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tags/tag2.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tags/tag7.xml" ContentType="application/vnd.openxmlformats-officedocument.presentationml.tags+xml"/>
  <Override PartName="/ppt/notesSlides/notesSlide2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6"/>
  </p:notesMasterIdLst>
  <p:sldIdLst>
    <p:sldId id="402" r:id="rId2"/>
    <p:sldId id="342" r:id="rId3"/>
    <p:sldId id="339" r:id="rId4"/>
    <p:sldId id="406" r:id="rId5"/>
    <p:sldId id="389" r:id="rId6"/>
    <p:sldId id="407" r:id="rId7"/>
    <p:sldId id="386" r:id="rId8"/>
    <p:sldId id="403" r:id="rId9"/>
    <p:sldId id="409" r:id="rId10"/>
    <p:sldId id="410" r:id="rId11"/>
    <p:sldId id="411" r:id="rId12"/>
    <p:sldId id="412" r:id="rId13"/>
    <p:sldId id="404" r:id="rId14"/>
    <p:sldId id="387" r:id="rId15"/>
    <p:sldId id="408" r:id="rId16"/>
    <p:sldId id="392" r:id="rId17"/>
    <p:sldId id="393" r:id="rId18"/>
    <p:sldId id="405" r:id="rId19"/>
    <p:sldId id="395" r:id="rId20"/>
    <p:sldId id="396" r:id="rId21"/>
    <p:sldId id="397" r:id="rId22"/>
    <p:sldId id="398" r:id="rId23"/>
    <p:sldId id="413" r:id="rId24"/>
    <p:sldId id="414" r:id="rId25"/>
  </p:sldIdLst>
  <p:sldSz cx="12195175" cy="6858000"/>
  <p:notesSz cx="6858000" cy="9144000"/>
  <p:custDataLst>
    <p:tags r:id="rId27"/>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15" userDrawn="1">
          <p15:clr>
            <a:srgbClr val="A4A3A4"/>
          </p15:clr>
        </p15:guide>
        <p15:guide id="2" pos="697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34E30"/>
    <a:srgbClr val="640000"/>
    <a:srgbClr val="800000"/>
    <a:srgbClr val="ECB2C1"/>
    <a:srgbClr val="2C4D38"/>
    <a:srgbClr val="FFFFF2"/>
    <a:srgbClr val="FFFFCC"/>
    <a:srgbClr val="FFFFFF"/>
    <a:srgbClr val="3F6FB7"/>
    <a:srgbClr val="B28A3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8958" autoAdjust="0"/>
    <p:restoredTop sz="94660" autoAdjust="0"/>
  </p:normalViewPr>
  <p:slideViewPr>
    <p:cSldViewPr showGuides="1">
      <p:cViewPr>
        <p:scale>
          <a:sx n="66" d="100"/>
          <a:sy n="66" d="100"/>
        </p:scale>
        <p:origin x="2394" y="1692"/>
      </p:cViewPr>
      <p:guideLst>
        <p:guide orient="horz" pos="2115"/>
        <p:guide pos="6971"/>
      </p:guideLst>
    </p:cSldViewPr>
  </p:slideViewPr>
  <p:outlineViewPr>
    <p:cViewPr>
      <p:scale>
        <a:sx n="33" d="100"/>
        <a:sy n="33" d="100"/>
      </p:scale>
      <p:origin x="0" y="0"/>
    </p:cViewPr>
  </p:outlineViewPr>
  <p:notesTextViewPr>
    <p:cViewPr>
      <p:scale>
        <a:sx n="1" d="1"/>
        <a:sy n="1" d="1"/>
      </p:scale>
      <p:origin x="0" y="0"/>
    </p:cViewPr>
  </p:notesTextViewPr>
  <p:sorterViewPr>
    <p:cViewPr>
      <p:scale>
        <a:sx n="139" d="100"/>
        <a:sy n="139" d="100"/>
      </p:scale>
      <p:origin x="0" y="0"/>
    </p:cViewPr>
  </p:sorterViewPr>
  <p:notesViewPr>
    <p:cSldViewPr>
      <p:cViewPr varScale="1">
        <p:scale>
          <a:sx n="78" d="100"/>
          <a:sy n="78" d="100"/>
        </p:scale>
        <p:origin x="3396" y="9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gs" Target="tags/tag1.xml"/><Relationship Id="rId30"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45501A41-A85B-4BA3-A58B-5DF29B5ACF29}" type="datetimeFigureOut">
              <a:rPr lang="zh-CN" altLang="en-US" smtClean="0"/>
              <a:t>2023/9/4</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C788F8D-94BC-43CD-A0DF-0660451385C5}" type="slidenum">
              <a:rPr lang="zh-CN" altLang="en-US" smtClean="0"/>
              <a:t>‹#›</a:t>
            </a:fld>
            <a:endParaRPr lang="zh-CN" altLang="en-US"/>
          </a:p>
        </p:txBody>
      </p:sp>
    </p:spTree>
    <p:extLst>
      <p:ext uri="{BB962C8B-B14F-4D97-AF65-F5344CB8AC3E}">
        <p14:creationId xmlns:p14="http://schemas.microsoft.com/office/powerpoint/2010/main" val="91605241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D30E0D5-767C-4E77-82C7-FD1AE5E9E7B2}" type="slidenum">
              <a:rPr lang="zh-CN" altLang="en-US" smtClean="0"/>
              <a:t>1</a:t>
            </a:fld>
            <a:endParaRPr lang="zh-CN" altLang="en-US"/>
          </a:p>
        </p:txBody>
      </p:sp>
    </p:spTree>
    <p:extLst>
      <p:ext uri="{BB962C8B-B14F-4D97-AF65-F5344CB8AC3E}">
        <p14:creationId xmlns:p14="http://schemas.microsoft.com/office/powerpoint/2010/main" val="417645739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8B2C30C-C53A-476A-BF69-48A50D1FC4DE}" type="slidenum">
              <a:rPr lang="zh-CN" altLang="en-US" smtClean="0"/>
              <a:t>10</a:t>
            </a:fld>
            <a:endParaRPr lang="zh-CN" altLang="en-US"/>
          </a:p>
        </p:txBody>
      </p:sp>
    </p:spTree>
    <p:extLst>
      <p:ext uri="{BB962C8B-B14F-4D97-AF65-F5344CB8AC3E}">
        <p14:creationId xmlns:p14="http://schemas.microsoft.com/office/powerpoint/2010/main" val="235129868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8B2C30C-C53A-476A-BF69-48A50D1FC4DE}" type="slidenum">
              <a:rPr lang="zh-CN" altLang="en-US" smtClean="0"/>
              <a:t>11</a:t>
            </a:fld>
            <a:endParaRPr lang="zh-CN" altLang="en-US"/>
          </a:p>
        </p:txBody>
      </p:sp>
    </p:spTree>
    <p:extLst>
      <p:ext uri="{BB962C8B-B14F-4D97-AF65-F5344CB8AC3E}">
        <p14:creationId xmlns:p14="http://schemas.microsoft.com/office/powerpoint/2010/main" val="365980469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8B2C30C-C53A-476A-BF69-48A50D1FC4DE}" type="slidenum">
              <a:rPr lang="zh-CN" altLang="en-US" smtClean="0"/>
              <a:t>12</a:t>
            </a:fld>
            <a:endParaRPr lang="zh-CN" altLang="en-US"/>
          </a:p>
        </p:txBody>
      </p:sp>
    </p:spTree>
    <p:extLst>
      <p:ext uri="{BB962C8B-B14F-4D97-AF65-F5344CB8AC3E}">
        <p14:creationId xmlns:p14="http://schemas.microsoft.com/office/powerpoint/2010/main" val="1672500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C788F8D-94BC-43CD-A0DF-0660451385C5}" type="slidenum">
              <a:rPr lang="zh-CN" altLang="en-US" smtClean="0"/>
              <a:t>13</a:t>
            </a:fld>
            <a:endParaRPr lang="zh-CN" altLang="en-US"/>
          </a:p>
        </p:txBody>
      </p:sp>
    </p:spTree>
    <p:extLst>
      <p:ext uri="{BB962C8B-B14F-4D97-AF65-F5344CB8AC3E}">
        <p14:creationId xmlns:p14="http://schemas.microsoft.com/office/powerpoint/2010/main" val="404421516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B979C96-F519-4B7C-A90E-9C0DC9BE00D9}" type="slidenum">
              <a:rPr lang="zh-CN" altLang="en-US" smtClean="0"/>
              <a:t>14</a:t>
            </a:fld>
            <a:endParaRPr lang="zh-CN" altLang="en-US"/>
          </a:p>
        </p:txBody>
      </p:sp>
    </p:spTree>
    <p:extLst>
      <p:ext uri="{BB962C8B-B14F-4D97-AF65-F5344CB8AC3E}">
        <p14:creationId xmlns:p14="http://schemas.microsoft.com/office/powerpoint/2010/main" val="384007148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C788F8D-94BC-43CD-A0DF-0660451385C5}" type="slidenum">
              <a:rPr lang="zh-CN" altLang="en-US" smtClean="0"/>
              <a:t>15</a:t>
            </a:fld>
            <a:endParaRPr lang="zh-CN" altLang="en-US"/>
          </a:p>
        </p:txBody>
      </p:sp>
    </p:spTree>
    <p:extLst>
      <p:ext uri="{BB962C8B-B14F-4D97-AF65-F5344CB8AC3E}">
        <p14:creationId xmlns:p14="http://schemas.microsoft.com/office/powerpoint/2010/main" val="41597370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76074FE-2915-4871-9AD4-DCC42AE8B7B4}" type="slidenum">
              <a:rPr lang="zh-CN" altLang="en-US" smtClean="0"/>
              <a:t>16</a:t>
            </a:fld>
            <a:endParaRPr lang="zh-CN" altLang="en-US"/>
          </a:p>
        </p:txBody>
      </p:sp>
    </p:spTree>
    <p:extLst>
      <p:ext uri="{BB962C8B-B14F-4D97-AF65-F5344CB8AC3E}">
        <p14:creationId xmlns:p14="http://schemas.microsoft.com/office/powerpoint/2010/main" val="119620197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E0C148F-9A36-414E-A051-93CFF0991682}" type="slidenum">
              <a:rPr lang="zh-CN" altLang="en-US" smtClean="0"/>
              <a:t>17</a:t>
            </a:fld>
            <a:endParaRPr lang="zh-CN" altLang="en-US"/>
          </a:p>
        </p:txBody>
      </p:sp>
    </p:spTree>
    <p:extLst>
      <p:ext uri="{BB962C8B-B14F-4D97-AF65-F5344CB8AC3E}">
        <p14:creationId xmlns:p14="http://schemas.microsoft.com/office/powerpoint/2010/main" val="305658754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C788F8D-94BC-43CD-A0DF-0660451385C5}" type="slidenum">
              <a:rPr lang="zh-CN" altLang="en-US" smtClean="0"/>
              <a:t>18</a:t>
            </a:fld>
            <a:endParaRPr lang="zh-CN" altLang="en-US"/>
          </a:p>
        </p:txBody>
      </p:sp>
    </p:spTree>
    <p:extLst>
      <p:ext uri="{BB962C8B-B14F-4D97-AF65-F5344CB8AC3E}">
        <p14:creationId xmlns:p14="http://schemas.microsoft.com/office/powerpoint/2010/main" val="115996372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页眉占位符 3"/>
          <p:cNvSpPr>
            <a:spLocks noGrp="1"/>
          </p:cNvSpPr>
          <p:nvPr>
            <p:ph type="hdr" sz="quarter" idx="10"/>
          </p:nvPr>
        </p:nvSpPr>
        <p:spPr/>
        <p:txBody>
          <a:bodyPr/>
          <a:lstStyle/>
          <a:p>
            <a:r>
              <a:rPr lang="en-US"/>
              <a:t>My First Template</a:t>
            </a:r>
            <a:endParaRPr lang="en-US" dirty="0"/>
          </a:p>
        </p:txBody>
      </p:sp>
    </p:spTree>
    <p:extLst>
      <p:ext uri="{BB962C8B-B14F-4D97-AF65-F5344CB8AC3E}">
        <p14:creationId xmlns:p14="http://schemas.microsoft.com/office/powerpoint/2010/main" val="308107035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C788F8D-94BC-43CD-A0DF-0660451385C5}" type="slidenum">
              <a:rPr lang="zh-CN" altLang="en-US" smtClean="0"/>
              <a:t>2</a:t>
            </a:fld>
            <a:endParaRPr lang="zh-CN" altLang="en-US"/>
          </a:p>
        </p:txBody>
      </p:sp>
    </p:spTree>
    <p:extLst>
      <p:ext uri="{BB962C8B-B14F-4D97-AF65-F5344CB8AC3E}">
        <p14:creationId xmlns:p14="http://schemas.microsoft.com/office/powerpoint/2010/main" val="159463439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E0C148F-9A36-414E-A051-93CFF0991682}" type="slidenum">
              <a:rPr lang="zh-CN" altLang="en-US" smtClean="0"/>
              <a:t>20</a:t>
            </a:fld>
            <a:endParaRPr lang="zh-CN" altLang="en-US"/>
          </a:p>
        </p:txBody>
      </p:sp>
    </p:spTree>
    <p:extLst>
      <p:ext uri="{BB962C8B-B14F-4D97-AF65-F5344CB8AC3E}">
        <p14:creationId xmlns:p14="http://schemas.microsoft.com/office/powerpoint/2010/main" val="365425970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页眉占位符 3"/>
          <p:cNvSpPr>
            <a:spLocks noGrp="1"/>
          </p:cNvSpPr>
          <p:nvPr>
            <p:ph type="hdr" sz="quarter" idx="10"/>
          </p:nvPr>
        </p:nvSpPr>
        <p:spPr/>
        <p:txBody>
          <a:bodyPr/>
          <a:lstStyle/>
          <a:p>
            <a:r>
              <a:rPr lang="en-US"/>
              <a:t>My First Template</a:t>
            </a:r>
            <a:endParaRPr lang="en-US" dirty="0"/>
          </a:p>
        </p:txBody>
      </p:sp>
    </p:spTree>
    <p:extLst>
      <p:ext uri="{BB962C8B-B14F-4D97-AF65-F5344CB8AC3E}">
        <p14:creationId xmlns:p14="http://schemas.microsoft.com/office/powerpoint/2010/main" val="107016149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E0C148F-9A36-414E-A051-93CFF0991682}" type="slidenum">
              <a:rPr lang="zh-CN" altLang="en-US" smtClean="0"/>
              <a:t>22</a:t>
            </a:fld>
            <a:endParaRPr lang="zh-CN" altLang="en-US"/>
          </a:p>
        </p:txBody>
      </p:sp>
    </p:spTree>
    <p:extLst>
      <p:ext uri="{BB962C8B-B14F-4D97-AF65-F5344CB8AC3E}">
        <p14:creationId xmlns:p14="http://schemas.microsoft.com/office/powerpoint/2010/main" val="187132556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D30E0D5-767C-4E77-82C7-FD1AE5E9E7B2}" type="slidenum">
              <a:rPr lang="zh-CN" altLang="en-US" smtClean="0"/>
              <a:t>23</a:t>
            </a:fld>
            <a:endParaRPr lang="zh-CN" altLang="en-US"/>
          </a:p>
        </p:txBody>
      </p:sp>
    </p:spTree>
    <p:extLst>
      <p:ext uri="{BB962C8B-B14F-4D97-AF65-F5344CB8AC3E}">
        <p14:creationId xmlns:p14="http://schemas.microsoft.com/office/powerpoint/2010/main" val="15034189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C788F8D-94BC-43CD-A0DF-0660451385C5}" type="slidenum">
              <a:rPr lang="zh-CN" altLang="en-US" smtClean="0"/>
              <a:t>3</a:t>
            </a:fld>
            <a:endParaRPr lang="zh-CN" altLang="en-US"/>
          </a:p>
        </p:txBody>
      </p:sp>
    </p:spTree>
    <p:extLst>
      <p:ext uri="{BB962C8B-B14F-4D97-AF65-F5344CB8AC3E}">
        <p14:creationId xmlns:p14="http://schemas.microsoft.com/office/powerpoint/2010/main" val="344983299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C788F8D-94BC-43CD-A0DF-0660451385C5}" type="slidenum">
              <a:rPr lang="zh-CN" altLang="en-US" smtClean="0"/>
              <a:t>4</a:t>
            </a:fld>
            <a:endParaRPr lang="zh-CN" altLang="en-US"/>
          </a:p>
        </p:txBody>
      </p:sp>
    </p:spTree>
    <p:extLst>
      <p:ext uri="{BB962C8B-B14F-4D97-AF65-F5344CB8AC3E}">
        <p14:creationId xmlns:p14="http://schemas.microsoft.com/office/powerpoint/2010/main" val="1762508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页眉占位符 3"/>
          <p:cNvSpPr>
            <a:spLocks noGrp="1"/>
          </p:cNvSpPr>
          <p:nvPr>
            <p:ph type="hdr" sz="quarter" idx="10"/>
          </p:nvPr>
        </p:nvSpPr>
        <p:spPr/>
        <p:txBody>
          <a:bodyPr/>
          <a:lstStyle/>
          <a:p>
            <a:r>
              <a:rPr lang="en-US"/>
              <a:t>My First Template</a:t>
            </a:r>
            <a:endParaRPr lang="en-US" dirty="0"/>
          </a:p>
        </p:txBody>
      </p:sp>
    </p:spTree>
    <p:extLst>
      <p:ext uri="{BB962C8B-B14F-4D97-AF65-F5344CB8AC3E}">
        <p14:creationId xmlns:p14="http://schemas.microsoft.com/office/powerpoint/2010/main" val="149729239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C788F8D-94BC-43CD-A0DF-0660451385C5}" type="slidenum">
              <a:rPr lang="zh-CN" altLang="en-US" smtClean="0"/>
              <a:t>6</a:t>
            </a:fld>
            <a:endParaRPr lang="zh-CN" altLang="en-US"/>
          </a:p>
        </p:txBody>
      </p:sp>
    </p:spTree>
    <p:extLst>
      <p:ext uri="{BB962C8B-B14F-4D97-AF65-F5344CB8AC3E}">
        <p14:creationId xmlns:p14="http://schemas.microsoft.com/office/powerpoint/2010/main" val="138481542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E0C148F-9A36-414E-A051-93CFF0991682}" type="slidenum">
              <a:rPr lang="zh-CN" altLang="en-US" smtClean="0"/>
              <a:t>7</a:t>
            </a:fld>
            <a:endParaRPr lang="zh-CN" altLang="en-US"/>
          </a:p>
        </p:txBody>
      </p:sp>
    </p:spTree>
    <p:extLst>
      <p:ext uri="{BB962C8B-B14F-4D97-AF65-F5344CB8AC3E}">
        <p14:creationId xmlns:p14="http://schemas.microsoft.com/office/powerpoint/2010/main" val="396674587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C788F8D-94BC-43CD-A0DF-0660451385C5}" type="slidenum">
              <a:rPr lang="zh-CN" altLang="en-US" smtClean="0"/>
              <a:t>8</a:t>
            </a:fld>
            <a:endParaRPr lang="zh-CN" altLang="en-US"/>
          </a:p>
        </p:txBody>
      </p:sp>
    </p:spTree>
    <p:extLst>
      <p:ext uri="{BB962C8B-B14F-4D97-AF65-F5344CB8AC3E}">
        <p14:creationId xmlns:p14="http://schemas.microsoft.com/office/powerpoint/2010/main" val="291702542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C788F8D-94BC-43CD-A0DF-0660451385C5}" type="slidenum">
              <a:rPr lang="zh-CN" altLang="en-US" smtClean="0"/>
              <a:t>9</a:t>
            </a:fld>
            <a:endParaRPr lang="zh-CN" altLang="en-US"/>
          </a:p>
        </p:txBody>
      </p:sp>
    </p:spTree>
    <p:extLst>
      <p:ext uri="{BB962C8B-B14F-4D97-AF65-F5344CB8AC3E}">
        <p14:creationId xmlns:p14="http://schemas.microsoft.com/office/powerpoint/2010/main" val="263192407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内容与标题">
    <p:spTree>
      <p:nvGrpSpPr>
        <p:cNvPr id="1" name=""/>
        <p:cNvGrpSpPr/>
        <p:nvPr/>
      </p:nvGrpSpPr>
      <p:grpSpPr>
        <a:xfrm>
          <a:off x="0" y="0"/>
          <a:ext cx="0" cy="0"/>
          <a:chOff x="0" y="0"/>
          <a:chExt cx="0" cy="0"/>
        </a:xfrm>
      </p:grpSpPr>
      <p:sp>
        <p:nvSpPr>
          <p:cNvPr id="5" name="矩形 4"/>
          <p:cNvSpPr/>
          <p:nvPr userDrawn="1"/>
        </p:nvSpPr>
        <p:spPr>
          <a:xfrm rot="16200000">
            <a:off x="8752482" y="3298677"/>
            <a:ext cx="6741371" cy="144015"/>
          </a:xfrm>
          <a:prstGeom prst="rect">
            <a:avLst/>
          </a:prstGeom>
          <a:solidFill>
            <a:srgbClr val="640000"/>
          </a:solidFill>
          <a:ln>
            <a:noFill/>
          </a:ln>
          <a:scene3d>
            <a:camera prst="orthographicFront"/>
            <a:lightRig rig="threePt" dir="t"/>
          </a:scene3d>
          <a:sp3d>
            <a:bevelT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userDrawn="1"/>
        </p:nvSpPr>
        <p:spPr>
          <a:xfrm rot="16200000" flipV="1">
            <a:off x="-3287723" y="3287721"/>
            <a:ext cx="6741371" cy="165924"/>
          </a:xfrm>
          <a:prstGeom prst="rect">
            <a:avLst/>
          </a:prstGeom>
          <a:solidFill>
            <a:srgbClr val="640000"/>
          </a:solidFill>
          <a:ln>
            <a:noFill/>
          </a:ln>
          <a:scene3d>
            <a:camera prst="orthographicFront"/>
            <a:lightRig rig="threePt" dir="t"/>
          </a:scene3d>
          <a:sp3d>
            <a:bevelT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userDrawn="1"/>
        </p:nvSpPr>
        <p:spPr>
          <a:xfrm>
            <a:off x="0" y="0"/>
            <a:ext cx="12195175" cy="188640"/>
          </a:xfrm>
          <a:prstGeom prst="rect">
            <a:avLst/>
          </a:prstGeom>
          <a:solidFill>
            <a:srgbClr val="640000"/>
          </a:solidFill>
          <a:ln>
            <a:noFill/>
          </a:ln>
          <a:scene3d>
            <a:camera prst="orthographicFront"/>
            <a:lightRig rig="threePt" dir="t"/>
          </a:scene3d>
          <a:sp3d>
            <a:bevelT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userDrawn="1"/>
        </p:nvSpPr>
        <p:spPr>
          <a:xfrm>
            <a:off x="0" y="6669360"/>
            <a:ext cx="12195175" cy="188640"/>
          </a:xfrm>
          <a:prstGeom prst="rect">
            <a:avLst/>
          </a:prstGeom>
          <a:solidFill>
            <a:srgbClr val="640000"/>
          </a:solidFill>
          <a:ln>
            <a:noFill/>
          </a:ln>
          <a:scene3d>
            <a:camera prst="orthographicFront"/>
            <a:lightRig rig="threePt" dir="t"/>
          </a:scene3d>
          <a:sp3d>
            <a:bevelT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819637919"/>
      </p:ext>
    </p:extLst>
  </p:cSld>
  <p:clrMapOvr>
    <a:masterClrMapping/>
  </p:clrMapOvr>
  <mc:AlternateContent xmlns:mc="http://schemas.openxmlformats.org/markup-compatibility/2006" xmlns:p14="http://schemas.microsoft.com/office/powerpoint/2010/main">
    <mc:Choice Requires="p14">
      <p:transition spd="slow" p14:dur="2000" advClick="0" advTm="3000">
        <p:randomBar dir="vert"/>
      </p:transition>
    </mc:Choice>
    <mc:Fallback xmlns="">
      <p:transition spd="slow" advClick="0" advTm="3000">
        <p:randomBar dir="vert"/>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3472649450"/>
      </p:ext>
    </p:extLst>
  </p:cSld>
  <p:clrMapOvr>
    <a:masterClrMapping/>
  </p:clrMapOvr>
  <mc:AlternateContent xmlns:mc="http://schemas.openxmlformats.org/markup-compatibility/2006" xmlns:p14="http://schemas.microsoft.com/office/powerpoint/2010/main">
    <mc:Choice Requires="p14">
      <p:transition spd="slow" p14:dur="2000" advClick="0" advTm="3000">
        <p:randomBar dir="vert"/>
      </p:transition>
    </mc:Choice>
    <mc:Fallback xmlns="">
      <p:transition spd="slow" advClick="0" advTm="3000">
        <p:randomBar dir="vert"/>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黑板内页">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grpSp>
        <p:nvGrpSpPr>
          <p:cNvPr id="3" name="组合 2"/>
          <p:cNvGrpSpPr/>
          <p:nvPr userDrawn="1"/>
        </p:nvGrpSpPr>
        <p:grpSpPr>
          <a:xfrm>
            <a:off x="0" y="0"/>
            <a:ext cx="12190344" cy="6858000"/>
            <a:chOff x="0" y="0"/>
            <a:chExt cx="12190344" cy="6858000"/>
          </a:xfrm>
        </p:grpSpPr>
        <p:pic>
          <p:nvPicPr>
            <p:cNvPr id="2" name="图片 1"/>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0" y="0"/>
              <a:ext cx="5593532" cy="6858000"/>
            </a:xfrm>
            <a:prstGeom prst="rect">
              <a:avLst/>
            </a:prstGeom>
          </p:spPr>
        </p:pic>
        <p:pic>
          <p:nvPicPr>
            <p:cNvPr id="4" name="图片 3"/>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flipH="1">
              <a:off x="6596812" y="0"/>
              <a:ext cx="5593532" cy="6858000"/>
            </a:xfrm>
            <a:prstGeom prst="rect">
              <a:avLst/>
            </a:prstGeom>
          </p:spPr>
        </p:pic>
        <p:pic>
          <p:nvPicPr>
            <p:cNvPr id="5" name="图片 4"/>
            <p:cNvPicPr>
              <a:picLocks noChangeAspect="1"/>
            </p:cNvPicPr>
            <p:nvPr userDrawn="1"/>
          </p:nvPicPr>
          <p:blipFill rotWithShape="1">
            <a:blip r:embed="rId4" cstate="screen">
              <a:extLst>
                <a:ext uri="{28A0092B-C50C-407E-A947-70E740481C1C}">
                  <a14:useLocalDpi xmlns:a14="http://schemas.microsoft.com/office/drawing/2010/main"/>
                </a:ext>
              </a:extLst>
            </a:blip>
            <a:srcRect/>
            <a:stretch/>
          </p:blipFill>
          <p:spPr>
            <a:xfrm flipH="1">
              <a:off x="5593532" y="0"/>
              <a:ext cx="1008111" cy="6858000"/>
            </a:xfrm>
            <a:prstGeom prst="rect">
              <a:avLst/>
            </a:prstGeom>
          </p:spPr>
        </p:pic>
      </p:grpSp>
    </p:spTree>
    <p:extLst>
      <p:ext uri="{BB962C8B-B14F-4D97-AF65-F5344CB8AC3E}">
        <p14:creationId xmlns:p14="http://schemas.microsoft.com/office/powerpoint/2010/main" val="4198057417"/>
      </p:ext>
    </p:extLst>
  </p:cSld>
  <p:clrMapOvr>
    <a:masterClrMapping/>
  </p:clrMapOvr>
  <mc:AlternateContent xmlns:mc="http://schemas.openxmlformats.org/markup-compatibility/2006" xmlns:p14="http://schemas.microsoft.com/office/powerpoint/2010/main">
    <mc:Choice Requires="p14">
      <p:transition spd="slow" p14:dur="2000" advClick="0" advTm="3000">
        <p:randomBar dir="vert"/>
      </p:transition>
    </mc:Choice>
    <mc:Fallback xmlns="">
      <p:transition spd="slow" advClick="0" advTm="3000">
        <p:randomBar dir="vert"/>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3876260899"/>
      </p:ext>
    </p:extLst>
  </p:cSld>
  <p:clrMapOvr>
    <a:masterClrMapping/>
  </p:clrMapOvr>
  <mc:AlternateContent xmlns:mc="http://schemas.openxmlformats.org/markup-compatibility/2006" xmlns:p14="http://schemas.microsoft.com/office/powerpoint/2010/main">
    <mc:Choice Requires="p14">
      <p:transition spd="slow" p14:dur="2000" advClick="0" advTm="3000">
        <p:randomBar dir="vert"/>
      </p:transition>
    </mc:Choice>
    <mc:Fallback xmlns="">
      <p:transition spd="slow" advClick="0" advTm="3000">
        <p:randomBar dir="vert"/>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1416982024"/>
      </p:ext>
    </p:extLst>
  </p:cSld>
  <p:clrMapOvr>
    <a:masterClrMapping/>
  </p:clrMapOvr>
  <mc:AlternateContent xmlns:mc="http://schemas.openxmlformats.org/markup-compatibility/2006" xmlns:p14="http://schemas.microsoft.com/office/powerpoint/2010/main">
    <mc:Choice Requires="p14">
      <p:transition spd="slow" p14:dur="2000" advClick="0" advTm="3000">
        <p:randomBar dir="vert"/>
      </p:transition>
    </mc:Choice>
    <mc:Fallback xmlns="">
      <p:transition spd="slow" advClick="0" advTm="3000">
        <p:randomBar dir="vert"/>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5975" cy="1143000"/>
          </a:xfrm>
          <a:prstGeom prst="rect">
            <a:avLst/>
          </a:prstGeom>
        </p:spPr>
        <p:txBody>
          <a:bodyPr/>
          <a:lstStyle/>
          <a:p>
            <a:r>
              <a:rPr lang="zh-CN" altLang="en-US"/>
              <a:t>单击此处编辑母版标题样式</a:t>
            </a:r>
          </a:p>
        </p:txBody>
      </p:sp>
    </p:spTree>
    <p:extLst>
      <p:ext uri="{BB962C8B-B14F-4D97-AF65-F5344CB8AC3E}">
        <p14:creationId xmlns:p14="http://schemas.microsoft.com/office/powerpoint/2010/main" val="1919635376"/>
      </p:ext>
    </p:extLst>
  </p:cSld>
  <p:clrMapOvr>
    <a:masterClrMapping/>
  </p:clrMapOvr>
  <mc:AlternateContent xmlns:mc="http://schemas.openxmlformats.org/markup-compatibility/2006" xmlns:p14="http://schemas.microsoft.com/office/powerpoint/2010/main">
    <mc:Choice Requires="p14">
      <p:transition spd="slow" p14:dur="2000" advClick="0" advTm="3000">
        <p:randomBar dir="vert"/>
      </p:transition>
    </mc:Choice>
    <mc:Fallback xmlns="">
      <p:transition spd="slow" advClick="0" advTm="3000">
        <p:randomBar dir="vert"/>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5975" cy="1143000"/>
          </a:xfrm>
          <a:prstGeom prst="rect">
            <a:avLst/>
          </a:prstGeom>
        </p:spPr>
        <p:txBody>
          <a:bodyPr/>
          <a:lstStyle/>
          <a:p>
            <a:r>
              <a:rPr lang="zh-CN" altLang="en-US"/>
              <a:t>单击此处编辑母版标题样式</a:t>
            </a:r>
          </a:p>
        </p:txBody>
      </p:sp>
      <p:grpSp>
        <p:nvGrpSpPr>
          <p:cNvPr id="5" name="组合 4"/>
          <p:cNvGrpSpPr/>
          <p:nvPr userDrawn="1"/>
        </p:nvGrpSpPr>
        <p:grpSpPr>
          <a:xfrm>
            <a:off x="0" y="0"/>
            <a:ext cx="12190344" cy="6858000"/>
            <a:chOff x="0" y="0"/>
            <a:chExt cx="12190344" cy="6858000"/>
          </a:xfrm>
        </p:grpSpPr>
        <p:pic>
          <p:nvPicPr>
            <p:cNvPr id="6" name="图片 5"/>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0"/>
              <a:ext cx="5593532" cy="6858000"/>
            </a:xfrm>
            <a:prstGeom prst="rect">
              <a:avLst/>
            </a:prstGeom>
          </p:spPr>
        </p:pic>
        <p:pic>
          <p:nvPicPr>
            <p:cNvPr id="7" name="图片 6"/>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flipH="1">
              <a:off x="6596812" y="0"/>
              <a:ext cx="5593532" cy="6858000"/>
            </a:xfrm>
            <a:prstGeom prst="rect">
              <a:avLst/>
            </a:prstGeom>
          </p:spPr>
        </p:pic>
        <p:pic>
          <p:nvPicPr>
            <p:cNvPr id="8" name="图片 7"/>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flipH="1">
              <a:off x="5593532" y="0"/>
              <a:ext cx="1008111" cy="6858000"/>
            </a:xfrm>
            <a:prstGeom prst="rect">
              <a:avLst/>
            </a:prstGeom>
          </p:spPr>
        </p:pic>
      </p:grpSp>
    </p:spTree>
    <p:extLst>
      <p:ext uri="{BB962C8B-B14F-4D97-AF65-F5344CB8AC3E}">
        <p14:creationId xmlns:p14="http://schemas.microsoft.com/office/powerpoint/2010/main" val="2959086728"/>
      </p:ext>
    </p:extLst>
  </p:cSld>
  <p:clrMapOvr>
    <a:masterClrMapping/>
  </p:clrMapOvr>
  <mc:AlternateContent xmlns:mc="http://schemas.openxmlformats.org/markup-compatibility/2006" xmlns:p14="http://schemas.microsoft.com/office/powerpoint/2010/main">
    <mc:Choice Requires="p14">
      <p:transition spd="slow" p14:dur="2000" advClick="0" advTm="3000">
        <p:randomBar dir="vert"/>
      </p:transition>
    </mc:Choice>
    <mc:Fallback xmlns="">
      <p:transition spd="slow" advClick="0" advTm="3000">
        <p:randomBar dir="vert"/>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5975" cy="1143000"/>
          </a:xfrm>
          <a:prstGeom prst="rect">
            <a:avLst/>
          </a:prstGeom>
        </p:spPr>
        <p:txBody>
          <a:bodyPr/>
          <a:lstStyle/>
          <a:p>
            <a:r>
              <a:rPr lang="zh-CN" altLang="en-US"/>
              <a:t>单击此处编辑母版标题样式</a:t>
            </a:r>
          </a:p>
        </p:txBody>
      </p:sp>
    </p:spTree>
    <p:extLst>
      <p:ext uri="{BB962C8B-B14F-4D97-AF65-F5344CB8AC3E}">
        <p14:creationId xmlns:p14="http://schemas.microsoft.com/office/powerpoint/2010/main" val="425786422"/>
      </p:ext>
    </p:extLst>
  </p:cSld>
  <p:clrMapOvr>
    <a:masterClrMapping/>
  </p:clrMapOvr>
  <mc:AlternateContent xmlns:mc="http://schemas.openxmlformats.org/markup-compatibility/2006" xmlns:p14="http://schemas.microsoft.com/office/powerpoint/2010/main">
    <mc:Choice Requires="p14">
      <p:transition spd="slow" p14:dur="2000" advClick="0" advTm="3000">
        <p:randomBar dir="vert"/>
      </p:transition>
    </mc:Choice>
    <mc:Fallback xmlns="">
      <p:transition spd="slow" advClick="0" advTm="3000">
        <p:randomBar dir="vert"/>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5975" cy="1143000"/>
          </a:xfrm>
          <a:prstGeom prst="rect">
            <a:avLst/>
          </a:prstGeom>
        </p:spPr>
        <p:txBody>
          <a:bodyPr/>
          <a:lstStyle/>
          <a:p>
            <a:r>
              <a:rPr lang="zh-CN" altLang="en-US"/>
              <a:t>单击此处编辑母版标题样式</a:t>
            </a:r>
          </a:p>
        </p:txBody>
      </p:sp>
    </p:spTree>
    <p:extLst>
      <p:ext uri="{BB962C8B-B14F-4D97-AF65-F5344CB8AC3E}">
        <p14:creationId xmlns:p14="http://schemas.microsoft.com/office/powerpoint/2010/main" val="4254952179"/>
      </p:ext>
    </p:extLst>
  </p:cSld>
  <p:clrMapOvr>
    <a:masterClrMapping/>
  </p:clrMapOvr>
  <mc:AlternateContent xmlns:mc="http://schemas.openxmlformats.org/markup-compatibility/2006" xmlns:p14="http://schemas.microsoft.com/office/powerpoint/2010/main">
    <mc:Choice Requires="p14">
      <p:transition spd="slow" p14:dur="2000" advClick="0" advTm="3000">
        <p:randomBar dir="vert"/>
      </p:transition>
    </mc:Choice>
    <mc:Fallback xmlns="">
      <p:transition spd="slow" advClick="0" advTm="3000">
        <p:randomBar dir="vert"/>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jpeg"/><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1"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567613301"/>
      </p:ext>
    </p:extLst>
  </p:cSld>
  <p:clrMap bg1="lt1" tx1="dk1" bg2="lt2" tx2="dk2" accent1="accent1" accent2="accent2" accent3="accent3" accent4="accent4" accent5="accent5" accent6="accent6" hlink="hlink" folHlink="folHlink"/>
  <p:sldLayoutIdLst>
    <p:sldLayoutId id="2147483656" r:id="rId1"/>
    <p:sldLayoutId id="2147483654" r:id="rId2"/>
    <p:sldLayoutId id="2147483657" r:id="rId3"/>
    <p:sldLayoutId id="2147483658" r:id="rId4"/>
    <p:sldLayoutId id="2147483659" r:id="rId5"/>
    <p:sldLayoutId id="2147483661" r:id="rId6"/>
    <p:sldLayoutId id="2147483662" r:id="rId7"/>
    <p:sldLayoutId id="2147483663" r:id="rId8"/>
    <p:sldLayoutId id="2147483660" r:id="rId9"/>
  </p:sldLayoutIdLst>
  <mc:AlternateContent xmlns:mc="http://schemas.openxmlformats.org/markup-compatibility/2006" xmlns:p14="http://schemas.microsoft.com/office/powerpoint/2010/main">
    <mc:Choice Requires="p14">
      <p:transition spd="slow" p14:dur="2000" advClick="0" advTm="3000">
        <p:randomBar dir="vert"/>
      </p:transition>
    </mc:Choice>
    <mc:Fallback xmlns="">
      <p:transition spd="slow" advClick="0" advTm="3000">
        <p:randomBar dir="vert"/>
      </p:transition>
    </mc:Fallback>
  </mc:AlternateConten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3.xml"/><Relationship Id="rId1" Type="http://schemas.openxmlformats.org/officeDocument/2006/relationships/tags" Target="../tags/tag2.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2.jpeg"/></Relationships>
</file>

<file path=ppt/slides/_rels/slide1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0.xml"/><Relationship Id="rId1" Type="http://schemas.openxmlformats.org/officeDocument/2006/relationships/slideLayout" Target="../slideLayouts/slideLayout3.xml"/><Relationship Id="rId4" Type="http://schemas.openxmlformats.org/officeDocument/2006/relationships/image" Target="../media/image8.png"/></Relationships>
</file>

<file path=ppt/slides/_rels/slide1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1.xml"/><Relationship Id="rId1" Type="http://schemas.openxmlformats.org/officeDocument/2006/relationships/slideLayout" Target="../slideLayouts/slideLayout3.xml"/><Relationship Id="rId4" Type="http://schemas.openxmlformats.org/officeDocument/2006/relationships/image" Target="../media/image8.png"/></Relationships>
</file>

<file path=ppt/slides/_rels/slide12.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tags" Target="../tags/tag5.xml"/><Relationship Id="rId7" Type="http://schemas.openxmlformats.org/officeDocument/2006/relationships/image" Target="../media/image7.png"/><Relationship Id="rId2" Type="http://schemas.openxmlformats.org/officeDocument/2006/relationships/tags" Target="../tags/tag4.xml"/><Relationship Id="rId1" Type="http://schemas.openxmlformats.org/officeDocument/2006/relationships/tags" Target="../tags/tag3.xml"/><Relationship Id="rId6" Type="http://schemas.openxmlformats.org/officeDocument/2006/relationships/notesSlide" Target="../notesSlides/notesSlide12.xml"/><Relationship Id="rId5" Type="http://schemas.openxmlformats.org/officeDocument/2006/relationships/slideLayout" Target="../slideLayouts/slideLayout3.xml"/><Relationship Id="rId4" Type="http://schemas.openxmlformats.org/officeDocument/2006/relationships/tags" Target="../tags/tag6.xml"/></Relationships>
</file>

<file path=ppt/slides/_rels/slide1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4.xml"/><Relationship Id="rId1" Type="http://schemas.openxmlformats.org/officeDocument/2006/relationships/slideLayout" Target="../slideLayouts/slideLayout3.xml"/><Relationship Id="rId4" Type="http://schemas.openxmlformats.org/officeDocument/2006/relationships/image" Target="../media/image8.png"/></Relationships>
</file>

<file path=ppt/slides/_rels/slide1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5.xml"/><Relationship Id="rId1" Type="http://schemas.openxmlformats.org/officeDocument/2006/relationships/slideLayout" Target="../slideLayouts/slideLayout3.xml"/><Relationship Id="rId4" Type="http://schemas.openxmlformats.org/officeDocument/2006/relationships/image" Target="../media/image8.png"/></Relationships>
</file>

<file path=ppt/slides/_rels/slide1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6.xml"/><Relationship Id="rId1" Type="http://schemas.openxmlformats.org/officeDocument/2006/relationships/slideLayout" Target="../slideLayouts/slideLayout3.xml"/><Relationship Id="rId4" Type="http://schemas.openxmlformats.org/officeDocument/2006/relationships/image" Target="../media/image8.png"/></Relationships>
</file>

<file path=ppt/slides/_rels/slide1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7.xml"/><Relationship Id="rId1" Type="http://schemas.openxmlformats.org/officeDocument/2006/relationships/slideLayout" Target="../slideLayouts/slideLayout3.xml"/><Relationship Id="rId5" Type="http://schemas.openxmlformats.org/officeDocument/2006/relationships/image" Target="../media/image8.png"/><Relationship Id="rId4" Type="http://schemas.openxmlformats.org/officeDocument/2006/relationships/image" Target="../media/image7.png"/></Relationships>
</file>

<file path=ppt/slides/_rels/slide1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9.xml"/><Relationship Id="rId1" Type="http://schemas.openxmlformats.org/officeDocument/2006/relationships/slideLayout" Target="../slideLayouts/slideLayout3.xml"/><Relationship Id="rId4" Type="http://schemas.openxmlformats.org/officeDocument/2006/relationships/image" Target="../media/image8.png"/></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0.xml"/><Relationship Id="rId1" Type="http://schemas.openxmlformats.org/officeDocument/2006/relationships/slideLayout" Target="../slideLayouts/slideLayout3.xml"/><Relationship Id="rId4" Type="http://schemas.openxmlformats.org/officeDocument/2006/relationships/image" Target="../media/image8.png"/></Relationships>
</file>

<file path=ppt/slides/_rels/slide2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1.xml"/><Relationship Id="rId1" Type="http://schemas.openxmlformats.org/officeDocument/2006/relationships/slideLayout" Target="../slideLayouts/slideLayout3.xml"/><Relationship Id="rId4" Type="http://schemas.openxmlformats.org/officeDocument/2006/relationships/image" Target="../media/image8.png"/></Relationships>
</file>

<file path=ppt/slides/_rels/slide2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2.xml"/><Relationship Id="rId1" Type="http://schemas.openxmlformats.org/officeDocument/2006/relationships/slideLayout" Target="../slideLayouts/slideLayout3.xml"/><Relationship Id="rId4" Type="http://schemas.openxmlformats.org/officeDocument/2006/relationships/image" Target="../media/image8.png"/></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3.xml"/><Relationship Id="rId1" Type="http://schemas.openxmlformats.org/officeDocument/2006/relationships/tags" Target="../tags/tag7.xml"/><Relationship Id="rId5" Type="http://schemas.openxmlformats.org/officeDocument/2006/relationships/image" Target="../media/image6.png"/><Relationship Id="rId4" Type="http://schemas.openxmlformats.org/officeDocument/2006/relationships/image" Target="../media/image5.png"/></Relationships>
</file>

<file path=ppt/slides/_rels/slide24.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xml"/><Relationship Id="rId1" Type="http://schemas.openxmlformats.org/officeDocument/2006/relationships/slideLayout" Target="../slideLayouts/slideLayout3.xml"/><Relationship Id="rId4" Type="http://schemas.openxmlformats.org/officeDocument/2006/relationships/image" Target="../media/image8.png"/></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xml"/><Relationship Id="rId1" Type="http://schemas.openxmlformats.org/officeDocument/2006/relationships/slideLayout" Target="../slideLayouts/slideLayout3.xml"/><Relationship Id="rId4" Type="http://schemas.openxmlformats.org/officeDocument/2006/relationships/image" Target="../media/image8.png"/></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xml"/><Relationship Id="rId1" Type="http://schemas.openxmlformats.org/officeDocument/2006/relationships/slideLayout" Target="../slideLayouts/slideLayout3.xml"/><Relationship Id="rId4" Type="http://schemas.openxmlformats.org/officeDocument/2006/relationships/image" Target="../media/image8.png"/></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7.xml"/><Relationship Id="rId1" Type="http://schemas.openxmlformats.org/officeDocument/2006/relationships/slideLayout" Target="../slideLayouts/slideLayout3.xml"/><Relationship Id="rId5" Type="http://schemas.openxmlformats.org/officeDocument/2006/relationships/image" Target="../media/image8.png"/><Relationship Id="rId4" Type="http://schemas.openxmlformats.org/officeDocument/2006/relationships/image" Target="../media/image7.png"/></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9.xml"/><Relationship Id="rId1" Type="http://schemas.openxmlformats.org/officeDocument/2006/relationships/slideLayout" Target="../slideLayouts/slideLayout3.xml"/><Relationship Id="rId4"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4"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8" name="文本框 7"/>
          <p:cNvSpPr txBox="1"/>
          <p:nvPr/>
        </p:nvSpPr>
        <p:spPr>
          <a:xfrm>
            <a:off x="1665283" y="1549098"/>
            <a:ext cx="8763392" cy="1107996"/>
          </a:xfrm>
          <a:prstGeom prst="rect">
            <a:avLst/>
          </a:prstGeom>
          <a:noFill/>
          <a:ln>
            <a:noFill/>
          </a:ln>
        </p:spPr>
        <p:txBody>
          <a:bodyPr wrap="square" rtlCol="0">
            <a:spAutoFit/>
          </a:bodyPr>
          <a:lstStyle/>
          <a:p>
            <a:pPr lvl="0" algn="ctr">
              <a:spcBef>
                <a:spcPct val="0"/>
              </a:spcBef>
              <a:spcAft>
                <a:spcPct val="0"/>
              </a:spcAft>
              <a:defRPr/>
            </a:pPr>
            <a:r>
              <a:rPr lang="zh-CN" altLang="en-US" sz="6600" b="1" kern="0" dirty="0">
                <a:blipFill>
                  <a:blip r:embed="rId5"/>
                  <a:stretch>
                    <a:fillRect/>
                  </a:stretch>
                </a:blipFill>
                <a:latin typeface="江西拙楷" panose="02010600040101010101" pitchFamily="2" charset="-122"/>
                <a:ea typeface="江西拙楷" panose="02010600040101010101" pitchFamily="2" charset="-122"/>
                <a:cs typeface="+mn-ea"/>
                <a:sym typeface="+mn-lt"/>
              </a:rPr>
              <a:t>铅笔手绘教师说课</a:t>
            </a:r>
          </a:p>
        </p:txBody>
      </p:sp>
      <p:sp>
        <p:nvSpPr>
          <p:cNvPr id="3074" name="TextBox 5" hidden="1"/>
          <p:cNvSpPr txBox="1">
            <a:spLocks noChangeArrowheads="1"/>
          </p:cNvSpPr>
          <p:nvPr/>
        </p:nvSpPr>
        <p:spPr bwMode="auto">
          <a:xfrm>
            <a:off x="3465512" y="1954215"/>
            <a:ext cx="1943100" cy="369887"/>
          </a:xfrm>
          <a:prstGeom prst="rect">
            <a:avLst/>
          </a:prstGeom>
          <a:noFill/>
          <a:ln w="9525">
            <a:noFill/>
            <a:miter lim="800000"/>
          </a:ln>
        </p:spPr>
        <p:txBody>
          <a:bodyPr>
            <a:spAutoFit/>
          </a:bodyPr>
          <a:lstStyle/>
          <a:p>
            <a:r>
              <a:rPr lang="zh-CN" altLang="en-US" kern="0">
                <a:solidFill>
                  <a:sysClr val="windowText" lastClr="000000"/>
                </a:solidFill>
                <a:cs typeface="+mn-ea"/>
                <a:sym typeface="+mn-lt"/>
              </a:rPr>
              <a:t>点击添加文本</a:t>
            </a:r>
          </a:p>
        </p:txBody>
      </p:sp>
      <p:sp>
        <p:nvSpPr>
          <p:cNvPr id="3075" name="矩形 6" hidden="1"/>
          <p:cNvSpPr>
            <a:spLocks noChangeArrowheads="1"/>
          </p:cNvSpPr>
          <p:nvPr/>
        </p:nvSpPr>
        <p:spPr bwMode="auto">
          <a:xfrm>
            <a:off x="3465514" y="3025777"/>
            <a:ext cx="1471613" cy="646113"/>
          </a:xfrm>
          <a:prstGeom prst="rect">
            <a:avLst/>
          </a:prstGeom>
          <a:noFill/>
          <a:ln w="9525">
            <a:noFill/>
            <a:miter lim="800000"/>
          </a:ln>
        </p:spPr>
        <p:txBody>
          <a:bodyPr>
            <a:spAutoFit/>
          </a:bodyPr>
          <a:lstStyle/>
          <a:p>
            <a:r>
              <a:rPr lang="zh-CN" altLang="en-US" kern="0">
                <a:solidFill>
                  <a:sysClr val="windowText" lastClr="000000"/>
                </a:solidFill>
                <a:cs typeface="+mn-ea"/>
                <a:sym typeface="+mn-lt"/>
              </a:rPr>
              <a:t>点击添加文本</a:t>
            </a:r>
          </a:p>
        </p:txBody>
      </p:sp>
      <p:sp>
        <p:nvSpPr>
          <p:cNvPr id="3076" name="矩形 7" hidden="1"/>
          <p:cNvSpPr>
            <a:spLocks noChangeArrowheads="1"/>
          </p:cNvSpPr>
          <p:nvPr/>
        </p:nvSpPr>
        <p:spPr bwMode="auto">
          <a:xfrm>
            <a:off x="3536950" y="4240213"/>
            <a:ext cx="1471612" cy="646112"/>
          </a:xfrm>
          <a:prstGeom prst="rect">
            <a:avLst/>
          </a:prstGeom>
          <a:noFill/>
          <a:ln w="9525">
            <a:noFill/>
            <a:miter lim="800000"/>
          </a:ln>
        </p:spPr>
        <p:txBody>
          <a:bodyPr>
            <a:spAutoFit/>
          </a:bodyPr>
          <a:lstStyle/>
          <a:p>
            <a:r>
              <a:rPr lang="zh-CN" altLang="en-US" kern="0">
                <a:solidFill>
                  <a:sysClr val="windowText" lastClr="000000"/>
                </a:solidFill>
                <a:cs typeface="+mn-ea"/>
                <a:sym typeface="+mn-lt"/>
              </a:rPr>
              <a:t>点击添加文本</a:t>
            </a:r>
          </a:p>
        </p:txBody>
      </p:sp>
      <p:sp>
        <p:nvSpPr>
          <p:cNvPr id="3077" name="矩形 8" hidden="1"/>
          <p:cNvSpPr>
            <a:spLocks noChangeArrowheads="1"/>
          </p:cNvSpPr>
          <p:nvPr/>
        </p:nvSpPr>
        <p:spPr bwMode="auto">
          <a:xfrm>
            <a:off x="3536950" y="5526088"/>
            <a:ext cx="1471612" cy="646112"/>
          </a:xfrm>
          <a:prstGeom prst="rect">
            <a:avLst/>
          </a:prstGeom>
          <a:noFill/>
          <a:ln w="9525">
            <a:noFill/>
            <a:miter lim="800000"/>
          </a:ln>
        </p:spPr>
        <p:txBody>
          <a:bodyPr>
            <a:spAutoFit/>
          </a:bodyPr>
          <a:lstStyle/>
          <a:p>
            <a:r>
              <a:rPr lang="zh-CN" altLang="en-US" kern="0">
                <a:solidFill>
                  <a:sysClr val="windowText" lastClr="000000"/>
                </a:solidFill>
                <a:cs typeface="+mn-ea"/>
                <a:sym typeface="+mn-lt"/>
              </a:rPr>
              <a:t>点击添加文本</a:t>
            </a:r>
          </a:p>
        </p:txBody>
      </p:sp>
      <p:sp>
        <p:nvSpPr>
          <p:cNvPr id="16" name="文本框 15"/>
          <p:cNvSpPr txBox="1"/>
          <p:nvPr/>
        </p:nvSpPr>
        <p:spPr>
          <a:xfrm>
            <a:off x="2929235" y="3361612"/>
            <a:ext cx="6451512" cy="507831"/>
          </a:xfrm>
          <a:prstGeom prst="rect">
            <a:avLst/>
          </a:prstGeom>
          <a:noFill/>
        </p:spPr>
        <p:txBody>
          <a:bodyPr wrap="square" rtlCol="0">
            <a:spAutoFit/>
          </a:bodyPr>
          <a:lstStyle/>
          <a:p>
            <a:pPr algn="ctr">
              <a:lnSpc>
                <a:spcPct val="150000"/>
              </a:lnSpc>
            </a:pPr>
            <a:r>
              <a:rPr lang="zh-CN" altLang="en-US" dirty="0">
                <a:solidFill>
                  <a:schemeClr val="accent1"/>
                </a:solidFill>
                <a:cs typeface="+mn-ea"/>
                <a:sym typeface="+mn-lt"/>
              </a:rPr>
              <a:t>汇报人：</a:t>
            </a:r>
            <a:r>
              <a:rPr lang="en-US" altLang="zh-CN" dirty="0">
                <a:solidFill>
                  <a:schemeClr val="accent1"/>
                </a:solidFill>
                <a:cs typeface="+mn-ea"/>
                <a:sym typeface="+mn-lt"/>
              </a:rPr>
              <a:t>Sunny</a:t>
            </a:r>
            <a:endParaRPr lang="zh-CN" altLang="en-US" dirty="0">
              <a:solidFill>
                <a:schemeClr val="accent1"/>
              </a:solidFill>
              <a:cs typeface="+mn-ea"/>
              <a:sym typeface="+mn-lt"/>
            </a:endParaRPr>
          </a:p>
        </p:txBody>
      </p:sp>
      <p:sp>
        <p:nvSpPr>
          <p:cNvPr id="20" name="文本框 19"/>
          <p:cNvSpPr txBox="1"/>
          <p:nvPr/>
        </p:nvSpPr>
        <p:spPr>
          <a:xfrm>
            <a:off x="2425179" y="2664309"/>
            <a:ext cx="7243600" cy="507831"/>
          </a:xfrm>
          <a:prstGeom prst="rect">
            <a:avLst/>
          </a:prstGeom>
          <a:noFill/>
        </p:spPr>
        <p:txBody>
          <a:bodyPr wrap="square" rtlCol="0">
            <a:spAutoFit/>
          </a:bodyPr>
          <a:lstStyle/>
          <a:p>
            <a:pPr algn="ctr">
              <a:lnSpc>
                <a:spcPct val="150000"/>
              </a:lnSpc>
            </a:pPr>
            <a:r>
              <a:rPr lang="zh-CN" altLang="en-US" dirty="0">
                <a:solidFill>
                  <a:schemeClr val="accent1"/>
                </a:solidFill>
                <a:cs typeface="+mn-ea"/>
                <a:sym typeface="+mn-lt"/>
              </a:rPr>
              <a:t>教师讲座   </a:t>
            </a:r>
            <a:r>
              <a:rPr lang="en-US" altLang="zh-CN" dirty="0">
                <a:solidFill>
                  <a:schemeClr val="accent1"/>
                </a:solidFill>
                <a:cs typeface="+mn-ea"/>
                <a:sym typeface="+mn-lt"/>
              </a:rPr>
              <a:t>/   </a:t>
            </a:r>
            <a:r>
              <a:rPr lang="zh-CN" altLang="en-US" dirty="0">
                <a:solidFill>
                  <a:schemeClr val="accent1"/>
                </a:solidFill>
                <a:cs typeface="+mn-ea"/>
                <a:sym typeface="+mn-lt"/>
              </a:rPr>
              <a:t>毕业答辩   </a:t>
            </a:r>
            <a:r>
              <a:rPr lang="en-US" altLang="zh-CN" dirty="0">
                <a:solidFill>
                  <a:schemeClr val="accent1"/>
                </a:solidFill>
                <a:cs typeface="+mn-ea"/>
                <a:sym typeface="+mn-lt"/>
              </a:rPr>
              <a:t>/   </a:t>
            </a:r>
            <a:r>
              <a:rPr lang="zh-CN" altLang="en-US" dirty="0">
                <a:solidFill>
                  <a:schemeClr val="accent1"/>
                </a:solidFill>
                <a:cs typeface="+mn-ea"/>
                <a:sym typeface="+mn-lt"/>
              </a:rPr>
              <a:t>教育   </a:t>
            </a:r>
            <a:r>
              <a:rPr lang="en-US" altLang="zh-CN" dirty="0">
                <a:solidFill>
                  <a:schemeClr val="accent1"/>
                </a:solidFill>
                <a:cs typeface="+mn-ea"/>
                <a:sym typeface="+mn-lt"/>
              </a:rPr>
              <a:t>/   </a:t>
            </a:r>
            <a:r>
              <a:rPr lang="zh-CN" altLang="en-US" dirty="0">
                <a:solidFill>
                  <a:schemeClr val="accent1"/>
                </a:solidFill>
                <a:cs typeface="+mn-ea"/>
                <a:sym typeface="+mn-lt"/>
              </a:rPr>
              <a:t>计划总结</a:t>
            </a:r>
          </a:p>
        </p:txBody>
      </p:sp>
      <p:grpSp>
        <p:nvGrpSpPr>
          <p:cNvPr id="15" name="组合 14"/>
          <p:cNvGrpSpPr/>
          <p:nvPr/>
        </p:nvGrpSpPr>
        <p:grpSpPr>
          <a:xfrm>
            <a:off x="720524" y="3412561"/>
            <a:ext cx="1907835" cy="1230321"/>
            <a:chOff x="1879193" y="3693481"/>
            <a:chExt cx="2036165" cy="1313078"/>
          </a:xfrm>
        </p:grpSpPr>
        <p:grpSp>
          <p:nvGrpSpPr>
            <p:cNvPr id="21" name="组合 20"/>
            <p:cNvGrpSpPr/>
            <p:nvPr/>
          </p:nvGrpSpPr>
          <p:grpSpPr>
            <a:xfrm>
              <a:off x="1879193" y="3693481"/>
              <a:ext cx="369487" cy="1313078"/>
              <a:chOff x="6232267" y="1600338"/>
              <a:chExt cx="172034" cy="611372"/>
            </a:xfrm>
          </p:grpSpPr>
          <p:grpSp>
            <p:nvGrpSpPr>
              <p:cNvPr id="24" name="组合 23"/>
              <p:cNvGrpSpPr/>
              <p:nvPr/>
            </p:nvGrpSpPr>
            <p:grpSpPr>
              <a:xfrm rot="13239352">
                <a:off x="6232830" y="1656637"/>
                <a:ext cx="171471" cy="555073"/>
                <a:chOff x="2230038" y="5629352"/>
                <a:chExt cx="460578" cy="243835"/>
              </a:xfrm>
              <a:solidFill>
                <a:srgbClr val="FFFFFF"/>
              </a:solidFill>
            </p:grpSpPr>
            <p:sp>
              <p:nvSpPr>
                <p:cNvPr id="30" name="Freeform 809"/>
                <p:cNvSpPr>
                  <a:spLocks/>
                </p:cNvSpPr>
                <p:nvPr/>
              </p:nvSpPr>
              <p:spPr bwMode="auto">
                <a:xfrm>
                  <a:off x="2230038" y="5629352"/>
                  <a:ext cx="90309" cy="185136"/>
                </a:xfrm>
                <a:custGeom>
                  <a:avLst/>
                  <a:gdLst/>
                  <a:ahLst/>
                  <a:cxnLst>
                    <a:cxn ang="0">
                      <a:pos x="51" y="2"/>
                    </a:cxn>
                    <a:cxn ang="0">
                      <a:pos x="51" y="2"/>
                    </a:cxn>
                    <a:cxn ang="0">
                      <a:pos x="37" y="25"/>
                    </a:cxn>
                    <a:cxn ang="0">
                      <a:pos x="25" y="44"/>
                    </a:cxn>
                    <a:cxn ang="0">
                      <a:pos x="14" y="64"/>
                    </a:cxn>
                    <a:cxn ang="0">
                      <a:pos x="6" y="83"/>
                    </a:cxn>
                    <a:cxn ang="0">
                      <a:pos x="2" y="93"/>
                    </a:cxn>
                    <a:cxn ang="0">
                      <a:pos x="0" y="101"/>
                    </a:cxn>
                    <a:cxn ang="0">
                      <a:pos x="0" y="108"/>
                    </a:cxn>
                    <a:cxn ang="0">
                      <a:pos x="1" y="114"/>
                    </a:cxn>
                    <a:cxn ang="0">
                      <a:pos x="2" y="116"/>
                    </a:cxn>
                    <a:cxn ang="0">
                      <a:pos x="5" y="119"/>
                    </a:cxn>
                    <a:cxn ang="0">
                      <a:pos x="7" y="120"/>
                    </a:cxn>
                    <a:cxn ang="0">
                      <a:pos x="10" y="123"/>
                    </a:cxn>
                    <a:cxn ang="0">
                      <a:pos x="10" y="123"/>
                    </a:cxn>
                    <a:cxn ang="0">
                      <a:pos x="12" y="123"/>
                    </a:cxn>
                    <a:cxn ang="0">
                      <a:pos x="14" y="123"/>
                    </a:cxn>
                    <a:cxn ang="0">
                      <a:pos x="15" y="120"/>
                    </a:cxn>
                    <a:cxn ang="0">
                      <a:pos x="16" y="119"/>
                    </a:cxn>
                    <a:cxn ang="0">
                      <a:pos x="15" y="115"/>
                    </a:cxn>
                    <a:cxn ang="0">
                      <a:pos x="14" y="114"/>
                    </a:cxn>
                    <a:cxn ang="0">
                      <a:pos x="13" y="113"/>
                    </a:cxn>
                    <a:cxn ang="0">
                      <a:pos x="13" y="113"/>
                    </a:cxn>
                    <a:cxn ang="0">
                      <a:pos x="11" y="112"/>
                    </a:cxn>
                    <a:cxn ang="0">
                      <a:pos x="10" y="111"/>
                    </a:cxn>
                    <a:cxn ang="0">
                      <a:pos x="10" y="107"/>
                    </a:cxn>
                    <a:cxn ang="0">
                      <a:pos x="10" y="102"/>
                    </a:cxn>
                    <a:cxn ang="0">
                      <a:pos x="12" y="96"/>
                    </a:cxn>
                    <a:cxn ang="0">
                      <a:pos x="18" y="80"/>
                    </a:cxn>
                    <a:cxn ang="0">
                      <a:pos x="27" y="62"/>
                    </a:cxn>
                    <a:cxn ang="0">
                      <a:pos x="47" y="27"/>
                    </a:cxn>
                    <a:cxn ang="0">
                      <a:pos x="59" y="7"/>
                    </a:cxn>
                    <a:cxn ang="0">
                      <a:pos x="59" y="7"/>
                    </a:cxn>
                    <a:cxn ang="0">
                      <a:pos x="60" y="5"/>
                    </a:cxn>
                    <a:cxn ang="0">
                      <a:pos x="59" y="3"/>
                    </a:cxn>
                    <a:cxn ang="0">
                      <a:pos x="59" y="1"/>
                    </a:cxn>
                    <a:cxn ang="0">
                      <a:pos x="57" y="0"/>
                    </a:cxn>
                    <a:cxn ang="0">
                      <a:pos x="56" y="0"/>
                    </a:cxn>
                    <a:cxn ang="0">
                      <a:pos x="54" y="0"/>
                    </a:cxn>
                    <a:cxn ang="0">
                      <a:pos x="52" y="0"/>
                    </a:cxn>
                    <a:cxn ang="0">
                      <a:pos x="51" y="2"/>
                    </a:cxn>
                    <a:cxn ang="0">
                      <a:pos x="51" y="2"/>
                    </a:cxn>
                  </a:cxnLst>
                  <a:rect l="0" t="0" r="r" b="b"/>
                  <a:pathLst>
                    <a:path w="60" h="123">
                      <a:moveTo>
                        <a:pt x="51" y="2"/>
                      </a:moveTo>
                      <a:lnTo>
                        <a:pt x="51" y="2"/>
                      </a:lnTo>
                      <a:lnTo>
                        <a:pt x="37" y="25"/>
                      </a:lnTo>
                      <a:lnTo>
                        <a:pt x="25" y="44"/>
                      </a:lnTo>
                      <a:lnTo>
                        <a:pt x="14" y="64"/>
                      </a:lnTo>
                      <a:lnTo>
                        <a:pt x="6" y="83"/>
                      </a:lnTo>
                      <a:lnTo>
                        <a:pt x="2" y="93"/>
                      </a:lnTo>
                      <a:lnTo>
                        <a:pt x="0" y="101"/>
                      </a:lnTo>
                      <a:lnTo>
                        <a:pt x="0" y="108"/>
                      </a:lnTo>
                      <a:lnTo>
                        <a:pt x="1" y="114"/>
                      </a:lnTo>
                      <a:lnTo>
                        <a:pt x="2" y="116"/>
                      </a:lnTo>
                      <a:lnTo>
                        <a:pt x="5" y="119"/>
                      </a:lnTo>
                      <a:lnTo>
                        <a:pt x="7" y="120"/>
                      </a:lnTo>
                      <a:lnTo>
                        <a:pt x="10" y="123"/>
                      </a:lnTo>
                      <a:lnTo>
                        <a:pt x="10" y="123"/>
                      </a:lnTo>
                      <a:lnTo>
                        <a:pt x="12" y="123"/>
                      </a:lnTo>
                      <a:lnTo>
                        <a:pt x="14" y="123"/>
                      </a:lnTo>
                      <a:lnTo>
                        <a:pt x="15" y="120"/>
                      </a:lnTo>
                      <a:lnTo>
                        <a:pt x="16" y="119"/>
                      </a:lnTo>
                      <a:lnTo>
                        <a:pt x="15" y="115"/>
                      </a:lnTo>
                      <a:lnTo>
                        <a:pt x="14" y="114"/>
                      </a:lnTo>
                      <a:lnTo>
                        <a:pt x="13" y="113"/>
                      </a:lnTo>
                      <a:lnTo>
                        <a:pt x="13" y="113"/>
                      </a:lnTo>
                      <a:lnTo>
                        <a:pt x="11" y="112"/>
                      </a:lnTo>
                      <a:lnTo>
                        <a:pt x="10" y="111"/>
                      </a:lnTo>
                      <a:lnTo>
                        <a:pt x="10" y="107"/>
                      </a:lnTo>
                      <a:lnTo>
                        <a:pt x="10" y="102"/>
                      </a:lnTo>
                      <a:lnTo>
                        <a:pt x="12" y="96"/>
                      </a:lnTo>
                      <a:lnTo>
                        <a:pt x="18" y="80"/>
                      </a:lnTo>
                      <a:lnTo>
                        <a:pt x="27" y="62"/>
                      </a:lnTo>
                      <a:lnTo>
                        <a:pt x="47" y="27"/>
                      </a:lnTo>
                      <a:lnTo>
                        <a:pt x="59" y="7"/>
                      </a:lnTo>
                      <a:lnTo>
                        <a:pt x="59" y="7"/>
                      </a:lnTo>
                      <a:lnTo>
                        <a:pt x="60" y="5"/>
                      </a:lnTo>
                      <a:lnTo>
                        <a:pt x="59" y="3"/>
                      </a:lnTo>
                      <a:lnTo>
                        <a:pt x="59" y="1"/>
                      </a:lnTo>
                      <a:lnTo>
                        <a:pt x="57" y="0"/>
                      </a:lnTo>
                      <a:lnTo>
                        <a:pt x="56" y="0"/>
                      </a:lnTo>
                      <a:lnTo>
                        <a:pt x="54" y="0"/>
                      </a:lnTo>
                      <a:lnTo>
                        <a:pt x="52" y="0"/>
                      </a:lnTo>
                      <a:lnTo>
                        <a:pt x="51" y="2"/>
                      </a:lnTo>
                      <a:lnTo>
                        <a:pt x="51" y="2"/>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pPr marL="0" marR="0" lvl="0" indent="0" defTabSz="121917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srgbClr val="FFFFFF"/>
                    </a:solidFill>
                    <a:effectLst/>
                    <a:uLnTx/>
                    <a:uFillTx/>
                    <a:cs typeface="+mn-ea"/>
                    <a:sym typeface="+mn-lt"/>
                  </a:endParaRPr>
                </a:p>
              </p:txBody>
            </p:sp>
            <p:sp>
              <p:nvSpPr>
                <p:cNvPr id="31" name="Freeform 810"/>
                <p:cNvSpPr>
                  <a:spLocks/>
                </p:cNvSpPr>
                <p:nvPr/>
              </p:nvSpPr>
              <p:spPr bwMode="auto">
                <a:xfrm>
                  <a:off x="2342926" y="5665475"/>
                  <a:ext cx="81278" cy="185136"/>
                </a:xfrm>
                <a:custGeom>
                  <a:avLst/>
                  <a:gdLst/>
                  <a:ahLst/>
                  <a:cxnLst>
                    <a:cxn ang="0">
                      <a:pos x="45" y="1"/>
                    </a:cxn>
                    <a:cxn ang="0">
                      <a:pos x="45" y="1"/>
                    </a:cxn>
                    <a:cxn ang="0">
                      <a:pos x="40" y="8"/>
                    </a:cxn>
                    <a:cxn ang="0">
                      <a:pos x="34" y="14"/>
                    </a:cxn>
                    <a:cxn ang="0">
                      <a:pos x="25" y="26"/>
                    </a:cxn>
                    <a:cxn ang="0">
                      <a:pos x="16" y="41"/>
                    </a:cxn>
                    <a:cxn ang="0">
                      <a:pos x="10" y="55"/>
                    </a:cxn>
                    <a:cxn ang="0">
                      <a:pos x="6" y="71"/>
                    </a:cxn>
                    <a:cxn ang="0">
                      <a:pos x="3" y="87"/>
                    </a:cxn>
                    <a:cxn ang="0">
                      <a:pos x="1" y="103"/>
                    </a:cxn>
                    <a:cxn ang="0">
                      <a:pos x="0" y="119"/>
                    </a:cxn>
                    <a:cxn ang="0">
                      <a:pos x="0" y="119"/>
                    </a:cxn>
                    <a:cxn ang="0">
                      <a:pos x="0" y="121"/>
                    </a:cxn>
                    <a:cxn ang="0">
                      <a:pos x="1" y="122"/>
                    </a:cxn>
                    <a:cxn ang="0">
                      <a:pos x="3" y="123"/>
                    </a:cxn>
                    <a:cxn ang="0">
                      <a:pos x="5" y="123"/>
                    </a:cxn>
                    <a:cxn ang="0">
                      <a:pos x="6" y="123"/>
                    </a:cxn>
                    <a:cxn ang="0">
                      <a:pos x="8" y="122"/>
                    </a:cxn>
                    <a:cxn ang="0">
                      <a:pos x="9" y="121"/>
                    </a:cxn>
                    <a:cxn ang="0">
                      <a:pos x="9" y="119"/>
                    </a:cxn>
                    <a:cxn ang="0">
                      <a:pos x="9" y="119"/>
                    </a:cxn>
                    <a:cxn ang="0">
                      <a:pos x="10" y="104"/>
                    </a:cxn>
                    <a:cxn ang="0">
                      <a:pos x="12" y="88"/>
                    </a:cxn>
                    <a:cxn ang="0">
                      <a:pos x="15" y="74"/>
                    </a:cxn>
                    <a:cxn ang="0">
                      <a:pos x="19" y="59"/>
                    </a:cxn>
                    <a:cxn ang="0">
                      <a:pos x="25" y="45"/>
                    </a:cxn>
                    <a:cxn ang="0">
                      <a:pos x="33" y="31"/>
                    </a:cxn>
                    <a:cxn ang="0">
                      <a:pos x="41" y="19"/>
                    </a:cxn>
                    <a:cxn ang="0">
                      <a:pos x="53" y="9"/>
                    </a:cxn>
                    <a:cxn ang="0">
                      <a:pos x="53" y="9"/>
                    </a:cxn>
                    <a:cxn ang="0">
                      <a:pos x="54" y="7"/>
                    </a:cxn>
                    <a:cxn ang="0">
                      <a:pos x="54" y="6"/>
                    </a:cxn>
                    <a:cxn ang="0">
                      <a:pos x="54" y="3"/>
                    </a:cxn>
                    <a:cxn ang="0">
                      <a:pos x="53" y="2"/>
                    </a:cxn>
                    <a:cxn ang="0">
                      <a:pos x="50" y="1"/>
                    </a:cxn>
                    <a:cxn ang="0">
                      <a:pos x="49" y="0"/>
                    </a:cxn>
                    <a:cxn ang="0">
                      <a:pos x="47" y="0"/>
                    </a:cxn>
                    <a:cxn ang="0">
                      <a:pos x="45" y="1"/>
                    </a:cxn>
                    <a:cxn ang="0">
                      <a:pos x="45" y="1"/>
                    </a:cxn>
                  </a:cxnLst>
                  <a:rect l="0" t="0" r="r" b="b"/>
                  <a:pathLst>
                    <a:path w="54" h="123">
                      <a:moveTo>
                        <a:pt x="45" y="1"/>
                      </a:moveTo>
                      <a:lnTo>
                        <a:pt x="45" y="1"/>
                      </a:lnTo>
                      <a:lnTo>
                        <a:pt x="40" y="8"/>
                      </a:lnTo>
                      <a:lnTo>
                        <a:pt x="34" y="14"/>
                      </a:lnTo>
                      <a:lnTo>
                        <a:pt x="25" y="26"/>
                      </a:lnTo>
                      <a:lnTo>
                        <a:pt x="16" y="41"/>
                      </a:lnTo>
                      <a:lnTo>
                        <a:pt x="10" y="55"/>
                      </a:lnTo>
                      <a:lnTo>
                        <a:pt x="6" y="71"/>
                      </a:lnTo>
                      <a:lnTo>
                        <a:pt x="3" y="87"/>
                      </a:lnTo>
                      <a:lnTo>
                        <a:pt x="1" y="103"/>
                      </a:lnTo>
                      <a:lnTo>
                        <a:pt x="0" y="119"/>
                      </a:lnTo>
                      <a:lnTo>
                        <a:pt x="0" y="119"/>
                      </a:lnTo>
                      <a:lnTo>
                        <a:pt x="0" y="121"/>
                      </a:lnTo>
                      <a:lnTo>
                        <a:pt x="1" y="122"/>
                      </a:lnTo>
                      <a:lnTo>
                        <a:pt x="3" y="123"/>
                      </a:lnTo>
                      <a:lnTo>
                        <a:pt x="5" y="123"/>
                      </a:lnTo>
                      <a:lnTo>
                        <a:pt x="6" y="123"/>
                      </a:lnTo>
                      <a:lnTo>
                        <a:pt x="8" y="122"/>
                      </a:lnTo>
                      <a:lnTo>
                        <a:pt x="9" y="121"/>
                      </a:lnTo>
                      <a:lnTo>
                        <a:pt x="9" y="119"/>
                      </a:lnTo>
                      <a:lnTo>
                        <a:pt x="9" y="119"/>
                      </a:lnTo>
                      <a:lnTo>
                        <a:pt x="10" y="104"/>
                      </a:lnTo>
                      <a:lnTo>
                        <a:pt x="12" y="88"/>
                      </a:lnTo>
                      <a:lnTo>
                        <a:pt x="15" y="74"/>
                      </a:lnTo>
                      <a:lnTo>
                        <a:pt x="19" y="59"/>
                      </a:lnTo>
                      <a:lnTo>
                        <a:pt x="25" y="45"/>
                      </a:lnTo>
                      <a:lnTo>
                        <a:pt x="33" y="31"/>
                      </a:lnTo>
                      <a:lnTo>
                        <a:pt x="41" y="19"/>
                      </a:lnTo>
                      <a:lnTo>
                        <a:pt x="53" y="9"/>
                      </a:lnTo>
                      <a:lnTo>
                        <a:pt x="53" y="9"/>
                      </a:lnTo>
                      <a:lnTo>
                        <a:pt x="54" y="7"/>
                      </a:lnTo>
                      <a:lnTo>
                        <a:pt x="54" y="6"/>
                      </a:lnTo>
                      <a:lnTo>
                        <a:pt x="54" y="3"/>
                      </a:lnTo>
                      <a:lnTo>
                        <a:pt x="53" y="2"/>
                      </a:lnTo>
                      <a:lnTo>
                        <a:pt x="50" y="1"/>
                      </a:lnTo>
                      <a:lnTo>
                        <a:pt x="49" y="0"/>
                      </a:lnTo>
                      <a:lnTo>
                        <a:pt x="47" y="0"/>
                      </a:lnTo>
                      <a:lnTo>
                        <a:pt x="45" y="1"/>
                      </a:lnTo>
                      <a:lnTo>
                        <a:pt x="45" y="1"/>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pPr marL="0" marR="0" lvl="0" indent="0" defTabSz="121917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srgbClr val="FFFFFF"/>
                    </a:solidFill>
                    <a:effectLst/>
                    <a:uLnTx/>
                    <a:uFillTx/>
                    <a:cs typeface="+mn-ea"/>
                    <a:sym typeface="+mn-lt"/>
                  </a:endParaRPr>
                </a:p>
              </p:txBody>
            </p:sp>
            <p:sp>
              <p:nvSpPr>
                <p:cNvPr id="32" name="Freeform 811"/>
                <p:cNvSpPr>
                  <a:spLocks/>
                </p:cNvSpPr>
                <p:nvPr/>
              </p:nvSpPr>
              <p:spPr bwMode="auto">
                <a:xfrm>
                  <a:off x="2469360" y="5688051"/>
                  <a:ext cx="72248" cy="176105"/>
                </a:xfrm>
                <a:custGeom>
                  <a:avLst/>
                  <a:gdLst/>
                  <a:ahLst/>
                  <a:cxnLst>
                    <a:cxn ang="0">
                      <a:pos x="39" y="3"/>
                    </a:cxn>
                    <a:cxn ang="0">
                      <a:pos x="39" y="3"/>
                    </a:cxn>
                    <a:cxn ang="0">
                      <a:pos x="27" y="29"/>
                    </a:cxn>
                    <a:cxn ang="0">
                      <a:pos x="17" y="56"/>
                    </a:cxn>
                    <a:cxn ang="0">
                      <a:pos x="8" y="82"/>
                    </a:cxn>
                    <a:cxn ang="0">
                      <a:pos x="4" y="96"/>
                    </a:cxn>
                    <a:cxn ang="0">
                      <a:pos x="0" y="110"/>
                    </a:cxn>
                    <a:cxn ang="0">
                      <a:pos x="0" y="110"/>
                    </a:cxn>
                    <a:cxn ang="0">
                      <a:pos x="0" y="112"/>
                    </a:cxn>
                    <a:cxn ang="0">
                      <a:pos x="1" y="113"/>
                    </a:cxn>
                    <a:cxn ang="0">
                      <a:pos x="4" y="116"/>
                    </a:cxn>
                    <a:cxn ang="0">
                      <a:pos x="6" y="117"/>
                    </a:cxn>
                    <a:cxn ang="0">
                      <a:pos x="8" y="116"/>
                    </a:cxn>
                    <a:cxn ang="0">
                      <a:pos x="9" y="114"/>
                    </a:cxn>
                    <a:cxn ang="0">
                      <a:pos x="10" y="112"/>
                    </a:cxn>
                    <a:cxn ang="0">
                      <a:pos x="10" y="112"/>
                    </a:cxn>
                    <a:cxn ang="0">
                      <a:pos x="13" y="99"/>
                    </a:cxn>
                    <a:cxn ang="0">
                      <a:pos x="16" y="85"/>
                    </a:cxn>
                    <a:cxn ang="0">
                      <a:pos x="25" y="58"/>
                    </a:cxn>
                    <a:cxn ang="0">
                      <a:pos x="37" y="32"/>
                    </a:cxn>
                    <a:cxn ang="0">
                      <a:pos x="47" y="5"/>
                    </a:cxn>
                    <a:cxn ang="0">
                      <a:pos x="47" y="5"/>
                    </a:cxn>
                    <a:cxn ang="0">
                      <a:pos x="48" y="3"/>
                    </a:cxn>
                    <a:cxn ang="0">
                      <a:pos x="47" y="2"/>
                    </a:cxn>
                    <a:cxn ang="0">
                      <a:pos x="46" y="1"/>
                    </a:cxn>
                    <a:cxn ang="0">
                      <a:pos x="45" y="0"/>
                    </a:cxn>
                    <a:cxn ang="0">
                      <a:pos x="41" y="0"/>
                    </a:cxn>
                    <a:cxn ang="0">
                      <a:pos x="40" y="1"/>
                    </a:cxn>
                    <a:cxn ang="0">
                      <a:pos x="39" y="3"/>
                    </a:cxn>
                    <a:cxn ang="0">
                      <a:pos x="39" y="3"/>
                    </a:cxn>
                  </a:cxnLst>
                  <a:rect l="0" t="0" r="r" b="b"/>
                  <a:pathLst>
                    <a:path w="48" h="117">
                      <a:moveTo>
                        <a:pt x="39" y="3"/>
                      </a:moveTo>
                      <a:lnTo>
                        <a:pt x="39" y="3"/>
                      </a:lnTo>
                      <a:lnTo>
                        <a:pt x="27" y="29"/>
                      </a:lnTo>
                      <a:lnTo>
                        <a:pt x="17" y="56"/>
                      </a:lnTo>
                      <a:lnTo>
                        <a:pt x="8" y="82"/>
                      </a:lnTo>
                      <a:lnTo>
                        <a:pt x="4" y="96"/>
                      </a:lnTo>
                      <a:lnTo>
                        <a:pt x="0" y="110"/>
                      </a:lnTo>
                      <a:lnTo>
                        <a:pt x="0" y="110"/>
                      </a:lnTo>
                      <a:lnTo>
                        <a:pt x="0" y="112"/>
                      </a:lnTo>
                      <a:lnTo>
                        <a:pt x="1" y="113"/>
                      </a:lnTo>
                      <a:lnTo>
                        <a:pt x="4" y="116"/>
                      </a:lnTo>
                      <a:lnTo>
                        <a:pt x="6" y="117"/>
                      </a:lnTo>
                      <a:lnTo>
                        <a:pt x="8" y="116"/>
                      </a:lnTo>
                      <a:lnTo>
                        <a:pt x="9" y="114"/>
                      </a:lnTo>
                      <a:lnTo>
                        <a:pt x="10" y="112"/>
                      </a:lnTo>
                      <a:lnTo>
                        <a:pt x="10" y="112"/>
                      </a:lnTo>
                      <a:lnTo>
                        <a:pt x="13" y="99"/>
                      </a:lnTo>
                      <a:lnTo>
                        <a:pt x="16" y="85"/>
                      </a:lnTo>
                      <a:lnTo>
                        <a:pt x="25" y="58"/>
                      </a:lnTo>
                      <a:lnTo>
                        <a:pt x="37" y="32"/>
                      </a:lnTo>
                      <a:lnTo>
                        <a:pt x="47" y="5"/>
                      </a:lnTo>
                      <a:lnTo>
                        <a:pt x="47" y="5"/>
                      </a:lnTo>
                      <a:lnTo>
                        <a:pt x="48" y="3"/>
                      </a:lnTo>
                      <a:lnTo>
                        <a:pt x="47" y="2"/>
                      </a:lnTo>
                      <a:lnTo>
                        <a:pt x="46" y="1"/>
                      </a:lnTo>
                      <a:lnTo>
                        <a:pt x="45" y="0"/>
                      </a:lnTo>
                      <a:lnTo>
                        <a:pt x="41" y="0"/>
                      </a:lnTo>
                      <a:lnTo>
                        <a:pt x="40" y="1"/>
                      </a:lnTo>
                      <a:lnTo>
                        <a:pt x="39" y="3"/>
                      </a:lnTo>
                      <a:lnTo>
                        <a:pt x="39" y="3"/>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pPr marL="0" marR="0" lvl="0" indent="0" defTabSz="121917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srgbClr val="FFFFFF"/>
                    </a:solidFill>
                    <a:effectLst/>
                    <a:uLnTx/>
                    <a:uFillTx/>
                    <a:cs typeface="+mn-ea"/>
                    <a:sym typeface="+mn-lt"/>
                  </a:endParaRPr>
                </a:p>
              </p:txBody>
            </p:sp>
            <p:sp>
              <p:nvSpPr>
                <p:cNvPr id="33" name="Freeform 812"/>
                <p:cNvSpPr>
                  <a:spLocks/>
                </p:cNvSpPr>
                <p:nvPr/>
              </p:nvSpPr>
              <p:spPr bwMode="auto">
                <a:xfrm>
                  <a:off x="2609338" y="5697082"/>
                  <a:ext cx="81278" cy="176105"/>
                </a:xfrm>
                <a:custGeom>
                  <a:avLst/>
                  <a:gdLst/>
                  <a:ahLst/>
                  <a:cxnLst>
                    <a:cxn ang="0">
                      <a:pos x="45" y="2"/>
                    </a:cxn>
                    <a:cxn ang="0">
                      <a:pos x="45" y="2"/>
                    </a:cxn>
                    <a:cxn ang="0">
                      <a:pos x="37" y="14"/>
                    </a:cxn>
                    <a:cxn ang="0">
                      <a:pos x="28" y="27"/>
                    </a:cxn>
                    <a:cxn ang="0">
                      <a:pos x="22" y="40"/>
                    </a:cxn>
                    <a:cxn ang="0">
                      <a:pos x="16" y="54"/>
                    </a:cxn>
                    <a:cxn ang="0">
                      <a:pos x="11" y="67"/>
                    </a:cxn>
                    <a:cxn ang="0">
                      <a:pos x="7" y="82"/>
                    </a:cxn>
                    <a:cxn ang="0">
                      <a:pos x="3" y="96"/>
                    </a:cxn>
                    <a:cxn ang="0">
                      <a:pos x="0" y="111"/>
                    </a:cxn>
                    <a:cxn ang="0">
                      <a:pos x="0" y="111"/>
                    </a:cxn>
                    <a:cxn ang="0">
                      <a:pos x="0" y="114"/>
                    </a:cxn>
                    <a:cxn ang="0">
                      <a:pos x="3" y="116"/>
                    </a:cxn>
                    <a:cxn ang="0">
                      <a:pos x="6" y="117"/>
                    </a:cxn>
                    <a:cxn ang="0">
                      <a:pos x="8" y="115"/>
                    </a:cxn>
                    <a:cxn ang="0">
                      <a:pos x="14" y="108"/>
                    </a:cxn>
                    <a:cxn ang="0">
                      <a:pos x="14" y="108"/>
                    </a:cxn>
                    <a:cxn ang="0">
                      <a:pos x="16" y="106"/>
                    </a:cxn>
                    <a:cxn ang="0">
                      <a:pos x="15" y="104"/>
                    </a:cxn>
                    <a:cxn ang="0">
                      <a:pos x="14" y="102"/>
                    </a:cxn>
                    <a:cxn ang="0">
                      <a:pos x="12" y="101"/>
                    </a:cxn>
                    <a:cxn ang="0">
                      <a:pos x="12" y="101"/>
                    </a:cxn>
                    <a:cxn ang="0">
                      <a:pos x="18" y="75"/>
                    </a:cxn>
                    <a:cxn ang="0">
                      <a:pos x="22" y="63"/>
                    </a:cxn>
                    <a:cxn ang="0">
                      <a:pos x="27" y="52"/>
                    </a:cxn>
                    <a:cxn ang="0">
                      <a:pos x="33" y="39"/>
                    </a:cxn>
                    <a:cxn ang="0">
                      <a:pos x="39" y="28"/>
                    </a:cxn>
                    <a:cxn ang="0">
                      <a:pos x="45" y="18"/>
                    </a:cxn>
                    <a:cxn ang="0">
                      <a:pos x="53" y="6"/>
                    </a:cxn>
                    <a:cxn ang="0">
                      <a:pos x="53" y="6"/>
                    </a:cxn>
                    <a:cxn ang="0">
                      <a:pos x="54" y="5"/>
                    </a:cxn>
                    <a:cxn ang="0">
                      <a:pos x="54" y="3"/>
                    </a:cxn>
                    <a:cxn ang="0">
                      <a:pos x="53" y="2"/>
                    </a:cxn>
                    <a:cxn ang="0">
                      <a:pos x="52" y="1"/>
                    </a:cxn>
                    <a:cxn ang="0">
                      <a:pos x="48" y="0"/>
                    </a:cxn>
                    <a:cxn ang="0">
                      <a:pos x="46" y="0"/>
                    </a:cxn>
                    <a:cxn ang="0">
                      <a:pos x="45" y="2"/>
                    </a:cxn>
                    <a:cxn ang="0">
                      <a:pos x="45" y="2"/>
                    </a:cxn>
                  </a:cxnLst>
                  <a:rect l="0" t="0" r="r" b="b"/>
                  <a:pathLst>
                    <a:path w="54" h="117">
                      <a:moveTo>
                        <a:pt x="45" y="2"/>
                      </a:moveTo>
                      <a:lnTo>
                        <a:pt x="45" y="2"/>
                      </a:lnTo>
                      <a:lnTo>
                        <a:pt x="37" y="14"/>
                      </a:lnTo>
                      <a:lnTo>
                        <a:pt x="28" y="27"/>
                      </a:lnTo>
                      <a:lnTo>
                        <a:pt x="22" y="40"/>
                      </a:lnTo>
                      <a:lnTo>
                        <a:pt x="16" y="54"/>
                      </a:lnTo>
                      <a:lnTo>
                        <a:pt x="11" y="67"/>
                      </a:lnTo>
                      <a:lnTo>
                        <a:pt x="7" y="82"/>
                      </a:lnTo>
                      <a:lnTo>
                        <a:pt x="3" y="96"/>
                      </a:lnTo>
                      <a:lnTo>
                        <a:pt x="0" y="111"/>
                      </a:lnTo>
                      <a:lnTo>
                        <a:pt x="0" y="111"/>
                      </a:lnTo>
                      <a:lnTo>
                        <a:pt x="0" y="114"/>
                      </a:lnTo>
                      <a:lnTo>
                        <a:pt x="3" y="116"/>
                      </a:lnTo>
                      <a:lnTo>
                        <a:pt x="6" y="117"/>
                      </a:lnTo>
                      <a:lnTo>
                        <a:pt x="8" y="115"/>
                      </a:lnTo>
                      <a:lnTo>
                        <a:pt x="14" y="108"/>
                      </a:lnTo>
                      <a:lnTo>
                        <a:pt x="14" y="108"/>
                      </a:lnTo>
                      <a:lnTo>
                        <a:pt x="16" y="106"/>
                      </a:lnTo>
                      <a:lnTo>
                        <a:pt x="15" y="104"/>
                      </a:lnTo>
                      <a:lnTo>
                        <a:pt x="14" y="102"/>
                      </a:lnTo>
                      <a:lnTo>
                        <a:pt x="12" y="101"/>
                      </a:lnTo>
                      <a:lnTo>
                        <a:pt x="12" y="101"/>
                      </a:lnTo>
                      <a:lnTo>
                        <a:pt x="18" y="75"/>
                      </a:lnTo>
                      <a:lnTo>
                        <a:pt x="22" y="63"/>
                      </a:lnTo>
                      <a:lnTo>
                        <a:pt x="27" y="52"/>
                      </a:lnTo>
                      <a:lnTo>
                        <a:pt x="33" y="39"/>
                      </a:lnTo>
                      <a:lnTo>
                        <a:pt x="39" y="28"/>
                      </a:lnTo>
                      <a:lnTo>
                        <a:pt x="45" y="18"/>
                      </a:lnTo>
                      <a:lnTo>
                        <a:pt x="53" y="6"/>
                      </a:lnTo>
                      <a:lnTo>
                        <a:pt x="53" y="6"/>
                      </a:lnTo>
                      <a:lnTo>
                        <a:pt x="54" y="5"/>
                      </a:lnTo>
                      <a:lnTo>
                        <a:pt x="54" y="3"/>
                      </a:lnTo>
                      <a:lnTo>
                        <a:pt x="53" y="2"/>
                      </a:lnTo>
                      <a:lnTo>
                        <a:pt x="52" y="1"/>
                      </a:lnTo>
                      <a:lnTo>
                        <a:pt x="48" y="0"/>
                      </a:lnTo>
                      <a:lnTo>
                        <a:pt x="46" y="0"/>
                      </a:lnTo>
                      <a:lnTo>
                        <a:pt x="45" y="2"/>
                      </a:lnTo>
                      <a:lnTo>
                        <a:pt x="45" y="2"/>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pPr marL="0" marR="0" lvl="0" indent="0" defTabSz="121917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srgbClr val="FFFFFF"/>
                    </a:solidFill>
                    <a:effectLst/>
                    <a:uLnTx/>
                    <a:uFillTx/>
                    <a:cs typeface="+mn-ea"/>
                    <a:sym typeface="+mn-lt"/>
                  </a:endParaRPr>
                </a:p>
              </p:txBody>
            </p:sp>
          </p:grpSp>
          <p:grpSp>
            <p:nvGrpSpPr>
              <p:cNvPr id="25" name="组合 24"/>
              <p:cNvGrpSpPr/>
              <p:nvPr/>
            </p:nvGrpSpPr>
            <p:grpSpPr>
              <a:xfrm rot="19551582">
                <a:off x="6232267" y="1600338"/>
                <a:ext cx="171471" cy="555073"/>
                <a:chOff x="2230038" y="5629352"/>
                <a:chExt cx="460578" cy="243835"/>
              </a:xfrm>
              <a:solidFill>
                <a:srgbClr val="FFFFFF"/>
              </a:solidFill>
            </p:grpSpPr>
            <p:sp>
              <p:nvSpPr>
                <p:cNvPr id="26" name="Freeform 809"/>
                <p:cNvSpPr>
                  <a:spLocks/>
                </p:cNvSpPr>
                <p:nvPr/>
              </p:nvSpPr>
              <p:spPr bwMode="auto">
                <a:xfrm>
                  <a:off x="2230038" y="5629352"/>
                  <a:ext cx="90309" cy="185136"/>
                </a:xfrm>
                <a:custGeom>
                  <a:avLst/>
                  <a:gdLst/>
                  <a:ahLst/>
                  <a:cxnLst>
                    <a:cxn ang="0">
                      <a:pos x="51" y="2"/>
                    </a:cxn>
                    <a:cxn ang="0">
                      <a:pos x="51" y="2"/>
                    </a:cxn>
                    <a:cxn ang="0">
                      <a:pos x="37" y="25"/>
                    </a:cxn>
                    <a:cxn ang="0">
                      <a:pos x="25" y="44"/>
                    </a:cxn>
                    <a:cxn ang="0">
                      <a:pos x="14" y="64"/>
                    </a:cxn>
                    <a:cxn ang="0">
                      <a:pos x="6" y="83"/>
                    </a:cxn>
                    <a:cxn ang="0">
                      <a:pos x="2" y="93"/>
                    </a:cxn>
                    <a:cxn ang="0">
                      <a:pos x="0" y="101"/>
                    </a:cxn>
                    <a:cxn ang="0">
                      <a:pos x="0" y="108"/>
                    </a:cxn>
                    <a:cxn ang="0">
                      <a:pos x="1" y="114"/>
                    </a:cxn>
                    <a:cxn ang="0">
                      <a:pos x="2" y="116"/>
                    </a:cxn>
                    <a:cxn ang="0">
                      <a:pos x="5" y="119"/>
                    </a:cxn>
                    <a:cxn ang="0">
                      <a:pos x="7" y="120"/>
                    </a:cxn>
                    <a:cxn ang="0">
                      <a:pos x="10" y="123"/>
                    </a:cxn>
                    <a:cxn ang="0">
                      <a:pos x="10" y="123"/>
                    </a:cxn>
                    <a:cxn ang="0">
                      <a:pos x="12" y="123"/>
                    </a:cxn>
                    <a:cxn ang="0">
                      <a:pos x="14" y="123"/>
                    </a:cxn>
                    <a:cxn ang="0">
                      <a:pos x="15" y="120"/>
                    </a:cxn>
                    <a:cxn ang="0">
                      <a:pos x="16" y="119"/>
                    </a:cxn>
                    <a:cxn ang="0">
                      <a:pos x="15" y="115"/>
                    </a:cxn>
                    <a:cxn ang="0">
                      <a:pos x="14" y="114"/>
                    </a:cxn>
                    <a:cxn ang="0">
                      <a:pos x="13" y="113"/>
                    </a:cxn>
                    <a:cxn ang="0">
                      <a:pos x="13" y="113"/>
                    </a:cxn>
                    <a:cxn ang="0">
                      <a:pos x="11" y="112"/>
                    </a:cxn>
                    <a:cxn ang="0">
                      <a:pos x="10" y="111"/>
                    </a:cxn>
                    <a:cxn ang="0">
                      <a:pos x="10" y="107"/>
                    </a:cxn>
                    <a:cxn ang="0">
                      <a:pos x="10" y="102"/>
                    </a:cxn>
                    <a:cxn ang="0">
                      <a:pos x="12" y="96"/>
                    </a:cxn>
                    <a:cxn ang="0">
                      <a:pos x="18" y="80"/>
                    </a:cxn>
                    <a:cxn ang="0">
                      <a:pos x="27" y="62"/>
                    </a:cxn>
                    <a:cxn ang="0">
                      <a:pos x="47" y="27"/>
                    </a:cxn>
                    <a:cxn ang="0">
                      <a:pos x="59" y="7"/>
                    </a:cxn>
                    <a:cxn ang="0">
                      <a:pos x="59" y="7"/>
                    </a:cxn>
                    <a:cxn ang="0">
                      <a:pos x="60" y="5"/>
                    </a:cxn>
                    <a:cxn ang="0">
                      <a:pos x="59" y="3"/>
                    </a:cxn>
                    <a:cxn ang="0">
                      <a:pos x="59" y="1"/>
                    </a:cxn>
                    <a:cxn ang="0">
                      <a:pos x="57" y="0"/>
                    </a:cxn>
                    <a:cxn ang="0">
                      <a:pos x="56" y="0"/>
                    </a:cxn>
                    <a:cxn ang="0">
                      <a:pos x="54" y="0"/>
                    </a:cxn>
                    <a:cxn ang="0">
                      <a:pos x="52" y="0"/>
                    </a:cxn>
                    <a:cxn ang="0">
                      <a:pos x="51" y="2"/>
                    </a:cxn>
                    <a:cxn ang="0">
                      <a:pos x="51" y="2"/>
                    </a:cxn>
                  </a:cxnLst>
                  <a:rect l="0" t="0" r="r" b="b"/>
                  <a:pathLst>
                    <a:path w="60" h="123">
                      <a:moveTo>
                        <a:pt x="51" y="2"/>
                      </a:moveTo>
                      <a:lnTo>
                        <a:pt x="51" y="2"/>
                      </a:lnTo>
                      <a:lnTo>
                        <a:pt x="37" y="25"/>
                      </a:lnTo>
                      <a:lnTo>
                        <a:pt x="25" y="44"/>
                      </a:lnTo>
                      <a:lnTo>
                        <a:pt x="14" y="64"/>
                      </a:lnTo>
                      <a:lnTo>
                        <a:pt x="6" y="83"/>
                      </a:lnTo>
                      <a:lnTo>
                        <a:pt x="2" y="93"/>
                      </a:lnTo>
                      <a:lnTo>
                        <a:pt x="0" y="101"/>
                      </a:lnTo>
                      <a:lnTo>
                        <a:pt x="0" y="108"/>
                      </a:lnTo>
                      <a:lnTo>
                        <a:pt x="1" y="114"/>
                      </a:lnTo>
                      <a:lnTo>
                        <a:pt x="2" y="116"/>
                      </a:lnTo>
                      <a:lnTo>
                        <a:pt x="5" y="119"/>
                      </a:lnTo>
                      <a:lnTo>
                        <a:pt x="7" y="120"/>
                      </a:lnTo>
                      <a:lnTo>
                        <a:pt x="10" y="123"/>
                      </a:lnTo>
                      <a:lnTo>
                        <a:pt x="10" y="123"/>
                      </a:lnTo>
                      <a:lnTo>
                        <a:pt x="12" y="123"/>
                      </a:lnTo>
                      <a:lnTo>
                        <a:pt x="14" y="123"/>
                      </a:lnTo>
                      <a:lnTo>
                        <a:pt x="15" y="120"/>
                      </a:lnTo>
                      <a:lnTo>
                        <a:pt x="16" y="119"/>
                      </a:lnTo>
                      <a:lnTo>
                        <a:pt x="15" y="115"/>
                      </a:lnTo>
                      <a:lnTo>
                        <a:pt x="14" y="114"/>
                      </a:lnTo>
                      <a:lnTo>
                        <a:pt x="13" y="113"/>
                      </a:lnTo>
                      <a:lnTo>
                        <a:pt x="13" y="113"/>
                      </a:lnTo>
                      <a:lnTo>
                        <a:pt x="11" y="112"/>
                      </a:lnTo>
                      <a:lnTo>
                        <a:pt x="10" y="111"/>
                      </a:lnTo>
                      <a:lnTo>
                        <a:pt x="10" y="107"/>
                      </a:lnTo>
                      <a:lnTo>
                        <a:pt x="10" y="102"/>
                      </a:lnTo>
                      <a:lnTo>
                        <a:pt x="12" y="96"/>
                      </a:lnTo>
                      <a:lnTo>
                        <a:pt x="18" y="80"/>
                      </a:lnTo>
                      <a:lnTo>
                        <a:pt x="27" y="62"/>
                      </a:lnTo>
                      <a:lnTo>
                        <a:pt x="47" y="27"/>
                      </a:lnTo>
                      <a:lnTo>
                        <a:pt x="59" y="7"/>
                      </a:lnTo>
                      <a:lnTo>
                        <a:pt x="59" y="7"/>
                      </a:lnTo>
                      <a:lnTo>
                        <a:pt x="60" y="5"/>
                      </a:lnTo>
                      <a:lnTo>
                        <a:pt x="59" y="3"/>
                      </a:lnTo>
                      <a:lnTo>
                        <a:pt x="59" y="1"/>
                      </a:lnTo>
                      <a:lnTo>
                        <a:pt x="57" y="0"/>
                      </a:lnTo>
                      <a:lnTo>
                        <a:pt x="56" y="0"/>
                      </a:lnTo>
                      <a:lnTo>
                        <a:pt x="54" y="0"/>
                      </a:lnTo>
                      <a:lnTo>
                        <a:pt x="52" y="0"/>
                      </a:lnTo>
                      <a:lnTo>
                        <a:pt x="51" y="2"/>
                      </a:lnTo>
                      <a:lnTo>
                        <a:pt x="51" y="2"/>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pPr marL="0" marR="0" lvl="0" indent="0" defTabSz="121917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srgbClr val="FFFFFF"/>
                    </a:solidFill>
                    <a:effectLst/>
                    <a:uLnTx/>
                    <a:uFillTx/>
                    <a:cs typeface="+mn-ea"/>
                    <a:sym typeface="+mn-lt"/>
                  </a:endParaRPr>
                </a:p>
              </p:txBody>
            </p:sp>
            <p:sp>
              <p:nvSpPr>
                <p:cNvPr id="27" name="Freeform 810"/>
                <p:cNvSpPr>
                  <a:spLocks/>
                </p:cNvSpPr>
                <p:nvPr/>
              </p:nvSpPr>
              <p:spPr bwMode="auto">
                <a:xfrm>
                  <a:off x="2342926" y="5665475"/>
                  <a:ext cx="81278" cy="185136"/>
                </a:xfrm>
                <a:custGeom>
                  <a:avLst/>
                  <a:gdLst/>
                  <a:ahLst/>
                  <a:cxnLst>
                    <a:cxn ang="0">
                      <a:pos x="45" y="1"/>
                    </a:cxn>
                    <a:cxn ang="0">
                      <a:pos x="45" y="1"/>
                    </a:cxn>
                    <a:cxn ang="0">
                      <a:pos x="40" y="8"/>
                    </a:cxn>
                    <a:cxn ang="0">
                      <a:pos x="34" y="14"/>
                    </a:cxn>
                    <a:cxn ang="0">
                      <a:pos x="25" y="26"/>
                    </a:cxn>
                    <a:cxn ang="0">
                      <a:pos x="16" y="41"/>
                    </a:cxn>
                    <a:cxn ang="0">
                      <a:pos x="10" y="55"/>
                    </a:cxn>
                    <a:cxn ang="0">
                      <a:pos x="6" y="71"/>
                    </a:cxn>
                    <a:cxn ang="0">
                      <a:pos x="3" y="87"/>
                    </a:cxn>
                    <a:cxn ang="0">
                      <a:pos x="1" y="103"/>
                    </a:cxn>
                    <a:cxn ang="0">
                      <a:pos x="0" y="119"/>
                    </a:cxn>
                    <a:cxn ang="0">
                      <a:pos x="0" y="119"/>
                    </a:cxn>
                    <a:cxn ang="0">
                      <a:pos x="0" y="121"/>
                    </a:cxn>
                    <a:cxn ang="0">
                      <a:pos x="1" y="122"/>
                    </a:cxn>
                    <a:cxn ang="0">
                      <a:pos x="3" y="123"/>
                    </a:cxn>
                    <a:cxn ang="0">
                      <a:pos x="5" y="123"/>
                    </a:cxn>
                    <a:cxn ang="0">
                      <a:pos x="6" y="123"/>
                    </a:cxn>
                    <a:cxn ang="0">
                      <a:pos x="8" y="122"/>
                    </a:cxn>
                    <a:cxn ang="0">
                      <a:pos x="9" y="121"/>
                    </a:cxn>
                    <a:cxn ang="0">
                      <a:pos x="9" y="119"/>
                    </a:cxn>
                    <a:cxn ang="0">
                      <a:pos x="9" y="119"/>
                    </a:cxn>
                    <a:cxn ang="0">
                      <a:pos x="10" y="104"/>
                    </a:cxn>
                    <a:cxn ang="0">
                      <a:pos x="12" y="88"/>
                    </a:cxn>
                    <a:cxn ang="0">
                      <a:pos x="15" y="74"/>
                    </a:cxn>
                    <a:cxn ang="0">
                      <a:pos x="19" y="59"/>
                    </a:cxn>
                    <a:cxn ang="0">
                      <a:pos x="25" y="45"/>
                    </a:cxn>
                    <a:cxn ang="0">
                      <a:pos x="33" y="31"/>
                    </a:cxn>
                    <a:cxn ang="0">
                      <a:pos x="41" y="19"/>
                    </a:cxn>
                    <a:cxn ang="0">
                      <a:pos x="53" y="9"/>
                    </a:cxn>
                    <a:cxn ang="0">
                      <a:pos x="53" y="9"/>
                    </a:cxn>
                    <a:cxn ang="0">
                      <a:pos x="54" y="7"/>
                    </a:cxn>
                    <a:cxn ang="0">
                      <a:pos x="54" y="6"/>
                    </a:cxn>
                    <a:cxn ang="0">
                      <a:pos x="54" y="3"/>
                    </a:cxn>
                    <a:cxn ang="0">
                      <a:pos x="53" y="2"/>
                    </a:cxn>
                    <a:cxn ang="0">
                      <a:pos x="50" y="1"/>
                    </a:cxn>
                    <a:cxn ang="0">
                      <a:pos x="49" y="0"/>
                    </a:cxn>
                    <a:cxn ang="0">
                      <a:pos x="47" y="0"/>
                    </a:cxn>
                    <a:cxn ang="0">
                      <a:pos x="45" y="1"/>
                    </a:cxn>
                    <a:cxn ang="0">
                      <a:pos x="45" y="1"/>
                    </a:cxn>
                  </a:cxnLst>
                  <a:rect l="0" t="0" r="r" b="b"/>
                  <a:pathLst>
                    <a:path w="54" h="123">
                      <a:moveTo>
                        <a:pt x="45" y="1"/>
                      </a:moveTo>
                      <a:lnTo>
                        <a:pt x="45" y="1"/>
                      </a:lnTo>
                      <a:lnTo>
                        <a:pt x="40" y="8"/>
                      </a:lnTo>
                      <a:lnTo>
                        <a:pt x="34" y="14"/>
                      </a:lnTo>
                      <a:lnTo>
                        <a:pt x="25" y="26"/>
                      </a:lnTo>
                      <a:lnTo>
                        <a:pt x="16" y="41"/>
                      </a:lnTo>
                      <a:lnTo>
                        <a:pt x="10" y="55"/>
                      </a:lnTo>
                      <a:lnTo>
                        <a:pt x="6" y="71"/>
                      </a:lnTo>
                      <a:lnTo>
                        <a:pt x="3" y="87"/>
                      </a:lnTo>
                      <a:lnTo>
                        <a:pt x="1" y="103"/>
                      </a:lnTo>
                      <a:lnTo>
                        <a:pt x="0" y="119"/>
                      </a:lnTo>
                      <a:lnTo>
                        <a:pt x="0" y="119"/>
                      </a:lnTo>
                      <a:lnTo>
                        <a:pt x="0" y="121"/>
                      </a:lnTo>
                      <a:lnTo>
                        <a:pt x="1" y="122"/>
                      </a:lnTo>
                      <a:lnTo>
                        <a:pt x="3" y="123"/>
                      </a:lnTo>
                      <a:lnTo>
                        <a:pt x="5" y="123"/>
                      </a:lnTo>
                      <a:lnTo>
                        <a:pt x="6" y="123"/>
                      </a:lnTo>
                      <a:lnTo>
                        <a:pt x="8" y="122"/>
                      </a:lnTo>
                      <a:lnTo>
                        <a:pt x="9" y="121"/>
                      </a:lnTo>
                      <a:lnTo>
                        <a:pt x="9" y="119"/>
                      </a:lnTo>
                      <a:lnTo>
                        <a:pt x="9" y="119"/>
                      </a:lnTo>
                      <a:lnTo>
                        <a:pt x="10" y="104"/>
                      </a:lnTo>
                      <a:lnTo>
                        <a:pt x="12" y="88"/>
                      </a:lnTo>
                      <a:lnTo>
                        <a:pt x="15" y="74"/>
                      </a:lnTo>
                      <a:lnTo>
                        <a:pt x="19" y="59"/>
                      </a:lnTo>
                      <a:lnTo>
                        <a:pt x="25" y="45"/>
                      </a:lnTo>
                      <a:lnTo>
                        <a:pt x="33" y="31"/>
                      </a:lnTo>
                      <a:lnTo>
                        <a:pt x="41" y="19"/>
                      </a:lnTo>
                      <a:lnTo>
                        <a:pt x="53" y="9"/>
                      </a:lnTo>
                      <a:lnTo>
                        <a:pt x="53" y="9"/>
                      </a:lnTo>
                      <a:lnTo>
                        <a:pt x="54" y="7"/>
                      </a:lnTo>
                      <a:lnTo>
                        <a:pt x="54" y="6"/>
                      </a:lnTo>
                      <a:lnTo>
                        <a:pt x="54" y="3"/>
                      </a:lnTo>
                      <a:lnTo>
                        <a:pt x="53" y="2"/>
                      </a:lnTo>
                      <a:lnTo>
                        <a:pt x="50" y="1"/>
                      </a:lnTo>
                      <a:lnTo>
                        <a:pt x="49" y="0"/>
                      </a:lnTo>
                      <a:lnTo>
                        <a:pt x="47" y="0"/>
                      </a:lnTo>
                      <a:lnTo>
                        <a:pt x="45" y="1"/>
                      </a:lnTo>
                      <a:lnTo>
                        <a:pt x="45" y="1"/>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pPr marL="0" marR="0" lvl="0" indent="0" defTabSz="121917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srgbClr val="FFFFFF"/>
                    </a:solidFill>
                    <a:effectLst/>
                    <a:uLnTx/>
                    <a:uFillTx/>
                    <a:cs typeface="+mn-ea"/>
                    <a:sym typeface="+mn-lt"/>
                  </a:endParaRPr>
                </a:p>
              </p:txBody>
            </p:sp>
            <p:sp>
              <p:nvSpPr>
                <p:cNvPr id="28" name="Freeform 811"/>
                <p:cNvSpPr>
                  <a:spLocks/>
                </p:cNvSpPr>
                <p:nvPr/>
              </p:nvSpPr>
              <p:spPr bwMode="auto">
                <a:xfrm>
                  <a:off x="2469360" y="5688051"/>
                  <a:ext cx="72248" cy="176105"/>
                </a:xfrm>
                <a:custGeom>
                  <a:avLst/>
                  <a:gdLst/>
                  <a:ahLst/>
                  <a:cxnLst>
                    <a:cxn ang="0">
                      <a:pos x="39" y="3"/>
                    </a:cxn>
                    <a:cxn ang="0">
                      <a:pos x="39" y="3"/>
                    </a:cxn>
                    <a:cxn ang="0">
                      <a:pos x="27" y="29"/>
                    </a:cxn>
                    <a:cxn ang="0">
                      <a:pos x="17" y="56"/>
                    </a:cxn>
                    <a:cxn ang="0">
                      <a:pos x="8" y="82"/>
                    </a:cxn>
                    <a:cxn ang="0">
                      <a:pos x="4" y="96"/>
                    </a:cxn>
                    <a:cxn ang="0">
                      <a:pos x="0" y="110"/>
                    </a:cxn>
                    <a:cxn ang="0">
                      <a:pos x="0" y="110"/>
                    </a:cxn>
                    <a:cxn ang="0">
                      <a:pos x="0" y="112"/>
                    </a:cxn>
                    <a:cxn ang="0">
                      <a:pos x="1" y="113"/>
                    </a:cxn>
                    <a:cxn ang="0">
                      <a:pos x="4" y="116"/>
                    </a:cxn>
                    <a:cxn ang="0">
                      <a:pos x="6" y="117"/>
                    </a:cxn>
                    <a:cxn ang="0">
                      <a:pos x="8" y="116"/>
                    </a:cxn>
                    <a:cxn ang="0">
                      <a:pos x="9" y="114"/>
                    </a:cxn>
                    <a:cxn ang="0">
                      <a:pos x="10" y="112"/>
                    </a:cxn>
                    <a:cxn ang="0">
                      <a:pos x="10" y="112"/>
                    </a:cxn>
                    <a:cxn ang="0">
                      <a:pos x="13" y="99"/>
                    </a:cxn>
                    <a:cxn ang="0">
                      <a:pos x="16" y="85"/>
                    </a:cxn>
                    <a:cxn ang="0">
                      <a:pos x="25" y="58"/>
                    </a:cxn>
                    <a:cxn ang="0">
                      <a:pos x="37" y="32"/>
                    </a:cxn>
                    <a:cxn ang="0">
                      <a:pos x="47" y="5"/>
                    </a:cxn>
                    <a:cxn ang="0">
                      <a:pos x="47" y="5"/>
                    </a:cxn>
                    <a:cxn ang="0">
                      <a:pos x="48" y="3"/>
                    </a:cxn>
                    <a:cxn ang="0">
                      <a:pos x="47" y="2"/>
                    </a:cxn>
                    <a:cxn ang="0">
                      <a:pos x="46" y="1"/>
                    </a:cxn>
                    <a:cxn ang="0">
                      <a:pos x="45" y="0"/>
                    </a:cxn>
                    <a:cxn ang="0">
                      <a:pos x="41" y="0"/>
                    </a:cxn>
                    <a:cxn ang="0">
                      <a:pos x="40" y="1"/>
                    </a:cxn>
                    <a:cxn ang="0">
                      <a:pos x="39" y="3"/>
                    </a:cxn>
                    <a:cxn ang="0">
                      <a:pos x="39" y="3"/>
                    </a:cxn>
                  </a:cxnLst>
                  <a:rect l="0" t="0" r="r" b="b"/>
                  <a:pathLst>
                    <a:path w="48" h="117">
                      <a:moveTo>
                        <a:pt x="39" y="3"/>
                      </a:moveTo>
                      <a:lnTo>
                        <a:pt x="39" y="3"/>
                      </a:lnTo>
                      <a:lnTo>
                        <a:pt x="27" y="29"/>
                      </a:lnTo>
                      <a:lnTo>
                        <a:pt x="17" y="56"/>
                      </a:lnTo>
                      <a:lnTo>
                        <a:pt x="8" y="82"/>
                      </a:lnTo>
                      <a:lnTo>
                        <a:pt x="4" y="96"/>
                      </a:lnTo>
                      <a:lnTo>
                        <a:pt x="0" y="110"/>
                      </a:lnTo>
                      <a:lnTo>
                        <a:pt x="0" y="110"/>
                      </a:lnTo>
                      <a:lnTo>
                        <a:pt x="0" y="112"/>
                      </a:lnTo>
                      <a:lnTo>
                        <a:pt x="1" y="113"/>
                      </a:lnTo>
                      <a:lnTo>
                        <a:pt x="4" y="116"/>
                      </a:lnTo>
                      <a:lnTo>
                        <a:pt x="6" y="117"/>
                      </a:lnTo>
                      <a:lnTo>
                        <a:pt x="8" y="116"/>
                      </a:lnTo>
                      <a:lnTo>
                        <a:pt x="9" y="114"/>
                      </a:lnTo>
                      <a:lnTo>
                        <a:pt x="10" y="112"/>
                      </a:lnTo>
                      <a:lnTo>
                        <a:pt x="10" y="112"/>
                      </a:lnTo>
                      <a:lnTo>
                        <a:pt x="13" y="99"/>
                      </a:lnTo>
                      <a:lnTo>
                        <a:pt x="16" y="85"/>
                      </a:lnTo>
                      <a:lnTo>
                        <a:pt x="25" y="58"/>
                      </a:lnTo>
                      <a:lnTo>
                        <a:pt x="37" y="32"/>
                      </a:lnTo>
                      <a:lnTo>
                        <a:pt x="47" y="5"/>
                      </a:lnTo>
                      <a:lnTo>
                        <a:pt x="47" y="5"/>
                      </a:lnTo>
                      <a:lnTo>
                        <a:pt x="48" y="3"/>
                      </a:lnTo>
                      <a:lnTo>
                        <a:pt x="47" y="2"/>
                      </a:lnTo>
                      <a:lnTo>
                        <a:pt x="46" y="1"/>
                      </a:lnTo>
                      <a:lnTo>
                        <a:pt x="45" y="0"/>
                      </a:lnTo>
                      <a:lnTo>
                        <a:pt x="41" y="0"/>
                      </a:lnTo>
                      <a:lnTo>
                        <a:pt x="40" y="1"/>
                      </a:lnTo>
                      <a:lnTo>
                        <a:pt x="39" y="3"/>
                      </a:lnTo>
                      <a:lnTo>
                        <a:pt x="39" y="3"/>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pPr marL="0" marR="0" lvl="0" indent="0" defTabSz="121917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srgbClr val="FFFFFF"/>
                    </a:solidFill>
                    <a:effectLst/>
                    <a:uLnTx/>
                    <a:uFillTx/>
                    <a:cs typeface="+mn-ea"/>
                    <a:sym typeface="+mn-lt"/>
                  </a:endParaRPr>
                </a:p>
              </p:txBody>
            </p:sp>
            <p:sp>
              <p:nvSpPr>
                <p:cNvPr id="29" name="Freeform 812"/>
                <p:cNvSpPr>
                  <a:spLocks/>
                </p:cNvSpPr>
                <p:nvPr/>
              </p:nvSpPr>
              <p:spPr bwMode="auto">
                <a:xfrm>
                  <a:off x="2609338" y="5697082"/>
                  <a:ext cx="81278" cy="176105"/>
                </a:xfrm>
                <a:custGeom>
                  <a:avLst/>
                  <a:gdLst/>
                  <a:ahLst/>
                  <a:cxnLst>
                    <a:cxn ang="0">
                      <a:pos x="45" y="2"/>
                    </a:cxn>
                    <a:cxn ang="0">
                      <a:pos x="45" y="2"/>
                    </a:cxn>
                    <a:cxn ang="0">
                      <a:pos x="37" y="14"/>
                    </a:cxn>
                    <a:cxn ang="0">
                      <a:pos x="28" y="27"/>
                    </a:cxn>
                    <a:cxn ang="0">
                      <a:pos x="22" y="40"/>
                    </a:cxn>
                    <a:cxn ang="0">
                      <a:pos x="16" y="54"/>
                    </a:cxn>
                    <a:cxn ang="0">
                      <a:pos x="11" y="67"/>
                    </a:cxn>
                    <a:cxn ang="0">
                      <a:pos x="7" y="82"/>
                    </a:cxn>
                    <a:cxn ang="0">
                      <a:pos x="3" y="96"/>
                    </a:cxn>
                    <a:cxn ang="0">
                      <a:pos x="0" y="111"/>
                    </a:cxn>
                    <a:cxn ang="0">
                      <a:pos x="0" y="111"/>
                    </a:cxn>
                    <a:cxn ang="0">
                      <a:pos x="0" y="114"/>
                    </a:cxn>
                    <a:cxn ang="0">
                      <a:pos x="3" y="116"/>
                    </a:cxn>
                    <a:cxn ang="0">
                      <a:pos x="6" y="117"/>
                    </a:cxn>
                    <a:cxn ang="0">
                      <a:pos x="8" y="115"/>
                    </a:cxn>
                    <a:cxn ang="0">
                      <a:pos x="14" y="108"/>
                    </a:cxn>
                    <a:cxn ang="0">
                      <a:pos x="14" y="108"/>
                    </a:cxn>
                    <a:cxn ang="0">
                      <a:pos x="16" y="106"/>
                    </a:cxn>
                    <a:cxn ang="0">
                      <a:pos x="15" y="104"/>
                    </a:cxn>
                    <a:cxn ang="0">
                      <a:pos x="14" y="102"/>
                    </a:cxn>
                    <a:cxn ang="0">
                      <a:pos x="12" y="101"/>
                    </a:cxn>
                    <a:cxn ang="0">
                      <a:pos x="12" y="101"/>
                    </a:cxn>
                    <a:cxn ang="0">
                      <a:pos x="18" y="75"/>
                    </a:cxn>
                    <a:cxn ang="0">
                      <a:pos x="22" y="63"/>
                    </a:cxn>
                    <a:cxn ang="0">
                      <a:pos x="27" y="52"/>
                    </a:cxn>
                    <a:cxn ang="0">
                      <a:pos x="33" y="39"/>
                    </a:cxn>
                    <a:cxn ang="0">
                      <a:pos x="39" y="28"/>
                    </a:cxn>
                    <a:cxn ang="0">
                      <a:pos x="45" y="18"/>
                    </a:cxn>
                    <a:cxn ang="0">
                      <a:pos x="53" y="6"/>
                    </a:cxn>
                    <a:cxn ang="0">
                      <a:pos x="53" y="6"/>
                    </a:cxn>
                    <a:cxn ang="0">
                      <a:pos x="54" y="5"/>
                    </a:cxn>
                    <a:cxn ang="0">
                      <a:pos x="54" y="3"/>
                    </a:cxn>
                    <a:cxn ang="0">
                      <a:pos x="53" y="2"/>
                    </a:cxn>
                    <a:cxn ang="0">
                      <a:pos x="52" y="1"/>
                    </a:cxn>
                    <a:cxn ang="0">
                      <a:pos x="48" y="0"/>
                    </a:cxn>
                    <a:cxn ang="0">
                      <a:pos x="46" y="0"/>
                    </a:cxn>
                    <a:cxn ang="0">
                      <a:pos x="45" y="2"/>
                    </a:cxn>
                    <a:cxn ang="0">
                      <a:pos x="45" y="2"/>
                    </a:cxn>
                  </a:cxnLst>
                  <a:rect l="0" t="0" r="r" b="b"/>
                  <a:pathLst>
                    <a:path w="54" h="117">
                      <a:moveTo>
                        <a:pt x="45" y="2"/>
                      </a:moveTo>
                      <a:lnTo>
                        <a:pt x="45" y="2"/>
                      </a:lnTo>
                      <a:lnTo>
                        <a:pt x="37" y="14"/>
                      </a:lnTo>
                      <a:lnTo>
                        <a:pt x="28" y="27"/>
                      </a:lnTo>
                      <a:lnTo>
                        <a:pt x="22" y="40"/>
                      </a:lnTo>
                      <a:lnTo>
                        <a:pt x="16" y="54"/>
                      </a:lnTo>
                      <a:lnTo>
                        <a:pt x="11" y="67"/>
                      </a:lnTo>
                      <a:lnTo>
                        <a:pt x="7" y="82"/>
                      </a:lnTo>
                      <a:lnTo>
                        <a:pt x="3" y="96"/>
                      </a:lnTo>
                      <a:lnTo>
                        <a:pt x="0" y="111"/>
                      </a:lnTo>
                      <a:lnTo>
                        <a:pt x="0" y="111"/>
                      </a:lnTo>
                      <a:lnTo>
                        <a:pt x="0" y="114"/>
                      </a:lnTo>
                      <a:lnTo>
                        <a:pt x="3" y="116"/>
                      </a:lnTo>
                      <a:lnTo>
                        <a:pt x="6" y="117"/>
                      </a:lnTo>
                      <a:lnTo>
                        <a:pt x="8" y="115"/>
                      </a:lnTo>
                      <a:lnTo>
                        <a:pt x="14" y="108"/>
                      </a:lnTo>
                      <a:lnTo>
                        <a:pt x="14" y="108"/>
                      </a:lnTo>
                      <a:lnTo>
                        <a:pt x="16" y="106"/>
                      </a:lnTo>
                      <a:lnTo>
                        <a:pt x="15" y="104"/>
                      </a:lnTo>
                      <a:lnTo>
                        <a:pt x="14" y="102"/>
                      </a:lnTo>
                      <a:lnTo>
                        <a:pt x="12" y="101"/>
                      </a:lnTo>
                      <a:lnTo>
                        <a:pt x="12" y="101"/>
                      </a:lnTo>
                      <a:lnTo>
                        <a:pt x="18" y="75"/>
                      </a:lnTo>
                      <a:lnTo>
                        <a:pt x="22" y="63"/>
                      </a:lnTo>
                      <a:lnTo>
                        <a:pt x="27" y="52"/>
                      </a:lnTo>
                      <a:lnTo>
                        <a:pt x="33" y="39"/>
                      </a:lnTo>
                      <a:lnTo>
                        <a:pt x="39" y="28"/>
                      </a:lnTo>
                      <a:lnTo>
                        <a:pt x="45" y="18"/>
                      </a:lnTo>
                      <a:lnTo>
                        <a:pt x="53" y="6"/>
                      </a:lnTo>
                      <a:lnTo>
                        <a:pt x="53" y="6"/>
                      </a:lnTo>
                      <a:lnTo>
                        <a:pt x="54" y="5"/>
                      </a:lnTo>
                      <a:lnTo>
                        <a:pt x="54" y="3"/>
                      </a:lnTo>
                      <a:lnTo>
                        <a:pt x="53" y="2"/>
                      </a:lnTo>
                      <a:lnTo>
                        <a:pt x="52" y="1"/>
                      </a:lnTo>
                      <a:lnTo>
                        <a:pt x="48" y="0"/>
                      </a:lnTo>
                      <a:lnTo>
                        <a:pt x="46" y="0"/>
                      </a:lnTo>
                      <a:lnTo>
                        <a:pt x="45" y="2"/>
                      </a:lnTo>
                      <a:lnTo>
                        <a:pt x="45" y="2"/>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pPr marL="0" marR="0" lvl="0" indent="0" defTabSz="121917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srgbClr val="FFFFFF"/>
                    </a:solidFill>
                    <a:effectLst/>
                    <a:uLnTx/>
                    <a:uFillTx/>
                    <a:cs typeface="+mn-ea"/>
                    <a:sym typeface="+mn-lt"/>
                  </a:endParaRPr>
                </a:p>
              </p:txBody>
            </p:sp>
          </p:grpSp>
        </p:grpSp>
        <p:sp>
          <p:nvSpPr>
            <p:cNvPr id="22" name="Freeform 46"/>
            <p:cNvSpPr>
              <a:spLocks noEditPoints="1"/>
            </p:cNvSpPr>
            <p:nvPr/>
          </p:nvSpPr>
          <p:spPr bwMode="auto">
            <a:xfrm rot="3956175" flipH="1">
              <a:off x="2415675" y="3436496"/>
              <a:ext cx="1081418" cy="1917949"/>
            </a:xfrm>
            <a:custGeom>
              <a:avLst/>
              <a:gdLst>
                <a:gd name="T0" fmla="*/ 332 w 337"/>
                <a:gd name="T1" fmla="*/ 82 h 372"/>
                <a:gd name="T2" fmla="*/ 165 w 337"/>
                <a:gd name="T3" fmla="*/ 275 h 372"/>
                <a:gd name="T4" fmla="*/ 3 w 337"/>
                <a:gd name="T5" fmla="*/ 356 h 372"/>
                <a:gd name="T6" fmla="*/ 150 w 337"/>
                <a:gd name="T7" fmla="*/ 202 h 372"/>
                <a:gd name="T8" fmla="*/ 54 w 337"/>
                <a:gd name="T9" fmla="*/ 366 h 372"/>
                <a:gd name="T10" fmla="*/ 95 w 337"/>
                <a:gd name="T11" fmla="*/ 211 h 372"/>
                <a:gd name="T12" fmla="*/ 5 w 337"/>
                <a:gd name="T13" fmla="*/ 346 h 372"/>
                <a:gd name="T14" fmla="*/ 261 w 337"/>
                <a:gd name="T15" fmla="*/ 94 h 372"/>
                <a:gd name="T16" fmla="*/ 8 w 337"/>
                <a:gd name="T17" fmla="*/ 352 h 372"/>
                <a:gd name="T18" fmla="*/ 214 w 337"/>
                <a:gd name="T19" fmla="*/ 72 h 372"/>
                <a:gd name="T20" fmla="*/ 140 w 337"/>
                <a:gd name="T21" fmla="*/ 257 h 372"/>
                <a:gd name="T22" fmla="*/ 229 w 337"/>
                <a:gd name="T23" fmla="*/ 72 h 372"/>
                <a:gd name="T24" fmla="*/ 82 w 337"/>
                <a:gd name="T25" fmla="*/ 328 h 372"/>
                <a:gd name="T26" fmla="*/ 49 w 337"/>
                <a:gd name="T27" fmla="*/ 322 h 372"/>
                <a:gd name="T28" fmla="*/ 273 w 337"/>
                <a:gd name="T29" fmla="*/ 109 h 372"/>
                <a:gd name="T30" fmla="*/ 31 w 337"/>
                <a:gd name="T31" fmla="*/ 327 h 372"/>
                <a:gd name="T32" fmla="*/ 115 w 337"/>
                <a:gd name="T33" fmla="*/ 241 h 372"/>
                <a:gd name="T34" fmla="*/ 123 w 337"/>
                <a:gd name="T35" fmla="*/ 254 h 372"/>
                <a:gd name="T36" fmla="*/ 246 w 337"/>
                <a:gd name="T37" fmla="*/ 190 h 372"/>
                <a:gd name="T38" fmla="*/ 85 w 337"/>
                <a:gd name="T39" fmla="*/ 278 h 372"/>
                <a:gd name="T40" fmla="*/ 108 w 337"/>
                <a:gd name="T41" fmla="*/ 224 h 372"/>
                <a:gd name="T42" fmla="*/ 270 w 337"/>
                <a:gd name="T43" fmla="*/ 89 h 372"/>
                <a:gd name="T44" fmla="*/ 148 w 337"/>
                <a:gd name="T45" fmla="*/ 233 h 372"/>
                <a:gd name="T46" fmla="*/ 91 w 337"/>
                <a:gd name="T47" fmla="*/ 290 h 372"/>
                <a:gd name="T48" fmla="*/ 329 w 337"/>
                <a:gd name="T49" fmla="*/ 82 h 372"/>
                <a:gd name="T50" fmla="*/ 317 w 337"/>
                <a:gd name="T51" fmla="*/ 52 h 372"/>
                <a:gd name="T52" fmla="*/ 302 w 337"/>
                <a:gd name="T53" fmla="*/ 18 h 372"/>
                <a:gd name="T54" fmla="*/ 109 w 337"/>
                <a:gd name="T55" fmla="*/ 268 h 372"/>
                <a:gd name="T56" fmla="*/ 48 w 337"/>
                <a:gd name="T57" fmla="*/ 311 h 372"/>
                <a:gd name="T58" fmla="*/ 59 w 337"/>
                <a:gd name="T59" fmla="*/ 253 h 372"/>
                <a:gd name="T60" fmla="*/ 76 w 337"/>
                <a:gd name="T61" fmla="*/ 260 h 372"/>
                <a:gd name="T62" fmla="*/ 55 w 337"/>
                <a:gd name="T63" fmla="*/ 280 h 372"/>
                <a:gd name="T64" fmla="*/ 292 w 337"/>
                <a:gd name="T65" fmla="*/ 49 h 372"/>
                <a:gd name="T66" fmla="*/ 319 w 337"/>
                <a:gd name="T67" fmla="*/ 84 h 372"/>
                <a:gd name="T68" fmla="*/ 260 w 337"/>
                <a:gd name="T69" fmla="*/ 122 h 372"/>
                <a:gd name="T70" fmla="*/ 257 w 337"/>
                <a:gd name="T71" fmla="*/ 129 h 372"/>
                <a:gd name="T72" fmla="*/ 214 w 337"/>
                <a:gd name="T73" fmla="*/ 219 h 372"/>
                <a:gd name="T74" fmla="*/ 180 w 337"/>
                <a:gd name="T75" fmla="*/ 251 h 372"/>
                <a:gd name="T76" fmla="*/ 128 w 337"/>
                <a:gd name="T77" fmla="*/ 210 h 372"/>
                <a:gd name="T78" fmla="*/ 102 w 337"/>
                <a:gd name="T79" fmla="*/ 230 h 372"/>
                <a:gd name="T80" fmla="*/ 76 w 337"/>
                <a:gd name="T81" fmla="*/ 334 h 372"/>
                <a:gd name="T82" fmla="*/ 285 w 337"/>
                <a:gd name="T83" fmla="*/ 31 h 372"/>
                <a:gd name="T84" fmla="*/ 132 w 337"/>
                <a:gd name="T85" fmla="*/ 177 h 372"/>
                <a:gd name="T86" fmla="*/ 34 w 337"/>
                <a:gd name="T87" fmla="*/ 318 h 372"/>
                <a:gd name="T88" fmla="*/ 68 w 337"/>
                <a:gd name="T89" fmla="*/ 265 h 372"/>
                <a:gd name="T90" fmla="*/ 57 w 337"/>
                <a:gd name="T91" fmla="*/ 292 h 372"/>
                <a:gd name="T92" fmla="*/ 88 w 337"/>
                <a:gd name="T93" fmla="*/ 295 h 372"/>
                <a:gd name="T94" fmla="*/ 267 w 337"/>
                <a:gd name="T95" fmla="*/ 67 h 372"/>
                <a:gd name="T96" fmla="*/ 84 w 337"/>
                <a:gd name="T97" fmla="*/ 337 h 372"/>
                <a:gd name="T98" fmla="*/ 209 w 337"/>
                <a:gd name="T99" fmla="*/ 236 h 372"/>
                <a:gd name="T100" fmla="*/ 133 w 337"/>
                <a:gd name="T101" fmla="*/ 257 h 372"/>
                <a:gd name="T102" fmla="*/ 261 w 337"/>
                <a:gd name="T103" fmla="*/ 116 h 372"/>
                <a:gd name="T104" fmla="*/ 214 w 337"/>
                <a:gd name="T105" fmla="*/ 234 h 372"/>
                <a:gd name="T106" fmla="*/ 247 w 337"/>
                <a:gd name="T107" fmla="*/ 149 h 372"/>
                <a:gd name="T108" fmla="*/ 48 w 337"/>
                <a:gd name="T109" fmla="*/ 281 h 372"/>
                <a:gd name="T110" fmla="*/ 71 w 337"/>
                <a:gd name="T111" fmla="*/ 295 h 372"/>
                <a:gd name="T112" fmla="*/ 268 w 337"/>
                <a:gd name="T113" fmla="*/ 132 h 372"/>
                <a:gd name="T114" fmla="*/ 261 w 337"/>
                <a:gd name="T115" fmla="*/ 143 h 372"/>
                <a:gd name="T116" fmla="*/ 274 w 337"/>
                <a:gd name="T117" fmla="*/ 146 h 372"/>
                <a:gd name="T118" fmla="*/ 260 w 337"/>
                <a:gd name="T119" fmla="*/ 58 h 372"/>
                <a:gd name="T120" fmla="*/ 285 w 337"/>
                <a:gd name="T121" fmla="*/ 82 h 372"/>
                <a:gd name="T122" fmla="*/ 256 w 337"/>
                <a:gd name="T123" fmla="*/ 173 h 372"/>
                <a:gd name="T124" fmla="*/ 230 w 337"/>
                <a:gd name="T125" fmla="*/ 177 h 3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37" h="372">
                  <a:moveTo>
                    <a:pt x="246" y="92"/>
                  </a:moveTo>
                  <a:lnTo>
                    <a:pt x="246" y="92"/>
                  </a:lnTo>
                  <a:lnTo>
                    <a:pt x="244" y="92"/>
                  </a:lnTo>
                  <a:lnTo>
                    <a:pt x="244" y="92"/>
                  </a:lnTo>
                  <a:lnTo>
                    <a:pt x="234" y="88"/>
                  </a:lnTo>
                  <a:lnTo>
                    <a:pt x="234" y="88"/>
                  </a:lnTo>
                  <a:lnTo>
                    <a:pt x="220" y="82"/>
                  </a:lnTo>
                  <a:lnTo>
                    <a:pt x="220" y="82"/>
                  </a:lnTo>
                  <a:lnTo>
                    <a:pt x="210" y="79"/>
                  </a:lnTo>
                  <a:lnTo>
                    <a:pt x="210" y="79"/>
                  </a:lnTo>
                  <a:lnTo>
                    <a:pt x="209" y="78"/>
                  </a:lnTo>
                  <a:lnTo>
                    <a:pt x="207" y="76"/>
                  </a:lnTo>
                  <a:lnTo>
                    <a:pt x="207" y="76"/>
                  </a:lnTo>
                  <a:lnTo>
                    <a:pt x="206" y="76"/>
                  </a:lnTo>
                  <a:lnTo>
                    <a:pt x="206" y="76"/>
                  </a:lnTo>
                  <a:lnTo>
                    <a:pt x="204" y="75"/>
                  </a:lnTo>
                  <a:lnTo>
                    <a:pt x="204" y="74"/>
                  </a:lnTo>
                  <a:lnTo>
                    <a:pt x="204" y="74"/>
                  </a:lnTo>
                  <a:lnTo>
                    <a:pt x="206" y="72"/>
                  </a:lnTo>
                  <a:lnTo>
                    <a:pt x="206" y="72"/>
                  </a:lnTo>
                  <a:lnTo>
                    <a:pt x="207" y="69"/>
                  </a:lnTo>
                  <a:lnTo>
                    <a:pt x="207" y="69"/>
                  </a:lnTo>
                  <a:lnTo>
                    <a:pt x="210" y="67"/>
                  </a:lnTo>
                  <a:lnTo>
                    <a:pt x="210" y="67"/>
                  </a:lnTo>
                  <a:lnTo>
                    <a:pt x="217" y="59"/>
                  </a:lnTo>
                  <a:lnTo>
                    <a:pt x="217" y="59"/>
                  </a:lnTo>
                  <a:lnTo>
                    <a:pt x="233" y="45"/>
                  </a:lnTo>
                  <a:lnTo>
                    <a:pt x="233" y="45"/>
                  </a:lnTo>
                  <a:lnTo>
                    <a:pt x="248" y="30"/>
                  </a:lnTo>
                  <a:lnTo>
                    <a:pt x="248" y="30"/>
                  </a:lnTo>
                  <a:lnTo>
                    <a:pt x="257" y="22"/>
                  </a:lnTo>
                  <a:lnTo>
                    <a:pt x="257" y="22"/>
                  </a:lnTo>
                  <a:lnTo>
                    <a:pt x="265" y="14"/>
                  </a:lnTo>
                  <a:lnTo>
                    <a:pt x="265" y="14"/>
                  </a:lnTo>
                  <a:lnTo>
                    <a:pt x="274" y="7"/>
                  </a:lnTo>
                  <a:lnTo>
                    <a:pt x="274" y="7"/>
                  </a:lnTo>
                  <a:lnTo>
                    <a:pt x="278" y="5"/>
                  </a:lnTo>
                  <a:lnTo>
                    <a:pt x="278" y="5"/>
                  </a:lnTo>
                  <a:lnTo>
                    <a:pt x="285" y="4"/>
                  </a:lnTo>
                  <a:lnTo>
                    <a:pt x="285" y="4"/>
                  </a:lnTo>
                  <a:lnTo>
                    <a:pt x="301" y="0"/>
                  </a:lnTo>
                  <a:lnTo>
                    <a:pt x="301" y="0"/>
                  </a:lnTo>
                  <a:lnTo>
                    <a:pt x="305" y="0"/>
                  </a:lnTo>
                  <a:lnTo>
                    <a:pt x="305" y="0"/>
                  </a:lnTo>
                  <a:lnTo>
                    <a:pt x="307" y="0"/>
                  </a:lnTo>
                  <a:lnTo>
                    <a:pt x="308" y="3"/>
                  </a:lnTo>
                  <a:lnTo>
                    <a:pt x="308" y="3"/>
                  </a:lnTo>
                  <a:lnTo>
                    <a:pt x="311" y="10"/>
                  </a:lnTo>
                  <a:lnTo>
                    <a:pt x="311" y="10"/>
                  </a:lnTo>
                  <a:lnTo>
                    <a:pt x="315" y="24"/>
                  </a:lnTo>
                  <a:lnTo>
                    <a:pt x="315" y="24"/>
                  </a:lnTo>
                  <a:lnTo>
                    <a:pt x="321" y="45"/>
                  </a:lnTo>
                  <a:lnTo>
                    <a:pt x="321" y="45"/>
                  </a:lnTo>
                  <a:lnTo>
                    <a:pt x="324" y="54"/>
                  </a:lnTo>
                  <a:lnTo>
                    <a:pt x="324" y="54"/>
                  </a:lnTo>
                  <a:lnTo>
                    <a:pt x="328" y="67"/>
                  </a:lnTo>
                  <a:lnTo>
                    <a:pt x="328" y="67"/>
                  </a:lnTo>
                  <a:lnTo>
                    <a:pt x="332" y="82"/>
                  </a:lnTo>
                  <a:lnTo>
                    <a:pt x="332" y="82"/>
                  </a:lnTo>
                  <a:lnTo>
                    <a:pt x="337" y="96"/>
                  </a:lnTo>
                  <a:lnTo>
                    <a:pt x="337" y="96"/>
                  </a:lnTo>
                  <a:lnTo>
                    <a:pt x="337" y="102"/>
                  </a:lnTo>
                  <a:lnTo>
                    <a:pt x="337" y="102"/>
                  </a:lnTo>
                  <a:lnTo>
                    <a:pt x="335" y="103"/>
                  </a:lnTo>
                  <a:lnTo>
                    <a:pt x="334" y="103"/>
                  </a:lnTo>
                  <a:lnTo>
                    <a:pt x="334" y="103"/>
                  </a:lnTo>
                  <a:lnTo>
                    <a:pt x="331" y="105"/>
                  </a:lnTo>
                  <a:lnTo>
                    <a:pt x="331" y="105"/>
                  </a:lnTo>
                  <a:lnTo>
                    <a:pt x="321" y="112"/>
                  </a:lnTo>
                  <a:lnTo>
                    <a:pt x="321" y="112"/>
                  </a:lnTo>
                  <a:lnTo>
                    <a:pt x="319" y="113"/>
                  </a:lnTo>
                  <a:lnTo>
                    <a:pt x="318" y="113"/>
                  </a:lnTo>
                  <a:lnTo>
                    <a:pt x="318" y="113"/>
                  </a:lnTo>
                  <a:lnTo>
                    <a:pt x="317" y="113"/>
                  </a:lnTo>
                  <a:lnTo>
                    <a:pt x="317" y="113"/>
                  </a:lnTo>
                  <a:lnTo>
                    <a:pt x="312" y="116"/>
                  </a:lnTo>
                  <a:lnTo>
                    <a:pt x="312" y="116"/>
                  </a:lnTo>
                  <a:lnTo>
                    <a:pt x="311" y="116"/>
                  </a:lnTo>
                  <a:lnTo>
                    <a:pt x="310" y="116"/>
                  </a:lnTo>
                  <a:lnTo>
                    <a:pt x="310" y="116"/>
                  </a:lnTo>
                  <a:lnTo>
                    <a:pt x="308" y="115"/>
                  </a:lnTo>
                  <a:lnTo>
                    <a:pt x="308" y="115"/>
                  </a:lnTo>
                  <a:lnTo>
                    <a:pt x="307" y="115"/>
                  </a:lnTo>
                  <a:lnTo>
                    <a:pt x="307" y="115"/>
                  </a:lnTo>
                  <a:lnTo>
                    <a:pt x="300" y="113"/>
                  </a:lnTo>
                  <a:lnTo>
                    <a:pt x="300" y="113"/>
                  </a:lnTo>
                  <a:lnTo>
                    <a:pt x="292" y="113"/>
                  </a:lnTo>
                  <a:lnTo>
                    <a:pt x="292" y="113"/>
                  </a:lnTo>
                  <a:lnTo>
                    <a:pt x="292" y="115"/>
                  </a:lnTo>
                  <a:lnTo>
                    <a:pt x="292" y="115"/>
                  </a:lnTo>
                  <a:lnTo>
                    <a:pt x="291" y="119"/>
                  </a:lnTo>
                  <a:lnTo>
                    <a:pt x="291" y="119"/>
                  </a:lnTo>
                  <a:lnTo>
                    <a:pt x="287" y="128"/>
                  </a:lnTo>
                  <a:lnTo>
                    <a:pt x="283" y="138"/>
                  </a:lnTo>
                  <a:lnTo>
                    <a:pt x="283" y="138"/>
                  </a:lnTo>
                  <a:lnTo>
                    <a:pt x="275" y="152"/>
                  </a:lnTo>
                  <a:lnTo>
                    <a:pt x="275" y="152"/>
                  </a:lnTo>
                  <a:lnTo>
                    <a:pt x="265" y="170"/>
                  </a:lnTo>
                  <a:lnTo>
                    <a:pt x="265" y="170"/>
                  </a:lnTo>
                  <a:lnTo>
                    <a:pt x="248" y="199"/>
                  </a:lnTo>
                  <a:lnTo>
                    <a:pt x="248" y="199"/>
                  </a:lnTo>
                  <a:lnTo>
                    <a:pt x="237" y="217"/>
                  </a:lnTo>
                  <a:lnTo>
                    <a:pt x="237" y="217"/>
                  </a:lnTo>
                  <a:lnTo>
                    <a:pt x="227" y="233"/>
                  </a:lnTo>
                  <a:lnTo>
                    <a:pt x="227" y="233"/>
                  </a:lnTo>
                  <a:lnTo>
                    <a:pt x="221" y="238"/>
                  </a:lnTo>
                  <a:lnTo>
                    <a:pt x="221" y="238"/>
                  </a:lnTo>
                  <a:lnTo>
                    <a:pt x="213" y="247"/>
                  </a:lnTo>
                  <a:lnTo>
                    <a:pt x="213" y="247"/>
                  </a:lnTo>
                  <a:lnTo>
                    <a:pt x="203" y="254"/>
                  </a:lnTo>
                  <a:lnTo>
                    <a:pt x="203" y="254"/>
                  </a:lnTo>
                  <a:lnTo>
                    <a:pt x="194" y="261"/>
                  </a:lnTo>
                  <a:lnTo>
                    <a:pt x="194" y="261"/>
                  </a:lnTo>
                  <a:lnTo>
                    <a:pt x="184" y="268"/>
                  </a:lnTo>
                  <a:lnTo>
                    <a:pt x="184" y="268"/>
                  </a:lnTo>
                  <a:lnTo>
                    <a:pt x="175" y="273"/>
                  </a:lnTo>
                  <a:lnTo>
                    <a:pt x="165" y="275"/>
                  </a:lnTo>
                  <a:lnTo>
                    <a:pt x="165" y="275"/>
                  </a:lnTo>
                  <a:lnTo>
                    <a:pt x="156" y="275"/>
                  </a:lnTo>
                  <a:lnTo>
                    <a:pt x="148" y="274"/>
                  </a:lnTo>
                  <a:lnTo>
                    <a:pt x="148" y="274"/>
                  </a:lnTo>
                  <a:lnTo>
                    <a:pt x="140" y="270"/>
                  </a:lnTo>
                  <a:lnTo>
                    <a:pt x="140" y="270"/>
                  </a:lnTo>
                  <a:lnTo>
                    <a:pt x="139" y="267"/>
                  </a:lnTo>
                  <a:lnTo>
                    <a:pt x="136" y="264"/>
                  </a:lnTo>
                  <a:lnTo>
                    <a:pt x="136" y="264"/>
                  </a:lnTo>
                  <a:lnTo>
                    <a:pt x="133" y="261"/>
                  </a:lnTo>
                  <a:lnTo>
                    <a:pt x="133" y="261"/>
                  </a:lnTo>
                  <a:lnTo>
                    <a:pt x="132" y="260"/>
                  </a:lnTo>
                  <a:lnTo>
                    <a:pt x="132" y="260"/>
                  </a:lnTo>
                  <a:lnTo>
                    <a:pt x="128" y="261"/>
                  </a:lnTo>
                  <a:lnTo>
                    <a:pt x="128" y="261"/>
                  </a:lnTo>
                  <a:lnTo>
                    <a:pt x="126" y="261"/>
                  </a:lnTo>
                  <a:lnTo>
                    <a:pt x="126" y="261"/>
                  </a:lnTo>
                  <a:lnTo>
                    <a:pt x="121" y="273"/>
                  </a:lnTo>
                  <a:lnTo>
                    <a:pt x="121" y="273"/>
                  </a:lnTo>
                  <a:lnTo>
                    <a:pt x="112" y="292"/>
                  </a:lnTo>
                  <a:lnTo>
                    <a:pt x="112" y="292"/>
                  </a:lnTo>
                  <a:lnTo>
                    <a:pt x="111" y="302"/>
                  </a:lnTo>
                  <a:lnTo>
                    <a:pt x="111" y="302"/>
                  </a:lnTo>
                  <a:lnTo>
                    <a:pt x="103" y="328"/>
                  </a:lnTo>
                  <a:lnTo>
                    <a:pt x="103" y="328"/>
                  </a:lnTo>
                  <a:lnTo>
                    <a:pt x="101" y="338"/>
                  </a:lnTo>
                  <a:lnTo>
                    <a:pt x="101" y="338"/>
                  </a:lnTo>
                  <a:lnTo>
                    <a:pt x="95" y="348"/>
                  </a:lnTo>
                  <a:lnTo>
                    <a:pt x="95" y="348"/>
                  </a:lnTo>
                  <a:lnTo>
                    <a:pt x="95" y="348"/>
                  </a:lnTo>
                  <a:lnTo>
                    <a:pt x="95" y="348"/>
                  </a:lnTo>
                  <a:lnTo>
                    <a:pt x="94" y="349"/>
                  </a:lnTo>
                  <a:lnTo>
                    <a:pt x="92" y="351"/>
                  </a:lnTo>
                  <a:lnTo>
                    <a:pt x="92" y="351"/>
                  </a:lnTo>
                  <a:lnTo>
                    <a:pt x="91" y="355"/>
                  </a:lnTo>
                  <a:lnTo>
                    <a:pt x="91" y="355"/>
                  </a:lnTo>
                  <a:lnTo>
                    <a:pt x="85" y="361"/>
                  </a:lnTo>
                  <a:lnTo>
                    <a:pt x="79" y="366"/>
                  </a:lnTo>
                  <a:lnTo>
                    <a:pt x="79" y="366"/>
                  </a:lnTo>
                  <a:lnTo>
                    <a:pt x="74" y="371"/>
                  </a:lnTo>
                  <a:lnTo>
                    <a:pt x="74" y="371"/>
                  </a:lnTo>
                  <a:lnTo>
                    <a:pt x="71" y="372"/>
                  </a:lnTo>
                  <a:lnTo>
                    <a:pt x="68" y="372"/>
                  </a:lnTo>
                  <a:lnTo>
                    <a:pt x="68" y="372"/>
                  </a:lnTo>
                  <a:lnTo>
                    <a:pt x="55" y="369"/>
                  </a:lnTo>
                  <a:lnTo>
                    <a:pt x="55" y="369"/>
                  </a:lnTo>
                  <a:lnTo>
                    <a:pt x="40" y="365"/>
                  </a:lnTo>
                  <a:lnTo>
                    <a:pt x="40" y="365"/>
                  </a:lnTo>
                  <a:lnTo>
                    <a:pt x="27" y="362"/>
                  </a:lnTo>
                  <a:lnTo>
                    <a:pt x="27" y="362"/>
                  </a:lnTo>
                  <a:lnTo>
                    <a:pt x="17" y="361"/>
                  </a:lnTo>
                  <a:lnTo>
                    <a:pt x="17" y="361"/>
                  </a:lnTo>
                  <a:lnTo>
                    <a:pt x="8" y="359"/>
                  </a:lnTo>
                  <a:lnTo>
                    <a:pt x="8" y="359"/>
                  </a:lnTo>
                  <a:lnTo>
                    <a:pt x="5" y="359"/>
                  </a:lnTo>
                  <a:lnTo>
                    <a:pt x="5" y="359"/>
                  </a:lnTo>
                  <a:lnTo>
                    <a:pt x="4" y="358"/>
                  </a:lnTo>
                  <a:lnTo>
                    <a:pt x="4" y="358"/>
                  </a:lnTo>
                  <a:lnTo>
                    <a:pt x="3" y="356"/>
                  </a:lnTo>
                  <a:lnTo>
                    <a:pt x="3" y="356"/>
                  </a:lnTo>
                  <a:lnTo>
                    <a:pt x="1" y="354"/>
                  </a:lnTo>
                  <a:lnTo>
                    <a:pt x="1" y="354"/>
                  </a:lnTo>
                  <a:lnTo>
                    <a:pt x="1" y="352"/>
                  </a:lnTo>
                  <a:lnTo>
                    <a:pt x="1" y="352"/>
                  </a:lnTo>
                  <a:lnTo>
                    <a:pt x="0" y="349"/>
                  </a:lnTo>
                  <a:lnTo>
                    <a:pt x="0" y="349"/>
                  </a:lnTo>
                  <a:lnTo>
                    <a:pt x="1" y="341"/>
                  </a:lnTo>
                  <a:lnTo>
                    <a:pt x="1" y="341"/>
                  </a:lnTo>
                  <a:lnTo>
                    <a:pt x="4" y="328"/>
                  </a:lnTo>
                  <a:lnTo>
                    <a:pt x="4" y="328"/>
                  </a:lnTo>
                  <a:lnTo>
                    <a:pt x="7" y="311"/>
                  </a:lnTo>
                  <a:lnTo>
                    <a:pt x="7" y="311"/>
                  </a:lnTo>
                  <a:lnTo>
                    <a:pt x="8" y="307"/>
                  </a:lnTo>
                  <a:lnTo>
                    <a:pt x="8" y="307"/>
                  </a:lnTo>
                  <a:lnTo>
                    <a:pt x="11" y="295"/>
                  </a:lnTo>
                  <a:lnTo>
                    <a:pt x="11" y="295"/>
                  </a:lnTo>
                  <a:lnTo>
                    <a:pt x="20" y="267"/>
                  </a:lnTo>
                  <a:lnTo>
                    <a:pt x="20" y="267"/>
                  </a:lnTo>
                  <a:lnTo>
                    <a:pt x="27" y="251"/>
                  </a:lnTo>
                  <a:lnTo>
                    <a:pt x="34" y="236"/>
                  </a:lnTo>
                  <a:lnTo>
                    <a:pt x="34" y="236"/>
                  </a:lnTo>
                  <a:lnTo>
                    <a:pt x="38" y="230"/>
                  </a:lnTo>
                  <a:lnTo>
                    <a:pt x="38" y="230"/>
                  </a:lnTo>
                  <a:lnTo>
                    <a:pt x="47" y="214"/>
                  </a:lnTo>
                  <a:lnTo>
                    <a:pt x="47" y="214"/>
                  </a:lnTo>
                  <a:lnTo>
                    <a:pt x="49" y="209"/>
                  </a:lnTo>
                  <a:lnTo>
                    <a:pt x="49" y="209"/>
                  </a:lnTo>
                  <a:lnTo>
                    <a:pt x="54" y="202"/>
                  </a:lnTo>
                  <a:lnTo>
                    <a:pt x="59" y="194"/>
                  </a:lnTo>
                  <a:lnTo>
                    <a:pt x="59" y="194"/>
                  </a:lnTo>
                  <a:lnTo>
                    <a:pt x="71" y="183"/>
                  </a:lnTo>
                  <a:lnTo>
                    <a:pt x="71" y="183"/>
                  </a:lnTo>
                  <a:lnTo>
                    <a:pt x="76" y="179"/>
                  </a:lnTo>
                  <a:lnTo>
                    <a:pt x="82" y="175"/>
                  </a:lnTo>
                  <a:lnTo>
                    <a:pt x="82" y="175"/>
                  </a:lnTo>
                  <a:lnTo>
                    <a:pt x="92" y="170"/>
                  </a:lnTo>
                  <a:lnTo>
                    <a:pt x="92" y="170"/>
                  </a:lnTo>
                  <a:lnTo>
                    <a:pt x="101" y="167"/>
                  </a:lnTo>
                  <a:lnTo>
                    <a:pt x="101" y="167"/>
                  </a:lnTo>
                  <a:lnTo>
                    <a:pt x="105" y="166"/>
                  </a:lnTo>
                  <a:lnTo>
                    <a:pt x="105" y="166"/>
                  </a:lnTo>
                  <a:lnTo>
                    <a:pt x="116" y="165"/>
                  </a:lnTo>
                  <a:lnTo>
                    <a:pt x="116" y="165"/>
                  </a:lnTo>
                  <a:lnTo>
                    <a:pt x="121" y="165"/>
                  </a:lnTo>
                  <a:lnTo>
                    <a:pt x="121" y="165"/>
                  </a:lnTo>
                  <a:lnTo>
                    <a:pt x="125" y="165"/>
                  </a:lnTo>
                  <a:lnTo>
                    <a:pt x="125" y="165"/>
                  </a:lnTo>
                  <a:lnTo>
                    <a:pt x="130" y="166"/>
                  </a:lnTo>
                  <a:lnTo>
                    <a:pt x="130" y="166"/>
                  </a:lnTo>
                  <a:lnTo>
                    <a:pt x="136" y="166"/>
                  </a:lnTo>
                  <a:lnTo>
                    <a:pt x="136" y="166"/>
                  </a:lnTo>
                  <a:lnTo>
                    <a:pt x="140" y="167"/>
                  </a:lnTo>
                  <a:lnTo>
                    <a:pt x="143" y="170"/>
                  </a:lnTo>
                  <a:lnTo>
                    <a:pt x="143" y="170"/>
                  </a:lnTo>
                  <a:lnTo>
                    <a:pt x="146" y="177"/>
                  </a:lnTo>
                  <a:lnTo>
                    <a:pt x="149" y="184"/>
                  </a:lnTo>
                  <a:lnTo>
                    <a:pt x="149" y="184"/>
                  </a:lnTo>
                  <a:lnTo>
                    <a:pt x="150" y="202"/>
                  </a:lnTo>
                  <a:lnTo>
                    <a:pt x="150" y="202"/>
                  </a:lnTo>
                  <a:lnTo>
                    <a:pt x="152" y="207"/>
                  </a:lnTo>
                  <a:lnTo>
                    <a:pt x="152" y="207"/>
                  </a:lnTo>
                  <a:lnTo>
                    <a:pt x="152" y="211"/>
                  </a:lnTo>
                  <a:lnTo>
                    <a:pt x="152" y="211"/>
                  </a:lnTo>
                  <a:lnTo>
                    <a:pt x="153" y="217"/>
                  </a:lnTo>
                  <a:lnTo>
                    <a:pt x="153" y="217"/>
                  </a:lnTo>
                  <a:lnTo>
                    <a:pt x="155" y="219"/>
                  </a:lnTo>
                  <a:lnTo>
                    <a:pt x="155" y="219"/>
                  </a:lnTo>
                  <a:lnTo>
                    <a:pt x="157" y="221"/>
                  </a:lnTo>
                  <a:lnTo>
                    <a:pt x="162" y="224"/>
                  </a:lnTo>
                  <a:lnTo>
                    <a:pt x="162" y="224"/>
                  </a:lnTo>
                  <a:lnTo>
                    <a:pt x="166" y="227"/>
                  </a:lnTo>
                  <a:lnTo>
                    <a:pt x="166" y="227"/>
                  </a:lnTo>
                  <a:lnTo>
                    <a:pt x="167" y="226"/>
                  </a:lnTo>
                  <a:lnTo>
                    <a:pt x="167" y="226"/>
                  </a:lnTo>
                  <a:lnTo>
                    <a:pt x="175" y="221"/>
                  </a:lnTo>
                  <a:lnTo>
                    <a:pt x="180" y="214"/>
                  </a:lnTo>
                  <a:lnTo>
                    <a:pt x="180" y="214"/>
                  </a:lnTo>
                  <a:lnTo>
                    <a:pt x="190" y="199"/>
                  </a:lnTo>
                  <a:lnTo>
                    <a:pt x="190" y="199"/>
                  </a:lnTo>
                  <a:lnTo>
                    <a:pt x="199" y="184"/>
                  </a:lnTo>
                  <a:lnTo>
                    <a:pt x="199" y="184"/>
                  </a:lnTo>
                  <a:lnTo>
                    <a:pt x="207" y="173"/>
                  </a:lnTo>
                  <a:lnTo>
                    <a:pt x="207" y="173"/>
                  </a:lnTo>
                  <a:lnTo>
                    <a:pt x="213" y="160"/>
                  </a:lnTo>
                  <a:lnTo>
                    <a:pt x="213" y="160"/>
                  </a:lnTo>
                  <a:lnTo>
                    <a:pt x="226" y="133"/>
                  </a:lnTo>
                  <a:lnTo>
                    <a:pt x="226" y="133"/>
                  </a:lnTo>
                  <a:lnTo>
                    <a:pt x="237" y="113"/>
                  </a:lnTo>
                  <a:lnTo>
                    <a:pt x="237" y="113"/>
                  </a:lnTo>
                  <a:lnTo>
                    <a:pt x="243" y="101"/>
                  </a:lnTo>
                  <a:lnTo>
                    <a:pt x="243" y="101"/>
                  </a:lnTo>
                  <a:lnTo>
                    <a:pt x="244" y="98"/>
                  </a:lnTo>
                  <a:lnTo>
                    <a:pt x="246" y="95"/>
                  </a:lnTo>
                  <a:lnTo>
                    <a:pt x="246" y="95"/>
                  </a:lnTo>
                  <a:lnTo>
                    <a:pt x="246" y="92"/>
                  </a:lnTo>
                  <a:lnTo>
                    <a:pt x="246" y="92"/>
                  </a:lnTo>
                  <a:close/>
                  <a:moveTo>
                    <a:pt x="54" y="254"/>
                  </a:moveTo>
                  <a:lnTo>
                    <a:pt x="54" y="254"/>
                  </a:lnTo>
                  <a:lnTo>
                    <a:pt x="55" y="251"/>
                  </a:lnTo>
                  <a:lnTo>
                    <a:pt x="55" y="251"/>
                  </a:lnTo>
                  <a:lnTo>
                    <a:pt x="54" y="254"/>
                  </a:lnTo>
                  <a:lnTo>
                    <a:pt x="54" y="254"/>
                  </a:lnTo>
                  <a:lnTo>
                    <a:pt x="54" y="256"/>
                  </a:lnTo>
                  <a:lnTo>
                    <a:pt x="54" y="256"/>
                  </a:lnTo>
                  <a:lnTo>
                    <a:pt x="54" y="256"/>
                  </a:lnTo>
                  <a:lnTo>
                    <a:pt x="54" y="256"/>
                  </a:lnTo>
                  <a:lnTo>
                    <a:pt x="54" y="254"/>
                  </a:lnTo>
                  <a:lnTo>
                    <a:pt x="54" y="254"/>
                  </a:lnTo>
                  <a:close/>
                  <a:moveTo>
                    <a:pt x="67" y="369"/>
                  </a:moveTo>
                  <a:lnTo>
                    <a:pt x="67" y="369"/>
                  </a:lnTo>
                  <a:lnTo>
                    <a:pt x="65" y="369"/>
                  </a:lnTo>
                  <a:lnTo>
                    <a:pt x="65" y="369"/>
                  </a:lnTo>
                  <a:lnTo>
                    <a:pt x="55" y="366"/>
                  </a:lnTo>
                  <a:lnTo>
                    <a:pt x="55" y="366"/>
                  </a:lnTo>
                  <a:lnTo>
                    <a:pt x="52" y="366"/>
                  </a:lnTo>
                  <a:lnTo>
                    <a:pt x="52" y="366"/>
                  </a:lnTo>
                  <a:lnTo>
                    <a:pt x="54" y="366"/>
                  </a:lnTo>
                  <a:lnTo>
                    <a:pt x="54" y="366"/>
                  </a:lnTo>
                  <a:lnTo>
                    <a:pt x="65" y="369"/>
                  </a:lnTo>
                  <a:lnTo>
                    <a:pt x="65" y="369"/>
                  </a:lnTo>
                  <a:lnTo>
                    <a:pt x="67" y="369"/>
                  </a:lnTo>
                  <a:lnTo>
                    <a:pt x="67" y="369"/>
                  </a:lnTo>
                  <a:lnTo>
                    <a:pt x="67" y="369"/>
                  </a:lnTo>
                  <a:lnTo>
                    <a:pt x="67" y="369"/>
                  </a:lnTo>
                  <a:lnTo>
                    <a:pt x="68" y="371"/>
                  </a:lnTo>
                  <a:lnTo>
                    <a:pt x="68" y="371"/>
                  </a:lnTo>
                  <a:lnTo>
                    <a:pt x="71" y="371"/>
                  </a:lnTo>
                  <a:lnTo>
                    <a:pt x="72" y="369"/>
                  </a:lnTo>
                  <a:lnTo>
                    <a:pt x="72" y="369"/>
                  </a:lnTo>
                  <a:lnTo>
                    <a:pt x="78" y="364"/>
                  </a:lnTo>
                  <a:lnTo>
                    <a:pt x="78" y="364"/>
                  </a:lnTo>
                  <a:lnTo>
                    <a:pt x="86" y="356"/>
                  </a:lnTo>
                  <a:lnTo>
                    <a:pt x="86" y="356"/>
                  </a:lnTo>
                  <a:lnTo>
                    <a:pt x="86" y="355"/>
                  </a:lnTo>
                  <a:lnTo>
                    <a:pt x="86" y="355"/>
                  </a:lnTo>
                  <a:lnTo>
                    <a:pt x="85" y="356"/>
                  </a:lnTo>
                  <a:lnTo>
                    <a:pt x="85" y="356"/>
                  </a:lnTo>
                  <a:lnTo>
                    <a:pt x="82" y="358"/>
                  </a:lnTo>
                  <a:lnTo>
                    <a:pt x="82" y="358"/>
                  </a:lnTo>
                  <a:lnTo>
                    <a:pt x="72" y="368"/>
                  </a:lnTo>
                  <a:lnTo>
                    <a:pt x="72" y="368"/>
                  </a:lnTo>
                  <a:lnTo>
                    <a:pt x="69" y="369"/>
                  </a:lnTo>
                  <a:lnTo>
                    <a:pt x="67" y="369"/>
                  </a:lnTo>
                  <a:lnTo>
                    <a:pt x="67" y="369"/>
                  </a:lnTo>
                  <a:close/>
                  <a:moveTo>
                    <a:pt x="94" y="211"/>
                  </a:moveTo>
                  <a:lnTo>
                    <a:pt x="94" y="211"/>
                  </a:lnTo>
                  <a:lnTo>
                    <a:pt x="91" y="209"/>
                  </a:lnTo>
                  <a:lnTo>
                    <a:pt x="91" y="209"/>
                  </a:lnTo>
                  <a:lnTo>
                    <a:pt x="89" y="210"/>
                  </a:lnTo>
                  <a:lnTo>
                    <a:pt x="89" y="210"/>
                  </a:lnTo>
                  <a:lnTo>
                    <a:pt x="91" y="211"/>
                  </a:lnTo>
                  <a:lnTo>
                    <a:pt x="91" y="211"/>
                  </a:lnTo>
                  <a:lnTo>
                    <a:pt x="91" y="213"/>
                  </a:lnTo>
                  <a:lnTo>
                    <a:pt x="91" y="213"/>
                  </a:lnTo>
                  <a:lnTo>
                    <a:pt x="92" y="211"/>
                  </a:lnTo>
                  <a:lnTo>
                    <a:pt x="94" y="211"/>
                  </a:lnTo>
                  <a:lnTo>
                    <a:pt x="94" y="211"/>
                  </a:lnTo>
                  <a:lnTo>
                    <a:pt x="94" y="213"/>
                  </a:lnTo>
                  <a:lnTo>
                    <a:pt x="94" y="214"/>
                  </a:lnTo>
                  <a:lnTo>
                    <a:pt x="94" y="214"/>
                  </a:lnTo>
                  <a:lnTo>
                    <a:pt x="94" y="216"/>
                  </a:lnTo>
                  <a:lnTo>
                    <a:pt x="94" y="216"/>
                  </a:lnTo>
                  <a:lnTo>
                    <a:pt x="94" y="217"/>
                  </a:lnTo>
                  <a:lnTo>
                    <a:pt x="94" y="217"/>
                  </a:lnTo>
                  <a:lnTo>
                    <a:pt x="95" y="220"/>
                  </a:lnTo>
                  <a:lnTo>
                    <a:pt x="95" y="220"/>
                  </a:lnTo>
                  <a:lnTo>
                    <a:pt x="96" y="219"/>
                  </a:lnTo>
                  <a:lnTo>
                    <a:pt x="96" y="219"/>
                  </a:lnTo>
                  <a:lnTo>
                    <a:pt x="95" y="217"/>
                  </a:lnTo>
                  <a:lnTo>
                    <a:pt x="96" y="216"/>
                  </a:lnTo>
                  <a:lnTo>
                    <a:pt x="96" y="216"/>
                  </a:lnTo>
                  <a:lnTo>
                    <a:pt x="98" y="214"/>
                  </a:lnTo>
                  <a:lnTo>
                    <a:pt x="98" y="214"/>
                  </a:lnTo>
                  <a:lnTo>
                    <a:pt x="98" y="213"/>
                  </a:lnTo>
                  <a:lnTo>
                    <a:pt x="98" y="210"/>
                  </a:lnTo>
                  <a:lnTo>
                    <a:pt x="98" y="210"/>
                  </a:lnTo>
                  <a:lnTo>
                    <a:pt x="95" y="211"/>
                  </a:lnTo>
                  <a:lnTo>
                    <a:pt x="94" y="211"/>
                  </a:lnTo>
                  <a:lnTo>
                    <a:pt x="94" y="211"/>
                  </a:lnTo>
                  <a:close/>
                  <a:moveTo>
                    <a:pt x="27" y="317"/>
                  </a:moveTo>
                  <a:lnTo>
                    <a:pt x="27" y="317"/>
                  </a:lnTo>
                  <a:lnTo>
                    <a:pt x="25" y="315"/>
                  </a:lnTo>
                  <a:lnTo>
                    <a:pt x="27" y="314"/>
                  </a:lnTo>
                  <a:lnTo>
                    <a:pt x="27" y="314"/>
                  </a:lnTo>
                  <a:lnTo>
                    <a:pt x="28" y="311"/>
                  </a:lnTo>
                  <a:lnTo>
                    <a:pt x="28" y="311"/>
                  </a:lnTo>
                  <a:lnTo>
                    <a:pt x="31" y="302"/>
                  </a:lnTo>
                  <a:lnTo>
                    <a:pt x="31" y="302"/>
                  </a:lnTo>
                  <a:lnTo>
                    <a:pt x="32" y="291"/>
                  </a:lnTo>
                  <a:lnTo>
                    <a:pt x="32" y="291"/>
                  </a:lnTo>
                  <a:lnTo>
                    <a:pt x="38" y="273"/>
                  </a:lnTo>
                  <a:lnTo>
                    <a:pt x="47" y="254"/>
                  </a:lnTo>
                  <a:lnTo>
                    <a:pt x="47" y="254"/>
                  </a:lnTo>
                  <a:lnTo>
                    <a:pt x="59" y="230"/>
                  </a:lnTo>
                  <a:lnTo>
                    <a:pt x="59" y="230"/>
                  </a:lnTo>
                  <a:lnTo>
                    <a:pt x="75" y="204"/>
                  </a:lnTo>
                  <a:lnTo>
                    <a:pt x="75" y="204"/>
                  </a:lnTo>
                  <a:lnTo>
                    <a:pt x="81" y="196"/>
                  </a:lnTo>
                  <a:lnTo>
                    <a:pt x="81" y="196"/>
                  </a:lnTo>
                  <a:lnTo>
                    <a:pt x="89" y="186"/>
                  </a:lnTo>
                  <a:lnTo>
                    <a:pt x="89" y="186"/>
                  </a:lnTo>
                  <a:lnTo>
                    <a:pt x="95" y="180"/>
                  </a:lnTo>
                  <a:lnTo>
                    <a:pt x="102" y="175"/>
                  </a:lnTo>
                  <a:lnTo>
                    <a:pt x="102" y="175"/>
                  </a:lnTo>
                  <a:lnTo>
                    <a:pt x="102" y="173"/>
                  </a:lnTo>
                  <a:lnTo>
                    <a:pt x="102" y="173"/>
                  </a:lnTo>
                  <a:lnTo>
                    <a:pt x="102" y="173"/>
                  </a:lnTo>
                  <a:lnTo>
                    <a:pt x="102" y="173"/>
                  </a:lnTo>
                  <a:lnTo>
                    <a:pt x="101" y="175"/>
                  </a:lnTo>
                  <a:lnTo>
                    <a:pt x="101" y="175"/>
                  </a:lnTo>
                  <a:lnTo>
                    <a:pt x="92" y="177"/>
                  </a:lnTo>
                  <a:lnTo>
                    <a:pt x="85" y="182"/>
                  </a:lnTo>
                  <a:lnTo>
                    <a:pt x="85" y="182"/>
                  </a:lnTo>
                  <a:lnTo>
                    <a:pt x="71" y="193"/>
                  </a:lnTo>
                  <a:lnTo>
                    <a:pt x="71" y="193"/>
                  </a:lnTo>
                  <a:lnTo>
                    <a:pt x="67" y="196"/>
                  </a:lnTo>
                  <a:lnTo>
                    <a:pt x="62" y="200"/>
                  </a:lnTo>
                  <a:lnTo>
                    <a:pt x="62" y="200"/>
                  </a:lnTo>
                  <a:lnTo>
                    <a:pt x="49" y="217"/>
                  </a:lnTo>
                  <a:lnTo>
                    <a:pt x="49" y="217"/>
                  </a:lnTo>
                  <a:lnTo>
                    <a:pt x="44" y="229"/>
                  </a:lnTo>
                  <a:lnTo>
                    <a:pt x="44" y="229"/>
                  </a:lnTo>
                  <a:lnTo>
                    <a:pt x="38" y="241"/>
                  </a:lnTo>
                  <a:lnTo>
                    <a:pt x="38" y="241"/>
                  </a:lnTo>
                  <a:lnTo>
                    <a:pt x="31" y="260"/>
                  </a:lnTo>
                  <a:lnTo>
                    <a:pt x="31" y="260"/>
                  </a:lnTo>
                  <a:lnTo>
                    <a:pt x="22" y="280"/>
                  </a:lnTo>
                  <a:lnTo>
                    <a:pt x="15" y="301"/>
                  </a:lnTo>
                  <a:lnTo>
                    <a:pt x="15" y="301"/>
                  </a:lnTo>
                  <a:lnTo>
                    <a:pt x="8" y="327"/>
                  </a:lnTo>
                  <a:lnTo>
                    <a:pt x="8" y="327"/>
                  </a:lnTo>
                  <a:lnTo>
                    <a:pt x="5" y="341"/>
                  </a:lnTo>
                  <a:lnTo>
                    <a:pt x="5" y="341"/>
                  </a:lnTo>
                  <a:lnTo>
                    <a:pt x="5" y="346"/>
                  </a:lnTo>
                  <a:lnTo>
                    <a:pt x="5" y="346"/>
                  </a:lnTo>
                  <a:lnTo>
                    <a:pt x="5" y="346"/>
                  </a:lnTo>
                  <a:lnTo>
                    <a:pt x="5" y="346"/>
                  </a:lnTo>
                  <a:lnTo>
                    <a:pt x="5" y="345"/>
                  </a:lnTo>
                  <a:lnTo>
                    <a:pt x="5" y="345"/>
                  </a:lnTo>
                  <a:lnTo>
                    <a:pt x="8" y="341"/>
                  </a:lnTo>
                  <a:lnTo>
                    <a:pt x="13" y="338"/>
                  </a:lnTo>
                  <a:lnTo>
                    <a:pt x="13" y="338"/>
                  </a:lnTo>
                  <a:lnTo>
                    <a:pt x="21" y="334"/>
                  </a:lnTo>
                  <a:lnTo>
                    <a:pt x="21" y="334"/>
                  </a:lnTo>
                  <a:lnTo>
                    <a:pt x="22" y="332"/>
                  </a:lnTo>
                  <a:lnTo>
                    <a:pt x="24" y="331"/>
                  </a:lnTo>
                  <a:lnTo>
                    <a:pt x="24" y="331"/>
                  </a:lnTo>
                  <a:lnTo>
                    <a:pt x="27" y="317"/>
                  </a:lnTo>
                  <a:lnTo>
                    <a:pt x="27" y="317"/>
                  </a:lnTo>
                  <a:close/>
                  <a:moveTo>
                    <a:pt x="219" y="180"/>
                  </a:moveTo>
                  <a:lnTo>
                    <a:pt x="219" y="180"/>
                  </a:lnTo>
                  <a:lnTo>
                    <a:pt x="217" y="179"/>
                  </a:lnTo>
                  <a:lnTo>
                    <a:pt x="219" y="177"/>
                  </a:lnTo>
                  <a:lnTo>
                    <a:pt x="219" y="177"/>
                  </a:lnTo>
                  <a:lnTo>
                    <a:pt x="220" y="176"/>
                  </a:lnTo>
                  <a:lnTo>
                    <a:pt x="220" y="176"/>
                  </a:lnTo>
                  <a:lnTo>
                    <a:pt x="221" y="175"/>
                  </a:lnTo>
                  <a:lnTo>
                    <a:pt x="221" y="175"/>
                  </a:lnTo>
                  <a:lnTo>
                    <a:pt x="223" y="173"/>
                  </a:lnTo>
                  <a:lnTo>
                    <a:pt x="223" y="173"/>
                  </a:lnTo>
                  <a:lnTo>
                    <a:pt x="226" y="165"/>
                  </a:lnTo>
                  <a:lnTo>
                    <a:pt x="226" y="165"/>
                  </a:lnTo>
                  <a:lnTo>
                    <a:pt x="233" y="148"/>
                  </a:lnTo>
                  <a:lnTo>
                    <a:pt x="233" y="148"/>
                  </a:lnTo>
                  <a:lnTo>
                    <a:pt x="238" y="135"/>
                  </a:lnTo>
                  <a:lnTo>
                    <a:pt x="238" y="135"/>
                  </a:lnTo>
                  <a:lnTo>
                    <a:pt x="247" y="116"/>
                  </a:lnTo>
                  <a:lnTo>
                    <a:pt x="247" y="116"/>
                  </a:lnTo>
                  <a:lnTo>
                    <a:pt x="251" y="106"/>
                  </a:lnTo>
                  <a:lnTo>
                    <a:pt x="251" y="106"/>
                  </a:lnTo>
                  <a:lnTo>
                    <a:pt x="254" y="101"/>
                  </a:lnTo>
                  <a:lnTo>
                    <a:pt x="254" y="101"/>
                  </a:lnTo>
                  <a:lnTo>
                    <a:pt x="256" y="98"/>
                  </a:lnTo>
                  <a:lnTo>
                    <a:pt x="257" y="98"/>
                  </a:lnTo>
                  <a:lnTo>
                    <a:pt x="257" y="98"/>
                  </a:lnTo>
                  <a:lnTo>
                    <a:pt x="258" y="98"/>
                  </a:lnTo>
                  <a:lnTo>
                    <a:pt x="258" y="98"/>
                  </a:lnTo>
                  <a:lnTo>
                    <a:pt x="254" y="106"/>
                  </a:lnTo>
                  <a:lnTo>
                    <a:pt x="250" y="115"/>
                  </a:lnTo>
                  <a:lnTo>
                    <a:pt x="250" y="115"/>
                  </a:lnTo>
                  <a:lnTo>
                    <a:pt x="254" y="112"/>
                  </a:lnTo>
                  <a:lnTo>
                    <a:pt x="254" y="112"/>
                  </a:lnTo>
                  <a:lnTo>
                    <a:pt x="254" y="112"/>
                  </a:lnTo>
                  <a:lnTo>
                    <a:pt x="254" y="112"/>
                  </a:lnTo>
                  <a:lnTo>
                    <a:pt x="257" y="106"/>
                  </a:lnTo>
                  <a:lnTo>
                    <a:pt x="257" y="106"/>
                  </a:lnTo>
                  <a:lnTo>
                    <a:pt x="257" y="105"/>
                  </a:lnTo>
                  <a:lnTo>
                    <a:pt x="257" y="105"/>
                  </a:lnTo>
                  <a:lnTo>
                    <a:pt x="258" y="102"/>
                  </a:lnTo>
                  <a:lnTo>
                    <a:pt x="258" y="102"/>
                  </a:lnTo>
                  <a:lnTo>
                    <a:pt x="260" y="99"/>
                  </a:lnTo>
                  <a:lnTo>
                    <a:pt x="260" y="99"/>
                  </a:lnTo>
                  <a:lnTo>
                    <a:pt x="261" y="95"/>
                  </a:lnTo>
                  <a:lnTo>
                    <a:pt x="261" y="95"/>
                  </a:lnTo>
                  <a:lnTo>
                    <a:pt x="261" y="94"/>
                  </a:lnTo>
                  <a:lnTo>
                    <a:pt x="261" y="94"/>
                  </a:lnTo>
                  <a:lnTo>
                    <a:pt x="261" y="92"/>
                  </a:lnTo>
                  <a:lnTo>
                    <a:pt x="258" y="92"/>
                  </a:lnTo>
                  <a:lnTo>
                    <a:pt x="258" y="92"/>
                  </a:lnTo>
                  <a:lnTo>
                    <a:pt x="250" y="95"/>
                  </a:lnTo>
                  <a:lnTo>
                    <a:pt x="250" y="95"/>
                  </a:lnTo>
                  <a:lnTo>
                    <a:pt x="250" y="96"/>
                  </a:lnTo>
                  <a:lnTo>
                    <a:pt x="250" y="96"/>
                  </a:lnTo>
                  <a:lnTo>
                    <a:pt x="246" y="106"/>
                  </a:lnTo>
                  <a:lnTo>
                    <a:pt x="246" y="106"/>
                  </a:lnTo>
                  <a:lnTo>
                    <a:pt x="238" y="121"/>
                  </a:lnTo>
                  <a:lnTo>
                    <a:pt x="238" y="121"/>
                  </a:lnTo>
                  <a:lnTo>
                    <a:pt x="233" y="132"/>
                  </a:lnTo>
                  <a:lnTo>
                    <a:pt x="233" y="132"/>
                  </a:lnTo>
                  <a:lnTo>
                    <a:pt x="226" y="145"/>
                  </a:lnTo>
                  <a:lnTo>
                    <a:pt x="226" y="145"/>
                  </a:lnTo>
                  <a:lnTo>
                    <a:pt x="223" y="150"/>
                  </a:lnTo>
                  <a:lnTo>
                    <a:pt x="223" y="150"/>
                  </a:lnTo>
                  <a:lnTo>
                    <a:pt x="214" y="165"/>
                  </a:lnTo>
                  <a:lnTo>
                    <a:pt x="214" y="165"/>
                  </a:lnTo>
                  <a:lnTo>
                    <a:pt x="202" y="187"/>
                  </a:lnTo>
                  <a:lnTo>
                    <a:pt x="202" y="187"/>
                  </a:lnTo>
                  <a:lnTo>
                    <a:pt x="192" y="203"/>
                  </a:lnTo>
                  <a:lnTo>
                    <a:pt x="182" y="217"/>
                  </a:lnTo>
                  <a:lnTo>
                    <a:pt x="182" y="217"/>
                  </a:lnTo>
                  <a:lnTo>
                    <a:pt x="177" y="223"/>
                  </a:lnTo>
                  <a:lnTo>
                    <a:pt x="172" y="227"/>
                  </a:lnTo>
                  <a:lnTo>
                    <a:pt x="172" y="227"/>
                  </a:lnTo>
                  <a:lnTo>
                    <a:pt x="170" y="227"/>
                  </a:lnTo>
                  <a:lnTo>
                    <a:pt x="170" y="227"/>
                  </a:lnTo>
                  <a:lnTo>
                    <a:pt x="175" y="229"/>
                  </a:lnTo>
                  <a:lnTo>
                    <a:pt x="177" y="227"/>
                  </a:lnTo>
                  <a:lnTo>
                    <a:pt x="177" y="227"/>
                  </a:lnTo>
                  <a:lnTo>
                    <a:pt x="180" y="226"/>
                  </a:lnTo>
                  <a:lnTo>
                    <a:pt x="180" y="226"/>
                  </a:lnTo>
                  <a:lnTo>
                    <a:pt x="192" y="217"/>
                  </a:lnTo>
                  <a:lnTo>
                    <a:pt x="192" y="217"/>
                  </a:lnTo>
                  <a:lnTo>
                    <a:pt x="193" y="214"/>
                  </a:lnTo>
                  <a:lnTo>
                    <a:pt x="193" y="214"/>
                  </a:lnTo>
                  <a:lnTo>
                    <a:pt x="202" y="206"/>
                  </a:lnTo>
                  <a:lnTo>
                    <a:pt x="202" y="206"/>
                  </a:lnTo>
                  <a:lnTo>
                    <a:pt x="207" y="199"/>
                  </a:lnTo>
                  <a:lnTo>
                    <a:pt x="207" y="199"/>
                  </a:lnTo>
                  <a:lnTo>
                    <a:pt x="211" y="193"/>
                  </a:lnTo>
                  <a:lnTo>
                    <a:pt x="211" y="193"/>
                  </a:lnTo>
                  <a:lnTo>
                    <a:pt x="211" y="192"/>
                  </a:lnTo>
                  <a:lnTo>
                    <a:pt x="211" y="192"/>
                  </a:lnTo>
                  <a:lnTo>
                    <a:pt x="210" y="190"/>
                  </a:lnTo>
                  <a:lnTo>
                    <a:pt x="211" y="189"/>
                  </a:lnTo>
                  <a:lnTo>
                    <a:pt x="211" y="189"/>
                  </a:lnTo>
                  <a:lnTo>
                    <a:pt x="211" y="187"/>
                  </a:lnTo>
                  <a:lnTo>
                    <a:pt x="211" y="187"/>
                  </a:lnTo>
                  <a:lnTo>
                    <a:pt x="214" y="186"/>
                  </a:lnTo>
                  <a:lnTo>
                    <a:pt x="214" y="186"/>
                  </a:lnTo>
                  <a:lnTo>
                    <a:pt x="216" y="184"/>
                  </a:lnTo>
                  <a:lnTo>
                    <a:pt x="216" y="184"/>
                  </a:lnTo>
                  <a:lnTo>
                    <a:pt x="219" y="180"/>
                  </a:lnTo>
                  <a:lnTo>
                    <a:pt x="219" y="180"/>
                  </a:lnTo>
                  <a:close/>
                  <a:moveTo>
                    <a:pt x="8" y="352"/>
                  </a:moveTo>
                  <a:lnTo>
                    <a:pt x="8" y="352"/>
                  </a:lnTo>
                  <a:lnTo>
                    <a:pt x="8" y="352"/>
                  </a:lnTo>
                  <a:lnTo>
                    <a:pt x="8" y="352"/>
                  </a:lnTo>
                  <a:lnTo>
                    <a:pt x="22" y="355"/>
                  </a:lnTo>
                  <a:lnTo>
                    <a:pt x="22" y="355"/>
                  </a:lnTo>
                  <a:lnTo>
                    <a:pt x="34" y="358"/>
                  </a:lnTo>
                  <a:lnTo>
                    <a:pt x="34" y="358"/>
                  </a:lnTo>
                  <a:lnTo>
                    <a:pt x="45" y="359"/>
                  </a:lnTo>
                  <a:lnTo>
                    <a:pt x="45" y="359"/>
                  </a:lnTo>
                  <a:lnTo>
                    <a:pt x="64" y="364"/>
                  </a:lnTo>
                  <a:lnTo>
                    <a:pt x="64" y="364"/>
                  </a:lnTo>
                  <a:lnTo>
                    <a:pt x="71" y="365"/>
                  </a:lnTo>
                  <a:lnTo>
                    <a:pt x="71" y="365"/>
                  </a:lnTo>
                  <a:lnTo>
                    <a:pt x="72" y="365"/>
                  </a:lnTo>
                  <a:lnTo>
                    <a:pt x="72" y="365"/>
                  </a:lnTo>
                  <a:lnTo>
                    <a:pt x="79" y="356"/>
                  </a:lnTo>
                  <a:lnTo>
                    <a:pt x="79" y="356"/>
                  </a:lnTo>
                  <a:lnTo>
                    <a:pt x="85" y="351"/>
                  </a:lnTo>
                  <a:lnTo>
                    <a:pt x="85" y="351"/>
                  </a:lnTo>
                  <a:lnTo>
                    <a:pt x="86" y="351"/>
                  </a:lnTo>
                  <a:lnTo>
                    <a:pt x="86" y="351"/>
                  </a:lnTo>
                  <a:lnTo>
                    <a:pt x="82" y="351"/>
                  </a:lnTo>
                  <a:lnTo>
                    <a:pt x="82" y="351"/>
                  </a:lnTo>
                  <a:lnTo>
                    <a:pt x="75" y="351"/>
                  </a:lnTo>
                  <a:lnTo>
                    <a:pt x="68" y="351"/>
                  </a:lnTo>
                  <a:lnTo>
                    <a:pt x="68" y="351"/>
                  </a:lnTo>
                  <a:lnTo>
                    <a:pt x="67" y="349"/>
                  </a:lnTo>
                  <a:lnTo>
                    <a:pt x="67" y="348"/>
                  </a:lnTo>
                  <a:lnTo>
                    <a:pt x="67" y="348"/>
                  </a:lnTo>
                  <a:lnTo>
                    <a:pt x="67" y="348"/>
                  </a:lnTo>
                  <a:lnTo>
                    <a:pt x="67" y="348"/>
                  </a:lnTo>
                  <a:lnTo>
                    <a:pt x="62" y="346"/>
                  </a:lnTo>
                  <a:lnTo>
                    <a:pt x="62" y="346"/>
                  </a:lnTo>
                  <a:lnTo>
                    <a:pt x="42" y="341"/>
                  </a:lnTo>
                  <a:lnTo>
                    <a:pt x="42" y="341"/>
                  </a:lnTo>
                  <a:lnTo>
                    <a:pt x="38" y="341"/>
                  </a:lnTo>
                  <a:lnTo>
                    <a:pt x="32" y="339"/>
                  </a:lnTo>
                  <a:lnTo>
                    <a:pt x="32" y="339"/>
                  </a:lnTo>
                  <a:lnTo>
                    <a:pt x="30" y="339"/>
                  </a:lnTo>
                  <a:lnTo>
                    <a:pt x="30" y="339"/>
                  </a:lnTo>
                  <a:lnTo>
                    <a:pt x="28" y="339"/>
                  </a:lnTo>
                  <a:lnTo>
                    <a:pt x="28" y="339"/>
                  </a:lnTo>
                  <a:lnTo>
                    <a:pt x="24" y="341"/>
                  </a:lnTo>
                  <a:lnTo>
                    <a:pt x="24" y="341"/>
                  </a:lnTo>
                  <a:lnTo>
                    <a:pt x="21" y="342"/>
                  </a:lnTo>
                  <a:lnTo>
                    <a:pt x="21" y="342"/>
                  </a:lnTo>
                  <a:lnTo>
                    <a:pt x="17" y="345"/>
                  </a:lnTo>
                  <a:lnTo>
                    <a:pt x="17" y="345"/>
                  </a:lnTo>
                  <a:lnTo>
                    <a:pt x="10" y="351"/>
                  </a:lnTo>
                  <a:lnTo>
                    <a:pt x="10" y="351"/>
                  </a:lnTo>
                  <a:lnTo>
                    <a:pt x="8" y="352"/>
                  </a:lnTo>
                  <a:lnTo>
                    <a:pt x="8" y="352"/>
                  </a:lnTo>
                  <a:close/>
                  <a:moveTo>
                    <a:pt x="210" y="71"/>
                  </a:moveTo>
                  <a:lnTo>
                    <a:pt x="210" y="71"/>
                  </a:lnTo>
                  <a:lnTo>
                    <a:pt x="211" y="72"/>
                  </a:lnTo>
                  <a:lnTo>
                    <a:pt x="211" y="72"/>
                  </a:lnTo>
                  <a:lnTo>
                    <a:pt x="213" y="72"/>
                  </a:lnTo>
                  <a:lnTo>
                    <a:pt x="214" y="72"/>
                  </a:lnTo>
                  <a:lnTo>
                    <a:pt x="214" y="72"/>
                  </a:lnTo>
                  <a:lnTo>
                    <a:pt x="221" y="69"/>
                  </a:lnTo>
                  <a:lnTo>
                    <a:pt x="221" y="69"/>
                  </a:lnTo>
                  <a:lnTo>
                    <a:pt x="223" y="69"/>
                  </a:lnTo>
                  <a:lnTo>
                    <a:pt x="223" y="69"/>
                  </a:lnTo>
                  <a:lnTo>
                    <a:pt x="226" y="68"/>
                  </a:lnTo>
                  <a:lnTo>
                    <a:pt x="226" y="68"/>
                  </a:lnTo>
                  <a:lnTo>
                    <a:pt x="227" y="67"/>
                  </a:lnTo>
                  <a:lnTo>
                    <a:pt x="227" y="67"/>
                  </a:lnTo>
                  <a:lnTo>
                    <a:pt x="230" y="67"/>
                  </a:lnTo>
                  <a:lnTo>
                    <a:pt x="230" y="65"/>
                  </a:lnTo>
                  <a:lnTo>
                    <a:pt x="230" y="65"/>
                  </a:lnTo>
                  <a:lnTo>
                    <a:pt x="231" y="64"/>
                  </a:lnTo>
                  <a:lnTo>
                    <a:pt x="231" y="64"/>
                  </a:lnTo>
                  <a:lnTo>
                    <a:pt x="236" y="61"/>
                  </a:lnTo>
                  <a:lnTo>
                    <a:pt x="236" y="61"/>
                  </a:lnTo>
                  <a:lnTo>
                    <a:pt x="244" y="55"/>
                  </a:lnTo>
                  <a:lnTo>
                    <a:pt x="244" y="55"/>
                  </a:lnTo>
                  <a:lnTo>
                    <a:pt x="257" y="44"/>
                  </a:lnTo>
                  <a:lnTo>
                    <a:pt x="257" y="44"/>
                  </a:lnTo>
                  <a:lnTo>
                    <a:pt x="263" y="37"/>
                  </a:lnTo>
                  <a:lnTo>
                    <a:pt x="263" y="37"/>
                  </a:lnTo>
                  <a:lnTo>
                    <a:pt x="278" y="24"/>
                  </a:lnTo>
                  <a:lnTo>
                    <a:pt x="278" y="24"/>
                  </a:lnTo>
                  <a:lnTo>
                    <a:pt x="287" y="15"/>
                  </a:lnTo>
                  <a:lnTo>
                    <a:pt x="287" y="15"/>
                  </a:lnTo>
                  <a:lnTo>
                    <a:pt x="294" y="8"/>
                  </a:lnTo>
                  <a:lnTo>
                    <a:pt x="294" y="8"/>
                  </a:lnTo>
                  <a:lnTo>
                    <a:pt x="294" y="8"/>
                  </a:lnTo>
                  <a:lnTo>
                    <a:pt x="294" y="8"/>
                  </a:lnTo>
                  <a:lnTo>
                    <a:pt x="288" y="8"/>
                  </a:lnTo>
                  <a:lnTo>
                    <a:pt x="288" y="8"/>
                  </a:lnTo>
                  <a:lnTo>
                    <a:pt x="278" y="10"/>
                  </a:lnTo>
                  <a:lnTo>
                    <a:pt x="278" y="10"/>
                  </a:lnTo>
                  <a:lnTo>
                    <a:pt x="275" y="13"/>
                  </a:lnTo>
                  <a:lnTo>
                    <a:pt x="275" y="13"/>
                  </a:lnTo>
                  <a:lnTo>
                    <a:pt x="271" y="15"/>
                  </a:lnTo>
                  <a:lnTo>
                    <a:pt x="271" y="15"/>
                  </a:lnTo>
                  <a:lnTo>
                    <a:pt x="263" y="22"/>
                  </a:lnTo>
                  <a:lnTo>
                    <a:pt x="263" y="22"/>
                  </a:lnTo>
                  <a:lnTo>
                    <a:pt x="257" y="28"/>
                  </a:lnTo>
                  <a:lnTo>
                    <a:pt x="257" y="28"/>
                  </a:lnTo>
                  <a:lnTo>
                    <a:pt x="251" y="32"/>
                  </a:lnTo>
                  <a:lnTo>
                    <a:pt x="251" y="32"/>
                  </a:lnTo>
                  <a:lnTo>
                    <a:pt x="246" y="40"/>
                  </a:lnTo>
                  <a:lnTo>
                    <a:pt x="246" y="40"/>
                  </a:lnTo>
                  <a:lnTo>
                    <a:pt x="230" y="52"/>
                  </a:lnTo>
                  <a:lnTo>
                    <a:pt x="230" y="52"/>
                  </a:lnTo>
                  <a:lnTo>
                    <a:pt x="211" y="69"/>
                  </a:lnTo>
                  <a:lnTo>
                    <a:pt x="211" y="69"/>
                  </a:lnTo>
                  <a:lnTo>
                    <a:pt x="210" y="71"/>
                  </a:lnTo>
                  <a:lnTo>
                    <a:pt x="210" y="71"/>
                  </a:lnTo>
                  <a:close/>
                  <a:moveTo>
                    <a:pt x="132" y="254"/>
                  </a:moveTo>
                  <a:lnTo>
                    <a:pt x="132" y="254"/>
                  </a:lnTo>
                  <a:lnTo>
                    <a:pt x="135" y="254"/>
                  </a:lnTo>
                  <a:lnTo>
                    <a:pt x="135" y="254"/>
                  </a:lnTo>
                  <a:lnTo>
                    <a:pt x="136" y="254"/>
                  </a:lnTo>
                  <a:lnTo>
                    <a:pt x="139" y="256"/>
                  </a:lnTo>
                  <a:lnTo>
                    <a:pt x="139" y="256"/>
                  </a:lnTo>
                  <a:lnTo>
                    <a:pt x="140" y="257"/>
                  </a:lnTo>
                  <a:lnTo>
                    <a:pt x="140" y="257"/>
                  </a:lnTo>
                  <a:lnTo>
                    <a:pt x="142" y="258"/>
                  </a:lnTo>
                  <a:lnTo>
                    <a:pt x="142" y="258"/>
                  </a:lnTo>
                  <a:lnTo>
                    <a:pt x="146" y="263"/>
                  </a:lnTo>
                  <a:lnTo>
                    <a:pt x="146" y="263"/>
                  </a:lnTo>
                  <a:lnTo>
                    <a:pt x="149" y="267"/>
                  </a:lnTo>
                  <a:lnTo>
                    <a:pt x="149" y="267"/>
                  </a:lnTo>
                  <a:lnTo>
                    <a:pt x="152" y="268"/>
                  </a:lnTo>
                  <a:lnTo>
                    <a:pt x="152" y="268"/>
                  </a:lnTo>
                  <a:lnTo>
                    <a:pt x="157" y="270"/>
                  </a:lnTo>
                  <a:lnTo>
                    <a:pt x="165" y="270"/>
                  </a:lnTo>
                  <a:lnTo>
                    <a:pt x="165" y="270"/>
                  </a:lnTo>
                  <a:lnTo>
                    <a:pt x="170" y="268"/>
                  </a:lnTo>
                  <a:lnTo>
                    <a:pt x="176" y="267"/>
                  </a:lnTo>
                  <a:lnTo>
                    <a:pt x="176" y="267"/>
                  </a:lnTo>
                  <a:lnTo>
                    <a:pt x="184" y="261"/>
                  </a:lnTo>
                  <a:lnTo>
                    <a:pt x="184" y="261"/>
                  </a:lnTo>
                  <a:lnTo>
                    <a:pt x="186" y="260"/>
                  </a:lnTo>
                  <a:lnTo>
                    <a:pt x="186" y="260"/>
                  </a:lnTo>
                  <a:lnTo>
                    <a:pt x="175" y="261"/>
                  </a:lnTo>
                  <a:lnTo>
                    <a:pt x="175" y="261"/>
                  </a:lnTo>
                  <a:lnTo>
                    <a:pt x="169" y="261"/>
                  </a:lnTo>
                  <a:lnTo>
                    <a:pt x="163" y="261"/>
                  </a:lnTo>
                  <a:lnTo>
                    <a:pt x="163" y="261"/>
                  </a:lnTo>
                  <a:lnTo>
                    <a:pt x="159" y="260"/>
                  </a:lnTo>
                  <a:lnTo>
                    <a:pt x="156" y="257"/>
                  </a:lnTo>
                  <a:lnTo>
                    <a:pt x="156" y="257"/>
                  </a:lnTo>
                  <a:lnTo>
                    <a:pt x="152" y="253"/>
                  </a:lnTo>
                  <a:lnTo>
                    <a:pt x="152" y="253"/>
                  </a:lnTo>
                  <a:lnTo>
                    <a:pt x="146" y="250"/>
                  </a:lnTo>
                  <a:lnTo>
                    <a:pt x="140" y="248"/>
                  </a:lnTo>
                  <a:lnTo>
                    <a:pt x="140" y="248"/>
                  </a:lnTo>
                  <a:lnTo>
                    <a:pt x="138" y="250"/>
                  </a:lnTo>
                  <a:lnTo>
                    <a:pt x="138" y="250"/>
                  </a:lnTo>
                  <a:lnTo>
                    <a:pt x="132" y="254"/>
                  </a:lnTo>
                  <a:lnTo>
                    <a:pt x="132" y="254"/>
                  </a:lnTo>
                  <a:lnTo>
                    <a:pt x="132" y="254"/>
                  </a:lnTo>
                  <a:lnTo>
                    <a:pt x="132" y="254"/>
                  </a:lnTo>
                  <a:close/>
                  <a:moveTo>
                    <a:pt x="254" y="89"/>
                  </a:moveTo>
                  <a:lnTo>
                    <a:pt x="254" y="89"/>
                  </a:lnTo>
                  <a:lnTo>
                    <a:pt x="257" y="88"/>
                  </a:lnTo>
                  <a:lnTo>
                    <a:pt x="257" y="88"/>
                  </a:lnTo>
                  <a:lnTo>
                    <a:pt x="258" y="86"/>
                  </a:lnTo>
                  <a:lnTo>
                    <a:pt x="258" y="86"/>
                  </a:lnTo>
                  <a:lnTo>
                    <a:pt x="260" y="86"/>
                  </a:lnTo>
                  <a:lnTo>
                    <a:pt x="260" y="86"/>
                  </a:lnTo>
                  <a:lnTo>
                    <a:pt x="260" y="86"/>
                  </a:lnTo>
                  <a:lnTo>
                    <a:pt x="260" y="85"/>
                  </a:lnTo>
                  <a:lnTo>
                    <a:pt x="258" y="85"/>
                  </a:lnTo>
                  <a:lnTo>
                    <a:pt x="258" y="85"/>
                  </a:lnTo>
                  <a:lnTo>
                    <a:pt x="250" y="81"/>
                  </a:lnTo>
                  <a:lnTo>
                    <a:pt x="250" y="81"/>
                  </a:lnTo>
                  <a:lnTo>
                    <a:pt x="241" y="76"/>
                  </a:lnTo>
                  <a:lnTo>
                    <a:pt x="241" y="76"/>
                  </a:lnTo>
                  <a:lnTo>
                    <a:pt x="236" y="74"/>
                  </a:lnTo>
                  <a:lnTo>
                    <a:pt x="236" y="74"/>
                  </a:lnTo>
                  <a:lnTo>
                    <a:pt x="230" y="72"/>
                  </a:lnTo>
                  <a:lnTo>
                    <a:pt x="230" y="72"/>
                  </a:lnTo>
                  <a:lnTo>
                    <a:pt x="229" y="72"/>
                  </a:lnTo>
                  <a:lnTo>
                    <a:pt x="229" y="72"/>
                  </a:lnTo>
                  <a:lnTo>
                    <a:pt x="220" y="75"/>
                  </a:lnTo>
                  <a:lnTo>
                    <a:pt x="220" y="75"/>
                  </a:lnTo>
                  <a:lnTo>
                    <a:pt x="219" y="75"/>
                  </a:lnTo>
                  <a:lnTo>
                    <a:pt x="219" y="75"/>
                  </a:lnTo>
                  <a:lnTo>
                    <a:pt x="219" y="75"/>
                  </a:lnTo>
                  <a:lnTo>
                    <a:pt x="219" y="75"/>
                  </a:lnTo>
                  <a:lnTo>
                    <a:pt x="224" y="78"/>
                  </a:lnTo>
                  <a:lnTo>
                    <a:pt x="224" y="78"/>
                  </a:lnTo>
                  <a:lnTo>
                    <a:pt x="231" y="81"/>
                  </a:lnTo>
                  <a:lnTo>
                    <a:pt x="231" y="81"/>
                  </a:lnTo>
                  <a:lnTo>
                    <a:pt x="244" y="85"/>
                  </a:lnTo>
                  <a:lnTo>
                    <a:pt x="244" y="85"/>
                  </a:lnTo>
                  <a:lnTo>
                    <a:pt x="250" y="88"/>
                  </a:lnTo>
                  <a:lnTo>
                    <a:pt x="250" y="88"/>
                  </a:lnTo>
                  <a:lnTo>
                    <a:pt x="253" y="89"/>
                  </a:lnTo>
                  <a:lnTo>
                    <a:pt x="253" y="89"/>
                  </a:lnTo>
                  <a:lnTo>
                    <a:pt x="254" y="89"/>
                  </a:lnTo>
                  <a:lnTo>
                    <a:pt x="254" y="89"/>
                  </a:lnTo>
                  <a:lnTo>
                    <a:pt x="254" y="89"/>
                  </a:lnTo>
                  <a:lnTo>
                    <a:pt x="254" y="89"/>
                  </a:lnTo>
                  <a:close/>
                  <a:moveTo>
                    <a:pt x="294" y="106"/>
                  </a:moveTo>
                  <a:lnTo>
                    <a:pt x="294" y="106"/>
                  </a:lnTo>
                  <a:lnTo>
                    <a:pt x="297" y="108"/>
                  </a:lnTo>
                  <a:lnTo>
                    <a:pt x="297" y="108"/>
                  </a:lnTo>
                  <a:lnTo>
                    <a:pt x="301" y="108"/>
                  </a:lnTo>
                  <a:lnTo>
                    <a:pt x="301" y="108"/>
                  </a:lnTo>
                  <a:lnTo>
                    <a:pt x="310" y="111"/>
                  </a:lnTo>
                  <a:lnTo>
                    <a:pt x="310" y="111"/>
                  </a:lnTo>
                  <a:lnTo>
                    <a:pt x="312" y="111"/>
                  </a:lnTo>
                  <a:lnTo>
                    <a:pt x="314" y="109"/>
                  </a:lnTo>
                  <a:lnTo>
                    <a:pt x="314" y="109"/>
                  </a:lnTo>
                  <a:lnTo>
                    <a:pt x="322" y="103"/>
                  </a:lnTo>
                  <a:lnTo>
                    <a:pt x="322" y="103"/>
                  </a:lnTo>
                  <a:lnTo>
                    <a:pt x="324" y="103"/>
                  </a:lnTo>
                  <a:lnTo>
                    <a:pt x="324" y="103"/>
                  </a:lnTo>
                  <a:lnTo>
                    <a:pt x="324" y="103"/>
                  </a:lnTo>
                  <a:lnTo>
                    <a:pt x="324" y="103"/>
                  </a:lnTo>
                  <a:lnTo>
                    <a:pt x="315" y="101"/>
                  </a:lnTo>
                  <a:lnTo>
                    <a:pt x="315" y="101"/>
                  </a:lnTo>
                  <a:lnTo>
                    <a:pt x="307" y="99"/>
                  </a:lnTo>
                  <a:lnTo>
                    <a:pt x="298" y="96"/>
                  </a:lnTo>
                  <a:lnTo>
                    <a:pt x="298" y="96"/>
                  </a:lnTo>
                  <a:lnTo>
                    <a:pt x="298" y="96"/>
                  </a:lnTo>
                  <a:lnTo>
                    <a:pt x="298" y="96"/>
                  </a:lnTo>
                  <a:lnTo>
                    <a:pt x="294" y="106"/>
                  </a:lnTo>
                  <a:lnTo>
                    <a:pt x="294" y="106"/>
                  </a:lnTo>
                  <a:close/>
                  <a:moveTo>
                    <a:pt x="84" y="314"/>
                  </a:moveTo>
                  <a:lnTo>
                    <a:pt x="84" y="314"/>
                  </a:lnTo>
                  <a:lnTo>
                    <a:pt x="82" y="314"/>
                  </a:lnTo>
                  <a:lnTo>
                    <a:pt x="82" y="314"/>
                  </a:lnTo>
                  <a:lnTo>
                    <a:pt x="81" y="325"/>
                  </a:lnTo>
                  <a:lnTo>
                    <a:pt x="81" y="325"/>
                  </a:lnTo>
                  <a:lnTo>
                    <a:pt x="81" y="325"/>
                  </a:lnTo>
                  <a:lnTo>
                    <a:pt x="81" y="325"/>
                  </a:lnTo>
                  <a:lnTo>
                    <a:pt x="82" y="329"/>
                  </a:lnTo>
                  <a:lnTo>
                    <a:pt x="82" y="329"/>
                  </a:lnTo>
                  <a:lnTo>
                    <a:pt x="82" y="328"/>
                  </a:lnTo>
                  <a:lnTo>
                    <a:pt x="82" y="328"/>
                  </a:lnTo>
                  <a:lnTo>
                    <a:pt x="85" y="318"/>
                  </a:lnTo>
                  <a:lnTo>
                    <a:pt x="85" y="318"/>
                  </a:lnTo>
                  <a:lnTo>
                    <a:pt x="85" y="317"/>
                  </a:lnTo>
                  <a:lnTo>
                    <a:pt x="85" y="317"/>
                  </a:lnTo>
                  <a:lnTo>
                    <a:pt x="84" y="314"/>
                  </a:lnTo>
                  <a:lnTo>
                    <a:pt x="84" y="314"/>
                  </a:lnTo>
                  <a:close/>
                  <a:moveTo>
                    <a:pt x="250" y="116"/>
                  </a:moveTo>
                  <a:lnTo>
                    <a:pt x="250" y="116"/>
                  </a:lnTo>
                  <a:lnTo>
                    <a:pt x="248" y="118"/>
                  </a:lnTo>
                  <a:lnTo>
                    <a:pt x="248" y="118"/>
                  </a:lnTo>
                  <a:lnTo>
                    <a:pt x="244" y="129"/>
                  </a:lnTo>
                  <a:lnTo>
                    <a:pt x="244" y="129"/>
                  </a:lnTo>
                  <a:lnTo>
                    <a:pt x="237" y="143"/>
                  </a:lnTo>
                  <a:lnTo>
                    <a:pt x="237" y="143"/>
                  </a:lnTo>
                  <a:lnTo>
                    <a:pt x="237" y="145"/>
                  </a:lnTo>
                  <a:lnTo>
                    <a:pt x="237" y="145"/>
                  </a:lnTo>
                  <a:lnTo>
                    <a:pt x="237" y="145"/>
                  </a:lnTo>
                  <a:lnTo>
                    <a:pt x="237" y="145"/>
                  </a:lnTo>
                  <a:lnTo>
                    <a:pt x="251" y="118"/>
                  </a:lnTo>
                  <a:lnTo>
                    <a:pt x="251" y="118"/>
                  </a:lnTo>
                  <a:lnTo>
                    <a:pt x="250" y="116"/>
                  </a:lnTo>
                  <a:lnTo>
                    <a:pt x="250" y="116"/>
                  </a:lnTo>
                  <a:close/>
                  <a:moveTo>
                    <a:pt x="136" y="260"/>
                  </a:moveTo>
                  <a:lnTo>
                    <a:pt x="136" y="260"/>
                  </a:lnTo>
                  <a:lnTo>
                    <a:pt x="138" y="263"/>
                  </a:lnTo>
                  <a:lnTo>
                    <a:pt x="138" y="263"/>
                  </a:lnTo>
                  <a:lnTo>
                    <a:pt x="140" y="267"/>
                  </a:lnTo>
                  <a:lnTo>
                    <a:pt x="140" y="267"/>
                  </a:lnTo>
                  <a:lnTo>
                    <a:pt x="145" y="270"/>
                  </a:lnTo>
                  <a:lnTo>
                    <a:pt x="150" y="273"/>
                  </a:lnTo>
                  <a:lnTo>
                    <a:pt x="150" y="273"/>
                  </a:lnTo>
                  <a:lnTo>
                    <a:pt x="150" y="273"/>
                  </a:lnTo>
                  <a:lnTo>
                    <a:pt x="150" y="273"/>
                  </a:lnTo>
                  <a:lnTo>
                    <a:pt x="149" y="270"/>
                  </a:lnTo>
                  <a:lnTo>
                    <a:pt x="149" y="270"/>
                  </a:lnTo>
                  <a:lnTo>
                    <a:pt x="145" y="268"/>
                  </a:lnTo>
                  <a:lnTo>
                    <a:pt x="142" y="265"/>
                  </a:lnTo>
                  <a:lnTo>
                    <a:pt x="142" y="265"/>
                  </a:lnTo>
                  <a:lnTo>
                    <a:pt x="140" y="261"/>
                  </a:lnTo>
                  <a:lnTo>
                    <a:pt x="140" y="261"/>
                  </a:lnTo>
                  <a:lnTo>
                    <a:pt x="139" y="260"/>
                  </a:lnTo>
                  <a:lnTo>
                    <a:pt x="139" y="260"/>
                  </a:lnTo>
                  <a:lnTo>
                    <a:pt x="136" y="260"/>
                  </a:lnTo>
                  <a:lnTo>
                    <a:pt x="136" y="260"/>
                  </a:lnTo>
                  <a:close/>
                  <a:moveTo>
                    <a:pt x="51" y="324"/>
                  </a:moveTo>
                  <a:lnTo>
                    <a:pt x="51" y="324"/>
                  </a:lnTo>
                  <a:lnTo>
                    <a:pt x="51" y="321"/>
                  </a:lnTo>
                  <a:lnTo>
                    <a:pt x="51" y="321"/>
                  </a:lnTo>
                  <a:lnTo>
                    <a:pt x="51" y="319"/>
                  </a:lnTo>
                  <a:lnTo>
                    <a:pt x="51" y="319"/>
                  </a:lnTo>
                  <a:lnTo>
                    <a:pt x="48" y="315"/>
                  </a:lnTo>
                  <a:lnTo>
                    <a:pt x="48" y="315"/>
                  </a:lnTo>
                  <a:lnTo>
                    <a:pt x="48" y="314"/>
                  </a:lnTo>
                  <a:lnTo>
                    <a:pt x="48" y="314"/>
                  </a:lnTo>
                  <a:lnTo>
                    <a:pt x="47" y="315"/>
                  </a:lnTo>
                  <a:lnTo>
                    <a:pt x="47" y="315"/>
                  </a:lnTo>
                  <a:lnTo>
                    <a:pt x="47" y="318"/>
                  </a:lnTo>
                  <a:lnTo>
                    <a:pt x="47" y="318"/>
                  </a:lnTo>
                  <a:lnTo>
                    <a:pt x="49" y="322"/>
                  </a:lnTo>
                  <a:lnTo>
                    <a:pt x="49" y="322"/>
                  </a:lnTo>
                  <a:lnTo>
                    <a:pt x="51" y="324"/>
                  </a:lnTo>
                  <a:lnTo>
                    <a:pt x="51" y="324"/>
                  </a:lnTo>
                  <a:close/>
                  <a:moveTo>
                    <a:pt x="74" y="271"/>
                  </a:moveTo>
                  <a:lnTo>
                    <a:pt x="74" y="271"/>
                  </a:lnTo>
                  <a:lnTo>
                    <a:pt x="76" y="268"/>
                  </a:lnTo>
                  <a:lnTo>
                    <a:pt x="76" y="268"/>
                  </a:lnTo>
                  <a:lnTo>
                    <a:pt x="78" y="267"/>
                  </a:lnTo>
                  <a:lnTo>
                    <a:pt x="78" y="267"/>
                  </a:lnTo>
                  <a:lnTo>
                    <a:pt x="78" y="265"/>
                  </a:lnTo>
                  <a:lnTo>
                    <a:pt x="78" y="265"/>
                  </a:lnTo>
                  <a:lnTo>
                    <a:pt x="75" y="263"/>
                  </a:lnTo>
                  <a:lnTo>
                    <a:pt x="75" y="263"/>
                  </a:lnTo>
                  <a:lnTo>
                    <a:pt x="74" y="267"/>
                  </a:lnTo>
                  <a:lnTo>
                    <a:pt x="74" y="267"/>
                  </a:lnTo>
                  <a:lnTo>
                    <a:pt x="74" y="271"/>
                  </a:lnTo>
                  <a:lnTo>
                    <a:pt x="74" y="271"/>
                  </a:lnTo>
                  <a:close/>
                  <a:moveTo>
                    <a:pt x="271" y="123"/>
                  </a:moveTo>
                  <a:lnTo>
                    <a:pt x="271" y="123"/>
                  </a:lnTo>
                  <a:lnTo>
                    <a:pt x="265" y="125"/>
                  </a:lnTo>
                  <a:lnTo>
                    <a:pt x="265" y="125"/>
                  </a:lnTo>
                  <a:lnTo>
                    <a:pt x="265" y="126"/>
                  </a:lnTo>
                  <a:lnTo>
                    <a:pt x="265" y="126"/>
                  </a:lnTo>
                  <a:lnTo>
                    <a:pt x="267" y="129"/>
                  </a:lnTo>
                  <a:lnTo>
                    <a:pt x="267" y="129"/>
                  </a:lnTo>
                  <a:lnTo>
                    <a:pt x="270" y="128"/>
                  </a:lnTo>
                  <a:lnTo>
                    <a:pt x="270" y="128"/>
                  </a:lnTo>
                  <a:lnTo>
                    <a:pt x="271" y="128"/>
                  </a:lnTo>
                  <a:lnTo>
                    <a:pt x="271" y="128"/>
                  </a:lnTo>
                  <a:lnTo>
                    <a:pt x="271" y="123"/>
                  </a:lnTo>
                  <a:lnTo>
                    <a:pt x="271" y="123"/>
                  </a:lnTo>
                  <a:close/>
                  <a:moveTo>
                    <a:pt x="292" y="35"/>
                  </a:moveTo>
                  <a:lnTo>
                    <a:pt x="292" y="35"/>
                  </a:lnTo>
                  <a:lnTo>
                    <a:pt x="294" y="35"/>
                  </a:lnTo>
                  <a:lnTo>
                    <a:pt x="294" y="35"/>
                  </a:lnTo>
                  <a:lnTo>
                    <a:pt x="298" y="30"/>
                  </a:lnTo>
                  <a:lnTo>
                    <a:pt x="298" y="30"/>
                  </a:lnTo>
                  <a:lnTo>
                    <a:pt x="300" y="28"/>
                  </a:lnTo>
                  <a:lnTo>
                    <a:pt x="300" y="28"/>
                  </a:lnTo>
                  <a:lnTo>
                    <a:pt x="294" y="31"/>
                  </a:lnTo>
                  <a:lnTo>
                    <a:pt x="294" y="31"/>
                  </a:lnTo>
                  <a:lnTo>
                    <a:pt x="294" y="31"/>
                  </a:lnTo>
                  <a:lnTo>
                    <a:pt x="294" y="31"/>
                  </a:lnTo>
                  <a:lnTo>
                    <a:pt x="291" y="34"/>
                  </a:lnTo>
                  <a:lnTo>
                    <a:pt x="291" y="34"/>
                  </a:lnTo>
                  <a:lnTo>
                    <a:pt x="292" y="35"/>
                  </a:lnTo>
                  <a:lnTo>
                    <a:pt x="292" y="35"/>
                  </a:lnTo>
                  <a:close/>
                  <a:moveTo>
                    <a:pt x="281" y="103"/>
                  </a:moveTo>
                  <a:lnTo>
                    <a:pt x="281" y="103"/>
                  </a:lnTo>
                  <a:lnTo>
                    <a:pt x="281" y="103"/>
                  </a:lnTo>
                  <a:lnTo>
                    <a:pt x="281" y="103"/>
                  </a:lnTo>
                  <a:lnTo>
                    <a:pt x="277" y="105"/>
                  </a:lnTo>
                  <a:lnTo>
                    <a:pt x="277" y="105"/>
                  </a:lnTo>
                  <a:lnTo>
                    <a:pt x="275" y="106"/>
                  </a:lnTo>
                  <a:lnTo>
                    <a:pt x="275" y="106"/>
                  </a:lnTo>
                  <a:lnTo>
                    <a:pt x="273" y="109"/>
                  </a:lnTo>
                  <a:lnTo>
                    <a:pt x="273" y="109"/>
                  </a:lnTo>
                  <a:lnTo>
                    <a:pt x="273" y="109"/>
                  </a:lnTo>
                  <a:lnTo>
                    <a:pt x="273" y="109"/>
                  </a:lnTo>
                  <a:lnTo>
                    <a:pt x="278" y="108"/>
                  </a:lnTo>
                  <a:lnTo>
                    <a:pt x="278" y="108"/>
                  </a:lnTo>
                  <a:lnTo>
                    <a:pt x="278" y="108"/>
                  </a:lnTo>
                  <a:lnTo>
                    <a:pt x="278" y="108"/>
                  </a:lnTo>
                  <a:lnTo>
                    <a:pt x="281" y="103"/>
                  </a:lnTo>
                  <a:lnTo>
                    <a:pt x="281" y="103"/>
                  </a:lnTo>
                  <a:close/>
                  <a:moveTo>
                    <a:pt x="96" y="322"/>
                  </a:moveTo>
                  <a:lnTo>
                    <a:pt x="96" y="322"/>
                  </a:lnTo>
                  <a:lnTo>
                    <a:pt x="94" y="329"/>
                  </a:lnTo>
                  <a:lnTo>
                    <a:pt x="94" y="329"/>
                  </a:lnTo>
                  <a:lnTo>
                    <a:pt x="91" y="338"/>
                  </a:lnTo>
                  <a:lnTo>
                    <a:pt x="91" y="338"/>
                  </a:lnTo>
                  <a:lnTo>
                    <a:pt x="89" y="341"/>
                  </a:lnTo>
                  <a:lnTo>
                    <a:pt x="89" y="341"/>
                  </a:lnTo>
                  <a:lnTo>
                    <a:pt x="92" y="337"/>
                  </a:lnTo>
                  <a:lnTo>
                    <a:pt x="92" y="337"/>
                  </a:lnTo>
                  <a:lnTo>
                    <a:pt x="94" y="332"/>
                  </a:lnTo>
                  <a:lnTo>
                    <a:pt x="94" y="332"/>
                  </a:lnTo>
                  <a:lnTo>
                    <a:pt x="98" y="324"/>
                  </a:lnTo>
                  <a:lnTo>
                    <a:pt x="98" y="324"/>
                  </a:lnTo>
                  <a:lnTo>
                    <a:pt x="96" y="322"/>
                  </a:lnTo>
                  <a:lnTo>
                    <a:pt x="96" y="322"/>
                  </a:lnTo>
                  <a:close/>
                  <a:moveTo>
                    <a:pt x="74" y="254"/>
                  </a:moveTo>
                  <a:lnTo>
                    <a:pt x="74" y="254"/>
                  </a:lnTo>
                  <a:lnTo>
                    <a:pt x="75" y="250"/>
                  </a:lnTo>
                  <a:lnTo>
                    <a:pt x="75" y="250"/>
                  </a:lnTo>
                  <a:lnTo>
                    <a:pt x="75" y="250"/>
                  </a:lnTo>
                  <a:lnTo>
                    <a:pt x="75" y="250"/>
                  </a:lnTo>
                  <a:lnTo>
                    <a:pt x="74" y="246"/>
                  </a:lnTo>
                  <a:lnTo>
                    <a:pt x="74" y="246"/>
                  </a:lnTo>
                  <a:lnTo>
                    <a:pt x="72" y="246"/>
                  </a:lnTo>
                  <a:lnTo>
                    <a:pt x="72" y="246"/>
                  </a:lnTo>
                  <a:lnTo>
                    <a:pt x="71" y="250"/>
                  </a:lnTo>
                  <a:lnTo>
                    <a:pt x="71" y="250"/>
                  </a:lnTo>
                  <a:lnTo>
                    <a:pt x="71" y="251"/>
                  </a:lnTo>
                  <a:lnTo>
                    <a:pt x="71" y="251"/>
                  </a:lnTo>
                  <a:lnTo>
                    <a:pt x="74" y="254"/>
                  </a:lnTo>
                  <a:lnTo>
                    <a:pt x="74" y="254"/>
                  </a:lnTo>
                  <a:close/>
                  <a:moveTo>
                    <a:pt x="81" y="206"/>
                  </a:moveTo>
                  <a:lnTo>
                    <a:pt x="81" y="206"/>
                  </a:lnTo>
                  <a:lnTo>
                    <a:pt x="81" y="206"/>
                  </a:lnTo>
                  <a:lnTo>
                    <a:pt x="81" y="206"/>
                  </a:lnTo>
                  <a:lnTo>
                    <a:pt x="76" y="211"/>
                  </a:lnTo>
                  <a:lnTo>
                    <a:pt x="76" y="211"/>
                  </a:lnTo>
                  <a:lnTo>
                    <a:pt x="75" y="213"/>
                  </a:lnTo>
                  <a:lnTo>
                    <a:pt x="76" y="216"/>
                  </a:lnTo>
                  <a:lnTo>
                    <a:pt x="76" y="216"/>
                  </a:lnTo>
                  <a:lnTo>
                    <a:pt x="76" y="216"/>
                  </a:lnTo>
                  <a:lnTo>
                    <a:pt x="76" y="216"/>
                  </a:lnTo>
                  <a:lnTo>
                    <a:pt x="81" y="210"/>
                  </a:lnTo>
                  <a:lnTo>
                    <a:pt x="81" y="210"/>
                  </a:lnTo>
                  <a:lnTo>
                    <a:pt x="81" y="209"/>
                  </a:lnTo>
                  <a:lnTo>
                    <a:pt x="81" y="209"/>
                  </a:lnTo>
                  <a:lnTo>
                    <a:pt x="81" y="206"/>
                  </a:lnTo>
                  <a:lnTo>
                    <a:pt x="81" y="206"/>
                  </a:lnTo>
                  <a:close/>
                  <a:moveTo>
                    <a:pt x="31" y="327"/>
                  </a:moveTo>
                  <a:lnTo>
                    <a:pt x="31" y="327"/>
                  </a:lnTo>
                  <a:lnTo>
                    <a:pt x="31" y="327"/>
                  </a:lnTo>
                  <a:lnTo>
                    <a:pt x="31" y="327"/>
                  </a:lnTo>
                  <a:lnTo>
                    <a:pt x="30" y="332"/>
                  </a:lnTo>
                  <a:lnTo>
                    <a:pt x="30" y="332"/>
                  </a:lnTo>
                  <a:lnTo>
                    <a:pt x="30" y="332"/>
                  </a:lnTo>
                  <a:lnTo>
                    <a:pt x="30" y="332"/>
                  </a:lnTo>
                  <a:lnTo>
                    <a:pt x="34" y="335"/>
                  </a:lnTo>
                  <a:lnTo>
                    <a:pt x="34" y="335"/>
                  </a:lnTo>
                  <a:lnTo>
                    <a:pt x="34" y="331"/>
                  </a:lnTo>
                  <a:lnTo>
                    <a:pt x="34" y="331"/>
                  </a:lnTo>
                  <a:lnTo>
                    <a:pt x="34" y="331"/>
                  </a:lnTo>
                  <a:lnTo>
                    <a:pt x="34" y="331"/>
                  </a:lnTo>
                  <a:lnTo>
                    <a:pt x="31" y="327"/>
                  </a:lnTo>
                  <a:lnTo>
                    <a:pt x="31" y="327"/>
                  </a:lnTo>
                  <a:close/>
                  <a:moveTo>
                    <a:pt x="307" y="10"/>
                  </a:moveTo>
                  <a:lnTo>
                    <a:pt x="307" y="10"/>
                  </a:lnTo>
                  <a:lnTo>
                    <a:pt x="307" y="10"/>
                  </a:lnTo>
                  <a:lnTo>
                    <a:pt x="308" y="11"/>
                  </a:lnTo>
                  <a:lnTo>
                    <a:pt x="308" y="11"/>
                  </a:lnTo>
                  <a:lnTo>
                    <a:pt x="311" y="20"/>
                  </a:lnTo>
                  <a:lnTo>
                    <a:pt x="311" y="20"/>
                  </a:lnTo>
                  <a:lnTo>
                    <a:pt x="311" y="22"/>
                  </a:lnTo>
                  <a:lnTo>
                    <a:pt x="311" y="22"/>
                  </a:lnTo>
                  <a:lnTo>
                    <a:pt x="310" y="13"/>
                  </a:lnTo>
                  <a:lnTo>
                    <a:pt x="307" y="5"/>
                  </a:lnTo>
                  <a:lnTo>
                    <a:pt x="307" y="5"/>
                  </a:lnTo>
                  <a:lnTo>
                    <a:pt x="305" y="7"/>
                  </a:lnTo>
                  <a:lnTo>
                    <a:pt x="304" y="7"/>
                  </a:lnTo>
                  <a:lnTo>
                    <a:pt x="304" y="7"/>
                  </a:lnTo>
                  <a:lnTo>
                    <a:pt x="307" y="10"/>
                  </a:lnTo>
                  <a:lnTo>
                    <a:pt x="307" y="10"/>
                  </a:lnTo>
                  <a:close/>
                  <a:moveTo>
                    <a:pt x="106" y="250"/>
                  </a:moveTo>
                  <a:lnTo>
                    <a:pt x="106" y="250"/>
                  </a:lnTo>
                  <a:lnTo>
                    <a:pt x="105" y="251"/>
                  </a:lnTo>
                  <a:lnTo>
                    <a:pt x="105" y="251"/>
                  </a:lnTo>
                  <a:lnTo>
                    <a:pt x="103" y="258"/>
                  </a:lnTo>
                  <a:lnTo>
                    <a:pt x="103" y="258"/>
                  </a:lnTo>
                  <a:lnTo>
                    <a:pt x="103" y="260"/>
                  </a:lnTo>
                  <a:lnTo>
                    <a:pt x="103" y="260"/>
                  </a:lnTo>
                  <a:lnTo>
                    <a:pt x="106" y="257"/>
                  </a:lnTo>
                  <a:lnTo>
                    <a:pt x="106" y="257"/>
                  </a:lnTo>
                  <a:lnTo>
                    <a:pt x="108" y="254"/>
                  </a:lnTo>
                  <a:lnTo>
                    <a:pt x="108" y="254"/>
                  </a:lnTo>
                  <a:lnTo>
                    <a:pt x="108" y="253"/>
                  </a:lnTo>
                  <a:lnTo>
                    <a:pt x="108" y="253"/>
                  </a:lnTo>
                  <a:lnTo>
                    <a:pt x="106" y="250"/>
                  </a:lnTo>
                  <a:lnTo>
                    <a:pt x="106" y="250"/>
                  </a:lnTo>
                  <a:close/>
                  <a:moveTo>
                    <a:pt x="112" y="251"/>
                  </a:moveTo>
                  <a:lnTo>
                    <a:pt x="112" y="251"/>
                  </a:lnTo>
                  <a:lnTo>
                    <a:pt x="112" y="251"/>
                  </a:lnTo>
                  <a:lnTo>
                    <a:pt x="112" y="251"/>
                  </a:lnTo>
                  <a:lnTo>
                    <a:pt x="115" y="248"/>
                  </a:lnTo>
                  <a:lnTo>
                    <a:pt x="115" y="248"/>
                  </a:lnTo>
                  <a:lnTo>
                    <a:pt x="116" y="247"/>
                  </a:lnTo>
                  <a:lnTo>
                    <a:pt x="116" y="246"/>
                  </a:lnTo>
                  <a:lnTo>
                    <a:pt x="116" y="246"/>
                  </a:lnTo>
                  <a:lnTo>
                    <a:pt x="116" y="246"/>
                  </a:lnTo>
                  <a:lnTo>
                    <a:pt x="116" y="246"/>
                  </a:lnTo>
                  <a:lnTo>
                    <a:pt x="116" y="243"/>
                  </a:lnTo>
                  <a:lnTo>
                    <a:pt x="115" y="241"/>
                  </a:lnTo>
                  <a:lnTo>
                    <a:pt x="115" y="241"/>
                  </a:lnTo>
                  <a:lnTo>
                    <a:pt x="112" y="251"/>
                  </a:lnTo>
                  <a:lnTo>
                    <a:pt x="112" y="251"/>
                  </a:lnTo>
                  <a:close/>
                  <a:moveTo>
                    <a:pt x="300" y="3"/>
                  </a:moveTo>
                  <a:lnTo>
                    <a:pt x="300" y="3"/>
                  </a:lnTo>
                  <a:lnTo>
                    <a:pt x="281" y="7"/>
                  </a:lnTo>
                  <a:lnTo>
                    <a:pt x="281" y="7"/>
                  </a:lnTo>
                  <a:lnTo>
                    <a:pt x="283" y="7"/>
                  </a:lnTo>
                  <a:lnTo>
                    <a:pt x="283" y="7"/>
                  </a:lnTo>
                  <a:lnTo>
                    <a:pt x="295" y="5"/>
                  </a:lnTo>
                  <a:lnTo>
                    <a:pt x="295" y="5"/>
                  </a:lnTo>
                  <a:lnTo>
                    <a:pt x="297" y="4"/>
                  </a:lnTo>
                  <a:lnTo>
                    <a:pt x="300" y="3"/>
                  </a:lnTo>
                  <a:lnTo>
                    <a:pt x="300" y="3"/>
                  </a:lnTo>
                  <a:close/>
                  <a:moveTo>
                    <a:pt x="122" y="248"/>
                  </a:moveTo>
                  <a:lnTo>
                    <a:pt x="122" y="248"/>
                  </a:lnTo>
                  <a:lnTo>
                    <a:pt x="128" y="246"/>
                  </a:lnTo>
                  <a:lnTo>
                    <a:pt x="128" y="246"/>
                  </a:lnTo>
                  <a:lnTo>
                    <a:pt x="126" y="243"/>
                  </a:lnTo>
                  <a:lnTo>
                    <a:pt x="126" y="243"/>
                  </a:lnTo>
                  <a:lnTo>
                    <a:pt x="122" y="246"/>
                  </a:lnTo>
                  <a:lnTo>
                    <a:pt x="122" y="246"/>
                  </a:lnTo>
                  <a:lnTo>
                    <a:pt x="122" y="248"/>
                  </a:lnTo>
                  <a:lnTo>
                    <a:pt x="122" y="248"/>
                  </a:lnTo>
                  <a:close/>
                  <a:moveTo>
                    <a:pt x="274" y="113"/>
                  </a:moveTo>
                  <a:lnTo>
                    <a:pt x="274" y="113"/>
                  </a:lnTo>
                  <a:lnTo>
                    <a:pt x="271" y="115"/>
                  </a:lnTo>
                  <a:lnTo>
                    <a:pt x="271" y="115"/>
                  </a:lnTo>
                  <a:lnTo>
                    <a:pt x="270" y="116"/>
                  </a:lnTo>
                  <a:lnTo>
                    <a:pt x="270" y="116"/>
                  </a:lnTo>
                  <a:lnTo>
                    <a:pt x="268" y="119"/>
                  </a:lnTo>
                  <a:lnTo>
                    <a:pt x="268" y="119"/>
                  </a:lnTo>
                  <a:lnTo>
                    <a:pt x="268" y="121"/>
                  </a:lnTo>
                  <a:lnTo>
                    <a:pt x="268" y="121"/>
                  </a:lnTo>
                  <a:lnTo>
                    <a:pt x="271" y="119"/>
                  </a:lnTo>
                  <a:lnTo>
                    <a:pt x="271" y="119"/>
                  </a:lnTo>
                  <a:lnTo>
                    <a:pt x="271" y="118"/>
                  </a:lnTo>
                  <a:lnTo>
                    <a:pt x="271" y="118"/>
                  </a:lnTo>
                  <a:lnTo>
                    <a:pt x="271" y="116"/>
                  </a:lnTo>
                  <a:lnTo>
                    <a:pt x="271" y="116"/>
                  </a:lnTo>
                  <a:lnTo>
                    <a:pt x="273" y="116"/>
                  </a:lnTo>
                  <a:lnTo>
                    <a:pt x="274" y="116"/>
                  </a:lnTo>
                  <a:lnTo>
                    <a:pt x="274" y="116"/>
                  </a:lnTo>
                  <a:lnTo>
                    <a:pt x="274" y="116"/>
                  </a:lnTo>
                  <a:lnTo>
                    <a:pt x="274" y="116"/>
                  </a:lnTo>
                  <a:lnTo>
                    <a:pt x="274" y="113"/>
                  </a:lnTo>
                  <a:lnTo>
                    <a:pt x="274" y="113"/>
                  </a:lnTo>
                  <a:close/>
                  <a:moveTo>
                    <a:pt x="129" y="248"/>
                  </a:moveTo>
                  <a:lnTo>
                    <a:pt x="129" y="248"/>
                  </a:lnTo>
                  <a:lnTo>
                    <a:pt x="128" y="250"/>
                  </a:lnTo>
                  <a:lnTo>
                    <a:pt x="128" y="250"/>
                  </a:lnTo>
                  <a:lnTo>
                    <a:pt x="123" y="253"/>
                  </a:lnTo>
                  <a:lnTo>
                    <a:pt x="123" y="253"/>
                  </a:lnTo>
                  <a:lnTo>
                    <a:pt x="121" y="256"/>
                  </a:lnTo>
                  <a:lnTo>
                    <a:pt x="121" y="257"/>
                  </a:lnTo>
                  <a:lnTo>
                    <a:pt x="121" y="257"/>
                  </a:lnTo>
                  <a:lnTo>
                    <a:pt x="119" y="260"/>
                  </a:lnTo>
                  <a:lnTo>
                    <a:pt x="119" y="260"/>
                  </a:lnTo>
                  <a:lnTo>
                    <a:pt x="123" y="254"/>
                  </a:lnTo>
                  <a:lnTo>
                    <a:pt x="123" y="254"/>
                  </a:lnTo>
                  <a:lnTo>
                    <a:pt x="123" y="254"/>
                  </a:lnTo>
                  <a:lnTo>
                    <a:pt x="123" y="254"/>
                  </a:lnTo>
                  <a:lnTo>
                    <a:pt x="125" y="253"/>
                  </a:lnTo>
                  <a:lnTo>
                    <a:pt x="125" y="253"/>
                  </a:lnTo>
                  <a:lnTo>
                    <a:pt x="128" y="251"/>
                  </a:lnTo>
                  <a:lnTo>
                    <a:pt x="129" y="248"/>
                  </a:lnTo>
                  <a:lnTo>
                    <a:pt x="129" y="248"/>
                  </a:lnTo>
                  <a:close/>
                  <a:moveTo>
                    <a:pt x="59" y="291"/>
                  </a:moveTo>
                  <a:lnTo>
                    <a:pt x="59" y="291"/>
                  </a:lnTo>
                  <a:lnTo>
                    <a:pt x="59" y="291"/>
                  </a:lnTo>
                  <a:lnTo>
                    <a:pt x="59" y="291"/>
                  </a:lnTo>
                  <a:lnTo>
                    <a:pt x="59" y="297"/>
                  </a:lnTo>
                  <a:lnTo>
                    <a:pt x="59" y="297"/>
                  </a:lnTo>
                  <a:lnTo>
                    <a:pt x="59" y="297"/>
                  </a:lnTo>
                  <a:lnTo>
                    <a:pt x="59" y="297"/>
                  </a:lnTo>
                  <a:lnTo>
                    <a:pt x="61" y="300"/>
                  </a:lnTo>
                  <a:lnTo>
                    <a:pt x="61" y="300"/>
                  </a:lnTo>
                  <a:lnTo>
                    <a:pt x="62" y="295"/>
                  </a:lnTo>
                  <a:lnTo>
                    <a:pt x="62" y="295"/>
                  </a:lnTo>
                  <a:lnTo>
                    <a:pt x="62" y="295"/>
                  </a:lnTo>
                  <a:lnTo>
                    <a:pt x="62" y="295"/>
                  </a:lnTo>
                  <a:lnTo>
                    <a:pt x="59" y="291"/>
                  </a:lnTo>
                  <a:lnTo>
                    <a:pt x="59" y="291"/>
                  </a:lnTo>
                  <a:close/>
                  <a:moveTo>
                    <a:pt x="88" y="261"/>
                  </a:moveTo>
                  <a:lnTo>
                    <a:pt x="88" y="261"/>
                  </a:lnTo>
                  <a:lnTo>
                    <a:pt x="85" y="265"/>
                  </a:lnTo>
                  <a:lnTo>
                    <a:pt x="85" y="265"/>
                  </a:lnTo>
                  <a:lnTo>
                    <a:pt x="88" y="271"/>
                  </a:lnTo>
                  <a:lnTo>
                    <a:pt x="88" y="271"/>
                  </a:lnTo>
                  <a:lnTo>
                    <a:pt x="88" y="270"/>
                  </a:lnTo>
                  <a:lnTo>
                    <a:pt x="88" y="270"/>
                  </a:lnTo>
                  <a:lnTo>
                    <a:pt x="88" y="264"/>
                  </a:lnTo>
                  <a:lnTo>
                    <a:pt x="88" y="264"/>
                  </a:lnTo>
                  <a:lnTo>
                    <a:pt x="88" y="261"/>
                  </a:lnTo>
                  <a:lnTo>
                    <a:pt x="88" y="261"/>
                  </a:lnTo>
                  <a:close/>
                  <a:moveTo>
                    <a:pt x="92" y="175"/>
                  </a:moveTo>
                  <a:lnTo>
                    <a:pt x="92" y="175"/>
                  </a:lnTo>
                  <a:lnTo>
                    <a:pt x="92" y="175"/>
                  </a:lnTo>
                  <a:lnTo>
                    <a:pt x="92" y="175"/>
                  </a:lnTo>
                  <a:lnTo>
                    <a:pt x="108" y="169"/>
                  </a:lnTo>
                  <a:lnTo>
                    <a:pt x="108" y="169"/>
                  </a:lnTo>
                  <a:lnTo>
                    <a:pt x="103" y="169"/>
                  </a:lnTo>
                  <a:lnTo>
                    <a:pt x="99" y="170"/>
                  </a:lnTo>
                  <a:lnTo>
                    <a:pt x="92" y="175"/>
                  </a:lnTo>
                  <a:lnTo>
                    <a:pt x="92" y="175"/>
                  </a:lnTo>
                  <a:close/>
                  <a:moveTo>
                    <a:pt x="92" y="220"/>
                  </a:moveTo>
                  <a:lnTo>
                    <a:pt x="92" y="220"/>
                  </a:lnTo>
                  <a:lnTo>
                    <a:pt x="89" y="226"/>
                  </a:lnTo>
                  <a:lnTo>
                    <a:pt x="89" y="226"/>
                  </a:lnTo>
                  <a:lnTo>
                    <a:pt x="89" y="227"/>
                  </a:lnTo>
                  <a:lnTo>
                    <a:pt x="89" y="229"/>
                  </a:lnTo>
                  <a:lnTo>
                    <a:pt x="89" y="229"/>
                  </a:lnTo>
                  <a:lnTo>
                    <a:pt x="94" y="223"/>
                  </a:lnTo>
                  <a:lnTo>
                    <a:pt x="94" y="223"/>
                  </a:lnTo>
                  <a:lnTo>
                    <a:pt x="92" y="220"/>
                  </a:lnTo>
                  <a:lnTo>
                    <a:pt x="92" y="220"/>
                  </a:lnTo>
                  <a:close/>
                  <a:moveTo>
                    <a:pt x="247" y="187"/>
                  </a:moveTo>
                  <a:lnTo>
                    <a:pt x="247" y="187"/>
                  </a:lnTo>
                  <a:lnTo>
                    <a:pt x="246" y="190"/>
                  </a:lnTo>
                  <a:lnTo>
                    <a:pt x="246" y="190"/>
                  </a:lnTo>
                  <a:lnTo>
                    <a:pt x="244" y="194"/>
                  </a:lnTo>
                  <a:lnTo>
                    <a:pt x="244" y="194"/>
                  </a:lnTo>
                  <a:lnTo>
                    <a:pt x="243" y="196"/>
                  </a:lnTo>
                  <a:lnTo>
                    <a:pt x="244" y="197"/>
                  </a:lnTo>
                  <a:lnTo>
                    <a:pt x="244" y="197"/>
                  </a:lnTo>
                  <a:lnTo>
                    <a:pt x="248" y="189"/>
                  </a:lnTo>
                  <a:lnTo>
                    <a:pt x="248" y="189"/>
                  </a:lnTo>
                  <a:lnTo>
                    <a:pt x="247" y="187"/>
                  </a:lnTo>
                  <a:lnTo>
                    <a:pt x="247" y="187"/>
                  </a:lnTo>
                  <a:close/>
                  <a:moveTo>
                    <a:pt x="115" y="209"/>
                  </a:moveTo>
                  <a:lnTo>
                    <a:pt x="115" y="209"/>
                  </a:lnTo>
                  <a:lnTo>
                    <a:pt x="119" y="204"/>
                  </a:lnTo>
                  <a:lnTo>
                    <a:pt x="119" y="204"/>
                  </a:lnTo>
                  <a:lnTo>
                    <a:pt x="119" y="204"/>
                  </a:lnTo>
                  <a:lnTo>
                    <a:pt x="119" y="204"/>
                  </a:lnTo>
                  <a:lnTo>
                    <a:pt x="119" y="202"/>
                  </a:lnTo>
                  <a:lnTo>
                    <a:pt x="119" y="202"/>
                  </a:lnTo>
                  <a:lnTo>
                    <a:pt x="115" y="206"/>
                  </a:lnTo>
                  <a:lnTo>
                    <a:pt x="115" y="206"/>
                  </a:lnTo>
                  <a:lnTo>
                    <a:pt x="115" y="209"/>
                  </a:lnTo>
                  <a:lnTo>
                    <a:pt x="115" y="209"/>
                  </a:lnTo>
                  <a:close/>
                  <a:moveTo>
                    <a:pt x="103" y="187"/>
                  </a:moveTo>
                  <a:lnTo>
                    <a:pt x="103" y="187"/>
                  </a:lnTo>
                  <a:lnTo>
                    <a:pt x="103" y="187"/>
                  </a:lnTo>
                  <a:lnTo>
                    <a:pt x="103" y="187"/>
                  </a:lnTo>
                  <a:lnTo>
                    <a:pt x="102" y="187"/>
                  </a:lnTo>
                  <a:lnTo>
                    <a:pt x="102" y="187"/>
                  </a:lnTo>
                  <a:lnTo>
                    <a:pt x="99" y="192"/>
                  </a:lnTo>
                  <a:lnTo>
                    <a:pt x="99" y="192"/>
                  </a:lnTo>
                  <a:lnTo>
                    <a:pt x="92" y="199"/>
                  </a:lnTo>
                  <a:lnTo>
                    <a:pt x="92" y="199"/>
                  </a:lnTo>
                  <a:lnTo>
                    <a:pt x="92" y="200"/>
                  </a:lnTo>
                  <a:lnTo>
                    <a:pt x="92" y="200"/>
                  </a:lnTo>
                  <a:lnTo>
                    <a:pt x="92" y="200"/>
                  </a:lnTo>
                  <a:lnTo>
                    <a:pt x="92" y="200"/>
                  </a:lnTo>
                  <a:lnTo>
                    <a:pt x="103" y="187"/>
                  </a:lnTo>
                  <a:lnTo>
                    <a:pt x="103" y="187"/>
                  </a:lnTo>
                  <a:close/>
                  <a:moveTo>
                    <a:pt x="271" y="143"/>
                  </a:moveTo>
                  <a:lnTo>
                    <a:pt x="271" y="143"/>
                  </a:lnTo>
                  <a:lnTo>
                    <a:pt x="270" y="143"/>
                  </a:lnTo>
                  <a:lnTo>
                    <a:pt x="270" y="143"/>
                  </a:lnTo>
                  <a:lnTo>
                    <a:pt x="268" y="145"/>
                  </a:lnTo>
                  <a:lnTo>
                    <a:pt x="268" y="145"/>
                  </a:lnTo>
                  <a:lnTo>
                    <a:pt x="268" y="146"/>
                  </a:lnTo>
                  <a:lnTo>
                    <a:pt x="268" y="146"/>
                  </a:lnTo>
                  <a:lnTo>
                    <a:pt x="265" y="150"/>
                  </a:lnTo>
                  <a:lnTo>
                    <a:pt x="265" y="150"/>
                  </a:lnTo>
                  <a:lnTo>
                    <a:pt x="265" y="152"/>
                  </a:lnTo>
                  <a:lnTo>
                    <a:pt x="265" y="152"/>
                  </a:lnTo>
                  <a:lnTo>
                    <a:pt x="271" y="145"/>
                  </a:lnTo>
                  <a:lnTo>
                    <a:pt x="271" y="145"/>
                  </a:lnTo>
                  <a:lnTo>
                    <a:pt x="271" y="143"/>
                  </a:lnTo>
                  <a:lnTo>
                    <a:pt x="271" y="143"/>
                  </a:lnTo>
                  <a:close/>
                  <a:moveTo>
                    <a:pt x="85" y="281"/>
                  </a:moveTo>
                  <a:lnTo>
                    <a:pt x="85" y="281"/>
                  </a:lnTo>
                  <a:lnTo>
                    <a:pt x="85" y="280"/>
                  </a:lnTo>
                  <a:lnTo>
                    <a:pt x="85" y="278"/>
                  </a:lnTo>
                  <a:lnTo>
                    <a:pt x="85" y="278"/>
                  </a:lnTo>
                  <a:lnTo>
                    <a:pt x="85" y="275"/>
                  </a:lnTo>
                  <a:lnTo>
                    <a:pt x="85" y="275"/>
                  </a:lnTo>
                  <a:lnTo>
                    <a:pt x="82" y="273"/>
                  </a:lnTo>
                  <a:lnTo>
                    <a:pt x="82" y="273"/>
                  </a:lnTo>
                  <a:lnTo>
                    <a:pt x="82" y="277"/>
                  </a:lnTo>
                  <a:lnTo>
                    <a:pt x="82" y="277"/>
                  </a:lnTo>
                  <a:lnTo>
                    <a:pt x="82" y="278"/>
                  </a:lnTo>
                  <a:lnTo>
                    <a:pt x="82" y="278"/>
                  </a:lnTo>
                  <a:lnTo>
                    <a:pt x="85" y="281"/>
                  </a:lnTo>
                  <a:lnTo>
                    <a:pt x="85" y="281"/>
                  </a:lnTo>
                  <a:close/>
                  <a:moveTo>
                    <a:pt x="85" y="204"/>
                  </a:moveTo>
                  <a:lnTo>
                    <a:pt x="85" y="204"/>
                  </a:lnTo>
                  <a:lnTo>
                    <a:pt x="86" y="202"/>
                  </a:lnTo>
                  <a:lnTo>
                    <a:pt x="86" y="202"/>
                  </a:lnTo>
                  <a:lnTo>
                    <a:pt x="88" y="199"/>
                  </a:lnTo>
                  <a:lnTo>
                    <a:pt x="88" y="199"/>
                  </a:lnTo>
                  <a:lnTo>
                    <a:pt x="89" y="196"/>
                  </a:lnTo>
                  <a:lnTo>
                    <a:pt x="89" y="196"/>
                  </a:lnTo>
                  <a:lnTo>
                    <a:pt x="89" y="196"/>
                  </a:lnTo>
                  <a:lnTo>
                    <a:pt x="89" y="196"/>
                  </a:lnTo>
                  <a:lnTo>
                    <a:pt x="84" y="203"/>
                  </a:lnTo>
                  <a:lnTo>
                    <a:pt x="84" y="203"/>
                  </a:lnTo>
                  <a:lnTo>
                    <a:pt x="85" y="204"/>
                  </a:lnTo>
                  <a:lnTo>
                    <a:pt x="85" y="204"/>
                  </a:lnTo>
                  <a:close/>
                  <a:moveTo>
                    <a:pt x="170" y="256"/>
                  </a:moveTo>
                  <a:lnTo>
                    <a:pt x="170" y="256"/>
                  </a:lnTo>
                  <a:lnTo>
                    <a:pt x="165" y="254"/>
                  </a:lnTo>
                  <a:lnTo>
                    <a:pt x="165" y="254"/>
                  </a:lnTo>
                  <a:lnTo>
                    <a:pt x="157" y="251"/>
                  </a:lnTo>
                  <a:lnTo>
                    <a:pt x="157" y="251"/>
                  </a:lnTo>
                  <a:lnTo>
                    <a:pt x="157" y="253"/>
                  </a:lnTo>
                  <a:lnTo>
                    <a:pt x="157" y="253"/>
                  </a:lnTo>
                  <a:lnTo>
                    <a:pt x="163" y="256"/>
                  </a:lnTo>
                  <a:lnTo>
                    <a:pt x="163" y="256"/>
                  </a:lnTo>
                  <a:lnTo>
                    <a:pt x="167" y="256"/>
                  </a:lnTo>
                  <a:lnTo>
                    <a:pt x="170" y="256"/>
                  </a:lnTo>
                  <a:lnTo>
                    <a:pt x="170" y="256"/>
                  </a:lnTo>
                  <a:close/>
                  <a:moveTo>
                    <a:pt x="89" y="216"/>
                  </a:moveTo>
                  <a:lnTo>
                    <a:pt x="89" y="216"/>
                  </a:lnTo>
                  <a:lnTo>
                    <a:pt x="88" y="213"/>
                  </a:lnTo>
                  <a:lnTo>
                    <a:pt x="88" y="213"/>
                  </a:lnTo>
                  <a:lnTo>
                    <a:pt x="86" y="214"/>
                  </a:lnTo>
                  <a:lnTo>
                    <a:pt x="86" y="214"/>
                  </a:lnTo>
                  <a:lnTo>
                    <a:pt x="85" y="216"/>
                  </a:lnTo>
                  <a:lnTo>
                    <a:pt x="85" y="216"/>
                  </a:lnTo>
                  <a:lnTo>
                    <a:pt x="86" y="219"/>
                  </a:lnTo>
                  <a:lnTo>
                    <a:pt x="86" y="219"/>
                  </a:lnTo>
                  <a:lnTo>
                    <a:pt x="86" y="219"/>
                  </a:lnTo>
                  <a:lnTo>
                    <a:pt x="86" y="219"/>
                  </a:lnTo>
                  <a:lnTo>
                    <a:pt x="89" y="216"/>
                  </a:lnTo>
                  <a:lnTo>
                    <a:pt x="89" y="216"/>
                  </a:lnTo>
                  <a:close/>
                  <a:moveTo>
                    <a:pt x="108" y="224"/>
                  </a:moveTo>
                  <a:lnTo>
                    <a:pt x="108" y="224"/>
                  </a:lnTo>
                  <a:lnTo>
                    <a:pt x="106" y="221"/>
                  </a:lnTo>
                  <a:lnTo>
                    <a:pt x="106" y="221"/>
                  </a:lnTo>
                  <a:lnTo>
                    <a:pt x="103" y="224"/>
                  </a:lnTo>
                  <a:lnTo>
                    <a:pt x="103" y="229"/>
                  </a:lnTo>
                  <a:lnTo>
                    <a:pt x="103" y="229"/>
                  </a:lnTo>
                  <a:lnTo>
                    <a:pt x="108" y="224"/>
                  </a:lnTo>
                  <a:lnTo>
                    <a:pt x="108" y="224"/>
                  </a:lnTo>
                  <a:close/>
                  <a:moveTo>
                    <a:pt x="265" y="157"/>
                  </a:moveTo>
                  <a:lnTo>
                    <a:pt x="265" y="157"/>
                  </a:lnTo>
                  <a:lnTo>
                    <a:pt x="264" y="157"/>
                  </a:lnTo>
                  <a:lnTo>
                    <a:pt x="263" y="159"/>
                  </a:lnTo>
                  <a:lnTo>
                    <a:pt x="263" y="159"/>
                  </a:lnTo>
                  <a:lnTo>
                    <a:pt x="263" y="159"/>
                  </a:lnTo>
                  <a:lnTo>
                    <a:pt x="261" y="160"/>
                  </a:lnTo>
                  <a:lnTo>
                    <a:pt x="261" y="160"/>
                  </a:lnTo>
                  <a:lnTo>
                    <a:pt x="261" y="160"/>
                  </a:lnTo>
                  <a:lnTo>
                    <a:pt x="261" y="160"/>
                  </a:lnTo>
                  <a:lnTo>
                    <a:pt x="260" y="163"/>
                  </a:lnTo>
                  <a:lnTo>
                    <a:pt x="260" y="166"/>
                  </a:lnTo>
                  <a:lnTo>
                    <a:pt x="260" y="166"/>
                  </a:lnTo>
                  <a:lnTo>
                    <a:pt x="265" y="157"/>
                  </a:lnTo>
                  <a:lnTo>
                    <a:pt x="265" y="157"/>
                  </a:lnTo>
                  <a:close/>
                  <a:moveTo>
                    <a:pt x="86" y="298"/>
                  </a:moveTo>
                  <a:lnTo>
                    <a:pt x="86" y="298"/>
                  </a:lnTo>
                  <a:lnTo>
                    <a:pt x="85" y="305"/>
                  </a:lnTo>
                  <a:lnTo>
                    <a:pt x="85" y="305"/>
                  </a:lnTo>
                  <a:lnTo>
                    <a:pt x="85" y="305"/>
                  </a:lnTo>
                  <a:lnTo>
                    <a:pt x="85" y="305"/>
                  </a:lnTo>
                  <a:lnTo>
                    <a:pt x="86" y="307"/>
                  </a:lnTo>
                  <a:lnTo>
                    <a:pt x="86" y="307"/>
                  </a:lnTo>
                  <a:lnTo>
                    <a:pt x="88" y="301"/>
                  </a:lnTo>
                  <a:lnTo>
                    <a:pt x="88" y="301"/>
                  </a:lnTo>
                  <a:lnTo>
                    <a:pt x="86" y="300"/>
                  </a:lnTo>
                  <a:lnTo>
                    <a:pt x="86" y="298"/>
                  </a:lnTo>
                  <a:lnTo>
                    <a:pt x="86" y="298"/>
                  </a:lnTo>
                  <a:close/>
                  <a:moveTo>
                    <a:pt x="109" y="231"/>
                  </a:moveTo>
                  <a:lnTo>
                    <a:pt x="109" y="231"/>
                  </a:lnTo>
                  <a:lnTo>
                    <a:pt x="109" y="231"/>
                  </a:lnTo>
                  <a:lnTo>
                    <a:pt x="109" y="231"/>
                  </a:lnTo>
                  <a:lnTo>
                    <a:pt x="106" y="236"/>
                  </a:lnTo>
                  <a:lnTo>
                    <a:pt x="106" y="236"/>
                  </a:lnTo>
                  <a:lnTo>
                    <a:pt x="106" y="237"/>
                  </a:lnTo>
                  <a:lnTo>
                    <a:pt x="108" y="240"/>
                  </a:lnTo>
                  <a:lnTo>
                    <a:pt x="108" y="240"/>
                  </a:lnTo>
                  <a:lnTo>
                    <a:pt x="109" y="237"/>
                  </a:lnTo>
                  <a:lnTo>
                    <a:pt x="109" y="237"/>
                  </a:lnTo>
                  <a:lnTo>
                    <a:pt x="109" y="236"/>
                  </a:lnTo>
                  <a:lnTo>
                    <a:pt x="109" y="236"/>
                  </a:lnTo>
                  <a:lnTo>
                    <a:pt x="109" y="231"/>
                  </a:lnTo>
                  <a:lnTo>
                    <a:pt x="109" y="231"/>
                  </a:lnTo>
                  <a:close/>
                  <a:moveTo>
                    <a:pt x="268" y="91"/>
                  </a:moveTo>
                  <a:lnTo>
                    <a:pt x="268" y="91"/>
                  </a:lnTo>
                  <a:lnTo>
                    <a:pt x="270" y="91"/>
                  </a:lnTo>
                  <a:lnTo>
                    <a:pt x="270" y="91"/>
                  </a:lnTo>
                  <a:lnTo>
                    <a:pt x="277" y="86"/>
                  </a:lnTo>
                  <a:lnTo>
                    <a:pt x="277" y="86"/>
                  </a:lnTo>
                  <a:lnTo>
                    <a:pt x="277" y="86"/>
                  </a:lnTo>
                  <a:lnTo>
                    <a:pt x="277" y="86"/>
                  </a:lnTo>
                  <a:lnTo>
                    <a:pt x="275" y="86"/>
                  </a:lnTo>
                  <a:lnTo>
                    <a:pt x="275" y="86"/>
                  </a:lnTo>
                  <a:lnTo>
                    <a:pt x="271" y="88"/>
                  </a:lnTo>
                  <a:lnTo>
                    <a:pt x="271" y="88"/>
                  </a:lnTo>
                  <a:lnTo>
                    <a:pt x="271" y="88"/>
                  </a:lnTo>
                  <a:lnTo>
                    <a:pt x="271" y="88"/>
                  </a:lnTo>
                  <a:lnTo>
                    <a:pt x="270" y="89"/>
                  </a:lnTo>
                  <a:lnTo>
                    <a:pt x="268" y="89"/>
                  </a:lnTo>
                  <a:lnTo>
                    <a:pt x="268" y="89"/>
                  </a:lnTo>
                  <a:lnTo>
                    <a:pt x="268" y="91"/>
                  </a:lnTo>
                  <a:lnTo>
                    <a:pt x="268" y="91"/>
                  </a:lnTo>
                  <a:close/>
                  <a:moveTo>
                    <a:pt x="71" y="261"/>
                  </a:moveTo>
                  <a:lnTo>
                    <a:pt x="71" y="261"/>
                  </a:lnTo>
                  <a:lnTo>
                    <a:pt x="72" y="257"/>
                  </a:lnTo>
                  <a:lnTo>
                    <a:pt x="72" y="257"/>
                  </a:lnTo>
                  <a:lnTo>
                    <a:pt x="72" y="257"/>
                  </a:lnTo>
                  <a:lnTo>
                    <a:pt x="72" y="257"/>
                  </a:lnTo>
                  <a:lnTo>
                    <a:pt x="71" y="254"/>
                  </a:lnTo>
                  <a:lnTo>
                    <a:pt x="71" y="254"/>
                  </a:lnTo>
                  <a:lnTo>
                    <a:pt x="69" y="257"/>
                  </a:lnTo>
                  <a:lnTo>
                    <a:pt x="69" y="260"/>
                  </a:lnTo>
                  <a:lnTo>
                    <a:pt x="71" y="261"/>
                  </a:lnTo>
                  <a:lnTo>
                    <a:pt x="71" y="261"/>
                  </a:lnTo>
                  <a:close/>
                  <a:moveTo>
                    <a:pt x="176" y="258"/>
                  </a:moveTo>
                  <a:lnTo>
                    <a:pt x="176" y="258"/>
                  </a:lnTo>
                  <a:lnTo>
                    <a:pt x="184" y="257"/>
                  </a:lnTo>
                  <a:lnTo>
                    <a:pt x="190" y="256"/>
                  </a:lnTo>
                  <a:lnTo>
                    <a:pt x="193" y="254"/>
                  </a:lnTo>
                  <a:lnTo>
                    <a:pt x="193" y="254"/>
                  </a:lnTo>
                  <a:lnTo>
                    <a:pt x="176" y="258"/>
                  </a:lnTo>
                  <a:lnTo>
                    <a:pt x="176" y="258"/>
                  </a:lnTo>
                  <a:close/>
                  <a:moveTo>
                    <a:pt x="116" y="211"/>
                  </a:moveTo>
                  <a:lnTo>
                    <a:pt x="116" y="211"/>
                  </a:lnTo>
                  <a:lnTo>
                    <a:pt x="118" y="214"/>
                  </a:lnTo>
                  <a:lnTo>
                    <a:pt x="118" y="214"/>
                  </a:lnTo>
                  <a:lnTo>
                    <a:pt x="119" y="211"/>
                  </a:lnTo>
                  <a:lnTo>
                    <a:pt x="121" y="207"/>
                  </a:lnTo>
                  <a:lnTo>
                    <a:pt x="121" y="207"/>
                  </a:lnTo>
                  <a:lnTo>
                    <a:pt x="121" y="207"/>
                  </a:lnTo>
                  <a:lnTo>
                    <a:pt x="121" y="207"/>
                  </a:lnTo>
                  <a:lnTo>
                    <a:pt x="116" y="211"/>
                  </a:lnTo>
                  <a:lnTo>
                    <a:pt x="116" y="211"/>
                  </a:lnTo>
                  <a:close/>
                  <a:moveTo>
                    <a:pt x="125" y="194"/>
                  </a:moveTo>
                  <a:lnTo>
                    <a:pt x="125" y="194"/>
                  </a:lnTo>
                  <a:lnTo>
                    <a:pt x="123" y="196"/>
                  </a:lnTo>
                  <a:lnTo>
                    <a:pt x="123" y="196"/>
                  </a:lnTo>
                  <a:lnTo>
                    <a:pt x="123" y="197"/>
                  </a:lnTo>
                  <a:lnTo>
                    <a:pt x="123" y="197"/>
                  </a:lnTo>
                  <a:lnTo>
                    <a:pt x="125" y="202"/>
                  </a:lnTo>
                  <a:lnTo>
                    <a:pt x="125" y="202"/>
                  </a:lnTo>
                  <a:lnTo>
                    <a:pt x="126" y="199"/>
                  </a:lnTo>
                  <a:lnTo>
                    <a:pt x="125" y="194"/>
                  </a:lnTo>
                  <a:lnTo>
                    <a:pt x="125" y="194"/>
                  </a:lnTo>
                  <a:close/>
                  <a:moveTo>
                    <a:pt x="148" y="233"/>
                  </a:moveTo>
                  <a:lnTo>
                    <a:pt x="148" y="233"/>
                  </a:lnTo>
                  <a:lnTo>
                    <a:pt x="146" y="229"/>
                  </a:lnTo>
                  <a:lnTo>
                    <a:pt x="146" y="229"/>
                  </a:lnTo>
                  <a:lnTo>
                    <a:pt x="143" y="224"/>
                  </a:lnTo>
                  <a:lnTo>
                    <a:pt x="143" y="224"/>
                  </a:lnTo>
                  <a:lnTo>
                    <a:pt x="145" y="230"/>
                  </a:lnTo>
                  <a:lnTo>
                    <a:pt x="145" y="230"/>
                  </a:lnTo>
                  <a:lnTo>
                    <a:pt x="145" y="230"/>
                  </a:lnTo>
                  <a:lnTo>
                    <a:pt x="145" y="230"/>
                  </a:lnTo>
                  <a:lnTo>
                    <a:pt x="146" y="233"/>
                  </a:lnTo>
                  <a:lnTo>
                    <a:pt x="146" y="233"/>
                  </a:lnTo>
                  <a:lnTo>
                    <a:pt x="148" y="233"/>
                  </a:lnTo>
                  <a:lnTo>
                    <a:pt x="148" y="233"/>
                  </a:lnTo>
                  <a:close/>
                  <a:moveTo>
                    <a:pt x="101" y="202"/>
                  </a:moveTo>
                  <a:lnTo>
                    <a:pt x="101" y="202"/>
                  </a:lnTo>
                  <a:lnTo>
                    <a:pt x="102" y="203"/>
                  </a:lnTo>
                  <a:lnTo>
                    <a:pt x="102" y="203"/>
                  </a:lnTo>
                  <a:lnTo>
                    <a:pt x="106" y="199"/>
                  </a:lnTo>
                  <a:lnTo>
                    <a:pt x="106" y="199"/>
                  </a:lnTo>
                  <a:lnTo>
                    <a:pt x="106" y="197"/>
                  </a:lnTo>
                  <a:lnTo>
                    <a:pt x="106" y="197"/>
                  </a:lnTo>
                  <a:lnTo>
                    <a:pt x="101" y="202"/>
                  </a:lnTo>
                  <a:lnTo>
                    <a:pt x="101" y="202"/>
                  </a:lnTo>
                  <a:close/>
                  <a:moveTo>
                    <a:pt x="49" y="297"/>
                  </a:moveTo>
                  <a:lnTo>
                    <a:pt x="49" y="297"/>
                  </a:lnTo>
                  <a:lnTo>
                    <a:pt x="49" y="297"/>
                  </a:lnTo>
                  <a:lnTo>
                    <a:pt x="49" y="297"/>
                  </a:lnTo>
                  <a:lnTo>
                    <a:pt x="51" y="295"/>
                  </a:lnTo>
                  <a:lnTo>
                    <a:pt x="51" y="295"/>
                  </a:lnTo>
                  <a:lnTo>
                    <a:pt x="51" y="292"/>
                  </a:lnTo>
                  <a:lnTo>
                    <a:pt x="51" y="292"/>
                  </a:lnTo>
                  <a:lnTo>
                    <a:pt x="51" y="291"/>
                  </a:lnTo>
                  <a:lnTo>
                    <a:pt x="51" y="291"/>
                  </a:lnTo>
                  <a:lnTo>
                    <a:pt x="48" y="292"/>
                  </a:lnTo>
                  <a:lnTo>
                    <a:pt x="48" y="292"/>
                  </a:lnTo>
                  <a:lnTo>
                    <a:pt x="48" y="295"/>
                  </a:lnTo>
                  <a:lnTo>
                    <a:pt x="48" y="295"/>
                  </a:lnTo>
                  <a:lnTo>
                    <a:pt x="49" y="297"/>
                  </a:lnTo>
                  <a:lnTo>
                    <a:pt x="49" y="297"/>
                  </a:lnTo>
                  <a:close/>
                  <a:moveTo>
                    <a:pt x="136" y="238"/>
                  </a:moveTo>
                  <a:lnTo>
                    <a:pt x="136" y="238"/>
                  </a:lnTo>
                  <a:lnTo>
                    <a:pt x="136" y="238"/>
                  </a:lnTo>
                  <a:lnTo>
                    <a:pt x="136" y="238"/>
                  </a:lnTo>
                  <a:lnTo>
                    <a:pt x="139" y="238"/>
                  </a:lnTo>
                  <a:lnTo>
                    <a:pt x="139" y="238"/>
                  </a:lnTo>
                  <a:lnTo>
                    <a:pt x="142" y="237"/>
                  </a:lnTo>
                  <a:lnTo>
                    <a:pt x="142" y="237"/>
                  </a:lnTo>
                  <a:lnTo>
                    <a:pt x="142" y="236"/>
                  </a:lnTo>
                  <a:lnTo>
                    <a:pt x="142" y="236"/>
                  </a:lnTo>
                  <a:lnTo>
                    <a:pt x="140" y="234"/>
                  </a:lnTo>
                  <a:lnTo>
                    <a:pt x="139" y="234"/>
                  </a:lnTo>
                  <a:lnTo>
                    <a:pt x="139" y="234"/>
                  </a:lnTo>
                  <a:lnTo>
                    <a:pt x="139" y="236"/>
                  </a:lnTo>
                  <a:lnTo>
                    <a:pt x="139" y="236"/>
                  </a:lnTo>
                  <a:lnTo>
                    <a:pt x="138" y="238"/>
                  </a:lnTo>
                  <a:lnTo>
                    <a:pt x="138" y="238"/>
                  </a:lnTo>
                  <a:lnTo>
                    <a:pt x="136" y="238"/>
                  </a:lnTo>
                  <a:lnTo>
                    <a:pt x="136" y="238"/>
                  </a:lnTo>
                  <a:close/>
                  <a:moveTo>
                    <a:pt x="44" y="291"/>
                  </a:moveTo>
                  <a:lnTo>
                    <a:pt x="44" y="291"/>
                  </a:lnTo>
                  <a:lnTo>
                    <a:pt x="47" y="291"/>
                  </a:lnTo>
                  <a:lnTo>
                    <a:pt x="47" y="290"/>
                  </a:lnTo>
                  <a:lnTo>
                    <a:pt x="47" y="290"/>
                  </a:lnTo>
                  <a:lnTo>
                    <a:pt x="48" y="284"/>
                  </a:lnTo>
                  <a:lnTo>
                    <a:pt x="48" y="284"/>
                  </a:lnTo>
                  <a:lnTo>
                    <a:pt x="47" y="283"/>
                  </a:lnTo>
                  <a:lnTo>
                    <a:pt x="47" y="283"/>
                  </a:lnTo>
                  <a:lnTo>
                    <a:pt x="44" y="291"/>
                  </a:lnTo>
                  <a:lnTo>
                    <a:pt x="44" y="291"/>
                  </a:lnTo>
                  <a:close/>
                  <a:moveTo>
                    <a:pt x="91" y="290"/>
                  </a:moveTo>
                  <a:lnTo>
                    <a:pt x="91" y="290"/>
                  </a:lnTo>
                  <a:lnTo>
                    <a:pt x="91" y="290"/>
                  </a:lnTo>
                  <a:lnTo>
                    <a:pt x="91" y="290"/>
                  </a:lnTo>
                  <a:lnTo>
                    <a:pt x="91" y="297"/>
                  </a:lnTo>
                  <a:lnTo>
                    <a:pt x="91" y="297"/>
                  </a:lnTo>
                  <a:lnTo>
                    <a:pt x="92" y="297"/>
                  </a:lnTo>
                  <a:lnTo>
                    <a:pt x="92" y="297"/>
                  </a:lnTo>
                  <a:lnTo>
                    <a:pt x="92" y="292"/>
                  </a:lnTo>
                  <a:lnTo>
                    <a:pt x="92" y="292"/>
                  </a:lnTo>
                  <a:lnTo>
                    <a:pt x="92" y="292"/>
                  </a:lnTo>
                  <a:lnTo>
                    <a:pt x="92" y="292"/>
                  </a:lnTo>
                  <a:lnTo>
                    <a:pt x="91" y="290"/>
                  </a:lnTo>
                  <a:lnTo>
                    <a:pt x="91" y="290"/>
                  </a:lnTo>
                  <a:close/>
                  <a:moveTo>
                    <a:pt x="64" y="292"/>
                  </a:moveTo>
                  <a:lnTo>
                    <a:pt x="64" y="292"/>
                  </a:lnTo>
                  <a:lnTo>
                    <a:pt x="64" y="292"/>
                  </a:lnTo>
                  <a:lnTo>
                    <a:pt x="64" y="292"/>
                  </a:lnTo>
                  <a:lnTo>
                    <a:pt x="64" y="290"/>
                  </a:lnTo>
                  <a:lnTo>
                    <a:pt x="64" y="290"/>
                  </a:lnTo>
                  <a:lnTo>
                    <a:pt x="64" y="290"/>
                  </a:lnTo>
                  <a:lnTo>
                    <a:pt x="64" y="290"/>
                  </a:lnTo>
                  <a:lnTo>
                    <a:pt x="64" y="288"/>
                  </a:lnTo>
                  <a:lnTo>
                    <a:pt x="64" y="287"/>
                  </a:lnTo>
                  <a:lnTo>
                    <a:pt x="64" y="287"/>
                  </a:lnTo>
                  <a:lnTo>
                    <a:pt x="62" y="285"/>
                  </a:lnTo>
                  <a:lnTo>
                    <a:pt x="62" y="285"/>
                  </a:lnTo>
                  <a:lnTo>
                    <a:pt x="62" y="287"/>
                  </a:lnTo>
                  <a:lnTo>
                    <a:pt x="62" y="287"/>
                  </a:lnTo>
                  <a:lnTo>
                    <a:pt x="62" y="288"/>
                  </a:lnTo>
                  <a:lnTo>
                    <a:pt x="62" y="288"/>
                  </a:lnTo>
                  <a:lnTo>
                    <a:pt x="64" y="292"/>
                  </a:lnTo>
                  <a:lnTo>
                    <a:pt x="64" y="292"/>
                  </a:lnTo>
                  <a:close/>
                  <a:moveTo>
                    <a:pt x="280" y="40"/>
                  </a:moveTo>
                  <a:lnTo>
                    <a:pt x="280" y="40"/>
                  </a:lnTo>
                  <a:lnTo>
                    <a:pt x="283" y="38"/>
                  </a:lnTo>
                  <a:lnTo>
                    <a:pt x="283" y="38"/>
                  </a:lnTo>
                  <a:lnTo>
                    <a:pt x="285" y="34"/>
                  </a:lnTo>
                  <a:lnTo>
                    <a:pt x="285" y="34"/>
                  </a:lnTo>
                  <a:lnTo>
                    <a:pt x="287" y="34"/>
                  </a:lnTo>
                  <a:lnTo>
                    <a:pt x="287" y="34"/>
                  </a:lnTo>
                  <a:lnTo>
                    <a:pt x="283" y="35"/>
                  </a:lnTo>
                  <a:lnTo>
                    <a:pt x="280" y="40"/>
                  </a:lnTo>
                  <a:lnTo>
                    <a:pt x="280" y="40"/>
                  </a:lnTo>
                  <a:close/>
                  <a:moveTo>
                    <a:pt x="82" y="258"/>
                  </a:moveTo>
                  <a:lnTo>
                    <a:pt x="82" y="258"/>
                  </a:lnTo>
                  <a:lnTo>
                    <a:pt x="82" y="258"/>
                  </a:lnTo>
                  <a:lnTo>
                    <a:pt x="82" y="258"/>
                  </a:lnTo>
                  <a:lnTo>
                    <a:pt x="84" y="256"/>
                  </a:lnTo>
                  <a:lnTo>
                    <a:pt x="84" y="256"/>
                  </a:lnTo>
                  <a:lnTo>
                    <a:pt x="84" y="254"/>
                  </a:lnTo>
                  <a:lnTo>
                    <a:pt x="84" y="254"/>
                  </a:lnTo>
                  <a:lnTo>
                    <a:pt x="82" y="253"/>
                  </a:lnTo>
                  <a:lnTo>
                    <a:pt x="82" y="253"/>
                  </a:lnTo>
                  <a:lnTo>
                    <a:pt x="81" y="256"/>
                  </a:lnTo>
                  <a:lnTo>
                    <a:pt x="81" y="256"/>
                  </a:lnTo>
                  <a:lnTo>
                    <a:pt x="81" y="256"/>
                  </a:lnTo>
                  <a:lnTo>
                    <a:pt x="81" y="256"/>
                  </a:lnTo>
                  <a:lnTo>
                    <a:pt x="82" y="258"/>
                  </a:lnTo>
                  <a:lnTo>
                    <a:pt x="82" y="258"/>
                  </a:lnTo>
                  <a:close/>
                  <a:moveTo>
                    <a:pt x="329" y="82"/>
                  </a:moveTo>
                  <a:lnTo>
                    <a:pt x="329" y="82"/>
                  </a:lnTo>
                  <a:lnTo>
                    <a:pt x="329" y="84"/>
                  </a:lnTo>
                  <a:lnTo>
                    <a:pt x="329" y="84"/>
                  </a:lnTo>
                  <a:lnTo>
                    <a:pt x="332" y="96"/>
                  </a:lnTo>
                  <a:lnTo>
                    <a:pt x="332" y="96"/>
                  </a:lnTo>
                  <a:lnTo>
                    <a:pt x="334" y="96"/>
                  </a:lnTo>
                  <a:lnTo>
                    <a:pt x="334" y="96"/>
                  </a:lnTo>
                  <a:lnTo>
                    <a:pt x="332" y="89"/>
                  </a:lnTo>
                  <a:lnTo>
                    <a:pt x="329" y="82"/>
                  </a:lnTo>
                  <a:lnTo>
                    <a:pt x="329" y="82"/>
                  </a:lnTo>
                  <a:close/>
                  <a:moveTo>
                    <a:pt x="95" y="210"/>
                  </a:moveTo>
                  <a:lnTo>
                    <a:pt x="95" y="210"/>
                  </a:lnTo>
                  <a:lnTo>
                    <a:pt x="96" y="207"/>
                  </a:lnTo>
                  <a:lnTo>
                    <a:pt x="96" y="204"/>
                  </a:lnTo>
                  <a:lnTo>
                    <a:pt x="96" y="204"/>
                  </a:lnTo>
                  <a:lnTo>
                    <a:pt x="94" y="207"/>
                  </a:lnTo>
                  <a:lnTo>
                    <a:pt x="94" y="209"/>
                  </a:lnTo>
                  <a:lnTo>
                    <a:pt x="94" y="209"/>
                  </a:lnTo>
                  <a:lnTo>
                    <a:pt x="95" y="210"/>
                  </a:lnTo>
                  <a:lnTo>
                    <a:pt x="95" y="210"/>
                  </a:lnTo>
                  <a:close/>
                  <a:moveTo>
                    <a:pt x="41" y="308"/>
                  </a:moveTo>
                  <a:lnTo>
                    <a:pt x="41" y="308"/>
                  </a:lnTo>
                  <a:lnTo>
                    <a:pt x="40" y="314"/>
                  </a:lnTo>
                  <a:lnTo>
                    <a:pt x="40" y="314"/>
                  </a:lnTo>
                  <a:lnTo>
                    <a:pt x="40" y="315"/>
                  </a:lnTo>
                  <a:lnTo>
                    <a:pt x="40" y="317"/>
                  </a:lnTo>
                  <a:lnTo>
                    <a:pt x="40" y="317"/>
                  </a:lnTo>
                  <a:lnTo>
                    <a:pt x="41" y="312"/>
                  </a:lnTo>
                  <a:lnTo>
                    <a:pt x="41" y="312"/>
                  </a:lnTo>
                  <a:lnTo>
                    <a:pt x="41" y="311"/>
                  </a:lnTo>
                  <a:lnTo>
                    <a:pt x="41" y="308"/>
                  </a:lnTo>
                  <a:lnTo>
                    <a:pt x="41" y="308"/>
                  </a:lnTo>
                  <a:close/>
                  <a:moveTo>
                    <a:pt x="79" y="241"/>
                  </a:moveTo>
                  <a:lnTo>
                    <a:pt x="79" y="241"/>
                  </a:lnTo>
                  <a:lnTo>
                    <a:pt x="79" y="240"/>
                  </a:lnTo>
                  <a:lnTo>
                    <a:pt x="79" y="240"/>
                  </a:lnTo>
                  <a:lnTo>
                    <a:pt x="79" y="238"/>
                  </a:lnTo>
                  <a:lnTo>
                    <a:pt x="79" y="238"/>
                  </a:lnTo>
                  <a:lnTo>
                    <a:pt x="78" y="236"/>
                  </a:lnTo>
                  <a:lnTo>
                    <a:pt x="78" y="236"/>
                  </a:lnTo>
                  <a:lnTo>
                    <a:pt x="76" y="237"/>
                  </a:lnTo>
                  <a:lnTo>
                    <a:pt x="76" y="237"/>
                  </a:lnTo>
                  <a:lnTo>
                    <a:pt x="76" y="238"/>
                  </a:lnTo>
                  <a:lnTo>
                    <a:pt x="76" y="238"/>
                  </a:lnTo>
                  <a:lnTo>
                    <a:pt x="79" y="241"/>
                  </a:lnTo>
                  <a:lnTo>
                    <a:pt x="79" y="241"/>
                  </a:lnTo>
                  <a:close/>
                  <a:moveTo>
                    <a:pt x="101" y="275"/>
                  </a:moveTo>
                  <a:lnTo>
                    <a:pt x="101" y="275"/>
                  </a:lnTo>
                  <a:lnTo>
                    <a:pt x="103" y="270"/>
                  </a:lnTo>
                  <a:lnTo>
                    <a:pt x="103" y="270"/>
                  </a:lnTo>
                  <a:lnTo>
                    <a:pt x="102" y="270"/>
                  </a:lnTo>
                  <a:lnTo>
                    <a:pt x="102" y="270"/>
                  </a:lnTo>
                  <a:lnTo>
                    <a:pt x="99" y="273"/>
                  </a:lnTo>
                  <a:lnTo>
                    <a:pt x="99" y="273"/>
                  </a:lnTo>
                  <a:lnTo>
                    <a:pt x="101" y="275"/>
                  </a:lnTo>
                  <a:lnTo>
                    <a:pt x="101" y="275"/>
                  </a:lnTo>
                  <a:close/>
                  <a:moveTo>
                    <a:pt x="319" y="59"/>
                  </a:moveTo>
                  <a:lnTo>
                    <a:pt x="319" y="59"/>
                  </a:lnTo>
                  <a:lnTo>
                    <a:pt x="317" y="52"/>
                  </a:lnTo>
                  <a:lnTo>
                    <a:pt x="317" y="52"/>
                  </a:lnTo>
                  <a:lnTo>
                    <a:pt x="317" y="52"/>
                  </a:lnTo>
                  <a:lnTo>
                    <a:pt x="317" y="52"/>
                  </a:lnTo>
                  <a:lnTo>
                    <a:pt x="318" y="61"/>
                  </a:lnTo>
                  <a:lnTo>
                    <a:pt x="318" y="61"/>
                  </a:lnTo>
                  <a:lnTo>
                    <a:pt x="319" y="59"/>
                  </a:lnTo>
                  <a:lnTo>
                    <a:pt x="319" y="59"/>
                  </a:lnTo>
                  <a:close/>
                  <a:moveTo>
                    <a:pt x="297" y="22"/>
                  </a:moveTo>
                  <a:lnTo>
                    <a:pt x="297" y="22"/>
                  </a:lnTo>
                  <a:lnTo>
                    <a:pt x="295" y="22"/>
                  </a:lnTo>
                  <a:lnTo>
                    <a:pt x="295" y="22"/>
                  </a:lnTo>
                  <a:lnTo>
                    <a:pt x="292" y="24"/>
                  </a:lnTo>
                  <a:lnTo>
                    <a:pt x="292" y="24"/>
                  </a:lnTo>
                  <a:lnTo>
                    <a:pt x="290" y="27"/>
                  </a:lnTo>
                  <a:lnTo>
                    <a:pt x="290" y="27"/>
                  </a:lnTo>
                  <a:lnTo>
                    <a:pt x="294" y="25"/>
                  </a:lnTo>
                  <a:lnTo>
                    <a:pt x="294" y="25"/>
                  </a:lnTo>
                  <a:lnTo>
                    <a:pt x="294" y="25"/>
                  </a:lnTo>
                  <a:lnTo>
                    <a:pt x="294" y="25"/>
                  </a:lnTo>
                  <a:lnTo>
                    <a:pt x="297" y="22"/>
                  </a:lnTo>
                  <a:lnTo>
                    <a:pt x="297" y="22"/>
                  </a:lnTo>
                  <a:close/>
                  <a:moveTo>
                    <a:pt x="69" y="226"/>
                  </a:moveTo>
                  <a:lnTo>
                    <a:pt x="69" y="226"/>
                  </a:lnTo>
                  <a:lnTo>
                    <a:pt x="72" y="221"/>
                  </a:lnTo>
                  <a:lnTo>
                    <a:pt x="72" y="221"/>
                  </a:lnTo>
                  <a:lnTo>
                    <a:pt x="74" y="220"/>
                  </a:lnTo>
                  <a:lnTo>
                    <a:pt x="72" y="219"/>
                  </a:lnTo>
                  <a:lnTo>
                    <a:pt x="72" y="219"/>
                  </a:lnTo>
                  <a:lnTo>
                    <a:pt x="71" y="221"/>
                  </a:lnTo>
                  <a:lnTo>
                    <a:pt x="69" y="226"/>
                  </a:lnTo>
                  <a:lnTo>
                    <a:pt x="69" y="226"/>
                  </a:lnTo>
                  <a:close/>
                  <a:moveTo>
                    <a:pt x="297" y="47"/>
                  </a:moveTo>
                  <a:lnTo>
                    <a:pt x="297" y="47"/>
                  </a:lnTo>
                  <a:lnTo>
                    <a:pt x="298" y="48"/>
                  </a:lnTo>
                  <a:lnTo>
                    <a:pt x="298" y="48"/>
                  </a:lnTo>
                  <a:lnTo>
                    <a:pt x="300" y="47"/>
                  </a:lnTo>
                  <a:lnTo>
                    <a:pt x="300" y="47"/>
                  </a:lnTo>
                  <a:lnTo>
                    <a:pt x="301" y="45"/>
                  </a:lnTo>
                  <a:lnTo>
                    <a:pt x="300" y="44"/>
                  </a:lnTo>
                  <a:lnTo>
                    <a:pt x="300" y="44"/>
                  </a:lnTo>
                  <a:lnTo>
                    <a:pt x="298" y="45"/>
                  </a:lnTo>
                  <a:lnTo>
                    <a:pt x="297" y="47"/>
                  </a:lnTo>
                  <a:lnTo>
                    <a:pt x="297" y="47"/>
                  </a:lnTo>
                  <a:close/>
                  <a:moveTo>
                    <a:pt x="76" y="247"/>
                  </a:moveTo>
                  <a:lnTo>
                    <a:pt x="76" y="247"/>
                  </a:lnTo>
                  <a:lnTo>
                    <a:pt x="78" y="246"/>
                  </a:lnTo>
                  <a:lnTo>
                    <a:pt x="78" y="246"/>
                  </a:lnTo>
                  <a:lnTo>
                    <a:pt x="78" y="244"/>
                  </a:lnTo>
                  <a:lnTo>
                    <a:pt x="78" y="244"/>
                  </a:lnTo>
                  <a:lnTo>
                    <a:pt x="75" y="240"/>
                  </a:lnTo>
                  <a:lnTo>
                    <a:pt x="75" y="240"/>
                  </a:lnTo>
                  <a:lnTo>
                    <a:pt x="75" y="240"/>
                  </a:lnTo>
                  <a:lnTo>
                    <a:pt x="75" y="240"/>
                  </a:lnTo>
                  <a:lnTo>
                    <a:pt x="75" y="241"/>
                  </a:lnTo>
                  <a:lnTo>
                    <a:pt x="75" y="241"/>
                  </a:lnTo>
                  <a:lnTo>
                    <a:pt x="76" y="247"/>
                  </a:lnTo>
                  <a:lnTo>
                    <a:pt x="76" y="247"/>
                  </a:lnTo>
                  <a:close/>
                  <a:moveTo>
                    <a:pt x="302" y="18"/>
                  </a:moveTo>
                  <a:lnTo>
                    <a:pt x="302" y="18"/>
                  </a:lnTo>
                  <a:lnTo>
                    <a:pt x="301" y="20"/>
                  </a:lnTo>
                  <a:lnTo>
                    <a:pt x="301" y="21"/>
                  </a:lnTo>
                  <a:lnTo>
                    <a:pt x="301" y="21"/>
                  </a:lnTo>
                  <a:lnTo>
                    <a:pt x="301" y="24"/>
                  </a:lnTo>
                  <a:lnTo>
                    <a:pt x="301" y="24"/>
                  </a:lnTo>
                  <a:lnTo>
                    <a:pt x="302" y="22"/>
                  </a:lnTo>
                  <a:lnTo>
                    <a:pt x="302" y="22"/>
                  </a:lnTo>
                  <a:lnTo>
                    <a:pt x="302" y="18"/>
                  </a:lnTo>
                  <a:lnTo>
                    <a:pt x="302" y="18"/>
                  </a:lnTo>
                  <a:close/>
                  <a:moveTo>
                    <a:pt x="277" y="84"/>
                  </a:moveTo>
                  <a:lnTo>
                    <a:pt x="277" y="84"/>
                  </a:lnTo>
                  <a:lnTo>
                    <a:pt x="274" y="79"/>
                  </a:lnTo>
                  <a:lnTo>
                    <a:pt x="274" y="79"/>
                  </a:lnTo>
                  <a:lnTo>
                    <a:pt x="273" y="82"/>
                  </a:lnTo>
                  <a:lnTo>
                    <a:pt x="273" y="82"/>
                  </a:lnTo>
                  <a:lnTo>
                    <a:pt x="274" y="84"/>
                  </a:lnTo>
                  <a:lnTo>
                    <a:pt x="274" y="84"/>
                  </a:lnTo>
                  <a:lnTo>
                    <a:pt x="277" y="84"/>
                  </a:lnTo>
                  <a:lnTo>
                    <a:pt x="277" y="84"/>
                  </a:lnTo>
                  <a:close/>
                  <a:moveTo>
                    <a:pt x="278" y="139"/>
                  </a:moveTo>
                  <a:lnTo>
                    <a:pt x="278" y="139"/>
                  </a:lnTo>
                  <a:lnTo>
                    <a:pt x="283" y="130"/>
                  </a:lnTo>
                  <a:lnTo>
                    <a:pt x="287" y="122"/>
                  </a:lnTo>
                  <a:lnTo>
                    <a:pt x="287" y="122"/>
                  </a:lnTo>
                  <a:lnTo>
                    <a:pt x="278" y="139"/>
                  </a:lnTo>
                  <a:lnTo>
                    <a:pt x="278" y="139"/>
                  </a:lnTo>
                  <a:close/>
                  <a:moveTo>
                    <a:pt x="280" y="31"/>
                  </a:moveTo>
                  <a:lnTo>
                    <a:pt x="280" y="31"/>
                  </a:lnTo>
                  <a:lnTo>
                    <a:pt x="277" y="32"/>
                  </a:lnTo>
                  <a:lnTo>
                    <a:pt x="275" y="32"/>
                  </a:lnTo>
                  <a:lnTo>
                    <a:pt x="275" y="32"/>
                  </a:lnTo>
                  <a:lnTo>
                    <a:pt x="273" y="35"/>
                  </a:lnTo>
                  <a:lnTo>
                    <a:pt x="273" y="35"/>
                  </a:lnTo>
                  <a:lnTo>
                    <a:pt x="273" y="37"/>
                  </a:lnTo>
                  <a:lnTo>
                    <a:pt x="273" y="37"/>
                  </a:lnTo>
                  <a:lnTo>
                    <a:pt x="275" y="34"/>
                  </a:lnTo>
                  <a:lnTo>
                    <a:pt x="280" y="31"/>
                  </a:lnTo>
                  <a:lnTo>
                    <a:pt x="280" y="31"/>
                  </a:lnTo>
                  <a:close/>
                  <a:moveTo>
                    <a:pt x="98" y="261"/>
                  </a:moveTo>
                  <a:lnTo>
                    <a:pt x="98" y="261"/>
                  </a:lnTo>
                  <a:lnTo>
                    <a:pt x="98" y="261"/>
                  </a:lnTo>
                  <a:lnTo>
                    <a:pt x="98" y="261"/>
                  </a:lnTo>
                  <a:lnTo>
                    <a:pt x="98" y="264"/>
                  </a:lnTo>
                  <a:lnTo>
                    <a:pt x="98" y="267"/>
                  </a:lnTo>
                  <a:lnTo>
                    <a:pt x="98" y="267"/>
                  </a:lnTo>
                  <a:lnTo>
                    <a:pt x="99" y="265"/>
                  </a:lnTo>
                  <a:lnTo>
                    <a:pt x="99" y="265"/>
                  </a:lnTo>
                  <a:lnTo>
                    <a:pt x="99" y="264"/>
                  </a:lnTo>
                  <a:lnTo>
                    <a:pt x="99" y="264"/>
                  </a:lnTo>
                  <a:lnTo>
                    <a:pt x="98" y="261"/>
                  </a:lnTo>
                  <a:lnTo>
                    <a:pt x="98" y="261"/>
                  </a:lnTo>
                  <a:close/>
                  <a:moveTo>
                    <a:pt x="108" y="275"/>
                  </a:moveTo>
                  <a:lnTo>
                    <a:pt x="108" y="275"/>
                  </a:lnTo>
                  <a:lnTo>
                    <a:pt x="109" y="275"/>
                  </a:lnTo>
                  <a:lnTo>
                    <a:pt x="109" y="275"/>
                  </a:lnTo>
                  <a:lnTo>
                    <a:pt x="112" y="268"/>
                  </a:lnTo>
                  <a:lnTo>
                    <a:pt x="112" y="268"/>
                  </a:lnTo>
                  <a:lnTo>
                    <a:pt x="109" y="268"/>
                  </a:lnTo>
                  <a:lnTo>
                    <a:pt x="109" y="268"/>
                  </a:lnTo>
                  <a:lnTo>
                    <a:pt x="109" y="270"/>
                  </a:lnTo>
                  <a:lnTo>
                    <a:pt x="109" y="271"/>
                  </a:lnTo>
                  <a:lnTo>
                    <a:pt x="109" y="271"/>
                  </a:lnTo>
                  <a:lnTo>
                    <a:pt x="108" y="274"/>
                  </a:lnTo>
                  <a:lnTo>
                    <a:pt x="108" y="274"/>
                  </a:lnTo>
                  <a:lnTo>
                    <a:pt x="108" y="275"/>
                  </a:lnTo>
                  <a:lnTo>
                    <a:pt x="108" y="275"/>
                  </a:lnTo>
                  <a:close/>
                  <a:moveTo>
                    <a:pt x="135" y="169"/>
                  </a:moveTo>
                  <a:lnTo>
                    <a:pt x="135" y="169"/>
                  </a:lnTo>
                  <a:lnTo>
                    <a:pt x="138" y="170"/>
                  </a:lnTo>
                  <a:lnTo>
                    <a:pt x="138" y="170"/>
                  </a:lnTo>
                  <a:lnTo>
                    <a:pt x="139" y="172"/>
                  </a:lnTo>
                  <a:lnTo>
                    <a:pt x="139" y="172"/>
                  </a:lnTo>
                  <a:lnTo>
                    <a:pt x="140" y="173"/>
                  </a:lnTo>
                  <a:lnTo>
                    <a:pt x="140" y="173"/>
                  </a:lnTo>
                  <a:lnTo>
                    <a:pt x="142" y="176"/>
                  </a:lnTo>
                  <a:lnTo>
                    <a:pt x="142" y="176"/>
                  </a:lnTo>
                  <a:lnTo>
                    <a:pt x="140" y="173"/>
                  </a:lnTo>
                  <a:lnTo>
                    <a:pt x="139" y="170"/>
                  </a:lnTo>
                  <a:lnTo>
                    <a:pt x="138" y="169"/>
                  </a:lnTo>
                  <a:lnTo>
                    <a:pt x="135" y="169"/>
                  </a:lnTo>
                  <a:lnTo>
                    <a:pt x="135" y="169"/>
                  </a:lnTo>
                  <a:close/>
                  <a:moveTo>
                    <a:pt x="52" y="300"/>
                  </a:moveTo>
                  <a:lnTo>
                    <a:pt x="52" y="300"/>
                  </a:lnTo>
                  <a:lnTo>
                    <a:pt x="52" y="300"/>
                  </a:lnTo>
                  <a:lnTo>
                    <a:pt x="52" y="300"/>
                  </a:lnTo>
                  <a:lnTo>
                    <a:pt x="52" y="301"/>
                  </a:lnTo>
                  <a:lnTo>
                    <a:pt x="52" y="301"/>
                  </a:lnTo>
                  <a:lnTo>
                    <a:pt x="54" y="305"/>
                  </a:lnTo>
                  <a:lnTo>
                    <a:pt x="54" y="305"/>
                  </a:lnTo>
                  <a:lnTo>
                    <a:pt x="55" y="302"/>
                  </a:lnTo>
                  <a:lnTo>
                    <a:pt x="55" y="302"/>
                  </a:lnTo>
                  <a:lnTo>
                    <a:pt x="54" y="301"/>
                  </a:lnTo>
                  <a:lnTo>
                    <a:pt x="54" y="301"/>
                  </a:lnTo>
                  <a:lnTo>
                    <a:pt x="52" y="300"/>
                  </a:lnTo>
                  <a:lnTo>
                    <a:pt x="52" y="300"/>
                  </a:lnTo>
                  <a:close/>
                  <a:moveTo>
                    <a:pt x="138" y="224"/>
                  </a:moveTo>
                  <a:lnTo>
                    <a:pt x="138" y="224"/>
                  </a:lnTo>
                  <a:lnTo>
                    <a:pt x="135" y="227"/>
                  </a:lnTo>
                  <a:lnTo>
                    <a:pt x="136" y="231"/>
                  </a:lnTo>
                  <a:lnTo>
                    <a:pt x="136" y="231"/>
                  </a:lnTo>
                  <a:lnTo>
                    <a:pt x="136" y="230"/>
                  </a:lnTo>
                  <a:lnTo>
                    <a:pt x="136" y="230"/>
                  </a:lnTo>
                  <a:lnTo>
                    <a:pt x="138" y="224"/>
                  </a:lnTo>
                  <a:lnTo>
                    <a:pt x="138" y="224"/>
                  </a:lnTo>
                  <a:close/>
                  <a:moveTo>
                    <a:pt x="52" y="317"/>
                  </a:moveTo>
                  <a:lnTo>
                    <a:pt x="52" y="317"/>
                  </a:lnTo>
                  <a:lnTo>
                    <a:pt x="52" y="315"/>
                  </a:lnTo>
                  <a:lnTo>
                    <a:pt x="52" y="315"/>
                  </a:lnTo>
                  <a:lnTo>
                    <a:pt x="51" y="314"/>
                  </a:lnTo>
                  <a:lnTo>
                    <a:pt x="51" y="314"/>
                  </a:lnTo>
                  <a:lnTo>
                    <a:pt x="51" y="312"/>
                  </a:lnTo>
                  <a:lnTo>
                    <a:pt x="51" y="312"/>
                  </a:lnTo>
                  <a:lnTo>
                    <a:pt x="51" y="311"/>
                  </a:lnTo>
                  <a:lnTo>
                    <a:pt x="49" y="308"/>
                  </a:lnTo>
                  <a:lnTo>
                    <a:pt x="49" y="308"/>
                  </a:lnTo>
                  <a:lnTo>
                    <a:pt x="48" y="310"/>
                  </a:lnTo>
                  <a:lnTo>
                    <a:pt x="48" y="311"/>
                  </a:lnTo>
                  <a:lnTo>
                    <a:pt x="48" y="311"/>
                  </a:lnTo>
                  <a:lnTo>
                    <a:pt x="52" y="317"/>
                  </a:lnTo>
                  <a:lnTo>
                    <a:pt x="52" y="317"/>
                  </a:lnTo>
                  <a:close/>
                  <a:moveTo>
                    <a:pt x="52" y="332"/>
                  </a:moveTo>
                  <a:lnTo>
                    <a:pt x="52" y="332"/>
                  </a:lnTo>
                  <a:lnTo>
                    <a:pt x="55" y="334"/>
                  </a:lnTo>
                  <a:lnTo>
                    <a:pt x="55" y="334"/>
                  </a:lnTo>
                  <a:lnTo>
                    <a:pt x="55" y="331"/>
                  </a:lnTo>
                  <a:lnTo>
                    <a:pt x="55" y="331"/>
                  </a:lnTo>
                  <a:lnTo>
                    <a:pt x="54" y="331"/>
                  </a:lnTo>
                  <a:lnTo>
                    <a:pt x="54" y="331"/>
                  </a:lnTo>
                  <a:lnTo>
                    <a:pt x="51" y="329"/>
                  </a:lnTo>
                  <a:lnTo>
                    <a:pt x="51" y="329"/>
                  </a:lnTo>
                  <a:lnTo>
                    <a:pt x="52" y="332"/>
                  </a:lnTo>
                  <a:lnTo>
                    <a:pt x="52" y="332"/>
                  </a:lnTo>
                  <a:close/>
                  <a:moveTo>
                    <a:pt x="58" y="322"/>
                  </a:moveTo>
                  <a:lnTo>
                    <a:pt x="58" y="322"/>
                  </a:lnTo>
                  <a:lnTo>
                    <a:pt x="59" y="322"/>
                  </a:lnTo>
                  <a:lnTo>
                    <a:pt x="61" y="322"/>
                  </a:lnTo>
                  <a:lnTo>
                    <a:pt x="61" y="322"/>
                  </a:lnTo>
                  <a:lnTo>
                    <a:pt x="62" y="324"/>
                  </a:lnTo>
                  <a:lnTo>
                    <a:pt x="62" y="324"/>
                  </a:lnTo>
                  <a:lnTo>
                    <a:pt x="64" y="325"/>
                  </a:lnTo>
                  <a:lnTo>
                    <a:pt x="64" y="325"/>
                  </a:lnTo>
                  <a:lnTo>
                    <a:pt x="61" y="321"/>
                  </a:lnTo>
                  <a:lnTo>
                    <a:pt x="57" y="319"/>
                  </a:lnTo>
                  <a:lnTo>
                    <a:pt x="57" y="319"/>
                  </a:lnTo>
                  <a:lnTo>
                    <a:pt x="58" y="322"/>
                  </a:lnTo>
                  <a:lnTo>
                    <a:pt x="58" y="322"/>
                  </a:lnTo>
                  <a:close/>
                  <a:moveTo>
                    <a:pt x="69" y="318"/>
                  </a:moveTo>
                  <a:lnTo>
                    <a:pt x="69" y="318"/>
                  </a:lnTo>
                  <a:lnTo>
                    <a:pt x="68" y="321"/>
                  </a:lnTo>
                  <a:lnTo>
                    <a:pt x="68" y="321"/>
                  </a:lnTo>
                  <a:lnTo>
                    <a:pt x="71" y="322"/>
                  </a:lnTo>
                  <a:lnTo>
                    <a:pt x="71" y="322"/>
                  </a:lnTo>
                  <a:lnTo>
                    <a:pt x="71" y="319"/>
                  </a:lnTo>
                  <a:lnTo>
                    <a:pt x="69" y="318"/>
                  </a:lnTo>
                  <a:lnTo>
                    <a:pt x="69" y="318"/>
                  </a:lnTo>
                  <a:close/>
                  <a:moveTo>
                    <a:pt x="307" y="52"/>
                  </a:moveTo>
                  <a:lnTo>
                    <a:pt x="307" y="52"/>
                  </a:lnTo>
                  <a:lnTo>
                    <a:pt x="305" y="54"/>
                  </a:lnTo>
                  <a:lnTo>
                    <a:pt x="305" y="54"/>
                  </a:lnTo>
                  <a:lnTo>
                    <a:pt x="307" y="57"/>
                  </a:lnTo>
                  <a:lnTo>
                    <a:pt x="307" y="57"/>
                  </a:lnTo>
                  <a:lnTo>
                    <a:pt x="308" y="55"/>
                  </a:lnTo>
                  <a:lnTo>
                    <a:pt x="308" y="55"/>
                  </a:lnTo>
                  <a:lnTo>
                    <a:pt x="307" y="52"/>
                  </a:lnTo>
                  <a:lnTo>
                    <a:pt x="307" y="52"/>
                  </a:lnTo>
                  <a:close/>
                  <a:moveTo>
                    <a:pt x="59" y="253"/>
                  </a:moveTo>
                  <a:lnTo>
                    <a:pt x="59" y="253"/>
                  </a:lnTo>
                  <a:lnTo>
                    <a:pt x="59" y="254"/>
                  </a:lnTo>
                  <a:lnTo>
                    <a:pt x="59" y="254"/>
                  </a:lnTo>
                  <a:lnTo>
                    <a:pt x="59" y="253"/>
                  </a:lnTo>
                  <a:lnTo>
                    <a:pt x="59" y="253"/>
                  </a:lnTo>
                  <a:lnTo>
                    <a:pt x="62" y="248"/>
                  </a:lnTo>
                  <a:lnTo>
                    <a:pt x="62" y="248"/>
                  </a:lnTo>
                  <a:lnTo>
                    <a:pt x="62" y="247"/>
                  </a:lnTo>
                  <a:lnTo>
                    <a:pt x="61" y="246"/>
                  </a:lnTo>
                  <a:lnTo>
                    <a:pt x="61" y="246"/>
                  </a:lnTo>
                  <a:lnTo>
                    <a:pt x="59" y="253"/>
                  </a:lnTo>
                  <a:lnTo>
                    <a:pt x="59" y="253"/>
                  </a:lnTo>
                  <a:close/>
                  <a:moveTo>
                    <a:pt x="81" y="236"/>
                  </a:moveTo>
                  <a:lnTo>
                    <a:pt x="81" y="236"/>
                  </a:lnTo>
                  <a:lnTo>
                    <a:pt x="82" y="233"/>
                  </a:lnTo>
                  <a:lnTo>
                    <a:pt x="82" y="231"/>
                  </a:lnTo>
                  <a:lnTo>
                    <a:pt x="82" y="231"/>
                  </a:lnTo>
                  <a:lnTo>
                    <a:pt x="81" y="233"/>
                  </a:lnTo>
                  <a:lnTo>
                    <a:pt x="81" y="233"/>
                  </a:lnTo>
                  <a:lnTo>
                    <a:pt x="81" y="233"/>
                  </a:lnTo>
                  <a:lnTo>
                    <a:pt x="81" y="233"/>
                  </a:lnTo>
                  <a:lnTo>
                    <a:pt x="81" y="236"/>
                  </a:lnTo>
                  <a:lnTo>
                    <a:pt x="81" y="236"/>
                  </a:lnTo>
                  <a:close/>
                  <a:moveTo>
                    <a:pt x="121" y="183"/>
                  </a:moveTo>
                  <a:lnTo>
                    <a:pt x="121" y="183"/>
                  </a:lnTo>
                  <a:lnTo>
                    <a:pt x="122" y="183"/>
                  </a:lnTo>
                  <a:lnTo>
                    <a:pt x="123" y="182"/>
                  </a:lnTo>
                  <a:lnTo>
                    <a:pt x="123" y="182"/>
                  </a:lnTo>
                  <a:lnTo>
                    <a:pt x="123" y="180"/>
                  </a:lnTo>
                  <a:lnTo>
                    <a:pt x="123" y="180"/>
                  </a:lnTo>
                  <a:lnTo>
                    <a:pt x="121" y="180"/>
                  </a:lnTo>
                  <a:lnTo>
                    <a:pt x="121" y="180"/>
                  </a:lnTo>
                  <a:lnTo>
                    <a:pt x="119" y="180"/>
                  </a:lnTo>
                  <a:lnTo>
                    <a:pt x="119" y="180"/>
                  </a:lnTo>
                  <a:lnTo>
                    <a:pt x="121" y="182"/>
                  </a:lnTo>
                  <a:lnTo>
                    <a:pt x="121" y="183"/>
                  </a:lnTo>
                  <a:lnTo>
                    <a:pt x="121" y="183"/>
                  </a:lnTo>
                  <a:close/>
                  <a:moveTo>
                    <a:pt x="291" y="21"/>
                  </a:moveTo>
                  <a:lnTo>
                    <a:pt x="291" y="21"/>
                  </a:lnTo>
                  <a:lnTo>
                    <a:pt x="287" y="22"/>
                  </a:lnTo>
                  <a:lnTo>
                    <a:pt x="284" y="24"/>
                  </a:lnTo>
                  <a:lnTo>
                    <a:pt x="284" y="24"/>
                  </a:lnTo>
                  <a:lnTo>
                    <a:pt x="288" y="22"/>
                  </a:lnTo>
                  <a:lnTo>
                    <a:pt x="291" y="21"/>
                  </a:lnTo>
                  <a:lnTo>
                    <a:pt x="291" y="21"/>
                  </a:lnTo>
                  <a:close/>
                  <a:moveTo>
                    <a:pt x="135" y="179"/>
                  </a:moveTo>
                  <a:lnTo>
                    <a:pt x="135" y="179"/>
                  </a:lnTo>
                  <a:lnTo>
                    <a:pt x="133" y="180"/>
                  </a:lnTo>
                  <a:lnTo>
                    <a:pt x="133" y="180"/>
                  </a:lnTo>
                  <a:lnTo>
                    <a:pt x="136" y="184"/>
                  </a:lnTo>
                  <a:lnTo>
                    <a:pt x="136" y="184"/>
                  </a:lnTo>
                  <a:lnTo>
                    <a:pt x="136" y="182"/>
                  </a:lnTo>
                  <a:lnTo>
                    <a:pt x="135" y="179"/>
                  </a:lnTo>
                  <a:lnTo>
                    <a:pt x="135" y="179"/>
                  </a:lnTo>
                  <a:close/>
                  <a:moveTo>
                    <a:pt x="79" y="230"/>
                  </a:moveTo>
                  <a:lnTo>
                    <a:pt x="79" y="230"/>
                  </a:lnTo>
                  <a:lnTo>
                    <a:pt x="81" y="229"/>
                  </a:lnTo>
                  <a:lnTo>
                    <a:pt x="79" y="227"/>
                  </a:lnTo>
                  <a:lnTo>
                    <a:pt x="79" y="227"/>
                  </a:lnTo>
                  <a:lnTo>
                    <a:pt x="79" y="224"/>
                  </a:lnTo>
                  <a:lnTo>
                    <a:pt x="79" y="224"/>
                  </a:lnTo>
                  <a:lnTo>
                    <a:pt x="78" y="224"/>
                  </a:lnTo>
                  <a:lnTo>
                    <a:pt x="78" y="224"/>
                  </a:lnTo>
                  <a:lnTo>
                    <a:pt x="78" y="224"/>
                  </a:lnTo>
                  <a:lnTo>
                    <a:pt x="78" y="224"/>
                  </a:lnTo>
                  <a:lnTo>
                    <a:pt x="78" y="224"/>
                  </a:lnTo>
                  <a:lnTo>
                    <a:pt x="78" y="224"/>
                  </a:lnTo>
                  <a:lnTo>
                    <a:pt x="79" y="230"/>
                  </a:lnTo>
                  <a:lnTo>
                    <a:pt x="79" y="230"/>
                  </a:lnTo>
                  <a:close/>
                  <a:moveTo>
                    <a:pt x="76" y="260"/>
                  </a:moveTo>
                  <a:lnTo>
                    <a:pt x="76" y="260"/>
                  </a:lnTo>
                  <a:lnTo>
                    <a:pt x="79" y="264"/>
                  </a:lnTo>
                  <a:lnTo>
                    <a:pt x="79" y="264"/>
                  </a:lnTo>
                  <a:lnTo>
                    <a:pt x="79" y="263"/>
                  </a:lnTo>
                  <a:lnTo>
                    <a:pt x="79" y="263"/>
                  </a:lnTo>
                  <a:lnTo>
                    <a:pt x="79" y="260"/>
                  </a:lnTo>
                  <a:lnTo>
                    <a:pt x="79" y="260"/>
                  </a:lnTo>
                  <a:lnTo>
                    <a:pt x="79" y="258"/>
                  </a:lnTo>
                  <a:lnTo>
                    <a:pt x="79" y="258"/>
                  </a:lnTo>
                  <a:lnTo>
                    <a:pt x="76" y="260"/>
                  </a:lnTo>
                  <a:lnTo>
                    <a:pt x="76" y="260"/>
                  </a:lnTo>
                  <a:close/>
                  <a:moveTo>
                    <a:pt x="84" y="219"/>
                  </a:moveTo>
                  <a:lnTo>
                    <a:pt x="84" y="219"/>
                  </a:lnTo>
                  <a:lnTo>
                    <a:pt x="82" y="220"/>
                  </a:lnTo>
                  <a:lnTo>
                    <a:pt x="84" y="224"/>
                  </a:lnTo>
                  <a:lnTo>
                    <a:pt x="84" y="224"/>
                  </a:lnTo>
                  <a:lnTo>
                    <a:pt x="85" y="221"/>
                  </a:lnTo>
                  <a:lnTo>
                    <a:pt x="85" y="220"/>
                  </a:lnTo>
                  <a:lnTo>
                    <a:pt x="85" y="220"/>
                  </a:lnTo>
                  <a:lnTo>
                    <a:pt x="84" y="219"/>
                  </a:lnTo>
                  <a:lnTo>
                    <a:pt x="84" y="219"/>
                  </a:lnTo>
                  <a:close/>
                  <a:moveTo>
                    <a:pt x="96" y="335"/>
                  </a:moveTo>
                  <a:lnTo>
                    <a:pt x="96" y="335"/>
                  </a:lnTo>
                  <a:lnTo>
                    <a:pt x="94" y="344"/>
                  </a:lnTo>
                  <a:lnTo>
                    <a:pt x="94" y="344"/>
                  </a:lnTo>
                  <a:lnTo>
                    <a:pt x="95" y="339"/>
                  </a:lnTo>
                  <a:lnTo>
                    <a:pt x="96" y="335"/>
                  </a:lnTo>
                  <a:lnTo>
                    <a:pt x="96" y="335"/>
                  </a:lnTo>
                  <a:close/>
                  <a:moveTo>
                    <a:pt x="81" y="270"/>
                  </a:moveTo>
                  <a:lnTo>
                    <a:pt x="81" y="270"/>
                  </a:lnTo>
                  <a:lnTo>
                    <a:pt x="79" y="273"/>
                  </a:lnTo>
                  <a:lnTo>
                    <a:pt x="79" y="273"/>
                  </a:lnTo>
                  <a:lnTo>
                    <a:pt x="78" y="274"/>
                  </a:lnTo>
                  <a:lnTo>
                    <a:pt x="79" y="274"/>
                  </a:lnTo>
                  <a:lnTo>
                    <a:pt x="79" y="274"/>
                  </a:lnTo>
                  <a:lnTo>
                    <a:pt x="81" y="273"/>
                  </a:lnTo>
                  <a:lnTo>
                    <a:pt x="81" y="273"/>
                  </a:lnTo>
                  <a:lnTo>
                    <a:pt x="82" y="271"/>
                  </a:lnTo>
                  <a:lnTo>
                    <a:pt x="82" y="271"/>
                  </a:lnTo>
                  <a:lnTo>
                    <a:pt x="81" y="270"/>
                  </a:lnTo>
                  <a:lnTo>
                    <a:pt x="81" y="270"/>
                  </a:lnTo>
                  <a:close/>
                  <a:moveTo>
                    <a:pt x="69" y="335"/>
                  </a:moveTo>
                  <a:lnTo>
                    <a:pt x="69" y="335"/>
                  </a:lnTo>
                  <a:lnTo>
                    <a:pt x="68" y="332"/>
                  </a:lnTo>
                  <a:lnTo>
                    <a:pt x="65" y="331"/>
                  </a:lnTo>
                  <a:lnTo>
                    <a:pt x="65" y="331"/>
                  </a:lnTo>
                  <a:lnTo>
                    <a:pt x="67" y="334"/>
                  </a:lnTo>
                  <a:lnTo>
                    <a:pt x="67" y="334"/>
                  </a:lnTo>
                  <a:lnTo>
                    <a:pt x="69" y="335"/>
                  </a:lnTo>
                  <a:lnTo>
                    <a:pt x="69" y="335"/>
                  </a:lnTo>
                  <a:close/>
                  <a:moveTo>
                    <a:pt x="54" y="287"/>
                  </a:moveTo>
                  <a:lnTo>
                    <a:pt x="54" y="287"/>
                  </a:lnTo>
                  <a:lnTo>
                    <a:pt x="54" y="287"/>
                  </a:lnTo>
                  <a:lnTo>
                    <a:pt x="54" y="287"/>
                  </a:lnTo>
                  <a:lnTo>
                    <a:pt x="55" y="281"/>
                  </a:lnTo>
                  <a:lnTo>
                    <a:pt x="55" y="281"/>
                  </a:lnTo>
                  <a:lnTo>
                    <a:pt x="55" y="280"/>
                  </a:lnTo>
                  <a:lnTo>
                    <a:pt x="55" y="280"/>
                  </a:lnTo>
                  <a:lnTo>
                    <a:pt x="55" y="280"/>
                  </a:lnTo>
                  <a:lnTo>
                    <a:pt x="55" y="280"/>
                  </a:lnTo>
                  <a:lnTo>
                    <a:pt x="52" y="285"/>
                  </a:lnTo>
                  <a:lnTo>
                    <a:pt x="52" y="285"/>
                  </a:lnTo>
                  <a:lnTo>
                    <a:pt x="54" y="287"/>
                  </a:lnTo>
                  <a:lnTo>
                    <a:pt x="54" y="287"/>
                  </a:lnTo>
                  <a:close/>
                  <a:moveTo>
                    <a:pt x="78" y="317"/>
                  </a:moveTo>
                  <a:lnTo>
                    <a:pt x="78" y="317"/>
                  </a:lnTo>
                  <a:lnTo>
                    <a:pt x="79" y="318"/>
                  </a:lnTo>
                  <a:lnTo>
                    <a:pt x="79" y="318"/>
                  </a:lnTo>
                  <a:lnTo>
                    <a:pt x="81" y="314"/>
                  </a:lnTo>
                  <a:lnTo>
                    <a:pt x="81" y="314"/>
                  </a:lnTo>
                  <a:lnTo>
                    <a:pt x="79" y="314"/>
                  </a:lnTo>
                  <a:lnTo>
                    <a:pt x="79" y="314"/>
                  </a:lnTo>
                  <a:lnTo>
                    <a:pt x="78" y="317"/>
                  </a:lnTo>
                  <a:lnTo>
                    <a:pt x="78" y="317"/>
                  </a:lnTo>
                  <a:close/>
                  <a:moveTo>
                    <a:pt x="256" y="72"/>
                  </a:moveTo>
                  <a:lnTo>
                    <a:pt x="256" y="72"/>
                  </a:lnTo>
                  <a:lnTo>
                    <a:pt x="254" y="69"/>
                  </a:lnTo>
                  <a:lnTo>
                    <a:pt x="254" y="69"/>
                  </a:lnTo>
                  <a:lnTo>
                    <a:pt x="250" y="69"/>
                  </a:lnTo>
                  <a:lnTo>
                    <a:pt x="250" y="69"/>
                  </a:lnTo>
                  <a:lnTo>
                    <a:pt x="250" y="71"/>
                  </a:lnTo>
                  <a:lnTo>
                    <a:pt x="250" y="71"/>
                  </a:lnTo>
                  <a:lnTo>
                    <a:pt x="256" y="72"/>
                  </a:lnTo>
                  <a:lnTo>
                    <a:pt x="256" y="72"/>
                  </a:lnTo>
                  <a:close/>
                  <a:moveTo>
                    <a:pt x="301" y="61"/>
                  </a:moveTo>
                  <a:lnTo>
                    <a:pt x="301" y="61"/>
                  </a:lnTo>
                  <a:lnTo>
                    <a:pt x="304" y="61"/>
                  </a:lnTo>
                  <a:lnTo>
                    <a:pt x="304" y="61"/>
                  </a:lnTo>
                  <a:lnTo>
                    <a:pt x="304" y="59"/>
                  </a:lnTo>
                  <a:lnTo>
                    <a:pt x="304" y="59"/>
                  </a:lnTo>
                  <a:lnTo>
                    <a:pt x="304" y="57"/>
                  </a:lnTo>
                  <a:lnTo>
                    <a:pt x="304" y="57"/>
                  </a:lnTo>
                  <a:lnTo>
                    <a:pt x="302" y="58"/>
                  </a:lnTo>
                  <a:lnTo>
                    <a:pt x="301" y="61"/>
                  </a:lnTo>
                  <a:lnTo>
                    <a:pt x="301" y="61"/>
                  </a:lnTo>
                  <a:close/>
                  <a:moveTo>
                    <a:pt x="169" y="247"/>
                  </a:moveTo>
                  <a:lnTo>
                    <a:pt x="169" y="247"/>
                  </a:lnTo>
                  <a:lnTo>
                    <a:pt x="167" y="244"/>
                  </a:lnTo>
                  <a:lnTo>
                    <a:pt x="167" y="244"/>
                  </a:lnTo>
                  <a:lnTo>
                    <a:pt x="166" y="243"/>
                  </a:lnTo>
                  <a:lnTo>
                    <a:pt x="166" y="243"/>
                  </a:lnTo>
                  <a:lnTo>
                    <a:pt x="166" y="244"/>
                  </a:lnTo>
                  <a:lnTo>
                    <a:pt x="166" y="244"/>
                  </a:lnTo>
                  <a:lnTo>
                    <a:pt x="166" y="246"/>
                  </a:lnTo>
                  <a:lnTo>
                    <a:pt x="166" y="246"/>
                  </a:lnTo>
                  <a:lnTo>
                    <a:pt x="166" y="247"/>
                  </a:lnTo>
                  <a:lnTo>
                    <a:pt x="169" y="247"/>
                  </a:lnTo>
                  <a:lnTo>
                    <a:pt x="169" y="247"/>
                  </a:lnTo>
                  <a:close/>
                  <a:moveTo>
                    <a:pt x="292" y="48"/>
                  </a:moveTo>
                  <a:lnTo>
                    <a:pt x="292" y="48"/>
                  </a:lnTo>
                  <a:lnTo>
                    <a:pt x="292" y="48"/>
                  </a:lnTo>
                  <a:lnTo>
                    <a:pt x="292" y="48"/>
                  </a:lnTo>
                  <a:lnTo>
                    <a:pt x="288" y="51"/>
                  </a:lnTo>
                  <a:lnTo>
                    <a:pt x="288" y="51"/>
                  </a:lnTo>
                  <a:lnTo>
                    <a:pt x="290" y="52"/>
                  </a:lnTo>
                  <a:lnTo>
                    <a:pt x="290" y="52"/>
                  </a:lnTo>
                  <a:lnTo>
                    <a:pt x="292" y="49"/>
                  </a:lnTo>
                  <a:lnTo>
                    <a:pt x="292" y="49"/>
                  </a:lnTo>
                  <a:lnTo>
                    <a:pt x="292" y="48"/>
                  </a:lnTo>
                  <a:lnTo>
                    <a:pt x="292" y="48"/>
                  </a:lnTo>
                  <a:close/>
                  <a:moveTo>
                    <a:pt x="123" y="230"/>
                  </a:moveTo>
                  <a:lnTo>
                    <a:pt x="123" y="230"/>
                  </a:lnTo>
                  <a:lnTo>
                    <a:pt x="125" y="227"/>
                  </a:lnTo>
                  <a:lnTo>
                    <a:pt x="125" y="224"/>
                  </a:lnTo>
                  <a:lnTo>
                    <a:pt x="125" y="224"/>
                  </a:lnTo>
                  <a:lnTo>
                    <a:pt x="123" y="227"/>
                  </a:lnTo>
                  <a:lnTo>
                    <a:pt x="123" y="230"/>
                  </a:lnTo>
                  <a:lnTo>
                    <a:pt x="123" y="230"/>
                  </a:lnTo>
                  <a:close/>
                  <a:moveTo>
                    <a:pt x="236" y="203"/>
                  </a:moveTo>
                  <a:lnTo>
                    <a:pt x="236" y="203"/>
                  </a:lnTo>
                  <a:lnTo>
                    <a:pt x="238" y="199"/>
                  </a:lnTo>
                  <a:lnTo>
                    <a:pt x="238" y="199"/>
                  </a:lnTo>
                  <a:lnTo>
                    <a:pt x="237" y="199"/>
                  </a:lnTo>
                  <a:lnTo>
                    <a:pt x="237" y="199"/>
                  </a:lnTo>
                  <a:lnTo>
                    <a:pt x="236" y="200"/>
                  </a:lnTo>
                  <a:lnTo>
                    <a:pt x="236" y="203"/>
                  </a:lnTo>
                  <a:lnTo>
                    <a:pt x="236" y="203"/>
                  </a:lnTo>
                  <a:close/>
                  <a:moveTo>
                    <a:pt x="129" y="236"/>
                  </a:moveTo>
                  <a:lnTo>
                    <a:pt x="129" y="236"/>
                  </a:lnTo>
                  <a:lnTo>
                    <a:pt x="132" y="234"/>
                  </a:lnTo>
                  <a:lnTo>
                    <a:pt x="130" y="231"/>
                  </a:lnTo>
                  <a:lnTo>
                    <a:pt x="130" y="231"/>
                  </a:lnTo>
                  <a:lnTo>
                    <a:pt x="129" y="234"/>
                  </a:lnTo>
                  <a:lnTo>
                    <a:pt x="129" y="236"/>
                  </a:lnTo>
                  <a:lnTo>
                    <a:pt x="129" y="236"/>
                  </a:lnTo>
                  <a:close/>
                  <a:moveTo>
                    <a:pt x="307" y="32"/>
                  </a:moveTo>
                  <a:lnTo>
                    <a:pt x="307" y="32"/>
                  </a:lnTo>
                  <a:lnTo>
                    <a:pt x="307" y="35"/>
                  </a:lnTo>
                  <a:lnTo>
                    <a:pt x="307" y="35"/>
                  </a:lnTo>
                  <a:lnTo>
                    <a:pt x="308" y="41"/>
                  </a:lnTo>
                  <a:lnTo>
                    <a:pt x="308" y="41"/>
                  </a:lnTo>
                  <a:lnTo>
                    <a:pt x="307" y="32"/>
                  </a:lnTo>
                  <a:lnTo>
                    <a:pt x="307" y="32"/>
                  </a:lnTo>
                  <a:close/>
                  <a:moveTo>
                    <a:pt x="45" y="332"/>
                  </a:moveTo>
                  <a:lnTo>
                    <a:pt x="45" y="332"/>
                  </a:lnTo>
                  <a:lnTo>
                    <a:pt x="44" y="328"/>
                  </a:lnTo>
                  <a:lnTo>
                    <a:pt x="42" y="327"/>
                  </a:lnTo>
                  <a:lnTo>
                    <a:pt x="42" y="327"/>
                  </a:lnTo>
                  <a:lnTo>
                    <a:pt x="42" y="327"/>
                  </a:lnTo>
                  <a:lnTo>
                    <a:pt x="42" y="327"/>
                  </a:lnTo>
                  <a:lnTo>
                    <a:pt x="44" y="331"/>
                  </a:lnTo>
                  <a:lnTo>
                    <a:pt x="44" y="331"/>
                  </a:lnTo>
                  <a:lnTo>
                    <a:pt x="45" y="332"/>
                  </a:lnTo>
                  <a:lnTo>
                    <a:pt x="45" y="332"/>
                  </a:lnTo>
                  <a:close/>
                  <a:moveTo>
                    <a:pt x="283" y="71"/>
                  </a:moveTo>
                  <a:lnTo>
                    <a:pt x="283" y="71"/>
                  </a:lnTo>
                  <a:lnTo>
                    <a:pt x="285" y="69"/>
                  </a:lnTo>
                  <a:lnTo>
                    <a:pt x="287" y="67"/>
                  </a:lnTo>
                  <a:lnTo>
                    <a:pt x="287" y="67"/>
                  </a:lnTo>
                  <a:lnTo>
                    <a:pt x="284" y="68"/>
                  </a:lnTo>
                  <a:lnTo>
                    <a:pt x="284" y="68"/>
                  </a:lnTo>
                  <a:lnTo>
                    <a:pt x="283" y="71"/>
                  </a:lnTo>
                  <a:lnTo>
                    <a:pt x="283" y="71"/>
                  </a:lnTo>
                  <a:close/>
                  <a:moveTo>
                    <a:pt x="319" y="79"/>
                  </a:moveTo>
                  <a:lnTo>
                    <a:pt x="319" y="79"/>
                  </a:lnTo>
                  <a:lnTo>
                    <a:pt x="319" y="84"/>
                  </a:lnTo>
                  <a:lnTo>
                    <a:pt x="319" y="84"/>
                  </a:lnTo>
                  <a:lnTo>
                    <a:pt x="321" y="84"/>
                  </a:lnTo>
                  <a:lnTo>
                    <a:pt x="321" y="84"/>
                  </a:lnTo>
                  <a:lnTo>
                    <a:pt x="321" y="78"/>
                  </a:lnTo>
                  <a:lnTo>
                    <a:pt x="321" y="78"/>
                  </a:lnTo>
                  <a:lnTo>
                    <a:pt x="319" y="79"/>
                  </a:lnTo>
                  <a:lnTo>
                    <a:pt x="319" y="79"/>
                  </a:lnTo>
                  <a:close/>
                  <a:moveTo>
                    <a:pt x="54" y="310"/>
                  </a:moveTo>
                  <a:lnTo>
                    <a:pt x="54" y="310"/>
                  </a:lnTo>
                  <a:lnTo>
                    <a:pt x="52" y="307"/>
                  </a:lnTo>
                  <a:lnTo>
                    <a:pt x="52" y="307"/>
                  </a:lnTo>
                  <a:lnTo>
                    <a:pt x="51" y="304"/>
                  </a:lnTo>
                  <a:lnTo>
                    <a:pt x="51" y="304"/>
                  </a:lnTo>
                  <a:lnTo>
                    <a:pt x="54" y="311"/>
                  </a:lnTo>
                  <a:lnTo>
                    <a:pt x="54" y="311"/>
                  </a:lnTo>
                  <a:lnTo>
                    <a:pt x="54" y="310"/>
                  </a:lnTo>
                  <a:lnTo>
                    <a:pt x="54" y="310"/>
                  </a:lnTo>
                  <a:close/>
                  <a:moveTo>
                    <a:pt x="207" y="231"/>
                  </a:moveTo>
                  <a:lnTo>
                    <a:pt x="207" y="231"/>
                  </a:lnTo>
                  <a:lnTo>
                    <a:pt x="209" y="233"/>
                  </a:lnTo>
                  <a:lnTo>
                    <a:pt x="209" y="233"/>
                  </a:lnTo>
                  <a:lnTo>
                    <a:pt x="210" y="231"/>
                  </a:lnTo>
                  <a:lnTo>
                    <a:pt x="210" y="229"/>
                  </a:lnTo>
                  <a:lnTo>
                    <a:pt x="210" y="229"/>
                  </a:lnTo>
                  <a:lnTo>
                    <a:pt x="207" y="231"/>
                  </a:lnTo>
                  <a:lnTo>
                    <a:pt x="207" y="231"/>
                  </a:lnTo>
                  <a:close/>
                  <a:moveTo>
                    <a:pt x="246" y="157"/>
                  </a:moveTo>
                  <a:lnTo>
                    <a:pt x="246" y="157"/>
                  </a:lnTo>
                  <a:lnTo>
                    <a:pt x="243" y="159"/>
                  </a:lnTo>
                  <a:lnTo>
                    <a:pt x="241" y="162"/>
                  </a:lnTo>
                  <a:lnTo>
                    <a:pt x="241" y="162"/>
                  </a:lnTo>
                  <a:lnTo>
                    <a:pt x="243" y="162"/>
                  </a:lnTo>
                  <a:lnTo>
                    <a:pt x="243" y="162"/>
                  </a:lnTo>
                  <a:lnTo>
                    <a:pt x="246" y="157"/>
                  </a:lnTo>
                  <a:lnTo>
                    <a:pt x="246" y="157"/>
                  </a:lnTo>
                  <a:close/>
                  <a:moveTo>
                    <a:pt x="298" y="13"/>
                  </a:moveTo>
                  <a:lnTo>
                    <a:pt x="298" y="13"/>
                  </a:lnTo>
                  <a:lnTo>
                    <a:pt x="298" y="13"/>
                  </a:lnTo>
                  <a:lnTo>
                    <a:pt x="298" y="13"/>
                  </a:lnTo>
                  <a:lnTo>
                    <a:pt x="302" y="10"/>
                  </a:lnTo>
                  <a:lnTo>
                    <a:pt x="302" y="10"/>
                  </a:lnTo>
                  <a:lnTo>
                    <a:pt x="302" y="8"/>
                  </a:lnTo>
                  <a:lnTo>
                    <a:pt x="302" y="8"/>
                  </a:lnTo>
                  <a:lnTo>
                    <a:pt x="298" y="13"/>
                  </a:lnTo>
                  <a:lnTo>
                    <a:pt x="298" y="13"/>
                  </a:lnTo>
                  <a:close/>
                  <a:moveTo>
                    <a:pt x="184" y="238"/>
                  </a:moveTo>
                  <a:lnTo>
                    <a:pt x="184" y="238"/>
                  </a:lnTo>
                  <a:lnTo>
                    <a:pt x="187" y="236"/>
                  </a:lnTo>
                  <a:lnTo>
                    <a:pt x="190" y="234"/>
                  </a:lnTo>
                  <a:lnTo>
                    <a:pt x="190" y="234"/>
                  </a:lnTo>
                  <a:lnTo>
                    <a:pt x="187" y="236"/>
                  </a:lnTo>
                  <a:lnTo>
                    <a:pt x="183" y="237"/>
                  </a:lnTo>
                  <a:lnTo>
                    <a:pt x="183" y="237"/>
                  </a:lnTo>
                  <a:lnTo>
                    <a:pt x="184" y="238"/>
                  </a:lnTo>
                  <a:lnTo>
                    <a:pt x="184" y="238"/>
                  </a:lnTo>
                  <a:close/>
                  <a:moveTo>
                    <a:pt x="258" y="123"/>
                  </a:moveTo>
                  <a:lnTo>
                    <a:pt x="258" y="123"/>
                  </a:lnTo>
                  <a:lnTo>
                    <a:pt x="260" y="123"/>
                  </a:lnTo>
                  <a:lnTo>
                    <a:pt x="260" y="122"/>
                  </a:lnTo>
                  <a:lnTo>
                    <a:pt x="260" y="122"/>
                  </a:lnTo>
                  <a:lnTo>
                    <a:pt x="261" y="121"/>
                  </a:lnTo>
                  <a:lnTo>
                    <a:pt x="261" y="121"/>
                  </a:lnTo>
                  <a:lnTo>
                    <a:pt x="260" y="121"/>
                  </a:lnTo>
                  <a:lnTo>
                    <a:pt x="258" y="123"/>
                  </a:lnTo>
                  <a:lnTo>
                    <a:pt x="258" y="123"/>
                  </a:lnTo>
                  <a:close/>
                  <a:moveTo>
                    <a:pt x="145" y="200"/>
                  </a:moveTo>
                  <a:lnTo>
                    <a:pt x="145" y="200"/>
                  </a:lnTo>
                  <a:lnTo>
                    <a:pt x="143" y="200"/>
                  </a:lnTo>
                  <a:lnTo>
                    <a:pt x="143" y="200"/>
                  </a:lnTo>
                  <a:lnTo>
                    <a:pt x="145" y="204"/>
                  </a:lnTo>
                  <a:lnTo>
                    <a:pt x="145" y="204"/>
                  </a:lnTo>
                  <a:lnTo>
                    <a:pt x="145" y="204"/>
                  </a:lnTo>
                  <a:lnTo>
                    <a:pt x="145" y="204"/>
                  </a:lnTo>
                  <a:lnTo>
                    <a:pt x="145" y="200"/>
                  </a:lnTo>
                  <a:lnTo>
                    <a:pt x="145" y="200"/>
                  </a:lnTo>
                  <a:close/>
                  <a:moveTo>
                    <a:pt x="278" y="78"/>
                  </a:moveTo>
                  <a:lnTo>
                    <a:pt x="278" y="78"/>
                  </a:lnTo>
                  <a:lnTo>
                    <a:pt x="275" y="79"/>
                  </a:lnTo>
                  <a:lnTo>
                    <a:pt x="275" y="79"/>
                  </a:lnTo>
                  <a:lnTo>
                    <a:pt x="278" y="81"/>
                  </a:lnTo>
                  <a:lnTo>
                    <a:pt x="278" y="81"/>
                  </a:lnTo>
                  <a:lnTo>
                    <a:pt x="278" y="78"/>
                  </a:lnTo>
                  <a:lnTo>
                    <a:pt x="278" y="78"/>
                  </a:lnTo>
                  <a:close/>
                  <a:moveTo>
                    <a:pt x="207" y="213"/>
                  </a:moveTo>
                  <a:lnTo>
                    <a:pt x="207" y="213"/>
                  </a:lnTo>
                  <a:lnTo>
                    <a:pt x="204" y="214"/>
                  </a:lnTo>
                  <a:lnTo>
                    <a:pt x="204" y="214"/>
                  </a:lnTo>
                  <a:lnTo>
                    <a:pt x="206" y="216"/>
                  </a:lnTo>
                  <a:lnTo>
                    <a:pt x="206" y="216"/>
                  </a:lnTo>
                  <a:lnTo>
                    <a:pt x="207" y="216"/>
                  </a:lnTo>
                  <a:lnTo>
                    <a:pt x="207" y="216"/>
                  </a:lnTo>
                  <a:lnTo>
                    <a:pt x="207" y="213"/>
                  </a:lnTo>
                  <a:lnTo>
                    <a:pt x="207" y="213"/>
                  </a:lnTo>
                  <a:close/>
                  <a:moveTo>
                    <a:pt x="105" y="213"/>
                  </a:moveTo>
                  <a:lnTo>
                    <a:pt x="105" y="213"/>
                  </a:lnTo>
                  <a:lnTo>
                    <a:pt x="109" y="210"/>
                  </a:lnTo>
                  <a:lnTo>
                    <a:pt x="109" y="210"/>
                  </a:lnTo>
                  <a:lnTo>
                    <a:pt x="109" y="209"/>
                  </a:lnTo>
                  <a:lnTo>
                    <a:pt x="109" y="209"/>
                  </a:lnTo>
                  <a:lnTo>
                    <a:pt x="109" y="209"/>
                  </a:lnTo>
                  <a:lnTo>
                    <a:pt x="109" y="209"/>
                  </a:lnTo>
                  <a:lnTo>
                    <a:pt x="105" y="211"/>
                  </a:lnTo>
                  <a:lnTo>
                    <a:pt x="105" y="211"/>
                  </a:lnTo>
                  <a:lnTo>
                    <a:pt x="105" y="213"/>
                  </a:lnTo>
                  <a:lnTo>
                    <a:pt x="105" y="213"/>
                  </a:lnTo>
                  <a:lnTo>
                    <a:pt x="105" y="213"/>
                  </a:lnTo>
                  <a:close/>
                  <a:moveTo>
                    <a:pt x="237" y="159"/>
                  </a:moveTo>
                  <a:lnTo>
                    <a:pt x="237" y="159"/>
                  </a:lnTo>
                  <a:lnTo>
                    <a:pt x="240" y="157"/>
                  </a:lnTo>
                  <a:lnTo>
                    <a:pt x="241" y="156"/>
                  </a:lnTo>
                  <a:lnTo>
                    <a:pt x="241" y="156"/>
                  </a:lnTo>
                  <a:lnTo>
                    <a:pt x="238" y="156"/>
                  </a:lnTo>
                  <a:lnTo>
                    <a:pt x="237" y="159"/>
                  </a:lnTo>
                  <a:lnTo>
                    <a:pt x="237" y="159"/>
                  </a:lnTo>
                  <a:close/>
                  <a:moveTo>
                    <a:pt x="254" y="132"/>
                  </a:moveTo>
                  <a:lnTo>
                    <a:pt x="254" y="132"/>
                  </a:lnTo>
                  <a:lnTo>
                    <a:pt x="257" y="132"/>
                  </a:lnTo>
                  <a:lnTo>
                    <a:pt x="257" y="129"/>
                  </a:lnTo>
                  <a:lnTo>
                    <a:pt x="257" y="129"/>
                  </a:lnTo>
                  <a:lnTo>
                    <a:pt x="256" y="130"/>
                  </a:lnTo>
                  <a:lnTo>
                    <a:pt x="254" y="132"/>
                  </a:lnTo>
                  <a:lnTo>
                    <a:pt x="254" y="132"/>
                  </a:lnTo>
                  <a:close/>
                  <a:moveTo>
                    <a:pt x="254" y="51"/>
                  </a:moveTo>
                  <a:lnTo>
                    <a:pt x="254" y="51"/>
                  </a:lnTo>
                  <a:lnTo>
                    <a:pt x="257" y="49"/>
                  </a:lnTo>
                  <a:lnTo>
                    <a:pt x="260" y="48"/>
                  </a:lnTo>
                  <a:lnTo>
                    <a:pt x="260" y="48"/>
                  </a:lnTo>
                  <a:lnTo>
                    <a:pt x="258" y="48"/>
                  </a:lnTo>
                  <a:lnTo>
                    <a:pt x="258" y="48"/>
                  </a:lnTo>
                  <a:lnTo>
                    <a:pt x="254" y="51"/>
                  </a:lnTo>
                  <a:lnTo>
                    <a:pt x="254" y="51"/>
                  </a:lnTo>
                  <a:close/>
                  <a:moveTo>
                    <a:pt x="219" y="79"/>
                  </a:moveTo>
                  <a:lnTo>
                    <a:pt x="219" y="79"/>
                  </a:lnTo>
                  <a:lnTo>
                    <a:pt x="227" y="82"/>
                  </a:lnTo>
                  <a:lnTo>
                    <a:pt x="227" y="82"/>
                  </a:lnTo>
                  <a:lnTo>
                    <a:pt x="219" y="79"/>
                  </a:lnTo>
                  <a:lnTo>
                    <a:pt x="219" y="79"/>
                  </a:lnTo>
                  <a:close/>
                  <a:moveTo>
                    <a:pt x="265" y="54"/>
                  </a:moveTo>
                  <a:lnTo>
                    <a:pt x="265" y="54"/>
                  </a:lnTo>
                  <a:lnTo>
                    <a:pt x="267" y="52"/>
                  </a:lnTo>
                  <a:lnTo>
                    <a:pt x="267" y="52"/>
                  </a:lnTo>
                  <a:lnTo>
                    <a:pt x="270" y="48"/>
                  </a:lnTo>
                  <a:lnTo>
                    <a:pt x="270" y="48"/>
                  </a:lnTo>
                  <a:lnTo>
                    <a:pt x="270" y="48"/>
                  </a:lnTo>
                  <a:lnTo>
                    <a:pt x="270" y="48"/>
                  </a:lnTo>
                  <a:lnTo>
                    <a:pt x="270" y="48"/>
                  </a:lnTo>
                  <a:lnTo>
                    <a:pt x="270" y="48"/>
                  </a:lnTo>
                  <a:lnTo>
                    <a:pt x="265" y="54"/>
                  </a:lnTo>
                  <a:lnTo>
                    <a:pt x="265" y="54"/>
                  </a:lnTo>
                  <a:close/>
                  <a:moveTo>
                    <a:pt x="68" y="246"/>
                  </a:moveTo>
                  <a:lnTo>
                    <a:pt x="68" y="246"/>
                  </a:lnTo>
                  <a:lnTo>
                    <a:pt x="71" y="240"/>
                  </a:lnTo>
                  <a:lnTo>
                    <a:pt x="71" y="240"/>
                  </a:lnTo>
                  <a:lnTo>
                    <a:pt x="71" y="238"/>
                  </a:lnTo>
                  <a:lnTo>
                    <a:pt x="71" y="238"/>
                  </a:lnTo>
                  <a:lnTo>
                    <a:pt x="69" y="243"/>
                  </a:lnTo>
                  <a:lnTo>
                    <a:pt x="68" y="246"/>
                  </a:lnTo>
                  <a:lnTo>
                    <a:pt x="68" y="246"/>
                  </a:lnTo>
                  <a:close/>
                  <a:moveTo>
                    <a:pt x="122" y="234"/>
                  </a:moveTo>
                  <a:lnTo>
                    <a:pt x="122" y="234"/>
                  </a:lnTo>
                  <a:lnTo>
                    <a:pt x="122" y="236"/>
                  </a:lnTo>
                  <a:lnTo>
                    <a:pt x="121" y="238"/>
                  </a:lnTo>
                  <a:lnTo>
                    <a:pt x="121" y="238"/>
                  </a:lnTo>
                  <a:lnTo>
                    <a:pt x="122" y="236"/>
                  </a:lnTo>
                  <a:lnTo>
                    <a:pt x="122" y="234"/>
                  </a:lnTo>
                  <a:lnTo>
                    <a:pt x="122" y="234"/>
                  </a:lnTo>
                  <a:close/>
                  <a:moveTo>
                    <a:pt x="142" y="183"/>
                  </a:moveTo>
                  <a:lnTo>
                    <a:pt x="142" y="183"/>
                  </a:lnTo>
                  <a:lnTo>
                    <a:pt x="140" y="179"/>
                  </a:lnTo>
                  <a:lnTo>
                    <a:pt x="139" y="176"/>
                  </a:lnTo>
                  <a:lnTo>
                    <a:pt x="139" y="176"/>
                  </a:lnTo>
                  <a:lnTo>
                    <a:pt x="140" y="179"/>
                  </a:lnTo>
                  <a:lnTo>
                    <a:pt x="142" y="183"/>
                  </a:lnTo>
                  <a:lnTo>
                    <a:pt x="142" y="183"/>
                  </a:lnTo>
                  <a:close/>
                  <a:moveTo>
                    <a:pt x="217" y="216"/>
                  </a:moveTo>
                  <a:lnTo>
                    <a:pt x="217" y="216"/>
                  </a:lnTo>
                  <a:lnTo>
                    <a:pt x="214" y="219"/>
                  </a:lnTo>
                  <a:lnTo>
                    <a:pt x="214" y="219"/>
                  </a:lnTo>
                  <a:lnTo>
                    <a:pt x="214" y="220"/>
                  </a:lnTo>
                  <a:lnTo>
                    <a:pt x="214" y="220"/>
                  </a:lnTo>
                  <a:lnTo>
                    <a:pt x="214" y="220"/>
                  </a:lnTo>
                  <a:lnTo>
                    <a:pt x="216" y="219"/>
                  </a:lnTo>
                  <a:lnTo>
                    <a:pt x="217" y="216"/>
                  </a:lnTo>
                  <a:lnTo>
                    <a:pt x="217" y="216"/>
                  </a:lnTo>
                  <a:close/>
                  <a:moveTo>
                    <a:pt x="267" y="74"/>
                  </a:moveTo>
                  <a:lnTo>
                    <a:pt x="267" y="74"/>
                  </a:lnTo>
                  <a:lnTo>
                    <a:pt x="268" y="75"/>
                  </a:lnTo>
                  <a:lnTo>
                    <a:pt x="268" y="75"/>
                  </a:lnTo>
                  <a:lnTo>
                    <a:pt x="270" y="76"/>
                  </a:lnTo>
                  <a:lnTo>
                    <a:pt x="270" y="76"/>
                  </a:lnTo>
                  <a:lnTo>
                    <a:pt x="271" y="76"/>
                  </a:lnTo>
                  <a:lnTo>
                    <a:pt x="271" y="76"/>
                  </a:lnTo>
                  <a:lnTo>
                    <a:pt x="268" y="72"/>
                  </a:lnTo>
                  <a:lnTo>
                    <a:pt x="268" y="72"/>
                  </a:lnTo>
                  <a:lnTo>
                    <a:pt x="267" y="74"/>
                  </a:lnTo>
                  <a:lnTo>
                    <a:pt x="267" y="74"/>
                  </a:lnTo>
                  <a:close/>
                  <a:moveTo>
                    <a:pt x="281" y="98"/>
                  </a:moveTo>
                  <a:lnTo>
                    <a:pt x="281" y="98"/>
                  </a:lnTo>
                  <a:lnTo>
                    <a:pt x="278" y="99"/>
                  </a:lnTo>
                  <a:lnTo>
                    <a:pt x="278" y="99"/>
                  </a:lnTo>
                  <a:lnTo>
                    <a:pt x="277" y="101"/>
                  </a:lnTo>
                  <a:lnTo>
                    <a:pt x="277" y="101"/>
                  </a:lnTo>
                  <a:lnTo>
                    <a:pt x="280" y="99"/>
                  </a:lnTo>
                  <a:lnTo>
                    <a:pt x="280" y="99"/>
                  </a:lnTo>
                  <a:lnTo>
                    <a:pt x="281" y="99"/>
                  </a:lnTo>
                  <a:lnTo>
                    <a:pt x="281" y="98"/>
                  </a:lnTo>
                  <a:lnTo>
                    <a:pt x="281" y="98"/>
                  </a:lnTo>
                  <a:close/>
                  <a:moveTo>
                    <a:pt x="224" y="206"/>
                  </a:moveTo>
                  <a:lnTo>
                    <a:pt x="224" y="206"/>
                  </a:lnTo>
                  <a:lnTo>
                    <a:pt x="224" y="206"/>
                  </a:lnTo>
                  <a:lnTo>
                    <a:pt x="224" y="206"/>
                  </a:lnTo>
                  <a:lnTo>
                    <a:pt x="220" y="210"/>
                  </a:lnTo>
                  <a:lnTo>
                    <a:pt x="220" y="210"/>
                  </a:lnTo>
                  <a:lnTo>
                    <a:pt x="221" y="210"/>
                  </a:lnTo>
                  <a:lnTo>
                    <a:pt x="221" y="210"/>
                  </a:lnTo>
                  <a:lnTo>
                    <a:pt x="224" y="206"/>
                  </a:lnTo>
                  <a:lnTo>
                    <a:pt x="224" y="206"/>
                  </a:lnTo>
                  <a:close/>
                  <a:moveTo>
                    <a:pt x="312" y="68"/>
                  </a:moveTo>
                  <a:lnTo>
                    <a:pt x="312" y="68"/>
                  </a:lnTo>
                  <a:lnTo>
                    <a:pt x="312" y="67"/>
                  </a:lnTo>
                  <a:lnTo>
                    <a:pt x="312" y="67"/>
                  </a:lnTo>
                  <a:lnTo>
                    <a:pt x="312" y="65"/>
                  </a:lnTo>
                  <a:lnTo>
                    <a:pt x="312" y="65"/>
                  </a:lnTo>
                  <a:lnTo>
                    <a:pt x="311" y="68"/>
                  </a:lnTo>
                  <a:lnTo>
                    <a:pt x="311" y="68"/>
                  </a:lnTo>
                  <a:lnTo>
                    <a:pt x="312" y="68"/>
                  </a:lnTo>
                  <a:lnTo>
                    <a:pt x="312" y="68"/>
                  </a:lnTo>
                  <a:close/>
                  <a:moveTo>
                    <a:pt x="180" y="251"/>
                  </a:moveTo>
                  <a:lnTo>
                    <a:pt x="180" y="251"/>
                  </a:lnTo>
                  <a:lnTo>
                    <a:pt x="184" y="250"/>
                  </a:lnTo>
                  <a:lnTo>
                    <a:pt x="184" y="250"/>
                  </a:lnTo>
                  <a:lnTo>
                    <a:pt x="184" y="250"/>
                  </a:lnTo>
                  <a:lnTo>
                    <a:pt x="184" y="250"/>
                  </a:lnTo>
                  <a:lnTo>
                    <a:pt x="184" y="248"/>
                  </a:lnTo>
                  <a:lnTo>
                    <a:pt x="184" y="248"/>
                  </a:lnTo>
                  <a:lnTo>
                    <a:pt x="180" y="251"/>
                  </a:lnTo>
                  <a:lnTo>
                    <a:pt x="180" y="251"/>
                  </a:lnTo>
                  <a:close/>
                  <a:moveTo>
                    <a:pt x="268" y="41"/>
                  </a:moveTo>
                  <a:lnTo>
                    <a:pt x="268" y="41"/>
                  </a:lnTo>
                  <a:lnTo>
                    <a:pt x="265" y="42"/>
                  </a:lnTo>
                  <a:lnTo>
                    <a:pt x="264" y="44"/>
                  </a:lnTo>
                  <a:lnTo>
                    <a:pt x="264" y="44"/>
                  </a:lnTo>
                  <a:lnTo>
                    <a:pt x="267" y="42"/>
                  </a:lnTo>
                  <a:lnTo>
                    <a:pt x="268" y="41"/>
                  </a:lnTo>
                  <a:lnTo>
                    <a:pt x="268" y="41"/>
                  </a:lnTo>
                  <a:close/>
                  <a:moveTo>
                    <a:pt x="304" y="92"/>
                  </a:moveTo>
                  <a:lnTo>
                    <a:pt x="304" y="92"/>
                  </a:lnTo>
                  <a:lnTo>
                    <a:pt x="300" y="91"/>
                  </a:lnTo>
                  <a:lnTo>
                    <a:pt x="300" y="91"/>
                  </a:lnTo>
                  <a:lnTo>
                    <a:pt x="300" y="91"/>
                  </a:lnTo>
                  <a:lnTo>
                    <a:pt x="300" y="91"/>
                  </a:lnTo>
                  <a:lnTo>
                    <a:pt x="304" y="92"/>
                  </a:lnTo>
                  <a:lnTo>
                    <a:pt x="304" y="92"/>
                  </a:lnTo>
                  <a:lnTo>
                    <a:pt x="304" y="92"/>
                  </a:lnTo>
                  <a:lnTo>
                    <a:pt x="304" y="92"/>
                  </a:lnTo>
                  <a:close/>
                  <a:moveTo>
                    <a:pt x="324" y="98"/>
                  </a:moveTo>
                  <a:lnTo>
                    <a:pt x="324" y="98"/>
                  </a:lnTo>
                  <a:lnTo>
                    <a:pt x="322" y="96"/>
                  </a:lnTo>
                  <a:lnTo>
                    <a:pt x="322" y="96"/>
                  </a:lnTo>
                  <a:lnTo>
                    <a:pt x="318" y="95"/>
                  </a:lnTo>
                  <a:lnTo>
                    <a:pt x="318" y="95"/>
                  </a:lnTo>
                  <a:lnTo>
                    <a:pt x="317" y="95"/>
                  </a:lnTo>
                  <a:lnTo>
                    <a:pt x="317" y="95"/>
                  </a:lnTo>
                  <a:lnTo>
                    <a:pt x="317" y="95"/>
                  </a:lnTo>
                  <a:lnTo>
                    <a:pt x="317" y="95"/>
                  </a:lnTo>
                  <a:lnTo>
                    <a:pt x="324" y="98"/>
                  </a:lnTo>
                  <a:lnTo>
                    <a:pt x="324" y="98"/>
                  </a:lnTo>
                  <a:close/>
                  <a:moveTo>
                    <a:pt x="302" y="112"/>
                  </a:moveTo>
                  <a:lnTo>
                    <a:pt x="302" y="112"/>
                  </a:lnTo>
                  <a:lnTo>
                    <a:pt x="298" y="111"/>
                  </a:lnTo>
                  <a:lnTo>
                    <a:pt x="294" y="111"/>
                  </a:lnTo>
                  <a:lnTo>
                    <a:pt x="294" y="111"/>
                  </a:lnTo>
                  <a:lnTo>
                    <a:pt x="302" y="112"/>
                  </a:lnTo>
                  <a:lnTo>
                    <a:pt x="302" y="112"/>
                  </a:lnTo>
                  <a:close/>
                  <a:moveTo>
                    <a:pt x="76" y="227"/>
                  </a:moveTo>
                  <a:lnTo>
                    <a:pt x="76" y="227"/>
                  </a:lnTo>
                  <a:lnTo>
                    <a:pt x="75" y="227"/>
                  </a:lnTo>
                  <a:lnTo>
                    <a:pt x="75" y="227"/>
                  </a:lnTo>
                  <a:lnTo>
                    <a:pt x="74" y="231"/>
                  </a:lnTo>
                  <a:lnTo>
                    <a:pt x="74" y="231"/>
                  </a:lnTo>
                  <a:lnTo>
                    <a:pt x="74" y="231"/>
                  </a:lnTo>
                  <a:lnTo>
                    <a:pt x="74" y="231"/>
                  </a:lnTo>
                  <a:lnTo>
                    <a:pt x="75" y="230"/>
                  </a:lnTo>
                  <a:lnTo>
                    <a:pt x="76" y="229"/>
                  </a:lnTo>
                  <a:lnTo>
                    <a:pt x="76" y="229"/>
                  </a:lnTo>
                  <a:lnTo>
                    <a:pt x="76" y="227"/>
                  </a:lnTo>
                  <a:lnTo>
                    <a:pt x="76" y="227"/>
                  </a:lnTo>
                  <a:close/>
                  <a:moveTo>
                    <a:pt x="128" y="210"/>
                  </a:moveTo>
                  <a:lnTo>
                    <a:pt x="128" y="210"/>
                  </a:lnTo>
                  <a:lnTo>
                    <a:pt x="128" y="206"/>
                  </a:lnTo>
                  <a:lnTo>
                    <a:pt x="128" y="206"/>
                  </a:lnTo>
                  <a:lnTo>
                    <a:pt x="126" y="207"/>
                  </a:lnTo>
                  <a:lnTo>
                    <a:pt x="126" y="207"/>
                  </a:lnTo>
                  <a:lnTo>
                    <a:pt x="126" y="209"/>
                  </a:lnTo>
                  <a:lnTo>
                    <a:pt x="126" y="209"/>
                  </a:lnTo>
                  <a:lnTo>
                    <a:pt x="128" y="210"/>
                  </a:lnTo>
                  <a:lnTo>
                    <a:pt x="128" y="210"/>
                  </a:lnTo>
                  <a:close/>
                  <a:moveTo>
                    <a:pt x="27" y="359"/>
                  </a:moveTo>
                  <a:lnTo>
                    <a:pt x="27" y="359"/>
                  </a:lnTo>
                  <a:lnTo>
                    <a:pt x="18" y="356"/>
                  </a:lnTo>
                  <a:lnTo>
                    <a:pt x="18" y="356"/>
                  </a:lnTo>
                  <a:lnTo>
                    <a:pt x="22" y="358"/>
                  </a:lnTo>
                  <a:lnTo>
                    <a:pt x="27" y="359"/>
                  </a:lnTo>
                  <a:lnTo>
                    <a:pt x="27" y="359"/>
                  </a:lnTo>
                  <a:close/>
                  <a:moveTo>
                    <a:pt x="209" y="209"/>
                  </a:moveTo>
                  <a:lnTo>
                    <a:pt x="209" y="209"/>
                  </a:lnTo>
                  <a:lnTo>
                    <a:pt x="206" y="210"/>
                  </a:lnTo>
                  <a:lnTo>
                    <a:pt x="204" y="211"/>
                  </a:lnTo>
                  <a:lnTo>
                    <a:pt x="204" y="211"/>
                  </a:lnTo>
                  <a:lnTo>
                    <a:pt x="207" y="210"/>
                  </a:lnTo>
                  <a:lnTo>
                    <a:pt x="209" y="209"/>
                  </a:lnTo>
                  <a:lnTo>
                    <a:pt x="209" y="209"/>
                  </a:lnTo>
                  <a:close/>
                  <a:moveTo>
                    <a:pt x="103" y="214"/>
                  </a:moveTo>
                  <a:lnTo>
                    <a:pt x="103" y="214"/>
                  </a:lnTo>
                  <a:lnTo>
                    <a:pt x="102" y="216"/>
                  </a:lnTo>
                  <a:lnTo>
                    <a:pt x="102" y="216"/>
                  </a:lnTo>
                  <a:lnTo>
                    <a:pt x="102" y="217"/>
                  </a:lnTo>
                  <a:lnTo>
                    <a:pt x="102" y="217"/>
                  </a:lnTo>
                  <a:lnTo>
                    <a:pt x="103" y="216"/>
                  </a:lnTo>
                  <a:lnTo>
                    <a:pt x="103" y="216"/>
                  </a:lnTo>
                  <a:lnTo>
                    <a:pt x="103" y="216"/>
                  </a:lnTo>
                  <a:lnTo>
                    <a:pt x="103" y="214"/>
                  </a:lnTo>
                  <a:lnTo>
                    <a:pt x="103" y="214"/>
                  </a:lnTo>
                  <a:close/>
                  <a:moveTo>
                    <a:pt x="314" y="76"/>
                  </a:moveTo>
                  <a:lnTo>
                    <a:pt x="314" y="76"/>
                  </a:lnTo>
                  <a:lnTo>
                    <a:pt x="315" y="75"/>
                  </a:lnTo>
                  <a:lnTo>
                    <a:pt x="314" y="74"/>
                  </a:lnTo>
                  <a:lnTo>
                    <a:pt x="314" y="74"/>
                  </a:lnTo>
                  <a:lnTo>
                    <a:pt x="314" y="75"/>
                  </a:lnTo>
                  <a:lnTo>
                    <a:pt x="314" y="76"/>
                  </a:lnTo>
                  <a:lnTo>
                    <a:pt x="314" y="76"/>
                  </a:lnTo>
                  <a:close/>
                  <a:moveTo>
                    <a:pt x="86" y="346"/>
                  </a:moveTo>
                  <a:lnTo>
                    <a:pt x="86" y="346"/>
                  </a:lnTo>
                  <a:lnTo>
                    <a:pt x="89" y="346"/>
                  </a:lnTo>
                  <a:lnTo>
                    <a:pt x="89" y="346"/>
                  </a:lnTo>
                  <a:lnTo>
                    <a:pt x="91" y="344"/>
                  </a:lnTo>
                  <a:lnTo>
                    <a:pt x="91" y="344"/>
                  </a:lnTo>
                  <a:lnTo>
                    <a:pt x="86" y="346"/>
                  </a:lnTo>
                  <a:lnTo>
                    <a:pt x="86" y="346"/>
                  </a:lnTo>
                  <a:close/>
                  <a:moveTo>
                    <a:pt x="102" y="248"/>
                  </a:moveTo>
                  <a:lnTo>
                    <a:pt x="102" y="248"/>
                  </a:lnTo>
                  <a:lnTo>
                    <a:pt x="102" y="247"/>
                  </a:lnTo>
                  <a:lnTo>
                    <a:pt x="102" y="244"/>
                  </a:lnTo>
                  <a:lnTo>
                    <a:pt x="102" y="244"/>
                  </a:lnTo>
                  <a:lnTo>
                    <a:pt x="102" y="247"/>
                  </a:lnTo>
                  <a:lnTo>
                    <a:pt x="102" y="248"/>
                  </a:lnTo>
                  <a:lnTo>
                    <a:pt x="102" y="248"/>
                  </a:lnTo>
                  <a:close/>
                  <a:moveTo>
                    <a:pt x="102" y="230"/>
                  </a:moveTo>
                  <a:lnTo>
                    <a:pt x="102" y="230"/>
                  </a:lnTo>
                  <a:lnTo>
                    <a:pt x="101" y="231"/>
                  </a:lnTo>
                  <a:lnTo>
                    <a:pt x="101" y="233"/>
                  </a:lnTo>
                  <a:lnTo>
                    <a:pt x="101" y="233"/>
                  </a:lnTo>
                  <a:lnTo>
                    <a:pt x="102" y="231"/>
                  </a:lnTo>
                  <a:lnTo>
                    <a:pt x="102" y="230"/>
                  </a:lnTo>
                  <a:lnTo>
                    <a:pt x="102" y="230"/>
                  </a:lnTo>
                  <a:close/>
                  <a:moveTo>
                    <a:pt x="298" y="82"/>
                  </a:moveTo>
                  <a:lnTo>
                    <a:pt x="298" y="82"/>
                  </a:lnTo>
                  <a:lnTo>
                    <a:pt x="295" y="84"/>
                  </a:lnTo>
                  <a:lnTo>
                    <a:pt x="295" y="84"/>
                  </a:lnTo>
                  <a:lnTo>
                    <a:pt x="292" y="84"/>
                  </a:lnTo>
                  <a:lnTo>
                    <a:pt x="292" y="84"/>
                  </a:lnTo>
                  <a:lnTo>
                    <a:pt x="294" y="84"/>
                  </a:lnTo>
                  <a:lnTo>
                    <a:pt x="294" y="84"/>
                  </a:lnTo>
                  <a:lnTo>
                    <a:pt x="297" y="84"/>
                  </a:lnTo>
                  <a:lnTo>
                    <a:pt x="297" y="84"/>
                  </a:lnTo>
                  <a:lnTo>
                    <a:pt x="297" y="84"/>
                  </a:lnTo>
                  <a:lnTo>
                    <a:pt x="298" y="82"/>
                  </a:lnTo>
                  <a:lnTo>
                    <a:pt x="298" y="82"/>
                  </a:lnTo>
                  <a:close/>
                  <a:moveTo>
                    <a:pt x="65" y="302"/>
                  </a:moveTo>
                  <a:lnTo>
                    <a:pt x="65" y="302"/>
                  </a:lnTo>
                  <a:lnTo>
                    <a:pt x="65" y="301"/>
                  </a:lnTo>
                  <a:lnTo>
                    <a:pt x="64" y="300"/>
                  </a:lnTo>
                  <a:lnTo>
                    <a:pt x="64" y="300"/>
                  </a:lnTo>
                  <a:lnTo>
                    <a:pt x="64" y="302"/>
                  </a:lnTo>
                  <a:lnTo>
                    <a:pt x="64" y="302"/>
                  </a:lnTo>
                  <a:lnTo>
                    <a:pt x="65" y="302"/>
                  </a:lnTo>
                  <a:lnTo>
                    <a:pt x="65" y="302"/>
                  </a:lnTo>
                  <a:close/>
                  <a:moveTo>
                    <a:pt x="224" y="184"/>
                  </a:moveTo>
                  <a:lnTo>
                    <a:pt x="224" y="184"/>
                  </a:lnTo>
                  <a:lnTo>
                    <a:pt x="227" y="183"/>
                  </a:lnTo>
                  <a:lnTo>
                    <a:pt x="227" y="182"/>
                  </a:lnTo>
                  <a:lnTo>
                    <a:pt x="227" y="182"/>
                  </a:lnTo>
                  <a:lnTo>
                    <a:pt x="226" y="183"/>
                  </a:lnTo>
                  <a:lnTo>
                    <a:pt x="224" y="184"/>
                  </a:lnTo>
                  <a:lnTo>
                    <a:pt x="224" y="184"/>
                  </a:lnTo>
                  <a:close/>
                  <a:moveTo>
                    <a:pt x="47" y="327"/>
                  </a:moveTo>
                  <a:lnTo>
                    <a:pt x="47" y="327"/>
                  </a:lnTo>
                  <a:lnTo>
                    <a:pt x="48" y="329"/>
                  </a:lnTo>
                  <a:lnTo>
                    <a:pt x="48" y="331"/>
                  </a:lnTo>
                  <a:lnTo>
                    <a:pt x="48" y="331"/>
                  </a:lnTo>
                  <a:lnTo>
                    <a:pt x="48" y="328"/>
                  </a:lnTo>
                  <a:lnTo>
                    <a:pt x="47" y="327"/>
                  </a:lnTo>
                  <a:lnTo>
                    <a:pt x="47" y="327"/>
                  </a:lnTo>
                  <a:close/>
                  <a:moveTo>
                    <a:pt x="314" y="84"/>
                  </a:moveTo>
                  <a:lnTo>
                    <a:pt x="314" y="84"/>
                  </a:lnTo>
                  <a:lnTo>
                    <a:pt x="311" y="85"/>
                  </a:lnTo>
                  <a:lnTo>
                    <a:pt x="311" y="85"/>
                  </a:lnTo>
                  <a:lnTo>
                    <a:pt x="312" y="85"/>
                  </a:lnTo>
                  <a:lnTo>
                    <a:pt x="314" y="85"/>
                  </a:lnTo>
                  <a:lnTo>
                    <a:pt x="314" y="85"/>
                  </a:lnTo>
                  <a:lnTo>
                    <a:pt x="314" y="84"/>
                  </a:lnTo>
                  <a:lnTo>
                    <a:pt x="314" y="84"/>
                  </a:lnTo>
                  <a:close/>
                  <a:moveTo>
                    <a:pt x="76" y="334"/>
                  </a:moveTo>
                  <a:lnTo>
                    <a:pt x="76" y="334"/>
                  </a:lnTo>
                  <a:lnTo>
                    <a:pt x="76" y="332"/>
                  </a:lnTo>
                  <a:lnTo>
                    <a:pt x="76" y="332"/>
                  </a:lnTo>
                  <a:lnTo>
                    <a:pt x="75" y="332"/>
                  </a:lnTo>
                  <a:lnTo>
                    <a:pt x="75" y="332"/>
                  </a:lnTo>
                  <a:lnTo>
                    <a:pt x="74" y="332"/>
                  </a:lnTo>
                  <a:lnTo>
                    <a:pt x="74" y="332"/>
                  </a:lnTo>
                  <a:lnTo>
                    <a:pt x="74" y="332"/>
                  </a:lnTo>
                  <a:lnTo>
                    <a:pt x="74" y="332"/>
                  </a:lnTo>
                  <a:lnTo>
                    <a:pt x="76" y="334"/>
                  </a:lnTo>
                  <a:lnTo>
                    <a:pt x="76" y="334"/>
                  </a:lnTo>
                  <a:close/>
                  <a:moveTo>
                    <a:pt x="219" y="194"/>
                  </a:moveTo>
                  <a:lnTo>
                    <a:pt x="219" y="194"/>
                  </a:lnTo>
                  <a:lnTo>
                    <a:pt x="220" y="194"/>
                  </a:lnTo>
                  <a:lnTo>
                    <a:pt x="221" y="192"/>
                  </a:lnTo>
                  <a:lnTo>
                    <a:pt x="221" y="192"/>
                  </a:lnTo>
                  <a:lnTo>
                    <a:pt x="220" y="193"/>
                  </a:lnTo>
                  <a:lnTo>
                    <a:pt x="219" y="194"/>
                  </a:lnTo>
                  <a:lnTo>
                    <a:pt x="219" y="194"/>
                  </a:lnTo>
                  <a:close/>
                  <a:moveTo>
                    <a:pt x="81" y="283"/>
                  </a:moveTo>
                  <a:lnTo>
                    <a:pt x="81" y="283"/>
                  </a:lnTo>
                  <a:lnTo>
                    <a:pt x="82" y="287"/>
                  </a:lnTo>
                  <a:lnTo>
                    <a:pt x="82" y="287"/>
                  </a:lnTo>
                  <a:lnTo>
                    <a:pt x="84" y="285"/>
                  </a:lnTo>
                  <a:lnTo>
                    <a:pt x="82" y="285"/>
                  </a:lnTo>
                  <a:lnTo>
                    <a:pt x="82" y="285"/>
                  </a:lnTo>
                  <a:lnTo>
                    <a:pt x="81" y="283"/>
                  </a:lnTo>
                  <a:lnTo>
                    <a:pt x="81" y="283"/>
                  </a:lnTo>
                  <a:close/>
                  <a:moveTo>
                    <a:pt x="177" y="251"/>
                  </a:moveTo>
                  <a:lnTo>
                    <a:pt x="177" y="251"/>
                  </a:lnTo>
                  <a:lnTo>
                    <a:pt x="173" y="251"/>
                  </a:lnTo>
                  <a:lnTo>
                    <a:pt x="173" y="251"/>
                  </a:lnTo>
                  <a:lnTo>
                    <a:pt x="175" y="253"/>
                  </a:lnTo>
                  <a:lnTo>
                    <a:pt x="176" y="251"/>
                  </a:lnTo>
                  <a:lnTo>
                    <a:pt x="176" y="251"/>
                  </a:lnTo>
                  <a:lnTo>
                    <a:pt x="177" y="251"/>
                  </a:lnTo>
                  <a:lnTo>
                    <a:pt x="177" y="251"/>
                  </a:lnTo>
                  <a:close/>
                  <a:moveTo>
                    <a:pt x="115" y="213"/>
                  </a:moveTo>
                  <a:lnTo>
                    <a:pt x="115" y="213"/>
                  </a:lnTo>
                  <a:lnTo>
                    <a:pt x="113" y="214"/>
                  </a:lnTo>
                  <a:lnTo>
                    <a:pt x="113" y="216"/>
                  </a:lnTo>
                  <a:lnTo>
                    <a:pt x="113" y="216"/>
                  </a:lnTo>
                  <a:lnTo>
                    <a:pt x="115" y="214"/>
                  </a:lnTo>
                  <a:lnTo>
                    <a:pt x="115" y="213"/>
                  </a:lnTo>
                  <a:lnTo>
                    <a:pt x="115" y="213"/>
                  </a:lnTo>
                  <a:close/>
                  <a:moveTo>
                    <a:pt x="37" y="321"/>
                  </a:moveTo>
                  <a:lnTo>
                    <a:pt x="37" y="321"/>
                  </a:lnTo>
                  <a:lnTo>
                    <a:pt x="37" y="322"/>
                  </a:lnTo>
                  <a:lnTo>
                    <a:pt x="38" y="324"/>
                  </a:lnTo>
                  <a:lnTo>
                    <a:pt x="38" y="324"/>
                  </a:lnTo>
                  <a:lnTo>
                    <a:pt x="38" y="322"/>
                  </a:lnTo>
                  <a:lnTo>
                    <a:pt x="37" y="321"/>
                  </a:lnTo>
                  <a:lnTo>
                    <a:pt x="37" y="321"/>
                  </a:lnTo>
                  <a:close/>
                  <a:moveTo>
                    <a:pt x="85" y="226"/>
                  </a:moveTo>
                  <a:lnTo>
                    <a:pt x="85" y="226"/>
                  </a:lnTo>
                  <a:lnTo>
                    <a:pt x="85" y="227"/>
                  </a:lnTo>
                  <a:lnTo>
                    <a:pt x="85" y="229"/>
                  </a:lnTo>
                  <a:lnTo>
                    <a:pt x="85" y="229"/>
                  </a:lnTo>
                  <a:lnTo>
                    <a:pt x="86" y="227"/>
                  </a:lnTo>
                  <a:lnTo>
                    <a:pt x="85" y="226"/>
                  </a:lnTo>
                  <a:lnTo>
                    <a:pt x="85" y="226"/>
                  </a:lnTo>
                  <a:close/>
                  <a:moveTo>
                    <a:pt x="285" y="31"/>
                  </a:moveTo>
                  <a:lnTo>
                    <a:pt x="285" y="31"/>
                  </a:lnTo>
                  <a:lnTo>
                    <a:pt x="291" y="30"/>
                  </a:lnTo>
                  <a:lnTo>
                    <a:pt x="291" y="30"/>
                  </a:lnTo>
                  <a:lnTo>
                    <a:pt x="290" y="28"/>
                  </a:lnTo>
                  <a:lnTo>
                    <a:pt x="290" y="28"/>
                  </a:lnTo>
                  <a:lnTo>
                    <a:pt x="288" y="30"/>
                  </a:lnTo>
                  <a:lnTo>
                    <a:pt x="285" y="31"/>
                  </a:lnTo>
                  <a:lnTo>
                    <a:pt x="285" y="31"/>
                  </a:lnTo>
                  <a:close/>
                  <a:moveTo>
                    <a:pt x="300" y="76"/>
                  </a:moveTo>
                  <a:lnTo>
                    <a:pt x="300" y="76"/>
                  </a:lnTo>
                  <a:lnTo>
                    <a:pt x="297" y="78"/>
                  </a:lnTo>
                  <a:lnTo>
                    <a:pt x="297" y="78"/>
                  </a:lnTo>
                  <a:lnTo>
                    <a:pt x="300" y="79"/>
                  </a:lnTo>
                  <a:lnTo>
                    <a:pt x="300" y="79"/>
                  </a:lnTo>
                  <a:lnTo>
                    <a:pt x="300" y="78"/>
                  </a:lnTo>
                  <a:lnTo>
                    <a:pt x="300" y="76"/>
                  </a:lnTo>
                  <a:lnTo>
                    <a:pt x="300" y="76"/>
                  </a:lnTo>
                  <a:close/>
                  <a:moveTo>
                    <a:pt x="79" y="298"/>
                  </a:moveTo>
                  <a:lnTo>
                    <a:pt x="79" y="298"/>
                  </a:lnTo>
                  <a:lnTo>
                    <a:pt x="81" y="295"/>
                  </a:lnTo>
                  <a:lnTo>
                    <a:pt x="81" y="295"/>
                  </a:lnTo>
                  <a:lnTo>
                    <a:pt x="79" y="295"/>
                  </a:lnTo>
                  <a:lnTo>
                    <a:pt x="79" y="295"/>
                  </a:lnTo>
                  <a:lnTo>
                    <a:pt x="79" y="297"/>
                  </a:lnTo>
                  <a:lnTo>
                    <a:pt x="79" y="298"/>
                  </a:lnTo>
                  <a:lnTo>
                    <a:pt x="79" y="298"/>
                  </a:lnTo>
                  <a:close/>
                  <a:moveTo>
                    <a:pt x="101" y="284"/>
                  </a:moveTo>
                  <a:lnTo>
                    <a:pt x="101" y="284"/>
                  </a:lnTo>
                  <a:lnTo>
                    <a:pt x="101" y="285"/>
                  </a:lnTo>
                  <a:lnTo>
                    <a:pt x="101" y="285"/>
                  </a:lnTo>
                  <a:lnTo>
                    <a:pt x="102" y="285"/>
                  </a:lnTo>
                  <a:lnTo>
                    <a:pt x="102" y="285"/>
                  </a:lnTo>
                  <a:lnTo>
                    <a:pt x="102" y="284"/>
                  </a:lnTo>
                  <a:lnTo>
                    <a:pt x="102" y="284"/>
                  </a:lnTo>
                  <a:lnTo>
                    <a:pt x="102" y="284"/>
                  </a:lnTo>
                  <a:lnTo>
                    <a:pt x="102" y="284"/>
                  </a:lnTo>
                  <a:lnTo>
                    <a:pt x="101" y="284"/>
                  </a:lnTo>
                  <a:lnTo>
                    <a:pt x="101" y="284"/>
                  </a:lnTo>
                  <a:close/>
                  <a:moveTo>
                    <a:pt x="192" y="246"/>
                  </a:moveTo>
                  <a:lnTo>
                    <a:pt x="192" y="246"/>
                  </a:lnTo>
                  <a:lnTo>
                    <a:pt x="190" y="247"/>
                  </a:lnTo>
                  <a:lnTo>
                    <a:pt x="190" y="248"/>
                  </a:lnTo>
                  <a:lnTo>
                    <a:pt x="190" y="248"/>
                  </a:lnTo>
                  <a:lnTo>
                    <a:pt x="192" y="247"/>
                  </a:lnTo>
                  <a:lnTo>
                    <a:pt x="192" y="246"/>
                  </a:lnTo>
                  <a:lnTo>
                    <a:pt x="192" y="246"/>
                  </a:lnTo>
                  <a:close/>
                  <a:moveTo>
                    <a:pt x="68" y="338"/>
                  </a:moveTo>
                  <a:lnTo>
                    <a:pt x="68" y="338"/>
                  </a:lnTo>
                  <a:lnTo>
                    <a:pt x="71" y="339"/>
                  </a:lnTo>
                  <a:lnTo>
                    <a:pt x="72" y="339"/>
                  </a:lnTo>
                  <a:lnTo>
                    <a:pt x="72" y="339"/>
                  </a:lnTo>
                  <a:lnTo>
                    <a:pt x="71" y="338"/>
                  </a:lnTo>
                  <a:lnTo>
                    <a:pt x="68" y="338"/>
                  </a:lnTo>
                  <a:lnTo>
                    <a:pt x="68" y="338"/>
                  </a:lnTo>
                  <a:close/>
                  <a:moveTo>
                    <a:pt x="112" y="209"/>
                  </a:moveTo>
                  <a:lnTo>
                    <a:pt x="112" y="209"/>
                  </a:lnTo>
                  <a:lnTo>
                    <a:pt x="112" y="210"/>
                  </a:lnTo>
                  <a:lnTo>
                    <a:pt x="112" y="211"/>
                  </a:lnTo>
                  <a:lnTo>
                    <a:pt x="112" y="211"/>
                  </a:lnTo>
                  <a:lnTo>
                    <a:pt x="113" y="210"/>
                  </a:lnTo>
                  <a:lnTo>
                    <a:pt x="113" y="210"/>
                  </a:lnTo>
                  <a:lnTo>
                    <a:pt x="113" y="209"/>
                  </a:lnTo>
                  <a:lnTo>
                    <a:pt x="113" y="209"/>
                  </a:lnTo>
                  <a:lnTo>
                    <a:pt x="112" y="209"/>
                  </a:lnTo>
                  <a:lnTo>
                    <a:pt x="112" y="209"/>
                  </a:lnTo>
                  <a:close/>
                  <a:moveTo>
                    <a:pt x="132" y="177"/>
                  </a:moveTo>
                  <a:lnTo>
                    <a:pt x="132" y="177"/>
                  </a:lnTo>
                  <a:lnTo>
                    <a:pt x="133" y="176"/>
                  </a:lnTo>
                  <a:lnTo>
                    <a:pt x="133" y="175"/>
                  </a:lnTo>
                  <a:lnTo>
                    <a:pt x="133" y="175"/>
                  </a:lnTo>
                  <a:lnTo>
                    <a:pt x="132" y="177"/>
                  </a:lnTo>
                  <a:lnTo>
                    <a:pt x="132" y="177"/>
                  </a:lnTo>
                  <a:close/>
                  <a:moveTo>
                    <a:pt x="180" y="237"/>
                  </a:moveTo>
                  <a:lnTo>
                    <a:pt x="180" y="237"/>
                  </a:lnTo>
                  <a:lnTo>
                    <a:pt x="179" y="237"/>
                  </a:lnTo>
                  <a:lnTo>
                    <a:pt x="179" y="237"/>
                  </a:lnTo>
                  <a:lnTo>
                    <a:pt x="177" y="237"/>
                  </a:lnTo>
                  <a:lnTo>
                    <a:pt x="177" y="237"/>
                  </a:lnTo>
                  <a:lnTo>
                    <a:pt x="179" y="238"/>
                  </a:lnTo>
                  <a:lnTo>
                    <a:pt x="180" y="238"/>
                  </a:lnTo>
                  <a:lnTo>
                    <a:pt x="180" y="238"/>
                  </a:lnTo>
                  <a:lnTo>
                    <a:pt x="180" y="237"/>
                  </a:lnTo>
                  <a:lnTo>
                    <a:pt x="180" y="237"/>
                  </a:lnTo>
                  <a:close/>
                  <a:moveTo>
                    <a:pt x="133" y="216"/>
                  </a:moveTo>
                  <a:lnTo>
                    <a:pt x="133" y="216"/>
                  </a:lnTo>
                  <a:lnTo>
                    <a:pt x="133" y="217"/>
                  </a:lnTo>
                  <a:lnTo>
                    <a:pt x="133" y="220"/>
                  </a:lnTo>
                  <a:lnTo>
                    <a:pt x="133" y="220"/>
                  </a:lnTo>
                  <a:lnTo>
                    <a:pt x="133" y="216"/>
                  </a:lnTo>
                  <a:lnTo>
                    <a:pt x="133" y="216"/>
                  </a:lnTo>
                  <a:close/>
                  <a:moveTo>
                    <a:pt x="318" y="84"/>
                  </a:moveTo>
                  <a:lnTo>
                    <a:pt x="318" y="84"/>
                  </a:lnTo>
                  <a:lnTo>
                    <a:pt x="317" y="82"/>
                  </a:lnTo>
                  <a:lnTo>
                    <a:pt x="317" y="82"/>
                  </a:lnTo>
                  <a:lnTo>
                    <a:pt x="317" y="82"/>
                  </a:lnTo>
                  <a:lnTo>
                    <a:pt x="317" y="82"/>
                  </a:lnTo>
                  <a:lnTo>
                    <a:pt x="317" y="85"/>
                  </a:lnTo>
                  <a:lnTo>
                    <a:pt x="317" y="85"/>
                  </a:lnTo>
                  <a:lnTo>
                    <a:pt x="318" y="84"/>
                  </a:lnTo>
                  <a:lnTo>
                    <a:pt x="318" y="84"/>
                  </a:lnTo>
                  <a:close/>
                  <a:moveTo>
                    <a:pt x="202" y="244"/>
                  </a:moveTo>
                  <a:lnTo>
                    <a:pt x="202" y="244"/>
                  </a:lnTo>
                  <a:lnTo>
                    <a:pt x="203" y="243"/>
                  </a:lnTo>
                  <a:lnTo>
                    <a:pt x="203" y="243"/>
                  </a:lnTo>
                  <a:lnTo>
                    <a:pt x="203" y="241"/>
                  </a:lnTo>
                  <a:lnTo>
                    <a:pt x="203" y="241"/>
                  </a:lnTo>
                  <a:lnTo>
                    <a:pt x="202" y="243"/>
                  </a:lnTo>
                  <a:lnTo>
                    <a:pt x="202" y="244"/>
                  </a:lnTo>
                  <a:lnTo>
                    <a:pt x="202" y="244"/>
                  </a:lnTo>
                  <a:close/>
                  <a:moveTo>
                    <a:pt x="67" y="284"/>
                  </a:moveTo>
                  <a:lnTo>
                    <a:pt x="67" y="284"/>
                  </a:lnTo>
                  <a:lnTo>
                    <a:pt x="67" y="283"/>
                  </a:lnTo>
                  <a:lnTo>
                    <a:pt x="65" y="281"/>
                  </a:lnTo>
                  <a:lnTo>
                    <a:pt x="65" y="281"/>
                  </a:lnTo>
                  <a:lnTo>
                    <a:pt x="65" y="283"/>
                  </a:lnTo>
                  <a:lnTo>
                    <a:pt x="65" y="283"/>
                  </a:lnTo>
                  <a:lnTo>
                    <a:pt x="67" y="284"/>
                  </a:lnTo>
                  <a:lnTo>
                    <a:pt x="67" y="284"/>
                  </a:lnTo>
                  <a:close/>
                  <a:moveTo>
                    <a:pt x="34" y="318"/>
                  </a:moveTo>
                  <a:lnTo>
                    <a:pt x="34" y="318"/>
                  </a:lnTo>
                  <a:lnTo>
                    <a:pt x="34" y="318"/>
                  </a:lnTo>
                  <a:lnTo>
                    <a:pt x="34" y="318"/>
                  </a:lnTo>
                  <a:lnTo>
                    <a:pt x="34" y="314"/>
                  </a:lnTo>
                  <a:lnTo>
                    <a:pt x="34" y="314"/>
                  </a:lnTo>
                  <a:lnTo>
                    <a:pt x="34" y="315"/>
                  </a:lnTo>
                  <a:lnTo>
                    <a:pt x="34" y="318"/>
                  </a:lnTo>
                  <a:lnTo>
                    <a:pt x="34" y="318"/>
                  </a:lnTo>
                  <a:close/>
                  <a:moveTo>
                    <a:pt x="106" y="216"/>
                  </a:moveTo>
                  <a:lnTo>
                    <a:pt x="106" y="216"/>
                  </a:lnTo>
                  <a:lnTo>
                    <a:pt x="106" y="216"/>
                  </a:lnTo>
                  <a:lnTo>
                    <a:pt x="106" y="216"/>
                  </a:lnTo>
                  <a:lnTo>
                    <a:pt x="109" y="213"/>
                  </a:lnTo>
                  <a:lnTo>
                    <a:pt x="109" y="213"/>
                  </a:lnTo>
                  <a:lnTo>
                    <a:pt x="109" y="213"/>
                  </a:lnTo>
                  <a:lnTo>
                    <a:pt x="109" y="213"/>
                  </a:lnTo>
                  <a:lnTo>
                    <a:pt x="106" y="216"/>
                  </a:lnTo>
                  <a:lnTo>
                    <a:pt x="106" y="216"/>
                  </a:lnTo>
                  <a:close/>
                  <a:moveTo>
                    <a:pt x="129" y="170"/>
                  </a:moveTo>
                  <a:lnTo>
                    <a:pt x="129" y="170"/>
                  </a:lnTo>
                  <a:lnTo>
                    <a:pt x="126" y="170"/>
                  </a:lnTo>
                  <a:lnTo>
                    <a:pt x="123" y="170"/>
                  </a:lnTo>
                  <a:lnTo>
                    <a:pt x="123" y="170"/>
                  </a:lnTo>
                  <a:lnTo>
                    <a:pt x="129" y="170"/>
                  </a:lnTo>
                  <a:lnTo>
                    <a:pt x="129" y="170"/>
                  </a:lnTo>
                  <a:close/>
                  <a:moveTo>
                    <a:pt x="237" y="162"/>
                  </a:moveTo>
                  <a:lnTo>
                    <a:pt x="237" y="162"/>
                  </a:lnTo>
                  <a:lnTo>
                    <a:pt x="236" y="163"/>
                  </a:lnTo>
                  <a:lnTo>
                    <a:pt x="234" y="165"/>
                  </a:lnTo>
                  <a:lnTo>
                    <a:pt x="234" y="165"/>
                  </a:lnTo>
                  <a:lnTo>
                    <a:pt x="236" y="163"/>
                  </a:lnTo>
                  <a:lnTo>
                    <a:pt x="237" y="162"/>
                  </a:lnTo>
                  <a:lnTo>
                    <a:pt x="237" y="162"/>
                  </a:lnTo>
                  <a:close/>
                  <a:moveTo>
                    <a:pt x="47" y="307"/>
                  </a:moveTo>
                  <a:lnTo>
                    <a:pt x="47" y="307"/>
                  </a:lnTo>
                  <a:lnTo>
                    <a:pt x="48" y="304"/>
                  </a:lnTo>
                  <a:lnTo>
                    <a:pt x="47" y="302"/>
                  </a:lnTo>
                  <a:lnTo>
                    <a:pt x="47" y="302"/>
                  </a:lnTo>
                  <a:lnTo>
                    <a:pt x="47" y="307"/>
                  </a:lnTo>
                  <a:lnTo>
                    <a:pt x="47" y="307"/>
                  </a:lnTo>
                  <a:close/>
                  <a:moveTo>
                    <a:pt x="253" y="184"/>
                  </a:moveTo>
                  <a:lnTo>
                    <a:pt x="253" y="184"/>
                  </a:lnTo>
                  <a:lnTo>
                    <a:pt x="253" y="184"/>
                  </a:lnTo>
                  <a:lnTo>
                    <a:pt x="253" y="184"/>
                  </a:lnTo>
                  <a:lnTo>
                    <a:pt x="254" y="182"/>
                  </a:lnTo>
                  <a:lnTo>
                    <a:pt x="254" y="182"/>
                  </a:lnTo>
                  <a:lnTo>
                    <a:pt x="253" y="182"/>
                  </a:lnTo>
                  <a:lnTo>
                    <a:pt x="253" y="182"/>
                  </a:lnTo>
                  <a:lnTo>
                    <a:pt x="253" y="184"/>
                  </a:lnTo>
                  <a:lnTo>
                    <a:pt x="253" y="184"/>
                  </a:lnTo>
                  <a:close/>
                  <a:moveTo>
                    <a:pt x="118" y="172"/>
                  </a:moveTo>
                  <a:lnTo>
                    <a:pt x="118" y="172"/>
                  </a:lnTo>
                  <a:lnTo>
                    <a:pt x="121" y="172"/>
                  </a:lnTo>
                  <a:lnTo>
                    <a:pt x="122" y="170"/>
                  </a:lnTo>
                  <a:lnTo>
                    <a:pt x="122" y="170"/>
                  </a:lnTo>
                  <a:lnTo>
                    <a:pt x="118" y="172"/>
                  </a:lnTo>
                  <a:lnTo>
                    <a:pt x="118" y="172"/>
                  </a:lnTo>
                  <a:close/>
                  <a:moveTo>
                    <a:pt x="105" y="277"/>
                  </a:moveTo>
                  <a:lnTo>
                    <a:pt x="105" y="277"/>
                  </a:lnTo>
                  <a:lnTo>
                    <a:pt x="103" y="280"/>
                  </a:lnTo>
                  <a:lnTo>
                    <a:pt x="103" y="281"/>
                  </a:lnTo>
                  <a:lnTo>
                    <a:pt x="103" y="281"/>
                  </a:lnTo>
                  <a:lnTo>
                    <a:pt x="105" y="277"/>
                  </a:lnTo>
                  <a:lnTo>
                    <a:pt x="105" y="277"/>
                  </a:lnTo>
                  <a:close/>
                  <a:moveTo>
                    <a:pt x="68" y="265"/>
                  </a:moveTo>
                  <a:lnTo>
                    <a:pt x="68" y="265"/>
                  </a:lnTo>
                  <a:lnTo>
                    <a:pt x="68" y="264"/>
                  </a:lnTo>
                  <a:lnTo>
                    <a:pt x="68" y="263"/>
                  </a:lnTo>
                  <a:lnTo>
                    <a:pt x="68" y="263"/>
                  </a:lnTo>
                  <a:lnTo>
                    <a:pt x="68" y="264"/>
                  </a:lnTo>
                  <a:lnTo>
                    <a:pt x="68" y="265"/>
                  </a:lnTo>
                  <a:lnTo>
                    <a:pt x="68" y="265"/>
                  </a:lnTo>
                  <a:close/>
                  <a:moveTo>
                    <a:pt x="312" y="91"/>
                  </a:moveTo>
                  <a:lnTo>
                    <a:pt x="312" y="91"/>
                  </a:lnTo>
                  <a:lnTo>
                    <a:pt x="315" y="91"/>
                  </a:lnTo>
                  <a:lnTo>
                    <a:pt x="315" y="91"/>
                  </a:lnTo>
                  <a:lnTo>
                    <a:pt x="314" y="89"/>
                  </a:lnTo>
                  <a:lnTo>
                    <a:pt x="312" y="91"/>
                  </a:lnTo>
                  <a:lnTo>
                    <a:pt x="312" y="91"/>
                  </a:lnTo>
                  <a:close/>
                  <a:moveTo>
                    <a:pt x="261" y="82"/>
                  </a:moveTo>
                  <a:lnTo>
                    <a:pt x="261" y="82"/>
                  </a:lnTo>
                  <a:lnTo>
                    <a:pt x="263" y="84"/>
                  </a:lnTo>
                  <a:lnTo>
                    <a:pt x="265" y="84"/>
                  </a:lnTo>
                  <a:lnTo>
                    <a:pt x="265" y="84"/>
                  </a:lnTo>
                  <a:lnTo>
                    <a:pt x="261" y="82"/>
                  </a:lnTo>
                  <a:lnTo>
                    <a:pt x="261" y="82"/>
                  </a:lnTo>
                  <a:close/>
                  <a:moveTo>
                    <a:pt x="271" y="74"/>
                  </a:moveTo>
                  <a:lnTo>
                    <a:pt x="271" y="74"/>
                  </a:lnTo>
                  <a:lnTo>
                    <a:pt x="271" y="71"/>
                  </a:lnTo>
                  <a:lnTo>
                    <a:pt x="271" y="71"/>
                  </a:lnTo>
                  <a:lnTo>
                    <a:pt x="270" y="71"/>
                  </a:lnTo>
                  <a:lnTo>
                    <a:pt x="270" y="71"/>
                  </a:lnTo>
                  <a:lnTo>
                    <a:pt x="271" y="74"/>
                  </a:lnTo>
                  <a:lnTo>
                    <a:pt x="271" y="74"/>
                  </a:lnTo>
                  <a:close/>
                  <a:moveTo>
                    <a:pt x="287" y="105"/>
                  </a:moveTo>
                  <a:lnTo>
                    <a:pt x="287" y="105"/>
                  </a:lnTo>
                  <a:lnTo>
                    <a:pt x="287" y="106"/>
                  </a:lnTo>
                  <a:lnTo>
                    <a:pt x="287" y="106"/>
                  </a:lnTo>
                  <a:lnTo>
                    <a:pt x="288" y="103"/>
                  </a:lnTo>
                  <a:lnTo>
                    <a:pt x="288" y="103"/>
                  </a:lnTo>
                  <a:lnTo>
                    <a:pt x="288" y="103"/>
                  </a:lnTo>
                  <a:lnTo>
                    <a:pt x="288" y="103"/>
                  </a:lnTo>
                  <a:lnTo>
                    <a:pt x="287" y="105"/>
                  </a:lnTo>
                  <a:lnTo>
                    <a:pt x="287" y="105"/>
                  </a:lnTo>
                  <a:close/>
                  <a:moveTo>
                    <a:pt x="265" y="135"/>
                  </a:moveTo>
                  <a:lnTo>
                    <a:pt x="265" y="135"/>
                  </a:lnTo>
                  <a:lnTo>
                    <a:pt x="264" y="138"/>
                  </a:lnTo>
                  <a:lnTo>
                    <a:pt x="264" y="138"/>
                  </a:lnTo>
                  <a:lnTo>
                    <a:pt x="265" y="136"/>
                  </a:lnTo>
                  <a:lnTo>
                    <a:pt x="265" y="135"/>
                  </a:lnTo>
                  <a:lnTo>
                    <a:pt x="265" y="135"/>
                  </a:lnTo>
                  <a:close/>
                  <a:moveTo>
                    <a:pt x="103" y="236"/>
                  </a:moveTo>
                  <a:lnTo>
                    <a:pt x="103" y="236"/>
                  </a:lnTo>
                  <a:lnTo>
                    <a:pt x="102" y="236"/>
                  </a:lnTo>
                  <a:lnTo>
                    <a:pt x="103" y="237"/>
                  </a:lnTo>
                  <a:lnTo>
                    <a:pt x="103" y="237"/>
                  </a:lnTo>
                  <a:lnTo>
                    <a:pt x="103" y="237"/>
                  </a:lnTo>
                  <a:lnTo>
                    <a:pt x="103" y="236"/>
                  </a:lnTo>
                  <a:lnTo>
                    <a:pt x="103" y="236"/>
                  </a:lnTo>
                  <a:close/>
                  <a:moveTo>
                    <a:pt x="57" y="292"/>
                  </a:moveTo>
                  <a:lnTo>
                    <a:pt x="57" y="292"/>
                  </a:lnTo>
                  <a:lnTo>
                    <a:pt x="57" y="288"/>
                  </a:lnTo>
                  <a:lnTo>
                    <a:pt x="57" y="288"/>
                  </a:lnTo>
                  <a:lnTo>
                    <a:pt x="55" y="291"/>
                  </a:lnTo>
                  <a:lnTo>
                    <a:pt x="57" y="292"/>
                  </a:lnTo>
                  <a:lnTo>
                    <a:pt x="57" y="292"/>
                  </a:lnTo>
                  <a:close/>
                  <a:moveTo>
                    <a:pt x="92" y="288"/>
                  </a:moveTo>
                  <a:lnTo>
                    <a:pt x="92" y="288"/>
                  </a:lnTo>
                  <a:lnTo>
                    <a:pt x="92" y="288"/>
                  </a:lnTo>
                  <a:lnTo>
                    <a:pt x="92" y="288"/>
                  </a:lnTo>
                  <a:lnTo>
                    <a:pt x="91" y="284"/>
                  </a:lnTo>
                  <a:lnTo>
                    <a:pt x="91" y="284"/>
                  </a:lnTo>
                  <a:lnTo>
                    <a:pt x="91" y="287"/>
                  </a:lnTo>
                  <a:lnTo>
                    <a:pt x="92" y="288"/>
                  </a:lnTo>
                  <a:lnTo>
                    <a:pt x="92" y="288"/>
                  </a:lnTo>
                  <a:close/>
                  <a:moveTo>
                    <a:pt x="122" y="190"/>
                  </a:moveTo>
                  <a:lnTo>
                    <a:pt x="122" y="190"/>
                  </a:lnTo>
                  <a:lnTo>
                    <a:pt x="123" y="189"/>
                  </a:lnTo>
                  <a:lnTo>
                    <a:pt x="123" y="189"/>
                  </a:lnTo>
                  <a:lnTo>
                    <a:pt x="121" y="187"/>
                  </a:lnTo>
                  <a:lnTo>
                    <a:pt x="121" y="187"/>
                  </a:lnTo>
                  <a:lnTo>
                    <a:pt x="122" y="190"/>
                  </a:lnTo>
                  <a:lnTo>
                    <a:pt x="122" y="190"/>
                  </a:lnTo>
                  <a:close/>
                  <a:moveTo>
                    <a:pt x="101" y="241"/>
                  </a:moveTo>
                  <a:lnTo>
                    <a:pt x="101" y="241"/>
                  </a:lnTo>
                  <a:lnTo>
                    <a:pt x="102" y="240"/>
                  </a:lnTo>
                  <a:lnTo>
                    <a:pt x="101" y="240"/>
                  </a:lnTo>
                  <a:lnTo>
                    <a:pt x="101" y="240"/>
                  </a:lnTo>
                  <a:lnTo>
                    <a:pt x="101" y="241"/>
                  </a:lnTo>
                  <a:lnTo>
                    <a:pt x="101" y="241"/>
                  </a:lnTo>
                  <a:close/>
                  <a:moveTo>
                    <a:pt x="61" y="264"/>
                  </a:moveTo>
                  <a:lnTo>
                    <a:pt x="61" y="264"/>
                  </a:lnTo>
                  <a:lnTo>
                    <a:pt x="61" y="267"/>
                  </a:lnTo>
                  <a:lnTo>
                    <a:pt x="61" y="267"/>
                  </a:lnTo>
                  <a:lnTo>
                    <a:pt x="62" y="265"/>
                  </a:lnTo>
                  <a:lnTo>
                    <a:pt x="61" y="264"/>
                  </a:lnTo>
                  <a:lnTo>
                    <a:pt x="61" y="264"/>
                  </a:lnTo>
                  <a:close/>
                  <a:moveTo>
                    <a:pt x="67" y="270"/>
                  </a:moveTo>
                  <a:lnTo>
                    <a:pt x="67" y="270"/>
                  </a:lnTo>
                  <a:lnTo>
                    <a:pt x="67" y="268"/>
                  </a:lnTo>
                  <a:lnTo>
                    <a:pt x="67" y="267"/>
                  </a:lnTo>
                  <a:lnTo>
                    <a:pt x="67" y="267"/>
                  </a:lnTo>
                  <a:lnTo>
                    <a:pt x="67" y="268"/>
                  </a:lnTo>
                  <a:lnTo>
                    <a:pt x="67" y="270"/>
                  </a:lnTo>
                  <a:lnTo>
                    <a:pt x="67" y="270"/>
                  </a:lnTo>
                  <a:close/>
                  <a:moveTo>
                    <a:pt x="59" y="315"/>
                  </a:moveTo>
                  <a:lnTo>
                    <a:pt x="59" y="315"/>
                  </a:lnTo>
                  <a:lnTo>
                    <a:pt x="62" y="317"/>
                  </a:lnTo>
                  <a:lnTo>
                    <a:pt x="62" y="317"/>
                  </a:lnTo>
                  <a:lnTo>
                    <a:pt x="62" y="315"/>
                  </a:lnTo>
                  <a:lnTo>
                    <a:pt x="59" y="315"/>
                  </a:lnTo>
                  <a:lnTo>
                    <a:pt x="59" y="315"/>
                  </a:lnTo>
                  <a:close/>
                  <a:moveTo>
                    <a:pt x="274" y="136"/>
                  </a:moveTo>
                  <a:lnTo>
                    <a:pt x="274" y="136"/>
                  </a:lnTo>
                  <a:lnTo>
                    <a:pt x="273" y="138"/>
                  </a:lnTo>
                  <a:lnTo>
                    <a:pt x="273" y="139"/>
                  </a:lnTo>
                  <a:lnTo>
                    <a:pt x="273" y="139"/>
                  </a:lnTo>
                  <a:lnTo>
                    <a:pt x="274" y="136"/>
                  </a:lnTo>
                  <a:lnTo>
                    <a:pt x="274" y="136"/>
                  </a:lnTo>
                  <a:close/>
                  <a:moveTo>
                    <a:pt x="88" y="291"/>
                  </a:moveTo>
                  <a:lnTo>
                    <a:pt x="88" y="291"/>
                  </a:lnTo>
                  <a:lnTo>
                    <a:pt x="88" y="294"/>
                  </a:lnTo>
                  <a:lnTo>
                    <a:pt x="88" y="295"/>
                  </a:lnTo>
                  <a:lnTo>
                    <a:pt x="88" y="295"/>
                  </a:lnTo>
                  <a:lnTo>
                    <a:pt x="88" y="291"/>
                  </a:lnTo>
                  <a:lnTo>
                    <a:pt x="88" y="291"/>
                  </a:lnTo>
                  <a:close/>
                  <a:moveTo>
                    <a:pt x="304" y="49"/>
                  </a:moveTo>
                  <a:lnTo>
                    <a:pt x="304" y="49"/>
                  </a:lnTo>
                  <a:lnTo>
                    <a:pt x="305" y="48"/>
                  </a:lnTo>
                  <a:lnTo>
                    <a:pt x="304" y="47"/>
                  </a:lnTo>
                  <a:lnTo>
                    <a:pt x="304" y="47"/>
                  </a:lnTo>
                  <a:lnTo>
                    <a:pt x="304" y="49"/>
                  </a:lnTo>
                  <a:lnTo>
                    <a:pt x="304" y="49"/>
                  </a:lnTo>
                  <a:close/>
                  <a:moveTo>
                    <a:pt x="273" y="94"/>
                  </a:moveTo>
                  <a:lnTo>
                    <a:pt x="273" y="94"/>
                  </a:lnTo>
                  <a:lnTo>
                    <a:pt x="274" y="91"/>
                  </a:lnTo>
                  <a:lnTo>
                    <a:pt x="274" y="91"/>
                  </a:lnTo>
                  <a:lnTo>
                    <a:pt x="273" y="92"/>
                  </a:lnTo>
                  <a:lnTo>
                    <a:pt x="273" y="94"/>
                  </a:lnTo>
                  <a:lnTo>
                    <a:pt x="273" y="94"/>
                  </a:lnTo>
                  <a:close/>
                  <a:moveTo>
                    <a:pt x="88" y="230"/>
                  </a:moveTo>
                  <a:lnTo>
                    <a:pt x="88" y="230"/>
                  </a:lnTo>
                  <a:lnTo>
                    <a:pt x="86" y="231"/>
                  </a:lnTo>
                  <a:lnTo>
                    <a:pt x="86" y="233"/>
                  </a:lnTo>
                  <a:lnTo>
                    <a:pt x="86" y="233"/>
                  </a:lnTo>
                  <a:lnTo>
                    <a:pt x="88" y="231"/>
                  </a:lnTo>
                  <a:lnTo>
                    <a:pt x="88" y="230"/>
                  </a:lnTo>
                  <a:lnTo>
                    <a:pt x="88" y="230"/>
                  </a:lnTo>
                  <a:close/>
                  <a:moveTo>
                    <a:pt x="76" y="234"/>
                  </a:moveTo>
                  <a:lnTo>
                    <a:pt x="76" y="234"/>
                  </a:lnTo>
                  <a:lnTo>
                    <a:pt x="78" y="233"/>
                  </a:lnTo>
                  <a:lnTo>
                    <a:pt x="76" y="231"/>
                  </a:lnTo>
                  <a:lnTo>
                    <a:pt x="76" y="231"/>
                  </a:lnTo>
                  <a:lnTo>
                    <a:pt x="76" y="234"/>
                  </a:lnTo>
                  <a:lnTo>
                    <a:pt x="76" y="234"/>
                  </a:lnTo>
                  <a:close/>
                  <a:moveTo>
                    <a:pt x="231" y="170"/>
                  </a:moveTo>
                  <a:lnTo>
                    <a:pt x="231" y="170"/>
                  </a:lnTo>
                  <a:lnTo>
                    <a:pt x="233" y="167"/>
                  </a:lnTo>
                  <a:lnTo>
                    <a:pt x="233" y="167"/>
                  </a:lnTo>
                  <a:lnTo>
                    <a:pt x="231" y="169"/>
                  </a:lnTo>
                  <a:lnTo>
                    <a:pt x="231" y="170"/>
                  </a:lnTo>
                  <a:lnTo>
                    <a:pt x="231" y="170"/>
                  </a:lnTo>
                  <a:close/>
                  <a:moveTo>
                    <a:pt x="111" y="219"/>
                  </a:moveTo>
                  <a:lnTo>
                    <a:pt x="111" y="219"/>
                  </a:lnTo>
                  <a:lnTo>
                    <a:pt x="111" y="219"/>
                  </a:lnTo>
                  <a:lnTo>
                    <a:pt x="111" y="219"/>
                  </a:lnTo>
                  <a:lnTo>
                    <a:pt x="108" y="220"/>
                  </a:lnTo>
                  <a:lnTo>
                    <a:pt x="108" y="220"/>
                  </a:lnTo>
                  <a:lnTo>
                    <a:pt x="109" y="221"/>
                  </a:lnTo>
                  <a:lnTo>
                    <a:pt x="109" y="221"/>
                  </a:lnTo>
                  <a:lnTo>
                    <a:pt x="111" y="219"/>
                  </a:lnTo>
                  <a:lnTo>
                    <a:pt x="111" y="219"/>
                  </a:lnTo>
                  <a:close/>
                  <a:moveTo>
                    <a:pt x="295" y="58"/>
                  </a:moveTo>
                  <a:lnTo>
                    <a:pt x="295" y="58"/>
                  </a:lnTo>
                  <a:lnTo>
                    <a:pt x="294" y="61"/>
                  </a:lnTo>
                  <a:lnTo>
                    <a:pt x="294" y="61"/>
                  </a:lnTo>
                  <a:lnTo>
                    <a:pt x="294" y="61"/>
                  </a:lnTo>
                  <a:lnTo>
                    <a:pt x="294" y="61"/>
                  </a:lnTo>
                  <a:lnTo>
                    <a:pt x="295" y="59"/>
                  </a:lnTo>
                  <a:lnTo>
                    <a:pt x="295" y="59"/>
                  </a:lnTo>
                  <a:lnTo>
                    <a:pt x="295" y="58"/>
                  </a:lnTo>
                  <a:lnTo>
                    <a:pt x="295" y="58"/>
                  </a:lnTo>
                  <a:close/>
                  <a:moveTo>
                    <a:pt x="267" y="67"/>
                  </a:moveTo>
                  <a:lnTo>
                    <a:pt x="267" y="67"/>
                  </a:lnTo>
                  <a:lnTo>
                    <a:pt x="267" y="64"/>
                  </a:lnTo>
                  <a:lnTo>
                    <a:pt x="267" y="64"/>
                  </a:lnTo>
                  <a:lnTo>
                    <a:pt x="265" y="67"/>
                  </a:lnTo>
                  <a:lnTo>
                    <a:pt x="265" y="67"/>
                  </a:lnTo>
                  <a:lnTo>
                    <a:pt x="267" y="67"/>
                  </a:lnTo>
                  <a:lnTo>
                    <a:pt x="267" y="67"/>
                  </a:lnTo>
                  <a:close/>
                  <a:moveTo>
                    <a:pt x="91" y="300"/>
                  </a:moveTo>
                  <a:lnTo>
                    <a:pt x="91" y="300"/>
                  </a:lnTo>
                  <a:lnTo>
                    <a:pt x="89" y="298"/>
                  </a:lnTo>
                  <a:lnTo>
                    <a:pt x="89" y="298"/>
                  </a:lnTo>
                  <a:lnTo>
                    <a:pt x="91" y="301"/>
                  </a:lnTo>
                  <a:lnTo>
                    <a:pt x="91" y="301"/>
                  </a:lnTo>
                  <a:lnTo>
                    <a:pt x="91" y="300"/>
                  </a:lnTo>
                  <a:lnTo>
                    <a:pt x="91" y="300"/>
                  </a:lnTo>
                  <a:close/>
                  <a:moveTo>
                    <a:pt x="111" y="183"/>
                  </a:moveTo>
                  <a:lnTo>
                    <a:pt x="111" y="183"/>
                  </a:lnTo>
                  <a:lnTo>
                    <a:pt x="111" y="183"/>
                  </a:lnTo>
                  <a:lnTo>
                    <a:pt x="111" y="183"/>
                  </a:lnTo>
                  <a:lnTo>
                    <a:pt x="113" y="182"/>
                  </a:lnTo>
                  <a:lnTo>
                    <a:pt x="113" y="182"/>
                  </a:lnTo>
                  <a:lnTo>
                    <a:pt x="113" y="182"/>
                  </a:lnTo>
                  <a:lnTo>
                    <a:pt x="113" y="182"/>
                  </a:lnTo>
                  <a:lnTo>
                    <a:pt x="111" y="183"/>
                  </a:lnTo>
                  <a:lnTo>
                    <a:pt x="111" y="183"/>
                  </a:lnTo>
                  <a:close/>
                  <a:moveTo>
                    <a:pt x="155" y="237"/>
                  </a:moveTo>
                  <a:lnTo>
                    <a:pt x="155" y="237"/>
                  </a:lnTo>
                  <a:lnTo>
                    <a:pt x="153" y="237"/>
                  </a:lnTo>
                  <a:lnTo>
                    <a:pt x="153" y="237"/>
                  </a:lnTo>
                  <a:lnTo>
                    <a:pt x="155" y="238"/>
                  </a:lnTo>
                  <a:lnTo>
                    <a:pt x="155" y="238"/>
                  </a:lnTo>
                  <a:lnTo>
                    <a:pt x="155" y="237"/>
                  </a:lnTo>
                  <a:lnTo>
                    <a:pt x="155" y="237"/>
                  </a:lnTo>
                  <a:close/>
                  <a:moveTo>
                    <a:pt x="95" y="236"/>
                  </a:moveTo>
                  <a:lnTo>
                    <a:pt x="95" y="236"/>
                  </a:lnTo>
                  <a:lnTo>
                    <a:pt x="94" y="237"/>
                  </a:lnTo>
                  <a:lnTo>
                    <a:pt x="94" y="238"/>
                  </a:lnTo>
                  <a:lnTo>
                    <a:pt x="94" y="238"/>
                  </a:lnTo>
                  <a:lnTo>
                    <a:pt x="95" y="236"/>
                  </a:lnTo>
                  <a:lnTo>
                    <a:pt x="95" y="236"/>
                  </a:lnTo>
                  <a:close/>
                  <a:moveTo>
                    <a:pt x="75" y="283"/>
                  </a:moveTo>
                  <a:lnTo>
                    <a:pt x="75" y="283"/>
                  </a:lnTo>
                  <a:lnTo>
                    <a:pt x="74" y="284"/>
                  </a:lnTo>
                  <a:lnTo>
                    <a:pt x="75" y="284"/>
                  </a:lnTo>
                  <a:lnTo>
                    <a:pt x="75" y="284"/>
                  </a:lnTo>
                  <a:lnTo>
                    <a:pt x="75" y="283"/>
                  </a:lnTo>
                  <a:lnTo>
                    <a:pt x="75" y="283"/>
                  </a:lnTo>
                  <a:lnTo>
                    <a:pt x="75" y="283"/>
                  </a:lnTo>
                  <a:close/>
                  <a:moveTo>
                    <a:pt x="61" y="308"/>
                  </a:moveTo>
                  <a:lnTo>
                    <a:pt x="61" y="308"/>
                  </a:lnTo>
                  <a:lnTo>
                    <a:pt x="64" y="308"/>
                  </a:lnTo>
                  <a:lnTo>
                    <a:pt x="64" y="308"/>
                  </a:lnTo>
                  <a:lnTo>
                    <a:pt x="64" y="308"/>
                  </a:lnTo>
                  <a:lnTo>
                    <a:pt x="64" y="308"/>
                  </a:lnTo>
                  <a:lnTo>
                    <a:pt x="62" y="307"/>
                  </a:lnTo>
                  <a:lnTo>
                    <a:pt x="62" y="307"/>
                  </a:lnTo>
                  <a:lnTo>
                    <a:pt x="61" y="308"/>
                  </a:lnTo>
                  <a:lnTo>
                    <a:pt x="61" y="308"/>
                  </a:lnTo>
                  <a:close/>
                  <a:moveTo>
                    <a:pt x="84" y="337"/>
                  </a:moveTo>
                  <a:lnTo>
                    <a:pt x="84" y="337"/>
                  </a:lnTo>
                  <a:lnTo>
                    <a:pt x="84" y="334"/>
                  </a:lnTo>
                  <a:lnTo>
                    <a:pt x="84" y="334"/>
                  </a:lnTo>
                  <a:lnTo>
                    <a:pt x="84" y="335"/>
                  </a:lnTo>
                  <a:lnTo>
                    <a:pt x="84" y="335"/>
                  </a:lnTo>
                  <a:lnTo>
                    <a:pt x="84" y="337"/>
                  </a:lnTo>
                  <a:lnTo>
                    <a:pt x="84" y="337"/>
                  </a:lnTo>
                  <a:close/>
                  <a:moveTo>
                    <a:pt x="307" y="81"/>
                  </a:moveTo>
                  <a:lnTo>
                    <a:pt x="307" y="81"/>
                  </a:lnTo>
                  <a:lnTo>
                    <a:pt x="305" y="81"/>
                  </a:lnTo>
                  <a:lnTo>
                    <a:pt x="304" y="82"/>
                  </a:lnTo>
                  <a:lnTo>
                    <a:pt x="304" y="82"/>
                  </a:lnTo>
                  <a:lnTo>
                    <a:pt x="307" y="81"/>
                  </a:lnTo>
                  <a:lnTo>
                    <a:pt x="307" y="81"/>
                  </a:lnTo>
                  <a:close/>
                  <a:moveTo>
                    <a:pt x="318" y="42"/>
                  </a:moveTo>
                  <a:lnTo>
                    <a:pt x="318" y="42"/>
                  </a:lnTo>
                  <a:lnTo>
                    <a:pt x="318" y="42"/>
                  </a:lnTo>
                  <a:lnTo>
                    <a:pt x="318" y="42"/>
                  </a:lnTo>
                  <a:lnTo>
                    <a:pt x="319" y="47"/>
                  </a:lnTo>
                  <a:lnTo>
                    <a:pt x="319" y="47"/>
                  </a:lnTo>
                  <a:lnTo>
                    <a:pt x="319" y="47"/>
                  </a:lnTo>
                  <a:lnTo>
                    <a:pt x="319" y="47"/>
                  </a:lnTo>
                  <a:lnTo>
                    <a:pt x="318" y="42"/>
                  </a:lnTo>
                  <a:lnTo>
                    <a:pt x="318" y="42"/>
                  </a:lnTo>
                  <a:close/>
                  <a:moveTo>
                    <a:pt x="240" y="184"/>
                  </a:moveTo>
                  <a:lnTo>
                    <a:pt x="240" y="184"/>
                  </a:lnTo>
                  <a:lnTo>
                    <a:pt x="238" y="186"/>
                  </a:lnTo>
                  <a:lnTo>
                    <a:pt x="238" y="187"/>
                  </a:lnTo>
                  <a:lnTo>
                    <a:pt x="238" y="187"/>
                  </a:lnTo>
                  <a:lnTo>
                    <a:pt x="240" y="184"/>
                  </a:lnTo>
                  <a:lnTo>
                    <a:pt x="240" y="184"/>
                  </a:lnTo>
                  <a:close/>
                  <a:moveTo>
                    <a:pt x="79" y="291"/>
                  </a:moveTo>
                  <a:lnTo>
                    <a:pt x="79" y="291"/>
                  </a:lnTo>
                  <a:lnTo>
                    <a:pt x="79" y="292"/>
                  </a:lnTo>
                  <a:lnTo>
                    <a:pt x="81" y="292"/>
                  </a:lnTo>
                  <a:lnTo>
                    <a:pt x="81" y="292"/>
                  </a:lnTo>
                  <a:lnTo>
                    <a:pt x="81" y="292"/>
                  </a:lnTo>
                  <a:lnTo>
                    <a:pt x="79" y="291"/>
                  </a:lnTo>
                  <a:lnTo>
                    <a:pt x="79" y="291"/>
                  </a:lnTo>
                  <a:close/>
                  <a:moveTo>
                    <a:pt x="57" y="307"/>
                  </a:moveTo>
                  <a:lnTo>
                    <a:pt x="57" y="307"/>
                  </a:lnTo>
                  <a:lnTo>
                    <a:pt x="57" y="308"/>
                  </a:lnTo>
                  <a:lnTo>
                    <a:pt x="57" y="308"/>
                  </a:lnTo>
                  <a:lnTo>
                    <a:pt x="58" y="308"/>
                  </a:lnTo>
                  <a:lnTo>
                    <a:pt x="57" y="307"/>
                  </a:lnTo>
                  <a:lnTo>
                    <a:pt x="57" y="307"/>
                  </a:lnTo>
                  <a:close/>
                  <a:moveTo>
                    <a:pt x="98" y="244"/>
                  </a:moveTo>
                  <a:lnTo>
                    <a:pt x="98" y="244"/>
                  </a:lnTo>
                  <a:lnTo>
                    <a:pt x="96" y="246"/>
                  </a:lnTo>
                  <a:lnTo>
                    <a:pt x="96" y="247"/>
                  </a:lnTo>
                  <a:lnTo>
                    <a:pt x="96" y="247"/>
                  </a:lnTo>
                  <a:lnTo>
                    <a:pt x="98" y="244"/>
                  </a:lnTo>
                  <a:lnTo>
                    <a:pt x="98" y="244"/>
                  </a:lnTo>
                  <a:close/>
                  <a:moveTo>
                    <a:pt x="210" y="236"/>
                  </a:moveTo>
                  <a:lnTo>
                    <a:pt x="210" y="236"/>
                  </a:lnTo>
                  <a:lnTo>
                    <a:pt x="210" y="236"/>
                  </a:lnTo>
                  <a:lnTo>
                    <a:pt x="210" y="236"/>
                  </a:lnTo>
                  <a:lnTo>
                    <a:pt x="209" y="236"/>
                  </a:lnTo>
                  <a:lnTo>
                    <a:pt x="209" y="236"/>
                  </a:lnTo>
                  <a:lnTo>
                    <a:pt x="210" y="237"/>
                  </a:lnTo>
                  <a:lnTo>
                    <a:pt x="210" y="237"/>
                  </a:lnTo>
                  <a:lnTo>
                    <a:pt x="210" y="237"/>
                  </a:lnTo>
                  <a:lnTo>
                    <a:pt x="210" y="237"/>
                  </a:lnTo>
                  <a:lnTo>
                    <a:pt x="210" y="236"/>
                  </a:lnTo>
                  <a:lnTo>
                    <a:pt x="210" y="236"/>
                  </a:lnTo>
                  <a:close/>
                  <a:moveTo>
                    <a:pt x="119" y="250"/>
                  </a:moveTo>
                  <a:lnTo>
                    <a:pt x="119" y="250"/>
                  </a:lnTo>
                  <a:lnTo>
                    <a:pt x="118" y="253"/>
                  </a:lnTo>
                  <a:lnTo>
                    <a:pt x="118" y="253"/>
                  </a:lnTo>
                  <a:lnTo>
                    <a:pt x="119" y="251"/>
                  </a:lnTo>
                  <a:lnTo>
                    <a:pt x="119" y="250"/>
                  </a:lnTo>
                  <a:lnTo>
                    <a:pt x="119" y="250"/>
                  </a:lnTo>
                  <a:close/>
                  <a:moveTo>
                    <a:pt x="119" y="234"/>
                  </a:moveTo>
                  <a:lnTo>
                    <a:pt x="119" y="234"/>
                  </a:lnTo>
                  <a:lnTo>
                    <a:pt x="119" y="230"/>
                  </a:lnTo>
                  <a:lnTo>
                    <a:pt x="119" y="230"/>
                  </a:lnTo>
                  <a:lnTo>
                    <a:pt x="119" y="231"/>
                  </a:lnTo>
                  <a:lnTo>
                    <a:pt x="119" y="234"/>
                  </a:lnTo>
                  <a:lnTo>
                    <a:pt x="119" y="234"/>
                  </a:lnTo>
                  <a:close/>
                  <a:moveTo>
                    <a:pt x="290" y="62"/>
                  </a:moveTo>
                  <a:lnTo>
                    <a:pt x="290" y="62"/>
                  </a:lnTo>
                  <a:lnTo>
                    <a:pt x="291" y="61"/>
                  </a:lnTo>
                  <a:lnTo>
                    <a:pt x="290" y="61"/>
                  </a:lnTo>
                  <a:lnTo>
                    <a:pt x="290" y="61"/>
                  </a:lnTo>
                  <a:lnTo>
                    <a:pt x="290" y="61"/>
                  </a:lnTo>
                  <a:lnTo>
                    <a:pt x="290" y="62"/>
                  </a:lnTo>
                  <a:lnTo>
                    <a:pt x="290" y="62"/>
                  </a:lnTo>
                  <a:close/>
                  <a:moveTo>
                    <a:pt x="256" y="57"/>
                  </a:moveTo>
                  <a:lnTo>
                    <a:pt x="256" y="57"/>
                  </a:lnTo>
                  <a:lnTo>
                    <a:pt x="257" y="55"/>
                  </a:lnTo>
                  <a:lnTo>
                    <a:pt x="258" y="55"/>
                  </a:lnTo>
                  <a:lnTo>
                    <a:pt x="258" y="55"/>
                  </a:lnTo>
                  <a:lnTo>
                    <a:pt x="258" y="54"/>
                  </a:lnTo>
                  <a:lnTo>
                    <a:pt x="258" y="54"/>
                  </a:lnTo>
                  <a:lnTo>
                    <a:pt x="256" y="57"/>
                  </a:lnTo>
                  <a:lnTo>
                    <a:pt x="256" y="57"/>
                  </a:lnTo>
                  <a:close/>
                  <a:moveTo>
                    <a:pt x="275" y="145"/>
                  </a:moveTo>
                  <a:lnTo>
                    <a:pt x="275" y="145"/>
                  </a:lnTo>
                  <a:lnTo>
                    <a:pt x="275" y="145"/>
                  </a:lnTo>
                  <a:lnTo>
                    <a:pt x="275" y="145"/>
                  </a:lnTo>
                  <a:lnTo>
                    <a:pt x="277" y="140"/>
                  </a:lnTo>
                  <a:lnTo>
                    <a:pt x="277" y="140"/>
                  </a:lnTo>
                  <a:lnTo>
                    <a:pt x="277" y="140"/>
                  </a:lnTo>
                  <a:lnTo>
                    <a:pt x="277" y="140"/>
                  </a:lnTo>
                  <a:lnTo>
                    <a:pt x="275" y="145"/>
                  </a:lnTo>
                  <a:lnTo>
                    <a:pt x="275" y="145"/>
                  </a:lnTo>
                  <a:close/>
                  <a:moveTo>
                    <a:pt x="297" y="40"/>
                  </a:moveTo>
                  <a:lnTo>
                    <a:pt x="297" y="40"/>
                  </a:lnTo>
                  <a:lnTo>
                    <a:pt x="297" y="40"/>
                  </a:lnTo>
                  <a:lnTo>
                    <a:pt x="297" y="40"/>
                  </a:lnTo>
                  <a:lnTo>
                    <a:pt x="298" y="37"/>
                  </a:lnTo>
                  <a:lnTo>
                    <a:pt x="298" y="37"/>
                  </a:lnTo>
                  <a:lnTo>
                    <a:pt x="298" y="37"/>
                  </a:lnTo>
                  <a:lnTo>
                    <a:pt x="298" y="37"/>
                  </a:lnTo>
                  <a:lnTo>
                    <a:pt x="297" y="40"/>
                  </a:lnTo>
                  <a:lnTo>
                    <a:pt x="297" y="40"/>
                  </a:lnTo>
                  <a:close/>
                  <a:moveTo>
                    <a:pt x="133" y="257"/>
                  </a:moveTo>
                  <a:lnTo>
                    <a:pt x="133" y="257"/>
                  </a:lnTo>
                  <a:lnTo>
                    <a:pt x="135" y="257"/>
                  </a:lnTo>
                  <a:lnTo>
                    <a:pt x="136" y="257"/>
                  </a:lnTo>
                  <a:lnTo>
                    <a:pt x="136" y="257"/>
                  </a:lnTo>
                  <a:lnTo>
                    <a:pt x="135" y="257"/>
                  </a:lnTo>
                  <a:lnTo>
                    <a:pt x="133" y="257"/>
                  </a:lnTo>
                  <a:lnTo>
                    <a:pt x="133" y="257"/>
                  </a:lnTo>
                  <a:close/>
                  <a:moveTo>
                    <a:pt x="65" y="297"/>
                  </a:moveTo>
                  <a:lnTo>
                    <a:pt x="65" y="297"/>
                  </a:lnTo>
                  <a:lnTo>
                    <a:pt x="65" y="297"/>
                  </a:lnTo>
                  <a:lnTo>
                    <a:pt x="65" y="297"/>
                  </a:lnTo>
                  <a:lnTo>
                    <a:pt x="67" y="294"/>
                  </a:lnTo>
                  <a:lnTo>
                    <a:pt x="67" y="294"/>
                  </a:lnTo>
                  <a:lnTo>
                    <a:pt x="65" y="297"/>
                  </a:lnTo>
                  <a:lnTo>
                    <a:pt x="65" y="297"/>
                  </a:lnTo>
                  <a:close/>
                  <a:moveTo>
                    <a:pt x="308" y="89"/>
                  </a:moveTo>
                  <a:lnTo>
                    <a:pt x="308" y="89"/>
                  </a:lnTo>
                  <a:lnTo>
                    <a:pt x="307" y="89"/>
                  </a:lnTo>
                  <a:lnTo>
                    <a:pt x="307" y="89"/>
                  </a:lnTo>
                  <a:lnTo>
                    <a:pt x="308" y="89"/>
                  </a:lnTo>
                  <a:lnTo>
                    <a:pt x="308" y="89"/>
                  </a:lnTo>
                  <a:lnTo>
                    <a:pt x="308" y="89"/>
                  </a:lnTo>
                  <a:close/>
                  <a:moveTo>
                    <a:pt x="128" y="224"/>
                  </a:moveTo>
                  <a:lnTo>
                    <a:pt x="128" y="224"/>
                  </a:lnTo>
                  <a:lnTo>
                    <a:pt x="128" y="223"/>
                  </a:lnTo>
                  <a:lnTo>
                    <a:pt x="128" y="221"/>
                  </a:lnTo>
                  <a:lnTo>
                    <a:pt x="128" y="221"/>
                  </a:lnTo>
                  <a:lnTo>
                    <a:pt x="128" y="224"/>
                  </a:lnTo>
                  <a:lnTo>
                    <a:pt x="128" y="224"/>
                  </a:lnTo>
                  <a:close/>
                  <a:moveTo>
                    <a:pt x="170" y="247"/>
                  </a:moveTo>
                  <a:lnTo>
                    <a:pt x="170" y="247"/>
                  </a:lnTo>
                  <a:lnTo>
                    <a:pt x="172" y="246"/>
                  </a:lnTo>
                  <a:lnTo>
                    <a:pt x="172" y="246"/>
                  </a:lnTo>
                  <a:lnTo>
                    <a:pt x="170" y="246"/>
                  </a:lnTo>
                  <a:lnTo>
                    <a:pt x="170" y="246"/>
                  </a:lnTo>
                  <a:lnTo>
                    <a:pt x="170" y="247"/>
                  </a:lnTo>
                  <a:lnTo>
                    <a:pt x="170" y="247"/>
                  </a:lnTo>
                  <a:close/>
                  <a:moveTo>
                    <a:pt x="247" y="68"/>
                  </a:moveTo>
                  <a:lnTo>
                    <a:pt x="247" y="68"/>
                  </a:lnTo>
                  <a:lnTo>
                    <a:pt x="248" y="68"/>
                  </a:lnTo>
                  <a:lnTo>
                    <a:pt x="248" y="68"/>
                  </a:lnTo>
                  <a:lnTo>
                    <a:pt x="250" y="68"/>
                  </a:lnTo>
                  <a:lnTo>
                    <a:pt x="250" y="68"/>
                  </a:lnTo>
                  <a:lnTo>
                    <a:pt x="250" y="67"/>
                  </a:lnTo>
                  <a:lnTo>
                    <a:pt x="250" y="67"/>
                  </a:lnTo>
                  <a:lnTo>
                    <a:pt x="247" y="68"/>
                  </a:lnTo>
                  <a:lnTo>
                    <a:pt x="247" y="68"/>
                  </a:lnTo>
                  <a:close/>
                  <a:moveTo>
                    <a:pt x="64" y="274"/>
                  </a:moveTo>
                  <a:lnTo>
                    <a:pt x="64" y="274"/>
                  </a:lnTo>
                  <a:lnTo>
                    <a:pt x="65" y="274"/>
                  </a:lnTo>
                  <a:lnTo>
                    <a:pt x="65" y="273"/>
                  </a:lnTo>
                  <a:lnTo>
                    <a:pt x="65" y="273"/>
                  </a:lnTo>
                  <a:lnTo>
                    <a:pt x="64" y="274"/>
                  </a:lnTo>
                  <a:lnTo>
                    <a:pt x="64" y="274"/>
                  </a:lnTo>
                  <a:close/>
                  <a:moveTo>
                    <a:pt x="261" y="116"/>
                  </a:moveTo>
                  <a:lnTo>
                    <a:pt x="261" y="116"/>
                  </a:lnTo>
                  <a:lnTo>
                    <a:pt x="263" y="116"/>
                  </a:lnTo>
                  <a:lnTo>
                    <a:pt x="263" y="115"/>
                  </a:lnTo>
                  <a:lnTo>
                    <a:pt x="263" y="115"/>
                  </a:lnTo>
                  <a:lnTo>
                    <a:pt x="261" y="116"/>
                  </a:lnTo>
                  <a:lnTo>
                    <a:pt x="261" y="116"/>
                  </a:lnTo>
                  <a:lnTo>
                    <a:pt x="261" y="116"/>
                  </a:lnTo>
                  <a:close/>
                  <a:moveTo>
                    <a:pt x="71" y="315"/>
                  </a:moveTo>
                  <a:lnTo>
                    <a:pt x="71" y="315"/>
                  </a:lnTo>
                  <a:lnTo>
                    <a:pt x="71" y="314"/>
                  </a:lnTo>
                  <a:lnTo>
                    <a:pt x="71" y="314"/>
                  </a:lnTo>
                  <a:lnTo>
                    <a:pt x="71" y="314"/>
                  </a:lnTo>
                  <a:lnTo>
                    <a:pt x="71" y="315"/>
                  </a:lnTo>
                  <a:lnTo>
                    <a:pt x="71" y="315"/>
                  </a:lnTo>
                  <a:close/>
                  <a:moveTo>
                    <a:pt x="54" y="335"/>
                  </a:moveTo>
                  <a:lnTo>
                    <a:pt x="54" y="335"/>
                  </a:lnTo>
                  <a:lnTo>
                    <a:pt x="54" y="337"/>
                  </a:lnTo>
                  <a:lnTo>
                    <a:pt x="54" y="337"/>
                  </a:lnTo>
                  <a:lnTo>
                    <a:pt x="55" y="337"/>
                  </a:lnTo>
                  <a:lnTo>
                    <a:pt x="55" y="337"/>
                  </a:lnTo>
                  <a:lnTo>
                    <a:pt x="55" y="337"/>
                  </a:lnTo>
                  <a:lnTo>
                    <a:pt x="55" y="337"/>
                  </a:lnTo>
                  <a:lnTo>
                    <a:pt x="54" y="335"/>
                  </a:lnTo>
                  <a:lnTo>
                    <a:pt x="54" y="335"/>
                  </a:lnTo>
                  <a:close/>
                  <a:moveTo>
                    <a:pt x="291" y="92"/>
                  </a:moveTo>
                  <a:lnTo>
                    <a:pt x="291" y="92"/>
                  </a:lnTo>
                  <a:lnTo>
                    <a:pt x="291" y="94"/>
                  </a:lnTo>
                  <a:lnTo>
                    <a:pt x="291" y="94"/>
                  </a:lnTo>
                  <a:lnTo>
                    <a:pt x="292" y="92"/>
                  </a:lnTo>
                  <a:lnTo>
                    <a:pt x="292" y="92"/>
                  </a:lnTo>
                  <a:lnTo>
                    <a:pt x="291" y="92"/>
                  </a:lnTo>
                  <a:lnTo>
                    <a:pt x="291" y="92"/>
                  </a:lnTo>
                  <a:close/>
                  <a:moveTo>
                    <a:pt x="281" y="91"/>
                  </a:moveTo>
                  <a:lnTo>
                    <a:pt x="281" y="91"/>
                  </a:lnTo>
                  <a:lnTo>
                    <a:pt x="281" y="91"/>
                  </a:lnTo>
                  <a:lnTo>
                    <a:pt x="281" y="91"/>
                  </a:lnTo>
                  <a:lnTo>
                    <a:pt x="283" y="89"/>
                  </a:lnTo>
                  <a:lnTo>
                    <a:pt x="283" y="89"/>
                  </a:lnTo>
                  <a:lnTo>
                    <a:pt x="283" y="89"/>
                  </a:lnTo>
                  <a:lnTo>
                    <a:pt x="283" y="89"/>
                  </a:lnTo>
                  <a:lnTo>
                    <a:pt x="281" y="91"/>
                  </a:lnTo>
                  <a:lnTo>
                    <a:pt x="281" y="91"/>
                  </a:lnTo>
                  <a:close/>
                  <a:moveTo>
                    <a:pt x="67" y="327"/>
                  </a:moveTo>
                  <a:lnTo>
                    <a:pt x="67" y="327"/>
                  </a:lnTo>
                  <a:lnTo>
                    <a:pt x="67" y="325"/>
                  </a:lnTo>
                  <a:lnTo>
                    <a:pt x="65" y="324"/>
                  </a:lnTo>
                  <a:lnTo>
                    <a:pt x="65" y="324"/>
                  </a:lnTo>
                  <a:lnTo>
                    <a:pt x="67" y="327"/>
                  </a:lnTo>
                  <a:lnTo>
                    <a:pt x="67" y="327"/>
                  </a:lnTo>
                  <a:close/>
                  <a:moveTo>
                    <a:pt x="85" y="342"/>
                  </a:moveTo>
                  <a:lnTo>
                    <a:pt x="85" y="342"/>
                  </a:lnTo>
                  <a:lnTo>
                    <a:pt x="85" y="344"/>
                  </a:lnTo>
                  <a:lnTo>
                    <a:pt x="85" y="344"/>
                  </a:lnTo>
                  <a:lnTo>
                    <a:pt x="86" y="344"/>
                  </a:lnTo>
                  <a:lnTo>
                    <a:pt x="86" y="344"/>
                  </a:lnTo>
                  <a:lnTo>
                    <a:pt x="85" y="342"/>
                  </a:lnTo>
                  <a:lnTo>
                    <a:pt x="85" y="342"/>
                  </a:lnTo>
                  <a:close/>
                  <a:moveTo>
                    <a:pt x="214" y="234"/>
                  </a:moveTo>
                  <a:lnTo>
                    <a:pt x="214" y="234"/>
                  </a:lnTo>
                  <a:lnTo>
                    <a:pt x="213" y="236"/>
                  </a:lnTo>
                  <a:lnTo>
                    <a:pt x="213" y="237"/>
                  </a:lnTo>
                  <a:lnTo>
                    <a:pt x="213" y="237"/>
                  </a:lnTo>
                  <a:lnTo>
                    <a:pt x="214" y="234"/>
                  </a:lnTo>
                  <a:lnTo>
                    <a:pt x="214" y="234"/>
                  </a:lnTo>
                  <a:close/>
                  <a:moveTo>
                    <a:pt x="126" y="236"/>
                  </a:moveTo>
                  <a:lnTo>
                    <a:pt x="126" y="236"/>
                  </a:lnTo>
                  <a:lnTo>
                    <a:pt x="126" y="237"/>
                  </a:lnTo>
                  <a:lnTo>
                    <a:pt x="128" y="238"/>
                  </a:lnTo>
                  <a:lnTo>
                    <a:pt x="128" y="238"/>
                  </a:lnTo>
                  <a:lnTo>
                    <a:pt x="126" y="236"/>
                  </a:lnTo>
                  <a:lnTo>
                    <a:pt x="126" y="236"/>
                  </a:lnTo>
                  <a:close/>
                  <a:moveTo>
                    <a:pt x="216" y="203"/>
                  </a:moveTo>
                  <a:lnTo>
                    <a:pt x="216" y="203"/>
                  </a:lnTo>
                  <a:lnTo>
                    <a:pt x="214" y="203"/>
                  </a:lnTo>
                  <a:lnTo>
                    <a:pt x="214" y="204"/>
                  </a:lnTo>
                  <a:lnTo>
                    <a:pt x="214" y="204"/>
                  </a:lnTo>
                  <a:lnTo>
                    <a:pt x="214" y="203"/>
                  </a:lnTo>
                  <a:lnTo>
                    <a:pt x="216" y="203"/>
                  </a:lnTo>
                  <a:lnTo>
                    <a:pt x="216" y="203"/>
                  </a:lnTo>
                  <a:close/>
                  <a:moveTo>
                    <a:pt x="59" y="337"/>
                  </a:moveTo>
                  <a:lnTo>
                    <a:pt x="59" y="337"/>
                  </a:lnTo>
                  <a:lnTo>
                    <a:pt x="58" y="337"/>
                  </a:lnTo>
                  <a:lnTo>
                    <a:pt x="58" y="337"/>
                  </a:lnTo>
                  <a:lnTo>
                    <a:pt x="61" y="337"/>
                  </a:lnTo>
                  <a:lnTo>
                    <a:pt x="61" y="337"/>
                  </a:lnTo>
                  <a:lnTo>
                    <a:pt x="59" y="337"/>
                  </a:lnTo>
                  <a:lnTo>
                    <a:pt x="59" y="337"/>
                  </a:lnTo>
                  <a:close/>
                  <a:moveTo>
                    <a:pt x="64" y="311"/>
                  </a:moveTo>
                  <a:lnTo>
                    <a:pt x="64" y="311"/>
                  </a:lnTo>
                  <a:lnTo>
                    <a:pt x="62" y="311"/>
                  </a:lnTo>
                  <a:lnTo>
                    <a:pt x="62" y="311"/>
                  </a:lnTo>
                  <a:lnTo>
                    <a:pt x="64" y="312"/>
                  </a:lnTo>
                  <a:lnTo>
                    <a:pt x="64" y="312"/>
                  </a:lnTo>
                  <a:lnTo>
                    <a:pt x="64" y="311"/>
                  </a:lnTo>
                  <a:lnTo>
                    <a:pt x="64" y="311"/>
                  </a:lnTo>
                  <a:close/>
                  <a:moveTo>
                    <a:pt x="223" y="189"/>
                  </a:moveTo>
                  <a:lnTo>
                    <a:pt x="223" y="189"/>
                  </a:lnTo>
                  <a:lnTo>
                    <a:pt x="224" y="187"/>
                  </a:lnTo>
                  <a:lnTo>
                    <a:pt x="224" y="187"/>
                  </a:lnTo>
                  <a:lnTo>
                    <a:pt x="224" y="187"/>
                  </a:lnTo>
                  <a:lnTo>
                    <a:pt x="224" y="187"/>
                  </a:lnTo>
                  <a:lnTo>
                    <a:pt x="223" y="187"/>
                  </a:lnTo>
                  <a:lnTo>
                    <a:pt x="223" y="189"/>
                  </a:lnTo>
                  <a:lnTo>
                    <a:pt x="223" y="189"/>
                  </a:lnTo>
                  <a:close/>
                  <a:moveTo>
                    <a:pt x="143" y="243"/>
                  </a:moveTo>
                  <a:lnTo>
                    <a:pt x="143" y="243"/>
                  </a:lnTo>
                  <a:lnTo>
                    <a:pt x="142" y="241"/>
                  </a:lnTo>
                  <a:lnTo>
                    <a:pt x="142" y="243"/>
                  </a:lnTo>
                  <a:lnTo>
                    <a:pt x="142" y="243"/>
                  </a:lnTo>
                  <a:lnTo>
                    <a:pt x="143" y="243"/>
                  </a:lnTo>
                  <a:lnTo>
                    <a:pt x="143" y="243"/>
                  </a:lnTo>
                  <a:close/>
                  <a:moveTo>
                    <a:pt x="236" y="71"/>
                  </a:moveTo>
                  <a:lnTo>
                    <a:pt x="236" y="71"/>
                  </a:lnTo>
                  <a:lnTo>
                    <a:pt x="236" y="69"/>
                  </a:lnTo>
                  <a:lnTo>
                    <a:pt x="234" y="69"/>
                  </a:lnTo>
                  <a:lnTo>
                    <a:pt x="234" y="69"/>
                  </a:lnTo>
                  <a:lnTo>
                    <a:pt x="236" y="71"/>
                  </a:lnTo>
                  <a:lnTo>
                    <a:pt x="236" y="71"/>
                  </a:lnTo>
                  <a:close/>
                  <a:moveTo>
                    <a:pt x="246" y="152"/>
                  </a:moveTo>
                  <a:lnTo>
                    <a:pt x="246" y="152"/>
                  </a:lnTo>
                  <a:lnTo>
                    <a:pt x="246" y="152"/>
                  </a:lnTo>
                  <a:lnTo>
                    <a:pt x="246" y="152"/>
                  </a:lnTo>
                  <a:lnTo>
                    <a:pt x="247" y="149"/>
                  </a:lnTo>
                  <a:lnTo>
                    <a:pt x="247" y="149"/>
                  </a:lnTo>
                  <a:lnTo>
                    <a:pt x="246" y="150"/>
                  </a:lnTo>
                  <a:lnTo>
                    <a:pt x="246" y="152"/>
                  </a:lnTo>
                  <a:lnTo>
                    <a:pt x="246" y="152"/>
                  </a:lnTo>
                  <a:close/>
                  <a:moveTo>
                    <a:pt x="149" y="244"/>
                  </a:moveTo>
                  <a:lnTo>
                    <a:pt x="149" y="244"/>
                  </a:lnTo>
                  <a:lnTo>
                    <a:pt x="148" y="244"/>
                  </a:lnTo>
                  <a:lnTo>
                    <a:pt x="146" y="244"/>
                  </a:lnTo>
                  <a:lnTo>
                    <a:pt x="146" y="244"/>
                  </a:lnTo>
                  <a:lnTo>
                    <a:pt x="149" y="244"/>
                  </a:lnTo>
                  <a:lnTo>
                    <a:pt x="149" y="244"/>
                  </a:lnTo>
                  <a:close/>
                  <a:moveTo>
                    <a:pt x="65" y="241"/>
                  </a:moveTo>
                  <a:lnTo>
                    <a:pt x="65" y="241"/>
                  </a:lnTo>
                  <a:lnTo>
                    <a:pt x="65" y="240"/>
                  </a:lnTo>
                  <a:lnTo>
                    <a:pt x="64" y="240"/>
                  </a:lnTo>
                  <a:lnTo>
                    <a:pt x="64" y="240"/>
                  </a:lnTo>
                  <a:lnTo>
                    <a:pt x="64" y="240"/>
                  </a:lnTo>
                  <a:lnTo>
                    <a:pt x="65" y="241"/>
                  </a:lnTo>
                  <a:lnTo>
                    <a:pt x="65" y="241"/>
                  </a:lnTo>
                  <a:close/>
                  <a:moveTo>
                    <a:pt x="99" y="206"/>
                  </a:moveTo>
                  <a:lnTo>
                    <a:pt x="99" y="206"/>
                  </a:lnTo>
                  <a:lnTo>
                    <a:pt x="99" y="206"/>
                  </a:lnTo>
                  <a:lnTo>
                    <a:pt x="99" y="206"/>
                  </a:lnTo>
                  <a:lnTo>
                    <a:pt x="98" y="203"/>
                  </a:lnTo>
                  <a:lnTo>
                    <a:pt x="98" y="203"/>
                  </a:lnTo>
                  <a:lnTo>
                    <a:pt x="99" y="206"/>
                  </a:lnTo>
                  <a:lnTo>
                    <a:pt x="99" y="206"/>
                  </a:lnTo>
                  <a:close/>
                  <a:moveTo>
                    <a:pt x="224" y="213"/>
                  </a:moveTo>
                  <a:lnTo>
                    <a:pt x="224" y="213"/>
                  </a:lnTo>
                  <a:lnTo>
                    <a:pt x="223" y="213"/>
                  </a:lnTo>
                  <a:lnTo>
                    <a:pt x="223" y="214"/>
                  </a:lnTo>
                  <a:lnTo>
                    <a:pt x="223" y="214"/>
                  </a:lnTo>
                  <a:lnTo>
                    <a:pt x="224" y="213"/>
                  </a:lnTo>
                  <a:lnTo>
                    <a:pt x="224" y="213"/>
                  </a:lnTo>
                  <a:close/>
                  <a:moveTo>
                    <a:pt x="254" y="76"/>
                  </a:moveTo>
                  <a:lnTo>
                    <a:pt x="254" y="76"/>
                  </a:lnTo>
                  <a:lnTo>
                    <a:pt x="253" y="76"/>
                  </a:lnTo>
                  <a:lnTo>
                    <a:pt x="251" y="76"/>
                  </a:lnTo>
                  <a:lnTo>
                    <a:pt x="251" y="76"/>
                  </a:lnTo>
                  <a:lnTo>
                    <a:pt x="254" y="76"/>
                  </a:lnTo>
                  <a:lnTo>
                    <a:pt x="254" y="76"/>
                  </a:lnTo>
                  <a:close/>
                  <a:moveTo>
                    <a:pt x="264" y="79"/>
                  </a:moveTo>
                  <a:lnTo>
                    <a:pt x="264" y="79"/>
                  </a:lnTo>
                  <a:lnTo>
                    <a:pt x="263" y="76"/>
                  </a:lnTo>
                  <a:lnTo>
                    <a:pt x="263" y="76"/>
                  </a:lnTo>
                  <a:lnTo>
                    <a:pt x="264" y="79"/>
                  </a:lnTo>
                  <a:lnTo>
                    <a:pt x="264" y="79"/>
                  </a:lnTo>
                  <a:close/>
                  <a:moveTo>
                    <a:pt x="290" y="81"/>
                  </a:moveTo>
                  <a:lnTo>
                    <a:pt x="290" y="81"/>
                  </a:lnTo>
                  <a:lnTo>
                    <a:pt x="288" y="81"/>
                  </a:lnTo>
                  <a:lnTo>
                    <a:pt x="288" y="81"/>
                  </a:lnTo>
                  <a:lnTo>
                    <a:pt x="288" y="82"/>
                  </a:lnTo>
                  <a:lnTo>
                    <a:pt x="288" y="82"/>
                  </a:lnTo>
                  <a:lnTo>
                    <a:pt x="290" y="81"/>
                  </a:lnTo>
                  <a:lnTo>
                    <a:pt x="290" y="81"/>
                  </a:lnTo>
                  <a:close/>
                  <a:moveTo>
                    <a:pt x="49" y="278"/>
                  </a:moveTo>
                  <a:lnTo>
                    <a:pt x="49" y="278"/>
                  </a:lnTo>
                  <a:lnTo>
                    <a:pt x="48" y="281"/>
                  </a:lnTo>
                  <a:lnTo>
                    <a:pt x="48" y="281"/>
                  </a:lnTo>
                  <a:lnTo>
                    <a:pt x="49" y="278"/>
                  </a:lnTo>
                  <a:lnTo>
                    <a:pt x="49" y="278"/>
                  </a:lnTo>
                  <a:close/>
                  <a:moveTo>
                    <a:pt x="159" y="244"/>
                  </a:moveTo>
                  <a:lnTo>
                    <a:pt x="159" y="244"/>
                  </a:lnTo>
                  <a:lnTo>
                    <a:pt x="160" y="246"/>
                  </a:lnTo>
                  <a:lnTo>
                    <a:pt x="160" y="246"/>
                  </a:lnTo>
                  <a:lnTo>
                    <a:pt x="160" y="244"/>
                  </a:lnTo>
                  <a:lnTo>
                    <a:pt x="159" y="244"/>
                  </a:lnTo>
                  <a:lnTo>
                    <a:pt x="159" y="244"/>
                  </a:lnTo>
                  <a:close/>
                  <a:moveTo>
                    <a:pt x="182" y="246"/>
                  </a:moveTo>
                  <a:lnTo>
                    <a:pt x="182" y="246"/>
                  </a:lnTo>
                  <a:lnTo>
                    <a:pt x="183" y="246"/>
                  </a:lnTo>
                  <a:lnTo>
                    <a:pt x="183" y="246"/>
                  </a:lnTo>
                  <a:lnTo>
                    <a:pt x="182" y="246"/>
                  </a:lnTo>
                  <a:lnTo>
                    <a:pt x="182" y="246"/>
                  </a:lnTo>
                  <a:close/>
                  <a:moveTo>
                    <a:pt x="219" y="197"/>
                  </a:moveTo>
                  <a:lnTo>
                    <a:pt x="219" y="197"/>
                  </a:lnTo>
                  <a:lnTo>
                    <a:pt x="219" y="197"/>
                  </a:lnTo>
                  <a:lnTo>
                    <a:pt x="219" y="197"/>
                  </a:lnTo>
                  <a:lnTo>
                    <a:pt x="217" y="197"/>
                  </a:lnTo>
                  <a:lnTo>
                    <a:pt x="217" y="199"/>
                  </a:lnTo>
                  <a:lnTo>
                    <a:pt x="217" y="199"/>
                  </a:lnTo>
                  <a:lnTo>
                    <a:pt x="219" y="197"/>
                  </a:lnTo>
                  <a:lnTo>
                    <a:pt x="219" y="197"/>
                  </a:lnTo>
                  <a:close/>
                  <a:moveTo>
                    <a:pt x="85" y="329"/>
                  </a:moveTo>
                  <a:lnTo>
                    <a:pt x="85" y="329"/>
                  </a:lnTo>
                  <a:lnTo>
                    <a:pt x="86" y="331"/>
                  </a:lnTo>
                  <a:lnTo>
                    <a:pt x="86" y="331"/>
                  </a:lnTo>
                  <a:lnTo>
                    <a:pt x="86" y="329"/>
                  </a:lnTo>
                  <a:lnTo>
                    <a:pt x="86" y="329"/>
                  </a:lnTo>
                  <a:lnTo>
                    <a:pt x="85" y="329"/>
                  </a:lnTo>
                  <a:lnTo>
                    <a:pt x="85" y="329"/>
                  </a:lnTo>
                  <a:close/>
                  <a:moveTo>
                    <a:pt x="271" y="68"/>
                  </a:moveTo>
                  <a:lnTo>
                    <a:pt x="271" y="68"/>
                  </a:lnTo>
                  <a:lnTo>
                    <a:pt x="273" y="68"/>
                  </a:lnTo>
                  <a:lnTo>
                    <a:pt x="273" y="67"/>
                  </a:lnTo>
                  <a:lnTo>
                    <a:pt x="273" y="67"/>
                  </a:lnTo>
                  <a:lnTo>
                    <a:pt x="273" y="67"/>
                  </a:lnTo>
                  <a:lnTo>
                    <a:pt x="273" y="67"/>
                  </a:lnTo>
                  <a:lnTo>
                    <a:pt x="271" y="68"/>
                  </a:lnTo>
                  <a:lnTo>
                    <a:pt x="271" y="68"/>
                  </a:lnTo>
                  <a:close/>
                  <a:moveTo>
                    <a:pt x="115" y="221"/>
                  </a:moveTo>
                  <a:lnTo>
                    <a:pt x="115" y="221"/>
                  </a:lnTo>
                  <a:lnTo>
                    <a:pt x="116" y="221"/>
                  </a:lnTo>
                  <a:lnTo>
                    <a:pt x="116" y="220"/>
                  </a:lnTo>
                  <a:lnTo>
                    <a:pt x="116" y="220"/>
                  </a:lnTo>
                  <a:lnTo>
                    <a:pt x="115" y="221"/>
                  </a:lnTo>
                  <a:lnTo>
                    <a:pt x="115" y="221"/>
                  </a:lnTo>
                  <a:close/>
                  <a:moveTo>
                    <a:pt x="58" y="254"/>
                  </a:moveTo>
                  <a:lnTo>
                    <a:pt x="58" y="254"/>
                  </a:lnTo>
                  <a:lnTo>
                    <a:pt x="58" y="257"/>
                  </a:lnTo>
                  <a:lnTo>
                    <a:pt x="58" y="257"/>
                  </a:lnTo>
                  <a:lnTo>
                    <a:pt x="58" y="257"/>
                  </a:lnTo>
                  <a:lnTo>
                    <a:pt x="58" y="257"/>
                  </a:lnTo>
                  <a:lnTo>
                    <a:pt x="58" y="254"/>
                  </a:lnTo>
                  <a:lnTo>
                    <a:pt x="58" y="254"/>
                  </a:lnTo>
                  <a:close/>
                  <a:moveTo>
                    <a:pt x="71" y="297"/>
                  </a:moveTo>
                  <a:lnTo>
                    <a:pt x="71" y="297"/>
                  </a:lnTo>
                  <a:lnTo>
                    <a:pt x="71" y="295"/>
                  </a:lnTo>
                  <a:lnTo>
                    <a:pt x="71" y="295"/>
                  </a:lnTo>
                  <a:lnTo>
                    <a:pt x="69" y="298"/>
                  </a:lnTo>
                  <a:lnTo>
                    <a:pt x="69" y="298"/>
                  </a:lnTo>
                  <a:lnTo>
                    <a:pt x="71" y="297"/>
                  </a:lnTo>
                  <a:lnTo>
                    <a:pt x="71" y="297"/>
                  </a:lnTo>
                  <a:close/>
                  <a:moveTo>
                    <a:pt x="281" y="76"/>
                  </a:moveTo>
                  <a:lnTo>
                    <a:pt x="281" y="76"/>
                  </a:lnTo>
                  <a:lnTo>
                    <a:pt x="283" y="78"/>
                  </a:lnTo>
                  <a:lnTo>
                    <a:pt x="283" y="78"/>
                  </a:lnTo>
                  <a:lnTo>
                    <a:pt x="283" y="78"/>
                  </a:lnTo>
                  <a:lnTo>
                    <a:pt x="281" y="76"/>
                  </a:lnTo>
                  <a:lnTo>
                    <a:pt x="281" y="76"/>
                  </a:lnTo>
                  <a:close/>
                  <a:moveTo>
                    <a:pt x="143" y="240"/>
                  </a:moveTo>
                  <a:lnTo>
                    <a:pt x="143" y="240"/>
                  </a:lnTo>
                  <a:lnTo>
                    <a:pt x="145" y="240"/>
                  </a:lnTo>
                  <a:lnTo>
                    <a:pt x="145" y="240"/>
                  </a:lnTo>
                  <a:lnTo>
                    <a:pt x="145" y="240"/>
                  </a:lnTo>
                  <a:lnTo>
                    <a:pt x="145" y="240"/>
                  </a:lnTo>
                  <a:lnTo>
                    <a:pt x="145" y="238"/>
                  </a:lnTo>
                  <a:lnTo>
                    <a:pt x="143" y="240"/>
                  </a:lnTo>
                  <a:lnTo>
                    <a:pt x="143" y="240"/>
                  </a:lnTo>
                  <a:close/>
                  <a:moveTo>
                    <a:pt x="99" y="236"/>
                  </a:moveTo>
                  <a:lnTo>
                    <a:pt x="99" y="236"/>
                  </a:lnTo>
                  <a:lnTo>
                    <a:pt x="99" y="236"/>
                  </a:lnTo>
                  <a:lnTo>
                    <a:pt x="99" y="236"/>
                  </a:lnTo>
                  <a:lnTo>
                    <a:pt x="99" y="236"/>
                  </a:lnTo>
                  <a:lnTo>
                    <a:pt x="99" y="236"/>
                  </a:lnTo>
                  <a:lnTo>
                    <a:pt x="99" y="236"/>
                  </a:lnTo>
                  <a:lnTo>
                    <a:pt x="99" y="236"/>
                  </a:lnTo>
                  <a:close/>
                  <a:moveTo>
                    <a:pt x="204" y="234"/>
                  </a:moveTo>
                  <a:lnTo>
                    <a:pt x="204" y="234"/>
                  </a:lnTo>
                  <a:lnTo>
                    <a:pt x="204" y="234"/>
                  </a:lnTo>
                  <a:lnTo>
                    <a:pt x="204" y="234"/>
                  </a:lnTo>
                  <a:lnTo>
                    <a:pt x="206" y="234"/>
                  </a:lnTo>
                  <a:lnTo>
                    <a:pt x="206" y="234"/>
                  </a:lnTo>
                  <a:lnTo>
                    <a:pt x="206" y="233"/>
                  </a:lnTo>
                  <a:lnTo>
                    <a:pt x="206" y="233"/>
                  </a:lnTo>
                  <a:lnTo>
                    <a:pt x="204" y="234"/>
                  </a:lnTo>
                  <a:lnTo>
                    <a:pt x="204" y="234"/>
                  </a:lnTo>
                  <a:close/>
                  <a:moveTo>
                    <a:pt x="112" y="196"/>
                  </a:moveTo>
                  <a:lnTo>
                    <a:pt x="112" y="196"/>
                  </a:lnTo>
                  <a:lnTo>
                    <a:pt x="112" y="197"/>
                  </a:lnTo>
                  <a:lnTo>
                    <a:pt x="112" y="197"/>
                  </a:lnTo>
                  <a:lnTo>
                    <a:pt x="113" y="196"/>
                  </a:lnTo>
                  <a:lnTo>
                    <a:pt x="113" y="196"/>
                  </a:lnTo>
                  <a:lnTo>
                    <a:pt x="113" y="194"/>
                  </a:lnTo>
                  <a:lnTo>
                    <a:pt x="113" y="194"/>
                  </a:lnTo>
                  <a:lnTo>
                    <a:pt x="112" y="196"/>
                  </a:lnTo>
                  <a:lnTo>
                    <a:pt x="112" y="196"/>
                  </a:lnTo>
                  <a:close/>
                  <a:moveTo>
                    <a:pt x="264" y="74"/>
                  </a:moveTo>
                  <a:lnTo>
                    <a:pt x="264" y="74"/>
                  </a:lnTo>
                  <a:lnTo>
                    <a:pt x="264" y="74"/>
                  </a:lnTo>
                  <a:lnTo>
                    <a:pt x="263" y="74"/>
                  </a:lnTo>
                  <a:lnTo>
                    <a:pt x="263" y="74"/>
                  </a:lnTo>
                  <a:lnTo>
                    <a:pt x="264" y="74"/>
                  </a:lnTo>
                  <a:lnTo>
                    <a:pt x="264" y="74"/>
                  </a:lnTo>
                  <a:close/>
                  <a:moveTo>
                    <a:pt x="268" y="132"/>
                  </a:moveTo>
                  <a:lnTo>
                    <a:pt x="268" y="132"/>
                  </a:lnTo>
                  <a:lnTo>
                    <a:pt x="268" y="132"/>
                  </a:lnTo>
                  <a:lnTo>
                    <a:pt x="268" y="132"/>
                  </a:lnTo>
                  <a:lnTo>
                    <a:pt x="267" y="133"/>
                  </a:lnTo>
                  <a:lnTo>
                    <a:pt x="267" y="133"/>
                  </a:lnTo>
                  <a:lnTo>
                    <a:pt x="267" y="133"/>
                  </a:lnTo>
                  <a:lnTo>
                    <a:pt x="267" y="133"/>
                  </a:lnTo>
                  <a:lnTo>
                    <a:pt x="268" y="132"/>
                  </a:lnTo>
                  <a:lnTo>
                    <a:pt x="268" y="132"/>
                  </a:lnTo>
                  <a:close/>
                  <a:moveTo>
                    <a:pt x="261" y="130"/>
                  </a:moveTo>
                  <a:lnTo>
                    <a:pt x="261" y="130"/>
                  </a:lnTo>
                  <a:lnTo>
                    <a:pt x="263" y="129"/>
                  </a:lnTo>
                  <a:lnTo>
                    <a:pt x="263" y="129"/>
                  </a:lnTo>
                  <a:lnTo>
                    <a:pt x="261" y="130"/>
                  </a:lnTo>
                  <a:lnTo>
                    <a:pt x="261" y="130"/>
                  </a:lnTo>
                  <a:close/>
                  <a:moveTo>
                    <a:pt x="129" y="229"/>
                  </a:moveTo>
                  <a:lnTo>
                    <a:pt x="129" y="229"/>
                  </a:lnTo>
                  <a:lnTo>
                    <a:pt x="128" y="230"/>
                  </a:lnTo>
                  <a:lnTo>
                    <a:pt x="128" y="230"/>
                  </a:lnTo>
                  <a:lnTo>
                    <a:pt x="129" y="230"/>
                  </a:lnTo>
                  <a:lnTo>
                    <a:pt x="129" y="229"/>
                  </a:lnTo>
                  <a:lnTo>
                    <a:pt x="129" y="229"/>
                  </a:lnTo>
                  <a:close/>
                  <a:moveTo>
                    <a:pt x="231" y="71"/>
                  </a:moveTo>
                  <a:lnTo>
                    <a:pt x="231" y="71"/>
                  </a:lnTo>
                  <a:lnTo>
                    <a:pt x="231" y="71"/>
                  </a:lnTo>
                  <a:lnTo>
                    <a:pt x="231" y="71"/>
                  </a:lnTo>
                  <a:lnTo>
                    <a:pt x="231" y="69"/>
                  </a:lnTo>
                  <a:lnTo>
                    <a:pt x="231" y="69"/>
                  </a:lnTo>
                  <a:lnTo>
                    <a:pt x="231" y="71"/>
                  </a:lnTo>
                  <a:lnTo>
                    <a:pt x="231" y="71"/>
                  </a:lnTo>
                  <a:lnTo>
                    <a:pt x="231" y="71"/>
                  </a:lnTo>
                  <a:close/>
                  <a:moveTo>
                    <a:pt x="79" y="335"/>
                  </a:moveTo>
                  <a:lnTo>
                    <a:pt x="79" y="335"/>
                  </a:lnTo>
                  <a:lnTo>
                    <a:pt x="81" y="335"/>
                  </a:lnTo>
                  <a:lnTo>
                    <a:pt x="81" y="335"/>
                  </a:lnTo>
                  <a:lnTo>
                    <a:pt x="81" y="334"/>
                  </a:lnTo>
                  <a:lnTo>
                    <a:pt x="81" y="334"/>
                  </a:lnTo>
                  <a:lnTo>
                    <a:pt x="79" y="335"/>
                  </a:lnTo>
                  <a:lnTo>
                    <a:pt x="79" y="335"/>
                  </a:lnTo>
                  <a:close/>
                  <a:moveTo>
                    <a:pt x="72" y="328"/>
                  </a:moveTo>
                  <a:lnTo>
                    <a:pt x="72" y="328"/>
                  </a:lnTo>
                  <a:lnTo>
                    <a:pt x="71" y="327"/>
                  </a:lnTo>
                  <a:lnTo>
                    <a:pt x="71" y="327"/>
                  </a:lnTo>
                  <a:lnTo>
                    <a:pt x="71" y="327"/>
                  </a:lnTo>
                  <a:lnTo>
                    <a:pt x="71" y="327"/>
                  </a:lnTo>
                  <a:lnTo>
                    <a:pt x="72" y="328"/>
                  </a:lnTo>
                  <a:lnTo>
                    <a:pt x="72" y="328"/>
                  </a:lnTo>
                  <a:close/>
                  <a:moveTo>
                    <a:pt x="301" y="88"/>
                  </a:moveTo>
                  <a:lnTo>
                    <a:pt x="301" y="88"/>
                  </a:lnTo>
                  <a:lnTo>
                    <a:pt x="300" y="88"/>
                  </a:lnTo>
                  <a:lnTo>
                    <a:pt x="300" y="88"/>
                  </a:lnTo>
                  <a:lnTo>
                    <a:pt x="301" y="88"/>
                  </a:lnTo>
                  <a:lnTo>
                    <a:pt x="301" y="88"/>
                  </a:lnTo>
                  <a:close/>
                  <a:moveTo>
                    <a:pt x="264" y="112"/>
                  </a:moveTo>
                  <a:lnTo>
                    <a:pt x="264" y="112"/>
                  </a:lnTo>
                  <a:lnTo>
                    <a:pt x="264" y="111"/>
                  </a:lnTo>
                  <a:lnTo>
                    <a:pt x="264" y="111"/>
                  </a:lnTo>
                  <a:lnTo>
                    <a:pt x="264" y="112"/>
                  </a:lnTo>
                  <a:lnTo>
                    <a:pt x="264" y="112"/>
                  </a:lnTo>
                  <a:close/>
                  <a:moveTo>
                    <a:pt x="261" y="143"/>
                  </a:moveTo>
                  <a:lnTo>
                    <a:pt x="261" y="143"/>
                  </a:lnTo>
                  <a:lnTo>
                    <a:pt x="263" y="143"/>
                  </a:lnTo>
                  <a:lnTo>
                    <a:pt x="263" y="143"/>
                  </a:lnTo>
                  <a:lnTo>
                    <a:pt x="261" y="143"/>
                  </a:lnTo>
                  <a:lnTo>
                    <a:pt x="261" y="143"/>
                  </a:lnTo>
                  <a:lnTo>
                    <a:pt x="261" y="143"/>
                  </a:lnTo>
                  <a:close/>
                  <a:moveTo>
                    <a:pt x="82" y="302"/>
                  </a:moveTo>
                  <a:lnTo>
                    <a:pt x="82" y="302"/>
                  </a:lnTo>
                  <a:lnTo>
                    <a:pt x="82" y="302"/>
                  </a:lnTo>
                  <a:lnTo>
                    <a:pt x="82" y="302"/>
                  </a:lnTo>
                  <a:lnTo>
                    <a:pt x="84" y="301"/>
                  </a:lnTo>
                  <a:lnTo>
                    <a:pt x="84" y="301"/>
                  </a:lnTo>
                  <a:lnTo>
                    <a:pt x="82" y="301"/>
                  </a:lnTo>
                  <a:lnTo>
                    <a:pt x="82" y="301"/>
                  </a:lnTo>
                  <a:lnTo>
                    <a:pt x="82" y="302"/>
                  </a:lnTo>
                  <a:lnTo>
                    <a:pt x="82" y="302"/>
                  </a:lnTo>
                  <a:close/>
                  <a:moveTo>
                    <a:pt x="89" y="304"/>
                  </a:moveTo>
                  <a:lnTo>
                    <a:pt x="89" y="304"/>
                  </a:lnTo>
                  <a:lnTo>
                    <a:pt x="89" y="305"/>
                  </a:lnTo>
                  <a:lnTo>
                    <a:pt x="89" y="305"/>
                  </a:lnTo>
                  <a:lnTo>
                    <a:pt x="89" y="305"/>
                  </a:lnTo>
                  <a:lnTo>
                    <a:pt x="89" y="304"/>
                  </a:lnTo>
                  <a:lnTo>
                    <a:pt x="89" y="304"/>
                  </a:lnTo>
                  <a:close/>
                  <a:moveTo>
                    <a:pt x="153" y="233"/>
                  </a:moveTo>
                  <a:lnTo>
                    <a:pt x="153" y="233"/>
                  </a:lnTo>
                  <a:lnTo>
                    <a:pt x="153" y="234"/>
                  </a:lnTo>
                  <a:lnTo>
                    <a:pt x="155" y="234"/>
                  </a:lnTo>
                  <a:lnTo>
                    <a:pt x="155" y="234"/>
                  </a:lnTo>
                  <a:lnTo>
                    <a:pt x="153" y="233"/>
                  </a:lnTo>
                  <a:lnTo>
                    <a:pt x="153" y="233"/>
                  </a:lnTo>
                  <a:close/>
                  <a:moveTo>
                    <a:pt x="298" y="57"/>
                  </a:moveTo>
                  <a:lnTo>
                    <a:pt x="298" y="57"/>
                  </a:lnTo>
                  <a:lnTo>
                    <a:pt x="300" y="55"/>
                  </a:lnTo>
                  <a:lnTo>
                    <a:pt x="300" y="55"/>
                  </a:lnTo>
                  <a:lnTo>
                    <a:pt x="300" y="55"/>
                  </a:lnTo>
                  <a:lnTo>
                    <a:pt x="298" y="57"/>
                  </a:lnTo>
                  <a:lnTo>
                    <a:pt x="298" y="57"/>
                  </a:lnTo>
                  <a:close/>
                  <a:moveTo>
                    <a:pt x="112" y="256"/>
                  </a:moveTo>
                  <a:lnTo>
                    <a:pt x="112" y="256"/>
                  </a:lnTo>
                  <a:lnTo>
                    <a:pt x="113" y="254"/>
                  </a:lnTo>
                  <a:lnTo>
                    <a:pt x="113" y="254"/>
                  </a:lnTo>
                  <a:lnTo>
                    <a:pt x="112" y="254"/>
                  </a:lnTo>
                  <a:lnTo>
                    <a:pt x="112" y="256"/>
                  </a:lnTo>
                  <a:lnTo>
                    <a:pt x="112" y="256"/>
                  </a:lnTo>
                  <a:close/>
                  <a:moveTo>
                    <a:pt x="78" y="322"/>
                  </a:moveTo>
                  <a:lnTo>
                    <a:pt x="78" y="322"/>
                  </a:lnTo>
                  <a:lnTo>
                    <a:pt x="79" y="321"/>
                  </a:lnTo>
                  <a:lnTo>
                    <a:pt x="78" y="321"/>
                  </a:lnTo>
                  <a:lnTo>
                    <a:pt x="78" y="321"/>
                  </a:lnTo>
                  <a:lnTo>
                    <a:pt x="78" y="322"/>
                  </a:lnTo>
                  <a:lnTo>
                    <a:pt x="78" y="322"/>
                  </a:lnTo>
                  <a:close/>
                  <a:moveTo>
                    <a:pt x="274" y="146"/>
                  </a:moveTo>
                  <a:lnTo>
                    <a:pt x="274" y="146"/>
                  </a:lnTo>
                  <a:lnTo>
                    <a:pt x="274" y="148"/>
                  </a:lnTo>
                  <a:lnTo>
                    <a:pt x="274" y="148"/>
                  </a:lnTo>
                  <a:lnTo>
                    <a:pt x="275" y="145"/>
                  </a:lnTo>
                  <a:lnTo>
                    <a:pt x="275" y="145"/>
                  </a:lnTo>
                  <a:lnTo>
                    <a:pt x="275" y="145"/>
                  </a:lnTo>
                  <a:lnTo>
                    <a:pt x="275" y="145"/>
                  </a:lnTo>
                  <a:lnTo>
                    <a:pt x="274" y="146"/>
                  </a:lnTo>
                  <a:lnTo>
                    <a:pt x="274" y="146"/>
                  </a:lnTo>
                  <a:close/>
                  <a:moveTo>
                    <a:pt x="271" y="64"/>
                  </a:moveTo>
                  <a:lnTo>
                    <a:pt x="271" y="64"/>
                  </a:lnTo>
                  <a:lnTo>
                    <a:pt x="271" y="64"/>
                  </a:lnTo>
                  <a:lnTo>
                    <a:pt x="271" y="64"/>
                  </a:lnTo>
                  <a:lnTo>
                    <a:pt x="270" y="65"/>
                  </a:lnTo>
                  <a:lnTo>
                    <a:pt x="270" y="65"/>
                  </a:lnTo>
                  <a:lnTo>
                    <a:pt x="271" y="64"/>
                  </a:lnTo>
                  <a:lnTo>
                    <a:pt x="271" y="64"/>
                  </a:lnTo>
                  <a:close/>
                  <a:moveTo>
                    <a:pt x="72" y="234"/>
                  </a:moveTo>
                  <a:lnTo>
                    <a:pt x="72" y="234"/>
                  </a:lnTo>
                  <a:lnTo>
                    <a:pt x="72" y="234"/>
                  </a:lnTo>
                  <a:lnTo>
                    <a:pt x="72" y="234"/>
                  </a:lnTo>
                  <a:lnTo>
                    <a:pt x="72" y="236"/>
                  </a:lnTo>
                  <a:lnTo>
                    <a:pt x="72" y="236"/>
                  </a:lnTo>
                  <a:lnTo>
                    <a:pt x="72" y="236"/>
                  </a:lnTo>
                  <a:lnTo>
                    <a:pt x="72" y="236"/>
                  </a:lnTo>
                  <a:lnTo>
                    <a:pt x="72" y="234"/>
                  </a:lnTo>
                  <a:lnTo>
                    <a:pt x="72" y="234"/>
                  </a:lnTo>
                  <a:close/>
                  <a:moveTo>
                    <a:pt x="169" y="237"/>
                  </a:moveTo>
                  <a:lnTo>
                    <a:pt x="169" y="237"/>
                  </a:lnTo>
                  <a:lnTo>
                    <a:pt x="169" y="237"/>
                  </a:lnTo>
                  <a:lnTo>
                    <a:pt x="169" y="237"/>
                  </a:lnTo>
                  <a:lnTo>
                    <a:pt x="167" y="236"/>
                  </a:lnTo>
                  <a:lnTo>
                    <a:pt x="167" y="236"/>
                  </a:lnTo>
                  <a:lnTo>
                    <a:pt x="167" y="237"/>
                  </a:lnTo>
                  <a:lnTo>
                    <a:pt x="167" y="237"/>
                  </a:lnTo>
                  <a:lnTo>
                    <a:pt x="169" y="237"/>
                  </a:lnTo>
                  <a:lnTo>
                    <a:pt x="169" y="237"/>
                  </a:lnTo>
                  <a:close/>
                  <a:moveTo>
                    <a:pt x="237" y="192"/>
                  </a:moveTo>
                  <a:lnTo>
                    <a:pt x="237" y="192"/>
                  </a:lnTo>
                  <a:lnTo>
                    <a:pt x="237" y="192"/>
                  </a:lnTo>
                  <a:lnTo>
                    <a:pt x="237" y="192"/>
                  </a:lnTo>
                  <a:lnTo>
                    <a:pt x="236" y="193"/>
                  </a:lnTo>
                  <a:lnTo>
                    <a:pt x="236" y="193"/>
                  </a:lnTo>
                  <a:lnTo>
                    <a:pt x="236" y="193"/>
                  </a:lnTo>
                  <a:lnTo>
                    <a:pt x="236" y="193"/>
                  </a:lnTo>
                  <a:lnTo>
                    <a:pt x="237" y="192"/>
                  </a:lnTo>
                  <a:lnTo>
                    <a:pt x="237" y="192"/>
                  </a:lnTo>
                  <a:close/>
                  <a:moveTo>
                    <a:pt x="40" y="295"/>
                  </a:moveTo>
                  <a:lnTo>
                    <a:pt x="40" y="295"/>
                  </a:lnTo>
                  <a:lnTo>
                    <a:pt x="40" y="297"/>
                  </a:lnTo>
                  <a:lnTo>
                    <a:pt x="40" y="297"/>
                  </a:lnTo>
                  <a:lnTo>
                    <a:pt x="40" y="297"/>
                  </a:lnTo>
                  <a:lnTo>
                    <a:pt x="40" y="295"/>
                  </a:lnTo>
                  <a:lnTo>
                    <a:pt x="40" y="295"/>
                  </a:lnTo>
                  <a:lnTo>
                    <a:pt x="40" y="295"/>
                  </a:lnTo>
                  <a:lnTo>
                    <a:pt x="40" y="295"/>
                  </a:lnTo>
                  <a:close/>
                  <a:moveTo>
                    <a:pt x="109" y="244"/>
                  </a:moveTo>
                  <a:lnTo>
                    <a:pt x="109" y="244"/>
                  </a:lnTo>
                  <a:lnTo>
                    <a:pt x="109" y="246"/>
                  </a:lnTo>
                  <a:lnTo>
                    <a:pt x="109" y="246"/>
                  </a:lnTo>
                  <a:lnTo>
                    <a:pt x="109" y="244"/>
                  </a:lnTo>
                  <a:lnTo>
                    <a:pt x="109" y="244"/>
                  </a:lnTo>
                  <a:close/>
                  <a:moveTo>
                    <a:pt x="260" y="58"/>
                  </a:moveTo>
                  <a:lnTo>
                    <a:pt x="260" y="58"/>
                  </a:lnTo>
                  <a:lnTo>
                    <a:pt x="261" y="57"/>
                  </a:lnTo>
                  <a:lnTo>
                    <a:pt x="261" y="57"/>
                  </a:lnTo>
                  <a:lnTo>
                    <a:pt x="260" y="58"/>
                  </a:lnTo>
                  <a:lnTo>
                    <a:pt x="260" y="58"/>
                  </a:lnTo>
                  <a:close/>
                  <a:moveTo>
                    <a:pt x="244" y="148"/>
                  </a:moveTo>
                  <a:lnTo>
                    <a:pt x="244" y="148"/>
                  </a:lnTo>
                  <a:lnTo>
                    <a:pt x="243" y="148"/>
                  </a:lnTo>
                  <a:lnTo>
                    <a:pt x="243" y="148"/>
                  </a:lnTo>
                  <a:lnTo>
                    <a:pt x="243" y="149"/>
                  </a:lnTo>
                  <a:lnTo>
                    <a:pt x="243" y="149"/>
                  </a:lnTo>
                  <a:lnTo>
                    <a:pt x="243" y="149"/>
                  </a:lnTo>
                  <a:lnTo>
                    <a:pt x="243" y="149"/>
                  </a:lnTo>
                  <a:lnTo>
                    <a:pt x="244" y="148"/>
                  </a:lnTo>
                  <a:lnTo>
                    <a:pt x="244" y="148"/>
                  </a:lnTo>
                  <a:close/>
                  <a:moveTo>
                    <a:pt x="85" y="236"/>
                  </a:moveTo>
                  <a:lnTo>
                    <a:pt x="85" y="236"/>
                  </a:lnTo>
                  <a:lnTo>
                    <a:pt x="84" y="237"/>
                  </a:lnTo>
                  <a:lnTo>
                    <a:pt x="84" y="237"/>
                  </a:lnTo>
                  <a:lnTo>
                    <a:pt x="85" y="237"/>
                  </a:lnTo>
                  <a:lnTo>
                    <a:pt x="85" y="236"/>
                  </a:lnTo>
                  <a:lnTo>
                    <a:pt x="85" y="236"/>
                  </a:lnTo>
                  <a:close/>
                  <a:moveTo>
                    <a:pt x="318" y="86"/>
                  </a:moveTo>
                  <a:lnTo>
                    <a:pt x="318" y="86"/>
                  </a:lnTo>
                  <a:lnTo>
                    <a:pt x="318" y="88"/>
                  </a:lnTo>
                  <a:lnTo>
                    <a:pt x="318" y="88"/>
                  </a:lnTo>
                  <a:lnTo>
                    <a:pt x="319" y="88"/>
                  </a:lnTo>
                  <a:lnTo>
                    <a:pt x="319" y="88"/>
                  </a:lnTo>
                  <a:lnTo>
                    <a:pt x="318" y="86"/>
                  </a:lnTo>
                  <a:lnTo>
                    <a:pt x="318" y="86"/>
                  </a:lnTo>
                  <a:close/>
                  <a:moveTo>
                    <a:pt x="302" y="15"/>
                  </a:moveTo>
                  <a:lnTo>
                    <a:pt x="302" y="15"/>
                  </a:lnTo>
                  <a:lnTo>
                    <a:pt x="302" y="15"/>
                  </a:lnTo>
                  <a:lnTo>
                    <a:pt x="302" y="15"/>
                  </a:lnTo>
                  <a:lnTo>
                    <a:pt x="301" y="15"/>
                  </a:lnTo>
                  <a:lnTo>
                    <a:pt x="301" y="15"/>
                  </a:lnTo>
                  <a:lnTo>
                    <a:pt x="301" y="15"/>
                  </a:lnTo>
                  <a:lnTo>
                    <a:pt x="301" y="15"/>
                  </a:lnTo>
                  <a:lnTo>
                    <a:pt x="302" y="15"/>
                  </a:lnTo>
                  <a:lnTo>
                    <a:pt x="302" y="15"/>
                  </a:lnTo>
                  <a:close/>
                  <a:moveTo>
                    <a:pt x="150" y="243"/>
                  </a:moveTo>
                  <a:lnTo>
                    <a:pt x="150" y="243"/>
                  </a:lnTo>
                  <a:lnTo>
                    <a:pt x="152" y="244"/>
                  </a:lnTo>
                  <a:lnTo>
                    <a:pt x="152" y="244"/>
                  </a:lnTo>
                  <a:lnTo>
                    <a:pt x="152" y="243"/>
                  </a:lnTo>
                  <a:lnTo>
                    <a:pt x="150" y="243"/>
                  </a:lnTo>
                  <a:lnTo>
                    <a:pt x="150" y="243"/>
                  </a:lnTo>
                  <a:close/>
                  <a:moveTo>
                    <a:pt x="109" y="258"/>
                  </a:moveTo>
                  <a:lnTo>
                    <a:pt x="109" y="258"/>
                  </a:lnTo>
                  <a:lnTo>
                    <a:pt x="109" y="260"/>
                  </a:lnTo>
                  <a:lnTo>
                    <a:pt x="109" y="260"/>
                  </a:lnTo>
                  <a:lnTo>
                    <a:pt x="109" y="260"/>
                  </a:lnTo>
                  <a:lnTo>
                    <a:pt x="109" y="258"/>
                  </a:lnTo>
                  <a:lnTo>
                    <a:pt x="109" y="258"/>
                  </a:lnTo>
                  <a:close/>
                  <a:moveTo>
                    <a:pt x="285" y="82"/>
                  </a:moveTo>
                  <a:lnTo>
                    <a:pt x="285" y="82"/>
                  </a:lnTo>
                  <a:lnTo>
                    <a:pt x="285" y="82"/>
                  </a:lnTo>
                  <a:lnTo>
                    <a:pt x="285" y="82"/>
                  </a:lnTo>
                  <a:lnTo>
                    <a:pt x="285" y="82"/>
                  </a:lnTo>
                  <a:lnTo>
                    <a:pt x="285" y="82"/>
                  </a:lnTo>
                  <a:lnTo>
                    <a:pt x="285" y="82"/>
                  </a:lnTo>
                  <a:lnTo>
                    <a:pt x="285" y="82"/>
                  </a:lnTo>
                  <a:lnTo>
                    <a:pt x="285" y="82"/>
                  </a:lnTo>
                  <a:close/>
                  <a:moveTo>
                    <a:pt x="72" y="278"/>
                  </a:moveTo>
                  <a:lnTo>
                    <a:pt x="72" y="278"/>
                  </a:lnTo>
                  <a:lnTo>
                    <a:pt x="72" y="278"/>
                  </a:lnTo>
                  <a:lnTo>
                    <a:pt x="72" y="278"/>
                  </a:lnTo>
                  <a:lnTo>
                    <a:pt x="72" y="278"/>
                  </a:lnTo>
                  <a:lnTo>
                    <a:pt x="72" y="278"/>
                  </a:lnTo>
                  <a:close/>
                  <a:moveTo>
                    <a:pt x="65" y="338"/>
                  </a:moveTo>
                  <a:lnTo>
                    <a:pt x="65" y="338"/>
                  </a:lnTo>
                  <a:lnTo>
                    <a:pt x="64" y="338"/>
                  </a:lnTo>
                  <a:lnTo>
                    <a:pt x="64" y="338"/>
                  </a:lnTo>
                  <a:lnTo>
                    <a:pt x="65" y="338"/>
                  </a:lnTo>
                  <a:lnTo>
                    <a:pt x="65" y="338"/>
                  </a:lnTo>
                  <a:close/>
                  <a:moveTo>
                    <a:pt x="238" y="72"/>
                  </a:moveTo>
                  <a:lnTo>
                    <a:pt x="238" y="72"/>
                  </a:lnTo>
                  <a:lnTo>
                    <a:pt x="238" y="72"/>
                  </a:lnTo>
                  <a:lnTo>
                    <a:pt x="238" y="72"/>
                  </a:lnTo>
                  <a:lnTo>
                    <a:pt x="237" y="71"/>
                  </a:lnTo>
                  <a:lnTo>
                    <a:pt x="237" y="71"/>
                  </a:lnTo>
                  <a:lnTo>
                    <a:pt x="237" y="72"/>
                  </a:lnTo>
                  <a:lnTo>
                    <a:pt x="237" y="72"/>
                  </a:lnTo>
                  <a:lnTo>
                    <a:pt x="238" y="72"/>
                  </a:lnTo>
                  <a:lnTo>
                    <a:pt x="238" y="72"/>
                  </a:lnTo>
                  <a:close/>
                  <a:moveTo>
                    <a:pt x="301" y="51"/>
                  </a:moveTo>
                  <a:lnTo>
                    <a:pt x="301" y="51"/>
                  </a:lnTo>
                  <a:lnTo>
                    <a:pt x="302" y="51"/>
                  </a:lnTo>
                  <a:lnTo>
                    <a:pt x="302" y="49"/>
                  </a:lnTo>
                  <a:lnTo>
                    <a:pt x="302" y="49"/>
                  </a:lnTo>
                  <a:lnTo>
                    <a:pt x="301" y="51"/>
                  </a:lnTo>
                  <a:lnTo>
                    <a:pt x="301" y="51"/>
                  </a:lnTo>
                  <a:close/>
                  <a:moveTo>
                    <a:pt x="45" y="334"/>
                  </a:moveTo>
                  <a:lnTo>
                    <a:pt x="45" y="334"/>
                  </a:lnTo>
                  <a:lnTo>
                    <a:pt x="45" y="334"/>
                  </a:lnTo>
                  <a:lnTo>
                    <a:pt x="45" y="334"/>
                  </a:lnTo>
                  <a:lnTo>
                    <a:pt x="45" y="335"/>
                  </a:lnTo>
                  <a:lnTo>
                    <a:pt x="45" y="335"/>
                  </a:lnTo>
                  <a:lnTo>
                    <a:pt x="45" y="334"/>
                  </a:lnTo>
                  <a:lnTo>
                    <a:pt x="45" y="334"/>
                  </a:lnTo>
                  <a:close/>
                  <a:moveTo>
                    <a:pt x="308" y="76"/>
                  </a:moveTo>
                  <a:lnTo>
                    <a:pt x="308" y="76"/>
                  </a:lnTo>
                  <a:lnTo>
                    <a:pt x="308" y="76"/>
                  </a:lnTo>
                  <a:lnTo>
                    <a:pt x="308" y="76"/>
                  </a:lnTo>
                  <a:lnTo>
                    <a:pt x="308" y="76"/>
                  </a:lnTo>
                  <a:lnTo>
                    <a:pt x="308" y="76"/>
                  </a:lnTo>
                  <a:lnTo>
                    <a:pt x="308" y="76"/>
                  </a:lnTo>
                  <a:lnTo>
                    <a:pt x="308" y="76"/>
                  </a:lnTo>
                  <a:lnTo>
                    <a:pt x="308" y="76"/>
                  </a:lnTo>
                  <a:lnTo>
                    <a:pt x="308" y="76"/>
                  </a:lnTo>
                  <a:lnTo>
                    <a:pt x="308" y="76"/>
                  </a:lnTo>
                  <a:lnTo>
                    <a:pt x="308" y="76"/>
                  </a:lnTo>
                  <a:close/>
                  <a:moveTo>
                    <a:pt x="256" y="173"/>
                  </a:moveTo>
                  <a:lnTo>
                    <a:pt x="256" y="173"/>
                  </a:lnTo>
                  <a:lnTo>
                    <a:pt x="256" y="173"/>
                  </a:lnTo>
                  <a:lnTo>
                    <a:pt x="256" y="173"/>
                  </a:lnTo>
                  <a:lnTo>
                    <a:pt x="256" y="175"/>
                  </a:lnTo>
                  <a:lnTo>
                    <a:pt x="256" y="175"/>
                  </a:lnTo>
                  <a:lnTo>
                    <a:pt x="256" y="175"/>
                  </a:lnTo>
                  <a:lnTo>
                    <a:pt x="256" y="175"/>
                  </a:lnTo>
                  <a:lnTo>
                    <a:pt x="256" y="173"/>
                  </a:lnTo>
                  <a:lnTo>
                    <a:pt x="256" y="173"/>
                  </a:lnTo>
                  <a:close/>
                  <a:moveTo>
                    <a:pt x="40" y="328"/>
                  </a:moveTo>
                  <a:lnTo>
                    <a:pt x="40" y="328"/>
                  </a:lnTo>
                  <a:lnTo>
                    <a:pt x="41" y="328"/>
                  </a:lnTo>
                  <a:lnTo>
                    <a:pt x="41" y="328"/>
                  </a:lnTo>
                  <a:lnTo>
                    <a:pt x="40" y="328"/>
                  </a:lnTo>
                  <a:lnTo>
                    <a:pt x="40" y="328"/>
                  </a:lnTo>
                  <a:lnTo>
                    <a:pt x="40" y="328"/>
                  </a:lnTo>
                  <a:lnTo>
                    <a:pt x="40" y="328"/>
                  </a:lnTo>
                  <a:lnTo>
                    <a:pt x="40" y="328"/>
                  </a:lnTo>
                  <a:lnTo>
                    <a:pt x="40" y="328"/>
                  </a:lnTo>
                  <a:close/>
                  <a:moveTo>
                    <a:pt x="85" y="250"/>
                  </a:moveTo>
                  <a:lnTo>
                    <a:pt x="85" y="250"/>
                  </a:lnTo>
                  <a:lnTo>
                    <a:pt x="84" y="250"/>
                  </a:lnTo>
                  <a:lnTo>
                    <a:pt x="85" y="251"/>
                  </a:lnTo>
                  <a:lnTo>
                    <a:pt x="85" y="251"/>
                  </a:lnTo>
                  <a:lnTo>
                    <a:pt x="85" y="250"/>
                  </a:lnTo>
                  <a:lnTo>
                    <a:pt x="85" y="250"/>
                  </a:lnTo>
                  <a:close/>
                  <a:moveTo>
                    <a:pt x="116" y="226"/>
                  </a:moveTo>
                  <a:lnTo>
                    <a:pt x="116" y="226"/>
                  </a:lnTo>
                  <a:lnTo>
                    <a:pt x="116" y="226"/>
                  </a:lnTo>
                  <a:lnTo>
                    <a:pt x="116" y="226"/>
                  </a:lnTo>
                  <a:lnTo>
                    <a:pt x="116" y="226"/>
                  </a:lnTo>
                  <a:lnTo>
                    <a:pt x="116" y="226"/>
                  </a:lnTo>
                  <a:lnTo>
                    <a:pt x="116" y="226"/>
                  </a:lnTo>
                  <a:close/>
                  <a:moveTo>
                    <a:pt x="79" y="221"/>
                  </a:moveTo>
                  <a:lnTo>
                    <a:pt x="79" y="221"/>
                  </a:lnTo>
                  <a:lnTo>
                    <a:pt x="81" y="221"/>
                  </a:lnTo>
                  <a:lnTo>
                    <a:pt x="81" y="221"/>
                  </a:lnTo>
                  <a:lnTo>
                    <a:pt x="81" y="221"/>
                  </a:lnTo>
                  <a:lnTo>
                    <a:pt x="81" y="221"/>
                  </a:lnTo>
                  <a:lnTo>
                    <a:pt x="79" y="221"/>
                  </a:lnTo>
                  <a:lnTo>
                    <a:pt x="79" y="221"/>
                  </a:lnTo>
                  <a:lnTo>
                    <a:pt x="79" y="221"/>
                  </a:lnTo>
                  <a:lnTo>
                    <a:pt x="79" y="221"/>
                  </a:lnTo>
                  <a:close/>
                  <a:moveTo>
                    <a:pt x="61" y="283"/>
                  </a:moveTo>
                  <a:lnTo>
                    <a:pt x="61" y="283"/>
                  </a:lnTo>
                  <a:lnTo>
                    <a:pt x="61" y="283"/>
                  </a:lnTo>
                  <a:lnTo>
                    <a:pt x="61" y="283"/>
                  </a:lnTo>
                  <a:lnTo>
                    <a:pt x="61" y="284"/>
                  </a:lnTo>
                  <a:lnTo>
                    <a:pt x="61" y="284"/>
                  </a:lnTo>
                  <a:lnTo>
                    <a:pt x="61" y="284"/>
                  </a:lnTo>
                  <a:lnTo>
                    <a:pt x="61" y="284"/>
                  </a:lnTo>
                  <a:lnTo>
                    <a:pt x="61" y="283"/>
                  </a:lnTo>
                  <a:lnTo>
                    <a:pt x="61" y="283"/>
                  </a:lnTo>
                  <a:close/>
                  <a:moveTo>
                    <a:pt x="160" y="236"/>
                  </a:moveTo>
                  <a:lnTo>
                    <a:pt x="160" y="236"/>
                  </a:lnTo>
                  <a:lnTo>
                    <a:pt x="160" y="236"/>
                  </a:lnTo>
                  <a:lnTo>
                    <a:pt x="160" y="236"/>
                  </a:lnTo>
                  <a:lnTo>
                    <a:pt x="160" y="234"/>
                  </a:lnTo>
                  <a:lnTo>
                    <a:pt x="160" y="234"/>
                  </a:lnTo>
                  <a:lnTo>
                    <a:pt x="160" y="236"/>
                  </a:lnTo>
                  <a:lnTo>
                    <a:pt x="160" y="236"/>
                  </a:lnTo>
                  <a:lnTo>
                    <a:pt x="160" y="236"/>
                  </a:lnTo>
                  <a:lnTo>
                    <a:pt x="160" y="236"/>
                  </a:lnTo>
                  <a:close/>
                  <a:moveTo>
                    <a:pt x="229" y="177"/>
                  </a:moveTo>
                  <a:lnTo>
                    <a:pt x="229" y="177"/>
                  </a:lnTo>
                  <a:lnTo>
                    <a:pt x="230" y="177"/>
                  </a:lnTo>
                  <a:lnTo>
                    <a:pt x="230" y="177"/>
                  </a:lnTo>
                  <a:lnTo>
                    <a:pt x="230" y="177"/>
                  </a:lnTo>
                  <a:lnTo>
                    <a:pt x="230" y="177"/>
                  </a:lnTo>
                  <a:lnTo>
                    <a:pt x="230" y="177"/>
                  </a:lnTo>
                  <a:lnTo>
                    <a:pt x="230" y="177"/>
                  </a:lnTo>
                  <a:lnTo>
                    <a:pt x="229" y="177"/>
                  </a:lnTo>
                  <a:lnTo>
                    <a:pt x="229" y="177"/>
                  </a:lnTo>
                  <a:close/>
                  <a:moveTo>
                    <a:pt x="290" y="89"/>
                  </a:moveTo>
                  <a:lnTo>
                    <a:pt x="290" y="89"/>
                  </a:lnTo>
                  <a:lnTo>
                    <a:pt x="290" y="89"/>
                  </a:lnTo>
                  <a:lnTo>
                    <a:pt x="290" y="89"/>
                  </a:lnTo>
                  <a:lnTo>
                    <a:pt x="290" y="89"/>
                  </a:lnTo>
                  <a:lnTo>
                    <a:pt x="290" y="89"/>
                  </a:lnTo>
                  <a:lnTo>
                    <a:pt x="290" y="89"/>
                  </a:lnTo>
                  <a:lnTo>
                    <a:pt x="290" y="89"/>
                  </a:lnTo>
                  <a:lnTo>
                    <a:pt x="290" y="89"/>
                  </a:lnTo>
                  <a:lnTo>
                    <a:pt x="290" y="89"/>
                  </a:lnTo>
                  <a:close/>
                  <a:moveTo>
                    <a:pt x="112" y="206"/>
                  </a:moveTo>
                  <a:lnTo>
                    <a:pt x="112" y="206"/>
                  </a:lnTo>
                  <a:lnTo>
                    <a:pt x="112" y="206"/>
                  </a:lnTo>
                  <a:lnTo>
                    <a:pt x="112" y="206"/>
                  </a:lnTo>
                  <a:lnTo>
                    <a:pt x="111" y="206"/>
                  </a:lnTo>
                  <a:lnTo>
                    <a:pt x="111" y="206"/>
                  </a:lnTo>
                  <a:lnTo>
                    <a:pt x="111" y="207"/>
                  </a:lnTo>
                  <a:lnTo>
                    <a:pt x="111" y="207"/>
                  </a:lnTo>
                  <a:lnTo>
                    <a:pt x="112" y="206"/>
                  </a:lnTo>
                  <a:lnTo>
                    <a:pt x="112" y="206"/>
                  </a:lnTo>
                  <a:close/>
                  <a:moveTo>
                    <a:pt x="334" y="101"/>
                  </a:moveTo>
                  <a:lnTo>
                    <a:pt x="334" y="101"/>
                  </a:lnTo>
                  <a:lnTo>
                    <a:pt x="334" y="101"/>
                  </a:lnTo>
                  <a:lnTo>
                    <a:pt x="334" y="101"/>
                  </a:lnTo>
                  <a:lnTo>
                    <a:pt x="334" y="99"/>
                  </a:lnTo>
                  <a:lnTo>
                    <a:pt x="334" y="99"/>
                  </a:lnTo>
                  <a:lnTo>
                    <a:pt x="334" y="99"/>
                  </a:lnTo>
                  <a:lnTo>
                    <a:pt x="334" y="99"/>
                  </a:lnTo>
                  <a:lnTo>
                    <a:pt x="334" y="101"/>
                  </a:lnTo>
                  <a:lnTo>
                    <a:pt x="334" y="101"/>
                  </a:lnTo>
                  <a:close/>
                  <a:moveTo>
                    <a:pt x="75" y="183"/>
                  </a:moveTo>
                  <a:lnTo>
                    <a:pt x="75" y="183"/>
                  </a:lnTo>
                  <a:lnTo>
                    <a:pt x="75" y="183"/>
                  </a:lnTo>
                  <a:lnTo>
                    <a:pt x="75" y="183"/>
                  </a:lnTo>
                  <a:lnTo>
                    <a:pt x="76" y="183"/>
                  </a:lnTo>
                  <a:lnTo>
                    <a:pt x="76" y="183"/>
                  </a:lnTo>
                  <a:lnTo>
                    <a:pt x="76" y="182"/>
                  </a:lnTo>
                  <a:lnTo>
                    <a:pt x="76" y="182"/>
                  </a:lnTo>
                  <a:lnTo>
                    <a:pt x="75" y="183"/>
                  </a:lnTo>
                  <a:lnTo>
                    <a:pt x="75" y="183"/>
                  </a:lnTo>
                  <a:close/>
                  <a:moveTo>
                    <a:pt x="72" y="186"/>
                  </a:moveTo>
                  <a:lnTo>
                    <a:pt x="72" y="186"/>
                  </a:lnTo>
                  <a:lnTo>
                    <a:pt x="72" y="186"/>
                  </a:lnTo>
                  <a:lnTo>
                    <a:pt x="72" y="186"/>
                  </a:lnTo>
                  <a:lnTo>
                    <a:pt x="72" y="184"/>
                  </a:lnTo>
                  <a:lnTo>
                    <a:pt x="72" y="184"/>
                  </a:lnTo>
                  <a:lnTo>
                    <a:pt x="72" y="186"/>
                  </a:lnTo>
                  <a:lnTo>
                    <a:pt x="72" y="186"/>
                  </a:lnTo>
                  <a:close/>
                </a:path>
              </a:pathLst>
            </a:custGeom>
            <a:solidFill>
              <a:srgbClr val="FFFFFF"/>
            </a:solidFill>
            <a:ln>
              <a:noFill/>
            </a:ln>
          </p:spPr>
          <p:txBody>
            <a:bodyPr vert="horz" wrap="square" lIns="91440" tIns="45720" rIns="91440" bIns="45720" numCol="1" anchor="t" anchorCtr="0" compatLnSpc="1">
              <a:prstTxWarp prst="textNoShape">
                <a:avLst/>
              </a:prstTxWarp>
            </a:bodyPr>
            <a:lstStyle/>
            <a:p>
              <a:pPr marL="0" marR="0" lvl="0" indent="0" defTabSz="121917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srgbClr val="FFFFFF"/>
                </a:solidFill>
                <a:effectLst/>
                <a:uLnTx/>
                <a:uFillTx/>
                <a:cs typeface="+mn-ea"/>
                <a:sym typeface="+mn-lt"/>
              </a:endParaRPr>
            </a:p>
          </p:txBody>
        </p:sp>
      </p:grpSp>
      <p:grpSp>
        <p:nvGrpSpPr>
          <p:cNvPr id="34" name="组合 33"/>
          <p:cNvGrpSpPr/>
          <p:nvPr/>
        </p:nvGrpSpPr>
        <p:grpSpPr>
          <a:xfrm>
            <a:off x="9445567" y="4686577"/>
            <a:ext cx="670555" cy="639336"/>
            <a:chOff x="4256088" y="1033463"/>
            <a:chExt cx="784225" cy="747713"/>
          </a:xfrm>
        </p:grpSpPr>
        <p:sp>
          <p:nvSpPr>
            <p:cNvPr id="35" name="Freeform 102"/>
            <p:cNvSpPr>
              <a:spLocks/>
            </p:cNvSpPr>
            <p:nvPr/>
          </p:nvSpPr>
          <p:spPr bwMode="auto">
            <a:xfrm>
              <a:off x="4311651" y="1282700"/>
              <a:ext cx="34925" cy="166688"/>
            </a:xfrm>
            <a:custGeom>
              <a:avLst/>
              <a:gdLst/>
              <a:ahLst/>
              <a:cxnLst>
                <a:cxn ang="0">
                  <a:pos x="48" y="21"/>
                </a:cxn>
                <a:cxn ang="0">
                  <a:pos x="48" y="21"/>
                </a:cxn>
                <a:cxn ang="0">
                  <a:pos x="39" y="33"/>
                </a:cxn>
                <a:cxn ang="0">
                  <a:pos x="30" y="48"/>
                </a:cxn>
                <a:cxn ang="0">
                  <a:pos x="24" y="63"/>
                </a:cxn>
                <a:cxn ang="0">
                  <a:pos x="18" y="80"/>
                </a:cxn>
                <a:cxn ang="0">
                  <a:pos x="14" y="98"/>
                </a:cxn>
                <a:cxn ang="0">
                  <a:pos x="11" y="116"/>
                </a:cxn>
                <a:cxn ang="0">
                  <a:pos x="10" y="135"/>
                </a:cxn>
                <a:cxn ang="0">
                  <a:pos x="9" y="154"/>
                </a:cxn>
                <a:cxn ang="0">
                  <a:pos x="9" y="174"/>
                </a:cxn>
                <a:cxn ang="0">
                  <a:pos x="10" y="194"/>
                </a:cxn>
                <a:cxn ang="0">
                  <a:pos x="13" y="235"/>
                </a:cxn>
                <a:cxn ang="0">
                  <a:pos x="21" y="315"/>
                </a:cxn>
                <a:cxn ang="0">
                  <a:pos x="21" y="315"/>
                </a:cxn>
                <a:cxn ang="0">
                  <a:pos x="17" y="301"/>
                </a:cxn>
                <a:cxn ang="0">
                  <a:pos x="14" y="285"/>
                </a:cxn>
                <a:cxn ang="0">
                  <a:pos x="10" y="268"/>
                </a:cxn>
                <a:cxn ang="0">
                  <a:pos x="6" y="250"/>
                </a:cxn>
                <a:cxn ang="0">
                  <a:pos x="4" y="230"/>
                </a:cxn>
                <a:cxn ang="0">
                  <a:pos x="2" y="210"/>
                </a:cxn>
                <a:cxn ang="0">
                  <a:pos x="0" y="190"/>
                </a:cxn>
                <a:cxn ang="0">
                  <a:pos x="0" y="169"/>
                </a:cxn>
                <a:cxn ang="0">
                  <a:pos x="0" y="149"/>
                </a:cxn>
                <a:cxn ang="0">
                  <a:pos x="0" y="129"/>
                </a:cxn>
                <a:cxn ang="0">
                  <a:pos x="2" y="109"/>
                </a:cxn>
                <a:cxn ang="0">
                  <a:pos x="5" y="90"/>
                </a:cxn>
                <a:cxn ang="0">
                  <a:pos x="9" y="73"/>
                </a:cxn>
                <a:cxn ang="0">
                  <a:pos x="14" y="56"/>
                </a:cxn>
                <a:cxn ang="0">
                  <a:pos x="19" y="41"/>
                </a:cxn>
                <a:cxn ang="0">
                  <a:pos x="27" y="27"/>
                </a:cxn>
                <a:cxn ang="0">
                  <a:pos x="27" y="27"/>
                </a:cxn>
                <a:cxn ang="0">
                  <a:pos x="34" y="19"/>
                </a:cxn>
                <a:cxn ang="0">
                  <a:pos x="41" y="13"/>
                </a:cxn>
                <a:cxn ang="0">
                  <a:pos x="48" y="7"/>
                </a:cxn>
                <a:cxn ang="0">
                  <a:pos x="55" y="2"/>
                </a:cxn>
                <a:cxn ang="0">
                  <a:pos x="58" y="1"/>
                </a:cxn>
                <a:cxn ang="0">
                  <a:pos x="61" y="0"/>
                </a:cxn>
                <a:cxn ang="0">
                  <a:pos x="63" y="1"/>
                </a:cxn>
                <a:cxn ang="0">
                  <a:pos x="65" y="2"/>
                </a:cxn>
                <a:cxn ang="0">
                  <a:pos x="66" y="6"/>
                </a:cxn>
                <a:cxn ang="0">
                  <a:pos x="66" y="10"/>
                </a:cxn>
                <a:cxn ang="0">
                  <a:pos x="66" y="10"/>
                </a:cxn>
                <a:cxn ang="0">
                  <a:pos x="65" y="12"/>
                </a:cxn>
                <a:cxn ang="0">
                  <a:pos x="65" y="15"/>
                </a:cxn>
                <a:cxn ang="0">
                  <a:pos x="63" y="16"/>
                </a:cxn>
                <a:cxn ang="0">
                  <a:pos x="61" y="17"/>
                </a:cxn>
                <a:cxn ang="0">
                  <a:pos x="56" y="18"/>
                </a:cxn>
                <a:cxn ang="0">
                  <a:pos x="48" y="21"/>
                </a:cxn>
                <a:cxn ang="0">
                  <a:pos x="48" y="21"/>
                </a:cxn>
              </a:cxnLst>
              <a:rect l="0" t="0" r="r" b="b"/>
              <a:pathLst>
                <a:path w="66" h="315">
                  <a:moveTo>
                    <a:pt x="48" y="21"/>
                  </a:moveTo>
                  <a:lnTo>
                    <a:pt x="48" y="21"/>
                  </a:lnTo>
                  <a:lnTo>
                    <a:pt x="39" y="33"/>
                  </a:lnTo>
                  <a:lnTo>
                    <a:pt x="30" y="48"/>
                  </a:lnTo>
                  <a:lnTo>
                    <a:pt x="24" y="63"/>
                  </a:lnTo>
                  <a:lnTo>
                    <a:pt x="18" y="80"/>
                  </a:lnTo>
                  <a:lnTo>
                    <a:pt x="14" y="98"/>
                  </a:lnTo>
                  <a:lnTo>
                    <a:pt x="11" y="116"/>
                  </a:lnTo>
                  <a:lnTo>
                    <a:pt x="10" y="135"/>
                  </a:lnTo>
                  <a:lnTo>
                    <a:pt x="9" y="154"/>
                  </a:lnTo>
                  <a:lnTo>
                    <a:pt x="9" y="174"/>
                  </a:lnTo>
                  <a:lnTo>
                    <a:pt x="10" y="194"/>
                  </a:lnTo>
                  <a:lnTo>
                    <a:pt x="13" y="235"/>
                  </a:lnTo>
                  <a:lnTo>
                    <a:pt x="21" y="315"/>
                  </a:lnTo>
                  <a:lnTo>
                    <a:pt x="21" y="315"/>
                  </a:lnTo>
                  <a:lnTo>
                    <a:pt x="17" y="301"/>
                  </a:lnTo>
                  <a:lnTo>
                    <a:pt x="14" y="285"/>
                  </a:lnTo>
                  <a:lnTo>
                    <a:pt x="10" y="268"/>
                  </a:lnTo>
                  <a:lnTo>
                    <a:pt x="6" y="250"/>
                  </a:lnTo>
                  <a:lnTo>
                    <a:pt x="4" y="230"/>
                  </a:lnTo>
                  <a:lnTo>
                    <a:pt x="2" y="210"/>
                  </a:lnTo>
                  <a:lnTo>
                    <a:pt x="0" y="190"/>
                  </a:lnTo>
                  <a:lnTo>
                    <a:pt x="0" y="169"/>
                  </a:lnTo>
                  <a:lnTo>
                    <a:pt x="0" y="149"/>
                  </a:lnTo>
                  <a:lnTo>
                    <a:pt x="0" y="129"/>
                  </a:lnTo>
                  <a:lnTo>
                    <a:pt x="2" y="109"/>
                  </a:lnTo>
                  <a:lnTo>
                    <a:pt x="5" y="90"/>
                  </a:lnTo>
                  <a:lnTo>
                    <a:pt x="9" y="73"/>
                  </a:lnTo>
                  <a:lnTo>
                    <a:pt x="14" y="56"/>
                  </a:lnTo>
                  <a:lnTo>
                    <a:pt x="19" y="41"/>
                  </a:lnTo>
                  <a:lnTo>
                    <a:pt x="27" y="27"/>
                  </a:lnTo>
                  <a:lnTo>
                    <a:pt x="27" y="27"/>
                  </a:lnTo>
                  <a:lnTo>
                    <a:pt x="34" y="19"/>
                  </a:lnTo>
                  <a:lnTo>
                    <a:pt x="41" y="13"/>
                  </a:lnTo>
                  <a:lnTo>
                    <a:pt x="48" y="7"/>
                  </a:lnTo>
                  <a:lnTo>
                    <a:pt x="55" y="2"/>
                  </a:lnTo>
                  <a:lnTo>
                    <a:pt x="58" y="1"/>
                  </a:lnTo>
                  <a:lnTo>
                    <a:pt x="61" y="0"/>
                  </a:lnTo>
                  <a:lnTo>
                    <a:pt x="63" y="1"/>
                  </a:lnTo>
                  <a:lnTo>
                    <a:pt x="65" y="2"/>
                  </a:lnTo>
                  <a:lnTo>
                    <a:pt x="66" y="6"/>
                  </a:lnTo>
                  <a:lnTo>
                    <a:pt x="66" y="10"/>
                  </a:lnTo>
                  <a:lnTo>
                    <a:pt x="66" y="10"/>
                  </a:lnTo>
                  <a:lnTo>
                    <a:pt x="65" y="12"/>
                  </a:lnTo>
                  <a:lnTo>
                    <a:pt x="65" y="15"/>
                  </a:lnTo>
                  <a:lnTo>
                    <a:pt x="63" y="16"/>
                  </a:lnTo>
                  <a:lnTo>
                    <a:pt x="61" y="17"/>
                  </a:lnTo>
                  <a:lnTo>
                    <a:pt x="56" y="18"/>
                  </a:lnTo>
                  <a:lnTo>
                    <a:pt x="48" y="21"/>
                  </a:lnTo>
                  <a:lnTo>
                    <a:pt x="48" y="21"/>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cs typeface="+mn-ea"/>
                <a:sym typeface="+mn-lt"/>
              </a:endParaRPr>
            </a:p>
          </p:txBody>
        </p:sp>
        <p:sp>
          <p:nvSpPr>
            <p:cNvPr id="36" name="Freeform 103"/>
            <p:cNvSpPr>
              <a:spLocks noEditPoints="1"/>
            </p:cNvSpPr>
            <p:nvPr/>
          </p:nvSpPr>
          <p:spPr bwMode="auto">
            <a:xfrm>
              <a:off x="4733926" y="1322388"/>
              <a:ext cx="74613" cy="80963"/>
            </a:xfrm>
            <a:custGeom>
              <a:avLst/>
              <a:gdLst/>
              <a:ahLst/>
              <a:cxnLst>
                <a:cxn ang="0">
                  <a:pos x="38" y="0"/>
                </a:cxn>
                <a:cxn ang="0">
                  <a:pos x="66" y="9"/>
                </a:cxn>
                <a:cxn ang="0">
                  <a:pos x="90" y="23"/>
                </a:cxn>
                <a:cxn ang="0">
                  <a:pos x="111" y="42"/>
                </a:cxn>
                <a:cxn ang="0">
                  <a:pos x="127" y="64"/>
                </a:cxn>
                <a:cxn ang="0">
                  <a:pos x="129" y="73"/>
                </a:cxn>
                <a:cxn ang="0">
                  <a:pos x="137" y="98"/>
                </a:cxn>
                <a:cxn ang="0">
                  <a:pos x="141" y="114"/>
                </a:cxn>
                <a:cxn ang="0">
                  <a:pos x="138" y="130"/>
                </a:cxn>
                <a:cxn ang="0">
                  <a:pos x="135" y="135"/>
                </a:cxn>
                <a:cxn ang="0">
                  <a:pos x="124" y="144"/>
                </a:cxn>
                <a:cxn ang="0">
                  <a:pos x="109" y="150"/>
                </a:cxn>
                <a:cxn ang="0">
                  <a:pos x="95" y="153"/>
                </a:cxn>
                <a:cxn ang="0">
                  <a:pos x="91" y="153"/>
                </a:cxn>
                <a:cxn ang="0">
                  <a:pos x="78" y="149"/>
                </a:cxn>
                <a:cxn ang="0">
                  <a:pos x="48" y="130"/>
                </a:cxn>
                <a:cxn ang="0">
                  <a:pos x="35" y="118"/>
                </a:cxn>
                <a:cxn ang="0">
                  <a:pos x="24" y="104"/>
                </a:cxn>
                <a:cxn ang="0">
                  <a:pos x="10" y="75"/>
                </a:cxn>
                <a:cxn ang="0">
                  <a:pos x="7" y="60"/>
                </a:cxn>
                <a:cxn ang="0">
                  <a:pos x="3" y="48"/>
                </a:cxn>
                <a:cxn ang="0">
                  <a:pos x="0" y="41"/>
                </a:cxn>
                <a:cxn ang="0">
                  <a:pos x="0" y="37"/>
                </a:cxn>
                <a:cxn ang="0">
                  <a:pos x="5" y="20"/>
                </a:cxn>
                <a:cxn ang="0">
                  <a:pos x="18" y="2"/>
                </a:cxn>
                <a:cxn ang="0">
                  <a:pos x="23" y="3"/>
                </a:cxn>
                <a:cxn ang="0">
                  <a:pos x="32" y="0"/>
                </a:cxn>
                <a:cxn ang="0">
                  <a:pos x="38" y="0"/>
                </a:cxn>
                <a:cxn ang="0">
                  <a:pos x="24" y="24"/>
                </a:cxn>
                <a:cxn ang="0">
                  <a:pos x="21" y="39"/>
                </a:cxn>
                <a:cxn ang="0">
                  <a:pos x="23" y="57"/>
                </a:cxn>
                <a:cxn ang="0">
                  <a:pos x="30" y="76"/>
                </a:cxn>
                <a:cxn ang="0">
                  <a:pos x="40" y="94"/>
                </a:cxn>
                <a:cxn ang="0">
                  <a:pos x="53" y="110"/>
                </a:cxn>
                <a:cxn ang="0">
                  <a:pos x="68" y="123"/>
                </a:cxn>
                <a:cxn ang="0">
                  <a:pos x="85" y="131"/>
                </a:cxn>
                <a:cxn ang="0">
                  <a:pos x="103" y="132"/>
                </a:cxn>
                <a:cxn ang="0">
                  <a:pos x="90" y="98"/>
                </a:cxn>
                <a:cxn ang="0">
                  <a:pos x="74" y="65"/>
                </a:cxn>
                <a:cxn ang="0">
                  <a:pos x="58" y="45"/>
                </a:cxn>
                <a:cxn ang="0">
                  <a:pos x="46" y="34"/>
                </a:cxn>
                <a:cxn ang="0">
                  <a:pos x="32" y="26"/>
                </a:cxn>
                <a:cxn ang="0">
                  <a:pos x="24" y="24"/>
                </a:cxn>
                <a:cxn ang="0">
                  <a:pos x="113" y="118"/>
                </a:cxn>
                <a:cxn ang="0">
                  <a:pos x="114" y="104"/>
                </a:cxn>
                <a:cxn ang="0">
                  <a:pos x="112" y="89"/>
                </a:cxn>
                <a:cxn ang="0">
                  <a:pos x="100" y="61"/>
                </a:cxn>
                <a:cxn ang="0">
                  <a:pos x="82" y="39"/>
                </a:cxn>
                <a:cxn ang="0">
                  <a:pos x="70" y="31"/>
                </a:cxn>
                <a:cxn ang="0">
                  <a:pos x="59" y="27"/>
                </a:cxn>
                <a:cxn ang="0">
                  <a:pos x="67" y="37"/>
                </a:cxn>
                <a:cxn ang="0">
                  <a:pos x="82" y="57"/>
                </a:cxn>
                <a:cxn ang="0">
                  <a:pos x="101" y="93"/>
                </a:cxn>
                <a:cxn ang="0">
                  <a:pos x="113" y="118"/>
                </a:cxn>
              </a:cxnLst>
              <a:rect l="0" t="0" r="r" b="b"/>
              <a:pathLst>
                <a:path w="141" h="153">
                  <a:moveTo>
                    <a:pt x="38" y="0"/>
                  </a:moveTo>
                  <a:lnTo>
                    <a:pt x="38" y="0"/>
                  </a:lnTo>
                  <a:lnTo>
                    <a:pt x="52" y="3"/>
                  </a:lnTo>
                  <a:lnTo>
                    <a:pt x="66" y="9"/>
                  </a:lnTo>
                  <a:lnTo>
                    <a:pt x="78" y="15"/>
                  </a:lnTo>
                  <a:lnTo>
                    <a:pt x="90" y="23"/>
                  </a:lnTo>
                  <a:lnTo>
                    <a:pt x="101" y="32"/>
                  </a:lnTo>
                  <a:lnTo>
                    <a:pt x="111" y="42"/>
                  </a:lnTo>
                  <a:lnTo>
                    <a:pt x="120" y="53"/>
                  </a:lnTo>
                  <a:lnTo>
                    <a:pt x="127" y="64"/>
                  </a:lnTo>
                  <a:lnTo>
                    <a:pt x="127" y="64"/>
                  </a:lnTo>
                  <a:lnTo>
                    <a:pt x="129" y="73"/>
                  </a:lnTo>
                  <a:lnTo>
                    <a:pt x="131" y="82"/>
                  </a:lnTo>
                  <a:lnTo>
                    <a:pt x="137" y="98"/>
                  </a:lnTo>
                  <a:lnTo>
                    <a:pt x="140" y="105"/>
                  </a:lnTo>
                  <a:lnTo>
                    <a:pt x="141" y="114"/>
                  </a:lnTo>
                  <a:lnTo>
                    <a:pt x="141" y="121"/>
                  </a:lnTo>
                  <a:lnTo>
                    <a:pt x="138" y="130"/>
                  </a:lnTo>
                  <a:lnTo>
                    <a:pt x="138" y="130"/>
                  </a:lnTo>
                  <a:lnTo>
                    <a:pt x="135" y="135"/>
                  </a:lnTo>
                  <a:lnTo>
                    <a:pt x="130" y="140"/>
                  </a:lnTo>
                  <a:lnTo>
                    <a:pt x="124" y="144"/>
                  </a:lnTo>
                  <a:lnTo>
                    <a:pt x="116" y="148"/>
                  </a:lnTo>
                  <a:lnTo>
                    <a:pt x="109" y="150"/>
                  </a:lnTo>
                  <a:lnTo>
                    <a:pt x="101" y="152"/>
                  </a:lnTo>
                  <a:lnTo>
                    <a:pt x="95" y="153"/>
                  </a:lnTo>
                  <a:lnTo>
                    <a:pt x="91" y="153"/>
                  </a:lnTo>
                  <a:lnTo>
                    <a:pt x="91" y="153"/>
                  </a:lnTo>
                  <a:lnTo>
                    <a:pt x="84" y="152"/>
                  </a:lnTo>
                  <a:lnTo>
                    <a:pt x="78" y="149"/>
                  </a:lnTo>
                  <a:lnTo>
                    <a:pt x="63" y="140"/>
                  </a:lnTo>
                  <a:lnTo>
                    <a:pt x="48" y="130"/>
                  </a:lnTo>
                  <a:lnTo>
                    <a:pt x="42" y="123"/>
                  </a:lnTo>
                  <a:lnTo>
                    <a:pt x="35" y="118"/>
                  </a:lnTo>
                  <a:lnTo>
                    <a:pt x="35" y="118"/>
                  </a:lnTo>
                  <a:lnTo>
                    <a:pt x="24" y="104"/>
                  </a:lnTo>
                  <a:lnTo>
                    <a:pt x="17" y="90"/>
                  </a:lnTo>
                  <a:lnTo>
                    <a:pt x="10" y="75"/>
                  </a:lnTo>
                  <a:lnTo>
                    <a:pt x="7" y="60"/>
                  </a:lnTo>
                  <a:lnTo>
                    <a:pt x="7" y="60"/>
                  </a:lnTo>
                  <a:lnTo>
                    <a:pt x="5" y="55"/>
                  </a:lnTo>
                  <a:lnTo>
                    <a:pt x="3" y="48"/>
                  </a:lnTo>
                  <a:lnTo>
                    <a:pt x="1" y="44"/>
                  </a:lnTo>
                  <a:lnTo>
                    <a:pt x="0" y="41"/>
                  </a:lnTo>
                  <a:lnTo>
                    <a:pt x="0" y="41"/>
                  </a:lnTo>
                  <a:lnTo>
                    <a:pt x="0" y="37"/>
                  </a:lnTo>
                  <a:lnTo>
                    <a:pt x="1" y="31"/>
                  </a:lnTo>
                  <a:lnTo>
                    <a:pt x="5" y="20"/>
                  </a:lnTo>
                  <a:lnTo>
                    <a:pt x="12" y="11"/>
                  </a:lnTo>
                  <a:lnTo>
                    <a:pt x="18" y="2"/>
                  </a:lnTo>
                  <a:lnTo>
                    <a:pt x="18" y="2"/>
                  </a:lnTo>
                  <a:lnTo>
                    <a:pt x="23" y="3"/>
                  </a:lnTo>
                  <a:lnTo>
                    <a:pt x="28" y="2"/>
                  </a:lnTo>
                  <a:lnTo>
                    <a:pt x="32" y="0"/>
                  </a:lnTo>
                  <a:lnTo>
                    <a:pt x="38" y="0"/>
                  </a:lnTo>
                  <a:lnTo>
                    <a:pt x="38" y="0"/>
                  </a:lnTo>
                  <a:close/>
                  <a:moveTo>
                    <a:pt x="24" y="24"/>
                  </a:moveTo>
                  <a:lnTo>
                    <a:pt x="24" y="24"/>
                  </a:lnTo>
                  <a:lnTo>
                    <a:pt x="22" y="31"/>
                  </a:lnTo>
                  <a:lnTo>
                    <a:pt x="21" y="39"/>
                  </a:lnTo>
                  <a:lnTo>
                    <a:pt x="22" y="47"/>
                  </a:lnTo>
                  <a:lnTo>
                    <a:pt x="23" y="57"/>
                  </a:lnTo>
                  <a:lnTo>
                    <a:pt x="27" y="67"/>
                  </a:lnTo>
                  <a:lnTo>
                    <a:pt x="30" y="76"/>
                  </a:lnTo>
                  <a:lnTo>
                    <a:pt x="35" y="85"/>
                  </a:lnTo>
                  <a:lnTo>
                    <a:pt x="40" y="94"/>
                  </a:lnTo>
                  <a:lnTo>
                    <a:pt x="46" y="103"/>
                  </a:lnTo>
                  <a:lnTo>
                    <a:pt x="53" y="110"/>
                  </a:lnTo>
                  <a:lnTo>
                    <a:pt x="61" y="117"/>
                  </a:lnTo>
                  <a:lnTo>
                    <a:pt x="68" y="123"/>
                  </a:lnTo>
                  <a:lnTo>
                    <a:pt x="77" y="128"/>
                  </a:lnTo>
                  <a:lnTo>
                    <a:pt x="85" y="131"/>
                  </a:lnTo>
                  <a:lnTo>
                    <a:pt x="94" y="132"/>
                  </a:lnTo>
                  <a:lnTo>
                    <a:pt x="103" y="132"/>
                  </a:lnTo>
                  <a:lnTo>
                    <a:pt x="103" y="132"/>
                  </a:lnTo>
                  <a:lnTo>
                    <a:pt x="90" y="98"/>
                  </a:lnTo>
                  <a:lnTo>
                    <a:pt x="82" y="82"/>
                  </a:lnTo>
                  <a:lnTo>
                    <a:pt x="74" y="65"/>
                  </a:lnTo>
                  <a:lnTo>
                    <a:pt x="63" y="52"/>
                  </a:lnTo>
                  <a:lnTo>
                    <a:pt x="58" y="45"/>
                  </a:lnTo>
                  <a:lnTo>
                    <a:pt x="52" y="40"/>
                  </a:lnTo>
                  <a:lnTo>
                    <a:pt x="46" y="34"/>
                  </a:lnTo>
                  <a:lnTo>
                    <a:pt x="39" y="30"/>
                  </a:lnTo>
                  <a:lnTo>
                    <a:pt x="32" y="26"/>
                  </a:lnTo>
                  <a:lnTo>
                    <a:pt x="24" y="24"/>
                  </a:lnTo>
                  <a:lnTo>
                    <a:pt x="24" y="24"/>
                  </a:lnTo>
                  <a:close/>
                  <a:moveTo>
                    <a:pt x="113" y="118"/>
                  </a:moveTo>
                  <a:lnTo>
                    <a:pt x="113" y="118"/>
                  </a:lnTo>
                  <a:lnTo>
                    <a:pt x="114" y="110"/>
                  </a:lnTo>
                  <a:lnTo>
                    <a:pt x="114" y="104"/>
                  </a:lnTo>
                  <a:lnTo>
                    <a:pt x="113" y="96"/>
                  </a:lnTo>
                  <a:lnTo>
                    <a:pt x="112" y="89"/>
                  </a:lnTo>
                  <a:lnTo>
                    <a:pt x="108" y="75"/>
                  </a:lnTo>
                  <a:lnTo>
                    <a:pt x="100" y="61"/>
                  </a:lnTo>
                  <a:lnTo>
                    <a:pt x="92" y="49"/>
                  </a:lnTo>
                  <a:lnTo>
                    <a:pt x="82" y="39"/>
                  </a:lnTo>
                  <a:lnTo>
                    <a:pt x="76" y="34"/>
                  </a:lnTo>
                  <a:lnTo>
                    <a:pt x="70" y="31"/>
                  </a:lnTo>
                  <a:lnTo>
                    <a:pt x="64" y="29"/>
                  </a:lnTo>
                  <a:lnTo>
                    <a:pt x="59" y="27"/>
                  </a:lnTo>
                  <a:lnTo>
                    <a:pt x="59" y="27"/>
                  </a:lnTo>
                  <a:lnTo>
                    <a:pt x="67" y="37"/>
                  </a:lnTo>
                  <a:lnTo>
                    <a:pt x="75" y="46"/>
                  </a:lnTo>
                  <a:lnTo>
                    <a:pt x="82" y="57"/>
                  </a:lnTo>
                  <a:lnTo>
                    <a:pt x="90" y="69"/>
                  </a:lnTo>
                  <a:lnTo>
                    <a:pt x="101" y="93"/>
                  </a:lnTo>
                  <a:lnTo>
                    <a:pt x="113" y="118"/>
                  </a:lnTo>
                  <a:lnTo>
                    <a:pt x="113" y="118"/>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cs typeface="+mn-ea"/>
                <a:sym typeface="+mn-lt"/>
              </a:endParaRPr>
            </a:p>
          </p:txBody>
        </p:sp>
        <p:sp>
          <p:nvSpPr>
            <p:cNvPr id="37" name="Freeform 104"/>
            <p:cNvSpPr>
              <a:spLocks/>
            </p:cNvSpPr>
            <p:nvPr/>
          </p:nvSpPr>
          <p:spPr bwMode="auto">
            <a:xfrm>
              <a:off x="4330701" y="1335088"/>
              <a:ext cx="12700" cy="82550"/>
            </a:xfrm>
            <a:custGeom>
              <a:avLst/>
              <a:gdLst/>
              <a:ahLst/>
              <a:cxnLst>
                <a:cxn ang="0">
                  <a:pos x="17" y="0"/>
                </a:cxn>
                <a:cxn ang="0">
                  <a:pos x="17" y="0"/>
                </a:cxn>
                <a:cxn ang="0">
                  <a:pos x="19" y="0"/>
                </a:cxn>
                <a:cxn ang="0">
                  <a:pos x="21" y="2"/>
                </a:cxn>
                <a:cxn ang="0">
                  <a:pos x="21" y="2"/>
                </a:cxn>
                <a:cxn ang="0">
                  <a:pos x="18" y="20"/>
                </a:cxn>
                <a:cxn ang="0">
                  <a:pos x="14" y="39"/>
                </a:cxn>
                <a:cxn ang="0">
                  <a:pos x="11" y="58"/>
                </a:cxn>
                <a:cxn ang="0">
                  <a:pos x="10" y="69"/>
                </a:cxn>
                <a:cxn ang="0">
                  <a:pos x="10" y="80"/>
                </a:cxn>
                <a:cxn ang="0">
                  <a:pos x="10" y="80"/>
                </a:cxn>
                <a:cxn ang="0">
                  <a:pos x="10" y="89"/>
                </a:cxn>
                <a:cxn ang="0">
                  <a:pos x="11" y="100"/>
                </a:cxn>
                <a:cxn ang="0">
                  <a:pos x="15" y="118"/>
                </a:cxn>
                <a:cxn ang="0">
                  <a:pos x="19" y="137"/>
                </a:cxn>
                <a:cxn ang="0">
                  <a:pos x="22" y="156"/>
                </a:cxn>
                <a:cxn ang="0">
                  <a:pos x="22" y="156"/>
                </a:cxn>
                <a:cxn ang="0">
                  <a:pos x="18" y="151"/>
                </a:cxn>
                <a:cxn ang="0">
                  <a:pos x="12" y="143"/>
                </a:cxn>
                <a:cxn ang="0">
                  <a:pos x="9" y="136"/>
                </a:cxn>
                <a:cxn ang="0">
                  <a:pos x="6" y="126"/>
                </a:cxn>
                <a:cxn ang="0">
                  <a:pos x="4" y="116"/>
                </a:cxn>
                <a:cxn ang="0">
                  <a:pos x="2" y="106"/>
                </a:cxn>
                <a:cxn ang="0">
                  <a:pos x="0" y="95"/>
                </a:cxn>
                <a:cxn ang="0">
                  <a:pos x="0" y="83"/>
                </a:cxn>
                <a:cxn ang="0">
                  <a:pos x="0" y="61"/>
                </a:cxn>
                <a:cxn ang="0">
                  <a:pos x="4" y="38"/>
                </a:cxn>
                <a:cxn ang="0">
                  <a:pos x="6" y="27"/>
                </a:cxn>
                <a:cxn ang="0">
                  <a:pos x="9" y="18"/>
                </a:cxn>
                <a:cxn ang="0">
                  <a:pos x="12" y="8"/>
                </a:cxn>
                <a:cxn ang="0">
                  <a:pos x="17" y="0"/>
                </a:cxn>
                <a:cxn ang="0">
                  <a:pos x="17" y="0"/>
                </a:cxn>
              </a:cxnLst>
              <a:rect l="0" t="0" r="r" b="b"/>
              <a:pathLst>
                <a:path w="22" h="156">
                  <a:moveTo>
                    <a:pt x="17" y="0"/>
                  </a:moveTo>
                  <a:lnTo>
                    <a:pt x="17" y="0"/>
                  </a:lnTo>
                  <a:lnTo>
                    <a:pt x="19" y="0"/>
                  </a:lnTo>
                  <a:lnTo>
                    <a:pt x="21" y="2"/>
                  </a:lnTo>
                  <a:lnTo>
                    <a:pt x="21" y="2"/>
                  </a:lnTo>
                  <a:lnTo>
                    <a:pt x="18" y="20"/>
                  </a:lnTo>
                  <a:lnTo>
                    <a:pt x="14" y="39"/>
                  </a:lnTo>
                  <a:lnTo>
                    <a:pt x="11" y="58"/>
                  </a:lnTo>
                  <a:lnTo>
                    <a:pt x="10" y="69"/>
                  </a:lnTo>
                  <a:lnTo>
                    <a:pt x="10" y="80"/>
                  </a:lnTo>
                  <a:lnTo>
                    <a:pt x="10" y="80"/>
                  </a:lnTo>
                  <a:lnTo>
                    <a:pt x="10" y="89"/>
                  </a:lnTo>
                  <a:lnTo>
                    <a:pt x="11" y="100"/>
                  </a:lnTo>
                  <a:lnTo>
                    <a:pt x="15" y="118"/>
                  </a:lnTo>
                  <a:lnTo>
                    <a:pt x="19" y="137"/>
                  </a:lnTo>
                  <a:lnTo>
                    <a:pt x="22" y="156"/>
                  </a:lnTo>
                  <a:lnTo>
                    <a:pt x="22" y="156"/>
                  </a:lnTo>
                  <a:lnTo>
                    <a:pt x="18" y="151"/>
                  </a:lnTo>
                  <a:lnTo>
                    <a:pt x="12" y="143"/>
                  </a:lnTo>
                  <a:lnTo>
                    <a:pt x="9" y="136"/>
                  </a:lnTo>
                  <a:lnTo>
                    <a:pt x="6" y="126"/>
                  </a:lnTo>
                  <a:lnTo>
                    <a:pt x="4" y="116"/>
                  </a:lnTo>
                  <a:lnTo>
                    <a:pt x="2" y="106"/>
                  </a:lnTo>
                  <a:lnTo>
                    <a:pt x="0" y="95"/>
                  </a:lnTo>
                  <a:lnTo>
                    <a:pt x="0" y="83"/>
                  </a:lnTo>
                  <a:lnTo>
                    <a:pt x="0" y="61"/>
                  </a:lnTo>
                  <a:lnTo>
                    <a:pt x="4" y="38"/>
                  </a:lnTo>
                  <a:lnTo>
                    <a:pt x="6" y="27"/>
                  </a:lnTo>
                  <a:lnTo>
                    <a:pt x="9" y="18"/>
                  </a:lnTo>
                  <a:lnTo>
                    <a:pt x="12" y="8"/>
                  </a:lnTo>
                  <a:lnTo>
                    <a:pt x="17" y="0"/>
                  </a:lnTo>
                  <a:lnTo>
                    <a:pt x="17" y="0"/>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cs typeface="+mn-ea"/>
                <a:sym typeface="+mn-lt"/>
              </a:endParaRPr>
            </a:p>
          </p:txBody>
        </p:sp>
        <p:sp>
          <p:nvSpPr>
            <p:cNvPr id="38" name="Freeform 105"/>
            <p:cNvSpPr>
              <a:spLocks/>
            </p:cNvSpPr>
            <p:nvPr/>
          </p:nvSpPr>
          <p:spPr bwMode="auto">
            <a:xfrm>
              <a:off x="4351338" y="1377950"/>
              <a:ext cx="6350" cy="39688"/>
            </a:xfrm>
            <a:custGeom>
              <a:avLst/>
              <a:gdLst/>
              <a:ahLst/>
              <a:cxnLst>
                <a:cxn ang="0">
                  <a:pos x="2" y="0"/>
                </a:cxn>
                <a:cxn ang="0">
                  <a:pos x="2" y="0"/>
                </a:cxn>
                <a:cxn ang="0">
                  <a:pos x="4" y="0"/>
                </a:cxn>
                <a:cxn ang="0">
                  <a:pos x="5" y="2"/>
                </a:cxn>
                <a:cxn ang="0">
                  <a:pos x="5" y="2"/>
                </a:cxn>
                <a:cxn ang="0">
                  <a:pos x="9" y="18"/>
                </a:cxn>
                <a:cxn ang="0">
                  <a:pos x="11" y="38"/>
                </a:cxn>
                <a:cxn ang="0">
                  <a:pos x="13" y="75"/>
                </a:cxn>
                <a:cxn ang="0">
                  <a:pos x="13" y="75"/>
                </a:cxn>
                <a:cxn ang="0">
                  <a:pos x="9" y="69"/>
                </a:cxn>
                <a:cxn ang="0">
                  <a:pos x="5" y="60"/>
                </a:cxn>
                <a:cxn ang="0">
                  <a:pos x="2" y="51"/>
                </a:cxn>
                <a:cxn ang="0">
                  <a:pos x="1" y="42"/>
                </a:cxn>
                <a:cxn ang="0">
                  <a:pos x="0" y="31"/>
                </a:cxn>
                <a:cxn ang="0">
                  <a:pos x="0" y="20"/>
                </a:cxn>
                <a:cxn ang="0">
                  <a:pos x="2" y="0"/>
                </a:cxn>
                <a:cxn ang="0">
                  <a:pos x="2" y="0"/>
                </a:cxn>
              </a:cxnLst>
              <a:rect l="0" t="0" r="r" b="b"/>
              <a:pathLst>
                <a:path w="13" h="75">
                  <a:moveTo>
                    <a:pt x="2" y="0"/>
                  </a:moveTo>
                  <a:lnTo>
                    <a:pt x="2" y="0"/>
                  </a:lnTo>
                  <a:lnTo>
                    <a:pt x="4" y="0"/>
                  </a:lnTo>
                  <a:lnTo>
                    <a:pt x="5" y="2"/>
                  </a:lnTo>
                  <a:lnTo>
                    <a:pt x="5" y="2"/>
                  </a:lnTo>
                  <a:lnTo>
                    <a:pt x="9" y="18"/>
                  </a:lnTo>
                  <a:lnTo>
                    <a:pt x="11" y="38"/>
                  </a:lnTo>
                  <a:lnTo>
                    <a:pt x="13" y="75"/>
                  </a:lnTo>
                  <a:lnTo>
                    <a:pt x="13" y="75"/>
                  </a:lnTo>
                  <a:lnTo>
                    <a:pt x="9" y="69"/>
                  </a:lnTo>
                  <a:lnTo>
                    <a:pt x="5" y="60"/>
                  </a:lnTo>
                  <a:lnTo>
                    <a:pt x="2" y="51"/>
                  </a:lnTo>
                  <a:lnTo>
                    <a:pt x="1" y="42"/>
                  </a:lnTo>
                  <a:lnTo>
                    <a:pt x="0" y="31"/>
                  </a:lnTo>
                  <a:lnTo>
                    <a:pt x="0" y="20"/>
                  </a:lnTo>
                  <a:lnTo>
                    <a:pt x="2" y="0"/>
                  </a:lnTo>
                  <a:lnTo>
                    <a:pt x="2" y="0"/>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cs typeface="+mn-ea"/>
                <a:sym typeface="+mn-lt"/>
              </a:endParaRPr>
            </a:p>
          </p:txBody>
        </p:sp>
        <p:sp>
          <p:nvSpPr>
            <p:cNvPr id="39" name="Freeform 106"/>
            <p:cNvSpPr>
              <a:spLocks/>
            </p:cNvSpPr>
            <p:nvPr/>
          </p:nvSpPr>
          <p:spPr bwMode="auto">
            <a:xfrm>
              <a:off x="4402138" y="1581150"/>
              <a:ext cx="79375" cy="68263"/>
            </a:xfrm>
            <a:custGeom>
              <a:avLst/>
              <a:gdLst/>
              <a:ahLst/>
              <a:cxnLst>
                <a:cxn ang="0">
                  <a:pos x="0" y="0"/>
                </a:cxn>
                <a:cxn ang="0">
                  <a:pos x="0" y="0"/>
                </a:cxn>
                <a:cxn ang="0">
                  <a:pos x="3" y="2"/>
                </a:cxn>
                <a:cxn ang="0">
                  <a:pos x="5" y="3"/>
                </a:cxn>
                <a:cxn ang="0">
                  <a:pos x="7" y="4"/>
                </a:cxn>
                <a:cxn ang="0">
                  <a:pos x="10" y="4"/>
                </a:cxn>
                <a:cxn ang="0">
                  <a:pos x="10" y="4"/>
                </a:cxn>
                <a:cxn ang="0">
                  <a:pos x="31" y="30"/>
                </a:cxn>
                <a:cxn ang="0">
                  <a:pos x="56" y="56"/>
                </a:cxn>
                <a:cxn ang="0">
                  <a:pos x="68" y="68"/>
                </a:cxn>
                <a:cxn ang="0">
                  <a:pos x="81" y="80"/>
                </a:cxn>
                <a:cxn ang="0">
                  <a:pos x="95" y="91"/>
                </a:cxn>
                <a:cxn ang="0">
                  <a:pos x="110" y="101"/>
                </a:cxn>
                <a:cxn ang="0">
                  <a:pos x="110" y="101"/>
                </a:cxn>
                <a:cxn ang="0">
                  <a:pos x="119" y="108"/>
                </a:cxn>
                <a:cxn ang="0">
                  <a:pos x="130" y="113"/>
                </a:cxn>
                <a:cxn ang="0">
                  <a:pos x="141" y="119"/>
                </a:cxn>
                <a:cxn ang="0">
                  <a:pos x="145" y="124"/>
                </a:cxn>
                <a:cxn ang="0">
                  <a:pos x="148" y="128"/>
                </a:cxn>
                <a:cxn ang="0">
                  <a:pos x="148" y="128"/>
                </a:cxn>
                <a:cxn ang="0">
                  <a:pos x="140" y="126"/>
                </a:cxn>
                <a:cxn ang="0">
                  <a:pos x="130" y="123"/>
                </a:cxn>
                <a:cxn ang="0">
                  <a:pos x="121" y="118"/>
                </a:cxn>
                <a:cxn ang="0">
                  <a:pos x="114" y="114"/>
                </a:cxn>
                <a:cxn ang="0">
                  <a:pos x="98" y="104"/>
                </a:cxn>
                <a:cxn ang="0">
                  <a:pos x="84" y="91"/>
                </a:cxn>
                <a:cxn ang="0">
                  <a:pos x="70" y="79"/>
                </a:cxn>
                <a:cxn ang="0">
                  <a:pos x="56" y="66"/>
                </a:cxn>
                <a:cxn ang="0">
                  <a:pos x="43" y="53"/>
                </a:cxn>
                <a:cxn ang="0">
                  <a:pos x="29" y="41"/>
                </a:cxn>
                <a:cxn ang="0">
                  <a:pos x="29" y="41"/>
                </a:cxn>
                <a:cxn ang="0">
                  <a:pos x="26" y="35"/>
                </a:cxn>
                <a:cxn ang="0">
                  <a:pos x="23" y="30"/>
                </a:cxn>
                <a:cxn ang="0">
                  <a:pos x="15" y="21"/>
                </a:cxn>
                <a:cxn ang="0">
                  <a:pos x="7" y="11"/>
                </a:cxn>
                <a:cxn ang="0">
                  <a:pos x="4" y="6"/>
                </a:cxn>
                <a:cxn ang="0">
                  <a:pos x="0" y="0"/>
                </a:cxn>
                <a:cxn ang="0">
                  <a:pos x="0" y="0"/>
                </a:cxn>
              </a:cxnLst>
              <a:rect l="0" t="0" r="r" b="b"/>
              <a:pathLst>
                <a:path w="148" h="128">
                  <a:moveTo>
                    <a:pt x="0" y="0"/>
                  </a:moveTo>
                  <a:lnTo>
                    <a:pt x="0" y="0"/>
                  </a:lnTo>
                  <a:lnTo>
                    <a:pt x="3" y="2"/>
                  </a:lnTo>
                  <a:lnTo>
                    <a:pt x="5" y="3"/>
                  </a:lnTo>
                  <a:lnTo>
                    <a:pt x="7" y="4"/>
                  </a:lnTo>
                  <a:lnTo>
                    <a:pt x="10" y="4"/>
                  </a:lnTo>
                  <a:lnTo>
                    <a:pt x="10" y="4"/>
                  </a:lnTo>
                  <a:lnTo>
                    <a:pt x="31" y="30"/>
                  </a:lnTo>
                  <a:lnTo>
                    <a:pt x="56" y="56"/>
                  </a:lnTo>
                  <a:lnTo>
                    <a:pt x="68" y="68"/>
                  </a:lnTo>
                  <a:lnTo>
                    <a:pt x="81" y="80"/>
                  </a:lnTo>
                  <a:lnTo>
                    <a:pt x="95" y="91"/>
                  </a:lnTo>
                  <a:lnTo>
                    <a:pt x="110" y="101"/>
                  </a:lnTo>
                  <a:lnTo>
                    <a:pt x="110" y="101"/>
                  </a:lnTo>
                  <a:lnTo>
                    <a:pt x="119" y="108"/>
                  </a:lnTo>
                  <a:lnTo>
                    <a:pt x="130" y="113"/>
                  </a:lnTo>
                  <a:lnTo>
                    <a:pt x="141" y="119"/>
                  </a:lnTo>
                  <a:lnTo>
                    <a:pt x="145" y="124"/>
                  </a:lnTo>
                  <a:lnTo>
                    <a:pt x="148" y="128"/>
                  </a:lnTo>
                  <a:lnTo>
                    <a:pt x="148" y="128"/>
                  </a:lnTo>
                  <a:lnTo>
                    <a:pt x="140" y="126"/>
                  </a:lnTo>
                  <a:lnTo>
                    <a:pt x="130" y="123"/>
                  </a:lnTo>
                  <a:lnTo>
                    <a:pt x="121" y="118"/>
                  </a:lnTo>
                  <a:lnTo>
                    <a:pt x="114" y="114"/>
                  </a:lnTo>
                  <a:lnTo>
                    <a:pt x="98" y="104"/>
                  </a:lnTo>
                  <a:lnTo>
                    <a:pt x="84" y="91"/>
                  </a:lnTo>
                  <a:lnTo>
                    <a:pt x="70" y="79"/>
                  </a:lnTo>
                  <a:lnTo>
                    <a:pt x="56" y="66"/>
                  </a:lnTo>
                  <a:lnTo>
                    <a:pt x="43" y="53"/>
                  </a:lnTo>
                  <a:lnTo>
                    <a:pt x="29" y="41"/>
                  </a:lnTo>
                  <a:lnTo>
                    <a:pt x="29" y="41"/>
                  </a:lnTo>
                  <a:lnTo>
                    <a:pt x="26" y="35"/>
                  </a:lnTo>
                  <a:lnTo>
                    <a:pt x="23" y="30"/>
                  </a:lnTo>
                  <a:lnTo>
                    <a:pt x="15" y="21"/>
                  </a:lnTo>
                  <a:lnTo>
                    <a:pt x="7" y="11"/>
                  </a:lnTo>
                  <a:lnTo>
                    <a:pt x="4" y="6"/>
                  </a:lnTo>
                  <a:lnTo>
                    <a:pt x="0" y="0"/>
                  </a:lnTo>
                  <a:lnTo>
                    <a:pt x="0" y="0"/>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cs typeface="+mn-ea"/>
                <a:sym typeface="+mn-lt"/>
              </a:endParaRPr>
            </a:p>
          </p:txBody>
        </p:sp>
        <p:sp>
          <p:nvSpPr>
            <p:cNvPr id="40" name="Freeform 107"/>
            <p:cNvSpPr>
              <a:spLocks/>
            </p:cNvSpPr>
            <p:nvPr/>
          </p:nvSpPr>
          <p:spPr bwMode="auto">
            <a:xfrm>
              <a:off x="4522788" y="1671638"/>
              <a:ext cx="219075" cy="58738"/>
            </a:xfrm>
            <a:custGeom>
              <a:avLst/>
              <a:gdLst/>
              <a:ahLst/>
              <a:cxnLst>
                <a:cxn ang="0">
                  <a:pos x="0" y="2"/>
                </a:cxn>
                <a:cxn ang="0">
                  <a:pos x="0" y="2"/>
                </a:cxn>
                <a:cxn ang="0">
                  <a:pos x="1" y="1"/>
                </a:cxn>
                <a:cxn ang="0">
                  <a:pos x="2" y="1"/>
                </a:cxn>
                <a:cxn ang="0">
                  <a:pos x="5" y="0"/>
                </a:cxn>
                <a:cxn ang="0">
                  <a:pos x="5" y="0"/>
                </a:cxn>
                <a:cxn ang="0">
                  <a:pos x="77" y="35"/>
                </a:cxn>
                <a:cxn ang="0">
                  <a:pos x="115" y="51"/>
                </a:cxn>
                <a:cxn ang="0">
                  <a:pos x="154" y="67"/>
                </a:cxn>
                <a:cxn ang="0">
                  <a:pos x="175" y="73"/>
                </a:cxn>
                <a:cxn ang="0">
                  <a:pos x="195" y="80"/>
                </a:cxn>
                <a:cxn ang="0">
                  <a:pos x="217" y="86"/>
                </a:cxn>
                <a:cxn ang="0">
                  <a:pos x="239" y="92"/>
                </a:cxn>
                <a:cxn ang="0">
                  <a:pos x="262" y="96"/>
                </a:cxn>
                <a:cxn ang="0">
                  <a:pos x="284" y="99"/>
                </a:cxn>
                <a:cxn ang="0">
                  <a:pos x="309" y="101"/>
                </a:cxn>
                <a:cxn ang="0">
                  <a:pos x="333" y="103"/>
                </a:cxn>
                <a:cxn ang="0">
                  <a:pos x="333" y="103"/>
                </a:cxn>
                <a:cxn ang="0">
                  <a:pos x="344" y="103"/>
                </a:cxn>
                <a:cxn ang="0">
                  <a:pos x="354" y="102"/>
                </a:cxn>
                <a:cxn ang="0">
                  <a:pos x="375" y="101"/>
                </a:cxn>
                <a:cxn ang="0">
                  <a:pos x="386" y="101"/>
                </a:cxn>
                <a:cxn ang="0">
                  <a:pos x="395" y="102"/>
                </a:cxn>
                <a:cxn ang="0">
                  <a:pos x="405" y="106"/>
                </a:cxn>
                <a:cxn ang="0">
                  <a:pos x="414" y="110"/>
                </a:cxn>
                <a:cxn ang="0">
                  <a:pos x="414" y="110"/>
                </a:cxn>
                <a:cxn ang="0">
                  <a:pos x="384" y="112"/>
                </a:cxn>
                <a:cxn ang="0">
                  <a:pos x="355" y="113"/>
                </a:cxn>
                <a:cxn ang="0">
                  <a:pos x="327" y="112"/>
                </a:cxn>
                <a:cxn ang="0">
                  <a:pos x="298" y="110"/>
                </a:cxn>
                <a:cxn ang="0">
                  <a:pos x="270" y="106"/>
                </a:cxn>
                <a:cxn ang="0">
                  <a:pos x="242" y="100"/>
                </a:cxn>
                <a:cxn ang="0">
                  <a:pos x="216" y="94"/>
                </a:cxn>
                <a:cxn ang="0">
                  <a:pos x="189" y="86"/>
                </a:cxn>
                <a:cxn ang="0">
                  <a:pos x="163" y="79"/>
                </a:cxn>
                <a:cxn ang="0">
                  <a:pos x="137" y="69"/>
                </a:cxn>
                <a:cxn ang="0">
                  <a:pos x="113" y="60"/>
                </a:cxn>
                <a:cxn ang="0">
                  <a:pos x="88" y="49"/>
                </a:cxn>
                <a:cxn ang="0">
                  <a:pos x="65" y="37"/>
                </a:cxn>
                <a:cxn ang="0">
                  <a:pos x="42" y="25"/>
                </a:cxn>
                <a:cxn ang="0">
                  <a:pos x="21" y="13"/>
                </a:cxn>
                <a:cxn ang="0">
                  <a:pos x="0" y="2"/>
                </a:cxn>
                <a:cxn ang="0">
                  <a:pos x="0" y="2"/>
                </a:cxn>
              </a:cxnLst>
              <a:rect l="0" t="0" r="r" b="b"/>
              <a:pathLst>
                <a:path w="414" h="113">
                  <a:moveTo>
                    <a:pt x="0" y="2"/>
                  </a:moveTo>
                  <a:lnTo>
                    <a:pt x="0" y="2"/>
                  </a:lnTo>
                  <a:lnTo>
                    <a:pt x="1" y="1"/>
                  </a:lnTo>
                  <a:lnTo>
                    <a:pt x="2" y="1"/>
                  </a:lnTo>
                  <a:lnTo>
                    <a:pt x="5" y="0"/>
                  </a:lnTo>
                  <a:lnTo>
                    <a:pt x="5" y="0"/>
                  </a:lnTo>
                  <a:lnTo>
                    <a:pt x="77" y="35"/>
                  </a:lnTo>
                  <a:lnTo>
                    <a:pt x="115" y="51"/>
                  </a:lnTo>
                  <a:lnTo>
                    <a:pt x="154" y="67"/>
                  </a:lnTo>
                  <a:lnTo>
                    <a:pt x="175" y="73"/>
                  </a:lnTo>
                  <a:lnTo>
                    <a:pt x="195" y="80"/>
                  </a:lnTo>
                  <a:lnTo>
                    <a:pt x="217" y="86"/>
                  </a:lnTo>
                  <a:lnTo>
                    <a:pt x="239" y="92"/>
                  </a:lnTo>
                  <a:lnTo>
                    <a:pt x="262" y="96"/>
                  </a:lnTo>
                  <a:lnTo>
                    <a:pt x="284" y="99"/>
                  </a:lnTo>
                  <a:lnTo>
                    <a:pt x="309" y="101"/>
                  </a:lnTo>
                  <a:lnTo>
                    <a:pt x="333" y="103"/>
                  </a:lnTo>
                  <a:lnTo>
                    <a:pt x="333" y="103"/>
                  </a:lnTo>
                  <a:lnTo>
                    <a:pt x="344" y="103"/>
                  </a:lnTo>
                  <a:lnTo>
                    <a:pt x="354" y="102"/>
                  </a:lnTo>
                  <a:lnTo>
                    <a:pt x="375" y="101"/>
                  </a:lnTo>
                  <a:lnTo>
                    <a:pt x="386" y="101"/>
                  </a:lnTo>
                  <a:lnTo>
                    <a:pt x="395" y="102"/>
                  </a:lnTo>
                  <a:lnTo>
                    <a:pt x="405" y="106"/>
                  </a:lnTo>
                  <a:lnTo>
                    <a:pt x="414" y="110"/>
                  </a:lnTo>
                  <a:lnTo>
                    <a:pt x="414" y="110"/>
                  </a:lnTo>
                  <a:lnTo>
                    <a:pt x="384" y="112"/>
                  </a:lnTo>
                  <a:lnTo>
                    <a:pt x="355" y="113"/>
                  </a:lnTo>
                  <a:lnTo>
                    <a:pt x="327" y="112"/>
                  </a:lnTo>
                  <a:lnTo>
                    <a:pt x="298" y="110"/>
                  </a:lnTo>
                  <a:lnTo>
                    <a:pt x="270" y="106"/>
                  </a:lnTo>
                  <a:lnTo>
                    <a:pt x="242" y="100"/>
                  </a:lnTo>
                  <a:lnTo>
                    <a:pt x="216" y="94"/>
                  </a:lnTo>
                  <a:lnTo>
                    <a:pt x="189" y="86"/>
                  </a:lnTo>
                  <a:lnTo>
                    <a:pt x="163" y="79"/>
                  </a:lnTo>
                  <a:lnTo>
                    <a:pt x="137" y="69"/>
                  </a:lnTo>
                  <a:lnTo>
                    <a:pt x="113" y="60"/>
                  </a:lnTo>
                  <a:lnTo>
                    <a:pt x="88" y="49"/>
                  </a:lnTo>
                  <a:lnTo>
                    <a:pt x="65" y="37"/>
                  </a:lnTo>
                  <a:lnTo>
                    <a:pt x="42" y="25"/>
                  </a:lnTo>
                  <a:lnTo>
                    <a:pt x="21" y="13"/>
                  </a:lnTo>
                  <a:lnTo>
                    <a:pt x="0" y="2"/>
                  </a:lnTo>
                  <a:lnTo>
                    <a:pt x="0" y="2"/>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cs typeface="+mn-ea"/>
                <a:sym typeface="+mn-lt"/>
              </a:endParaRPr>
            </a:p>
          </p:txBody>
        </p:sp>
        <p:sp>
          <p:nvSpPr>
            <p:cNvPr id="41" name="Freeform 108"/>
            <p:cNvSpPr>
              <a:spLocks/>
            </p:cNvSpPr>
            <p:nvPr/>
          </p:nvSpPr>
          <p:spPr bwMode="auto">
            <a:xfrm>
              <a:off x="4573588" y="1673225"/>
              <a:ext cx="117475" cy="31750"/>
            </a:xfrm>
            <a:custGeom>
              <a:avLst/>
              <a:gdLst/>
              <a:ahLst/>
              <a:cxnLst>
                <a:cxn ang="0">
                  <a:pos x="222" y="54"/>
                </a:cxn>
                <a:cxn ang="0">
                  <a:pos x="222" y="54"/>
                </a:cxn>
                <a:cxn ang="0">
                  <a:pos x="216" y="58"/>
                </a:cxn>
                <a:cxn ang="0">
                  <a:pos x="208" y="60"/>
                </a:cxn>
                <a:cxn ang="0">
                  <a:pos x="202" y="60"/>
                </a:cxn>
                <a:cxn ang="0">
                  <a:pos x="195" y="60"/>
                </a:cxn>
                <a:cxn ang="0">
                  <a:pos x="180" y="57"/>
                </a:cxn>
                <a:cxn ang="0">
                  <a:pos x="165" y="52"/>
                </a:cxn>
                <a:cxn ang="0">
                  <a:pos x="165" y="52"/>
                </a:cxn>
                <a:cxn ang="0">
                  <a:pos x="121" y="44"/>
                </a:cxn>
                <a:cxn ang="0">
                  <a:pos x="98" y="38"/>
                </a:cxn>
                <a:cxn ang="0">
                  <a:pos x="77" y="32"/>
                </a:cxn>
                <a:cxn ang="0">
                  <a:pos x="55" y="26"/>
                </a:cxn>
                <a:cxn ang="0">
                  <a:pos x="35" y="18"/>
                </a:cxn>
                <a:cxn ang="0">
                  <a:pos x="17" y="9"/>
                </a:cxn>
                <a:cxn ang="0">
                  <a:pos x="0" y="0"/>
                </a:cxn>
                <a:cxn ang="0">
                  <a:pos x="0" y="0"/>
                </a:cxn>
                <a:cxn ang="0">
                  <a:pos x="9" y="1"/>
                </a:cxn>
                <a:cxn ang="0">
                  <a:pos x="18" y="3"/>
                </a:cxn>
                <a:cxn ang="0">
                  <a:pos x="35" y="9"/>
                </a:cxn>
                <a:cxn ang="0">
                  <a:pos x="52" y="18"/>
                </a:cxn>
                <a:cxn ang="0">
                  <a:pos x="61" y="21"/>
                </a:cxn>
                <a:cxn ang="0">
                  <a:pos x="69" y="24"/>
                </a:cxn>
                <a:cxn ang="0">
                  <a:pos x="69" y="24"/>
                </a:cxn>
                <a:cxn ang="0">
                  <a:pos x="96" y="32"/>
                </a:cxn>
                <a:cxn ang="0">
                  <a:pos x="127" y="39"/>
                </a:cxn>
                <a:cxn ang="0">
                  <a:pos x="160" y="46"/>
                </a:cxn>
                <a:cxn ang="0">
                  <a:pos x="177" y="48"/>
                </a:cxn>
                <a:cxn ang="0">
                  <a:pos x="193" y="49"/>
                </a:cxn>
                <a:cxn ang="0">
                  <a:pos x="193" y="49"/>
                </a:cxn>
                <a:cxn ang="0">
                  <a:pos x="201" y="49"/>
                </a:cxn>
                <a:cxn ang="0">
                  <a:pos x="208" y="49"/>
                </a:cxn>
                <a:cxn ang="0">
                  <a:pos x="212" y="49"/>
                </a:cxn>
                <a:cxn ang="0">
                  <a:pos x="216" y="50"/>
                </a:cxn>
                <a:cxn ang="0">
                  <a:pos x="219" y="51"/>
                </a:cxn>
                <a:cxn ang="0">
                  <a:pos x="222" y="54"/>
                </a:cxn>
                <a:cxn ang="0">
                  <a:pos x="222" y="54"/>
                </a:cxn>
              </a:cxnLst>
              <a:rect l="0" t="0" r="r" b="b"/>
              <a:pathLst>
                <a:path w="222" h="60">
                  <a:moveTo>
                    <a:pt x="222" y="54"/>
                  </a:moveTo>
                  <a:lnTo>
                    <a:pt x="222" y="54"/>
                  </a:lnTo>
                  <a:lnTo>
                    <a:pt x="216" y="58"/>
                  </a:lnTo>
                  <a:lnTo>
                    <a:pt x="208" y="60"/>
                  </a:lnTo>
                  <a:lnTo>
                    <a:pt x="202" y="60"/>
                  </a:lnTo>
                  <a:lnTo>
                    <a:pt x="195" y="60"/>
                  </a:lnTo>
                  <a:lnTo>
                    <a:pt x="180" y="57"/>
                  </a:lnTo>
                  <a:lnTo>
                    <a:pt x="165" y="52"/>
                  </a:lnTo>
                  <a:lnTo>
                    <a:pt x="165" y="52"/>
                  </a:lnTo>
                  <a:lnTo>
                    <a:pt x="121" y="44"/>
                  </a:lnTo>
                  <a:lnTo>
                    <a:pt x="98" y="38"/>
                  </a:lnTo>
                  <a:lnTo>
                    <a:pt x="77" y="32"/>
                  </a:lnTo>
                  <a:lnTo>
                    <a:pt x="55" y="26"/>
                  </a:lnTo>
                  <a:lnTo>
                    <a:pt x="35" y="18"/>
                  </a:lnTo>
                  <a:lnTo>
                    <a:pt x="17" y="9"/>
                  </a:lnTo>
                  <a:lnTo>
                    <a:pt x="0" y="0"/>
                  </a:lnTo>
                  <a:lnTo>
                    <a:pt x="0" y="0"/>
                  </a:lnTo>
                  <a:lnTo>
                    <a:pt x="9" y="1"/>
                  </a:lnTo>
                  <a:lnTo>
                    <a:pt x="18" y="3"/>
                  </a:lnTo>
                  <a:lnTo>
                    <a:pt x="35" y="9"/>
                  </a:lnTo>
                  <a:lnTo>
                    <a:pt x="52" y="18"/>
                  </a:lnTo>
                  <a:lnTo>
                    <a:pt x="61" y="21"/>
                  </a:lnTo>
                  <a:lnTo>
                    <a:pt x="69" y="24"/>
                  </a:lnTo>
                  <a:lnTo>
                    <a:pt x="69" y="24"/>
                  </a:lnTo>
                  <a:lnTo>
                    <a:pt x="96" y="32"/>
                  </a:lnTo>
                  <a:lnTo>
                    <a:pt x="127" y="39"/>
                  </a:lnTo>
                  <a:lnTo>
                    <a:pt x="160" y="46"/>
                  </a:lnTo>
                  <a:lnTo>
                    <a:pt x="177" y="48"/>
                  </a:lnTo>
                  <a:lnTo>
                    <a:pt x="193" y="49"/>
                  </a:lnTo>
                  <a:lnTo>
                    <a:pt x="193" y="49"/>
                  </a:lnTo>
                  <a:lnTo>
                    <a:pt x="201" y="49"/>
                  </a:lnTo>
                  <a:lnTo>
                    <a:pt x="208" y="49"/>
                  </a:lnTo>
                  <a:lnTo>
                    <a:pt x="212" y="49"/>
                  </a:lnTo>
                  <a:lnTo>
                    <a:pt x="216" y="50"/>
                  </a:lnTo>
                  <a:lnTo>
                    <a:pt x="219" y="51"/>
                  </a:lnTo>
                  <a:lnTo>
                    <a:pt x="222" y="54"/>
                  </a:lnTo>
                  <a:lnTo>
                    <a:pt x="222" y="54"/>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cs typeface="+mn-ea"/>
                <a:sym typeface="+mn-lt"/>
              </a:endParaRPr>
            </a:p>
          </p:txBody>
        </p:sp>
        <p:sp>
          <p:nvSpPr>
            <p:cNvPr id="42" name="Freeform 109"/>
            <p:cNvSpPr>
              <a:spLocks noEditPoints="1"/>
            </p:cNvSpPr>
            <p:nvPr/>
          </p:nvSpPr>
          <p:spPr bwMode="auto">
            <a:xfrm>
              <a:off x="4256088" y="1033463"/>
              <a:ext cx="784225" cy="747713"/>
            </a:xfrm>
            <a:custGeom>
              <a:avLst/>
              <a:gdLst/>
              <a:ahLst/>
              <a:cxnLst>
                <a:cxn ang="0">
                  <a:pos x="402" y="183"/>
                </a:cxn>
                <a:cxn ang="0">
                  <a:pos x="558" y="21"/>
                </a:cxn>
                <a:cxn ang="0">
                  <a:pos x="749" y="17"/>
                </a:cxn>
                <a:cxn ang="0">
                  <a:pos x="1125" y="200"/>
                </a:cxn>
                <a:cxn ang="0">
                  <a:pos x="1392" y="533"/>
                </a:cxn>
                <a:cxn ang="0">
                  <a:pos x="1473" y="988"/>
                </a:cxn>
                <a:cxn ang="0">
                  <a:pos x="1356" y="1217"/>
                </a:cxn>
                <a:cxn ang="0">
                  <a:pos x="1220" y="1333"/>
                </a:cxn>
                <a:cxn ang="0">
                  <a:pos x="808" y="1411"/>
                </a:cxn>
                <a:cxn ang="0">
                  <a:pos x="450" y="1301"/>
                </a:cxn>
                <a:cxn ang="0">
                  <a:pos x="205" y="1130"/>
                </a:cxn>
                <a:cxn ang="0">
                  <a:pos x="13" y="807"/>
                </a:cxn>
                <a:cxn ang="0">
                  <a:pos x="26" y="553"/>
                </a:cxn>
                <a:cxn ang="0">
                  <a:pos x="223" y="356"/>
                </a:cxn>
                <a:cxn ang="0">
                  <a:pos x="1383" y="1177"/>
                </a:cxn>
                <a:cxn ang="0">
                  <a:pos x="1444" y="1044"/>
                </a:cxn>
                <a:cxn ang="0">
                  <a:pos x="1440" y="707"/>
                </a:cxn>
                <a:cxn ang="0">
                  <a:pos x="1228" y="323"/>
                </a:cxn>
                <a:cxn ang="0">
                  <a:pos x="990" y="126"/>
                </a:cxn>
                <a:cxn ang="0">
                  <a:pos x="756" y="33"/>
                </a:cxn>
                <a:cxn ang="0">
                  <a:pos x="576" y="35"/>
                </a:cxn>
                <a:cxn ang="0">
                  <a:pos x="407" y="207"/>
                </a:cxn>
                <a:cxn ang="0">
                  <a:pos x="397" y="580"/>
                </a:cxn>
                <a:cxn ang="0">
                  <a:pos x="580" y="950"/>
                </a:cxn>
                <a:cxn ang="0">
                  <a:pos x="747" y="1113"/>
                </a:cxn>
                <a:cxn ang="0">
                  <a:pos x="1205" y="1257"/>
                </a:cxn>
                <a:cxn ang="0">
                  <a:pos x="358" y="481"/>
                </a:cxn>
                <a:cxn ang="0">
                  <a:pos x="1079" y="1301"/>
                </a:cxn>
                <a:cxn ang="0">
                  <a:pos x="760" y="1194"/>
                </a:cxn>
                <a:cxn ang="0">
                  <a:pos x="459" y="861"/>
                </a:cxn>
                <a:cxn ang="0">
                  <a:pos x="416" y="779"/>
                </a:cxn>
                <a:cxn ang="0">
                  <a:pos x="367" y="628"/>
                </a:cxn>
                <a:cxn ang="0">
                  <a:pos x="315" y="354"/>
                </a:cxn>
                <a:cxn ang="0">
                  <a:pos x="62" y="536"/>
                </a:cxn>
                <a:cxn ang="0">
                  <a:pos x="91" y="900"/>
                </a:cxn>
                <a:cxn ang="0">
                  <a:pos x="267" y="1111"/>
                </a:cxn>
                <a:cxn ang="0">
                  <a:pos x="367" y="1192"/>
                </a:cxn>
                <a:cxn ang="0">
                  <a:pos x="565" y="1299"/>
                </a:cxn>
                <a:cxn ang="0">
                  <a:pos x="707" y="1350"/>
                </a:cxn>
                <a:cxn ang="0">
                  <a:pos x="868" y="1367"/>
                </a:cxn>
                <a:cxn ang="0">
                  <a:pos x="1161" y="1316"/>
                </a:cxn>
                <a:cxn ang="0">
                  <a:pos x="361" y="497"/>
                </a:cxn>
                <a:cxn ang="0">
                  <a:pos x="401" y="680"/>
                </a:cxn>
                <a:cxn ang="0">
                  <a:pos x="613" y="1047"/>
                </a:cxn>
                <a:cxn ang="0">
                  <a:pos x="950" y="1262"/>
                </a:cxn>
                <a:cxn ang="0">
                  <a:pos x="994" y="1255"/>
                </a:cxn>
                <a:cxn ang="0">
                  <a:pos x="614" y="1006"/>
                </a:cxn>
                <a:cxn ang="0">
                  <a:pos x="372" y="546"/>
                </a:cxn>
                <a:cxn ang="0">
                  <a:pos x="34" y="589"/>
                </a:cxn>
                <a:cxn ang="0">
                  <a:pos x="21" y="789"/>
                </a:cxn>
                <a:cxn ang="0">
                  <a:pos x="118" y="998"/>
                </a:cxn>
                <a:cxn ang="0">
                  <a:pos x="239" y="1138"/>
                </a:cxn>
                <a:cxn ang="0">
                  <a:pos x="354" y="1227"/>
                </a:cxn>
                <a:cxn ang="0">
                  <a:pos x="741" y="1384"/>
                </a:cxn>
                <a:cxn ang="0">
                  <a:pos x="1209" y="1318"/>
                </a:cxn>
                <a:cxn ang="0">
                  <a:pos x="1254" y="1276"/>
                </a:cxn>
                <a:cxn ang="0">
                  <a:pos x="1096" y="1357"/>
                </a:cxn>
                <a:cxn ang="0">
                  <a:pos x="686" y="1357"/>
                </a:cxn>
                <a:cxn ang="0">
                  <a:pos x="431" y="1247"/>
                </a:cxn>
                <a:cxn ang="0">
                  <a:pos x="66" y="886"/>
                </a:cxn>
                <a:cxn ang="0">
                  <a:pos x="27" y="689"/>
                </a:cxn>
              </a:cxnLst>
              <a:rect l="0" t="0" r="r" b="b"/>
              <a:pathLst>
                <a:path w="1482" h="1414">
                  <a:moveTo>
                    <a:pt x="338" y="333"/>
                  </a:moveTo>
                  <a:lnTo>
                    <a:pt x="338" y="333"/>
                  </a:lnTo>
                  <a:lnTo>
                    <a:pt x="343" y="321"/>
                  </a:lnTo>
                  <a:lnTo>
                    <a:pt x="346" y="309"/>
                  </a:lnTo>
                  <a:lnTo>
                    <a:pt x="353" y="286"/>
                  </a:lnTo>
                  <a:lnTo>
                    <a:pt x="360" y="263"/>
                  </a:lnTo>
                  <a:lnTo>
                    <a:pt x="364" y="252"/>
                  </a:lnTo>
                  <a:lnTo>
                    <a:pt x="368" y="241"/>
                  </a:lnTo>
                  <a:lnTo>
                    <a:pt x="368" y="241"/>
                  </a:lnTo>
                  <a:lnTo>
                    <a:pt x="375" y="230"/>
                  </a:lnTo>
                  <a:lnTo>
                    <a:pt x="382" y="220"/>
                  </a:lnTo>
                  <a:lnTo>
                    <a:pt x="389" y="211"/>
                  </a:lnTo>
                  <a:lnTo>
                    <a:pt x="395" y="201"/>
                  </a:lnTo>
                  <a:lnTo>
                    <a:pt x="395" y="201"/>
                  </a:lnTo>
                  <a:lnTo>
                    <a:pt x="397" y="195"/>
                  </a:lnTo>
                  <a:lnTo>
                    <a:pt x="399" y="189"/>
                  </a:lnTo>
                  <a:lnTo>
                    <a:pt x="402" y="183"/>
                  </a:lnTo>
                  <a:lnTo>
                    <a:pt x="404" y="177"/>
                  </a:lnTo>
                  <a:lnTo>
                    <a:pt x="404" y="177"/>
                  </a:lnTo>
                  <a:lnTo>
                    <a:pt x="417" y="154"/>
                  </a:lnTo>
                  <a:lnTo>
                    <a:pt x="431" y="133"/>
                  </a:lnTo>
                  <a:lnTo>
                    <a:pt x="445" y="112"/>
                  </a:lnTo>
                  <a:lnTo>
                    <a:pt x="453" y="103"/>
                  </a:lnTo>
                  <a:lnTo>
                    <a:pt x="462" y="95"/>
                  </a:lnTo>
                  <a:lnTo>
                    <a:pt x="462" y="95"/>
                  </a:lnTo>
                  <a:lnTo>
                    <a:pt x="468" y="89"/>
                  </a:lnTo>
                  <a:lnTo>
                    <a:pt x="475" y="83"/>
                  </a:lnTo>
                  <a:lnTo>
                    <a:pt x="484" y="78"/>
                  </a:lnTo>
                  <a:lnTo>
                    <a:pt x="492" y="72"/>
                  </a:lnTo>
                  <a:lnTo>
                    <a:pt x="492" y="72"/>
                  </a:lnTo>
                  <a:lnTo>
                    <a:pt x="509" y="57"/>
                  </a:lnTo>
                  <a:lnTo>
                    <a:pt x="527" y="42"/>
                  </a:lnTo>
                  <a:lnTo>
                    <a:pt x="547" y="28"/>
                  </a:lnTo>
                  <a:lnTo>
                    <a:pt x="558" y="21"/>
                  </a:lnTo>
                  <a:lnTo>
                    <a:pt x="570" y="17"/>
                  </a:lnTo>
                  <a:lnTo>
                    <a:pt x="570" y="17"/>
                  </a:lnTo>
                  <a:lnTo>
                    <a:pt x="578" y="13"/>
                  </a:lnTo>
                  <a:lnTo>
                    <a:pt x="589" y="11"/>
                  </a:lnTo>
                  <a:lnTo>
                    <a:pt x="611" y="5"/>
                  </a:lnTo>
                  <a:lnTo>
                    <a:pt x="636" y="2"/>
                  </a:lnTo>
                  <a:lnTo>
                    <a:pt x="656" y="1"/>
                  </a:lnTo>
                  <a:lnTo>
                    <a:pt x="656" y="1"/>
                  </a:lnTo>
                  <a:lnTo>
                    <a:pt x="683" y="0"/>
                  </a:lnTo>
                  <a:lnTo>
                    <a:pt x="697" y="1"/>
                  </a:lnTo>
                  <a:lnTo>
                    <a:pt x="710" y="2"/>
                  </a:lnTo>
                  <a:lnTo>
                    <a:pt x="710" y="2"/>
                  </a:lnTo>
                  <a:lnTo>
                    <a:pt x="720" y="5"/>
                  </a:lnTo>
                  <a:lnTo>
                    <a:pt x="729" y="10"/>
                  </a:lnTo>
                  <a:lnTo>
                    <a:pt x="739" y="14"/>
                  </a:lnTo>
                  <a:lnTo>
                    <a:pt x="749" y="17"/>
                  </a:lnTo>
                  <a:lnTo>
                    <a:pt x="749" y="17"/>
                  </a:lnTo>
                  <a:lnTo>
                    <a:pt x="792" y="26"/>
                  </a:lnTo>
                  <a:lnTo>
                    <a:pt x="814" y="31"/>
                  </a:lnTo>
                  <a:lnTo>
                    <a:pt x="834" y="37"/>
                  </a:lnTo>
                  <a:lnTo>
                    <a:pt x="834" y="37"/>
                  </a:lnTo>
                  <a:lnTo>
                    <a:pt x="861" y="48"/>
                  </a:lnTo>
                  <a:lnTo>
                    <a:pt x="887" y="60"/>
                  </a:lnTo>
                  <a:lnTo>
                    <a:pt x="937" y="85"/>
                  </a:lnTo>
                  <a:lnTo>
                    <a:pt x="937" y="85"/>
                  </a:lnTo>
                  <a:lnTo>
                    <a:pt x="962" y="97"/>
                  </a:lnTo>
                  <a:lnTo>
                    <a:pt x="975" y="103"/>
                  </a:lnTo>
                  <a:lnTo>
                    <a:pt x="990" y="107"/>
                  </a:lnTo>
                  <a:lnTo>
                    <a:pt x="990" y="107"/>
                  </a:lnTo>
                  <a:lnTo>
                    <a:pt x="1025" y="129"/>
                  </a:lnTo>
                  <a:lnTo>
                    <a:pt x="1059" y="152"/>
                  </a:lnTo>
                  <a:lnTo>
                    <a:pt x="1092" y="176"/>
                  </a:lnTo>
                  <a:lnTo>
                    <a:pt x="1125" y="200"/>
                  </a:lnTo>
                  <a:lnTo>
                    <a:pt x="1125" y="200"/>
                  </a:lnTo>
                  <a:lnTo>
                    <a:pt x="1146" y="215"/>
                  </a:lnTo>
                  <a:lnTo>
                    <a:pt x="1165" y="233"/>
                  </a:lnTo>
                  <a:lnTo>
                    <a:pt x="1184" y="252"/>
                  </a:lnTo>
                  <a:lnTo>
                    <a:pt x="1202" y="271"/>
                  </a:lnTo>
                  <a:lnTo>
                    <a:pt x="1238" y="310"/>
                  </a:lnTo>
                  <a:lnTo>
                    <a:pt x="1272" y="351"/>
                  </a:lnTo>
                  <a:lnTo>
                    <a:pt x="1272" y="351"/>
                  </a:lnTo>
                  <a:lnTo>
                    <a:pt x="1287" y="369"/>
                  </a:lnTo>
                  <a:lnTo>
                    <a:pt x="1301" y="388"/>
                  </a:lnTo>
                  <a:lnTo>
                    <a:pt x="1329" y="425"/>
                  </a:lnTo>
                  <a:lnTo>
                    <a:pt x="1329" y="425"/>
                  </a:lnTo>
                  <a:lnTo>
                    <a:pt x="1342" y="445"/>
                  </a:lnTo>
                  <a:lnTo>
                    <a:pt x="1355" y="465"/>
                  </a:lnTo>
                  <a:lnTo>
                    <a:pt x="1367" y="485"/>
                  </a:lnTo>
                  <a:lnTo>
                    <a:pt x="1382" y="504"/>
                  </a:lnTo>
                  <a:lnTo>
                    <a:pt x="1382" y="504"/>
                  </a:lnTo>
                  <a:lnTo>
                    <a:pt x="1392" y="533"/>
                  </a:lnTo>
                  <a:lnTo>
                    <a:pt x="1404" y="562"/>
                  </a:lnTo>
                  <a:lnTo>
                    <a:pt x="1427" y="622"/>
                  </a:lnTo>
                  <a:lnTo>
                    <a:pt x="1439" y="652"/>
                  </a:lnTo>
                  <a:lnTo>
                    <a:pt x="1451" y="683"/>
                  </a:lnTo>
                  <a:lnTo>
                    <a:pt x="1459" y="715"/>
                  </a:lnTo>
                  <a:lnTo>
                    <a:pt x="1464" y="731"/>
                  </a:lnTo>
                  <a:lnTo>
                    <a:pt x="1467" y="747"/>
                  </a:lnTo>
                  <a:lnTo>
                    <a:pt x="1467" y="747"/>
                  </a:lnTo>
                  <a:lnTo>
                    <a:pt x="1473" y="783"/>
                  </a:lnTo>
                  <a:lnTo>
                    <a:pt x="1479" y="818"/>
                  </a:lnTo>
                  <a:lnTo>
                    <a:pt x="1481" y="853"/>
                  </a:lnTo>
                  <a:lnTo>
                    <a:pt x="1482" y="871"/>
                  </a:lnTo>
                  <a:lnTo>
                    <a:pt x="1482" y="890"/>
                  </a:lnTo>
                  <a:lnTo>
                    <a:pt x="1482" y="890"/>
                  </a:lnTo>
                  <a:lnTo>
                    <a:pt x="1480" y="922"/>
                  </a:lnTo>
                  <a:lnTo>
                    <a:pt x="1478" y="955"/>
                  </a:lnTo>
                  <a:lnTo>
                    <a:pt x="1473" y="988"/>
                  </a:lnTo>
                  <a:lnTo>
                    <a:pt x="1467" y="1021"/>
                  </a:lnTo>
                  <a:lnTo>
                    <a:pt x="1467" y="1021"/>
                  </a:lnTo>
                  <a:lnTo>
                    <a:pt x="1461" y="1047"/>
                  </a:lnTo>
                  <a:lnTo>
                    <a:pt x="1457" y="1060"/>
                  </a:lnTo>
                  <a:lnTo>
                    <a:pt x="1456" y="1073"/>
                  </a:lnTo>
                  <a:lnTo>
                    <a:pt x="1456" y="1073"/>
                  </a:lnTo>
                  <a:lnTo>
                    <a:pt x="1449" y="1097"/>
                  </a:lnTo>
                  <a:lnTo>
                    <a:pt x="1438" y="1122"/>
                  </a:lnTo>
                  <a:lnTo>
                    <a:pt x="1426" y="1145"/>
                  </a:lnTo>
                  <a:lnTo>
                    <a:pt x="1419" y="1155"/>
                  </a:lnTo>
                  <a:lnTo>
                    <a:pt x="1411" y="1165"/>
                  </a:lnTo>
                  <a:lnTo>
                    <a:pt x="1404" y="1176"/>
                  </a:lnTo>
                  <a:lnTo>
                    <a:pt x="1395" y="1185"/>
                  </a:lnTo>
                  <a:lnTo>
                    <a:pt x="1386" y="1194"/>
                  </a:lnTo>
                  <a:lnTo>
                    <a:pt x="1376" y="1202"/>
                  </a:lnTo>
                  <a:lnTo>
                    <a:pt x="1366" y="1210"/>
                  </a:lnTo>
                  <a:lnTo>
                    <a:pt x="1356" y="1217"/>
                  </a:lnTo>
                  <a:lnTo>
                    <a:pt x="1344" y="1225"/>
                  </a:lnTo>
                  <a:lnTo>
                    <a:pt x="1332" y="1231"/>
                  </a:lnTo>
                  <a:lnTo>
                    <a:pt x="1332" y="1231"/>
                  </a:lnTo>
                  <a:lnTo>
                    <a:pt x="1328" y="1236"/>
                  </a:lnTo>
                  <a:lnTo>
                    <a:pt x="1323" y="1240"/>
                  </a:lnTo>
                  <a:lnTo>
                    <a:pt x="1318" y="1244"/>
                  </a:lnTo>
                  <a:lnTo>
                    <a:pt x="1313" y="1247"/>
                  </a:lnTo>
                  <a:lnTo>
                    <a:pt x="1300" y="1253"/>
                  </a:lnTo>
                  <a:lnTo>
                    <a:pt x="1286" y="1258"/>
                  </a:lnTo>
                  <a:lnTo>
                    <a:pt x="1286" y="1258"/>
                  </a:lnTo>
                  <a:lnTo>
                    <a:pt x="1279" y="1269"/>
                  </a:lnTo>
                  <a:lnTo>
                    <a:pt x="1271" y="1279"/>
                  </a:lnTo>
                  <a:lnTo>
                    <a:pt x="1264" y="1291"/>
                  </a:lnTo>
                  <a:lnTo>
                    <a:pt x="1257" y="1304"/>
                  </a:lnTo>
                  <a:lnTo>
                    <a:pt x="1257" y="1304"/>
                  </a:lnTo>
                  <a:lnTo>
                    <a:pt x="1239" y="1319"/>
                  </a:lnTo>
                  <a:lnTo>
                    <a:pt x="1220" y="1333"/>
                  </a:lnTo>
                  <a:lnTo>
                    <a:pt x="1198" y="1346"/>
                  </a:lnTo>
                  <a:lnTo>
                    <a:pt x="1175" y="1358"/>
                  </a:lnTo>
                  <a:lnTo>
                    <a:pt x="1151" y="1368"/>
                  </a:lnTo>
                  <a:lnTo>
                    <a:pt x="1125" y="1377"/>
                  </a:lnTo>
                  <a:lnTo>
                    <a:pt x="1100" y="1385"/>
                  </a:lnTo>
                  <a:lnTo>
                    <a:pt x="1073" y="1393"/>
                  </a:lnTo>
                  <a:lnTo>
                    <a:pt x="1045" y="1398"/>
                  </a:lnTo>
                  <a:lnTo>
                    <a:pt x="1017" y="1404"/>
                  </a:lnTo>
                  <a:lnTo>
                    <a:pt x="988" y="1408"/>
                  </a:lnTo>
                  <a:lnTo>
                    <a:pt x="961" y="1411"/>
                  </a:lnTo>
                  <a:lnTo>
                    <a:pt x="932" y="1413"/>
                  </a:lnTo>
                  <a:lnTo>
                    <a:pt x="903" y="1414"/>
                  </a:lnTo>
                  <a:lnTo>
                    <a:pt x="875" y="1414"/>
                  </a:lnTo>
                  <a:lnTo>
                    <a:pt x="847" y="1414"/>
                  </a:lnTo>
                  <a:lnTo>
                    <a:pt x="847" y="1414"/>
                  </a:lnTo>
                  <a:lnTo>
                    <a:pt x="828" y="1413"/>
                  </a:lnTo>
                  <a:lnTo>
                    <a:pt x="808" y="1411"/>
                  </a:lnTo>
                  <a:lnTo>
                    <a:pt x="770" y="1405"/>
                  </a:lnTo>
                  <a:lnTo>
                    <a:pt x="731" y="1397"/>
                  </a:lnTo>
                  <a:lnTo>
                    <a:pt x="692" y="1389"/>
                  </a:lnTo>
                  <a:lnTo>
                    <a:pt x="692" y="1389"/>
                  </a:lnTo>
                  <a:lnTo>
                    <a:pt x="655" y="1381"/>
                  </a:lnTo>
                  <a:lnTo>
                    <a:pt x="619" y="1372"/>
                  </a:lnTo>
                  <a:lnTo>
                    <a:pt x="585" y="1362"/>
                  </a:lnTo>
                  <a:lnTo>
                    <a:pt x="551" y="1350"/>
                  </a:lnTo>
                  <a:lnTo>
                    <a:pt x="551" y="1350"/>
                  </a:lnTo>
                  <a:lnTo>
                    <a:pt x="547" y="1348"/>
                  </a:lnTo>
                  <a:lnTo>
                    <a:pt x="543" y="1345"/>
                  </a:lnTo>
                  <a:lnTo>
                    <a:pt x="539" y="1342"/>
                  </a:lnTo>
                  <a:lnTo>
                    <a:pt x="534" y="1339"/>
                  </a:lnTo>
                  <a:lnTo>
                    <a:pt x="534" y="1339"/>
                  </a:lnTo>
                  <a:lnTo>
                    <a:pt x="505" y="1328"/>
                  </a:lnTo>
                  <a:lnTo>
                    <a:pt x="478" y="1314"/>
                  </a:lnTo>
                  <a:lnTo>
                    <a:pt x="450" y="1301"/>
                  </a:lnTo>
                  <a:lnTo>
                    <a:pt x="424" y="1286"/>
                  </a:lnTo>
                  <a:lnTo>
                    <a:pt x="424" y="1286"/>
                  </a:lnTo>
                  <a:lnTo>
                    <a:pt x="414" y="1281"/>
                  </a:lnTo>
                  <a:lnTo>
                    <a:pt x="406" y="1273"/>
                  </a:lnTo>
                  <a:lnTo>
                    <a:pt x="397" y="1267"/>
                  </a:lnTo>
                  <a:lnTo>
                    <a:pt x="388" y="1261"/>
                  </a:lnTo>
                  <a:lnTo>
                    <a:pt x="388" y="1261"/>
                  </a:lnTo>
                  <a:lnTo>
                    <a:pt x="379" y="1256"/>
                  </a:lnTo>
                  <a:lnTo>
                    <a:pt x="371" y="1253"/>
                  </a:lnTo>
                  <a:lnTo>
                    <a:pt x="361" y="1248"/>
                  </a:lnTo>
                  <a:lnTo>
                    <a:pt x="352" y="1243"/>
                  </a:lnTo>
                  <a:lnTo>
                    <a:pt x="352" y="1243"/>
                  </a:lnTo>
                  <a:lnTo>
                    <a:pt x="315" y="1216"/>
                  </a:lnTo>
                  <a:lnTo>
                    <a:pt x="277" y="1188"/>
                  </a:lnTo>
                  <a:lnTo>
                    <a:pt x="240" y="1160"/>
                  </a:lnTo>
                  <a:lnTo>
                    <a:pt x="205" y="1130"/>
                  </a:lnTo>
                  <a:lnTo>
                    <a:pt x="205" y="1130"/>
                  </a:lnTo>
                  <a:lnTo>
                    <a:pt x="192" y="1118"/>
                  </a:lnTo>
                  <a:lnTo>
                    <a:pt x="179" y="1105"/>
                  </a:lnTo>
                  <a:lnTo>
                    <a:pt x="179" y="1105"/>
                  </a:lnTo>
                  <a:lnTo>
                    <a:pt x="160" y="1086"/>
                  </a:lnTo>
                  <a:lnTo>
                    <a:pt x="151" y="1075"/>
                  </a:lnTo>
                  <a:lnTo>
                    <a:pt x="141" y="1064"/>
                  </a:lnTo>
                  <a:lnTo>
                    <a:pt x="141" y="1064"/>
                  </a:lnTo>
                  <a:lnTo>
                    <a:pt x="120" y="1037"/>
                  </a:lnTo>
                  <a:lnTo>
                    <a:pt x="101" y="1009"/>
                  </a:lnTo>
                  <a:lnTo>
                    <a:pt x="81" y="979"/>
                  </a:lnTo>
                  <a:lnTo>
                    <a:pt x="64" y="948"/>
                  </a:lnTo>
                  <a:lnTo>
                    <a:pt x="48" y="914"/>
                  </a:lnTo>
                  <a:lnTo>
                    <a:pt x="34" y="880"/>
                  </a:lnTo>
                  <a:lnTo>
                    <a:pt x="28" y="863"/>
                  </a:lnTo>
                  <a:lnTo>
                    <a:pt x="23" y="845"/>
                  </a:lnTo>
                  <a:lnTo>
                    <a:pt x="17" y="827"/>
                  </a:lnTo>
                  <a:lnTo>
                    <a:pt x="13" y="807"/>
                  </a:lnTo>
                  <a:lnTo>
                    <a:pt x="13" y="807"/>
                  </a:lnTo>
                  <a:lnTo>
                    <a:pt x="12" y="803"/>
                  </a:lnTo>
                  <a:lnTo>
                    <a:pt x="10" y="800"/>
                  </a:lnTo>
                  <a:lnTo>
                    <a:pt x="5" y="793"/>
                  </a:lnTo>
                  <a:lnTo>
                    <a:pt x="5" y="793"/>
                  </a:lnTo>
                  <a:lnTo>
                    <a:pt x="2" y="755"/>
                  </a:lnTo>
                  <a:lnTo>
                    <a:pt x="0" y="718"/>
                  </a:lnTo>
                  <a:lnTo>
                    <a:pt x="0" y="700"/>
                  </a:lnTo>
                  <a:lnTo>
                    <a:pt x="1" y="683"/>
                  </a:lnTo>
                  <a:lnTo>
                    <a:pt x="2" y="665"/>
                  </a:lnTo>
                  <a:lnTo>
                    <a:pt x="4" y="646"/>
                  </a:lnTo>
                  <a:lnTo>
                    <a:pt x="4" y="646"/>
                  </a:lnTo>
                  <a:lnTo>
                    <a:pt x="9" y="613"/>
                  </a:lnTo>
                  <a:lnTo>
                    <a:pt x="12" y="597"/>
                  </a:lnTo>
                  <a:lnTo>
                    <a:pt x="16" y="582"/>
                  </a:lnTo>
                  <a:lnTo>
                    <a:pt x="20" y="567"/>
                  </a:lnTo>
                  <a:lnTo>
                    <a:pt x="26" y="553"/>
                  </a:lnTo>
                  <a:lnTo>
                    <a:pt x="32" y="540"/>
                  </a:lnTo>
                  <a:lnTo>
                    <a:pt x="40" y="525"/>
                  </a:lnTo>
                  <a:lnTo>
                    <a:pt x="40" y="525"/>
                  </a:lnTo>
                  <a:lnTo>
                    <a:pt x="45" y="517"/>
                  </a:lnTo>
                  <a:lnTo>
                    <a:pt x="51" y="509"/>
                  </a:lnTo>
                  <a:lnTo>
                    <a:pt x="59" y="500"/>
                  </a:lnTo>
                  <a:lnTo>
                    <a:pt x="64" y="491"/>
                  </a:lnTo>
                  <a:lnTo>
                    <a:pt x="64" y="491"/>
                  </a:lnTo>
                  <a:lnTo>
                    <a:pt x="72" y="481"/>
                  </a:lnTo>
                  <a:lnTo>
                    <a:pt x="79" y="470"/>
                  </a:lnTo>
                  <a:lnTo>
                    <a:pt x="96" y="450"/>
                  </a:lnTo>
                  <a:lnTo>
                    <a:pt x="115" y="431"/>
                  </a:lnTo>
                  <a:lnTo>
                    <a:pt x="135" y="414"/>
                  </a:lnTo>
                  <a:lnTo>
                    <a:pt x="155" y="398"/>
                  </a:lnTo>
                  <a:lnTo>
                    <a:pt x="178" y="383"/>
                  </a:lnTo>
                  <a:lnTo>
                    <a:pt x="200" y="369"/>
                  </a:lnTo>
                  <a:lnTo>
                    <a:pt x="223" y="356"/>
                  </a:lnTo>
                  <a:lnTo>
                    <a:pt x="223" y="356"/>
                  </a:lnTo>
                  <a:lnTo>
                    <a:pt x="253" y="349"/>
                  </a:lnTo>
                  <a:lnTo>
                    <a:pt x="280" y="343"/>
                  </a:lnTo>
                  <a:lnTo>
                    <a:pt x="306" y="336"/>
                  </a:lnTo>
                  <a:lnTo>
                    <a:pt x="321" y="334"/>
                  </a:lnTo>
                  <a:lnTo>
                    <a:pt x="338" y="333"/>
                  </a:lnTo>
                  <a:lnTo>
                    <a:pt x="338" y="333"/>
                  </a:lnTo>
                  <a:close/>
                  <a:moveTo>
                    <a:pt x="1316" y="1222"/>
                  </a:moveTo>
                  <a:lnTo>
                    <a:pt x="1316" y="1222"/>
                  </a:lnTo>
                  <a:lnTo>
                    <a:pt x="1335" y="1212"/>
                  </a:lnTo>
                  <a:lnTo>
                    <a:pt x="1352" y="1203"/>
                  </a:lnTo>
                  <a:lnTo>
                    <a:pt x="1360" y="1198"/>
                  </a:lnTo>
                  <a:lnTo>
                    <a:pt x="1367" y="1193"/>
                  </a:lnTo>
                  <a:lnTo>
                    <a:pt x="1375" y="1187"/>
                  </a:lnTo>
                  <a:lnTo>
                    <a:pt x="1380" y="1181"/>
                  </a:lnTo>
                  <a:lnTo>
                    <a:pt x="1380" y="1181"/>
                  </a:lnTo>
                  <a:lnTo>
                    <a:pt x="1383" y="1177"/>
                  </a:lnTo>
                  <a:lnTo>
                    <a:pt x="1385" y="1171"/>
                  </a:lnTo>
                  <a:lnTo>
                    <a:pt x="1387" y="1166"/>
                  </a:lnTo>
                  <a:lnTo>
                    <a:pt x="1389" y="1162"/>
                  </a:lnTo>
                  <a:lnTo>
                    <a:pt x="1389" y="1162"/>
                  </a:lnTo>
                  <a:lnTo>
                    <a:pt x="1393" y="1157"/>
                  </a:lnTo>
                  <a:lnTo>
                    <a:pt x="1398" y="1153"/>
                  </a:lnTo>
                  <a:lnTo>
                    <a:pt x="1404" y="1149"/>
                  </a:lnTo>
                  <a:lnTo>
                    <a:pt x="1408" y="1143"/>
                  </a:lnTo>
                  <a:lnTo>
                    <a:pt x="1408" y="1143"/>
                  </a:lnTo>
                  <a:lnTo>
                    <a:pt x="1414" y="1135"/>
                  </a:lnTo>
                  <a:lnTo>
                    <a:pt x="1420" y="1125"/>
                  </a:lnTo>
                  <a:lnTo>
                    <a:pt x="1429" y="1105"/>
                  </a:lnTo>
                  <a:lnTo>
                    <a:pt x="1437" y="1083"/>
                  </a:lnTo>
                  <a:lnTo>
                    <a:pt x="1442" y="1064"/>
                  </a:lnTo>
                  <a:lnTo>
                    <a:pt x="1442" y="1064"/>
                  </a:lnTo>
                  <a:lnTo>
                    <a:pt x="1443" y="1054"/>
                  </a:lnTo>
                  <a:lnTo>
                    <a:pt x="1444" y="1044"/>
                  </a:lnTo>
                  <a:lnTo>
                    <a:pt x="1444" y="1034"/>
                  </a:lnTo>
                  <a:lnTo>
                    <a:pt x="1446" y="1025"/>
                  </a:lnTo>
                  <a:lnTo>
                    <a:pt x="1446" y="1025"/>
                  </a:lnTo>
                  <a:lnTo>
                    <a:pt x="1453" y="989"/>
                  </a:lnTo>
                  <a:lnTo>
                    <a:pt x="1458" y="955"/>
                  </a:lnTo>
                  <a:lnTo>
                    <a:pt x="1464" y="921"/>
                  </a:lnTo>
                  <a:lnTo>
                    <a:pt x="1465" y="904"/>
                  </a:lnTo>
                  <a:lnTo>
                    <a:pt x="1466" y="885"/>
                  </a:lnTo>
                  <a:lnTo>
                    <a:pt x="1466" y="885"/>
                  </a:lnTo>
                  <a:lnTo>
                    <a:pt x="1465" y="847"/>
                  </a:lnTo>
                  <a:lnTo>
                    <a:pt x="1463" y="809"/>
                  </a:lnTo>
                  <a:lnTo>
                    <a:pt x="1461" y="790"/>
                  </a:lnTo>
                  <a:lnTo>
                    <a:pt x="1457" y="772"/>
                  </a:lnTo>
                  <a:lnTo>
                    <a:pt x="1454" y="754"/>
                  </a:lnTo>
                  <a:lnTo>
                    <a:pt x="1450" y="734"/>
                  </a:lnTo>
                  <a:lnTo>
                    <a:pt x="1450" y="734"/>
                  </a:lnTo>
                  <a:lnTo>
                    <a:pt x="1440" y="707"/>
                  </a:lnTo>
                  <a:lnTo>
                    <a:pt x="1440" y="707"/>
                  </a:lnTo>
                  <a:lnTo>
                    <a:pt x="1436" y="691"/>
                  </a:lnTo>
                  <a:lnTo>
                    <a:pt x="1429" y="674"/>
                  </a:lnTo>
                  <a:lnTo>
                    <a:pt x="1429" y="674"/>
                  </a:lnTo>
                  <a:lnTo>
                    <a:pt x="1412" y="626"/>
                  </a:lnTo>
                  <a:lnTo>
                    <a:pt x="1393" y="577"/>
                  </a:lnTo>
                  <a:lnTo>
                    <a:pt x="1383" y="552"/>
                  </a:lnTo>
                  <a:lnTo>
                    <a:pt x="1372" y="529"/>
                  </a:lnTo>
                  <a:lnTo>
                    <a:pt x="1360" y="506"/>
                  </a:lnTo>
                  <a:lnTo>
                    <a:pt x="1348" y="486"/>
                  </a:lnTo>
                  <a:lnTo>
                    <a:pt x="1348" y="486"/>
                  </a:lnTo>
                  <a:lnTo>
                    <a:pt x="1317" y="441"/>
                  </a:lnTo>
                  <a:lnTo>
                    <a:pt x="1286" y="397"/>
                  </a:lnTo>
                  <a:lnTo>
                    <a:pt x="1286" y="397"/>
                  </a:lnTo>
                  <a:lnTo>
                    <a:pt x="1268" y="373"/>
                  </a:lnTo>
                  <a:lnTo>
                    <a:pt x="1247" y="347"/>
                  </a:lnTo>
                  <a:lnTo>
                    <a:pt x="1228" y="323"/>
                  </a:lnTo>
                  <a:lnTo>
                    <a:pt x="1208" y="301"/>
                  </a:lnTo>
                  <a:lnTo>
                    <a:pt x="1208" y="301"/>
                  </a:lnTo>
                  <a:lnTo>
                    <a:pt x="1186" y="278"/>
                  </a:lnTo>
                  <a:lnTo>
                    <a:pt x="1165" y="256"/>
                  </a:lnTo>
                  <a:lnTo>
                    <a:pt x="1143" y="235"/>
                  </a:lnTo>
                  <a:lnTo>
                    <a:pt x="1131" y="225"/>
                  </a:lnTo>
                  <a:lnTo>
                    <a:pt x="1119" y="216"/>
                  </a:lnTo>
                  <a:lnTo>
                    <a:pt x="1119" y="216"/>
                  </a:lnTo>
                  <a:lnTo>
                    <a:pt x="1080" y="188"/>
                  </a:lnTo>
                  <a:lnTo>
                    <a:pt x="1042" y="163"/>
                  </a:lnTo>
                  <a:lnTo>
                    <a:pt x="1042" y="163"/>
                  </a:lnTo>
                  <a:lnTo>
                    <a:pt x="1035" y="157"/>
                  </a:lnTo>
                  <a:lnTo>
                    <a:pt x="1030" y="153"/>
                  </a:lnTo>
                  <a:lnTo>
                    <a:pt x="1017" y="142"/>
                  </a:lnTo>
                  <a:lnTo>
                    <a:pt x="1017" y="142"/>
                  </a:lnTo>
                  <a:lnTo>
                    <a:pt x="1004" y="135"/>
                  </a:lnTo>
                  <a:lnTo>
                    <a:pt x="990" y="126"/>
                  </a:lnTo>
                  <a:lnTo>
                    <a:pt x="961" y="111"/>
                  </a:lnTo>
                  <a:lnTo>
                    <a:pt x="929" y="96"/>
                  </a:lnTo>
                  <a:lnTo>
                    <a:pt x="901" y="85"/>
                  </a:lnTo>
                  <a:lnTo>
                    <a:pt x="901" y="85"/>
                  </a:lnTo>
                  <a:lnTo>
                    <a:pt x="879" y="76"/>
                  </a:lnTo>
                  <a:lnTo>
                    <a:pt x="867" y="73"/>
                  </a:lnTo>
                  <a:lnTo>
                    <a:pt x="858" y="68"/>
                  </a:lnTo>
                  <a:lnTo>
                    <a:pt x="858" y="68"/>
                  </a:lnTo>
                  <a:lnTo>
                    <a:pt x="852" y="65"/>
                  </a:lnTo>
                  <a:lnTo>
                    <a:pt x="847" y="61"/>
                  </a:lnTo>
                  <a:lnTo>
                    <a:pt x="842" y="57"/>
                  </a:lnTo>
                  <a:lnTo>
                    <a:pt x="836" y="53"/>
                  </a:lnTo>
                  <a:lnTo>
                    <a:pt x="836" y="53"/>
                  </a:lnTo>
                  <a:lnTo>
                    <a:pt x="823" y="49"/>
                  </a:lnTo>
                  <a:lnTo>
                    <a:pt x="810" y="45"/>
                  </a:lnTo>
                  <a:lnTo>
                    <a:pt x="783" y="38"/>
                  </a:lnTo>
                  <a:lnTo>
                    <a:pt x="756" y="33"/>
                  </a:lnTo>
                  <a:lnTo>
                    <a:pt x="731" y="28"/>
                  </a:lnTo>
                  <a:lnTo>
                    <a:pt x="731" y="28"/>
                  </a:lnTo>
                  <a:lnTo>
                    <a:pt x="727" y="26"/>
                  </a:lnTo>
                  <a:lnTo>
                    <a:pt x="722" y="23"/>
                  </a:lnTo>
                  <a:lnTo>
                    <a:pt x="717" y="21"/>
                  </a:lnTo>
                  <a:lnTo>
                    <a:pt x="713" y="20"/>
                  </a:lnTo>
                  <a:lnTo>
                    <a:pt x="713" y="20"/>
                  </a:lnTo>
                  <a:lnTo>
                    <a:pt x="698" y="18"/>
                  </a:lnTo>
                  <a:lnTo>
                    <a:pt x="681" y="17"/>
                  </a:lnTo>
                  <a:lnTo>
                    <a:pt x="664" y="17"/>
                  </a:lnTo>
                  <a:lnTo>
                    <a:pt x="648" y="18"/>
                  </a:lnTo>
                  <a:lnTo>
                    <a:pt x="648" y="18"/>
                  </a:lnTo>
                  <a:lnTo>
                    <a:pt x="632" y="20"/>
                  </a:lnTo>
                  <a:lnTo>
                    <a:pt x="618" y="22"/>
                  </a:lnTo>
                  <a:lnTo>
                    <a:pt x="603" y="26"/>
                  </a:lnTo>
                  <a:lnTo>
                    <a:pt x="590" y="30"/>
                  </a:lnTo>
                  <a:lnTo>
                    <a:pt x="576" y="35"/>
                  </a:lnTo>
                  <a:lnTo>
                    <a:pt x="564" y="41"/>
                  </a:lnTo>
                  <a:lnTo>
                    <a:pt x="553" y="47"/>
                  </a:lnTo>
                  <a:lnTo>
                    <a:pt x="541" y="53"/>
                  </a:lnTo>
                  <a:lnTo>
                    <a:pt x="541" y="53"/>
                  </a:lnTo>
                  <a:lnTo>
                    <a:pt x="528" y="63"/>
                  </a:lnTo>
                  <a:lnTo>
                    <a:pt x="515" y="73"/>
                  </a:lnTo>
                  <a:lnTo>
                    <a:pt x="502" y="82"/>
                  </a:lnTo>
                  <a:lnTo>
                    <a:pt x="490" y="92"/>
                  </a:lnTo>
                  <a:lnTo>
                    <a:pt x="480" y="104"/>
                  </a:lnTo>
                  <a:lnTo>
                    <a:pt x="469" y="114"/>
                  </a:lnTo>
                  <a:lnTo>
                    <a:pt x="458" y="126"/>
                  </a:lnTo>
                  <a:lnTo>
                    <a:pt x="449" y="139"/>
                  </a:lnTo>
                  <a:lnTo>
                    <a:pt x="439" y="151"/>
                  </a:lnTo>
                  <a:lnTo>
                    <a:pt x="431" y="165"/>
                  </a:lnTo>
                  <a:lnTo>
                    <a:pt x="422" y="178"/>
                  </a:lnTo>
                  <a:lnTo>
                    <a:pt x="414" y="193"/>
                  </a:lnTo>
                  <a:lnTo>
                    <a:pt x="407" y="207"/>
                  </a:lnTo>
                  <a:lnTo>
                    <a:pt x="401" y="222"/>
                  </a:lnTo>
                  <a:lnTo>
                    <a:pt x="394" y="238"/>
                  </a:lnTo>
                  <a:lnTo>
                    <a:pt x="388" y="253"/>
                  </a:lnTo>
                  <a:lnTo>
                    <a:pt x="388" y="253"/>
                  </a:lnTo>
                  <a:lnTo>
                    <a:pt x="386" y="262"/>
                  </a:lnTo>
                  <a:lnTo>
                    <a:pt x="383" y="273"/>
                  </a:lnTo>
                  <a:lnTo>
                    <a:pt x="380" y="294"/>
                  </a:lnTo>
                  <a:lnTo>
                    <a:pt x="377" y="340"/>
                  </a:lnTo>
                  <a:lnTo>
                    <a:pt x="377" y="340"/>
                  </a:lnTo>
                  <a:lnTo>
                    <a:pt x="375" y="371"/>
                  </a:lnTo>
                  <a:lnTo>
                    <a:pt x="375" y="401"/>
                  </a:lnTo>
                  <a:lnTo>
                    <a:pt x="375" y="430"/>
                  </a:lnTo>
                  <a:lnTo>
                    <a:pt x="377" y="459"/>
                  </a:lnTo>
                  <a:lnTo>
                    <a:pt x="380" y="489"/>
                  </a:lnTo>
                  <a:lnTo>
                    <a:pt x="384" y="518"/>
                  </a:lnTo>
                  <a:lnTo>
                    <a:pt x="390" y="549"/>
                  </a:lnTo>
                  <a:lnTo>
                    <a:pt x="397" y="580"/>
                  </a:lnTo>
                  <a:lnTo>
                    <a:pt x="397" y="580"/>
                  </a:lnTo>
                  <a:lnTo>
                    <a:pt x="406" y="616"/>
                  </a:lnTo>
                  <a:lnTo>
                    <a:pt x="417" y="650"/>
                  </a:lnTo>
                  <a:lnTo>
                    <a:pt x="428" y="683"/>
                  </a:lnTo>
                  <a:lnTo>
                    <a:pt x="442" y="716"/>
                  </a:lnTo>
                  <a:lnTo>
                    <a:pt x="456" y="747"/>
                  </a:lnTo>
                  <a:lnTo>
                    <a:pt x="471" y="777"/>
                  </a:lnTo>
                  <a:lnTo>
                    <a:pt x="487" y="806"/>
                  </a:lnTo>
                  <a:lnTo>
                    <a:pt x="503" y="833"/>
                  </a:lnTo>
                  <a:lnTo>
                    <a:pt x="503" y="833"/>
                  </a:lnTo>
                  <a:lnTo>
                    <a:pt x="522" y="862"/>
                  </a:lnTo>
                  <a:lnTo>
                    <a:pt x="539" y="890"/>
                  </a:lnTo>
                  <a:lnTo>
                    <a:pt x="556" y="918"/>
                  </a:lnTo>
                  <a:lnTo>
                    <a:pt x="565" y="930"/>
                  </a:lnTo>
                  <a:lnTo>
                    <a:pt x="575" y="943"/>
                  </a:lnTo>
                  <a:lnTo>
                    <a:pt x="575" y="943"/>
                  </a:lnTo>
                  <a:lnTo>
                    <a:pt x="580" y="950"/>
                  </a:lnTo>
                  <a:lnTo>
                    <a:pt x="587" y="956"/>
                  </a:lnTo>
                  <a:lnTo>
                    <a:pt x="593" y="963"/>
                  </a:lnTo>
                  <a:lnTo>
                    <a:pt x="600" y="970"/>
                  </a:lnTo>
                  <a:lnTo>
                    <a:pt x="600" y="970"/>
                  </a:lnTo>
                  <a:lnTo>
                    <a:pt x="613" y="985"/>
                  </a:lnTo>
                  <a:lnTo>
                    <a:pt x="624" y="997"/>
                  </a:lnTo>
                  <a:lnTo>
                    <a:pt x="648" y="1019"/>
                  </a:lnTo>
                  <a:lnTo>
                    <a:pt x="648" y="1019"/>
                  </a:lnTo>
                  <a:lnTo>
                    <a:pt x="670" y="1045"/>
                  </a:lnTo>
                  <a:lnTo>
                    <a:pt x="682" y="1057"/>
                  </a:lnTo>
                  <a:lnTo>
                    <a:pt x="696" y="1067"/>
                  </a:lnTo>
                  <a:lnTo>
                    <a:pt x="696" y="1067"/>
                  </a:lnTo>
                  <a:lnTo>
                    <a:pt x="710" y="1078"/>
                  </a:lnTo>
                  <a:lnTo>
                    <a:pt x="723" y="1089"/>
                  </a:lnTo>
                  <a:lnTo>
                    <a:pt x="736" y="1101"/>
                  </a:lnTo>
                  <a:lnTo>
                    <a:pt x="747" y="1113"/>
                  </a:lnTo>
                  <a:lnTo>
                    <a:pt x="747" y="1113"/>
                  </a:lnTo>
                  <a:lnTo>
                    <a:pt x="772" y="1132"/>
                  </a:lnTo>
                  <a:lnTo>
                    <a:pt x="801" y="1149"/>
                  </a:lnTo>
                  <a:lnTo>
                    <a:pt x="831" y="1167"/>
                  </a:lnTo>
                  <a:lnTo>
                    <a:pt x="863" y="1184"/>
                  </a:lnTo>
                  <a:lnTo>
                    <a:pt x="897" y="1200"/>
                  </a:lnTo>
                  <a:lnTo>
                    <a:pt x="934" y="1215"/>
                  </a:lnTo>
                  <a:lnTo>
                    <a:pt x="971" y="1228"/>
                  </a:lnTo>
                  <a:lnTo>
                    <a:pt x="1009" y="1240"/>
                  </a:lnTo>
                  <a:lnTo>
                    <a:pt x="1048" y="1249"/>
                  </a:lnTo>
                  <a:lnTo>
                    <a:pt x="1068" y="1253"/>
                  </a:lnTo>
                  <a:lnTo>
                    <a:pt x="1087" y="1256"/>
                  </a:lnTo>
                  <a:lnTo>
                    <a:pt x="1107" y="1258"/>
                  </a:lnTo>
                  <a:lnTo>
                    <a:pt x="1126" y="1259"/>
                  </a:lnTo>
                  <a:lnTo>
                    <a:pt x="1147" y="1260"/>
                  </a:lnTo>
                  <a:lnTo>
                    <a:pt x="1166" y="1260"/>
                  </a:lnTo>
                  <a:lnTo>
                    <a:pt x="1185" y="1258"/>
                  </a:lnTo>
                  <a:lnTo>
                    <a:pt x="1205" y="1257"/>
                  </a:lnTo>
                  <a:lnTo>
                    <a:pt x="1224" y="1254"/>
                  </a:lnTo>
                  <a:lnTo>
                    <a:pt x="1243" y="1249"/>
                  </a:lnTo>
                  <a:lnTo>
                    <a:pt x="1261" y="1244"/>
                  </a:lnTo>
                  <a:lnTo>
                    <a:pt x="1281" y="1238"/>
                  </a:lnTo>
                  <a:lnTo>
                    <a:pt x="1299" y="1230"/>
                  </a:lnTo>
                  <a:lnTo>
                    <a:pt x="1316" y="1222"/>
                  </a:lnTo>
                  <a:lnTo>
                    <a:pt x="1316" y="1222"/>
                  </a:lnTo>
                  <a:close/>
                  <a:moveTo>
                    <a:pt x="352" y="356"/>
                  </a:moveTo>
                  <a:lnTo>
                    <a:pt x="352" y="356"/>
                  </a:lnTo>
                  <a:lnTo>
                    <a:pt x="351" y="371"/>
                  </a:lnTo>
                  <a:lnTo>
                    <a:pt x="350" y="388"/>
                  </a:lnTo>
                  <a:lnTo>
                    <a:pt x="350" y="404"/>
                  </a:lnTo>
                  <a:lnTo>
                    <a:pt x="350" y="420"/>
                  </a:lnTo>
                  <a:lnTo>
                    <a:pt x="351" y="436"/>
                  </a:lnTo>
                  <a:lnTo>
                    <a:pt x="352" y="452"/>
                  </a:lnTo>
                  <a:lnTo>
                    <a:pt x="356" y="467"/>
                  </a:lnTo>
                  <a:lnTo>
                    <a:pt x="358" y="481"/>
                  </a:lnTo>
                  <a:lnTo>
                    <a:pt x="358" y="481"/>
                  </a:lnTo>
                  <a:lnTo>
                    <a:pt x="356" y="446"/>
                  </a:lnTo>
                  <a:lnTo>
                    <a:pt x="356" y="409"/>
                  </a:lnTo>
                  <a:lnTo>
                    <a:pt x="358" y="371"/>
                  </a:lnTo>
                  <a:lnTo>
                    <a:pt x="362" y="335"/>
                  </a:lnTo>
                  <a:lnTo>
                    <a:pt x="362" y="335"/>
                  </a:lnTo>
                  <a:lnTo>
                    <a:pt x="359" y="336"/>
                  </a:lnTo>
                  <a:lnTo>
                    <a:pt x="357" y="338"/>
                  </a:lnTo>
                  <a:lnTo>
                    <a:pt x="354" y="345"/>
                  </a:lnTo>
                  <a:lnTo>
                    <a:pt x="353" y="350"/>
                  </a:lnTo>
                  <a:lnTo>
                    <a:pt x="352" y="356"/>
                  </a:lnTo>
                  <a:lnTo>
                    <a:pt x="352" y="356"/>
                  </a:lnTo>
                  <a:close/>
                  <a:moveTo>
                    <a:pt x="1135" y="1297"/>
                  </a:moveTo>
                  <a:lnTo>
                    <a:pt x="1135" y="1297"/>
                  </a:lnTo>
                  <a:lnTo>
                    <a:pt x="1116" y="1299"/>
                  </a:lnTo>
                  <a:lnTo>
                    <a:pt x="1098" y="1300"/>
                  </a:lnTo>
                  <a:lnTo>
                    <a:pt x="1079" y="1301"/>
                  </a:lnTo>
                  <a:lnTo>
                    <a:pt x="1061" y="1300"/>
                  </a:lnTo>
                  <a:lnTo>
                    <a:pt x="1044" y="1299"/>
                  </a:lnTo>
                  <a:lnTo>
                    <a:pt x="1027" y="1297"/>
                  </a:lnTo>
                  <a:lnTo>
                    <a:pt x="1010" y="1293"/>
                  </a:lnTo>
                  <a:lnTo>
                    <a:pt x="994" y="1290"/>
                  </a:lnTo>
                  <a:lnTo>
                    <a:pt x="962" y="1282"/>
                  </a:lnTo>
                  <a:lnTo>
                    <a:pt x="929" y="1272"/>
                  </a:lnTo>
                  <a:lnTo>
                    <a:pt x="898" y="1260"/>
                  </a:lnTo>
                  <a:lnTo>
                    <a:pt x="868" y="1248"/>
                  </a:lnTo>
                  <a:lnTo>
                    <a:pt x="868" y="1248"/>
                  </a:lnTo>
                  <a:lnTo>
                    <a:pt x="853" y="1242"/>
                  </a:lnTo>
                  <a:lnTo>
                    <a:pt x="840" y="1234"/>
                  </a:lnTo>
                  <a:lnTo>
                    <a:pt x="812" y="1218"/>
                  </a:lnTo>
                  <a:lnTo>
                    <a:pt x="812" y="1218"/>
                  </a:lnTo>
                  <a:lnTo>
                    <a:pt x="795" y="1210"/>
                  </a:lnTo>
                  <a:lnTo>
                    <a:pt x="777" y="1202"/>
                  </a:lnTo>
                  <a:lnTo>
                    <a:pt x="760" y="1194"/>
                  </a:lnTo>
                  <a:lnTo>
                    <a:pt x="745" y="1184"/>
                  </a:lnTo>
                  <a:lnTo>
                    <a:pt x="745" y="1184"/>
                  </a:lnTo>
                  <a:lnTo>
                    <a:pt x="725" y="1169"/>
                  </a:lnTo>
                  <a:lnTo>
                    <a:pt x="704" y="1152"/>
                  </a:lnTo>
                  <a:lnTo>
                    <a:pt x="664" y="1116"/>
                  </a:lnTo>
                  <a:lnTo>
                    <a:pt x="664" y="1116"/>
                  </a:lnTo>
                  <a:lnTo>
                    <a:pt x="644" y="1096"/>
                  </a:lnTo>
                  <a:lnTo>
                    <a:pt x="624" y="1078"/>
                  </a:lnTo>
                  <a:lnTo>
                    <a:pt x="605" y="1059"/>
                  </a:lnTo>
                  <a:lnTo>
                    <a:pt x="587" y="1039"/>
                  </a:lnTo>
                  <a:lnTo>
                    <a:pt x="587" y="1039"/>
                  </a:lnTo>
                  <a:lnTo>
                    <a:pt x="570" y="1018"/>
                  </a:lnTo>
                  <a:lnTo>
                    <a:pt x="553" y="997"/>
                  </a:lnTo>
                  <a:lnTo>
                    <a:pt x="535" y="974"/>
                  </a:lnTo>
                  <a:lnTo>
                    <a:pt x="519" y="952"/>
                  </a:lnTo>
                  <a:lnTo>
                    <a:pt x="489" y="907"/>
                  </a:lnTo>
                  <a:lnTo>
                    <a:pt x="459" y="861"/>
                  </a:lnTo>
                  <a:lnTo>
                    <a:pt x="459" y="861"/>
                  </a:lnTo>
                  <a:lnTo>
                    <a:pt x="454" y="854"/>
                  </a:lnTo>
                  <a:lnTo>
                    <a:pt x="448" y="849"/>
                  </a:lnTo>
                  <a:lnTo>
                    <a:pt x="442" y="843"/>
                  </a:lnTo>
                  <a:lnTo>
                    <a:pt x="438" y="836"/>
                  </a:lnTo>
                  <a:lnTo>
                    <a:pt x="438" y="836"/>
                  </a:lnTo>
                  <a:lnTo>
                    <a:pt x="437" y="832"/>
                  </a:lnTo>
                  <a:lnTo>
                    <a:pt x="437" y="828"/>
                  </a:lnTo>
                  <a:lnTo>
                    <a:pt x="437" y="824"/>
                  </a:lnTo>
                  <a:lnTo>
                    <a:pt x="436" y="820"/>
                  </a:lnTo>
                  <a:lnTo>
                    <a:pt x="436" y="820"/>
                  </a:lnTo>
                  <a:lnTo>
                    <a:pt x="434" y="816"/>
                  </a:lnTo>
                  <a:lnTo>
                    <a:pt x="431" y="812"/>
                  </a:lnTo>
                  <a:lnTo>
                    <a:pt x="428" y="808"/>
                  </a:lnTo>
                  <a:lnTo>
                    <a:pt x="425" y="804"/>
                  </a:lnTo>
                  <a:lnTo>
                    <a:pt x="425" y="804"/>
                  </a:lnTo>
                  <a:lnTo>
                    <a:pt x="416" y="779"/>
                  </a:lnTo>
                  <a:lnTo>
                    <a:pt x="406" y="753"/>
                  </a:lnTo>
                  <a:lnTo>
                    <a:pt x="397" y="727"/>
                  </a:lnTo>
                  <a:lnTo>
                    <a:pt x="390" y="701"/>
                  </a:lnTo>
                  <a:lnTo>
                    <a:pt x="390" y="701"/>
                  </a:lnTo>
                  <a:lnTo>
                    <a:pt x="387" y="692"/>
                  </a:lnTo>
                  <a:lnTo>
                    <a:pt x="382" y="683"/>
                  </a:lnTo>
                  <a:lnTo>
                    <a:pt x="378" y="674"/>
                  </a:lnTo>
                  <a:lnTo>
                    <a:pt x="376" y="666"/>
                  </a:lnTo>
                  <a:lnTo>
                    <a:pt x="376" y="666"/>
                  </a:lnTo>
                  <a:lnTo>
                    <a:pt x="375" y="661"/>
                  </a:lnTo>
                  <a:lnTo>
                    <a:pt x="376" y="655"/>
                  </a:lnTo>
                  <a:lnTo>
                    <a:pt x="376" y="650"/>
                  </a:lnTo>
                  <a:lnTo>
                    <a:pt x="376" y="644"/>
                  </a:lnTo>
                  <a:lnTo>
                    <a:pt x="376" y="644"/>
                  </a:lnTo>
                  <a:lnTo>
                    <a:pt x="374" y="639"/>
                  </a:lnTo>
                  <a:lnTo>
                    <a:pt x="371" y="634"/>
                  </a:lnTo>
                  <a:lnTo>
                    <a:pt x="367" y="628"/>
                  </a:lnTo>
                  <a:lnTo>
                    <a:pt x="365" y="623"/>
                  </a:lnTo>
                  <a:lnTo>
                    <a:pt x="365" y="623"/>
                  </a:lnTo>
                  <a:lnTo>
                    <a:pt x="365" y="620"/>
                  </a:lnTo>
                  <a:lnTo>
                    <a:pt x="365" y="616"/>
                  </a:lnTo>
                  <a:lnTo>
                    <a:pt x="365" y="612"/>
                  </a:lnTo>
                  <a:lnTo>
                    <a:pt x="365" y="608"/>
                  </a:lnTo>
                  <a:lnTo>
                    <a:pt x="365" y="608"/>
                  </a:lnTo>
                  <a:lnTo>
                    <a:pt x="358" y="578"/>
                  </a:lnTo>
                  <a:lnTo>
                    <a:pt x="350" y="547"/>
                  </a:lnTo>
                  <a:lnTo>
                    <a:pt x="345" y="515"/>
                  </a:lnTo>
                  <a:lnTo>
                    <a:pt x="339" y="483"/>
                  </a:lnTo>
                  <a:lnTo>
                    <a:pt x="336" y="450"/>
                  </a:lnTo>
                  <a:lnTo>
                    <a:pt x="335" y="416"/>
                  </a:lnTo>
                  <a:lnTo>
                    <a:pt x="335" y="384"/>
                  </a:lnTo>
                  <a:lnTo>
                    <a:pt x="336" y="352"/>
                  </a:lnTo>
                  <a:lnTo>
                    <a:pt x="336" y="352"/>
                  </a:lnTo>
                  <a:lnTo>
                    <a:pt x="315" y="354"/>
                  </a:lnTo>
                  <a:lnTo>
                    <a:pt x="293" y="358"/>
                  </a:lnTo>
                  <a:lnTo>
                    <a:pt x="272" y="362"/>
                  </a:lnTo>
                  <a:lnTo>
                    <a:pt x="252" y="368"/>
                  </a:lnTo>
                  <a:lnTo>
                    <a:pt x="232" y="376"/>
                  </a:lnTo>
                  <a:lnTo>
                    <a:pt x="213" y="383"/>
                  </a:lnTo>
                  <a:lnTo>
                    <a:pt x="195" y="393"/>
                  </a:lnTo>
                  <a:lnTo>
                    <a:pt x="177" y="404"/>
                  </a:lnTo>
                  <a:lnTo>
                    <a:pt x="160" y="415"/>
                  </a:lnTo>
                  <a:lnTo>
                    <a:pt x="144" y="427"/>
                  </a:lnTo>
                  <a:lnTo>
                    <a:pt x="129" y="441"/>
                  </a:lnTo>
                  <a:lnTo>
                    <a:pt x="114" y="455"/>
                  </a:lnTo>
                  <a:lnTo>
                    <a:pt x="101" y="470"/>
                  </a:lnTo>
                  <a:lnTo>
                    <a:pt x="88" y="485"/>
                  </a:lnTo>
                  <a:lnTo>
                    <a:pt x="75" y="501"/>
                  </a:lnTo>
                  <a:lnTo>
                    <a:pt x="64" y="518"/>
                  </a:lnTo>
                  <a:lnTo>
                    <a:pt x="64" y="518"/>
                  </a:lnTo>
                  <a:lnTo>
                    <a:pt x="62" y="536"/>
                  </a:lnTo>
                  <a:lnTo>
                    <a:pt x="59" y="556"/>
                  </a:lnTo>
                  <a:lnTo>
                    <a:pt x="50" y="594"/>
                  </a:lnTo>
                  <a:lnTo>
                    <a:pt x="46" y="613"/>
                  </a:lnTo>
                  <a:lnTo>
                    <a:pt x="43" y="633"/>
                  </a:lnTo>
                  <a:lnTo>
                    <a:pt x="41" y="651"/>
                  </a:lnTo>
                  <a:lnTo>
                    <a:pt x="40" y="669"/>
                  </a:lnTo>
                  <a:lnTo>
                    <a:pt x="40" y="669"/>
                  </a:lnTo>
                  <a:lnTo>
                    <a:pt x="41" y="697"/>
                  </a:lnTo>
                  <a:lnTo>
                    <a:pt x="43" y="724"/>
                  </a:lnTo>
                  <a:lnTo>
                    <a:pt x="48" y="769"/>
                  </a:lnTo>
                  <a:lnTo>
                    <a:pt x="48" y="769"/>
                  </a:lnTo>
                  <a:lnTo>
                    <a:pt x="53" y="792"/>
                  </a:lnTo>
                  <a:lnTo>
                    <a:pt x="58" y="815"/>
                  </a:lnTo>
                  <a:lnTo>
                    <a:pt x="64" y="837"/>
                  </a:lnTo>
                  <a:lnTo>
                    <a:pt x="73" y="859"/>
                  </a:lnTo>
                  <a:lnTo>
                    <a:pt x="81" y="880"/>
                  </a:lnTo>
                  <a:lnTo>
                    <a:pt x="91" y="900"/>
                  </a:lnTo>
                  <a:lnTo>
                    <a:pt x="109" y="941"/>
                  </a:lnTo>
                  <a:lnTo>
                    <a:pt x="109" y="941"/>
                  </a:lnTo>
                  <a:lnTo>
                    <a:pt x="122" y="960"/>
                  </a:lnTo>
                  <a:lnTo>
                    <a:pt x="136" y="979"/>
                  </a:lnTo>
                  <a:lnTo>
                    <a:pt x="151" y="996"/>
                  </a:lnTo>
                  <a:lnTo>
                    <a:pt x="167" y="1013"/>
                  </a:lnTo>
                  <a:lnTo>
                    <a:pt x="199" y="1044"/>
                  </a:lnTo>
                  <a:lnTo>
                    <a:pt x="231" y="1074"/>
                  </a:lnTo>
                  <a:lnTo>
                    <a:pt x="231" y="1074"/>
                  </a:lnTo>
                  <a:lnTo>
                    <a:pt x="237" y="1080"/>
                  </a:lnTo>
                  <a:lnTo>
                    <a:pt x="241" y="1086"/>
                  </a:lnTo>
                  <a:lnTo>
                    <a:pt x="245" y="1092"/>
                  </a:lnTo>
                  <a:lnTo>
                    <a:pt x="250" y="1097"/>
                  </a:lnTo>
                  <a:lnTo>
                    <a:pt x="250" y="1097"/>
                  </a:lnTo>
                  <a:lnTo>
                    <a:pt x="255" y="1103"/>
                  </a:lnTo>
                  <a:lnTo>
                    <a:pt x="261" y="1107"/>
                  </a:lnTo>
                  <a:lnTo>
                    <a:pt x="267" y="1111"/>
                  </a:lnTo>
                  <a:lnTo>
                    <a:pt x="273" y="1117"/>
                  </a:lnTo>
                  <a:lnTo>
                    <a:pt x="273" y="1117"/>
                  </a:lnTo>
                  <a:lnTo>
                    <a:pt x="283" y="1128"/>
                  </a:lnTo>
                  <a:lnTo>
                    <a:pt x="288" y="1134"/>
                  </a:lnTo>
                  <a:lnTo>
                    <a:pt x="292" y="1136"/>
                  </a:lnTo>
                  <a:lnTo>
                    <a:pt x="296" y="1137"/>
                  </a:lnTo>
                  <a:lnTo>
                    <a:pt x="296" y="1137"/>
                  </a:lnTo>
                  <a:lnTo>
                    <a:pt x="297" y="1139"/>
                  </a:lnTo>
                  <a:lnTo>
                    <a:pt x="298" y="1141"/>
                  </a:lnTo>
                  <a:lnTo>
                    <a:pt x="301" y="1145"/>
                  </a:lnTo>
                  <a:lnTo>
                    <a:pt x="304" y="1148"/>
                  </a:lnTo>
                  <a:lnTo>
                    <a:pt x="305" y="1150"/>
                  </a:lnTo>
                  <a:lnTo>
                    <a:pt x="306" y="1153"/>
                  </a:lnTo>
                  <a:lnTo>
                    <a:pt x="306" y="1153"/>
                  </a:lnTo>
                  <a:lnTo>
                    <a:pt x="321" y="1163"/>
                  </a:lnTo>
                  <a:lnTo>
                    <a:pt x="336" y="1172"/>
                  </a:lnTo>
                  <a:lnTo>
                    <a:pt x="367" y="1192"/>
                  </a:lnTo>
                  <a:lnTo>
                    <a:pt x="367" y="1192"/>
                  </a:lnTo>
                  <a:lnTo>
                    <a:pt x="383" y="1203"/>
                  </a:lnTo>
                  <a:lnTo>
                    <a:pt x="401" y="1215"/>
                  </a:lnTo>
                  <a:lnTo>
                    <a:pt x="401" y="1215"/>
                  </a:lnTo>
                  <a:lnTo>
                    <a:pt x="410" y="1219"/>
                  </a:lnTo>
                  <a:lnTo>
                    <a:pt x="420" y="1224"/>
                  </a:lnTo>
                  <a:lnTo>
                    <a:pt x="431" y="1228"/>
                  </a:lnTo>
                  <a:lnTo>
                    <a:pt x="440" y="1232"/>
                  </a:lnTo>
                  <a:lnTo>
                    <a:pt x="440" y="1232"/>
                  </a:lnTo>
                  <a:lnTo>
                    <a:pt x="457" y="1243"/>
                  </a:lnTo>
                  <a:lnTo>
                    <a:pt x="474" y="1254"/>
                  </a:lnTo>
                  <a:lnTo>
                    <a:pt x="509" y="1275"/>
                  </a:lnTo>
                  <a:lnTo>
                    <a:pt x="509" y="1275"/>
                  </a:lnTo>
                  <a:lnTo>
                    <a:pt x="518" y="1281"/>
                  </a:lnTo>
                  <a:lnTo>
                    <a:pt x="528" y="1285"/>
                  </a:lnTo>
                  <a:lnTo>
                    <a:pt x="547" y="1292"/>
                  </a:lnTo>
                  <a:lnTo>
                    <a:pt x="565" y="1299"/>
                  </a:lnTo>
                  <a:lnTo>
                    <a:pt x="586" y="1305"/>
                  </a:lnTo>
                  <a:lnTo>
                    <a:pt x="586" y="1305"/>
                  </a:lnTo>
                  <a:lnTo>
                    <a:pt x="599" y="1312"/>
                  </a:lnTo>
                  <a:lnTo>
                    <a:pt x="610" y="1318"/>
                  </a:lnTo>
                  <a:lnTo>
                    <a:pt x="623" y="1324"/>
                  </a:lnTo>
                  <a:lnTo>
                    <a:pt x="635" y="1329"/>
                  </a:lnTo>
                  <a:lnTo>
                    <a:pt x="635" y="1329"/>
                  </a:lnTo>
                  <a:lnTo>
                    <a:pt x="640" y="1330"/>
                  </a:lnTo>
                  <a:lnTo>
                    <a:pt x="646" y="1330"/>
                  </a:lnTo>
                  <a:lnTo>
                    <a:pt x="651" y="1330"/>
                  </a:lnTo>
                  <a:lnTo>
                    <a:pt x="656" y="1331"/>
                  </a:lnTo>
                  <a:lnTo>
                    <a:pt x="656" y="1331"/>
                  </a:lnTo>
                  <a:lnTo>
                    <a:pt x="669" y="1335"/>
                  </a:lnTo>
                  <a:lnTo>
                    <a:pt x="682" y="1340"/>
                  </a:lnTo>
                  <a:lnTo>
                    <a:pt x="694" y="1346"/>
                  </a:lnTo>
                  <a:lnTo>
                    <a:pt x="707" y="1350"/>
                  </a:lnTo>
                  <a:lnTo>
                    <a:pt x="707" y="1350"/>
                  </a:lnTo>
                  <a:lnTo>
                    <a:pt x="722" y="1353"/>
                  </a:lnTo>
                  <a:lnTo>
                    <a:pt x="738" y="1355"/>
                  </a:lnTo>
                  <a:lnTo>
                    <a:pt x="756" y="1358"/>
                  </a:lnTo>
                  <a:lnTo>
                    <a:pt x="772" y="1359"/>
                  </a:lnTo>
                  <a:lnTo>
                    <a:pt x="772" y="1359"/>
                  </a:lnTo>
                  <a:lnTo>
                    <a:pt x="776" y="1359"/>
                  </a:lnTo>
                  <a:lnTo>
                    <a:pt x="782" y="1358"/>
                  </a:lnTo>
                  <a:lnTo>
                    <a:pt x="786" y="1355"/>
                  </a:lnTo>
                  <a:lnTo>
                    <a:pt x="790" y="1355"/>
                  </a:lnTo>
                  <a:lnTo>
                    <a:pt x="790" y="1355"/>
                  </a:lnTo>
                  <a:lnTo>
                    <a:pt x="800" y="1357"/>
                  </a:lnTo>
                  <a:lnTo>
                    <a:pt x="810" y="1358"/>
                  </a:lnTo>
                  <a:lnTo>
                    <a:pt x="829" y="1362"/>
                  </a:lnTo>
                  <a:lnTo>
                    <a:pt x="849" y="1366"/>
                  </a:lnTo>
                  <a:lnTo>
                    <a:pt x="859" y="1367"/>
                  </a:lnTo>
                  <a:lnTo>
                    <a:pt x="868" y="1367"/>
                  </a:lnTo>
                  <a:lnTo>
                    <a:pt x="868" y="1367"/>
                  </a:lnTo>
                  <a:lnTo>
                    <a:pt x="921" y="1367"/>
                  </a:lnTo>
                  <a:lnTo>
                    <a:pt x="948" y="1366"/>
                  </a:lnTo>
                  <a:lnTo>
                    <a:pt x="973" y="1364"/>
                  </a:lnTo>
                  <a:lnTo>
                    <a:pt x="973" y="1364"/>
                  </a:lnTo>
                  <a:lnTo>
                    <a:pt x="988" y="1362"/>
                  </a:lnTo>
                  <a:lnTo>
                    <a:pt x="1004" y="1359"/>
                  </a:lnTo>
                  <a:lnTo>
                    <a:pt x="1018" y="1355"/>
                  </a:lnTo>
                  <a:lnTo>
                    <a:pt x="1030" y="1353"/>
                  </a:lnTo>
                  <a:lnTo>
                    <a:pt x="1030" y="1353"/>
                  </a:lnTo>
                  <a:lnTo>
                    <a:pt x="1042" y="1352"/>
                  </a:lnTo>
                  <a:lnTo>
                    <a:pt x="1054" y="1349"/>
                  </a:lnTo>
                  <a:lnTo>
                    <a:pt x="1075" y="1344"/>
                  </a:lnTo>
                  <a:lnTo>
                    <a:pt x="1095" y="1336"/>
                  </a:lnTo>
                  <a:lnTo>
                    <a:pt x="1116" y="1331"/>
                  </a:lnTo>
                  <a:lnTo>
                    <a:pt x="1116" y="1331"/>
                  </a:lnTo>
                  <a:lnTo>
                    <a:pt x="1147" y="1321"/>
                  </a:lnTo>
                  <a:lnTo>
                    <a:pt x="1161" y="1316"/>
                  </a:lnTo>
                  <a:lnTo>
                    <a:pt x="1175" y="1309"/>
                  </a:lnTo>
                  <a:lnTo>
                    <a:pt x="1187" y="1304"/>
                  </a:lnTo>
                  <a:lnTo>
                    <a:pt x="1200" y="1297"/>
                  </a:lnTo>
                  <a:lnTo>
                    <a:pt x="1211" y="1289"/>
                  </a:lnTo>
                  <a:lnTo>
                    <a:pt x="1222" y="1281"/>
                  </a:lnTo>
                  <a:lnTo>
                    <a:pt x="1222" y="1281"/>
                  </a:lnTo>
                  <a:lnTo>
                    <a:pt x="1213" y="1285"/>
                  </a:lnTo>
                  <a:lnTo>
                    <a:pt x="1202" y="1287"/>
                  </a:lnTo>
                  <a:lnTo>
                    <a:pt x="1193" y="1289"/>
                  </a:lnTo>
                  <a:lnTo>
                    <a:pt x="1182" y="1291"/>
                  </a:lnTo>
                  <a:lnTo>
                    <a:pt x="1159" y="1293"/>
                  </a:lnTo>
                  <a:lnTo>
                    <a:pt x="1135" y="1297"/>
                  </a:lnTo>
                  <a:lnTo>
                    <a:pt x="1135" y="1297"/>
                  </a:lnTo>
                  <a:close/>
                  <a:moveTo>
                    <a:pt x="358" y="499"/>
                  </a:moveTo>
                  <a:lnTo>
                    <a:pt x="358" y="499"/>
                  </a:lnTo>
                  <a:lnTo>
                    <a:pt x="360" y="498"/>
                  </a:lnTo>
                  <a:lnTo>
                    <a:pt x="361" y="497"/>
                  </a:lnTo>
                  <a:lnTo>
                    <a:pt x="362" y="495"/>
                  </a:lnTo>
                  <a:lnTo>
                    <a:pt x="362" y="491"/>
                  </a:lnTo>
                  <a:lnTo>
                    <a:pt x="360" y="487"/>
                  </a:lnTo>
                  <a:lnTo>
                    <a:pt x="359" y="485"/>
                  </a:lnTo>
                  <a:lnTo>
                    <a:pt x="358" y="484"/>
                  </a:lnTo>
                  <a:lnTo>
                    <a:pt x="358" y="484"/>
                  </a:lnTo>
                  <a:lnTo>
                    <a:pt x="359" y="491"/>
                  </a:lnTo>
                  <a:lnTo>
                    <a:pt x="358" y="499"/>
                  </a:lnTo>
                  <a:lnTo>
                    <a:pt x="358" y="499"/>
                  </a:lnTo>
                  <a:close/>
                  <a:moveTo>
                    <a:pt x="363" y="535"/>
                  </a:moveTo>
                  <a:lnTo>
                    <a:pt x="363" y="535"/>
                  </a:lnTo>
                  <a:lnTo>
                    <a:pt x="368" y="562"/>
                  </a:lnTo>
                  <a:lnTo>
                    <a:pt x="375" y="589"/>
                  </a:lnTo>
                  <a:lnTo>
                    <a:pt x="388" y="640"/>
                  </a:lnTo>
                  <a:lnTo>
                    <a:pt x="388" y="640"/>
                  </a:lnTo>
                  <a:lnTo>
                    <a:pt x="394" y="661"/>
                  </a:lnTo>
                  <a:lnTo>
                    <a:pt x="401" y="680"/>
                  </a:lnTo>
                  <a:lnTo>
                    <a:pt x="407" y="698"/>
                  </a:lnTo>
                  <a:lnTo>
                    <a:pt x="413" y="717"/>
                  </a:lnTo>
                  <a:lnTo>
                    <a:pt x="413" y="717"/>
                  </a:lnTo>
                  <a:lnTo>
                    <a:pt x="426" y="759"/>
                  </a:lnTo>
                  <a:lnTo>
                    <a:pt x="433" y="778"/>
                  </a:lnTo>
                  <a:lnTo>
                    <a:pt x="440" y="797"/>
                  </a:lnTo>
                  <a:lnTo>
                    <a:pt x="440" y="797"/>
                  </a:lnTo>
                  <a:lnTo>
                    <a:pt x="451" y="821"/>
                  </a:lnTo>
                  <a:lnTo>
                    <a:pt x="463" y="845"/>
                  </a:lnTo>
                  <a:lnTo>
                    <a:pt x="475" y="867"/>
                  </a:lnTo>
                  <a:lnTo>
                    <a:pt x="489" y="888"/>
                  </a:lnTo>
                  <a:lnTo>
                    <a:pt x="489" y="888"/>
                  </a:lnTo>
                  <a:lnTo>
                    <a:pt x="529" y="943"/>
                  </a:lnTo>
                  <a:lnTo>
                    <a:pt x="549" y="970"/>
                  </a:lnTo>
                  <a:lnTo>
                    <a:pt x="570" y="997"/>
                  </a:lnTo>
                  <a:lnTo>
                    <a:pt x="591" y="1022"/>
                  </a:lnTo>
                  <a:lnTo>
                    <a:pt x="613" y="1047"/>
                  </a:lnTo>
                  <a:lnTo>
                    <a:pt x="636" y="1071"/>
                  </a:lnTo>
                  <a:lnTo>
                    <a:pt x="660" y="1094"/>
                  </a:lnTo>
                  <a:lnTo>
                    <a:pt x="660" y="1094"/>
                  </a:lnTo>
                  <a:lnTo>
                    <a:pt x="680" y="1112"/>
                  </a:lnTo>
                  <a:lnTo>
                    <a:pt x="700" y="1130"/>
                  </a:lnTo>
                  <a:lnTo>
                    <a:pt x="721" y="1146"/>
                  </a:lnTo>
                  <a:lnTo>
                    <a:pt x="742" y="1162"/>
                  </a:lnTo>
                  <a:lnTo>
                    <a:pt x="763" y="1177"/>
                  </a:lnTo>
                  <a:lnTo>
                    <a:pt x="786" y="1191"/>
                  </a:lnTo>
                  <a:lnTo>
                    <a:pt x="810" y="1203"/>
                  </a:lnTo>
                  <a:lnTo>
                    <a:pt x="834" y="1216"/>
                  </a:lnTo>
                  <a:lnTo>
                    <a:pt x="834" y="1216"/>
                  </a:lnTo>
                  <a:lnTo>
                    <a:pt x="862" y="1230"/>
                  </a:lnTo>
                  <a:lnTo>
                    <a:pt x="891" y="1243"/>
                  </a:lnTo>
                  <a:lnTo>
                    <a:pt x="920" y="1254"/>
                  </a:lnTo>
                  <a:lnTo>
                    <a:pt x="935" y="1259"/>
                  </a:lnTo>
                  <a:lnTo>
                    <a:pt x="950" y="1262"/>
                  </a:lnTo>
                  <a:lnTo>
                    <a:pt x="950" y="1262"/>
                  </a:lnTo>
                  <a:lnTo>
                    <a:pt x="977" y="1270"/>
                  </a:lnTo>
                  <a:lnTo>
                    <a:pt x="1002" y="1275"/>
                  </a:lnTo>
                  <a:lnTo>
                    <a:pt x="1028" y="1279"/>
                  </a:lnTo>
                  <a:lnTo>
                    <a:pt x="1054" y="1283"/>
                  </a:lnTo>
                  <a:lnTo>
                    <a:pt x="1079" y="1285"/>
                  </a:lnTo>
                  <a:lnTo>
                    <a:pt x="1106" y="1285"/>
                  </a:lnTo>
                  <a:lnTo>
                    <a:pt x="1132" y="1282"/>
                  </a:lnTo>
                  <a:lnTo>
                    <a:pt x="1158" y="1277"/>
                  </a:lnTo>
                  <a:lnTo>
                    <a:pt x="1158" y="1277"/>
                  </a:lnTo>
                  <a:lnTo>
                    <a:pt x="1138" y="1275"/>
                  </a:lnTo>
                  <a:lnTo>
                    <a:pt x="1120" y="1273"/>
                  </a:lnTo>
                  <a:lnTo>
                    <a:pt x="1084" y="1268"/>
                  </a:lnTo>
                  <a:lnTo>
                    <a:pt x="1084" y="1268"/>
                  </a:lnTo>
                  <a:lnTo>
                    <a:pt x="1048" y="1263"/>
                  </a:lnTo>
                  <a:lnTo>
                    <a:pt x="1012" y="1258"/>
                  </a:lnTo>
                  <a:lnTo>
                    <a:pt x="994" y="1255"/>
                  </a:lnTo>
                  <a:lnTo>
                    <a:pt x="975" y="1249"/>
                  </a:lnTo>
                  <a:lnTo>
                    <a:pt x="956" y="1244"/>
                  </a:lnTo>
                  <a:lnTo>
                    <a:pt x="937" y="1238"/>
                  </a:lnTo>
                  <a:lnTo>
                    <a:pt x="937" y="1238"/>
                  </a:lnTo>
                  <a:lnTo>
                    <a:pt x="913" y="1228"/>
                  </a:lnTo>
                  <a:lnTo>
                    <a:pt x="891" y="1216"/>
                  </a:lnTo>
                  <a:lnTo>
                    <a:pt x="845" y="1192"/>
                  </a:lnTo>
                  <a:lnTo>
                    <a:pt x="845" y="1192"/>
                  </a:lnTo>
                  <a:lnTo>
                    <a:pt x="813" y="1172"/>
                  </a:lnTo>
                  <a:lnTo>
                    <a:pt x="781" y="1152"/>
                  </a:lnTo>
                  <a:lnTo>
                    <a:pt x="750" y="1131"/>
                  </a:lnTo>
                  <a:lnTo>
                    <a:pt x="721" y="1107"/>
                  </a:lnTo>
                  <a:lnTo>
                    <a:pt x="692" y="1083"/>
                  </a:lnTo>
                  <a:lnTo>
                    <a:pt x="665" y="1059"/>
                  </a:lnTo>
                  <a:lnTo>
                    <a:pt x="638" y="1033"/>
                  </a:lnTo>
                  <a:lnTo>
                    <a:pt x="614" y="1006"/>
                  </a:lnTo>
                  <a:lnTo>
                    <a:pt x="614" y="1006"/>
                  </a:lnTo>
                  <a:lnTo>
                    <a:pt x="581" y="971"/>
                  </a:lnTo>
                  <a:lnTo>
                    <a:pt x="566" y="953"/>
                  </a:lnTo>
                  <a:lnTo>
                    <a:pt x="551" y="934"/>
                  </a:lnTo>
                  <a:lnTo>
                    <a:pt x="551" y="934"/>
                  </a:lnTo>
                  <a:lnTo>
                    <a:pt x="530" y="903"/>
                  </a:lnTo>
                  <a:lnTo>
                    <a:pt x="510" y="870"/>
                  </a:lnTo>
                  <a:lnTo>
                    <a:pt x="490" y="837"/>
                  </a:lnTo>
                  <a:lnTo>
                    <a:pt x="471" y="804"/>
                  </a:lnTo>
                  <a:lnTo>
                    <a:pt x="454" y="770"/>
                  </a:lnTo>
                  <a:lnTo>
                    <a:pt x="437" y="734"/>
                  </a:lnTo>
                  <a:lnTo>
                    <a:pt x="420" y="699"/>
                  </a:lnTo>
                  <a:lnTo>
                    <a:pt x="404" y="664"/>
                  </a:lnTo>
                  <a:lnTo>
                    <a:pt x="404" y="664"/>
                  </a:lnTo>
                  <a:lnTo>
                    <a:pt x="397" y="643"/>
                  </a:lnTo>
                  <a:lnTo>
                    <a:pt x="391" y="623"/>
                  </a:lnTo>
                  <a:lnTo>
                    <a:pt x="381" y="583"/>
                  </a:lnTo>
                  <a:lnTo>
                    <a:pt x="372" y="546"/>
                  </a:lnTo>
                  <a:lnTo>
                    <a:pt x="367" y="528"/>
                  </a:lnTo>
                  <a:lnTo>
                    <a:pt x="362" y="511"/>
                  </a:lnTo>
                  <a:lnTo>
                    <a:pt x="362" y="511"/>
                  </a:lnTo>
                  <a:lnTo>
                    <a:pt x="362" y="524"/>
                  </a:lnTo>
                  <a:lnTo>
                    <a:pt x="363" y="535"/>
                  </a:lnTo>
                  <a:lnTo>
                    <a:pt x="363" y="535"/>
                  </a:lnTo>
                  <a:close/>
                  <a:moveTo>
                    <a:pt x="34" y="589"/>
                  </a:moveTo>
                  <a:lnTo>
                    <a:pt x="34" y="589"/>
                  </a:lnTo>
                  <a:lnTo>
                    <a:pt x="36" y="589"/>
                  </a:lnTo>
                  <a:lnTo>
                    <a:pt x="38" y="588"/>
                  </a:lnTo>
                  <a:lnTo>
                    <a:pt x="39" y="583"/>
                  </a:lnTo>
                  <a:lnTo>
                    <a:pt x="39" y="579"/>
                  </a:lnTo>
                  <a:lnTo>
                    <a:pt x="38" y="577"/>
                  </a:lnTo>
                  <a:lnTo>
                    <a:pt x="38" y="577"/>
                  </a:lnTo>
                  <a:lnTo>
                    <a:pt x="35" y="582"/>
                  </a:lnTo>
                  <a:lnTo>
                    <a:pt x="34" y="589"/>
                  </a:lnTo>
                  <a:lnTo>
                    <a:pt x="34" y="589"/>
                  </a:lnTo>
                  <a:close/>
                  <a:moveTo>
                    <a:pt x="20" y="713"/>
                  </a:moveTo>
                  <a:lnTo>
                    <a:pt x="20" y="713"/>
                  </a:lnTo>
                  <a:lnTo>
                    <a:pt x="19" y="717"/>
                  </a:lnTo>
                  <a:lnTo>
                    <a:pt x="17" y="719"/>
                  </a:lnTo>
                  <a:lnTo>
                    <a:pt x="16" y="723"/>
                  </a:lnTo>
                  <a:lnTo>
                    <a:pt x="15" y="726"/>
                  </a:lnTo>
                  <a:lnTo>
                    <a:pt x="15" y="726"/>
                  </a:lnTo>
                  <a:lnTo>
                    <a:pt x="14" y="734"/>
                  </a:lnTo>
                  <a:lnTo>
                    <a:pt x="15" y="742"/>
                  </a:lnTo>
                  <a:lnTo>
                    <a:pt x="17" y="758"/>
                  </a:lnTo>
                  <a:lnTo>
                    <a:pt x="21" y="773"/>
                  </a:lnTo>
                  <a:lnTo>
                    <a:pt x="26" y="788"/>
                  </a:lnTo>
                  <a:lnTo>
                    <a:pt x="26" y="788"/>
                  </a:lnTo>
                  <a:lnTo>
                    <a:pt x="26" y="789"/>
                  </a:lnTo>
                  <a:lnTo>
                    <a:pt x="25" y="790"/>
                  </a:lnTo>
                  <a:lnTo>
                    <a:pt x="24" y="789"/>
                  </a:lnTo>
                  <a:lnTo>
                    <a:pt x="21" y="789"/>
                  </a:lnTo>
                  <a:lnTo>
                    <a:pt x="21" y="791"/>
                  </a:lnTo>
                  <a:lnTo>
                    <a:pt x="21" y="791"/>
                  </a:lnTo>
                  <a:lnTo>
                    <a:pt x="30" y="820"/>
                  </a:lnTo>
                  <a:lnTo>
                    <a:pt x="38" y="847"/>
                  </a:lnTo>
                  <a:lnTo>
                    <a:pt x="46" y="871"/>
                  </a:lnTo>
                  <a:lnTo>
                    <a:pt x="56" y="895"/>
                  </a:lnTo>
                  <a:lnTo>
                    <a:pt x="65" y="918"/>
                  </a:lnTo>
                  <a:lnTo>
                    <a:pt x="77" y="940"/>
                  </a:lnTo>
                  <a:lnTo>
                    <a:pt x="90" y="961"/>
                  </a:lnTo>
                  <a:lnTo>
                    <a:pt x="104" y="984"/>
                  </a:lnTo>
                  <a:lnTo>
                    <a:pt x="104" y="984"/>
                  </a:lnTo>
                  <a:lnTo>
                    <a:pt x="106" y="985"/>
                  </a:lnTo>
                  <a:lnTo>
                    <a:pt x="109" y="986"/>
                  </a:lnTo>
                  <a:lnTo>
                    <a:pt x="113" y="987"/>
                  </a:lnTo>
                  <a:lnTo>
                    <a:pt x="115" y="989"/>
                  </a:lnTo>
                  <a:lnTo>
                    <a:pt x="115" y="989"/>
                  </a:lnTo>
                  <a:lnTo>
                    <a:pt x="118" y="998"/>
                  </a:lnTo>
                  <a:lnTo>
                    <a:pt x="123" y="1006"/>
                  </a:lnTo>
                  <a:lnTo>
                    <a:pt x="129" y="1013"/>
                  </a:lnTo>
                  <a:lnTo>
                    <a:pt x="136" y="1019"/>
                  </a:lnTo>
                  <a:lnTo>
                    <a:pt x="136" y="1019"/>
                  </a:lnTo>
                  <a:lnTo>
                    <a:pt x="136" y="1024"/>
                  </a:lnTo>
                  <a:lnTo>
                    <a:pt x="135" y="1026"/>
                  </a:lnTo>
                  <a:lnTo>
                    <a:pt x="135" y="1028"/>
                  </a:lnTo>
                  <a:lnTo>
                    <a:pt x="136" y="1030"/>
                  </a:lnTo>
                  <a:lnTo>
                    <a:pt x="136" y="1030"/>
                  </a:lnTo>
                  <a:lnTo>
                    <a:pt x="153" y="1050"/>
                  </a:lnTo>
                  <a:lnTo>
                    <a:pt x="171" y="1070"/>
                  </a:lnTo>
                  <a:lnTo>
                    <a:pt x="191" y="1089"/>
                  </a:lnTo>
                  <a:lnTo>
                    <a:pt x="210" y="1106"/>
                  </a:lnTo>
                  <a:lnTo>
                    <a:pt x="210" y="1106"/>
                  </a:lnTo>
                  <a:lnTo>
                    <a:pt x="220" y="1118"/>
                  </a:lnTo>
                  <a:lnTo>
                    <a:pt x="229" y="1128"/>
                  </a:lnTo>
                  <a:lnTo>
                    <a:pt x="239" y="1138"/>
                  </a:lnTo>
                  <a:lnTo>
                    <a:pt x="250" y="1148"/>
                  </a:lnTo>
                  <a:lnTo>
                    <a:pt x="260" y="1157"/>
                  </a:lnTo>
                  <a:lnTo>
                    <a:pt x="272" y="1166"/>
                  </a:lnTo>
                  <a:lnTo>
                    <a:pt x="285" y="1173"/>
                  </a:lnTo>
                  <a:lnTo>
                    <a:pt x="298" y="1181"/>
                  </a:lnTo>
                  <a:lnTo>
                    <a:pt x="298" y="1181"/>
                  </a:lnTo>
                  <a:lnTo>
                    <a:pt x="300" y="1185"/>
                  </a:lnTo>
                  <a:lnTo>
                    <a:pt x="302" y="1189"/>
                  </a:lnTo>
                  <a:lnTo>
                    <a:pt x="310" y="1195"/>
                  </a:lnTo>
                  <a:lnTo>
                    <a:pt x="317" y="1200"/>
                  </a:lnTo>
                  <a:lnTo>
                    <a:pt x="326" y="1204"/>
                  </a:lnTo>
                  <a:lnTo>
                    <a:pt x="334" y="1209"/>
                  </a:lnTo>
                  <a:lnTo>
                    <a:pt x="342" y="1214"/>
                  </a:lnTo>
                  <a:lnTo>
                    <a:pt x="349" y="1219"/>
                  </a:lnTo>
                  <a:lnTo>
                    <a:pt x="352" y="1224"/>
                  </a:lnTo>
                  <a:lnTo>
                    <a:pt x="354" y="1227"/>
                  </a:lnTo>
                  <a:lnTo>
                    <a:pt x="354" y="1227"/>
                  </a:lnTo>
                  <a:lnTo>
                    <a:pt x="378" y="1240"/>
                  </a:lnTo>
                  <a:lnTo>
                    <a:pt x="401" y="1253"/>
                  </a:lnTo>
                  <a:lnTo>
                    <a:pt x="422" y="1267"/>
                  </a:lnTo>
                  <a:lnTo>
                    <a:pt x="445" y="1278"/>
                  </a:lnTo>
                  <a:lnTo>
                    <a:pt x="445" y="1278"/>
                  </a:lnTo>
                  <a:lnTo>
                    <a:pt x="497" y="1304"/>
                  </a:lnTo>
                  <a:lnTo>
                    <a:pt x="550" y="1329"/>
                  </a:lnTo>
                  <a:lnTo>
                    <a:pt x="550" y="1329"/>
                  </a:lnTo>
                  <a:lnTo>
                    <a:pt x="588" y="1345"/>
                  </a:lnTo>
                  <a:lnTo>
                    <a:pt x="607" y="1352"/>
                  </a:lnTo>
                  <a:lnTo>
                    <a:pt x="626" y="1359"/>
                  </a:lnTo>
                  <a:lnTo>
                    <a:pt x="626" y="1359"/>
                  </a:lnTo>
                  <a:lnTo>
                    <a:pt x="649" y="1365"/>
                  </a:lnTo>
                  <a:lnTo>
                    <a:pt x="671" y="1372"/>
                  </a:lnTo>
                  <a:lnTo>
                    <a:pt x="695" y="1376"/>
                  </a:lnTo>
                  <a:lnTo>
                    <a:pt x="717" y="1381"/>
                  </a:lnTo>
                  <a:lnTo>
                    <a:pt x="741" y="1384"/>
                  </a:lnTo>
                  <a:lnTo>
                    <a:pt x="765" y="1388"/>
                  </a:lnTo>
                  <a:lnTo>
                    <a:pt x="813" y="1393"/>
                  </a:lnTo>
                  <a:lnTo>
                    <a:pt x="860" y="1395"/>
                  </a:lnTo>
                  <a:lnTo>
                    <a:pt x="908" y="1395"/>
                  </a:lnTo>
                  <a:lnTo>
                    <a:pt x="955" y="1392"/>
                  </a:lnTo>
                  <a:lnTo>
                    <a:pt x="1001" y="1388"/>
                  </a:lnTo>
                  <a:lnTo>
                    <a:pt x="1001" y="1388"/>
                  </a:lnTo>
                  <a:lnTo>
                    <a:pt x="1029" y="1383"/>
                  </a:lnTo>
                  <a:lnTo>
                    <a:pt x="1056" y="1378"/>
                  </a:lnTo>
                  <a:lnTo>
                    <a:pt x="1083" y="1372"/>
                  </a:lnTo>
                  <a:lnTo>
                    <a:pt x="1108" y="1364"/>
                  </a:lnTo>
                  <a:lnTo>
                    <a:pt x="1134" y="1355"/>
                  </a:lnTo>
                  <a:lnTo>
                    <a:pt x="1159" y="1346"/>
                  </a:lnTo>
                  <a:lnTo>
                    <a:pt x="1183" y="1335"/>
                  </a:lnTo>
                  <a:lnTo>
                    <a:pt x="1206" y="1323"/>
                  </a:lnTo>
                  <a:lnTo>
                    <a:pt x="1206" y="1323"/>
                  </a:lnTo>
                  <a:lnTo>
                    <a:pt x="1209" y="1318"/>
                  </a:lnTo>
                  <a:lnTo>
                    <a:pt x="1211" y="1316"/>
                  </a:lnTo>
                  <a:lnTo>
                    <a:pt x="1213" y="1315"/>
                  </a:lnTo>
                  <a:lnTo>
                    <a:pt x="1213" y="1315"/>
                  </a:lnTo>
                  <a:lnTo>
                    <a:pt x="1216" y="1313"/>
                  </a:lnTo>
                  <a:lnTo>
                    <a:pt x="1222" y="1310"/>
                  </a:lnTo>
                  <a:lnTo>
                    <a:pt x="1226" y="1309"/>
                  </a:lnTo>
                  <a:lnTo>
                    <a:pt x="1230" y="1307"/>
                  </a:lnTo>
                  <a:lnTo>
                    <a:pt x="1230" y="1307"/>
                  </a:lnTo>
                  <a:lnTo>
                    <a:pt x="1236" y="1304"/>
                  </a:lnTo>
                  <a:lnTo>
                    <a:pt x="1240" y="1299"/>
                  </a:lnTo>
                  <a:lnTo>
                    <a:pt x="1251" y="1288"/>
                  </a:lnTo>
                  <a:lnTo>
                    <a:pt x="1254" y="1282"/>
                  </a:lnTo>
                  <a:lnTo>
                    <a:pt x="1257" y="1276"/>
                  </a:lnTo>
                  <a:lnTo>
                    <a:pt x="1259" y="1272"/>
                  </a:lnTo>
                  <a:lnTo>
                    <a:pt x="1259" y="1268"/>
                  </a:lnTo>
                  <a:lnTo>
                    <a:pt x="1259" y="1268"/>
                  </a:lnTo>
                  <a:lnTo>
                    <a:pt x="1254" y="1276"/>
                  </a:lnTo>
                  <a:lnTo>
                    <a:pt x="1247" y="1283"/>
                  </a:lnTo>
                  <a:lnTo>
                    <a:pt x="1241" y="1289"/>
                  </a:lnTo>
                  <a:lnTo>
                    <a:pt x="1232" y="1294"/>
                  </a:lnTo>
                  <a:lnTo>
                    <a:pt x="1217" y="1304"/>
                  </a:lnTo>
                  <a:lnTo>
                    <a:pt x="1209" y="1310"/>
                  </a:lnTo>
                  <a:lnTo>
                    <a:pt x="1202" y="1316"/>
                  </a:lnTo>
                  <a:lnTo>
                    <a:pt x="1202" y="1316"/>
                  </a:lnTo>
                  <a:lnTo>
                    <a:pt x="1196" y="1318"/>
                  </a:lnTo>
                  <a:lnTo>
                    <a:pt x="1190" y="1319"/>
                  </a:lnTo>
                  <a:lnTo>
                    <a:pt x="1180" y="1324"/>
                  </a:lnTo>
                  <a:lnTo>
                    <a:pt x="1170" y="1330"/>
                  </a:lnTo>
                  <a:lnTo>
                    <a:pt x="1162" y="1334"/>
                  </a:lnTo>
                  <a:lnTo>
                    <a:pt x="1162" y="1334"/>
                  </a:lnTo>
                  <a:lnTo>
                    <a:pt x="1136" y="1343"/>
                  </a:lnTo>
                  <a:lnTo>
                    <a:pt x="1116" y="1350"/>
                  </a:lnTo>
                  <a:lnTo>
                    <a:pt x="1116" y="1350"/>
                  </a:lnTo>
                  <a:lnTo>
                    <a:pt x="1096" y="1357"/>
                  </a:lnTo>
                  <a:lnTo>
                    <a:pt x="1077" y="1361"/>
                  </a:lnTo>
                  <a:lnTo>
                    <a:pt x="1058" y="1365"/>
                  </a:lnTo>
                  <a:lnTo>
                    <a:pt x="1039" y="1368"/>
                  </a:lnTo>
                  <a:lnTo>
                    <a:pt x="999" y="1375"/>
                  </a:lnTo>
                  <a:lnTo>
                    <a:pt x="958" y="1382"/>
                  </a:lnTo>
                  <a:lnTo>
                    <a:pt x="958" y="1382"/>
                  </a:lnTo>
                  <a:lnTo>
                    <a:pt x="948" y="1380"/>
                  </a:lnTo>
                  <a:lnTo>
                    <a:pt x="936" y="1380"/>
                  </a:lnTo>
                  <a:lnTo>
                    <a:pt x="923" y="1381"/>
                  </a:lnTo>
                  <a:lnTo>
                    <a:pt x="911" y="1383"/>
                  </a:lnTo>
                  <a:lnTo>
                    <a:pt x="911" y="1383"/>
                  </a:lnTo>
                  <a:lnTo>
                    <a:pt x="855" y="1381"/>
                  </a:lnTo>
                  <a:lnTo>
                    <a:pt x="798" y="1377"/>
                  </a:lnTo>
                  <a:lnTo>
                    <a:pt x="770" y="1374"/>
                  </a:lnTo>
                  <a:lnTo>
                    <a:pt x="742" y="1369"/>
                  </a:lnTo>
                  <a:lnTo>
                    <a:pt x="714" y="1364"/>
                  </a:lnTo>
                  <a:lnTo>
                    <a:pt x="686" y="1357"/>
                  </a:lnTo>
                  <a:lnTo>
                    <a:pt x="686" y="1357"/>
                  </a:lnTo>
                  <a:lnTo>
                    <a:pt x="660" y="1350"/>
                  </a:lnTo>
                  <a:lnTo>
                    <a:pt x="631" y="1342"/>
                  </a:lnTo>
                  <a:lnTo>
                    <a:pt x="600" y="1331"/>
                  </a:lnTo>
                  <a:lnTo>
                    <a:pt x="584" y="1323"/>
                  </a:lnTo>
                  <a:lnTo>
                    <a:pt x="568" y="1316"/>
                  </a:lnTo>
                  <a:lnTo>
                    <a:pt x="568" y="1316"/>
                  </a:lnTo>
                  <a:lnTo>
                    <a:pt x="564" y="1315"/>
                  </a:lnTo>
                  <a:lnTo>
                    <a:pt x="562" y="1316"/>
                  </a:lnTo>
                  <a:lnTo>
                    <a:pt x="559" y="1316"/>
                  </a:lnTo>
                  <a:lnTo>
                    <a:pt x="556" y="1316"/>
                  </a:lnTo>
                  <a:lnTo>
                    <a:pt x="556" y="1316"/>
                  </a:lnTo>
                  <a:lnTo>
                    <a:pt x="524" y="1299"/>
                  </a:lnTo>
                  <a:lnTo>
                    <a:pt x="494" y="1282"/>
                  </a:lnTo>
                  <a:lnTo>
                    <a:pt x="463" y="1263"/>
                  </a:lnTo>
                  <a:lnTo>
                    <a:pt x="431" y="1247"/>
                  </a:lnTo>
                  <a:lnTo>
                    <a:pt x="431" y="1247"/>
                  </a:lnTo>
                  <a:lnTo>
                    <a:pt x="408" y="1236"/>
                  </a:lnTo>
                  <a:lnTo>
                    <a:pt x="387" y="1223"/>
                  </a:lnTo>
                  <a:lnTo>
                    <a:pt x="365" y="1210"/>
                  </a:lnTo>
                  <a:lnTo>
                    <a:pt x="345" y="1197"/>
                  </a:lnTo>
                  <a:lnTo>
                    <a:pt x="326" y="1182"/>
                  </a:lnTo>
                  <a:lnTo>
                    <a:pt x="306" y="1168"/>
                  </a:lnTo>
                  <a:lnTo>
                    <a:pt x="288" y="1152"/>
                  </a:lnTo>
                  <a:lnTo>
                    <a:pt x="270" y="1137"/>
                  </a:lnTo>
                  <a:lnTo>
                    <a:pt x="236" y="1105"/>
                  </a:lnTo>
                  <a:lnTo>
                    <a:pt x="201" y="1071"/>
                  </a:lnTo>
                  <a:lnTo>
                    <a:pt x="136" y="1003"/>
                  </a:lnTo>
                  <a:lnTo>
                    <a:pt x="136" y="1003"/>
                  </a:lnTo>
                  <a:lnTo>
                    <a:pt x="103" y="954"/>
                  </a:lnTo>
                  <a:lnTo>
                    <a:pt x="72" y="904"/>
                  </a:lnTo>
                  <a:lnTo>
                    <a:pt x="72" y="904"/>
                  </a:lnTo>
                  <a:lnTo>
                    <a:pt x="70" y="895"/>
                  </a:lnTo>
                  <a:lnTo>
                    <a:pt x="66" y="886"/>
                  </a:lnTo>
                  <a:lnTo>
                    <a:pt x="62" y="879"/>
                  </a:lnTo>
                  <a:lnTo>
                    <a:pt x="58" y="871"/>
                  </a:lnTo>
                  <a:lnTo>
                    <a:pt x="58" y="871"/>
                  </a:lnTo>
                  <a:lnTo>
                    <a:pt x="57" y="868"/>
                  </a:lnTo>
                  <a:lnTo>
                    <a:pt x="57" y="866"/>
                  </a:lnTo>
                  <a:lnTo>
                    <a:pt x="57" y="864"/>
                  </a:lnTo>
                  <a:lnTo>
                    <a:pt x="58" y="860"/>
                  </a:lnTo>
                  <a:lnTo>
                    <a:pt x="58" y="860"/>
                  </a:lnTo>
                  <a:lnTo>
                    <a:pt x="51" y="846"/>
                  </a:lnTo>
                  <a:lnTo>
                    <a:pt x="46" y="832"/>
                  </a:lnTo>
                  <a:lnTo>
                    <a:pt x="42" y="819"/>
                  </a:lnTo>
                  <a:lnTo>
                    <a:pt x="38" y="805"/>
                  </a:lnTo>
                  <a:lnTo>
                    <a:pt x="34" y="791"/>
                  </a:lnTo>
                  <a:lnTo>
                    <a:pt x="32" y="777"/>
                  </a:lnTo>
                  <a:lnTo>
                    <a:pt x="28" y="749"/>
                  </a:lnTo>
                  <a:lnTo>
                    <a:pt x="27" y="719"/>
                  </a:lnTo>
                  <a:lnTo>
                    <a:pt x="27" y="689"/>
                  </a:lnTo>
                  <a:lnTo>
                    <a:pt x="28" y="658"/>
                  </a:lnTo>
                  <a:lnTo>
                    <a:pt x="29" y="626"/>
                  </a:lnTo>
                  <a:lnTo>
                    <a:pt x="29" y="626"/>
                  </a:lnTo>
                  <a:lnTo>
                    <a:pt x="25" y="637"/>
                  </a:lnTo>
                  <a:lnTo>
                    <a:pt x="23" y="648"/>
                  </a:lnTo>
                  <a:lnTo>
                    <a:pt x="21" y="658"/>
                  </a:lnTo>
                  <a:lnTo>
                    <a:pt x="21" y="670"/>
                  </a:lnTo>
                  <a:lnTo>
                    <a:pt x="21" y="693"/>
                  </a:lnTo>
                  <a:lnTo>
                    <a:pt x="21" y="703"/>
                  </a:lnTo>
                  <a:lnTo>
                    <a:pt x="20" y="713"/>
                  </a:lnTo>
                  <a:lnTo>
                    <a:pt x="20" y="713"/>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cs typeface="+mn-ea"/>
                <a:sym typeface="+mn-lt"/>
              </a:endParaRPr>
            </a:p>
          </p:txBody>
        </p:sp>
        <p:sp>
          <p:nvSpPr>
            <p:cNvPr id="43" name="Freeform 110"/>
            <p:cNvSpPr>
              <a:spLocks noEditPoints="1"/>
            </p:cNvSpPr>
            <p:nvPr/>
          </p:nvSpPr>
          <p:spPr bwMode="auto">
            <a:xfrm>
              <a:off x="4678363" y="1257300"/>
              <a:ext cx="179388" cy="215900"/>
            </a:xfrm>
            <a:custGeom>
              <a:avLst/>
              <a:gdLst/>
              <a:ahLst/>
              <a:cxnLst>
                <a:cxn ang="0">
                  <a:pos x="139" y="6"/>
                </a:cxn>
                <a:cxn ang="0">
                  <a:pos x="198" y="37"/>
                </a:cxn>
                <a:cxn ang="0">
                  <a:pos x="247" y="79"/>
                </a:cxn>
                <a:cxn ang="0">
                  <a:pos x="286" y="132"/>
                </a:cxn>
                <a:cxn ang="0">
                  <a:pos x="315" y="191"/>
                </a:cxn>
                <a:cxn ang="0">
                  <a:pos x="337" y="256"/>
                </a:cxn>
                <a:cxn ang="0">
                  <a:pos x="339" y="299"/>
                </a:cxn>
                <a:cxn ang="0">
                  <a:pos x="335" y="337"/>
                </a:cxn>
                <a:cxn ang="0">
                  <a:pos x="324" y="363"/>
                </a:cxn>
                <a:cxn ang="0">
                  <a:pos x="308" y="383"/>
                </a:cxn>
                <a:cxn ang="0">
                  <a:pos x="292" y="394"/>
                </a:cxn>
                <a:cxn ang="0">
                  <a:pos x="264" y="407"/>
                </a:cxn>
                <a:cxn ang="0">
                  <a:pos x="242" y="408"/>
                </a:cxn>
                <a:cxn ang="0">
                  <a:pos x="209" y="403"/>
                </a:cxn>
                <a:cxn ang="0">
                  <a:pos x="176" y="391"/>
                </a:cxn>
                <a:cxn ang="0">
                  <a:pos x="135" y="364"/>
                </a:cxn>
                <a:cxn ang="0">
                  <a:pos x="79" y="307"/>
                </a:cxn>
                <a:cxn ang="0">
                  <a:pos x="36" y="238"/>
                </a:cxn>
                <a:cxn ang="0">
                  <a:pos x="9" y="163"/>
                </a:cxn>
                <a:cxn ang="0">
                  <a:pos x="2" y="118"/>
                </a:cxn>
                <a:cxn ang="0">
                  <a:pos x="2" y="82"/>
                </a:cxn>
                <a:cxn ang="0">
                  <a:pos x="6" y="64"/>
                </a:cxn>
                <a:cxn ang="0">
                  <a:pos x="28" y="26"/>
                </a:cxn>
                <a:cxn ang="0">
                  <a:pos x="36" y="17"/>
                </a:cxn>
                <a:cxn ang="0">
                  <a:pos x="63" y="7"/>
                </a:cxn>
                <a:cxn ang="0">
                  <a:pos x="116" y="0"/>
                </a:cxn>
                <a:cxn ang="0">
                  <a:pos x="120" y="21"/>
                </a:cxn>
                <a:cxn ang="0">
                  <a:pos x="82" y="22"/>
                </a:cxn>
                <a:cxn ang="0">
                  <a:pos x="57" y="31"/>
                </a:cxn>
                <a:cxn ang="0">
                  <a:pos x="43" y="48"/>
                </a:cxn>
                <a:cxn ang="0">
                  <a:pos x="32" y="87"/>
                </a:cxn>
                <a:cxn ang="0">
                  <a:pos x="29" y="128"/>
                </a:cxn>
                <a:cxn ang="0">
                  <a:pos x="34" y="171"/>
                </a:cxn>
                <a:cxn ang="0">
                  <a:pos x="46" y="210"/>
                </a:cxn>
                <a:cxn ang="0">
                  <a:pos x="63" y="240"/>
                </a:cxn>
                <a:cxn ang="0">
                  <a:pos x="70" y="260"/>
                </a:cxn>
                <a:cxn ang="0">
                  <a:pos x="92" y="294"/>
                </a:cxn>
                <a:cxn ang="0">
                  <a:pos x="118" y="325"/>
                </a:cxn>
                <a:cxn ang="0">
                  <a:pos x="146" y="356"/>
                </a:cxn>
                <a:cxn ang="0">
                  <a:pos x="163" y="367"/>
                </a:cxn>
                <a:cxn ang="0">
                  <a:pos x="207" y="388"/>
                </a:cxn>
                <a:cxn ang="0">
                  <a:pos x="234" y="393"/>
                </a:cxn>
                <a:cxn ang="0">
                  <a:pos x="271" y="386"/>
                </a:cxn>
                <a:cxn ang="0">
                  <a:pos x="300" y="369"/>
                </a:cxn>
                <a:cxn ang="0">
                  <a:pos x="311" y="354"/>
                </a:cxn>
                <a:cxn ang="0">
                  <a:pos x="320" y="326"/>
                </a:cxn>
                <a:cxn ang="0">
                  <a:pos x="321" y="293"/>
                </a:cxn>
                <a:cxn ang="0">
                  <a:pos x="307" y="208"/>
                </a:cxn>
                <a:cxn ang="0">
                  <a:pos x="286" y="161"/>
                </a:cxn>
                <a:cxn ang="0">
                  <a:pos x="265" y="128"/>
                </a:cxn>
                <a:cxn ang="0">
                  <a:pos x="255" y="112"/>
                </a:cxn>
                <a:cxn ang="0">
                  <a:pos x="226" y="79"/>
                </a:cxn>
                <a:cxn ang="0">
                  <a:pos x="179" y="40"/>
                </a:cxn>
                <a:cxn ang="0">
                  <a:pos x="151" y="26"/>
                </a:cxn>
                <a:cxn ang="0">
                  <a:pos x="120" y="21"/>
                </a:cxn>
              </a:cxnLst>
              <a:rect l="0" t="0" r="r" b="b"/>
              <a:pathLst>
                <a:path w="339" h="408">
                  <a:moveTo>
                    <a:pt x="116" y="0"/>
                  </a:moveTo>
                  <a:lnTo>
                    <a:pt x="116" y="0"/>
                  </a:lnTo>
                  <a:lnTo>
                    <a:pt x="139" y="6"/>
                  </a:lnTo>
                  <a:lnTo>
                    <a:pt x="160" y="15"/>
                  </a:lnTo>
                  <a:lnTo>
                    <a:pt x="180" y="26"/>
                  </a:lnTo>
                  <a:lnTo>
                    <a:pt x="198" y="37"/>
                  </a:lnTo>
                  <a:lnTo>
                    <a:pt x="216" y="50"/>
                  </a:lnTo>
                  <a:lnTo>
                    <a:pt x="232" y="64"/>
                  </a:lnTo>
                  <a:lnTo>
                    <a:pt x="247" y="79"/>
                  </a:lnTo>
                  <a:lnTo>
                    <a:pt x="261" y="95"/>
                  </a:lnTo>
                  <a:lnTo>
                    <a:pt x="274" y="113"/>
                  </a:lnTo>
                  <a:lnTo>
                    <a:pt x="286" y="132"/>
                  </a:lnTo>
                  <a:lnTo>
                    <a:pt x="296" y="151"/>
                  </a:lnTo>
                  <a:lnTo>
                    <a:pt x="306" y="170"/>
                  </a:lnTo>
                  <a:lnTo>
                    <a:pt x="315" y="191"/>
                  </a:lnTo>
                  <a:lnTo>
                    <a:pt x="323" y="212"/>
                  </a:lnTo>
                  <a:lnTo>
                    <a:pt x="331" y="233"/>
                  </a:lnTo>
                  <a:lnTo>
                    <a:pt x="337" y="256"/>
                  </a:lnTo>
                  <a:lnTo>
                    <a:pt x="337" y="256"/>
                  </a:lnTo>
                  <a:lnTo>
                    <a:pt x="339" y="277"/>
                  </a:lnTo>
                  <a:lnTo>
                    <a:pt x="339" y="299"/>
                  </a:lnTo>
                  <a:lnTo>
                    <a:pt x="338" y="319"/>
                  </a:lnTo>
                  <a:lnTo>
                    <a:pt x="337" y="329"/>
                  </a:lnTo>
                  <a:lnTo>
                    <a:pt x="335" y="337"/>
                  </a:lnTo>
                  <a:lnTo>
                    <a:pt x="332" y="347"/>
                  </a:lnTo>
                  <a:lnTo>
                    <a:pt x="328" y="354"/>
                  </a:lnTo>
                  <a:lnTo>
                    <a:pt x="324" y="363"/>
                  </a:lnTo>
                  <a:lnTo>
                    <a:pt x="320" y="370"/>
                  </a:lnTo>
                  <a:lnTo>
                    <a:pt x="313" y="377"/>
                  </a:lnTo>
                  <a:lnTo>
                    <a:pt x="308" y="383"/>
                  </a:lnTo>
                  <a:lnTo>
                    <a:pt x="301" y="390"/>
                  </a:lnTo>
                  <a:lnTo>
                    <a:pt x="292" y="394"/>
                  </a:lnTo>
                  <a:lnTo>
                    <a:pt x="292" y="394"/>
                  </a:lnTo>
                  <a:lnTo>
                    <a:pt x="279" y="401"/>
                  </a:lnTo>
                  <a:lnTo>
                    <a:pt x="273" y="405"/>
                  </a:lnTo>
                  <a:lnTo>
                    <a:pt x="264" y="407"/>
                  </a:lnTo>
                  <a:lnTo>
                    <a:pt x="264" y="407"/>
                  </a:lnTo>
                  <a:lnTo>
                    <a:pt x="252" y="408"/>
                  </a:lnTo>
                  <a:lnTo>
                    <a:pt x="242" y="408"/>
                  </a:lnTo>
                  <a:lnTo>
                    <a:pt x="231" y="407"/>
                  </a:lnTo>
                  <a:lnTo>
                    <a:pt x="219" y="406"/>
                  </a:lnTo>
                  <a:lnTo>
                    <a:pt x="209" y="403"/>
                  </a:lnTo>
                  <a:lnTo>
                    <a:pt x="198" y="399"/>
                  </a:lnTo>
                  <a:lnTo>
                    <a:pt x="187" y="395"/>
                  </a:lnTo>
                  <a:lnTo>
                    <a:pt x="176" y="391"/>
                  </a:lnTo>
                  <a:lnTo>
                    <a:pt x="166" y="384"/>
                  </a:lnTo>
                  <a:lnTo>
                    <a:pt x="155" y="378"/>
                  </a:lnTo>
                  <a:lnTo>
                    <a:pt x="135" y="364"/>
                  </a:lnTo>
                  <a:lnTo>
                    <a:pt x="115" y="347"/>
                  </a:lnTo>
                  <a:lnTo>
                    <a:pt x="97" y="328"/>
                  </a:lnTo>
                  <a:lnTo>
                    <a:pt x="79" y="307"/>
                  </a:lnTo>
                  <a:lnTo>
                    <a:pt x="64" y="286"/>
                  </a:lnTo>
                  <a:lnTo>
                    <a:pt x="49" y="262"/>
                  </a:lnTo>
                  <a:lnTo>
                    <a:pt x="36" y="238"/>
                  </a:lnTo>
                  <a:lnTo>
                    <a:pt x="25" y="213"/>
                  </a:lnTo>
                  <a:lnTo>
                    <a:pt x="16" y="188"/>
                  </a:lnTo>
                  <a:lnTo>
                    <a:pt x="9" y="163"/>
                  </a:lnTo>
                  <a:lnTo>
                    <a:pt x="4" y="138"/>
                  </a:lnTo>
                  <a:lnTo>
                    <a:pt x="4" y="138"/>
                  </a:lnTo>
                  <a:lnTo>
                    <a:pt x="2" y="118"/>
                  </a:lnTo>
                  <a:lnTo>
                    <a:pt x="0" y="100"/>
                  </a:lnTo>
                  <a:lnTo>
                    <a:pt x="1" y="91"/>
                  </a:lnTo>
                  <a:lnTo>
                    <a:pt x="2" y="82"/>
                  </a:lnTo>
                  <a:lnTo>
                    <a:pt x="3" y="74"/>
                  </a:lnTo>
                  <a:lnTo>
                    <a:pt x="6" y="64"/>
                  </a:lnTo>
                  <a:lnTo>
                    <a:pt x="6" y="64"/>
                  </a:lnTo>
                  <a:lnTo>
                    <a:pt x="12" y="51"/>
                  </a:lnTo>
                  <a:lnTo>
                    <a:pt x="19" y="37"/>
                  </a:lnTo>
                  <a:lnTo>
                    <a:pt x="28" y="26"/>
                  </a:lnTo>
                  <a:lnTo>
                    <a:pt x="32" y="21"/>
                  </a:lnTo>
                  <a:lnTo>
                    <a:pt x="36" y="17"/>
                  </a:lnTo>
                  <a:lnTo>
                    <a:pt x="36" y="17"/>
                  </a:lnTo>
                  <a:lnTo>
                    <a:pt x="44" y="13"/>
                  </a:lnTo>
                  <a:lnTo>
                    <a:pt x="53" y="10"/>
                  </a:lnTo>
                  <a:lnTo>
                    <a:pt x="63" y="7"/>
                  </a:lnTo>
                  <a:lnTo>
                    <a:pt x="74" y="5"/>
                  </a:lnTo>
                  <a:lnTo>
                    <a:pt x="96" y="2"/>
                  </a:lnTo>
                  <a:lnTo>
                    <a:pt x="116" y="0"/>
                  </a:lnTo>
                  <a:lnTo>
                    <a:pt x="116" y="0"/>
                  </a:lnTo>
                  <a:close/>
                  <a:moveTo>
                    <a:pt x="120" y="21"/>
                  </a:moveTo>
                  <a:lnTo>
                    <a:pt x="120" y="21"/>
                  </a:lnTo>
                  <a:lnTo>
                    <a:pt x="100" y="21"/>
                  </a:lnTo>
                  <a:lnTo>
                    <a:pt x="91" y="21"/>
                  </a:lnTo>
                  <a:lnTo>
                    <a:pt x="82" y="22"/>
                  </a:lnTo>
                  <a:lnTo>
                    <a:pt x="73" y="23"/>
                  </a:lnTo>
                  <a:lnTo>
                    <a:pt x="64" y="27"/>
                  </a:lnTo>
                  <a:lnTo>
                    <a:pt x="57" y="31"/>
                  </a:lnTo>
                  <a:lnTo>
                    <a:pt x="49" y="37"/>
                  </a:lnTo>
                  <a:lnTo>
                    <a:pt x="49" y="37"/>
                  </a:lnTo>
                  <a:lnTo>
                    <a:pt x="43" y="48"/>
                  </a:lnTo>
                  <a:lnTo>
                    <a:pt x="38" y="60"/>
                  </a:lnTo>
                  <a:lnTo>
                    <a:pt x="34" y="73"/>
                  </a:lnTo>
                  <a:lnTo>
                    <a:pt x="32" y="87"/>
                  </a:lnTo>
                  <a:lnTo>
                    <a:pt x="30" y="101"/>
                  </a:lnTo>
                  <a:lnTo>
                    <a:pt x="29" y="114"/>
                  </a:lnTo>
                  <a:lnTo>
                    <a:pt x="29" y="128"/>
                  </a:lnTo>
                  <a:lnTo>
                    <a:pt x="30" y="143"/>
                  </a:lnTo>
                  <a:lnTo>
                    <a:pt x="32" y="157"/>
                  </a:lnTo>
                  <a:lnTo>
                    <a:pt x="34" y="171"/>
                  </a:lnTo>
                  <a:lnTo>
                    <a:pt x="37" y="185"/>
                  </a:lnTo>
                  <a:lnTo>
                    <a:pt x="42" y="198"/>
                  </a:lnTo>
                  <a:lnTo>
                    <a:pt x="46" y="210"/>
                  </a:lnTo>
                  <a:lnTo>
                    <a:pt x="51" y="220"/>
                  </a:lnTo>
                  <a:lnTo>
                    <a:pt x="57" y="231"/>
                  </a:lnTo>
                  <a:lnTo>
                    <a:pt x="63" y="240"/>
                  </a:lnTo>
                  <a:lnTo>
                    <a:pt x="63" y="240"/>
                  </a:lnTo>
                  <a:lnTo>
                    <a:pt x="66" y="250"/>
                  </a:lnTo>
                  <a:lnTo>
                    <a:pt x="70" y="260"/>
                  </a:lnTo>
                  <a:lnTo>
                    <a:pt x="75" y="269"/>
                  </a:lnTo>
                  <a:lnTo>
                    <a:pt x="80" y="277"/>
                  </a:lnTo>
                  <a:lnTo>
                    <a:pt x="92" y="294"/>
                  </a:lnTo>
                  <a:lnTo>
                    <a:pt x="106" y="310"/>
                  </a:lnTo>
                  <a:lnTo>
                    <a:pt x="106" y="310"/>
                  </a:lnTo>
                  <a:lnTo>
                    <a:pt x="118" y="325"/>
                  </a:lnTo>
                  <a:lnTo>
                    <a:pt x="128" y="339"/>
                  </a:lnTo>
                  <a:lnTo>
                    <a:pt x="140" y="351"/>
                  </a:lnTo>
                  <a:lnTo>
                    <a:pt x="146" y="356"/>
                  </a:lnTo>
                  <a:lnTo>
                    <a:pt x="152" y="361"/>
                  </a:lnTo>
                  <a:lnTo>
                    <a:pt x="152" y="361"/>
                  </a:lnTo>
                  <a:lnTo>
                    <a:pt x="163" y="367"/>
                  </a:lnTo>
                  <a:lnTo>
                    <a:pt x="176" y="375"/>
                  </a:lnTo>
                  <a:lnTo>
                    <a:pt x="192" y="381"/>
                  </a:lnTo>
                  <a:lnTo>
                    <a:pt x="207" y="388"/>
                  </a:lnTo>
                  <a:lnTo>
                    <a:pt x="207" y="388"/>
                  </a:lnTo>
                  <a:lnTo>
                    <a:pt x="220" y="391"/>
                  </a:lnTo>
                  <a:lnTo>
                    <a:pt x="234" y="393"/>
                  </a:lnTo>
                  <a:lnTo>
                    <a:pt x="247" y="392"/>
                  </a:lnTo>
                  <a:lnTo>
                    <a:pt x="259" y="390"/>
                  </a:lnTo>
                  <a:lnTo>
                    <a:pt x="271" y="386"/>
                  </a:lnTo>
                  <a:lnTo>
                    <a:pt x="281" y="382"/>
                  </a:lnTo>
                  <a:lnTo>
                    <a:pt x="291" y="376"/>
                  </a:lnTo>
                  <a:lnTo>
                    <a:pt x="300" y="369"/>
                  </a:lnTo>
                  <a:lnTo>
                    <a:pt x="300" y="369"/>
                  </a:lnTo>
                  <a:lnTo>
                    <a:pt x="306" y="363"/>
                  </a:lnTo>
                  <a:lnTo>
                    <a:pt x="311" y="354"/>
                  </a:lnTo>
                  <a:lnTo>
                    <a:pt x="316" y="346"/>
                  </a:lnTo>
                  <a:lnTo>
                    <a:pt x="319" y="336"/>
                  </a:lnTo>
                  <a:lnTo>
                    <a:pt x="320" y="326"/>
                  </a:lnTo>
                  <a:lnTo>
                    <a:pt x="321" y="316"/>
                  </a:lnTo>
                  <a:lnTo>
                    <a:pt x="322" y="305"/>
                  </a:lnTo>
                  <a:lnTo>
                    <a:pt x="321" y="293"/>
                  </a:lnTo>
                  <a:lnTo>
                    <a:pt x="319" y="271"/>
                  </a:lnTo>
                  <a:lnTo>
                    <a:pt x="315" y="248"/>
                  </a:lnTo>
                  <a:lnTo>
                    <a:pt x="307" y="208"/>
                  </a:lnTo>
                  <a:lnTo>
                    <a:pt x="307" y="208"/>
                  </a:lnTo>
                  <a:lnTo>
                    <a:pt x="296" y="184"/>
                  </a:lnTo>
                  <a:lnTo>
                    <a:pt x="286" y="161"/>
                  </a:lnTo>
                  <a:lnTo>
                    <a:pt x="279" y="150"/>
                  </a:lnTo>
                  <a:lnTo>
                    <a:pt x="273" y="139"/>
                  </a:lnTo>
                  <a:lnTo>
                    <a:pt x="265" y="128"/>
                  </a:lnTo>
                  <a:lnTo>
                    <a:pt x="257" y="119"/>
                  </a:lnTo>
                  <a:lnTo>
                    <a:pt x="257" y="119"/>
                  </a:lnTo>
                  <a:lnTo>
                    <a:pt x="255" y="112"/>
                  </a:lnTo>
                  <a:lnTo>
                    <a:pt x="254" y="106"/>
                  </a:lnTo>
                  <a:lnTo>
                    <a:pt x="254" y="106"/>
                  </a:lnTo>
                  <a:lnTo>
                    <a:pt x="226" y="79"/>
                  </a:lnTo>
                  <a:lnTo>
                    <a:pt x="211" y="65"/>
                  </a:lnTo>
                  <a:lnTo>
                    <a:pt x="196" y="51"/>
                  </a:lnTo>
                  <a:lnTo>
                    <a:pt x="179" y="40"/>
                  </a:lnTo>
                  <a:lnTo>
                    <a:pt x="169" y="34"/>
                  </a:lnTo>
                  <a:lnTo>
                    <a:pt x="160" y="30"/>
                  </a:lnTo>
                  <a:lnTo>
                    <a:pt x="151" y="26"/>
                  </a:lnTo>
                  <a:lnTo>
                    <a:pt x="141" y="23"/>
                  </a:lnTo>
                  <a:lnTo>
                    <a:pt x="130" y="21"/>
                  </a:lnTo>
                  <a:lnTo>
                    <a:pt x="120" y="21"/>
                  </a:lnTo>
                  <a:lnTo>
                    <a:pt x="120" y="21"/>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cs typeface="+mn-ea"/>
                <a:sym typeface="+mn-lt"/>
              </a:endParaRPr>
            </a:p>
          </p:txBody>
        </p:sp>
      </p:grpSp>
      <p:sp>
        <p:nvSpPr>
          <p:cNvPr id="44" name="Freeform 123"/>
          <p:cNvSpPr>
            <a:spLocks noEditPoints="1"/>
          </p:cNvSpPr>
          <p:nvPr/>
        </p:nvSpPr>
        <p:spPr bwMode="auto">
          <a:xfrm>
            <a:off x="10080785" y="5380657"/>
            <a:ext cx="1439333" cy="1007533"/>
          </a:xfrm>
          <a:custGeom>
            <a:avLst/>
            <a:gdLst/>
            <a:ahLst/>
            <a:cxnLst>
              <a:cxn ang="0">
                <a:pos x="1179" y="92"/>
              </a:cxn>
              <a:cxn ang="0">
                <a:pos x="1259" y="275"/>
              </a:cxn>
              <a:cxn ang="0">
                <a:pos x="1607" y="202"/>
              </a:cxn>
              <a:cxn ang="0">
                <a:pos x="1753" y="130"/>
              </a:cxn>
              <a:cxn ang="0">
                <a:pos x="1857" y="304"/>
              </a:cxn>
              <a:cxn ang="0">
                <a:pos x="2021" y="567"/>
              </a:cxn>
              <a:cxn ang="0">
                <a:pos x="1753" y="1262"/>
              </a:cxn>
              <a:cxn ang="0">
                <a:pos x="877" y="1371"/>
              </a:cxn>
              <a:cxn ang="0">
                <a:pos x="11" y="1411"/>
              </a:cxn>
              <a:cxn ang="0">
                <a:pos x="24" y="1101"/>
              </a:cxn>
              <a:cxn ang="0">
                <a:pos x="182" y="802"/>
              </a:cxn>
              <a:cxn ang="0">
                <a:pos x="595" y="409"/>
              </a:cxn>
              <a:cxn ang="0">
                <a:pos x="1073" y="700"/>
              </a:cxn>
              <a:cxn ang="0">
                <a:pos x="1155" y="187"/>
              </a:cxn>
              <a:cxn ang="0">
                <a:pos x="896" y="703"/>
              </a:cxn>
              <a:cxn ang="0">
                <a:pos x="1038" y="796"/>
              </a:cxn>
              <a:cxn ang="0">
                <a:pos x="1167" y="547"/>
              </a:cxn>
              <a:cxn ang="0">
                <a:pos x="1033" y="1090"/>
              </a:cxn>
              <a:cxn ang="0">
                <a:pos x="1684" y="283"/>
              </a:cxn>
              <a:cxn ang="0">
                <a:pos x="1558" y="660"/>
              </a:cxn>
              <a:cxn ang="0">
                <a:pos x="940" y="1250"/>
              </a:cxn>
              <a:cxn ang="0">
                <a:pos x="961" y="1290"/>
              </a:cxn>
              <a:cxn ang="0">
                <a:pos x="1656" y="456"/>
              </a:cxn>
              <a:cxn ang="0">
                <a:pos x="1781" y="577"/>
              </a:cxn>
              <a:cxn ang="0">
                <a:pos x="1813" y="253"/>
              </a:cxn>
              <a:cxn ang="0">
                <a:pos x="1756" y="300"/>
              </a:cxn>
              <a:cxn ang="0">
                <a:pos x="1631" y="706"/>
              </a:cxn>
              <a:cxn ang="0">
                <a:pos x="1722" y="409"/>
              </a:cxn>
              <a:cxn ang="0">
                <a:pos x="1697" y="707"/>
              </a:cxn>
              <a:cxn ang="0">
                <a:pos x="1737" y="743"/>
              </a:cxn>
              <a:cxn ang="0">
                <a:pos x="1221" y="1099"/>
              </a:cxn>
              <a:cxn ang="0">
                <a:pos x="1797" y="683"/>
              </a:cxn>
              <a:cxn ang="0">
                <a:pos x="1788" y="561"/>
              </a:cxn>
              <a:cxn ang="0">
                <a:pos x="342" y="594"/>
              </a:cxn>
              <a:cxn ang="0">
                <a:pos x="403" y="1094"/>
              </a:cxn>
              <a:cxn ang="0">
                <a:pos x="899" y="803"/>
              </a:cxn>
              <a:cxn ang="0">
                <a:pos x="1881" y="451"/>
              </a:cxn>
              <a:cxn ang="0">
                <a:pos x="1776" y="1127"/>
              </a:cxn>
              <a:cxn ang="0">
                <a:pos x="1227" y="1221"/>
              </a:cxn>
              <a:cxn ang="0">
                <a:pos x="1396" y="1251"/>
              </a:cxn>
              <a:cxn ang="0">
                <a:pos x="1799" y="1250"/>
              </a:cxn>
              <a:cxn ang="0">
                <a:pos x="2009" y="560"/>
              </a:cxn>
              <a:cxn ang="0">
                <a:pos x="1736" y="999"/>
              </a:cxn>
              <a:cxn ang="0">
                <a:pos x="991" y="1301"/>
              </a:cxn>
              <a:cxn ang="0">
                <a:pos x="1858" y="766"/>
              </a:cxn>
              <a:cxn ang="0">
                <a:pos x="1458" y="864"/>
              </a:cxn>
              <a:cxn ang="0">
                <a:pos x="1300" y="1031"/>
              </a:cxn>
              <a:cxn ang="0">
                <a:pos x="1489" y="913"/>
              </a:cxn>
              <a:cxn ang="0">
                <a:pos x="1464" y="896"/>
              </a:cxn>
              <a:cxn ang="0">
                <a:pos x="107" y="1088"/>
              </a:cxn>
              <a:cxn ang="0">
                <a:pos x="156" y="1111"/>
              </a:cxn>
              <a:cxn ang="0">
                <a:pos x="710" y="1240"/>
              </a:cxn>
              <a:cxn ang="0">
                <a:pos x="91" y="1159"/>
              </a:cxn>
              <a:cxn ang="0">
                <a:pos x="430" y="1205"/>
              </a:cxn>
              <a:cxn ang="0">
                <a:pos x="399" y="1216"/>
              </a:cxn>
              <a:cxn ang="0">
                <a:pos x="116" y="1207"/>
              </a:cxn>
              <a:cxn ang="0">
                <a:pos x="641" y="1373"/>
              </a:cxn>
              <a:cxn ang="0">
                <a:pos x="368" y="1369"/>
              </a:cxn>
              <a:cxn ang="0">
                <a:pos x="88" y="1337"/>
              </a:cxn>
              <a:cxn ang="0">
                <a:pos x="120" y="1331"/>
              </a:cxn>
              <a:cxn ang="0">
                <a:pos x="686" y="1288"/>
              </a:cxn>
              <a:cxn ang="0">
                <a:pos x="877" y="1358"/>
              </a:cxn>
            </a:cxnLst>
            <a:rect l="0" t="0" r="r" b="b"/>
            <a:pathLst>
              <a:path w="2040" h="1427">
                <a:moveTo>
                  <a:pt x="1079" y="278"/>
                </a:moveTo>
                <a:lnTo>
                  <a:pt x="1079" y="278"/>
                </a:lnTo>
                <a:lnTo>
                  <a:pt x="1079" y="276"/>
                </a:lnTo>
                <a:lnTo>
                  <a:pt x="1077" y="275"/>
                </a:lnTo>
                <a:lnTo>
                  <a:pt x="1077" y="275"/>
                </a:lnTo>
                <a:lnTo>
                  <a:pt x="1077" y="278"/>
                </a:lnTo>
                <a:lnTo>
                  <a:pt x="1076" y="278"/>
                </a:lnTo>
                <a:lnTo>
                  <a:pt x="1076" y="275"/>
                </a:lnTo>
                <a:lnTo>
                  <a:pt x="1076" y="274"/>
                </a:lnTo>
                <a:lnTo>
                  <a:pt x="1077" y="273"/>
                </a:lnTo>
                <a:lnTo>
                  <a:pt x="1077" y="273"/>
                </a:lnTo>
                <a:lnTo>
                  <a:pt x="1078" y="271"/>
                </a:lnTo>
                <a:lnTo>
                  <a:pt x="1080" y="271"/>
                </a:lnTo>
                <a:lnTo>
                  <a:pt x="1081" y="271"/>
                </a:lnTo>
                <a:lnTo>
                  <a:pt x="1082" y="271"/>
                </a:lnTo>
                <a:lnTo>
                  <a:pt x="1082" y="270"/>
                </a:lnTo>
                <a:lnTo>
                  <a:pt x="1082" y="270"/>
                </a:lnTo>
                <a:lnTo>
                  <a:pt x="1081" y="269"/>
                </a:lnTo>
                <a:lnTo>
                  <a:pt x="1081" y="267"/>
                </a:lnTo>
                <a:lnTo>
                  <a:pt x="1084" y="263"/>
                </a:lnTo>
                <a:lnTo>
                  <a:pt x="1088" y="261"/>
                </a:lnTo>
                <a:lnTo>
                  <a:pt x="1091" y="259"/>
                </a:lnTo>
                <a:lnTo>
                  <a:pt x="1091" y="259"/>
                </a:lnTo>
                <a:lnTo>
                  <a:pt x="1093" y="253"/>
                </a:lnTo>
                <a:lnTo>
                  <a:pt x="1096" y="245"/>
                </a:lnTo>
                <a:lnTo>
                  <a:pt x="1105" y="231"/>
                </a:lnTo>
                <a:lnTo>
                  <a:pt x="1115" y="218"/>
                </a:lnTo>
                <a:lnTo>
                  <a:pt x="1125" y="206"/>
                </a:lnTo>
                <a:lnTo>
                  <a:pt x="1125" y="206"/>
                </a:lnTo>
                <a:lnTo>
                  <a:pt x="1127" y="198"/>
                </a:lnTo>
                <a:lnTo>
                  <a:pt x="1130" y="191"/>
                </a:lnTo>
                <a:lnTo>
                  <a:pt x="1133" y="183"/>
                </a:lnTo>
                <a:lnTo>
                  <a:pt x="1137" y="176"/>
                </a:lnTo>
                <a:lnTo>
                  <a:pt x="1147" y="162"/>
                </a:lnTo>
                <a:lnTo>
                  <a:pt x="1156" y="147"/>
                </a:lnTo>
                <a:lnTo>
                  <a:pt x="1166" y="133"/>
                </a:lnTo>
                <a:lnTo>
                  <a:pt x="1170" y="125"/>
                </a:lnTo>
                <a:lnTo>
                  <a:pt x="1173" y="117"/>
                </a:lnTo>
                <a:lnTo>
                  <a:pt x="1177" y="109"/>
                </a:lnTo>
                <a:lnTo>
                  <a:pt x="1178" y="101"/>
                </a:lnTo>
                <a:lnTo>
                  <a:pt x="1179" y="92"/>
                </a:lnTo>
                <a:lnTo>
                  <a:pt x="1179" y="84"/>
                </a:lnTo>
                <a:lnTo>
                  <a:pt x="1179" y="84"/>
                </a:lnTo>
                <a:lnTo>
                  <a:pt x="1181" y="82"/>
                </a:lnTo>
                <a:lnTo>
                  <a:pt x="1184" y="81"/>
                </a:lnTo>
                <a:lnTo>
                  <a:pt x="1186" y="78"/>
                </a:lnTo>
                <a:lnTo>
                  <a:pt x="1188" y="75"/>
                </a:lnTo>
                <a:lnTo>
                  <a:pt x="1190" y="71"/>
                </a:lnTo>
                <a:lnTo>
                  <a:pt x="1190" y="67"/>
                </a:lnTo>
                <a:lnTo>
                  <a:pt x="1190" y="63"/>
                </a:lnTo>
                <a:lnTo>
                  <a:pt x="1187" y="60"/>
                </a:lnTo>
                <a:lnTo>
                  <a:pt x="1187" y="60"/>
                </a:lnTo>
                <a:lnTo>
                  <a:pt x="1191" y="58"/>
                </a:lnTo>
                <a:lnTo>
                  <a:pt x="1193" y="56"/>
                </a:lnTo>
                <a:lnTo>
                  <a:pt x="1196" y="48"/>
                </a:lnTo>
                <a:lnTo>
                  <a:pt x="1199" y="39"/>
                </a:lnTo>
                <a:lnTo>
                  <a:pt x="1201" y="29"/>
                </a:lnTo>
                <a:lnTo>
                  <a:pt x="1203" y="19"/>
                </a:lnTo>
                <a:lnTo>
                  <a:pt x="1207" y="11"/>
                </a:lnTo>
                <a:lnTo>
                  <a:pt x="1210" y="3"/>
                </a:lnTo>
                <a:lnTo>
                  <a:pt x="1212" y="1"/>
                </a:lnTo>
                <a:lnTo>
                  <a:pt x="1214" y="0"/>
                </a:lnTo>
                <a:lnTo>
                  <a:pt x="1214" y="0"/>
                </a:lnTo>
                <a:lnTo>
                  <a:pt x="1221" y="5"/>
                </a:lnTo>
                <a:lnTo>
                  <a:pt x="1225" y="13"/>
                </a:lnTo>
                <a:lnTo>
                  <a:pt x="1228" y="21"/>
                </a:lnTo>
                <a:lnTo>
                  <a:pt x="1231" y="30"/>
                </a:lnTo>
                <a:lnTo>
                  <a:pt x="1235" y="50"/>
                </a:lnTo>
                <a:lnTo>
                  <a:pt x="1238" y="70"/>
                </a:lnTo>
                <a:lnTo>
                  <a:pt x="1238" y="70"/>
                </a:lnTo>
                <a:lnTo>
                  <a:pt x="1240" y="80"/>
                </a:lnTo>
                <a:lnTo>
                  <a:pt x="1244" y="91"/>
                </a:lnTo>
                <a:lnTo>
                  <a:pt x="1247" y="102"/>
                </a:lnTo>
                <a:lnTo>
                  <a:pt x="1250" y="111"/>
                </a:lnTo>
                <a:lnTo>
                  <a:pt x="1250" y="111"/>
                </a:lnTo>
                <a:lnTo>
                  <a:pt x="1252" y="128"/>
                </a:lnTo>
                <a:lnTo>
                  <a:pt x="1253" y="147"/>
                </a:lnTo>
                <a:lnTo>
                  <a:pt x="1254" y="186"/>
                </a:lnTo>
                <a:lnTo>
                  <a:pt x="1254" y="186"/>
                </a:lnTo>
                <a:lnTo>
                  <a:pt x="1255" y="236"/>
                </a:lnTo>
                <a:lnTo>
                  <a:pt x="1256" y="257"/>
                </a:lnTo>
                <a:lnTo>
                  <a:pt x="1259" y="275"/>
                </a:lnTo>
                <a:lnTo>
                  <a:pt x="1259" y="275"/>
                </a:lnTo>
                <a:lnTo>
                  <a:pt x="1252" y="320"/>
                </a:lnTo>
                <a:lnTo>
                  <a:pt x="1244" y="365"/>
                </a:lnTo>
                <a:lnTo>
                  <a:pt x="1233" y="408"/>
                </a:lnTo>
                <a:lnTo>
                  <a:pt x="1228" y="429"/>
                </a:lnTo>
                <a:lnTo>
                  <a:pt x="1222" y="450"/>
                </a:lnTo>
                <a:lnTo>
                  <a:pt x="1222" y="450"/>
                </a:lnTo>
                <a:lnTo>
                  <a:pt x="1250" y="424"/>
                </a:lnTo>
                <a:lnTo>
                  <a:pt x="1278" y="398"/>
                </a:lnTo>
                <a:lnTo>
                  <a:pt x="1308" y="373"/>
                </a:lnTo>
                <a:lnTo>
                  <a:pt x="1338" y="348"/>
                </a:lnTo>
                <a:lnTo>
                  <a:pt x="1338" y="348"/>
                </a:lnTo>
                <a:lnTo>
                  <a:pt x="1356" y="334"/>
                </a:lnTo>
                <a:lnTo>
                  <a:pt x="1364" y="327"/>
                </a:lnTo>
                <a:lnTo>
                  <a:pt x="1373" y="320"/>
                </a:lnTo>
                <a:lnTo>
                  <a:pt x="1373" y="320"/>
                </a:lnTo>
                <a:lnTo>
                  <a:pt x="1382" y="314"/>
                </a:lnTo>
                <a:lnTo>
                  <a:pt x="1393" y="309"/>
                </a:lnTo>
                <a:lnTo>
                  <a:pt x="1397" y="306"/>
                </a:lnTo>
                <a:lnTo>
                  <a:pt x="1403" y="304"/>
                </a:lnTo>
                <a:lnTo>
                  <a:pt x="1407" y="300"/>
                </a:lnTo>
                <a:lnTo>
                  <a:pt x="1410" y="294"/>
                </a:lnTo>
                <a:lnTo>
                  <a:pt x="1410" y="294"/>
                </a:lnTo>
                <a:lnTo>
                  <a:pt x="1411" y="296"/>
                </a:lnTo>
                <a:lnTo>
                  <a:pt x="1413" y="297"/>
                </a:lnTo>
                <a:lnTo>
                  <a:pt x="1415" y="296"/>
                </a:lnTo>
                <a:lnTo>
                  <a:pt x="1417" y="294"/>
                </a:lnTo>
                <a:lnTo>
                  <a:pt x="1417" y="294"/>
                </a:lnTo>
                <a:lnTo>
                  <a:pt x="1428" y="287"/>
                </a:lnTo>
                <a:lnTo>
                  <a:pt x="1439" y="281"/>
                </a:lnTo>
                <a:lnTo>
                  <a:pt x="1462" y="269"/>
                </a:lnTo>
                <a:lnTo>
                  <a:pt x="1484" y="258"/>
                </a:lnTo>
                <a:lnTo>
                  <a:pt x="1495" y="251"/>
                </a:lnTo>
                <a:lnTo>
                  <a:pt x="1505" y="243"/>
                </a:lnTo>
                <a:lnTo>
                  <a:pt x="1505" y="243"/>
                </a:lnTo>
                <a:lnTo>
                  <a:pt x="1519" y="239"/>
                </a:lnTo>
                <a:lnTo>
                  <a:pt x="1532" y="233"/>
                </a:lnTo>
                <a:lnTo>
                  <a:pt x="1557" y="223"/>
                </a:lnTo>
                <a:lnTo>
                  <a:pt x="1581" y="212"/>
                </a:lnTo>
                <a:lnTo>
                  <a:pt x="1593" y="207"/>
                </a:lnTo>
                <a:lnTo>
                  <a:pt x="1607" y="202"/>
                </a:lnTo>
                <a:lnTo>
                  <a:pt x="1607" y="202"/>
                </a:lnTo>
                <a:lnTo>
                  <a:pt x="1610" y="199"/>
                </a:lnTo>
                <a:lnTo>
                  <a:pt x="1615" y="196"/>
                </a:lnTo>
                <a:lnTo>
                  <a:pt x="1623" y="190"/>
                </a:lnTo>
                <a:lnTo>
                  <a:pt x="1623" y="190"/>
                </a:lnTo>
                <a:lnTo>
                  <a:pt x="1626" y="186"/>
                </a:lnTo>
                <a:lnTo>
                  <a:pt x="1630" y="182"/>
                </a:lnTo>
                <a:lnTo>
                  <a:pt x="1633" y="178"/>
                </a:lnTo>
                <a:lnTo>
                  <a:pt x="1636" y="173"/>
                </a:lnTo>
                <a:lnTo>
                  <a:pt x="1636" y="173"/>
                </a:lnTo>
                <a:lnTo>
                  <a:pt x="1639" y="171"/>
                </a:lnTo>
                <a:lnTo>
                  <a:pt x="1644" y="170"/>
                </a:lnTo>
                <a:lnTo>
                  <a:pt x="1647" y="169"/>
                </a:lnTo>
                <a:lnTo>
                  <a:pt x="1650" y="167"/>
                </a:lnTo>
                <a:lnTo>
                  <a:pt x="1650" y="167"/>
                </a:lnTo>
                <a:lnTo>
                  <a:pt x="1656" y="161"/>
                </a:lnTo>
                <a:lnTo>
                  <a:pt x="1662" y="154"/>
                </a:lnTo>
                <a:lnTo>
                  <a:pt x="1666" y="146"/>
                </a:lnTo>
                <a:lnTo>
                  <a:pt x="1670" y="137"/>
                </a:lnTo>
                <a:lnTo>
                  <a:pt x="1680" y="120"/>
                </a:lnTo>
                <a:lnTo>
                  <a:pt x="1688" y="103"/>
                </a:lnTo>
                <a:lnTo>
                  <a:pt x="1688" y="103"/>
                </a:lnTo>
                <a:lnTo>
                  <a:pt x="1688" y="96"/>
                </a:lnTo>
                <a:lnTo>
                  <a:pt x="1687" y="91"/>
                </a:lnTo>
                <a:lnTo>
                  <a:pt x="1687" y="86"/>
                </a:lnTo>
                <a:lnTo>
                  <a:pt x="1688" y="84"/>
                </a:lnTo>
                <a:lnTo>
                  <a:pt x="1691" y="81"/>
                </a:lnTo>
                <a:lnTo>
                  <a:pt x="1691" y="81"/>
                </a:lnTo>
                <a:lnTo>
                  <a:pt x="1696" y="82"/>
                </a:lnTo>
                <a:lnTo>
                  <a:pt x="1698" y="82"/>
                </a:lnTo>
                <a:lnTo>
                  <a:pt x="1701" y="81"/>
                </a:lnTo>
                <a:lnTo>
                  <a:pt x="1701" y="81"/>
                </a:lnTo>
                <a:lnTo>
                  <a:pt x="1705" y="97"/>
                </a:lnTo>
                <a:lnTo>
                  <a:pt x="1710" y="112"/>
                </a:lnTo>
                <a:lnTo>
                  <a:pt x="1714" y="127"/>
                </a:lnTo>
                <a:lnTo>
                  <a:pt x="1715" y="135"/>
                </a:lnTo>
                <a:lnTo>
                  <a:pt x="1715" y="142"/>
                </a:lnTo>
                <a:lnTo>
                  <a:pt x="1715" y="142"/>
                </a:lnTo>
                <a:lnTo>
                  <a:pt x="1730" y="138"/>
                </a:lnTo>
                <a:lnTo>
                  <a:pt x="1742" y="134"/>
                </a:lnTo>
                <a:lnTo>
                  <a:pt x="1753" y="130"/>
                </a:lnTo>
                <a:lnTo>
                  <a:pt x="1766" y="126"/>
                </a:lnTo>
                <a:lnTo>
                  <a:pt x="1766" y="126"/>
                </a:lnTo>
                <a:lnTo>
                  <a:pt x="1781" y="147"/>
                </a:lnTo>
                <a:lnTo>
                  <a:pt x="1787" y="157"/>
                </a:lnTo>
                <a:lnTo>
                  <a:pt x="1793" y="169"/>
                </a:lnTo>
                <a:lnTo>
                  <a:pt x="1793" y="169"/>
                </a:lnTo>
                <a:lnTo>
                  <a:pt x="1797" y="168"/>
                </a:lnTo>
                <a:lnTo>
                  <a:pt x="1800" y="167"/>
                </a:lnTo>
                <a:lnTo>
                  <a:pt x="1804" y="164"/>
                </a:lnTo>
                <a:lnTo>
                  <a:pt x="1809" y="161"/>
                </a:lnTo>
                <a:lnTo>
                  <a:pt x="1812" y="161"/>
                </a:lnTo>
                <a:lnTo>
                  <a:pt x="1814" y="162"/>
                </a:lnTo>
                <a:lnTo>
                  <a:pt x="1814" y="162"/>
                </a:lnTo>
                <a:lnTo>
                  <a:pt x="1816" y="163"/>
                </a:lnTo>
                <a:lnTo>
                  <a:pt x="1818" y="164"/>
                </a:lnTo>
                <a:lnTo>
                  <a:pt x="1820" y="167"/>
                </a:lnTo>
                <a:lnTo>
                  <a:pt x="1822" y="172"/>
                </a:lnTo>
                <a:lnTo>
                  <a:pt x="1823" y="179"/>
                </a:lnTo>
                <a:lnTo>
                  <a:pt x="1823" y="184"/>
                </a:lnTo>
                <a:lnTo>
                  <a:pt x="1824" y="190"/>
                </a:lnTo>
                <a:lnTo>
                  <a:pt x="1828" y="195"/>
                </a:lnTo>
                <a:lnTo>
                  <a:pt x="1829" y="196"/>
                </a:lnTo>
                <a:lnTo>
                  <a:pt x="1831" y="197"/>
                </a:lnTo>
                <a:lnTo>
                  <a:pt x="1831" y="197"/>
                </a:lnTo>
                <a:lnTo>
                  <a:pt x="1839" y="194"/>
                </a:lnTo>
                <a:lnTo>
                  <a:pt x="1847" y="191"/>
                </a:lnTo>
                <a:lnTo>
                  <a:pt x="1856" y="190"/>
                </a:lnTo>
                <a:lnTo>
                  <a:pt x="1860" y="191"/>
                </a:lnTo>
                <a:lnTo>
                  <a:pt x="1863" y="192"/>
                </a:lnTo>
                <a:lnTo>
                  <a:pt x="1863" y="192"/>
                </a:lnTo>
                <a:lnTo>
                  <a:pt x="1866" y="198"/>
                </a:lnTo>
                <a:lnTo>
                  <a:pt x="1867" y="206"/>
                </a:lnTo>
                <a:lnTo>
                  <a:pt x="1869" y="212"/>
                </a:lnTo>
                <a:lnTo>
                  <a:pt x="1869" y="219"/>
                </a:lnTo>
                <a:lnTo>
                  <a:pt x="1869" y="233"/>
                </a:lnTo>
                <a:lnTo>
                  <a:pt x="1867" y="248"/>
                </a:lnTo>
                <a:lnTo>
                  <a:pt x="1864" y="263"/>
                </a:lnTo>
                <a:lnTo>
                  <a:pt x="1861" y="278"/>
                </a:lnTo>
                <a:lnTo>
                  <a:pt x="1852" y="305"/>
                </a:lnTo>
                <a:lnTo>
                  <a:pt x="1852" y="305"/>
                </a:lnTo>
                <a:lnTo>
                  <a:pt x="1857" y="304"/>
                </a:lnTo>
                <a:lnTo>
                  <a:pt x="1862" y="304"/>
                </a:lnTo>
                <a:lnTo>
                  <a:pt x="1873" y="303"/>
                </a:lnTo>
                <a:lnTo>
                  <a:pt x="1884" y="303"/>
                </a:lnTo>
                <a:lnTo>
                  <a:pt x="1895" y="302"/>
                </a:lnTo>
                <a:lnTo>
                  <a:pt x="1895" y="302"/>
                </a:lnTo>
                <a:lnTo>
                  <a:pt x="1902" y="299"/>
                </a:lnTo>
                <a:lnTo>
                  <a:pt x="1908" y="296"/>
                </a:lnTo>
                <a:lnTo>
                  <a:pt x="1914" y="292"/>
                </a:lnTo>
                <a:lnTo>
                  <a:pt x="1917" y="292"/>
                </a:lnTo>
                <a:lnTo>
                  <a:pt x="1920" y="293"/>
                </a:lnTo>
                <a:lnTo>
                  <a:pt x="1920" y="293"/>
                </a:lnTo>
                <a:lnTo>
                  <a:pt x="1922" y="297"/>
                </a:lnTo>
                <a:lnTo>
                  <a:pt x="1922" y="301"/>
                </a:lnTo>
                <a:lnTo>
                  <a:pt x="1922" y="305"/>
                </a:lnTo>
                <a:lnTo>
                  <a:pt x="1921" y="309"/>
                </a:lnTo>
                <a:lnTo>
                  <a:pt x="1914" y="327"/>
                </a:lnTo>
                <a:lnTo>
                  <a:pt x="1914" y="327"/>
                </a:lnTo>
                <a:lnTo>
                  <a:pt x="1908" y="349"/>
                </a:lnTo>
                <a:lnTo>
                  <a:pt x="1902" y="372"/>
                </a:lnTo>
                <a:lnTo>
                  <a:pt x="1890" y="415"/>
                </a:lnTo>
                <a:lnTo>
                  <a:pt x="1890" y="415"/>
                </a:lnTo>
                <a:lnTo>
                  <a:pt x="1923" y="415"/>
                </a:lnTo>
                <a:lnTo>
                  <a:pt x="1954" y="413"/>
                </a:lnTo>
                <a:lnTo>
                  <a:pt x="2016" y="407"/>
                </a:lnTo>
                <a:lnTo>
                  <a:pt x="2016" y="407"/>
                </a:lnTo>
                <a:lnTo>
                  <a:pt x="2023" y="415"/>
                </a:lnTo>
                <a:lnTo>
                  <a:pt x="2029" y="423"/>
                </a:lnTo>
                <a:lnTo>
                  <a:pt x="2033" y="430"/>
                </a:lnTo>
                <a:lnTo>
                  <a:pt x="2036" y="438"/>
                </a:lnTo>
                <a:lnTo>
                  <a:pt x="2039" y="446"/>
                </a:lnTo>
                <a:lnTo>
                  <a:pt x="2040" y="456"/>
                </a:lnTo>
                <a:lnTo>
                  <a:pt x="2039" y="467"/>
                </a:lnTo>
                <a:lnTo>
                  <a:pt x="2038" y="480"/>
                </a:lnTo>
                <a:lnTo>
                  <a:pt x="2038" y="480"/>
                </a:lnTo>
                <a:lnTo>
                  <a:pt x="2034" y="494"/>
                </a:lnTo>
                <a:lnTo>
                  <a:pt x="2030" y="510"/>
                </a:lnTo>
                <a:lnTo>
                  <a:pt x="2027" y="526"/>
                </a:lnTo>
                <a:lnTo>
                  <a:pt x="2024" y="542"/>
                </a:lnTo>
                <a:lnTo>
                  <a:pt x="2024" y="542"/>
                </a:lnTo>
                <a:lnTo>
                  <a:pt x="2021" y="555"/>
                </a:lnTo>
                <a:lnTo>
                  <a:pt x="2021" y="567"/>
                </a:lnTo>
                <a:lnTo>
                  <a:pt x="2020" y="580"/>
                </a:lnTo>
                <a:lnTo>
                  <a:pt x="2019" y="593"/>
                </a:lnTo>
                <a:lnTo>
                  <a:pt x="2019" y="593"/>
                </a:lnTo>
                <a:lnTo>
                  <a:pt x="2017" y="603"/>
                </a:lnTo>
                <a:lnTo>
                  <a:pt x="2014" y="612"/>
                </a:lnTo>
                <a:lnTo>
                  <a:pt x="2011" y="622"/>
                </a:lnTo>
                <a:lnTo>
                  <a:pt x="2009" y="631"/>
                </a:lnTo>
                <a:lnTo>
                  <a:pt x="2009" y="631"/>
                </a:lnTo>
                <a:lnTo>
                  <a:pt x="2005" y="647"/>
                </a:lnTo>
                <a:lnTo>
                  <a:pt x="2002" y="661"/>
                </a:lnTo>
                <a:lnTo>
                  <a:pt x="1993" y="693"/>
                </a:lnTo>
                <a:lnTo>
                  <a:pt x="1993" y="693"/>
                </a:lnTo>
                <a:lnTo>
                  <a:pt x="1974" y="768"/>
                </a:lnTo>
                <a:lnTo>
                  <a:pt x="1956" y="844"/>
                </a:lnTo>
                <a:lnTo>
                  <a:pt x="1937" y="919"/>
                </a:lnTo>
                <a:lnTo>
                  <a:pt x="1919" y="991"/>
                </a:lnTo>
                <a:lnTo>
                  <a:pt x="1919" y="991"/>
                </a:lnTo>
                <a:lnTo>
                  <a:pt x="1911" y="1014"/>
                </a:lnTo>
                <a:lnTo>
                  <a:pt x="1905" y="1036"/>
                </a:lnTo>
                <a:lnTo>
                  <a:pt x="1898" y="1058"/>
                </a:lnTo>
                <a:lnTo>
                  <a:pt x="1895" y="1069"/>
                </a:lnTo>
                <a:lnTo>
                  <a:pt x="1893" y="1079"/>
                </a:lnTo>
                <a:lnTo>
                  <a:pt x="1893" y="1079"/>
                </a:lnTo>
                <a:lnTo>
                  <a:pt x="1886" y="1126"/>
                </a:lnTo>
                <a:lnTo>
                  <a:pt x="1881" y="1149"/>
                </a:lnTo>
                <a:lnTo>
                  <a:pt x="1877" y="1170"/>
                </a:lnTo>
                <a:lnTo>
                  <a:pt x="1872" y="1192"/>
                </a:lnTo>
                <a:lnTo>
                  <a:pt x="1865" y="1212"/>
                </a:lnTo>
                <a:lnTo>
                  <a:pt x="1859" y="1232"/>
                </a:lnTo>
                <a:lnTo>
                  <a:pt x="1850" y="1252"/>
                </a:lnTo>
                <a:lnTo>
                  <a:pt x="1850" y="1252"/>
                </a:lnTo>
                <a:lnTo>
                  <a:pt x="1846" y="1254"/>
                </a:lnTo>
                <a:lnTo>
                  <a:pt x="1841" y="1257"/>
                </a:lnTo>
                <a:lnTo>
                  <a:pt x="1834" y="1259"/>
                </a:lnTo>
                <a:lnTo>
                  <a:pt x="1830" y="1262"/>
                </a:lnTo>
                <a:lnTo>
                  <a:pt x="1830" y="1262"/>
                </a:lnTo>
                <a:lnTo>
                  <a:pt x="1812" y="1265"/>
                </a:lnTo>
                <a:lnTo>
                  <a:pt x="1792" y="1265"/>
                </a:lnTo>
                <a:lnTo>
                  <a:pt x="1773" y="1263"/>
                </a:lnTo>
                <a:lnTo>
                  <a:pt x="1753" y="1262"/>
                </a:lnTo>
                <a:lnTo>
                  <a:pt x="1753" y="1262"/>
                </a:lnTo>
                <a:lnTo>
                  <a:pt x="1733" y="1261"/>
                </a:lnTo>
                <a:lnTo>
                  <a:pt x="1715" y="1262"/>
                </a:lnTo>
                <a:lnTo>
                  <a:pt x="1697" y="1265"/>
                </a:lnTo>
                <a:lnTo>
                  <a:pt x="1679" y="1268"/>
                </a:lnTo>
                <a:lnTo>
                  <a:pt x="1642" y="1274"/>
                </a:lnTo>
                <a:lnTo>
                  <a:pt x="1624" y="1276"/>
                </a:lnTo>
                <a:lnTo>
                  <a:pt x="1607" y="1278"/>
                </a:lnTo>
                <a:lnTo>
                  <a:pt x="1607" y="1278"/>
                </a:lnTo>
                <a:lnTo>
                  <a:pt x="1593" y="1277"/>
                </a:lnTo>
                <a:lnTo>
                  <a:pt x="1579" y="1277"/>
                </a:lnTo>
                <a:lnTo>
                  <a:pt x="1573" y="1277"/>
                </a:lnTo>
                <a:lnTo>
                  <a:pt x="1568" y="1280"/>
                </a:lnTo>
                <a:lnTo>
                  <a:pt x="1561" y="1282"/>
                </a:lnTo>
                <a:lnTo>
                  <a:pt x="1556" y="1285"/>
                </a:lnTo>
                <a:lnTo>
                  <a:pt x="1556" y="1285"/>
                </a:lnTo>
                <a:lnTo>
                  <a:pt x="1428" y="1293"/>
                </a:lnTo>
                <a:lnTo>
                  <a:pt x="1294" y="1301"/>
                </a:lnTo>
                <a:lnTo>
                  <a:pt x="1294" y="1301"/>
                </a:lnTo>
                <a:lnTo>
                  <a:pt x="1224" y="1306"/>
                </a:lnTo>
                <a:lnTo>
                  <a:pt x="1188" y="1311"/>
                </a:lnTo>
                <a:lnTo>
                  <a:pt x="1153" y="1315"/>
                </a:lnTo>
                <a:lnTo>
                  <a:pt x="1118" y="1320"/>
                </a:lnTo>
                <a:lnTo>
                  <a:pt x="1084" y="1328"/>
                </a:lnTo>
                <a:lnTo>
                  <a:pt x="1050" y="1335"/>
                </a:lnTo>
                <a:lnTo>
                  <a:pt x="1018" y="1344"/>
                </a:lnTo>
                <a:lnTo>
                  <a:pt x="1018" y="1344"/>
                </a:lnTo>
                <a:lnTo>
                  <a:pt x="1012" y="1347"/>
                </a:lnTo>
                <a:lnTo>
                  <a:pt x="1012" y="1347"/>
                </a:lnTo>
                <a:lnTo>
                  <a:pt x="999" y="1354"/>
                </a:lnTo>
                <a:lnTo>
                  <a:pt x="987" y="1362"/>
                </a:lnTo>
                <a:lnTo>
                  <a:pt x="975" y="1369"/>
                </a:lnTo>
                <a:lnTo>
                  <a:pt x="969" y="1373"/>
                </a:lnTo>
                <a:lnTo>
                  <a:pt x="961" y="1374"/>
                </a:lnTo>
                <a:lnTo>
                  <a:pt x="961" y="1374"/>
                </a:lnTo>
                <a:lnTo>
                  <a:pt x="947" y="1376"/>
                </a:lnTo>
                <a:lnTo>
                  <a:pt x="929" y="1377"/>
                </a:lnTo>
                <a:lnTo>
                  <a:pt x="912" y="1377"/>
                </a:lnTo>
                <a:lnTo>
                  <a:pt x="896" y="1376"/>
                </a:lnTo>
                <a:lnTo>
                  <a:pt x="896" y="1376"/>
                </a:lnTo>
                <a:lnTo>
                  <a:pt x="887" y="1374"/>
                </a:lnTo>
                <a:lnTo>
                  <a:pt x="877" y="1371"/>
                </a:lnTo>
                <a:lnTo>
                  <a:pt x="867" y="1367"/>
                </a:lnTo>
                <a:lnTo>
                  <a:pt x="861" y="1367"/>
                </a:lnTo>
                <a:lnTo>
                  <a:pt x="861" y="1367"/>
                </a:lnTo>
                <a:lnTo>
                  <a:pt x="839" y="1368"/>
                </a:lnTo>
                <a:lnTo>
                  <a:pt x="817" y="1369"/>
                </a:lnTo>
                <a:lnTo>
                  <a:pt x="772" y="1371"/>
                </a:lnTo>
                <a:lnTo>
                  <a:pt x="772" y="1371"/>
                </a:lnTo>
                <a:lnTo>
                  <a:pt x="741" y="1372"/>
                </a:lnTo>
                <a:lnTo>
                  <a:pt x="712" y="1375"/>
                </a:lnTo>
                <a:lnTo>
                  <a:pt x="649" y="1384"/>
                </a:lnTo>
                <a:lnTo>
                  <a:pt x="649" y="1384"/>
                </a:lnTo>
                <a:lnTo>
                  <a:pt x="614" y="1389"/>
                </a:lnTo>
                <a:lnTo>
                  <a:pt x="578" y="1392"/>
                </a:lnTo>
                <a:lnTo>
                  <a:pt x="542" y="1394"/>
                </a:lnTo>
                <a:lnTo>
                  <a:pt x="506" y="1397"/>
                </a:lnTo>
                <a:lnTo>
                  <a:pt x="506" y="1397"/>
                </a:lnTo>
                <a:lnTo>
                  <a:pt x="448" y="1404"/>
                </a:lnTo>
                <a:lnTo>
                  <a:pt x="388" y="1410"/>
                </a:lnTo>
                <a:lnTo>
                  <a:pt x="328" y="1415"/>
                </a:lnTo>
                <a:lnTo>
                  <a:pt x="298" y="1418"/>
                </a:lnTo>
                <a:lnTo>
                  <a:pt x="267" y="1419"/>
                </a:lnTo>
                <a:lnTo>
                  <a:pt x="267" y="1419"/>
                </a:lnTo>
                <a:lnTo>
                  <a:pt x="252" y="1418"/>
                </a:lnTo>
                <a:lnTo>
                  <a:pt x="244" y="1417"/>
                </a:lnTo>
                <a:lnTo>
                  <a:pt x="237" y="1417"/>
                </a:lnTo>
                <a:lnTo>
                  <a:pt x="237" y="1417"/>
                </a:lnTo>
                <a:lnTo>
                  <a:pt x="216" y="1419"/>
                </a:lnTo>
                <a:lnTo>
                  <a:pt x="196" y="1422"/>
                </a:lnTo>
                <a:lnTo>
                  <a:pt x="177" y="1425"/>
                </a:lnTo>
                <a:lnTo>
                  <a:pt x="156" y="1427"/>
                </a:lnTo>
                <a:lnTo>
                  <a:pt x="156" y="1427"/>
                </a:lnTo>
                <a:lnTo>
                  <a:pt x="134" y="1427"/>
                </a:lnTo>
                <a:lnTo>
                  <a:pt x="110" y="1425"/>
                </a:lnTo>
                <a:lnTo>
                  <a:pt x="87" y="1423"/>
                </a:lnTo>
                <a:lnTo>
                  <a:pt x="64" y="1422"/>
                </a:lnTo>
                <a:lnTo>
                  <a:pt x="64" y="1422"/>
                </a:lnTo>
                <a:lnTo>
                  <a:pt x="50" y="1421"/>
                </a:lnTo>
                <a:lnTo>
                  <a:pt x="36" y="1419"/>
                </a:lnTo>
                <a:lnTo>
                  <a:pt x="24" y="1415"/>
                </a:lnTo>
                <a:lnTo>
                  <a:pt x="11" y="1411"/>
                </a:lnTo>
                <a:lnTo>
                  <a:pt x="11" y="1411"/>
                </a:lnTo>
                <a:lnTo>
                  <a:pt x="9" y="1404"/>
                </a:lnTo>
                <a:lnTo>
                  <a:pt x="6" y="1394"/>
                </a:lnTo>
                <a:lnTo>
                  <a:pt x="4" y="1386"/>
                </a:lnTo>
                <a:lnTo>
                  <a:pt x="2" y="1382"/>
                </a:lnTo>
                <a:lnTo>
                  <a:pt x="0" y="1379"/>
                </a:lnTo>
                <a:lnTo>
                  <a:pt x="0" y="1379"/>
                </a:lnTo>
                <a:lnTo>
                  <a:pt x="21" y="1335"/>
                </a:lnTo>
                <a:lnTo>
                  <a:pt x="43" y="1291"/>
                </a:lnTo>
                <a:lnTo>
                  <a:pt x="66" y="1250"/>
                </a:lnTo>
                <a:lnTo>
                  <a:pt x="89" y="1210"/>
                </a:lnTo>
                <a:lnTo>
                  <a:pt x="89" y="1210"/>
                </a:lnTo>
                <a:lnTo>
                  <a:pt x="71" y="1211"/>
                </a:lnTo>
                <a:lnTo>
                  <a:pt x="52" y="1213"/>
                </a:lnTo>
                <a:lnTo>
                  <a:pt x="35" y="1215"/>
                </a:lnTo>
                <a:lnTo>
                  <a:pt x="18" y="1215"/>
                </a:lnTo>
                <a:lnTo>
                  <a:pt x="18" y="1215"/>
                </a:lnTo>
                <a:lnTo>
                  <a:pt x="16" y="1208"/>
                </a:lnTo>
                <a:lnTo>
                  <a:pt x="17" y="1199"/>
                </a:lnTo>
                <a:lnTo>
                  <a:pt x="19" y="1192"/>
                </a:lnTo>
                <a:lnTo>
                  <a:pt x="22" y="1183"/>
                </a:lnTo>
                <a:lnTo>
                  <a:pt x="30" y="1168"/>
                </a:lnTo>
                <a:lnTo>
                  <a:pt x="37" y="1153"/>
                </a:lnTo>
                <a:lnTo>
                  <a:pt x="37" y="1153"/>
                </a:lnTo>
                <a:lnTo>
                  <a:pt x="32" y="1151"/>
                </a:lnTo>
                <a:lnTo>
                  <a:pt x="27" y="1150"/>
                </a:lnTo>
                <a:lnTo>
                  <a:pt x="21" y="1151"/>
                </a:lnTo>
                <a:lnTo>
                  <a:pt x="16" y="1151"/>
                </a:lnTo>
                <a:lnTo>
                  <a:pt x="12" y="1152"/>
                </a:lnTo>
                <a:lnTo>
                  <a:pt x="7" y="1152"/>
                </a:lnTo>
                <a:lnTo>
                  <a:pt x="4" y="1151"/>
                </a:lnTo>
                <a:lnTo>
                  <a:pt x="0" y="1148"/>
                </a:lnTo>
                <a:lnTo>
                  <a:pt x="0" y="1148"/>
                </a:lnTo>
                <a:lnTo>
                  <a:pt x="0" y="1140"/>
                </a:lnTo>
                <a:lnTo>
                  <a:pt x="2" y="1134"/>
                </a:lnTo>
                <a:lnTo>
                  <a:pt x="5" y="1129"/>
                </a:lnTo>
                <a:lnTo>
                  <a:pt x="10" y="1123"/>
                </a:lnTo>
                <a:lnTo>
                  <a:pt x="19" y="1112"/>
                </a:lnTo>
                <a:lnTo>
                  <a:pt x="24" y="1107"/>
                </a:lnTo>
                <a:lnTo>
                  <a:pt x="27" y="1101"/>
                </a:lnTo>
                <a:lnTo>
                  <a:pt x="27" y="1101"/>
                </a:lnTo>
                <a:lnTo>
                  <a:pt x="24" y="1101"/>
                </a:lnTo>
                <a:lnTo>
                  <a:pt x="19" y="1101"/>
                </a:lnTo>
                <a:lnTo>
                  <a:pt x="14" y="1099"/>
                </a:lnTo>
                <a:lnTo>
                  <a:pt x="12" y="1097"/>
                </a:lnTo>
                <a:lnTo>
                  <a:pt x="11" y="1095"/>
                </a:lnTo>
                <a:lnTo>
                  <a:pt x="11" y="1095"/>
                </a:lnTo>
                <a:lnTo>
                  <a:pt x="14" y="1086"/>
                </a:lnTo>
                <a:lnTo>
                  <a:pt x="17" y="1078"/>
                </a:lnTo>
                <a:lnTo>
                  <a:pt x="27" y="1064"/>
                </a:lnTo>
                <a:lnTo>
                  <a:pt x="36" y="1051"/>
                </a:lnTo>
                <a:lnTo>
                  <a:pt x="41" y="1044"/>
                </a:lnTo>
                <a:lnTo>
                  <a:pt x="45" y="1036"/>
                </a:lnTo>
                <a:lnTo>
                  <a:pt x="45" y="1036"/>
                </a:lnTo>
                <a:lnTo>
                  <a:pt x="36" y="1036"/>
                </a:lnTo>
                <a:lnTo>
                  <a:pt x="29" y="1036"/>
                </a:lnTo>
                <a:lnTo>
                  <a:pt x="25" y="1035"/>
                </a:lnTo>
                <a:lnTo>
                  <a:pt x="21" y="1034"/>
                </a:lnTo>
                <a:lnTo>
                  <a:pt x="18" y="1031"/>
                </a:lnTo>
                <a:lnTo>
                  <a:pt x="16" y="1027"/>
                </a:lnTo>
                <a:lnTo>
                  <a:pt x="16" y="1027"/>
                </a:lnTo>
                <a:lnTo>
                  <a:pt x="19" y="1020"/>
                </a:lnTo>
                <a:lnTo>
                  <a:pt x="22" y="1014"/>
                </a:lnTo>
                <a:lnTo>
                  <a:pt x="33" y="1004"/>
                </a:lnTo>
                <a:lnTo>
                  <a:pt x="37" y="999"/>
                </a:lnTo>
                <a:lnTo>
                  <a:pt x="42" y="994"/>
                </a:lnTo>
                <a:lnTo>
                  <a:pt x="46" y="987"/>
                </a:lnTo>
                <a:lnTo>
                  <a:pt x="48" y="980"/>
                </a:lnTo>
                <a:lnTo>
                  <a:pt x="48" y="980"/>
                </a:lnTo>
                <a:lnTo>
                  <a:pt x="51" y="980"/>
                </a:lnTo>
                <a:lnTo>
                  <a:pt x="54" y="979"/>
                </a:lnTo>
                <a:lnTo>
                  <a:pt x="55" y="976"/>
                </a:lnTo>
                <a:lnTo>
                  <a:pt x="57" y="975"/>
                </a:lnTo>
                <a:lnTo>
                  <a:pt x="57" y="975"/>
                </a:lnTo>
                <a:lnTo>
                  <a:pt x="72" y="953"/>
                </a:lnTo>
                <a:lnTo>
                  <a:pt x="87" y="932"/>
                </a:lnTo>
                <a:lnTo>
                  <a:pt x="119" y="891"/>
                </a:lnTo>
                <a:lnTo>
                  <a:pt x="135" y="869"/>
                </a:lnTo>
                <a:lnTo>
                  <a:pt x="151" y="849"/>
                </a:lnTo>
                <a:lnTo>
                  <a:pt x="166" y="827"/>
                </a:lnTo>
                <a:lnTo>
                  <a:pt x="180" y="803"/>
                </a:lnTo>
                <a:lnTo>
                  <a:pt x="180" y="803"/>
                </a:lnTo>
                <a:lnTo>
                  <a:pt x="182" y="802"/>
                </a:lnTo>
                <a:lnTo>
                  <a:pt x="184" y="800"/>
                </a:lnTo>
                <a:lnTo>
                  <a:pt x="186" y="799"/>
                </a:lnTo>
                <a:lnTo>
                  <a:pt x="191" y="798"/>
                </a:lnTo>
                <a:lnTo>
                  <a:pt x="191" y="798"/>
                </a:lnTo>
                <a:lnTo>
                  <a:pt x="210" y="766"/>
                </a:lnTo>
                <a:lnTo>
                  <a:pt x="215" y="757"/>
                </a:lnTo>
                <a:lnTo>
                  <a:pt x="221" y="751"/>
                </a:lnTo>
                <a:lnTo>
                  <a:pt x="227" y="743"/>
                </a:lnTo>
                <a:lnTo>
                  <a:pt x="234" y="738"/>
                </a:lnTo>
                <a:lnTo>
                  <a:pt x="234" y="738"/>
                </a:lnTo>
                <a:lnTo>
                  <a:pt x="252" y="708"/>
                </a:lnTo>
                <a:lnTo>
                  <a:pt x="269" y="681"/>
                </a:lnTo>
                <a:lnTo>
                  <a:pt x="304" y="630"/>
                </a:lnTo>
                <a:lnTo>
                  <a:pt x="321" y="603"/>
                </a:lnTo>
                <a:lnTo>
                  <a:pt x="337" y="576"/>
                </a:lnTo>
                <a:lnTo>
                  <a:pt x="353" y="546"/>
                </a:lnTo>
                <a:lnTo>
                  <a:pt x="368" y="514"/>
                </a:lnTo>
                <a:lnTo>
                  <a:pt x="368" y="514"/>
                </a:lnTo>
                <a:lnTo>
                  <a:pt x="372" y="512"/>
                </a:lnTo>
                <a:lnTo>
                  <a:pt x="374" y="511"/>
                </a:lnTo>
                <a:lnTo>
                  <a:pt x="380" y="512"/>
                </a:lnTo>
                <a:lnTo>
                  <a:pt x="380" y="512"/>
                </a:lnTo>
                <a:lnTo>
                  <a:pt x="398" y="484"/>
                </a:lnTo>
                <a:lnTo>
                  <a:pt x="417" y="456"/>
                </a:lnTo>
                <a:lnTo>
                  <a:pt x="436" y="429"/>
                </a:lnTo>
                <a:lnTo>
                  <a:pt x="453" y="402"/>
                </a:lnTo>
                <a:lnTo>
                  <a:pt x="453" y="402"/>
                </a:lnTo>
                <a:lnTo>
                  <a:pt x="456" y="402"/>
                </a:lnTo>
                <a:lnTo>
                  <a:pt x="458" y="403"/>
                </a:lnTo>
                <a:lnTo>
                  <a:pt x="460" y="406"/>
                </a:lnTo>
                <a:lnTo>
                  <a:pt x="464" y="409"/>
                </a:lnTo>
                <a:lnTo>
                  <a:pt x="465" y="410"/>
                </a:lnTo>
                <a:lnTo>
                  <a:pt x="468" y="410"/>
                </a:lnTo>
                <a:lnTo>
                  <a:pt x="468" y="410"/>
                </a:lnTo>
                <a:lnTo>
                  <a:pt x="482" y="408"/>
                </a:lnTo>
                <a:lnTo>
                  <a:pt x="497" y="406"/>
                </a:lnTo>
                <a:lnTo>
                  <a:pt x="513" y="405"/>
                </a:lnTo>
                <a:lnTo>
                  <a:pt x="529" y="405"/>
                </a:lnTo>
                <a:lnTo>
                  <a:pt x="562" y="406"/>
                </a:lnTo>
                <a:lnTo>
                  <a:pt x="595" y="409"/>
                </a:lnTo>
                <a:lnTo>
                  <a:pt x="595" y="409"/>
                </a:lnTo>
                <a:lnTo>
                  <a:pt x="647" y="412"/>
                </a:lnTo>
                <a:lnTo>
                  <a:pt x="698" y="413"/>
                </a:lnTo>
                <a:lnTo>
                  <a:pt x="748" y="415"/>
                </a:lnTo>
                <a:lnTo>
                  <a:pt x="797" y="420"/>
                </a:lnTo>
                <a:lnTo>
                  <a:pt x="797" y="420"/>
                </a:lnTo>
                <a:lnTo>
                  <a:pt x="815" y="424"/>
                </a:lnTo>
                <a:lnTo>
                  <a:pt x="834" y="428"/>
                </a:lnTo>
                <a:lnTo>
                  <a:pt x="878" y="436"/>
                </a:lnTo>
                <a:lnTo>
                  <a:pt x="902" y="440"/>
                </a:lnTo>
                <a:lnTo>
                  <a:pt x="924" y="444"/>
                </a:lnTo>
                <a:lnTo>
                  <a:pt x="948" y="450"/>
                </a:lnTo>
                <a:lnTo>
                  <a:pt x="969" y="456"/>
                </a:lnTo>
                <a:lnTo>
                  <a:pt x="969" y="456"/>
                </a:lnTo>
                <a:lnTo>
                  <a:pt x="985" y="429"/>
                </a:lnTo>
                <a:lnTo>
                  <a:pt x="993" y="414"/>
                </a:lnTo>
                <a:lnTo>
                  <a:pt x="999" y="399"/>
                </a:lnTo>
                <a:lnTo>
                  <a:pt x="999" y="399"/>
                </a:lnTo>
                <a:lnTo>
                  <a:pt x="1002" y="399"/>
                </a:lnTo>
                <a:lnTo>
                  <a:pt x="1004" y="399"/>
                </a:lnTo>
                <a:lnTo>
                  <a:pt x="1005" y="399"/>
                </a:lnTo>
                <a:lnTo>
                  <a:pt x="1008" y="398"/>
                </a:lnTo>
                <a:lnTo>
                  <a:pt x="1008" y="398"/>
                </a:lnTo>
                <a:lnTo>
                  <a:pt x="1026" y="368"/>
                </a:lnTo>
                <a:lnTo>
                  <a:pt x="1043" y="338"/>
                </a:lnTo>
                <a:lnTo>
                  <a:pt x="1061" y="308"/>
                </a:lnTo>
                <a:lnTo>
                  <a:pt x="1079" y="278"/>
                </a:lnTo>
                <a:lnTo>
                  <a:pt x="1079" y="278"/>
                </a:lnTo>
                <a:close/>
                <a:moveTo>
                  <a:pt x="1042" y="789"/>
                </a:moveTo>
                <a:lnTo>
                  <a:pt x="1042" y="789"/>
                </a:lnTo>
                <a:lnTo>
                  <a:pt x="1046" y="778"/>
                </a:lnTo>
                <a:lnTo>
                  <a:pt x="1049" y="769"/>
                </a:lnTo>
                <a:lnTo>
                  <a:pt x="1056" y="748"/>
                </a:lnTo>
                <a:lnTo>
                  <a:pt x="1056" y="748"/>
                </a:lnTo>
                <a:lnTo>
                  <a:pt x="1063" y="726"/>
                </a:lnTo>
                <a:lnTo>
                  <a:pt x="1066" y="714"/>
                </a:lnTo>
                <a:lnTo>
                  <a:pt x="1067" y="710"/>
                </a:lnTo>
                <a:lnTo>
                  <a:pt x="1066" y="709"/>
                </a:lnTo>
                <a:lnTo>
                  <a:pt x="1066" y="709"/>
                </a:lnTo>
                <a:lnTo>
                  <a:pt x="1069" y="708"/>
                </a:lnTo>
                <a:lnTo>
                  <a:pt x="1070" y="706"/>
                </a:lnTo>
                <a:lnTo>
                  <a:pt x="1073" y="700"/>
                </a:lnTo>
                <a:lnTo>
                  <a:pt x="1075" y="692"/>
                </a:lnTo>
                <a:lnTo>
                  <a:pt x="1076" y="684"/>
                </a:lnTo>
                <a:lnTo>
                  <a:pt x="1076" y="684"/>
                </a:lnTo>
                <a:lnTo>
                  <a:pt x="1114" y="609"/>
                </a:lnTo>
                <a:lnTo>
                  <a:pt x="1152" y="535"/>
                </a:lnTo>
                <a:lnTo>
                  <a:pt x="1152" y="535"/>
                </a:lnTo>
                <a:lnTo>
                  <a:pt x="1156" y="533"/>
                </a:lnTo>
                <a:lnTo>
                  <a:pt x="1160" y="532"/>
                </a:lnTo>
                <a:lnTo>
                  <a:pt x="1163" y="531"/>
                </a:lnTo>
                <a:lnTo>
                  <a:pt x="1166" y="528"/>
                </a:lnTo>
                <a:lnTo>
                  <a:pt x="1166" y="528"/>
                </a:lnTo>
                <a:lnTo>
                  <a:pt x="1176" y="511"/>
                </a:lnTo>
                <a:lnTo>
                  <a:pt x="1185" y="495"/>
                </a:lnTo>
                <a:lnTo>
                  <a:pt x="1207" y="464"/>
                </a:lnTo>
                <a:lnTo>
                  <a:pt x="1207" y="464"/>
                </a:lnTo>
                <a:lnTo>
                  <a:pt x="1220" y="412"/>
                </a:lnTo>
                <a:lnTo>
                  <a:pt x="1229" y="359"/>
                </a:lnTo>
                <a:lnTo>
                  <a:pt x="1233" y="332"/>
                </a:lnTo>
                <a:lnTo>
                  <a:pt x="1238" y="304"/>
                </a:lnTo>
                <a:lnTo>
                  <a:pt x="1240" y="277"/>
                </a:lnTo>
                <a:lnTo>
                  <a:pt x="1242" y="249"/>
                </a:lnTo>
                <a:lnTo>
                  <a:pt x="1243" y="223"/>
                </a:lnTo>
                <a:lnTo>
                  <a:pt x="1243" y="195"/>
                </a:lnTo>
                <a:lnTo>
                  <a:pt x="1241" y="168"/>
                </a:lnTo>
                <a:lnTo>
                  <a:pt x="1239" y="142"/>
                </a:lnTo>
                <a:lnTo>
                  <a:pt x="1236" y="116"/>
                </a:lnTo>
                <a:lnTo>
                  <a:pt x="1230" y="90"/>
                </a:lnTo>
                <a:lnTo>
                  <a:pt x="1224" y="65"/>
                </a:lnTo>
                <a:lnTo>
                  <a:pt x="1216" y="41"/>
                </a:lnTo>
                <a:lnTo>
                  <a:pt x="1216" y="41"/>
                </a:lnTo>
                <a:lnTo>
                  <a:pt x="1210" y="54"/>
                </a:lnTo>
                <a:lnTo>
                  <a:pt x="1205" y="66"/>
                </a:lnTo>
                <a:lnTo>
                  <a:pt x="1196" y="92"/>
                </a:lnTo>
                <a:lnTo>
                  <a:pt x="1188" y="119"/>
                </a:lnTo>
                <a:lnTo>
                  <a:pt x="1181" y="143"/>
                </a:lnTo>
                <a:lnTo>
                  <a:pt x="1181" y="143"/>
                </a:lnTo>
                <a:lnTo>
                  <a:pt x="1176" y="154"/>
                </a:lnTo>
                <a:lnTo>
                  <a:pt x="1169" y="164"/>
                </a:lnTo>
                <a:lnTo>
                  <a:pt x="1157" y="183"/>
                </a:lnTo>
                <a:lnTo>
                  <a:pt x="1157" y="183"/>
                </a:lnTo>
                <a:lnTo>
                  <a:pt x="1155" y="187"/>
                </a:lnTo>
                <a:lnTo>
                  <a:pt x="1154" y="192"/>
                </a:lnTo>
                <a:lnTo>
                  <a:pt x="1153" y="196"/>
                </a:lnTo>
                <a:lnTo>
                  <a:pt x="1152" y="199"/>
                </a:lnTo>
                <a:lnTo>
                  <a:pt x="1152" y="199"/>
                </a:lnTo>
                <a:lnTo>
                  <a:pt x="1147" y="206"/>
                </a:lnTo>
                <a:lnTo>
                  <a:pt x="1141" y="212"/>
                </a:lnTo>
                <a:lnTo>
                  <a:pt x="1136" y="217"/>
                </a:lnTo>
                <a:lnTo>
                  <a:pt x="1131" y="224"/>
                </a:lnTo>
                <a:lnTo>
                  <a:pt x="1131" y="224"/>
                </a:lnTo>
                <a:lnTo>
                  <a:pt x="1101" y="270"/>
                </a:lnTo>
                <a:lnTo>
                  <a:pt x="1101" y="270"/>
                </a:lnTo>
                <a:lnTo>
                  <a:pt x="1091" y="285"/>
                </a:lnTo>
                <a:lnTo>
                  <a:pt x="1082" y="301"/>
                </a:lnTo>
                <a:lnTo>
                  <a:pt x="1074" y="316"/>
                </a:lnTo>
                <a:lnTo>
                  <a:pt x="1066" y="332"/>
                </a:lnTo>
                <a:lnTo>
                  <a:pt x="1066" y="332"/>
                </a:lnTo>
                <a:lnTo>
                  <a:pt x="1053" y="349"/>
                </a:lnTo>
                <a:lnTo>
                  <a:pt x="1041" y="366"/>
                </a:lnTo>
                <a:lnTo>
                  <a:pt x="1029" y="384"/>
                </a:lnTo>
                <a:lnTo>
                  <a:pt x="1017" y="404"/>
                </a:lnTo>
                <a:lnTo>
                  <a:pt x="996" y="442"/>
                </a:lnTo>
                <a:lnTo>
                  <a:pt x="984" y="461"/>
                </a:lnTo>
                <a:lnTo>
                  <a:pt x="972" y="480"/>
                </a:lnTo>
                <a:lnTo>
                  <a:pt x="972" y="480"/>
                </a:lnTo>
                <a:lnTo>
                  <a:pt x="973" y="482"/>
                </a:lnTo>
                <a:lnTo>
                  <a:pt x="973" y="484"/>
                </a:lnTo>
                <a:lnTo>
                  <a:pt x="972" y="487"/>
                </a:lnTo>
                <a:lnTo>
                  <a:pt x="971" y="490"/>
                </a:lnTo>
                <a:lnTo>
                  <a:pt x="970" y="493"/>
                </a:lnTo>
                <a:lnTo>
                  <a:pt x="971" y="496"/>
                </a:lnTo>
                <a:lnTo>
                  <a:pt x="971" y="496"/>
                </a:lnTo>
                <a:lnTo>
                  <a:pt x="947" y="533"/>
                </a:lnTo>
                <a:lnTo>
                  <a:pt x="922" y="572"/>
                </a:lnTo>
                <a:lnTo>
                  <a:pt x="910" y="591"/>
                </a:lnTo>
                <a:lnTo>
                  <a:pt x="899" y="610"/>
                </a:lnTo>
                <a:lnTo>
                  <a:pt x="889" y="631"/>
                </a:lnTo>
                <a:lnTo>
                  <a:pt x="880" y="650"/>
                </a:lnTo>
                <a:lnTo>
                  <a:pt x="880" y="650"/>
                </a:lnTo>
                <a:lnTo>
                  <a:pt x="884" y="669"/>
                </a:lnTo>
                <a:lnTo>
                  <a:pt x="890" y="686"/>
                </a:lnTo>
                <a:lnTo>
                  <a:pt x="896" y="703"/>
                </a:lnTo>
                <a:lnTo>
                  <a:pt x="902" y="720"/>
                </a:lnTo>
                <a:lnTo>
                  <a:pt x="902" y="720"/>
                </a:lnTo>
                <a:lnTo>
                  <a:pt x="909" y="752"/>
                </a:lnTo>
                <a:lnTo>
                  <a:pt x="913" y="783"/>
                </a:lnTo>
                <a:lnTo>
                  <a:pt x="917" y="814"/>
                </a:lnTo>
                <a:lnTo>
                  <a:pt x="919" y="845"/>
                </a:lnTo>
                <a:lnTo>
                  <a:pt x="919" y="877"/>
                </a:lnTo>
                <a:lnTo>
                  <a:pt x="918" y="908"/>
                </a:lnTo>
                <a:lnTo>
                  <a:pt x="914" y="971"/>
                </a:lnTo>
                <a:lnTo>
                  <a:pt x="910" y="1036"/>
                </a:lnTo>
                <a:lnTo>
                  <a:pt x="908" y="1069"/>
                </a:lnTo>
                <a:lnTo>
                  <a:pt x="907" y="1103"/>
                </a:lnTo>
                <a:lnTo>
                  <a:pt x="907" y="1136"/>
                </a:lnTo>
                <a:lnTo>
                  <a:pt x="908" y="1171"/>
                </a:lnTo>
                <a:lnTo>
                  <a:pt x="910" y="1207"/>
                </a:lnTo>
                <a:lnTo>
                  <a:pt x="913" y="1242"/>
                </a:lnTo>
                <a:lnTo>
                  <a:pt x="913" y="1242"/>
                </a:lnTo>
                <a:lnTo>
                  <a:pt x="936" y="1140"/>
                </a:lnTo>
                <a:lnTo>
                  <a:pt x="947" y="1091"/>
                </a:lnTo>
                <a:lnTo>
                  <a:pt x="958" y="1043"/>
                </a:lnTo>
                <a:lnTo>
                  <a:pt x="971" y="996"/>
                </a:lnTo>
                <a:lnTo>
                  <a:pt x="985" y="950"/>
                </a:lnTo>
                <a:lnTo>
                  <a:pt x="999" y="903"/>
                </a:lnTo>
                <a:lnTo>
                  <a:pt x="1015" y="857"/>
                </a:lnTo>
                <a:lnTo>
                  <a:pt x="1015" y="857"/>
                </a:lnTo>
                <a:lnTo>
                  <a:pt x="1017" y="854"/>
                </a:lnTo>
                <a:lnTo>
                  <a:pt x="1016" y="852"/>
                </a:lnTo>
                <a:lnTo>
                  <a:pt x="1014" y="850"/>
                </a:lnTo>
                <a:lnTo>
                  <a:pt x="1014" y="849"/>
                </a:lnTo>
                <a:lnTo>
                  <a:pt x="1013" y="848"/>
                </a:lnTo>
                <a:lnTo>
                  <a:pt x="1013" y="848"/>
                </a:lnTo>
                <a:lnTo>
                  <a:pt x="1018" y="849"/>
                </a:lnTo>
                <a:lnTo>
                  <a:pt x="1020" y="848"/>
                </a:lnTo>
                <a:lnTo>
                  <a:pt x="1020" y="844"/>
                </a:lnTo>
                <a:lnTo>
                  <a:pt x="1020" y="844"/>
                </a:lnTo>
                <a:lnTo>
                  <a:pt x="1030" y="821"/>
                </a:lnTo>
                <a:lnTo>
                  <a:pt x="1034" y="809"/>
                </a:lnTo>
                <a:lnTo>
                  <a:pt x="1039" y="798"/>
                </a:lnTo>
                <a:lnTo>
                  <a:pt x="1039" y="798"/>
                </a:lnTo>
                <a:lnTo>
                  <a:pt x="1038" y="797"/>
                </a:lnTo>
                <a:lnTo>
                  <a:pt x="1038" y="796"/>
                </a:lnTo>
                <a:lnTo>
                  <a:pt x="1036" y="798"/>
                </a:lnTo>
                <a:lnTo>
                  <a:pt x="1035" y="800"/>
                </a:lnTo>
                <a:lnTo>
                  <a:pt x="1035" y="800"/>
                </a:lnTo>
                <a:lnTo>
                  <a:pt x="1034" y="798"/>
                </a:lnTo>
                <a:lnTo>
                  <a:pt x="1034" y="798"/>
                </a:lnTo>
                <a:lnTo>
                  <a:pt x="1034" y="796"/>
                </a:lnTo>
                <a:lnTo>
                  <a:pt x="1035" y="794"/>
                </a:lnTo>
                <a:lnTo>
                  <a:pt x="1039" y="793"/>
                </a:lnTo>
                <a:lnTo>
                  <a:pt x="1042" y="792"/>
                </a:lnTo>
                <a:lnTo>
                  <a:pt x="1042" y="791"/>
                </a:lnTo>
                <a:lnTo>
                  <a:pt x="1042" y="789"/>
                </a:lnTo>
                <a:lnTo>
                  <a:pt x="1042" y="789"/>
                </a:lnTo>
                <a:close/>
                <a:moveTo>
                  <a:pt x="1666" y="178"/>
                </a:moveTo>
                <a:lnTo>
                  <a:pt x="1666" y="178"/>
                </a:lnTo>
                <a:lnTo>
                  <a:pt x="1650" y="190"/>
                </a:lnTo>
                <a:lnTo>
                  <a:pt x="1634" y="201"/>
                </a:lnTo>
                <a:lnTo>
                  <a:pt x="1617" y="212"/>
                </a:lnTo>
                <a:lnTo>
                  <a:pt x="1599" y="222"/>
                </a:lnTo>
                <a:lnTo>
                  <a:pt x="1599" y="222"/>
                </a:lnTo>
                <a:lnTo>
                  <a:pt x="1572" y="231"/>
                </a:lnTo>
                <a:lnTo>
                  <a:pt x="1545" y="242"/>
                </a:lnTo>
                <a:lnTo>
                  <a:pt x="1520" y="254"/>
                </a:lnTo>
                <a:lnTo>
                  <a:pt x="1496" y="264"/>
                </a:lnTo>
                <a:lnTo>
                  <a:pt x="1471" y="277"/>
                </a:lnTo>
                <a:lnTo>
                  <a:pt x="1449" y="290"/>
                </a:lnTo>
                <a:lnTo>
                  <a:pt x="1426" y="303"/>
                </a:lnTo>
                <a:lnTo>
                  <a:pt x="1405" y="316"/>
                </a:lnTo>
                <a:lnTo>
                  <a:pt x="1405" y="316"/>
                </a:lnTo>
                <a:lnTo>
                  <a:pt x="1374" y="337"/>
                </a:lnTo>
                <a:lnTo>
                  <a:pt x="1344" y="360"/>
                </a:lnTo>
                <a:lnTo>
                  <a:pt x="1287" y="407"/>
                </a:lnTo>
                <a:lnTo>
                  <a:pt x="1287" y="407"/>
                </a:lnTo>
                <a:lnTo>
                  <a:pt x="1259" y="431"/>
                </a:lnTo>
                <a:lnTo>
                  <a:pt x="1245" y="443"/>
                </a:lnTo>
                <a:lnTo>
                  <a:pt x="1232" y="457"/>
                </a:lnTo>
                <a:lnTo>
                  <a:pt x="1221" y="470"/>
                </a:lnTo>
                <a:lnTo>
                  <a:pt x="1209" y="485"/>
                </a:lnTo>
                <a:lnTo>
                  <a:pt x="1198" y="500"/>
                </a:lnTo>
                <a:lnTo>
                  <a:pt x="1187" y="515"/>
                </a:lnTo>
                <a:lnTo>
                  <a:pt x="1187" y="515"/>
                </a:lnTo>
                <a:lnTo>
                  <a:pt x="1167" y="547"/>
                </a:lnTo>
                <a:lnTo>
                  <a:pt x="1147" y="577"/>
                </a:lnTo>
                <a:lnTo>
                  <a:pt x="1147" y="577"/>
                </a:lnTo>
                <a:lnTo>
                  <a:pt x="1139" y="589"/>
                </a:lnTo>
                <a:lnTo>
                  <a:pt x="1133" y="602"/>
                </a:lnTo>
                <a:lnTo>
                  <a:pt x="1120" y="629"/>
                </a:lnTo>
                <a:lnTo>
                  <a:pt x="1099" y="681"/>
                </a:lnTo>
                <a:lnTo>
                  <a:pt x="1099" y="681"/>
                </a:lnTo>
                <a:lnTo>
                  <a:pt x="1087" y="710"/>
                </a:lnTo>
                <a:lnTo>
                  <a:pt x="1075" y="740"/>
                </a:lnTo>
                <a:lnTo>
                  <a:pt x="1055" y="799"/>
                </a:lnTo>
                <a:lnTo>
                  <a:pt x="1033" y="858"/>
                </a:lnTo>
                <a:lnTo>
                  <a:pt x="1012" y="918"/>
                </a:lnTo>
                <a:lnTo>
                  <a:pt x="1012" y="918"/>
                </a:lnTo>
                <a:lnTo>
                  <a:pt x="999" y="952"/>
                </a:lnTo>
                <a:lnTo>
                  <a:pt x="988" y="986"/>
                </a:lnTo>
                <a:lnTo>
                  <a:pt x="978" y="1021"/>
                </a:lnTo>
                <a:lnTo>
                  <a:pt x="968" y="1058"/>
                </a:lnTo>
                <a:lnTo>
                  <a:pt x="950" y="1130"/>
                </a:lnTo>
                <a:lnTo>
                  <a:pt x="932" y="1203"/>
                </a:lnTo>
                <a:lnTo>
                  <a:pt x="932" y="1203"/>
                </a:lnTo>
                <a:lnTo>
                  <a:pt x="933" y="1209"/>
                </a:lnTo>
                <a:lnTo>
                  <a:pt x="933" y="1215"/>
                </a:lnTo>
                <a:lnTo>
                  <a:pt x="930" y="1227"/>
                </a:lnTo>
                <a:lnTo>
                  <a:pt x="929" y="1233"/>
                </a:lnTo>
                <a:lnTo>
                  <a:pt x="928" y="1239"/>
                </a:lnTo>
                <a:lnTo>
                  <a:pt x="928" y="1244"/>
                </a:lnTo>
                <a:lnTo>
                  <a:pt x="929" y="1250"/>
                </a:lnTo>
                <a:lnTo>
                  <a:pt x="929" y="1250"/>
                </a:lnTo>
                <a:lnTo>
                  <a:pt x="935" y="1236"/>
                </a:lnTo>
                <a:lnTo>
                  <a:pt x="939" y="1222"/>
                </a:lnTo>
                <a:lnTo>
                  <a:pt x="942" y="1215"/>
                </a:lnTo>
                <a:lnTo>
                  <a:pt x="947" y="1210"/>
                </a:lnTo>
                <a:lnTo>
                  <a:pt x="951" y="1206"/>
                </a:lnTo>
                <a:lnTo>
                  <a:pt x="956" y="1201"/>
                </a:lnTo>
                <a:lnTo>
                  <a:pt x="956" y="1201"/>
                </a:lnTo>
                <a:lnTo>
                  <a:pt x="974" y="1172"/>
                </a:lnTo>
                <a:lnTo>
                  <a:pt x="993" y="1142"/>
                </a:lnTo>
                <a:lnTo>
                  <a:pt x="1013" y="1115"/>
                </a:lnTo>
                <a:lnTo>
                  <a:pt x="1023" y="1102"/>
                </a:lnTo>
                <a:lnTo>
                  <a:pt x="1033" y="1090"/>
                </a:lnTo>
                <a:lnTo>
                  <a:pt x="1033" y="1090"/>
                </a:lnTo>
                <a:lnTo>
                  <a:pt x="1045" y="1077"/>
                </a:lnTo>
                <a:lnTo>
                  <a:pt x="1057" y="1065"/>
                </a:lnTo>
                <a:lnTo>
                  <a:pt x="1071" y="1053"/>
                </a:lnTo>
                <a:lnTo>
                  <a:pt x="1082" y="1040"/>
                </a:lnTo>
                <a:lnTo>
                  <a:pt x="1082" y="1040"/>
                </a:lnTo>
                <a:lnTo>
                  <a:pt x="1105" y="1013"/>
                </a:lnTo>
                <a:lnTo>
                  <a:pt x="1117" y="1000"/>
                </a:lnTo>
                <a:lnTo>
                  <a:pt x="1129" y="988"/>
                </a:lnTo>
                <a:lnTo>
                  <a:pt x="1129" y="988"/>
                </a:lnTo>
                <a:lnTo>
                  <a:pt x="1168" y="956"/>
                </a:lnTo>
                <a:lnTo>
                  <a:pt x="1210" y="924"/>
                </a:lnTo>
                <a:lnTo>
                  <a:pt x="1230" y="909"/>
                </a:lnTo>
                <a:lnTo>
                  <a:pt x="1253" y="895"/>
                </a:lnTo>
                <a:lnTo>
                  <a:pt x="1275" y="881"/>
                </a:lnTo>
                <a:lnTo>
                  <a:pt x="1298" y="868"/>
                </a:lnTo>
                <a:lnTo>
                  <a:pt x="1321" y="857"/>
                </a:lnTo>
                <a:lnTo>
                  <a:pt x="1347" y="846"/>
                </a:lnTo>
                <a:lnTo>
                  <a:pt x="1372" y="837"/>
                </a:lnTo>
                <a:lnTo>
                  <a:pt x="1398" y="829"/>
                </a:lnTo>
                <a:lnTo>
                  <a:pt x="1426" y="822"/>
                </a:lnTo>
                <a:lnTo>
                  <a:pt x="1454" y="818"/>
                </a:lnTo>
                <a:lnTo>
                  <a:pt x="1484" y="815"/>
                </a:lnTo>
                <a:lnTo>
                  <a:pt x="1515" y="814"/>
                </a:lnTo>
                <a:lnTo>
                  <a:pt x="1515" y="814"/>
                </a:lnTo>
                <a:lnTo>
                  <a:pt x="1518" y="783"/>
                </a:lnTo>
                <a:lnTo>
                  <a:pt x="1524" y="753"/>
                </a:lnTo>
                <a:lnTo>
                  <a:pt x="1529" y="723"/>
                </a:lnTo>
                <a:lnTo>
                  <a:pt x="1535" y="693"/>
                </a:lnTo>
                <a:lnTo>
                  <a:pt x="1542" y="664"/>
                </a:lnTo>
                <a:lnTo>
                  <a:pt x="1550" y="634"/>
                </a:lnTo>
                <a:lnTo>
                  <a:pt x="1568" y="572"/>
                </a:lnTo>
                <a:lnTo>
                  <a:pt x="1568" y="572"/>
                </a:lnTo>
                <a:lnTo>
                  <a:pt x="1579" y="536"/>
                </a:lnTo>
                <a:lnTo>
                  <a:pt x="1592" y="501"/>
                </a:lnTo>
                <a:lnTo>
                  <a:pt x="1618" y="431"/>
                </a:lnTo>
                <a:lnTo>
                  <a:pt x="1618" y="431"/>
                </a:lnTo>
                <a:lnTo>
                  <a:pt x="1625" y="413"/>
                </a:lnTo>
                <a:lnTo>
                  <a:pt x="1633" y="394"/>
                </a:lnTo>
                <a:lnTo>
                  <a:pt x="1650" y="358"/>
                </a:lnTo>
                <a:lnTo>
                  <a:pt x="1668" y="320"/>
                </a:lnTo>
                <a:lnTo>
                  <a:pt x="1684" y="283"/>
                </a:lnTo>
                <a:lnTo>
                  <a:pt x="1691" y="263"/>
                </a:lnTo>
                <a:lnTo>
                  <a:pt x="1697" y="244"/>
                </a:lnTo>
                <a:lnTo>
                  <a:pt x="1701" y="225"/>
                </a:lnTo>
                <a:lnTo>
                  <a:pt x="1705" y="206"/>
                </a:lnTo>
                <a:lnTo>
                  <a:pt x="1707" y="186"/>
                </a:lnTo>
                <a:lnTo>
                  <a:pt x="1707" y="166"/>
                </a:lnTo>
                <a:lnTo>
                  <a:pt x="1705" y="147"/>
                </a:lnTo>
                <a:lnTo>
                  <a:pt x="1699" y="126"/>
                </a:lnTo>
                <a:lnTo>
                  <a:pt x="1699" y="126"/>
                </a:lnTo>
                <a:lnTo>
                  <a:pt x="1699" y="124"/>
                </a:lnTo>
                <a:lnTo>
                  <a:pt x="1698" y="124"/>
                </a:lnTo>
                <a:lnTo>
                  <a:pt x="1698" y="124"/>
                </a:lnTo>
                <a:lnTo>
                  <a:pt x="1695" y="132"/>
                </a:lnTo>
                <a:lnTo>
                  <a:pt x="1691" y="139"/>
                </a:lnTo>
                <a:lnTo>
                  <a:pt x="1682" y="151"/>
                </a:lnTo>
                <a:lnTo>
                  <a:pt x="1674" y="164"/>
                </a:lnTo>
                <a:lnTo>
                  <a:pt x="1669" y="170"/>
                </a:lnTo>
                <a:lnTo>
                  <a:pt x="1666" y="178"/>
                </a:lnTo>
                <a:lnTo>
                  <a:pt x="1666" y="178"/>
                </a:lnTo>
                <a:close/>
                <a:moveTo>
                  <a:pt x="1717" y="151"/>
                </a:moveTo>
                <a:lnTo>
                  <a:pt x="1717" y="151"/>
                </a:lnTo>
                <a:lnTo>
                  <a:pt x="1720" y="170"/>
                </a:lnTo>
                <a:lnTo>
                  <a:pt x="1720" y="188"/>
                </a:lnTo>
                <a:lnTo>
                  <a:pt x="1718" y="206"/>
                </a:lnTo>
                <a:lnTo>
                  <a:pt x="1716" y="223"/>
                </a:lnTo>
                <a:lnTo>
                  <a:pt x="1713" y="240"/>
                </a:lnTo>
                <a:lnTo>
                  <a:pt x="1709" y="256"/>
                </a:lnTo>
                <a:lnTo>
                  <a:pt x="1703" y="272"/>
                </a:lnTo>
                <a:lnTo>
                  <a:pt x="1698" y="287"/>
                </a:lnTo>
                <a:lnTo>
                  <a:pt x="1685" y="318"/>
                </a:lnTo>
                <a:lnTo>
                  <a:pt x="1670" y="347"/>
                </a:lnTo>
                <a:lnTo>
                  <a:pt x="1655" y="377"/>
                </a:lnTo>
                <a:lnTo>
                  <a:pt x="1641" y="407"/>
                </a:lnTo>
                <a:lnTo>
                  <a:pt x="1641" y="407"/>
                </a:lnTo>
                <a:lnTo>
                  <a:pt x="1632" y="430"/>
                </a:lnTo>
                <a:lnTo>
                  <a:pt x="1623" y="454"/>
                </a:lnTo>
                <a:lnTo>
                  <a:pt x="1607" y="503"/>
                </a:lnTo>
                <a:lnTo>
                  <a:pt x="1607" y="503"/>
                </a:lnTo>
                <a:lnTo>
                  <a:pt x="1581" y="580"/>
                </a:lnTo>
                <a:lnTo>
                  <a:pt x="1570" y="620"/>
                </a:lnTo>
                <a:lnTo>
                  <a:pt x="1558" y="660"/>
                </a:lnTo>
                <a:lnTo>
                  <a:pt x="1547" y="700"/>
                </a:lnTo>
                <a:lnTo>
                  <a:pt x="1539" y="742"/>
                </a:lnTo>
                <a:lnTo>
                  <a:pt x="1531" y="785"/>
                </a:lnTo>
                <a:lnTo>
                  <a:pt x="1526" y="829"/>
                </a:lnTo>
                <a:lnTo>
                  <a:pt x="1526" y="829"/>
                </a:lnTo>
                <a:lnTo>
                  <a:pt x="1498" y="830"/>
                </a:lnTo>
                <a:lnTo>
                  <a:pt x="1470" y="831"/>
                </a:lnTo>
                <a:lnTo>
                  <a:pt x="1417" y="833"/>
                </a:lnTo>
                <a:lnTo>
                  <a:pt x="1417" y="833"/>
                </a:lnTo>
                <a:lnTo>
                  <a:pt x="1391" y="842"/>
                </a:lnTo>
                <a:lnTo>
                  <a:pt x="1365" y="851"/>
                </a:lnTo>
                <a:lnTo>
                  <a:pt x="1339" y="862"/>
                </a:lnTo>
                <a:lnTo>
                  <a:pt x="1315" y="874"/>
                </a:lnTo>
                <a:lnTo>
                  <a:pt x="1291" y="887"/>
                </a:lnTo>
                <a:lnTo>
                  <a:pt x="1268" y="899"/>
                </a:lnTo>
                <a:lnTo>
                  <a:pt x="1245" y="913"/>
                </a:lnTo>
                <a:lnTo>
                  <a:pt x="1223" y="927"/>
                </a:lnTo>
                <a:lnTo>
                  <a:pt x="1223" y="927"/>
                </a:lnTo>
                <a:lnTo>
                  <a:pt x="1207" y="940"/>
                </a:lnTo>
                <a:lnTo>
                  <a:pt x="1192" y="954"/>
                </a:lnTo>
                <a:lnTo>
                  <a:pt x="1165" y="980"/>
                </a:lnTo>
                <a:lnTo>
                  <a:pt x="1165" y="980"/>
                </a:lnTo>
                <a:lnTo>
                  <a:pt x="1154" y="987"/>
                </a:lnTo>
                <a:lnTo>
                  <a:pt x="1145" y="995"/>
                </a:lnTo>
                <a:lnTo>
                  <a:pt x="1135" y="1001"/>
                </a:lnTo>
                <a:lnTo>
                  <a:pt x="1125" y="1010"/>
                </a:lnTo>
                <a:lnTo>
                  <a:pt x="1125" y="1010"/>
                </a:lnTo>
                <a:lnTo>
                  <a:pt x="1117" y="1018"/>
                </a:lnTo>
                <a:lnTo>
                  <a:pt x="1108" y="1028"/>
                </a:lnTo>
                <a:lnTo>
                  <a:pt x="1091" y="1047"/>
                </a:lnTo>
                <a:lnTo>
                  <a:pt x="1091" y="1047"/>
                </a:lnTo>
                <a:lnTo>
                  <a:pt x="1056" y="1082"/>
                </a:lnTo>
                <a:lnTo>
                  <a:pt x="1039" y="1101"/>
                </a:lnTo>
                <a:lnTo>
                  <a:pt x="1023" y="1120"/>
                </a:lnTo>
                <a:lnTo>
                  <a:pt x="1023" y="1120"/>
                </a:lnTo>
                <a:lnTo>
                  <a:pt x="1008" y="1140"/>
                </a:lnTo>
                <a:lnTo>
                  <a:pt x="993" y="1161"/>
                </a:lnTo>
                <a:lnTo>
                  <a:pt x="979" y="1182"/>
                </a:lnTo>
                <a:lnTo>
                  <a:pt x="965" y="1205"/>
                </a:lnTo>
                <a:lnTo>
                  <a:pt x="952" y="1226"/>
                </a:lnTo>
                <a:lnTo>
                  <a:pt x="940" y="1250"/>
                </a:lnTo>
                <a:lnTo>
                  <a:pt x="928" y="1272"/>
                </a:lnTo>
                <a:lnTo>
                  <a:pt x="918" y="1296"/>
                </a:lnTo>
                <a:lnTo>
                  <a:pt x="918" y="1296"/>
                </a:lnTo>
                <a:lnTo>
                  <a:pt x="923" y="1290"/>
                </a:lnTo>
                <a:lnTo>
                  <a:pt x="928" y="1284"/>
                </a:lnTo>
                <a:lnTo>
                  <a:pt x="933" y="1275"/>
                </a:lnTo>
                <a:lnTo>
                  <a:pt x="937" y="1268"/>
                </a:lnTo>
                <a:lnTo>
                  <a:pt x="944" y="1251"/>
                </a:lnTo>
                <a:lnTo>
                  <a:pt x="953" y="1233"/>
                </a:lnTo>
                <a:lnTo>
                  <a:pt x="953" y="1233"/>
                </a:lnTo>
                <a:lnTo>
                  <a:pt x="959" y="1225"/>
                </a:lnTo>
                <a:lnTo>
                  <a:pt x="967" y="1216"/>
                </a:lnTo>
                <a:lnTo>
                  <a:pt x="975" y="1208"/>
                </a:lnTo>
                <a:lnTo>
                  <a:pt x="983" y="1200"/>
                </a:lnTo>
                <a:lnTo>
                  <a:pt x="983" y="1200"/>
                </a:lnTo>
                <a:lnTo>
                  <a:pt x="998" y="1179"/>
                </a:lnTo>
                <a:lnTo>
                  <a:pt x="1013" y="1157"/>
                </a:lnTo>
                <a:lnTo>
                  <a:pt x="1013" y="1157"/>
                </a:lnTo>
                <a:lnTo>
                  <a:pt x="1020" y="1147"/>
                </a:lnTo>
                <a:lnTo>
                  <a:pt x="1028" y="1136"/>
                </a:lnTo>
                <a:lnTo>
                  <a:pt x="1032" y="1131"/>
                </a:lnTo>
                <a:lnTo>
                  <a:pt x="1036" y="1126"/>
                </a:lnTo>
                <a:lnTo>
                  <a:pt x="1042" y="1123"/>
                </a:lnTo>
                <a:lnTo>
                  <a:pt x="1047" y="1121"/>
                </a:lnTo>
                <a:lnTo>
                  <a:pt x="1047" y="1121"/>
                </a:lnTo>
                <a:lnTo>
                  <a:pt x="1038" y="1138"/>
                </a:lnTo>
                <a:lnTo>
                  <a:pt x="1027" y="1153"/>
                </a:lnTo>
                <a:lnTo>
                  <a:pt x="1003" y="1184"/>
                </a:lnTo>
                <a:lnTo>
                  <a:pt x="980" y="1214"/>
                </a:lnTo>
                <a:lnTo>
                  <a:pt x="969" y="1230"/>
                </a:lnTo>
                <a:lnTo>
                  <a:pt x="960" y="1246"/>
                </a:lnTo>
                <a:lnTo>
                  <a:pt x="960" y="1246"/>
                </a:lnTo>
                <a:lnTo>
                  <a:pt x="954" y="1257"/>
                </a:lnTo>
                <a:lnTo>
                  <a:pt x="949" y="1270"/>
                </a:lnTo>
                <a:lnTo>
                  <a:pt x="943" y="1282"/>
                </a:lnTo>
                <a:lnTo>
                  <a:pt x="940" y="1294"/>
                </a:lnTo>
                <a:lnTo>
                  <a:pt x="940" y="1294"/>
                </a:lnTo>
                <a:lnTo>
                  <a:pt x="945" y="1293"/>
                </a:lnTo>
                <a:lnTo>
                  <a:pt x="951" y="1292"/>
                </a:lnTo>
                <a:lnTo>
                  <a:pt x="956" y="1291"/>
                </a:lnTo>
                <a:lnTo>
                  <a:pt x="961" y="1290"/>
                </a:lnTo>
                <a:lnTo>
                  <a:pt x="961" y="1290"/>
                </a:lnTo>
                <a:lnTo>
                  <a:pt x="1012" y="1221"/>
                </a:lnTo>
                <a:lnTo>
                  <a:pt x="1038" y="1186"/>
                </a:lnTo>
                <a:lnTo>
                  <a:pt x="1064" y="1152"/>
                </a:lnTo>
                <a:lnTo>
                  <a:pt x="1091" y="1118"/>
                </a:lnTo>
                <a:lnTo>
                  <a:pt x="1119" y="1086"/>
                </a:lnTo>
                <a:lnTo>
                  <a:pt x="1147" y="1055"/>
                </a:lnTo>
                <a:lnTo>
                  <a:pt x="1177" y="1024"/>
                </a:lnTo>
                <a:lnTo>
                  <a:pt x="1177" y="1024"/>
                </a:lnTo>
                <a:lnTo>
                  <a:pt x="1181" y="1024"/>
                </a:lnTo>
                <a:lnTo>
                  <a:pt x="1184" y="1023"/>
                </a:lnTo>
                <a:lnTo>
                  <a:pt x="1190" y="1020"/>
                </a:lnTo>
                <a:lnTo>
                  <a:pt x="1190" y="1020"/>
                </a:lnTo>
                <a:lnTo>
                  <a:pt x="1220" y="995"/>
                </a:lnTo>
                <a:lnTo>
                  <a:pt x="1251" y="969"/>
                </a:lnTo>
                <a:lnTo>
                  <a:pt x="1284" y="943"/>
                </a:lnTo>
                <a:lnTo>
                  <a:pt x="1317" y="919"/>
                </a:lnTo>
                <a:lnTo>
                  <a:pt x="1317" y="919"/>
                </a:lnTo>
                <a:lnTo>
                  <a:pt x="1338" y="905"/>
                </a:lnTo>
                <a:lnTo>
                  <a:pt x="1360" y="892"/>
                </a:lnTo>
                <a:lnTo>
                  <a:pt x="1381" y="880"/>
                </a:lnTo>
                <a:lnTo>
                  <a:pt x="1404" y="869"/>
                </a:lnTo>
                <a:lnTo>
                  <a:pt x="1428" y="861"/>
                </a:lnTo>
                <a:lnTo>
                  <a:pt x="1441" y="858"/>
                </a:lnTo>
                <a:lnTo>
                  <a:pt x="1454" y="854"/>
                </a:lnTo>
                <a:lnTo>
                  <a:pt x="1468" y="851"/>
                </a:lnTo>
                <a:lnTo>
                  <a:pt x="1482" y="850"/>
                </a:lnTo>
                <a:lnTo>
                  <a:pt x="1496" y="848"/>
                </a:lnTo>
                <a:lnTo>
                  <a:pt x="1511" y="848"/>
                </a:lnTo>
                <a:lnTo>
                  <a:pt x="1511" y="848"/>
                </a:lnTo>
                <a:lnTo>
                  <a:pt x="1524" y="848"/>
                </a:lnTo>
                <a:lnTo>
                  <a:pt x="1532" y="849"/>
                </a:lnTo>
                <a:lnTo>
                  <a:pt x="1541" y="849"/>
                </a:lnTo>
                <a:lnTo>
                  <a:pt x="1553" y="848"/>
                </a:lnTo>
                <a:lnTo>
                  <a:pt x="1553" y="848"/>
                </a:lnTo>
                <a:lnTo>
                  <a:pt x="1580" y="752"/>
                </a:lnTo>
                <a:lnTo>
                  <a:pt x="1609" y="656"/>
                </a:lnTo>
                <a:lnTo>
                  <a:pt x="1622" y="607"/>
                </a:lnTo>
                <a:lnTo>
                  <a:pt x="1635" y="559"/>
                </a:lnTo>
                <a:lnTo>
                  <a:pt x="1647" y="509"/>
                </a:lnTo>
                <a:lnTo>
                  <a:pt x="1656" y="456"/>
                </a:lnTo>
                <a:lnTo>
                  <a:pt x="1656" y="456"/>
                </a:lnTo>
                <a:lnTo>
                  <a:pt x="1659" y="453"/>
                </a:lnTo>
                <a:lnTo>
                  <a:pt x="1662" y="450"/>
                </a:lnTo>
                <a:lnTo>
                  <a:pt x="1664" y="446"/>
                </a:lnTo>
                <a:lnTo>
                  <a:pt x="1666" y="442"/>
                </a:lnTo>
                <a:lnTo>
                  <a:pt x="1666" y="442"/>
                </a:lnTo>
                <a:lnTo>
                  <a:pt x="1672" y="424"/>
                </a:lnTo>
                <a:lnTo>
                  <a:pt x="1678" y="406"/>
                </a:lnTo>
                <a:lnTo>
                  <a:pt x="1682" y="387"/>
                </a:lnTo>
                <a:lnTo>
                  <a:pt x="1685" y="368"/>
                </a:lnTo>
                <a:lnTo>
                  <a:pt x="1694" y="330"/>
                </a:lnTo>
                <a:lnTo>
                  <a:pt x="1699" y="313"/>
                </a:lnTo>
                <a:lnTo>
                  <a:pt x="1705" y="294"/>
                </a:lnTo>
                <a:lnTo>
                  <a:pt x="1705" y="294"/>
                </a:lnTo>
                <a:lnTo>
                  <a:pt x="1707" y="291"/>
                </a:lnTo>
                <a:lnTo>
                  <a:pt x="1710" y="289"/>
                </a:lnTo>
                <a:lnTo>
                  <a:pt x="1712" y="286"/>
                </a:lnTo>
                <a:lnTo>
                  <a:pt x="1714" y="283"/>
                </a:lnTo>
                <a:lnTo>
                  <a:pt x="1714" y="283"/>
                </a:lnTo>
                <a:lnTo>
                  <a:pt x="1723" y="256"/>
                </a:lnTo>
                <a:lnTo>
                  <a:pt x="1730" y="229"/>
                </a:lnTo>
                <a:lnTo>
                  <a:pt x="1737" y="202"/>
                </a:lnTo>
                <a:lnTo>
                  <a:pt x="1744" y="178"/>
                </a:lnTo>
                <a:lnTo>
                  <a:pt x="1744" y="178"/>
                </a:lnTo>
                <a:lnTo>
                  <a:pt x="1751" y="162"/>
                </a:lnTo>
                <a:lnTo>
                  <a:pt x="1753" y="154"/>
                </a:lnTo>
                <a:lnTo>
                  <a:pt x="1753" y="150"/>
                </a:lnTo>
                <a:lnTo>
                  <a:pt x="1751" y="146"/>
                </a:lnTo>
                <a:lnTo>
                  <a:pt x="1751" y="146"/>
                </a:lnTo>
                <a:lnTo>
                  <a:pt x="1742" y="148"/>
                </a:lnTo>
                <a:lnTo>
                  <a:pt x="1735" y="150"/>
                </a:lnTo>
                <a:lnTo>
                  <a:pt x="1727" y="152"/>
                </a:lnTo>
                <a:lnTo>
                  <a:pt x="1723" y="152"/>
                </a:lnTo>
                <a:lnTo>
                  <a:pt x="1717" y="151"/>
                </a:lnTo>
                <a:lnTo>
                  <a:pt x="1717" y="151"/>
                </a:lnTo>
                <a:close/>
                <a:moveTo>
                  <a:pt x="1785" y="576"/>
                </a:moveTo>
                <a:lnTo>
                  <a:pt x="1785" y="576"/>
                </a:lnTo>
                <a:lnTo>
                  <a:pt x="1783" y="575"/>
                </a:lnTo>
                <a:lnTo>
                  <a:pt x="1782" y="575"/>
                </a:lnTo>
                <a:lnTo>
                  <a:pt x="1781" y="576"/>
                </a:lnTo>
                <a:lnTo>
                  <a:pt x="1781" y="577"/>
                </a:lnTo>
                <a:lnTo>
                  <a:pt x="1778" y="581"/>
                </a:lnTo>
                <a:lnTo>
                  <a:pt x="1776" y="587"/>
                </a:lnTo>
                <a:lnTo>
                  <a:pt x="1776" y="587"/>
                </a:lnTo>
                <a:lnTo>
                  <a:pt x="1781" y="556"/>
                </a:lnTo>
                <a:lnTo>
                  <a:pt x="1785" y="526"/>
                </a:lnTo>
                <a:lnTo>
                  <a:pt x="1798" y="464"/>
                </a:lnTo>
                <a:lnTo>
                  <a:pt x="1811" y="399"/>
                </a:lnTo>
                <a:lnTo>
                  <a:pt x="1822" y="334"/>
                </a:lnTo>
                <a:lnTo>
                  <a:pt x="1822" y="334"/>
                </a:lnTo>
                <a:lnTo>
                  <a:pt x="1827" y="327"/>
                </a:lnTo>
                <a:lnTo>
                  <a:pt x="1831" y="320"/>
                </a:lnTo>
                <a:lnTo>
                  <a:pt x="1831" y="320"/>
                </a:lnTo>
                <a:lnTo>
                  <a:pt x="1831" y="312"/>
                </a:lnTo>
                <a:lnTo>
                  <a:pt x="1833" y="303"/>
                </a:lnTo>
                <a:lnTo>
                  <a:pt x="1838" y="282"/>
                </a:lnTo>
                <a:lnTo>
                  <a:pt x="1844" y="260"/>
                </a:lnTo>
                <a:lnTo>
                  <a:pt x="1849" y="240"/>
                </a:lnTo>
                <a:lnTo>
                  <a:pt x="1849" y="240"/>
                </a:lnTo>
                <a:lnTo>
                  <a:pt x="1852" y="237"/>
                </a:lnTo>
                <a:lnTo>
                  <a:pt x="1854" y="232"/>
                </a:lnTo>
                <a:lnTo>
                  <a:pt x="1857" y="227"/>
                </a:lnTo>
                <a:lnTo>
                  <a:pt x="1858" y="222"/>
                </a:lnTo>
                <a:lnTo>
                  <a:pt x="1858" y="222"/>
                </a:lnTo>
                <a:lnTo>
                  <a:pt x="1853" y="217"/>
                </a:lnTo>
                <a:lnTo>
                  <a:pt x="1849" y="213"/>
                </a:lnTo>
                <a:lnTo>
                  <a:pt x="1844" y="211"/>
                </a:lnTo>
                <a:lnTo>
                  <a:pt x="1838" y="210"/>
                </a:lnTo>
                <a:lnTo>
                  <a:pt x="1838" y="210"/>
                </a:lnTo>
                <a:lnTo>
                  <a:pt x="1835" y="213"/>
                </a:lnTo>
                <a:lnTo>
                  <a:pt x="1832" y="216"/>
                </a:lnTo>
                <a:lnTo>
                  <a:pt x="1828" y="225"/>
                </a:lnTo>
                <a:lnTo>
                  <a:pt x="1824" y="236"/>
                </a:lnTo>
                <a:lnTo>
                  <a:pt x="1822" y="246"/>
                </a:lnTo>
                <a:lnTo>
                  <a:pt x="1820" y="257"/>
                </a:lnTo>
                <a:lnTo>
                  <a:pt x="1818" y="268"/>
                </a:lnTo>
                <a:lnTo>
                  <a:pt x="1815" y="277"/>
                </a:lnTo>
                <a:lnTo>
                  <a:pt x="1809" y="286"/>
                </a:lnTo>
                <a:lnTo>
                  <a:pt x="1809" y="286"/>
                </a:lnTo>
                <a:lnTo>
                  <a:pt x="1809" y="278"/>
                </a:lnTo>
                <a:lnTo>
                  <a:pt x="1809" y="271"/>
                </a:lnTo>
                <a:lnTo>
                  <a:pt x="1813" y="253"/>
                </a:lnTo>
                <a:lnTo>
                  <a:pt x="1817" y="233"/>
                </a:lnTo>
                <a:lnTo>
                  <a:pt x="1820" y="215"/>
                </a:lnTo>
                <a:lnTo>
                  <a:pt x="1820" y="215"/>
                </a:lnTo>
                <a:lnTo>
                  <a:pt x="1818" y="212"/>
                </a:lnTo>
                <a:lnTo>
                  <a:pt x="1816" y="209"/>
                </a:lnTo>
                <a:lnTo>
                  <a:pt x="1814" y="201"/>
                </a:lnTo>
                <a:lnTo>
                  <a:pt x="1813" y="194"/>
                </a:lnTo>
                <a:lnTo>
                  <a:pt x="1809" y="186"/>
                </a:lnTo>
                <a:lnTo>
                  <a:pt x="1809" y="186"/>
                </a:lnTo>
                <a:lnTo>
                  <a:pt x="1804" y="204"/>
                </a:lnTo>
                <a:lnTo>
                  <a:pt x="1800" y="223"/>
                </a:lnTo>
                <a:lnTo>
                  <a:pt x="1794" y="241"/>
                </a:lnTo>
                <a:lnTo>
                  <a:pt x="1791" y="248"/>
                </a:lnTo>
                <a:lnTo>
                  <a:pt x="1787" y="256"/>
                </a:lnTo>
                <a:lnTo>
                  <a:pt x="1787" y="256"/>
                </a:lnTo>
                <a:lnTo>
                  <a:pt x="1787" y="246"/>
                </a:lnTo>
                <a:lnTo>
                  <a:pt x="1788" y="237"/>
                </a:lnTo>
                <a:lnTo>
                  <a:pt x="1792" y="219"/>
                </a:lnTo>
                <a:lnTo>
                  <a:pt x="1796" y="202"/>
                </a:lnTo>
                <a:lnTo>
                  <a:pt x="1797" y="194"/>
                </a:lnTo>
                <a:lnTo>
                  <a:pt x="1798" y="186"/>
                </a:lnTo>
                <a:lnTo>
                  <a:pt x="1798" y="186"/>
                </a:lnTo>
                <a:lnTo>
                  <a:pt x="1794" y="191"/>
                </a:lnTo>
                <a:lnTo>
                  <a:pt x="1791" y="196"/>
                </a:lnTo>
                <a:lnTo>
                  <a:pt x="1789" y="207"/>
                </a:lnTo>
                <a:lnTo>
                  <a:pt x="1787" y="217"/>
                </a:lnTo>
                <a:lnTo>
                  <a:pt x="1785" y="229"/>
                </a:lnTo>
                <a:lnTo>
                  <a:pt x="1785" y="229"/>
                </a:lnTo>
                <a:lnTo>
                  <a:pt x="1771" y="272"/>
                </a:lnTo>
                <a:lnTo>
                  <a:pt x="1765" y="293"/>
                </a:lnTo>
                <a:lnTo>
                  <a:pt x="1760" y="315"/>
                </a:lnTo>
                <a:lnTo>
                  <a:pt x="1760" y="315"/>
                </a:lnTo>
                <a:lnTo>
                  <a:pt x="1758" y="324"/>
                </a:lnTo>
                <a:lnTo>
                  <a:pt x="1757" y="333"/>
                </a:lnTo>
                <a:lnTo>
                  <a:pt x="1756" y="336"/>
                </a:lnTo>
                <a:lnTo>
                  <a:pt x="1754" y="339"/>
                </a:lnTo>
                <a:lnTo>
                  <a:pt x="1752" y="342"/>
                </a:lnTo>
                <a:lnTo>
                  <a:pt x="1750" y="343"/>
                </a:lnTo>
                <a:lnTo>
                  <a:pt x="1750" y="343"/>
                </a:lnTo>
                <a:lnTo>
                  <a:pt x="1752" y="321"/>
                </a:lnTo>
                <a:lnTo>
                  <a:pt x="1756" y="300"/>
                </a:lnTo>
                <a:lnTo>
                  <a:pt x="1765" y="259"/>
                </a:lnTo>
                <a:lnTo>
                  <a:pt x="1775" y="217"/>
                </a:lnTo>
                <a:lnTo>
                  <a:pt x="1780" y="196"/>
                </a:lnTo>
                <a:lnTo>
                  <a:pt x="1783" y="173"/>
                </a:lnTo>
                <a:lnTo>
                  <a:pt x="1783" y="173"/>
                </a:lnTo>
                <a:lnTo>
                  <a:pt x="1776" y="164"/>
                </a:lnTo>
                <a:lnTo>
                  <a:pt x="1772" y="160"/>
                </a:lnTo>
                <a:lnTo>
                  <a:pt x="1767" y="156"/>
                </a:lnTo>
                <a:lnTo>
                  <a:pt x="1767" y="156"/>
                </a:lnTo>
                <a:lnTo>
                  <a:pt x="1753" y="197"/>
                </a:lnTo>
                <a:lnTo>
                  <a:pt x="1740" y="239"/>
                </a:lnTo>
                <a:lnTo>
                  <a:pt x="1714" y="323"/>
                </a:lnTo>
                <a:lnTo>
                  <a:pt x="1690" y="410"/>
                </a:lnTo>
                <a:lnTo>
                  <a:pt x="1666" y="497"/>
                </a:lnTo>
                <a:lnTo>
                  <a:pt x="1641" y="584"/>
                </a:lnTo>
                <a:lnTo>
                  <a:pt x="1617" y="670"/>
                </a:lnTo>
                <a:lnTo>
                  <a:pt x="1592" y="756"/>
                </a:lnTo>
                <a:lnTo>
                  <a:pt x="1578" y="799"/>
                </a:lnTo>
                <a:lnTo>
                  <a:pt x="1564" y="841"/>
                </a:lnTo>
                <a:lnTo>
                  <a:pt x="1564" y="841"/>
                </a:lnTo>
                <a:lnTo>
                  <a:pt x="1569" y="847"/>
                </a:lnTo>
                <a:lnTo>
                  <a:pt x="1574" y="851"/>
                </a:lnTo>
                <a:lnTo>
                  <a:pt x="1577" y="853"/>
                </a:lnTo>
                <a:lnTo>
                  <a:pt x="1581" y="854"/>
                </a:lnTo>
                <a:lnTo>
                  <a:pt x="1586" y="855"/>
                </a:lnTo>
                <a:lnTo>
                  <a:pt x="1591" y="854"/>
                </a:lnTo>
                <a:lnTo>
                  <a:pt x="1591" y="854"/>
                </a:lnTo>
                <a:lnTo>
                  <a:pt x="1592" y="842"/>
                </a:lnTo>
                <a:lnTo>
                  <a:pt x="1595" y="830"/>
                </a:lnTo>
                <a:lnTo>
                  <a:pt x="1599" y="817"/>
                </a:lnTo>
                <a:lnTo>
                  <a:pt x="1602" y="805"/>
                </a:lnTo>
                <a:lnTo>
                  <a:pt x="1610" y="782"/>
                </a:lnTo>
                <a:lnTo>
                  <a:pt x="1615" y="769"/>
                </a:lnTo>
                <a:lnTo>
                  <a:pt x="1618" y="757"/>
                </a:lnTo>
                <a:lnTo>
                  <a:pt x="1618" y="757"/>
                </a:lnTo>
                <a:lnTo>
                  <a:pt x="1620" y="744"/>
                </a:lnTo>
                <a:lnTo>
                  <a:pt x="1621" y="730"/>
                </a:lnTo>
                <a:lnTo>
                  <a:pt x="1622" y="724"/>
                </a:lnTo>
                <a:lnTo>
                  <a:pt x="1624" y="717"/>
                </a:lnTo>
                <a:lnTo>
                  <a:pt x="1626" y="711"/>
                </a:lnTo>
                <a:lnTo>
                  <a:pt x="1631" y="706"/>
                </a:lnTo>
                <a:lnTo>
                  <a:pt x="1631" y="706"/>
                </a:lnTo>
                <a:lnTo>
                  <a:pt x="1629" y="725"/>
                </a:lnTo>
                <a:lnTo>
                  <a:pt x="1625" y="743"/>
                </a:lnTo>
                <a:lnTo>
                  <a:pt x="1618" y="779"/>
                </a:lnTo>
                <a:lnTo>
                  <a:pt x="1609" y="816"/>
                </a:lnTo>
                <a:lnTo>
                  <a:pt x="1605" y="834"/>
                </a:lnTo>
                <a:lnTo>
                  <a:pt x="1602" y="853"/>
                </a:lnTo>
                <a:lnTo>
                  <a:pt x="1602" y="853"/>
                </a:lnTo>
                <a:lnTo>
                  <a:pt x="1605" y="852"/>
                </a:lnTo>
                <a:lnTo>
                  <a:pt x="1607" y="852"/>
                </a:lnTo>
                <a:lnTo>
                  <a:pt x="1611" y="852"/>
                </a:lnTo>
                <a:lnTo>
                  <a:pt x="1616" y="853"/>
                </a:lnTo>
                <a:lnTo>
                  <a:pt x="1618" y="853"/>
                </a:lnTo>
                <a:lnTo>
                  <a:pt x="1620" y="853"/>
                </a:lnTo>
                <a:lnTo>
                  <a:pt x="1620" y="853"/>
                </a:lnTo>
                <a:lnTo>
                  <a:pt x="1626" y="823"/>
                </a:lnTo>
                <a:lnTo>
                  <a:pt x="1634" y="792"/>
                </a:lnTo>
                <a:lnTo>
                  <a:pt x="1650" y="731"/>
                </a:lnTo>
                <a:lnTo>
                  <a:pt x="1665" y="669"/>
                </a:lnTo>
                <a:lnTo>
                  <a:pt x="1672" y="637"/>
                </a:lnTo>
                <a:lnTo>
                  <a:pt x="1678" y="604"/>
                </a:lnTo>
                <a:lnTo>
                  <a:pt x="1678" y="604"/>
                </a:lnTo>
                <a:lnTo>
                  <a:pt x="1681" y="600"/>
                </a:lnTo>
                <a:lnTo>
                  <a:pt x="1684" y="595"/>
                </a:lnTo>
                <a:lnTo>
                  <a:pt x="1685" y="590"/>
                </a:lnTo>
                <a:lnTo>
                  <a:pt x="1686" y="584"/>
                </a:lnTo>
                <a:lnTo>
                  <a:pt x="1687" y="571"/>
                </a:lnTo>
                <a:lnTo>
                  <a:pt x="1688" y="558"/>
                </a:lnTo>
                <a:lnTo>
                  <a:pt x="1688" y="558"/>
                </a:lnTo>
                <a:lnTo>
                  <a:pt x="1693" y="537"/>
                </a:lnTo>
                <a:lnTo>
                  <a:pt x="1698" y="517"/>
                </a:lnTo>
                <a:lnTo>
                  <a:pt x="1702" y="497"/>
                </a:lnTo>
                <a:lnTo>
                  <a:pt x="1707" y="476"/>
                </a:lnTo>
                <a:lnTo>
                  <a:pt x="1707" y="476"/>
                </a:lnTo>
                <a:lnTo>
                  <a:pt x="1709" y="466"/>
                </a:lnTo>
                <a:lnTo>
                  <a:pt x="1712" y="456"/>
                </a:lnTo>
                <a:lnTo>
                  <a:pt x="1717" y="436"/>
                </a:lnTo>
                <a:lnTo>
                  <a:pt x="1717" y="436"/>
                </a:lnTo>
                <a:lnTo>
                  <a:pt x="1720" y="425"/>
                </a:lnTo>
                <a:lnTo>
                  <a:pt x="1721" y="414"/>
                </a:lnTo>
                <a:lnTo>
                  <a:pt x="1722" y="409"/>
                </a:lnTo>
                <a:lnTo>
                  <a:pt x="1724" y="405"/>
                </a:lnTo>
                <a:lnTo>
                  <a:pt x="1727" y="402"/>
                </a:lnTo>
                <a:lnTo>
                  <a:pt x="1731" y="398"/>
                </a:lnTo>
                <a:lnTo>
                  <a:pt x="1731" y="398"/>
                </a:lnTo>
                <a:lnTo>
                  <a:pt x="1726" y="434"/>
                </a:lnTo>
                <a:lnTo>
                  <a:pt x="1720" y="471"/>
                </a:lnTo>
                <a:lnTo>
                  <a:pt x="1712" y="509"/>
                </a:lnTo>
                <a:lnTo>
                  <a:pt x="1705" y="547"/>
                </a:lnTo>
                <a:lnTo>
                  <a:pt x="1686" y="624"/>
                </a:lnTo>
                <a:lnTo>
                  <a:pt x="1667" y="700"/>
                </a:lnTo>
                <a:lnTo>
                  <a:pt x="1667" y="700"/>
                </a:lnTo>
                <a:lnTo>
                  <a:pt x="1664" y="716"/>
                </a:lnTo>
                <a:lnTo>
                  <a:pt x="1662" y="733"/>
                </a:lnTo>
                <a:lnTo>
                  <a:pt x="1659" y="749"/>
                </a:lnTo>
                <a:lnTo>
                  <a:pt x="1655" y="766"/>
                </a:lnTo>
                <a:lnTo>
                  <a:pt x="1655" y="766"/>
                </a:lnTo>
                <a:lnTo>
                  <a:pt x="1651" y="779"/>
                </a:lnTo>
                <a:lnTo>
                  <a:pt x="1646" y="794"/>
                </a:lnTo>
                <a:lnTo>
                  <a:pt x="1635" y="824"/>
                </a:lnTo>
                <a:lnTo>
                  <a:pt x="1630" y="841"/>
                </a:lnTo>
                <a:lnTo>
                  <a:pt x="1626" y="855"/>
                </a:lnTo>
                <a:lnTo>
                  <a:pt x="1623" y="869"/>
                </a:lnTo>
                <a:lnTo>
                  <a:pt x="1623" y="883"/>
                </a:lnTo>
                <a:lnTo>
                  <a:pt x="1623" y="883"/>
                </a:lnTo>
                <a:lnTo>
                  <a:pt x="1630" y="888"/>
                </a:lnTo>
                <a:lnTo>
                  <a:pt x="1635" y="891"/>
                </a:lnTo>
                <a:lnTo>
                  <a:pt x="1650" y="894"/>
                </a:lnTo>
                <a:lnTo>
                  <a:pt x="1650" y="894"/>
                </a:lnTo>
                <a:lnTo>
                  <a:pt x="1651" y="879"/>
                </a:lnTo>
                <a:lnTo>
                  <a:pt x="1654" y="865"/>
                </a:lnTo>
                <a:lnTo>
                  <a:pt x="1657" y="852"/>
                </a:lnTo>
                <a:lnTo>
                  <a:pt x="1662" y="838"/>
                </a:lnTo>
                <a:lnTo>
                  <a:pt x="1671" y="813"/>
                </a:lnTo>
                <a:lnTo>
                  <a:pt x="1680" y="787"/>
                </a:lnTo>
                <a:lnTo>
                  <a:pt x="1680" y="787"/>
                </a:lnTo>
                <a:lnTo>
                  <a:pt x="1683" y="775"/>
                </a:lnTo>
                <a:lnTo>
                  <a:pt x="1685" y="763"/>
                </a:lnTo>
                <a:lnTo>
                  <a:pt x="1688" y="741"/>
                </a:lnTo>
                <a:lnTo>
                  <a:pt x="1691" y="729"/>
                </a:lnTo>
                <a:lnTo>
                  <a:pt x="1693" y="717"/>
                </a:lnTo>
                <a:lnTo>
                  <a:pt x="1697" y="707"/>
                </a:lnTo>
                <a:lnTo>
                  <a:pt x="1703" y="697"/>
                </a:lnTo>
                <a:lnTo>
                  <a:pt x="1703" y="697"/>
                </a:lnTo>
                <a:lnTo>
                  <a:pt x="1699" y="727"/>
                </a:lnTo>
                <a:lnTo>
                  <a:pt x="1694" y="761"/>
                </a:lnTo>
                <a:lnTo>
                  <a:pt x="1691" y="778"/>
                </a:lnTo>
                <a:lnTo>
                  <a:pt x="1686" y="794"/>
                </a:lnTo>
                <a:lnTo>
                  <a:pt x="1680" y="808"/>
                </a:lnTo>
                <a:lnTo>
                  <a:pt x="1677" y="815"/>
                </a:lnTo>
                <a:lnTo>
                  <a:pt x="1672" y="821"/>
                </a:lnTo>
                <a:lnTo>
                  <a:pt x="1672" y="821"/>
                </a:lnTo>
                <a:lnTo>
                  <a:pt x="1665" y="857"/>
                </a:lnTo>
                <a:lnTo>
                  <a:pt x="1656" y="894"/>
                </a:lnTo>
                <a:lnTo>
                  <a:pt x="1656" y="894"/>
                </a:lnTo>
                <a:lnTo>
                  <a:pt x="1660" y="893"/>
                </a:lnTo>
                <a:lnTo>
                  <a:pt x="1663" y="894"/>
                </a:lnTo>
                <a:lnTo>
                  <a:pt x="1665" y="897"/>
                </a:lnTo>
                <a:lnTo>
                  <a:pt x="1666" y="902"/>
                </a:lnTo>
                <a:lnTo>
                  <a:pt x="1670" y="911"/>
                </a:lnTo>
                <a:lnTo>
                  <a:pt x="1672" y="915"/>
                </a:lnTo>
                <a:lnTo>
                  <a:pt x="1675" y="919"/>
                </a:lnTo>
                <a:lnTo>
                  <a:pt x="1675" y="919"/>
                </a:lnTo>
                <a:lnTo>
                  <a:pt x="1681" y="888"/>
                </a:lnTo>
                <a:lnTo>
                  <a:pt x="1688" y="857"/>
                </a:lnTo>
                <a:lnTo>
                  <a:pt x="1697" y="827"/>
                </a:lnTo>
                <a:lnTo>
                  <a:pt x="1707" y="796"/>
                </a:lnTo>
                <a:lnTo>
                  <a:pt x="1726" y="735"/>
                </a:lnTo>
                <a:lnTo>
                  <a:pt x="1736" y="703"/>
                </a:lnTo>
                <a:lnTo>
                  <a:pt x="1742" y="671"/>
                </a:lnTo>
                <a:lnTo>
                  <a:pt x="1742" y="671"/>
                </a:lnTo>
                <a:lnTo>
                  <a:pt x="1742" y="665"/>
                </a:lnTo>
                <a:lnTo>
                  <a:pt x="1742" y="658"/>
                </a:lnTo>
                <a:lnTo>
                  <a:pt x="1743" y="655"/>
                </a:lnTo>
                <a:lnTo>
                  <a:pt x="1744" y="652"/>
                </a:lnTo>
                <a:lnTo>
                  <a:pt x="1746" y="650"/>
                </a:lnTo>
                <a:lnTo>
                  <a:pt x="1750" y="649"/>
                </a:lnTo>
                <a:lnTo>
                  <a:pt x="1750" y="649"/>
                </a:lnTo>
                <a:lnTo>
                  <a:pt x="1750" y="660"/>
                </a:lnTo>
                <a:lnTo>
                  <a:pt x="1750" y="671"/>
                </a:lnTo>
                <a:lnTo>
                  <a:pt x="1747" y="695"/>
                </a:lnTo>
                <a:lnTo>
                  <a:pt x="1743" y="718"/>
                </a:lnTo>
                <a:lnTo>
                  <a:pt x="1737" y="743"/>
                </a:lnTo>
                <a:lnTo>
                  <a:pt x="1737" y="743"/>
                </a:lnTo>
                <a:lnTo>
                  <a:pt x="1730" y="766"/>
                </a:lnTo>
                <a:lnTo>
                  <a:pt x="1724" y="789"/>
                </a:lnTo>
                <a:lnTo>
                  <a:pt x="1708" y="837"/>
                </a:lnTo>
                <a:lnTo>
                  <a:pt x="1693" y="887"/>
                </a:lnTo>
                <a:lnTo>
                  <a:pt x="1686" y="911"/>
                </a:lnTo>
                <a:lnTo>
                  <a:pt x="1682" y="935"/>
                </a:lnTo>
                <a:lnTo>
                  <a:pt x="1682" y="935"/>
                </a:lnTo>
                <a:lnTo>
                  <a:pt x="1678" y="937"/>
                </a:lnTo>
                <a:lnTo>
                  <a:pt x="1675" y="940"/>
                </a:lnTo>
                <a:lnTo>
                  <a:pt x="1667" y="945"/>
                </a:lnTo>
                <a:lnTo>
                  <a:pt x="1667" y="945"/>
                </a:lnTo>
                <a:lnTo>
                  <a:pt x="1660" y="945"/>
                </a:lnTo>
                <a:lnTo>
                  <a:pt x="1651" y="945"/>
                </a:lnTo>
                <a:lnTo>
                  <a:pt x="1634" y="944"/>
                </a:lnTo>
                <a:lnTo>
                  <a:pt x="1616" y="943"/>
                </a:lnTo>
                <a:lnTo>
                  <a:pt x="1606" y="944"/>
                </a:lnTo>
                <a:lnTo>
                  <a:pt x="1596" y="945"/>
                </a:lnTo>
                <a:lnTo>
                  <a:pt x="1596" y="945"/>
                </a:lnTo>
                <a:lnTo>
                  <a:pt x="1562" y="954"/>
                </a:lnTo>
                <a:lnTo>
                  <a:pt x="1527" y="963"/>
                </a:lnTo>
                <a:lnTo>
                  <a:pt x="1490" y="972"/>
                </a:lnTo>
                <a:lnTo>
                  <a:pt x="1456" y="981"/>
                </a:lnTo>
                <a:lnTo>
                  <a:pt x="1456" y="981"/>
                </a:lnTo>
                <a:lnTo>
                  <a:pt x="1438" y="986"/>
                </a:lnTo>
                <a:lnTo>
                  <a:pt x="1420" y="993"/>
                </a:lnTo>
                <a:lnTo>
                  <a:pt x="1403" y="1000"/>
                </a:lnTo>
                <a:lnTo>
                  <a:pt x="1387" y="1008"/>
                </a:lnTo>
                <a:lnTo>
                  <a:pt x="1354" y="1025"/>
                </a:lnTo>
                <a:lnTo>
                  <a:pt x="1322" y="1040"/>
                </a:lnTo>
                <a:lnTo>
                  <a:pt x="1322" y="1040"/>
                </a:lnTo>
                <a:lnTo>
                  <a:pt x="1308" y="1047"/>
                </a:lnTo>
                <a:lnTo>
                  <a:pt x="1296" y="1055"/>
                </a:lnTo>
                <a:lnTo>
                  <a:pt x="1273" y="1069"/>
                </a:lnTo>
                <a:lnTo>
                  <a:pt x="1273" y="1069"/>
                </a:lnTo>
                <a:lnTo>
                  <a:pt x="1267" y="1072"/>
                </a:lnTo>
                <a:lnTo>
                  <a:pt x="1259" y="1074"/>
                </a:lnTo>
                <a:lnTo>
                  <a:pt x="1253" y="1077"/>
                </a:lnTo>
                <a:lnTo>
                  <a:pt x="1246" y="1080"/>
                </a:lnTo>
                <a:lnTo>
                  <a:pt x="1246" y="1080"/>
                </a:lnTo>
                <a:lnTo>
                  <a:pt x="1221" y="1099"/>
                </a:lnTo>
                <a:lnTo>
                  <a:pt x="1195" y="1117"/>
                </a:lnTo>
                <a:lnTo>
                  <a:pt x="1144" y="1154"/>
                </a:lnTo>
                <a:lnTo>
                  <a:pt x="1118" y="1174"/>
                </a:lnTo>
                <a:lnTo>
                  <a:pt x="1093" y="1194"/>
                </a:lnTo>
                <a:lnTo>
                  <a:pt x="1071" y="1215"/>
                </a:lnTo>
                <a:lnTo>
                  <a:pt x="1060" y="1227"/>
                </a:lnTo>
                <a:lnTo>
                  <a:pt x="1049" y="1239"/>
                </a:lnTo>
                <a:lnTo>
                  <a:pt x="1049" y="1239"/>
                </a:lnTo>
                <a:lnTo>
                  <a:pt x="1099" y="1210"/>
                </a:lnTo>
                <a:lnTo>
                  <a:pt x="1149" y="1182"/>
                </a:lnTo>
                <a:lnTo>
                  <a:pt x="1201" y="1155"/>
                </a:lnTo>
                <a:lnTo>
                  <a:pt x="1254" y="1129"/>
                </a:lnTo>
                <a:lnTo>
                  <a:pt x="1254" y="1129"/>
                </a:lnTo>
                <a:lnTo>
                  <a:pt x="1258" y="1125"/>
                </a:lnTo>
                <a:lnTo>
                  <a:pt x="1262" y="1122"/>
                </a:lnTo>
                <a:lnTo>
                  <a:pt x="1267" y="1119"/>
                </a:lnTo>
                <a:lnTo>
                  <a:pt x="1271" y="1116"/>
                </a:lnTo>
                <a:lnTo>
                  <a:pt x="1271" y="1116"/>
                </a:lnTo>
                <a:lnTo>
                  <a:pt x="1304" y="1102"/>
                </a:lnTo>
                <a:lnTo>
                  <a:pt x="1339" y="1090"/>
                </a:lnTo>
                <a:lnTo>
                  <a:pt x="1375" y="1079"/>
                </a:lnTo>
                <a:lnTo>
                  <a:pt x="1411" y="1070"/>
                </a:lnTo>
                <a:lnTo>
                  <a:pt x="1449" y="1061"/>
                </a:lnTo>
                <a:lnTo>
                  <a:pt x="1486" y="1054"/>
                </a:lnTo>
                <a:lnTo>
                  <a:pt x="1562" y="1040"/>
                </a:lnTo>
                <a:lnTo>
                  <a:pt x="1562" y="1040"/>
                </a:lnTo>
                <a:lnTo>
                  <a:pt x="1581" y="1035"/>
                </a:lnTo>
                <a:lnTo>
                  <a:pt x="1599" y="1031"/>
                </a:lnTo>
                <a:lnTo>
                  <a:pt x="1617" y="1029"/>
                </a:lnTo>
                <a:lnTo>
                  <a:pt x="1635" y="1027"/>
                </a:lnTo>
                <a:lnTo>
                  <a:pt x="1671" y="1024"/>
                </a:lnTo>
                <a:lnTo>
                  <a:pt x="1710" y="1020"/>
                </a:lnTo>
                <a:lnTo>
                  <a:pt x="1710" y="1020"/>
                </a:lnTo>
                <a:lnTo>
                  <a:pt x="1722" y="982"/>
                </a:lnTo>
                <a:lnTo>
                  <a:pt x="1733" y="945"/>
                </a:lnTo>
                <a:lnTo>
                  <a:pt x="1743" y="908"/>
                </a:lnTo>
                <a:lnTo>
                  <a:pt x="1752" y="872"/>
                </a:lnTo>
                <a:lnTo>
                  <a:pt x="1769" y="797"/>
                </a:lnTo>
                <a:lnTo>
                  <a:pt x="1787" y="720"/>
                </a:lnTo>
                <a:lnTo>
                  <a:pt x="1787" y="720"/>
                </a:lnTo>
                <a:lnTo>
                  <a:pt x="1797" y="683"/>
                </a:lnTo>
                <a:lnTo>
                  <a:pt x="1808" y="645"/>
                </a:lnTo>
                <a:lnTo>
                  <a:pt x="1819" y="607"/>
                </a:lnTo>
                <a:lnTo>
                  <a:pt x="1830" y="571"/>
                </a:lnTo>
                <a:lnTo>
                  <a:pt x="1830" y="571"/>
                </a:lnTo>
                <a:lnTo>
                  <a:pt x="1838" y="530"/>
                </a:lnTo>
                <a:lnTo>
                  <a:pt x="1847" y="488"/>
                </a:lnTo>
                <a:lnTo>
                  <a:pt x="1847" y="488"/>
                </a:lnTo>
                <a:lnTo>
                  <a:pt x="1850" y="479"/>
                </a:lnTo>
                <a:lnTo>
                  <a:pt x="1853" y="469"/>
                </a:lnTo>
                <a:lnTo>
                  <a:pt x="1860" y="451"/>
                </a:lnTo>
                <a:lnTo>
                  <a:pt x="1866" y="431"/>
                </a:lnTo>
                <a:lnTo>
                  <a:pt x="1868" y="422"/>
                </a:lnTo>
                <a:lnTo>
                  <a:pt x="1871" y="412"/>
                </a:lnTo>
                <a:lnTo>
                  <a:pt x="1871" y="412"/>
                </a:lnTo>
                <a:lnTo>
                  <a:pt x="1876" y="403"/>
                </a:lnTo>
                <a:lnTo>
                  <a:pt x="1880" y="391"/>
                </a:lnTo>
                <a:lnTo>
                  <a:pt x="1883" y="378"/>
                </a:lnTo>
                <a:lnTo>
                  <a:pt x="1887" y="364"/>
                </a:lnTo>
                <a:lnTo>
                  <a:pt x="1893" y="337"/>
                </a:lnTo>
                <a:lnTo>
                  <a:pt x="1898" y="313"/>
                </a:lnTo>
                <a:lnTo>
                  <a:pt x="1898" y="313"/>
                </a:lnTo>
                <a:lnTo>
                  <a:pt x="1886" y="315"/>
                </a:lnTo>
                <a:lnTo>
                  <a:pt x="1873" y="317"/>
                </a:lnTo>
                <a:lnTo>
                  <a:pt x="1850" y="321"/>
                </a:lnTo>
                <a:lnTo>
                  <a:pt x="1850" y="321"/>
                </a:lnTo>
                <a:lnTo>
                  <a:pt x="1845" y="338"/>
                </a:lnTo>
                <a:lnTo>
                  <a:pt x="1839" y="357"/>
                </a:lnTo>
                <a:lnTo>
                  <a:pt x="1831" y="394"/>
                </a:lnTo>
                <a:lnTo>
                  <a:pt x="1822" y="431"/>
                </a:lnTo>
                <a:lnTo>
                  <a:pt x="1817" y="450"/>
                </a:lnTo>
                <a:lnTo>
                  <a:pt x="1812" y="467"/>
                </a:lnTo>
                <a:lnTo>
                  <a:pt x="1812" y="467"/>
                </a:lnTo>
                <a:lnTo>
                  <a:pt x="1811" y="465"/>
                </a:lnTo>
                <a:lnTo>
                  <a:pt x="1811" y="465"/>
                </a:lnTo>
                <a:lnTo>
                  <a:pt x="1809" y="466"/>
                </a:lnTo>
                <a:lnTo>
                  <a:pt x="1809" y="466"/>
                </a:lnTo>
                <a:lnTo>
                  <a:pt x="1808" y="480"/>
                </a:lnTo>
                <a:lnTo>
                  <a:pt x="1806" y="494"/>
                </a:lnTo>
                <a:lnTo>
                  <a:pt x="1799" y="520"/>
                </a:lnTo>
                <a:lnTo>
                  <a:pt x="1791" y="547"/>
                </a:lnTo>
                <a:lnTo>
                  <a:pt x="1788" y="561"/>
                </a:lnTo>
                <a:lnTo>
                  <a:pt x="1785" y="576"/>
                </a:lnTo>
                <a:lnTo>
                  <a:pt x="1785" y="576"/>
                </a:lnTo>
                <a:close/>
                <a:moveTo>
                  <a:pt x="794" y="441"/>
                </a:moveTo>
                <a:lnTo>
                  <a:pt x="794" y="441"/>
                </a:lnTo>
                <a:lnTo>
                  <a:pt x="787" y="437"/>
                </a:lnTo>
                <a:lnTo>
                  <a:pt x="779" y="435"/>
                </a:lnTo>
                <a:lnTo>
                  <a:pt x="771" y="434"/>
                </a:lnTo>
                <a:lnTo>
                  <a:pt x="763" y="434"/>
                </a:lnTo>
                <a:lnTo>
                  <a:pt x="746" y="434"/>
                </a:lnTo>
                <a:lnTo>
                  <a:pt x="729" y="434"/>
                </a:lnTo>
                <a:lnTo>
                  <a:pt x="729" y="434"/>
                </a:lnTo>
                <a:lnTo>
                  <a:pt x="717" y="433"/>
                </a:lnTo>
                <a:lnTo>
                  <a:pt x="706" y="430"/>
                </a:lnTo>
                <a:lnTo>
                  <a:pt x="683" y="426"/>
                </a:lnTo>
                <a:lnTo>
                  <a:pt x="673" y="424"/>
                </a:lnTo>
                <a:lnTo>
                  <a:pt x="664" y="423"/>
                </a:lnTo>
                <a:lnTo>
                  <a:pt x="654" y="423"/>
                </a:lnTo>
                <a:lnTo>
                  <a:pt x="646" y="425"/>
                </a:lnTo>
                <a:lnTo>
                  <a:pt x="646" y="425"/>
                </a:lnTo>
                <a:lnTo>
                  <a:pt x="647" y="425"/>
                </a:lnTo>
                <a:lnTo>
                  <a:pt x="647" y="426"/>
                </a:lnTo>
                <a:lnTo>
                  <a:pt x="646" y="426"/>
                </a:lnTo>
                <a:lnTo>
                  <a:pt x="646" y="426"/>
                </a:lnTo>
                <a:lnTo>
                  <a:pt x="624" y="424"/>
                </a:lnTo>
                <a:lnTo>
                  <a:pt x="603" y="422"/>
                </a:lnTo>
                <a:lnTo>
                  <a:pt x="581" y="419"/>
                </a:lnTo>
                <a:lnTo>
                  <a:pt x="560" y="418"/>
                </a:lnTo>
                <a:lnTo>
                  <a:pt x="560" y="418"/>
                </a:lnTo>
                <a:lnTo>
                  <a:pt x="471" y="418"/>
                </a:lnTo>
                <a:lnTo>
                  <a:pt x="471" y="418"/>
                </a:lnTo>
                <a:lnTo>
                  <a:pt x="464" y="423"/>
                </a:lnTo>
                <a:lnTo>
                  <a:pt x="457" y="429"/>
                </a:lnTo>
                <a:lnTo>
                  <a:pt x="445" y="444"/>
                </a:lnTo>
                <a:lnTo>
                  <a:pt x="435" y="459"/>
                </a:lnTo>
                <a:lnTo>
                  <a:pt x="425" y="476"/>
                </a:lnTo>
                <a:lnTo>
                  <a:pt x="425" y="476"/>
                </a:lnTo>
                <a:lnTo>
                  <a:pt x="411" y="497"/>
                </a:lnTo>
                <a:lnTo>
                  <a:pt x="398" y="516"/>
                </a:lnTo>
                <a:lnTo>
                  <a:pt x="369" y="556"/>
                </a:lnTo>
                <a:lnTo>
                  <a:pt x="355" y="575"/>
                </a:lnTo>
                <a:lnTo>
                  <a:pt x="342" y="594"/>
                </a:lnTo>
                <a:lnTo>
                  <a:pt x="330" y="615"/>
                </a:lnTo>
                <a:lnTo>
                  <a:pt x="318" y="635"/>
                </a:lnTo>
                <a:lnTo>
                  <a:pt x="318" y="635"/>
                </a:lnTo>
                <a:lnTo>
                  <a:pt x="317" y="636"/>
                </a:lnTo>
                <a:lnTo>
                  <a:pt x="316" y="636"/>
                </a:lnTo>
                <a:lnTo>
                  <a:pt x="315" y="635"/>
                </a:lnTo>
                <a:lnTo>
                  <a:pt x="314" y="633"/>
                </a:lnTo>
                <a:lnTo>
                  <a:pt x="313" y="633"/>
                </a:lnTo>
                <a:lnTo>
                  <a:pt x="312" y="635"/>
                </a:lnTo>
                <a:lnTo>
                  <a:pt x="312" y="635"/>
                </a:lnTo>
                <a:lnTo>
                  <a:pt x="306" y="647"/>
                </a:lnTo>
                <a:lnTo>
                  <a:pt x="301" y="657"/>
                </a:lnTo>
                <a:lnTo>
                  <a:pt x="288" y="680"/>
                </a:lnTo>
                <a:lnTo>
                  <a:pt x="273" y="701"/>
                </a:lnTo>
                <a:lnTo>
                  <a:pt x="258" y="723"/>
                </a:lnTo>
                <a:lnTo>
                  <a:pt x="242" y="744"/>
                </a:lnTo>
                <a:lnTo>
                  <a:pt x="227" y="766"/>
                </a:lnTo>
                <a:lnTo>
                  <a:pt x="213" y="788"/>
                </a:lnTo>
                <a:lnTo>
                  <a:pt x="207" y="800"/>
                </a:lnTo>
                <a:lnTo>
                  <a:pt x="201" y="813"/>
                </a:lnTo>
                <a:lnTo>
                  <a:pt x="201" y="813"/>
                </a:lnTo>
                <a:lnTo>
                  <a:pt x="163" y="861"/>
                </a:lnTo>
                <a:lnTo>
                  <a:pt x="124" y="911"/>
                </a:lnTo>
                <a:lnTo>
                  <a:pt x="87" y="961"/>
                </a:lnTo>
                <a:lnTo>
                  <a:pt x="70" y="987"/>
                </a:lnTo>
                <a:lnTo>
                  <a:pt x="51" y="1013"/>
                </a:lnTo>
                <a:lnTo>
                  <a:pt x="51" y="1013"/>
                </a:lnTo>
                <a:lnTo>
                  <a:pt x="78" y="1015"/>
                </a:lnTo>
                <a:lnTo>
                  <a:pt x="105" y="1018"/>
                </a:lnTo>
                <a:lnTo>
                  <a:pt x="132" y="1024"/>
                </a:lnTo>
                <a:lnTo>
                  <a:pt x="157" y="1028"/>
                </a:lnTo>
                <a:lnTo>
                  <a:pt x="210" y="1041"/>
                </a:lnTo>
                <a:lnTo>
                  <a:pt x="263" y="1054"/>
                </a:lnTo>
                <a:lnTo>
                  <a:pt x="263" y="1054"/>
                </a:lnTo>
                <a:lnTo>
                  <a:pt x="285" y="1060"/>
                </a:lnTo>
                <a:lnTo>
                  <a:pt x="306" y="1067"/>
                </a:lnTo>
                <a:lnTo>
                  <a:pt x="328" y="1074"/>
                </a:lnTo>
                <a:lnTo>
                  <a:pt x="348" y="1080"/>
                </a:lnTo>
                <a:lnTo>
                  <a:pt x="348" y="1080"/>
                </a:lnTo>
                <a:lnTo>
                  <a:pt x="376" y="1088"/>
                </a:lnTo>
                <a:lnTo>
                  <a:pt x="403" y="1094"/>
                </a:lnTo>
                <a:lnTo>
                  <a:pt x="427" y="1100"/>
                </a:lnTo>
                <a:lnTo>
                  <a:pt x="450" y="1102"/>
                </a:lnTo>
                <a:lnTo>
                  <a:pt x="450" y="1102"/>
                </a:lnTo>
                <a:lnTo>
                  <a:pt x="501" y="1118"/>
                </a:lnTo>
                <a:lnTo>
                  <a:pt x="557" y="1135"/>
                </a:lnTo>
                <a:lnTo>
                  <a:pt x="615" y="1155"/>
                </a:lnTo>
                <a:lnTo>
                  <a:pt x="670" y="1175"/>
                </a:lnTo>
                <a:lnTo>
                  <a:pt x="670" y="1175"/>
                </a:lnTo>
                <a:lnTo>
                  <a:pt x="678" y="1179"/>
                </a:lnTo>
                <a:lnTo>
                  <a:pt x="684" y="1183"/>
                </a:lnTo>
                <a:lnTo>
                  <a:pt x="692" y="1187"/>
                </a:lnTo>
                <a:lnTo>
                  <a:pt x="699" y="1191"/>
                </a:lnTo>
                <a:lnTo>
                  <a:pt x="699" y="1191"/>
                </a:lnTo>
                <a:lnTo>
                  <a:pt x="713" y="1196"/>
                </a:lnTo>
                <a:lnTo>
                  <a:pt x="727" y="1200"/>
                </a:lnTo>
                <a:lnTo>
                  <a:pt x="755" y="1208"/>
                </a:lnTo>
                <a:lnTo>
                  <a:pt x="769" y="1211"/>
                </a:lnTo>
                <a:lnTo>
                  <a:pt x="782" y="1216"/>
                </a:lnTo>
                <a:lnTo>
                  <a:pt x="793" y="1223"/>
                </a:lnTo>
                <a:lnTo>
                  <a:pt x="799" y="1227"/>
                </a:lnTo>
                <a:lnTo>
                  <a:pt x="804" y="1231"/>
                </a:lnTo>
                <a:lnTo>
                  <a:pt x="804" y="1231"/>
                </a:lnTo>
                <a:lnTo>
                  <a:pt x="819" y="1236"/>
                </a:lnTo>
                <a:lnTo>
                  <a:pt x="833" y="1241"/>
                </a:lnTo>
                <a:lnTo>
                  <a:pt x="846" y="1247"/>
                </a:lnTo>
                <a:lnTo>
                  <a:pt x="858" y="1254"/>
                </a:lnTo>
                <a:lnTo>
                  <a:pt x="881" y="1269"/>
                </a:lnTo>
                <a:lnTo>
                  <a:pt x="893" y="1276"/>
                </a:lnTo>
                <a:lnTo>
                  <a:pt x="905" y="1284"/>
                </a:lnTo>
                <a:lnTo>
                  <a:pt x="905" y="1284"/>
                </a:lnTo>
                <a:lnTo>
                  <a:pt x="900" y="1261"/>
                </a:lnTo>
                <a:lnTo>
                  <a:pt x="897" y="1239"/>
                </a:lnTo>
                <a:lnTo>
                  <a:pt x="895" y="1217"/>
                </a:lnTo>
                <a:lnTo>
                  <a:pt x="893" y="1196"/>
                </a:lnTo>
                <a:lnTo>
                  <a:pt x="889" y="1115"/>
                </a:lnTo>
                <a:lnTo>
                  <a:pt x="889" y="1115"/>
                </a:lnTo>
                <a:lnTo>
                  <a:pt x="895" y="1033"/>
                </a:lnTo>
                <a:lnTo>
                  <a:pt x="899" y="955"/>
                </a:lnTo>
                <a:lnTo>
                  <a:pt x="900" y="879"/>
                </a:lnTo>
                <a:lnTo>
                  <a:pt x="899" y="803"/>
                </a:lnTo>
                <a:lnTo>
                  <a:pt x="899" y="803"/>
                </a:lnTo>
                <a:lnTo>
                  <a:pt x="898" y="785"/>
                </a:lnTo>
                <a:lnTo>
                  <a:pt x="895" y="768"/>
                </a:lnTo>
                <a:lnTo>
                  <a:pt x="891" y="751"/>
                </a:lnTo>
                <a:lnTo>
                  <a:pt x="885" y="735"/>
                </a:lnTo>
                <a:lnTo>
                  <a:pt x="880" y="717"/>
                </a:lnTo>
                <a:lnTo>
                  <a:pt x="876" y="701"/>
                </a:lnTo>
                <a:lnTo>
                  <a:pt x="873" y="684"/>
                </a:lnTo>
                <a:lnTo>
                  <a:pt x="872" y="666"/>
                </a:lnTo>
                <a:lnTo>
                  <a:pt x="872" y="666"/>
                </a:lnTo>
                <a:lnTo>
                  <a:pt x="867" y="660"/>
                </a:lnTo>
                <a:lnTo>
                  <a:pt x="864" y="653"/>
                </a:lnTo>
                <a:lnTo>
                  <a:pt x="862" y="647"/>
                </a:lnTo>
                <a:lnTo>
                  <a:pt x="861" y="640"/>
                </a:lnTo>
                <a:lnTo>
                  <a:pt x="861" y="640"/>
                </a:lnTo>
                <a:lnTo>
                  <a:pt x="875" y="622"/>
                </a:lnTo>
                <a:lnTo>
                  <a:pt x="889" y="602"/>
                </a:lnTo>
                <a:lnTo>
                  <a:pt x="902" y="580"/>
                </a:lnTo>
                <a:lnTo>
                  <a:pt x="914" y="559"/>
                </a:lnTo>
                <a:lnTo>
                  <a:pt x="939" y="514"/>
                </a:lnTo>
                <a:lnTo>
                  <a:pt x="964" y="469"/>
                </a:lnTo>
                <a:lnTo>
                  <a:pt x="964" y="469"/>
                </a:lnTo>
                <a:lnTo>
                  <a:pt x="920" y="459"/>
                </a:lnTo>
                <a:lnTo>
                  <a:pt x="876" y="449"/>
                </a:lnTo>
                <a:lnTo>
                  <a:pt x="854" y="444"/>
                </a:lnTo>
                <a:lnTo>
                  <a:pt x="833" y="441"/>
                </a:lnTo>
                <a:lnTo>
                  <a:pt x="814" y="440"/>
                </a:lnTo>
                <a:lnTo>
                  <a:pt x="794" y="441"/>
                </a:lnTo>
                <a:lnTo>
                  <a:pt x="794" y="441"/>
                </a:lnTo>
                <a:close/>
                <a:moveTo>
                  <a:pt x="1957" y="430"/>
                </a:moveTo>
                <a:lnTo>
                  <a:pt x="1957" y="430"/>
                </a:lnTo>
                <a:lnTo>
                  <a:pt x="1927" y="430"/>
                </a:lnTo>
                <a:lnTo>
                  <a:pt x="1913" y="433"/>
                </a:lnTo>
                <a:lnTo>
                  <a:pt x="1898" y="436"/>
                </a:lnTo>
                <a:lnTo>
                  <a:pt x="1898" y="436"/>
                </a:lnTo>
                <a:lnTo>
                  <a:pt x="1892" y="437"/>
                </a:lnTo>
                <a:lnTo>
                  <a:pt x="1886" y="439"/>
                </a:lnTo>
                <a:lnTo>
                  <a:pt x="1882" y="441"/>
                </a:lnTo>
                <a:lnTo>
                  <a:pt x="1881" y="443"/>
                </a:lnTo>
                <a:lnTo>
                  <a:pt x="1880" y="446"/>
                </a:lnTo>
                <a:lnTo>
                  <a:pt x="1881" y="451"/>
                </a:lnTo>
                <a:lnTo>
                  <a:pt x="1881" y="451"/>
                </a:lnTo>
                <a:lnTo>
                  <a:pt x="1895" y="454"/>
                </a:lnTo>
                <a:lnTo>
                  <a:pt x="1911" y="455"/>
                </a:lnTo>
                <a:lnTo>
                  <a:pt x="1928" y="455"/>
                </a:lnTo>
                <a:lnTo>
                  <a:pt x="1938" y="453"/>
                </a:lnTo>
                <a:lnTo>
                  <a:pt x="1947" y="451"/>
                </a:lnTo>
                <a:lnTo>
                  <a:pt x="1947" y="451"/>
                </a:lnTo>
                <a:lnTo>
                  <a:pt x="1947" y="454"/>
                </a:lnTo>
                <a:lnTo>
                  <a:pt x="1948" y="455"/>
                </a:lnTo>
                <a:lnTo>
                  <a:pt x="1950" y="456"/>
                </a:lnTo>
                <a:lnTo>
                  <a:pt x="1952" y="456"/>
                </a:lnTo>
                <a:lnTo>
                  <a:pt x="1952" y="456"/>
                </a:lnTo>
                <a:lnTo>
                  <a:pt x="1952" y="472"/>
                </a:lnTo>
                <a:lnTo>
                  <a:pt x="1950" y="487"/>
                </a:lnTo>
                <a:lnTo>
                  <a:pt x="1948" y="502"/>
                </a:lnTo>
                <a:lnTo>
                  <a:pt x="1944" y="516"/>
                </a:lnTo>
                <a:lnTo>
                  <a:pt x="1937" y="545"/>
                </a:lnTo>
                <a:lnTo>
                  <a:pt x="1928" y="574"/>
                </a:lnTo>
                <a:lnTo>
                  <a:pt x="1908" y="629"/>
                </a:lnTo>
                <a:lnTo>
                  <a:pt x="1899" y="655"/>
                </a:lnTo>
                <a:lnTo>
                  <a:pt x="1892" y="682"/>
                </a:lnTo>
                <a:lnTo>
                  <a:pt x="1892" y="682"/>
                </a:lnTo>
                <a:lnTo>
                  <a:pt x="1879" y="736"/>
                </a:lnTo>
                <a:lnTo>
                  <a:pt x="1874" y="762"/>
                </a:lnTo>
                <a:lnTo>
                  <a:pt x="1866" y="789"/>
                </a:lnTo>
                <a:lnTo>
                  <a:pt x="1866" y="789"/>
                </a:lnTo>
                <a:lnTo>
                  <a:pt x="1859" y="818"/>
                </a:lnTo>
                <a:lnTo>
                  <a:pt x="1850" y="847"/>
                </a:lnTo>
                <a:lnTo>
                  <a:pt x="1842" y="876"/>
                </a:lnTo>
                <a:lnTo>
                  <a:pt x="1833" y="905"/>
                </a:lnTo>
                <a:lnTo>
                  <a:pt x="1833" y="905"/>
                </a:lnTo>
                <a:lnTo>
                  <a:pt x="1824" y="933"/>
                </a:lnTo>
                <a:lnTo>
                  <a:pt x="1815" y="960"/>
                </a:lnTo>
                <a:lnTo>
                  <a:pt x="1806" y="987"/>
                </a:lnTo>
                <a:lnTo>
                  <a:pt x="1802" y="1001"/>
                </a:lnTo>
                <a:lnTo>
                  <a:pt x="1799" y="1015"/>
                </a:lnTo>
                <a:lnTo>
                  <a:pt x="1799" y="1015"/>
                </a:lnTo>
                <a:lnTo>
                  <a:pt x="1790" y="1061"/>
                </a:lnTo>
                <a:lnTo>
                  <a:pt x="1786" y="1085"/>
                </a:lnTo>
                <a:lnTo>
                  <a:pt x="1782" y="1107"/>
                </a:lnTo>
                <a:lnTo>
                  <a:pt x="1782" y="1107"/>
                </a:lnTo>
                <a:lnTo>
                  <a:pt x="1776" y="1127"/>
                </a:lnTo>
                <a:lnTo>
                  <a:pt x="1770" y="1149"/>
                </a:lnTo>
                <a:lnTo>
                  <a:pt x="1767" y="1159"/>
                </a:lnTo>
                <a:lnTo>
                  <a:pt x="1761" y="1168"/>
                </a:lnTo>
                <a:lnTo>
                  <a:pt x="1756" y="1177"/>
                </a:lnTo>
                <a:lnTo>
                  <a:pt x="1750" y="1185"/>
                </a:lnTo>
                <a:lnTo>
                  <a:pt x="1750" y="1185"/>
                </a:lnTo>
                <a:lnTo>
                  <a:pt x="1739" y="1181"/>
                </a:lnTo>
                <a:lnTo>
                  <a:pt x="1735" y="1179"/>
                </a:lnTo>
                <a:lnTo>
                  <a:pt x="1730" y="1177"/>
                </a:lnTo>
                <a:lnTo>
                  <a:pt x="1730" y="1177"/>
                </a:lnTo>
                <a:lnTo>
                  <a:pt x="1710" y="1177"/>
                </a:lnTo>
                <a:lnTo>
                  <a:pt x="1690" y="1177"/>
                </a:lnTo>
                <a:lnTo>
                  <a:pt x="1647" y="1175"/>
                </a:lnTo>
                <a:lnTo>
                  <a:pt x="1626" y="1174"/>
                </a:lnTo>
                <a:lnTo>
                  <a:pt x="1606" y="1175"/>
                </a:lnTo>
                <a:lnTo>
                  <a:pt x="1586" y="1176"/>
                </a:lnTo>
                <a:lnTo>
                  <a:pt x="1568" y="1179"/>
                </a:lnTo>
                <a:lnTo>
                  <a:pt x="1568" y="1179"/>
                </a:lnTo>
                <a:lnTo>
                  <a:pt x="1562" y="1175"/>
                </a:lnTo>
                <a:lnTo>
                  <a:pt x="1558" y="1174"/>
                </a:lnTo>
                <a:lnTo>
                  <a:pt x="1553" y="1174"/>
                </a:lnTo>
                <a:lnTo>
                  <a:pt x="1549" y="1175"/>
                </a:lnTo>
                <a:lnTo>
                  <a:pt x="1541" y="1179"/>
                </a:lnTo>
                <a:lnTo>
                  <a:pt x="1536" y="1181"/>
                </a:lnTo>
                <a:lnTo>
                  <a:pt x="1532" y="1182"/>
                </a:lnTo>
                <a:lnTo>
                  <a:pt x="1532" y="1182"/>
                </a:lnTo>
                <a:lnTo>
                  <a:pt x="1515" y="1184"/>
                </a:lnTo>
                <a:lnTo>
                  <a:pt x="1497" y="1185"/>
                </a:lnTo>
                <a:lnTo>
                  <a:pt x="1478" y="1186"/>
                </a:lnTo>
                <a:lnTo>
                  <a:pt x="1459" y="1187"/>
                </a:lnTo>
                <a:lnTo>
                  <a:pt x="1459" y="1187"/>
                </a:lnTo>
                <a:lnTo>
                  <a:pt x="1399" y="1195"/>
                </a:lnTo>
                <a:lnTo>
                  <a:pt x="1399" y="1195"/>
                </a:lnTo>
                <a:lnTo>
                  <a:pt x="1326" y="1202"/>
                </a:lnTo>
                <a:lnTo>
                  <a:pt x="1288" y="1207"/>
                </a:lnTo>
                <a:lnTo>
                  <a:pt x="1252" y="1212"/>
                </a:lnTo>
                <a:lnTo>
                  <a:pt x="1252" y="1212"/>
                </a:lnTo>
                <a:lnTo>
                  <a:pt x="1245" y="1214"/>
                </a:lnTo>
                <a:lnTo>
                  <a:pt x="1239" y="1216"/>
                </a:lnTo>
                <a:lnTo>
                  <a:pt x="1233" y="1220"/>
                </a:lnTo>
                <a:lnTo>
                  <a:pt x="1227" y="1221"/>
                </a:lnTo>
                <a:lnTo>
                  <a:pt x="1227" y="1221"/>
                </a:lnTo>
                <a:lnTo>
                  <a:pt x="1184" y="1231"/>
                </a:lnTo>
                <a:lnTo>
                  <a:pt x="1164" y="1237"/>
                </a:lnTo>
                <a:lnTo>
                  <a:pt x="1144" y="1243"/>
                </a:lnTo>
                <a:lnTo>
                  <a:pt x="1123" y="1250"/>
                </a:lnTo>
                <a:lnTo>
                  <a:pt x="1105" y="1258"/>
                </a:lnTo>
                <a:lnTo>
                  <a:pt x="1086" y="1267"/>
                </a:lnTo>
                <a:lnTo>
                  <a:pt x="1069" y="1278"/>
                </a:lnTo>
                <a:lnTo>
                  <a:pt x="1069" y="1278"/>
                </a:lnTo>
                <a:lnTo>
                  <a:pt x="1141" y="1268"/>
                </a:lnTo>
                <a:lnTo>
                  <a:pt x="1214" y="1259"/>
                </a:lnTo>
                <a:lnTo>
                  <a:pt x="1362" y="1241"/>
                </a:lnTo>
                <a:lnTo>
                  <a:pt x="1362" y="1241"/>
                </a:lnTo>
                <a:lnTo>
                  <a:pt x="1394" y="1236"/>
                </a:lnTo>
                <a:lnTo>
                  <a:pt x="1426" y="1230"/>
                </a:lnTo>
                <a:lnTo>
                  <a:pt x="1458" y="1226"/>
                </a:lnTo>
                <a:lnTo>
                  <a:pt x="1475" y="1225"/>
                </a:lnTo>
                <a:lnTo>
                  <a:pt x="1491" y="1225"/>
                </a:lnTo>
                <a:lnTo>
                  <a:pt x="1491" y="1225"/>
                </a:lnTo>
                <a:lnTo>
                  <a:pt x="1531" y="1226"/>
                </a:lnTo>
                <a:lnTo>
                  <a:pt x="1550" y="1226"/>
                </a:lnTo>
                <a:lnTo>
                  <a:pt x="1568" y="1226"/>
                </a:lnTo>
                <a:lnTo>
                  <a:pt x="1568" y="1226"/>
                </a:lnTo>
                <a:lnTo>
                  <a:pt x="1578" y="1225"/>
                </a:lnTo>
                <a:lnTo>
                  <a:pt x="1589" y="1224"/>
                </a:lnTo>
                <a:lnTo>
                  <a:pt x="1593" y="1224"/>
                </a:lnTo>
                <a:lnTo>
                  <a:pt x="1597" y="1226"/>
                </a:lnTo>
                <a:lnTo>
                  <a:pt x="1601" y="1229"/>
                </a:lnTo>
                <a:lnTo>
                  <a:pt x="1602" y="1236"/>
                </a:lnTo>
                <a:lnTo>
                  <a:pt x="1602" y="1236"/>
                </a:lnTo>
                <a:lnTo>
                  <a:pt x="1594" y="1239"/>
                </a:lnTo>
                <a:lnTo>
                  <a:pt x="1586" y="1241"/>
                </a:lnTo>
                <a:lnTo>
                  <a:pt x="1577" y="1241"/>
                </a:lnTo>
                <a:lnTo>
                  <a:pt x="1569" y="1241"/>
                </a:lnTo>
                <a:lnTo>
                  <a:pt x="1551" y="1239"/>
                </a:lnTo>
                <a:lnTo>
                  <a:pt x="1534" y="1237"/>
                </a:lnTo>
                <a:lnTo>
                  <a:pt x="1534" y="1237"/>
                </a:lnTo>
                <a:lnTo>
                  <a:pt x="1511" y="1238"/>
                </a:lnTo>
                <a:lnTo>
                  <a:pt x="1487" y="1239"/>
                </a:lnTo>
                <a:lnTo>
                  <a:pt x="1440" y="1244"/>
                </a:lnTo>
                <a:lnTo>
                  <a:pt x="1396" y="1251"/>
                </a:lnTo>
                <a:lnTo>
                  <a:pt x="1357" y="1255"/>
                </a:lnTo>
                <a:lnTo>
                  <a:pt x="1357" y="1255"/>
                </a:lnTo>
                <a:lnTo>
                  <a:pt x="1290" y="1261"/>
                </a:lnTo>
                <a:lnTo>
                  <a:pt x="1232" y="1268"/>
                </a:lnTo>
                <a:lnTo>
                  <a:pt x="1232" y="1268"/>
                </a:lnTo>
                <a:lnTo>
                  <a:pt x="1211" y="1271"/>
                </a:lnTo>
                <a:lnTo>
                  <a:pt x="1190" y="1275"/>
                </a:lnTo>
                <a:lnTo>
                  <a:pt x="1169" y="1281"/>
                </a:lnTo>
                <a:lnTo>
                  <a:pt x="1149" y="1284"/>
                </a:lnTo>
                <a:lnTo>
                  <a:pt x="1149" y="1284"/>
                </a:lnTo>
                <a:lnTo>
                  <a:pt x="1106" y="1288"/>
                </a:lnTo>
                <a:lnTo>
                  <a:pt x="1087" y="1290"/>
                </a:lnTo>
                <a:lnTo>
                  <a:pt x="1067" y="1293"/>
                </a:lnTo>
                <a:lnTo>
                  <a:pt x="1049" y="1298"/>
                </a:lnTo>
                <a:lnTo>
                  <a:pt x="1032" y="1303"/>
                </a:lnTo>
                <a:lnTo>
                  <a:pt x="1015" y="1311"/>
                </a:lnTo>
                <a:lnTo>
                  <a:pt x="999" y="1320"/>
                </a:lnTo>
                <a:lnTo>
                  <a:pt x="999" y="1320"/>
                </a:lnTo>
                <a:lnTo>
                  <a:pt x="1002" y="1322"/>
                </a:lnTo>
                <a:lnTo>
                  <a:pt x="1003" y="1326"/>
                </a:lnTo>
                <a:lnTo>
                  <a:pt x="1004" y="1330"/>
                </a:lnTo>
                <a:lnTo>
                  <a:pt x="1004" y="1335"/>
                </a:lnTo>
                <a:lnTo>
                  <a:pt x="1004" y="1335"/>
                </a:lnTo>
                <a:lnTo>
                  <a:pt x="1026" y="1326"/>
                </a:lnTo>
                <a:lnTo>
                  <a:pt x="1047" y="1317"/>
                </a:lnTo>
                <a:lnTo>
                  <a:pt x="1071" y="1311"/>
                </a:lnTo>
                <a:lnTo>
                  <a:pt x="1095" y="1306"/>
                </a:lnTo>
                <a:lnTo>
                  <a:pt x="1095" y="1306"/>
                </a:lnTo>
                <a:lnTo>
                  <a:pt x="1167" y="1298"/>
                </a:lnTo>
                <a:lnTo>
                  <a:pt x="1242" y="1290"/>
                </a:lnTo>
                <a:lnTo>
                  <a:pt x="1318" y="1285"/>
                </a:lnTo>
                <a:lnTo>
                  <a:pt x="1396" y="1278"/>
                </a:lnTo>
                <a:lnTo>
                  <a:pt x="1474" y="1272"/>
                </a:lnTo>
                <a:lnTo>
                  <a:pt x="1554" y="1266"/>
                </a:lnTo>
                <a:lnTo>
                  <a:pt x="1631" y="1258"/>
                </a:lnTo>
                <a:lnTo>
                  <a:pt x="1707" y="1250"/>
                </a:lnTo>
                <a:lnTo>
                  <a:pt x="1707" y="1250"/>
                </a:lnTo>
                <a:lnTo>
                  <a:pt x="1725" y="1248"/>
                </a:lnTo>
                <a:lnTo>
                  <a:pt x="1744" y="1248"/>
                </a:lnTo>
                <a:lnTo>
                  <a:pt x="1782" y="1251"/>
                </a:lnTo>
                <a:lnTo>
                  <a:pt x="1799" y="1250"/>
                </a:lnTo>
                <a:lnTo>
                  <a:pt x="1807" y="1248"/>
                </a:lnTo>
                <a:lnTo>
                  <a:pt x="1816" y="1247"/>
                </a:lnTo>
                <a:lnTo>
                  <a:pt x="1823" y="1245"/>
                </a:lnTo>
                <a:lnTo>
                  <a:pt x="1831" y="1241"/>
                </a:lnTo>
                <a:lnTo>
                  <a:pt x="1837" y="1237"/>
                </a:lnTo>
                <a:lnTo>
                  <a:pt x="1844" y="1231"/>
                </a:lnTo>
                <a:lnTo>
                  <a:pt x="1844" y="1231"/>
                </a:lnTo>
                <a:lnTo>
                  <a:pt x="1853" y="1203"/>
                </a:lnTo>
                <a:lnTo>
                  <a:pt x="1861" y="1176"/>
                </a:lnTo>
                <a:lnTo>
                  <a:pt x="1867" y="1147"/>
                </a:lnTo>
                <a:lnTo>
                  <a:pt x="1873" y="1118"/>
                </a:lnTo>
                <a:lnTo>
                  <a:pt x="1884" y="1059"/>
                </a:lnTo>
                <a:lnTo>
                  <a:pt x="1890" y="1030"/>
                </a:lnTo>
                <a:lnTo>
                  <a:pt x="1897" y="1001"/>
                </a:lnTo>
                <a:lnTo>
                  <a:pt x="1897" y="1001"/>
                </a:lnTo>
                <a:lnTo>
                  <a:pt x="1903" y="982"/>
                </a:lnTo>
                <a:lnTo>
                  <a:pt x="1909" y="964"/>
                </a:lnTo>
                <a:lnTo>
                  <a:pt x="1915" y="944"/>
                </a:lnTo>
                <a:lnTo>
                  <a:pt x="1922" y="926"/>
                </a:lnTo>
                <a:lnTo>
                  <a:pt x="1922" y="926"/>
                </a:lnTo>
                <a:lnTo>
                  <a:pt x="1933" y="884"/>
                </a:lnTo>
                <a:lnTo>
                  <a:pt x="1938" y="863"/>
                </a:lnTo>
                <a:lnTo>
                  <a:pt x="1943" y="843"/>
                </a:lnTo>
                <a:lnTo>
                  <a:pt x="1943" y="843"/>
                </a:lnTo>
                <a:lnTo>
                  <a:pt x="1948" y="822"/>
                </a:lnTo>
                <a:lnTo>
                  <a:pt x="1953" y="802"/>
                </a:lnTo>
                <a:lnTo>
                  <a:pt x="1958" y="782"/>
                </a:lnTo>
                <a:lnTo>
                  <a:pt x="1963" y="760"/>
                </a:lnTo>
                <a:lnTo>
                  <a:pt x="1963" y="760"/>
                </a:lnTo>
                <a:lnTo>
                  <a:pt x="1972" y="717"/>
                </a:lnTo>
                <a:lnTo>
                  <a:pt x="1977" y="696"/>
                </a:lnTo>
                <a:lnTo>
                  <a:pt x="1982" y="676"/>
                </a:lnTo>
                <a:lnTo>
                  <a:pt x="1982" y="676"/>
                </a:lnTo>
                <a:lnTo>
                  <a:pt x="1985" y="667"/>
                </a:lnTo>
                <a:lnTo>
                  <a:pt x="1988" y="661"/>
                </a:lnTo>
                <a:lnTo>
                  <a:pt x="1993" y="653"/>
                </a:lnTo>
                <a:lnTo>
                  <a:pt x="1995" y="645"/>
                </a:lnTo>
                <a:lnTo>
                  <a:pt x="1995" y="645"/>
                </a:lnTo>
                <a:lnTo>
                  <a:pt x="2000" y="617"/>
                </a:lnTo>
                <a:lnTo>
                  <a:pt x="2004" y="588"/>
                </a:lnTo>
                <a:lnTo>
                  <a:pt x="2009" y="560"/>
                </a:lnTo>
                <a:lnTo>
                  <a:pt x="2011" y="546"/>
                </a:lnTo>
                <a:lnTo>
                  <a:pt x="2014" y="533"/>
                </a:lnTo>
                <a:lnTo>
                  <a:pt x="2014" y="533"/>
                </a:lnTo>
                <a:lnTo>
                  <a:pt x="2014" y="521"/>
                </a:lnTo>
                <a:lnTo>
                  <a:pt x="2016" y="510"/>
                </a:lnTo>
                <a:lnTo>
                  <a:pt x="2021" y="482"/>
                </a:lnTo>
                <a:lnTo>
                  <a:pt x="2024" y="468"/>
                </a:lnTo>
                <a:lnTo>
                  <a:pt x="2025" y="454"/>
                </a:lnTo>
                <a:lnTo>
                  <a:pt x="2024" y="449"/>
                </a:lnTo>
                <a:lnTo>
                  <a:pt x="2021" y="442"/>
                </a:lnTo>
                <a:lnTo>
                  <a:pt x="2019" y="437"/>
                </a:lnTo>
                <a:lnTo>
                  <a:pt x="2016" y="431"/>
                </a:lnTo>
                <a:lnTo>
                  <a:pt x="2016" y="431"/>
                </a:lnTo>
                <a:lnTo>
                  <a:pt x="2010" y="429"/>
                </a:lnTo>
                <a:lnTo>
                  <a:pt x="2002" y="428"/>
                </a:lnTo>
                <a:lnTo>
                  <a:pt x="1995" y="427"/>
                </a:lnTo>
                <a:lnTo>
                  <a:pt x="1987" y="427"/>
                </a:lnTo>
                <a:lnTo>
                  <a:pt x="1972" y="429"/>
                </a:lnTo>
                <a:lnTo>
                  <a:pt x="1957" y="430"/>
                </a:lnTo>
                <a:lnTo>
                  <a:pt x="1957" y="430"/>
                </a:lnTo>
                <a:close/>
                <a:moveTo>
                  <a:pt x="1876" y="466"/>
                </a:moveTo>
                <a:lnTo>
                  <a:pt x="1876" y="466"/>
                </a:lnTo>
                <a:lnTo>
                  <a:pt x="1867" y="496"/>
                </a:lnTo>
                <a:lnTo>
                  <a:pt x="1859" y="525"/>
                </a:lnTo>
                <a:lnTo>
                  <a:pt x="1845" y="585"/>
                </a:lnTo>
                <a:lnTo>
                  <a:pt x="1831" y="645"/>
                </a:lnTo>
                <a:lnTo>
                  <a:pt x="1823" y="673"/>
                </a:lnTo>
                <a:lnTo>
                  <a:pt x="1815" y="703"/>
                </a:lnTo>
                <a:lnTo>
                  <a:pt x="1815" y="703"/>
                </a:lnTo>
                <a:lnTo>
                  <a:pt x="1796" y="771"/>
                </a:lnTo>
                <a:lnTo>
                  <a:pt x="1796" y="771"/>
                </a:lnTo>
                <a:lnTo>
                  <a:pt x="1791" y="789"/>
                </a:lnTo>
                <a:lnTo>
                  <a:pt x="1787" y="807"/>
                </a:lnTo>
                <a:lnTo>
                  <a:pt x="1780" y="844"/>
                </a:lnTo>
                <a:lnTo>
                  <a:pt x="1780" y="844"/>
                </a:lnTo>
                <a:lnTo>
                  <a:pt x="1770" y="881"/>
                </a:lnTo>
                <a:lnTo>
                  <a:pt x="1759" y="919"/>
                </a:lnTo>
                <a:lnTo>
                  <a:pt x="1747" y="955"/>
                </a:lnTo>
                <a:lnTo>
                  <a:pt x="1737" y="991"/>
                </a:lnTo>
                <a:lnTo>
                  <a:pt x="1737" y="991"/>
                </a:lnTo>
                <a:lnTo>
                  <a:pt x="1736" y="999"/>
                </a:lnTo>
                <a:lnTo>
                  <a:pt x="1736" y="1008"/>
                </a:lnTo>
                <a:lnTo>
                  <a:pt x="1735" y="1011"/>
                </a:lnTo>
                <a:lnTo>
                  <a:pt x="1733" y="1015"/>
                </a:lnTo>
                <a:lnTo>
                  <a:pt x="1730" y="1017"/>
                </a:lnTo>
                <a:lnTo>
                  <a:pt x="1726" y="1020"/>
                </a:lnTo>
                <a:lnTo>
                  <a:pt x="1726" y="1020"/>
                </a:lnTo>
                <a:lnTo>
                  <a:pt x="1728" y="1025"/>
                </a:lnTo>
                <a:lnTo>
                  <a:pt x="1729" y="1029"/>
                </a:lnTo>
                <a:lnTo>
                  <a:pt x="1729" y="1032"/>
                </a:lnTo>
                <a:lnTo>
                  <a:pt x="1726" y="1036"/>
                </a:lnTo>
                <a:lnTo>
                  <a:pt x="1726" y="1036"/>
                </a:lnTo>
                <a:lnTo>
                  <a:pt x="1683" y="1038"/>
                </a:lnTo>
                <a:lnTo>
                  <a:pt x="1639" y="1042"/>
                </a:lnTo>
                <a:lnTo>
                  <a:pt x="1593" y="1046"/>
                </a:lnTo>
                <a:lnTo>
                  <a:pt x="1547" y="1054"/>
                </a:lnTo>
                <a:lnTo>
                  <a:pt x="1547" y="1054"/>
                </a:lnTo>
                <a:lnTo>
                  <a:pt x="1512" y="1061"/>
                </a:lnTo>
                <a:lnTo>
                  <a:pt x="1478" y="1069"/>
                </a:lnTo>
                <a:lnTo>
                  <a:pt x="1442" y="1076"/>
                </a:lnTo>
                <a:lnTo>
                  <a:pt x="1409" y="1085"/>
                </a:lnTo>
                <a:lnTo>
                  <a:pt x="1376" y="1095"/>
                </a:lnTo>
                <a:lnTo>
                  <a:pt x="1343" y="1106"/>
                </a:lnTo>
                <a:lnTo>
                  <a:pt x="1311" y="1118"/>
                </a:lnTo>
                <a:lnTo>
                  <a:pt x="1279" y="1131"/>
                </a:lnTo>
                <a:lnTo>
                  <a:pt x="1279" y="1131"/>
                </a:lnTo>
                <a:lnTo>
                  <a:pt x="1260" y="1139"/>
                </a:lnTo>
                <a:lnTo>
                  <a:pt x="1241" y="1149"/>
                </a:lnTo>
                <a:lnTo>
                  <a:pt x="1203" y="1170"/>
                </a:lnTo>
                <a:lnTo>
                  <a:pt x="1129" y="1212"/>
                </a:lnTo>
                <a:lnTo>
                  <a:pt x="1129" y="1212"/>
                </a:lnTo>
                <a:lnTo>
                  <a:pt x="1091" y="1233"/>
                </a:lnTo>
                <a:lnTo>
                  <a:pt x="1073" y="1244"/>
                </a:lnTo>
                <a:lnTo>
                  <a:pt x="1055" y="1255"/>
                </a:lnTo>
                <a:lnTo>
                  <a:pt x="1055" y="1255"/>
                </a:lnTo>
                <a:lnTo>
                  <a:pt x="1027" y="1271"/>
                </a:lnTo>
                <a:lnTo>
                  <a:pt x="1013" y="1280"/>
                </a:lnTo>
                <a:lnTo>
                  <a:pt x="1001" y="1289"/>
                </a:lnTo>
                <a:lnTo>
                  <a:pt x="1001" y="1289"/>
                </a:lnTo>
                <a:lnTo>
                  <a:pt x="995" y="1294"/>
                </a:lnTo>
                <a:lnTo>
                  <a:pt x="993" y="1299"/>
                </a:lnTo>
                <a:lnTo>
                  <a:pt x="991" y="1301"/>
                </a:lnTo>
                <a:lnTo>
                  <a:pt x="993" y="1303"/>
                </a:lnTo>
                <a:lnTo>
                  <a:pt x="993" y="1303"/>
                </a:lnTo>
                <a:lnTo>
                  <a:pt x="995" y="1303"/>
                </a:lnTo>
                <a:lnTo>
                  <a:pt x="998" y="1302"/>
                </a:lnTo>
                <a:lnTo>
                  <a:pt x="1003" y="1299"/>
                </a:lnTo>
                <a:lnTo>
                  <a:pt x="1009" y="1293"/>
                </a:lnTo>
                <a:lnTo>
                  <a:pt x="1013" y="1289"/>
                </a:lnTo>
                <a:lnTo>
                  <a:pt x="1013" y="1289"/>
                </a:lnTo>
                <a:lnTo>
                  <a:pt x="1025" y="1283"/>
                </a:lnTo>
                <a:lnTo>
                  <a:pt x="1036" y="1276"/>
                </a:lnTo>
                <a:lnTo>
                  <a:pt x="1061" y="1263"/>
                </a:lnTo>
                <a:lnTo>
                  <a:pt x="1061" y="1263"/>
                </a:lnTo>
                <a:lnTo>
                  <a:pt x="1087" y="1252"/>
                </a:lnTo>
                <a:lnTo>
                  <a:pt x="1111" y="1241"/>
                </a:lnTo>
                <a:lnTo>
                  <a:pt x="1111" y="1241"/>
                </a:lnTo>
                <a:lnTo>
                  <a:pt x="1131" y="1232"/>
                </a:lnTo>
                <a:lnTo>
                  <a:pt x="1150" y="1225"/>
                </a:lnTo>
                <a:lnTo>
                  <a:pt x="1170" y="1218"/>
                </a:lnTo>
                <a:lnTo>
                  <a:pt x="1191" y="1212"/>
                </a:lnTo>
                <a:lnTo>
                  <a:pt x="1211" y="1207"/>
                </a:lnTo>
                <a:lnTo>
                  <a:pt x="1232" y="1202"/>
                </a:lnTo>
                <a:lnTo>
                  <a:pt x="1275" y="1194"/>
                </a:lnTo>
                <a:lnTo>
                  <a:pt x="1320" y="1187"/>
                </a:lnTo>
                <a:lnTo>
                  <a:pt x="1365" y="1182"/>
                </a:lnTo>
                <a:lnTo>
                  <a:pt x="1456" y="1174"/>
                </a:lnTo>
                <a:lnTo>
                  <a:pt x="1456" y="1174"/>
                </a:lnTo>
                <a:lnTo>
                  <a:pt x="1529" y="1166"/>
                </a:lnTo>
                <a:lnTo>
                  <a:pt x="1565" y="1162"/>
                </a:lnTo>
                <a:lnTo>
                  <a:pt x="1603" y="1160"/>
                </a:lnTo>
                <a:lnTo>
                  <a:pt x="1639" y="1157"/>
                </a:lnTo>
                <a:lnTo>
                  <a:pt x="1677" y="1159"/>
                </a:lnTo>
                <a:lnTo>
                  <a:pt x="1714" y="1161"/>
                </a:lnTo>
                <a:lnTo>
                  <a:pt x="1732" y="1163"/>
                </a:lnTo>
                <a:lnTo>
                  <a:pt x="1751" y="1166"/>
                </a:lnTo>
                <a:lnTo>
                  <a:pt x="1751" y="1166"/>
                </a:lnTo>
                <a:lnTo>
                  <a:pt x="1775" y="1067"/>
                </a:lnTo>
                <a:lnTo>
                  <a:pt x="1801" y="967"/>
                </a:lnTo>
                <a:lnTo>
                  <a:pt x="1829" y="867"/>
                </a:lnTo>
                <a:lnTo>
                  <a:pt x="1856" y="773"/>
                </a:lnTo>
                <a:lnTo>
                  <a:pt x="1856" y="773"/>
                </a:lnTo>
                <a:lnTo>
                  <a:pt x="1858" y="766"/>
                </a:lnTo>
                <a:lnTo>
                  <a:pt x="1859" y="758"/>
                </a:lnTo>
                <a:lnTo>
                  <a:pt x="1861" y="743"/>
                </a:lnTo>
                <a:lnTo>
                  <a:pt x="1861" y="743"/>
                </a:lnTo>
                <a:lnTo>
                  <a:pt x="1865" y="733"/>
                </a:lnTo>
                <a:lnTo>
                  <a:pt x="1869" y="723"/>
                </a:lnTo>
                <a:lnTo>
                  <a:pt x="1874" y="713"/>
                </a:lnTo>
                <a:lnTo>
                  <a:pt x="1877" y="703"/>
                </a:lnTo>
                <a:lnTo>
                  <a:pt x="1877" y="703"/>
                </a:lnTo>
                <a:lnTo>
                  <a:pt x="1880" y="692"/>
                </a:lnTo>
                <a:lnTo>
                  <a:pt x="1882" y="680"/>
                </a:lnTo>
                <a:lnTo>
                  <a:pt x="1884" y="668"/>
                </a:lnTo>
                <a:lnTo>
                  <a:pt x="1888" y="655"/>
                </a:lnTo>
                <a:lnTo>
                  <a:pt x="1888" y="655"/>
                </a:lnTo>
                <a:lnTo>
                  <a:pt x="1903" y="609"/>
                </a:lnTo>
                <a:lnTo>
                  <a:pt x="1917" y="563"/>
                </a:lnTo>
                <a:lnTo>
                  <a:pt x="1923" y="541"/>
                </a:lnTo>
                <a:lnTo>
                  <a:pt x="1928" y="518"/>
                </a:lnTo>
                <a:lnTo>
                  <a:pt x="1933" y="497"/>
                </a:lnTo>
                <a:lnTo>
                  <a:pt x="1936" y="476"/>
                </a:lnTo>
                <a:lnTo>
                  <a:pt x="1936" y="476"/>
                </a:lnTo>
                <a:lnTo>
                  <a:pt x="1922" y="473"/>
                </a:lnTo>
                <a:lnTo>
                  <a:pt x="1906" y="470"/>
                </a:lnTo>
                <a:lnTo>
                  <a:pt x="1891" y="468"/>
                </a:lnTo>
                <a:lnTo>
                  <a:pt x="1876" y="466"/>
                </a:lnTo>
                <a:lnTo>
                  <a:pt x="1876" y="466"/>
                </a:lnTo>
                <a:close/>
                <a:moveTo>
                  <a:pt x="1783" y="572"/>
                </a:moveTo>
                <a:lnTo>
                  <a:pt x="1783" y="572"/>
                </a:lnTo>
                <a:lnTo>
                  <a:pt x="1785" y="566"/>
                </a:lnTo>
                <a:lnTo>
                  <a:pt x="1786" y="560"/>
                </a:lnTo>
                <a:lnTo>
                  <a:pt x="1788" y="554"/>
                </a:lnTo>
                <a:lnTo>
                  <a:pt x="1788" y="551"/>
                </a:lnTo>
                <a:lnTo>
                  <a:pt x="1787" y="549"/>
                </a:lnTo>
                <a:lnTo>
                  <a:pt x="1787" y="549"/>
                </a:lnTo>
                <a:lnTo>
                  <a:pt x="1783" y="561"/>
                </a:lnTo>
                <a:lnTo>
                  <a:pt x="1782" y="567"/>
                </a:lnTo>
                <a:lnTo>
                  <a:pt x="1782" y="570"/>
                </a:lnTo>
                <a:lnTo>
                  <a:pt x="1783" y="572"/>
                </a:lnTo>
                <a:lnTo>
                  <a:pt x="1783" y="572"/>
                </a:lnTo>
                <a:close/>
                <a:moveTo>
                  <a:pt x="1470" y="862"/>
                </a:moveTo>
                <a:lnTo>
                  <a:pt x="1470" y="862"/>
                </a:lnTo>
                <a:lnTo>
                  <a:pt x="1458" y="864"/>
                </a:lnTo>
                <a:lnTo>
                  <a:pt x="1448" y="866"/>
                </a:lnTo>
                <a:lnTo>
                  <a:pt x="1425" y="873"/>
                </a:lnTo>
                <a:lnTo>
                  <a:pt x="1405" y="881"/>
                </a:lnTo>
                <a:lnTo>
                  <a:pt x="1385" y="892"/>
                </a:lnTo>
                <a:lnTo>
                  <a:pt x="1366" y="903"/>
                </a:lnTo>
                <a:lnTo>
                  <a:pt x="1348" y="913"/>
                </a:lnTo>
                <a:lnTo>
                  <a:pt x="1311" y="937"/>
                </a:lnTo>
                <a:lnTo>
                  <a:pt x="1311" y="937"/>
                </a:lnTo>
                <a:lnTo>
                  <a:pt x="1282" y="960"/>
                </a:lnTo>
                <a:lnTo>
                  <a:pt x="1252" y="983"/>
                </a:lnTo>
                <a:lnTo>
                  <a:pt x="1222" y="1005"/>
                </a:lnTo>
                <a:lnTo>
                  <a:pt x="1193" y="1029"/>
                </a:lnTo>
                <a:lnTo>
                  <a:pt x="1193" y="1029"/>
                </a:lnTo>
                <a:lnTo>
                  <a:pt x="1164" y="1059"/>
                </a:lnTo>
                <a:lnTo>
                  <a:pt x="1136" y="1089"/>
                </a:lnTo>
                <a:lnTo>
                  <a:pt x="1108" y="1121"/>
                </a:lnTo>
                <a:lnTo>
                  <a:pt x="1080" y="1152"/>
                </a:lnTo>
                <a:lnTo>
                  <a:pt x="1054" y="1185"/>
                </a:lnTo>
                <a:lnTo>
                  <a:pt x="1028" y="1218"/>
                </a:lnTo>
                <a:lnTo>
                  <a:pt x="1004" y="1252"/>
                </a:lnTo>
                <a:lnTo>
                  <a:pt x="982" y="1285"/>
                </a:lnTo>
                <a:lnTo>
                  <a:pt x="982" y="1285"/>
                </a:lnTo>
                <a:lnTo>
                  <a:pt x="1017" y="1246"/>
                </a:lnTo>
                <a:lnTo>
                  <a:pt x="1055" y="1209"/>
                </a:lnTo>
                <a:lnTo>
                  <a:pt x="1075" y="1191"/>
                </a:lnTo>
                <a:lnTo>
                  <a:pt x="1094" y="1174"/>
                </a:lnTo>
                <a:lnTo>
                  <a:pt x="1115" y="1156"/>
                </a:lnTo>
                <a:lnTo>
                  <a:pt x="1136" y="1139"/>
                </a:lnTo>
                <a:lnTo>
                  <a:pt x="1136" y="1139"/>
                </a:lnTo>
                <a:lnTo>
                  <a:pt x="1142" y="1137"/>
                </a:lnTo>
                <a:lnTo>
                  <a:pt x="1149" y="1134"/>
                </a:lnTo>
                <a:lnTo>
                  <a:pt x="1162" y="1124"/>
                </a:lnTo>
                <a:lnTo>
                  <a:pt x="1185" y="1104"/>
                </a:lnTo>
                <a:lnTo>
                  <a:pt x="1185" y="1104"/>
                </a:lnTo>
                <a:lnTo>
                  <a:pt x="1200" y="1096"/>
                </a:lnTo>
                <a:lnTo>
                  <a:pt x="1215" y="1087"/>
                </a:lnTo>
                <a:lnTo>
                  <a:pt x="1243" y="1069"/>
                </a:lnTo>
                <a:lnTo>
                  <a:pt x="1271" y="1048"/>
                </a:lnTo>
                <a:lnTo>
                  <a:pt x="1285" y="1040"/>
                </a:lnTo>
                <a:lnTo>
                  <a:pt x="1300" y="1031"/>
                </a:lnTo>
                <a:lnTo>
                  <a:pt x="1300" y="1031"/>
                </a:lnTo>
                <a:lnTo>
                  <a:pt x="1329" y="1015"/>
                </a:lnTo>
                <a:lnTo>
                  <a:pt x="1359" y="999"/>
                </a:lnTo>
                <a:lnTo>
                  <a:pt x="1375" y="991"/>
                </a:lnTo>
                <a:lnTo>
                  <a:pt x="1391" y="984"/>
                </a:lnTo>
                <a:lnTo>
                  <a:pt x="1407" y="978"/>
                </a:lnTo>
                <a:lnTo>
                  <a:pt x="1424" y="972"/>
                </a:lnTo>
                <a:lnTo>
                  <a:pt x="1424" y="972"/>
                </a:lnTo>
                <a:lnTo>
                  <a:pt x="1426" y="969"/>
                </a:lnTo>
                <a:lnTo>
                  <a:pt x="1429" y="968"/>
                </a:lnTo>
                <a:lnTo>
                  <a:pt x="1433" y="966"/>
                </a:lnTo>
                <a:lnTo>
                  <a:pt x="1435" y="964"/>
                </a:lnTo>
                <a:lnTo>
                  <a:pt x="1435" y="964"/>
                </a:lnTo>
                <a:lnTo>
                  <a:pt x="1485" y="948"/>
                </a:lnTo>
                <a:lnTo>
                  <a:pt x="1513" y="939"/>
                </a:lnTo>
                <a:lnTo>
                  <a:pt x="1542" y="933"/>
                </a:lnTo>
                <a:lnTo>
                  <a:pt x="1572" y="927"/>
                </a:lnTo>
                <a:lnTo>
                  <a:pt x="1587" y="925"/>
                </a:lnTo>
                <a:lnTo>
                  <a:pt x="1602" y="924"/>
                </a:lnTo>
                <a:lnTo>
                  <a:pt x="1617" y="924"/>
                </a:lnTo>
                <a:lnTo>
                  <a:pt x="1632" y="925"/>
                </a:lnTo>
                <a:lnTo>
                  <a:pt x="1647" y="927"/>
                </a:lnTo>
                <a:lnTo>
                  <a:pt x="1661" y="929"/>
                </a:lnTo>
                <a:lnTo>
                  <a:pt x="1661" y="929"/>
                </a:lnTo>
                <a:lnTo>
                  <a:pt x="1661" y="926"/>
                </a:lnTo>
                <a:lnTo>
                  <a:pt x="1661" y="923"/>
                </a:lnTo>
                <a:lnTo>
                  <a:pt x="1659" y="919"/>
                </a:lnTo>
                <a:lnTo>
                  <a:pt x="1656" y="914"/>
                </a:lnTo>
                <a:lnTo>
                  <a:pt x="1655" y="910"/>
                </a:lnTo>
                <a:lnTo>
                  <a:pt x="1655" y="910"/>
                </a:lnTo>
                <a:lnTo>
                  <a:pt x="1626" y="908"/>
                </a:lnTo>
                <a:lnTo>
                  <a:pt x="1626" y="908"/>
                </a:lnTo>
                <a:lnTo>
                  <a:pt x="1617" y="904"/>
                </a:lnTo>
                <a:lnTo>
                  <a:pt x="1607" y="900"/>
                </a:lnTo>
                <a:lnTo>
                  <a:pt x="1596" y="899"/>
                </a:lnTo>
                <a:lnTo>
                  <a:pt x="1585" y="898"/>
                </a:lnTo>
                <a:lnTo>
                  <a:pt x="1573" y="899"/>
                </a:lnTo>
                <a:lnTo>
                  <a:pt x="1561" y="899"/>
                </a:lnTo>
                <a:lnTo>
                  <a:pt x="1538" y="903"/>
                </a:lnTo>
                <a:lnTo>
                  <a:pt x="1538" y="903"/>
                </a:lnTo>
                <a:lnTo>
                  <a:pt x="1505" y="909"/>
                </a:lnTo>
                <a:lnTo>
                  <a:pt x="1489" y="913"/>
                </a:lnTo>
                <a:lnTo>
                  <a:pt x="1473" y="918"/>
                </a:lnTo>
                <a:lnTo>
                  <a:pt x="1458" y="923"/>
                </a:lnTo>
                <a:lnTo>
                  <a:pt x="1443" y="928"/>
                </a:lnTo>
                <a:lnTo>
                  <a:pt x="1429" y="935"/>
                </a:lnTo>
                <a:lnTo>
                  <a:pt x="1417" y="942"/>
                </a:lnTo>
                <a:lnTo>
                  <a:pt x="1417" y="942"/>
                </a:lnTo>
                <a:lnTo>
                  <a:pt x="1407" y="950"/>
                </a:lnTo>
                <a:lnTo>
                  <a:pt x="1397" y="957"/>
                </a:lnTo>
                <a:lnTo>
                  <a:pt x="1392" y="960"/>
                </a:lnTo>
                <a:lnTo>
                  <a:pt x="1388" y="963"/>
                </a:lnTo>
                <a:lnTo>
                  <a:pt x="1382" y="965"/>
                </a:lnTo>
                <a:lnTo>
                  <a:pt x="1376" y="965"/>
                </a:lnTo>
                <a:lnTo>
                  <a:pt x="1376" y="965"/>
                </a:lnTo>
                <a:lnTo>
                  <a:pt x="1380" y="960"/>
                </a:lnTo>
                <a:lnTo>
                  <a:pt x="1387" y="957"/>
                </a:lnTo>
                <a:lnTo>
                  <a:pt x="1399" y="951"/>
                </a:lnTo>
                <a:lnTo>
                  <a:pt x="1399" y="951"/>
                </a:lnTo>
                <a:lnTo>
                  <a:pt x="1408" y="942"/>
                </a:lnTo>
                <a:lnTo>
                  <a:pt x="1418" y="934"/>
                </a:lnTo>
                <a:lnTo>
                  <a:pt x="1428" y="927"/>
                </a:lnTo>
                <a:lnTo>
                  <a:pt x="1439" y="921"/>
                </a:lnTo>
                <a:lnTo>
                  <a:pt x="1452" y="915"/>
                </a:lnTo>
                <a:lnTo>
                  <a:pt x="1465" y="910"/>
                </a:lnTo>
                <a:lnTo>
                  <a:pt x="1478" y="906"/>
                </a:lnTo>
                <a:lnTo>
                  <a:pt x="1491" y="902"/>
                </a:lnTo>
                <a:lnTo>
                  <a:pt x="1520" y="895"/>
                </a:lnTo>
                <a:lnTo>
                  <a:pt x="1551" y="891"/>
                </a:lnTo>
                <a:lnTo>
                  <a:pt x="1582" y="888"/>
                </a:lnTo>
                <a:lnTo>
                  <a:pt x="1612" y="885"/>
                </a:lnTo>
                <a:lnTo>
                  <a:pt x="1612" y="885"/>
                </a:lnTo>
                <a:lnTo>
                  <a:pt x="1612" y="880"/>
                </a:lnTo>
                <a:lnTo>
                  <a:pt x="1612" y="876"/>
                </a:lnTo>
                <a:lnTo>
                  <a:pt x="1611" y="872"/>
                </a:lnTo>
                <a:lnTo>
                  <a:pt x="1609" y="869"/>
                </a:lnTo>
                <a:lnTo>
                  <a:pt x="1609" y="869"/>
                </a:lnTo>
                <a:lnTo>
                  <a:pt x="1585" y="869"/>
                </a:lnTo>
                <a:lnTo>
                  <a:pt x="1560" y="873"/>
                </a:lnTo>
                <a:lnTo>
                  <a:pt x="1535" y="877"/>
                </a:lnTo>
                <a:lnTo>
                  <a:pt x="1511" y="882"/>
                </a:lnTo>
                <a:lnTo>
                  <a:pt x="1486" y="889"/>
                </a:lnTo>
                <a:lnTo>
                  <a:pt x="1464" y="896"/>
                </a:lnTo>
                <a:lnTo>
                  <a:pt x="1422" y="910"/>
                </a:lnTo>
                <a:lnTo>
                  <a:pt x="1422" y="910"/>
                </a:lnTo>
                <a:lnTo>
                  <a:pt x="1436" y="900"/>
                </a:lnTo>
                <a:lnTo>
                  <a:pt x="1451" y="892"/>
                </a:lnTo>
                <a:lnTo>
                  <a:pt x="1467" y="885"/>
                </a:lnTo>
                <a:lnTo>
                  <a:pt x="1484" y="879"/>
                </a:lnTo>
                <a:lnTo>
                  <a:pt x="1502" y="874"/>
                </a:lnTo>
                <a:lnTo>
                  <a:pt x="1519" y="868"/>
                </a:lnTo>
                <a:lnTo>
                  <a:pt x="1554" y="860"/>
                </a:lnTo>
                <a:lnTo>
                  <a:pt x="1554" y="860"/>
                </a:lnTo>
                <a:lnTo>
                  <a:pt x="1511" y="860"/>
                </a:lnTo>
                <a:lnTo>
                  <a:pt x="1490" y="860"/>
                </a:lnTo>
                <a:lnTo>
                  <a:pt x="1470" y="862"/>
                </a:lnTo>
                <a:lnTo>
                  <a:pt x="1470" y="862"/>
                </a:lnTo>
                <a:close/>
                <a:moveTo>
                  <a:pt x="437" y="1121"/>
                </a:moveTo>
                <a:lnTo>
                  <a:pt x="437" y="1121"/>
                </a:lnTo>
                <a:lnTo>
                  <a:pt x="430" y="1120"/>
                </a:lnTo>
                <a:lnTo>
                  <a:pt x="423" y="1118"/>
                </a:lnTo>
                <a:lnTo>
                  <a:pt x="423" y="1118"/>
                </a:lnTo>
                <a:lnTo>
                  <a:pt x="336" y="1093"/>
                </a:lnTo>
                <a:lnTo>
                  <a:pt x="294" y="1081"/>
                </a:lnTo>
                <a:lnTo>
                  <a:pt x="254" y="1072"/>
                </a:lnTo>
                <a:lnTo>
                  <a:pt x="254" y="1072"/>
                </a:lnTo>
                <a:lnTo>
                  <a:pt x="209" y="1062"/>
                </a:lnTo>
                <a:lnTo>
                  <a:pt x="163" y="1054"/>
                </a:lnTo>
                <a:lnTo>
                  <a:pt x="76" y="1038"/>
                </a:lnTo>
                <a:lnTo>
                  <a:pt x="76" y="1038"/>
                </a:lnTo>
                <a:lnTo>
                  <a:pt x="71" y="1041"/>
                </a:lnTo>
                <a:lnTo>
                  <a:pt x="65" y="1041"/>
                </a:lnTo>
                <a:lnTo>
                  <a:pt x="61" y="1041"/>
                </a:lnTo>
                <a:lnTo>
                  <a:pt x="55" y="1042"/>
                </a:lnTo>
                <a:lnTo>
                  <a:pt x="55" y="1042"/>
                </a:lnTo>
                <a:lnTo>
                  <a:pt x="49" y="1051"/>
                </a:lnTo>
                <a:lnTo>
                  <a:pt x="42" y="1061"/>
                </a:lnTo>
                <a:lnTo>
                  <a:pt x="35" y="1070"/>
                </a:lnTo>
                <a:lnTo>
                  <a:pt x="30" y="1080"/>
                </a:lnTo>
                <a:lnTo>
                  <a:pt x="30" y="1080"/>
                </a:lnTo>
                <a:lnTo>
                  <a:pt x="51" y="1081"/>
                </a:lnTo>
                <a:lnTo>
                  <a:pt x="70" y="1084"/>
                </a:lnTo>
                <a:lnTo>
                  <a:pt x="107" y="1088"/>
                </a:lnTo>
                <a:lnTo>
                  <a:pt x="107" y="1088"/>
                </a:lnTo>
                <a:lnTo>
                  <a:pt x="179" y="1099"/>
                </a:lnTo>
                <a:lnTo>
                  <a:pt x="251" y="1110"/>
                </a:lnTo>
                <a:lnTo>
                  <a:pt x="321" y="1122"/>
                </a:lnTo>
                <a:lnTo>
                  <a:pt x="391" y="1132"/>
                </a:lnTo>
                <a:lnTo>
                  <a:pt x="391" y="1132"/>
                </a:lnTo>
                <a:lnTo>
                  <a:pt x="454" y="1139"/>
                </a:lnTo>
                <a:lnTo>
                  <a:pt x="487" y="1144"/>
                </a:lnTo>
                <a:lnTo>
                  <a:pt x="523" y="1148"/>
                </a:lnTo>
                <a:lnTo>
                  <a:pt x="523" y="1148"/>
                </a:lnTo>
                <a:lnTo>
                  <a:pt x="530" y="1151"/>
                </a:lnTo>
                <a:lnTo>
                  <a:pt x="534" y="1151"/>
                </a:lnTo>
                <a:lnTo>
                  <a:pt x="535" y="1150"/>
                </a:lnTo>
                <a:lnTo>
                  <a:pt x="536" y="1148"/>
                </a:lnTo>
                <a:lnTo>
                  <a:pt x="536" y="1148"/>
                </a:lnTo>
                <a:lnTo>
                  <a:pt x="487" y="1136"/>
                </a:lnTo>
                <a:lnTo>
                  <a:pt x="461" y="1130"/>
                </a:lnTo>
                <a:lnTo>
                  <a:pt x="437" y="1121"/>
                </a:lnTo>
                <a:lnTo>
                  <a:pt x="437" y="1121"/>
                </a:lnTo>
                <a:close/>
                <a:moveTo>
                  <a:pt x="657" y="1209"/>
                </a:moveTo>
                <a:lnTo>
                  <a:pt x="657" y="1209"/>
                </a:lnTo>
                <a:lnTo>
                  <a:pt x="624" y="1195"/>
                </a:lnTo>
                <a:lnTo>
                  <a:pt x="607" y="1188"/>
                </a:lnTo>
                <a:lnTo>
                  <a:pt x="589" y="1182"/>
                </a:lnTo>
                <a:lnTo>
                  <a:pt x="589" y="1182"/>
                </a:lnTo>
                <a:lnTo>
                  <a:pt x="572" y="1176"/>
                </a:lnTo>
                <a:lnTo>
                  <a:pt x="555" y="1169"/>
                </a:lnTo>
                <a:lnTo>
                  <a:pt x="555" y="1169"/>
                </a:lnTo>
                <a:lnTo>
                  <a:pt x="546" y="1167"/>
                </a:lnTo>
                <a:lnTo>
                  <a:pt x="536" y="1166"/>
                </a:lnTo>
                <a:lnTo>
                  <a:pt x="515" y="1164"/>
                </a:lnTo>
                <a:lnTo>
                  <a:pt x="494" y="1162"/>
                </a:lnTo>
                <a:lnTo>
                  <a:pt x="473" y="1159"/>
                </a:lnTo>
                <a:lnTo>
                  <a:pt x="473" y="1159"/>
                </a:lnTo>
                <a:lnTo>
                  <a:pt x="442" y="1154"/>
                </a:lnTo>
                <a:lnTo>
                  <a:pt x="411" y="1150"/>
                </a:lnTo>
                <a:lnTo>
                  <a:pt x="347" y="1142"/>
                </a:lnTo>
                <a:lnTo>
                  <a:pt x="347" y="1142"/>
                </a:lnTo>
                <a:lnTo>
                  <a:pt x="307" y="1138"/>
                </a:lnTo>
                <a:lnTo>
                  <a:pt x="269" y="1132"/>
                </a:lnTo>
                <a:lnTo>
                  <a:pt x="194" y="1118"/>
                </a:lnTo>
                <a:lnTo>
                  <a:pt x="156" y="1111"/>
                </a:lnTo>
                <a:lnTo>
                  <a:pt x="119" y="1105"/>
                </a:lnTo>
                <a:lnTo>
                  <a:pt x="82" y="1100"/>
                </a:lnTo>
                <a:lnTo>
                  <a:pt x="46" y="1096"/>
                </a:lnTo>
                <a:lnTo>
                  <a:pt x="46" y="1096"/>
                </a:lnTo>
                <a:lnTo>
                  <a:pt x="42" y="1101"/>
                </a:lnTo>
                <a:lnTo>
                  <a:pt x="37" y="1105"/>
                </a:lnTo>
                <a:lnTo>
                  <a:pt x="30" y="1115"/>
                </a:lnTo>
                <a:lnTo>
                  <a:pt x="25" y="1126"/>
                </a:lnTo>
                <a:lnTo>
                  <a:pt x="21" y="1136"/>
                </a:lnTo>
                <a:lnTo>
                  <a:pt x="21" y="1136"/>
                </a:lnTo>
                <a:lnTo>
                  <a:pt x="57" y="1138"/>
                </a:lnTo>
                <a:lnTo>
                  <a:pt x="93" y="1142"/>
                </a:lnTo>
                <a:lnTo>
                  <a:pt x="131" y="1147"/>
                </a:lnTo>
                <a:lnTo>
                  <a:pt x="169" y="1152"/>
                </a:lnTo>
                <a:lnTo>
                  <a:pt x="169" y="1152"/>
                </a:lnTo>
                <a:lnTo>
                  <a:pt x="215" y="1155"/>
                </a:lnTo>
                <a:lnTo>
                  <a:pt x="264" y="1157"/>
                </a:lnTo>
                <a:lnTo>
                  <a:pt x="313" y="1160"/>
                </a:lnTo>
                <a:lnTo>
                  <a:pt x="335" y="1162"/>
                </a:lnTo>
                <a:lnTo>
                  <a:pt x="355" y="1164"/>
                </a:lnTo>
                <a:lnTo>
                  <a:pt x="355" y="1164"/>
                </a:lnTo>
                <a:lnTo>
                  <a:pt x="393" y="1168"/>
                </a:lnTo>
                <a:lnTo>
                  <a:pt x="410" y="1170"/>
                </a:lnTo>
                <a:lnTo>
                  <a:pt x="427" y="1174"/>
                </a:lnTo>
                <a:lnTo>
                  <a:pt x="427" y="1174"/>
                </a:lnTo>
                <a:lnTo>
                  <a:pt x="430" y="1175"/>
                </a:lnTo>
                <a:lnTo>
                  <a:pt x="435" y="1177"/>
                </a:lnTo>
                <a:lnTo>
                  <a:pt x="439" y="1179"/>
                </a:lnTo>
                <a:lnTo>
                  <a:pt x="442" y="1180"/>
                </a:lnTo>
                <a:lnTo>
                  <a:pt x="442" y="1180"/>
                </a:lnTo>
                <a:lnTo>
                  <a:pt x="455" y="1183"/>
                </a:lnTo>
                <a:lnTo>
                  <a:pt x="467" y="1184"/>
                </a:lnTo>
                <a:lnTo>
                  <a:pt x="491" y="1186"/>
                </a:lnTo>
                <a:lnTo>
                  <a:pt x="516" y="1188"/>
                </a:lnTo>
                <a:lnTo>
                  <a:pt x="529" y="1191"/>
                </a:lnTo>
                <a:lnTo>
                  <a:pt x="541" y="1193"/>
                </a:lnTo>
                <a:lnTo>
                  <a:pt x="541" y="1193"/>
                </a:lnTo>
                <a:lnTo>
                  <a:pt x="616" y="1212"/>
                </a:lnTo>
                <a:lnTo>
                  <a:pt x="684" y="1231"/>
                </a:lnTo>
                <a:lnTo>
                  <a:pt x="684" y="1231"/>
                </a:lnTo>
                <a:lnTo>
                  <a:pt x="710" y="1240"/>
                </a:lnTo>
                <a:lnTo>
                  <a:pt x="723" y="1243"/>
                </a:lnTo>
                <a:lnTo>
                  <a:pt x="729" y="1243"/>
                </a:lnTo>
                <a:lnTo>
                  <a:pt x="736" y="1242"/>
                </a:lnTo>
                <a:lnTo>
                  <a:pt x="736" y="1242"/>
                </a:lnTo>
                <a:lnTo>
                  <a:pt x="725" y="1240"/>
                </a:lnTo>
                <a:lnTo>
                  <a:pt x="714" y="1236"/>
                </a:lnTo>
                <a:lnTo>
                  <a:pt x="695" y="1226"/>
                </a:lnTo>
                <a:lnTo>
                  <a:pt x="676" y="1216"/>
                </a:lnTo>
                <a:lnTo>
                  <a:pt x="667" y="1212"/>
                </a:lnTo>
                <a:lnTo>
                  <a:pt x="657" y="1209"/>
                </a:lnTo>
                <a:lnTo>
                  <a:pt x="657" y="1209"/>
                </a:lnTo>
                <a:close/>
                <a:moveTo>
                  <a:pt x="587" y="1164"/>
                </a:moveTo>
                <a:lnTo>
                  <a:pt x="587" y="1164"/>
                </a:lnTo>
                <a:lnTo>
                  <a:pt x="564" y="1155"/>
                </a:lnTo>
                <a:lnTo>
                  <a:pt x="541" y="1148"/>
                </a:lnTo>
                <a:lnTo>
                  <a:pt x="541" y="1148"/>
                </a:lnTo>
                <a:lnTo>
                  <a:pt x="545" y="1151"/>
                </a:lnTo>
                <a:lnTo>
                  <a:pt x="550" y="1154"/>
                </a:lnTo>
                <a:lnTo>
                  <a:pt x="563" y="1159"/>
                </a:lnTo>
                <a:lnTo>
                  <a:pt x="576" y="1162"/>
                </a:lnTo>
                <a:lnTo>
                  <a:pt x="587" y="1164"/>
                </a:lnTo>
                <a:lnTo>
                  <a:pt x="587" y="1164"/>
                </a:lnTo>
                <a:close/>
                <a:moveTo>
                  <a:pt x="474" y="1198"/>
                </a:moveTo>
                <a:lnTo>
                  <a:pt x="474" y="1198"/>
                </a:lnTo>
                <a:lnTo>
                  <a:pt x="439" y="1193"/>
                </a:lnTo>
                <a:lnTo>
                  <a:pt x="421" y="1190"/>
                </a:lnTo>
                <a:lnTo>
                  <a:pt x="402" y="1187"/>
                </a:lnTo>
                <a:lnTo>
                  <a:pt x="402" y="1187"/>
                </a:lnTo>
                <a:lnTo>
                  <a:pt x="370" y="1183"/>
                </a:lnTo>
                <a:lnTo>
                  <a:pt x="340" y="1178"/>
                </a:lnTo>
                <a:lnTo>
                  <a:pt x="309" y="1172"/>
                </a:lnTo>
                <a:lnTo>
                  <a:pt x="296" y="1170"/>
                </a:lnTo>
                <a:lnTo>
                  <a:pt x="281" y="1169"/>
                </a:lnTo>
                <a:lnTo>
                  <a:pt x="281" y="1169"/>
                </a:lnTo>
                <a:lnTo>
                  <a:pt x="199" y="1167"/>
                </a:lnTo>
                <a:lnTo>
                  <a:pt x="161" y="1166"/>
                </a:lnTo>
                <a:lnTo>
                  <a:pt x="142" y="1165"/>
                </a:lnTo>
                <a:lnTo>
                  <a:pt x="124" y="1163"/>
                </a:lnTo>
                <a:lnTo>
                  <a:pt x="124" y="1163"/>
                </a:lnTo>
                <a:lnTo>
                  <a:pt x="91" y="1159"/>
                </a:lnTo>
                <a:lnTo>
                  <a:pt x="91" y="1159"/>
                </a:lnTo>
                <a:lnTo>
                  <a:pt x="81" y="1157"/>
                </a:lnTo>
                <a:lnTo>
                  <a:pt x="71" y="1155"/>
                </a:lnTo>
                <a:lnTo>
                  <a:pt x="61" y="1153"/>
                </a:lnTo>
                <a:lnTo>
                  <a:pt x="57" y="1153"/>
                </a:lnTo>
                <a:lnTo>
                  <a:pt x="54" y="1153"/>
                </a:lnTo>
                <a:lnTo>
                  <a:pt x="54" y="1153"/>
                </a:lnTo>
                <a:lnTo>
                  <a:pt x="48" y="1156"/>
                </a:lnTo>
                <a:lnTo>
                  <a:pt x="43" y="1161"/>
                </a:lnTo>
                <a:lnTo>
                  <a:pt x="40" y="1167"/>
                </a:lnTo>
                <a:lnTo>
                  <a:pt x="36" y="1174"/>
                </a:lnTo>
                <a:lnTo>
                  <a:pt x="31" y="1188"/>
                </a:lnTo>
                <a:lnTo>
                  <a:pt x="29" y="1201"/>
                </a:lnTo>
                <a:lnTo>
                  <a:pt x="29" y="1201"/>
                </a:lnTo>
                <a:lnTo>
                  <a:pt x="39" y="1199"/>
                </a:lnTo>
                <a:lnTo>
                  <a:pt x="50" y="1198"/>
                </a:lnTo>
                <a:lnTo>
                  <a:pt x="73" y="1197"/>
                </a:lnTo>
                <a:lnTo>
                  <a:pt x="82" y="1196"/>
                </a:lnTo>
                <a:lnTo>
                  <a:pt x="92" y="1195"/>
                </a:lnTo>
                <a:lnTo>
                  <a:pt x="100" y="1192"/>
                </a:lnTo>
                <a:lnTo>
                  <a:pt x="103" y="1190"/>
                </a:lnTo>
                <a:lnTo>
                  <a:pt x="105" y="1187"/>
                </a:lnTo>
                <a:lnTo>
                  <a:pt x="105" y="1187"/>
                </a:lnTo>
                <a:lnTo>
                  <a:pt x="110" y="1192"/>
                </a:lnTo>
                <a:lnTo>
                  <a:pt x="118" y="1194"/>
                </a:lnTo>
                <a:lnTo>
                  <a:pt x="126" y="1195"/>
                </a:lnTo>
                <a:lnTo>
                  <a:pt x="135" y="1194"/>
                </a:lnTo>
                <a:lnTo>
                  <a:pt x="153" y="1192"/>
                </a:lnTo>
                <a:lnTo>
                  <a:pt x="162" y="1192"/>
                </a:lnTo>
                <a:lnTo>
                  <a:pt x="170" y="1191"/>
                </a:lnTo>
                <a:lnTo>
                  <a:pt x="170" y="1191"/>
                </a:lnTo>
                <a:lnTo>
                  <a:pt x="178" y="1192"/>
                </a:lnTo>
                <a:lnTo>
                  <a:pt x="185" y="1194"/>
                </a:lnTo>
                <a:lnTo>
                  <a:pt x="193" y="1195"/>
                </a:lnTo>
                <a:lnTo>
                  <a:pt x="201" y="1196"/>
                </a:lnTo>
                <a:lnTo>
                  <a:pt x="201" y="1196"/>
                </a:lnTo>
                <a:lnTo>
                  <a:pt x="275" y="1199"/>
                </a:lnTo>
                <a:lnTo>
                  <a:pt x="352" y="1200"/>
                </a:lnTo>
                <a:lnTo>
                  <a:pt x="352" y="1200"/>
                </a:lnTo>
                <a:lnTo>
                  <a:pt x="372" y="1200"/>
                </a:lnTo>
                <a:lnTo>
                  <a:pt x="392" y="1201"/>
                </a:lnTo>
                <a:lnTo>
                  <a:pt x="430" y="1205"/>
                </a:lnTo>
                <a:lnTo>
                  <a:pt x="469" y="1211"/>
                </a:lnTo>
                <a:lnTo>
                  <a:pt x="506" y="1217"/>
                </a:lnTo>
                <a:lnTo>
                  <a:pt x="580" y="1230"/>
                </a:lnTo>
                <a:lnTo>
                  <a:pt x="616" y="1236"/>
                </a:lnTo>
                <a:lnTo>
                  <a:pt x="651" y="1239"/>
                </a:lnTo>
                <a:lnTo>
                  <a:pt x="651" y="1239"/>
                </a:lnTo>
                <a:lnTo>
                  <a:pt x="610" y="1226"/>
                </a:lnTo>
                <a:lnTo>
                  <a:pt x="567" y="1214"/>
                </a:lnTo>
                <a:lnTo>
                  <a:pt x="521" y="1205"/>
                </a:lnTo>
                <a:lnTo>
                  <a:pt x="498" y="1201"/>
                </a:lnTo>
                <a:lnTo>
                  <a:pt x="474" y="1198"/>
                </a:lnTo>
                <a:lnTo>
                  <a:pt x="474" y="1198"/>
                </a:lnTo>
                <a:close/>
                <a:moveTo>
                  <a:pt x="770" y="1237"/>
                </a:moveTo>
                <a:lnTo>
                  <a:pt x="770" y="1237"/>
                </a:lnTo>
                <a:lnTo>
                  <a:pt x="798" y="1250"/>
                </a:lnTo>
                <a:lnTo>
                  <a:pt x="827" y="1262"/>
                </a:lnTo>
                <a:lnTo>
                  <a:pt x="854" y="1275"/>
                </a:lnTo>
                <a:lnTo>
                  <a:pt x="882" y="1285"/>
                </a:lnTo>
                <a:lnTo>
                  <a:pt x="882" y="1285"/>
                </a:lnTo>
                <a:lnTo>
                  <a:pt x="853" y="1269"/>
                </a:lnTo>
                <a:lnTo>
                  <a:pt x="824" y="1255"/>
                </a:lnTo>
                <a:lnTo>
                  <a:pt x="794" y="1241"/>
                </a:lnTo>
                <a:lnTo>
                  <a:pt x="764" y="1228"/>
                </a:lnTo>
                <a:lnTo>
                  <a:pt x="733" y="1216"/>
                </a:lnTo>
                <a:lnTo>
                  <a:pt x="702" y="1205"/>
                </a:lnTo>
                <a:lnTo>
                  <a:pt x="636" y="1182"/>
                </a:lnTo>
                <a:lnTo>
                  <a:pt x="636" y="1182"/>
                </a:lnTo>
                <a:lnTo>
                  <a:pt x="669" y="1197"/>
                </a:lnTo>
                <a:lnTo>
                  <a:pt x="702" y="1212"/>
                </a:lnTo>
                <a:lnTo>
                  <a:pt x="720" y="1220"/>
                </a:lnTo>
                <a:lnTo>
                  <a:pt x="736" y="1227"/>
                </a:lnTo>
                <a:lnTo>
                  <a:pt x="753" y="1232"/>
                </a:lnTo>
                <a:lnTo>
                  <a:pt x="770" y="1237"/>
                </a:lnTo>
                <a:lnTo>
                  <a:pt x="770" y="1237"/>
                </a:lnTo>
                <a:close/>
                <a:moveTo>
                  <a:pt x="552" y="1239"/>
                </a:moveTo>
                <a:lnTo>
                  <a:pt x="552" y="1239"/>
                </a:lnTo>
                <a:lnTo>
                  <a:pt x="516" y="1233"/>
                </a:lnTo>
                <a:lnTo>
                  <a:pt x="480" y="1226"/>
                </a:lnTo>
                <a:lnTo>
                  <a:pt x="480" y="1226"/>
                </a:lnTo>
                <a:lnTo>
                  <a:pt x="441" y="1221"/>
                </a:lnTo>
                <a:lnTo>
                  <a:pt x="399" y="1216"/>
                </a:lnTo>
                <a:lnTo>
                  <a:pt x="358" y="1213"/>
                </a:lnTo>
                <a:lnTo>
                  <a:pt x="314" y="1211"/>
                </a:lnTo>
                <a:lnTo>
                  <a:pt x="230" y="1209"/>
                </a:lnTo>
                <a:lnTo>
                  <a:pt x="156" y="1207"/>
                </a:lnTo>
                <a:lnTo>
                  <a:pt x="156" y="1207"/>
                </a:lnTo>
                <a:lnTo>
                  <a:pt x="151" y="1211"/>
                </a:lnTo>
                <a:lnTo>
                  <a:pt x="146" y="1216"/>
                </a:lnTo>
                <a:lnTo>
                  <a:pt x="142" y="1222"/>
                </a:lnTo>
                <a:lnTo>
                  <a:pt x="138" y="1228"/>
                </a:lnTo>
                <a:lnTo>
                  <a:pt x="132" y="1241"/>
                </a:lnTo>
                <a:lnTo>
                  <a:pt x="127" y="1256"/>
                </a:lnTo>
                <a:lnTo>
                  <a:pt x="118" y="1286"/>
                </a:lnTo>
                <a:lnTo>
                  <a:pt x="112" y="1300"/>
                </a:lnTo>
                <a:lnTo>
                  <a:pt x="109" y="1307"/>
                </a:lnTo>
                <a:lnTo>
                  <a:pt x="105" y="1314"/>
                </a:lnTo>
                <a:lnTo>
                  <a:pt x="105" y="1314"/>
                </a:lnTo>
                <a:lnTo>
                  <a:pt x="132" y="1305"/>
                </a:lnTo>
                <a:lnTo>
                  <a:pt x="160" y="1296"/>
                </a:lnTo>
                <a:lnTo>
                  <a:pt x="190" y="1288"/>
                </a:lnTo>
                <a:lnTo>
                  <a:pt x="219" y="1281"/>
                </a:lnTo>
                <a:lnTo>
                  <a:pt x="252" y="1274"/>
                </a:lnTo>
                <a:lnTo>
                  <a:pt x="284" y="1268"/>
                </a:lnTo>
                <a:lnTo>
                  <a:pt x="317" y="1263"/>
                </a:lnTo>
                <a:lnTo>
                  <a:pt x="350" y="1260"/>
                </a:lnTo>
                <a:lnTo>
                  <a:pt x="350" y="1260"/>
                </a:lnTo>
                <a:lnTo>
                  <a:pt x="379" y="1258"/>
                </a:lnTo>
                <a:lnTo>
                  <a:pt x="407" y="1257"/>
                </a:lnTo>
                <a:lnTo>
                  <a:pt x="464" y="1257"/>
                </a:lnTo>
                <a:lnTo>
                  <a:pt x="520" y="1258"/>
                </a:lnTo>
                <a:lnTo>
                  <a:pt x="575" y="1261"/>
                </a:lnTo>
                <a:lnTo>
                  <a:pt x="630" y="1267"/>
                </a:lnTo>
                <a:lnTo>
                  <a:pt x="682" y="1272"/>
                </a:lnTo>
                <a:lnTo>
                  <a:pt x="781" y="1284"/>
                </a:lnTo>
                <a:lnTo>
                  <a:pt x="781" y="1284"/>
                </a:lnTo>
                <a:lnTo>
                  <a:pt x="752" y="1275"/>
                </a:lnTo>
                <a:lnTo>
                  <a:pt x="723" y="1269"/>
                </a:lnTo>
                <a:lnTo>
                  <a:pt x="666" y="1257"/>
                </a:lnTo>
                <a:lnTo>
                  <a:pt x="609" y="1247"/>
                </a:lnTo>
                <a:lnTo>
                  <a:pt x="552" y="1239"/>
                </a:lnTo>
                <a:lnTo>
                  <a:pt x="552" y="1239"/>
                </a:lnTo>
                <a:close/>
                <a:moveTo>
                  <a:pt x="116" y="1207"/>
                </a:moveTo>
                <a:lnTo>
                  <a:pt x="116" y="1207"/>
                </a:lnTo>
                <a:lnTo>
                  <a:pt x="110" y="1211"/>
                </a:lnTo>
                <a:lnTo>
                  <a:pt x="105" y="1216"/>
                </a:lnTo>
                <a:lnTo>
                  <a:pt x="96" y="1227"/>
                </a:lnTo>
                <a:lnTo>
                  <a:pt x="89" y="1239"/>
                </a:lnTo>
                <a:lnTo>
                  <a:pt x="80" y="1253"/>
                </a:lnTo>
                <a:lnTo>
                  <a:pt x="80" y="1253"/>
                </a:lnTo>
                <a:lnTo>
                  <a:pt x="70" y="1271"/>
                </a:lnTo>
                <a:lnTo>
                  <a:pt x="59" y="1289"/>
                </a:lnTo>
                <a:lnTo>
                  <a:pt x="59" y="1289"/>
                </a:lnTo>
                <a:lnTo>
                  <a:pt x="44" y="1316"/>
                </a:lnTo>
                <a:lnTo>
                  <a:pt x="37" y="1329"/>
                </a:lnTo>
                <a:lnTo>
                  <a:pt x="32" y="1342"/>
                </a:lnTo>
                <a:lnTo>
                  <a:pt x="27" y="1354"/>
                </a:lnTo>
                <a:lnTo>
                  <a:pt x="24" y="1368"/>
                </a:lnTo>
                <a:lnTo>
                  <a:pt x="21" y="1382"/>
                </a:lnTo>
                <a:lnTo>
                  <a:pt x="21" y="1397"/>
                </a:lnTo>
                <a:lnTo>
                  <a:pt x="21" y="1397"/>
                </a:lnTo>
                <a:lnTo>
                  <a:pt x="35" y="1403"/>
                </a:lnTo>
                <a:lnTo>
                  <a:pt x="49" y="1406"/>
                </a:lnTo>
                <a:lnTo>
                  <a:pt x="64" y="1409"/>
                </a:lnTo>
                <a:lnTo>
                  <a:pt x="79" y="1411"/>
                </a:lnTo>
                <a:lnTo>
                  <a:pt x="94" y="1412"/>
                </a:lnTo>
                <a:lnTo>
                  <a:pt x="109" y="1412"/>
                </a:lnTo>
                <a:lnTo>
                  <a:pt x="140" y="1412"/>
                </a:lnTo>
                <a:lnTo>
                  <a:pt x="171" y="1410"/>
                </a:lnTo>
                <a:lnTo>
                  <a:pt x="201" y="1407"/>
                </a:lnTo>
                <a:lnTo>
                  <a:pt x="230" y="1405"/>
                </a:lnTo>
                <a:lnTo>
                  <a:pt x="258" y="1404"/>
                </a:lnTo>
                <a:lnTo>
                  <a:pt x="258" y="1404"/>
                </a:lnTo>
                <a:lnTo>
                  <a:pt x="289" y="1404"/>
                </a:lnTo>
                <a:lnTo>
                  <a:pt x="321" y="1402"/>
                </a:lnTo>
                <a:lnTo>
                  <a:pt x="352" y="1399"/>
                </a:lnTo>
                <a:lnTo>
                  <a:pt x="384" y="1396"/>
                </a:lnTo>
                <a:lnTo>
                  <a:pt x="448" y="1389"/>
                </a:lnTo>
                <a:lnTo>
                  <a:pt x="511" y="1383"/>
                </a:lnTo>
                <a:lnTo>
                  <a:pt x="511" y="1383"/>
                </a:lnTo>
                <a:lnTo>
                  <a:pt x="577" y="1377"/>
                </a:lnTo>
                <a:lnTo>
                  <a:pt x="610" y="1374"/>
                </a:lnTo>
                <a:lnTo>
                  <a:pt x="641" y="1373"/>
                </a:lnTo>
                <a:lnTo>
                  <a:pt x="641" y="1373"/>
                </a:lnTo>
                <a:lnTo>
                  <a:pt x="667" y="1366"/>
                </a:lnTo>
                <a:lnTo>
                  <a:pt x="693" y="1362"/>
                </a:lnTo>
                <a:lnTo>
                  <a:pt x="720" y="1359"/>
                </a:lnTo>
                <a:lnTo>
                  <a:pt x="746" y="1357"/>
                </a:lnTo>
                <a:lnTo>
                  <a:pt x="801" y="1354"/>
                </a:lnTo>
                <a:lnTo>
                  <a:pt x="853" y="1352"/>
                </a:lnTo>
                <a:lnTo>
                  <a:pt x="853" y="1352"/>
                </a:lnTo>
                <a:lnTo>
                  <a:pt x="850" y="1341"/>
                </a:lnTo>
                <a:lnTo>
                  <a:pt x="846" y="1330"/>
                </a:lnTo>
                <a:lnTo>
                  <a:pt x="846" y="1330"/>
                </a:lnTo>
                <a:lnTo>
                  <a:pt x="773" y="1334"/>
                </a:lnTo>
                <a:lnTo>
                  <a:pt x="701" y="1338"/>
                </a:lnTo>
                <a:lnTo>
                  <a:pt x="666" y="1341"/>
                </a:lnTo>
                <a:lnTo>
                  <a:pt x="632" y="1344"/>
                </a:lnTo>
                <a:lnTo>
                  <a:pt x="597" y="1348"/>
                </a:lnTo>
                <a:lnTo>
                  <a:pt x="563" y="1352"/>
                </a:lnTo>
                <a:lnTo>
                  <a:pt x="563" y="1352"/>
                </a:lnTo>
                <a:lnTo>
                  <a:pt x="551" y="1356"/>
                </a:lnTo>
                <a:lnTo>
                  <a:pt x="541" y="1358"/>
                </a:lnTo>
                <a:lnTo>
                  <a:pt x="529" y="1360"/>
                </a:lnTo>
                <a:lnTo>
                  <a:pt x="517" y="1362"/>
                </a:lnTo>
                <a:lnTo>
                  <a:pt x="517" y="1362"/>
                </a:lnTo>
                <a:lnTo>
                  <a:pt x="513" y="1361"/>
                </a:lnTo>
                <a:lnTo>
                  <a:pt x="508" y="1361"/>
                </a:lnTo>
                <a:lnTo>
                  <a:pt x="502" y="1360"/>
                </a:lnTo>
                <a:lnTo>
                  <a:pt x="498" y="1360"/>
                </a:lnTo>
                <a:lnTo>
                  <a:pt x="498" y="1360"/>
                </a:lnTo>
                <a:lnTo>
                  <a:pt x="469" y="1363"/>
                </a:lnTo>
                <a:lnTo>
                  <a:pt x="439" y="1368"/>
                </a:lnTo>
                <a:lnTo>
                  <a:pt x="379" y="1378"/>
                </a:lnTo>
                <a:lnTo>
                  <a:pt x="348" y="1382"/>
                </a:lnTo>
                <a:lnTo>
                  <a:pt x="317" y="1386"/>
                </a:lnTo>
                <a:lnTo>
                  <a:pt x="287" y="1388"/>
                </a:lnTo>
                <a:lnTo>
                  <a:pt x="256" y="1389"/>
                </a:lnTo>
                <a:lnTo>
                  <a:pt x="256" y="1389"/>
                </a:lnTo>
                <a:lnTo>
                  <a:pt x="272" y="1383"/>
                </a:lnTo>
                <a:lnTo>
                  <a:pt x="287" y="1379"/>
                </a:lnTo>
                <a:lnTo>
                  <a:pt x="303" y="1377"/>
                </a:lnTo>
                <a:lnTo>
                  <a:pt x="319" y="1375"/>
                </a:lnTo>
                <a:lnTo>
                  <a:pt x="352" y="1372"/>
                </a:lnTo>
                <a:lnTo>
                  <a:pt x="368" y="1369"/>
                </a:lnTo>
                <a:lnTo>
                  <a:pt x="384" y="1367"/>
                </a:lnTo>
                <a:lnTo>
                  <a:pt x="384" y="1367"/>
                </a:lnTo>
                <a:lnTo>
                  <a:pt x="422" y="1359"/>
                </a:lnTo>
                <a:lnTo>
                  <a:pt x="459" y="1351"/>
                </a:lnTo>
                <a:lnTo>
                  <a:pt x="498" y="1345"/>
                </a:lnTo>
                <a:lnTo>
                  <a:pt x="516" y="1343"/>
                </a:lnTo>
                <a:lnTo>
                  <a:pt x="535" y="1342"/>
                </a:lnTo>
                <a:lnTo>
                  <a:pt x="535" y="1342"/>
                </a:lnTo>
                <a:lnTo>
                  <a:pt x="489" y="1342"/>
                </a:lnTo>
                <a:lnTo>
                  <a:pt x="440" y="1342"/>
                </a:lnTo>
                <a:lnTo>
                  <a:pt x="389" y="1344"/>
                </a:lnTo>
                <a:lnTo>
                  <a:pt x="362" y="1346"/>
                </a:lnTo>
                <a:lnTo>
                  <a:pt x="334" y="1349"/>
                </a:lnTo>
                <a:lnTo>
                  <a:pt x="334" y="1349"/>
                </a:lnTo>
                <a:lnTo>
                  <a:pt x="309" y="1351"/>
                </a:lnTo>
                <a:lnTo>
                  <a:pt x="285" y="1352"/>
                </a:lnTo>
                <a:lnTo>
                  <a:pt x="285" y="1352"/>
                </a:lnTo>
                <a:lnTo>
                  <a:pt x="258" y="1357"/>
                </a:lnTo>
                <a:lnTo>
                  <a:pt x="232" y="1361"/>
                </a:lnTo>
                <a:lnTo>
                  <a:pt x="208" y="1364"/>
                </a:lnTo>
                <a:lnTo>
                  <a:pt x="195" y="1365"/>
                </a:lnTo>
                <a:lnTo>
                  <a:pt x="183" y="1365"/>
                </a:lnTo>
                <a:lnTo>
                  <a:pt x="183" y="1365"/>
                </a:lnTo>
                <a:lnTo>
                  <a:pt x="165" y="1364"/>
                </a:lnTo>
                <a:lnTo>
                  <a:pt x="147" y="1363"/>
                </a:lnTo>
                <a:lnTo>
                  <a:pt x="130" y="1362"/>
                </a:lnTo>
                <a:lnTo>
                  <a:pt x="112" y="1363"/>
                </a:lnTo>
                <a:lnTo>
                  <a:pt x="112" y="1363"/>
                </a:lnTo>
                <a:lnTo>
                  <a:pt x="105" y="1365"/>
                </a:lnTo>
                <a:lnTo>
                  <a:pt x="97" y="1367"/>
                </a:lnTo>
                <a:lnTo>
                  <a:pt x="91" y="1369"/>
                </a:lnTo>
                <a:lnTo>
                  <a:pt x="87" y="1369"/>
                </a:lnTo>
                <a:lnTo>
                  <a:pt x="84" y="1368"/>
                </a:lnTo>
                <a:lnTo>
                  <a:pt x="84" y="1368"/>
                </a:lnTo>
                <a:lnTo>
                  <a:pt x="82" y="1365"/>
                </a:lnTo>
                <a:lnTo>
                  <a:pt x="82" y="1362"/>
                </a:lnTo>
                <a:lnTo>
                  <a:pt x="82" y="1356"/>
                </a:lnTo>
                <a:lnTo>
                  <a:pt x="86" y="1350"/>
                </a:lnTo>
                <a:lnTo>
                  <a:pt x="89" y="1346"/>
                </a:lnTo>
                <a:lnTo>
                  <a:pt x="89" y="1346"/>
                </a:lnTo>
                <a:lnTo>
                  <a:pt x="88" y="1337"/>
                </a:lnTo>
                <a:lnTo>
                  <a:pt x="87" y="1328"/>
                </a:lnTo>
                <a:lnTo>
                  <a:pt x="88" y="1320"/>
                </a:lnTo>
                <a:lnTo>
                  <a:pt x="89" y="1315"/>
                </a:lnTo>
                <a:lnTo>
                  <a:pt x="89" y="1315"/>
                </a:lnTo>
                <a:lnTo>
                  <a:pt x="99" y="1293"/>
                </a:lnTo>
                <a:lnTo>
                  <a:pt x="110" y="1269"/>
                </a:lnTo>
                <a:lnTo>
                  <a:pt x="121" y="1243"/>
                </a:lnTo>
                <a:lnTo>
                  <a:pt x="125" y="1230"/>
                </a:lnTo>
                <a:lnTo>
                  <a:pt x="128" y="1217"/>
                </a:lnTo>
                <a:lnTo>
                  <a:pt x="128" y="1217"/>
                </a:lnTo>
                <a:lnTo>
                  <a:pt x="132" y="1215"/>
                </a:lnTo>
                <a:lnTo>
                  <a:pt x="137" y="1212"/>
                </a:lnTo>
                <a:lnTo>
                  <a:pt x="138" y="1210"/>
                </a:lnTo>
                <a:lnTo>
                  <a:pt x="139" y="1209"/>
                </a:lnTo>
                <a:lnTo>
                  <a:pt x="139" y="1208"/>
                </a:lnTo>
                <a:lnTo>
                  <a:pt x="137" y="1207"/>
                </a:lnTo>
                <a:lnTo>
                  <a:pt x="137" y="1207"/>
                </a:lnTo>
                <a:lnTo>
                  <a:pt x="126" y="1208"/>
                </a:lnTo>
                <a:lnTo>
                  <a:pt x="116" y="1207"/>
                </a:lnTo>
                <a:lnTo>
                  <a:pt x="116" y="1207"/>
                </a:lnTo>
                <a:close/>
                <a:moveTo>
                  <a:pt x="380" y="1271"/>
                </a:moveTo>
                <a:lnTo>
                  <a:pt x="380" y="1271"/>
                </a:lnTo>
                <a:lnTo>
                  <a:pt x="379" y="1271"/>
                </a:lnTo>
                <a:lnTo>
                  <a:pt x="379" y="1273"/>
                </a:lnTo>
                <a:lnTo>
                  <a:pt x="378" y="1274"/>
                </a:lnTo>
                <a:lnTo>
                  <a:pt x="377" y="1274"/>
                </a:lnTo>
                <a:lnTo>
                  <a:pt x="377" y="1274"/>
                </a:lnTo>
                <a:lnTo>
                  <a:pt x="361" y="1275"/>
                </a:lnTo>
                <a:lnTo>
                  <a:pt x="345" y="1276"/>
                </a:lnTo>
                <a:lnTo>
                  <a:pt x="311" y="1280"/>
                </a:lnTo>
                <a:lnTo>
                  <a:pt x="275" y="1285"/>
                </a:lnTo>
                <a:lnTo>
                  <a:pt x="240" y="1290"/>
                </a:lnTo>
                <a:lnTo>
                  <a:pt x="240" y="1290"/>
                </a:lnTo>
                <a:lnTo>
                  <a:pt x="206" y="1297"/>
                </a:lnTo>
                <a:lnTo>
                  <a:pt x="171" y="1306"/>
                </a:lnTo>
                <a:lnTo>
                  <a:pt x="155" y="1312"/>
                </a:lnTo>
                <a:lnTo>
                  <a:pt x="139" y="1317"/>
                </a:lnTo>
                <a:lnTo>
                  <a:pt x="123" y="1324"/>
                </a:lnTo>
                <a:lnTo>
                  <a:pt x="108" y="1331"/>
                </a:lnTo>
                <a:lnTo>
                  <a:pt x="108" y="1331"/>
                </a:lnTo>
                <a:lnTo>
                  <a:pt x="120" y="1331"/>
                </a:lnTo>
                <a:lnTo>
                  <a:pt x="132" y="1330"/>
                </a:lnTo>
                <a:lnTo>
                  <a:pt x="142" y="1329"/>
                </a:lnTo>
                <a:lnTo>
                  <a:pt x="148" y="1330"/>
                </a:lnTo>
                <a:lnTo>
                  <a:pt x="153" y="1331"/>
                </a:lnTo>
                <a:lnTo>
                  <a:pt x="153" y="1331"/>
                </a:lnTo>
                <a:lnTo>
                  <a:pt x="146" y="1334"/>
                </a:lnTo>
                <a:lnTo>
                  <a:pt x="138" y="1336"/>
                </a:lnTo>
                <a:lnTo>
                  <a:pt x="122" y="1337"/>
                </a:lnTo>
                <a:lnTo>
                  <a:pt x="115" y="1338"/>
                </a:lnTo>
                <a:lnTo>
                  <a:pt x="109" y="1342"/>
                </a:lnTo>
                <a:lnTo>
                  <a:pt x="106" y="1343"/>
                </a:lnTo>
                <a:lnTo>
                  <a:pt x="104" y="1345"/>
                </a:lnTo>
                <a:lnTo>
                  <a:pt x="103" y="1348"/>
                </a:lnTo>
                <a:lnTo>
                  <a:pt x="102" y="1351"/>
                </a:lnTo>
                <a:lnTo>
                  <a:pt x="102" y="1351"/>
                </a:lnTo>
                <a:lnTo>
                  <a:pt x="155" y="1349"/>
                </a:lnTo>
                <a:lnTo>
                  <a:pt x="211" y="1346"/>
                </a:lnTo>
                <a:lnTo>
                  <a:pt x="322" y="1336"/>
                </a:lnTo>
                <a:lnTo>
                  <a:pt x="377" y="1332"/>
                </a:lnTo>
                <a:lnTo>
                  <a:pt x="431" y="1329"/>
                </a:lnTo>
                <a:lnTo>
                  <a:pt x="485" y="1327"/>
                </a:lnTo>
                <a:lnTo>
                  <a:pt x="536" y="1326"/>
                </a:lnTo>
                <a:lnTo>
                  <a:pt x="536" y="1326"/>
                </a:lnTo>
                <a:lnTo>
                  <a:pt x="616" y="1327"/>
                </a:lnTo>
                <a:lnTo>
                  <a:pt x="685" y="1324"/>
                </a:lnTo>
                <a:lnTo>
                  <a:pt x="754" y="1320"/>
                </a:lnTo>
                <a:lnTo>
                  <a:pt x="827" y="1314"/>
                </a:lnTo>
                <a:lnTo>
                  <a:pt x="827" y="1314"/>
                </a:lnTo>
                <a:lnTo>
                  <a:pt x="791" y="1311"/>
                </a:lnTo>
                <a:lnTo>
                  <a:pt x="754" y="1307"/>
                </a:lnTo>
                <a:lnTo>
                  <a:pt x="713" y="1303"/>
                </a:lnTo>
                <a:lnTo>
                  <a:pt x="692" y="1302"/>
                </a:lnTo>
                <a:lnTo>
                  <a:pt x="668" y="1301"/>
                </a:lnTo>
                <a:lnTo>
                  <a:pt x="668" y="1301"/>
                </a:lnTo>
                <a:lnTo>
                  <a:pt x="677" y="1298"/>
                </a:lnTo>
                <a:lnTo>
                  <a:pt x="687" y="1294"/>
                </a:lnTo>
                <a:lnTo>
                  <a:pt x="698" y="1293"/>
                </a:lnTo>
                <a:lnTo>
                  <a:pt x="702" y="1293"/>
                </a:lnTo>
                <a:lnTo>
                  <a:pt x="708" y="1294"/>
                </a:lnTo>
                <a:lnTo>
                  <a:pt x="708" y="1294"/>
                </a:lnTo>
                <a:lnTo>
                  <a:pt x="686" y="1288"/>
                </a:lnTo>
                <a:lnTo>
                  <a:pt x="665" y="1284"/>
                </a:lnTo>
                <a:lnTo>
                  <a:pt x="642" y="1281"/>
                </a:lnTo>
                <a:lnTo>
                  <a:pt x="621" y="1277"/>
                </a:lnTo>
                <a:lnTo>
                  <a:pt x="600" y="1275"/>
                </a:lnTo>
                <a:lnTo>
                  <a:pt x="578" y="1274"/>
                </a:lnTo>
                <a:lnTo>
                  <a:pt x="536" y="1273"/>
                </a:lnTo>
                <a:lnTo>
                  <a:pt x="455" y="1273"/>
                </a:lnTo>
                <a:lnTo>
                  <a:pt x="417" y="1273"/>
                </a:lnTo>
                <a:lnTo>
                  <a:pt x="380" y="1271"/>
                </a:lnTo>
                <a:lnTo>
                  <a:pt x="380" y="1271"/>
                </a:lnTo>
                <a:close/>
                <a:moveTo>
                  <a:pt x="789" y="1299"/>
                </a:moveTo>
                <a:lnTo>
                  <a:pt x="789" y="1299"/>
                </a:lnTo>
                <a:lnTo>
                  <a:pt x="766" y="1296"/>
                </a:lnTo>
                <a:lnTo>
                  <a:pt x="754" y="1294"/>
                </a:lnTo>
                <a:lnTo>
                  <a:pt x="748" y="1294"/>
                </a:lnTo>
                <a:lnTo>
                  <a:pt x="743" y="1296"/>
                </a:lnTo>
                <a:lnTo>
                  <a:pt x="743" y="1296"/>
                </a:lnTo>
                <a:lnTo>
                  <a:pt x="769" y="1299"/>
                </a:lnTo>
                <a:lnTo>
                  <a:pt x="781" y="1300"/>
                </a:lnTo>
                <a:lnTo>
                  <a:pt x="786" y="1300"/>
                </a:lnTo>
                <a:lnTo>
                  <a:pt x="789" y="1299"/>
                </a:lnTo>
                <a:lnTo>
                  <a:pt x="789" y="1299"/>
                </a:lnTo>
                <a:close/>
                <a:moveTo>
                  <a:pt x="926" y="1341"/>
                </a:moveTo>
                <a:lnTo>
                  <a:pt x="926" y="1341"/>
                </a:lnTo>
                <a:lnTo>
                  <a:pt x="922" y="1341"/>
                </a:lnTo>
                <a:lnTo>
                  <a:pt x="917" y="1341"/>
                </a:lnTo>
                <a:lnTo>
                  <a:pt x="914" y="1341"/>
                </a:lnTo>
                <a:lnTo>
                  <a:pt x="914" y="1342"/>
                </a:lnTo>
                <a:lnTo>
                  <a:pt x="915" y="1344"/>
                </a:lnTo>
                <a:lnTo>
                  <a:pt x="915" y="1344"/>
                </a:lnTo>
                <a:lnTo>
                  <a:pt x="890" y="1337"/>
                </a:lnTo>
                <a:lnTo>
                  <a:pt x="862" y="1330"/>
                </a:lnTo>
                <a:lnTo>
                  <a:pt x="862" y="1330"/>
                </a:lnTo>
                <a:lnTo>
                  <a:pt x="862" y="1335"/>
                </a:lnTo>
                <a:lnTo>
                  <a:pt x="863" y="1339"/>
                </a:lnTo>
                <a:lnTo>
                  <a:pt x="864" y="1343"/>
                </a:lnTo>
                <a:lnTo>
                  <a:pt x="867" y="1346"/>
                </a:lnTo>
                <a:lnTo>
                  <a:pt x="873" y="1351"/>
                </a:lnTo>
                <a:lnTo>
                  <a:pt x="875" y="1354"/>
                </a:lnTo>
                <a:lnTo>
                  <a:pt x="877" y="1358"/>
                </a:lnTo>
                <a:lnTo>
                  <a:pt x="877" y="1358"/>
                </a:lnTo>
                <a:lnTo>
                  <a:pt x="909" y="1362"/>
                </a:lnTo>
                <a:lnTo>
                  <a:pt x="925" y="1363"/>
                </a:lnTo>
                <a:lnTo>
                  <a:pt x="941" y="1362"/>
                </a:lnTo>
                <a:lnTo>
                  <a:pt x="955" y="1360"/>
                </a:lnTo>
                <a:lnTo>
                  <a:pt x="963" y="1358"/>
                </a:lnTo>
                <a:lnTo>
                  <a:pt x="969" y="1356"/>
                </a:lnTo>
                <a:lnTo>
                  <a:pt x="974" y="1352"/>
                </a:lnTo>
                <a:lnTo>
                  <a:pt x="981" y="1348"/>
                </a:lnTo>
                <a:lnTo>
                  <a:pt x="986" y="1344"/>
                </a:lnTo>
                <a:lnTo>
                  <a:pt x="990" y="1338"/>
                </a:lnTo>
                <a:lnTo>
                  <a:pt x="990" y="1338"/>
                </a:lnTo>
                <a:lnTo>
                  <a:pt x="989" y="1333"/>
                </a:lnTo>
                <a:lnTo>
                  <a:pt x="986" y="1329"/>
                </a:lnTo>
                <a:lnTo>
                  <a:pt x="978" y="1317"/>
                </a:lnTo>
                <a:lnTo>
                  <a:pt x="978" y="1317"/>
                </a:lnTo>
                <a:lnTo>
                  <a:pt x="971" y="1319"/>
                </a:lnTo>
                <a:lnTo>
                  <a:pt x="966" y="1322"/>
                </a:lnTo>
                <a:lnTo>
                  <a:pt x="960" y="1326"/>
                </a:lnTo>
                <a:lnTo>
                  <a:pt x="956" y="1330"/>
                </a:lnTo>
                <a:lnTo>
                  <a:pt x="956" y="1330"/>
                </a:lnTo>
                <a:lnTo>
                  <a:pt x="954" y="1328"/>
                </a:lnTo>
                <a:lnTo>
                  <a:pt x="952" y="1328"/>
                </a:lnTo>
                <a:lnTo>
                  <a:pt x="948" y="1329"/>
                </a:lnTo>
                <a:lnTo>
                  <a:pt x="944" y="1331"/>
                </a:lnTo>
                <a:lnTo>
                  <a:pt x="936" y="1336"/>
                </a:lnTo>
                <a:lnTo>
                  <a:pt x="930" y="1338"/>
                </a:lnTo>
                <a:lnTo>
                  <a:pt x="926" y="1341"/>
                </a:lnTo>
                <a:lnTo>
                  <a:pt x="926" y="1341"/>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cs typeface="+mn-ea"/>
              <a:sym typeface="+mn-lt"/>
            </a:endParaRPr>
          </a:p>
        </p:txBody>
      </p:sp>
      <p:grpSp>
        <p:nvGrpSpPr>
          <p:cNvPr id="45" name="组合 44"/>
          <p:cNvGrpSpPr/>
          <p:nvPr/>
        </p:nvGrpSpPr>
        <p:grpSpPr>
          <a:xfrm>
            <a:off x="575329" y="5186050"/>
            <a:ext cx="1047757" cy="1284816"/>
            <a:chOff x="2105026" y="2144713"/>
            <a:chExt cx="941388" cy="1106488"/>
          </a:xfrm>
        </p:grpSpPr>
        <p:sp>
          <p:nvSpPr>
            <p:cNvPr id="46" name="Freeform 167"/>
            <p:cNvSpPr>
              <a:spLocks noEditPoints="1"/>
            </p:cNvSpPr>
            <p:nvPr/>
          </p:nvSpPr>
          <p:spPr bwMode="auto">
            <a:xfrm>
              <a:off x="2139951" y="2506663"/>
              <a:ext cx="65088" cy="57150"/>
            </a:xfrm>
            <a:custGeom>
              <a:avLst/>
              <a:gdLst/>
              <a:ahLst/>
              <a:cxnLst>
                <a:cxn ang="0">
                  <a:pos x="11" y="13"/>
                </a:cxn>
                <a:cxn ang="0">
                  <a:pos x="16" y="14"/>
                </a:cxn>
                <a:cxn ang="0">
                  <a:pos x="20" y="12"/>
                </a:cxn>
                <a:cxn ang="0">
                  <a:pos x="28" y="3"/>
                </a:cxn>
                <a:cxn ang="0">
                  <a:pos x="36" y="1"/>
                </a:cxn>
                <a:cxn ang="0">
                  <a:pos x="54" y="1"/>
                </a:cxn>
                <a:cxn ang="0">
                  <a:pos x="70" y="3"/>
                </a:cxn>
                <a:cxn ang="0">
                  <a:pos x="86" y="10"/>
                </a:cxn>
                <a:cxn ang="0">
                  <a:pos x="101" y="18"/>
                </a:cxn>
                <a:cxn ang="0">
                  <a:pos x="112" y="28"/>
                </a:cxn>
                <a:cxn ang="0">
                  <a:pos x="121" y="41"/>
                </a:cxn>
                <a:cxn ang="0">
                  <a:pos x="124" y="55"/>
                </a:cxn>
                <a:cxn ang="0">
                  <a:pos x="124" y="62"/>
                </a:cxn>
                <a:cxn ang="0">
                  <a:pos x="120" y="75"/>
                </a:cxn>
                <a:cxn ang="0">
                  <a:pos x="110" y="86"/>
                </a:cxn>
                <a:cxn ang="0">
                  <a:pos x="97" y="96"/>
                </a:cxn>
                <a:cxn ang="0">
                  <a:pos x="81" y="103"/>
                </a:cxn>
                <a:cxn ang="0">
                  <a:pos x="64" y="107"/>
                </a:cxn>
                <a:cxn ang="0">
                  <a:pos x="47" y="107"/>
                </a:cxn>
                <a:cxn ang="0">
                  <a:pos x="32" y="103"/>
                </a:cxn>
                <a:cxn ang="0">
                  <a:pos x="18" y="94"/>
                </a:cxn>
                <a:cxn ang="0">
                  <a:pos x="11" y="83"/>
                </a:cxn>
                <a:cxn ang="0">
                  <a:pos x="2" y="64"/>
                </a:cxn>
                <a:cxn ang="0">
                  <a:pos x="1" y="45"/>
                </a:cxn>
                <a:cxn ang="0">
                  <a:pos x="6" y="23"/>
                </a:cxn>
                <a:cxn ang="0">
                  <a:pos x="11" y="13"/>
                </a:cxn>
                <a:cxn ang="0">
                  <a:pos x="58" y="87"/>
                </a:cxn>
                <a:cxn ang="0">
                  <a:pos x="74" y="83"/>
                </a:cxn>
                <a:cxn ang="0">
                  <a:pos x="85" y="75"/>
                </a:cxn>
                <a:cxn ang="0">
                  <a:pos x="91" y="64"/>
                </a:cxn>
                <a:cxn ang="0">
                  <a:pos x="92" y="52"/>
                </a:cxn>
                <a:cxn ang="0">
                  <a:pos x="88" y="42"/>
                </a:cxn>
                <a:cxn ang="0">
                  <a:pos x="79" y="32"/>
                </a:cxn>
                <a:cxn ang="0">
                  <a:pos x="66" y="27"/>
                </a:cxn>
                <a:cxn ang="0">
                  <a:pos x="50" y="27"/>
                </a:cxn>
                <a:cxn ang="0">
                  <a:pos x="43" y="30"/>
                </a:cxn>
                <a:cxn ang="0">
                  <a:pos x="33" y="37"/>
                </a:cxn>
                <a:cxn ang="0">
                  <a:pos x="28" y="46"/>
                </a:cxn>
                <a:cxn ang="0">
                  <a:pos x="27" y="57"/>
                </a:cxn>
                <a:cxn ang="0">
                  <a:pos x="30" y="66"/>
                </a:cxn>
                <a:cxn ang="0">
                  <a:pos x="35" y="75"/>
                </a:cxn>
                <a:cxn ang="0">
                  <a:pos x="43" y="82"/>
                </a:cxn>
                <a:cxn ang="0">
                  <a:pos x="52" y="86"/>
                </a:cxn>
                <a:cxn ang="0">
                  <a:pos x="58" y="87"/>
                </a:cxn>
              </a:cxnLst>
              <a:rect l="0" t="0" r="r" b="b"/>
              <a:pathLst>
                <a:path w="124" h="108">
                  <a:moveTo>
                    <a:pt x="11" y="13"/>
                  </a:moveTo>
                  <a:lnTo>
                    <a:pt x="11" y="13"/>
                  </a:lnTo>
                  <a:lnTo>
                    <a:pt x="13" y="14"/>
                  </a:lnTo>
                  <a:lnTo>
                    <a:pt x="16" y="14"/>
                  </a:lnTo>
                  <a:lnTo>
                    <a:pt x="18" y="13"/>
                  </a:lnTo>
                  <a:lnTo>
                    <a:pt x="20" y="12"/>
                  </a:lnTo>
                  <a:lnTo>
                    <a:pt x="25" y="7"/>
                  </a:lnTo>
                  <a:lnTo>
                    <a:pt x="28" y="3"/>
                  </a:lnTo>
                  <a:lnTo>
                    <a:pt x="28" y="3"/>
                  </a:lnTo>
                  <a:lnTo>
                    <a:pt x="36" y="1"/>
                  </a:lnTo>
                  <a:lnTo>
                    <a:pt x="45" y="0"/>
                  </a:lnTo>
                  <a:lnTo>
                    <a:pt x="54" y="1"/>
                  </a:lnTo>
                  <a:lnTo>
                    <a:pt x="61" y="2"/>
                  </a:lnTo>
                  <a:lnTo>
                    <a:pt x="70" y="3"/>
                  </a:lnTo>
                  <a:lnTo>
                    <a:pt x="78" y="6"/>
                  </a:lnTo>
                  <a:lnTo>
                    <a:pt x="86" y="10"/>
                  </a:lnTo>
                  <a:lnTo>
                    <a:pt x="93" y="13"/>
                  </a:lnTo>
                  <a:lnTo>
                    <a:pt x="101" y="18"/>
                  </a:lnTo>
                  <a:lnTo>
                    <a:pt x="107" y="22"/>
                  </a:lnTo>
                  <a:lnTo>
                    <a:pt x="112" y="28"/>
                  </a:lnTo>
                  <a:lnTo>
                    <a:pt x="117" y="34"/>
                  </a:lnTo>
                  <a:lnTo>
                    <a:pt x="121" y="41"/>
                  </a:lnTo>
                  <a:lnTo>
                    <a:pt x="123" y="47"/>
                  </a:lnTo>
                  <a:lnTo>
                    <a:pt x="124" y="55"/>
                  </a:lnTo>
                  <a:lnTo>
                    <a:pt x="124" y="62"/>
                  </a:lnTo>
                  <a:lnTo>
                    <a:pt x="124" y="62"/>
                  </a:lnTo>
                  <a:lnTo>
                    <a:pt x="122" y="68"/>
                  </a:lnTo>
                  <a:lnTo>
                    <a:pt x="120" y="75"/>
                  </a:lnTo>
                  <a:lnTo>
                    <a:pt x="116" y="80"/>
                  </a:lnTo>
                  <a:lnTo>
                    <a:pt x="110" y="86"/>
                  </a:lnTo>
                  <a:lnTo>
                    <a:pt x="104" y="91"/>
                  </a:lnTo>
                  <a:lnTo>
                    <a:pt x="97" y="96"/>
                  </a:lnTo>
                  <a:lnTo>
                    <a:pt x="90" y="100"/>
                  </a:lnTo>
                  <a:lnTo>
                    <a:pt x="81" y="103"/>
                  </a:lnTo>
                  <a:lnTo>
                    <a:pt x="73" y="106"/>
                  </a:lnTo>
                  <a:lnTo>
                    <a:pt x="64" y="107"/>
                  </a:lnTo>
                  <a:lnTo>
                    <a:pt x="56" y="108"/>
                  </a:lnTo>
                  <a:lnTo>
                    <a:pt x="47" y="107"/>
                  </a:lnTo>
                  <a:lnTo>
                    <a:pt x="40" y="106"/>
                  </a:lnTo>
                  <a:lnTo>
                    <a:pt x="32" y="103"/>
                  </a:lnTo>
                  <a:lnTo>
                    <a:pt x="25" y="100"/>
                  </a:lnTo>
                  <a:lnTo>
                    <a:pt x="18" y="94"/>
                  </a:lnTo>
                  <a:lnTo>
                    <a:pt x="18" y="94"/>
                  </a:lnTo>
                  <a:lnTo>
                    <a:pt x="11" y="83"/>
                  </a:lnTo>
                  <a:lnTo>
                    <a:pt x="5" y="74"/>
                  </a:lnTo>
                  <a:lnTo>
                    <a:pt x="2" y="64"/>
                  </a:lnTo>
                  <a:lnTo>
                    <a:pt x="0" y="55"/>
                  </a:lnTo>
                  <a:lnTo>
                    <a:pt x="1" y="45"/>
                  </a:lnTo>
                  <a:lnTo>
                    <a:pt x="3" y="34"/>
                  </a:lnTo>
                  <a:lnTo>
                    <a:pt x="6" y="23"/>
                  </a:lnTo>
                  <a:lnTo>
                    <a:pt x="11" y="13"/>
                  </a:lnTo>
                  <a:lnTo>
                    <a:pt x="11" y="13"/>
                  </a:lnTo>
                  <a:close/>
                  <a:moveTo>
                    <a:pt x="58" y="87"/>
                  </a:moveTo>
                  <a:lnTo>
                    <a:pt x="58" y="87"/>
                  </a:lnTo>
                  <a:lnTo>
                    <a:pt x="66" y="86"/>
                  </a:lnTo>
                  <a:lnTo>
                    <a:pt x="74" y="83"/>
                  </a:lnTo>
                  <a:lnTo>
                    <a:pt x="80" y="79"/>
                  </a:lnTo>
                  <a:lnTo>
                    <a:pt x="85" y="75"/>
                  </a:lnTo>
                  <a:lnTo>
                    <a:pt x="89" y="70"/>
                  </a:lnTo>
                  <a:lnTo>
                    <a:pt x="91" y="64"/>
                  </a:lnTo>
                  <a:lnTo>
                    <a:pt x="92" y="59"/>
                  </a:lnTo>
                  <a:lnTo>
                    <a:pt x="92" y="52"/>
                  </a:lnTo>
                  <a:lnTo>
                    <a:pt x="90" y="47"/>
                  </a:lnTo>
                  <a:lnTo>
                    <a:pt x="88" y="42"/>
                  </a:lnTo>
                  <a:lnTo>
                    <a:pt x="84" y="36"/>
                  </a:lnTo>
                  <a:lnTo>
                    <a:pt x="79" y="32"/>
                  </a:lnTo>
                  <a:lnTo>
                    <a:pt x="74" y="29"/>
                  </a:lnTo>
                  <a:lnTo>
                    <a:pt x="66" y="27"/>
                  </a:lnTo>
                  <a:lnTo>
                    <a:pt x="59" y="27"/>
                  </a:lnTo>
                  <a:lnTo>
                    <a:pt x="50" y="27"/>
                  </a:lnTo>
                  <a:lnTo>
                    <a:pt x="50" y="27"/>
                  </a:lnTo>
                  <a:lnTo>
                    <a:pt x="43" y="30"/>
                  </a:lnTo>
                  <a:lnTo>
                    <a:pt x="37" y="33"/>
                  </a:lnTo>
                  <a:lnTo>
                    <a:pt x="33" y="37"/>
                  </a:lnTo>
                  <a:lnTo>
                    <a:pt x="30" y="42"/>
                  </a:lnTo>
                  <a:lnTo>
                    <a:pt x="28" y="46"/>
                  </a:lnTo>
                  <a:lnTo>
                    <a:pt x="27" y="51"/>
                  </a:lnTo>
                  <a:lnTo>
                    <a:pt x="27" y="57"/>
                  </a:lnTo>
                  <a:lnTo>
                    <a:pt x="28" y="62"/>
                  </a:lnTo>
                  <a:lnTo>
                    <a:pt x="30" y="66"/>
                  </a:lnTo>
                  <a:lnTo>
                    <a:pt x="32" y="71"/>
                  </a:lnTo>
                  <a:lnTo>
                    <a:pt x="35" y="75"/>
                  </a:lnTo>
                  <a:lnTo>
                    <a:pt x="39" y="79"/>
                  </a:lnTo>
                  <a:lnTo>
                    <a:pt x="43" y="82"/>
                  </a:lnTo>
                  <a:lnTo>
                    <a:pt x="48" y="85"/>
                  </a:lnTo>
                  <a:lnTo>
                    <a:pt x="52" y="86"/>
                  </a:lnTo>
                  <a:lnTo>
                    <a:pt x="58" y="87"/>
                  </a:lnTo>
                  <a:lnTo>
                    <a:pt x="58" y="87"/>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cs typeface="+mn-ea"/>
                <a:sym typeface="+mn-lt"/>
              </a:endParaRPr>
            </a:p>
          </p:txBody>
        </p:sp>
        <p:sp>
          <p:nvSpPr>
            <p:cNvPr id="47" name="Freeform 168"/>
            <p:cNvSpPr>
              <a:spLocks noEditPoints="1"/>
            </p:cNvSpPr>
            <p:nvPr/>
          </p:nvSpPr>
          <p:spPr bwMode="auto">
            <a:xfrm>
              <a:off x="2105026" y="2144713"/>
              <a:ext cx="941388" cy="1106488"/>
            </a:xfrm>
            <a:custGeom>
              <a:avLst/>
              <a:gdLst/>
              <a:ahLst/>
              <a:cxnLst>
                <a:cxn ang="0">
                  <a:pos x="67" y="2002"/>
                </a:cxn>
                <a:cxn ang="0">
                  <a:pos x="421" y="1636"/>
                </a:cxn>
                <a:cxn ang="0">
                  <a:pos x="63" y="638"/>
                </a:cxn>
                <a:cxn ang="0">
                  <a:pos x="1053" y="22"/>
                </a:cxn>
                <a:cxn ang="0">
                  <a:pos x="1776" y="538"/>
                </a:cxn>
                <a:cxn ang="0">
                  <a:pos x="1375" y="898"/>
                </a:cxn>
                <a:cxn ang="0">
                  <a:pos x="826" y="761"/>
                </a:cxn>
                <a:cxn ang="0">
                  <a:pos x="290" y="959"/>
                </a:cxn>
                <a:cxn ang="0">
                  <a:pos x="765" y="1727"/>
                </a:cxn>
                <a:cxn ang="0">
                  <a:pos x="638" y="986"/>
                </a:cxn>
                <a:cxn ang="0">
                  <a:pos x="960" y="1183"/>
                </a:cxn>
                <a:cxn ang="0">
                  <a:pos x="1204" y="1031"/>
                </a:cxn>
                <a:cxn ang="0">
                  <a:pos x="1232" y="1305"/>
                </a:cxn>
                <a:cxn ang="0">
                  <a:pos x="26" y="764"/>
                </a:cxn>
                <a:cxn ang="0">
                  <a:pos x="109" y="651"/>
                </a:cxn>
                <a:cxn ang="0">
                  <a:pos x="996" y="67"/>
                </a:cxn>
                <a:cxn ang="0">
                  <a:pos x="1412" y="259"/>
                </a:cxn>
                <a:cxn ang="0">
                  <a:pos x="866" y="650"/>
                </a:cxn>
                <a:cxn ang="0">
                  <a:pos x="1693" y="433"/>
                </a:cxn>
                <a:cxn ang="0">
                  <a:pos x="919" y="332"/>
                </a:cxn>
                <a:cxn ang="0">
                  <a:pos x="204" y="642"/>
                </a:cxn>
                <a:cxn ang="0">
                  <a:pos x="942" y="387"/>
                </a:cxn>
                <a:cxn ang="0">
                  <a:pos x="419" y="563"/>
                </a:cxn>
                <a:cxn ang="0">
                  <a:pos x="1737" y="562"/>
                </a:cxn>
                <a:cxn ang="0">
                  <a:pos x="881" y="477"/>
                </a:cxn>
                <a:cxn ang="0">
                  <a:pos x="342" y="732"/>
                </a:cxn>
                <a:cxn ang="0">
                  <a:pos x="1381" y="500"/>
                </a:cxn>
                <a:cxn ang="0">
                  <a:pos x="1324" y="691"/>
                </a:cxn>
                <a:cxn ang="0">
                  <a:pos x="1201" y="668"/>
                </a:cxn>
                <a:cxn ang="0">
                  <a:pos x="1480" y="799"/>
                </a:cxn>
                <a:cxn ang="0">
                  <a:pos x="1387" y="676"/>
                </a:cxn>
                <a:cxn ang="0">
                  <a:pos x="856" y="893"/>
                </a:cxn>
                <a:cxn ang="0">
                  <a:pos x="600" y="1612"/>
                </a:cxn>
                <a:cxn ang="0">
                  <a:pos x="192" y="860"/>
                </a:cxn>
                <a:cxn ang="0">
                  <a:pos x="107" y="930"/>
                </a:cxn>
                <a:cxn ang="0">
                  <a:pos x="419" y="1514"/>
                </a:cxn>
                <a:cxn ang="0">
                  <a:pos x="155" y="872"/>
                </a:cxn>
                <a:cxn ang="0">
                  <a:pos x="714" y="917"/>
                </a:cxn>
                <a:cxn ang="0">
                  <a:pos x="954" y="1417"/>
                </a:cxn>
                <a:cxn ang="0">
                  <a:pos x="920" y="1339"/>
                </a:cxn>
                <a:cxn ang="0">
                  <a:pos x="889" y="1232"/>
                </a:cxn>
                <a:cxn ang="0">
                  <a:pos x="824" y="1188"/>
                </a:cxn>
                <a:cxn ang="0">
                  <a:pos x="813" y="1092"/>
                </a:cxn>
                <a:cxn ang="0">
                  <a:pos x="744" y="1053"/>
                </a:cxn>
                <a:cxn ang="0">
                  <a:pos x="1226" y="1052"/>
                </a:cxn>
                <a:cxn ang="0">
                  <a:pos x="1064" y="1140"/>
                </a:cxn>
                <a:cxn ang="0">
                  <a:pos x="1236" y="1093"/>
                </a:cxn>
                <a:cxn ang="0">
                  <a:pos x="1053" y="1427"/>
                </a:cxn>
                <a:cxn ang="0">
                  <a:pos x="1059" y="1288"/>
                </a:cxn>
                <a:cxn ang="0">
                  <a:pos x="1146" y="1237"/>
                </a:cxn>
                <a:cxn ang="0">
                  <a:pos x="1176" y="1487"/>
                </a:cxn>
                <a:cxn ang="0">
                  <a:pos x="1169" y="1592"/>
                </a:cxn>
                <a:cxn ang="0">
                  <a:pos x="875" y="1631"/>
                </a:cxn>
                <a:cxn ang="0">
                  <a:pos x="976" y="1609"/>
                </a:cxn>
                <a:cxn ang="0">
                  <a:pos x="1080" y="1660"/>
                </a:cxn>
                <a:cxn ang="0">
                  <a:pos x="1154" y="1732"/>
                </a:cxn>
                <a:cxn ang="0">
                  <a:pos x="389" y="1680"/>
                </a:cxn>
                <a:cxn ang="0">
                  <a:pos x="610" y="1703"/>
                </a:cxn>
                <a:cxn ang="0">
                  <a:pos x="363" y="1738"/>
                </a:cxn>
                <a:cxn ang="0">
                  <a:pos x="228" y="1794"/>
                </a:cxn>
                <a:cxn ang="0">
                  <a:pos x="690" y="2061"/>
                </a:cxn>
                <a:cxn ang="0">
                  <a:pos x="639" y="1847"/>
                </a:cxn>
              </a:cxnLst>
              <a:rect l="0" t="0" r="r" b="b"/>
              <a:pathLst>
                <a:path w="1779" h="2091">
                  <a:moveTo>
                    <a:pt x="968" y="1829"/>
                  </a:moveTo>
                  <a:lnTo>
                    <a:pt x="968" y="1829"/>
                  </a:lnTo>
                  <a:lnTo>
                    <a:pt x="974" y="1838"/>
                  </a:lnTo>
                  <a:lnTo>
                    <a:pt x="981" y="1844"/>
                  </a:lnTo>
                  <a:lnTo>
                    <a:pt x="998" y="1859"/>
                  </a:lnTo>
                  <a:lnTo>
                    <a:pt x="1015" y="1873"/>
                  </a:lnTo>
                  <a:lnTo>
                    <a:pt x="1031" y="1888"/>
                  </a:lnTo>
                  <a:lnTo>
                    <a:pt x="1038" y="1897"/>
                  </a:lnTo>
                  <a:lnTo>
                    <a:pt x="1045" y="1904"/>
                  </a:lnTo>
                  <a:lnTo>
                    <a:pt x="1051" y="1914"/>
                  </a:lnTo>
                  <a:lnTo>
                    <a:pt x="1056" y="1923"/>
                  </a:lnTo>
                  <a:lnTo>
                    <a:pt x="1060" y="1933"/>
                  </a:lnTo>
                  <a:lnTo>
                    <a:pt x="1063" y="1944"/>
                  </a:lnTo>
                  <a:lnTo>
                    <a:pt x="1064" y="1955"/>
                  </a:lnTo>
                  <a:lnTo>
                    <a:pt x="1063" y="1968"/>
                  </a:lnTo>
                  <a:lnTo>
                    <a:pt x="1063" y="1968"/>
                  </a:lnTo>
                  <a:lnTo>
                    <a:pt x="1031" y="1986"/>
                  </a:lnTo>
                  <a:lnTo>
                    <a:pt x="996" y="2002"/>
                  </a:lnTo>
                  <a:lnTo>
                    <a:pt x="962" y="2018"/>
                  </a:lnTo>
                  <a:lnTo>
                    <a:pt x="927" y="2033"/>
                  </a:lnTo>
                  <a:lnTo>
                    <a:pt x="889" y="2046"/>
                  </a:lnTo>
                  <a:lnTo>
                    <a:pt x="851" y="2058"/>
                  </a:lnTo>
                  <a:lnTo>
                    <a:pt x="810" y="2067"/>
                  </a:lnTo>
                  <a:lnTo>
                    <a:pt x="768" y="2076"/>
                  </a:lnTo>
                  <a:lnTo>
                    <a:pt x="768" y="2076"/>
                  </a:lnTo>
                  <a:lnTo>
                    <a:pt x="684" y="2083"/>
                  </a:lnTo>
                  <a:lnTo>
                    <a:pt x="642" y="2086"/>
                  </a:lnTo>
                  <a:lnTo>
                    <a:pt x="599" y="2089"/>
                  </a:lnTo>
                  <a:lnTo>
                    <a:pt x="557" y="2091"/>
                  </a:lnTo>
                  <a:lnTo>
                    <a:pt x="515" y="2091"/>
                  </a:lnTo>
                  <a:lnTo>
                    <a:pt x="473" y="2091"/>
                  </a:lnTo>
                  <a:lnTo>
                    <a:pt x="431" y="2090"/>
                  </a:lnTo>
                  <a:lnTo>
                    <a:pt x="390" y="2086"/>
                  </a:lnTo>
                  <a:lnTo>
                    <a:pt x="349" y="2083"/>
                  </a:lnTo>
                  <a:lnTo>
                    <a:pt x="309" y="2078"/>
                  </a:lnTo>
                  <a:lnTo>
                    <a:pt x="268" y="2070"/>
                  </a:lnTo>
                  <a:lnTo>
                    <a:pt x="230" y="2062"/>
                  </a:lnTo>
                  <a:lnTo>
                    <a:pt x="191" y="2051"/>
                  </a:lnTo>
                  <a:lnTo>
                    <a:pt x="153" y="2038"/>
                  </a:lnTo>
                  <a:lnTo>
                    <a:pt x="116" y="2024"/>
                  </a:lnTo>
                  <a:lnTo>
                    <a:pt x="116" y="2024"/>
                  </a:lnTo>
                  <a:lnTo>
                    <a:pt x="109" y="2023"/>
                  </a:lnTo>
                  <a:lnTo>
                    <a:pt x="101" y="2021"/>
                  </a:lnTo>
                  <a:lnTo>
                    <a:pt x="95" y="2019"/>
                  </a:lnTo>
                  <a:lnTo>
                    <a:pt x="88" y="2016"/>
                  </a:lnTo>
                  <a:lnTo>
                    <a:pt x="78" y="2009"/>
                  </a:lnTo>
                  <a:lnTo>
                    <a:pt x="67" y="2002"/>
                  </a:lnTo>
                  <a:lnTo>
                    <a:pt x="48" y="1986"/>
                  </a:lnTo>
                  <a:lnTo>
                    <a:pt x="37" y="1978"/>
                  </a:lnTo>
                  <a:lnTo>
                    <a:pt x="25" y="1973"/>
                  </a:lnTo>
                  <a:lnTo>
                    <a:pt x="25" y="1973"/>
                  </a:lnTo>
                  <a:lnTo>
                    <a:pt x="22" y="1965"/>
                  </a:lnTo>
                  <a:lnTo>
                    <a:pt x="21" y="1958"/>
                  </a:lnTo>
                  <a:lnTo>
                    <a:pt x="21" y="1952"/>
                  </a:lnTo>
                  <a:lnTo>
                    <a:pt x="22" y="1945"/>
                  </a:lnTo>
                  <a:lnTo>
                    <a:pt x="24" y="1938"/>
                  </a:lnTo>
                  <a:lnTo>
                    <a:pt x="27" y="1931"/>
                  </a:lnTo>
                  <a:lnTo>
                    <a:pt x="32" y="1926"/>
                  </a:lnTo>
                  <a:lnTo>
                    <a:pt x="37" y="1919"/>
                  </a:lnTo>
                  <a:lnTo>
                    <a:pt x="48" y="1907"/>
                  </a:lnTo>
                  <a:lnTo>
                    <a:pt x="61" y="1895"/>
                  </a:lnTo>
                  <a:lnTo>
                    <a:pt x="72" y="1883"/>
                  </a:lnTo>
                  <a:lnTo>
                    <a:pt x="84" y="1871"/>
                  </a:lnTo>
                  <a:lnTo>
                    <a:pt x="84" y="1871"/>
                  </a:lnTo>
                  <a:lnTo>
                    <a:pt x="96" y="1858"/>
                  </a:lnTo>
                  <a:lnTo>
                    <a:pt x="108" y="1846"/>
                  </a:lnTo>
                  <a:lnTo>
                    <a:pt x="122" y="1833"/>
                  </a:lnTo>
                  <a:lnTo>
                    <a:pt x="139" y="1820"/>
                  </a:lnTo>
                  <a:lnTo>
                    <a:pt x="139" y="1820"/>
                  </a:lnTo>
                  <a:lnTo>
                    <a:pt x="170" y="1799"/>
                  </a:lnTo>
                  <a:lnTo>
                    <a:pt x="205" y="1780"/>
                  </a:lnTo>
                  <a:lnTo>
                    <a:pt x="241" y="1762"/>
                  </a:lnTo>
                  <a:lnTo>
                    <a:pt x="276" y="1746"/>
                  </a:lnTo>
                  <a:lnTo>
                    <a:pt x="276" y="1746"/>
                  </a:lnTo>
                  <a:lnTo>
                    <a:pt x="284" y="1744"/>
                  </a:lnTo>
                  <a:lnTo>
                    <a:pt x="294" y="1742"/>
                  </a:lnTo>
                  <a:lnTo>
                    <a:pt x="303" y="1740"/>
                  </a:lnTo>
                  <a:lnTo>
                    <a:pt x="310" y="1736"/>
                  </a:lnTo>
                  <a:lnTo>
                    <a:pt x="310" y="1736"/>
                  </a:lnTo>
                  <a:lnTo>
                    <a:pt x="319" y="1731"/>
                  </a:lnTo>
                  <a:lnTo>
                    <a:pt x="326" y="1726"/>
                  </a:lnTo>
                  <a:lnTo>
                    <a:pt x="334" y="1721"/>
                  </a:lnTo>
                  <a:lnTo>
                    <a:pt x="338" y="1720"/>
                  </a:lnTo>
                  <a:lnTo>
                    <a:pt x="342" y="1719"/>
                  </a:lnTo>
                  <a:lnTo>
                    <a:pt x="342" y="1719"/>
                  </a:lnTo>
                  <a:lnTo>
                    <a:pt x="343" y="1711"/>
                  </a:lnTo>
                  <a:lnTo>
                    <a:pt x="345" y="1703"/>
                  </a:lnTo>
                  <a:lnTo>
                    <a:pt x="351" y="1689"/>
                  </a:lnTo>
                  <a:lnTo>
                    <a:pt x="358" y="1676"/>
                  </a:lnTo>
                  <a:lnTo>
                    <a:pt x="368" y="1666"/>
                  </a:lnTo>
                  <a:lnTo>
                    <a:pt x="379" y="1656"/>
                  </a:lnTo>
                  <a:lnTo>
                    <a:pt x="392" y="1649"/>
                  </a:lnTo>
                  <a:lnTo>
                    <a:pt x="405" y="1641"/>
                  </a:lnTo>
                  <a:lnTo>
                    <a:pt x="421" y="1636"/>
                  </a:lnTo>
                  <a:lnTo>
                    <a:pt x="421" y="1636"/>
                  </a:lnTo>
                  <a:lnTo>
                    <a:pt x="397" y="1578"/>
                  </a:lnTo>
                  <a:lnTo>
                    <a:pt x="371" y="1521"/>
                  </a:lnTo>
                  <a:lnTo>
                    <a:pt x="319" y="1407"/>
                  </a:lnTo>
                  <a:lnTo>
                    <a:pt x="263" y="1291"/>
                  </a:lnTo>
                  <a:lnTo>
                    <a:pt x="236" y="1232"/>
                  </a:lnTo>
                  <a:lnTo>
                    <a:pt x="209" y="1173"/>
                  </a:lnTo>
                  <a:lnTo>
                    <a:pt x="209" y="1173"/>
                  </a:lnTo>
                  <a:lnTo>
                    <a:pt x="197" y="1144"/>
                  </a:lnTo>
                  <a:lnTo>
                    <a:pt x="183" y="1115"/>
                  </a:lnTo>
                  <a:lnTo>
                    <a:pt x="153" y="1059"/>
                  </a:lnTo>
                  <a:lnTo>
                    <a:pt x="123" y="1002"/>
                  </a:lnTo>
                  <a:lnTo>
                    <a:pt x="94" y="944"/>
                  </a:lnTo>
                  <a:lnTo>
                    <a:pt x="94" y="944"/>
                  </a:lnTo>
                  <a:lnTo>
                    <a:pt x="83" y="920"/>
                  </a:lnTo>
                  <a:lnTo>
                    <a:pt x="72" y="897"/>
                  </a:lnTo>
                  <a:lnTo>
                    <a:pt x="61" y="873"/>
                  </a:lnTo>
                  <a:lnTo>
                    <a:pt x="54" y="863"/>
                  </a:lnTo>
                  <a:lnTo>
                    <a:pt x="48" y="853"/>
                  </a:lnTo>
                  <a:lnTo>
                    <a:pt x="48" y="853"/>
                  </a:lnTo>
                  <a:lnTo>
                    <a:pt x="44" y="848"/>
                  </a:lnTo>
                  <a:lnTo>
                    <a:pt x="40" y="841"/>
                  </a:lnTo>
                  <a:lnTo>
                    <a:pt x="40" y="841"/>
                  </a:lnTo>
                  <a:lnTo>
                    <a:pt x="35" y="835"/>
                  </a:lnTo>
                  <a:lnTo>
                    <a:pt x="29" y="828"/>
                  </a:lnTo>
                  <a:lnTo>
                    <a:pt x="22" y="822"/>
                  </a:lnTo>
                  <a:lnTo>
                    <a:pt x="18" y="817"/>
                  </a:lnTo>
                  <a:lnTo>
                    <a:pt x="18" y="817"/>
                  </a:lnTo>
                  <a:lnTo>
                    <a:pt x="16" y="810"/>
                  </a:lnTo>
                  <a:lnTo>
                    <a:pt x="14" y="802"/>
                  </a:lnTo>
                  <a:lnTo>
                    <a:pt x="8" y="780"/>
                  </a:lnTo>
                  <a:lnTo>
                    <a:pt x="8" y="780"/>
                  </a:lnTo>
                  <a:lnTo>
                    <a:pt x="5" y="766"/>
                  </a:lnTo>
                  <a:lnTo>
                    <a:pt x="2" y="754"/>
                  </a:lnTo>
                  <a:lnTo>
                    <a:pt x="0" y="742"/>
                  </a:lnTo>
                  <a:lnTo>
                    <a:pt x="0" y="730"/>
                  </a:lnTo>
                  <a:lnTo>
                    <a:pt x="1" y="717"/>
                  </a:lnTo>
                  <a:lnTo>
                    <a:pt x="3" y="705"/>
                  </a:lnTo>
                  <a:lnTo>
                    <a:pt x="7" y="692"/>
                  </a:lnTo>
                  <a:lnTo>
                    <a:pt x="12" y="678"/>
                  </a:lnTo>
                  <a:lnTo>
                    <a:pt x="12" y="678"/>
                  </a:lnTo>
                  <a:lnTo>
                    <a:pt x="20" y="671"/>
                  </a:lnTo>
                  <a:lnTo>
                    <a:pt x="27" y="665"/>
                  </a:lnTo>
                  <a:lnTo>
                    <a:pt x="34" y="657"/>
                  </a:lnTo>
                  <a:lnTo>
                    <a:pt x="40" y="650"/>
                  </a:lnTo>
                  <a:lnTo>
                    <a:pt x="40" y="650"/>
                  </a:lnTo>
                  <a:lnTo>
                    <a:pt x="63" y="638"/>
                  </a:lnTo>
                  <a:lnTo>
                    <a:pt x="87" y="629"/>
                  </a:lnTo>
                  <a:lnTo>
                    <a:pt x="111" y="622"/>
                  </a:lnTo>
                  <a:lnTo>
                    <a:pt x="136" y="615"/>
                  </a:lnTo>
                  <a:lnTo>
                    <a:pt x="136" y="615"/>
                  </a:lnTo>
                  <a:lnTo>
                    <a:pt x="144" y="617"/>
                  </a:lnTo>
                  <a:lnTo>
                    <a:pt x="153" y="618"/>
                  </a:lnTo>
                  <a:lnTo>
                    <a:pt x="160" y="620"/>
                  </a:lnTo>
                  <a:lnTo>
                    <a:pt x="168" y="623"/>
                  </a:lnTo>
                  <a:lnTo>
                    <a:pt x="168" y="623"/>
                  </a:lnTo>
                  <a:lnTo>
                    <a:pt x="192" y="607"/>
                  </a:lnTo>
                  <a:lnTo>
                    <a:pt x="217" y="592"/>
                  </a:lnTo>
                  <a:lnTo>
                    <a:pt x="242" y="579"/>
                  </a:lnTo>
                  <a:lnTo>
                    <a:pt x="265" y="566"/>
                  </a:lnTo>
                  <a:lnTo>
                    <a:pt x="291" y="554"/>
                  </a:lnTo>
                  <a:lnTo>
                    <a:pt x="317" y="542"/>
                  </a:lnTo>
                  <a:lnTo>
                    <a:pt x="372" y="519"/>
                  </a:lnTo>
                  <a:lnTo>
                    <a:pt x="372" y="519"/>
                  </a:lnTo>
                  <a:lnTo>
                    <a:pt x="406" y="502"/>
                  </a:lnTo>
                  <a:lnTo>
                    <a:pt x="441" y="485"/>
                  </a:lnTo>
                  <a:lnTo>
                    <a:pt x="511" y="453"/>
                  </a:lnTo>
                  <a:lnTo>
                    <a:pt x="583" y="420"/>
                  </a:lnTo>
                  <a:lnTo>
                    <a:pt x="655" y="389"/>
                  </a:lnTo>
                  <a:lnTo>
                    <a:pt x="726" y="358"/>
                  </a:lnTo>
                  <a:lnTo>
                    <a:pt x="761" y="341"/>
                  </a:lnTo>
                  <a:lnTo>
                    <a:pt x="796" y="325"/>
                  </a:lnTo>
                  <a:lnTo>
                    <a:pt x="829" y="308"/>
                  </a:lnTo>
                  <a:lnTo>
                    <a:pt x="864" y="290"/>
                  </a:lnTo>
                  <a:lnTo>
                    <a:pt x="896" y="270"/>
                  </a:lnTo>
                  <a:lnTo>
                    <a:pt x="928" y="251"/>
                  </a:lnTo>
                  <a:lnTo>
                    <a:pt x="928" y="251"/>
                  </a:lnTo>
                  <a:lnTo>
                    <a:pt x="928" y="230"/>
                  </a:lnTo>
                  <a:lnTo>
                    <a:pt x="926" y="207"/>
                  </a:lnTo>
                  <a:lnTo>
                    <a:pt x="924" y="161"/>
                  </a:lnTo>
                  <a:lnTo>
                    <a:pt x="923" y="139"/>
                  </a:lnTo>
                  <a:lnTo>
                    <a:pt x="924" y="117"/>
                  </a:lnTo>
                  <a:lnTo>
                    <a:pt x="926" y="97"/>
                  </a:lnTo>
                  <a:lnTo>
                    <a:pt x="928" y="87"/>
                  </a:lnTo>
                  <a:lnTo>
                    <a:pt x="930" y="79"/>
                  </a:lnTo>
                  <a:lnTo>
                    <a:pt x="930" y="79"/>
                  </a:lnTo>
                  <a:lnTo>
                    <a:pt x="938" y="72"/>
                  </a:lnTo>
                  <a:lnTo>
                    <a:pt x="946" y="66"/>
                  </a:lnTo>
                  <a:lnTo>
                    <a:pt x="955" y="60"/>
                  </a:lnTo>
                  <a:lnTo>
                    <a:pt x="964" y="54"/>
                  </a:lnTo>
                  <a:lnTo>
                    <a:pt x="985" y="45"/>
                  </a:lnTo>
                  <a:lnTo>
                    <a:pt x="1007" y="36"/>
                  </a:lnTo>
                  <a:lnTo>
                    <a:pt x="1031" y="29"/>
                  </a:lnTo>
                  <a:lnTo>
                    <a:pt x="1053" y="22"/>
                  </a:lnTo>
                  <a:lnTo>
                    <a:pt x="1095" y="10"/>
                  </a:lnTo>
                  <a:lnTo>
                    <a:pt x="1095" y="10"/>
                  </a:lnTo>
                  <a:lnTo>
                    <a:pt x="1111" y="6"/>
                  </a:lnTo>
                  <a:lnTo>
                    <a:pt x="1126" y="3"/>
                  </a:lnTo>
                  <a:lnTo>
                    <a:pt x="1141" y="1"/>
                  </a:lnTo>
                  <a:lnTo>
                    <a:pt x="1155" y="0"/>
                  </a:lnTo>
                  <a:lnTo>
                    <a:pt x="1170" y="2"/>
                  </a:lnTo>
                  <a:lnTo>
                    <a:pt x="1184" y="4"/>
                  </a:lnTo>
                  <a:lnTo>
                    <a:pt x="1199" y="9"/>
                  </a:lnTo>
                  <a:lnTo>
                    <a:pt x="1213" y="17"/>
                  </a:lnTo>
                  <a:lnTo>
                    <a:pt x="1213" y="17"/>
                  </a:lnTo>
                  <a:lnTo>
                    <a:pt x="1233" y="40"/>
                  </a:lnTo>
                  <a:lnTo>
                    <a:pt x="1252" y="65"/>
                  </a:lnTo>
                  <a:lnTo>
                    <a:pt x="1290" y="114"/>
                  </a:lnTo>
                  <a:lnTo>
                    <a:pt x="1325" y="166"/>
                  </a:lnTo>
                  <a:lnTo>
                    <a:pt x="1360" y="217"/>
                  </a:lnTo>
                  <a:lnTo>
                    <a:pt x="1360" y="217"/>
                  </a:lnTo>
                  <a:lnTo>
                    <a:pt x="1383" y="224"/>
                  </a:lnTo>
                  <a:lnTo>
                    <a:pt x="1405" y="232"/>
                  </a:lnTo>
                  <a:lnTo>
                    <a:pt x="1451" y="244"/>
                  </a:lnTo>
                  <a:lnTo>
                    <a:pt x="1474" y="249"/>
                  </a:lnTo>
                  <a:lnTo>
                    <a:pt x="1496" y="256"/>
                  </a:lnTo>
                  <a:lnTo>
                    <a:pt x="1519" y="262"/>
                  </a:lnTo>
                  <a:lnTo>
                    <a:pt x="1540" y="270"/>
                  </a:lnTo>
                  <a:lnTo>
                    <a:pt x="1540" y="270"/>
                  </a:lnTo>
                  <a:lnTo>
                    <a:pt x="1545" y="273"/>
                  </a:lnTo>
                  <a:lnTo>
                    <a:pt x="1549" y="276"/>
                  </a:lnTo>
                  <a:lnTo>
                    <a:pt x="1557" y="282"/>
                  </a:lnTo>
                  <a:lnTo>
                    <a:pt x="1566" y="290"/>
                  </a:lnTo>
                  <a:lnTo>
                    <a:pt x="1575" y="295"/>
                  </a:lnTo>
                  <a:lnTo>
                    <a:pt x="1575" y="295"/>
                  </a:lnTo>
                  <a:lnTo>
                    <a:pt x="1590" y="303"/>
                  </a:lnTo>
                  <a:lnTo>
                    <a:pt x="1604" y="310"/>
                  </a:lnTo>
                  <a:lnTo>
                    <a:pt x="1631" y="327"/>
                  </a:lnTo>
                  <a:lnTo>
                    <a:pt x="1658" y="347"/>
                  </a:lnTo>
                  <a:lnTo>
                    <a:pt x="1684" y="367"/>
                  </a:lnTo>
                  <a:lnTo>
                    <a:pt x="1710" y="388"/>
                  </a:lnTo>
                  <a:lnTo>
                    <a:pt x="1733" y="411"/>
                  </a:lnTo>
                  <a:lnTo>
                    <a:pt x="1779" y="455"/>
                  </a:lnTo>
                  <a:lnTo>
                    <a:pt x="1779" y="455"/>
                  </a:lnTo>
                  <a:lnTo>
                    <a:pt x="1777" y="463"/>
                  </a:lnTo>
                  <a:lnTo>
                    <a:pt x="1776" y="473"/>
                  </a:lnTo>
                  <a:lnTo>
                    <a:pt x="1778" y="494"/>
                  </a:lnTo>
                  <a:lnTo>
                    <a:pt x="1778" y="505"/>
                  </a:lnTo>
                  <a:lnTo>
                    <a:pt x="1779" y="517"/>
                  </a:lnTo>
                  <a:lnTo>
                    <a:pt x="1778" y="527"/>
                  </a:lnTo>
                  <a:lnTo>
                    <a:pt x="1776" y="538"/>
                  </a:lnTo>
                  <a:lnTo>
                    <a:pt x="1776" y="538"/>
                  </a:lnTo>
                  <a:lnTo>
                    <a:pt x="1774" y="547"/>
                  </a:lnTo>
                  <a:lnTo>
                    <a:pt x="1771" y="555"/>
                  </a:lnTo>
                  <a:lnTo>
                    <a:pt x="1762" y="571"/>
                  </a:lnTo>
                  <a:lnTo>
                    <a:pt x="1751" y="587"/>
                  </a:lnTo>
                  <a:lnTo>
                    <a:pt x="1740" y="603"/>
                  </a:lnTo>
                  <a:lnTo>
                    <a:pt x="1727" y="617"/>
                  </a:lnTo>
                  <a:lnTo>
                    <a:pt x="1713" y="632"/>
                  </a:lnTo>
                  <a:lnTo>
                    <a:pt x="1685" y="661"/>
                  </a:lnTo>
                  <a:lnTo>
                    <a:pt x="1685" y="661"/>
                  </a:lnTo>
                  <a:lnTo>
                    <a:pt x="1671" y="676"/>
                  </a:lnTo>
                  <a:lnTo>
                    <a:pt x="1658" y="689"/>
                  </a:lnTo>
                  <a:lnTo>
                    <a:pt x="1644" y="701"/>
                  </a:lnTo>
                  <a:lnTo>
                    <a:pt x="1631" y="712"/>
                  </a:lnTo>
                  <a:lnTo>
                    <a:pt x="1617" y="722"/>
                  </a:lnTo>
                  <a:lnTo>
                    <a:pt x="1602" y="732"/>
                  </a:lnTo>
                  <a:lnTo>
                    <a:pt x="1569" y="752"/>
                  </a:lnTo>
                  <a:lnTo>
                    <a:pt x="1569" y="752"/>
                  </a:lnTo>
                  <a:lnTo>
                    <a:pt x="1554" y="763"/>
                  </a:lnTo>
                  <a:lnTo>
                    <a:pt x="1539" y="773"/>
                  </a:lnTo>
                  <a:lnTo>
                    <a:pt x="1531" y="777"/>
                  </a:lnTo>
                  <a:lnTo>
                    <a:pt x="1522" y="781"/>
                  </a:lnTo>
                  <a:lnTo>
                    <a:pt x="1514" y="784"/>
                  </a:lnTo>
                  <a:lnTo>
                    <a:pt x="1503" y="787"/>
                  </a:lnTo>
                  <a:lnTo>
                    <a:pt x="1503" y="787"/>
                  </a:lnTo>
                  <a:lnTo>
                    <a:pt x="1504" y="797"/>
                  </a:lnTo>
                  <a:lnTo>
                    <a:pt x="1504" y="806"/>
                  </a:lnTo>
                  <a:lnTo>
                    <a:pt x="1503" y="813"/>
                  </a:lnTo>
                  <a:lnTo>
                    <a:pt x="1500" y="821"/>
                  </a:lnTo>
                  <a:lnTo>
                    <a:pt x="1496" y="826"/>
                  </a:lnTo>
                  <a:lnTo>
                    <a:pt x="1492" y="830"/>
                  </a:lnTo>
                  <a:lnTo>
                    <a:pt x="1487" y="834"/>
                  </a:lnTo>
                  <a:lnTo>
                    <a:pt x="1481" y="836"/>
                  </a:lnTo>
                  <a:lnTo>
                    <a:pt x="1475" y="838"/>
                  </a:lnTo>
                  <a:lnTo>
                    <a:pt x="1468" y="839"/>
                  </a:lnTo>
                  <a:lnTo>
                    <a:pt x="1460" y="839"/>
                  </a:lnTo>
                  <a:lnTo>
                    <a:pt x="1451" y="839"/>
                  </a:lnTo>
                  <a:lnTo>
                    <a:pt x="1435" y="836"/>
                  </a:lnTo>
                  <a:lnTo>
                    <a:pt x="1417" y="832"/>
                  </a:lnTo>
                  <a:lnTo>
                    <a:pt x="1417" y="832"/>
                  </a:lnTo>
                  <a:lnTo>
                    <a:pt x="1411" y="840"/>
                  </a:lnTo>
                  <a:lnTo>
                    <a:pt x="1404" y="850"/>
                  </a:lnTo>
                  <a:lnTo>
                    <a:pt x="1395" y="871"/>
                  </a:lnTo>
                  <a:lnTo>
                    <a:pt x="1389" y="881"/>
                  </a:lnTo>
                  <a:lnTo>
                    <a:pt x="1383" y="890"/>
                  </a:lnTo>
                  <a:lnTo>
                    <a:pt x="1380" y="895"/>
                  </a:lnTo>
                  <a:lnTo>
                    <a:pt x="1375" y="898"/>
                  </a:lnTo>
                  <a:lnTo>
                    <a:pt x="1371" y="900"/>
                  </a:lnTo>
                  <a:lnTo>
                    <a:pt x="1366" y="902"/>
                  </a:lnTo>
                  <a:lnTo>
                    <a:pt x="1366" y="902"/>
                  </a:lnTo>
                  <a:lnTo>
                    <a:pt x="1355" y="904"/>
                  </a:lnTo>
                  <a:lnTo>
                    <a:pt x="1345" y="904"/>
                  </a:lnTo>
                  <a:lnTo>
                    <a:pt x="1336" y="902"/>
                  </a:lnTo>
                  <a:lnTo>
                    <a:pt x="1325" y="899"/>
                  </a:lnTo>
                  <a:lnTo>
                    <a:pt x="1305" y="890"/>
                  </a:lnTo>
                  <a:lnTo>
                    <a:pt x="1295" y="886"/>
                  </a:lnTo>
                  <a:lnTo>
                    <a:pt x="1284" y="883"/>
                  </a:lnTo>
                  <a:lnTo>
                    <a:pt x="1284" y="883"/>
                  </a:lnTo>
                  <a:lnTo>
                    <a:pt x="1272" y="884"/>
                  </a:lnTo>
                  <a:lnTo>
                    <a:pt x="1258" y="887"/>
                  </a:lnTo>
                  <a:lnTo>
                    <a:pt x="1245" y="892"/>
                  </a:lnTo>
                  <a:lnTo>
                    <a:pt x="1231" y="897"/>
                  </a:lnTo>
                  <a:lnTo>
                    <a:pt x="1204" y="908"/>
                  </a:lnTo>
                  <a:lnTo>
                    <a:pt x="1190" y="913"/>
                  </a:lnTo>
                  <a:lnTo>
                    <a:pt x="1176" y="917"/>
                  </a:lnTo>
                  <a:lnTo>
                    <a:pt x="1176" y="917"/>
                  </a:lnTo>
                  <a:lnTo>
                    <a:pt x="1171" y="919"/>
                  </a:lnTo>
                  <a:lnTo>
                    <a:pt x="1171" y="919"/>
                  </a:lnTo>
                  <a:lnTo>
                    <a:pt x="1142" y="921"/>
                  </a:lnTo>
                  <a:lnTo>
                    <a:pt x="1111" y="924"/>
                  </a:lnTo>
                  <a:lnTo>
                    <a:pt x="1045" y="929"/>
                  </a:lnTo>
                  <a:lnTo>
                    <a:pt x="1009" y="931"/>
                  </a:lnTo>
                  <a:lnTo>
                    <a:pt x="975" y="933"/>
                  </a:lnTo>
                  <a:lnTo>
                    <a:pt x="939" y="934"/>
                  </a:lnTo>
                  <a:lnTo>
                    <a:pt x="903" y="934"/>
                  </a:lnTo>
                  <a:lnTo>
                    <a:pt x="903" y="934"/>
                  </a:lnTo>
                  <a:lnTo>
                    <a:pt x="896" y="930"/>
                  </a:lnTo>
                  <a:lnTo>
                    <a:pt x="886" y="927"/>
                  </a:lnTo>
                  <a:lnTo>
                    <a:pt x="866" y="923"/>
                  </a:lnTo>
                  <a:lnTo>
                    <a:pt x="856" y="920"/>
                  </a:lnTo>
                  <a:lnTo>
                    <a:pt x="847" y="917"/>
                  </a:lnTo>
                  <a:lnTo>
                    <a:pt x="839" y="913"/>
                  </a:lnTo>
                  <a:lnTo>
                    <a:pt x="835" y="911"/>
                  </a:lnTo>
                  <a:lnTo>
                    <a:pt x="832" y="908"/>
                  </a:lnTo>
                  <a:lnTo>
                    <a:pt x="832" y="908"/>
                  </a:lnTo>
                  <a:lnTo>
                    <a:pt x="830" y="892"/>
                  </a:lnTo>
                  <a:lnTo>
                    <a:pt x="832" y="885"/>
                  </a:lnTo>
                  <a:lnTo>
                    <a:pt x="835" y="878"/>
                  </a:lnTo>
                  <a:lnTo>
                    <a:pt x="835" y="878"/>
                  </a:lnTo>
                  <a:lnTo>
                    <a:pt x="829" y="855"/>
                  </a:lnTo>
                  <a:lnTo>
                    <a:pt x="827" y="832"/>
                  </a:lnTo>
                  <a:lnTo>
                    <a:pt x="825" y="808"/>
                  </a:lnTo>
                  <a:lnTo>
                    <a:pt x="825" y="784"/>
                  </a:lnTo>
                  <a:lnTo>
                    <a:pt x="826" y="761"/>
                  </a:lnTo>
                  <a:lnTo>
                    <a:pt x="828" y="737"/>
                  </a:lnTo>
                  <a:lnTo>
                    <a:pt x="832" y="715"/>
                  </a:lnTo>
                  <a:lnTo>
                    <a:pt x="835" y="691"/>
                  </a:lnTo>
                  <a:lnTo>
                    <a:pt x="839" y="669"/>
                  </a:lnTo>
                  <a:lnTo>
                    <a:pt x="844" y="646"/>
                  </a:lnTo>
                  <a:lnTo>
                    <a:pt x="856" y="602"/>
                  </a:lnTo>
                  <a:lnTo>
                    <a:pt x="870" y="561"/>
                  </a:lnTo>
                  <a:lnTo>
                    <a:pt x="884" y="521"/>
                  </a:lnTo>
                  <a:lnTo>
                    <a:pt x="884" y="521"/>
                  </a:lnTo>
                  <a:lnTo>
                    <a:pt x="879" y="521"/>
                  </a:lnTo>
                  <a:lnTo>
                    <a:pt x="873" y="523"/>
                  </a:lnTo>
                  <a:lnTo>
                    <a:pt x="867" y="525"/>
                  </a:lnTo>
                  <a:lnTo>
                    <a:pt x="862" y="527"/>
                  </a:lnTo>
                  <a:lnTo>
                    <a:pt x="850" y="535"/>
                  </a:lnTo>
                  <a:lnTo>
                    <a:pt x="841" y="544"/>
                  </a:lnTo>
                  <a:lnTo>
                    <a:pt x="841" y="544"/>
                  </a:lnTo>
                  <a:lnTo>
                    <a:pt x="821" y="550"/>
                  </a:lnTo>
                  <a:lnTo>
                    <a:pt x="798" y="557"/>
                  </a:lnTo>
                  <a:lnTo>
                    <a:pt x="777" y="564"/>
                  </a:lnTo>
                  <a:lnTo>
                    <a:pt x="756" y="570"/>
                  </a:lnTo>
                  <a:lnTo>
                    <a:pt x="756" y="570"/>
                  </a:lnTo>
                  <a:lnTo>
                    <a:pt x="727" y="582"/>
                  </a:lnTo>
                  <a:lnTo>
                    <a:pt x="696" y="594"/>
                  </a:lnTo>
                  <a:lnTo>
                    <a:pt x="635" y="620"/>
                  </a:lnTo>
                  <a:lnTo>
                    <a:pt x="572" y="647"/>
                  </a:lnTo>
                  <a:lnTo>
                    <a:pt x="512" y="676"/>
                  </a:lnTo>
                  <a:lnTo>
                    <a:pt x="512" y="676"/>
                  </a:lnTo>
                  <a:lnTo>
                    <a:pt x="485" y="688"/>
                  </a:lnTo>
                  <a:lnTo>
                    <a:pt x="458" y="700"/>
                  </a:lnTo>
                  <a:lnTo>
                    <a:pt x="430" y="711"/>
                  </a:lnTo>
                  <a:lnTo>
                    <a:pt x="404" y="723"/>
                  </a:lnTo>
                  <a:lnTo>
                    <a:pt x="404" y="723"/>
                  </a:lnTo>
                  <a:lnTo>
                    <a:pt x="375" y="737"/>
                  </a:lnTo>
                  <a:lnTo>
                    <a:pt x="348" y="752"/>
                  </a:lnTo>
                  <a:lnTo>
                    <a:pt x="321" y="768"/>
                  </a:lnTo>
                  <a:lnTo>
                    <a:pt x="293" y="784"/>
                  </a:lnTo>
                  <a:lnTo>
                    <a:pt x="293" y="784"/>
                  </a:lnTo>
                  <a:lnTo>
                    <a:pt x="278" y="794"/>
                  </a:lnTo>
                  <a:lnTo>
                    <a:pt x="265" y="804"/>
                  </a:lnTo>
                  <a:lnTo>
                    <a:pt x="253" y="815"/>
                  </a:lnTo>
                  <a:lnTo>
                    <a:pt x="242" y="828"/>
                  </a:lnTo>
                  <a:lnTo>
                    <a:pt x="242" y="828"/>
                  </a:lnTo>
                  <a:lnTo>
                    <a:pt x="248" y="852"/>
                  </a:lnTo>
                  <a:lnTo>
                    <a:pt x="254" y="873"/>
                  </a:lnTo>
                  <a:lnTo>
                    <a:pt x="263" y="896"/>
                  </a:lnTo>
                  <a:lnTo>
                    <a:pt x="271" y="917"/>
                  </a:lnTo>
                  <a:lnTo>
                    <a:pt x="290" y="959"/>
                  </a:lnTo>
                  <a:lnTo>
                    <a:pt x="309" y="1000"/>
                  </a:lnTo>
                  <a:lnTo>
                    <a:pt x="351" y="1082"/>
                  </a:lnTo>
                  <a:lnTo>
                    <a:pt x="371" y="1124"/>
                  </a:lnTo>
                  <a:lnTo>
                    <a:pt x="389" y="1166"/>
                  </a:lnTo>
                  <a:lnTo>
                    <a:pt x="389" y="1166"/>
                  </a:lnTo>
                  <a:lnTo>
                    <a:pt x="404" y="1197"/>
                  </a:lnTo>
                  <a:lnTo>
                    <a:pt x="419" y="1228"/>
                  </a:lnTo>
                  <a:lnTo>
                    <a:pt x="434" y="1260"/>
                  </a:lnTo>
                  <a:lnTo>
                    <a:pt x="450" y="1291"/>
                  </a:lnTo>
                  <a:lnTo>
                    <a:pt x="450" y="1291"/>
                  </a:lnTo>
                  <a:lnTo>
                    <a:pt x="457" y="1301"/>
                  </a:lnTo>
                  <a:lnTo>
                    <a:pt x="462" y="1309"/>
                  </a:lnTo>
                  <a:lnTo>
                    <a:pt x="469" y="1319"/>
                  </a:lnTo>
                  <a:lnTo>
                    <a:pt x="475" y="1328"/>
                  </a:lnTo>
                  <a:lnTo>
                    <a:pt x="475" y="1328"/>
                  </a:lnTo>
                  <a:lnTo>
                    <a:pt x="488" y="1350"/>
                  </a:lnTo>
                  <a:lnTo>
                    <a:pt x="499" y="1371"/>
                  </a:lnTo>
                  <a:lnTo>
                    <a:pt x="521" y="1415"/>
                  </a:lnTo>
                  <a:lnTo>
                    <a:pt x="544" y="1458"/>
                  </a:lnTo>
                  <a:lnTo>
                    <a:pt x="555" y="1479"/>
                  </a:lnTo>
                  <a:lnTo>
                    <a:pt x="569" y="1500"/>
                  </a:lnTo>
                  <a:lnTo>
                    <a:pt x="569" y="1500"/>
                  </a:lnTo>
                  <a:lnTo>
                    <a:pt x="578" y="1516"/>
                  </a:lnTo>
                  <a:lnTo>
                    <a:pt x="586" y="1532"/>
                  </a:lnTo>
                  <a:lnTo>
                    <a:pt x="604" y="1564"/>
                  </a:lnTo>
                  <a:lnTo>
                    <a:pt x="604" y="1564"/>
                  </a:lnTo>
                  <a:lnTo>
                    <a:pt x="610" y="1575"/>
                  </a:lnTo>
                  <a:lnTo>
                    <a:pt x="618" y="1585"/>
                  </a:lnTo>
                  <a:lnTo>
                    <a:pt x="622" y="1591"/>
                  </a:lnTo>
                  <a:lnTo>
                    <a:pt x="624" y="1597"/>
                  </a:lnTo>
                  <a:lnTo>
                    <a:pt x="625" y="1604"/>
                  </a:lnTo>
                  <a:lnTo>
                    <a:pt x="625" y="1611"/>
                  </a:lnTo>
                  <a:lnTo>
                    <a:pt x="625" y="1611"/>
                  </a:lnTo>
                  <a:lnTo>
                    <a:pt x="636" y="1619"/>
                  </a:lnTo>
                  <a:lnTo>
                    <a:pt x="647" y="1626"/>
                  </a:lnTo>
                  <a:lnTo>
                    <a:pt x="670" y="1638"/>
                  </a:lnTo>
                  <a:lnTo>
                    <a:pt x="692" y="1650"/>
                  </a:lnTo>
                  <a:lnTo>
                    <a:pt x="714" y="1660"/>
                  </a:lnTo>
                  <a:lnTo>
                    <a:pt x="724" y="1667"/>
                  </a:lnTo>
                  <a:lnTo>
                    <a:pt x="733" y="1672"/>
                  </a:lnTo>
                  <a:lnTo>
                    <a:pt x="742" y="1680"/>
                  </a:lnTo>
                  <a:lnTo>
                    <a:pt x="749" y="1687"/>
                  </a:lnTo>
                  <a:lnTo>
                    <a:pt x="756" y="1696"/>
                  </a:lnTo>
                  <a:lnTo>
                    <a:pt x="761" y="1704"/>
                  </a:lnTo>
                  <a:lnTo>
                    <a:pt x="764" y="1715"/>
                  </a:lnTo>
                  <a:lnTo>
                    <a:pt x="765" y="1727"/>
                  </a:lnTo>
                  <a:lnTo>
                    <a:pt x="765" y="1727"/>
                  </a:lnTo>
                  <a:lnTo>
                    <a:pt x="778" y="1734"/>
                  </a:lnTo>
                  <a:lnTo>
                    <a:pt x="791" y="1741"/>
                  </a:lnTo>
                  <a:lnTo>
                    <a:pt x="804" y="1746"/>
                  </a:lnTo>
                  <a:lnTo>
                    <a:pt x="817" y="1751"/>
                  </a:lnTo>
                  <a:lnTo>
                    <a:pt x="843" y="1759"/>
                  </a:lnTo>
                  <a:lnTo>
                    <a:pt x="871" y="1766"/>
                  </a:lnTo>
                  <a:lnTo>
                    <a:pt x="871" y="1766"/>
                  </a:lnTo>
                  <a:lnTo>
                    <a:pt x="864" y="1718"/>
                  </a:lnTo>
                  <a:lnTo>
                    <a:pt x="856" y="1672"/>
                  </a:lnTo>
                  <a:lnTo>
                    <a:pt x="842" y="1584"/>
                  </a:lnTo>
                  <a:lnTo>
                    <a:pt x="836" y="1540"/>
                  </a:lnTo>
                  <a:lnTo>
                    <a:pt x="828" y="1496"/>
                  </a:lnTo>
                  <a:lnTo>
                    <a:pt x="820" y="1452"/>
                  </a:lnTo>
                  <a:lnTo>
                    <a:pt x="810" y="1404"/>
                  </a:lnTo>
                  <a:lnTo>
                    <a:pt x="810" y="1404"/>
                  </a:lnTo>
                  <a:lnTo>
                    <a:pt x="810" y="1401"/>
                  </a:lnTo>
                  <a:lnTo>
                    <a:pt x="811" y="1398"/>
                  </a:lnTo>
                  <a:lnTo>
                    <a:pt x="814" y="1394"/>
                  </a:lnTo>
                  <a:lnTo>
                    <a:pt x="819" y="1392"/>
                  </a:lnTo>
                  <a:lnTo>
                    <a:pt x="821" y="1389"/>
                  </a:lnTo>
                  <a:lnTo>
                    <a:pt x="822" y="1387"/>
                  </a:lnTo>
                  <a:lnTo>
                    <a:pt x="822" y="1387"/>
                  </a:lnTo>
                  <a:lnTo>
                    <a:pt x="808" y="1364"/>
                  </a:lnTo>
                  <a:lnTo>
                    <a:pt x="794" y="1338"/>
                  </a:lnTo>
                  <a:lnTo>
                    <a:pt x="779" y="1310"/>
                  </a:lnTo>
                  <a:lnTo>
                    <a:pt x="765" y="1281"/>
                  </a:lnTo>
                  <a:lnTo>
                    <a:pt x="736" y="1221"/>
                  </a:lnTo>
                  <a:lnTo>
                    <a:pt x="708" y="1161"/>
                  </a:lnTo>
                  <a:lnTo>
                    <a:pt x="708" y="1161"/>
                  </a:lnTo>
                  <a:lnTo>
                    <a:pt x="702" y="1148"/>
                  </a:lnTo>
                  <a:lnTo>
                    <a:pt x="696" y="1136"/>
                  </a:lnTo>
                  <a:lnTo>
                    <a:pt x="689" y="1124"/>
                  </a:lnTo>
                  <a:lnTo>
                    <a:pt x="684" y="1112"/>
                  </a:lnTo>
                  <a:lnTo>
                    <a:pt x="684" y="1112"/>
                  </a:lnTo>
                  <a:lnTo>
                    <a:pt x="682" y="1099"/>
                  </a:lnTo>
                  <a:lnTo>
                    <a:pt x="678" y="1085"/>
                  </a:lnTo>
                  <a:lnTo>
                    <a:pt x="675" y="1070"/>
                  </a:lnTo>
                  <a:lnTo>
                    <a:pt x="673" y="1063"/>
                  </a:lnTo>
                  <a:lnTo>
                    <a:pt x="670" y="1055"/>
                  </a:lnTo>
                  <a:lnTo>
                    <a:pt x="670" y="1055"/>
                  </a:lnTo>
                  <a:lnTo>
                    <a:pt x="662" y="1040"/>
                  </a:lnTo>
                  <a:lnTo>
                    <a:pt x="658" y="1034"/>
                  </a:lnTo>
                  <a:lnTo>
                    <a:pt x="655" y="1025"/>
                  </a:lnTo>
                  <a:lnTo>
                    <a:pt x="655" y="1025"/>
                  </a:lnTo>
                  <a:lnTo>
                    <a:pt x="648" y="1011"/>
                  </a:lnTo>
                  <a:lnTo>
                    <a:pt x="641" y="995"/>
                  </a:lnTo>
                  <a:lnTo>
                    <a:pt x="638" y="986"/>
                  </a:lnTo>
                  <a:lnTo>
                    <a:pt x="635" y="977"/>
                  </a:lnTo>
                  <a:lnTo>
                    <a:pt x="632" y="969"/>
                  </a:lnTo>
                  <a:lnTo>
                    <a:pt x="632" y="961"/>
                  </a:lnTo>
                  <a:lnTo>
                    <a:pt x="632" y="961"/>
                  </a:lnTo>
                  <a:lnTo>
                    <a:pt x="633" y="956"/>
                  </a:lnTo>
                  <a:lnTo>
                    <a:pt x="637" y="949"/>
                  </a:lnTo>
                  <a:lnTo>
                    <a:pt x="641" y="943"/>
                  </a:lnTo>
                  <a:lnTo>
                    <a:pt x="646" y="938"/>
                  </a:lnTo>
                  <a:lnTo>
                    <a:pt x="652" y="931"/>
                  </a:lnTo>
                  <a:lnTo>
                    <a:pt x="659" y="925"/>
                  </a:lnTo>
                  <a:lnTo>
                    <a:pt x="674" y="914"/>
                  </a:lnTo>
                  <a:lnTo>
                    <a:pt x="692" y="905"/>
                  </a:lnTo>
                  <a:lnTo>
                    <a:pt x="710" y="899"/>
                  </a:lnTo>
                  <a:lnTo>
                    <a:pt x="718" y="897"/>
                  </a:lnTo>
                  <a:lnTo>
                    <a:pt x="727" y="895"/>
                  </a:lnTo>
                  <a:lnTo>
                    <a:pt x="734" y="895"/>
                  </a:lnTo>
                  <a:lnTo>
                    <a:pt x="741" y="895"/>
                  </a:lnTo>
                  <a:lnTo>
                    <a:pt x="741" y="895"/>
                  </a:lnTo>
                  <a:lnTo>
                    <a:pt x="745" y="900"/>
                  </a:lnTo>
                  <a:lnTo>
                    <a:pt x="748" y="905"/>
                  </a:lnTo>
                  <a:lnTo>
                    <a:pt x="748" y="910"/>
                  </a:lnTo>
                  <a:lnTo>
                    <a:pt x="748" y="913"/>
                  </a:lnTo>
                  <a:lnTo>
                    <a:pt x="748" y="916"/>
                  </a:lnTo>
                  <a:lnTo>
                    <a:pt x="746" y="919"/>
                  </a:lnTo>
                  <a:lnTo>
                    <a:pt x="746" y="919"/>
                  </a:lnTo>
                  <a:lnTo>
                    <a:pt x="774" y="973"/>
                  </a:lnTo>
                  <a:lnTo>
                    <a:pt x="802" y="1027"/>
                  </a:lnTo>
                  <a:lnTo>
                    <a:pt x="828" y="1082"/>
                  </a:lnTo>
                  <a:lnTo>
                    <a:pt x="856" y="1137"/>
                  </a:lnTo>
                  <a:lnTo>
                    <a:pt x="856" y="1137"/>
                  </a:lnTo>
                  <a:lnTo>
                    <a:pt x="878" y="1174"/>
                  </a:lnTo>
                  <a:lnTo>
                    <a:pt x="900" y="1214"/>
                  </a:lnTo>
                  <a:lnTo>
                    <a:pt x="920" y="1254"/>
                  </a:lnTo>
                  <a:lnTo>
                    <a:pt x="940" y="1296"/>
                  </a:lnTo>
                  <a:lnTo>
                    <a:pt x="940" y="1296"/>
                  </a:lnTo>
                  <a:lnTo>
                    <a:pt x="945" y="1309"/>
                  </a:lnTo>
                  <a:lnTo>
                    <a:pt x="951" y="1324"/>
                  </a:lnTo>
                  <a:lnTo>
                    <a:pt x="955" y="1329"/>
                  </a:lnTo>
                  <a:lnTo>
                    <a:pt x="960" y="1335"/>
                  </a:lnTo>
                  <a:lnTo>
                    <a:pt x="965" y="1339"/>
                  </a:lnTo>
                  <a:lnTo>
                    <a:pt x="972" y="1340"/>
                  </a:lnTo>
                  <a:lnTo>
                    <a:pt x="972" y="1340"/>
                  </a:lnTo>
                  <a:lnTo>
                    <a:pt x="970" y="1314"/>
                  </a:lnTo>
                  <a:lnTo>
                    <a:pt x="969" y="1289"/>
                  </a:lnTo>
                  <a:lnTo>
                    <a:pt x="965" y="1234"/>
                  </a:lnTo>
                  <a:lnTo>
                    <a:pt x="963" y="1208"/>
                  </a:lnTo>
                  <a:lnTo>
                    <a:pt x="960" y="1183"/>
                  </a:lnTo>
                  <a:lnTo>
                    <a:pt x="956" y="1158"/>
                  </a:lnTo>
                  <a:lnTo>
                    <a:pt x="954" y="1147"/>
                  </a:lnTo>
                  <a:lnTo>
                    <a:pt x="950" y="1137"/>
                  </a:lnTo>
                  <a:lnTo>
                    <a:pt x="950" y="1137"/>
                  </a:lnTo>
                  <a:lnTo>
                    <a:pt x="965" y="1110"/>
                  </a:lnTo>
                  <a:lnTo>
                    <a:pt x="973" y="1095"/>
                  </a:lnTo>
                  <a:lnTo>
                    <a:pt x="980" y="1078"/>
                  </a:lnTo>
                  <a:lnTo>
                    <a:pt x="987" y="1061"/>
                  </a:lnTo>
                  <a:lnTo>
                    <a:pt x="992" y="1044"/>
                  </a:lnTo>
                  <a:lnTo>
                    <a:pt x="994" y="1025"/>
                  </a:lnTo>
                  <a:lnTo>
                    <a:pt x="994" y="1017"/>
                  </a:lnTo>
                  <a:lnTo>
                    <a:pt x="994" y="1008"/>
                  </a:lnTo>
                  <a:lnTo>
                    <a:pt x="994" y="1008"/>
                  </a:lnTo>
                  <a:lnTo>
                    <a:pt x="1000" y="1007"/>
                  </a:lnTo>
                  <a:lnTo>
                    <a:pt x="1004" y="1007"/>
                  </a:lnTo>
                  <a:lnTo>
                    <a:pt x="1009" y="1008"/>
                  </a:lnTo>
                  <a:lnTo>
                    <a:pt x="1013" y="1010"/>
                  </a:lnTo>
                  <a:lnTo>
                    <a:pt x="1017" y="1013"/>
                  </a:lnTo>
                  <a:lnTo>
                    <a:pt x="1020" y="1015"/>
                  </a:lnTo>
                  <a:lnTo>
                    <a:pt x="1026" y="1022"/>
                  </a:lnTo>
                  <a:lnTo>
                    <a:pt x="1032" y="1031"/>
                  </a:lnTo>
                  <a:lnTo>
                    <a:pt x="1037" y="1039"/>
                  </a:lnTo>
                  <a:lnTo>
                    <a:pt x="1041" y="1048"/>
                  </a:lnTo>
                  <a:lnTo>
                    <a:pt x="1046" y="1055"/>
                  </a:lnTo>
                  <a:lnTo>
                    <a:pt x="1046" y="1055"/>
                  </a:lnTo>
                  <a:lnTo>
                    <a:pt x="1061" y="1077"/>
                  </a:lnTo>
                  <a:lnTo>
                    <a:pt x="1076" y="1097"/>
                  </a:lnTo>
                  <a:lnTo>
                    <a:pt x="1084" y="1106"/>
                  </a:lnTo>
                  <a:lnTo>
                    <a:pt x="1094" y="1114"/>
                  </a:lnTo>
                  <a:lnTo>
                    <a:pt x="1104" y="1122"/>
                  </a:lnTo>
                  <a:lnTo>
                    <a:pt x="1114" y="1129"/>
                  </a:lnTo>
                  <a:lnTo>
                    <a:pt x="1114" y="1129"/>
                  </a:lnTo>
                  <a:lnTo>
                    <a:pt x="1113" y="1146"/>
                  </a:lnTo>
                  <a:lnTo>
                    <a:pt x="1112" y="1162"/>
                  </a:lnTo>
                  <a:lnTo>
                    <a:pt x="1113" y="1180"/>
                  </a:lnTo>
                  <a:lnTo>
                    <a:pt x="1114" y="1196"/>
                  </a:lnTo>
                  <a:lnTo>
                    <a:pt x="1117" y="1229"/>
                  </a:lnTo>
                  <a:lnTo>
                    <a:pt x="1117" y="1245"/>
                  </a:lnTo>
                  <a:lnTo>
                    <a:pt x="1117" y="1262"/>
                  </a:lnTo>
                  <a:lnTo>
                    <a:pt x="1117" y="1262"/>
                  </a:lnTo>
                  <a:lnTo>
                    <a:pt x="1126" y="1232"/>
                  </a:lnTo>
                  <a:lnTo>
                    <a:pt x="1137" y="1202"/>
                  </a:lnTo>
                  <a:lnTo>
                    <a:pt x="1158" y="1143"/>
                  </a:lnTo>
                  <a:lnTo>
                    <a:pt x="1181" y="1087"/>
                  </a:lnTo>
                  <a:lnTo>
                    <a:pt x="1201" y="1033"/>
                  </a:lnTo>
                  <a:lnTo>
                    <a:pt x="1201" y="1033"/>
                  </a:lnTo>
                  <a:lnTo>
                    <a:pt x="1204" y="1031"/>
                  </a:lnTo>
                  <a:lnTo>
                    <a:pt x="1208" y="1029"/>
                  </a:lnTo>
                  <a:lnTo>
                    <a:pt x="1218" y="1027"/>
                  </a:lnTo>
                  <a:lnTo>
                    <a:pt x="1228" y="1029"/>
                  </a:lnTo>
                  <a:lnTo>
                    <a:pt x="1238" y="1030"/>
                  </a:lnTo>
                  <a:lnTo>
                    <a:pt x="1248" y="1033"/>
                  </a:lnTo>
                  <a:lnTo>
                    <a:pt x="1259" y="1037"/>
                  </a:lnTo>
                  <a:lnTo>
                    <a:pt x="1275" y="1046"/>
                  </a:lnTo>
                  <a:lnTo>
                    <a:pt x="1275" y="1046"/>
                  </a:lnTo>
                  <a:lnTo>
                    <a:pt x="1274" y="1052"/>
                  </a:lnTo>
                  <a:lnTo>
                    <a:pt x="1274" y="1057"/>
                  </a:lnTo>
                  <a:lnTo>
                    <a:pt x="1274" y="1063"/>
                  </a:lnTo>
                  <a:lnTo>
                    <a:pt x="1275" y="1068"/>
                  </a:lnTo>
                  <a:lnTo>
                    <a:pt x="1277" y="1072"/>
                  </a:lnTo>
                  <a:lnTo>
                    <a:pt x="1279" y="1077"/>
                  </a:lnTo>
                  <a:lnTo>
                    <a:pt x="1286" y="1083"/>
                  </a:lnTo>
                  <a:lnTo>
                    <a:pt x="1293" y="1090"/>
                  </a:lnTo>
                  <a:lnTo>
                    <a:pt x="1302" y="1095"/>
                  </a:lnTo>
                  <a:lnTo>
                    <a:pt x="1319" y="1105"/>
                  </a:lnTo>
                  <a:lnTo>
                    <a:pt x="1319" y="1105"/>
                  </a:lnTo>
                  <a:lnTo>
                    <a:pt x="1319" y="1116"/>
                  </a:lnTo>
                  <a:lnTo>
                    <a:pt x="1318" y="1128"/>
                  </a:lnTo>
                  <a:lnTo>
                    <a:pt x="1314" y="1140"/>
                  </a:lnTo>
                  <a:lnTo>
                    <a:pt x="1312" y="1151"/>
                  </a:lnTo>
                  <a:lnTo>
                    <a:pt x="1304" y="1172"/>
                  </a:lnTo>
                  <a:lnTo>
                    <a:pt x="1296" y="1193"/>
                  </a:lnTo>
                  <a:lnTo>
                    <a:pt x="1289" y="1214"/>
                  </a:lnTo>
                  <a:lnTo>
                    <a:pt x="1286" y="1225"/>
                  </a:lnTo>
                  <a:lnTo>
                    <a:pt x="1283" y="1235"/>
                  </a:lnTo>
                  <a:lnTo>
                    <a:pt x="1282" y="1246"/>
                  </a:lnTo>
                  <a:lnTo>
                    <a:pt x="1282" y="1258"/>
                  </a:lnTo>
                  <a:lnTo>
                    <a:pt x="1283" y="1269"/>
                  </a:lnTo>
                  <a:lnTo>
                    <a:pt x="1287" y="1281"/>
                  </a:lnTo>
                  <a:lnTo>
                    <a:pt x="1287" y="1281"/>
                  </a:lnTo>
                  <a:lnTo>
                    <a:pt x="1286" y="1289"/>
                  </a:lnTo>
                  <a:lnTo>
                    <a:pt x="1283" y="1294"/>
                  </a:lnTo>
                  <a:lnTo>
                    <a:pt x="1280" y="1301"/>
                  </a:lnTo>
                  <a:lnTo>
                    <a:pt x="1276" y="1305"/>
                  </a:lnTo>
                  <a:lnTo>
                    <a:pt x="1272" y="1309"/>
                  </a:lnTo>
                  <a:lnTo>
                    <a:pt x="1266" y="1312"/>
                  </a:lnTo>
                  <a:lnTo>
                    <a:pt x="1262" y="1316"/>
                  </a:lnTo>
                  <a:lnTo>
                    <a:pt x="1257" y="1317"/>
                  </a:lnTo>
                  <a:lnTo>
                    <a:pt x="1251" y="1318"/>
                  </a:lnTo>
                  <a:lnTo>
                    <a:pt x="1246" y="1318"/>
                  </a:lnTo>
                  <a:lnTo>
                    <a:pt x="1242" y="1316"/>
                  </a:lnTo>
                  <a:lnTo>
                    <a:pt x="1237" y="1313"/>
                  </a:lnTo>
                  <a:lnTo>
                    <a:pt x="1234" y="1310"/>
                  </a:lnTo>
                  <a:lnTo>
                    <a:pt x="1232" y="1305"/>
                  </a:lnTo>
                  <a:lnTo>
                    <a:pt x="1231" y="1298"/>
                  </a:lnTo>
                  <a:lnTo>
                    <a:pt x="1230" y="1291"/>
                  </a:lnTo>
                  <a:lnTo>
                    <a:pt x="1230" y="1291"/>
                  </a:lnTo>
                  <a:lnTo>
                    <a:pt x="1223" y="1312"/>
                  </a:lnTo>
                  <a:lnTo>
                    <a:pt x="1217" y="1333"/>
                  </a:lnTo>
                  <a:lnTo>
                    <a:pt x="1208" y="1352"/>
                  </a:lnTo>
                  <a:lnTo>
                    <a:pt x="1204" y="1362"/>
                  </a:lnTo>
                  <a:lnTo>
                    <a:pt x="1199" y="1370"/>
                  </a:lnTo>
                  <a:lnTo>
                    <a:pt x="1199" y="1370"/>
                  </a:lnTo>
                  <a:lnTo>
                    <a:pt x="1203" y="1373"/>
                  </a:lnTo>
                  <a:lnTo>
                    <a:pt x="1207" y="1379"/>
                  </a:lnTo>
                  <a:lnTo>
                    <a:pt x="1210" y="1384"/>
                  </a:lnTo>
                  <a:lnTo>
                    <a:pt x="1211" y="1390"/>
                  </a:lnTo>
                  <a:lnTo>
                    <a:pt x="1212" y="1397"/>
                  </a:lnTo>
                  <a:lnTo>
                    <a:pt x="1212" y="1404"/>
                  </a:lnTo>
                  <a:lnTo>
                    <a:pt x="1208" y="1419"/>
                  </a:lnTo>
                  <a:lnTo>
                    <a:pt x="1204" y="1435"/>
                  </a:lnTo>
                  <a:lnTo>
                    <a:pt x="1200" y="1453"/>
                  </a:lnTo>
                  <a:lnTo>
                    <a:pt x="1196" y="1469"/>
                  </a:lnTo>
                  <a:lnTo>
                    <a:pt x="1193" y="1483"/>
                  </a:lnTo>
                  <a:lnTo>
                    <a:pt x="1193" y="1483"/>
                  </a:lnTo>
                  <a:lnTo>
                    <a:pt x="1192" y="1503"/>
                  </a:lnTo>
                  <a:lnTo>
                    <a:pt x="1193" y="1523"/>
                  </a:lnTo>
                  <a:lnTo>
                    <a:pt x="1193" y="1544"/>
                  </a:lnTo>
                  <a:lnTo>
                    <a:pt x="1193" y="1564"/>
                  </a:lnTo>
                  <a:lnTo>
                    <a:pt x="1193" y="1564"/>
                  </a:lnTo>
                  <a:lnTo>
                    <a:pt x="1188" y="1625"/>
                  </a:lnTo>
                  <a:lnTo>
                    <a:pt x="1182" y="1684"/>
                  </a:lnTo>
                  <a:lnTo>
                    <a:pt x="1169" y="1791"/>
                  </a:lnTo>
                  <a:lnTo>
                    <a:pt x="1169" y="1791"/>
                  </a:lnTo>
                  <a:lnTo>
                    <a:pt x="1159" y="1797"/>
                  </a:lnTo>
                  <a:lnTo>
                    <a:pt x="1147" y="1804"/>
                  </a:lnTo>
                  <a:lnTo>
                    <a:pt x="1137" y="1809"/>
                  </a:lnTo>
                  <a:lnTo>
                    <a:pt x="1124" y="1814"/>
                  </a:lnTo>
                  <a:lnTo>
                    <a:pt x="1111" y="1819"/>
                  </a:lnTo>
                  <a:lnTo>
                    <a:pt x="1098" y="1822"/>
                  </a:lnTo>
                  <a:lnTo>
                    <a:pt x="1071" y="1827"/>
                  </a:lnTo>
                  <a:lnTo>
                    <a:pt x="1044" y="1831"/>
                  </a:lnTo>
                  <a:lnTo>
                    <a:pt x="1017" y="1832"/>
                  </a:lnTo>
                  <a:lnTo>
                    <a:pt x="991" y="1832"/>
                  </a:lnTo>
                  <a:lnTo>
                    <a:pt x="968" y="1829"/>
                  </a:lnTo>
                  <a:lnTo>
                    <a:pt x="968" y="1829"/>
                  </a:lnTo>
                  <a:close/>
                  <a:moveTo>
                    <a:pt x="23" y="735"/>
                  </a:moveTo>
                  <a:lnTo>
                    <a:pt x="23" y="735"/>
                  </a:lnTo>
                  <a:lnTo>
                    <a:pt x="22" y="743"/>
                  </a:lnTo>
                  <a:lnTo>
                    <a:pt x="24" y="752"/>
                  </a:lnTo>
                  <a:lnTo>
                    <a:pt x="26" y="764"/>
                  </a:lnTo>
                  <a:lnTo>
                    <a:pt x="31" y="775"/>
                  </a:lnTo>
                  <a:lnTo>
                    <a:pt x="39" y="796"/>
                  </a:lnTo>
                  <a:lnTo>
                    <a:pt x="44" y="804"/>
                  </a:lnTo>
                  <a:lnTo>
                    <a:pt x="48" y="809"/>
                  </a:lnTo>
                  <a:lnTo>
                    <a:pt x="48" y="809"/>
                  </a:lnTo>
                  <a:lnTo>
                    <a:pt x="60" y="820"/>
                  </a:lnTo>
                  <a:lnTo>
                    <a:pt x="77" y="832"/>
                  </a:lnTo>
                  <a:lnTo>
                    <a:pt x="77" y="832"/>
                  </a:lnTo>
                  <a:lnTo>
                    <a:pt x="88" y="837"/>
                  </a:lnTo>
                  <a:lnTo>
                    <a:pt x="100" y="841"/>
                  </a:lnTo>
                  <a:lnTo>
                    <a:pt x="112" y="843"/>
                  </a:lnTo>
                  <a:lnTo>
                    <a:pt x="125" y="844"/>
                  </a:lnTo>
                  <a:lnTo>
                    <a:pt x="137" y="844"/>
                  </a:lnTo>
                  <a:lnTo>
                    <a:pt x="148" y="842"/>
                  </a:lnTo>
                  <a:lnTo>
                    <a:pt x="160" y="839"/>
                  </a:lnTo>
                  <a:lnTo>
                    <a:pt x="172" y="835"/>
                  </a:lnTo>
                  <a:lnTo>
                    <a:pt x="183" y="830"/>
                  </a:lnTo>
                  <a:lnTo>
                    <a:pt x="192" y="824"/>
                  </a:lnTo>
                  <a:lnTo>
                    <a:pt x="201" y="818"/>
                  </a:lnTo>
                  <a:lnTo>
                    <a:pt x="208" y="810"/>
                  </a:lnTo>
                  <a:lnTo>
                    <a:pt x="215" y="803"/>
                  </a:lnTo>
                  <a:lnTo>
                    <a:pt x="220" y="794"/>
                  </a:lnTo>
                  <a:lnTo>
                    <a:pt x="223" y="786"/>
                  </a:lnTo>
                  <a:lnTo>
                    <a:pt x="224" y="777"/>
                  </a:lnTo>
                  <a:lnTo>
                    <a:pt x="224" y="777"/>
                  </a:lnTo>
                  <a:lnTo>
                    <a:pt x="232" y="777"/>
                  </a:lnTo>
                  <a:lnTo>
                    <a:pt x="232" y="777"/>
                  </a:lnTo>
                  <a:lnTo>
                    <a:pt x="232" y="773"/>
                  </a:lnTo>
                  <a:lnTo>
                    <a:pt x="233" y="768"/>
                  </a:lnTo>
                  <a:lnTo>
                    <a:pt x="232" y="757"/>
                  </a:lnTo>
                  <a:lnTo>
                    <a:pt x="230" y="743"/>
                  </a:lnTo>
                  <a:lnTo>
                    <a:pt x="230" y="743"/>
                  </a:lnTo>
                  <a:lnTo>
                    <a:pt x="230" y="732"/>
                  </a:lnTo>
                  <a:lnTo>
                    <a:pt x="229" y="723"/>
                  </a:lnTo>
                  <a:lnTo>
                    <a:pt x="227" y="715"/>
                  </a:lnTo>
                  <a:lnTo>
                    <a:pt x="223" y="707"/>
                  </a:lnTo>
                  <a:lnTo>
                    <a:pt x="214" y="691"/>
                  </a:lnTo>
                  <a:lnTo>
                    <a:pt x="202" y="674"/>
                  </a:lnTo>
                  <a:lnTo>
                    <a:pt x="202" y="674"/>
                  </a:lnTo>
                  <a:lnTo>
                    <a:pt x="194" y="670"/>
                  </a:lnTo>
                  <a:lnTo>
                    <a:pt x="186" y="668"/>
                  </a:lnTo>
                  <a:lnTo>
                    <a:pt x="167" y="662"/>
                  </a:lnTo>
                  <a:lnTo>
                    <a:pt x="145" y="657"/>
                  </a:lnTo>
                  <a:lnTo>
                    <a:pt x="135" y="654"/>
                  </a:lnTo>
                  <a:lnTo>
                    <a:pt x="124" y="650"/>
                  </a:lnTo>
                  <a:lnTo>
                    <a:pt x="124" y="650"/>
                  </a:lnTo>
                  <a:lnTo>
                    <a:pt x="109" y="651"/>
                  </a:lnTo>
                  <a:lnTo>
                    <a:pt x="94" y="655"/>
                  </a:lnTo>
                  <a:lnTo>
                    <a:pt x="79" y="660"/>
                  </a:lnTo>
                  <a:lnTo>
                    <a:pt x="65" y="668"/>
                  </a:lnTo>
                  <a:lnTo>
                    <a:pt x="52" y="676"/>
                  </a:lnTo>
                  <a:lnTo>
                    <a:pt x="41" y="686"/>
                  </a:lnTo>
                  <a:lnTo>
                    <a:pt x="37" y="692"/>
                  </a:lnTo>
                  <a:lnTo>
                    <a:pt x="33" y="698"/>
                  </a:lnTo>
                  <a:lnTo>
                    <a:pt x="30" y="704"/>
                  </a:lnTo>
                  <a:lnTo>
                    <a:pt x="27" y="711"/>
                  </a:lnTo>
                  <a:lnTo>
                    <a:pt x="27" y="711"/>
                  </a:lnTo>
                  <a:lnTo>
                    <a:pt x="32" y="712"/>
                  </a:lnTo>
                  <a:lnTo>
                    <a:pt x="33" y="713"/>
                  </a:lnTo>
                  <a:lnTo>
                    <a:pt x="33" y="716"/>
                  </a:lnTo>
                  <a:lnTo>
                    <a:pt x="33" y="716"/>
                  </a:lnTo>
                  <a:lnTo>
                    <a:pt x="29" y="716"/>
                  </a:lnTo>
                  <a:lnTo>
                    <a:pt x="25" y="718"/>
                  </a:lnTo>
                  <a:lnTo>
                    <a:pt x="25" y="718"/>
                  </a:lnTo>
                  <a:lnTo>
                    <a:pt x="27" y="721"/>
                  </a:lnTo>
                  <a:lnTo>
                    <a:pt x="27" y="724"/>
                  </a:lnTo>
                  <a:lnTo>
                    <a:pt x="27" y="727"/>
                  </a:lnTo>
                  <a:lnTo>
                    <a:pt x="26" y="729"/>
                  </a:lnTo>
                  <a:lnTo>
                    <a:pt x="24" y="733"/>
                  </a:lnTo>
                  <a:lnTo>
                    <a:pt x="23" y="735"/>
                  </a:lnTo>
                  <a:lnTo>
                    <a:pt x="23" y="735"/>
                  </a:lnTo>
                  <a:close/>
                  <a:moveTo>
                    <a:pt x="1247" y="91"/>
                  </a:moveTo>
                  <a:lnTo>
                    <a:pt x="1247" y="91"/>
                  </a:lnTo>
                  <a:lnTo>
                    <a:pt x="1234" y="73"/>
                  </a:lnTo>
                  <a:lnTo>
                    <a:pt x="1221" y="56"/>
                  </a:lnTo>
                  <a:lnTo>
                    <a:pt x="1215" y="49"/>
                  </a:lnTo>
                  <a:lnTo>
                    <a:pt x="1207" y="41"/>
                  </a:lnTo>
                  <a:lnTo>
                    <a:pt x="1200" y="35"/>
                  </a:lnTo>
                  <a:lnTo>
                    <a:pt x="1191" y="30"/>
                  </a:lnTo>
                  <a:lnTo>
                    <a:pt x="1191" y="30"/>
                  </a:lnTo>
                  <a:lnTo>
                    <a:pt x="1184" y="26"/>
                  </a:lnTo>
                  <a:lnTo>
                    <a:pt x="1176" y="23"/>
                  </a:lnTo>
                  <a:lnTo>
                    <a:pt x="1170" y="21"/>
                  </a:lnTo>
                  <a:lnTo>
                    <a:pt x="1163" y="20"/>
                  </a:lnTo>
                  <a:lnTo>
                    <a:pt x="1150" y="19"/>
                  </a:lnTo>
                  <a:lnTo>
                    <a:pt x="1137" y="21"/>
                  </a:lnTo>
                  <a:lnTo>
                    <a:pt x="1124" y="23"/>
                  </a:lnTo>
                  <a:lnTo>
                    <a:pt x="1111" y="27"/>
                  </a:lnTo>
                  <a:lnTo>
                    <a:pt x="1085" y="37"/>
                  </a:lnTo>
                  <a:lnTo>
                    <a:pt x="1085" y="37"/>
                  </a:lnTo>
                  <a:lnTo>
                    <a:pt x="1059" y="46"/>
                  </a:lnTo>
                  <a:lnTo>
                    <a:pt x="1032" y="53"/>
                  </a:lnTo>
                  <a:lnTo>
                    <a:pt x="1007" y="62"/>
                  </a:lnTo>
                  <a:lnTo>
                    <a:pt x="996" y="67"/>
                  </a:lnTo>
                  <a:lnTo>
                    <a:pt x="986" y="72"/>
                  </a:lnTo>
                  <a:lnTo>
                    <a:pt x="976" y="78"/>
                  </a:lnTo>
                  <a:lnTo>
                    <a:pt x="968" y="85"/>
                  </a:lnTo>
                  <a:lnTo>
                    <a:pt x="960" y="93"/>
                  </a:lnTo>
                  <a:lnTo>
                    <a:pt x="953" y="102"/>
                  </a:lnTo>
                  <a:lnTo>
                    <a:pt x="947" y="112"/>
                  </a:lnTo>
                  <a:lnTo>
                    <a:pt x="944" y="124"/>
                  </a:lnTo>
                  <a:lnTo>
                    <a:pt x="941" y="138"/>
                  </a:lnTo>
                  <a:lnTo>
                    <a:pt x="940" y="153"/>
                  </a:lnTo>
                  <a:lnTo>
                    <a:pt x="940" y="153"/>
                  </a:lnTo>
                  <a:lnTo>
                    <a:pt x="941" y="177"/>
                  </a:lnTo>
                  <a:lnTo>
                    <a:pt x="943" y="204"/>
                  </a:lnTo>
                  <a:lnTo>
                    <a:pt x="946" y="231"/>
                  </a:lnTo>
                  <a:lnTo>
                    <a:pt x="950" y="258"/>
                  </a:lnTo>
                  <a:lnTo>
                    <a:pt x="958" y="311"/>
                  </a:lnTo>
                  <a:lnTo>
                    <a:pt x="961" y="336"/>
                  </a:lnTo>
                  <a:lnTo>
                    <a:pt x="962" y="359"/>
                  </a:lnTo>
                  <a:lnTo>
                    <a:pt x="962" y="359"/>
                  </a:lnTo>
                  <a:lnTo>
                    <a:pt x="976" y="340"/>
                  </a:lnTo>
                  <a:lnTo>
                    <a:pt x="992" y="323"/>
                  </a:lnTo>
                  <a:lnTo>
                    <a:pt x="1009" y="307"/>
                  </a:lnTo>
                  <a:lnTo>
                    <a:pt x="1027" y="293"/>
                  </a:lnTo>
                  <a:lnTo>
                    <a:pt x="1048" y="280"/>
                  </a:lnTo>
                  <a:lnTo>
                    <a:pt x="1068" y="269"/>
                  </a:lnTo>
                  <a:lnTo>
                    <a:pt x="1091" y="259"/>
                  </a:lnTo>
                  <a:lnTo>
                    <a:pt x="1113" y="249"/>
                  </a:lnTo>
                  <a:lnTo>
                    <a:pt x="1137" y="242"/>
                  </a:lnTo>
                  <a:lnTo>
                    <a:pt x="1162" y="234"/>
                  </a:lnTo>
                  <a:lnTo>
                    <a:pt x="1188" y="228"/>
                  </a:lnTo>
                  <a:lnTo>
                    <a:pt x="1214" y="222"/>
                  </a:lnTo>
                  <a:lnTo>
                    <a:pt x="1242" y="218"/>
                  </a:lnTo>
                  <a:lnTo>
                    <a:pt x="1269" y="214"/>
                  </a:lnTo>
                  <a:lnTo>
                    <a:pt x="1326" y="206"/>
                  </a:lnTo>
                  <a:lnTo>
                    <a:pt x="1326" y="206"/>
                  </a:lnTo>
                  <a:lnTo>
                    <a:pt x="1319" y="191"/>
                  </a:lnTo>
                  <a:lnTo>
                    <a:pt x="1310" y="176"/>
                  </a:lnTo>
                  <a:lnTo>
                    <a:pt x="1301" y="160"/>
                  </a:lnTo>
                  <a:lnTo>
                    <a:pt x="1290" y="146"/>
                  </a:lnTo>
                  <a:lnTo>
                    <a:pt x="1268" y="117"/>
                  </a:lnTo>
                  <a:lnTo>
                    <a:pt x="1247" y="91"/>
                  </a:lnTo>
                  <a:lnTo>
                    <a:pt x="1247" y="91"/>
                  </a:lnTo>
                  <a:close/>
                  <a:moveTo>
                    <a:pt x="1449" y="263"/>
                  </a:moveTo>
                  <a:lnTo>
                    <a:pt x="1449" y="263"/>
                  </a:lnTo>
                  <a:lnTo>
                    <a:pt x="1441" y="262"/>
                  </a:lnTo>
                  <a:lnTo>
                    <a:pt x="1431" y="261"/>
                  </a:lnTo>
                  <a:lnTo>
                    <a:pt x="1422" y="260"/>
                  </a:lnTo>
                  <a:lnTo>
                    <a:pt x="1412" y="259"/>
                  </a:lnTo>
                  <a:lnTo>
                    <a:pt x="1412" y="259"/>
                  </a:lnTo>
                  <a:lnTo>
                    <a:pt x="1386" y="250"/>
                  </a:lnTo>
                  <a:lnTo>
                    <a:pt x="1360" y="241"/>
                  </a:lnTo>
                  <a:lnTo>
                    <a:pt x="1347" y="237"/>
                  </a:lnTo>
                  <a:lnTo>
                    <a:pt x="1334" y="234"/>
                  </a:lnTo>
                  <a:lnTo>
                    <a:pt x="1321" y="232"/>
                  </a:lnTo>
                  <a:lnTo>
                    <a:pt x="1309" y="231"/>
                  </a:lnTo>
                  <a:lnTo>
                    <a:pt x="1309" y="231"/>
                  </a:lnTo>
                  <a:lnTo>
                    <a:pt x="1290" y="232"/>
                  </a:lnTo>
                  <a:lnTo>
                    <a:pt x="1269" y="234"/>
                  </a:lnTo>
                  <a:lnTo>
                    <a:pt x="1249" y="237"/>
                  </a:lnTo>
                  <a:lnTo>
                    <a:pt x="1229" y="241"/>
                  </a:lnTo>
                  <a:lnTo>
                    <a:pt x="1189" y="249"/>
                  </a:lnTo>
                  <a:lnTo>
                    <a:pt x="1154" y="259"/>
                  </a:lnTo>
                  <a:lnTo>
                    <a:pt x="1154" y="259"/>
                  </a:lnTo>
                  <a:lnTo>
                    <a:pt x="1131" y="265"/>
                  </a:lnTo>
                  <a:lnTo>
                    <a:pt x="1110" y="275"/>
                  </a:lnTo>
                  <a:lnTo>
                    <a:pt x="1089" y="284"/>
                  </a:lnTo>
                  <a:lnTo>
                    <a:pt x="1069" y="296"/>
                  </a:lnTo>
                  <a:lnTo>
                    <a:pt x="1050" y="308"/>
                  </a:lnTo>
                  <a:lnTo>
                    <a:pt x="1033" y="321"/>
                  </a:lnTo>
                  <a:lnTo>
                    <a:pt x="1016" y="335"/>
                  </a:lnTo>
                  <a:lnTo>
                    <a:pt x="1002" y="350"/>
                  </a:lnTo>
                  <a:lnTo>
                    <a:pt x="1002" y="350"/>
                  </a:lnTo>
                  <a:lnTo>
                    <a:pt x="995" y="355"/>
                  </a:lnTo>
                  <a:lnTo>
                    <a:pt x="990" y="359"/>
                  </a:lnTo>
                  <a:lnTo>
                    <a:pt x="985" y="365"/>
                  </a:lnTo>
                  <a:lnTo>
                    <a:pt x="979" y="369"/>
                  </a:lnTo>
                  <a:lnTo>
                    <a:pt x="979" y="369"/>
                  </a:lnTo>
                  <a:lnTo>
                    <a:pt x="969" y="382"/>
                  </a:lnTo>
                  <a:lnTo>
                    <a:pt x="960" y="397"/>
                  </a:lnTo>
                  <a:lnTo>
                    <a:pt x="953" y="412"/>
                  </a:lnTo>
                  <a:lnTo>
                    <a:pt x="945" y="429"/>
                  </a:lnTo>
                  <a:lnTo>
                    <a:pt x="933" y="462"/>
                  </a:lnTo>
                  <a:lnTo>
                    <a:pt x="927" y="479"/>
                  </a:lnTo>
                  <a:lnTo>
                    <a:pt x="920" y="496"/>
                  </a:lnTo>
                  <a:lnTo>
                    <a:pt x="920" y="496"/>
                  </a:lnTo>
                  <a:lnTo>
                    <a:pt x="912" y="517"/>
                  </a:lnTo>
                  <a:lnTo>
                    <a:pt x="901" y="536"/>
                  </a:lnTo>
                  <a:lnTo>
                    <a:pt x="892" y="555"/>
                  </a:lnTo>
                  <a:lnTo>
                    <a:pt x="884" y="576"/>
                  </a:lnTo>
                  <a:lnTo>
                    <a:pt x="884" y="576"/>
                  </a:lnTo>
                  <a:lnTo>
                    <a:pt x="878" y="594"/>
                  </a:lnTo>
                  <a:lnTo>
                    <a:pt x="874" y="612"/>
                  </a:lnTo>
                  <a:lnTo>
                    <a:pt x="870" y="631"/>
                  </a:lnTo>
                  <a:lnTo>
                    <a:pt x="866" y="650"/>
                  </a:lnTo>
                  <a:lnTo>
                    <a:pt x="866" y="650"/>
                  </a:lnTo>
                  <a:lnTo>
                    <a:pt x="860" y="673"/>
                  </a:lnTo>
                  <a:lnTo>
                    <a:pt x="855" y="698"/>
                  </a:lnTo>
                  <a:lnTo>
                    <a:pt x="851" y="722"/>
                  </a:lnTo>
                  <a:lnTo>
                    <a:pt x="848" y="748"/>
                  </a:lnTo>
                  <a:lnTo>
                    <a:pt x="845" y="774"/>
                  </a:lnTo>
                  <a:lnTo>
                    <a:pt x="844" y="801"/>
                  </a:lnTo>
                  <a:lnTo>
                    <a:pt x="845" y="829"/>
                  </a:lnTo>
                  <a:lnTo>
                    <a:pt x="849" y="858"/>
                  </a:lnTo>
                  <a:lnTo>
                    <a:pt x="849" y="858"/>
                  </a:lnTo>
                  <a:lnTo>
                    <a:pt x="849" y="852"/>
                  </a:lnTo>
                  <a:lnTo>
                    <a:pt x="850" y="847"/>
                  </a:lnTo>
                  <a:lnTo>
                    <a:pt x="852" y="842"/>
                  </a:lnTo>
                  <a:lnTo>
                    <a:pt x="854" y="839"/>
                  </a:lnTo>
                  <a:lnTo>
                    <a:pt x="858" y="832"/>
                  </a:lnTo>
                  <a:lnTo>
                    <a:pt x="860" y="826"/>
                  </a:lnTo>
                  <a:lnTo>
                    <a:pt x="862" y="822"/>
                  </a:lnTo>
                  <a:lnTo>
                    <a:pt x="862" y="822"/>
                  </a:lnTo>
                  <a:lnTo>
                    <a:pt x="880" y="805"/>
                  </a:lnTo>
                  <a:lnTo>
                    <a:pt x="897" y="788"/>
                  </a:lnTo>
                  <a:lnTo>
                    <a:pt x="931" y="751"/>
                  </a:lnTo>
                  <a:lnTo>
                    <a:pt x="948" y="733"/>
                  </a:lnTo>
                  <a:lnTo>
                    <a:pt x="965" y="715"/>
                  </a:lnTo>
                  <a:lnTo>
                    <a:pt x="984" y="697"/>
                  </a:lnTo>
                  <a:lnTo>
                    <a:pt x="1004" y="678"/>
                  </a:lnTo>
                  <a:lnTo>
                    <a:pt x="1004" y="678"/>
                  </a:lnTo>
                  <a:lnTo>
                    <a:pt x="1024" y="663"/>
                  </a:lnTo>
                  <a:lnTo>
                    <a:pt x="1045" y="648"/>
                  </a:lnTo>
                  <a:lnTo>
                    <a:pt x="1065" y="635"/>
                  </a:lnTo>
                  <a:lnTo>
                    <a:pt x="1086" y="621"/>
                  </a:lnTo>
                  <a:lnTo>
                    <a:pt x="1131" y="594"/>
                  </a:lnTo>
                  <a:lnTo>
                    <a:pt x="1178" y="568"/>
                  </a:lnTo>
                  <a:lnTo>
                    <a:pt x="1178" y="568"/>
                  </a:lnTo>
                  <a:lnTo>
                    <a:pt x="1208" y="552"/>
                  </a:lnTo>
                  <a:lnTo>
                    <a:pt x="1241" y="536"/>
                  </a:lnTo>
                  <a:lnTo>
                    <a:pt x="1272" y="521"/>
                  </a:lnTo>
                  <a:lnTo>
                    <a:pt x="1305" y="506"/>
                  </a:lnTo>
                  <a:lnTo>
                    <a:pt x="1338" y="492"/>
                  </a:lnTo>
                  <a:lnTo>
                    <a:pt x="1372" y="480"/>
                  </a:lnTo>
                  <a:lnTo>
                    <a:pt x="1407" y="469"/>
                  </a:lnTo>
                  <a:lnTo>
                    <a:pt x="1441" y="458"/>
                  </a:lnTo>
                  <a:lnTo>
                    <a:pt x="1476" y="449"/>
                  </a:lnTo>
                  <a:lnTo>
                    <a:pt x="1513" y="442"/>
                  </a:lnTo>
                  <a:lnTo>
                    <a:pt x="1548" y="436"/>
                  </a:lnTo>
                  <a:lnTo>
                    <a:pt x="1584" y="432"/>
                  </a:lnTo>
                  <a:lnTo>
                    <a:pt x="1621" y="430"/>
                  </a:lnTo>
                  <a:lnTo>
                    <a:pt x="1657" y="430"/>
                  </a:lnTo>
                  <a:lnTo>
                    <a:pt x="1693" y="433"/>
                  </a:lnTo>
                  <a:lnTo>
                    <a:pt x="1730" y="438"/>
                  </a:lnTo>
                  <a:lnTo>
                    <a:pt x="1730" y="438"/>
                  </a:lnTo>
                  <a:lnTo>
                    <a:pt x="1702" y="410"/>
                  </a:lnTo>
                  <a:lnTo>
                    <a:pt x="1673" y="382"/>
                  </a:lnTo>
                  <a:lnTo>
                    <a:pt x="1657" y="369"/>
                  </a:lnTo>
                  <a:lnTo>
                    <a:pt x="1642" y="356"/>
                  </a:lnTo>
                  <a:lnTo>
                    <a:pt x="1625" y="344"/>
                  </a:lnTo>
                  <a:lnTo>
                    <a:pt x="1608" y="333"/>
                  </a:lnTo>
                  <a:lnTo>
                    <a:pt x="1591" y="322"/>
                  </a:lnTo>
                  <a:lnTo>
                    <a:pt x="1572" y="311"/>
                  </a:lnTo>
                  <a:lnTo>
                    <a:pt x="1553" y="302"/>
                  </a:lnTo>
                  <a:lnTo>
                    <a:pt x="1534" y="292"/>
                  </a:lnTo>
                  <a:lnTo>
                    <a:pt x="1514" y="283"/>
                  </a:lnTo>
                  <a:lnTo>
                    <a:pt x="1493" y="276"/>
                  </a:lnTo>
                  <a:lnTo>
                    <a:pt x="1472" y="269"/>
                  </a:lnTo>
                  <a:lnTo>
                    <a:pt x="1449" y="263"/>
                  </a:lnTo>
                  <a:lnTo>
                    <a:pt x="1449" y="263"/>
                  </a:lnTo>
                  <a:close/>
                  <a:moveTo>
                    <a:pt x="869" y="426"/>
                  </a:moveTo>
                  <a:lnTo>
                    <a:pt x="869" y="426"/>
                  </a:lnTo>
                  <a:lnTo>
                    <a:pt x="875" y="429"/>
                  </a:lnTo>
                  <a:lnTo>
                    <a:pt x="881" y="433"/>
                  </a:lnTo>
                  <a:lnTo>
                    <a:pt x="888" y="440"/>
                  </a:lnTo>
                  <a:lnTo>
                    <a:pt x="892" y="444"/>
                  </a:lnTo>
                  <a:lnTo>
                    <a:pt x="897" y="446"/>
                  </a:lnTo>
                  <a:lnTo>
                    <a:pt x="902" y="449"/>
                  </a:lnTo>
                  <a:lnTo>
                    <a:pt x="911" y="453"/>
                  </a:lnTo>
                  <a:lnTo>
                    <a:pt x="911" y="453"/>
                  </a:lnTo>
                  <a:lnTo>
                    <a:pt x="913" y="449"/>
                  </a:lnTo>
                  <a:lnTo>
                    <a:pt x="915" y="445"/>
                  </a:lnTo>
                  <a:lnTo>
                    <a:pt x="918" y="438"/>
                  </a:lnTo>
                  <a:lnTo>
                    <a:pt x="919" y="430"/>
                  </a:lnTo>
                  <a:lnTo>
                    <a:pt x="923" y="423"/>
                  </a:lnTo>
                  <a:lnTo>
                    <a:pt x="923" y="423"/>
                  </a:lnTo>
                  <a:lnTo>
                    <a:pt x="915" y="418"/>
                  </a:lnTo>
                  <a:lnTo>
                    <a:pt x="908" y="413"/>
                  </a:lnTo>
                  <a:lnTo>
                    <a:pt x="901" y="406"/>
                  </a:lnTo>
                  <a:lnTo>
                    <a:pt x="897" y="400"/>
                  </a:lnTo>
                  <a:lnTo>
                    <a:pt x="894" y="393"/>
                  </a:lnTo>
                  <a:lnTo>
                    <a:pt x="892" y="385"/>
                  </a:lnTo>
                  <a:lnTo>
                    <a:pt x="890" y="376"/>
                  </a:lnTo>
                  <a:lnTo>
                    <a:pt x="890" y="369"/>
                  </a:lnTo>
                  <a:lnTo>
                    <a:pt x="892" y="362"/>
                  </a:lnTo>
                  <a:lnTo>
                    <a:pt x="895" y="354"/>
                  </a:lnTo>
                  <a:lnTo>
                    <a:pt x="899" y="348"/>
                  </a:lnTo>
                  <a:lnTo>
                    <a:pt x="904" y="341"/>
                  </a:lnTo>
                  <a:lnTo>
                    <a:pt x="912" y="336"/>
                  </a:lnTo>
                  <a:lnTo>
                    <a:pt x="919" y="332"/>
                  </a:lnTo>
                  <a:lnTo>
                    <a:pt x="929" y="328"/>
                  </a:lnTo>
                  <a:lnTo>
                    <a:pt x="940" y="327"/>
                  </a:lnTo>
                  <a:lnTo>
                    <a:pt x="940" y="327"/>
                  </a:lnTo>
                  <a:lnTo>
                    <a:pt x="939" y="322"/>
                  </a:lnTo>
                  <a:lnTo>
                    <a:pt x="938" y="317"/>
                  </a:lnTo>
                  <a:lnTo>
                    <a:pt x="938" y="306"/>
                  </a:lnTo>
                  <a:lnTo>
                    <a:pt x="936" y="296"/>
                  </a:lnTo>
                  <a:lnTo>
                    <a:pt x="934" y="293"/>
                  </a:lnTo>
                  <a:lnTo>
                    <a:pt x="932" y="290"/>
                  </a:lnTo>
                  <a:lnTo>
                    <a:pt x="932" y="290"/>
                  </a:lnTo>
                  <a:lnTo>
                    <a:pt x="923" y="293"/>
                  </a:lnTo>
                  <a:lnTo>
                    <a:pt x="912" y="297"/>
                  </a:lnTo>
                  <a:lnTo>
                    <a:pt x="903" y="302"/>
                  </a:lnTo>
                  <a:lnTo>
                    <a:pt x="895" y="308"/>
                  </a:lnTo>
                  <a:lnTo>
                    <a:pt x="888" y="314"/>
                  </a:lnTo>
                  <a:lnTo>
                    <a:pt x="882" y="321"/>
                  </a:lnTo>
                  <a:lnTo>
                    <a:pt x="875" y="329"/>
                  </a:lnTo>
                  <a:lnTo>
                    <a:pt x="871" y="338"/>
                  </a:lnTo>
                  <a:lnTo>
                    <a:pt x="868" y="348"/>
                  </a:lnTo>
                  <a:lnTo>
                    <a:pt x="865" y="357"/>
                  </a:lnTo>
                  <a:lnTo>
                    <a:pt x="863" y="367"/>
                  </a:lnTo>
                  <a:lnTo>
                    <a:pt x="863" y="378"/>
                  </a:lnTo>
                  <a:lnTo>
                    <a:pt x="863" y="389"/>
                  </a:lnTo>
                  <a:lnTo>
                    <a:pt x="864" y="401"/>
                  </a:lnTo>
                  <a:lnTo>
                    <a:pt x="866" y="413"/>
                  </a:lnTo>
                  <a:lnTo>
                    <a:pt x="869" y="426"/>
                  </a:lnTo>
                  <a:lnTo>
                    <a:pt x="869" y="426"/>
                  </a:lnTo>
                  <a:close/>
                  <a:moveTo>
                    <a:pt x="689" y="391"/>
                  </a:moveTo>
                  <a:lnTo>
                    <a:pt x="689" y="391"/>
                  </a:lnTo>
                  <a:lnTo>
                    <a:pt x="674" y="399"/>
                  </a:lnTo>
                  <a:lnTo>
                    <a:pt x="660" y="409"/>
                  </a:lnTo>
                  <a:lnTo>
                    <a:pt x="645" y="417"/>
                  </a:lnTo>
                  <a:lnTo>
                    <a:pt x="630" y="426"/>
                  </a:lnTo>
                  <a:lnTo>
                    <a:pt x="630" y="426"/>
                  </a:lnTo>
                  <a:lnTo>
                    <a:pt x="517" y="474"/>
                  </a:lnTo>
                  <a:lnTo>
                    <a:pt x="405" y="523"/>
                  </a:lnTo>
                  <a:lnTo>
                    <a:pt x="350" y="548"/>
                  </a:lnTo>
                  <a:lnTo>
                    <a:pt x="295" y="574"/>
                  </a:lnTo>
                  <a:lnTo>
                    <a:pt x="242" y="601"/>
                  </a:lnTo>
                  <a:lnTo>
                    <a:pt x="190" y="629"/>
                  </a:lnTo>
                  <a:lnTo>
                    <a:pt x="190" y="629"/>
                  </a:lnTo>
                  <a:lnTo>
                    <a:pt x="192" y="630"/>
                  </a:lnTo>
                  <a:lnTo>
                    <a:pt x="194" y="631"/>
                  </a:lnTo>
                  <a:lnTo>
                    <a:pt x="197" y="636"/>
                  </a:lnTo>
                  <a:lnTo>
                    <a:pt x="199" y="638"/>
                  </a:lnTo>
                  <a:lnTo>
                    <a:pt x="201" y="640"/>
                  </a:lnTo>
                  <a:lnTo>
                    <a:pt x="204" y="642"/>
                  </a:lnTo>
                  <a:lnTo>
                    <a:pt x="209" y="642"/>
                  </a:lnTo>
                  <a:lnTo>
                    <a:pt x="209" y="642"/>
                  </a:lnTo>
                  <a:lnTo>
                    <a:pt x="213" y="641"/>
                  </a:lnTo>
                  <a:lnTo>
                    <a:pt x="216" y="640"/>
                  </a:lnTo>
                  <a:lnTo>
                    <a:pt x="223" y="635"/>
                  </a:lnTo>
                  <a:lnTo>
                    <a:pt x="230" y="629"/>
                  </a:lnTo>
                  <a:lnTo>
                    <a:pt x="236" y="625"/>
                  </a:lnTo>
                  <a:lnTo>
                    <a:pt x="236" y="625"/>
                  </a:lnTo>
                  <a:lnTo>
                    <a:pt x="259" y="612"/>
                  </a:lnTo>
                  <a:lnTo>
                    <a:pt x="283" y="599"/>
                  </a:lnTo>
                  <a:lnTo>
                    <a:pt x="327" y="578"/>
                  </a:lnTo>
                  <a:lnTo>
                    <a:pt x="327" y="578"/>
                  </a:lnTo>
                  <a:lnTo>
                    <a:pt x="356" y="565"/>
                  </a:lnTo>
                  <a:lnTo>
                    <a:pt x="387" y="552"/>
                  </a:lnTo>
                  <a:lnTo>
                    <a:pt x="417" y="539"/>
                  </a:lnTo>
                  <a:lnTo>
                    <a:pt x="448" y="526"/>
                  </a:lnTo>
                  <a:lnTo>
                    <a:pt x="448" y="526"/>
                  </a:lnTo>
                  <a:lnTo>
                    <a:pt x="473" y="516"/>
                  </a:lnTo>
                  <a:lnTo>
                    <a:pt x="498" y="506"/>
                  </a:lnTo>
                  <a:lnTo>
                    <a:pt x="547" y="487"/>
                  </a:lnTo>
                  <a:lnTo>
                    <a:pt x="596" y="468"/>
                  </a:lnTo>
                  <a:lnTo>
                    <a:pt x="620" y="458"/>
                  </a:lnTo>
                  <a:lnTo>
                    <a:pt x="642" y="447"/>
                  </a:lnTo>
                  <a:lnTo>
                    <a:pt x="642" y="447"/>
                  </a:lnTo>
                  <a:lnTo>
                    <a:pt x="743" y="401"/>
                  </a:lnTo>
                  <a:lnTo>
                    <a:pt x="791" y="380"/>
                  </a:lnTo>
                  <a:lnTo>
                    <a:pt x="839" y="359"/>
                  </a:lnTo>
                  <a:lnTo>
                    <a:pt x="839" y="359"/>
                  </a:lnTo>
                  <a:lnTo>
                    <a:pt x="840" y="354"/>
                  </a:lnTo>
                  <a:lnTo>
                    <a:pt x="842" y="349"/>
                  </a:lnTo>
                  <a:lnTo>
                    <a:pt x="848" y="338"/>
                  </a:lnTo>
                  <a:lnTo>
                    <a:pt x="851" y="333"/>
                  </a:lnTo>
                  <a:lnTo>
                    <a:pt x="852" y="327"/>
                  </a:lnTo>
                  <a:lnTo>
                    <a:pt x="853" y="322"/>
                  </a:lnTo>
                  <a:lnTo>
                    <a:pt x="852" y="318"/>
                  </a:lnTo>
                  <a:lnTo>
                    <a:pt x="852" y="318"/>
                  </a:lnTo>
                  <a:lnTo>
                    <a:pt x="833" y="329"/>
                  </a:lnTo>
                  <a:lnTo>
                    <a:pt x="813" y="340"/>
                  </a:lnTo>
                  <a:lnTo>
                    <a:pt x="793" y="349"/>
                  </a:lnTo>
                  <a:lnTo>
                    <a:pt x="773" y="357"/>
                  </a:lnTo>
                  <a:lnTo>
                    <a:pt x="731" y="373"/>
                  </a:lnTo>
                  <a:lnTo>
                    <a:pt x="710" y="382"/>
                  </a:lnTo>
                  <a:lnTo>
                    <a:pt x="689" y="391"/>
                  </a:lnTo>
                  <a:lnTo>
                    <a:pt x="689" y="391"/>
                  </a:lnTo>
                  <a:close/>
                  <a:moveTo>
                    <a:pt x="935" y="401"/>
                  </a:moveTo>
                  <a:lnTo>
                    <a:pt x="935" y="401"/>
                  </a:lnTo>
                  <a:lnTo>
                    <a:pt x="942" y="387"/>
                  </a:lnTo>
                  <a:lnTo>
                    <a:pt x="944" y="380"/>
                  </a:lnTo>
                  <a:lnTo>
                    <a:pt x="945" y="373"/>
                  </a:lnTo>
                  <a:lnTo>
                    <a:pt x="945" y="366"/>
                  </a:lnTo>
                  <a:lnTo>
                    <a:pt x="944" y="359"/>
                  </a:lnTo>
                  <a:lnTo>
                    <a:pt x="942" y="353"/>
                  </a:lnTo>
                  <a:lnTo>
                    <a:pt x="938" y="347"/>
                  </a:lnTo>
                  <a:lnTo>
                    <a:pt x="938" y="347"/>
                  </a:lnTo>
                  <a:lnTo>
                    <a:pt x="934" y="349"/>
                  </a:lnTo>
                  <a:lnTo>
                    <a:pt x="931" y="351"/>
                  </a:lnTo>
                  <a:lnTo>
                    <a:pt x="926" y="356"/>
                  </a:lnTo>
                  <a:lnTo>
                    <a:pt x="923" y="364"/>
                  </a:lnTo>
                  <a:lnTo>
                    <a:pt x="920" y="372"/>
                  </a:lnTo>
                  <a:lnTo>
                    <a:pt x="920" y="381"/>
                  </a:lnTo>
                  <a:lnTo>
                    <a:pt x="922" y="385"/>
                  </a:lnTo>
                  <a:lnTo>
                    <a:pt x="923" y="389"/>
                  </a:lnTo>
                  <a:lnTo>
                    <a:pt x="925" y="393"/>
                  </a:lnTo>
                  <a:lnTo>
                    <a:pt x="928" y="396"/>
                  </a:lnTo>
                  <a:lnTo>
                    <a:pt x="931" y="399"/>
                  </a:lnTo>
                  <a:lnTo>
                    <a:pt x="935" y="401"/>
                  </a:lnTo>
                  <a:lnTo>
                    <a:pt x="935" y="401"/>
                  </a:lnTo>
                  <a:close/>
                  <a:moveTo>
                    <a:pt x="837" y="409"/>
                  </a:moveTo>
                  <a:lnTo>
                    <a:pt x="837" y="409"/>
                  </a:lnTo>
                  <a:lnTo>
                    <a:pt x="838" y="404"/>
                  </a:lnTo>
                  <a:lnTo>
                    <a:pt x="838" y="401"/>
                  </a:lnTo>
                  <a:lnTo>
                    <a:pt x="837" y="396"/>
                  </a:lnTo>
                  <a:lnTo>
                    <a:pt x="835" y="389"/>
                  </a:lnTo>
                  <a:lnTo>
                    <a:pt x="834" y="385"/>
                  </a:lnTo>
                  <a:lnTo>
                    <a:pt x="835" y="381"/>
                  </a:lnTo>
                  <a:lnTo>
                    <a:pt x="835" y="381"/>
                  </a:lnTo>
                  <a:lnTo>
                    <a:pt x="829" y="381"/>
                  </a:lnTo>
                  <a:lnTo>
                    <a:pt x="829" y="381"/>
                  </a:lnTo>
                  <a:lnTo>
                    <a:pt x="766" y="411"/>
                  </a:lnTo>
                  <a:lnTo>
                    <a:pt x="705" y="441"/>
                  </a:lnTo>
                  <a:lnTo>
                    <a:pt x="674" y="455"/>
                  </a:lnTo>
                  <a:lnTo>
                    <a:pt x="642" y="469"/>
                  </a:lnTo>
                  <a:lnTo>
                    <a:pt x="610" y="480"/>
                  </a:lnTo>
                  <a:lnTo>
                    <a:pt x="576" y="492"/>
                  </a:lnTo>
                  <a:lnTo>
                    <a:pt x="576" y="492"/>
                  </a:lnTo>
                  <a:lnTo>
                    <a:pt x="567" y="497"/>
                  </a:lnTo>
                  <a:lnTo>
                    <a:pt x="556" y="504"/>
                  </a:lnTo>
                  <a:lnTo>
                    <a:pt x="534" y="514"/>
                  </a:lnTo>
                  <a:lnTo>
                    <a:pt x="510" y="522"/>
                  </a:lnTo>
                  <a:lnTo>
                    <a:pt x="485" y="532"/>
                  </a:lnTo>
                  <a:lnTo>
                    <a:pt x="485" y="532"/>
                  </a:lnTo>
                  <a:lnTo>
                    <a:pt x="463" y="541"/>
                  </a:lnTo>
                  <a:lnTo>
                    <a:pt x="442" y="552"/>
                  </a:lnTo>
                  <a:lnTo>
                    <a:pt x="419" y="563"/>
                  </a:lnTo>
                  <a:lnTo>
                    <a:pt x="397" y="574"/>
                  </a:lnTo>
                  <a:lnTo>
                    <a:pt x="397" y="574"/>
                  </a:lnTo>
                  <a:lnTo>
                    <a:pt x="322" y="603"/>
                  </a:lnTo>
                  <a:lnTo>
                    <a:pt x="284" y="621"/>
                  </a:lnTo>
                  <a:lnTo>
                    <a:pt x="251" y="637"/>
                  </a:lnTo>
                  <a:lnTo>
                    <a:pt x="251" y="637"/>
                  </a:lnTo>
                  <a:lnTo>
                    <a:pt x="244" y="642"/>
                  </a:lnTo>
                  <a:lnTo>
                    <a:pt x="238" y="646"/>
                  </a:lnTo>
                  <a:lnTo>
                    <a:pt x="235" y="652"/>
                  </a:lnTo>
                  <a:lnTo>
                    <a:pt x="234" y="657"/>
                  </a:lnTo>
                  <a:lnTo>
                    <a:pt x="234" y="662"/>
                  </a:lnTo>
                  <a:lnTo>
                    <a:pt x="235" y="668"/>
                  </a:lnTo>
                  <a:lnTo>
                    <a:pt x="237" y="673"/>
                  </a:lnTo>
                  <a:lnTo>
                    <a:pt x="241" y="678"/>
                  </a:lnTo>
                  <a:lnTo>
                    <a:pt x="248" y="690"/>
                  </a:lnTo>
                  <a:lnTo>
                    <a:pt x="257" y="702"/>
                  </a:lnTo>
                  <a:lnTo>
                    <a:pt x="263" y="714"/>
                  </a:lnTo>
                  <a:lnTo>
                    <a:pt x="265" y="719"/>
                  </a:lnTo>
                  <a:lnTo>
                    <a:pt x="266" y="726"/>
                  </a:lnTo>
                  <a:lnTo>
                    <a:pt x="266" y="726"/>
                  </a:lnTo>
                  <a:lnTo>
                    <a:pt x="304" y="707"/>
                  </a:lnTo>
                  <a:lnTo>
                    <a:pt x="341" y="690"/>
                  </a:lnTo>
                  <a:lnTo>
                    <a:pt x="417" y="658"/>
                  </a:lnTo>
                  <a:lnTo>
                    <a:pt x="570" y="594"/>
                  </a:lnTo>
                  <a:lnTo>
                    <a:pt x="645" y="562"/>
                  </a:lnTo>
                  <a:lnTo>
                    <a:pt x="720" y="527"/>
                  </a:lnTo>
                  <a:lnTo>
                    <a:pt x="757" y="510"/>
                  </a:lnTo>
                  <a:lnTo>
                    <a:pt x="793" y="492"/>
                  </a:lnTo>
                  <a:lnTo>
                    <a:pt x="828" y="473"/>
                  </a:lnTo>
                  <a:lnTo>
                    <a:pt x="864" y="453"/>
                  </a:lnTo>
                  <a:lnTo>
                    <a:pt x="864" y="453"/>
                  </a:lnTo>
                  <a:lnTo>
                    <a:pt x="862" y="451"/>
                  </a:lnTo>
                  <a:lnTo>
                    <a:pt x="859" y="450"/>
                  </a:lnTo>
                  <a:lnTo>
                    <a:pt x="855" y="446"/>
                  </a:lnTo>
                  <a:lnTo>
                    <a:pt x="853" y="441"/>
                  </a:lnTo>
                  <a:lnTo>
                    <a:pt x="850" y="433"/>
                  </a:lnTo>
                  <a:lnTo>
                    <a:pt x="844" y="419"/>
                  </a:lnTo>
                  <a:lnTo>
                    <a:pt x="841" y="413"/>
                  </a:lnTo>
                  <a:lnTo>
                    <a:pt x="837" y="409"/>
                  </a:lnTo>
                  <a:lnTo>
                    <a:pt x="837" y="409"/>
                  </a:lnTo>
                  <a:close/>
                  <a:moveTo>
                    <a:pt x="1677" y="640"/>
                  </a:moveTo>
                  <a:lnTo>
                    <a:pt x="1677" y="640"/>
                  </a:lnTo>
                  <a:lnTo>
                    <a:pt x="1695" y="621"/>
                  </a:lnTo>
                  <a:lnTo>
                    <a:pt x="1711" y="601"/>
                  </a:lnTo>
                  <a:lnTo>
                    <a:pt x="1726" y="582"/>
                  </a:lnTo>
                  <a:lnTo>
                    <a:pt x="1732" y="572"/>
                  </a:lnTo>
                  <a:lnTo>
                    <a:pt x="1737" y="562"/>
                  </a:lnTo>
                  <a:lnTo>
                    <a:pt x="1743" y="552"/>
                  </a:lnTo>
                  <a:lnTo>
                    <a:pt x="1747" y="541"/>
                  </a:lnTo>
                  <a:lnTo>
                    <a:pt x="1750" y="530"/>
                  </a:lnTo>
                  <a:lnTo>
                    <a:pt x="1752" y="519"/>
                  </a:lnTo>
                  <a:lnTo>
                    <a:pt x="1752" y="507"/>
                  </a:lnTo>
                  <a:lnTo>
                    <a:pt x="1752" y="495"/>
                  </a:lnTo>
                  <a:lnTo>
                    <a:pt x="1750" y="483"/>
                  </a:lnTo>
                  <a:lnTo>
                    <a:pt x="1747" y="470"/>
                  </a:lnTo>
                  <a:lnTo>
                    <a:pt x="1747" y="470"/>
                  </a:lnTo>
                  <a:lnTo>
                    <a:pt x="1737" y="463"/>
                  </a:lnTo>
                  <a:lnTo>
                    <a:pt x="1728" y="459"/>
                  </a:lnTo>
                  <a:lnTo>
                    <a:pt x="1717" y="455"/>
                  </a:lnTo>
                  <a:lnTo>
                    <a:pt x="1705" y="453"/>
                  </a:lnTo>
                  <a:lnTo>
                    <a:pt x="1705" y="453"/>
                  </a:lnTo>
                  <a:lnTo>
                    <a:pt x="1686" y="450"/>
                  </a:lnTo>
                  <a:lnTo>
                    <a:pt x="1666" y="449"/>
                  </a:lnTo>
                  <a:lnTo>
                    <a:pt x="1646" y="448"/>
                  </a:lnTo>
                  <a:lnTo>
                    <a:pt x="1626" y="448"/>
                  </a:lnTo>
                  <a:lnTo>
                    <a:pt x="1607" y="449"/>
                  </a:lnTo>
                  <a:lnTo>
                    <a:pt x="1586" y="451"/>
                  </a:lnTo>
                  <a:lnTo>
                    <a:pt x="1548" y="456"/>
                  </a:lnTo>
                  <a:lnTo>
                    <a:pt x="1510" y="462"/>
                  </a:lnTo>
                  <a:lnTo>
                    <a:pt x="1475" y="470"/>
                  </a:lnTo>
                  <a:lnTo>
                    <a:pt x="1442" y="478"/>
                  </a:lnTo>
                  <a:lnTo>
                    <a:pt x="1412" y="487"/>
                  </a:lnTo>
                  <a:lnTo>
                    <a:pt x="1412" y="487"/>
                  </a:lnTo>
                  <a:lnTo>
                    <a:pt x="1417" y="506"/>
                  </a:lnTo>
                  <a:lnTo>
                    <a:pt x="1423" y="525"/>
                  </a:lnTo>
                  <a:lnTo>
                    <a:pt x="1434" y="562"/>
                  </a:lnTo>
                  <a:lnTo>
                    <a:pt x="1447" y="597"/>
                  </a:lnTo>
                  <a:lnTo>
                    <a:pt x="1461" y="630"/>
                  </a:lnTo>
                  <a:lnTo>
                    <a:pt x="1474" y="665"/>
                  </a:lnTo>
                  <a:lnTo>
                    <a:pt x="1486" y="698"/>
                  </a:lnTo>
                  <a:lnTo>
                    <a:pt x="1490" y="715"/>
                  </a:lnTo>
                  <a:lnTo>
                    <a:pt x="1494" y="732"/>
                  </a:lnTo>
                  <a:lnTo>
                    <a:pt x="1499" y="750"/>
                  </a:lnTo>
                  <a:lnTo>
                    <a:pt x="1501" y="767"/>
                  </a:lnTo>
                  <a:lnTo>
                    <a:pt x="1501" y="767"/>
                  </a:lnTo>
                  <a:lnTo>
                    <a:pt x="1551" y="739"/>
                  </a:lnTo>
                  <a:lnTo>
                    <a:pt x="1575" y="726"/>
                  </a:lnTo>
                  <a:lnTo>
                    <a:pt x="1596" y="711"/>
                  </a:lnTo>
                  <a:lnTo>
                    <a:pt x="1619" y="695"/>
                  </a:lnTo>
                  <a:lnTo>
                    <a:pt x="1639" y="678"/>
                  </a:lnTo>
                  <a:lnTo>
                    <a:pt x="1658" y="660"/>
                  </a:lnTo>
                  <a:lnTo>
                    <a:pt x="1677" y="640"/>
                  </a:lnTo>
                  <a:lnTo>
                    <a:pt x="1677" y="640"/>
                  </a:lnTo>
                  <a:close/>
                  <a:moveTo>
                    <a:pt x="881" y="477"/>
                  </a:moveTo>
                  <a:lnTo>
                    <a:pt x="881" y="477"/>
                  </a:lnTo>
                  <a:lnTo>
                    <a:pt x="883" y="476"/>
                  </a:lnTo>
                  <a:lnTo>
                    <a:pt x="883" y="475"/>
                  </a:lnTo>
                  <a:lnTo>
                    <a:pt x="881" y="475"/>
                  </a:lnTo>
                  <a:lnTo>
                    <a:pt x="881" y="475"/>
                  </a:lnTo>
                  <a:lnTo>
                    <a:pt x="877" y="478"/>
                  </a:lnTo>
                  <a:lnTo>
                    <a:pt x="871" y="480"/>
                  </a:lnTo>
                  <a:lnTo>
                    <a:pt x="859" y="485"/>
                  </a:lnTo>
                  <a:lnTo>
                    <a:pt x="839" y="489"/>
                  </a:lnTo>
                  <a:lnTo>
                    <a:pt x="839" y="489"/>
                  </a:lnTo>
                  <a:lnTo>
                    <a:pt x="832" y="492"/>
                  </a:lnTo>
                  <a:lnTo>
                    <a:pt x="823" y="495"/>
                  </a:lnTo>
                  <a:lnTo>
                    <a:pt x="806" y="504"/>
                  </a:lnTo>
                  <a:lnTo>
                    <a:pt x="788" y="514"/>
                  </a:lnTo>
                  <a:lnTo>
                    <a:pt x="771" y="524"/>
                  </a:lnTo>
                  <a:lnTo>
                    <a:pt x="753" y="536"/>
                  </a:lnTo>
                  <a:lnTo>
                    <a:pt x="736" y="546"/>
                  </a:lnTo>
                  <a:lnTo>
                    <a:pt x="720" y="554"/>
                  </a:lnTo>
                  <a:lnTo>
                    <a:pt x="704" y="561"/>
                  </a:lnTo>
                  <a:lnTo>
                    <a:pt x="704" y="561"/>
                  </a:lnTo>
                  <a:lnTo>
                    <a:pt x="688" y="566"/>
                  </a:lnTo>
                  <a:lnTo>
                    <a:pt x="672" y="572"/>
                  </a:lnTo>
                  <a:lnTo>
                    <a:pt x="640" y="585"/>
                  </a:lnTo>
                  <a:lnTo>
                    <a:pt x="579" y="612"/>
                  </a:lnTo>
                  <a:lnTo>
                    <a:pt x="579" y="612"/>
                  </a:lnTo>
                  <a:lnTo>
                    <a:pt x="542" y="628"/>
                  </a:lnTo>
                  <a:lnTo>
                    <a:pt x="505" y="643"/>
                  </a:lnTo>
                  <a:lnTo>
                    <a:pt x="471" y="657"/>
                  </a:lnTo>
                  <a:lnTo>
                    <a:pt x="439" y="671"/>
                  </a:lnTo>
                  <a:lnTo>
                    <a:pt x="439" y="671"/>
                  </a:lnTo>
                  <a:lnTo>
                    <a:pt x="417" y="681"/>
                  </a:lnTo>
                  <a:lnTo>
                    <a:pt x="396" y="689"/>
                  </a:lnTo>
                  <a:lnTo>
                    <a:pt x="353" y="705"/>
                  </a:lnTo>
                  <a:lnTo>
                    <a:pt x="332" y="714"/>
                  </a:lnTo>
                  <a:lnTo>
                    <a:pt x="311" y="723"/>
                  </a:lnTo>
                  <a:lnTo>
                    <a:pt x="291" y="733"/>
                  </a:lnTo>
                  <a:lnTo>
                    <a:pt x="272" y="745"/>
                  </a:lnTo>
                  <a:lnTo>
                    <a:pt x="272" y="745"/>
                  </a:lnTo>
                  <a:lnTo>
                    <a:pt x="273" y="751"/>
                  </a:lnTo>
                  <a:lnTo>
                    <a:pt x="274" y="759"/>
                  </a:lnTo>
                  <a:lnTo>
                    <a:pt x="274" y="762"/>
                  </a:lnTo>
                  <a:lnTo>
                    <a:pt x="273" y="766"/>
                  </a:lnTo>
                  <a:lnTo>
                    <a:pt x="272" y="771"/>
                  </a:lnTo>
                  <a:lnTo>
                    <a:pt x="268" y="775"/>
                  </a:lnTo>
                  <a:lnTo>
                    <a:pt x="268" y="775"/>
                  </a:lnTo>
                  <a:lnTo>
                    <a:pt x="305" y="752"/>
                  </a:lnTo>
                  <a:lnTo>
                    <a:pt x="342" y="732"/>
                  </a:lnTo>
                  <a:lnTo>
                    <a:pt x="380" y="713"/>
                  </a:lnTo>
                  <a:lnTo>
                    <a:pt x="418" y="695"/>
                  </a:lnTo>
                  <a:lnTo>
                    <a:pt x="458" y="677"/>
                  </a:lnTo>
                  <a:lnTo>
                    <a:pt x="496" y="660"/>
                  </a:lnTo>
                  <a:lnTo>
                    <a:pt x="576" y="627"/>
                  </a:lnTo>
                  <a:lnTo>
                    <a:pt x="576" y="627"/>
                  </a:lnTo>
                  <a:lnTo>
                    <a:pt x="601" y="616"/>
                  </a:lnTo>
                  <a:lnTo>
                    <a:pt x="626" y="605"/>
                  </a:lnTo>
                  <a:lnTo>
                    <a:pt x="675" y="581"/>
                  </a:lnTo>
                  <a:lnTo>
                    <a:pt x="701" y="570"/>
                  </a:lnTo>
                  <a:lnTo>
                    <a:pt x="727" y="561"/>
                  </a:lnTo>
                  <a:lnTo>
                    <a:pt x="752" y="552"/>
                  </a:lnTo>
                  <a:lnTo>
                    <a:pt x="780" y="546"/>
                  </a:lnTo>
                  <a:lnTo>
                    <a:pt x="780" y="546"/>
                  </a:lnTo>
                  <a:lnTo>
                    <a:pt x="840" y="516"/>
                  </a:lnTo>
                  <a:lnTo>
                    <a:pt x="901" y="485"/>
                  </a:lnTo>
                  <a:lnTo>
                    <a:pt x="901" y="485"/>
                  </a:lnTo>
                  <a:lnTo>
                    <a:pt x="900" y="483"/>
                  </a:lnTo>
                  <a:lnTo>
                    <a:pt x="898" y="481"/>
                  </a:lnTo>
                  <a:lnTo>
                    <a:pt x="893" y="481"/>
                  </a:lnTo>
                  <a:lnTo>
                    <a:pt x="886" y="480"/>
                  </a:lnTo>
                  <a:lnTo>
                    <a:pt x="883" y="479"/>
                  </a:lnTo>
                  <a:lnTo>
                    <a:pt x="881" y="477"/>
                  </a:lnTo>
                  <a:lnTo>
                    <a:pt x="881" y="477"/>
                  </a:lnTo>
                  <a:close/>
                  <a:moveTo>
                    <a:pt x="1478" y="745"/>
                  </a:moveTo>
                  <a:lnTo>
                    <a:pt x="1478" y="745"/>
                  </a:lnTo>
                  <a:lnTo>
                    <a:pt x="1476" y="733"/>
                  </a:lnTo>
                  <a:lnTo>
                    <a:pt x="1473" y="721"/>
                  </a:lnTo>
                  <a:lnTo>
                    <a:pt x="1463" y="696"/>
                  </a:lnTo>
                  <a:lnTo>
                    <a:pt x="1442" y="642"/>
                  </a:lnTo>
                  <a:lnTo>
                    <a:pt x="1442" y="642"/>
                  </a:lnTo>
                  <a:lnTo>
                    <a:pt x="1439" y="632"/>
                  </a:lnTo>
                  <a:lnTo>
                    <a:pt x="1437" y="622"/>
                  </a:lnTo>
                  <a:lnTo>
                    <a:pt x="1434" y="611"/>
                  </a:lnTo>
                  <a:lnTo>
                    <a:pt x="1432" y="600"/>
                  </a:lnTo>
                  <a:lnTo>
                    <a:pt x="1432" y="600"/>
                  </a:lnTo>
                  <a:lnTo>
                    <a:pt x="1427" y="586"/>
                  </a:lnTo>
                  <a:lnTo>
                    <a:pt x="1419" y="575"/>
                  </a:lnTo>
                  <a:lnTo>
                    <a:pt x="1413" y="563"/>
                  </a:lnTo>
                  <a:lnTo>
                    <a:pt x="1408" y="551"/>
                  </a:lnTo>
                  <a:lnTo>
                    <a:pt x="1408" y="551"/>
                  </a:lnTo>
                  <a:lnTo>
                    <a:pt x="1402" y="535"/>
                  </a:lnTo>
                  <a:lnTo>
                    <a:pt x="1398" y="521"/>
                  </a:lnTo>
                  <a:lnTo>
                    <a:pt x="1395" y="515"/>
                  </a:lnTo>
                  <a:lnTo>
                    <a:pt x="1392" y="509"/>
                  </a:lnTo>
                  <a:lnTo>
                    <a:pt x="1386" y="504"/>
                  </a:lnTo>
                  <a:lnTo>
                    <a:pt x="1381" y="500"/>
                  </a:lnTo>
                  <a:lnTo>
                    <a:pt x="1381" y="500"/>
                  </a:lnTo>
                  <a:lnTo>
                    <a:pt x="1371" y="502"/>
                  </a:lnTo>
                  <a:lnTo>
                    <a:pt x="1363" y="505"/>
                  </a:lnTo>
                  <a:lnTo>
                    <a:pt x="1354" y="508"/>
                  </a:lnTo>
                  <a:lnTo>
                    <a:pt x="1351" y="510"/>
                  </a:lnTo>
                  <a:lnTo>
                    <a:pt x="1349" y="514"/>
                  </a:lnTo>
                  <a:lnTo>
                    <a:pt x="1349" y="514"/>
                  </a:lnTo>
                  <a:lnTo>
                    <a:pt x="1354" y="536"/>
                  </a:lnTo>
                  <a:lnTo>
                    <a:pt x="1362" y="560"/>
                  </a:lnTo>
                  <a:lnTo>
                    <a:pt x="1371" y="584"/>
                  </a:lnTo>
                  <a:lnTo>
                    <a:pt x="1382" y="609"/>
                  </a:lnTo>
                  <a:lnTo>
                    <a:pt x="1405" y="659"/>
                  </a:lnTo>
                  <a:lnTo>
                    <a:pt x="1427" y="708"/>
                  </a:lnTo>
                  <a:lnTo>
                    <a:pt x="1427" y="708"/>
                  </a:lnTo>
                  <a:lnTo>
                    <a:pt x="1432" y="722"/>
                  </a:lnTo>
                  <a:lnTo>
                    <a:pt x="1434" y="735"/>
                  </a:lnTo>
                  <a:lnTo>
                    <a:pt x="1435" y="746"/>
                  </a:lnTo>
                  <a:lnTo>
                    <a:pt x="1434" y="756"/>
                  </a:lnTo>
                  <a:lnTo>
                    <a:pt x="1434" y="756"/>
                  </a:lnTo>
                  <a:lnTo>
                    <a:pt x="1432" y="761"/>
                  </a:lnTo>
                  <a:lnTo>
                    <a:pt x="1428" y="766"/>
                  </a:lnTo>
                  <a:lnTo>
                    <a:pt x="1424" y="771"/>
                  </a:lnTo>
                  <a:lnTo>
                    <a:pt x="1417" y="773"/>
                  </a:lnTo>
                  <a:lnTo>
                    <a:pt x="1411" y="774"/>
                  </a:lnTo>
                  <a:lnTo>
                    <a:pt x="1404" y="774"/>
                  </a:lnTo>
                  <a:lnTo>
                    <a:pt x="1399" y="772"/>
                  </a:lnTo>
                  <a:lnTo>
                    <a:pt x="1393" y="767"/>
                  </a:lnTo>
                  <a:lnTo>
                    <a:pt x="1393" y="767"/>
                  </a:lnTo>
                  <a:lnTo>
                    <a:pt x="1381" y="735"/>
                  </a:lnTo>
                  <a:lnTo>
                    <a:pt x="1368" y="705"/>
                  </a:lnTo>
                  <a:lnTo>
                    <a:pt x="1355" y="677"/>
                  </a:lnTo>
                  <a:lnTo>
                    <a:pt x="1341" y="650"/>
                  </a:lnTo>
                  <a:lnTo>
                    <a:pt x="1312" y="595"/>
                  </a:lnTo>
                  <a:lnTo>
                    <a:pt x="1298" y="567"/>
                  </a:lnTo>
                  <a:lnTo>
                    <a:pt x="1284" y="538"/>
                  </a:lnTo>
                  <a:lnTo>
                    <a:pt x="1284" y="538"/>
                  </a:lnTo>
                  <a:lnTo>
                    <a:pt x="1278" y="540"/>
                  </a:lnTo>
                  <a:lnTo>
                    <a:pt x="1273" y="541"/>
                  </a:lnTo>
                  <a:lnTo>
                    <a:pt x="1268" y="545"/>
                  </a:lnTo>
                  <a:lnTo>
                    <a:pt x="1265" y="549"/>
                  </a:lnTo>
                  <a:lnTo>
                    <a:pt x="1265" y="549"/>
                  </a:lnTo>
                  <a:lnTo>
                    <a:pt x="1269" y="566"/>
                  </a:lnTo>
                  <a:lnTo>
                    <a:pt x="1275" y="583"/>
                  </a:lnTo>
                  <a:lnTo>
                    <a:pt x="1281" y="601"/>
                  </a:lnTo>
                  <a:lnTo>
                    <a:pt x="1290" y="618"/>
                  </a:lnTo>
                  <a:lnTo>
                    <a:pt x="1306" y="655"/>
                  </a:lnTo>
                  <a:lnTo>
                    <a:pt x="1324" y="691"/>
                  </a:lnTo>
                  <a:lnTo>
                    <a:pt x="1324" y="691"/>
                  </a:lnTo>
                  <a:lnTo>
                    <a:pt x="1336" y="718"/>
                  </a:lnTo>
                  <a:lnTo>
                    <a:pt x="1342" y="733"/>
                  </a:lnTo>
                  <a:lnTo>
                    <a:pt x="1347" y="747"/>
                  </a:lnTo>
                  <a:lnTo>
                    <a:pt x="1350" y="762"/>
                  </a:lnTo>
                  <a:lnTo>
                    <a:pt x="1350" y="769"/>
                  </a:lnTo>
                  <a:lnTo>
                    <a:pt x="1350" y="777"/>
                  </a:lnTo>
                  <a:lnTo>
                    <a:pt x="1349" y="783"/>
                  </a:lnTo>
                  <a:lnTo>
                    <a:pt x="1348" y="791"/>
                  </a:lnTo>
                  <a:lnTo>
                    <a:pt x="1344" y="797"/>
                  </a:lnTo>
                  <a:lnTo>
                    <a:pt x="1341" y="804"/>
                  </a:lnTo>
                  <a:lnTo>
                    <a:pt x="1341" y="804"/>
                  </a:lnTo>
                  <a:lnTo>
                    <a:pt x="1336" y="805"/>
                  </a:lnTo>
                  <a:lnTo>
                    <a:pt x="1331" y="804"/>
                  </a:lnTo>
                  <a:lnTo>
                    <a:pt x="1325" y="803"/>
                  </a:lnTo>
                  <a:lnTo>
                    <a:pt x="1320" y="801"/>
                  </a:lnTo>
                  <a:lnTo>
                    <a:pt x="1309" y="793"/>
                  </a:lnTo>
                  <a:lnTo>
                    <a:pt x="1299" y="783"/>
                  </a:lnTo>
                  <a:lnTo>
                    <a:pt x="1291" y="774"/>
                  </a:lnTo>
                  <a:lnTo>
                    <a:pt x="1283" y="762"/>
                  </a:lnTo>
                  <a:lnTo>
                    <a:pt x="1272" y="743"/>
                  </a:lnTo>
                  <a:lnTo>
                    <a:pt x="1272" y="743"/>
                  </a:lnTo>
                  <a:lnTo>
                    <a:pt x="1263" y="723"/>
                  </a:lnTo>
                  <a:lnTo>
                    <a:pt x="1253" y="703"/>
                  </a:lnTo>
                  <a:lnTo>
                    <a:pt x="1236" y="659"/>
                  </a:lnTo>
                  <a:lnTo>
                    <a:pt x="1219" y="616"/>
                  </a:lnTo>
                  <a:lnTo>
                    <a:pt x="1212" y="596"/>
                  </a:lnTo>
                  <a:lnTo>
                    <a:pt x="1203" y="578"/>
                  </a:lnTo>
                  <a:lnTo>
                    <a:pt x="1203" y="578"/>
                  </a:lnTo>
                  <a:lnTo>
                    <a:pt x="1195" y="581"/>
                  </a:lnTo>
                  <a:lnTo>
                    <a:pt x="1187" y="584"/>
                  </a:lnTo>
                  <a:lnTo>
                    <a:pt x="1171" y="593"/>
                  </a:lnTo>
                  <a:lnTo>
                    <a:pt x="1171" y="593"/>
                  </a:lnTo>
                  <a:lnTo>
                    <a:pt x="1171" y="596"/>
                  </a:lnTo>
                  <a:lnTo>
                    <a:pt x="1172" y="598"/>
                  </a:lnTo>
                  <a:lnTo>
                    <a:pt x="1175" y="600"/>
                  </a:lnTo>
                  <a:lnTo>
                    <a:pt x="1177" y="602"/>
                  </a:lnTo>
                  <a:lnTo>
                    <a:pt x="1178" y="603"/>
                  </a:lnTo>
                  <a:lnTo>
                    <a:pt x="1180" y="607"/>
                  </a:lnTo>
                  <a:lnTo>
                    <a:pt x="1178" y="610"/>
                  </a:lnTo>
                  <a:lnTo>
                    <a:pt x="1178" y="610"/>
                  </a:lnTo>
                  <a:lnTo>
                    <a:pt x="1178" y="614"/>
                  </a:lnTo>
                  <a:lnTo>
                    <a:pt x="1177" y="620"/>
                  </a:lnTo>
                  <a:lnTo>
                    <a:pt x="1180" y="628"/>
                  </a:lnTo>
                  <a:lnTo>
                    <a:pt x="1183" y="638"/>
                  </a:lnTo>
                  <a:lnTo>
                    <a:pt x="1188" y="648"/>
                  </a:lnTo>
                  <a:lnTo>
                    <a:pt x="1201" y="668"/>
                  </a:lnTo>
                  <a:lnTo>
                    <a:pt x="1216" y="689"/>
                  </a:lnTo>
                  <a:lnTo>
                    <a:pt x="1216" y="689"/>
                  </a:lnTo>
                  <a:lnTo>
                    <a:pt x="1222" y="700"/>
                  </a:lnTo>
                  <a:lnTo>
                    <a:pt x="1228" y="711"/>
                  </a:lnTo>
                  <a:lnTo>
                    <a:pt x="1239" y="734"/>
                  </a:lnTo>
                  <a:lnTo>
                    <a:pt x="1250" y="759"/>
                  </a:lnTo>
                  <a:lnTo>
                    <a:pt x="1262" y="782"/>
                  </a:lnTo>
                  <a:lnTo>
                    <a:pt x="1262" y="782"/>
                  </a:lnTo>
                  <a:lnTo>
                    <a:pt x="1268" y="792"/>
                  </a:lnTo>
                  <a:lnTo>
                    <a:pt x="1276" y="803"/>
                  </a:lnTo>
                  <a:lnTo>
                    <a:pt x="1284" y="813"/>
                  </a:lnTo>
                  <a:lnTo>
                    <a:pt x="1292" y="824"/>
                  </a:lnTo>
                  <a:lnTo>
                    <a:pt x="1292" y="824"/>
                  </a:lnTo>
                  <a:lnTo>
                    <a:pt x="1304" y="844"/>
                  </a:lnTo>
                  <a:lnTo>
                    <a:pt x="1309" y="854"/>
                  </a:lnTo>
                  <a:lnTo>
                    <a:pt x="1314" y="864"/>
                  </a:lnTo>
                  <a:lnTo>
                    <a:pt x="1322" y="871"/>
                  </a:lnTo>
                  <a:lnTo>
                    <a:pt x="1329" y="878"/>
                  </a:lnTo>
                  <a:lnTo>
                    <a:pt x="1334" y="880"/>
                  </a:lnTo>
                  <a:lnTo>
                    <a:pt x="1338" y="882"/>
                  </a:lnTo>
                  <a:lnTo>
                    <a:pt x="1343" y="883"/>
                  </a:lnTo>
                  <a:lnTo>
                    <a:pt x="1349" y="883"/>
                  </a:lnTo>
                  <a:lnTo>
                    <a:pt x="1349" y="883"/>
                  </a:lnTo>
                  <a:lnTo>
                    <a:pt x="1354" y="882"/>
                  </a:lnTo>
                  <a:lnTo>
                    <a:pt x="1359" y="881"/>
                  </a:lnTo>
                  <a:lnTo>
                    <a:pt x="1364" y="878"/>
                  </a:lnTo>
                  <a:lnTo>
                    <a:pt x="1367" y="874"/>
                  </a:lnTo>
                  <a:lnTo>
                    <a:pt x="1370" y="871"/>
                  </a:lnTo>
                  <a:lnTo>
                    <a:pt x="1372" y="867"/>
                  </a:lnTo>
                  <a:lnTo>
                    <a:pt x="1377" y="857"/>
                  </a:lnTo>
                  <a:lnTo>
                    <a:pt x="1383" y="837"/>
                  </a:lnTo>
                  <a:lnTo>
                    <a:pt x="1388" y="827"/>
                  </a:lnTo>
                  <a:lnTo>
                    <a:pt x="1392" y="823"/>
                  </a:lnTo>
                  <a:lnTo>
                    <a:pt x="1395" y="819"/>
                  </a:lnTo>
                  <a:lnTo>
                    <a:pt x="1395" y="819"/>
                  </a:lnTo>
                  <a:lnTo>
                    <a:pt x="1400" y="815"/>
                  </a:lnTo>
                  <a:lnTo>
                    <a:pt x="1404" y="812"/>
                  </a:lnTo>
                  <a:lnTo>
                    <a:pt x="1410" y="811"/>
                  </a:lnTo>
                  <a:lnTo>
                    <a:pt x="1415" y="809"/>
                  </a:lnTo>
                  <a:lnTo>
                    <a:pt x="1426" y="809"/>
                  </a:lnTo>
                  <a:lnTo>
                    <a:pt x="1437" y="810"/>
                  </a:lnTo>
                  <a:lnTo>
                    <a:pt x="1458" y="814"/>
                  </a:lnTo>
                  <a:lnTo>
                    <a:pt x="1468" y="815"/>
                  </a:lnTo>
                  <a:lnTo>
                    <a:pt x="1476" y="817"/>
                  </a:lnTo>
                  <a:lnTo>
                    <a:pt x="1476" y="817"/>
                  </a:lnTo>
                  <a:lnTo>
                    <a:pt x="1478" y="808"/>
                  </a:lnTo>
                  <a:lnTo>
                    <a:pt x="1480" y="799"/>
                  </a:lnTo>
                  <a:lnTo>
                    <a:pt x="1481" y="781"/>
                  </a:lnTo>
                  <a:lnTo>
                    <a:pt x="1481" y="763"/>
                  </a:lnTo>
                  <a:lnTo>
                    <a:pt x="1478" y="745"/>
                  </a:lnTo>
                  <a:lnTo>
                    <a:pt x="1478" y="745"/>
                  </a:lnTo>
                  <a:close/>
                  <a:moveTo>
                    <a:pt x="1387" y="676"/>
                  </a:moveTo>
                  <a:lnTo>
                    <a:pt x="1387" y="676"/>
                  </a:lnTo>
                  <a:lnTo>
                    <a:pt x="1380" y="658"/>
                  </a:lnTo>
                  <a:lnTo>
                    <a:pt x="1372" y="639"/>
                  </a:lnTo>
                  <a:lnTo>
                    <a:pt x="1359" y="600"/>
                  </a:lnTo>
                  <a:lnTo>
                    <a:pt x="1352" y="582"/>
                  </a:lnTo>
                  <a:lnTo>
                    <a:pt x="1343" y="565"/>
                  </a:lnTo>
                  <a:lnTo>
                    <a:pt x="1334" y="548"/>
                  </a:lnTo>
                  <a:lnTo>
                    <a:pt x="1327" y="540"/>
                  </a:lnTo>
                  <a:lnTo>
                    <a:pt x="1321" y="534"/>
                  </a:lnTo>
                  <a:lnTo>
                    <a:pt x="1321" y="534"/>
                  </a:lnTo>
                  <a:lnTo>
                    <a:pt x="1321" y="530"/>
                  </a:lnTo>
                  <a:lnTo>
                    <a:pt x="1320" y="529"/>
                  </a:lnTo>
                  <a:lnTo>
                    <a:pt x="1320" y="526"/>
                  </a:lnTo>
                  <a:lnTo>
                    <a:pt x="1321" y="524"/>
                  </a:lnTo>
                  <a:lnTo>
                    <a:pt x="1321" y="524"/>
                  </a:lnTo>
                  <a:lnTo>
                    <a:pt x="1317" y="524"/>
                  </a:lnTo>
                  <a:lnTo>
                    <a:pt x="1317" y="524"/>
                  </a:lnTo>
                  <a:lnTo>
                    <a:pt x="1313" y="525"/>
                  </a:lnTo>
                  <a:lnTo>
                    <a:pt x="1311" y="527"/>
                  </a:lnTo>
                  <a:lnTo>
                    <a:pt x="1309" y="529"/>
                  </a:lnTo>
                  <a:lnTo>
                    <a:pt x="1304" y="529"/>
                  </a:lnTo>
                  <a:lnTo>
                    <a:pt x="1304" y="529"/>
                  </a:lnTo>
                  <a:lnTo>
                    <a:pt x="1310" y="546"/>
                  </a:lnTo>
                  <a:lnTo>
                    <a:pt x="1318" y="562"/>
                  </a:lnTo>
                  <a:lnTo>
                    <a:pt x="1334" y="593"/>
                  </a:lnTo>
                  <a:lnTo>
                    <a:pt x="1351" y="624"/>
                  </a:lnTo>
                  <a:lnTo>
                    <a:pt x="1368" y="654"/>
                  </a:lnTo>
                  <a:lnTo>
                    <a:pt x="1368" y="654"/>
                  </a:lnTo>
                  <a:lnTo>
                    <a:pt x="1373" y="667"/>
                  </a:lnTo>
                  <a:lnTo>
                    <a:pt x="1378" y="678"/>
                  </a:lnTo>
                  <a:lnTo>
                    <a:pt x="1385" y="703"/>
                  </a:lnTo>
                  <a:lnTo>
                    <a:pt x="1389" y="715"/>
                  </a:lnTo>
                  <a:lnTo>
                    <a:pt x="1394" y="726"/>
                  </a:lnTo>
                  <a:lnTo>
                    <a:pt x="1400" y="735"/>
                  </a:lnTo>
                  <a:lnTo>
                    <a:pt x="1408" y="743"/>
                  </a:lnTo>
                  <a:lnTo>
                    <a:pt x="1408" y="743"/>
                  </a:lnTo>
                  <a:lnTo>
                    <a:pt x="1410" y="733"/>
                  </a:lnTo>
                  <a:lnTo>
                    <a:pt x="1409" y="724"/>
                  </a:lnTo>
                  <a:lnTo>
                    <a:pt x="1408" y="716"/>
                  </a:lnTo>
                  <a:lnTo>
                    <a:pt x="1404" y="708"/>
                  </a:lnTo>
                  <a:lnTo>
                    <a:pt x="1396" y="692"/>
                  </a:lnTo>
                  <a:lnTo>
                    <a:pt x="1387" y="676"/>
                  </a:lnTo>
                  <a:lnTo>
                    <a:pt x="1387" y="676"/>
                  </a:lnTo>
                  <a:close/>
                  <a:moveTo>
                    <a:pt x="1262" y="610"/>
                  </a:moveTo>
                  <a:lnTo>
                    <a:pt x="1262" y="610"/>
                  </a:lnTo>
                  <a:lnTo>
                    <a:pt x="1258" y="595"/>
                  </a:lnTo>
                  <a:lnTo>
                    <a:pt x="1253" y="580"/>
                  </a:lnTo>
                  <a:lnTo>
                    <a:pt x="1251" y="572"/>
                  </a:lnTo>
                  <a:lnTo>
                    <a:pt x="1248" y="567"/>
                  </a:lnTo>
                  <a:lnTo>
                    <a:pt x="1244" y="562"/>
                  </a:lnTo>
                  <a:lnTo>
                    <a:pt x="1237" y="559"/>
                  </a:lnTo>
                  <a:lnTo>
                    <a:pt x="1237" y="559"/>
                  </a:lnTo>
                  <a:lnTo>
                    <a:pt x="1236" y="561"/>
                  </a:lnTo>
                  <a:lnTo>
                    <a:pt x="1233" y="563"/>
                  </a:lnTo>
                  <a:lnTo>
                    <a:pt x="1227" y="564"/>
                  </a:lnTo>
                  <a:lnTo>
                    <a:pt x="1223" y="565"/>
                  </a:lnTo>
                  <a:lnTo>
                    <a:pt x="1220" y="567"/>
                  </a:lnTo>
                  <a:lnTo>
                    <a:pt x="1219" y="569"/>
                  </a:lnTo>
                  <a:lnTo>
                    <a:pt x="1218" y="574"/>
                  </a:lnTo>
                  <a:lnTo>
                    <a:pt x="1218" y="574"/>
                  </a:lnTo>
                  <a:lnTo>
                    <a:pt x="1225" y="584"/>
                  </a:lnTo>
                  <a:lnTo>
                    <a:pt x="1231" y="597"/>
                  </a:lnTo>
                  <a:lnTo>
                    <a:pt x="1243" y="623"/>
                  </a:lnTo>
                  <a:lnTo>
                    <a:pt x="1266" y="680"/>
                  </a:lnTo>
                  <a:lnTo>
                    <a:pt x="1278" y="707"/>
                  </a:lnTo>
                  <a:lnTo>
                    <a:pt x="1284" y="721"/>
                  </a:lnTo>
                  <a:lnTo>
                    <a:pt x="1292" y="734"/>
                  </a:lnTo>
                  <a:lnTo>
                    <a:pt x="1299" y="747"/>
                  </a:lnTo>
                  <a:lnTo>
                    <a:pt x="1308" y="759"/>
                  </a:lnTo>
                  <a:lnTo>
                    <a:pt x="1317" y="769"/>
                  </a:lnTo>
                  <a:lnTo>
                    <a:pt x="1326" y="780"/>
                  </a:lnTo>
                  <a:lnTo>
                    <a:pt x="1326" y="780"/>
                  </a:lnTo>
                  <a:lnTo>
                    <a:pt x="1325" y="768"/>
                  </a:lnTo>
                  <a:lnTo>
                    <a:pt x="1323" y="757"/>
                  </a:lnTo>
                  <a:lnTo>
                    <a:pt x="1321" y="745"/>
                  </a:lnTo>
                  <a:lnTo>
                    <a:pt x="1318" y="734"/>
                  </a:lnTo>
                  <a:lnTo>
                    <a:pt x="1309" y="713"/>
                  </a:lnTo>
                  <a:lnTo>
                    <a:pt x="1301" y="691"/>
                  </a:lnTo>
                  <a:lnTo>
                    <a:pt x="1280" y="651"/>
                  </a:lnTo>
                  <a:lnTo>
                    <a:pt x="1271" y="630"/>
                  </a:lnTo>
                  <a:lnTo>
                    <a:pt x="1262" y="610"/>
                  </a:lnTo>
                  <a:lnTo>
                    <a:pt x="1262" y="610"/>
                  </a:lnTo>
                  <a:close/>
                  <a:moveTo>
                    <a:pt x="894" y="822"/>
                  </a:moveTo>
                  <a:lnTo>
                    <a:pt x="894" y="822"/>
                  </a:lnTo>
                  <a:lnTo>
                    <a:pt x="887" y="829"/>
                  </a:lnTo>
                  <a:lnTo>
                    <a:pt x="881" y="837"/>
                  </a:lnTo>
                  <a:lnTo>
                    <a:pt x="871" y="855"/>
                  </a:lnTo>
                  <a:lnTo>
                    <a:pt x="863" y="873"/>
                  </a:lnTo>
                  <a:lnTo>
                    <a:pt x="856" y="893"/>
                  </a:lnTo>
                  <a:lnTo>
                    <a:pt x="856" y="893"/>
                  </a:lnTo>
                  <a:lnTo>
                    <a:pt x="870" y="898"/>
                  </a:lnTo>
                  <a:lnTo>
                    <a:pt x="885" y="902"/>
                  </a:lnTo>
                  <a:lnTo>
                    <a:pt x="900" y="905"/>
                  </a:lnTo>
                  <a:lnTo>
                    <a:pt x="915" y="909"/>
                  </a:lnTo>
                  <a:lnTo>
                    <a:pt x="931" y="911"/>
                  </a:lnTo>
                  <a:lnTo>
                    <a:pt x="947" y="913"/>
                  </a:lnTo>
                  <a:lnTo>
                    <a:pt x="979" y="914"/>
                  </a:lnTo>
                  <a:lnTo>
                    <a:pt x="1013" y="913"/>
                  </a:lnTo>
                  <a:lnTo>
                    <a:pt x="1045" y="912"/>
                  </a:lnTo>
                  <a:lnTo>
                    <a:pt x="1076" y="909"/>
                  </a:lnTo>
                  <a:lnTo>
                    <a:pt x="1105" y="905"/>
                  </a:lnTo>
                  <a:lnTo>
                    <a:pt x="1105" y="905"/>
                  </a:lnTo>
                  <a:lnTo>
                    <a:pt x="1127" y="902"/>
                  </a:lnTo>
                  <a:lnTo>
                    <a:pt x="1150" y="898"/>
                  </a:lnTo>
                  <a:lnTo>
                    <a:pt x="1171" y="894"/>
                  </a:lnTo>
                  <a:lnTo>
                    <a:pt x="1191" y="888"/>
                  </a:lnTo>
                  <a:lnTo>
                    <a:pt x="1212" y="882"/>
                  </a:lnTo>
                  <a:lnTo>
                    <a:pt x="1231" y="875"/>
                  </a:lnTo>
                  <a:lnTo>
                    <a:pt x="1249" y="869"/>
                  </a:lnTo>
                  <a:lnTo>
                    <a:pt x="1267" y="860"/>
                  </a:lnTo>
                  <a:lnTo>
                    <a:pt x="1267" y="860"/>
                  </a:lnTo>
                  <a:lnTo>
                    <a:pt x="1251" y="832"/>
                  </a:lnTo>
                  <a:lnTo>
                    <a:pt x="1236" y="799"/>
                  </a:lnTo>
                  <a:lnTo>
                    <a:pt x="1205" y="734"/>
                  </a:lnTo>
                  <a:lnTo>
                    <a:pt x="1146" y="605"/>
                  </a:lnTo>
                  <a:lnTo>
                    <a:pt x="1146" y="605"/>
                  </a:lnTo>
                  <a:lnTo>
                    <a:pt x="1128" y="615"/>
                  </a:lnTo>
                  <a:lnTo>
                    <a:pt x="1110" y="627"/>
                  </a:lnTo>
                  <a:lnTo>
                    <a:pt x="1075" y="651"/>
                  </a:lnTo>
                  <a:lnTo>
                    <a:pt x="1041" y="675"/>
                  </a:lnTo>
                  <a:lnTo>
                    <a:pt x="1010" y="703"/>
                  </a:lnTo>
                  <a:lnTo>
                    <a:pt x="979" y="731"/>
                  </a:lnTo>
                  <a:lnTo>
                    <a:pt x="949" y="761"/>
                  </a:lnTo>
                  <a:lnTo>
                    <a:pt x="922" y="791"/>
                  </a:lnTo>
                  <a:lnTo>
                    <a:pt x="894" y="822"/>
                  </a:lnTo>
                  <a:lnTo>
                    <a:pt x="894" y="822"/>
                  </a:lnTo>
                  <a:close/>
                  <a:moveTo>
                    <a:pt x="625" y="1662"/>
                  </a:moveTo>
                  <a:lnTo>
                    <a:pt x="625" y="1662"/>
                  </a:lnTo>
                  <a:lnTo>
                    <a:pt x="623" y="1659"/>
                  </a:lnTo>
                  <a:lnTo>
                    <a:pt x="621" y="1656"/>
                  </a:lnTo>
                  <a:lnTo>
                    <a:pt x="616" y="1646"/>
                  </a:lnTo>
                  <a:lnTo>
                    <a:pt x="611" y="1636"/>
                  </a:lnTo>
                  <a:lnTo>
                    <a:pt x="607" y="1631"/>
                  </a:lnTo>
                  <a:lnTo>
                    <a:pt x="604" y="1628"/>
                  </a:lnTo>
                  <a:lnTo>
                    <a:pt x="604" y="1628"/>
                  </a:lnTo>
                  <a:lnTo>
                    <a:pt x="600" y="1612"/>
                  </a:lnTo>
                  <a:lnTo>
                    <a:pt x="597" y="1597"/>
                  </a:lnTo>
                  <a:lnTo>
                    <a:pt x="592" y="1584"/>
                  </a:lnTo>
                  <a:lnTo>
                    <a:pt x="586" y="1572"/>
                  </a:lnTo>
                  <a:lnTo>
                    <a:pt x="575" y="1549"/>
                  </a:lnTo>
                  <a:lnTo>
                    <a:pt x="569" y="1536"/>
                  </a:lnTo>
                  <a:lnTo>
                    <a:pt x="564" y="1522"/>
                  </a:lnTo>
                  <a:lnTo>
                    <a:pt x="564" y="1522"/>
                  </a:lnTo>
                  <a:lnTo>
                    <a:pt x="559" y="1518"/>
                  </a:lnTo>
                  <a:lnTo>
                    <a:pt x="554" y="1514"/>
                  </a:lnTo>
                  <a:lnTo>
                    <a:pt x="547" y="1503"/>
                  </a:lnTo>
                  <a:lnTo>
                    <a:pt x="540" y="1493"/>
                  </a:lnTo>
                  <a:lnTo>
                    <a:pt x="532" y="1483"/>
                  </a:lnTo>
                  <a:lnTo>
                    <a:pt x="532" y="1483"/>
                  </a:lnTo>
                  <a:lnTo>
                    <a:pt x="531" y="1478"/>
                  </a:lnTo>
                  <a:lnTo>
                    <a:pt x="530" y="1474"/>
                  </a:lnTo>
                  <a:lnTo>
                    <a:pt x="527" y="1471"/>
                  </a:lnTo>
                  <a:lnTo>
                    <a:pt x="526" y="1465"/>
                  </a:lnTo>
                  <a:lnTo>
                    <a:pt x="526" y="1465"/>
                  </a:lnTo>
                  <a:lnTo>
                    <a:pt x="518" y="1454"/>
                  </a:lnTo>
                  <a:lnTo>
                    <a:pt x="510" y="1441"/>
                  </a:lnTo>
                  <a:lnTo>
                    <a:pt x="503" y="1427"/>
                  </a:lnTo>
                  <a:lnTo>
                    <a:pt x="496" y="1412"/>
                  </a:lnTo>
                  <a:lnTo>
                    <a:pt x="490" y="1398"/>
                  </a:lnTo>
                  <a:lnTo>
                    <a:pt x="484" y="1384"/>
                  </a:lnTo>
                  <a:lnTo>
                    <a:pt x="475" y="1371"/>
                  </a:lnTo>
                  <a:lnTo>
                    <a:pt x="471" y="1366"/>
                  </a:lnTo>
                  <a:lnTo>
                    <a:pt x="465" y="1360"/>
                  </a:lnTo>
                  <a:lnTo>
                    <a:pt x="465" y="1360"/>
                  </a:lnTo>
                  <a:lnTo>
                    <a:pt x="439" y="1309"/>
                  </a:lnTo>
                  <a:lnTo>
                    <a:pt x="413" y="1259"/>
                  </a:lnTo>
                  <a:lnTo>
                    <a:pt x="388" y="1206"/>
                  </a:lnTo>
                  <a:lnTo>
                    <a:pt x="365" y="1154"/>
                  </a:lnTo>
                  <a:lnTo>
                    <a:pt x="365" y="1154"/>
                  </a:lnTo>
                  <a:lnTo>
                    <a:pt x="348" y="1115"/>
                  </a:lnTo>
                  <a:lnTo>
                    <a:pt x="329" y="1078"/>
                  </a:lnTo>
                  <a:lnTo>
                    <a:pt x="291" y="1004"/>
                  </a:lnTo>
                  <a:lnTo>
                    <a:pt x="272" y="966"/>
                  </a:lnTo>
                  <a:lnTo>
                    <a:pt x="254" y="929"/>
                  </a:lnTo>
                  <a:lnTo>
                    <a:pt x="237" y="890"/>
                  </a:lnTo>
                  <a:lnTo>
                    <a:pt x="222" y="851"/>
                  </a:lnTo>
                  <a:lnTo>
                    <a:pt x="222" y="851"/>
                  </a:lnTo>
                  <a:lnTo>
                    <a:pt x="215" y="853"/>
                  </a:lnTo>
                  <a:lnTo>
                    <a:pt x="208" y="857"/>
                  </a:lnTo>
                  <a:lnTo>
                    <a:pt x="201" y="859"/>
                  </a:lnTo>
                  <a:lnTo>
                    <a:pt x="197" y="860"/>
                  </a:lnTo>
                  <a:lnTo>
                    <a:pt x="192" y="860"/>
                  </a:lnTo>
                  <a:lnTo>
                    <a:pt x="192" y="860"/>
                  </a:lnTo>
                  <a:lnTo>
                    <a:pt x="200" y="881"/>
                  </a:lnTo>
                  <a:lnTo>
                    <a:pt x="207" y="900"/>
                  </a:lnTo>
                  <a:lnTo>
                    <a:pt x="216" y="919"/>
                  </a:lnTo>
                  <a:lnTo>
                    <a:pt x="226" y="939"/>
                  </a:lnTo>
                  <a:lnTo>
                    <a:pt x="245" y="975"/>
                  </a:lnTo>
                  <a:lnTo>
                    <a:pt x="264" y="1010"/>
                  </a:lnTo>
                  <a:lnTo>
                    <a:pt x="264" y="1010"/>
                  </a:lnTo>
                  <a:lnTo>
                    <a:pt x="272" y="1029"/>
                  </a:lnTo>
                  <a:lnTo>
                    <a:pt x="279" y="1048"/>
                  </a:lnTo>
                  <a:lnTo>
                    <a:pt x="287" y="1066"/>
                  </a:lnTo>
                  <a:lnTo>
                    <a:pt x="296" y="1084"/>
                  </a:lnTo>
                  <a:lnTo>
                    <a:pt x="296" y="1084"/>
                  </a:lnTo>
                  <a:lnTo>
                    <a:pt x="327" y="1146"/>
                  </a:lnTo>
                  <a:lnTo>
                    <a:pt x="357" y="1208"/>
                  </a:lnTo>
                  <a:lnTo>
                    <a:pt x="417" y="1334"/>
                  </a:lnTo>
                  <a:lnTo>
                    <a:pt x="448" y="1395"/>
                  </a:lnTo>
                  <a:lnTo>
                    <a:pt x="479" y="1455"/>
                  </a:lnTo>
                  <a:lnTo>
                    <a:pt x="496" y="1485"/>
                  </a:lnTo>
                  <a:lnTo>
                    <a:pt x="512" y="1514"/>
                  </a:lnTo>
                  <a:lnTo>
                    <a:pt x="531" y="1541"/>
                  </a:lnTo>
                  <a:lnTo>
                    <a:pt x="549" y="1569"/>
                  </a:lnTo>
                  <a:lnTo>
                    <a:pt x="549" y="1569"/>
                  </a:lnTo>
                  <a:lnTo>
                    <a:pt x="553" y="1581"/>
                  </a:lnTo>
                  <a:lnTo>
                    <a:pt x="559" y="1593"/>
                  </a:lnTo>
                  <a:lnTo>
                    <a:pt x="570" y="1614"/>
                  </a:lnTo>
                  <a:lnTo>
                    <a:pt x="581" y="1637"/>
                  </a:lnTo>
                  <a:lnTo>
                    <a:pt x="586" y="1649"/>
                  </a:lnTo>
                  <a:lnTo>
                    <a:pt x="591" y="1660"/>
                  </a:lnTo>
                  <a:lnTo>
                    <a:pt x="591" y="1660"/>
                  </a:lnTo>
                  <a:lnTo>
                    <a:pt x="591" y="1662"/>
                  </a:lnTo>
                  <a:lnTo>
                    <a:pt x="590" y="1665"/>
                  </a:lnTo>
                  <a:lnTo>
                    <a:pt x="587" y="1668"/>
                  </a:lnTo>
                  <a:lnTo>
                    <a:pt x="586" y="1669"/>
                  </a:lnTo>
                  <a:lnTo>
                    <a:pt x="586" y="1671"/>
                  </a:lnTo>
                  <a:lnTo>
                    <a:pt x="586" y="1673"/>
                  </a:lnTo>
                  <a:lnTo>
                    <a:pt x="589" y="1675"/>
                  </a:lnTo>
                  <a:lnTo>
                    <a:pt x="589" y="1675"/>
                  </a:lnTo>
                  <a:lnTo>
                    <a:pt x="596" y="1677"/>
                  </a:lnTo>
                  <a:lnTo>
                    <a:pt x="601" y="1678"/>
                  </a:lnTo>
                  <a:lnTo>
                    <a:pt x="607" y="1677"/>
                  </a:lnTo>
                  <a:lnTo>
                    <a:pt x="611" y="1675"/>
                  </a:lnTo>
                  <a:lnTo>
                    <a:pt x="614" y="1673"/>
                  </a:lnTo>
                  <a:lnTo>
                    <a:pt x="618" y="1670"/>
                  </a:lnTo>
                  <a:lnTo>
                    <a:pt x="625" y="1662"/>
                  </a:lnTo>
                  <a:lnTo>
                    <a:pt x="625" y="1662"/>
                  </a:lnTo>
                  <a:close/>
                  <a:moveTo>
                    <a:pt x="107" y="930"/>
                  </a:moveTo>
                  <a:lnTo>
                    <a:pt x="107" y="930"/>
                  </a:lnTo>
                  <a:lnTo>
                    <a:pt x="118" y="954"/>
                  </a:lnTo>
                  <a:lnTo>
                    <a:pt x="131" y="976"/>
                  </a:lnTo>
                  <a:lnTo>
                    <a:pt x="131" y="976"/>
                  </a:lnTo>
                  <a:lnTo>
                    <a:pt x="154" y="1022"/>
                  </a:lnTo>
                  <a:lnTo>
                    <a:pt x="166" y="1046"/>
                  </a:lnTo>
                  <a:lnTo>
                    <a:pt x="177" y="1067"/>
                  </a:lnTo>
                  <a:lnTo>
                    <a:pt x="177" y="1067"/>
                  </a:lnTo>
                  <a:lnTo>
                    <a:pt x="203" y="1114"/>
                  </a:lnTo>
                  <a:lnTo>
                    <a:pt x="227" y="1161"/>
                  </a:lnTo>
                  <a:lnTo>
                    <a:pt x="250" y="1210"/>
                  </a:lnTo>
                  <a:lnTo>
                    <a:pt x="273" y="1258"/>
                  </a:lnTo>
                  <a:lnTo>
                    <a:pt x="317" y="1354"/>
                  </a:lnTo>
                  <a:lnTo>
                    <a:pt x="339" y="1402"/>
                  </a:lnTo>
                  <a:lnTo>
                    <a:pt x="363" y="1448"/>
                  </a:lnTo>
                  <a:lnTo>
                    <a:pt x="363" y="1448"/>
                  </a:lnTo>
                  <a:lnTo>
                    <a:pt x="373" y="1472"/>
                  </a:lnTo>
                  <a:lnTo>
                    <a:pt x="384" y="1496"/>
                  </a:lnTo>
                  <a:lnTo>
                    <a:pt x="402" y="1545"/>
                  </a:lnTo>
                  <a:lnTo>
                    <a:pt x="412" y="1568"/>
                  </a:lnTo>
                  <a:lnTo>
                    <a:pt x="423" y="1592"/>
                  </a:lnTo>
                  <a:lnTo>
                    <a:pt x="434" y="1614"/>
                  </a:lnTo>
                  <a:lnTo>
                    <a:pt x="448" y="1636"/>
                  </a:lnTo>
                  <a:lnTo>
                    <a:pt x="448" y="1636"/>
                  </a:lnTo>
                  <a:lnTo>
                    <a:pt x="448" y="1641"/>
                  </a:lnTo>
                  <a:lnTo>
                    <a:pt x="448" y="1649"/>
                  </a:lnTo>
                  <a:lnTo>
                    <a:pt x="451" y="1657"/>
                  </a:lnTo>
                  <a:lnTo>
                    <a:pt x="455" y="1667"/>
                  </a:lnTo>
                  <a:lnTo>
                    <a:pt x="460" y="1674"/>
                  </a:lnTo>
                  <a:lnTo>
                    <a:pt x="463" y="1676"/>
                  </a:lnTo>
                  <a:lnTo>
                    <a:pt x="468" y="1680"/>
                  </a:lnTo>
                  <a:lnTo>
                    <a:pt x="471" y="1681"/>
                  </a:lnTo>
                  <a:lnTo>
                    <a:pt x="475" y="1682"/>
                  </a:lnTo>
                  <a:lnTo>
                    <a:pt x="480" y="1682"/>
                  </a:lnTo>
                  <a:lnTo>
                    <a:pt x="485" y="1680"/>
                  </a:lnTo>
                  <a:lnTo>
                    <a:pt x="485" y="1680"/>
                  </a:lnTo>
                  <a:lnTo>
                    <a:pt x="486" y="1671"/>
                  </a:lnTo>
                  <a:lnTo>
                    <a:pt x="486" y="1664"/>
                  </a:lnTo>
                  <a:lnTo>
                    <a:pt x="486" y="1657"/>
                  </a:lnTo>
                  <a:lnTo>
                    <a:pt x="484" y="1651"/>
                  </a:lnTo>
                  <a:lnTo>
                    <a:pt x="480" y="1637"/>
                  </a:lnTo>
                  <a:lnTo>
                    <a:pt x="475" y="1621"/>
                  </a:lnTo>
                  <a:lnTo>
                    <a:pt x="475" y="1621"/>
                  </a:lnTo>
                  <a:lnTo>
                    <a:pt x="464" y="1604"/>
                  </a:lnTo>
                  <a:lnTo>
                    <a:pt x="454" y="1586"/>
                  </a:lnTo>
                  <a:lnTo>
                    <a:pt x="445" y="1568"/>
                  </a:lnTo>
                  <a:lnTo>
                    <a:pt x="435" y="1550"/>
                  </a:lnTo>
                  <a:lnTo>
                    <a:pt x="419" y="1514"/>
                  </a:lnTo>
                  <a:lnTo>
                    <a:pt x="401" y="1478"/>
                  </a:lnTo>
                  <a:lnTo>
                    <a:pt x="401" y="1478"/>
                  </a:lnTo>
                  <a:lnTo>
                    <a:pt x="385" y="1445"/>
                  </a:lnTo>
                  <a:lnTo>
                    <a:pt x="377" y="1429"/>
                  </a:lnTo>
                  <a:lnTo>
                    <a:pt x="369" y="1412"/>
                  </a:lnTo>
                  <a:lnTo>
                    <a:pt x="369" y="1412"/>
                  </a:lnTo>
                  <a:lnTo>
                    <a:pt x="362" y="1395"/>
                  </a:lnTo>
                  <a:lnTo>
                    <a:pt x="352" y="1379"/>
                  </a:lnTo>
                  <a:lnTo>
                    <a:pt x="342" y="1362"/>
                  </a:lnTo>
                  <a:lnTo>
                    <a:pt x="333" y="1346"/>
                  </a:lnTo>
                  <a:lnTo>
                    <a:pt x="333" y="1346"/>
                  </a:lnTo>
                  <a:lnTo>
                    <a:pt x="324" y="1327"/>
                  </a:lnTo>
                  <a:lnTo>
                    <a:pt x="318" y="1309"/>
                  </a:lnTo>
                  <a:lnTo>
                    <a:pt x="303" y="1272"/>
                  </a:lnTo>
                  <a:lnTo>
                    <a:pt x="303" y="1272"/>
                  </a:lnTo>
                  <a:lnTo>
                    <a:pt x="288" y="1235"/>
                  </a:lnTo>
                  <a:lnTo>
                    <a:pt x="272" y="1200"/>
                  </a:lnTo>
                  <a:lnTo>
                    <a:pt x="239" y="1129"/>
                  </a:lnTo>
                  <a:lnTo>
                    <a:pt x="239" y="1129"/>
                  </a:lnTo>
                  <a:lnTo>
                    <a:pt x="231" y="1111"/>
                  </a:lnTo>
                  <a:lnTo>
                    <a:pt x="221" y="1095"/>
                  </a:lnTo>
                  <a:lnTo>
                    <a:pt x="202" y="1062"/>
                  </a:lnTo>
                  <a:lnTo>
                    <a:pt x="183" y="1029"/>
                  </a:lnTo>
                  <a:lnTo>
                    <a:pt x="174" y="1013"/>
                  </a:lnTo>
                  <a:lnTo>
                    <a:pt x="166" y="996"/>
                  </a:lnTo>
                  <a:lnTo>
                    <a:pt x="166" y="996"/>
                  </a:lnTo>
                  <a:lnTo>
                    <a:pt x="158" y="978"/>
                  </a:lnTo>
                  <a:lnTo>
                    <a:pt x="151" y="958"/>
                  </a:lnTo>
                  <a:lnTo>
                    <a:pt x="142" y="936"/>
                  </a:lnTo>
                  <a:lnTo>
                    <a:pt x="133" y="915"/>
                  </a:lnTo>
                  <a:lnTo>
                    <a:pt x="128" y="905"/>
                  </a:lnTo>
                  <a:lnTo>
                    <a:pt x="123" y="896"/>
                  </a:lnTo>
                  <a:lnTo>
                    <a:pt x="117" y="887"/>
                  </a:lnTo>
                  <a:lnTo>
                    <a:pt x="111" y="881"/>
                  </a:lnTo>
                  <a:lnTo>
                    <a:pt x="105" y="875"/>
                  </a:lnTo>
                  <a:lnTo>
                    <a:pt x="97" y="871"/>
                  </a:lnTo>
                  <a:lnTo>
                    <a:pt x="90" y="869"/>
                  </a:lnTo>
                  <a:lnTo>
                    <a:pt x="82" y="868"/>
                  </a:lnTo>
                  <a:lnTo>
                    <a:pt x="82" y="868"/>
                  </a:lnTo>
                  <a:lnTo>
                    <a:pt x="87" y="884"/>
                  </a:lnTo>
                  <a:lnTo>
                    <a:pt x="93" y="899"/>
                  </a:lnTo>
                  <a:lnTo>
                    <a:pt x="107" y="930"/>
                  </a:lnTo>
                  <a:lnTo>
                    <a:pt x="107" y="930"/>
                  </a:lnTo>
                  <a:close/>
                  <a:moveTo>
                    <a:pt x="168" y="873"/>
                  </a:moveTo>
                  <a:lnTo>
                    <a:pt x="168" y="873"/>
                  </a:lnTo>
                  <a:lnTo>
                    <a:pt x="161" y="873"/>
                  </a:lnTo>
                  <a:lnTo>
                    <a:pt x="155" y="872"/>
                  </a:lnTo>
                  <a:lnTo>
                    <a:pt x="147" y="871"/>
                  </a:lnTo>
                  <a:lnTo>
                    <a:pt x="143" y="872"/>
                  </a:lnTo>
                  <a:lnTo>
                    <a:pt x="139" y="873"/>
                  </a:lnTo>
                  <a:lnTo>
                    <a:pt x="139" y="873"/>
                  </a:lnTo>
                  <a:lnTo>
                    <a:pt x="146" y="900"/>
                  </a:lnTo>
                  <a:lnTo>
                    <a:pt x="156" y="926"/>
                  </a:lnTo>
                  <a:lnTo>
                    <a:pt x="168" y="951"/>
                  </a:lnTo>
                  <a:lnTo>
                    <a:pt x="180" y="977"/>
                  </a:lnTo>
                  <a:lnTo>
                    <a:pt x="205" y="1026"/>
                  </a:lnTo>
                  <a:lnTo>
                    <a:pt x="232" y="1075"/>
                  </a:lnTo>
                  <a:lnTo>
                    <a:pt x="232" y="1075"/>
                  </a:lnTo>
                  <a:lnTo>
                    <a:pt x="246" y="1101"/>
                  </a:lnTo>
                  <a:lnTo>
                    <a:pt x="260" y="1129"/>
                  </a:lnTo>
                  <a:lnTo>
                    <a:pt x="286" y="1184"/>
                  </a:lnTo>
                  <a:lnTo>
                    <a:pt x="310" y="1238"/>
                  </a:lnTo>
                  <a:lnTo>
                    <a:pt x="334" y="1293"/>
                  </a:lnTo>
                  <a:lnTo>
                    <a:pt x="358" y="1349"/>
                  </a:lnTo>
                  <a:lnTo>
                    <a:pt x="384" y="1402"/>
                  </a:lnTo>
                  <a:lnTo>
                    <a:pt x="398" y="1430"/>
                  </a:lnTo>
                  <a:lnTo>
                    <a:pt x="412" y="1457"/>
                  </a:lnTo>
                  <a:lnTo>
                    <a:pt x="427" y="1484"/>
                  </a:lnTo>
                  <a:lnTo>
                    <a:pt x="443" y="1510"/>
                  </a:lnTo>
                  <a:lnTo>
                    <a:pt x="443" y="1510"/>
                  </a:lnTo>
                  <a:lnTo>
                    <a:pt x="454" y="1536"/>
                  </a:lnTo>
                  <a:lnTo>
                    <a:pt x="464" y="1561"/>
                  </a:lnTo>
                  <a:lnTo>
                    <a:pt x="478" y="1584"/>
                  </a:lnTo>
                  <a:lnTo>
                    <a:pt x="492" y="1609"/>
                  </a:lnTo>
                  <a:lnTo>
                    <a:pt x="492" y="1609"/>
                  </a:lnTo>
                  <a:lnTo>
                    <a:pt x="499" y="1607"/>
                  </a:lnTo>
                  <a:lnTo>
                    <a:pt x="506" y="1607"/>
                  </a:lnTo>
                  <a:lnTo>
                    <a:pt x="519" y="1608"/>
                  </a:lnTo>
                  <a:lnTo>
                    <a:pt x="524" y="1609"/>
                  </a:lnTo>
                  <a:lnTo>
                    <a:pt x="531" y="1610"/>
                  </a:lnTo>
                  <a:lnTo>
                    <a:pt x="536" y="1609"/>
                  </a:lnTo>
                  <a:lnTo>
                    <a:pt x="541" y="1606"/>
                  </a:lnTo>
                  <a:lnTo>
                    <a:pt x="541" y="1606"/>
                  </a:lnTo>
                  <a:lnTo>
                    <a:pt x="517" y="1562"/>
                  </a:lnTo>
                  <a:lnTo>
                    <a:pt x="492" y="1518"/>
                  </a:lnTo>
                  <a:lnTo>
                    <a:pt x="444" y="1427"/>
                  </a:lnTo>
                  <a:lnTo>
                    <a:pt x="398" y="1335"/>
                  </a:lnTo>
                  <a:lnTo>
                    <a:pt x="352" y="1243"/>
                  </a:lnTo>
                  <a:lnTo>
                    <a:pt x="262" y="1056"/>
                  </a:lnTo>
                  <a:lnTo>
                    <a:pt x="215" y="964"/>
                  </a:lnTo>
                  <a:lnTo>
                    <a:pt x="168" y="873"/>
                  </a:lnTo>
                  <a:lnTo>
                    <a:pt x="168" y="873"/>
                  </a:lnTo>
                  <a:close/>
                  <a:moveTo>
                    <a:pt x="714" y="917"/>
                  </a:moveTo>
                  <a:lnTo>
                    <a:pt x="714" y="917"/>
                  </a:lnTo>
                  <a:lnTo>
                    <a:pt x="700" y="924"/>
                  </a:lnTo>
                  <a:lnTo>
                    <a:pt x="687" y="930"/>
                  </a:lnTo>
                  <a:lnTo>
                    <a:pt x="682" y="934"/>
                  </a:lnTo>
                  <a:lnTo>
                    <a:pt x="677" y="939"/>
                  </a:lnTo>
                  <a:lnTo>
                    <a:pt x="673" y="944"/>
                  </a:lnTo>
                  <a:lnTo>
                    <a:pt x="670" y="948"/>
                  </a:lnTo>
                  <a:lnTo>
                    <a:pt x="667" y="955"/>
                  </a:lnTo>
                  <a:lnTo>
                    <a:pt x="665" y="960"/>
                  </a:lnTo>
                  <a:lnTo>
                    <a:pt x="663" y="966"/>
                  </a:lnTo>
                  <a:lnTo>
                    <a:pt x="662" y="973"/>
                  </a:lnTo>
                  <a:lnTo>
                    <a:pt x="662" y="980"/>
                  </a:lnTo>
                  <a:lnTo>
                    <a:pt x="663" y="988"/>
                  </a:lnTo>
                  <a:lnTo>
                    <a:pt x="665" y="995"/>
                  </a:lnTo>
                  <a:lnTo>
                    <a:pt x="667" y="1004"/>
                  </a:lnTo>
                  <a:lnTo>
                    <a:pt x="667" y="1004"/>
                  </a:lnTo>
                  <a:lnTo>
                    <a:pt x="673" y="1017"/>
                  </a:lnTo>
                  <a:lnTo>
                    <a:pt x="680" y="1031"/>
                  </a:lnTo>
                  <a:lnTo>
                    <a:pt x="687" y="1045"/>
                  </a:lnTo>
                  <a:lnTo>
                    <a:pt x="695" y="1060"/>
                  </a:lnTo>
                  <a:lnTo>
                    <a:pt x="695" y="1060"/>
                  </a:lnTo>
                  <a:lnTo>
                    <a:pt x="705" y="1092"/>
                  </a:lnTo>
                  <a:lnTo>
                    <a:pt x="715" y="1123"/>
                  </a:lnTo>
                  <a:lnTo>
                    <a:pt x="726" y="1153"/>
                  </a:lnTo>
                  <a:lnTo>
                    <a:pt x="738" y="1183"/>
                  </a:lnTo>
                  <a:lnTo>
                    <a:pt x="738" y="1183"/>
                  </a:lnTo>
                  <a:lnTo>
                    <a:pt x="765" y="1240"/>
                  </a:lnTo>
                  <a:lnTo>
                    <a:pt x="794" y="1297"/>
                  </a:lnTo>
                  <a:lnTo>
                    <a:pt x="823" y="1354"/>
                  </a:lnTo>
                  <a:lnTo>
                    <a:pt x="854" y="1407"/>
                  </a:lnTo>
                  <a:lnTo>
                    <a:pt x="854" y="1407"/>
                  </a:lnTo>
                  <a:lnTo>
                    <a:pt x="858" y="1411"/>
                  </a:lnTo>
                  <a:lnTo>
                    <a:pt x="864" y="1414"/>
                  </a:lnTo>
                  <a:lnTo>
                    <a:pt x="875" y="1418"/>
                  </a:lnTo>
                  <a:lnTo>
                    <a:pt x="890" y="1423"/>
                  </a:lnTo>
                  <a:lnTo>
                    <a:pt x="905" y="1425"/>
                  </a:lnTo>
                  <a:lnTo>
                    <a:pt x="922" y="1427"/>
                  </a:lnTo>
                  <a:lnTo>
                    <a:pt x="938" y="1427"/>
                  </a:lnTo>
                  <a:lnTo>
                    <a:pt x="954" y="1426"/>
                  </a:lnTo>
                  <a:lnTo>
                    <a:pt x="970" y="1424"/>
                  </a:lnTo>
                  <a:lnTo>
                    <a:pt x="970" y="1424"/>
                  </a:lnTo>
                  <a:lnTo>
                    <a:pt x="970" y="1420"/>
                  </a:lnTo>
                  <a:lnTo>
                    <a:pt x="968" y="1418"/>
                  </a:lnTo>
                  <a:lnTo>
                    <a:pt x="966" y="1416"/>
                  </a:lnTo>
                  <a:lnTo>
                    <a:pt x="968" y="1412"/>
                  </a:lnTo>
                  <a:lnTo>
                    <a:pt x="968" y="1412"/>
                  </a:lnTo>
                  <a:lnTo>
                    <a:pt x="961" y="1414"/>
                  </a:lnTo>
                  <a:lnTo>
                    <a:pt x="954" y="1417"/>
                  </a:lnTo>
                  <a:lnTo>
                    <a:pt x="950" y="1418"/>
                  </a:lnTo>
                  <a:lnTo>
                    <a:pt x="947" y="1419"/>
                  </a:lnTo>
                  <a:lnTo>
                    <a:pt x="944" y="1418"/>
                  </a:lnTo>
                  <a:lnTo>
                    <a:pt x="940" y="1416"/>
                  </a:lnTo>
                  <a:lnTo>
                    <a:pt x="940" y="1416"/>
                  </a:lnTo>
                  <a:lnTo>
                    <a:pt x="942" y="1412"/>
                  </a:lnTo>
                  <a:lnTo>
                    <a:pt x="944" y="1408"/>
                  </a:lnTo>
                  <a:lnTo>
                    <a:pt x="950" y="1400"/>
                  </a:lnTo>
                  <a:lnTo>
                    <a:pt x="956" y="1393"/>
                  </a:lnTo>
                  <a:lnTo>
                    <a:pt x="958" y="1387"/>
                  </a:lnTo>
                  <a:lnTo>
                    <a:pt x="960" y="1382"/>
                  </a:lnTo>
                  <a:lnTo>
                    <a:pt x="960" y="1382"/>
                  </a:lnTo>
                  <a:lnTo>
                    <a:pt x="957" y="1381"/>
                  </a:lnTo>
                  <a:lnTo>
                    <a:pt x="955" y="1380"/>
                  </a:lnTo>
                  <a:lnTo>
                    <a:pt x="949" y="1381"/>
                  </a:lnTo>
                  <a:lnTo>
                    <a:pt x="944" y="1383"/>
                  </a:lnTo>
                  <a:lnTo>
                    <a:pt x="940" y="1386"/>
                  </a:lnTo>
                  <a:lnTo>
                    <a:pt x="935" y="1388"/>
                  </a:lnTo>
                  <a:lnTo>
                    <a:pt x="931" y="1390"/>
                  </a:lnTo>
                  <a:lnTo>
                    <a:pt x="929" y="1390"/>
                  </a:lnTo>
                  <a:lnTo>
                    <a:pt x="927" y="1390"/>
                  </a:lnTo>
                  <a:lnTo>
                    <a:pt x="925" y="1389"/>
                  </a:lnTo>
                  <a:lnTo>
                    <a:pt x="923" y="1387"/>
                  </a:lnTo>
                  <a:lnTo>
                    <a:pt x="923" y="1387"/>
                  </a:lnTo>
                  <a:lnTo>
                    <a:pt x="924" y="1384"/>
                  </a:lnTo>
                  <a:lnTo>
                    <a:pt x="925" y="1381"/>
                  </a:lnTo>
                  <a:lnTo>
                    <a:pt x="928" y="1374"/>
                  </a:lnTo>
                  <a:lnTo>
                    <a:pt x="932" y="1370"/>
                  </a:lnTo>
                  <a:lnTo>
                    <a:pt x="938" y="1366"/>
                  </a:lnTo>
                  <a:lnTo>
                    <a:pt x="942" y="1362"/>
                  </a:lnTo>
                  <a:lnTo>
                    <a:pt x="945" y="1356"/>
                  </a:lnTo>
                  <a:lnTo>
                    <a:pt x="946" y="1354"/>
                  </a:lnTo>
                  <a:lnTo>
                    <a:pt x="945" y="1351"/>
                  </a:lnTo>
                  <a:lnTo>
                    <a:pt x="944" y="1349"/>
                  </a:lnTo>
                  <a:lnTo>
                    <a:pt x="943" y="1346"/>
                  </a:lnTo>
                  <a:lnTo>
                    <a:pt x="943" y="1346"/>
                  </a:lnTo>
                  <a:lnTo>
                    <a:pt x="935" y="1352"/>
                  </a:lnTo>
                  <a:lnTo>
                    <a:pt x="928" y="1358"/>
                  </a:lnTo>
                  <a:lnTo>
                    <a:pt x="924" y="1360"/>
                  </a:lnTo>
                  <a:lnTo>
                    <a:pt x="919" y="1363"/>
                  </a:lnTo>
                  <a:lnTo>
                    <a:pt x="915" y="1363"/>
                  </a:lnTo>
                  <a:lnTo>
                    <a:pt x="911" y="1363"/>
                  </a:lnTo>
                  <a:lnTo>
                    <a:pt x="911" y="1363"/>
                  </a:lnTo>
                  <a:lnTo>
                    <a:pt x="911" y="1355"/>
                  </a:lnTo>
                  <a:lnTo>
                    <a:pt x="913" y="1349"/>
                  </a:lnTo>
                  <a:lnTo>
                    <a:pt x="916" y="1343"/>
                  </a:lnTo>
                  <a:lnTo>
                    <a:pt x="920" y="1339"/>
                  </a:lnTo>
                  <a:lnTo>
                    <a:pt x="929" y="1331"/>
                  </a:lnTo>
                  <a:lnTo>
                    <a:pt x="932" y="1326"/>
                  </a:lnTo>
                  <a:lnTo>
                    <a:pt x="935" y="1321"/>
                  </a:lnTo>
                  <a:lnTo>
                    <a:pt x="935" y="1321"/>
                  </a:lnTo>
                  <a:lnTo>
                    <a:pt x="931" y="1313"/>
                  </a:lnTo>
                  <a:lnTo>
                    <a:pt x="928" y="1306"/>
                  </a:lnTo>
                  <a:lnTo>
                    <a:pt x="925" y="1298"/>
                  </a:lnTo>
                  <a:lnTo>
                    <a:pt x="920" y="1291"/>
                  </a:lnTo>
                  <a:lnTo>
                    <a:pt x="920" y="1291"/>
                  </a:lnTo>
                  <a:lnTo>
                    <a:pt x="913" y="1294"/>
                  </a:lnTo>
                  <a:lnTo>
                    <a:pt x="904" y="1298"/>
                  </a:lnTo>
                  <a:lnTo>
                    <a:pt x="888" y="1308"/>
                  </a:lnTo>
                  <a:lnTo>
                    <a:pt x="880" y="1312"/>
                  </a:lnTo>
                  <a:lnTo>
                    <a:pt x="871" y="1314"/>
                  </a:lnTo>
                  <a:lnTo>
                    <a:pt x="864" y="1316"/>
                  </a:lnTo>
                  <a:lnTo>
                    <a:pt x="860" y="1314"/>
                  </a:lnTo>
                  <a:lnTo>
                    <a:pt x="856" y="1313"/>
                  </a:lnTo>
                  <a:lnTo>
                    <a:pt x="856" y="1313"/>
                  </a:lnTo>
                  <a:lnTo>
                    <a:pt x="862" y="1307"/>
                  </a:lnTo>
                  <a:lnTo>
                    <a:pt x="868" y="1302"/>
                  </a:lnTo>
                  <a:lnTo>
                    <a:pt x="881" y="1291"/>
                  </a:lnTo>
                  <a:lnTo>
                    <a:pt x="895" y="1281"/>
                  </a:lnTo>
                  <a:lnTo>
                    <a:pt x="911" y="1274"/>
                  </a:lnTo>
                  <a:lnTo>
                    <a:pt x="911" y="1274"/>
                  </a:lnTo>
                  <a:lnTo>
                    <a:pt x="910" y="1269"/>
                  </a:lnTo>
                  <a:lnTo>
                    <a:pt x="908" y="1266"/>
                  </a:lnTo>
                  <a:lnTo>
                    <a:pt x="904" y="1263"/>
                  </a:lnTo>
                  <a:lnTo>
                    <a:pt x="903" y="1259"/>
                  </a:lnTo>
                  <a:lnTo>
                    <a:pt x="903" y="1259"/>
                  </a:lnTo>
                  <a:lnTo>
                    <a:pt x="899" y="1260"/>
                  </a:lnTo>
                  <a:lnTo>
                    <a:pt x="896" y="1261"/>
                  </a:lnTo>
                  <a:lnTo>
                    <a:pt x="888" y="1264"/>
                  </a:lnTo>
                  <a:lnTo>
                    <a:pt x="885" y="1266"/>
                  </a:lnTo>
                  <a:lnTo>
                    <a:pt x="881" y="1266"/>
                  </a:lnTo>
                  <a:lnTo>
                    <a:pt x="878" y="1266"/>
                  </a:lnTo>
                  <a:lnTo>
                    <a:pt x="873" y="1264"/>
                  </a:lnTo>
                  <a:lnTo>
                    <a:pt x="873" y="1264"/>
                  </a:lnTo>
                  <a:lnTo>
                    <a:pt x="873" y="1260"/>
                  </a:lnTo>
                  <a:lnTo>
                    <a:pt x="874" y="1257"/>
                  </a:lnTo>
                  <a:lnTo>
                    <a:pt x="877" y="1252"/>
                  </a:lnTo>
                  <a:lnTo>
                    <a:pt x="879" y="1249"/>
                  </a:lnTo>
                  <a:lnTo>
                    <a:pt x="886" y="1243"/>
                  </a:lnTo>
                  <a:lnTo>
                    <a:pt x="894" y="1237"/>
                  </a:lnTo>
                  <a:lnTo>
                    <a:pt x="894" y="1237"/>
                  </a:lnTo>
                  <a:lnTo>
                    <a:pt x="892" y="1236"/>
                  </a:lnTo>
                  <a:lnTo>
                    <a:pt x="890" y="1234"/>
                  </a:lnTo>
                  <a:lnTo>
                    <a:pt x="889" y="1232"/>
                  </a:lnTo>
                  <a:lnTo>
                    <a:pt x="888" y="1230"/>
                  </a:lnTo>
                  <a:lnTo>
                    <a:pt x="888" y="1230"/>
                  </a:lnTo>
                  <a:lnTo>
                    <a:pt x="887" y="1230"/>
                  </a:lnTo>
                  <a:lnTo>
                    <a:pt x="884" y="1231"/>
                  </a:lnTo>
                  <a:lnTo>
                    <a:pt x="874" y="1234"/>
                  </a:lnTo>
                  <a:lnTo>
                    <a:pt x="869" y="1235"/>
                  </a:lnTo>
                  <a:lnTo>
                    <a:pt x="864" y="1235"/>
                  </a:lnTo>
                  <a:lnTo>
                    <a:pt x="863" y="1234"/>
                  </a:lnTo>
                  <a:lnTo>
                    <a:pt x="860" y="1232"/>
                  </a:lnTo>
                  <a:lnTo>
                    <a:pt x="859" y="1230"/>
                  </a:lnTo>
                  <a:lnTo>
                    <a:pt x="859" y="1228"/>
                  </a:lnTo>
                  <a:lnTo>
                    <a:pt x="859" y="1228"/>
                  </a:lnTo>
                  <a:lnTo>
                    <a:pt x="859" y="1223"/>
                  </a:lnTo>
                  <a:lnTo>
                    <a:pt x="862" y="1220"/>
                  </a:lnTo>
                  <a:lnTo>
                    <a:pt x="865" y="1218"/>
                  </a:lnTo>
                  <a:lnTo>
                    <a:pt x="868" y="1217"/>
                  </a:lnTo>
                  <a:lnTo>
                    <a:pt x="871" y="1215"/>
                  </a:lnTo>
                  <a:lnTo>
                    <a:pt x="873" y="1213"/>
                  </a:lnTo>
                  <a:lnTo>
                    <a:pt x="875" y="1210"/>
                  </a:lnTo>
                  <a:lnTo>
                    <a:pt x="877" y="1205"/>
                  </a:lnTo>
                  <a:lnTo>
                    <a:pt x="877" y="1205"/>
                  </a:lnTo>
                  <a:lnTo>
                    <a:pt x="872" y="1206"/>
                  </a:lnTo>
                  <a:lnTo>
                    <a:pt x="868" y="1208"/>
                  </a:lnTo>
                  <a:lnTo>
                    <a:pt x="859" y="1213"/>
                  </a:lnTo>
                  <a:lnTo>
                    <a:pt x="855" y="1214"/>
                  </a:lnTo>
                  <a:lnTo>
                    <a:pt x="851" y="1215"/>
                  </a:lnTo>
                  <a:lnTo>
                    <a:pt x="847" y="1215"/>
                  </a:lnTo>
                  <a:lnTo>
                    <a:pt x="841" y="1213"/>
                  </a:lnTo>
                  <a:lnTo>
                    <a:pt x="841" y="1213"/>
                  </a:lnTo>
                  <a:lnTo>
                    <a:pt x="842" y="1206"/>
                  </a:lnTo>
                  <a:lnTo>
                    <a:pt x="845" y="1202"/>
                  </a:lnTo>
                  <a:lnTo>
                    <a:pt x="849" y="1197"/>
                  </a:lnTo>
                  <a:lnTo>
                    <a:pt x="852" y="1193"/>
                  </a:lnTo>
                  <a:lnTo>
                    <a:pt x="859" y="1186"/>
                  </a:lnTo>
                  <a:lnTo>
                    <a:pt x="860" y="1182"/>
                  </a:lnTo>
                  <a:lnTo>
                    <a:pt x="862" y="1178"/>
                  </a:lnTo>
                  <a:lnTo>
                    <a:pt x="862" y="1178"/>
                  </a:lnTo>
                  <a:lnTo>
                    <a:pt x="860" y="1177"/>
                  </a:lnTo>
                  <a:lnTo>
                    <a:pt x="858" y="1178"/>
                  </a:lnTo>
                  <a:lnTo>
                    <a:pt x="854" y="1181"/>
                  </a:lnTo>
                  <a:lnTo>
                    <a:pt x="844" y="1187"/>
                  </a:lnTo>
                  <a:lnTo>
                    <a:pt x="839" y="1190"/>
                  </a:lnTo>
                  <a:lnTo>
                    <a:pt x="834" y="1192"/>
                  </a:lnTo>
                  <a:lnTo>
                    <a:pt x="832" y="1192"/>
                  </a:lnTo>
                  <a:lnTo>
                    <a:pt x="829" y="1191"/>
                  </a:lnTo>
                  <a:lnTo>
                    <a:pt x="826" y="1190"/>
                  </a:lnTo>
                  <a:lnTo>
                    <a:pt x="824" y="1188"/>
                  </a:lnTo>
                  <a:lnTo>
                    <a:pt x="824" y="1188"/>
                  </a:lnTo>
                  <a:lnTo>
                    <a:pt x="830" y="1180"/>
                  </a:lnTo>
                  <a:lnTo>
                    <a:pt x="836" y="1171"/>
                  </a:lnTo>
                  <a:lnTo>
                    <a:pt x="849" y="1156"/>
                  </a:lnTo>
                  <a:lnTo>
                    <a:pt x="849" y="1156"/>
                  </a:lnTo>
                  <a:lnTo>
                    <a:pt x="844" y="1148"/>
                  </a:lnTo>
                  <a:lnTo>
                    <a:pt x="841" y="1139"/>
                  </a:lnTo>
                  <a:lnTo>
                    <a:pt x="841" y="1139"/>
                  </a:lnTo>
                  <a:lnTo>
                    <a:pt x="834" y="1140"/>
                  </a:lnTo>
                  <a:lnTo>
                    <a:pt x="826" y="1142"/>
                  </a:lnTo>
                  <a:lnTo>
                    <a:pt x="820" y="1145"/>
                  </a:lnTo>
                  <a:lnTo>
                    <a:pt x="814" y="1150"/>
                  </a:lnTo>
                  <a:lnTo>
                    <a:pt x="804" y="1158"/>
                  </a:lnTo>
                  <a:lnTo>
                    <a:pt x="793" y="1166"/>
                  </a:lnTo>
                  <a:lnTo>
                    <a:pt x="793" y="1166"/>
                  </a:lnTo>
                  <a:lnTo>
                    <a:pt x="792" y="1163"/>
                  </a:lnTo>
                  <a:lnTo>
                    <a:pt x="790" y="1162"/>
                  </a:lnTo>
                  <a:lnTo>
                    <a:pt x="789" y="1160"/>
                  </a:lnTo>
                  <a:lnTo>
                    <a:pt x="788" y="1158"/>
                  </a:lnTo>
                  <a:lnTo>
                    <a:pt x="788" y="1158"/>
                  </a:lnTo>
                  <a:lnTo>
                    <a:pt x="791" y="1151"/>
                  </a:lnTo>
                  <a:lnTo>
                    <a:pt x="795" y="1144"/>
                  </a:lnTo>
                  <a:lnTo>
                    <a:pt x="801" y="1139"/>
                  </a:lnTo>
                  <a:lnTo>
                    <a:pt x="807" y="1133"/>
                  </a:lnTo>
                  <a:lnTo>
                    <a:pt x="820" y="1126"/>
                  </a:lnTo>
                  <a:lnTo>
                    <a:pt x="825" y="1122"/>
                  </a:lnTo>
                  <a:lnTo>
                    <a:pt x="829" y="1116"/>
                  </a:lnTo>
                  <a:lnTo>
                    <a:pt x="829" y="1116"/>
                  </a:lnTo>
                  <a:lnTo>
                    <a:pt x="827" y="1115"/>
                  </a:lnTo>
                  <a:lnTo>
                    <a:pt x="827" y="1112"/>
                  </a:lnTo>
                  <a:lnTo>
                    <a:pt x="827" y="1112"/>
                  </a:lnTo>
                  <a:lnTo>
                    <a:pt x="824" y="1111"/>
                  </a:lnTo>
                  <a:lnTo>
                    <a:pt x="822" y="1110"/>
                  </a:lnTo>
                  <a:lnTo>
                    <a:pt x="816" y="1112"/>
                  </a:lnTo>
                  <a:lnTo>
                    <a:pt x="809" y="1115"/>
                  </a:lnTo>
                  <a:lnTo>
                    <a:pt x="803" y="1116"/>
                  </a:lnTo>
                  <a:lnTo>
                    <a:pt x="803" y="1116"/>
                  </a:lnTo>
                  <a:lnTo>
                    <a:pt x="801" y="1114"/>
                  </a:lnTo>
                  <a:lnTo>
                    <a:pt x="798" y="1112"/>
                  </a:lnTo>
                  <a:lnTo>
                    <a:pt x="797" y="1109"/>
                  </a:lnTo>
                  <a:lnTo>
                    <a:pt x="797" y="1105"/>
                  </a:lnTo>
                  <a:lnTo>
                    <a:pt x="797" y="1105"/>
                  </a:lnTo>
                  <a:lnTo>
                    <a:pt x="799" y="1102"/>
                  </a:lnTo>
                  <a:lnTo>
                    <a:pt x="802" y="1100"/>
                  </a:lnTo>
                  <a:lnTo>
                    <a:pt x="807" y="1097"/>
                  </a:lnTo>
                  <a:lnTo>
                    <a:pt x="811" y="1094"/>
                  </a:lnTo>
                  <a:lnTo>
                    <a:pt x="813" y="1092"/>
                  </a:lnTo>
                  <a:lnTo>
                    <a:pt x="814" y="1090"/>
                  </a:lnTo>
                  <a:lnTo>
                    <a:pt x="814" y="1090"/>
                  </a:lnTo>
                  <a:lnTo>
                    <a:pt x="813" y="1087"/>
                  </a:lnTo>
                  <a:lnTo>
                    <a:pt x="811" y="1086"/>
                  </a:lnTo>
                  <a:lnTo>
                    <a:pt x="807" y="1086"/>
                  </a:lnTo>
                  <a:lnTo>
                    <a:pt x="803" y="1089"/>
                  </a:lnTo>
                  <a:lnTo>
                    <a:pt x="797" y="1091"/>
                  </a:lnTo>
                  <a:lnTo>
                    <a:pt x="792" y="1094"/>
                  </a:lnTo>
                  <a:lnTo>
                    <a:pt x="787" y="1095"/>
                  </a:lnTo>
                  <a:lnTo>
                    <a:pt x="781" y="1095"/>
                  </a:lnTo>
                  <a:lnTo>
                    <a:pt x="778" y="1094"/>
                  </a:lnTo>
                  <a:lnTo>
                    <a:pt x="775" y="1092"/>
                  </a:lnTo>
                  <a:lnTo>
                    <a:pt x="775" y="1092"/>
                  </a:lnTo>
                  <a:lnTo>
                    <a:pt x="780" y="1084"/>
                  </a:lnTo>
                  <a:lnTo>
                    <a:pt x="786" y="1078"/>
                  </a:lnTo>
                  <a:lnTo>
                    <a:pt x="789" y="1075"/>
                  </a:lnTo>
                  <a:lnTo>
                    <a:pt x="793" y="1072"/>
                  </a:lnTo>
                  <a:lnTo>
                    <a:pt x="797" y="1070"/>
                  </a:lnTo>
                  <a:lnTo>
                    <a:pt x="803" y="1070"/>
                  </a:lnTo>
                  <a:lnTo>
                    <a:pt x="803" y="1070"/>
                  </a:lnTo>
                  <a:lnTo>
                    <a:pt x="802" y="1066"/>
                  </a:lnTo>
                  <a:lnTo>
                    <a:pt x="799" y="1062"/>
                  </a:lnTo>
                  <a:lnTo>
                    <a:pt x="796" y="1059"/>
                  </a:lnTo>
                  <a:lnTo>
                    <a:pt x="793" y="1057"/>
                  </a:lnTo>
                  <a:lnTo>
                    <a:pt x="793" y="1057"/>
                  </a:lnTo>
                  <a:lnTo>
                    <a:pt x="788" y="1063"/>
                  </a:lnTo>
                  <a:lnTo>
                    <a:pt x="783" y="1066"/>
                  </a:lnTo>
                  <a:lnTo>
                    <a:pt x="777" y="1069"/>
                  </a:lnTo>
                  <a:lnTo>
                    <a:pt x="768" y="1070"/>
                  </a:lnTo>
                  <a:lnTo>
                    <a:pt x="768" y="1070"/>
                  </a:lnTo>
                  <a:lnTo>
                    <a:pt x="769" y="1061"/>
                  </a:lnTo>
                  <a:lnTo>
                    <a:pt x="771" y="1056"/>
                  </a:lnTo>
                  <a:lnTo>
                    <a:pt x="773" y="1052"/>
                  </a:lnTo>
                  <a:lnTo>
                    <a:pt x="775" y="1049"/>
                  </a:lnTo>
                  <a:lnTo>
                    <a:pt x="778" y="1047"/>
                  </a:lnTo>
                  <a:lnTo>
                    <a:pt x="782" y="1046"/>
                  </a:lnTo>
                  <a:lnTo>
                    <a:pt x="788" y="1046"/>
                  </a:lnTo>
                  <a:lnTo>
                    <a:pt x="788" y="1046"/>
                  </a:lnTo>
                  <a:lnTo>
                    <a:pt x="786" y="1039"/>
                  </a:lnTo>
                  <a:lnTo>
                    <a:pt x="783" y="1034"/>
                  </a:lnTo>
                  <a:lnTo>
                    <a:pt x="781" y="1030"/>
                  </a:lnTo>
                  <a:lnTo>
                    <a:pt x="778" y="1025"/>
                  </a:lnTo>
                  <a:lnTo>
                    <a:pt x="778" y="1025"/>
                  </a:lnTo>
                  <a:lnTo>
                    <a:pt x="772" y="1031"/>
                  </a:lnTo>
                  <a:lnTo>
                    <a:pt x="764" y="1036"/>
                  </a:lnTo>
                  <a:lnTo>
                    <a:pt x="750" y="1049"/>
                  </a:lnTo>
                  <a:lnTo>
                    <a:pt x="744" y="1053"/>
                  </a:lnTo>
                  <a:lnTo>
                    <a:pt x="736" y="1056"/>
                  </a:lnTo>
                  <a:lnTo>
                    <a:pt x="733" y="1057"/>
                  </a:lnTo>
                  <a:lnTo>
                    <a:pt x="730" y="1057"/>
                  </a:lnTo>
                  <a:lnTo>
                    <a:pt x="727" y="1056"/>
                  </a:lnTo>
                  <a:lnTo>
                    <a:pt x="723" y="1055"/>
                  </a:lnTo>
                  <a:lnTo>
                    <a:pt x="723" y="1055"/>
                  </a:lnTo>
                  <a:lnTo>
                    <a:pt x="734" y="1042"/>
                  </a:lnTo>
                  <a:lnTo>
                    <a:pt x="745" y="1031"/>
                  </a:lnTo>
                  <a:lnTo>
                    <a:pt x="751" y="1025"/>
                  </a:lnTo>
                  <a:lnTo>
                    <a:pt x="758" y="1021"/>
                  </a:lnTo>
                  <a:lnTo>
                    <a:pt x="765" y="1017"/>
                  </a:lnTo>
                  <a:lnTo>
                    <a:pt x="773" y="1014"/>
                  </a:lnTo>
                  <a:lnTo>
                    <a:pt x="773" y="1014"/>
                  </a:lnTo>
                  <a:lnTo>
                    <a:pt x="761" y="986"/>
                  </a:lnTo>
                  <a:lnTo>
                    <a:pt x="754" y="972"/>
                  </a:lnTo>
                  <a:lnTo>
                    <a:pt x="748" y="958"/>
                  </a:lnTo>
                  <a:lnTo>
                    <a:pt x="741" y="945"/>
                  </a:lnTo>
                  <a:lnTo>
                    <a:pt x="732" y="934"/>
                  </a:lnTo>
                  <a:lnTo>
                    <a:pt x="723" y="925"/>
                  </a:lnTo>
                  <a:lnTo>
                    <a:pt x="719" y="920"/>
                  </a:lnTo>
                  <a:lnTo>
                    <a:pt x="714" y="917"/>
                  </a:lnTo>
                  <a:lnTo>
                    <a:pt x="714" y="917"/>
                  </a:lnTo>
                  <a:close/>
                  <a:moveTo>
                    <a:pt x="999" y="1084"/>
                  </a:moveTo>
                  <a:lnTo>
                    <a:pt x="999" y="1084"/>
                  </a:lnTo>
                  <a:lnTo>
                    <a:pt x="1008" y="1080"/>
                  </a:lnTo>
                  <a:lnTo>
                    <a:pt x="1016" y="1075"/>
                  </a:lnTo>
                  <a:lnTo>
                    <a:pt x="1023" y="1068"/>
                  </a:lnTo>
                  <a:lnTo>
                    <a:pt x="1029" y="1060"/>
                  </a:lnTo>
                  <a:lnTo>
                    <a:pt x="1029" y="1060"/>
                  </a:lnTo>
                  <a:lnTo>
                    <a:pt x="1021" y="1048"/>
                  </a:lnTo>
                  <a:lnTo>
                    <a:pt x="1017" y="1042"/>
                  </a:lnTo>
                  <a:lnTo>
                    <a:pt x="1011" y="1038"/>
                  </a:lnTo>
                  <a:lnTo>
                    <a:pt x="1011" y="1038"/>
                  </a:lnTo>
                  <a:lnTo>
                    <a:pt x="1011" y="1046"/>
                  </a:lnTo>
                  <a:lnTo>
                    <a:pt x="1010" y="1052"/>
                  </a:lnTo>
                  <a:lnTo>
                    <a:pt x="1009" y="1057"/>
                  </a:lnTo>
                  <a:lnTo>
                    <a:pt x="1007" y="1063"/>
                  </a:lnTo>
                  <a:lnTo>
                    <a:pt x="1002" y="1072"/>
                  </a:lnTo>
                  <a:lnTo>
                    <a:pt x="1001" y="1078"/>
                  </a:lnTo>
                  <a:lnTo>
                    <a:pt x="999" y="1084"/>
                  </a:lnTo>
                  <a:lnTo>
                    <a:pt x="999" y="1084"/>
                  </a:lnTo>
                  <a:close/>
                  <a:moveTo>
                    <a:pt x="1247" y="1060"/>
                  </a:moveTo>
                  <a:lnTo>
                    <a:pt x="1247" y="1060"/>
                  </a:lnTo>
                  <a:lnTo>
                    <a:pt x="1235" y="1057"/>
                  </a:lnTo>
                  <a:lnTo>
                    <a:pt x="1230" y="1055"/>
                  </a:lnTo>
                  <a:lnTo>
                    <a:pt x="1226" y="1052"/>
                  </a:lnTo>
                  <a:lnTo>
                    <a:pt x="1226" y="1052"/>
                  </a:lnTo>
                  <a:lnTo>
                    <a:pt x="1225" y="1055"/>
                  </a:lnTo>
                  <a:lnTo>
                    <a:pt x="1223" y="1056"/>
                  </a:lnTo>
                  <a:lnTo>
                    <a:pt x="1220" y="1060"/>
                  </a:lnTo>
                  <a:lnTo>
                    <a:pt x="1217" y="1063"/>
                  </a:lnTo>
                  <a:lnTo>
                    <a:pt x="1216" y="1065"/>
                  </a:lnTo>
                  <a:lnTo>
                    <a:pt x="1216" y="1067"/>
                  </a:lnTo>
                  <a:lnTo>
                    <a:pt x="1216" y="1067"/>
                  </a:lnTo>
                  <a:lnTo>
                    <a:pt x="1225" y="1070"/>
                  </a:lnTo>
                  <a:lnTo>
                    <a:pt x="1233" y="1072"/>
                  </a:lnTo>
                  <a:lnTo>
                    <a:pt x="1250" y="1075"/>
                  </a:lnTo>
                  <a:lnTo>
                    <a:pt x="1250" y="1075"/>
                  </a:lnTo>
                  <a:lnTo>
                    <a:pt x="1250" y="1070"/>
                  </a:lnTo>
                  <a:lnTo>
                    <a:pt x="1250" y="1067"/>
                  </a:lnTo>
                  <a:lnTo>
                    <a:pt x="1249" y="1066"/>
                  </a:lnTo>
                  <a:lnTo>
                    <a:pt x="1248" y="1066"/>
                  </a:lnTo>
                  <a:lnTo>
                    <a:pt x="1247" y="1066"/>
                  </a:lnTo>
                  <a:lnTo>
                    <a:pt x="1246" y="1065"/>
                  </a:lnTo>
                  <a:lnTo>
                    <a:pt x="1247" y="1060"/>
                  </a:lnTo>
                  <a:lnTo>
                    <a:pt x="1247" y="1060"/>
                  </a:lnTo>
                  <a:close/>
                  <a:moveTo>
                    <a:pt x="992" y="1092"/>
                  </a:moveTo>
                  <a:lnTo>
                    <a:pt x="992" y="1092"/>
                  </a:lnTo>
                  <a:lnTo>
                    <a:pt x="989" y="1107"/>
                  </a:lnTo>
                  <a:lnTo>
                    <a:pt x="984" y="1126"/>
                  </a:lnTo>
                  <a:lnTo>
                    <a:pt x="978" y="1143"/>
                  </a:lnTo>
                  <a:lnTo>
                    <a:pt x="977" y="1148"/>
                  </a:lnTo>
                  <a:lnTo>
                    <a:pt x="977" y="1151"/>
                  </a:lnTo>
                  <a:lnTo>
                    <a:pt x="977" y="1151"/>
                  </a:lnTo>
                  <a:lnTo>
                    <a:pt x="980" y="1156"/>
                  </a:lnTo>
                  <a:lnTo>
                    <a:pt x="985" y="1159"/>
                  </a:lnTo>
                  <a:lnTo>
                    <a:pt x="988" y="1160"/>
                  </a:lnTo>
                  <a:lnTo>
                    <a:pt x="991" y="1160"/>
                  </a:lnTo>
                  <a:lnTo>
                    <a:pt x="994" y="1158"/>
                  </a:lnTo>
                  <a:lnTo>
                    <a:pt x="998" y="1156"/>
                  </a:lnTo>
                  <a:lnTo>
                    <a:pt x="1004" y="1147"/>
                  </a:lnTo>
                  <a:lnTo>
                    <a:pt x="1017" y="1128"/>
                  </a:lnTo>
                  <a:lnTo>
                    <a:pt x="1023" y="1121"/>
                  </a:lnTo>
                  <a:lnTo>
                    <a:pt x="1027" y="1119"/>
                  </a:lnTo>
                  <a:lnTo>
                    <a:pt x="1031" y="1116"/>
                  </a:lnTo>
                  <a:lnTo>
                    <a:pt x="1031" y="1116"/>
                  </a:lnTo>
                  <a:lnTo>
                    <a:pt x="1036" y="1119"/>
                  </a:lnTo>
                  <a:lnTo>
                    <a:pt x="1040" y="1122"/>
                  </a:lnTo>
                  <a:lnTo>
                    <a:pt x="1048" y="1129"/>
                  </a:lnTo>
                  <a:lnTo>
                    <a:pt x="1055" y="1137"/>
                  </a:lnTo>
                  <a:lnTo>
                    <a:pt x="1059" y="1141"/>
                  </a:lnTo>
                  <a:lnTo>
                    <a:pt x="1063" y="1143"/>
                  </a:lnTo>
                  <a:lnTo>
                    <a:pt x="1063" y="1143"/>
                  </a:lnTo>
                  <a:lnTo>
                    <a:pt x="1064" y="1140"/>
                  </a:lnTo>
                  <a:lnTo>
                    <a:pt x="1065" y="1138"/>
                  </a:lnTo>
                  <a:lnTo>
                    <a:pt x="1070" y="1135"/>
                  </a:lnTo>
                  <a:lnTo>
                    <a:pt x="1072" y="1132"/>
                  </a:lnTo>
                  <a:lnTo>
                    <a:pt x="1074" y="1130"/>
                  </a:lnTo>
                  <a:lnTo>
                    <a:pt x="1076" y="1128"/>
                  </a:lnTo>
                  <a:lnTo>
                    <a:pt x="1076" y="1124"/>
                  </a:lnTo>
                  <a:lnTo>
                    <a:pt x="1076" y="1124"/>
                  </a:lnTo>
                  <a:lnTo>
                    <a:pt x="1066" y="1112"/>
                  </a:lnTo>
                  <a:lnTo>
                    <a:pt x="1057" y="1099"/>
                  </a:lnTo>
                  <a:lnTo>
                    <a:pt x="1048" y="1087"/>
                  </a:lnTo>
                  <a:lnTo>
                    <a:pt x="1042" y="1082"/>
                  </a:lnTo>
                  <a:lnTo>
                    <a:pt x="1036" y="1077"/>
                  </a:lnTo>
                  <a:lnTo>
                    <a:pt x="1036" y="1077"/>
                  </a:lnTo>
                  <a:lnTo>
                    <a:pt x="1033" y="1082"/>
                  </a:lnTo>
                  <a:lnTo>
                    <a:pt x="1027" y="1087"/>
                  </a:lnTo>
                  <a:lnTo>
                    <a:pt x="1022" y="1092"/>
                  </a:lnTo>
                  <a:lnTo>
                    <a:pt x="1017" y="1095"/>
                  </a:lnTo>
                  <a:lnTo>
                    <a:pt x="1010" y="1097"/>
                  </a:lnTo>
                  <a:lnTo>
                    <a:pt x="1004" y="1097"/>
                  </a:lnTo>
                  <a:lnTo>
                    <a:pt x="998" y="1096"/>
                  </a:lnTo>
                  <a:lnTo>
                    <a:pt x="992" y="1092"/>
                  </a:lnTo>
                  <a:lnTo>
                    <a:pt x="992" y="1092"/>
                  </a:lnTo>
                  <a:close/>
                  <a:moveTo>
                    <a:pt x="1203" y="1084"/>
                  </a:moveTo>
                  <a:lnTo>
                    <a:pt x="1203" y="1084"/>
                  </a:lnTo>
                  <a:lnTo>
                    <a:pt x="1189" y="1119"/>
                  </a:lnTo>
                  <a:lnTo>
                    <a:pt x="1175" y="1151"/>
                  </a:lnTo>
                  <a:lnTo>
                    <a:pt x="1168" y="1168"/>
                  </a:lnTo>
                  <a:lnTo>
                    <a:pt x="1161" y="1185"/>
                  </a:lnTo>
                  <a:lnTo>
                    <a:pt x="1156" y="1203"/>
                  </a:lnTo>
                  <a:lnTo>
                    <a:pt x="1152" y="1222"/>
                  </a:lnTo>
                  <a:lnTo>
                    <a:pt x="1152" y="1222"/>
                  </a:lnTo>
                  <a:lnTo>
                    <a:pt x="1160" y="1227"/>
                  </a:lnTo>
                  <a:lnTo>
                    <a:pt x="1169" y="1230"/>
                  </a:lnTo>
                  <a:lnTo>
                    <a:pt x="1180" y="1232"/>
                  </a:lnTo>
                  <a:lnTo>
                    <a:pt x="1190" y="1233"/>
                  </a:lnTo>
                  <a:lnTo>
                    <a:pt x="1201" y="1233"/>
                  </a:lnTo>
                  <a:lnTo>
                    <a:pt x="1211" y="1231"/>
                  </a:lnTo>
                  <a:lnTo>
                    <a:pt x="1220" y="1228"/>
                  </a:lnTo>
                  <a:lnTo>
                    <a:pt x="1228" y="1222"/>
                  </a:lnTo>
                  <a:lnTo>
                    <a:pt x="1228" y="1222"/>
                  </a:lnTo>
                  <a:lnTo>
                    <a:pt x="1234" y="1195"/>
                  </a:lnTo>
                  <a:lnTo>
                    <a:pt x="1239" y="1167"/>
                  </a:lnTo>
                  <a:lnTo>
                    <a:pt x="1250" y="1105"/>
                  </a:lnTo>
                  <a:lnTo>
                    <a:pt x="1250" y="1105"/>
                  </a:lnTo>
                  <a:lnTo>
                    <a:pt x="1246" y="1100"/>
                  </a:lnTo>
                  <a:lnTo>
                    <a:pt x="1242" y="1096"/>
                  </a:lnTo>
                  <a:lnTo>
                    <a:pt x="1236" y="1093"/>
                  </a:lnTo>
                  <a:lnTo>
                    <a:pt x="1231" y="1090"/>
                  </a:lnTo>
                  <a:lnTo>
                    <a:pt x="1225" y="1087"/>
                  </a:lnTo>
                  <a:lnTo>
                    <a:pt x="1218" y="1086"/>
                  </a:lnTo>
                  <a:lnTo>
                    <a:pt x="1203" y="1084"/>
                  </a:lnTo>
                  <a:lnTo>
                    <a:pt x="1203" y="1084"/>
                  </a:lnTo>
                  <a:close/>
                  <a:moveTo>
                    <a:pt x="1235" y="1274"/>
                  </a:moveTo>
                  <a:lnTo>
                    <a:pt x="1235" y="1274"/>
                  </a:lnTo>
                  <a:lnTo>
                    <a:pt x="1237" y="1276"/>
                  </a:lnTo>
                  <a:lnTo>
                    <a:pt x="1239" y="1278"/>
                  </a:lnTo>
                  <a:lnTo>
                    <a:pt x="1242" y="1282"/>
                  </a:lnTo>
                  <a:lnTo>
                    <a:pt x="1244" y="1284"/>
                  </a:lnTo>
                  <a:lnTo>
                    <a:pt x="1246" y="1286"/>
                  </a:lnTo>
                  <a:lnTo>
                    <a:pt x="1249" y="1287"/>
                  </a:lnTo>
                  <a:lnTo>
                    <a:pt x="1252" y="1287"/>
                  </a:lnTo>
                  <a:lnTo>
                    <a:pt x="1252" y="1287"/>
                  </a:lnTo>
                  <a:lnTo>
                    <a:pt x="1256" y="1267"/>
                  </a:lnTo>
                  <a:lnTo>
                    <a:pt x="1259" y="1248"/>
                  </a:lnTo>
                  <a:lnTo>
                    <a:pt x="1264" y="1228"/>
                  </a:lnTo>
                  <a:lnTo>
                    <a:pt x="1269" y="1206"/>
                  </a:lnTo>
                  <a:lnTo>
                    <a:pt x="1283" y="1165"/>
                  </a:lnTo>
                  <a:lnTo>
                    <a:pt x="1299" y="1124"/>
                  </a:lnTo>
                  <a:lnTo>
                    <a:pt x="1299" y="1124"/>
                  </a:lnTo>
                  <a:lnTo>
                    <a:pt x="1294" y="1116"/>
                  </a:lnTo>
                  <a:lnTo>
                    <a:pt x="1288" y="1111"/>
                  </a:lnTo>
                  <a:lnTo>
                    <a:pt x="1279" y="1107"/>
                  </a:lnTo>
                  <a:lnTo>
                    <a:pt x="1269" y="1105"/>
                  </a:lnTo>
                  <a:lnTo>
                    <a:pt x="1269" y="1105"/>
                  </a:lnTo>
                  <a:lnTo>
                    <a:pt x="1267" y="1125"/>
                  </a:lnTo>
                  <a:lnTo>
                    <a:pt x="1264" y="1146"/>
                  </a:lnTo>
                  <a:lnTo>
                    <a:pt x="1256" y="1190"/>
                  </a:lnTo>
                  <a:lnTo>
                    <a:pt x="1245" y="1233"/>
                  </a:lnTo>
                  <a:lnTo>
                    <a:pt x="1235" y="1274"/>
                  </a:lnTo>
                  <a:lnTo>
                    <a:pt x="1235" y="1274"/>
                  </a:lnTo>
                  <a:close/>
                  <a:moveTo>
                    <a:pt x="977" y="1178"/>
                  </a:moveTo>
                  <a:lnTo>
                    <a:pt x="977" y="1178"/>
                  </a:lnTo>
                  <a:lnTo>
                    <a:pt x="984" y="1246"/>
                  </a:lnTo>
                  <a:lnTo>
                    <a:pt x="990" y="1311"/>
                  </a:lnTo>
                  <a:lnTo>
                    <a:pt x="993" y="1342"/>
                  </a:lnTo>
                  <a:lnTo>
                    <a:pt x="998" y="1372"/>
                  </a:lnTo>
                  <a:lnTo>
                    <a:pt x="1003" y="1400"/>
                  </a:lnTo>
                  <a:lnTo>
                    <a:pt x="1009" y="1427"/>
                  </a:lnTo>
                  <a:lnTo>
                    <a:pt x="1009" y="1427"/>
                  </a:lnTo>
                  <a:lnTo>
                    <a:pt x="1011" y="1426"/>
                  </a:lnTo>
                  <a:lnTo>
                    <a:pt x="1016" y="1425"/>
                  </a:lnTo>
                  <a:lnTo>
                    <a:pt x="1029" y="1424"/>
                  </a:lnTo>
                  <a:lnTo>
                    <a:pt x="1041" y="1425"/>
                  </a:lnTo>
                  <a:lnTo>
                    <a:pt x="1053" y="1427"/>
                  </a:lnTo>
                  <a:lnTo>
                    <a:pt x="1053" y="1427"/>
                  </a:lnTo>
                  <a:lnTo>
                    <a:pt x="1054" y="1422"/>
                  </a:lnTo>
                  <a:lnTo>
                    <a:pt x="1055" y="1416"/>
                  </a:lnTo>
                  <a:lnTo>
                    <a:pt x="1053" y="1403"/>
                  </a:lnTo>
                  <a:lnTo>
                    <a:pt x="1053" y="1389"/>
                  </a:lnTo>
                  <a:lnTo>
                    <a:pt x="1053" y="1382"/>
                  </a:lnTo>
                  <a:lnTo>
                    <a:pt x="1055" y="1374"/>
                  </a:lnTo>
                  <a:lnTo>
                    <a:pt x="1055" y="1374"/>
                  </a:lnTo>
                  <a:lnTo>
                    <a:pt x="1059" y="1377"/>
                  </a:lnTo>
                  <a:lnTo>
                    <a:pt x="1062" y="1378"/>
                  </a:lnTo>
                  <a:lnTo>
                    <a:pt x="1064" y="1381"/>
                  </a:lnTo>
                  <a:lnTo>
                    <a:pt x="1065" y="1384"/>
                  </a:lnTo>
                  <a:lnTo>
                    <a:pt x="1067" y="1392"/>
                  </a:lnTo>
                  <a:lnTo>
                    <a:pt x="1068" y="1399"/>
                  </a:lnTo>
                  <a:lnTo>
                    <a:pt x="1068" y="1408"/>
                  </a:lnTo>
                  <a:lnTo>
                    <a:pt x="1070" y="1416"/>
                  </a:lnTo>
                  <a:lnTo>
                    <a:pt x="1072" y="1423"/>
                  </a:lnTo>
                  <a:lnTo>
                    <a:pt x="1075" y="1425"/>
                  </a:lnTo>
                  <a:lnTo>
                    <a:pt x="1078" y="1427"/>
                  </a:lnTo>
                  <a:lnTo>
                    <a:pt x="1078" y="1427"/>
                  </a:lnTo>
                  <a:lnTo>
                    <a:pt x="1081" y="1423"/>
                  </a:lnTo>
                  <a:lnTo>
                    <a:pt x="1083" y="1418"/>
                  </a:lnTo>
                  <a:lnTo>
                    <a:pt x="1087" y="1409"/>
                  </a:lnTo>
                  <a:lnTo>
                    <a:pt x="1091" y="1398"/>
                  </a:lnTo>
                  <a:lnTo>
                    <a:pt x="1092" y="1385"/>
                  </a:lnTo>
                  <a:lnTo>
                    <a:pt x="1093" y="1372"/>
                  </a:lnTo>
                  <a:lnTo>
                    <a:pt x="1093" y="1358"/>
                  </a:lnTo>
                  <a:lnTo>
                    <a:pt x="1093" y="1331"/>
                  </a:lnTo>
                  <a:lnTo>
                    <a:pt x="1093" y="1331"/>
                  </a:lnTo>
                  <a:lnTo>
                    <a:pt x="1096" y="1309"/>
                  </a:lnTo>
                  <a:lnTo>
                    <a:pt x="1097" y="1287"/>
                  </a:lnTo>
                  <a:lnTo>
                    <a:pt x="1097" y="1265"/>
                  </a:lnTo>
                  <a:lnTo>
                    <a:pt x="1096" y="1244"/>
                  </a:lnTo>
                  <a:lnTo>
                    <a:pt x="1091" y="1201"/>
                  </a:lnTo>
                  <a:lnTo>
                    <a:pt x="1089" y="1178"/>
                  </a:lnTo>
                  <a:lnTo>
                    <a:pt x="1087" y="1156"/>
                  </a:lnTo>
                  <a:lnTo>
                    <a:pt x="1087" y="1156"/>
                  </a:lnTo>
                  <a:lnTo>
                    <a:pt x="1080" y="1159"/>
                  </a:lnTo>
                  <a:lnTo>
                    <a:pt x="1070" y="1162"/>
                  </a:lnTo>
                  <a:lnTo>
                    <a:pt x="1065" y="1163"/>
                  </a:lnTo>
                  <a:lnTo>
                    <a:pt x="1061" y="1163"/>
                  </a:lnTo>
                  <a:lnTo>
                    <a:pt x="1055" y="1162"/>
                  </a:lnTo>
                  <a:lnTo>
                    <a:pt x="1051" y="1161"/>
                  </a:lnTo>
                  <a:lnTo>
                    <a:pt x="1051" y="1161"/>
                  </a:lnTo>
                  <a:lnTo>
                    <a:pt x="1053" y="1202"/>
                  </a:lnTo>
                  <a:lnTo>
                    <a:pt x="1056" y="1245"/>
                  </a:lnTo>
                  <a:lnTo>
                    <a:pt x="1059" y="1288"/>
                  </a:lnTo>
                  <a:lnTo>
                    <a:pt x="1059" y="1309"/>
                  </a:lnTo>
                  <a:lnTo>
                    <a:pt x="1059" y="1331"/>
                  </a:lnTo>
                  <a:lnTo>
                    <a:pt x="1059" y="1331"/>
                  </a:lnTo>
                  <a:lnTo>
                    <a:pt x="1054" y="1322"/>
                  </a:lnTo>
                  <a:lnTo>
                    <a:pt x="1050" y="1311"/>
                  </a:lnTo>
                  <a:lnTo>
                    <a:pt x="1048" y="1301"/>
                  </a:lnTo>
                  <a:lnTo>
                    <a:pt x="1046" y="1290"/>
                  </a:lnTo>
                  <a:lnTo>
                    <a:pt x="1044" y="1266"/>
                  </a:lnTo>
                  <a:lnTo>
                    <a:pt x="1042" y="1242"/>
                  </a:lnTo>
                  <a:lnTo>
                    <a:pt x="1041" y="1217"/>
                  </a:lnTo>
                  <a:lnTo>
                    <a:pt x="1039" y="1193"/>
                  </a:lnTo>
                  <a:lnTo>
                    <a:pt x="1037" y="1182"/>
                  </a:lnTo>
                  <a:lnTo>
                    <a:pt x="1034" y="1171"/>
                  </a:lnTo>
                  <a:lnTo>
                    <a:pt x="1031" y="1160"/>
                  </a:lnTo>
                  <a:lnTo>
                    <a:pt x="1026" y="1151"/>
                  </a:lnTo>
                  <a:lnTo>
                    <a:pt x="1026" y="1151"/>
                  </a:lnTo>
                  <a:lnTo>
                    <a:pt x="1023" y="1158"/>
                  </a:lnTo>
                  <a:lnTo>
                    <a:pt x="1019" y="1165"/>
                  </a:lnTo>
                  <a:lnTo>
                    <a:pt x="1014" y="1169"/>
                  </a:lnTo>
                  <a:lnTo>
                    <a:pt x="1007" y="1173"/>
                  </a:lnTo>
                  <a:lnTo>
                    <a:pt x="1001" y="1176"/>
                  </a:lnTo>
                  <a:lnTo>
                    <a:pt x="993" y="1178"/>
                  </a:lnTo>
                  <a:lnTo>
                    <a:pt x="985" y="1178"/>
                  </a:lnTo>
                  <a:lnTo>
                    <a:pt x="977" y="1178"/>
                  </a:lnTo>
                  <a:lnTo>
                    <a:pt x="977" y="1178"/>
                  </a:lnTo>
                  <a:close/>
                  <a:moveTo>
                    <a:pt x="1108" y="1424"/>
                  </a:moveTo>
                  <a:lnTo>
                    <a:pt x="1108" y="1424"/>
                  </a:lnTo>
                  <a:lnTo>
                    <a:pt x="1130" y="1416"/>
                  </a:lnTo>
                  <a:lnTo>
                    <a:pt x="1141" y="1412"/>
                  </a:lnTo>
                  <a:lnTo>
                    <a:pt x="1154" y="1410"/>
                  </a:lnTo>
                  <a:lnTo>
                    <a:pt x="1154" y="1410"/>
                  </a:lnTo>
                  <a:lnTo>
                    <a:pt x="1166" y="1392"/>
                  </a:lnTo>
                  <a:lnTo>
                    <a:pt x="1175" y="1373"/>
                  </a:lnTo>
                  <a:lnTo>
                    <a:pt x="1185" y="1355"/>
                  </a:lnTo>
                  <a:lnTo>
                    <a:pt x="1192" y="1336"/>
                  </a:lnTo>
                  <a:lnTo>
                    <a:pt x="1200" y="1316"/>
                  </a:lnTo>
                  <a:lnTo>
                    <a:pt x="1207" y="1295"/>
                  </a:lnTo>
                  <a:lnTo>
                    <a:pt x="1213" y="1274"/>
                  </a:lnTo>
                  <a:lnTo>
                    <a:pt x="1218" y="1252"/>
                  </a:lnTo>
                  <a:lnTo>
                    <a:pt x="1218" y="1252"/>
                  </a:lnTo>
                  <a:lnTo>
                    <a:pt x="1196" y="1252"/>
                  </a:lnTo>
                  <a:lnTo>
                    <a:pt x="1186" y="1251"/>
                  </a:lnTo>
                  <a:lnTo>
                    <a:pt x="1176" y="1251"/>
                  </a:lnTo>
                  <a:lnTo>
                    <a:pt x="1167" y="1249"/>
                  </a:lnTo>
                  <a:lnTo>
                    <a:pt x="1159" y="1246"/>
                  </a:lnTo>
                  <a:lnTo>
                    <a:pt x="1153" y="1243"/>
                  </a:lnTo>
                  <a:lnTo>
                    <a:pt x="1146" y="1237"/>
                  </a:lnTo>
                  <a:lnTo>
                    <a:pt x="1146" y="1237"/>
                  </a:lnTo>
                  <a:lnTo>
                    <a:pt x="1132" y="1283"/>
                  </a:lnTo>
                  <a:lnTo>
                    <a:pt x="1127" y="1307"/>
                  </a:lnTo>
                  <a:lnTo>
                    <a:pt x="1122" y="1329"/>
                  </a:lnTo>
                  <a:lnTo>
                    <a:pt x="1117" y="1352"/>
                  </a:lnTo>
                  <a:lnTo>
                    <a:pt x="1113" y="1374"/>
                  </a:lnTo>
                  <a:lnTo>
                    <a:pt x="1108" y="1424"/>
                  </a:lnTo>
                  <a:lnTo>
                    <a:pt x="1108" y="1424"/>
                  </a:lnTo>
                  <a:close/>
                  <a:moveTo>
                    <a:pt x="970" y="1360"/>
                  </a:moveTo>
                  <a:lnTo>
                    <a:pt x="970" y="1360"/>
                  </a:lnTo>
                  <a:lnTo>
                    <a:pt x="974" y="1374"/>
                  </a:lnTo>
                  <a:lnTo>
                    <a:pt x="977" y="1380"/>
                  </a:lnTo>
                  <a:lnTo>
                    <a:pt x="981" y="1385"/>
                  </a:lnTo>
                  <a:lnTo>
                    <a:pt x="981" y="1385"/>
                  </a:lnTo>
                  <a:lnTo>
                    <a:pt x="980" y="1377"/>
                  </a:lnTo>
                  <a:lnTo>
                    <a:pt x="979" y="1368"/>
                  </a:lnTo>
                  <a:lnTo>
                    <a:pt x="978" y="1362"/>
                  </a:lnTo>
                  <a:lnTo>
                    <a:pt x="977" y="1359"/>
                  </a:lnTo>
                  <a:lnTo>
                    <a:pt x="975" y="1357"/>
                  </a:lnTo>
                  <a:lnTo>
                    <a:pt x="975" y="1357"/>
                  </a:lnTo>
                  <a:lnTo>
                    <a:pt x="973" y="1359"/>
                  </a:lnTo>
                  <a:lnTo>
                    <a:pt x="970" y="1360"/>
                  </a:lnTo>
                  <a:lnTo>
                    <a:pt x="970" y="1360"/>
                  </a:lnTo>
                  <a:close/>
                  <a:moveTo>
                    <a:pt x="854" y="1532"/>
                  </a:moveTo>
                  <a:lnTo>
                    <a:pt x="854" y="1532"/>
                  </a:lnTo>
                  <a:lnTo>
                    <a:pt x="887" y="1537"/>
                  </a:lnTo>
                  <a:lnTo>
                    <a:pt x="919" y="1541"/>
                  </a:lnTo>
                  <a:lnTo>
                    <a:pt x="949" y="1545"/>
                  </a:lnTo>
                  <a:lnTo>
                    <a:pt x="979" y="1546"/>
                  </a:lnTo>
                  <a:lnTo>
                    <a:pt x="1008" y="1545"/>
                  </a:lnTo>
                  <a:lnTo>
                    <a:pt x="1022" y="1544"/>
                  </a:lnTo>
                  <a:lnTo>
                    <a:pt x="1037" y="1541"/>
                  </a:lnTo>
                  <a:lnTo>
                    <a:pt x="1052" y="1538"/>
                  </a:lnTo>
                  <a:lnTo>
                    <a:pt x="1067" y="1535"/>
                  </a:lnTo>
                  <a:lnTo>
                    <a:pt x="1082" y="1530"/>
                  </a:lnTo>
                  <a:lnTo>
                    <a:pt x="1097" y="1524"/>
                  </a:lnTo>
                  <a:lnTo>
                    <a:pt x="1097" y="1524"/>
                  </a:lnTo>
                  <a:lnTo>
                    <a:pt x="1112" y="1525"/>
                  </a:lnTo>
                  <a:lnTo>
                    <a:pt x="1125" y="1524"/>
                  </a:lnTo>
                  <a:lnTo>
                    <a:pt x="1135" y="1522"/>
                  </a:lnTo>
                  <a:lnTo>
                    <a:pt x="1143" y="1519"/>
                  </a:lnTo>
                  <a:lnTo>
                    <a:pt x="1152" y="1515"/>
                  </a:lnTo>
                  <a:lnTo>
                    <a:pt x="1159" y="1510"/>
                  </a:lnTo>
                  <a:lnTo>
                    <a:pt x="1167" y="1505"/>
                  </a:lnTo>
                  <a:lnTo>
                    <a:pt x="1176" y="1500"/>
                  </a:lnTo>
                  <a:lnTo>
                    <a:pt x="1176" y="1500"/>
                  </a:lnTo>
                  <a:lnTo>
                    <a:pt x="1176" y="1487"/>
                  </a:lnTo>
                  <a:lnTo>
                    <a:pt x="1176" y="1475"/>
                  </a:lnTo>
                  <a:lnTo>
                    <a:pt x="1178" y="1464"/>
                  </a:lnTo>
                  <a:lnTo>
                    <a:pt x="1182" y="1454"/>
                  </a:lnTo>
                  <a:lnTo>
                    <a:pt x="1187" y="1433"/>
                  </a:lnTo>
                  <a:lnTo>
                    <a:pt x="1189" y="1423"/>
                  </a:lnTo>
                  <a:lnTo>
                    <a:pt x="1191" y="1412"/>
                  </a:lnTo>
                  <a:lnTo>
                    <a:pt x="1191" y="1412"/>
                  </a:lnTo>
                  <a:lnTo>
                    <a:pt x="1182" y="1419"/>
                  </a:lnTo>
                  <a:lnTo>
                    <a:pt x="1171" y="1426"/>
                  </a:lnTo>
                  <a:lnTo>
                    <a:pt x="1160" y="1431"/>
                  </a:lnTo>
                  <a:lnTo>
                    <a:pt x="1148" y="1435"/>
                  </a:lnTo>
                  <a:lnTo>
                    <a:pt x="1137" y="1439"/>
                  </a:lnTo>
                  <a:lnTo>
                    <a:pt x="1124" y="1441"/>
                  </a:lnTo>
                  <a:lnTo>
                    <a:pt x="1098" y="1444"/>
                  </a:lnTo>
                  <a:lnTo>
                    <a:pt x="1070" y="1445"/>
                  </a:lnTo>
                  <a:lnTo>
                    <a:pt x="1042" y="1446"/>
                  </a:lnTo>
                  <a:lnTo>
                    <a:pt x="1014" y="1447"/>
                  </a:lnTo>
                  <a:lnTo>
                    <a:pt x="985" y="1448"/>
                  </a:lnTo>
                  <a:lnTo>
                    <a:pt x="985" y="1448"/>
                  </a:lnTo>
                  <a:lnTo>
                    <a:pt x="968" y="1449"/>
                  </a:lnTo>
                  <a:lnTo>
                    <a:pt x="948" y="1449"/>
                  </a:lnTo>
                  <a:lnTo>
                    <a:pt x="927" y="1448"/>
                  </a:lnTo>
                  <a:lnTo>
                    <a:pt x="905" y="1446"/>
                  </a:lnTo>
                  <a:lnTo>
                    <a:pt x="884" y="1443"/>
                  </a:lnTo>
                  <a:lnTo>
                    <a:pt x="864" y="1439"/>
                  </a:lnTo>
                  <a:lnTo>
                    <a:pt x="848" y="1433"/>
                  </a:lnTo>
                  <a:lnTo>
                    <a:pt x="840" y="1430"/>
                  </a:lnTo>
                  <a:lnTo>
                    <a:pt x="835" y="1427"/>
                  </a:lnTo>
                  <a:lnTo>
                    <a:pt x="835" y="1427"/>
                  </a:lnTo>
                  <a:lnTo>
                    <a:pt x="840" y="1454"/>
                  </a:lnTo>
                  <a:lnTo>
                    <a:pt x="844" y="1480"/>
                  </a:lnTo>
                  <a:lnTo>
                    <a:pt x="854" y="1532"/>
                  </a:lnTo>
                  <a:lnTo>
                    <a:pt x="854" y="1532"/>
                  </a:lnTo>
                  <a:close/>
                  <a:moveTo>
                    <a:pt x="1137" y="1549"/>
                  </a:moveTo>
                  <a:lnTo>
                    <a:pt x="1137" y="1549"/>
                  </a:lnTo>
                  <a:lnTo>
                    <a:pt x="1139" y="1565"/>
                  </a:lnTo>
                  <a:lnTo>
                    <a:pt x="1141" y="1579"/>
                  </a:lnTo>
                  <a:lnTo>
                    <a:pt x="1142" y="1611"/>
                  </a:lnTo>
                  <a:lnTo>
                    <a:pt x="1142" y="1611"/>
                  </a:lnTo>
                  <a:lnTo>
                    <a:pt x="1146" y="1611"/>
                  </a:lnTo>
                  <a:lnTo>
                    <a:pt x="1150" y="1611"/>
                  </a:lnTo>
                  <a:lnTo>
                    <a:pt x="1156" y="1608"/>
                  </a:lnTo>
                  <a:lnTo>
                    <a:pt x="1161" y="1605"/>
                  </a:lnTo>
                  <a:lnTo>
                    <a:pt x="1165" y="1604"/>
                  </a:lnTo>
                  <a:lnTo>
                    <a:pt x="1169" y="1604"/>
                  </a:lnTo>
                  <a:lnTo>
                    <a:pt x="1169" y="1604"/>
                  </a:lnTo>
                  <a:lnTo>
                    <a:pt x="1169" y="1592"/>
                  </a:lnTo>
                  <a:lnTo>
                    <a:pt x="1170" y="1581"/>
                  </a:lnTo>
                  <a:lnTo>
                    <a:pt x="1173" y="1564"/>
                  </a:lnTo>
                  <a:lnTo>
                    <a:pt x="1174" y="1555"/>
                  </a:lnTo>
                  <a:lnTo>
                    <a:pt x="1175" y="1547"/>
                  </a:lnTo>
                  <a:lnTo>
                    <a:pt x="1175" y="1539"/>
                  </a:lnTo>
                  <a:lnTo>
                    <a:pt x="1174" y="1530"/>
                  </a:lnTo>
                  <a:lnTo>
                    <a:pt x="1174" y="1530"/>
                  </a:lnTo>
                  <a:lnTo>
                    <a:pt x="1170" y="1533"/>
                  </a:lnTo>
                  <a:lnTo>
                    <a:pt x="1165" y="1535"/>
                  </a:lnTo>
                  <a:lnTo>
                    <a:pt x="1154" y="1538"/>
                  </a:lnTo>
                  <a:lnTo>
                    <a:pt x="1148" y="1540"/>
                  </a:lnTo>
                  <a:lnTo>
                    <a:pt x="1144" y="1543"/>
                  </a:lnTo>
                  <a:lnTo>
                    <a:pt x="1140" y="1546"/>
                  </a:lnTo>
                  <a:lnTo>
                    <a:pt x="1137" y="1549"/>
                  </a:lnTo>
                  <a:lnTo>
                    <a:pt x="1137" y="1549"/>
                  </a:lnTo>
                  <a:close/>
                  <a:moveTo>
                    <a:pt x="1110" y="1626"/>
                  </a:moveTo>
                  <a:lnTo>
                    <a:pt x="1110" y="1626"/>
                  </a:lnTo>
                  <a:lnTo>
                    <a:pt x="1112" y="1624"/>
                  </a:lnTo>
                  <a:lnTo>
                    <a:pt x="1114" y="1624"/>
                  </a:lnTo>
                  <a:lnTo>
                    <a:pt x="1117" y="1624"/>
                  </a:lnTo>
                  <a:lnTo>
                    <a:pt x="1122" y="1623"/>
                  </a:lnTo>
                  <a:lnTo>
                    <a:pt x="1122" y="1623"/>
                  </a:lnTo>
                  <a:lnTo>
                    <a:pt x="1125" y="1602"/>
                  </a:lnTo>
                  <a:lnTo>
                    <a:pt x="1125" y="1592"/>
                  </a:lnTo>
                  <a:lnTo>
                    <a:pt x="1125" y="1580"/>
                  </a:lnTo>
                  <a:lnTo>
                    <a:pt x="1124" y="1570"/>
                  </a:lnTo>
                  <a:lnTo>
                    <a:pt x="1121" y="1561"/>
                  </a:lnTo>
                  <a:lnTo>
                    <a:pt x="1119" y="1558"/>
                  </a:lnTo>
                  <a:lnTo>
                    <a:pt x="1116" y="1554"/>
                  </a:lnTo>
                  <a:lnTo>
                    <a:pt x="1113" y="1551"/>
                  </a:lnTo>
                  <a:lnTo>
                    <a:pt x="1110" y="1549"/>
                  </a:lnTo>
                  <a:lnTo>
                    <a:pt x="1110" y="1549"/>
                  </a:lnTo>
                  <a:lnTo>
                    <a:pt x="1108" y="1558"/>
                  </a:lnTo>
                  <a:lnTo>
                    <a:pt x="1107" y="1566"/>
                  </a:lnTo>
                  <a:lnTo>
                    <a:pt x="1107" y="1584"/>
                  </a:lnTo>
                  <a:lnTo>
                    <a:pt x="1108" y="1606"/>
                  </a:lnTo>
                  <a:lnTo>
                    <a:pt x="1110" y="1626"/>
                  </a:lnTo>
                  <a:lnTo>
                    <a:pt x="1110" y="1626"/>
                  </a:lnTo>
                  <a:close/>
                  <a:moveTo>
                    <a:pt x="856" y="1554"/>
                  </a:moveTo>
                  <a:lnTo>
                    <a:pt x="856" y="1554"/>
                  </a:lnTo>
                  <a:lnTo>
                    <a:pt x="859" y="1574"/>
                  </a:lnTo>
                  <a:lnTo>
                    <a:pt x="864" y="1592"/>
                  </a:lnTo>
                  <a:lnTo>
                    <a:pt x="867" y="1611"/>
                  </a:lnTo>
                  <a:lnTo>
                    <a:pt x="869" y="1630"/>
                  </a:lnTo>
                  <a:lnTo>
                    <a:pt x="869" y="1630"/>
                  </a:lnTo>
                  <a:lnTo>
                    <a:pt x="872" y="1631"/>
                  </a:lnTo>
                  <a:lnTo>
                    <a:pt x="875" y="1631"/>
                  </a:lnTo>
                  <a:lnTo>
                    <a:pt x="881" y="1635"/>
                  </a:lnTo>
                  <a:lnTo>
                    <a:pt x="886" y="1637"/>
                  </a:lnTo>
                  <a:lnTo>
                    <a:pt x="888" y="1637"/>
                  </a:lnTo>
                  <a:lnTo>
                    <a:pt x="890" y="1636"/>
                  </a:lnTo>
                  <a:lnTo>
                    <a:pt x="890" y="1636"/>
                  </a:lnTo>
                  <a:lnTo>
                    <a:pt x="893" y="1627"/>
                  </a:lnTo>
                  <a:lnTo>
                    <a:pt x="893" y="1620"/>
                  </a:lnTo>
                  <a:lnTo>
                    <a:pt x="892" y="1602"/>
                  </a:lnTo>
                  <a:lnTo>
                    <a:pt x="890" y="1583"/>
                  </a:lnTo>
                  <a:lnTo>
                    <a:pt x="888" y="1562"/>
                  </a:lnTo>
                  <a:lnTo>
                    <a:pt x="888" y="1562"/>
                  </a:lnTo>
                  <a:lnTo>
                    <a:pt x="880" y="1558"/>
                  </a:lnTo>
                  <a:lnTo>
                    <a:pt x="872" y="1555"/>
                  </a:lnTo>
                  <a:lnTo>
                    <a:pt x="866" y="1554"/>
                  </a:lnTo>
                  <a:lnTo>
                    <a:pt x="856" y="1554"/>
                  </a:lnTo>
                  <a:lnTo>
                    <a:pt x="856" y="1554"/>
                  </a:lnTo>
                  <a:close/>
                  <a:moveTo>
                    <a:pt x="1036" y="1567"/>
                  </a:moveTo>
                  <a:lnTo>
                    <a:pt x="1036" y="1567"/>
                  </a:lnTo>
                  <a:lnTo>
                    <a:pt x="1035" y="1607"/>
                  </a:lnTo>
                  <a:lnTo>
                    <a:pt x="1035" y="1626"/>
                  </a:lnTo>
                  <a:lnTo>
                    <a:pt x="1036" y="1637"/>
                  </a:lnTo>
                  <a:lnTo>
                    <a:pt x="1038" y="1647"/>
                  </a:lnTo>
                  <a:lnTo>
                    <a:pt x="1038" y="1647"/>
                  </a:lnTo>
                  <a:lnTo>
                    <a:pt x="1052" y="1644"/>
                  </a:lnTo>
                  <a:lnTo>
                    <a:pt x="1066" y="1642"/>
                  </a:lnTo>
                  <a:lnTo>
                    <a:pt x="1079" y="1639"/>
                  </a:lnTo>
                  <a:lnTo>
                    <a:pt x="1085" y="1637"/>
                  </a:lnTo>
                  <a:lnTo>
                    <a:pt x="1090" y="1634"/>
                  </a:lnTo>
                  <a:lnTo>
                    <a:pt x="1090" y="1634"/>
                  </a:lnTo>
                  <a:lnTo>
                    <a:pt x="1092" y="1612"/>
                  </a:lnTo>
                  <a:lnTo>
                    <a:pt x="1091" y="1595"/>
                  </a:lnTo>
                  <a:lnTo>
                    <a:pt x="1089" y="1577"/>
                  </a:lnTo>
                  <a:lnTo>
                    <a:pt x="1085" y="1556"/>
                  </a:lnTo>
                  <a:lnTo>
                    <a:pt x="1085" y="1556"/>
                  </a:lnTo>
                  <a:lnTo>
                    <a:pt x="1079" y="1556"/>
                  </a:lnTo>
                  <a:lnTo>
                    <a:pt x="1074" y="1556"/>
                  </a:lnTo>
                  <a:lnTo>
                    <a:pt x="1061" y="1560"/>
                  </a:lnTo>
                  <a:lnTo>
                    <a:pt x="1036" y="1567"/>
                  </a:lnTo>
                  <a:lnTo>
                    <a:pt x="1036" y="1567"/>
                  </a:lnTo>
                  <a:close/>
                  <a:moveTo>
                    <a:pt x="909" y="1643"/>
                  </a:moveTo>
                  <a:lnTo>
                    <a:pt x="909" y="1643"/>
                  </a:lnTo>
                  <a:lnTo>
                    <a:pt x="925" y="1646"/>
                  </a:lnTo>
                  <a:lnTo>
                    <a:pt x="940" y="1647"/>
                  </a:lnTo>
                  <a:lnTo>
                    <a:pt x="975" y="1651"/>
                  </a:lnTo>
                  <a:lnTo>
                    <a:pt x="975" y="1651"/>
                  </a:lnTo>
                  <a:lnTo>
                    <a:pt x="975" y="1630"/>
                  </a:lnTo>
                  <a:lnTo>
                    <a:pt x="976" y="1609"/>
                  </a:lnTo>
                  <a:lnTo>
                    <a:pt x="976" y="1599"/>
                  </a:lnTo>
                  <a:lnTo>
                    <a:pt x="976" y="1589"/>
                  </a:lnTo>
                  <a:lnTo>
                    <a:pt x="975" y="1579"/>
                  </a:lnTo>
                  <a:lnTo>
                    <a:pt x="972" y="1569"/>
                  </a:lnTo>
                  <a:lnTo>
                    <a:pt x="972" y="1569"/>
                  </a:lnTo>
                  <a:lnTo>
                    <a:pt x="956" y="1567"/>
                  </a:lnTo>
                  <a:lnTo>
                    <a:pt x="938" y="1565"/>
                  </a:lnTo>
                  <a:lnTo>
                    <a:pt x="922" y="1564"/>
                  </a:lnTo>
                  <a:lnTo>
                    <a:pt x="909" y="1562"/>
                  </a:lnTo>
                  <a:lnTo>
                    <a:pt x="909" y="1562"/>
                  </a:lnTo>
                  <a:lnTo>
                    <a:pt x="909" y="1580"/>
                  </a:lnTo>
                  <a:lnTo>
                    <a:pt x="909" y="1602"/>
                  </a:lnTo>
                  <a:lnTo>
                    <a:pt x="908" y="1625"/>
                  </a:lnTo>
                  <a:lnTo>
                    <a:pt x="909" y="1643"/>
                  </a:lnTo>
                  <a:lnTo>
                    <a:pt x="909" y="1643"/>
                  </a:lnTo>
                  <a:close/>
                  <a:moveTo>
                    <a:pt x="996" y="1567"/>
                  </a:moveTo>
                  <a:lnTo>
                    <a:pt x="996" y="1567"/>
                  </a:lnTo>
                  <a:lnTo>
                    <a:pt x="994" y="1576"/>
                  </a:lnTo>
                  <a:lnTo>
                    <a:pt x="993" y="1586"/>
                  </a:lnTo>
                  <a:lnTo>
                    <a:pt x="992" y="1596"/>
                  </a:lnTo>
                  <a:lnTo>
                    <a:pt x="992" y="1607"/>
                  </a:lnTo>
                  <a:lnTo>
                    <a:pt x="992" y="1629"/>
                  </a:lnTo>
                  <a:lnTo>
                    <a:pt x="994" y="1653"/>
                  </a:lnTo>
                  <a:lnTo>
                    <a:pt x="994" y="1653"/>
                  </a:lnTo>
                  <a:lnTo>
                    <a:pt x="1002" y="1653"/>
                  </a:lnTo>
                  <a:lnTo>
                    <a:pt x="1009" y="1653"/>
                  </a:lnTo>
                  <a:lnTo>
                    <a:pt x="1016" y="1653"/>
                  </a:lnTo>
                  <a:lnTo>
                    <a:pt x="1019" y="1652"/>
                  </a:lnTo>
                  <a:lnTo>
                    <a:pt x="1021" y="1651"/>
                  </a:lnTo>
                  <a:lnTo>
                    <a:pt x="1021" y="1651"/>
                  </a:lnTo>
                  <a:lnTo>
                    <a:pt x="1020" y="1641"/>
                  </a:lnTo>
                  <a:lnTo>
                    <a:pt x="1020" y="1631"/>
                  </a:lnTo>
                  <a:lnTo>
                    <a:pt x="1020" y="1610"/>
                  </a:lnTo>
                  <a:lnTo>
                    <a:pt x="1019" y="1599"/>
                  </a:lnTo>
                  <a:lnTo>
                    <a:pt x="1019" y="1589"/>
                  </a:lnTo>
                  <a:lnTo>
                    <a:pt x="1017" y="1577"/>
                  </a:lnTo>
                  <a:lnTo>
                    <a:pt x="1014" y="1567"/>
                  </a:lnTo>
                  <a:lnTo>
                    <a:pt x="1014" y="1567"/>
                  </a:lnTo>
                  <a:lnTo>
                    <a:pt x="996" y="1567"/>
                  </a:lnTo>
                  <a:lnTo>
                    <a:pt x="996" y="1567"/>
                  </a:lnTo>
                  <a:close/>
                  <a:moveTo>
                    <a:pt x="1093" y="1665"/>
                  </a:moveTo>
                  <a:lnTo>
                    <a:pt x="1093" y="1665"/>
                  </a:lnTo>
                  <a:lnTo>
                    <a:pt x="1090" y="1664"/>
                  </a:lnTo>
                  <a:lnTo>
                    <a:pt x="1087" y="1661"/>
                  </a:lnTo>
                  <a:lnTo>
                    <a:pt x="1085" y="1660"/>
                  </a:lnTo>
                  <a:lnTo>
                    <a:pt x="1080" y="1660"/>
                  </a:lnTo>
                  <a:lnTo>
                    <a:pt x="1080" y="1660"/>
                  </a:lnTo>
                  <a:lnTo>
                    <a:pt x="1069" y="1665"/>
                  </a:lnTo>
                  <a:lnTo>
                    <a:pt x="1057" y="1668"/>
                  </a:lnTo>
                  <a:lnTo>
                    <a:pt x="1046" y="1670"/>
                  </a:lnTo>
                  <a:lnTo>
                    <a:pt x="1033" y="1672"/>
                  </a:lnTo>
                  <a:lnTo>
                    <a:pt x="1007" y="1674"/>
                  </a:lnTo>
                  <a:lnTo>
                    <a:pt x="980" y="1674"/>
                  </a:lnTo>
                  <a:lnTo>
                    <a:pt x="954" y="1672"/>
                  </a:lnTo>
                  <a:lnTo>
                    <a:pt x="927" y="1669"/>
                  </a:lnTo>
                  <a:lnTo>
                    <a:pt x="900" y="1662"/>
                  </a:lnTo>
                  <a:lnTo>
                    <a:pt x="873" y="1655"/>
                  </a:lnTo>
                  <a:lnTo>
                    <a:pt x="873" y="1655"/>
                  </a:lnTo>
                  <a:lnTo>
                    <a:pt x="880" y="1684"/>
                  </a:lnTo>
                  <a:lnTo>
                    <a:pt x="885" y="1716"/>
                  </a:lnTo>
                  <a:lnTo>
                    <a:pt x="890" y="1750"/>
                  </a:lnTo>
                  <a:lnTo>
                    <a:pt x="896" y="1780"/>
                  </a:lnTo>
                  <a:lnTo>
                    <a:pt x="896" y="1780"/>
                  </a:lnTo>
                  <a:lnTo>
                    <a:pt x="905" y="1789"/>
                  </a:lnTo>
                  <a:lnTo>
                    <a:pt x="915" y="1797"/>
                  </a:lnTo>
                  <a:lnTo>
                    <a:pt x="915" y="1797"/>
                  </a:lnTo>
                  <a:lnTo>
                    <a:pt x="923" y="1797"/>
                  </a:lnTo>
                  <a:lnTo>
                    <a:pt x="929" y="1799"/>
                  </a:lnTo>
                  <a:lnTo>
                    <a:pt x="935" y="1802"/>
                  </a:lnTo>
                  <a:lnTo>
                    <a:pt x="942" y="1804"/>
                  </a:lnTo>
                  <a:lnTo>
                    <a:pt x="956" y="1809"/>
                  </a:lnTo>
                  <a:lnTo>
                    <a:pt x="962" y="1811"/>
                  </a:lnTo>
                  <a:lnTo>
                    <a:pt x="970" y="1812"/>
                  </a:lnTo>
                  <a:lnTo>
                    <a:pt x="970" y="1812"/>
                  </a:lnTo>
                  <a:lnTo>
                    <a:pt x="974" y="1812"/>
                  </a:lnTo>
                  <a:lnTo>
                    <a:pt x="979" y="1811"/>
                  </a:lnTo>
                  <a:lnTo>
                    <a:pt x="989" y="1809"/>
                  </a:lnTo>
                  <a:lnTo>
                    <a:pt x="1000" y="1806"/>
                  </a:lnTo>
                  <a:lnTo>
                    <a:pt x="1009" y="1805"/>
                  </a:lnTo>
                  <a:lnTo>
                    <a:pt x="1009" y="1805"/>
                  </a:lnTo>
                  <a:lnTo>
                    <a:pt x="1041" y="1807"/>
                  </a:lnTo>
                  <a:lnTo>
                    <a:pt x="1057" y="1807"/>
                  </a:lnTo>
                  <a:lnTo>
                    <a:pt x="1075" y="1807"/>
                  </a:lnTo>
                  <a:lnTo>
                    <a:pt x="1091" y="1806"/>
                  </a:lnTo>
                  <a:lnTo>
                    <a:pt x="1106" y="1804"/>
                  </a:lnTo>
                  <a:lnTo>
                    <a:pt x="1113" y="1802"/>
                  </a:lnTo>
                  <a:lnTo>
                    <a:pt x="1121" y="1798"/>
                  </a:lnTo>
                  <a:lnTo>
                    <a:pt x="1127" y="1795"/>
                  </a:lnTo>
                  <a:lnTo>
                    <a:pt x="1135" y="1791"/>
                  </a:lnTo>
                  <a:lnTo>
                    <a:pt x="1135" y="1791"/>
                  </a:lnTo>
                  <a:lnTo>
                    <a:pt x="1139" y="1782"/>
                  </a:lnTo>
                  <a:lnTo>
                    <a:pt x="1143" y="1773"/>
                  </a:lnTo>
                  <a:lnTo>
                    <a:pt x="1150" y="1753"/>
                  </a:lnTo>
                  <a:lnTo>
                    <a:pt x="1154" y="1732"/>
                  </a:lnTo>
                  <a:lnTo>
                    <a:pt x="1158" y="1710"/>
                  </a:lnTo>
                  <a:lnTo>
                    <a:pt x="1160" y="1687"/>
                  </a:lnTo>
                  <a:lnTo>
                    <a:pt x="1161" y="1666"/>
                  </a:lnTo>
                  <a:lnTo>
                    <a:pt x="1161" y="1628"/>
                  </a:lnTo>
                  <a:lnTo>
                    <a:pt x="1161" y="1628"/>
                  </a:lnTo>
                  <a:lnTo>
                    <a:pt x="1154" y="1634"/>
                  </a:lnTo>
                  <a:lnTo>
                    <a:pt x="1144" y="1638"/>
                  </a:lnTo>
                  <a:lnTo>
                    <a:pt x="1126" y="1645"/>
                  </a:lnTo>
                  <a:lnTo>
                    <a:pt x="1116" y="1649"/>
                  </a:lnTo>
                  <a:lnTo>
                    <a:pt x="1108" y="1653"/>
                  </a:lnTo>
                  <a:lnTo>
                    <a:pt x="1099" y="1658"/>
                  </a:lnTo>
                  <a:lnTo>
                    <a:pt x="1093" y="1665"/>
                  </a:lnTo>
                  <a:lnTo>
                    <a:pt x="1093" y="1665"/>
                  </a:lnTo>
                  <a:close/>
                  <a:moveTo>
                    <a:pt x="509" y="1636"/>
                  </a:moveTo>
                  <a:lnTo>
                    <a:pt x="509" y="1636"/>
                  </a:lnTo>
                  <a:lnTo>
                    <a:pt x="514" y="1644"/>
                  </a:lnTo>
                  <a:lnTo>
                    <a:pt x="517" y="1655"/>
                  </a:lnTo>
                  <a:lnTo>
                    <a:pt x="519" y="1667"/>
                  </a:lnTo>
                  <a:lnTo>
                    <a:pt x="519" y="1672"/>
                  </a:lnTo>
                  <a:lnTo>
                    <a:pt x="518" y="1678"/>
                  </a:lnTo>
                  <a:lnTo>
                    <a:pt x="517" y="1684"/>
                  </a:lnTo>
                  <a:lnTo>
                    <a:pt x="514" y="1688"/>
                  </a:lnTo>
                  <a:lnTo>
                    <a:pt x="510" y="1693"/>
                  </a:lnTo>
                  <a:lnTo>
                    <a:pt x="506" y="1698"/>
                  </a:lnTo>
                  <a:lnTo>
                    <a:pt x="501" y="1701"/>
                  </a:lnTo>
                  <a:lnTo>
                    <a:pt x="494" y="1704"/>
                  </a:lnTo>
                  <a:lnTo>
                    <a:pt x="487" y="1705"/>
                  </a:lnTo>
                  <a:lnTo>
                    <a:pt x="478" y="1706"/>
                  </a:lnTo>
                  <a:lnTo>
                    <a:pt x="478" y="1706"/>
                  </a:lnTo>
                  <a:lnTo>
                    <a:pt x="471" y="1703"/>
                  </a:lnTo>
                  <a:lnTo>
                    <a:pt x="464" y="1701"/>
                  </a:lnTo>
                  <a:lnTo>
                    <a:pt x="458" y="1702"/>
                  </a:lnTo>
                  <a:lnTo>
                    <a:pt x="448" y="1704"/>
                  </a:lnTo>
                  <a:lnTo>
                    <a:pt x="448" y="1704"/>
                  </a:lnTo>
                  <a:lnTo>
                    <a:pt x="446" y="1697"/>
                  </a:lnTo>
                  <a:lnTo>
                    <a:pt x="444" y="1689"/>
                  </a:lnTo>
                  <a:lnTo>
                    <a:pt x="441" y="1674"/>
                  </a:lnTo>
                  <a:lnTo>
                    <a:pt x="439" y="1667"/>
                  </a:lnTo>
                  <a:lnTo>
                    <a:pt x="435" y="1661"/>
                  </a:lnTo>
                  <a:lnTo>
                    <a:pt x="432" y="1657"/>
                  </a:lnTo>
                  <a:lnTo>
                    <a:pt x="429" y="1656"/>
                  </a:lnTo>
                  <a:lnTo>
                    <a:pt x="426" y="1655"/>
                  </a:lnTo>
                  <a:lnTo>
                    <a:pt x="426" y="1655"/>
                  </a:lnTo>
                  <a:lnTo>
                    <a:pt x="419" y="1660"/>
                  </a:lnTo>
                  <a:lnTo>
                    <a:pt x="410" y="1667"/>
                  </a:lnTo>
                  <a:lnTo>
                    <a:pt x="399" y="1673"/>
                  </a:lnTo>
                  <a:lnTo>
                    <a:pt x="389" y="1680"/>
                  </a:lnTo>
                  <a:lnTo>
                    <a:pt x="381" y="1687"/>
                  </a:lnTo>
                  <a:lnTo>
                    <a:pt x="378" y="1691"/>
                  </a:lnTo>
                  <a:lnTo>
                    <a:pt x="375" y="1696"/>
                  </a:lnTo>
                  <a:lnTo>
                    <a:pt x="374" y="1701"/>
                  </a:lnTo>
                  <a:lnTo>
                    <a:pt x="374" y="1705"/>
                  </a:lnTo>
                  <a:lnTo>
                    <a:pt x="377" y="1711"/>
                  </a:lnTo>
                  <a:lnTo>
                    <a:pt x="380" y="1717"/>
                  </a:lnTo>
                  <a:lnTo>
                    <a:pt x="380" y="1717"/>
                  </a:lnTo>
                  <a:lnTo>
                    <a:pt x="414" y="1722"/>
                  </a:lnTo>
                  <a:lnTo>
                    <a:pt x="453" y="1728"/>
                  </a:lnTo>
                  <a:lnTo>
                    <a:pt x="492" y="1731"/>
                  </a:lnTo>
                  <a:lnTo>
                    <a:pt x="534" y="1733"/>
                  </a:lnTo>
                  <a:lnTo>
                    <a:pt x="576" y="1732"/>
                  </a:lnTo>
                  <a:lnTo>
                    <a:pt x="618" y="1730"/>
                  </a:lnTo>
                  <a:lnTo>
                    <a:pt x="639" y="1728"/>
                  </a:lnTo>
                  <a:lnTo>
                    <a:pt x="659" y="1725"/>
                  </a:lnTo>
                  <a:lnTo>
                    <a:pt x="680" y="1721"/>
                  </a:lnTo>
                  <a:lnTo>
                    <a:pt x="699" y="1717"/>
                  </a:lnTo>
                  <a:lnTo>
                    <a:pt x="699" y="1717"/>
                  </a:lnTo>
                  <a:lnTo>
                    <a:pt x="699" y="1714"/>
                  </a:lnTo>
                  <a:lnTo>
                    <a:pt x="700" y="1713"/>
                  </a:lnTo>
                  <a:lnTo>
                    <a:pt x="702" y="1710"/>
                  </a:lnTo>
                  <a:lnTo>
                    <a:pt x="704" y="1707"/>
                  </a:lnTo>
                  <a:lnTo>
                    <a:pt x="704" y="1705"/>
                  </a:lnTo>
                  <a:lnTo>
                    <a:pt x="704" y="1702"/>
                  </a:lnTo>
                  <a:lnTo>
                    <a:pt x="704" y="1702"/>
                  </a:lnTo>
                  <a:lnTo>
                    <a:pt x="700" y="1693"/>
                  </a:lnTo>
                  <a:lnTo>
                    <a:pt x="693" y="1686"/>
                  </a:lnTo>
                  <a:lnTo>
                    <a:pt x="687" y="1678"/>
                  </a:lnTo>
                  <a:lnTo>
                    <a:pt x="680" y="1671"/>
                  </a:lnTo>
                  <a:lnTo>
                    <a:pt x="672" y="1666"/>
                  </a:lnTo>
                  <a:lnTo>
                    <a:pt x="665" y="1661"/>
                  </a:lnTo>
                  <a:lnTo>
                    <a:pt x="657" y="1658"/>
                  </a:lnTo>
                  <a:lnTo>
                    <a:pt x="650" y="1658"/>
                  </a:lnTo>
                  <a:lnTo>
                    <a:pt x="650" y="1658"/>
                  </a:lnTo>
                  <a:lnTo>
                    <a:pt x="655" y="1662"/>
                  </a:lnTo>
                  <a:lnTo>
                    <a:pt x="657" y="1667"/>
                  </a:lnTo>
                  <a:lnTo>
                    <a:pt x="658" y="1672"/>
                  </a:lnTo>
                  <a:lnTo>
                    <a:pt x="658" y="1676"/>
                  </a:lnTo>
                  <a:lnTo>
                    <a:pt x="656" y="1681"/>
                  </a:lnTo>
                  <a:lnTo>
                    <a:pt x="653" y="1685"/>
                  </a:lnTo>
                  <a:lnTo>
                    <a:pt x="648" y="1689"/>
                  </a:lnTo>
                  <a:lnTo>
                    <a:pt x="643" y="1692"/>
                  </a:lnTo>
                  <a:lnTo>
                    <a:pt x="637" y="1696"/>
                  </a:lnTo>
                  <a:lnTo>
                    <a:pt x="630" y="1699"/>
                  </a:lnTo>
                  <a:lnTo>
                    <a:pt x="616" y="1702"/>
                  </a:lnTo>
                  <a:lnTo>
                    <a:pt x="610" y="1703"/>
                  </a:lnTo>
                  <a:lnTo>
                    <a:pt x="602" y="1704"/>
                  </a:lnTo>
                  <a:lnTo>
                    <a:pt x="597" y="1703"/>
                  </a:lnTo>
                  <a:lnTo>
                    <a:pt x="591" y="1702"/>
                  </a:lnTo>
                  <a:lnTo>
                    <a:pt x="591" y="1702"/>
                  </a:lnTo>
                  <a:lnTo>
                    <a:pt x="583" y="1699"/>
                  </a:lnTo>
                  <a:lnTo>
                    <a:pt x="578" y="1693"/>
                  </a:lnTo>
                  <a:lnTo>
                    <a:pt x="572" y="1688"/>
                  </a:lnTo>
                  <a:lnTo>
                    <a:pt x="569" y="1682"/>
                  </a:lnTo>
                  <a:lnTo>
                    <a:pt x="567" y="1674"/>
                  </a:lnTo>
                  <a:lnTo>
                    <a:pt x="565" y="1667"/>
                  </a:lnTo>
                  <a:lnTo>
                    <a:pt x="565" y="1658"/>
                  </a:lnTo>
                  <a:lnTo>
                    <a:pt x="566" y="1651"/>
                  </a:lnTo>
                  <a:lnTo>
                    <a:pt x="566" y="1651"/>
                  </a:lnTo>
                  <a:lnTo>
                    <a:pt x="563" y="1647"/>
                  </a:lnTo>
                  <a:lnTo>
                    <a:pt x="561" y="1643"/>
                  </a:lnTo>
                  <a:lnTo>
                    <a:pt x="556" y="1634"/>
                  </a:lnTo>
                  <a:lnTo>
                    <a:pt x="556" y="1634"/>
                  </a:lnTo>
                  <a:lnTo>
                    <a:pt x="551" y="1635"/>
                  </a:lnTo>
                  <a:lnTo>
                    <a:pt x="546" y="1635"/>
                  </a:lnTo>
                  <a:lnTo>
                    <a:pt x="536" y="1634"/>
                  </a:lnTo>
                  <a:lnTo>
                    <a:pt x="524" y="1632"/>
                  </a:lnTo>
                  <a:lnTo>
                    <a:pt x="518" y="1634"/>
                  </a:lnTo>
                  <a:lnTo>
                    <a:pt x="509" y="1636"/>
                  </a:lnTo>
                  <a:lnTo>
                    <a:pt x="509" y="1636"/>
                  </a:lnTo>
                  <a:close/>
                  <a:moveTo>
                    <a:pt x="729" y="1714"/>
                  </a:moveTo>
                  <a:lnTo>
                    <a:pt x="729" y="1714"/>
                  </a:lnTo>
                  <a:lnTo>
                    <a:pt x="722" y="1721"/>
                  </a:lnTo>
                  <a:lnTo>
                    <a:pt x="715" y="1729"/>
                  </a:lnTo>
                  <a:lnTo>
                    <a:pt x="707" y="1734"/>
                  </a:lnTo>
                  <a:lnTo>
                    <a:pt x="699" y="1738"/>
                  </a:lnTo>
                  <a:lnTo>
                    <a:pt x="699" y="1738"/>
                  </a:lnTo>
                  <a:lnTo>
                    <a:pt x="684" y="1745"/>
                  </a:lnTo>
                  <a:lnTo>
                    <a:pt x="668" y="1749"/>
                  </a:lnTo>
                  <a:lnTo>
                    <a:pt x="651" y="1751"/>
                  </a:lnTo>
                  <a:lnTo>
                    <a:pt x="633" y="1753"/>
                  </a:lnTo>
                  <a:lnTo>
                    <a:pt x="615" y="1755"/>
                  </a:lnTo>
                  <a:lnTo>
                    <a:pt x="598" y="1756"/>
                  </a:lnTo>
                  <a:lnTo>
                    <a:pt x="561" y="1755"/>
                  </a:lnTo>
                  <a:lnTo>
                    <a:pt x="484" y="1750"/>
                  </a:lnTo>
                  <a:lnTo>
                    <a:pt x="445" y="1749"/>
                  </a:lnTo>
                  <a:lnTo>
                    <a:pt x="426" y="1749"/>
                  </a:lnTo>
                  <a:lnTo>
                    <a:pt x="406" y="1751"/>
                  </a:lnTo>
                  <a:lnTo>
                    <a:pt x="406" y="1751"/>
                  </a:lnTo>
                  <a:lnTo>
                    <a:pt x="403" y="1748"/>
                  </a:lnTo>
                  <a:lnTo>
                    <a:pt x="399" y="1746"/>
                  </a:lnTo>
                  <a:lnTo>
                    <a:pt x="387" y="1743"/>
                  </a:lnTo>
                  <a:lnTo>
                    <a:pt x="363" y="1738"/>
                  </a:lnTo>
                  <a:lnTo>
                    <a:pt x="363" y="1738"/>
                  </a:lnTo>
                  <a:lnTo>
                    <a:pt x="359" y="1748"/>
                  </a:lnTo>
                  <a:lnTo>
                    <a:pt x="356" y="1759"/>
                  </a:lnTo>
                  <a:lnTo>
                    <a:pt x="354" y="1770"/>
                  </a:lnTo>
                  <a:lnTo>
                    <a:pt x="352" y="1780"/>
                  </a:lnTo>
                  <a:lnTo>
                    <a:pt x="352" y="1780"/>
                  </a:lnTo>
                  <a:lnTo>
                    <a:pt x="358" y="1786"/>
                  </a:lnTo>
                  <a:lnTo>
                    <a:pt x="366" y="1791"/>
                  </a:lnTo>
                  <a:lnTo>
                    <a:pt x="373" y="1795"/>
                  </a:lnTo>
                  <a:lnTo>
                    <a:pt x="382" y="1799"/>
                  </a:lnTo>
                  <a:lnTo>
                    <a:pt x="402" y="1806"/>
                  </a:lnTo>
                  <a:lnTo>
                    <a:pt x="425" y="1812"/>
                  </a:lnTo>
                  <a:lnTo>
                    <a:pt x="449" y="1818"/>
                  </a:lnTo>
                  <a:lnTo>
                    <a:pt x="475" y="1822"/>
                  </a:lnTo>
                  <a:lnTo>
                    <a:pt x="530" y="1829"/>
                  </a:lnTo>
                  <a:lnTo>
                    <a:pt x="530" y="1829"/>
                  </a:lnTo>
                  <a:lnTo>
                    <a:pt x="545" y="1832"/>
                  </a:lnTo>
                  <a:lnTo>
                    <a:pt x="559" y="1833"/>
                  </a:lnTo>
                  <a:lnTo>
                    <a:pt x="572" y="1833"/>
                  </a:lnTo>
                  <a:lnTo>
                    <a:pt x="585" y="1833"/>
                  </a:lnTo>
                  <a:lnTo>
                    <a:pt x="612" y="1829"/>
                  </a:lnTo>
                  <a:lnTo>
                    <a:pt x="642" y="1825"/>
                  </a:lnTo>
                  <a:lnTo>
                    <a:pt x="642" y="1825"/>
                  </a:lnTo>
                  <a:lnTo>
                    <a:pt x="669" y="1819"/>
                  </a:lnTo>
                  <a:lnTo>
                    <a:pt x="685" y="1816"/>
                  </a:lnTo>
                  <a:lnTo>
                    <a:pt x="702" y="1810"/>
                  </a:lnTo>
                  <a:lnTo>
                    <a:pt x="718" y="1805"/>
                  </a:lnTo>
                  <a:lnTo>
                    <a:pt x="732" y="1798"/>
                  </a:lnTo>
                  <a:lnTo>
                    <a:pt x="743" y="1792"/>
                  </a:lnTo>
                  <a:lnTo>
                    <a:pt x="746" y="1789"/>
                  </a:lnTo>
                  <a:lnTo>
                    <a:pt x="748" y="1786"/>
                  </a:lnTo>
                  <a:lnTo>
                    <a:pt x="748" y="1786"/>
                  </a:lnTo>
                  <a:lnTo>
                    <a:pt x="750" y="1781"/>
                  </a:lnTo>
                  <a:lnTo>
                    <a:pt x="751" y="1777"/>
                  </a:lnTo>
                  <a:lnTo>
                    <a:pt x="751" y="1767"/>
                  </a:lnTo>
                  <a:lnTo>
                    <a:pt x="750" y="1758"/>
                  </a:lnTo>
                  <a:lnTo>
                    <a:pt x="748" y="1748"/>
                  </a:lnTo>
                  <a:lnTo>
                    <a:pt x="741" y="1730"/>
                  </a:lnTo>
                  <a:lnTo>
                    <a:pt x="738" y="1721"/>
                  </a:lnTo>
                  <a:lnTo>
                    <a:pt x="736" y="1714"/>
                  </a:lnTo>
                  <a:lnTo>
                    <a:pt x="736" y="1714"/>
                  </a:lnTo>
                  <a:lnTo>
                    <a:pt x="729" y="1714"/>
                  </a:lnTo>
                  <a:lnTo>
                    <a:pt x="729" y="1714"/>
                  </a:lnTo>
                  <a:close/>
                  <a:moveTo>
                    <a:pt x="274" y="1773"/>
                  </a:moveTo>
                  <a:lnTo>
                    <a:pt x="274" y="1773"/>
                  </a:lnTo>
                  <a:lnTo>
                    <a:pt x="249" y="1784"/>
                  </a:lnTo>
                  <a:lnTo>
                    <a:pt x="228" y="1794"/>
                  </a:lnTo>
                  <a:lnTo>
                    <a:pt x="185" y="1818"/>
                  </a:lnTo>
                  <a:lnTo>
                    <a:pt x="185" y="1818"/>
                  </a:lnTo>
                  <a:lnTo>
                    <a:pt x="156" y="1835"/>
                  </a:lnTo>
                  <a:lnTo>
                    <a:pt x="131" y="1850"/>
                  </a:lnTo>
                  <a:lnTo>
                    <a:pt x="120" y="1858"/>
                  </a:lnTo>
                  <a:lnTo>
                    <a:pt x="109" y="1868"/>
                  </a:lnTo>
                  <a:lnTo>
                    <a:pt x="97" y="1879"/>
                  </a:lnTo>
                  <a:lnTo>
                    <a:pt x="84" y="1892"/>
                  </a:lnTo>
                  <a:lnTo>
                    <a:pt x="84" y="1892"/>
                  </a:lnTo>
                  <a:lnTo>
                    <a:pt x="71" y="1904"/>
                  </a:lnTo>
                  <a:lnTo>
                    <a:pt x="57" y="1920"/>
                  </a:lnTo>
                  <a:lnTo>
                    <a:pt x="52" y="1929"/>
                  </a:lnTo>
                  <a:lnTo>
                    <a:pt x="48" y="1938"/>
                  </a:lnTo>
                  <a:lnTo>
                    <a:pt x="46" y="1945"/>
                  </a:lnTo>
                  <a:lnTo>
                    <a:pt x="45" y="1949"/>
                  </a:lnTo>
                  <a:lnTo>
                    <a:pt x="45" y="1953"/>
                  </a:lnTo>
                  <a:lnTo>
                    <a:pt x="45" y="1953"/>
                  </a:lnTo>
                  <a:lnTo>
                    <a:pt x="47" y="1958"/>
                  </a:lnTo>
                  <a:lnTo>
                    <a:pt x="49" y="1963"/>
                  </a:lnTo>
                  <a:lnTo>
                    <a:pt x="52" y="1968"/>
                  </a:lnTo>
                  <a:lnTo>
                    <a:pt x="57" y="1973"/>
                  </a:lnTo>
                  <a:lnTo>
                    <a:pt x="68" y="1980"/>
                  </a:lnTo>
                  <a:lnTo>
                    <a:pt x="81" y="1988"/>
                  </a:lnTo>
                  <a:lnTo>
                    <a:pt x="96" y="1994"/>
                  </a:lnTo>
                  <a:lnTo>
                    <a:pt x="110" y="2001"/>
                  </a:lnTo>
                  <a:lnTo>
                    <a:pt x="133" y="2009"/>
                  </a:lnTo>
                  <a:lnTo>
                    <a:pt x="133" y="2009"/>
                  </a:lnTo>
                  <a:lnTo>
                    <a:pt x="163" y="2020"/>
                  </a:lnTo>
                  <a:lnTo>
                    <a:pt x="196" y="2031"/>
                  </a:lnTo>
                  <a:lnTo>
                    <a:pt x="227" y="2039"/>
                  </a:lnTo>
                  <a:lnTo>
                    <a:pt x="260" y="2048"/>
                  </a:lnTo>
                  <a:lnTo>
                    <a:pt x="293" y="2055"/>
                  </a:lnTo>
                  <a:lnTo>
                    <a:pt x="327" y="2062"/>
                  </a:lnTo>
                  <a:lnTo>
                    <a:pt x="362" y="2066"/>
                  </a:lnTo>
                  <a:lnTo>
                    <a:pt x="397" y="2070"/>
                  </a:lnTo>
                  <a:lnTo>
                    <a:pt x="397" y="2070"/>
                  </a:lnTo>
                  <a:lnTo>
                    <a:pt x="425" y="2073"/>
                  </a:lnTo>
                  <a:lnTo>
                    <a:pt x="449" y="2074"/>
                  </a:lnTo>
                  <a:lnTo>
                    <a:pt x="472" y="2073"/>
                  </a:lnTo>
                  <a:lnTo>
                    <a:pt x="494" y="2071"/>
                  </a:lnTo>
                  <a:lnTo>
                    <a:pt x="537" y="2067"/>
                  </a:lnTo>
                  <a:lnTo>
                    <a:pt x="562" y="2066"/>
                  </a:lnTo>
                  <a:lnTo>
                    <a:pt x="589" y="2066"/>
                  </a:lnTo>
                  <a:lnTo>
                    <a:pt x="589" y="2066"/>
                  </a:lnTo>
                  <a:lnTo>
                    <a:pt x="624" y="2065"/>
                  </a:lnTo>
                  <a:lnTo>
                    <a:pt x="657" y="2064"/>
                  </a:lnTo>
                  <a:lnTo>
                    <a:pt x="690" y="2061"/>
                  </a:lnTo>
                  <a:lnTo>
                    <a:pt x="723" y="2056"/>
                  </a:lnTo>
                  <a:lnTo>
                    <a:pt x="723" y="2056"/>
                  </a:lnTo>
                  <a:lnTo>
                    <a:pt x="784" y="2047"/>
                  </a:lnTo>
                  <a:lnTo>
                    <a:pt x="812" y="2041"/>
                  </a:lnTo>
                  <a:lnTo>
                    <a:pt x="839" y="2036"/>
                  </a:lnTo>
                  <a:lnTo>
                    <a:pt x="865" y="2030"/>
                  </a:lnTo>
                  <a:lnTo>
                    <a:pt x="890" y="2022"/>
                  </a:lnTo>
                  <a:lnTo>
                    <a:pt x="915" y="2014"/>
                  </a:lnTo>
                  <a:lnTo>
                    <a:pt x="940" y="2004"/>
                  </a:lnTo>
                  <a:lnTo>
                    <a:pt x="940" y="2004"/>
                  </a:lnTo>
                  <a:lnTo>
                    <a:pt x="969" y="1992"/>
                  </a:lnTo>
                  <a:lnTo>
                    <a:pt x="994" y="1978"/>
                  </a:lnTo>
                  <a:lnTo>
                    <a:pt x="1007" y="1971"/>
                  </a:lnTo>
                  <a:lnTo>
                    <a:pt x="1019" y="1963"/>
                  </a:lnTo>
                  <a:lnTo>
                    <a:pt x="1029" y="1955"/>
                  </a:lnTo>
                  <a:lnTo>
                    <a:pt x="1038" y="1945"/>
                  </a:lnTo>
                  <a:lnTo>
                    <a:pt x="1038" y="1945"/>
                  </a:lnTo>
                  <a:lnTo>
                    <a:pt x="1031" y="1931"/>
                  </a:lnTo>
                  <a:lnTo>
                    <a:pt x="1023" y="1918"/>
                  </a:lnTo>
                  <a:lnTo>
                    <a:pt x="1014" y="1907"/>
                  </a:lnTo>
                  <a:lnTo>
                    <a:pt x="1004" y="1895"/>
                  </a:lnTo>
                  <a:lnTo>
                    <a:pt x="993" y="1884"/>
                  </a:lnTo>
                  <a:lnTo>
                    <a:pt x="981" y="1873"/>
                  </a:lnTo>
                  <a:lnTo>
                    <a:pt x="958" y="1854"/>
                  </a:lnTo>
                  <a:lnTo>
                    <a:pt x="933" y="1837"/>
                  </a:lnTo>
                  <a:lnTo>
                    <a:pt x="909" y="1820"/>
                  </a:lnTo>
                  <a:lnTo>
                    <a:pt x="883" y="1802"/>
                  </a:lnTo>
                  <a:lnTo>
                    <a:pt x="859" y="1783"/>
                  </a:lnTo>
                  <a:lnTo>
                    <a:pt x="859" y="1783"/>
                  </a:lnTo>
                  <a:lnTo>
                    <a:pt x="849" y="1781"/>
                  </a:lnTo>
                  <a:lnTo>
                    <a:pt x="838" y="1779"/>
                  </a:lnTo>
                  <a:lnTo>
                    <a:pt x="820" y="1773"/>
                  </a:lnTo>
                  <a:lnTo>
                    <a:pt x="801" y="1767"/>
                  </a:lnTo>
                  <a:lnTo>
                    <a:pt x="791" y="1765"/>
                  </a:lnTo>
                  <a:lnTo>
                    <a:pt x="780" y="1763"/>
                  </a:lnTo>
                  <a:lnTo>
                    <a:pt x="780" y="1763"/>
                  </a:lnTo>
                  <a:lnTo>
                    <a:pt x="779" y="1770"/>
                  </a:lnTo>
                  <a:lnTo>
                    <a:pt x="779" y="1775"/>
                  </a:lnTo>
                  <a:lnTo>
                    <a:pt x="782" y="1791"/>
                  </a:lnTo>
                  <a:lnTo>
                    <a:pt x="782" y="1791"/>
                  </a:lnTo>
                  <a:lnTo>
                    <a:pt x="765" y="1802"/>
                  </a:lnTo>
                  <a:lnTo>
                    <a:pt x="747" y="1811"/>
                  </a:lnTo>
                  <a:lnTo>
                    <a:pt x="727" y="1821"/>
                  </a:lnTo>
                  <a:lnTo>
                    <a:pt x="706" y="1828"/>
                  </a:lnTo>
                  <a:lnTo>
                    <a:pt x="684" y="1836"/>
                  </a:lnTo>
                  <a:lnTo>
                    <a:pt x="661" y="1841"/>
                  </a:lnTo>
                  <a:lnTo>
                    <a:pt x="639" y="1847"/>
                  </a:lnTo>
                  <a:lnTo>
                    <a:pt x="615" y="1850"/>
                  </a:lnTo>
                  <a:lnTo>
                    <a:pt x="615" y="1850"/>
                  </a:lnTo>
                  <a:lnTo>
                    <a:pt x="598" y="1851"/>
                  </a:lnTo>
                  <a:lnTo>
                    <a:pt x="582" y="1851"/>
                  </a:lnTo>
                  <a:lnTo>
                    <a:pt x="566" y="1851"/>
                  </a:lnTo>
                  <a:lnTo>
                    <a:pt x="550" y="1849"/>
                  </a:lnTo>
                  <a:lnTo>
                    <a:pt x="519" y="1846"/>
                  </a:lnTo>
                  <a:lnTo>
                    <a:pt x="490" y="1842"/>
                  </a:lnTo>
                  <a:lnTo>
                    <a:pt x="490" y="1842"/>
                  </a:lnTo>
                  <a:lnTo>
                    <a:pt x="442" y="1838"/>
                  </a:lnTo>
                  <a:lnTo>
                    <a:pt x="420" y="1836"/>
                  </a:lnTo>
                  <a:lnTo>
                    <a:pt x="399" y="1833"/>
                  </a:lnTo>
                  <a:lnTo>
                    <a:pt x="379" y="1827"/>
                  </a:lnTo>
                  <a:lnTo>
                    <a:pt x="360" y="1821"/>
                  </a:lnTo>
                  <a:lnTo>
                    <a:pt x="352" y="1817"/>
                  </a:lnTo>
                  <a:lnTo>
                    <a:pt x="343" y="1812"/>
                  </a:lnTo>
                  <a:lnTo>
                    <a:pt x="336" y="1807"/>
                  </a:lnTo>
                  <a:lnTo>
                    <a:pt x="327" y="1801"/>
                  </a:lnTo>
                  <a:lnTo>
                    <a:pt x="327" y="1801"/>
                  </a:lnTo>
                  <a:lnTo>
                    <a:pt x="327" y="1796"/>
                  </a:lnTo>
                  <a:lnTo>
                    <a:pt x="328" y="1792"/>
                  </a:lnTo>
                  <a:lnTo>
                    <a:pt x="333" y="1778"/>
                  </a:lnTo>
                  <a:lnTo>
                    <a:pt x="334" y="1772"/>
                  </a:lnTo>
                  <a:lnTo>
                    <a:pt x="334" y="1764"/>
                  </a:lnTo>
                  <a:lnTo>
                    <a:pt x="332" y="1758"/>
                  </a:lnTo>
                  <a:lnTo>
                    <a:pt x="330" y="1756"/>
                  </a:lnTo>
                  <a:lnTo>
                    <a:pt x="327" y="1753"/>
                  </a:lnTo>
                  <a:lnTo>
                    <a:pt x="327" y="1753"/>
                  </a:lnTo>
                  <a:lnTo>
                    <a:pt x="318" y="1758"/>
                  </a:lnTo>
                  <a:lnTo>
                    <a:pt x="304" y="1762"/>
                  </a:lnTo>
                  <a:lnTo>
                    <a:pt x="289" y="1767"/>
                  </a:lnTo>
                  <a:lnTo>
                    <a:pt x="274" y="1773"/>
                  </a:lnTo>
                  <a:lnTo>
                    <a:pt x="274" y="1773"/>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cs typeface="+mn-ea"/>
                <a:sym typeface="+mn-lt"/>
              </a:endParaRPr>
            </a:p>
          </p:txBody>
        </p:sp>
        <p:sp>
          <p:nvSpPr>
            <p:cNvPr id="48" name="Freeform 170"/>
            <p:cNvSpPr>
              <a:spLocks/>
            </p:cNvSpPr>
            <p:nvPr/>
          </p:nvSpPr>
          <p:spPr bwMode="auto">
            <a:xfrm>
              <a:off x="2470151" y="2649538"/>
              <a:ext cx="23813" cy="25400"/>
            </a:xfrm>
            <a:custGeom>
              <a:avLst/>
              <a:gdLst/>
              <a:ahLst/>
              <a:cxnLst>
                <a:cxn ang="0">
                  <a:pos x="34" y="1"/>
                </a:cxn>
                <a:cxn ang="0">
                  <a:pos x="34" y="1"/>
                </a:cxn>
                <a:cxn ang="0">
                  <a:pos x="40" y="7"/>
                </a:cxn>
                <a:cxn ang="0">
                  <a:pos x="43" y="14"/>
                </a:cxn>
                <a:cxn ang="0">
                  <a:pos x="45" y="19"/>
                </a:cxn>
                <a:cxn ang="0">
                  <a:pos x="45" y="25"/>
                </a:cxn>
                <a:cxn ang="0">
                  <a:pos x="43" y="31"/>
                </a:cxn>
                <a:cxn ang="0">
                  <a:pos x="41" y="35"/>
                </a:cxn>
                <a:cxn ang="0">
                  <a:pos x="38" y="39"/>
                </a:cxn>
                <a:cxn ang="0">
                  <a:pos x="33" y="43"/>
                </a:cxn>
                <a:cxn ang="0">
                  <a:pos x="28" y="46"/>
                </a:cxn>
                <a:cxn ang="0">
                  <a:pos x="23" y="48"/>
                </a:cxn>
                <a:cxn ang="0">
                  <a:pos x="18" y="48"/>
                </a:cxn>
                <a:cxn ang="0">
                  <a:pos x="13" y="47"/>
                </a:cxn>
                <a:cxn ang="0">
                  <a:pos x="9" y="46"/>
                </a:cxn>
                <a:cxn ang="0">
                  <a:pos x="6" y="42"/>
                </a:cxn>
                <a:cxn ang="0">
                  <a:pos x="2" y="37"/>
                </a:cxn>
                <a:cxn ang="0">
                  <a:pos x="0" y="30"/>
                </a:cxn>
                <a:cxn ang="0">
                  <a:pos x="0" y="30"/>
                </a:cxn>
                <a:cxn ang="0">
                  <a:pos x="0" y="22"/>
                </a:cxn>
                <a:cxn ang="0">
                  <a:pos x="2" y="16"/>
                </a:cxn>
                <a:cxn ang="0">
                  <a:pos x="6" y="10"/>
                </a:cxn>
                <a:cxn ang="0">
                  <a:pos x="10" y="6"/>
                </a:cxn>
                <a:cxn ang="0">
                  <a:pos x="16" y="3"/>
                </a:cxn>
                <a:cxn ang="0">
                  <a:pos x="22" y="1"/>
                </a:cxn>
                <a:cxn ang="0">
                  <a:pos x="28" y="0"/>
                </a:cxn>
                <a:cxn ang="0">
                  <a:pos x="34" y="1"/>
                </a:cxn>
                <a:cxn ang="0">
                  <a:pos x="34" y="1"/>
                </a:cxn>
              </a:cxnLst>
              <a:rect l="0" t="0" r="r" b="b"/>
              <a:pathLst>
                <a:path w="45" h="48">
                  <a:moveTo>
                    <a:pt x="34" y="1"/>
                  </a:moveTo>
                  <a:lnTo>
                    <a:pt x="34" y="1"/>
                  </a:lnTo>
                  <a:lnTo>
                    <a:pt x="40" y="7"/>
                  </a:lnTo>
                  <a:lnTo>
                    <a:pt x="43" y="14"/>
                  </a:lnTo>
                  <a:lnTo>
                    <a:pt x="45" y="19"/>
                  </a:lnTo>
                  <a:lnTo>
                    <a:pt x="45" y="25"/>
                  </a:lnTo>
                  <a:lnTo>
                    <a:pt x="43" y="31"/>
                  </a:lnTo>
                  <a:lnTo>
                    <a:pt x="41" y="35"/>
                  </a:lnTo>
                  <a:lnTo>
                    <a:pt x="38" y="39"/>
                  </a:lnTo>
                  <a:lnTo>
                    <a:pt x="33" y="43"/>
                  </a:lnTo>
                  <a:lnTo>
                    <a:pt x="28" y="46"/>
                  </a:lnTo>
                  <a:lnTo>
                    <a:pt x="23" y="48"/>
                  </a:lnTo>
                  <a:lnTo>
                    <a:pt x="18" y="48"/>
                  </a:lnTo>
                  <a:lnTo>
                    <a:pt x="13" y="47"/>
                  </a:lnTo>
                  <a:lnTo>
                    <a:pt x="9" y="46"/>
                  </a:lnTo>
                  <a:lnTo>
                    <a:pt x="6" y="42"/>
                  </a:lnTo>
                  <a:lnTo>
                    <a:pt x="2" y="37"/>
                  </a:lnTo>
                  <a:lnTo>
                    <a:pt x="0" y="30"/>
                  </a:lnTo>
                  <a:lnTo>
                    <a:pt x="0" y="30"/>
                  </a:lnTo>
                  <a:lnTo>
                    <a:pt x="0" y="22"/>
                  </a:lnTo>
                  <a:lnTo>
                    <a:pt x="2" y="16"/>
                  </a:lnTo>
                  <a:lnTo>
                    <a:pt x="6" y="10"/>
                  </a:lnTo>
                  <a:lnTo>
                    <a:pt x="10" y="6"/>
                  </a:lnTo>
                  <a:lnTo>
                    <a:pt x="16" y="3"/>
                  </a:lnTo>
                  <a:lnTo>
                    <a:pt x="22" y="1"/>
                  </a:lnTo>
                  <a:lnTo>
                    <a:pt x="28" y="0"/>
                  </a:lnTo>
                  <a:lnTo>
                    <a:pt x="34" y="1"/>
                  </a:lnTo>
                  <a:lnTo>
                    <a:pt x="34" y="1"/>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cs typeface="+mn-ea"/>
                <a:sym typeface="+mn-lt"/>
              </a:endParaRPr>
            </a:p>
          </p:txBody>
        </p:sp>
      </p:grpSp>
      <p:grpSp>
        <p:nvGrpSpPr>
          <p:cNvPr id="49" name="组合 48"/>
          <p:cNvGrpSpPr/>
          <p:nvPr/>
        </p:nvGrpSpPr>
        <p:grpSpPr>
          <a:xfrm>
            <a:off x="10330397" y="3945009"/>
            <a:ext cx="1347216" cy="970924"/>
            <a:chOff x="6237288" y="2035175"/>
            <a:chExt cx="817563" cy="560388"/>
          </a:xfrm>
        </p:grpSpPr>
        <p:sp>
          <p:nvSpPr>
            <p:cNvPr id="50" name="Freeform 124"/>
            <p:cNvSpPr>
              <a:spLocks noEditPoints="1"/>
            </p:cNvSpPr>
            <p:nvPr/>
          </p:nvSpPr>
          <p:spPr bwMode="auto">
            <a:xfrm>
              <a:off x="6553201" y="2081213"/>
              <a:ext cx="398463" cy="185738"/>
            </a:xfrm>
            <a:custGeom>
              <a:avLst/>
              <a:gdLst/>
              <a:ahLst/>
              <a:cxnLst>
                <a:cxn ang="0">
                  <a:pos x="733" y="155"/>
                </a:cxn>
                <a:cxn ang="0">
                  <a:pos x="635" y="216"/>
                </a:cxn>
                <a:cxn ang="0">
                  <a:pos x="475" y="305"/>
                </a:cxn>
                <a:cxn ang="0">
                  <a:pos x="398" y="351"/>
                </a:cxn>
                <a:cxn ang="0">
                  <a:pos x="349" y="338"/>
                </a:cxn>
                <a:cxn ang="0">
                  <a:pos x="185" y="273"/>
                </a:cxn>
                <a:cxn ang="0">
                  <a:pos x="73" y="218"/>
                </a:cxn>
                <a:cxn ang="0">
                  <a:pos x="3" y="177"/>
                </a:cxn>
                <a:cxn ang="0">
                  <a:pos x="20" y="142"/>
                </a:cxn>
                <a:cxn ang="0">
                  <a:pos x="221" y="49"/>
                </a:cxn>
                <a:cxn ang="0">
                  <a:pos x="364" y="1"/>
                </a:cxn>
                <a:cxn ang="0">
                  <a:pos x="400" y="5"/>
                </a:cxn>
                <a:cxn ang="0">
                  <a:pos x="419" y="4"/>
                </a:cxn>
                <a:cxn ang="0">
                  <a:pos x="479" y="33"/>
                </a:cxn>
                <a:cxn ang="0">
                  <a:pos x="651" y="81"/>
                </a:cxn>
                <a:cxn ang="0">
                  <a:pos x="750" y="129"/>
                </a:cxn>
                <a:cxn ang="0">
                  <a:pos x="440" y="308"/>
                </a:cxn>
                <a:cxn ang="0">
                  <a:pos x="634" y="200"/>
                </a:cxn>
                <a:cxn ang="0">
                  <a:pos x="726" y="138"/>
                </a:cxn>
                <a:cxn ang="0">
                  <a:pos x="675" y="149"/>
                </a:cxn>
                <a:cxn ang="0">
                  <a:pos x="363" y="327"/>
                </a:cxn>
                <a:cxn ang="0">
                  <a:pos x="422" y="321"/>
                </a:cxn>
                <a:cxn ang="0">
                  <a:pos x="581" y="95"/>
                </a:cxn>
                <a:cxn ang="0">
                  <a:pos x="471" y="165"/>
                </a:cxn>
                <a:cxn ang="0">
                  <a:pos x="349" y="235"/>
                </a:cxn>
                <a:cxn ang="0">
                  <a:pos x="281" y="274"/>
                </a:cxn>
                <a:cxn ang="0">
                  <a:pos x="272" y="286"/>
                </a:cxn>
                <a:cxn ang="0">
                  <a:pos x="301" y="297"/>
                </a:cxn>
                <a:cxn ang="0">
                  <a:pos x="347" y="319"/>
                </a:cxn>
                <a:cxn ang="0">
                  <a:pos x="406" y="282"/>
                </a:cxn>
                <a:cxn ang="0">
                  <a:pos x="612" y="166"/>
                </a:cxn>
                <a:cxn ang="0">
                  <a:pos x="701" y="114"/>
                </a:cxn>
                <a:cxn ang="0">
                  <a:pos x="613" y="87"/>
                </a:cxn>
                <a:cxn ang="0">
                  <a:pos x="440" y="96"/>
                </a:cxn>
                <a:cxn ang="0">
                  <a:pos x="304" y="162"/>
                </a:cxn>
                <a:cxn ang="0">
                  <a:pos x="186" y="255"/>
                </a:cxn>
                <a:cxn ang="0">
                  <a:pos x="251" y="274"/>
                </a:cxn>
                <a:cxn ang="0">
                  <a:pos x="500" y="131"/>
                </a:cxn>
                <a:cxn ang="0">
                  <a:pos x="503" y="58"/>
                </a:cxn>
                <a:cxn ang="0">
                  <a:pos x="292" y="79"/>
                </a:cxn>
                <a:cxn ang="0">
                  <a:pos x="190" y="123"/>
                </a:cxn>
                <a:cxn ang="0">
                  <a:pos x="72" y="198"/>
                </a:cxn>
                <a:cxn ang="0">
                  <a:pos x="146" y="235"/>
                </a:cxn>
                <a:cxn ang="0">
                  <a:pos x="349" y="126"/>
                </a:cxn>
                <a:cxn ang="0">
                  <a:pos x="468" y="65"/>
                </a:cxn>
                <a:cxn ang="0">
                  <a:pos x="462" y="45"/>
                </a:cxn>
                <a:cxn ang="0">
                  <a:pos x="293" y="41"/>
                </a:cxn>
                <a:cxn ang="0">
                  <a:pos x="255" y="52"/>
                </a:cxn>
                <a:cxn ang="0">
                  <a:pos x="153" y="92"/>
                </a:cxn>
                <a:cxn ang="0">
                  <a:pos x="96" y="122"/>
                </a:cxn>
                <a:cxn ang="0">
                  <a:pos x="34" y="152"/>
                </a:cxn>
                <a:cxn ang="0">
                  <a:pos x="36" y="178"/>
                </a:cxn>
                <a:cxn ang="0">
                  <a:pos x="225" y="89"/>
                </a:cxn>
                <a:cxn ang="0">
                  <a:pos x="383" y="18"/>
                </a:cxn>
                <a:cxn ang="0">
                  <a:pos x="307" y="38"/>
                </a:cxn>
              </a:cxnLst>
              <a:rect l="0" t="0" r="r" b="b"/>
              <a:pathLst>
                <a:path w="751" h="353">
                  <a:moveTo>
                    <a:pt x="749" y="152"/>
                  </a:moveTo>
                  <a:lnTo>
                    <a:pt x="749" y="152"/>
                  </a:lnTo>
                  <a:lnTo>
                    <a:pt x="744" y="154"/>
                  </a:lnTo>
                  <a:lnTo>
                    <a:pt x="741" y="156"/>
                  </a:lnTo>
                  <a:lnTo>
                    <a:pt x="737" y="156"/>
                  </a:lnTo>
                  <a:lnTo>
                    <a:pt x="733" y="155"/>
                  </a:lnTo>
                  <a:lnTo>
                    <a:pt x="733" y="155"/>
                  </a:lnTo>
                  <a:lnTo>
                    <a:pt x="723" y="165"/>
                  </a:lnTo>
                  <a:lnTo>
                    <a:pt x="712" y="172"/>
                  </a:lnTo>
                  <a:lnTo>
                    <a:pt x="699" y="180"/>
                  </a:lnTo>
                  <a:lnTo>
                    <a:pt x="687" y="187"/>
                  </a:lnTo>
                  <a:lnTo>
                    <a:pt x="661" y="201"/>
                  </a:lnTo>
                  <a:lnTo>
                    <a:pt x="635" y="216"/>
                  </a:lnTo>
                  <a:lnTo>
                    <a:pt x="635" y="216"/>
                  </a:lnTo>
                  <a:lnTo>
                    <a:pt x="615" y="227"/>
                  </a:lnTo>
                  <a:lnTo>
                    <a:pt x="596" y="237"/>
                  </a:lnTo>
                  <a:lnTo>
                    <a:pt x="555" y="259"/>
                  </a:lnTo>
                  <a:lnTo>
                    <a:pt x="515" y="280"/>
                  </a:lnTo>
                  <a:lnTo>
                    <a:pt x="494" y="292"/>
                  </a:lnTo>
                  <a:lnTo>
                    <a:pt x="475" y="305"/>
                  </a:lnTo>
                  <a:lnTo>
                    <a:pt x="475" y="305"/>
                  </a:lnTo>
                  <a:lnTo>
                    <a:pt x="458" y="317"/>
                  </a:lnTo>
                  <a:lnTo>
                    <a:pt x="438" y="329"/>
                  </a:lnTo>
                  <a:lnTo>
                    <a:pt x="438" y="329"/>
                  </a:lnTo>
                  <a:lnTo>
                    <a:pt x="424" y="338"/>
                  </a:lnTo>
                  <a:lnTo>
                    <a:pt x="411" y="346"/>
                  </a:lnTo>
                  <a:lnTo>
                    <a:pt x="405" y="349"/>
                  </a:lnTo>
                  <a:lnTo>
                    <a:pt x="398" y="351"/>
                  </a:lnTo>
                  <a:lnTo>
                    <a:pt x="393" y="353"/>
                  </a:lnTo>
                  <a:lnTo>
                    <a:pt x="388" y="353"/>
                  </a:lnTo>
                  <a:lnTo>
                    <a:pt x="388" y="353"/>
                  </a:lnTo>
                  <a:lnTo>
                    <a:pt x="378" y="351"/>
                  </a:lnTo>
                  <a:lnTo>
                    <a:pt x="368" y="347"/>
                  </a:lnTo>
                  <a:lnTo>
                    <a:pt x="358" y="343"/>
                  </a:lnTo>
                  <a:lnTo>
                    <a:pt x="349" y="338"/>
                  </a:lnTo>
                  <a:lnTo>
                    <a:pt x="330" y="328"/>
                  </a:lnTo>
                  <a:lnTo>
                    <a:pt x="320" y="323"/>
                  </a:lnTo>
                  <a:lnTo>
                    <a:pt x="309" y="319"/>
                  </a:lnTo>
                  <a:lnTo>
                    <a:pt x="309" y="319"/>
                  </a:lnTo>
                  <a:lnTo>
                    <a:pt x="260" y="301"/>
                  </a:lnTo>
                  <a:lnTo>
                    <a:pt x="210" y="282"/>
                  </a:lnTo>
                  <a:lnTo>
                    <a:pt x="185" y="273"/>
                  </a:lnTo>
                  <a:lnTo>
                    <a:pt x="160" y="261"/>
                  </a:lnTo>
                  <a:lnTo>
                    <a:pt x="138" y="249"/>
                  </a:lnTo>
                  <a:lnTo>
                    <a:pt x="115" y="235"/>
                  </a:lnTo>
                  <a:lnTo>
                    <a:pt x="115" y="235"/>
                  </a:lnTo>
                  <a:lnTo>
                    <a:pt x="104" y="231"/>
                  </a:lnTo>
                  <a:lnTo>
                    <a:pt x="93" y="228"/>
                  </a:lnTo>
                  <a:lnTo>
                    <a:pt x="73" y="218"/>
                  </a:lnTo>
                  <a:lnTo>
                    <a:pt x="54" y="207"/>
                  </a:lnTo>
                  <a:lnTo>
                    <a:pt x="36" y="195"/>
                  </a:lnTo>
                  <a:lnTo>
                    <a:pt x="36" y="195"/>
                  </a:lnTo>
                  <a:lnTo>
                    <a:pt x="20" y="189"/>
                  </a:lnTo>
                  <a:lnTo>
                    <a:pt x="14" y="186"/>
                  </a:lnTo>
                  <a:lnTo>
                    <a:pt x="8" y="182"/>
                  </a:lnTo>
                  <a:lnTo>
                    <a:pt x="3" y="177"/>
                  </a:lnTo>
                  <a:lnTo>
                    <a:pt x="1" y="173"/>
                  </a:lnTo>
                  <a:lnTo>
                    <a:pt x="0" y="167"/>
                  </a:lnTo>
                  <a:lnTo>
                    <a:pt x="2" y="160"/>
                  </a:lnTo>
                  <a:lnTo>
                    <a:pt x="2" y="160"/>
                  </a:lnTo>
                  <a:lnTo>
                    <a:pt x="6" y="154"/>
                  </a:lnTo>
                  <a:lnTo>
                    <a:pt x="13" y="147"/>
                  </a:lnTo>
                  <a:lnTo>
                    <a:pt x="20" y="142"/>
                  </a:lnTo>
                  <a:lnTo>
                    <a:pt x="29" y="136"/>
                  </a:lnTo>
                  <a:lnTo>
                    <a:pt x="47" y="126"/>
                  </a:lnTo>
                  <a:lnTo>
                    <a:pt x="63" y="117"/>
                  </a:lnTo>
                  <a:lnTo>
                    <a:pt x="63" y="117"/>
                  </a:lnTo>
                  <a:lnTo>
                    <a:pt x="124" y="90"/>
                  </a:lnTo>
                  <a:lnTo>
                    <a:pt x="188" y="62"/>
                  </a:lnTo>
                  <a:lnTo>
                    <a:pt x="221" y="49"/>
                  </a:lnTo>
                  <a:lnTo>
                    <a:pt x="255" y="36"/>
                  </a:lnTo>
                  <a:lnTo>
                    <a:pt x="289" y="24"/>
                  </a:lnTo>
                  <a:lnTo>
                    <a:pt x="322" y="13"/>
                  </a:lnTo>
                  <a:lnTo>
                    <a:pt x="322" y="13"/>
                  </a:lnTo>
                  <a:lnTo>
                    <a:pt x="340" y="7"/>
                  </a:lnTo>
                  <a:lnTo>
                    <a:pt x="356" y="3"/>
                  </a:lnTo>
                  <a:lnTo>
                    <a:pt x="364" y="1"/>
                  </a:lnTo>
                  <a:lnTo>
                    <a:pt x="371" y="0"/>
                  </a:lnTo>
                  <a:lnTo>
                    <a:pt x="380" y="0"/>
                  </a:lnTo>
                  <a:lnTo>
                    <a:pt x="390" y="1"/>
                  </a:lnTo>
                  <a:lnTo>
                    <a:pt x="390" y="1"/>
                  </a:lnTo>
                  <a:lnTo>
                    <a:pt x="394" y="2"/>
                  </a:lnTo>
                  <a:lnTo>
                    <a:pt x="397" y="3"/>
                  </a:lnTo>
                  <a:lnTo>
                    <a:pt x="400" y="5"/>
                  </a:lnTo>
                  <a:lnTo>
                    <a:pt x="403" y="6"/>
                  </a:lnTo>
                  <a:lnTo>
                    <a:pt x="403" y="6"/>
                  </a:lnTo>
                  <a:lnTo>
                    <a:pt x="409" y="6"/>
                  </a:lnTo>
                  <a:lnTo>
                    <a:pt x="413" y="5"/>
                  </a:lnTo>
                  <a:lnTo>
                    <a:pt x="417" y="4"/>
                  </a:lnTo>
                  <a:lnTo>
                    <a:pt x="419" y="4"/>
                  </a:lnTo>
                  <a:lnTo>
                    <a:pt x="419" y="4"/>
                  </a:lnTo>
                  <a:lnTo>
                    <a:pt x="422" y="5"/>
                  </a:lnTo>
                  <a:lnTo>
                    <a:pt x="422" y="6"/>
                  </a:lnTo>
                  <a:lnTo>
                    <a:pt x="422" y="6"/>
                  </a:lnTo>
                  <a:lnTo>
                    <a:pt x="436" y="14"/>
                  </a:lnTo>
                  <a:lnTo>
                    <a:pt x="449" y="21"/>
                  </a:lnTo>
                  <a:lnTo>
                    <a:pt x="464" y="28"/>
                  </a:lnTo>
                  <a:lnTo>
                    <a:pt x="479" y="33"/>
                  </a:lnTo>
                  <a:lnTo>
                    <a:pt x="509" y="43"/>
                  </a:lnTo>
                  <a:lnTo>
                    <a:pt x="540" y="52"/>
                  </a:lnTo>
                  <a:lnTo>
                    <a:pt x="540" y="52"/>
                  </a:lnTo>
                  <a:lnTo>
                    <a:pt x="570" y="61"/>
                  </a:lnTo>
                  <a:lnTo>
                    <a:pt x="599" y="68"/>
                  </a:lnTo>
                  <a:lnTo>
                    <a:pt x="599" y="68"/>
                  </a:lnTo>
                  <a:lnTo>
                    <a:pt x="651" y="81"/>
                  </a:lnTo>
                  <a:lnTo>
                    <a:pt x="697" y="95"/>
                  </a:lnTo>
                  <a:lnTo>
                    <a:pt x="697" y="95"/>
                  </a:lnTo>
                  <a:lnTo>
                    <a:pt x="721" y="102"/>
                  </a:lnTo>
                  <a:lnTo>
                    <a:pt x="742" y="111"/>
                  </a:lnTo>
                  <a:lnTo>
                    <a:pt x="742" y="111"/>
                  </a:lnTo>
                  <a:lnTo>
                    <a:pt x="746" y="120"/>
                  </a:lnTo>
                  <a:lnTo>
                    <a:pt x="750" y="129"/>
                  </a:lnTo>
                  <a:lnTo>
                    <a:pt x="751" y="135"/>
                  </a:lnTo>
                  <a:lnTo>
                    <a:pt x="751" y="140"/>
                  </a:lnTo>
                  <a:lnTo>
                    <a:pt x="751" y="145"/>
                  </a:lnTo>
                  <a:lnTo>
                    <a:pt x="749" y="152"/>
                  </a:lnTo>
                  <a:lnTo>
                    <a:pt x="749" y="152"/>
                  </a:lnTo>
                  <a:close/>
                  <a:moveTo>
                    <a:pt x="440" y="308"/>
                  </a:moveTo>
                  <a:lnTo>
                    <a:pt x="440" y="308"/>
                  </a:lnTo>
                  <a:lnTo>
                    <a:pt x="459" y="295"/>
                  </a:lnTo>
                  <a:lnTo>
                    <a:pt x="479" y="283"/>
                  </a:lnTo>
                  <a:lnTo>
                    <a:pt x="521" y="261"/>
                  </a:lnTo>
                  <a:lnTo>
                    <a:pt x="563" y="238"/>
                  </a:lnTo>
                  <a:lnTo>
                    <a:pt x="605" y="216"/>
                  </a:lnTo>
                  <a:lnTo>
                    <a:pt x="605" y="216"/>
                  </a:lnTo>
                  <a:lnTo>
                    <a:pt x="634" y="200"/>
                  </a:lnTo>
                  <a:lnTo>
                    <a:pt x="668" y="181"/>
                  </a:lnTo>
                  <a:lnTo>
                    <a:pt x="685" y="171"/>
                  </a:lnTo>
                  <a:lnTo>
                    <a:pt x="700" y="160"/>
                  </a:lnTo>
                  <a:lnTo>
                    <a:pt x="714" y="151"/>
                  </a:lnTo>
                  <a:lnTo>
                    <a:pt x="724" y="141"/>
                  </a:lnTo>
                  <a:lnTo>
                    <a:pt x="724" y="141"/>
                  </a:lnTo>
                  <a:lnTo>
                    <a:pt x="726" y="138"/>
                  </a:lnTo>
                  <a:lnTo>
                    <a:pt x="728" y="131"/>
                  </a:lnTo>
                  <a:lnTo>
                    <a:pt x="728" y="128"/>
                  </a:lnTo>
                  <a:lnTo>
                    <a:pt x="726" y="126"/>
                  </a:lnTo>
                  <a:lnTo>
                    <a:pt x="724" y="123"/>
                  </a:lnTo>
                  <a:lnTo>
                    <a:pt x="718" y="122"/>
                  </a:lnTo>
                  <a:lnTo>
                    <a:pt x="718" y="122"/>
                  </a:lnTo>
                  <a:lnTo>
                    <a:pt x="675" y="149"/>
                  </a:lnTo>
                  <a:lnTo>
                    <a:pt x="630" y="173"/>
                  </a:lnTo>
                  <a:lnTo>
                    <a:pt x="539" y="223"/>
                  </a:lnTo>
                  <a:lnTo>
                    <a:pt x="494" y="248"/>
                  </a:lnTo>
                  <a:lnTo>
                    <a:pt x="449" y="274"/>
                  </a:lnTo>
                  <a:lnTo>
                    <a:pt x="406" y="301"/>
                  </a:lnTo>
                  <a:lnTo>
                    <a:pt x="363" y="327"/>
                  </a:lnTo>
                  <a:lnTo>
                    <a:pt x="363" y="327"/>
                  </a:lnTo>
                  <a:lnTo>
                    <a:pt x="368" y="331"/>
                  </a:lnTo>
                  <a:lnTo>
                    <a:pt x="373" y="332"/>
                  </a:lnTo>
                  <a:lnTo>
                    <a:pt x="383" y="334"/>
                  </a:lnTo>
                  <a:lnTo>
                    <a:pt x="393" y="333"/>
                  </a:lnTo>
                  <a:lnTo>
                    <a:pt x="403" y="331"/>
                  </a:lnTo>
                  <a:lnTo>
                    <a:pt x="413" y="326"/>
                  </a:lnTo>
                  <a:lnTo>
                    <a:pt x="422" y="321"/>
                  </a:lnTo>
                  <a:lnTo>
                    <a:pt x="431" y="314"/>
                  </a:lnTo>
                  <a:lnTo>
                    <a:pt x="440" y="308"/>
                  </a:lnTo>
                  <a:lnTo>
                    <a:pt x="440" y="308"/>
                  </a:lnTo>
                  <a:close/>
                  <a:moveTo>
                    <a:pt x="602" y="87"/>
                  </a:moveTo>
                  <a:lnTo>
                    <a:pt x="602" y="87"/>
                  </a:lnTo>
                  <a:lnTo>
                    <a:pt x="592" y="90"/>
                  </a:lnTo>
                  <a:lnTo>
                    <a:pt x="581" y="95"/>
                  </a:lnTo>
                  <a:lnTo>
                    <a:pt x="570" y="101"/>
                  </a:lnTo>
                  <a:lnTo>
                    <a:pt x="561" y="109"/>
                  </a:lnTo>
                  <a:lnTo>
                    <a:pt x="540" y="125"/>
                  </a:lnTo>
                  <a:lnTo>
                    <a:pt x="531" y="131"/>
                  </a:lnTo>
                  <a:lnTo>
                    <a:pt x="521" y="138"/>
                  </a:lnTo>
                  <a:lnTo>
                    <a:pt x="521" y="138"/>
                  </a:lnTo>
                  <a:lnTo>
                    <a:pt x="471" y="165"/>
                  </a:lnTo>
                  <a:lnTo>
                    <a:pt x="419" y="190"/>
                  </a:lnTo>
                  <a:lnTo>
                    <a:pt x="419" y="190"/>
                  </a:lnTo>
                  <a:lnTo>
                    <a:pt x="401" y="201"/>
                  </a:lnTo>
                  <a:lnTo>
                    <a:pt x="384" y="213"/>
                  </a:lnTo>
                  <a:lnTo>
                    <a:pt x="367" y="225"/>
                  </a:lnTo>
                  <a:lnTo>
                    <a:pt x="349" y="235"/>
                  </a:lnTo>
                  <a:lnTo>
                    <a:pt x="349" y="235"/>
                  </a:lnTo>
                  <a:lnTo>
                    <a:pt x="332" y="244"/>
                  </a:lnTo>
                  <a:lnTo>
                    <a:pt x="316" y="252"/>
                  </a:lnTo>
                  <a:lnTo>
                    <a:pt x="301" y="261"/>
                  </a:lnTo>
                  <a:lnTo>
                    <a:pt x="293" y="266"/>
                  </a:lnTo>
                  <a:lnTo>
                    <a:pt x="287" y="273"/>
                  </a:lnTo>
                  <a:lnTo>
                    <a:pt x="287" y="273"/>
                  </a:lnTo>
                  <a:lnTo>
                    <a:pt x="281" y="274"/>
                  </a:lnTo>
                  <a:lnTo>
                    <a:pt x="276" y="275"/>
                  </a:lnTo>
                  <a:lnTo>
                    <a:pt x="274" y="276"/>
                  </a:lnTo>
                  <a:lnTo>
                    <a:pt x="272" y="277"/>
                  </a:lnTo>
                  <a:lnTo>
                    <a:pt x="271" y="279"/>
                  </a:lnTo>
                  <a:lnTo>
                    <a:pt x="271" y="281"/>
                  </a:lnTo>
                  <a:lnTo>
                    <a:pt x="271" y="281"/>
                  </a:lnTo>
                  <a:lnTo>
                    <a:pt x="272" y="286"/>
                  </a:lnTo>
                  <a:lnTo>
                    <a:pt x="274" y="288"/>
                  </a:lnTo>
                  <a:lnTo>
                    <a:pt x="276" y="290"/>
                  </a:lnTo>
                  <a:lnTo>
                    <a:pt x="279" y="291"/>
                  </a:lnTo>
                  <a:lnTo>
                    <a:pt x="287" y="292"/>
                  </a:lnTo>
                  <a:lnTo>
                    <a:pt x="294" y="294"/>
                  </a:lnTo>
                  <a:lnTo>
                    <a:pt x="294" y="294"/>
                  </a:lnTo>
                  <a:lnTo>
                    <a:pt x="301" y="297"/>
                  </a:lnTo>
                  <a:lnTo>
                    <a:pt x="307" y="301"/>
                  </a:lnTo>
                  <a:lnTo>
                    <a:pt x="320" y="309"/>
                  </a:lnTo>
                  <a:lnTo>
                    <a:pt x="327" y="313"/>
                  </a:lnTo>
                  <a:lnTo>
                    <a:pt x="334" y="317"/>
                  </a:lnTo>
                  <a:lnTo>
                    <a:pt x="340" y="319"/>
                  </a:lnTo>
                  <a:lnTo>
                    <a:pt x="347" y="319"/>
                  </a:lnTo>
                  <a:lnTo>
                    <a:pt x="347" y="319"/>
                  </a:lnTo>
                  <a:lnTo>
                    <a:pt x="351" y="318"/>
                  </a:lnTo>
                  <a:lnTo>
                    <a:pt x="355" y="316"/>
                  </a:lnTo>
                  <a:lnTo>
                    <a:pt x="364" y="309"/>
                  </a:lnTo>
                  <a:lnTo>
                    <a:pt x="373" y="302"/>
                  </a:lnTo>
                  <a:lnTo>
                    <a:pt x="383" y="295"/>
                  </a:lnTo>
                  <a:lnTo>
                    <a:pt x="383" y="295"/>
                  </a:lnTo>
                  <a:lnTo>
                    <a:pt x="406" y="282"/>
                  </a:lnTo>
                  <a:lnTo>
                    <a:pt x="430" y="270"/>
                  </a:lnTo>
                  <a:lnTo>
                    <a:pt x="483" y="241"/>
                  </a:lnTo>
                  <a:lnTo>
                    <a:pt x="483" y="241"/>
                  </a:lnTo>
                  <a:lnTo>
                    <a:pt x="533" y="211"/>
                  </a:lnTo>
                  <a:lnTo>
                    <a:pt x="581" y="182"/>
                  </a:lnTo>
                  <a:lnTo>
                    <a:pt x="581" y="182"/>
                  </a:lnTo>
                  <a:lnTo>
                    <a:pt x="612" y="166"/>
                  </a:lnTo>
                  <a:lnTo>
                    <a:pt x="643" y="150"/>
                  </a:lnTo>
                  <a:lnTo>
                    <a:pt x="673" y="134"/>
                  </a:lnTo>
                  <a:lnTo>
                    <a:pt x="686" y="125"/>
                  </a:lnTo>
                  <a:lnTo>
                    <a:pt x="699" y="116"/>
                  </a:lnTo>
                  <a:lnTo>
                    <a:pt x="699" y="116"/>
                  </a:lnTo>
                  <a:lnTo>
                    <a:pt x="700" y="115"/>
                  </a:lnTo>
                  <a:lnTo>
                    <a:pt x="701" y="114"/>
                  </a:lnTo>
                  <a:lnTo>
                    <a:pt x="701" y="114"/>
                  </a:lnTo>
                  <a:lnTo>
                    <a:pt x="689" y="112"/>
                  </a:lnTo>
                  <a:lnTo>
                    <a:pt x="676" y="108"/>
                  </a:lnTo>
                  <a:lnTo>
                    <a:pt x="651" y="98"/>
                  </a:lnTo>
                  <a:lnTo>
                    <a:pt x="638" y="93"/>
                  </a:lnTo>
                  <a:lnTo>
                    <a:pt x="625" y="90"/>
                  </a:lnTo>
                  <a:lnTo>
                    <a:pt x="613" y="87"/>
                  </a:lnTo>
                  <a:lnTo>
                    <a:pt x="602" y="87"/>
                  </a:lnTo>
                  <a:lnTo>
                    <a:pt x="602" y="87"/>
                  </a:lnTo>
                  <a:close/>
                  <a:moveTo>
                    <a:pt x="503" y="58"/>
                  </a:moveTo>
                  <a:lnTo>
                    <a:pt x="503" y="58"/>
                  </a:lnTo>
                  <a:lnTo>
                    <a:pt x="483" y="71"/>
                  </a:lnTo>
                  <a:lnTo>
                    <a:pt x="461" y="84"/>
                  </a:lnTo>
                  <a:lnTo>
                    <a:pt x="440" y="96"/>
                  </a:lnTo>
                  <a:lnTo>
                    <a:pt x="417" y="109"/>
                  </a:lnTo>
                  <a:lnTo>
                    <a:pt x="395" y="120"/>
                  </a:lnTo>
                  <a:lnTo>
                    <a:pt x="371" y="130"/>
                  </a:lnTo>
                  <a:lnTo>
                    <a:pt x="347" y="141"/>
                  </a:lnTo>
                  <a:lnTo>
                    <a:pt x="322" y="150"/>
                  </a:lnTo>
                  <a:lnTo>
                    <a:pt x="322" y="150"/>
                  </a:lnTo>
                  <a:lnTo>
                    <a:pt x="304" y="162"/>
                  </a:lnTo>
                  <a:lnTo>
                    <a:pt x="284" y="174"/>
                  </a:lnTo>
                  <a:lnTo>
                    <a:pt x="244" y="198"/>
                  </a:lnTo>
                  <a:lnTo>
                    <a:pt x="203" y="220"/>
                  </a:lnTo>
                  <a:lnTo>
                    <a:pt x="183" y="232"/>
                  </a:lnTo>
                  <a:lnTo>
                    <a:pt x="164" y="244"/>
                  </a:lnTo>
                  <a:lnTo>
                    <a:pt x="164" y="244"/>
                  </a:lnTo>
                  <a:lnTo>
                    <a:pt x="186" y="255"/>
                  </a:lnTo>
                  <a:lnTo>
                    <a:pt x="207" y="265"/>
                  </a:lnTo>
                  <a:lnTo>
                    <a:pt x="231" y="275"/>
                  </a:lnTo>
                  <a:lnTo>
                    <a:pt x="255" y="283"/>
                  </a:lnTo>
                  <a:lnTo>
                    <a:pt x="255" y="283"/>
                  </a:lnTo>
                  <a:lnTo>
                    <a:pt x="254" y="279"/>
                  </a:lnTo>
                  <a:lnTo>
                    <a:pt x="252" y="277"/>
                  </a:lnTo>
                  <a:lnTo>
                    <a:pt x="251" y="274"/>
                  </a:lnTo>
                  <a:lnTo>
                    <a:pt x="252" y="271"/>
                  </a:lnTo>
                  <a:lnTo>
                    <a:pt x="252" y="271"/>
                  </a:lnTo>
                  <a:lnTo>
                    <a:pt x="294" y="247"/>
                  </a:lnTo>
                  <a:lnTo>
                    <a:pt x="335" y="225"/>
                  </a:lnTo>
                  <a:lnTo>
                    <a:pt x="418" y="178"/>
                  </a:lnTo>
                  <a:lnTo>
                    <a:pt x="460" y="156"/>
                  </a:lnTo>
                  <a:lnTo>
                    <a:pt x="500" y="131"/>
                  </a:lnTo>
                  <a:lnTo>
                    <a:pt x="539" y="107"/>
                  </a:lnTo>
                  <a:lnTo>
                    <a:pt x="578" y="81"/>
                  </a:lnTo>
                  <a:lnTo>
                    <a:pt x="578" y="81"/>
                  </a:lnTo>
                  <a:lnTo>
                    <a:pt x="560" y="77"/>
                  </a:lnTo>
                  <a:lnTo>
                    <a:pt x="540" y="70"/>
                  </a:lnTo>
                  <a:lnTo>
                    <a:pt x="503" y="58"/>
                  </a:lnTo>
                  <a:lnTo>
                    <a:pt x="503" y="58"/>
                  </a:lnTo>
                  <a:close/>
                  <a:moveTo>
                    <a:pt x="408" y="28"/>
                  </a:moveTo>
                  <a:lnTo>
                    <a:pt x="408" y="28"/>
                  </a:lnTo>
                  <a:lnTo>
                    <a:pt x="378" y="40"/>
                  </a:lnTo>
                  <a:lnTo>
                    <a:pt x="349" y="53"/>
                  </a:lnTo>
                  <a:lnTo>
                    <a:pt x="321" y="66"/>
                  </a:lnTo>
                  <a:lnTo>
                    <a:pt x="292" y="79"/>
                  </a:lnTo>
                  <a:lnTo>
                    <a:pt x="292" y="79"/>
                  </a:lnTo>
                  <a:lnTo>
                    <a:pt x="270" y="87"/>
                  </a:lnTo>
                  <a:lnTo>
                    <a:pt x="248" y="95"/>
                  </a:lnTo>
                  <a:lnTo>
                    <a:pt x="226" y="104"/>
                  </a:lnTo>
                  <a:lnTo>
                    <a:pt x="204" y="112"/>
                  </a:lnTo>
                  <a:lnTo>
                    <a:pt x="204" y="112"/>
                  </a:lnTo>
                  <a:lnTo>
                    <a:pt x="198" y="117"/>
                  </a:lnTo>
                  <a:lnTo>
                    <a:pt x="190" y="123"/>
                  </a:lnTo>
                  <a:lnTo>
                    <a:pt x="184" y="128"/>
                  </a:lnTo>
                  <a:lnTo>
                    <a:pt x="176" y="132"/>
                  </a:lnTo>
                  <a:lnTo>
                    <a:pt x="176" y="132"/>
                  </a:lnTo>
                  <a:lnTo>
                    <a:pt x="119" y="161"/>
                  </a:lnTo>
                  <a:lnTo>
                    <a:pt x="63" y="190"/>
                  </a:lnTo>
                  <a:lnTo>
                    <a:pt x="63" y="190"/>
                  </a:lnTo>
                  <a:lnTo>
                    <a:pt x="72" y="198"/>
                  </a:lnTo>
                  <a:lnTo>
                    <a:pt x="81" y="204"/>
                  </a:lnTo>
                  <a:lnTo>
                    <a:pt x="92" y="210"/>
                  </a:lnTo>
                  <a:lnTo>
                    <a:pt x="103" y="215"/>
                  </a:lnTo>
                  <a:lnTo>
                    <a:pt x="125" y="225"/>
                  </a:lnTo>
                  <a:lnTo>
                    <a:pt x="136" y="230"/>
                  </a:lnTo>
                  <a:lnTo>
                    <a:pt x="146" y="235"/>
                  </a:lnTo>
                  <a:lnTo>
                    <a:pt x="146" y="235"/>
                  </a:lnTo>
                  <a:lnTo>
                    <a:pt x="173" y="221"/>
                  </a:lnTo>
                  <a:lnTo>
                    <a:pt x="200" y="206"/>
                  </a:lnTo>
                  <a:lnTo>
                    <a:pt x="252" y="174"/>
                  </a:lnTo>
                  <a:lnTo>
                    <a:pt x="279" y="159"/>
                  </a:lnTo>
                  <a:lnTo>
                    <a:pt x="306" y="144"/>
                  </a:lnTo>
                  <a:lnTo>
                    <a:pt x="334" y="132"/>
                  </a:lnTo>
                  <a:lnTo>
                    <a:pt x="349" y="126"/>
                  </a:lnTo>
                  <a:lnTo>
                    <a:pt x="363" y="122"/>
                  </a:lnTo>
                  <a:lnTo>
                    <a:pt x="363" y="122"/>
                  </a:lnTo>
                  <a:lnTo>
                    <a:pt x="378" y="113"/>
                  </a:lnTo>
                  <a:lnTo>
                    <a:pt x="393" y="105"/>
                  </a:lnTo>
                  <a:lnTo>
                    <a:pt x="423" y="89"/>
                  </a:lnTo>
                  <a:lnTo>
                    <a:pt x="454" y="72"/>
                  </a:lnTo>
                  <a:lnTo>
                    <a:pt x="468" y="65"/>
                  </a:lnTo>
                  <a:lnTo>
                    <a:pt x="483" y="55"/>
                  </a:lnTo>
                  <a:lnTo>
                    <a:pt x="483" y="55"/>
                  </a:lnTo>
                  <a:lnTo>
                    <a:pt x="484" y="53"/>
                  </a:lnTo>
                  <a:lnTo>
                    <a:pt x="484" y="52"/>
                  </a:lnTo>
                  <a:lnTo>
                    <a:pt x="484" y="50"/>
                  </a:lnTo>
                  <a:lnTo>
                    <a:pt x="484" y="50"/>
                  </a:lnTo>
                  <a:lnTo>
                    <a:pt x="462" y="45"/>
                  </a:lnTo>
                  <a:lnTo>
                    <a:pt x="444" y="39"/>
                  </a:lnTo>
                  <a:lnTo>
                    <a:pt x="426" y="33"/>
                  </a:lnTo>
                  <a:lnTo>
                    <a:pt x="408" y="28"/>
                  </a:lnTo>
                  <a:lnTo>
                    <a:pt x="408" y="28"/>
                  </a:lnTo>
                  <a:close/>
                  <a:moveTo>
                    <a:pt x="295" y="41"/>
                  </a:moveTo>
                  <a:lnTo>
                    <a:pt x="295" y="41"/>
                  </a:lnTo>
                  <a:lnTo>
                    <a:pt x="293" y="41"/>
                  </a:lnTo>
                  <a:lnTo>
                    <a:pt x="291" y="40"/>
                  </a:lnTo>
                  <a:lnTo>
                    <a:pt x="287" y="39"/>
                  </a:lnTo>
                  <a:lnTo>
                    <a:pt x="287" y="39"/>
                  </a:lnTo>
                  <a:lnTo>
                    <a:pt x="279" y="41"/>
                  </a:lnTo>
                  <a:lnTo>
                    <a:pt x="272" y="45"/>
                  </a:lnTo>
                  <a:lnTo>
                    <a:pt x="255" y="52"/>
                  </a:lnTo>
                  <a:lnTo>
                    <a:pt x="255" y="52"/>
                  </a:lnTo>
                  <a:lnTo>
                    <a:pt x="232" y="61"/>
                  </a:lnTo>
                  <a:lnTo>
                    <a:pt x="212" y="69"/>
                  </a:lnTo>
                  <a:lnTo>
                    <a:pt x="193" y="78"/>
                  </a:lnTo>
                  <a:lnTo>
                    <a:pt x="173" y="85"/>
                  </a:lnTo>
                  <a:lnTo>
                    <a:pt x="173" y="85"/>
                  </a:lnTo>
                  <a:lnTo>
                    <a:pt x="163" y="89"/>
                  </a:lnTo>
                  <a:lnTo>
                    <a:pt x="153" y="92"/>
                  </a:lnTo>
                  <a:lnTo>
                    <a:pt x="143" y="95"/>
                  </a:lnTo>
                  <a:lnTo>
                    <a:pt x="134" y="98"/>
                  </a:lnTo>
                  <a:lnTo>
                    <a:pt x="134" y="98"/>
                  </a:lnTo>
                  <a:lnTo>
                    <a:pt x="124" y="104"/>
                  </a:lnTo>
                  <a:lnTo>
                    <a:pt x="114" y="110"/>
                  </a:lnTo>
                  <a:lnTo>
                    <a:pt x="106" y="116"/>
                  </a:lnTo>
                  <a:lnTo>
                    <a:pt x="96" y="122"/>
                  </a:lnTo>
                  <a:lnTo>
                    <a:pt x="96" y="122"/>
                  </a:lnTo>
                  <a:lnTo>
                    <a:pt x="72" y="132"/>
                  </a:lnTo>
                  <a:lnTo>
                    <a:pt x="60" y="139"/>
                  </a:lnTo>
                  <a:lnTo>
                    <a:pt x="50" y="144"/>
                  </a:lnTo>
                  <a:lnTo>
                    <a:pt x="50" y="144"/>
                  </a:lnTo>
                  <a:lnTo>
                    <a:pt x="43" y="149"/>
                  </a:lnTo>
                  <a:lnTo>
                    <a:pt x="34" y="152"/>
                  </a:lnTo>
                  <a:lnTo>
                    <a:pt x="28" y="156"/>
                  </a:lnTo>
                  <a:lnTo>
                    <a:pt x="24" y="158"/>
                  </a:lnTo>
                  <a:lnTo>
                    <a:pt x="21" y="162"/>
                  </a:lnTo>
                  <a:lnTo>
                    <a:pt x="21" y="162"/>
                  </a:lnTo>
                  <a:lnTo>
                    <a:pt x="25" y="169"/>
                  </a:lnTo>
                  <a:lnTo>
                    <a:pt x="30" y="174"/>
                  </a:lnTo>
                  <a:lnTo>
                    <a:pt x="36" y="178"/>
                  </a:lnTo>
                  <a:lnTo>
                    <a:pt x="45" y="182"/>
                  </a:lnTo>
                  <a:lnTo>
                    <a:pt x="45" y="182"/>
                  </a:lnTo>
                  <a:lnTo>
                    <a:pt x="81" y="164"/>
                  </a:lnTo>
                  <a:lnTo>
                    <a:pt x="122" y="143"/>
                  </a:lnTo>
                  <a:lnTo>
                    <a:pt x="201" y="100"/>
                  </a:lnTo>
                  <a:lnTo>
                    <a:pt x="201" y="100"/>
                  </a:lnTo>
                  <a:lnTo>
                    <a:pt x="225" y="89"/>
                  </a:lnTo>
                  <a:lnTo>
                    <a:pt x="248" y="79"/>
                  </a:lnTo>
                  <a:lnTo>
                    <a:pt x="296" y="61"/>
                  </a:lnTo>
                  <a:lnTo>
                    <a:pt x="320" y="52"/>
                  </a:lnTo>
                  <a:lnTo>
                    <a:pt x="342" y="43"/>
                  </a:lnTo>
                  <a:lnTo>
                    <a:pt x="364" y="31"/>
                  </a:lnTo>
                  <a:lnTo>
                    <a:pt x="373" y="25"/>
                  </a:lnTo>
                  <a:lnTo>
                    <a:pt x="383" y="18"/>
                  </a:lnTo>
                  <a:lnTo>
                    <a:pt x="383" y="18"/>
                  </a:lnTo>
                  <a:lnTo>
                    <a:pt x="370" y="18"/>
                  </a:lnTo>
                  <a:lnTo>
                    <a:pt x="360" y="20"/>
                  </a:lnTo>
                  <a:lnTo>
                    <a:pt x="349" y="22"/>
                  </a:lnTo>
                  <a:lnTo>
                    <a:pt x="338" y="25"/>
                  </a:lnTo>
                  <a:lnTo>
                    <a:pt x="317" y="34"/>
                  </a:lnTo>
                  <a:lnTo>
                    <a:pt x="307" y="38"/>
                  </a:lnTo>
                  <a:lnTo>
                    <a:pt x="295" y="41"/>
                  </a:lnTo>
                  <a:lnTo>
                    <a:pt x="295" y="41"/>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cs typeface="+mn-ea"/>
                <a:sym typeface="+mn-lt"/>
              </a:endParaRPr>
            </a:p>
          </p:txBody>
        </p:sp>
        <p:sp>
          <p:nvSpPr>
            <p:cNvPr id="51" name="Freeform 125"/>
            <p:cNvSpPr>
              <a:spLocks/>
            </p:cNvSpPr>
            <p:nvPr/>
          </p:nvSpPr>
          <p:spPr bwMode="auto">
            <a:xfrm>
              <a:off x="6373813" y="2325688"/>
              <a:ext cx="15875" cy="19050"/>
            </a:xfrm>
            <a:custGeom>
              <a:avLst/>
              <a:gdLst/>
              <a:ahLst/>
              <a:cxnLst>
                <a:cxn ang="0">
                  <a:pos x="0" y="38"/>
                </a:cxn>
                <a:cxn ang="0">
                  <a:pos x="0" y="38"/>
                </a:cxn>
                <a:cxn ang="0">
                  <a:pos x="0" y="32"/>
                </a:cxn>
                <a:cxn ang="0">
                  <a:pos x="4" y="26"/>
                </a:cxn>
                <a:cxn ang="0">
                  <a:pos x="7" y="21"/>
                </a:cxn>
                <a:cxn ang="0">
                  <a:pos x="12" y="15"/>
                </a:cxn>
                <a:cxn ang="0">
                  <a:pos x="23" y="7"/>
                </a:cxn>
                <a:cxn ang="0">
                  <a:pos x="32" y="0"/>
                </a:cxn>
                <a:cxn ang="0">
                  <a:pos x="32" y="0"/>
                </a:cxn>
                <a:cxn ang="0">
                  <a:pos x="31" y="7"/>
                </a:cxn>
                <a:cxn ang="0">
                  <a:pos x="29" y="13"/>
                </a:cxn>
                <a:cxn ang="0">
                  <a:pos x="26" y="17"/>
                </a:cxn>
                <a:cxn ang="0">
                  <a:pos x="22" y="23"/>
                </a:cxn>
                <a:cxn ang="0">
                  <a:pos x="11" y="31"/>
                </a:cxn>
                <a:cxn ang="0">
                  <a:pos x="0" y="38"/>
                </a:cxn>
                <a:cxn ang="0">
                  <a:pos x="0" y="38"/>
                </a:cxn>
              </a:cxnLst>
              <a:rect l="0" t="0" r="r" b="b"/>
              <a:pathLst>
                <a:path w="32" h="38">
                  <a:moveTo>
                    <a:pt x="0" y="38"/>
                  </a:moveTo>
                  <a:lnTo>
                    <a:pt x="0" y="38"/>
                  </a:lnTo>
                  <a:lnTo>
                    <a:pt x="0" y="32"/>
                  </a:lnTo>
                  <a:lnTo>
                    <a:pt x="4" y="26"/>
                  </a:lnTo>
                  <a:lnTo>
                    <a:pt x="7" y="21"/>
                  </a:lnTo>
                  <a:lnTo>
                    <a:pt x="12" y="15"/>
                  </a:lnTo>
                  <a:lnTo>
                    <a:pt x="23" y="7"/>
                  </a:lnTo>
                  <a:lnTo>
                    <a:pt x="32" y="0"/>
                  </a:lnTo>
                  <a:lnTo>
                    <a:pt x="32" y="0"/>
                  </a:lnTo>
                  <a:lnTo>
                    <a:pt x="31" y="7"/>
                  </a:lnTo>
                  <a:lnTo>
                    <a:pt x="29" y="13"/>
                  </a:lnTo>
                  <a:lnTo>
                    <a:pt x="26" y="17"/>
                  </a:lnTo>
                  <a:lnTo>
                    <a:pt x="22" y="23"/>
                  </a:lnTo>
                  <a:lnTo>
                    <a:pt x="11" y="31"/>
                  </a:lnTo>
                  <a:lnTo>
                    <a:pt x="0" y="38"/>
                  </a:lnTo>
                  <a:lnTo>
                    <a:pt x="0" y="38"/>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cs typeface="+mn-ea"/>
                <a:sym typeface="+mn-lt"/>
              </a:endParaRPr>
            </a:p>
          </p:txBody>
        </p:sp>
        <p:sp>
          <p:nvSpPr>
            <p:cNvPr id="52" name="Freeform 126"/>
            <p:cNvSpPr>
              <a:spLocks noEditPoints="1"/>
            </p:cNvSpPr>
            <p:nvPr/>
          </p:nvSpPr>
          <p:spPr bwMode="auto">
            <a:xfrm>
              <a:off x="6237288" y="2035175"/>
              <a:ext cx="817563" cy="560388"/>
            </a:xfrm>
            <a:custGeom>
              <a:avLst/>
              <a:gdLst/>
              <a:ahLst/>
              <a:cxnLst>
                <a:cxn ang="0">
                  <a:pos x="91" y="444"/>
                </a:cxn>
                <a:cxn ang="0">
                  <a:pos x="627" y="160"/>
                </a:cxn>
                <a:cxn ang="0">
                  <a:pos x="1233" y="59"/>
                </a:cxn>
                <a:cxn ang="0">
                  <a:pos x="1522" y="331"/>
                </a:cxn>
                <a:cxn ang="0">
                  <a:pos x="1023" y="693"/>
                </a:cxn>
                <a:cxn ang="0">
                  <a:pos x="734" y="978"/>
                </a:cxn>
                <a:cxn ang="0">
                  <a:pos x="458" y="947"/>
                </a:cxn>
                <a:cxn ang="0">
                  <a:pos x="44" y="670"/>
                </a:cxn>
                <a:cxn ang="0">
                  <a:pos x="1404" y="260"/>
                </a:cxn>
                <a:cxn ang="0">
                  <a:pos x="1033" y="662"/>
                </a:cxn>
                <a:cxn ang="0">
                  <a:pos x="1508" y="310"/>
                </a:cxn>
                <a:cxn ang="0">
                  <a:pos x="1513" y="172"/>
                </a:cxn>
                <a:cxn ang="0">
                  <a:pos x="1082" y="33"/>
                </a:cxn>
                <a:cxn ang="0">
                  <a:pos x="798" y="417"/>
                </a:cxn>
                <a:cxn ang="0">
                  <a:pos x="1519" y="172"/>
                </a:cxn>
                <a:cxn ang="0">
                  <a:pos x="873" y="810"/>
                </a:cxn>
                <a:cxn ang="0">
                  <a:pos x="836" y="624"/>
                </a:cxn>
                <a:cxn ang="0">
                  <a:pos x="854" y="662"/>
                </a:cxn>
                <a:cxn ang="0">
                  <a:pos x="782" y="603"/>
                </a:cxn>
                <a:cxn ang="0">
                  <a:pos x="705" y="720"/>
                </a:cxn>
                <a:cxn ang="0">
                  <a:pos x="828" y="779"/>
                </a:cxn>
                <a:cxn ang="0">
                  <a:pos x="601" y="867"/>
                </a:cxn>
                <a:cxn ang="0">
                  <a:pos x="545" y="584"/>
                </a:cxn>
                <a:cxn ang="0">
                  <a:pos x="556" y="690"/>
                </a:cxn>
                <a:cxn ang="0">
                  <a:pos x="697" y="704"/>
                </a:cxn>
                <a:cxn ang="0">
                  <a:pos x="601" y="702"/>
                </a:cxn>
                <a:cxn ang="0">
                  <a:pos x="537" y="841"/>
                </a:cxn>
                <a:cxn ang="0">
                  <a:pos x="664" y="775"/>
                </a:cxn>
                <a:cxn ang="0">
                  <a:pos x="589" y="877"/>
                </a:cxn>
                <a:cxn ang="0">
                  <a:pos x="488" y="818"/>
                </a:cxn>
                <a:cxn ang="0">
                  <a:pos x="326" y="777"/>
                </a:cxn>
                <a:cxn ang="0">
                  <a:pos x="227" y="667"/>
                </a:cxn>
                <a:cxn ang="0">
                  <a:pos x="119" y="605"/>
                </a:cxn>
                <a:cxn ang="0">
                  <a:pos x="626" y="1015"/>
                </a:cxn>
                <a:cxn ang="0">
                  <a:pos x="407" y="572"/>
                </a:cxn>
                <a:cxn ang="0">
                  <a:pos x="555" y="867"/>
                </a:cxn>
                <a:cxn ang="0">
                  <a:pos x="475" y="895"/>
                </a:cxn>
                <a:cxn ang="0">
                  <a:pos x="448" y="765"/>
                </a:cxn>
                <a:cxn ang="0">
                  <a:pos x="475" y="724"/>
                </a:cxn>
                <a:cxn ang="0">
                  <a:pos x="478" y="644"/>
                </a:cxn>
                <a:cxn ang="0">
                  <a:pos x="388" y="727"/>
                </a:cxn>
                <a:cxn ang="0">
                  <a:pos x="420" y="525"/>
                </a:cxn>
                <a:cxn ang="0">
                  <a:pos x="288" y="489"/>
                </a:cxn>
                <a:cxn ang="0">
                  <a:pos x="435" y="623"/>
                </a:cxn>
                <a:cxn ang="0">
                  <a:pos x="367" y="621"/>
                </a:cxn>
                <a:cxn ang="0">
                  <a:pos x="330" y="617"/>
                </a:cxn>
                <a:cxn ang="0">
                  <a:pos x="430" y="628"/>
                </a:cxn>
                <a:cxn ang="0">
                  <a:pos x="332" y="799"/>
                </a:cxn>
                <a:cxn ang="0">
                  <a:pos x="246" y="345"/>
                </a:cxn>
                <a:cxn ang="0">
                  <a:pos x="306" y="435"/>
                </a:cxn>
                <a:cxn ang="0">
                  <a:pos x="230" y="535"/>
                </a:cxn>
                <a:cxn ang="0">
                  <a:pos x="219" y="562"/>
                </a:cxn>
                <a:cxn ang="0">
                  <a:pos x="230" y="610"/>
                </a:cxn>
                <a:cxn ang="0">
                  <a:pos x="334" y="579"/>
                </a:cxn>
                <a:cxn ang="0">
                  <a:pos x="292" y="665"/>
                </a:cxn>
                <a:cxn ang="0">
                  <a:pos x="147" y="455"/>
                </a:cxn>
                <a:cxn ang="0">
                  <a:pos x="91" y="480"/>
                </a:cxn>
                <a:cxn ang="0">
                  <a:pos x="167" y="500"/>
                </a:cxn>
                <a:cxn ang="0">
                  <a:pos x="155" y="501"/>
                </a:cxn>
                <a:cxn ang="0">
                  <a:pos x="158" y="585"/>
                </a:cxn>
                <a:cxn ang="0">
                  <a:pos x="82" y="516"/>
                </a:cxn>
              </a:cxnLst>
              <a:rect l="0" t="0" r="r" b="b"/>
              <a:pathLst>
                <a:path w="1545" h="1058">
                  <a:moveTo>
                    <a:pt x="96" y="538"/>
                  </a:moveTo>
                  <a:lnTo>
                    <a:pt x="96" y="538"/>
                  </a:lnTo>
                  <a:lnTo>
                    <a:pt x="90" y="537"/>
                  </a:lnTo>
                  <a:lnTo>
                    <a:pt x="85" y="537"/>
                  </a:lnTo>
                  <a:lnTo>
                    <a:pt x="72" y="539"/>
                  </a:lnTo>
                  <a:lnTo>
                    <a:pt x="60" y="542"/>
                  </a:lnTo>
                  <a:lnTo>
                    <a:pt x="49" y="546"/>
                  </a:lnTo>
                  <a:lnTo>
                    <a:pt x="36" y="549"/>
                  </a:lnTo>
                  <a:lnTo>
                    <a:pt x="24" y="552"/>
                  </a:lnTo>
                  <a:lnTo>
                    <a:pt x="19" y="552"/>
                  </a:lnTo>
                  <a:lnTo>
                    <a:pt x="13" y="552"/>
                  </a:lnTo>
                  <a:lnTo>
                    <a:pt x="7" y="550"/>
                  </a:lnTo>
                  <a:lnTo>
                    <a:pt x="1" y="547"/>
                  </a:lnTo>
                  <a:lnTo>
                    <a:pt x="1" y="547"/>
                  </a:lnTo>
                  <a:lnTo>
                    <a:pt x="1" y="542"/>
                  </a:lnTo>
                  <a:lnTo>
                    <a:pt x="3" y="535"/>
                  </a:lnTo>
                  <a:lnTo>
                    <a:pt x="5" y="531"/>
                  </a:lnTo>
                  <a:lnTo>
                    <a:pt x="7" y="527"/>
                  </a:lnTo>
                  <a:lnTo>
                    <a:pt x="9" y="524"/>
                  </a:lnTo>
                  <a:lnTo>
                    <a:pt x="12" y="522"/>
                  </a:lnTo>
                  <a:lnTo>
                    <a:pt x="20" y="517"/>
                  </a:lnTo>
                  <a:lnTo>
                    <a:pt x="20" y="517"/>
                  </a:lnTo>
                  <a:lnTo>
                    <a:pt x="25" y="509"/>
                  </a:lnTo>
                  <a:lnTo>
                    <a:pt x="31" y="500"/>
                  </a:lnTo>
                  <a:lnTo>
                    <a:pt x="45" y="485"/>
                  </a:lnTo>
                  <a:lnTo>
                    <a:pt x="60" y="471"/>
                  </a:lnTo>
                  <a:lnTo>
                    <a:pt x="75" y="458"/>
                  </a:lnTo>
                  <a:lnTo>
                    <a:pt x="91" y="444"/>
                  </a:lnTo>
                  <a:lnTo>
                    <a:pt x="106" y="431"/>
                  </a:lnTo>
                  <a:lnTo>
                    <a:pt x="113" y="423"/>
                  </a:lnTo>
                  <a:lnTo>
                    <a:pt x="119" y="414"/>
                  </a:lnTo>
                  <a:lnTo>
                    <a:pt x="125" y="406"/>
                  </a:lnTo>
                  <a:lnTo>
                    <a:pt x="130" y="396"/>
                  </a:lnTo>
                  <a:lnTo>
                    <a:pt x="130" y="396"/>
                  </a:lnTo>
                  <a:lnTo>
                    <a:pt x="135" y="394"/>
                  </a:lnTo>
                  <a:lnTo>
                    <a:pt x="140" y="391"/>
                  </a:lnTo>
                  <a:lnTo>
                    <a:pt x="143" y="388"/>
                  </a:lnTo>
                  <a:lnTo>
                    <a:pt x="147" y="384"/>
                  </a:lnTo>
                  <a:lnTo>
                    <a:pt x="147" y="384"/>
                  </a:lnTo>
                  <a:lnTo>
                    <a:pt x="159" y="381"/>
                  </a:lnTo>
                  <a:lnTo>
                    <a:pt x="171" y="377"/>
                  </a:lnTo>
                  <a:lnTo>
                    <a:pt x="182" y="373"/>
                  </a:lnTo>
                  <a:lnTo>
                    <a:pt x="193" y="367"/>
                  </a:lnTo>
                  <a:lnTo>
                    <a:pt x="215" y="355"/>
                  </a:lnTo>
                  <a:lnTo>
                    <a:pt x="235" y="342"/>
                  </a:lnTo>
                  <a:lnTo>
                    <a:pt x="235" y="342"/>
                  </a:lnTo>
                  <a:lnTo>
                    <a:pt x="227" y="337"/>
                  </a:lnTo>
                  <a:lnTo>
                    <a:pt x="220" y="332"/>
                  </a:lnTo>
                  <a:lnTo>
                    <a:pt x="215" y="326"/>
                  </a:lnTo>
                  <a:lnTo>
                    <a:pt x="210" y="318"/>
                  </a:lnTo>
                  <a:lnTo>
                    <a:pt x="210" y="318"/>
                  </a:lnTo>
                  <a:lnTo>
                    <a:pt x="278" y="295"/>
                  </a:lnTo>
                  <a:lnTo>
                    <a:pt x="347" y="270"/>
                  </a:lnTo>
                  <a:lnTo>
                    <a:pt x="417" y="243"/>
                  </a:lnTo>
                  <a:lnTo>
                    <a:pt x="487" y="215"/>
                  </a:lnTo>
                  <a:lnTo>
                    <a:pt x="627" y="160"/>
                  </a:lnTo>
                  <a:lnTo>
                    <a:pt x="697" y="132"/>
                  </a:lnTo>
                  <a:lnTo>
                    <a:pt x="766" y="105"/>
                  </a:lnTo>
                  <a:lnTo>
                    <a:pt x="766" y="105"/>
                  </a:lnTo>
                  <a:lnTo>
                    <a:pt x="829" y="83"/>
                  </a:lnTo>
                  <a:lnTo>
                    <a:pt x="894" y="61"/>
                  </a:lnTo>
                  <a:lnTo>
                    <a:pt x="1026" y="19"/>
                  </a:lnTo>
                  <a:lnTo>
                    <a:pt x="1026" y="19"/>
                  </a:lnTo>
                  <a:lnTo>
                    <a:pt x="1052" y="13"/>
                  </a:lnTo>
                  <a:lnTo>
                    <a:pt x="1064" y="8"/>
                  </a:lnTo>
                  <a:lnTo>
                    <a:pt x="1069" y="4"/>
                  </a:lnTo>
                  <a:lnTo>
                    <a:pt x="1074" y="0"/>
                  </a:lnTo>
                  <a:lnTo>
                    <a:pt x="1074" y="0"/>
                  </a:lnTo>
                  <a:lnTo>
                    <a:pt x="1074" y="1"/>
                  </a:lnTo>
                  <a:lnTo>
                    <a:pt x="1075" y="2"/>
                  </a:lnTo>
                  <a:lnTo>
                    <a:pt x="1079" y="3"/>
                  </a:lnTo>
                  <a:lnTo>
                    <a:pt x="1081" y="4"/>
                  </a:lnTo>
                  <a:lnTo>
                    <a:pt x="1081" y="5"/>
                  </a:lnTo>
                  <a:lnTo>
                    <a:pt x="1081" y="8"/>
                  </a:lnTo>
                  <a:lnTo>
                    <a:pt x="1081" y="8"/>
                  </a:lnTo>
                  <a:lnTo>
                    <a:pt x="1084" y="4"/>
                  </a:lnTo>
                  <a:lnTo>
                    <a:pt x="1087" y="4"/>
                  </a:lnTo>
                  <a:lnTo>
                    <a:pt x="1099" y="3"/>
                  </a:lnTo>
                  <a:lnTo>
                    <a:pt x="1099" y="3"/>
                  </a:lnTo>
                  <a:lnTo>
                    <a:pt x="1109" y="10"/>
                  </a:lnTo>
                  <a:lnTo>
                    <a:pt x="1113" y="13"/>
                  </a:lnTo>
                  <a:lnTo>
                    <a:pt x="1116" y="18"/>
                  </a:lnTo>
                  <a:lnTo>
                    <a:pt x="1116" y="18"/>
                  </a:lnTo>
                  <a:lnTo>
                    <a:pt x="1233" y="59"/>
                  </a:lnTo>
                  <a:lnTo>
                    <a:pt x="1263" y="70"/>
                  </a:lnTo>
                  <a:lnTo>
                    <a:pt x="1291" y="78"/>
                  </a:lnTo>
                  <a:lnTo>
                    <a:pt x="1320" y="86"/>
                  </a:lnTo>
                  <a:lnTo>
                    <a:pt x="1346" y="92"/>
                  </a:lnTo>
                  <a:lnTo>
                    <a:pt x="1346" y="92"/>
                  </a:lnTo>
                  <a:lnTo>
                    <a:pt x="1391" y="110"/>
                  </a:lnTo>
                  <a:lnTo>
                    <a:pt x="1436" y="128"/>
                  </a:lnTo>
                  <a:lnTo>
                    <a:pt x="1460" y="136"/>
                  </a:lnTo>
                  <a:lnTo>
                    <a:pt x="1482" y="144"/>
                  </a:lnTo>
                  <a:lnTo>
                    <a:pt x="1506" y="151"/>
                  </a:lnTo>
                  <a:lnTo>
                    <a:pt x="1530" y="156"/>
                  </a:lnTo>
                  <a:lnTo>
                    <a:pt x="1530" y="156"/>
                  </a:lnTo>
                  <a:lnTo>
                    <a:pt x="1532" y="160"/>
                  </a:lnTo>
                  <a:lnTo>
                    <a:pt x="1534" y="161"/>
                  </a:lnTo>
                  <a:lnTo>
                    <a:pt x="1538" y="164"/>
                  </a:lnTo>
                  <a:lnTo>
                    <a:pt x="1542" y="167"/>
                  </a:lnTo>
                  <a:lnTo>
                    <a:pt x="1544" y="170"/>
                  </a:lnTo>
                  <a:lnTo>
                    <a:pt x="1545" y="172"/>
                  </a:lnTo>
                  <a:lnTo>
                    <a:pt x="1545" y="172"/>
                  </a:lnTo>
                  <a:lnTo>
                    <a:pt x="1539" y="211"/>
                  </a:lnTo>
                  <a:lnTo>
                    <a:pt x="1536" y="245"/>
                  </a:lnTo>
                  <a:lnTo>
                    <a:pt x="1533" y="280"/>
                  </a:lnTo>
                  <a:lnTo>
                    <a:pt x="1530" y="317"/>
                  </a:lnTo>
                  <a:lnTo>
                    <a:pt x="1530" y="317"/>
                  </a:lnTo>
                  <a:lnTo>
                    <a:pt x="1527" y="319"/>
                  </a:lnTo>
                  <a:lnTo>
                    <a:pt x="1525" y="322"/>
                  </a:lnTo>
                  <a:lnTo>
                    <a:pt x="1522" y="331"/>
                  </a:lnTo>
                  <a:lnTo>
                    <a:pt x="1522" y="331"/>
                  </a:lnTo>
                  <a:lnTo>
                    <a:pt x="1520" y="331"/>
                  </a:lnTo>
                  <a:lnTo>
                    <a:pt x="1518" y="331"/>
                  </a:lnTo>
                  <a:lnTo>
                    <a:pt x="1518" y="332"/>
                  </a:lnTo>
                  <a:lnTo>
                    <a:pt x="1519" y="333"/>
                  </a:lnTo>
                  <a:lnTo>
                    <a:pt x="1519" y="333"/>
                  </a:lnTo>
                  <a:lnTo>
                    <a:pt x="1510" y="335"/>
                  </a:lnTo>
                  <a:lnTo>
                    <a:pt x="1504" y="338"/>
                  </a:lnTo>
                  <a:lnTo>
                    <a:pt x="1496" y="344"/>
                  </a:lnTo>
                  <a:lnTo>
                    <a:pt x="1488" y="350"/>
                  </a:lnTo>
                  <a:lnTo>
                    <a:pt x="1488" y="350"/>
                  </a:lnTo>
                  <a:lnTo>
                    <a:pt x="1473" y="358"/>
                  </a:lnTo>
                  <a:lnTo>
                    <a:pt x="1458" y="366"/>
                  </a:lnTo>
                  <a:lnTo>
                    <a:pt x="1443" y="376"/>
                  </a:lnTo>
                  <a:lnTo>
                    <a:pt x="1429" y="386"/>
                  </a:lnTo>
                  <a:lnTo>
                    <a:pt x="1372" y="427"/>
                  </a:lnTo>
                  <a:lnTo>
                    <a:pt x="1372" y="427"/>
                  </a:lnTo>
                  <a:lnTo>
                    <a:pt x="1288" y="487"/>
                  </a:lnTo>
                  <a:lnTo>
                    <a:pt x="1204" y="549"/>
                  </a:lnTo>
                  <a:lnTo>
                    <a:pt x="1121" y="613"/>
                  </a:lnTo>
                  <a:lnTo>
                    <a:pt x="1040" y="678"/>
                  </a:lnTo>
                  <a:lnTo>
                    <a:pt x="1040" y="678"/>
                  </a:lnTo>
                  <a:lnTo>
                    <a:pt x="1036" y="685"/>
                  </a:lnTo>
                  <a:lnTo>
                    <a:pt x="1034" y="689"/>
                  </a:lnTo>
                  <a:lnTo>
                    <a:pt x="1031" y="692"/>
                  </a:lnTo>
                  <a:lnTo>
                    <a:pt x="1031" y="692"/>
                  </a:lnTo>
                  <a:lnTo>
                    <a:pt x="1028" y="693"/>
                  </a:lnTo>
                  <a:lnTo>
                    <a:pt x="1026" y="693"/>
                  </a:lnTo>
                  <a:lnTo>
                    <a:pt x="1023" y="693"/>
                  </a:lnTo>
                  <a:lnTo>
                    <a:pt x="1021" y="695"/>
                  </a:lnTo>
                  <a:lnTo>
                    <a:pt x="1021" y="695"/>
                  </a:lnTo>
                  <a:lnTo>
                    <a:pt x="964" y="745"/>
                  </a:lnTo>
                  <a:lnTo>
                    <a:pt x="906" y="795"/>
                  </a:lnTo>
                  <a:lnTo>
                    <a:pt x="906" y="795"/>
                  </a:lnTo>
                  <a:lnTo>
                    <a:pt x="888" y="812"/>
                  </a:lnTo>
                  <a:lnTo>
                    <a:pt x="878" y="820"/>
                  </a:lnTo>
                  <a:lnTo>
                    <a:pt x="871" y="830"/>
                  </a:lnTo>
                  <a:lnTo>
                    <a:pt x="871" y="830"/>
                  </a:lnTo>
                  <a:lnTo>
                    <a:pt x="861" y="833"/>
                  </a:lnTo>
                  <a:lnTo>
                    <a:pt x="852" y="837"/>
                  </a:lnTo>
                  <a:lnTo>
                    <a:pt x="843" y="842"/>
                  </a:lnTo>
                  <a:lnTo>
                    <a:pt x="834" y="846"/>
                  </a:lnTo>
                  <a:lnTo>
                    <a:pt x="819" y="858"/>
                  </a:lnTo>
                  <a:lnTo>
                    <a:pt x="806" y="871"/>
                  </a:lnTo>
                  <a:lnTo>
                    <a:pt x="794" y="885"/>
                  </a:lnTo>
                  <a:lnTo>
                    <a:pt x="782" y="900"/>
                  </a:lnTo>
                  <a:lnTo>
                    <a:pt x="770" y="917"/>
                  </a:lnTo>
                  <a:lnTo>
                    <a:pt x="760" y="934"/>
                  </a:lnTo>
                  <a:lnTo>
                    <a:pt x="760" y="934"/>
                  </a:lnTo>
                  <a:lnTo>
                    <a:pt x="751" y="944"/>
                  </a:lnTo>
                  <a:lnTo>
                    <a:pt x="745" y="955"/>
                  </a:lnTo>
                  <a:lnTo>
                    <a:pt x="745" y="955"/>
                  </a:lnTo>
                  <a:lnTo>
                    <a:pt x="742" y="961"/>
                  </a:lnTo>
                  <a:lnTo>
                    <a:pt x="740" y="967"/>
                  </a:lnTo>
                  <a:lnTo>
                    <a:pt x="738" y="973"/>
                  </a:lnTo>
                  <a:lnTo>
                    <a:pt x="734" y="978"/>
                  </a:lnTo>
                  <a:lnTo>
                    <a:pt x="734" y="978"/>
                  </a:lnTo>
                  <a:lnTo>
                    <a:pt x="727" y="983"/>
                  </a:lnTo>
                  <a:lnTo>
                    <a:pt x="718" y="987"/>
                  </a:lnTo>
                  <a:lnTo>
                    <a:pt x="707" y="992"/>
                  </a:lnTo>
                  <a:lnTo>
                    <a:pt x="695" y="998"/>
                  </a:lnTo>
                  <a:lnTo>
                    <a:pt x="695" y="998"/>
                  </a:lnTo>
                  <a:lnTo>
                    <a:pt x="672" y="1010"/>
                  </a:lnTo>
                  <a:lnTo>
                    <a:pt x="649" y="1020"/>
                  </a:lnTo>
                  <a:lnTo>
                    <a:pt x="649" y="1020"/>
                  </a:lnTo>
                  <a:lnTo>
                    <a:pt x="641" y="1025"/>
                  </a:lnTo>
                  <a:lnTo>
                    <a:pt x="632" y="1030"/>
                  </a:lnTo>
                  <a:lnTo>
                    <a:pt x="618" y="1040"/>
                  </a:lnTo>
                  <a:lnTo>
                    <a:pt x="604" y="1050"/>
                  </a:lnTo>
                  <a:lnTo>
                    <a:pt x="597" y="1055"/>
                  </a:lnTo>
                  <a:lnTo>
                    <a:pt x="588" y="1058"/>
                  </a:lnTo>
                  <a:lnTo>
                    <a:pt x="588" y="1058"/>
                  </a:lnTo>
                  <a:lnTo>
                    <a:pt x="560" y="1032"/>
                  </a:lnTo>
                  <a:lnTo>
                    <a:pt x="534" y="1008"/>
                  </a:lnTo>
                  <a:lnTo>
                    <a:pt x="520" y="996"/>
                  </a:lnTo>
                  <a:lnTo>
                    <a:pt x="506" y="986"/>
                  </a:lnTo>
                  <a:lnTo>
                    <a:pt x="491" y="977"/>
                  </a:lnTo>
                  <a:lnTo>
                    <a:pt x="477" y="969"/>
                  </a:lnTo>
                  <a:lnTo>
                    <a:pt x="477" y="969"/>
                  </a:lnTo>
                  <a:lnTo>
                    <a:pt x="476" y="967"/>
                  </a:lnTo>
                  <a:lnTo>
                    <a:pt x="476" y="965"/>
                  </a:lnTo>
                  <a:lnTo>
                    <a:pt x="475" y="963"/>
                  </a:lnTo>
                  <a:lnTo>
                    <a:pt x="475" y="961"/>
                  </a:lnTo>
                  <a:lnTo>
                    <a:pt x="475" y="961"/>
                  </a:lnTo>
                  <a:lnTo>
                    <a:pt x="458" y="947"/>
                  </a:lnTo>
                  <a:lnTo>
                    <a:pt x="439" y="934"/>
                  </a:lnTo>
                  <a:lnTo>
                    <a:pt x="400" y="909"/>
                  </a:lnTo>
                  <a:lnTo>
                    <a:pt x="400" y="909"/>
                  </a:lnTo>
                  <a:lnTo>
                    <a:pt x="361" y="883"/>
                  </a:lnTo>
                  <a:lnTo>
                    <a:pt x="321" y="856"/>
                  </a:lnTo>
                  <a:lnTo>
                    <a:pt x="321" y="856"/>
                  </a:lnTo>
                  <a:lnTo>
                    <a:pt x="308" y="847"/>
                  </a:lnTo>
                  <a:lnTo>
                    <a:pt x="295" y="840"/>
                  </a:lnTo>
                  <a:lnTo>
                    <a:pt x="283" y="832"/>
                  </a:lnTo>
                  <a:lnTo>
                    <a:pt x="272" y="823"/>
                  </a:lnTo>
                  <a:lnTo>
                    <a:pt x="272" y="823"/>
                  </a:lnTo>
                  <a:lnTo>
                    <a:pt x="266" y="820"/>
                  </a:lnTo>
                  <a:lnTo>
                    <a:pt x="262" y="820"/>
                  </a:lnTo>
                  <a:lnTo>
                    <a:pt x="257" y="820"/>
                  </a:lnTo>
                  <a:lnTo>
                    <a:pt x="257" y="820"/>
                  </a:lnTo>
                  <a:lnTo>
                    <a:pt x="252" y="813"/>
                  </a:lnTo>
                  <a:lnTo>
                    <a:pt x="250" y="810"/>
                  </a:lnTo>
                  <a:lnTo>
                    <a:pt x="247" y="805"/>
                  </a:lnTo>
                  <a:lnTo>
                    <a:pt x="247" y="805"/>
                  </a:lnTo>
                  <a:lnTo>
                    <a:pt x="227" y="795"/>
                  </a:lnTo>
                  <a:lnTo>
                    <a:pt x="207" y="783"/>
                  </a:lnTo>
                  <a:lnTo>
                    <a:pt x="170" y="757"/>
                  </a:lnTo>
                  <a:lnTo>
                    <a:pt x="132" y="730"/>
                  </a:lnTo>
                  <a:lnTo>
                    <a:pt x="95" y="705"/>
                  </a:lnTo>
                  <a:lnTo>
                    <a:pt x="95" y="705"/>
                  </a:lnTo>
                  <a:lnTo>
                    <a:pt x="70" y="686"/>
                  </a:lnTo>
                  <a:lnTo>
                    <a:pt x="57" y="678"/>
                  </a:lnTo>
                  <a:lnTo>
                    <a:pt x="44" y="670"/>
                  </a:lnTo>
                  <a:lnTo>
                    <a:pt x="44" y="670"/>
                  </a:lnTo>
                  <a:lnTo>
                    <a:pt x="39" y="668"/>
                  </a:lnTo>
                  <a:lnTo>
                    <a:pt x="34" y="667"/>
                  </a:lnTo>
                  <a:lnTo>
                    <a:pt x="28" y="666"/>
                  </a:lnTo>
                  <a:lnTo>
                    <a:pt x="23" y="663"/>
                  </a:lnTo>
                  <a:lnTo>
                    <a:pt x="23" y="663"/>
                  </a:lnTo>
                  <a:lnTo>
                    <a:pt x="18" y="659"/>
                  </a:lnTo>
                  <a:lnTo>
                    <a:pt x="13" y="653"/>
                  </a:lnTo>
                  <a:lnTo>
                    <a:pt x="8" y="649"/>
                  </a:lnTo>
                  <a:lnTo>
                    <a:pt x="5" y="647"/>
                  </a:lnTo>
                  <a:lnTo>
                    <a:pt x="1" y="646"/>
                  </a:lnTo>
                  <a:lnTo>
                    <a:pt x="1" y="646"/>
                  </a:lnTo>
                  <a:lnTo>
                    <a:pt x="0" y="639"/>
                  </a:lnTo>
                  <a:lnTo>
                    <a:pt x="1" y="634"/>
                  </a:lnTo>
                  <a:lnTo>
                    <a:pt x="4" y="629"/>
                  </a:lnTo>
                  <a:lnTo>
                    <a:pt x="9" y="622"/>
                  </a:lnTo>
                  <a:lnTo>
                    <a:pt x="9" y="622"/>
                  </a:lnTo>
                  <a:lnTo>
                    <a:pt x="13" y="618"/>
                  </a:lnTo>
                  <a:lnTo>
                    <a:pt x="19" y="613"/>
                  </a:lnTo>
                  <a:lnTo>
                    <a:pt x="31" y="603"/>
                  </a:lnTo>
                  <a:lnTo>
                    <a:pt x="60" y="584"/>
                  </a:lnTo>
                  <a:lnTo>
                    <a:pt x="60" y="584"/>
                  </a:lnTo>
                  <a:lnTo>
                    <a:pt x="72" y="574"/>
                  </a:lnTo>
                  <a:lnTo>
                    <a:pt x="81" y="563"/>
                  </a:lnTo>
                  <a:lnTo>
                    <a:pt x="88" y="552"/>
                  </a:lnTo>
                  <a:lnTo>
                    <a:pt x="96" y="538"/>
                  </a:lnTo>
                  <a:lnTo>
                    <a:pt x="96" y="538"/>
                  </a:lnTo>
                  <a:close/>
                  <a:moveTo>
                    <a:pt x="1404" y="260"/>
                  </a:moveTo>
                  <a:lnTo>
                    <a:pt x="1404" y="260"/>
                  </a:lnTo>
                  <a:lnTo>
                    <a:pt x="1379" y="273"/>
                  </a:lnTo>
                  <a:lnTo>
                    <a:pt x="1355" y="287"/>
                  </a:lnTo>
                  <a:lnTo>
                    <a:pt x="1331" y="302"/>
                  </a:lnTo>
                  <a:lnTo>
                    <a:pt x="1308" y="318"/>
                  </a:lnTo>
                  <a:lnTo>
                    <a:pt x="1262" y="350"/>
                  </a:lnTo>
                  <a:lnTo>
                    <a:pt x="1216" y="382"/>
                  </a:lnTo>
                  <a:lnTo>
                    <a:pt x="1216" y="382"/>
                  </a:lnTo>
                  <a:lnTo>
                    <a:pt x="1193" y="398"/>
                  </a:lnTo>
                  <a:lnTo>
                    <a:pt x="1171" y="414"/>
                  </a:lnTo>
                  <a:lnTo>
                    <a:pt x="1126" y="449"/>
                  </a:lnTo>
                  <a:lnTo>
                    <a:pt x="1082" y="483"/>
                  </a:lnTo>
                  <a:lnTo>
                    <a:pt x="1038" y="516"/>
                  </a:lnTo>
                  <a:lnTo>
                    <a:pt x="1038" y="516"/>
                  </a:lnTo>
                  <a:lnTo>
                    <a:pt x="1039" y="519"/>
                  </a:lnTo>
                  <a:lnTo>
                    <a:pt x="1040" y="522"/>
                  </a:lnTo>
                  <a:lnTo>
                    <a:pt x="1042" y="525"/>
                  </a:lnTo>
                  <a:lnTo>
                    <a:pt x="1042" y="528"/>
                  </a:lnTo>
                  <a:lnTo>
                    <a:pt x="1042" y="528"/>
                  </a:lnTo>
                  <a:lnTo>
                    <a:pt x="1039" y="534"/>
                  </a:lnTo>
                  <a:lnTo>
                    <a:pt x="1038" y="541"/>
                  </a:lnTo>
                  <a:lnTo>
                    <a:pt x="1036" y="555"/>
                  </a:lnTo>
                  <a:lnTo>
                    <a:pt x="1035" y="571"/>
                  </a:lnTo>
                  <a:lnTo>
                    <a:pt x="1035" y="589"/>
                  </a:lnTo>
                  <a:lnTo>
                    <a:pt x="1036" y="625"/>
                  </a:lnTo>
                  <a:lnTo>
                    <a:pt x="1035" y="644"/>
                  </a:lnTo>
                  <a:lnTo>
                    <a:pt x="1033" y="662"/>
                  </a:lnTo>
                  <a:lnTo>
                    <a:pt x="1033" y="662"/>
                  </a:lnTo>
                  <a:lnTo>
                    <a:pt x="1054" y="647"/>
                  </a:lnTo>
                  <a:lnTo>
                    <a:pt x="1076" y="631"/>
                  </a:lnTo>
                  <a:lnTo>
                    <a:pt x="1120" y="595"/>
                  </a:lnTo>
                  <a:lnTo>
                    <a:pt x="1120" y="595"/>
                  </a:lnTo>
                  <a:lnTo>
                    <a:pt x="1157" y="567"/>
                  </a:lnTo>
                  <a:lnTo>
                    <a:pt x="1194" y="539"/>
                  </a:lnTo>
                  <a:lnTo>
                    <a:pt x="1269" y="484"/>
                  </a:lnTo>
                  <a:lnTo>
                    <a:pt x="1269" y="484"/>
                  </a:lnTo>
                  <a:lnTo>
                    <a:pt x="1330" y="440"/>
                  </a:lnTo>
                  <a:lnTo>
                    <a:pt x="1388" y="396"/>
                  </a:lnTo>
                  <a:lnTo>
                    <a:pt x="1388" y="396"/>
                  </a:lnTo>
                  <a:lnTo>
                    <a:pt x="1418" y="373"/>
                  </a:lnTo>
                  <a:lnTo>
                    <a:pt x="1433" y="361"/>
                  </a:lnTo>
                  <a:lnTo>
                    <a:pt x="1447" y="350"/>
                  </a:lnTo>
                  <a:lnTo>
                    <a:pt x="1447" y="350"/>
                  </a:lnTo>
                  <a:lnTo>
                    <a:pt x="1459" y="344"/>
                  </a:lnTo>
                  <a:lnTo>
                    <a:pt x="1470" y="338"/>
                  </a:lnTo>
                  <a:lnTo>
                    <a:pt x="1480" y="333"/>
                  </a:lnTo>
                  <a:lnTo>
                    <a:pt x="1490" y="328"/>
                  </a:lnTo>
                  <a:lnTo>
                    <a:pt x="1490" y="328"/>
                  </a:lnTo>
                  <a:lnTo>
                    <a:pt x="1493" y="323"/>
                  </a:lnTo>
                  <a:lnTo>
                    <a:pt x="1497" y="318"/>
                  </a:lnTo>
                  <a:lnTo>
                    <a:pt x="1504" y="307"/>
                  </a:lnTo>
                  <a:lnTo>
                    <a:pt x="1504" y="307"/>
                  </a:lnTo>
                  <a:lnTo>
                    <a:pt x="1505" y="307"/>
                  </a:lnTo>
                  <a:lnTo>
                    <a:pt x="1506" y="308"/>
                  </a:lnTo>
                  <a:lnTo>
                    <a:pt x="1508" y="310"/>
                  </a:lnTo>
                  <a:lnTo>
                    <a:pt x="1508" y="310"/>
                  </a:lnTo>
                  <a:lnTo>
                    <a:pt x="1509" y="306"/>
                  </a:lnTo>
                  <a:lnTo>
                    <a:pt x="1509" y="305"/>
                  </a:lnTo>
                  <a:lnTo>
                    <a:pt x="1509" y="303"/>
                  </a:lnTo>
                  <a:lnTo>
                    <a:pt x="1511" y="301"/>
                  </a:lnTo>
                  <a:lnTo>
                    <a:pt x="1511" y="301"/>
                  </a:lnTo>
                  <a:lnTo>
                    <a:pt x="1513" y="299"/>
                  </a:lnTo>
                  <a:lnTo>
                    <a:pt x="1514" y="296"/>
                  </a:lnTo>
                  <a:lnTo>
                    <a:pt x="1517" y="291"/>
                  </a:lnTo>
                  <a:lnTo>
                    <a:pt x="1517" y="291"/>
                  </a:lnTo>
                  <a:lnTo>
                    <a:pt x="1520" y="278"/>
                  </a:lnTo>
                  <a:lnTo>
                    <a:pt x="1522" y="266"/>
                  </a:lnTo>
                  <a:lnTo>
                    <a:pt x="1523" y="252"/>
                  </a:lnTo>
                  <a:lnTo>
                    <a:pt x="1524" y="238"/>
                  </a:lnTo>
                  <a:lnTo>
                    <a:pt x="1525" y="211"/>
                  </a:lnTo>
                  <a:lnTo>
                    <a:pt x="1526" y="198"/>
                  </a:lnTo>
                  <a:lnTo>
                    <a:pt x="1529" y="186"/>
                  </a:lnTo>
                  <a:lnTo>
                    <a:pt x="1529" y="186"/>
                  </a:lnTo>
                  <a:lnTo>
                    <a:pt x="1528" y="185"/>
                  </a:lnTo>
                  <a:lnTo>
                    <a:pt x="1527" y="185"/>
                  </a:lnTo>
                  <a:lnTo>
                    <a:pt x="1527" y="185"/>
                  </a:lnTo>
                  <a:lnTo>
                    <a:pt x="1513" y="197"/>
                  </a:lnTo>
                  <a:lnTo>
                    <a:pt x="1499" y="209"/>
                  </a:lnTo>
                  <a:lnTo>
                    <a:pt x="1484" y="219"/>
                  </a:lnTo>
                  <a:lnTo>
                    <a:pt x="1469" y="227"/>
                  </a:lnTo>
                  <a:lnTo>
                    <a:pt x="1437" y="244"/>
                  </a:lnTo>
                  <a:lnTo>
                    <a:pt x="1404" y="260"/>
                  </a:lnTo>
                  <a:lnTo>
                    <a:pt x="1404" y="260"/>
                  </a:lnTo>
                  <a:close/>
                  <a:moveTo>
                    <a:pt x="1513" y="172"/>
                  </a:moveTo>
                  <a:lnTo>
                    <a:pt x="1513" y="172"/>
                  </a:lnTo>
                  <a:lnTo>
                    <a:pt x="1483" y="162"/>
                  </a:lnTo>
                  <a:lnTo>
                    <a:pt x="1453" y="151"/>
                  </a:lnTo>
                  <a:lnTo>
                    <a:pt x="1423" y="140"/>
                  </a:lnTo>
                  <a:lnTo>
                    <a:pt x="1392" y="130"/>
                  </a:lnTo>
                  <a:lnTo>
                    <a:pt x="1392" y="130"/>
                  </a:lnTo>
                  <a:lnTo>
                    <a:pt x="1372" y="123"/>
                  </a:lnTo>
                  <a:lnTo>
                    <a:pt x="1352" y="115"/>
                  </a:lnTo>
                  <a:lnTo>
                    <a:pt x="1330" y="105"/>
                  </a:lnTo>
                  <a:lnTo>
                    <a:pt x="1309" y="98"/>
                  </a:lnTo>
                  <a:lnTo>
                    <a:pt x="1309" y="98"/>
                  </a:lnTo>
                  <a:lnTo>
                    <a:pt x="1296" y="94"/>
                  </a:lnTo>
                  <a:lnTo>
                    <a:pt x="1283" y="92"/>
                  </a:lnTo>
                  <a:lnTo>
                    <a:pt x="1270" y="89"/>
                  </a:lnTo>
                  <a:lnTo>
                    <a:pt x="1257" y="86"/>
                  </a:lnTo>
                  <a:lnTo>
                    <a:pt x="1257" y="86"/>
                  </a:lnTo>
                  <a:lnTo>
                    <a:pt x="1233" y="77"/>
                  </a:lnTo>
                  <a:lnTo>
                    <a:pt x="1209" y="68"/>
                  </a:lnTo>
                  <a:lnTo>
                    <a:pt x="1209" y="68"/>
                  </a:lnTo>
                  <a:lnTo>
                    <a:pt x="1184" y="58"/>
                  </a:lnTo>
                  <a:lnTo>
                    <a:pt x="1158" y="48"/>
                  </a:lnTo>
                  <a:lnTo>
                    <a:pt x="1134" y="40"/>
                  </a:lnTo>
                  <a:lnTo>
                    <a:pt x="1122" y="37"/>
                  </a:lnTo>
                  <a:lnTo>
                    <a:pt x="1111" y="34"/>
                  </a:lnTo>
                  <a:lnTo>
                    <a:pt x="1111" y="34"/>
                  </a:lnTo>
                  <a:lnTo>
                    <a:pt x="1103" y="33"/>
                  </a:lnTo>
                  <a:lnTo>
                    <a:pt x="1096" y="32"/>
                  </a:lnTo>
                  <a:lnTo>
                    <a:pt x="1082" y="33"/>
                  </a:lnTo>
                  <a:lnTo>
                    <a:pt x="1070" y="32"/>
                  </a:lnTo>
                  <a:lnTo>
                    <a:pt x="1065" y="31"/>
                  </a:lnTo>
                  <a:lnTo>
                    <a:pt x="1058" y="29"/>
                  </a:lnTo>
                  <a:lnTo>
                    <a:pt x="1058" y="29"/>
                  </a:lnTo>
                  <a:lnTo>
                    <a:pt x="1013" y="41"/>
                  </a:lnTo>
                  <a:lnTo>
                    <a:pt x="969" y="54"/>
                  </a:lnTo>
                  <a:lnTo>
                    <a:pt x="927" y="66"/>
                  </a:lnTo>
                  <a:lnTo>
                    <a:pt x="885" y="80"/>
                  </a:lnTo>
                  <a:lnTo>
                    <a:pt x="802" y="109"/>
                  </a:lnTo>
                  <a:lnTo>
                    <a:pt x="722" y="139"/>
                  </a:lnTo>
                  <a:lnTo>
                    <a:pt x="561" y="202"/>
                  </a:lnTo>
                  <a:lnTo>
                    <a:pt x="480" y="234"/>
                  </a:lnTo>
                  <a:lnTo>
                    <a:pt x="397" y="265"/>
                  </a:lnTo>
                  <a:lnTo>
                    <a:pt x="397" y="265"/>
                  </a:lnTo>
                  <a:lnTo>
                    <a:pt x="409" y="273"/>
                  </a:lnTo>
                  <a:lnTo>
                    <a:pt x="422" y="280"/>
                  </a:lnTo>
                  <a:lnTo>
                    <a:pt x="436" y="285"/>
                  </a:lnTo>
                  <a:lnTo>
                    <a:pt x="450" y="290"/>
                  </a:lnTo>
                  <a:lnTo>
                    <a:pt x="450" y="290"/>
                  </a:lnTo>
                  <a:lnTo>
                    <a:pt x="506" y="311"/>
                  </a:lnTo>
                  <a:lnTo>
                    <a:pt x="561" y="331"/>
                  </a:lnTo>
                  <a:lnTo>
                    <a:pt x="561" y="331"/>
                  </a:lnTo>
                  <a:lnTo>
                    <a:pt x="610" y="348"/>
                  </a:lnTo>
                  <a:lnTo>
                    <a:pt x="657" y="365"/>
                  </a:lnTo>
                  <a:lnTo>
                    <a:pt x="705" y="381"/>
                  </a:lnTo>
                  <a:lnTo>
                    <a:pt x="752" y="398"/>
                  </a:lnTo>
                  <a:lnTo>
                    <a:pt x="752" y="398"/>
                  </a:lnTo>
                  <a:lnTo>
                    <a:pt x="798" y="417"/>
                  </a:lnTo>
                  <a:lnTo>
                    <a:pt x="843" y="436"/>
                  </a:lnTo>
                  <a:lnTo>
                    <a:pt x="843" y="436"/>
                  </a:lnTo>
                  <a:lnTo>
                    <a:pt x="877" y="451"/>
                  </a:lnTo>
                  <a:lnTo>
                    <a:pt x="908" y="466"/>
                  </a:lnTo>
                  <a:lnTo>
                    <a:pt x="908" y="466"/>
                  </a:lnTo>
                  <a:lnTo>
                    <a:pt x="943" y="484"/>
                  </a:lnTo>
                  <a:lnTo>
                    <a:pt x="960" y="493"/>
                  </a:lnTo>
                  <a:lnTo>
                    <a:pt x="978" y="500"/>
                  </a:lnTo>
                  <a:lnTo>
                    <a:pt x="978" y="500"/>
                  </a:lnTo>
                  <a:lnTo>
                    <a:pt x="989" y="503"/>
                  </a:lnTo>
                  <a:lnTo>
                    <a:pt x="999" y="507"/>
                  </a:lnTo>
                  <a:lnTo>
                    <a:pt x="1010" y="510"/>
                  </a:lnTo>
                  <a:lnTo>
                    <a:pt x="1021" y="511"/>
                  </a:lnTo>
                  <a:lnTo>
                    <a:pt x="1021" y="511"/>
                  </a:lnTo>
                  <a:lnTo>
                    <a:pt x="1078" y="466"/>
                  </a:lnTo>
                  <a:lnTo>
                    <a:pt x="1135" y="423"/>
                  </a:lnTo>
                  <a:lnTo>
                    <a:pt x="1253" y="336"/>
                  </a:lnTo>
                  <a:lnTo>
                    <a:pt x="1253" y="336"/>
                  </a:lnTo>
                  <a:lnTo>
                    <a:pt x="1285" y="314"/>
                  </a:lnTo>
                  <a:lnTo>
                    <a:pt x="1318" y="293"/>
                  </a:lnTo>
                  <a:lnTo>
                    <a:pt x="1354" y="273"/>
                  </a:lnTo>
                  <a:lnTo>
                    <a:pt x="1388" y="254"/>
                  </a:lnTo>
                  <a:lnTo>
                    <a:pt x="1423" y="235"/>
                  </a:lnTo>
                  <a:lnTo>
                    <a:pt x="1457" y="214"/>
                  </a:lnTo>
                  <a:lnTo>
                    <a:pt x="1489" y="194"/>
                  </a:lnTo>
                  <a:lnTo>
                    <a:pt x="1504" y="183"/>
                  </a:lnTo>
                  <a:lnTo>
                    <a:pt x="1519" y="172"/>
                  </a:lnTo>
                  <a:lnTo>
                    <a:pt x="1519" y="172"/>
                  </a:lnTo>
                  <a:lnTo>
                    <a:pt x="1518" y="171"/>
                  </a:lnTo>
                  <a:lnTo>
                    <a:pt x="1515" y="171"/>
                  </a:lnTo>
                  <a:lnTo>
                    <a:pt x="1514" y="171"/>
                  </a:lnTo>
                  <a:lnTo>
                    <a:pt x="1513" y="172"/>
                  </a:lnTo>
                  <a:lnTo>
                    <a:pt x="1513" y="172"/>
                  </a:lnTo>
                  <a:close/>
                  <a:moveTo>
                    <a:pt x="1015" y="678"/>
                  </a:moveTo>
                  <a:lnTo>
                    <a:pt x="1015" y="678"/>
                  </a:lnTo>
                  <a:lnTo>
                    <a:pt x="1018" y="663"/>
                  </a:lnTo>
                  <a:lnTo>
                    <a:pt x="1020" y="647"/>
                  </a:lnTo>
                  <a:lnTo>
                    <a:pt x="1021" y="630"/>
                  </a:lnTo>
                  <a:lnTo>
                    <a:pt x="1021" y="613"/>
                  </a:lnTo>
                  <a:lnTo>
                    <a:pt x="1021" y="576"/>
                  </a:lnTo>
                  <a:lnTo>
                    <a:pt x="1022" y="541"/>
                  </a:lnTo>
                  <a:lnTo>
                    <a:pt x="1022" y="541"/>
                  </a:lnTo>
                  <a:lnTo>
                    <a:pt x="1023" y="540"/>
                  </a:lnTo>
                  <a:lnTo>
                    <a:pt x="1023" y="540"/>
                  </a:lnTo>
                  <a:lnTo>
                    <a:pt x="1021" y="538"/>
                  </a:lnTo>
                  <a:lnTo>
                    <a:pt x="1015" y="533"/>
                  </a:lnTo>
                  <a:lnTo>
                    <a:pt x="1015" y="533"/>
                  </a:lnTo>
                  <a:lnTo>
                    <a:pt x="946" y="588"/>
                  </a:lnTo>
                  <a:lnTo>
                    <a:pt x="908" y="616"/>
                  </a:lnTo>
                  <a:lnTo>
                    <a:pt x="890" y="630"/>
                  </a:lnTo>
                  <a:lnTo>
                    <a:pt x="871" y="641"/>
                  </a:lnTo>
                  <a:lnTo>
                    <a:pt x="871" y="641"/>
                  </a:lnTo>
                  <a:lnTo>
                    <a:pt x="868" y="685"/>
                  </a:lnTo>
                  <a:lnTo>
                    <a:pt x="867" y="724"/>
                  </a:lnTo>
                  <a:lnTo>
                    <a:pt x="869" y="764"/>
                  </a:lnTo>
                  <a:lnTo>
                    <a:pt x="873" y="810"/>
                  </a:lnTo>
                  <a:lnTo>
                    <a:pt x="873" y="810"/>
                  </a:lnTo>
                  <a:lnTo>
                    <a:pt x="891" y="794"/>
                  </a:lnTo>
                  <a:lnTo>
                    <a:pt x="909" y="777"/>
                  </a:lnTo>
                  <a:lnTo>
                    <a:pt x="945" y="744"/>
                  </a:lnTo>
                  <a:lnTo>
                    <a:pt x="980" y="710"/>
                  </a:lnTo>
                  <a:lnTo>
                    <a:pt x="1015" y="678"/>
                  </a:lnTo>
                  <a:lnTo>
                    <a:pt x="1015" y="678"/>
                  </a:lnTo>
                  <a:close/>
                  <a:moveTo>
                    <a:pt x="368" y="277"/>
                  </a:moveTo>
                  <a:lnTo>
                    <a:pt x="368" y="277"/>
                  </a:lnTo>
                  <a:lnTo>
                    <a:pt x="337" y="288"/>
                  </a:lnTo>
                  <a:lnTo>
                    <a:pt x="307" y="300"/>
                  </a:lnTo>
                  <a:lnTo>
                    <a:pt x="276" y="312"/>
                  </a:lnTo>
                  <a:lnTo>
                    <a:pt x="260" y="317"/>
                  </a:lnTo>
                  <a:lnTo>
                    <a:pt x="241" y="322"/>
                  </a:lnTo>
                  <a:lnTo>
                    <a:pt x="241" y="322"/>
                  </a:lnTo>
                  <a:lnTo>
                    <a:pt x="389" y="397"/>
                  </a:lnTo>
                  <a:lnTo>
                    <a:pt x="539" y="473"/>
                  </a:lnTo>
                  <a:lnTo>
                    <a:pt x="539" y="473"/>
                  </a:lnTo>
                  <a:lnTo>
                    <a:pt x="576" y="492"/>
                  </a:lnTo>
                  <a:lnTo>
                    <a:pt x="615" y="509"/>
                  </a:lnTo>
                  <a:lnTo>
                    <a:pt x="693" y="541"/>
                  </a:lnTo>
                  <a:lnTo>
                    <a:pt x="731" y="559"/>
                  </a:lnTo>
                  <a:lnTo>
                    <a:pt x="750" y="568"/>
                  </a:lnTo>
                  <a:lnTo>
                    <a:pt x="768" y="577"/>
                  </a:lnTo>
                  <a:lnTo>
                    <a:pt x="785" y="588"/>
                  </a:lnTo>
                  <a:lnTo>
                    <a:pt x="802" y="600"/>
                  </a:lnTo>
                  <a:lnTo>
                    <a:pt x="819" y="611"/>
                  </a:lnTo>
                  <a:lnTo>
                    <a:pt x="836" y="624"/>
                  </a:lnTo>
                  <a:lnTo>
                    <a:pt x="836" y="624"/>
                  </a:lnTo>
                  <a:lnTo>
                    <a:pt x="843" y="625"/>
                  </a:lnTo>
                  <a:lnTo>
                    <a:pt x="849" y="626"/>
                  </a:lnTo>
                  <a:lnTo>
                    <a:pt x="856" y="629"/>
                  </a:lnTo>
                  <a:lnTo>
                    <a:pt x="859" y="631"/>
                  </a:lnTo>
                  <a:lnTo>
                    <a:pt x="862" y="633"/>
                  </a:lnTo>
                  <a:lnTo>
                    <a:pt x="862" y="633"/>
                  </a:lnTo>
                  <a:lnTo>
                    <a:pt x="879" y="619"/>
                  </a:lnTo>
                  <a:lnTo>
                    <a:pt x="897" y="605"/>
                  </a:lnTo>
                  <a:lnTo>
                    <a:pt x="932" y="579"/>
                  </a:lnTo>
                  <a:lnTo>
                    <a:pt x="967" y="553"/>
                  </a:lnTo>
                  <a:lnTo>
                    <a:pt x="984" y="539"/>
                  </a:lnTo>
                  <a:lnTo>
                    <a:pt x="1000" y="525"/>
                  </a:lnTo>
                  <a:lnTo>
                    <a:pt x="1000" y="525"/>
                  </a:lnTo>
                  <a:lnTo>
                    <a:pt x="924" y="489"/>
                  </a:lnTo>
                  <a:lnTo>
                    <a:pt x="846" y="456"/>
                  </a:lnTo>
                  <a:lnTo>
                    <a:pt x="768" y="424"/>
                  </a:lnTo>
                  <a:lnTo>
                    <a:pt x="688" y="393"/>
                  </a:lnTo>
                  <a:lnTo>
                    <a:pt x="609" y="364"/>
                  </a:lnTo>
                  <a:lnTo>
                    <a:pt x="528" y="334"/>
                  </a:lnTo>
                  <a:lnTo>
                    <a:pt x="368" y="277"/>
                  </a:lnTo>
                  <a:lnTo>
                    <a:pt x="368" y="277"/>
                  </a:lnTo>
                  <a:close/>
                  <a:moveTo>
                    <a:pt x="854" y="694"/>
                  </a:moveTo>
                  <a:lnTo>
                    <a:pt x="854" y="694"/>
                  </a:lnTo>
                  <a:lnTo>
                    <a:pt x="853" y="690"/>
                  </a:lnTo>
                  <a:lnTo>
                    <a:pt x="853" y="685"/>
                  </a:lnTo>
                  <a:lnTo>
                    <a:pt x="854" y="674"/>
                  </a:lnTo>
                  <a:lnTo>
                    <a:pt x="854" y="662"/>
                  </a:lnTo>
                  <a:lnTo>
                    <a:pt x="853" y="656"/>
                  </a:lnTo>
                  <a:lnTo>
                    <a:pt x="852" y="651"/>
                  </a:lnTo>
                  <a:lnTo>
                    <a:pt x="852" y="651"/>
                  </a:lnTo>
                  <a:lnTo>
                    <a:pt x="849" y="652"/>
                  </a:lnTo>
                  <a:lnTo>
                    <a:pt x="848" y="652"/>
                  </a:lnTo>
                  <a:lnTo>
                    <a:pt x="847" y="652"/>
                  </a:lnTo>
                  <a:lnTo>
                    <a:pt x="846" y="651"/>
                  </a:lnTo>
                  <a:lnTo>
                    <a:pt x="844" y="648"/>
                  </a:lnTo>
                  <a:lnTo>
                    <a:pt x="841" y="646"/>
                  </a:lnTo>
                  <a:lnTo>
                    <a:pt x="841" y="646"/>
                  </a:lnTo>
                  <a:lnTo>
                    <a:pt x="841" y="648"/>
                  </a:lnTo>
                  <a:lnTo>
                    <a:pt x="840" y="649"/>
                  </a:lnTo>
                  <a:lnTo>
                    <a:pt x="839" y="649"/>
                  </a:lnTo>
                  <a:lnTo>
                    <a:pt x="839" y="649"/>
                  </a:lnTo>
                  <a:lnTo>
                    <a:pt x="837" y="647"/>
                  </a:lnTo>
                  <a:lnTo>
                    <a:pt x="836" y="644"/>
                  </a:lnTo>
                  <a:lnTo>
                    <a:pt x="833" y="640"/>
                  </a:lnTo>
                  <a:lnTo>
                    <a:pt x="832" y="638"/>
                  </a:lnTo>
                  <a:lnTo>
                    <a:pt x="832" y="638"/>
                  </a:lnTo>
                  <a:lnTo>
                    <a:pt x="829" y="637"/>
                  </a:lnTo>
                  <a:lnTo>
                    <a:pt x="827" y="636"/>
                  </a:lnTo>
                  <a:lnTo>
                    <a:pt x="824" y="636"/>
                  </a:lnTo>
                  <a:lnTo>
                    <a:pt x="822" y="635"/>
                  </a:lnTo>
                  <a:lnTo>
                    <a:pt x="822" y="635"/>
                  </a:lnTo>
                  <a:lnTo>
                    <a:pt x="813" y="629"/>
                  </a:lnTo>
                  <a:lnTo>
                    <a:pt x="806" y="622"/>
                  </a:lnTo>
                  <a:lnTo>
                    <a:pt x="790" y="609"/>
                  </a:lnTo>
                  <a:lnTo>
                    <a:pt x="782" y="603"/>
                  </a:lnTo>
                  <a:lnTo>
                    <a:pt x="772" y="596"/>
                  </a:lnTo>
                  <a:lnTo>
                    <a:pt x="764" y="592"/>
                  </a:lnTo>
                  <a:lnTo>
                    <a:pt x="754" y="589"/>
                  </a:lnTo>
                  <a:lnTo>
                    <a:pt x="754" y="589"/>
                  </a:lnTo>
                  <a:lnTo>
                    <a:pt x="725" y="609"/>
                  </a:lnTo>
                  <a:lnTo>
                    <a:pt x="695" y="629"/>
                  </a:lnTo>
                  <a:lnTo>
                    <a:pt x="634" y="665"/>
                  </a:lnTo>
                  <a:lnTo>
                    <a:pt x="634" y="665"/>
                  </a:lnTo>
                  <a:lnTo>
                    <a:pt x="634" y="673"/>
                  </a:lnTo>
                  <a:lnTo>
                    <a:pt x="633" y="679"/>
                  </a:lnTo>
                  <a:lnTo>
                    <a:pt x="629" y="692"/>
                  </a:lnTo>
                  <a:lnTo>
                    <a:pt x="629" y="692"/>
                  </a:lnTo>
                  <a:lnTo>
                    <a:pt x="651" y="682"/>
                  </a:lnTo>
                  <a:lnTo>
                    <a:pt x="665" y="678"/>
                  </a:lnTo>
                  <a:lnTo>
                    <a:pt x="679" y="674"/>
                  </a:lnTo>
                  <a:lnTo>
                    <a:pt x="687" y="673"/>
                  </a:lnTo>
                  <a:lnTo>
                    <a:pt x="693" y="673"/>
                  </a:lnTo>
                  <a:lnTo>
                    <a:pt x="698" y="674"/>
                  </a:lnTo>
                  <a:lnTo>
                    <a:pt x="704" y="675"/>
                  </a:lnTo>
                  <a:lnTo>
                    <a:pt x="708" y="678"/>
                  </a:lnTo>
                  <a:lnTo>
                    <a:pt x="711" y="681"/>
                  </a:lnTo>
                  <a:lnTo>
                    <a:pt x="713" y="686"/>
                  </a:lnTo>
                  <a:lnTo>
                    <a:pt x="715" y="694"/>
                  </a:lnTo>
                  <a:lnTo>
                    <a:pt x="715" y="694"/>
                  </a:lnTo>
                  <a:lnTo>
                    <a:pt x="713" y="700"/>
                  </a:lnTo>
                  <a:lnTo>
                    <a:pt x="712" y="707"/>
                  </a:lnTo>
                  <a:lnTo>
                    <a:pt x="709" y="713"/>
                  </a:lnTo>
                  <a:lnTo>
                    <a:pt x="705" y="720"/>
                  </a:lnTo>
                  <a:lnTo>
                    <a:pt x="698" y="732"/>
                  </a:lnTo>
                  <a:lnTo>
                    <a:pt x="695" y="739"/>
                  </a:lnTo>
                  <a:lnTo>
                    <a:pt x="693" y="746"/>
                  </a:lnTo>
                  <a:lnTo>
                    <a:pt x="693" y="746"/>
                  </a:lnTo>
                  <a:lnTo>
                    <a:pt x="702" y="746"/>
                  </a:lnTo>
                  <a:lnTo>
                    <a:pt x="709" y="749"/>
                  </a:lnTo>
                  <a:lnTo>
                    <a:pt x="717" y="752"/>
                  </a:lnTo>
                  <a:lnTo>
                    <a:pt x="723" y="756"/>
                  </a:lnTo>
                  <a:lnTo>
                    <a:pt x="728" y="762"/>
                  </a:lnTo>
                  <a:lnTo>
                    <a:pt x="734" y="769"/>
                  </a:lnTo>
                  <a:lnTo>
                    <a:pt x="738" y="776"/>
                  </a:lnTo>
                  <a:lnTo>
                    <a:pt x="741" y="784"/>
                  </a:lnTo>
                  <a:lnTo>
                    <a:pt x="741" y="784"/>
                  </a:lnTo>
                  <a:lnTo>
                    <a:pt x="770" y="762"/>
                  </a:lnTo>
                  <a:lnTo>
                    <a:pt x="798" y="740"/>
                  </a:lnTo>
                  <a:lnTo>
                    <a:pt x="854" y="694"/>
                  </a:lnTo>
                  <a:lnTo>
                    <a:pt x="854" y="694"/>
                  </a:lnTo>
                  <a:close/>
                  <a:moveTo>
                    <a:pt x="852" y="721"/>
                  </a:moveTo>
                  <a:lnTo>
                    <a:pt x="852" y="721"/>
                  </a:lnTo>
                  <a:lnTo>
                    <a:pt x="844" y="724"/>
                  </a:lnTo>
                  <a:lnTo>
                    <a:pt x="837" y="728"/>
                  </a:lnTo>
                  <a:lnTo>
                    <a:pt x="823" y="738"/>
                  </a:lnTo>
                  <a:lnTo>
                    <a:pt x="811" y="749"/>
                  </a:lnTo>
                  <a:lnTo>
                    <a:pt x="800" y="761"/>
                  </a:lnTo>
                  <a:lnTo>
                    <a:pt x="800" y="761"/>
                  </a:lnTo>
                  <a:lnTo>
                    <a:pt x="808" y="765"/>
                  </a:lnTo>
                  <a:lnTo>
                    <a:pt x="815" y="769"/>
                  </a:lnTo>
                  <a:lnTo>
                    <a:pt x="828" y="779"/>
                  </a:lnTo>
                  <a:lnTo>
                    <a:pt x="842" y="787"/>
                  </a:lnTo>
                  <a:lnTo>
                    <a:pt x="848" y="790"/>
                  </a:lnTo>
                  <a:lnTo>
                    <a:pt x="855" y="794"/>
                  </a:lnTo>
                  <a:lnTo>
                    <a:pt x="855" y="794"/>
                  </a:lnTo>
                  <a:lnTo>
                    <a:pt x="853" y="758"/>
                  </a:lnTo>
                  <a:lnTo>
                    <a:pt x="852" y="740"/>
                  </a:lnTo>
                  <a:lnTo>
                    <a:pt x="852" y="721"/>
                  </a:lnTo>
                  <a:lnTo>
                    <a:pt x="852" y="721"/>
                  </a:lnTo>
                  <a:close/>
                  <a:moveTo>
                    <a:pt x="792" y="784"/>
                  </a:moveTo>
                  <a:lnTo>
                    <a:pt x="792" y="784"/>
                  </a:lnTo>
                  <a:lnTo>
                    <a:pt x="787" y="777"/>
                  </a:lnTo>
                  <a:lnTo>
                    <a:pt x="784" y="770"/>
                  </a:lnTo>
                  <a:lnTo>
                    <a:pt x="784" y="770"/>
                  </a:lnTo>
                  <a:lnTo>
                    <a:pt x="760" y="794"/>
                  </a:lnTo>
                  <a:lnTo>
                    <a:pt x="753" y="800"/>
                  </a:lnTo>
                  <a:lnTo>
                    <a:pt x="746" y="804"/>
                  </a:lnTo>
                  <a:lnTo>
                    <a:pt x="738" y="810"/>
                  </a:lnTo>
                  <a:lnTo>
                    <a:pt x="731" y="813"/>
                  </a:lnTo>
                  <a:lnTo>
                    <a:pt x="731" y="813"/>
                  </a:lnTo>
                  <a:lnTo>
                    <a:pt x="722" y="815"/>
                  </a:lnTo>
                  <a:lnTo>
                    <a:pt x="713" y="817"/>
                  </a:lnTo>
                  <a:lnTo>
                    <a:pt x="705" y="819"/>
                  </a:lnTo>
                  <a:lnTo>
                    <a:pt x="697" y="821"/>
                  </a:lnTo>
                  <a:lnTo>
                    <a:pt x="697" y="821"/>
                  </a:lnTo>
                  <a:lnTo>
                    <a:pt x="672" y="832"/>
                  </a:lnTo>
                  <a:lnTo>
                    <a:pt x="647" y="844"/>
                  </a:lnTo>
                  <a:lnTo>
                    <a:pt x="601" y="867"/>
                  </a:lnTo>
                  <a:lnTo>
                    <a:pt x="601" y="867"/>
                  </a:lnTo>
                  <a:lnTo>
                    <a:pt x="616" y="877"/>
                  </a:lnTo>
                  <a:lnTo>
                    <a:pt x="632" y="886"/>
                  </a:lnTo>
                  <a:lnTo>
                    <a:pt x="665" y="903"/>
                  </a:lnTo>
                  <a:lnTo>
                    <a:pt x="701" y="919"/>
                  </a:lnTo>
                  <a:lnTo>
                    <a:pt x="718" y="928"/>
                  </a:lnTo>
                  <a:lnTo>
                    <a:pt x="734" y="937"/>
                  </a:lnTo>
                  <a:lnTo>
                    <a:pt x="734" y="937"/>
                  </a:lnTo>
                  <a:lnTo>
                    <a:pt x="757" y="904"/>
                  </a:lnTo>
                  <a:lnTo>
                    <a:pt x="769" y="888"/>
                  </a:lnTo>
                  <a:lnTo>
                    <a:pt x="782" y="872"/>
                  </a:lnTo>
                  <a:lnTo>
                    <a:pt x="796" y="858"/>
                  </a:lnTo>
                  <a:lnTo>
                    <a:pt x="811" y="844"/>
                  </a:lnTo>
                  <a:lnTo>
                    <a:pt x="827" y="832"/>
                  </a:lnTo>
                  <a:lnTo>
                    <a:pt x="844" y="821"/>
                  </a:lnTo>
                  <a:lnTo>
                    <a:pt x="844" y="821"/>
                  </a:lnTo>
                  <a:lnTo>
                    <a:pt x="844" y="816"/>
                  </a:lnTo>
                  <a:lnTo>
                    <a:pt x="844" y="816"/>
                  </a:lnTo>
                  <a:lnTo>
                    <a:pt x="832" y="806"/>
                  </a:lnTo>
                  <a:lnTo>
                    <a:pt x="819" y="798"/>
                  </a:lnTo>
                  <a:lnTo>
                    <a:pt x="806" y="790"/>
                  </a:lnTo>
                  <a:lnTo>
                    <a:pt x="792" y="784"/>
                  </a:lnTo>
                  <a:lnTo>
                    <a:pt x="792" y="784"/>
                  </a:lnTo>
                  <a:close/>
                  <a:moveTo>
                    <a:pt x="629" y="532"/>
                  </a:moveTo>
                  <a:lnTo>
                    <a:pt x="629" y="532"/>
                  </a:lnTo>
                  <a:lnTo>
                    <a:pt x="614" y="543"/>
                  </a:lnTo>
                  <a:lnTo>
                    <a:pt x="597" y="554"/>
                  </a:lnTo>
                  <a:lnTo>
                    <a:pt x="563" y="573"/>
                  </a:lnTo>
                  <a:lnTo>
                    <a:pt x="545" y="584"/>
                  </a:lnTo>
                  <a:lnTo>
                    <a:pt x="528" y="593"/>
                  </a:lnTo>
                  <a:lnTo>
                    <a:pt x="512" y="605"/>
                  </a:lnTo>
                  <a:lnTo>
                    <a:pt x="498" y="617"/>
                  </a:lnTo>
                  <a:lnTo>
                    <a:pt x="498" y="617"/>
                  </a:lnTo>
                  <a:lnTo>
                    <a:pt x="491" y="620"/>
                  </a:lnTo>
                  <a:lnTo>
                    <a:pt x="483" y="623"/>
                  </a:lnTo>
                  <a:lnTo>
                    <a:pt x="480" y="625"/>
                  </a:lnTo>
                  <a:lnTo>
                    <a:pt x="477" y="628"/>
                  </a:lnTo>
                  <a:lnTo>
                    <a:pt x="476" y="630"/>
                  </a:lnTo>
                  <a:lnTo>
                    <a:pt x="477" y="633"/>
                  </a:lnTo>
                  <a:lnTo>
                    <a:pt x="477" y="633"/>
                  </a:lnTo>
                  <a:lnTo>
                    <a:pt x="506" y="625"/>
                  </a:lnTo>
                  <a:lnTo>
                    <a:pt x="521" y="623"/>
                  </a:lnTo>
                  <a:lnTo>
                    <a:pt x="537" y="621"/>
                  </a:lnTo>
                  <a:lnTo>
                    <a:pt x="537" y="621"/>
                  </a:lnTo>
                  <a:lnTo>
                    <a:pt x="542" y="626"/>
                  </a:lnTo>
                  <a:lnTo>
                    <a:pt x="546" y="633"/>
                  </a:lnTo>
                  <a:lnTo>
                    <a:pt x="549" y="639"/>
                  </a:lnTo>
                  <a:lnTo>
                    <a:pt x="550" y="647"/>
                  </a:lnTo>
                  <a:lnTo>
                    <a:pt x="550" y="653"/>
                  </a:lnTo>
                  <a:lnTo>
                    <a:pt x="548" y="661"/>
                  </a:lnTo>
                  <a:lnTo>
                    <a:pt x="544" y="667"/>
                  </a:lnTo>
                  <a:lnTo>
                    <a:pt x="540" y="674"/>
                  </a:lnTo>
                  <a:lnTo>
                    <a:pt x="540" y="674"/>
                  </a:lnTo>
                  <a:lnTo>
                    <a:pt x="551" y="681"/>
                  </a:lnTo>
                  <a:lnTo>
                    <a:pt x="554" y="685"/>
                  </a:lnTo>
                  <a:lnTo>
                    <a:pt x="556" y="690"/>
                  </a:lnTo>
                  <a:lnTo>
                    <a:pt x="556" y="690"/>
                  </a:lnTo>
                  <a:lnTo>
                    <a:pt x="573" y="683"/>
                  </a:lnTo>
                  <a:lnTo>
                    <a:pt x="588" y="677"/>
                  </a:lnTo>
                  <a:lnTo>
                    <a:pt x="596" y="673"/>
                  </a:lnTo>
                  <a:lnTo>
                    <a:pt x="602" y="668"/>
                  </a:lnTo>
                  <a:lnTo>
                    <a:pt x="609" y="663"/>
                  </a:lnTo>
                  <a:lnTo>
                    <a:pt x="613" y="656"/>
                  </a:lnTo>
                  <a:lnTo>
                    <a:pt x="613" y="656"/>
                  </a:lnTo>
                  <a:lnTo>
                    <a:pt x="620" y="655"/>
                  </a:lnTo>
                  <a:lnTo>
                    <a:pt x="628" y="654"/>
                  </a:lnTo>
                  <a:lnTo>
                    <a:pt x="628" y="654"/>
                  </a:lnTo>
                  <a:lnTo>
                    <a:pt x="641" y="645"/>
                  </a:lnTo>
                  <a:lnTo>
                    <a:pt x="655" y="636"/>
                  </a:lnTo>
                  <a:lnTo>
                    <a:pt x="685" y="618"/>
                  </a:lnTo>
                  <a:lnTo>
                    <a:pt x="712" y="601"/>
                  </a:lnTo>
                  <a:lnTo>
                    <a:pt x="726" y="591"/>
                  </a:lnTo>
                  <a:lnTo>
                    <a:pt x="739" y="581"/>
                  </a:lnTo>
                  <a:lnTo>
                    <a:pt x="739" y="581"/>
                  </a:lnTo>
                  <a:lnTo>
                    <a:pt x="684" y="556"/>
                  </a:lnTo>
                  <a:lnTo>
                    <a:pt x="629" y="532"/>
                  </a:lnTo>
                  <a:lnTo>
                    <a:pt x="629" y="532"/>
                  </a:lnTo>
                  <a:close/>
                  <a:moveTo>
                    <a:pt x="669" y="756"/>
                  </a:moveTo>
                  <a:lnTo>
                    <a:pt x="669" y="756"/>
                  </a:lnTo>
                  <a:lnTo>
                    <a:pt x="671" y="751"/>
                  </a:lnTo>
                  <a:lnTo>
                    <a:pt x="674" y="744"/>
                  </a:lnTo>
                  <a:lnTo>
                    <a:pt x="685" y="730"/>
                  </a:lnTo>
                  <a:lnTo>
                    <a:pt x="690" y="723"/>
                  </a:lnTo>
                  <a:lnTo>
                    <a:pt x="694" y="713"/>
                  </a:lnTo>
                  <a:lnTo>
                    <a:pt x="697" y="704"/>
                  </a:lnTo>
                  <a:lnTo>
                    <a:pt x="697" y="699"/>
                  </a:lnTo>
                  <a:lnTo>
                    <a:pt x="697" y="694"/>
                  </a:lnTo>
                  <a:lnTo>
                    <a:pt x="697" y="694"/>
                  </a:lnTo>
                  <a:lnTo>
                    <a:pt x="692" y="691"/>
                  </a:lnTo>
                  <a:lnTo>
                    <a:pt x="687" y="690"/>
                  </a:lnTo>
                  <a:lnTo>
                    <a:pt x="682" y="689"/>
                  </a:lnTo>
                  <a:lnTo>
                    <a:pt x="677" y="690"/>
                  </a:lnTo>
                  <a:lnTo>
                    <a:pt x="667" y="691"/>
                  </a:lnTo>
                  <a:lnTo>
                    <a:pt x="657" y="695"/>
                  </a:lnTo>
                  <a:lnTo>
                    <a:pt x="637" y="704"/>
                  </a:lnTo>
                  <a:lnTo>
                    <a:pt x="627" y="708"/>
                  </a:lnTo>
                  <a:lnTo>
                    <a:pt x="617" y="711"/>
                  </a:lnTo>
                  <a:lnTo>
                    <a:pt x="617" y="711"/>
                  </a:lnTo>
                  <a:lnTo>
                    <a:pt x="611" y="721"/>
                  </a:lnTo>
                  <a:lnTo>
                    <a:pt x="604" y="731"/>
                  </a:lnTo>
                  <a:lnTo>
                    <a:pt x="591" y="753"/>
                  </a:lnTo>
                  <a:lnTo>
                    <a:pt x="584" y="762"/>
                  </a:lnTo>
                  <a:lnTo>
                    <a:pt x="576" y="771"/>
                  </a:lnTo>
                  <a:lnTo>
                    <a:pt x="569" y="779"/>
                  </a:lnTo>
                  <a:lnTo>
                    <a:pt x="560" y="784"/>
                  </a:lnTo>
                  <a:lnTo>
                    <a:pt x="560" y="784"/>
                  </a:lnTo>
                  <a:lnTo>
                    <a:pt x="564" y="773"/>
                  </a:lnTo>
                  <a:lnTo>
                    <a:pt x="569" y="762"/>
                  </a:lnTo>
                  <a:lnTo>
                    <a:pt x="582" y="744"/>
                  </a:lnTo>
                  <a:lnTo>
                    <a:pt x="587" y="735"/>
                  </a:lnTo>
                  <a:lnTo>
                    <a:pt x="592" y="725"/>
                  </a:lnTo>
                  <a:lnTo>
                    <a:pt x="598" y="714"/>
                  </a:lnTo>
                  <a:lnTo>
                    <a:pt x="601" y="702"/>
                  </a:lnTo>
                  <a:lnTo>
                    <a:pt x="601" y="702"/>
                  </a:lnTo>
                  <a:lnTo>
                    <a:pt x="607" y="697"/>
                  </a:lnTo>
                  <a:lnTo>
                    <a:pt x="613" y="691"/>
                  </a:lnTo>
                  <a:lnTo>
                    <a:pt x="615" y="688"/>
                  </a:lnTo>
                  <a:lnTo>
                    <a:pt x="617" y="683"/>
                  </a:lnTo>
                  <a:lnTo>
                    <a:pt x="617" y="680"/>
                  </a:lnTo>
                  <a:lnTo>
                    <a:pt x="617" y="676"/>
                  </a:lnTo>
                  <a:lnTo>
                    <a:pt x="617" y="676"/>
                  </a:lnTo>
                  <a:lnTo>
                    <a:pt x="600" y="686"/>
                  </a:lnTo>
                  <a:lnTo>
                    <a:pt x="583" y="698"/>
                  </a:lnTo>
                  <a:lnTo>
                    <a:pt x="568" y="709"/>
                  </a:lnTo>
                  <a:lnTo>
                    <a:pt x="556" y="716"/>
                  </a:lnTo>
                  <a:lnTo>
                    <a:pt x="556" y="716"/>
                  </a:lnTo>
                  <a:lnTo>
                    <a:pt x="544" y="740"/>
                  </a:lnTo>
                  <a:lnTo>
                    <a:pt x="533" y="762"/>
                  </a:lnTo>
                  <a:lnTo>
                    <a:pt x="520" y="785"/>
                  </a:lnTo>
                  <a:lnTo>
                    <a:pt x="509" y="810"/>
                  </a:lnTo>
                  <a:lnTo>
                    <a:pt x="509" y="810"/>
                  </a:lnTo>
                  <a:lnTo>
                    <a:pt x="512" y="810"/>
                  </a:lnTo>
                  <a:lnTo>
                    <a:pt x="515" y="811"/>
                  </a:lnTo>
                  <a:lnTo>
                    <a:pt x="520" y="812"/>
                  </a:lnTo>
                  <a:lnTo>
                    <a:pt x="523" y="813"/>
                  </a:lnTo>
                  <a:lnTo>
                    <a:pt x="523" y="813"/>
                  </a:lnTo>
                  <a:lnTo>
                    <a:pt x="528" y="829"/>
                  </a:lnTo>
                  <a:lnTo>
                    <a:pt x="531" y="835"/>
                  </a:lnTo>
                  <a:lnTo>
                    <a:pt x="534" y="838"/>
                  </a:lnTo>
                  <a:lnTo>
                    <a:pt x="537" y="841"/>
                  </a:lnTo>
                  <a:lnTo>
                    <a:pt x="537" y="841"/>
                  </a:lnTo>
                  <a:lnTo>
                    <a:pt x="556" y="837"/>
                  </a:lnTo>
                  <a:lnTo>
                    <a:pt x="556" y="837"/>
                  </a:lnTo>
                  <a:lnTo>
                    <a:pt x="563" y="842"/>
                  </a:lnTo>
                  <a:lnTo>
                    <a:pt x="567" y="847"/>
                  </a:lnTo>
                  <a:lnTo>
                    <a:pt x="568" y="850"/>
                  </a:lnTo>
                  <a:lnTo>
                    <a:pt x="569" y="855"/>
                  </a:lnTo>
                  <a:lnTo>
                    <a:pt x="569" y="859"/>
                  </a:lnTo>
                  <a:lnTo>
                    <a:pt x="569" y="864"/>
                  </a:lnTo>
                  <a:lnTo>
                    <a:pt x="569" y="864"/>
                  </a:lnTo>
                  <a:lnTo>
                    <a:pt x="604" y="848"/>
                  </a:lnTo>
                  <a:lnTo>
                    <a:pt x="641" y="831"/>
                  </a:lnTo>
                  <a:lnTo>
                    <a:pt x="675" y="815"/>
                  </a:lnTo>
                  <a:lnTo>
                    <a:pt x="711" y="799"/>
                  </a:lnTo>
                  <a:lnTo>
                    <a:pt x="711" y="799"/>
                  </a:lnTo>
                  <a:lnTo>
                    <a:pt x="716" y="792"/>
                  </a:lnTo>
                  <a:lnTo>
                    <a:pt x="718" y="786"/>
                  </a:lnTo>
                  <a:lnTo>
                    <a:pt x="719" y="780"/>
                  </a:lnTo>
                  <a:lnTo>
                    <a:pt x="717" y="773"/>
                  </a:lnTo>
                  <a:lnTo>
                    <a:pt x="713" y="769"/>
                  </a:lnTo>
                  <a:lnTo>
                    <a:pt x="708" y="765"/>
                  </a:lnTo>
                  <a:lnTo>
                    <a:pt x="701" y="762"/>
                  </a:lnTo>
                  <a:lnTo>
                    <a:pt x="692" y="762"/>
                  </a:lnTo>
                  <a:lnTo>
                    <a:pt x="692" y="762"/>
                  </a:lnTo>
                  <a:lnTo>
                    <a:pt x="687" y="767"/>
                  </a:lnTo>
                  <a:lnTo>
                    <a:pt x="681" y="770"/>
                  </a:lnTo>
                  <a:lnTo>
                    <a:pt x="681" y="770"/>
                  </a:lnTo>
                  <a:lnTo>
                    <a:pt x="673" y="772"/>
                  </a:lnTo>
                  <a:lnTo>
                    <a:pt x="664" y="775"/>
                  </a:lnTo>
                  <a:lnTo>
                    <a:pt x="649" y="784"/>
                  </a:lnTo>
                  <a:lnTo>
                    <a:pt x="634" y="792"/>
                  </a:lnTo>
                  <a:lnTo>
                    <a:pt x="621" y="802"/>
                  </a:lnTo>
                  <a:lnTo>
                    <a:pt x="609" y="812"/>
                  </a:lnTo>
                  <a:lnTo>
                    <a:pt x="595" y="821"/>
                  </a:lnTo>
                  <a:lnTo>
                    <a:pt x="582" y="830"/>
                  </a:lnTo>
                  <a:lnTo>
                    <a:pt x="567" y="835"/>
                  </a:lnTo>
                  <a:lnTo>
                    <a:pt x="567" y="835"/>
                  </a:lnTo>
                  <a:lnTo>
                    <a:pt x="578" y="823"/>
                  </a:lnTo>
                  <a:lnTo>
                    <a:pt x="589" y="812"/>
                  </a:lnTo>
                  <a:lnTo>
                    <a:pt x="601" y="802"/>
                  </a:lnTo>
                  <a:lnTo>
                    <a:pt x="614" y="792"/>
                  </a:lnTo>
                  <a:lnTo>
                    <a:pt x="642" y="774"/>
                  </a:lnTo>
                  <a:lnTo>
                    <a:pt x="669" y="756"/>
                  </a:lnTo>
                  <a:lnTo>
                    <a:pt x="669" y="756"/>
                  </a:lnTo>
                  <a:close/>
                  <a:moveTo>
                    <a:pt x="715" y="948"/>
                  </a:moveTo>
                  <a:lnTo>
                    <a:pt x="715" y="948"/>
                  </a:lnTo>
                  <a:lnTo>
                    <a:pt x="697" y="935"/>
                  </a:lnTo>
                  <a:lnTo>
                    <a:pt x="678" y="924"/>
                  </a:lnTo>
                  <a:lnTo>
                    <a:pt x="659" y="913"/>
                  </a:lnTo>
                  <a:lnTo>
                    <a:pt x="639" y="904"/>
                  </a:lnTo>
                  <a:lnTo>
                    <a:pt x="639" y="904"/>
                  </a:lnTo>
                  <a:lnTo>
                    <a:pt x="627" y="897"/>
                  </a:lnTo>
                  <a:lnTo>
                    <a:pt x="616" y="890"/>
                  </a:lnTo>
                  <a:lnTo>
                    <a:pt x="605" y="883"/>
                  </a:lnTo>
                  <a:lnTo>
                    <a:pt x="596" y="878"/>
                  </a:lnTo>
                  <a:lnTo>
                    <a:pt x="596" y="878"/>
                  </a:lnTo>
                  <a:lnTo>
                    <a:pt x="589" y="877"/>
                  </a:lnTo>
                  <a:lnTo>
                    <a:pt x="584" y="876"/>
                  </a:lnTo>
                  <a:lnTo>
                    <a:pt x="580" y="876"/>
                  </a:lnTo>
                  <a:lnTo>
                    <a:pt x="575" y="878"/>
                  </a:lnTo>
                  <a:lnTo>
                    <a:pt x="567" y="882"/>
                  </a:lnTo>
                  <a:lnTo>
                    <a:pt x="556" y="888"/>
                  </a:lnTo>
                  <a:lnTo>
                    <a:pt x="556" y="888"/>
                  </a:lnTo>
                  <a:lnTo>
                    <a:pt x="527" y="900"/>
                  </a:lnTo>
                  <a:lnTo>
                    <a:pt x="512" y="906"/>
                  </a:lnTo>
                  <a:lnTo>
                    <a:pt x="496" y="910"/>
                  </a:lnTo>
                  <a:lnTo>
                    <a:pt x="489" y="911"/>
                  </a:lnTo>
                  <a:lnTo>
                    <a:pt x="481" y="912"/>
                  </a:lnTo>
                  <a:lnTo>
                    <a:pt x="474" y="913"/>
                  </a:lnTo>
                  <a:lnTo>
                    <a:pt x="467" y="912"/>
                  </a:lnTo>
                  <a:lnTo>
                    <a:pt x="461" y="910"/>
                  </a:lnTo>
                  <a:lnTo>
                    <a:pt x="455" y="908"/>
                  </a:lnTo>
                  <a:lnTo>
                    <a:pt x="450" y="904"/>
                  </a:lnTo>
                  <a:lnTo>
                    <a:pt x="446" y="898"/>
                  </a:lnTo>
                  <a:lnTo>
                    <a:pt x="446" y="898"/>
                  </a:lnTo>
                  <a:lnTo>
                    <a:pt x="449" y="893"/>
                  </a:lnTo>
                  <a:lnTo>
                    <a:pt x="451" y="888"/>
                  </a:lnTo>
                  <a:lnTo>
                    <a:pt x="451" y="881"/>
                  </a:lnTo>
                  <a:lnTo>
                    <a:pt x="450" y="875"/>
                  </a:lnTo>
                  <a:lnTo>
                    <a:pt x="450" y="875"/>
                  </a:lnTo>
                  <a:lnTo>
                    <a:pt x="461" y="862"/>
                  </a:lnTo>
                  <a:lnTo>
                    <a:pt x="470" y="848"/>
                  </a:lnTo>
                  <a:lnTo>
                    <a:pt x="479" y="833"/>
                  </a:lnTo>
                  <a:lnTo>
                    <a:pt x="488" y="818"/>
                  </a:lnTo>
                  <a:lnTo>
                    <a:pt x="488" y="818"/>
                  </a:lnTo>
                  <a:lnTo>
                    <a:pt x="479" y="815"/>
                  </a:lnTo>
                  <a:lnTo>
                    <a:pt x="472" y="811"/>
                  </a:lnTo>
                  <a:lnTo>
                    <a:pt x="459" y="801"/>
                  </a:lnTo>
                  <a:lnTo>
                    <a:pt x="452" y="796"/>
                  </a:lnTo>
                  <a:lnTo>
                    <a:pt x="446" y="792"/>
                  </a:lnTo>
                  <a:lnTo>
                    <a:pt x="438" y="789"/>
                  </a:lnTo>
                  <a:lnTo>
                    <a:pt x="430" y="788"/>
                  </a:lnTo>
                  <a:lnTo>
                    <a:pt x="430" y="788"/>
                  </a:lnTo>
                  <a:lnTo>
                    <a:pt x="427" y="788"/>
                  </a:lnTo>
                  <a:lnTo>
                    <a:pt x="422" y="789"/>
                  </a:lnTo>
                  <a:lnTo>
                    <a:pt x="415" y="792"/>
                  </a:lnTo>
                  <a:lnTo>
                    <a:pt x="405" y="797"/>
                  </a:lnTo>
                  <a:lnTo>
                    <a:pt x="397" y="800"/>
                  </a:lnTo>
                  <a:lnTo>
                    <a:pt x="397" y="800"/>
                  </a:lnTo>
                  <a:lnTo>
                    <a:pt x="382" y="803"/>
                  </a:lnTo>
                  <a:lnTo>
                    <a:pt x="367" y="807"/>
                  </a:lnTo>
                  <a:lnTo>
                    <a:pt x="367" y="807"/>
                  </a:lnTo>
                  <a:lnTo>
                    <a:pt x="351" y="812"/>
                  </a:lnTo>
                  <a:lnTo>
                    <a:pt x="344" y="814"/>
                  </a:lnTo>
                  <a:lnTo>
                    <a:pt x="338" y="814"/>
                  </a:lnTo>
                  <a:lnTo>
                    <a:pt x="331" y="814"/>
                  </a:lnTo>
                  <a:lnTo>
                    <a:pt x="326" y="812"/>
                  </a:lnTo>
                  <a:lnTo>
                    <a:pt x="321" y="808"/>
                  </a:lnTo>
                  <a:lnTo>
                    <a:pt x="315" y="802"/>
                  </a:lnTo>
                  <a:lnTo>
                    <a:pt x="315" y="802"/>
                  </a:lnTo>
                  <a:lnTo>
                    <a:pt x="317" y="792"/>
                  </a:lnTo>
                  <a:lnTo>
                    <a:pt x="322" y="785"/>
                  </a:lnTo>
                  <a:lnTo>
                    <a:pt x="326" y="777"/>
                  </a:lnTo>
                  <a:lnTo>
                    <a:pt x="331" y="770"/>
                  </a:lnTo>
                  <a:lnTo>
                    <a:pt x="343" y="757"/>
                  </a:lnTo>
                  <a:lnTo>
                    <a:pt x="356" y="745"/>
                  </a:lnTo>
                  <a:lnTo>
                    <a:pt x="356" y="745"/>
                  </a:lnTo>
                  <a:lnTo>
                    <a:pt x="342" y="735"/>
                  </a:lnTo>
                  <a:lnTo>
                    <a:pt x="329" y="724"/>
                  </a:lnTo>
                  <a:lnTo>
                    <a:pt x="322" y="719"/>
                  </a:lnTo>
                  <a:lnTo>
                    <a:pt x="314" y="714"/>
                  </a:lnTo>
                  <a:lnTo>
                    <a:pt x="306" y="711"/>
                  </a:lnTo>
                  <a:lnTo>
                    <a:pt x="297" y="708"/>
                  </a:lnTo>
                  <a:lnTo>
                    <a:pt x="297" y="708"/>
                  </a:lnTo>
                  <a:lnTo>
                    <a:pt x="291" y="712"/>
                  </a:lnTo>
                  <a:lnTo>
                    <a:pt x="284" y="715"/>
                  </a:lnTo>
                  <a:lnTo>
                    <a:pt x="278" y="717"/>
                  </a:lnTo>
                  <a:lnTo>
                    <a:pt x="269" y="720"/>
                  </a:lnTo>
                  <a:lnTo>
                    <a:pt x="253" y="724"/>
                  </a:lnTo>
                  <a:lnTo>
                    <a:pt x="235" y="727"/>
                  </a:lnTo>
                  <a:lnTo>
                    <a:pt x="235" y="727"/>
                  </a:lnTo>
                  <a:lnTo>
                    <a:pt x="230" y="720"/>
                  </a:lnTo>
                  <a:lnTo>
                    <a:pt x="227" y="713"/>
                  </a:lnTo>
                  <a:lnTo>
                    <a:pt x="228" y="707"/>
                  </a:lnTo>
                  <a:lnTo>
                    <a:pt x="231" y="700"/>
                  </a:lnTo>
                  <a:lnTo>
                    <a:pt x="234" y="695"/>
                  </a:lnTo>
                  <a:lnTo>
                    <a:pt x="239" y="689"/>
                  </a:lnTo>
                  <a:lnTo>
                    <a:pt x="249" y="678"/>
                  </a:lnTo>
                  <a:lnTo>
                    <a:pt x="249" y="678"/>
                  </a:lnTo>
                  <a:lnTo>
                    <a:pt x="237" y="674"/>
                  </a:lnTo>
                  <a:lnTo>
                    <a:pt x="227" y="667"/>
                  </a:lnTo>
                  <a:lnTo>
                    <a:pt x="206" y="651"/>
                  </a:lnTo>
                  <a:lnTo>
                    <a:pt x="196" y="645"/>
                  </a:lnTo>
                  <a:lnTo>
                    <a:pt x="186" y="638"/>
                  </a:lnTo>
                  <a:lnTo>
                    <a:pt x="180" y="636"/>
                  </a:lnTo>
                  <a:lnTo>
                    <a:pt x="174" y="634"/>
                  </a:lnTo>
                  <a:lnTo>
                    <a:pt x="169" y="633"/>
                  </a:lnTo>
                  <a:lnTo>
                    <a:pt x="162" y="633"/>
                  </a:lnTo>
                  <a:lnTo>
                    <a:pt x="162" y="633"/>
                  </a:lnTo>
                  <a:lnTo>
                    <a:pt x="158" y="634"/>
                  </a:lnTo>
                  <a:lnTo>
                    <a:pt x="154" y="636"/>
                  </a:lnTo>
                  <a:lnTo>
                    <a:pt x="150" y="638"/>
                  </a:lnTo>
                  <a:lnTo>
                    <a:pt x="146" y="640"/>
                  </a:lnTo>
                  <a:lnTo>
                    <a:pt x="146" y="640"/>
                  </a:lnTo>
                  <a:lnTo>
                    <a:pt x="136" y="643"/>
                  </a:lnTo>
                  <a:lnTo>
                    <a:pt x="127" y="644"/>
                  </a:lnTo>
                  <a:lnTo>
                    <a:pt x="116" y="645"/>
                  </a:lnTo>
                  <a:lnTo>
                    <a:pt x="105" y="647"/>
                  </a:lnTo>
                  <a:lnTo>
                    <a:pt x="105" y="647"/>
                  </a:lnTo>
                  <a:lnTo>
                    <a:pt x="102" y="645"/>
                  </a:lnTo>
                  <a:lnTo>
                    <a:pt x="100" y="643"/>
                  </a:lnTo>
                  <a:lnTo>
                    <a:pt x="98" y="639"/>
                  </a:lnTo>
                  <a:lnTo>
                    <a:pt x="98" y="636"/>
                  </a:lnTo>
                  <a:lnTo>
                    <a:pt x="98" y="631"/>
                  </a:lnTo>
                  <a:lnTo>
                    <a:pt x="100" y="624"/>
                  </a:lnTo>
                  <a:lnTo>
                    <a:pt x="104" y="618"/>
                  </a:lnTo>
                  <a:lnTo>
                    <a:pt x="110" y="613"/>
                  </a:lnTo>
                  <a:lnTo>
                    <a:pt x="119" y="605"/>
                  </a:lnTo>
                  <a:lnTo>
                    <a:pt x="119" y="605"/>
                  </a:lnTo>
                  <a:lnTo>
                    <a:pt x="113" y="600"/>
                  </a:lnTo>
                  <a:lnTo>
                    <a:pt x="106" y="595"/>
                  </a:lnTo>
                  <a:lnTo>
                    <a:pt x="99" y="593"/>
                  </a:lnTo>
                  <a:lnTo>
                    <a:pt x="92" y="593"/>
                  </a:lnTo>
                  <a:lnTo>
                    <a:pt x="86" y="593"/>
                  </a:lnTo>
                  <a:lnTo>
                    <a:pt x="80" y="595"/>
                  </a:lnTo>
                  <a:lnTo>
                    <a:pt x="73" y="598"/>
                  </a:lnTo>
                  <a:lnTo>
                    <a:pt x="67" y="601"/>
                  </a:lnTo>
                  <a:lnTo>
                    <a:pt x="55" y="609"/>
                  </a:lnTo>
                  <a:lnTo>
                    <a:pt x="43" y="619"/>
                  </a:lnTo>
                  <a:lnTo>
                    <a:pt x="23" y="640"/>
                  </a:lnTo>
                  <a:lnTo>
                    <a:pt x="23" y="640"/>
                  </a:lnTo>
                  <a:lnTo>
                    <a:pt x="94" y="690"/>
                  </a:lnTo>
                  <a:lnTo>
                    <a:pt x="164" y="739"/>
                  </a:lnTo>
                  <a:lnTo>
                    <a:pt x="310" y="835"/>
                  </a:lnTo>
                  <a:lnTo>
                    <a:pt x="382" y="883"/>
                  </a:lnTo>
                  <a:lnTo>
                    <a:pt x="452" y="932"/>
                  </a:lnTo>
                  <a:lnTo>
                    <a:pt x="488" y="957"/>
                  </a:lnTo>
                  <a:lnTo>
                    <a:pt x="521" y="983"/>
                  </a:lnTo>
                  <a:lnTo>
                    <a:pt x="554" y="1009"/>
                  </a:lnTo>
                  <a:lnTo>
                    <a:pt x="587" y="1034"/>
                  </a:lnTo>
                  <a:lnTo>
                    <a:pt x="587" y="1034"/>
                  </a:lnTo>
                  <a:lnTo>
                    <a:pt x="590" y="1035"/>
                  </a:lnTo>
                  <a:lnTo>
                    <a:pt x="594" y="1035"/>
                  </a:lnTo>
                  <a:lnTo>
                    <a:pt x="601" y="1033"/>
                  </a:lnTo>
                  <a:lnTo>
                    <a:pt x="606" y="1030"/>
                  </a:lnTo>
                  <a:lnTo>
                    <a:pt x="613" y="1026"/>
                  </a:lnTo>
                  <a:lnTo>
                    <a:pt x="626" y="1015"/>
                  </a:lnTo>
                  <a:lnTo>
                    <a:pt x="632" y="1010"/>
                  </a:lnTo>
                  <a:lnTo>
                    <a:pt x="640" y="1007"/>
                  </a:lnTo>
                  <a:lnTo>
                    <a:pt x="640" y="1007"/>
                  </a:lnTo>
                  <a:lnTo>
                    <a:pt x="664" y="997"/>
                  </a:lnTo>
                  <a:lnTo>
                    <a:pt x="685" y="986"/>
                  </a:lnTo>
                  <a:lnTo>
                    <a:pt x="703" y="976"/>
                  </a:lnTo>
                  <a:lnTo>
                    <a:pt x="710" y="969"/>
                  </a:lnTo>
                  <a:lnTo>
                    <a:pt x="717" y="964"/>
                  </a:lnTo>
                  <a:lnTo>
                    <a:pt x="717" y="964"/>
                  </a:lnTo>
                  <a:lnTo>
                    <a:pt x="715" y="961"/>
                  </a:lnTo>
                  <a:lnTo>
                    <a:pt x="713" y="956"/>
                  </a:lnTo>
                  <a:lnTo>
                    <a:pt x="713" y="952"/>
                  </a:lnTo>
                  <a:lnTo>
                    <a:pt x="715" y="948"/>
                  </a:lnTo>
                  <a:lnTo>
                    <a:pt x="715" y="948"/>
                  </a:lnTo>
                  <a:close/>
                  <a:moveTo>
                    <a:pt x="510" y="477"/>
                  </a:moveTo>
                  <a:lnTo>
                    <a:pt x="510" y="477"/>
                  </a:lnTo>
                  <a:lnTo>
                    <a:pt x="495" y="488"/>
                  </a:lnTo>
                  <a:lnTo>
                    <a:pt x="480" y="499"/>
                  </a:lnTo>
                  <a:lnTo>
                    <a:pt x="449" y="520"/>
                  </a:lnTo>
                  <a:lnTo>
                    <a:pt x="417" y="542"/>
                  </a:lnTo>
                  <a:lnTo>
                    <a:pt x="402" y="554"/>
                  </a:lnTo>
                  <a:lnTo>
                    <a:pt x="388" y="565"/>
                  </a:lnTo>
                  <a:lnTo>
                    <a:pt x="388" y="565"/>
                  </a:lnTo>
                  <a:lnTo>
                    <a:pt x="394" y="564"/>
                  </a:lnTo>
                  <a:lnTo>
                    <a:pt x="398" y="564"/>
                  </a:lnTo>
                  <a:lnTo>
                    <a:pt x="402" y="563"/>
                  </a:lnTo>
                  <a:lnTo>
                    <a:pt x="402" y="563"/>
                  </a:lnTo>
                  <a:lnTo>
                    <a:pt x="407" y="572"/>
                  </a:lnTo>
                  <a:lnTo>
                    <a:pt x="412" y="581"/>
                  </a:lnTo>
                  <a:lnTo>
                    <a:pt x="413" y="587"/>
                  </a:lnTo>
                  <a:lnTo>
                    <a:pt x="414" y="592"/>
                  </a:lnTo>
                  <a:lnTo>
                    <a:pt x="414" y="598"/>
                  </a:lnTo>
                  <a:lnTo>
                    <a:pt x="413" y="603"/>
                  </a:lnTo>
                  <a:lnTo>
                    <a:pt x="413" y="603"/>
                  </a:lnTo>
                  <a:lnTo>
                    <a:pt x="420" y="602"/>
                  </a:lnTo>
                  <a:lnTo>
                    <a:pt x="427" y="603"/>
                  </a:lnTo>
                  <a:lnTo>
                    <a:pt x="433" y="604"/>
                  </a:lnTo>
                  <a:lnTo>
                    <a:pt x="439" y="606"/>
                  </a:lnTo>
                  <a:lnTo>
                    <a:pt x="445" y="610"/>
                  </a:lnTo>
                  <a:lnTo>
                    <a:pt x="448" y="616"/>
                  </a:lnTo>
                  <a:lnTo>
                    <a:pt x="451" y="622"/>
                  </a:lnTo>
                  <a:lnTo>
                    <a:pt x="451" y="630"/>
                  </a:lnTo>
                  <a:lnTo>
                    <a:pt x="451" y="630"/>
                  </a:lnTo>
                  <a:lnTo>
                    <a:pt x="455" y="625"/>
                  </a:lnTo>
                  <a:lnTo>
                    <a:pt x="459" y="621"/>
                  </a:lnTo>
                  <a:lnTo>
                    <a:pt x="459" y="621"/>
                  </a:lnTo>
                  <a:lnTo>
                    <a:pt x="537" y="575"/>
                  </a:lnTo>
                  <a:lnTo>
                    <a:pt x="576" y="550"/>
                  </a:lnTo>
                  <a:lnTo>
                    <a:pt x="615" y="525"/>
                  </a:lnTo>
                  <a:lnTo>
                    <a:pt x="615" y="525"/>
                  </a:lnTo>
                  <a:lnTo>
                    <a:pt x="561" y="500"/>
                  </a:lnTo>
                  <a:lnTo>
                    <a:pt x="510" y="477"/>
                  </a:lnTo>
                  <a:lnTo>
                    <a:pt x="510" y="477"/>
                  </a:lnTo>
                  <a:close/>
                  <a:moveTo>
                    <a:pt x="556" y="867"/>
                  </a:moveTo>
                  <a:lnTo>
                    <a:pt x="556" y="867"/>
                  </a:lnTo>
                  <a:lnTo>
                    <a:pt x="555" y="867"/>
                  </a:lnTo>
                  <a:lnTo>
                    <a:pt x="554" y="865"/>
                  </a:lnTo>
                  <a:lnTo>
                    <a:pt x="553" y="861"/>
                  </a:lnTo>
                  <a:lnTo>
                    <a:pt x="553" y="857"/>
                  </a:lnTo>
                  <a:lnTo>
                    <a:pt x="552" y="855"/>
                  </a:lnTo>
                  <a:lnTo>
                    <a:pt x="550" y="853"/>
                  </a:lnTo>
                  <a:lnTo>
                    <a:pt x="550" y="853"/>
                  </a:lnTo>
                  <a:lnTo>
                    <a:pt x="542" y="855"/>
                  </a:lnTo>
                  <a:lnTo>
                    <a:pt x="536" y="853"/>
                  </a:lnTo>
                  <a:lnTo>
                    <a:pt x="529" y="852"/>
                  </a:lnTo>
                  <a:lnTo>
                    <a:pt x="523" y="849"/>
                  </a:lnTo>
                  <a:lnTo>
                    <a:pt x="519" y="845"/>
                  </a:lnTo>
                  <a:lnTo>
                    <a:pt x="514" y="840"/>
                  </a:lnTo>
                  <a:lnTo>
                    <a:pt x="511" y="834"/>
                  </a:lnTo>
                  <a:lnTo>
                    <a:pt x="510" y="827"/>
                  </a:lnTo>
                  <a:lnTo>
                    <a:pt x="510" y="827"/>
                  </a:lnTo>
                  <a:lnTo>
                    <a:pt x="505" y="829"/>
                  </a:lnTo>
                  <a:lnTo>
                    <a:pt x="500" y="831"/>
                  </a:lnTo>
                  <a:lnTo>
                    <a:pt x="496" y="834"/>
                  </a:lnTo>
                  <a:lnTo>
                    <a:pt x="493" y="838"/>
                  </a:lnTo>
                  <a:lnTo>
                    <a:pt x="488" y="847"/>
                  </a:lnTo>
                  <a:lnTo>
                    <a:pt x="482" y="856"/>
                  </a:lnTo>
                  <a:lnTo>
                    <a:pt x="482" y="856"/>
                  </a:lnTo>
                  <a:lnTo>
                    <a:pt x="476" y="864"/>
                  </a:lnTo>
                  <a:lnTo>
                    <a:pt x="472" y="874"/>
                  </a:lnTo>
                  <a:lnTo>
                    <a:pt x="467" y="883"/>
                  </a:lnTo>
                  <a:lnTo>
                    <a:pt x="464" y="894"/>
                  </a:lnTo>
                  <a:lnTo>
                    <a:pt x="464" y="894"/>
                  </a:lnTo>
                  <a:lnTo>
                    <a:pt x="475" y="895"/>
                  </a:lnTo>
                  <a:lnTo>
                    <a:pt x="487" y="894"/>
                  </a:lnTo>
                  <a:lnTo>
                    <a:pt x="498" y="892"/>
                  </a:lnTo>
                  <a:lnTo>
                    <a:pt x="511" y="889"/>
                  </a:lnTo>
                  <a:lnTo>
                    <a:pt x="524" y="885"/>
                  </a:lnTo>
                  <a:lnTo>
                    <a:pt x="536" y="879"/>
                  </a:lnTo>
                  <a:lnTo>
                    <a:pt x="546" y="874"/>
                  </a:lnTo>
                  <a:lnTo>
                    <a:pt x="556" y="867"/>
                  </a:lnTo>
                  <a:lnTo>
                    <a:pt x="556" y="867"/>
                  </a:lnTo>
                  <a:close/>
                  <a:moveTo>
                    <a:pt x="404" y="729"/>
                  </a:moveTo>
                  <a:lnTo>
                    <a:pt x="404" y="729"/>
                  </a:lnTo>
                  <a:lnTo>
                    <a:pt x="405" y="735"/>
                  </a:lnTo>
                  <a:lnTo>
                    <a:pt x="406" y="740"/>
                  </a:lnTo>
                  <a:lnTo>
                    <a:pt x="405" y="752"/>
                  </a:lnTo>
                  <a:lnTo>
                    <a:pt x="405" y="752"/>
                  </a:lnTo>
                  <a:lnTo>
                    <a:pt x="409" y="753"/>
                  </a:lnTo>
                  <a:lnTo>
                    <a:pt x="413" y="752"/>
                  </a:lnTo>
                  <a:lnTo>
                    <a:pt x="420" y="747"/>
                  </a:lnTo>
                  <a:lnTo>
                    <a:pt x="423" y="745"/>
                  </a:lnTo>
                  <a:lnTo>
                    <a:pt x="428" y="743"/>
                  </a:lnTo>
                  <a:lnTo>
                    <a:pt x="433" y="743"/>
                  </a:lnTo>
                  <a:lnTo>
                    <a:pt x="439" y="743"/>
                  </a:lnTo>
                  <a:lnTo>
                    <a:pt x="439" y="743"/>
                  </a:lnTo>
                  <a:lnTo>
                    <a:pt x="443" y="749"/>
                  </a:lnTo>
                  <a:lnTo>
                    <a:pt x="445" y="754"/>
                  </a:lnTo>
                  <a:lnTo>
                    <a:pt x="446" y="759"/>
                  </a:lnTo>
                  <a:lnTo>
                    <a:pt x="446" y="765"/>
                  </a:lnTo>
                  <a:lnTo>
                    <a:pt x="446" y="765"/>
                  </a:lnTo>
                  <a:lnTo>
                    <a:pt x="448" y="765"/>
                  </a:lnTo>
                  <a:lnTo>
                    <a:pt x="450" y="766"/>
                  </a:lnTo>
                  <a:lnTo>
                    <a:pt x="451" y="768"/>
                  </a:lnTo>
                  <a:lnTo>
                    <a:pt x="451" y="768"/>
                  </a:lnTo>
                  <a:lnTo>
                    <a:pt x="472" y="762"/>
                  </a:lnTo>
                  <a:lnTo>
                    <a:pt x="492" y="757"/>
                  </a:lnTo>
                  <a:lnTo>
                    <a:pt x="511" y="752"/>
                  </a:lnTo>
                  <a:lnTo>
                    <a:pt x="520" y="747"/>
                  </a:lnTo>
                  <a:lnTo>
                    <a:pt x="528" y="743"/>
                  </a:lnTo>
                  <a:lnTo>
                    <a:pt x="528" y="743"/>
                  </a:lnTo>
                  <a:lnTo>
                    <a:pt x="536" y="726"/>
                  </a:lnTo>
                  <a:lnTo>
                    <a:pt x="539" y="717"/>
                  </a:lnTo>
                  <a:lnTo>
                    <a:pt x="544" y="710"/>
                  </a:lnTo>
                  <a:lnTo>
                    <a:pt x="544" y="710"/>
                  </a:lnTo>
                  <a:lnTo>
                    <a:pt x="542" y="706"/>
                  </a:lnTo>
                  <a:lnTo>
                    <a:pt x="540" y="702"/>
                  </a:lnTo>
                  <a:lnTo>
                    <a:pt x="539" y="699"/>
                  </a:lnTo>
                  <a:lnTo>
                    <a:pt x="540" y="694"/>
                  </a:lnTo>
                  <a:lnTo>
                    <a:pt x="540" y="694"/>
                  </a:lnTo>
                  <a:lnTo>
                    <a:pt x="535" y="692"/>
                  </a:lnTo>
                  <a:lnTo>
                    <a:pt x="528" y="691"/>
                  </a:lnTo>
                  <a:lnTo>
                    <a:pt x="523" y="691"/>
                  </a:lnTo>
                  <a:lnTo>
                    <a:pt x="518" y="692"/>
                  </a:lnTo>
                  <a:lnTo>
                    <a:pt x="513" y="695"/>
                  </a:lnTo>
                  <a:lnTo>
                    <a:pt x="508" y="698"/>
                  </a:lnTo>
                  <a:lnTo>
                    <a:pt x="498" y="706"/>
                  </a:lnTo>
                  <a:lnTo>
                    <a:pt x="490" y="713"/>
                  </a:lnTo>
                  <a:lnTo>
                    <a:pt x="480" y="721"/>
                  </a:lnTo>
                  <a:lnTo>
                    <a:pt x="475" y="724"/>
                  </a:lnTo>
                  <a:lnTo>
                    <a:pt x="469" y="726"/>
                  </a:lnTo>
                  <a:lnTo>
                    <a:pt x="464" y="727"/>
                  </a:lnTo>
                  <a:lnTo>
                    <a:pt x="459" y="727"/>
                  </a:lnTo>
                  <a:lnTo>
                    <a:pt x="459" y="727"/>
                  </a:lnTo>
                  <a:lnTo>
                    <a:pt x="461" y="724"/>
                  </a:lnTo>
                  <a:lnTo>
                    <a:pt x="464" y="720"/>
                  </a:lnTo>
                  <a:lnTo>
                    <a:pt x="473" y="713"/>
                  </a:lnTo>
                  <a:lnTo>
                    <a:pt x="481" y="707"/>
                  </a:lnTo>
                  <a:lnTo>
                    <a:pt x="491" y="699"/>
                  </a:lnTo>
                  <a:lnTo>
                    <a:pt x="491" y="699"/>
                  </a:lnTo>
                  <a:lnTo>
                    <a:pt x="499" y="691"/>
                  </a:lnTo>
                  <a:lnTo>
                    <a:pt x="508" y="682"/>
                  </a:lnTo>
                  <a:lnTo>
                    <a:pt x="521" y="667"/>
                  </a:lnTo>
                  <a:lnTo>
                    <a:pt x="521" y="667"/>
                  </a:lnTo>
                  <a:lnTo>
                    <a:pt x="528" y="660"/>
                  </a:lnTo>
                  <a:lnTo>
                    <a:pt x="531" y="656"/>
                  </a:lnTo>
                  <a:lnTo>
                    <a:pt x="535" y="653"/>
                  </a:lnTo>
                  <a:lnTo>
                    <a:pt x="536" y="649"/>
                  </a:lnTo>
                  <a:lnTo>
                    <a:pt x="537" y="645"/>
                  </a:lnTo>
                  <a:lnTo>
                    <a:pt x="535" y="640"/>
                  </a:lnTo>
                  <a:lnTo>
                    <a:pt x="531" y="635"/>
                  </a:lnTo>
                  <a:lnTo>
                    <a:pt x="531" y="635"/>
                  </a:lnTo>
                  <a:lnTo>
                    <a:pt x="523" y="635"/>
                  </a:lnTo>
                  <a:lnTo>
                    <a:pt x="515" y="635"/>
                  </a:lnTo>
                  <a:lnTo>
                    <a:pt x="504" y="638"/>
                  </a:lnTo>
                  <a:lnTo>
                    <a:pt x="492" y="641"/>
                  </a:lnTo>
                  <a:lnTo>
                    <a:pt x="485" y="643"/>
                  </a:lnTo>
                  <a:lnTo>
                    <a:pt x="478" y="644"/>
                  </a:lnTo>
                  <a:lnTo>
                    <a:pt x="478" y="644"/>
                  </a:lnTo>
                  <a:lnTo>
                    <a:pt x="473" y="652"/>
                  </a:lnTo>
                  <a:lnTo>
                    <a:pt x="468" y="661"/>
                  </a:lnTo>
                  <a:lnTo>
                    <a:pt x="463" y="670"/>
                  </a:lnTo>
                  <a:lnTo>
                    <a:pt x="457" y="679"/>
                  </a:lnTo>
                  <a:lnTo>
                    <a:pt x="457" y="679"/>
                  </a:lnTo>
                  <a:lnTo>
                    <a:pt x="451" y="688"/>
                  </a:lnTo>
                  <a:lnTo>
                    <a:pt x="445" y="696"/>
                  </a:lnTo>
                  <a:lnTo>
                    <a:pt x="442" y="699"/>
                  </a:lnTo>
                  <a:lnTo>
                    <a:pt x="437" y="701"/>
                  </a:lnTo>
                  <a:lnTo>
                    <a:pt x="433" y="704"/>
                  </a:lnTo>
                  <a:lnTo>
                    <a:pt x="429" y="705"/>
                  </a:lnTo>
                  <a:lnTo>
                    <a:pt x="429" y="705"/>
                  </a:lnTo>
                  <a:lnTo>
                    <a:pt x="438" y="689"/>
                  </a:lnTo>
                  <a:lnTo>
                    <a:pt x="448" y="673"/>
                  </a:lnTo>
                  <a:lnTo>
                    <a:pt x="453" y="665"/>
                  </a:lnTo>
                  <a:lnTo>
                    <a:pt x="458" y="656"/>
                  </a:lnTo>
                  <a:lnTo>
                    <a:pt x="461" y="649"/>
                  </a:lnTo>
                  <a:lnTo>
                    <a:pt x="462" y="640"/>
                  </a:lnTo>
                  <a:lnTo>
                    <a:pt x="462" y="640"/>
                  </a:lnTo>
                  <a:lnTo>
                    <a:pt x="451" y="649"/>
                  </a:lnTo>
                  <a:lnTo>
                    <a:pt x="440" y="659"/>
                  </a:lnTo>
                  <a:lnTo>
                    <a:pt x="431" y="669"/>
                  </a:lnTo>
                  <a:lnTo>
                    <a:pt x="422" y="681"/>
                  </a:lnTo>
                  <a:lnTo>
                    <a:pt x="405" y="705"/>
                  </a:lnTo>
                  <a:lnTo>
                    <a:pt x="397" y="716"/>
                  </a:lnTo>
                  <a:lnTo>
                    <a:pt x="388" y="727"/>
                  </a:lnTo>
                  <a:lnTo>
                    <a:pt x="388" y="727"/>
                  </a:lnTo>
                  <a:lnTo>
                    <a:pt x="390" y="726"/>
                  </a:lnTo>
                  <a:lnTo>
                    <a:pt x="393" y="726"/>
                  </a:lnTo>
                  <a:lnTo>
                    <a:pt x="398" y="727"/>
                  </a:lnTo>
                  <a:lnTo>
                    <a:pt x="401" y="729"/>
                  </a:lnTo>
                  <a:lnTo>
                    <a:pt x="403" y="729"/>
                  </a:lnTo>
                  <a:lnTo>
                    <a:pt x="404" y="729"/>
                  </a:lnTo>
                  <a:lnTo>
                    <a:pt x="404" y="729"/>
                  </a:lnTo>
                  <a:close/>
                  <a:moveTo>
                    <a:pt x="450" y="783"/>
                  </a:moveTo>
                  <a:lnTo>
                    <a:pt x="450" y="783"/>
                  </a:lnTo>
                  <a:lnTo>
                    <a:pt x="457" y="785"/>
                  </a:lnTo>
                  <a:lnTo>
                    <a:pt x="462" y="788"/>
                  </a:lnTo>
                  <a:lnTo>
                    <a:pt x="472" y="795"/>
                  </a:lnTo>
                  <a:lnTo>
                    <a:pt x="482" y="802"/>
                  </a:lnTo>
                  <a:lnTo>
                    <a:pt x="489" y="804"/>
                  </a:lnTo>
                  <a:lnTo>
                    <a:pt x="496" y="805"/>
                  </a:lnTo>
                  <a:lnTo>
                    <a:pt x="496" y="805"/>
                  </a:lnTo>
                  <a:lnTo>
                    <a:pt x="497" y="800"/>
                  </a:lnTo>
                  <a:lnTo>
                    <a:pt x="499" y="794"/>
                  </a:lnTo>
                  <a:lnTo>
                    <a:pt x="505" y="785"/>
                  </a:lnTo>
                  <a:lnTo>
                    <a:pt x="510" y="775"/>
                  </a:lnTo>
                  <a:lnTo>
                    <a:pt x="512" y="770"/>
                  </a:lnTo>
                  <a:lnTo>
                    <a:pt x="514" y="765"/>
                  </a:lnTo>
                  <a:lnTo>
                    <a:pt x="514" y="765"/>
                  </a:lnTo>
                  <a:lnTo>
                    <a:pt x="482" y="772"/>
                  </a:lnTo>
                  <a:lnTo>
                    <a:pt x="466" y="776"/>
                  </a:lnTo>
                  <a:lnTo>
                    <a:pt x="450" y="783"/>
                  </a:lnTo>
                  <a:lnTo>
                    <a:pt x="450" y="783"/>
                  </a:lnTo>
                  <a:close/>
                  <a:moveTo>
                    <a:pt x="420" y="525"/>
                  </a:moveTo>
                  <a:lnTo>
                    <a:pt x="420" y="525"/>
                  </a:lnTo>
                  <a:lnTo>
                    <a:pt x="439" y="512"/>
                  </a:lnTo>
                  <a:lnTo>
                    <a:pt x="460" y="499"/>
                  </a:lnTo>
                  <a:lnTo>
                    <a:pt x="469" y="493"/>
                  </a:lnTo>
                  <a:lnTo>
                    <a:pt x="478" y="485"/>
                  </a:lnTo>
                  <a:lnTo>
                    <a:pt x="485" y="478"/>
                  </a:lnTo>
                  <a:lnTo>
                    <a:pt x="493" y="469"/>
                  </a:lnTo>
                  <a:lnTo>
                    <a:pt x="493" y="469"/>
                  </a:lnTo>
                  <a:lnTo>
                    <a:pt x="493" y="466"/>
                  </a:lnTo>
                  <a:lnTo>
                    <a:pt x="493" y="466"/>
                  </a:lnTo>
                  <a:lnTo>
                    <a:pt x="461" y="452"/>
                  </a:lnTo>
                  <a:lnTo>
                    <a:pt x="430" y="436"/>
                  </a:lnTo>
                  <a:lnTo>
                    <a:pt x="400" y="421"/>
                  </a:lnTo>
                  <a:lnTo>
                    <a:pt x="368" y="406"/>
                  </a:lnTo>
                  <a:lnTo>
                    <a:pt x="368" y="406"/>
                  </a:lnTo>
                  <a:lnTo>
                    <a:pt x="342" y="424"/>
                  </a:lnTo>
                  <a:lnTo>
                    <a:pt x="314" y="442"/>
                  </a:lnTo>
                  <a:lnTo>
                    <a:pt x="285" y="459"/>
                  </a:lnTo>
                  <a:lnTo>
                    <a:pt x="256" y="474"/>
                  </a:lnTo>
                  <a:lnTo>
                    <a:pt x="256" y="474"/>
                  </a:lnTo>
                  <a:lnTo>
                    <a:pt x="258" y="480"/>
                  </a:lnTo>
                  <a:lnTo>
                    <a:pt x="262" y="483"/>
                  </a:lnTo>
                  <a:lnTo>
                    <a:pt x="266" y="484"/>
                  </a:lnTo>
                  <a:lnTo>
                    <a:pt x="270" y="485"/>
                  </a:lnTo>
                  <a:lnTo>
                    <a:pt x="280" y="486"/>
                  </a:lnTo>
                  <a:lnTo>
                    <a:pt x="284" y="487"/>
                  </a:lnTo>
                  <a:lnTo>
                    <a:pt x="288" y="489"/>
                  </a:lnTo>
                  <a:lnTo>
                    <a:pt x="288" y="489"/>
                  </a:lnTo>
                  <a:lnTo>
                    <a:pt x="292" y="493"/>
                  </a:lnTo>
                  <a:lnTo>
                    <a:pt x="295" y="497"/>
                  </a:lnTo>
                  <a:lnTo>
                    <a:pt x="297" y="502"/>
                  </a:lnTo>
                  <a:lnTo>
                    <a:pt x="298" y="508"/>
                  </a:lnTo>
                  <a:lnTo>
                    <a:pt x="300" y="519"/>
                  </a:lnTo>
                  <a:lnTo>
                    <a:pt x="304" y="533"/>
                  </a:lnTo>
                  <a:lnTo>
                    <a:pt x="304" y="533"/>
                  </a:lnTo>
                  <a:lnTo>
                    <a:pt x="315" y="531"/>
                  </a:lnTo>
                  <a:lnTo>
                    <a:pt x="326" y="531"/>
                  </a:lnTo>
                  <a:lnTo>
                    <a:pt x="334" y="532"/>
                  </a:lnTo>
                  <a:lnTo>
                    <a:pt x="341" y="535"/>
                  </a:lnTo>
                  <a:lnTo>
                    <a:pt x="346" y="540"/>
                  </a:lnTo>
                  <a:lnTo>
                    <a:pt x="351" y="546"/>
                  </a:lnTo>
                  <a:lnTo>
                    <a:pt x="353" y="554"/>
                  </a:lnTo>
                  <a:lnTo>
                    <a:pt x="354" y="563"/>
                  </a:lnTo>
                  <a:lnTo>
                    <a:pt x="354" y="563"/>
                  </a:lnTo>
                  <a:lnTo>
                    <a:pt x="363" y="561"/>
                  </a:lnTo>
                  <a:lnTo>
                    <a:pt x="372" y="557"/>
                  </a:lnTo>
                  <a:lnTo>
                    <a:pt x="379" y="553"/>
                  </a:lnTo>
                  <a:lnTo>
                    <a:pt x="388" y="547"/>
                  </a:lnTo>
                  <a:lnTo>
                    <a:pt x="404" y="535"/>
                  </a:lnTo>
                  <a:lnTo>
                    <a:pt x="420" y="525"/>
                  </a:lnTo>
                  <a:lnTo>
                    <a:pt x="420" y="525"/>
                  </a:lnTo>
                  <a:close/>
                  <a:moveTo>
                    <a:pt x="430" y="628"/>
                  </a:moveTo>
                  <a:lnTo>
                    <a:pt x="430" y="628"/>
                  </a:lnTo>
                  <a:lnTo>
                    <a:pt x="433" y="628"/>
                  </a:lnTo>
                  <a:lnTo>
                    <a:pt x="435" y="625"/>
                  </a:lnTo>
                  <a:lnTo>
                    <a:pt x="435" y="623"/>
                  </a:lnTo>
                  <a:lnTo>
                    <a:pt x="434" y="620"/>
                  </a:lnTo>
                  <a:lnTo>
                    <a:pt x="432" y="618"/>
                  </a:lnTo>
                  <a:lnTo>
                    <a:pt x="429" y="615"/>
                  </a:lnTo>
                  <a:lnTo>
                    <a:pt x="425" y="614"/>
                  </a:lnTo>
                  <a:lnTo>
                    <a:pt x="421" y="614"/>
                  </a:lnTo>
                  <a:lnTo>
                    <a:pt x="421" y="614"/>
                  </a:lnTo>
                  <a:lnTo>
                    <a:pt x="414" y="619"/>
                  </a:lnTo>
                  <a:lnTo>
                    <a:pt x="405" y="625"/>
                  </a:lnTo>
                  <a:lnTo>
                    <a:pt x="389" y="639"/>
                  </a:lnTo>
                  <a:lnTo>
                    <a:pt x="381" y="646"/>
                  </a:lnTo>
                  <a:lnTo>
                    <a:pt x="373" y="650"/>
                  </a:lnTo>
                  <a:lnTo>
                    <a:pt x="366" y="653"/>
                  </a:lnTo>
                  <a:lnTo>
                    <a:pt x="361" y="653"/>
                  </a:lnTo>
                  <a:lnTo>
                    <a:pt x="357" y="652"/>
                  </a:lnTo>
                  <a:lnTo>
                    <a:pt x="357" y="652"/>
                  </a:lnTo>
                  <a:lnTo>
                    <a:pt x="368" y="643"/>
                  </a:lnTo>
                  <a:lnTo>
                    <a:pt x="378" y="634"/>
                  </a:lnTo>
                  <a:lnTo>
                    <a:pt x="389" y="625"/>
                  </a:lnTo>
                  <a:lnTo>
                    <a:pt x="400" y="617"/>
                  </a:lnTo>
                  <a:lnTo>
                    <a:pt x="400" y="617"/>
                  </a:lnTo>
                  <a:lnTo>
                    <a:pt x="399" y="606"/>
                  </a:lnTo>
                  <a:lnTo>
                    <a:pt x="399" y="599"/>
                  </a:lnTo>
                  <a:lnTo>
                    <a:pt x="399" y="595"/>
                  </a:lnTo>
                  <a:lnTo>
                    <a:pt x="400" y="592"/>
                  </a:lnTo>
                  <a:lnTo>
                    <a:pt x="400" y="592"/>
                  </a:lnTo>
                  <a:lnTo>
                    <a:pt x="391" y="598"/>
                  </a:lnTo>
                  <a:lnTo>
                    <a:pt x="384" y="604"/>
                  </a:lnTo>
                  <a:lnTo>
                    <a:pt x="367" y="621"/>
                  </a:lnTo>
                  <a:lnTo>
                    <a:pt x="358" y="630"/>
                  </a:lnTo>
                  <a:lnTo>
                    <a:pt x="348" y="636"/>
                  </a:lnTo>
                  <a:lnTo>
                    <a:pt x="344" y="638"/>
                  </a:lnTo>
                  <a:lnTo>
                    <a:pt x="339" y="640"/>
                  </a:lnTo>
                  <a:lnTo>
                    <a:pt x="334" y="641"/>
                  </a:lnTo>
                  <a:lnTo>
                    <a:pt x="329" y="641"/>
                  </a:lnTo>
                  <a:lnTo>
                    <a:pt x="329" y="641"/>
                  </a:lnTo>
                  <a:lnTo>
                    <a:pt x="344" y="626"/>
                  </a:lnTo>
                  <a:lnTo>
                    <a:pt x="360" y="613"/>
                  </a:lnTo>
                  <a:lnTo>
                    <a:pt x="374" y="596"/>
                  </a:lnTo>
                  <a:lnTo>
                    <a:pt x="382" y="589"/>
                  </a:lnTo>
                  <a:lnTo>
                    <a:pt x="388" y="579"/>
                  </a:lnTo>
                  <a:lnTo>
                    <a:pt x="388" y="579"/>
                  </a:lnTo>
                  <a:lnTo>
                    <a:pt x="382" y="579"/>
                  </a:lnTo>
                  <a:lnTo>
                    <a:pt x="377" y="578"/>
                  </a:lnTo>
                  <a:lnTo>
                    <a:pt x="372" y="578"/>
                  </a:lnTo>
                  <a:lnTo>
                    <a:pt x="367" y="578"/>
                  </a:lnTo>
                  <a:lnTo>
                    <a:pt x="367" y="578"/>
                  </a:lnTo>
                  <a:lnTo>
                    <a:pt x="366" y="580"/>
                  </a:lnTo>
                  <a:lnTo>
                    <a:pt x="364" y="581"/>
                  </a:lnTo>
                  <a:lnTo>
                    <a:pt x="361" y="583"/>
                  </a:lnTo>
                  <a:lnTo>
                    <a:pt x="357" y="584"/>
                  </a:lnTo>
                  <a:lnTo>
                    <a:pt x="352" y="585"/>
                  </a:lnTo>
                  <a:lnTo>
                    <a:pt x="352" y="585"/>
                  </a:lnTo>
                  <a:lnTo>
                    <a:pt x="348" y="588"/>
                  </a:lnTo>
                  <a:lnTo>
                    <a:pt x="345" y="593"/>
                  </a:lnTo>
                  <a:lnTo>
                    <a:pt x="338" y="604"/>
                  </a:lnTo>
                  <a:lnTo>
                    <a:pt x="330" y="617"/>
                  </a:lnTo>
                  <a:lnTo>
                    <a:pt x="322" y="628"/>
                  </a:lnTo>
                  <a:lnTo>
                    <a:pt x="322" y="628"/>
                  </a:lnTo>
                  <a:lnTo>
                    <a:pt x="315" y="634"/>
                  </a:lnTo>
                  <a:lnTo>
                    <a:pt x="310" y="639"/>
                  </a:lnTo>
                  <a:lnTo>
                    <a:pt x="307" y="643"/>
                  </a:lnTo>
                  <a:lnTo>
                    <a:pt x="306" y="646"/>
                  </a:lnTo>
                  <a:lnTo>
                    <a:pt x="306" y="649"/>
                  </a:lnTo>
                  <a:lnTo>
                    <a:pt x="306" y="654"/>
                  </a:lnTo>
                  <a:lnTo>
                    <a:pt x="306" y="654"/>
                  </a:lnTo>
                  <a:lnTo>
                    <a:pt x="310" y="653"/>
                  </a:lnTo>
                  <a:lnTo>
                    <a:pt x="313" y="653"/>
                  </a:lnTo>
                  <a:lnTo>
                    <a:pt x="318" y="655"/>
                  </a:lnTo>
                  <a:lnTo>
                    <a:pt x="323" y="656"/>
                  </a:lnTo>
                  <a:lnTo>
                    <a:pt x="326" y="656"/>
                  </a:lnTo>
                  <a:lnTo>
                    <a:pt x="329" y="656"/>
                  </a:lnTo>
                  <a:lnTo>
                    <a:pt x="329" y="656"/>
                  </a:lnTo>
                  <a:lnTo>
                    <a:pt x="331" y="662"/>
                  </a:lnTo>
                  <a:lnTo>
                    <a:pt x="331" y="666"/>
                  </a:lnTo>
                  <a:lnTo>
                    <a:pt x="331" y="670"/>
                  </a:lnTo>
                  <a:lnTo>
                    <a:pt x="334" y="674"/>
                  </a:lnTo>
                  <a:lnTo>
                    <a:pt x="334" y="674"/>
                  </a:lnTo>
                  <a:lnTo>
                    <a:pt x="358" y="666"/>
                  </a:lnTo>
                  <a:lnTo>
                    <a:pt x="383" y="658"/>
                  </a:lnTo>
                  <a:lnTo>
                    <a:pt x="407" y="650"/>
                  </a:lnTo>
                  <a:lnTo>
                    <a:pt x="429" y="641"/>
                  </a:lnTo>
                  <a:lnTo>
                    <a:pt x="429" y="641"/>
                  </a:lnTo>
                  <a:lnTo>
                    <a:pt x="429" y="633"/>
                  </a:lnTo>
                  <a:lnTo>
                    <a:pt x="430" y="628"/>
                  </a:lnTo>
                  <a:lnTo>
                    <a:pt x="430" y="628"/>
                  </a:lnTo>
                  <a:close/>
                  <a:moveTo>
                    <a:pt x="434" y="768"/>
                  </a:moveTo>
                  <a:lnTo>
                    <a:pt x="434" y="768"/>
                  </a:lnTo>
                  <a:lnTo>
                    <a:pt x="434" y="765"/>
                  </a:lnTo>
                  <a:lnTo>
                    <a:pt x="433" y="762"/>
                  </a:lnTo>
                  <a:lnTo>
                    <a:pt x="432" y="760"/>
                  </a:lnTo>
                  <a:lnTo>
                    <a:pt x="430" y="757"/>
                  </a:lnTo>
                  <a:lnTo>
                    <a:pt x="430" y="757"/>
                  </a:lnTo>
                  <a:lnTo>
                    <a:pt x="424" y="761"/>
                  </a:lnTo>
                  <a:lnTo>
                    <a:pt x="417" y="764"/>
                  </a:lnTo>
                  <a:lnTo>
                    <a:pt x="408" y="766"/>
                  </a:lnTo>
                  <a:lnTo>
                    <a:pt x="401" y="766"/>
                  </a:lnTo>
                  <a:lnTo>
                    <a:pt x="394" y="764"/>
                  </a:lnTo>
                  <a:lnTo>
                    <a:pt x="392" y="761"/>
                  </a:lnTo>
                  <a:lnTo>
                    <a:pt x="390" y="759"/>
                  </a:lnTo>
                  <a:lnTo>
                    <a:pt x="389" y="756"/>
                  </a:lnTo>
                  <a:lnTo>
                    <a:pt x="389" y="753"/>
                  </a:lnTo>
                  <a:lnTo>
                    <a:pt x="390" y="749"/>
                  </a:lnTo>
                  <a:lnTo>
                    <a:pt x="393" y="743"/>
                  </a:lnTo>
                  <a:lnTo>
                    <a:pt x="393" y="743"/>
                  </a:lnTo>
                  <a:lnTo>
                    <a:pt x="382" y="746"/>
                  </a:lnTo>
                  <a:lnTo>
                    <a:pt x="372" y="750"/>
                  </a:lnTo>
                  <a:lnTo>
                    <a:pt x="362" y="755"/>
                  </a:lnTo>
                  <a:lnTo>
                    <a:pt x="354" y="760"/>
                  </a:lnTo>
                  <a:lnTo>
                    <a:pt x="347" y="768"/>
                  </a:lnTo>
                  <a:lnTo>
                    <a:pt x="341" y="776"/>
                  </a:lnTo>
                  <a:lnTo>
                    <a:pt x="337" y="787"/>
                  </a:lnTo>
                  <a:lnTo>
                    <a:pt x="332" y="799"/>
                  </a:lnTo>
                  <a:lnTo>
                    <a:pt x="332" y="799"/>
                  </a:lnTo>
                  <a:lnTo>
                    <a:pt x="359" y="795"/>
                  </a:lnTo>
                  <a:lnTo>
                    <a:pt x="385" y="788"/>
                  </a:lnTo>
                  <a:lnTo>
                    <a:pt x="398" y="784"/>
                  </a:lnTo>
                  <a:lnTo>
                    <a:pt x="409" y="780"/>
                  </a:lnTo>
                  <a:lnTo>
                    <a:pt x="422" y="774"/>
                  </a:lnTo>
                  <a:lnTo>
                    <a:pt x="434" y="768"/>
                  </a:lnTo>
                  <a:lnTo>
                    <a:pt x="434" y="768"/>
                  </a:lnTo>
                  <a:close/>
                  <a:moveTo>
                    <a:pt x="316" y="700"/>
                  </a:moveTo>
                  <a:lnTo>
                    <a:pt x="316" y="700"/>
                  </a:lnTo>
                  <a:lnTo>
                    <a:pt x="329" y="708"/>
                  </a:lnTo>
                  <a:lnTo>
                    <a:pt x="342" y="715"/>
                  </a:lnTo>
                  <a:lnTo>
                    <a:pt x="354" y="724"/>
                  </a:lnTo>
                  <a:lnTo>
                    <a:pt x="367" y="731"/>
                  </a:lnTo>
                  <a:lnTo>
                    <a:pt x="367" y="731"/>
                  </a:lnTo>
                  <a:lnTo>
                    <a:pt x="382" y="713"/>
                  </a:lnTo>
                  <a:lnTo>
                    <a:pt x="395" y="696"/>
                  </a:lnTo>
                  <a:lnTo>
                    <a:pt x="423" y="660"/>
                  </a:lnTo>
                  <a:lnTo>
                    <a:pt x="423" y="660"/>
                  </a:lnTo>
                  <a:lnTo>
                    <a:pt x="393" y="667"/>
                  </a:lnTo>
                  <a:lnTo>
                    <a:pt x="366" y="676"/>
                  </a:lnTo>
                  <a:lnTo>
                    <a:pt x="352" y="681"/>
                  </a:lnTo>
                  <a:lnTo>
                    <a:pt x="339" y="686"/>
                  </a:lnTo>
                  <a:lnTo>
                    <a:pt x="327" y="693"/>
                  </a:lnTo>
                  <a:lnTo>
                    <a:pt x="316" y="700"/>
                  </a:lnTo>
                  <a:lnTo>
                    <a:pt x="316" y="700"/>
                  </a:lnTo>
                  <a:close/>
                  <a:moveTo>
                    <a:pt x="246" y="345"/>
                  </a:moveTo>
                  <a:lnTo>
                    <a:pt x="246" y="345"/>
                  </a:lnTo>
                  <a:lnTo>
                    <a:pt x="239" y="353"/>
                  </a:lnTo>
                  <a:lnTo>
                    <a:pt x="231" y="360"/>
                  </a:lnTo>
                  <a:lnTo>
                    <a:pt x="222" y="365"/>
                  </a:lnTo>
                  <a:lnTo>
                    <a:pt x="212" y="371"/>
                  </a:lnTo>
                  <a:lnTo>
                    <a:pt x="193" y="380"/>
                  </a:lnTo>
                  <a:lnTo>
                    <a:pt x="183" y="386"/>
                  </a:lnTo>
                  <a:lnTo>
                    <a:pt x="174" y="391"/>
                  </a:lnTo>
                  <a:lnTo>
                    <a:pt x="174" y="391"/>
                  </a:lnTo>
                  <a:lnTo>
                    <a:pt x="195" y="416"/>
                  </a:lnTo>
                  <a:lnTo>
                    <a:pt x="204" y="429"/>
                  </a:lnTo>
                  <a:lnTo>
                    <a:pt x="208" y="437"/>
                  </a:lnTo>
                  <a:lnTo>
                    <a:pt x="211" y="444"/>
                  </a:lnTo>
                  <a:lnTo>
                    <a:pt x="211" y="444"/>
                  </a:lnTo>
                  <a:lnTo>
                    <a:pt x="213" y="446"/>
                  </a:lnTo>
                  <a:lnTo>
                    <a:pt x="216" y="446"/>
                  </a:lnTo>
                  <a:lnTo>
                    <a:pt x="219" y="443"/>
                  </a:lnTo>
                  <a:lnTo>
                    <a:pt x="223" y="441"/>
                  </a:lnTo>
                  <a:lnTo>
                    <a:pt x="225" y="441"/>
                  </a:lnTo>
                  <a:lnTo>
                    <a:pt x="227" y="443"/>
                  </a:lnTo>
                  <a:lnTo>
                    <a:pt x="227" y="443"/>
                  </a:lnTo>
                  <a:lnTo>
                    <a:pt x="236" y="453"/>
                  </a:lnTo>
                  <a:lnTo>
                    <a:pt x="240" y="457"/>
                  </a:lnTo>
                  <a:lnTo>
                    <a:pt x="246" y="461"/>
                  </a:lnTo>
                  <a:lnTo>
                    <a:pt x="246" y="461"/>
                  </a:lnTo>
                  <a:lnTo>
                    <a:pt x="262" y="455"/>
                  </a:lnTo>
                  <a:lnTo>
                    <a:pt x="277" y="450"/>
                  </a:lnTo>
                  <a:lnTo>
                    <a:pt x="292" y="442"/>
                  </a:lnTo>
                  <a:lnTo>
                    <a:pt x="306" y="435"/>
                  </a:lnTo>
                  <a:lnTo>
                    <a:pt x="318" y="426"/>
                  </a:lnTo>
                  <a:lnTo>
                    <a:pt x="331" y="417"/>
                  </a:lnTo>
                  <a:lnTo>
                    <a:pt x="343" y="407"/>
                  </a:lnTo>
                  <a:lnTo>
                    <a:pt x="354" y="396"/>
                  </a:lnTo>
                  <a:lnTo>
                    <a:pt x="354" y="396"/>
                  </a:lnTo>
                  <a:lnTo>
                    <a:pt x="246" y="345"/>
                  </a:lnTo>
                  <a:lnTo>
                    <a:pt x="246" y="345"/>
                  </a:lnTo>
                  <a:close/>
                  <a:moveTo>
                    <a:pt x="295" y="547"/>
                  </a:moveTo>
                  <a:lnTo>
                    <a:pt x="295" y="547"/>
                  </a:lnTo>
                  <a:lnTo>
                    <a:pt x="293" y="545"/>
                  </a:lnTo>
                  <a:lnTo>
                    <a:pt x="292" y="542"/>
                  </a:lnTo>
                  <a:lnTo>
                    <a:pt x="289" y="534"/>
                  </a:lnTo>
                  <a:lnTo>
                    <a:pt x="286" y="517"/>
                  </a:lnTo>
                  <a:lnTo>
                    <a:pt x="284" y="510"/>
                  </a:lnTo>
                  <a:lnTo>
                    <a:pt x="281" y="503"/>
                  </a:lnTo>
                  <a:lnTo>
                    <a:pt x="279" y="501"/>
                  </a:lnTo>
                  <a:lnTo>
                    <a:pt x="276" y="500"/>
                  </a:lnTo>
                  <a:lnTo>
                    <a:pt x="272" y="499"/>
                  </a:lnTo>
                  <a:lnTo>
                    <a:pt x="268" y="500"/>
                  </a:lnTo>
                  <a:lnTo>
                    <a:pt x="268" y="500"/>
                  </a:lnTo>
                  <a:lnTo>
                    <a:pt x="265" y="507"/>
                  </a:lnTo>
                  <a:lnTo>
                    <a:pt x="261" y="514"/>
                  </a:lnTo>
                  <a:lnTo>
                    <a:pt x="256" y="519"/>
                  </a:lnTo>
                  <a:lnTo>
                    <a:pt x="251" y="525"/>
                  </a:lnTo>
                  <a:lnTo>
                    <a:pt x="239" y="534"/>
                  </a:lnTo>
                  <a:lnTo>
                    <a:pt x="227" y="544"/>
                  </a:lnTo>
                  <a:lnTo>
                    <a:pt x="227" y="544"/>
                  </a:lnTo>
                  <a:lnTo>
                    <a:pt x="230" y="535"/>
                  </a:lnTo>
                  <a:lnTo>
                    <a:pt x="234" y="529"/>
                  </a:lnTo>
                  <a:lnTo>
                    <a:pt x="238" y="523"/>
                  </a:lnTo>
                  <a:lnTo>
                    <a:pt x="242" y="516"/>
                  </a:lnTo>
                  <a:lnTo>
                    <a:pt x="254" y="507"/>
                  </a:lnTo>
                  <a:lnTo>
                    <a:pt x="267" y="498"/>
                  </a:lnTo>
                  <a:lnTo>
                    <a:pt x="267" y="498"/>
                  </a:lnTo>
                  <a:lnTo>
                    <a:pt x="250" y="496"/>
                  </a:lnTo>
                  <a:lnTo>
                    <a:pt x="245" y="495"/>
                  </a:lnTo>
                  <a:lnTo>
                    <a:pt x="238" y="493"/>
                  </a:lnTo>
                  <a:lnTo>
                    <a:pt x="238" y="493"/>
                  </a:lnTo>
                  <a:lnTo>
                    <a:pt x="228" y="501"/>
                  </a:lnTo>
                  <a:lnTo>
                    <a:pt x="220" y="511"/>
                  </a:lnTo>
                  <a:lnTo>
                    <a:pt x="204" y="530"/>
                  </a:lnTo>
                  <a:lnTo>
                    <a:pt x="188" y="549"/>
                  </a:lnTo>
                  <a:lnTo>
                    <a:pt x="178" y="559"/>
                  </a:lnTo>
                  <a:lnTo>
                    <a:pt x="169" y="568"/>
                  </a:lnTo>
                  <a:lnTo>
                    <a:pt x="169" y="568"/>
                  </a:lnTo>
                  <a:lnTo>
                    <a:pt x="172" y="578"/>
                  </a:lnTo>
                  <a:lnTo>
                    <a:pt x="173" y="587"/>
                  </a:lnTo>
                  <a:lnTo>
                    <a:pt x="173" y="587"/>
                  </a:lnTo>
                  <a:lnTo>
                    <a:pt x="179" y="586"/>
                  </a:lnTo>
                  <a:lnTo>
                    <a:pt x="186" y="584"/>
                  </a:lnTo>
                  <a:lnTo>
                    <a:pt x="191" y="579"/>
                  </a:lnTo>
                  <a:lnTo>
                    <a:pt x="196" y="575"/>
                  </a:lnTo>
                  <a:lnTo>
                    <a:pt x="202" y="570"/>
                  </a:lnTo>
                  <a:lnTo>
                    <a:pt x="207" y="567"/>
                  </a:lnTo>
                  <a:lnTo>
                    <a:pt x="212" y="563"/>
                  </a:lnTo>
                  <a:lnTo>
                    <a:pt x="219" y="562"/>
                  </a:lnTo>
                  <a:lnTo>
                    <a:pt x="219" y="562"/>
                  </a:lnTo>
                  <a:lnTo>
                    <a:pt x="217" y="568"/>
                  </a:lnTo>
                  <a:lnTo>
                    <a:pt x="213" y="572"/>
                  </a:lnTo>
                  <a:lnTo>
                    <a:pt x="206" y="579"/>
                  </a:lnTo>
                  <a:lnTo>
                    <a:pt x="197" y="587"/>
                  </a:lnTo>
                  <a:lnTo>
                    <a:pt x="194" y="591"/>
                  </a:lnTo>
                  <a:lnTo>
                    <a:pt x="192" y="595"/>
                  </a:lnTo>
                  <a:lnTo>
                    <a:pt x="192" y="595"/>
                  </a:lnTo>
                  <a:lnTo>
                    <a:pt x="195" y="595"/>
                  </a:lnTo>
                  <a:lnTo>
                    <a:pt x="198" y="596"/>
                  </a:lnTo>
                  <a:lnTo>
                    <a:pt x="200" y="599"/>
                  </a:lnTo>
                  <a:lnTo>
                    <a:pt x="201" y="601"/>
                  </a:lnTo>
                  <a:lnTo>
                    <a:pt x="201" y="601"/>
                  </a:lnTo>
                  <a:lnTo>
                    <a:pt x="235" y="593"/>
                  </a:lnTo>
                  <a:lnTo>
                    <a:pt x="267" y="585"/>
                  </a:lnTo>
                  <a:lnTo>
                    <a:pt x="298" y="574"/>
                  </a:lnTo>
                  <a:lnTo>
                    <a:pt x="329" y="563"/>
                  </a:lnTo>
                  <a:lnTo>
                    <a:pt x="329" y="563"/>
                  </a:lnTo>
                  <a:lnTo>
                    <a:pt x="332" y="555"/>
                  </a:lnTo>
                  <a:lnTo>
                    <a:pt x="333" y="550"/>
                  </a:lnTo>
                  <a:lnTo>
                    <a:pt x="336" y="546"/>
                  </a:lnTo>
                  <a:lnTo>
                    <a:pt x="336" y="546"/>
                  </a:lnTo>
                  <a:lnTo>
                    <a:pt x="316" y="547"/>
                  </a:lnTo>
                  <a:lnTo>
                    <a:pt x="306" y="548"/>
                  </a:lnTo>
                  <a:lnTo>
                    <a:pt x="295" y="547"/>
                  </a:lnTo>
                  <a:lnTo>
                    <a:pt x="295" y="547"/>
                  </a:lnTo>
                  <a:close/>
                  <a:moveTo>
                    <a:pt x="230" y="610"/>
                  </a:moveTo>
                  <a:lnTo>
                    <a:pt x="230" y="610"/>
                  </a:lnTo>
                  <a:lnTo>
                    <a:pt x="206" y="616"/>
                  </a:lnTo>
                  <a:lnTo>
                    <a:pt x="195" y="620"/>
                  </a:lnTo>
                  <a:lnTo>
                    <a:pt x="191" y="622"/>
                  </a:lnTo>
                  <a:lnTo>
                    <a:pt x="187" y="626"/>
                  </a:lnTo>
                  <a:lnTo>
                    <a:pt x="187" y="626"/>
                  </a:lnTo>
                  <a:lnTo>
                    <a:pt x="200" y="635"/>
                  </a:lnTo>
                  <a:lnTo>
                    <a:pt x="215" y="644"/>
                  </a:lnTo>
                  <a:lnTo>
                    <a:pt x="230" y="651"/>
                  </a:lnTo>
                  <a:lnTo>
                    <a:pt x="243" y="658"/>
                  </a:lnTo>
                  <a:lnTo>
                    <a:pt x="243" y="658"/>
                  </a:lnTo>
                  <a:lnTo>
                    <a:pt x="252" y="664"/>
                  </a:lnTo>
                  <a:lnTo>
                    <a:pt x="257" y="667"/>
                  </a:lnTo>
                  <a:lnTo>
                    <a:pt x="260" y="668"/>
                  </a:lnTo>
                  <a:lnTo>
                    <a:pt x="262" y="668"/>
                  </a:lnTo>
                  <a:lnTo>
                    <a:pt x="262" y="668"/>
                  </a:lnTo>
                  <a:lnTo>
                    <a:pt x="263" y="668"/>
                  </a:lnTo>
                  <a:lnTo>
                    <a:pt x="264" y="666"/>
                  </a:lnTo>
                  <a:lnTo>
                    <a:pt x="267" y="662"/>
                  </a:lnTo>
                  <a:lnTo>
                    <a:pt x="269" y="655"/>
                  </a:lnTo>
                  <a:lnTo>
                    <a:pt x="273" y="651"/>
                  </a:lnTo>
                  <a:lnTo>
                    <a:pt x="273" y="651"/>
                  </a:lnTo>
                  <a:lnTo>
                    <a:pt x="291" y="637"/>
                  </a:lnTo>
                  <a:lnTo>
                    <a:pt x="308" y="620"/>
                  </a:lnTo>
                  <a:lnTo>
                    <a:pt x="316" y="610"/>
                  </a:lnTo>
                  <a:lnTo>
                    <a:pt x="323" y="601"/>
                  </a:lnTo>
                  <a:lnTo>
                    <a:pt x="329" y="590"/>
                  </a:lnTo>
                  <a:lnTo>
                    <a:pt x="334" y="579"/>
                  </a:lnTo>
                  <a:lnTo>
                    <a:pt x="334" y="579"/>
                  </a:lnTo>
                  <a:lnTo>
                    <a:pt x="322" y="580"/>
                  </a:lnTo>
                  <a:lnTo>
                    <a:pt x="308" y="583"/>
                  </a:lnTo>
                  <a:lnTo>
                    <a:pt x="295" y="586"/>
                  </a:lnTo>
                  <a:lnTo>
                    <a:pt x="282" y="591"/>
                  </a:lnTo>
                  <a:lnTo>
                    <a:pt x="256" y="601"/>
                  </a:lnTo>
                  <a:lnTo>
                    <a:pt x="242" y="606"/>
                  </a:lnTo>
                  <a:lnTo>
                    <a:pt x="230" y="610"/>
                  </a:lnTo>
                  <a:lnTo>
                    <a:pt x="230" y="610"/>
                  </a:lnTo>
                  <a:close/>
                  <a:moveTo>
                    <a:pt x="286" y="660"/>
                  </a:moveTo>
                  <a:lnTo>
                    <a:pt x="286" y="660"/>
                  </a:lnTo>
                  <a:lnTo>
                    <a:pt x="282" y="666"/>
                  </a:lnTo>
                  <a:lnTo>
                    <a:pt x="277" y="673"/>
                  </a:lnTo>
                  <a:lnTo>
                    <a:pt x="265" y="683"/>
                  </a:lnTo>
                  <a:lnTo>
                    <a:pt x="258" y="690"/>
                  </a:lnTo>
                  <a:lnTo>
                    <a:pt x="254" y="696"/>
                  </a:lnTo>
                  <a:lnTo>
                    <a:pt x="251" y="702"/>
                  </a:lnTo>
                  <a:lnTo>
                    <a:pt x="249" y="710"/>
                  </a:lnTo>
                  <a:lnTo>
                    <a:pt x="249" y="710"/>
                  </a:lnTo>
                  <a:lnTo>
                    <a:pt x="266" y="702"/>
                  </a:lnTo>
                  <a:lnTo>
                    <a:pt x="285" y="695"/>
                  </a:lnTo>
                  <a:lnTo>
                    <a:pt x="294" y="690"/>
                  </a:lnTo>
                  <a:lnTo>
                    <a:pt x="301" y="684"/>
                  </a:lnTo>
                  <a:lnTo>
                    <a:pt x="308" y="678"/>
                  </a:lnTo>
                  <a:lnTo>
                    <a:pt x="313" y="670"/>
                  </a:lnTo>
                  <a:lnTo>
                    <a:pt x="313" y="670"/>
                  </a:lnTo>
                  <a:lnTo>
                    <a:pt x="304" y="669"/>
                  </a:lnTo>
                  <a:lnTo>
                    <a:pt x="298" y="668"/>
                  </a:lnTo>
                  <a:lnTo>
                    <a:pt x="292" y="665"/>
                  </a:lnTo>
                  <a:lnTo>
                    <a:pt x="288" y="663"/>
                  </a:lnTo>
                  <a:lnTo>
                    <a:pt x="286" y="660"/>
                  </a:lnTo>
                  <a:lnTo>
                    <a:pt x="286" y="660"/>
                  </a:lnTo>
                  <a:close/>
                  <a:moveTo>
                    <a:pt x="142" y="501"/>
                  </a:moveTo>
                  <a:lnTo>
                    <a:pt x="142" y="501"/>
                  </a:lnTo>
                  <a:lnTo>
                    <a:pt x="145" y="498"/>
                  </a:lnTo>
                  <a:lnTo>
                    <a:pt x="148" y="495"/>
                  </a:lnTo>
                  <a:lnTo>
                    <a:pt x="157" y="489"/>
                  </a:lnTo>
                  <a:lnTo>
                    <a:pt x="165" y="485"/>
                  </a:lnTo>
                  <a:lnTo>
                    <a:pt x="174" y="480"/>
                  </a:lnTo>
                  <a:lnTo>
                    <a:pt x="174" y="480"/>
                  </a:lnTo>
                  <a:lnTo>
                    <a:pt x="182" y="474"/>
                  </a:lnTo>
                  <a:lnTo>
                    <a:pt x="190" y="468"/>
                  </a:lnTo>
                  <a:lnTo>
                    <a:pt x="196" y="462"/>
                  </a:lnTo>
                  <a:lnTo>
                    <a:pt x="201" y="455"/>
                  </a:lnTo>
                  <a:lnTo>
                    <a:pt x="201" y="455"/>
                  </a:lnTo>
                  <a:lnTo>
                    <a:pt x="198" y="455"/>
                  </a:lnTo>
                  <a:lnTo>
                    <a:pt x="197" y="453"/>
                  </a:lnTo>
                  <a:lnTo>
                    <a:pt x="194" y="447"/>
                  </a:lnTo>
                  <a:lnTo>
                    <a:pt x="189" y="433"/>
                  </a:lnTo>
                  <a:lnTo>
                    <a:pt x="189" y="433"/>
                  </a:lnTo>
                  <a:lnTo>
                    <a:pt x="182" y="435"/>
                  </a:lnTo>
                  <a:lnTo>
                    <a:pt x="177" y="438"/>
                  </a:lnTo>
                  <a:lnTo>
                    <a:pt x="167" y="446"/>
                  </a:lnTo>
                  <a:lnTo>
                    <a:pt x="158" y="452"/>
                  </a:lnTo>
                  <a:lnTo>
                    <a:pt x="152" y="454"/>
                  </a:lnTo>
                  <a:lnTo>
                    <a:pt x="147" y="455"/>
                  </a:lnTo>
                  <a:lnTo>
                    <a:pt x="147" y="455"/>
                  </a:lnTo>
                  <a:lnTo>
                    <a:pt x="149" y="449"/>
                  </a:lnTo>
                  <a:lnTo>
                    <a:pt x="152" y="443"/>
                  </a:lnTo>
                  <a:lnTo>
                    <a:pt x="157" y="440"/>
                  </a:lnTo>
                  <a:lnTo>
                    <a:pt x="161" y="436"/>
                  </a:lnTo>
                  <a:lnTo>
                    <a:pt x="171" y="429"/>
                  </a:lnTo>
                  <a:lnTo>
                    <a:pt x="175" y="425"/>
                  </a:lnTo>
                  <a:lnTo>
                    <a:pt x="178" y="420"/>
                  </a:lnTo>
                  <a:lnTo>
                    <a:pt x="178" y="420"/>
                  </a:lnTo>
                  <a:lnTo>
                    <a:pt x="175" y="413"/>
                  </a:lnTo>
                  <a:lnTo>
                    <a:pt x="172" y="407"/>
                  </a:lnTo>
                  <a:lnTo>
                    <a:pt x="166" y="402"/>
                  </a:lnTo>
                  <a:lnTo>
                    <a:pt x="163" y="399"/>
                  </a:lnTo>
                  <a:lnTo>
                    <a:pt x="160" y="398"/>
                  </a:lnTo>
                  <a:lnTo>
                    <a:pt x="160" y="398"/>
                  </a:lnTo>
                  <a:lnTo>
                    <a:pt x="147" y="407"/>
                  </a:lnTo>
                  <a:lnTo>
                    <a:pt x="135" y="417"/>
                  </a:lnTo>
                  <a:lnTo>
                    <a:pt x="125" y="427"/>
                  </a:lnTo>
                  <a:lnTo>
                    <a:pt x="114" y="438"/>
                  </a:lnTo>
                  <a:lnTo>
                    <a:pt x="92" y="461"/>
                  </a:lnTo>
                  <a:lnTo>
                    <a:pt x="81" y="470"/>
                  </a:lnTo>
                  <a:lnTo>
                    <a:pt x="69" y="480"/>
                  </a:lnTo>
                  <a:lnTo>
                    <a:pt x="69" y="480"/>
                  </a:lnTo>
                  <a:lnTo>
                    <a:pt x="73" y="483"/>
                  </a:lnTo>
                  <a:lnTo>
                    <a:pt x="77" y="484"/>
                  </a:lnTo>
                  <a:lnTo>
                    <a:pt x="81" y="484"/>
                  </a:lnTo>
                  <a:lnTo>
                    <a:pt x="84" y="484"/>
                  </a:lnTo>
                  <a:lnTo>
                    <a:pt x="88" y="482"/>
                  </a:lnTo>
                  <a:lnTo>
                    <a:pt x="91" y="480"/>
                  </a:lnTo>
                  <a:lnTo>
                    <a:pt x="97" y="474"/>
                  </a:lnTo>
                  <a:lnTo>
                    <a:pt x="103" y="468"/>
                  </a:lnTo>
                  <a:lnTo>
                    <a:pt x="110" y="463"/>
                  </a:lnTo>
                  <a:lnTo>
                    <a:pt x="114" y="461"/>
                  </a:lnTo>
                  <a:lnTo>
                    <a:pt x="117" y="459"/>
                  </a:lnTo>
                  <a:lnTo>
                    <a:pt x="120" y="458"/>
                  </a:lnTo>
                  <a:lnTo>
                    <a:pt x="125" y="458"/>
                  </a:lnTo>
                  <a:lnTo>
                    <a:pt x="125" y="458"/>
                  </a:lnTo>
                  <a:lnTo>
                    <a:pt x="116" y="468"/>
                  </a:lnTo>
                  <a:lnTo>
                    <a:pt x="106" y="478"/>
                  </a:lnTo>
                  <a:lnTo>
                    <a:pt x="98" y="486"/>
                  </a:lnTo>
                  <a:lnTo>
                    <a:pt x="89" y="496"/>
                  </a:lnTo>
                  <a:lnTo>
                    <a:pt x="89" y="496"/>
                  </a:lnTo>
                  <a:lnTo>
                    <a:pt x="92" y="500"/>
                  </a:lnTo>
                  <a:lnTo>
                    <a:pt x="96" y="504"/>
                  </a:lnTo>
                  <a:lnTo>
                    <a:pt x="98" y="511"/>
                  </a:lnTo>
                  <a:lnTo>
                    <a:pt x="98" y="517"/>
                  </a:lnTo>
                  <a:lnTo>
                    <a:pt x="98" y="517"/>
                  </a:lnTo>
                  <a:lnTo>
                    <a:pt x="105" y="517"/>
                  </a:lnTo>
                  <a:lnTo>
                    <a:pt x="111" y="516"/>
                  </a:lnTo>
                  <a:lnTo>
                    <a:pt x="115" y="514"/>
                  </a:lnTo>
                  <a:lnTo>
                    <a:pt x="119" y="511"/>
                  </a:lnTo>
                  <a:lnTo>
                    <a:pt x="119" y="511"/>
                  </a:lnTo>
                  <a:lnTo>
                    <a:pt x="126" y="511"/>
                  </a:lnTo>
                  <a:lnTo>
                    <a:pt x="131" y="510"/>
                  </a:lnTo>
                  <a:lnTo>
                    <a:pt x="144" y="507"/>
                  </a:lnTo>
                  <a:lnTo>
                    <a:pt x="156" y="502"/>
                  </a:lnTo>
                  <a:lnTo>
                    <a:pt x="167" y="500"/>
                  </a:lnTo>
                  <a:lnTo>
                    <a:pt x="167" y="500"/>
                  </a:lnTo>
                  <a:lnTo>
                    <a:pt x="183" y="498"/>
                  </a:lnTo>
                  <a:lnTo>
                    <a:pt x="198" y="497"/>
                  </a:lnTo>
                  <a:lnTo>
                    <a:pt x="212" y="495"/>
                  </a:lnTo>
                  <a:lnTo>
                    <a:pt x="219" y="494"/>
                  </a:lnTo>
                  <a:lnTo>
                    <a:pt x="224" y="490"/>
                  </a:lnTo>
                  <a:lnTo>
                    <a:pt x="224" y="490"/>
                  </a:lnTo>
                  <a:lnTo>
                    <a:pt x="223" y="489"/>
                  </a:lnTo>
                  <a:lnTo>
                    <a:pt x="223" y="488"/>
                  </a:lnTo>
                  <a:lnTo>
                    <a:pt x="220" y="487"/>
                  </a:lnTo>
                  <a:lnTo>
                    <a:pt x="218" y="485"/>
                  </a:lnTo>
                  <a:lnTo>
                    <a:pt x="217" y="483"/>
                  </a:lnTo>
                  <a:lnTo>
                    <a:pt x="217" y="480"/>
                  </a:lnTo>
                  <a:lnTo>
                    <a:pt x="217" y="480"/>
                  </a:lnTo>
                  <a:lnTo>
                    <a:pt x="220" y="475"/>
                  </a:lnTo>
                  <a:lnTo>
                    <a:pt x="223" y="472"/>
                  </a:lnTo>
                  <a:lnTo>
                    <a:pt x="223" y="470"/>
                  </a:lnTo>
                  <a:lnTo>
                    <a:pt x="224" y="467"/>
                  </a:lnTo>
                  <a:lnTo>
                    <a:pt x="223" y="464"/>
                  </a:lnTo>
                  <a:lnTo>
                    <a:pt x="222" y="461"/>
                  </a:lnTo>
                  <a:lnTo>
                    <a:pt x="222" y="461"/>
                  </a:lnTo>
                  <a:lnTo>
                    <a:pt x="211" y="465"/>
                  </a:lnTo>
                  <a:lnTo>
                    <a:pt x="202" y="471"/>
                  </a:lnTo>
                  <a:lnTo>
                    <a:pt x="185" y="485"/>
                  </a:lnTo>
                  <a:lnTo>
                    <a:pt x="175" y="492"/>
                  </a:lnTo>
                  <a:lnTo>
                    <a:pt x="165" y="497"/>
                  </a:lnTo>
                  <a:lnTo>
                    <a:pt x="160" y="499"/>
                  </a:lnTo>
                  <a:lnTo>
                    <a:pt x="155" y="501"/>
                  </a:lnTo>
                  <a:lnTo>
                    <a:pt x="148" y="501"/>
                  </a:lnTo>
                  <a:lnTo>
                    <a:pt x="142" y="501"/>
                  </a:lnTo>
                  <a:lnTo>
                    <a:pt x="142" y="501"/>
                  </a:lnTo>
                  <a:close/>
                  <a:moveTo>
                    <a:pt x="135" y="523"/>
                  </a:moveTo>
                  <a:lnTo>
                    <a:pt x="135" y="523"/>
                  </a:lnTo>
                  <a:lnTo>
                    <a:pt x="124" y="533"/>
                  </a:lnTo>
                  <a:lnTo>
                    <a:pt x="112" y="545"/>
                  </a:lnTo>
                  <a:lnTo>
                    <a:pt x="107" y="552"/>
                  </a:lnTo>
                  <a:lnTo>
                    <a:pt x="103" y="558"/>
                  </a:lnTo>
                  <a:lnTo>
                    <a:pt x="99" y="567"/>
                  </a:lnTo>
                  <a:lnTo>
                    <a:pt x="96" y="574"/>
                  </a:lnTo>
                  <a:lnTo>
                    <a:pt x="96" y="574"/>
                  </a:lnTo>
                  <a:lnTo>
                    <a:pt x="111" y="586"/>
                  </a:lnTo>
                  <a:lnTo>
                    <a:pt x="127" y="595"/>
                  </a:lnTo>
                  <a:lnTo>
                    <a:pt x="127" y="595"/>
                  </a:lnTo>
                  <a:lnTo>
                    <a:pt x="135" y="585"/>
                  </a:lnTo>
                  <a:lnTo>
                    <a:pt x="144" y="574"/>
                  </a:lnTo>
                  <a:lnTo>
                    <a:pt x="165" y="555"/>
                  </a:lnTo>
                  <a:lnTo>
                    <a:pt x="176" y="545"/>
                  </a:lnTo>
                  <a:lnTo>
                    <a:pt x="186" y="535"/>
                  </a:lnTo>
                  <a:lnTo>
                    <a:pt x="194" y="524"/>
                  </a:lnTo>
                  <a:lnTo>
                    <a:pt x="203" y="512"/>
                  </a:lnTo>
                  <a:lnTo>
                    <a:pt x="203" y="512"/>
                  </a:lnTo>
                  <a:lnTo>
                    <a:pt x="169" y="519"/>
                  </a:lnTo>
                  <a:lnTo>
                    <a:pt x="152" y="523"/>
                  </a:lnTo>
                  <a:lnTo>
                    <a:pt x="135" y="523"/>
                  </a:lnTo>
                  <a:lnTo>
                    <a:pt x="135" y="523"/>
                  </a:lnTo>
                  <a:close/>
                  <a:moveTo>
                    <a:pt x="158" y="585"/>
                  </a:moveTo>
                  <a:lnTo>
                    <a:pt x="158" y="585"/>
                  </a:lnTo>
                  <a:lnTo>
                    <a:pt x="150" y="588"/>
                  </a:lnTo>
                  <a:lnTo>
                    <a:pt x="143" y="593"/>
                  </a:lnTo>
                  <a:lnTo>
                    <a:pt x="137" y="598"/>
                  </a:lnTo>
                  <a:lnTo>
                    <a:pt x="132" y="604"/>
                  </a:lnTo>
                  <a:lnTo>
                    <a:pt x="121" y="617"/>
                  </a:lnTo>
                  <a:lnTo>
                    <a:pt x="112" y="630"/>
                  </a:lnTo>
                  <a:lnTo>
                    <a:pt x="112" y="630"/>
                  </a:lnTo>
                  <a:lnTo>
                    <a:pt x="120" y="630"/>
                  </a:lnTo>
                  <a:lnTo>
                    <a:pt x="130" y="629"/>
                  </a:lnTo>
                  <a:lnTo>
                    <a:pt x="141" y="625"/>
                  </a:lnTo>
                  <a:lnTo>
                    <a:pt x="151" y="621"/>
                  </a:lnTo>
                  <a:lnTo>
                    <a:pt x="161" y="617"/>
                  </a:lnTo>
                  <a:lnTo>
                    <a:pt x="169" y="613"/>
                  </a:lnTo>
                  <a:lnTo>
                    <a:pt x="173" y="609"/>
                  </a:lnTo>
                  <a:lnTo>
                    <a:pt x="174" y="607"/>
                  </a:lnTo>
                  <a:lnTo>
                    <a:pt x="174" y="606"/>
                  </a:lnTo>
                  <a:lnTo>
                    <a:pt x="174" y="606"/>
                  </a:lnTo>
                  <a:lnTo>
                    <a:pt x="174" y="608"/>
                  </a:lnTo>
                  <a:lnTo>
                    <a:pt x="174" y="608"/>
                  </a:lnTo>
                  <a:lnTo>
                    <a:pt x="170" y="602"/>
                  </a:lnTo>
                  <a:lnTo>
                    <a:pt x="164" y="596"/>
                  </a:lnTo>
                  <a:lnTo>
                    <a:pt x="160" y="591"/>
                  </a:lnTo>
                  <a:lnTo>
                    <a:pt x="159" y="588"/>
                  </a:lnTo>
                  <a:lnTo>
                    <a:pt x="158" y="585"/>
                  </a:lnTo>
                  <a:lnTo>
                    <a:pt x="158" y="585"/>
                  </a:lnTo>
                  <a:close/>
                  <a:moveTo>
                    <a:pt x="82" y="516"/>
                  </a:moveTo>
                  <a:lnTo>
                    <a:pt x="82" y="516"/>
                  </a:lnTo>
                  <a:lnTo>
                    <a:pt x="81" y="510"/>
                  </a:lnTo>
                  <a:lnTo>
                    <a:pt x="79" y="505"/>
                  </a:lnTo>
                  <a:lnTo>
                    <a:pt x="76" y="501"/>
                  </a:lnTo>
                  <a:lnTo>
                    <a:pt x="72" y="499"/>
                  </a:lnTo>
                  <a:lnTo>
                    <a:pt x="68" y="497"/>
                  </a:lnTo>
                  <a:lnTo>
                    <a:pt x="64" y="496"/>
                  </a:lnTo>
                  <a:lnTo>
                    <a:pt x="53" y="495"/>
                  </a:lnTo>
                  <a:lnTo>
                    <a:pt x="53" y="495"/>
                  </a:lnTo>
                  <a:lnTo>
                    <a:pt x="50" y="500"/>
                  </a:lnTo>
                  <a:lnTo>
                    <a:pt x="46" y="504"/>
                  </a:lnTo>
                  <a:lnTo>
                    <a:pt x="37" y="515"/>
                  </a:lnTo>
                  <a:lnTo>
                    <a:pt x="33" y="519"/>
                  </a:lnTo>
                  <a:lnTo>
                    <a:pt x="29" y="525"/>
                  </a:lnTo>
                  <a:lnTo>
                    <a:pt x="27" y="531"/>
                  </a:lnTo>
                  <a:lnTo>
                    <a:pt x="27" y="538"/>
                  </a:lnTo>
                  <a:lnTo>
                    <a:pt x="27" y="538"/>
                  </a:lnTo>
                  <a:lnTo>
                    <a:pt x="56" y="529"/>
                  </a:lnTo>
                  <a:lnTo>
                    <a:pt x="70" y="524"/>
                  </a:lnTo>
                  <a:lnTo>
                    <a:pt x="76" y="519"/>
                  </a:lnTo>
                  <a:lnTo>
                    <a:pt x="82" y="516"/>
                  </a:lnTo>
                  <a:lnTo>
                    <a:pt x="82" y="516"/>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cs typeface="+mn-ea"/>
                <a:sym typeface="+mn-lt"/>
              </a:endParaRPr>
            </a:p>
          </p:txBody>
        </p:sp>
      </p:grpSp>
      <p:grpSp>
        <p:nvGrpSpPr>
          <p:cNvPr id="58" name="Group 189"/>
          <p:cNvGrpSpPr>
            <a:grpSpLocks noChangeAspect="1"/>
          </p:cNvGrpSpPr>
          <p:nvPr/>
        </p:nvGrpSpPr>
        <p:grpSpPr bwMode="auto">
          <a:xfrm rot="19076758">
            <a:off x="8751937" y="5476518"/>
            <a:ext cx="808440" cy="933285"/>
            <a:chOff x="387" y="1666"/>
            <a:chExt cx="531" cy="613"/>
          </a:xfrm>
          <a:solidFill>
            <a:srgbClr val="FFFFFF"/>
          </a:solidFill>
        </p:grpSpPr>
        <p:sp>
          <p:nvSpPr>
            <p:cNvPr id="59" name="Freeform 191"/>
            <p:cNvSpPr>
              <a:spLocks noEditPoints="1"/>
            </p:cNvSpPr>
            <p:nvPr/>
          </p:nvSpPr>
          <p:spPr bwMode="auto">
            <a:xfrm>
              <a:off x="387" y="1666"/>
              <a:ext cx="531" cy="613"/>
            </a:xfrm>
            <a:custGeom>
              <a:avLst/>
              <a:gdLst>
                <a:gd name="T0" fmla="*/ 27 w 251"/>
                <a:gd name="T1" fmla="*/ 274 h 290"/>
                <a:gd name="T2" fmla="*/ 34 w 251"/>
                <a:gd name="T3" fmla="*/ 269 h 290"/>
                <a:gd name="T4" fmla="*/ 16 w 251"/>
                <a:gd name="T5" fmla="*/ 137 h 290"/>
                <a:gd name="T6" fmla="*/ 20 w 251"/>
                <a:gd name="T7" fmla="*/ 166 h 290"/>
                <a:gd name="T8" fmla="*/ 35 w 251"/>
                <a:gd name="T9" fmla="*/ 199 h 290"/>
                <a:gd name="T10" fmla="*/ 40 w 251"/>
                <a:gd name="T11" fmla="*/ 221 h 290"/>
                <a:gd name="T12" fmla="*/ 57 w 251"/>
                <a:gd name="T13" fmla="*/ 229 h 290"/>
                <a:gd name="T14" fmla="*/ 211 w 251"/>
                <a:gd name="T15" fmla="*/ 215 h 290"/>
                <a:gd name="T16" fmla="*/ 230 w 251"/>
                <a:gd name="T17" fmla="*/ 270 h 290"/>
                <a:gd name="T18" fmla="*/ 171 w 251"/>
                <a:gd name="T19" fmla="*/ 242 h 290"/>
                <a:gd name="T20" fmla="*/ 116 w 251"/>
                <a:gd name="T21" fmla="*/ 247 h 290"/>
                <a:gd name="T22" fmla="*/ 59 w 251"/>
                <a:gd name="T23" fmla="*/ 283 h 290"/>
                <a:gd name="T24" fmla="*/ 78 w 251"/>
                <a:gd name="T25" fmla="*/ 283 h 290"/>
                <a:gd name="T26" fmla="*/ 115 w 251"/>
                <a:gd name="T27" fmla="*/ 255 h 290"/>
                <a:gd name="T28" fmla="*/ 156 w 251"/>
                <a:gd name="T29" fmla="*/ 277 h 290"/>
                <a:gd name="T30" fmla="*/ 175 w 251"/>
                <a:gd name="T31" fmla="*/ 253 h 290"/>
                <a:gd name="T32" fmla="*/ 205 w 251"/>
                <a:gd name="T33" fmla="*/ 277 h 290"/>
                <a:gd name="T34" fmla="*/ 222 w 251"/>
                <a:gd name="T35" fmla="*/ 275 h 290"/>
                <a:gd name="T36" fmla="*/ 241 w 251"/>
                <a:gd name="T37" fmla="*/ 64 h 290"/>
                <a:gd name="T38" fmla="*/ 4 w 251"/>
                <a:gd name="T39" fmla="*/ 11 h 290"/>
                <a:gd name="T40" fmla="*/ 85 w 251"/>
                <a:gd name="T41" fmla="*/ 115 h 290"/>
                <a:gd name="T42" fmla="*/ 180 w 251"/>
                <a:gd name="T43" fmla="*/ 112 h 290"/>
                <a:gd name="T44" fmla="*/ 132 w 251"/>
                <a:gd name="T45" fmla="*/ 158 h 290"/>
                <a:gd name="T46" fmla="*/ 93 w 251"/>
                <a:gd name="T47" fmla="*/ 121 h 290"/>
                <a:gd name="T48" fmla="*/ 135 w 251"/>
                <a:gd name="T49" fmla="*/ 119 h 290"/>
                <a:gd name="T50" fmla="*/ 135 w 251"/>
                <a:gd name="T51" fmla="*/ 119 h 290"/>
                <a:gd name="T52" fmla="*/ 134 w 251"/>
                <a:gd name="T53" fmla="*/ 194 h 290"/>
                <a:gd name="T54" fmla="*/ 139 w 251"/>
                <a:gd name="T55" fmla="*/ 162 h 290"/>
                <a:gd name="T56" fmla="*/ 139 w 251"/>
                <a:gd name="T57" fmla="*/ 162 h 290"/>
                <a:gd name="T58" fmla="*/ 183 w 251"/>
                <a:gd name="T59" fmla="*/ 189 h 290"/>
                <a:gd name="T60" fmla="*/ 210 w 251"/>
                <a:gd name="T61" fmla="*/ 116 h 290"/>
                <a:gd name="T62" fmla="*/ 175 w 251"/>
                <a:gd name="T63" fmla="*/ 112 h 290"/>
                <a:gd name="T64" fmla="*/ 175 w 251"/>
                <a:gd name="T65" fmla="*/ 112 h 290"/>
                <a:gd name="T66" fmla="*/ 125 w 251"/>
                <a:gd name="T67" fmla="*/ 81 h 290"/>
                <a:gd name="T68" fmla="*/ 88 w 251"/>
                <a:gd name="T69" fmla="*/ 143 h 290"/>
                <a:gd name="T70" fmla="*/ 55 w 251"/>
                <a:gd name="T71" fmla="*/ 170 h 290"/>
                <a:gd name="T72" fmla="*/ 55 w 251"/>
                <a:gd name="T73" fmla="*/ 170 h 290"/>
                <a:gd name="T74" fmla="*/ 91 w 251"/>
                <a:gd name="T75" fmla="*/ 222 h 290"/>
                <a:gd name="T76" fmla="*/ 95 w 251"/>
                <a:gd name="T77" fmla="*/ 203 h 290"/>
                <a:gd name="T78" fmla="*/ 131 w 251"/>
                <a:gd name="T79" fmla="*/ 222 h 290"/>
                <a:gd name="T80" fmla="*/ 179 w 251"/>
                <a:gd name="T81" fmla="*/ 194 h 290"/>
                <a:gd name="T82" fmla="*/ 208 w 251"/>
                <a:gd name="T83" fmla="*/ 215 h 290"/>
                <a:gd name="T84" fmla="*/ 209 w 251"/>
                <a:gd name="T85" fmla="*/ 188 h 290"/>
                <a:gd name="T86" fmla="*/ 215 w 251"/>
                <a:gd name="T87" fmla="*/ 153 h 290"/>
                <a:gd name="T88" fmla="*/ 215 w 251"/>
                <a:gd name="T89" fmla="*/ 141 h 290"/>
                <a:gd name="T90" fmla="*/ 118 w 251"/>
                <a:gd name="T91" fmla="*/ 13 h 290"/>
                <a:gd name="T92" fmla="*/ 230 w 251"/>
                <a:gd name="T93" fmla="*/ 41 h 290"/>
                <a:gd name="T94" fmla="*/ 214 w 251"/>
                <a:gd name="T95" fmla="*/ 64 h 290"/>
                <a:gd name="T96" fmla="*/ 173 w 251"/>
                <a:gd name="T97" fmla="*/ 51 h 290"/>
                <a:gd name="T98" fmla="*/ 131 w 251"/>
                <a:gd name="T99" fmla="*/ 75 h 290"/>
                <a:gd name="T100" fmla="*/ 124 w 251"/>
                <a:gd name="T101" fmla="*/ 61 h 290"/>
                <a:gd name="T102" fmla="*/ 81 w 251"/>
                <a:gd name="T103" fmla="*/ 60 h 290"/>
                <a:gd name="T104" fmla="*/ 45 w 251"/>
                <a:gd name="T105" fmla="*/ 60 h 290"/>
                <a:gd name="T106" fmla="*/ 45 w 251"/>
                <a:gd name="T107" fmla="*/ 87 h 290"/>
                <a:gd name="T108" fmla="*/ 118 w 251"/>
                <a:gd name="T109" fmla="*/ 13 h 2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51" h="290">
                  <a:moveTo>
                    <a:pt x="0" y="15"/>
                  </a:moveTo>
                  <a:cubicBezTo>
                    <a:pt x="3" y="69"/>
                    <a:pt x="5" y="123"/>
                    <a:pt x="8" y="176"/>
                  </a:cubicBezTo>
                  <a:cubicBezTo>
                    <a:pt x="10" y="202"/>
                    <a:pt x="9" y="229"/>
                    <a:pt x="13" y="254"/>
                  </a:cubicBezTo>
                  <a:cubicBezTo>
                    <a:pt x="15" y="264"/>
                    <a:pt x="18" y="272"/>
                    <a:pt x="27" y="274"/>
                  </a:cubicBezTo>
                  <a:cubicBezTo>
                    <a:pt x="32" y="285"/>
                    <a:pt x="49" y="290"/>
                    <a:pt x="59" y="286"/>
                  </a:cubicBezTo>
                  <a:cubicBezTo>
                    <a:pt x="60" y="285"/>
                    <a:pt x="60" y="282"/>
                    <a:pt x="58" y="282"/>
                  </a:cubicBezTo>
                  <a:cubicBezTo>
                    <a:pt x="53" y="281"/>
                    <a:pt x="48" y="281"/>
                    <a:pt x="43" y="278"/>
                  </a:cubicBezTo>
                  <a:cubicBezTo>
                    <a:pt x="39" y="276"/>
                    <a:pt x="37" y="272"/>
                    <a:pt x="34" y="269"/>
                  </a:cubicBezTo>
                  <a:cubicBezTo>
                    <a:pt x="34" y="268"/>
                    <a:pt x="33" y="267"/>
                    <a:pt x="32" y="267"/>
                  </a:cubicBezTo>
                  <a:cubicBezTo>
                    <a:pt x="31" y="266"/>
                    <a:pt x="31" y="266"/>
                    <a:pt x="30" y="266"/>
                  </a:cubicBezTo>
                  <a:cubicBezTo>
                    <a:pt x="16" y="260"/>
                    <a:pt x="19" y="206"/>
                    <a:pt x="18" y="196"/>
                  </a:cubicBezTo>
                  <a:cubicBezTo>
                    <a:pt x="18" y="176"/>
                    <a:pt x="17" y="156"/>
                    <a:pt x="16" y="137"/>
                  </a:cubicBezTo>
                  <a:cubicBezTo>
                    <a:pt x="15" y="132"/>
                    <a:pt x="15" y="127"/>
                    <a:pt x="15" y="122"/>
                  </a:cubicBezTo>
                  <a:cubicBezTo>
                    <a:pt x="25" y="122"/>
                    <a:pt x="36" y="122"/>
                    <a:pt x="46" y="122"/>
                  </a:cubicBezTo>
                  <a:cubicBezTo>
                    <a:pt x="47" y="136"/>
                    <a:pt x="48" y="150"/>
                    <a:pt x="49" y="163"/>
                  </a:cubicBezTo>
                  <a:cubicBezTo>
                    <a:pt x="39" y="164"/>
                    <a:pt x="29" y="165"/>
                    <a:pt x="20" y="166"/>
                  </a:cubicBezTo>
                  <a:cubicBezTo>
                    <a:pt x="17" y="167"/>
                    <a:pt x="17" y="170"/>
                    <a:pt x="20" y="170"/>
                  </a:cubicBezTo>
                  <a:cubicBezTo>
                    <a:pt x="29" y="171"/>
                    <a:pt x="39" y="170"/>
                    <a:pt x="49" y="170"/>
                  </a:cubicBezTo>
                  <a:cubicBezTo>
                    <a:pt x="50" y="179"/>
                    <a:pt x="50" y="189"/>
                    <a:pt x="51" y="198"/>
                  </a:cubicBezTo>
                  <a:cubicBezTo>
                    <a:pt x="46" y="198"/>
                    <a:pt x="40" y="198"/>
                    <a:pt x="35" y="199"/>
                  </a:cubicBezTo>
                  <a:cubicBezTo>
                    <a:pt x="32" y="199"/>
                    <a:pt x="33" y="202"/>
                    <a:pt x="35" y="203"/>
                  </a:cubicBezTo>
                  <a:cubicBezTo>
                    <a:pt x="40" y="203"/>
                    <a:pt x="46" y="203"/>
                    <a:pt x="51" y="204"/>
                  </a:cubicBezTo>
                  <a:cubicBezTo>
                    <a:pt x="52" y="209"/>
                    <a:pt x="52" y="215"/>
                    <a:pt x="52" y="221"/>
                  </a:cubicBezTo>
                  <a:cubicBezTo>
                    <a:pt x="48" y="221"/>
                    <a:pt x="44" y="221"/>
                    <a:pt x="40" y="221"/>
                  </a:cubicBezTo>
                  <a:cubicBezTo>
                    <a:pt x="37" y="221"/>
                    <a:pt x="37" y="225"/>
                    <a:pt x="40" y="225"/>
                  </a:cubicBezTo>
                  <a:cubicBezTo>
                    <a:pt x="44" y="226"/>
                    <a:pt x="48" y="226"/>
                    <a:pt x="53" y="227"/>
                  </a:cubicBezTo>
                  <a:cubicBezTo>
                    <a:pt x="53" y="228"/>
                    <a:pt x="53" y="228"/>
                    <a:pt x="53" y="229"/>
                  </a:cubicBezTo>
                  <a:cubicBezTo>
                    <a:pt x="53" y="231"/>
                    <a:pt x="57" y="231"/>
                    <a:pt x="57" y="229"/>
                  </a:cubicBezTo>
                  <a:cubicBezTo>
                    <a:pt x="57" y="228"/>
                    <a:pt x="57" y="228"/>
                    <a:pt x="57" y="227"/>
                  </a:cubicBezTo>
                  <a:cubicBezTo>
                    <a:pt x="111" y="233"/>
                    <a:pt x="170" y="227"/>
                    <a:pt x="222" y="217"/>
                  </a:cubicBezTo>
                  <a:cubicBezTo>
                    <a:pt x="224" y="216"/>
                    <a:pt x="224" y="213"/>
                    <a:pt x="222" y="213"/>
                  </a:cubicBezTo>
                  <a:cubicBezTo>
                    <a:pt x="218" y="214"/>
                    <a:pt x="215" y="214"/>
                    <a:pt x="211" y="215"/>
                  </a:cubicBezTo>
                  <a:cubicBezTo>
                    <a:pt x="212" y="206"/>
                    <a:pt x="212" y="197"/>
                    <a:pt x="213" y="188"/>
                  </a:cubicBezTo>
                  <a:cubicBezTo>
                    <a:pt x="221" y="186"/>
                    <a:pt x="229" y="184"/>
                    <a:pt x="237" y="183"/>
                  </a:cubicBezTo>
                  <a:cubicBezTo>
                    <a:pt x="239" y="212"/>
                    <a:pt x="240" y="241"/>
                    <a:pt x="242" y="270"/>
                  </a:cubicBezTo>
                  <a:cubicBezTo>
                    <a:pt x="238" y="271"/>
                    <a:pt x="234" y="271"/>
                    <a:pt x="230" y="270"/>
                  </a:cubicBezTo>
                  <a:cubicBezTo>
                    <a:pt x="236" y="257"/>
                    <a:pt x="227" y="240"/>
                    <a:pt x="211" y="242"/>
                  </a:cubicBezTo>
                  <a:cubicBezTo>
                    <a:pt x="196" y="244"/>
                    <a:pt x="189" y="263"/>
                    <a:pt x="199" y="273"/>
                  </a:cubicBezTo>
                  <a:cubicBezTo>
                    <a:pt x="194" y="272"/>
                    <a:pt x="190" y="272"/>
                    <a:pt x="185" y="271"/>
                  </a:cubicBezTo>
                  <a:cubicBezTo>
                    <a:pt x="192" y="261"/>
                    <a:pt x="185" y="244"/>
                    <a:pt x="171" y="242"/>
                  </a:cubicBezTo>
                  <a:cubicBezTo>
                    <a:pt x="161" y="241"/>
                    <a:pt x="149" y="247"/>
                    <a:pt x="145" y="256"/>
                  </a:cubicBezTo>
                  <a:cubicBezTo>
                    <a:pt x="143" y="262"/>
                    <a:pt x="144" y="268"/>
                    <a:pt x="147" y="272"/>
                  </a:cubicBezTo>
                  <a:cubicBezTo>
                    <a:pt x="144" y="271"/>
                    <a:pt x="141" y="271"/>
                    <a:pt x="137" y="271"/>
                  </a:cubicBezTo>
                  <a:cubicBezTo>
                    <a:pt x="140" y="259"/>
                    <a:pt x="130" y="244"/>
                    <a:pt x="116" y="247"/>
                  </a:cubicBezTo>
                  <a:cubicBezTo>
                    <a:pt x="102" y="249"/>
                    <a:pt x="94" y="266"/>
                    <a:pt x="101" y="277"/>
                  </a:cubicBezTo>
                  <a:cubicBezTo>
                    <a:pt x="96" y="277"/>
                    <a:pt x="91" y="276"/>
                    <a:pt x="86" y="276"/>
                  </a:cubicBezTo>
                  <a:cubicBezTo>
                    <a:pt x="93" y="264"/>
                    <a:pt x="87" y="247"/>
                    <a:pt x="71" y="246"/>
                  </a:cubicBezTo>
                  <a:cubicBezTo>
                    <a:pt x="50" y="245"/>
                    <a:pt x="43" y="271"/>
                    <a:pt x="59" y="283"/>
                  </a:cubicBezTo>
                  <a:cubicBezTo>
                    <a:pt x="63" y="285"/>
                    <a:pt x="67" y="279"/>
                    <a:pt x="64" y="276"/>
                  </a:cubicBezTo>
                  <a:cubicBezTo>
                    <a:pt x="55" y="269"/>
                    <a:pt x="57" y="254"/>
                    <a:pt x="71" y="255"/>
                  </a:cubicBezTo>
                  <a:cubicBezTo>
                    <a:pt x="82" y="255"/>
                    <a:pt x="84" y="269"/>
                    <a:pt x="76" y="276"/>
                  </a:cubicBezTo>
                  <a:cubicBezTo>
                    <a:pt x="73" y="278"/>
                    <a:pt x="74" y="283"/>
                    <a:pt x="78" y="283"/>
                  </a:cubicBezTo>
                  <a:cubicBezTo>
                    <a:pt x="86" y="283"/>
                    <a:pt x="95" y="283"/>
                    <a:pt x="103" y="283"/>
                  </a:cubicBezTo>
                  <a:cubicBezTo>
                    <a:pt x="105" y="282"/>
                    <a:pt x="105" y="282"/>
                    <a:pt x="106" y="281"/>
                  </a:cubicBezTo>
                  <a:cubicBezTo>
                    <a:pt x="108" y="281"/>
                    <a:pt x="110" y="278"/>
                    <a:pt x="109" y="275"/>
                  </a:cubicBezTo>
                  <a:cubicBezTo>
                    <a:pt x="105" y="268"/>
                    <a:pt x="107" y="257"/>
                    <a:pt x="115" y="255"/>
                  </a:cubicBezTo>
                  <a:cubicBezTo>
                    <a:pt x="127" y="252"/>
                    <a:pt x="133" y="267"/>
                    <a:pt x="128" y="275"/>
                  </a:cubicBezTo>
                  <a:cubicBezTo>
                    <a:pt x="126" y="277"/>
                    <a:pt x="129" y="282"/>
                    <a:pt x="132" y="280"/>
                  </a:cubicBezTo>
                  <a:cubicBezTo>
                    <a:pt x="139" y="277"/>
                    <a:pt x="146" y="277"/>
                    <a:pt x="153" y="279"/>
                  </a:cubicBezTo>
                  <a:cubicBezTo>
                    <a:pt x="155" y="280"/>
                    <a:pt x="156" y="278"/>
                    <a:pt x="156" y="277"/>
                  </a:cubicBezTo>
                  <a:cubicBezTo>
                    <a:pt x="159" y="276"/>
                    <a:pt x="159" y="272"/>
                    <a:pt x="157" y="270"/>
                  </a:cubicBezTo>
                  <a:cubicBezTo>
                    <a:pt x="157" y="265"/>
                    <a:pt x="158" y="259"/>
                    <a:pt x="158" y="253"/>
                  </a:cubicBezTo>
                  <a:cubicBezTo>
                    <a:pt x="160" y="253"/>
                    <a:pt x="161" y="252"/>
                    <a:pt x="163" y="251"/>
                  </a:cubicBezTo>
                  <a:cubicBezTo>
                    <a:pt x="167" y="250"/>
                    <a:pt x="172" y="250"/>
                    <a:pt x="175" y="253"/>
                  </a:cubicBezTo>
                  <a:cubicBezTo>
                    <a:pt x="181" y="258"/>
                    <a:pt x="182" y="266"/>
                    <a:pt x="174" y="270"/>
                  </a:cubicBezTo>
                  <a:cubicBezTo>
                    <a:pt x="170" y="272"/>
                    <a:pt x="173" y="277"/>
                    <a:pt x="176" y="277"/>
                  </a:cubicBezTo>
                  <a:cubicBezTo>
                    <a:pt x="185" y="278"/>
                    <a:pt x="194" y="279"/>
                    <a:pt x="203" y="279"/>
                  </a:cubicBezTo>
                  <a:cubicBezTo>
                    <a:pt x="204" y="279"/>
                    <a:pt x="205" y="278"/>
                    <a:pt x="205" y="277"/>
                  </a:cubicBezTo>
                  <a:cubicBezTo>
                    <a:pt x="207" y="276"/>
                    <a:pt x="208" y="273"/>
                    <a:pt x="207" y="271"/>
                  </a:cubicBezTo>
                  <a:cubicBezTo>
                    <a:pt x="201" y="264"/>
                    <a:pt x="200" y="250"/>
                    <a:pt x="212" y="249"/>
                  </a:cubicBezTo>
                  <a:cubicBezTo>
                    <a:pt x="224" y="248"/>
                    <a:pt x="228" y="262"/>
                    <a:pt x="221" y="269"/>
                  </a:cubicBezTo>
                  <a:cubicBezTo>
                    <a:pt x="220" y="271"/>
                    <a:pt x="219" y="274"/>
                    <a:pt x="222" y="275"/>
                  </a:cubicBezTo>
                  <a:cubicBezTo>
                    <a:pt x="231" y="279"/>
                    <a:pt x="244" y="279"/>
                    <a:pt x="250" y="270"/>
                  </a:cubicBezTo>
                  <a:cubicBezTo>
                    <a:pt x="251" y="269"/>
                    <a:pt x="249" y="268"/>
                    <a:pt x="248" y="268"/>
                  </a:cubicBezTo>
                  <a:cubicBezTo>
                    <a:pt x="249" y="223"/>
                    <a:pt x="247" y="177"/>
                    <a:pt x="245" y="132"/>
                  </a:cubicBezTo>
                  <a:cubicBezTo>
                    <a:pt x="244" y="109"/>
                    <a:pt x="242" y="87"/>
                    <a:pt x="241" y="64"/>
                  </a:cubicBezTo>
                  <a:cubicBezTo>
                    <a:pt x="240" y="49"/>
                    <a:pt x="242" y="29"/>
                    <a:pt x="235" y="15"/>
                  </a:cubicBezTo>
                  <a:cubicBezTo>
                    <a:pt x="230" y="5"/>
                    <a:pt x="222" y="2"/>
                    <a:pt x="212" y="2"/>
                  </a:cubicBezTo>
                  <a:cubicBezTo>
                    <a:pt x="190" y="0"/>
                    <a:pt x="167" y="2"/>
                    <a:pt x="145" y="2"/>
                  </a:cubicBezTo>
                  <a:cubicBezTo>
                    <a:pt x="98" y="3"/>
                    <a:pt x="51" y="6"/>
                    <a:pt x="4" y="11"/>
                  </a:cubicBezTo>
                  <a:cubicBezTo>
                    <a:pt x="2" y="11"/>
                    <a:pt x="0" y="13"/>
                    <a:pt x="0" y="15"/>
                  </a:cubicBezTo>
                  <a:close/>
                  <a:moveTo>
                    <a:pt x="52" y="86"/>
                  </a:moveTo>
                  <a:cubicBezTo>
                    <a:pt x="62" y="86"/>
                    <a:pt x="72" y="85"/>
                    <a:pt x="82" y="84"/>
                  </a:cubicBezTo>
                  <a:cubicBezTo>
                    <a:pt x="83" y="94"/>
                    <a:pt x="84" y="104"/>
                    <a:pt x="85" y="115"/>
                  </a:cubicBezTo>
                  <a:cubicBezTo>
                    <a:pt x="75" y="115"/>
                    <a:pt x="64" y="115"/>
                    <a:pt x="54" y="115"/>
                  </a:cubicBezTo>
                  <a:cubicBezTo>
                    <a:pt x="54" y="106"/>
                    <a:pt x="53" y="96"/>
                    <a:pt x="52" y="86"/>
                  </a:cubicBezTo>
                  <a:close/>
                  <a:moveTo>
                    <a:pt x="210" y="113"/>
                  </a:moveTo>
                  <a:cubicBezTo>
                    <a:pt x="200" y="112"/>
                    <a:pt x="190" y="112"/>
                    <a:pt x="180" y="112"/>
                  </a:cubicBezTo>
                  <a:cubicBezTo>
                    <a:pt x="180" y="101"/>
                    <a:pt x="180" y="89"/>
                    <a:pt x="179" y="78"/>
                  </a:cubicBezTo>
                  <a:cubicBezTo>
                    <a:pt x="190" y="77"/>
                    <a:pt x="201" y="77"/>
                    <a:pt x="212" y="76"/>
                  </a:cubicBezTo>
                  <a:cubicBezTo>
                    <a:pt x="211" y="88"/>
                    <a:pt x="210" y="100"/>
                    <a:pt x="210" y="113"/>
                  </a:cubicBezTo>
                  <a:close/>
                  <a:moveTo>
                    <a:pt x="132" y="158"/>
                  </a:moveTo>
                  <a:cubicBezTo>
                    <a:pt x="130" y="158"/>
                    <a:pt x="127" y="158"/>
                    <a:pt x="124" y="159"/>
                  </a:cubicBezTo>
                  <a:cubicBezTo>
                    <a:pt x="115" y="159"/>
                    <a:pt x="105" y="160"/>
                    <a:pt x="95" y="160"/>
                  </a:cubicBezTo>
                  <a:cubicBezTo>
                    <a:pt x="94" y="153"/>
                    <a:pt x="94" y="146"/>
                    <a:pt x="94" y="139"/>
                  </a:cubicBezTo>
                  <a:cubicBezTo>
                    <a:pt x="93" y="133"/>
                    <a:pt x="93" y="127"/>
                    <a:pt x="93" y="121"/>
                  </a:cubicBezTo>
                  <a:cubicBezTo>
                    <a:pt x="104" y="120"/>
                    <a:pt x="116" y="120"/>
                    <a:pt x="127" y="119"/>
                  </a:cubicBezTo>
                  <a:cubicBezTo>
                    <a:pt x="128" y="119"/>
                    <a:pt x="128" y="119"/>
                    <a:pt x="129" y="119"/>
                  </a:cubicBezTo>
                  <a:cubicBezTo>
                    <a:pt x="130" y="132"/>
                    <a:pt x="131" y="145"/>
                    <a:pt x="132" y="158"/>
                  </a:cubicBezTo>
                  <a:close/>
                  <a:moveTo>
                    <a:pt x="135" y="119"/>
                  </a:moveTo>
                  <a:cubicBezTo>
                    <a:pt x="149" y="118"/>
                    <a:pt x="162" y="118"/>
                    <a:pt x="176" y="117"/>
                  </a:cubicBezTo>
                  <a:cubicBezTo>
                    <a:pt x="176" y="129"/>
                    <a:pt x="176" y="141"/>
                    <a:pt x="177" y="154"/>
                  </a:cubicBezTo>
                  <a:cubicBezTo>
                    <a:pt x="164" y="155"/>
                    <a:pt x="151" y="156"/>
                    <a:pt x="138" y="157"/>
                  </a:cubicBezTo>
                  <a:cubicBezTo>
                    <a:pt x="137" y="144"/>
                    <a:pt x="136" y="132"/>
                    <a:pt x="135" y="119"/>
                  </a:cubicBezTo>
                  <a:close/>
                  <a:moveTo>
                    <a:pt x="128" y="163"/>
                  </a:moveTo>
                  <a:cubicBezTo>
                    <a:pt x="130" y="163"/>
                    <a:pt x="131" y="163"/>
                    <a:pt x="133" y="163"/>
                  </a:cubicBezTo>
                  <a:cubicBezTo>
                    <a:pt x="134" y="173"/>
                    <a:pt x="135" y="184"/>
                    <a:pt x="136" y="194"/>
                  </a:cubicBezTo>
                  <a:cubicBezTo>
                    <a:pt x="136" y="194"/>
                    <a:pt x="135" y="194"/>
                    <a:pt x="134" y="194"/>
                  </a:cubicBezTo>
                  <a:cubicBezTo>
                    <a:pt x="121" y="195"/>
                    <a:pt x="108" y="196"/>
                    <a:pt x="95" y="196"/>
                  </a:cubicBezTo>
                  <a:cubicBezTo>
                    <a:pt x="95" y="186"/>
                    <a:pt x="95" y="177"/>
                    <a:pt x="95" y="167"/>
                  </a:cubicBezTo>
                  <a:cubicBezTo>
                    <a:pt x="106" y="166"/>
                    <a:pt x="117" y="164"/>
                    <a:pt x="128" y="163"/>
                  </a:cubicBezTo>
                  <a:close/>
                  <a:moveTo>
                    <a:pt x="139" y="162"/>
                  </a:moveTo>
                  <a:cubicBezTo>
                    <a:pt x="151" y="161"/>
                    <a:pt x="164" y="160"/>
                    <a:pt x="177" y="158"/>
                  </a:cubicBezTo>
                  <a:cubicBezTo>
                    <a:pt x="178" y="168"/>
                    <a:pt x="178" y="179"/>
                    <a:pt x="179" y="189"/>
                  </a:cubicBezTo>
                  <a:cubicBezTo>
                    <a:pt x="166" y="191"/>
                    <a:pt x="153" y="192"/>
                    <a:pt x="141" y="193"/>
                  </a:cubicBezTo>
                  <a:cubicBezTo>
                    <a:pt x="140" y="183"/>
                    <a:pt x="139" y="173"/>
                    <a:pt x="139" y="162"/>
                  </a:cubicBezTo>
                  <a:close/>
                  <a:moveTo>
                    <a:pt x="182" y="158"/>
                  </a:moveTo>
                  <a:cubicBezTo>
                    <a:pt x="191" y="156"/>
                    <a:pt x="200" y="155"/>
                    <a:pt x="210" y="154"/>
                  </a:cubicBezTo>
                  <a:cubicBezTo>
                    <a:pt x="209" y="164"/>
                    <a:pt x="209" y="175"/>
                    <a:pt x="209" y="185"/>
                  </a:cubicBezTo>
                  <a:cubicBezTo>
                    <a:pt x="200" y="186"/>
                    <a:pt x="192" y="188"/>
                    <a:pt x="183" y="189"/>
                  </a:cubicBezTo>
                  <a:cubicBezTo>
                    <a:pt x="183" y="178"/>
                    <a:pt x="182" y="168"/>
                    <a:pt x="182" y="158"/>
                  </a:cubicBezTo>
                  <a:close/>
                  <a:moveTo>
                    <a:pt x="182" y="153"/>
                  </a:moveTo>
                  <a:cubicBezTo>
                    <a:pt x="182" y="141"/>
                    <a:pt x="181" y="129"/>
                    <a:pt x="181" y="117"/>
                  </a:cubicBezTo>
                  <a:cubicBezTo>
                    <a:pt x="191" y="116"/>
                    <a:pt x="200" y="116"/>
                    <a:pt x="210" y="116"/>
                  </a:cubicBezTo>
                  <a:cubicBezTo>
                    <a:pt x="210" y="123"/>
                    <a:pt x="210" y="130"/>
                    <a:pt x="210" y="137"/>
                  </a:cubicBezTo>
                  <a:cubicBezTo>
                    <a:pt x="210" y="141"/>
                    <a:pt x="210" y="146"/>
                    <a:pt x="210" y="150"/>
                  </a:cubicBezTo>
                  <a:cubicBezTo>
                    <a:pt x="200" y="151"/>
                    <a:pt x="191" y="152"/>
                    <a:pt x="182" y="153"/>
                  </a:cubicBezTo>
                  <a:close/>
                  <a:moveTo>
                    <a:pt x="175" y="112"/>
                  </a:moveTo>
                  <a:cubicBezTo>
                    <a:pt x="162" y="113"/>
                    <a:pt x="148" y="113"/>
                    <a:pt x="135" y="114"/>
                  </a:cubicBezTo>
                  <a:cubicBezTo>
                    <a:pt x="134" y="103"/>
                    <a:pt x="133" y="92"/>
                    <a:pt x="132" y="81"/>
                  </a:cubicBezTo>
                  <a:cubicBezTo>
                    <a:pt x="146" y="80"/>
                    <a:pt x="160" y="79"/>
                    <a:pt x="174" y="78"/>
                  </a:cubicBezTo>
                  <a:cubicBezTo>
                    <a:pt x="175" y="90"/>
                    <a:pt x="175" y="101"/>
                    <a:pt x="175" y="112"/>
                  </a:cubicBezTo>
                  <a:close/>
                  <a:moveTo>
                    <a:pt x="128" y="114"/>
                  </a:moveTo>
                  <a:cubicBezTo>
                    <a:pt x="116" y="114"/>
                    <a:pt x="104" y="114"/>
                    <a:pt x="92" y="114"/>
                  </a:cubicBezTo>
                  <a:cubicBezTo>
                    <a:pt x="92" y="104"/>
                    <a:pt x="91" y="94"/>
                    <a:pt x="90" y="84"/>
                  </a:cubicBezTo>
                  <a:cubicBezTo>
                    <a:pt x="102" y="83"/>
                    <a:pt x="114" y="82"/>
                    <a:pt x="125" y="81"/>
                  </a:cubicBezTo>
                  <a:cubicBezTo>
                    <a:pt x="126" y="92"/>
                    <a:pt x="127" y="103"/>
                    <a:pt x="128" y="114"/>
                  </a:cubicBezTo>
                  <a:close/>
                  <a:moveTo>
                    <a:pt x="54" y="122"/>
                  </a:moveTo>
                  <a:cubicBezTo>
                    <a:pt x="65" y="122"/>
                    <a:pt x="75" y="121"/>
                    <a:pt x="86" y="121"/>
                  </a:cubicBezTo>
                  <a:cubicBezTo>
                    <a:pt x="87" y="128"/>
                    <a:pt x="88" y="135"/>
                    <a:pt x="88" y="143"/>
                  </a:cubicBezTo>
                  <a:cubicBezTo>
                    <a:pt x="89" y="149"/>
                    <a:pt x="89" y="155"/>
                    <a:pt x="89" y="161"/>
                  </a:cubicBezTo>
                  <a:cubicBezTo>
                    <a:pt x="78" y="161"/>
                    <a:pt x="66" y="162"/>
                    <a:pt x="55" y="163"/>
                  </a:cubicBezTo>
                  <a:cubicBezTo>
                    <a:pt x="55" y="149"/>
                    <a:pt x="55" y="136"/>
                    <a:pt x="54" y="122"/>
                  </a:cubicBezTo>
                  <a:close/>
                  <a:moveTo>
                    <a:pt x="55" y="170"/>
                  </a:moveTo>
                  <a:cubicBezTo>
                    <a:pt x="67" y="169"/>
                    <a:pt x="78" y="168"/>
                    <a:pt x="89" y="167"/>
                  </a:cubicBezTo>
                  <a:cubicBezTo>
                    <a:pt x="90" y="177"/>
                    <a:pt x="90" y="187"/>
                    <a:pt x="90" y="196"/>
                  </a:cubicBezTo>
                  <a:cubicBezTo>
                    <a:pt x="79" y="197"/>
                    <a:pt x="67" y="197"/>
                    <a:pt x="56" y="198"/>
                  </a:cubicBezTo>
                  <a:cubicBezTo>
                    <a:pt x="56" y="188"/>
                    <a:pt x="55" y="179"/>
                    <a:pt x="55" y="170"/>
                  </a:cubicBezTo>
                  <a:close/>
                  <a:moveTo>
                    <a:pt x="56" y="221"/>
                  </a:moveTo>
                  <a:cubicBezTo>
                    <a:pt x="56" y="215"/>
                    <a:pt x="56" y="209"/>
                    <a:pt x="56" y="204"/>
                  </a:cubicBezTo>
                  <a:cubicBezTo>
                    <a:pt x="67" y="204"/>
                    <a:pt x="79" y="204"/>
                    <a:pt x="91" y="203"/>
                  </a:cubicBezTo>
                  <a:cubicBezTo>
                    <a:pt x="91" y="210"/>
                    <a:pt x="91" y="216"/>
                    <a:pt x="91" y="222"/>
                  </a:cubicBezTo>
                  <a:cubicBezTo>
                    <a:pt x="80" y="222"/>
                    <a:pt x="68" y="221"/>
                    <a:pt x="56" y="221"/>
                  </a:cubicBezTo>
                  <a:close/>
                  <a:moveTo>
                    <a:pt x="131" y="222"/>
                  </a:moveTo>
                  <a:cubicBezTo>
                    <a:pt x="119" y="223"/>
                    <a:pt x="107" y="223"/>
                    <a:pt x="94" y="222"/>
                  </a:cubicBezTo>
                  <a:cubicBezTo>
                    <a:pt x="95" y="216"/>
                    <a:pt x="95" y="210"/>
                    <a:pt x="95" y="203"/>
                  </a:cubicBezTo>
                  <a:cubicBezTo>
                    <a:pt x="109" y="202"/>
                    <a:pt x="123" y="201"/>
                    <a:pt x="137" y="200"/>
                  </a:cubicBezTo>
                  <a:cubicBezTo>
                    <a:pt x="138" y="207"/>
                    <a:pt x="139" y="214"/>
                    <a:pt x="139" y="222"/>
                  </a:cubicBezTo>
                  <a:cubicBezTo>
                    <a:pt x="139" y="222"/>
                    <a:pt x="140" y="222"/>
                    <a:pt x="140" y="222"/>
                  </a:cubicBezTo>
                  <a:cubicBezTo>
                    <a:pt x="137" y="222"/>
                    <a:pt x="134" y="222"/>
                    <a:pt x="131" y="222"/>
                  </a:cubicBezTo>
                  <a:close/>
                  <a:moveTo>
                    <a:pt x="142" y="222"/>
                  </a:moveTo>
                  <a:cubicBezTo>
                    <a:pt x="142" y="222"/>
                    <a:pt x="142" y="222"/>
                    <a:pt x="142" y="222"/>
                  </a:cubicBezTo>
                  <a:cubicBezTo>
                    <a:pt x="142" y="214"/>
                    <a:pt x="142" y="207"/>
                    <a:pt x="141" y="199"/>
                  </a:cubicBezTo>
                  <a:cubicBezTo>
                    <a:pt x="154" y="198"/>
                    <a:pt x="166" y="196"/>
                    <a:pt x="179" y="194"/>
                  </a:cubicBezTo>
                  <a:cubicBezTo>
                    <a:pt x="179" y="202"/>
                    <a:pt x="180" y="209"/>
                    <a:pt x="180" y="217"/>
                  </a:cubicBezTo>
                  <a:cubicBezTo>
                    <a:pt x="180" y="218"/>
                    <a:pt x="180" y="218"/>
                    <a:pt x="181" y="219"/>
                  </a:cubicBezTo>
                  <a:cubicBezTo>
                    <a:pt x="168" y="220"/>
                    <a:pt x="155" y="221"/>
                    <a:pt x="142" y="222"/>
                  </a:cubicBezTo>
                  <a:close/>
                  <a:moveTo>
                    <a:pt x="208" y="215"/>
                  </a:moveTo>
                  <a:cubicBezTo>
                    <a:pt x="200" y="216"/>
                    <a:pt x="192" y="217"/>
                    <a:pt x="183" y="218"/>
                  </a:cubicBezTo>
                  <a:cubicBezTo>
                    <a:pt x="183" y="218"/>
                    <a:pt x="184" y="218"/>
                    <a:pt x="184" y="217"/>
                  </a:cubicBezTo>
                  <a:cubicBezTo>
                    <a:pt x="183" y="209"/>
                    <a:pt x="183" y="201"/>
                    <a:pt x="183" y="193"/>
                  </a:cubicBezTo>
                  <a:cubicBezTo>
                    <a:pt x="192" y="192"/>
                    <a:pt x="200" y="190"/>
                    <a:pt x="209" y="188"/>
                  </a:cubicBezTo>
                  <a:cubicBezTo>
                    <a:pt x="209" y="197"/>
                    <a:pt x="209" y="206"/>
                    <a:pt x="208" y="215"/>
                  </a:cubicBezTo>
                  <a:close/>
                  <a:moveTo>
                    <a:pt x="237" y="180"/>
                  </a:moveTo>
                  <a:cubicBezTo>
                    <a:pt x="229" y="182"/>
                    <a:pt x="221" y="183"/>
                    <a:pt x="213" y="184"/>
                  </a:cubicBezTo>
                  <a:cubicBezTo>
                    <a:pt x="214" y="174"/>
                    <a:pt x="214" y="164"/>
                    <a:pt x="215" y="153"/>
                  </a:cubicBezTo>
                  <a:cubicBezTo>
                    <a:pt x="220" y="152"/>
                    <a:pt x="224" y="152"/>
                    <a:pt x="229" y="151"/>
                  </a:cubicBezTo>
                  <a:cubicBezTo>
                    <a:pt x="231" y="151"/>
                    <a:pt x="230" y="148"/>
                    <a:pt x="229" y="148"/>
                  </a:cubicBezTo>
                  <a:cubicBezTo>
                    <a:pt x="224" y="149"/>
                    <a:pt x="220" y="149"/>
                    <a:pt x="215" y="150"/>
                  </a:cubicBezTo>
                  <a:cubicBezTo>
                    <a:pt x="215" y="147"/>
                    <a:pt x="215" y="144"/>
                    <a:pt x="215" y="141"/>
                  </a:cubicBezTo>
                  <a:cubicBezTo>
                    <a:pt x="216" y="133"/>
                    <a:pt x="216" y="125"/>
                    <a:pt x="217" y="117"/>
                  </a:cubicBezTo>
                  <a:cubicBezTo>
                    <a:pt x="223" y="117"/>
                    <a:pt x="229" y="117"/>
                    <a:pt x="234" y="118"/>
                  </a:cubicBezTo>
                  <a:cubicBezTo>
                    <a:pt x="236" y="139"/>
                    <a:pt x="236" y="160"/>
                    <a:pt x="237" y="180"/>
                  </a:cubicBezTo>
                  <a:close/>
                  <a:moveTo>
                    <a:pt x="118" y="13"/>
                  </a:moveTo>
                  <a:cubicBezTo>
                    <a:pt x="139" y="12"/>
                    <a:pt x="159" y="11"/>
                    <a:pt x="179" y="11"/>
                  </a:cubicBezTo>
                  <a:cubicBezTo>
                    <a:pt x="186" y="11"/>
                    <a:pt x="194" y="10"/>
                    <a:pt x="202" y="11"/>
                  </a:cubicBezTo>
                  <a:cubicBezTo>
                    <a:pt x="212" y="10"/>
                    <a:pt x="221" y="14"/>
                    <a:pt x="228" y="24"/>
                  </a:cubicBezTo>
                  <a:cubicBezTo>
                    <a:pt x="229" y="30"/>
                    <a:pt x="229" y="35"/>
                    <a:pt x="230" y="41"/>
                  </a:cubicBezTo>
                  <a:cubicBezTo>
                    <a:pt x="232" y="66"/>
                    <a:pt x="233" y="90"/>
                    <a:pt x="234" y="115"/>
                  </a:cubicBezTo>
                  <a:cubicBezTo>
                    <a:pt x="229" y="114"/>
                    <a:pt x="223" y="113"/>
                    <a:pt x="217" y="113"/>
                  </a:cubicBezTo>
                  <a:cubicBezTo>
                    <a:pt x="218" y="97"/>
                    <a:pt x="219" y="80"/>
                    <a:pt x="217" y="64"/>
                  </a:cubicBezTo>
                  <a:cubicBezTo>
                    <a:pt x="217" y="62"/>
                    <a:pt x="214" y="62"/>
                    <a:pt x="214" y="64"/>
                  </a:cubicBezTo>
                  <a:cubicBezTo>
                    <a:pt x="213" y="67"/>
                    <a:pt x="213" y="70"/>
                    <a:pt x="212" y="73"/>
                  </a:cubicBezTo>
                  <a:cubicBezTo>
                    <a:pt x="201" y="73"/>
                    <a:pt x="190" y="73"/>
                    <a:pt x="179" y="73"/>
                  </a:cubicBezTo>
                  <a:cubicBezTo>
                    <a:pt x="179" y="66"/>
                    <a:pt x="178" y="59"/>
                    <a:pt x="178" y="52"/>
                  </a:cubicBezTo>
                  <a:cubicBezTo>
                    <a:pt x="178" y="49"/>
                    <a:pt x="175" y="49"/>
                    <a:pt x="173" y="51"/>
                  </a:cubicBezTo>
                  <a:cubicBezTo>
                    <a:pt x="170" y="55"/>
                    <a:pt x="171" y="54"/>
                    <a:pt x="172" y="59"/>
                  </a:cubicBezTo>
                  <a:cubicBezTo>
                    <a:pt x="172" y="60"/>
                    <a:pt x="173" y="61"/>
                    <a:pt x="173" y="60"/>
                  </a:cubicBezTo>
                  <a:cubicBezTo>
                    <a:pt x="174" y="65"/>
                    <a:pt x="174" y="69"/>
                    <a:pt x="174" y="74"/>
                  </a:cubicBezTo>
                  <a:cubicBezTo>
                    <a:pt x="160" y="74"/>
                    <a:pt x="145" y="74"/>
                    <a:pt x="131" y="75"/>
                  </a:cubicBezTo>
                  <a:cubicBezTo>
                    <a:pt x="130" y="67"/>
                    <a:pt x="130" y="60"/>
                    <a:pt x="129" y="52"/>
                  </a:cubicBezTo>
                  <a:cubicBezTo>
                    <a:pt x="128" y="49"/>
                    <a:pt x="124" y="49"/>
                    <a:pt x="124" y="52"/>
                  </a:cubicBezTo>
                  <a:cubicBezTo>
                    <a:pt x="123" y="54"/>
                    <a:pt x="123" y="57"/>
                    <a:pt x="122" y="59"/>
                  </a:cubicBezTo>
                  <a:cubicBezTo>
                    <a:pt x="122" y="61"/>
                    <a:pt x="123" y="61"/>
                    <a:pt x="124" y="61"/>
                  </a:cubicBezTo>
                  <a:cubicBezTo>
                    <a:pt x="124" y="66"/>
                    <a:pt x="125" y="71"/>
                    <a:pt x="125" y="75"/>
                  </a:cubicBezTo>
                  <a:cubicBezTo>
                    <a:pt x="113" y="76"/>
                    <a:pt x="101" y="77"/>
                    <a:pt x="89" y="78"/>
                  </a:cubicBezTo>
                  <a:cubicBezTo>
                    <a:pt x="88" y="71"/>
                    <a:pt x="87" y="65"/>
                    <a:pt x="86" y="59"/>
                  </a:cubicBezTo>
                  <a:cubicBezTo>
                    <a:pt x="85" y="57"/>
                    <a:pt x="81" y="57"/>
                    <a:pt x="81" y="60"/>
                  </a:cubicBezTo>
                  <a:cubicBezTo>
                    <a:pt x="81" y="66"/>
                    <a:pt x="81" y="72"/>
                    <a:pt x="82" y="78"/>
                  </a:cubicBezTo>
                  <a:cubicBezTo>
                    <a:pt x="72" y="79"/>
                    <a:pt x="62" y="80"/>
                    <a:pt x="52" y="81"/>
                  </a:cubicBezTo>
                  <a:cubicBezTo>
                    <a:pt x="52" y="74"/>
                    <a:pt x="51" y="67"/>
                    <a:pt x="50" y="60"/>
                  </a:cubicBezTo>
                  <a:cubicBezTo>
                    <a:pt x="50" y="57"/>
                    <a:pt x="45" y="57"/>
                    <a:pt x="45" y="60"/>
                  </a:cubicBezTo>
                  <a:cubicBezTo>
                    <a:pt x="45" y="67"/>
                    <a:pt x="45" y="75"/>
                    <a:pt x="45" y="82"/>
                  </a:cubicBezTo>
                  <a:cubicBezTo>
                    <a:pt x="39" y="83"/>
                    <a:pt x="33" y="83"/>
                    <a:pt x="28" y="84"/>
                  </a:cubicBezTo>
                  <a:cubicBezTo>
                    <a:pt x="25" y="85"/>
                    <a:pt x="25" y="88"/>
                    <a:pt x="28" y="88"/>
                  </a:cubicBezTo>
                  <a:cubicBezTo>
                    <a:pt x="34" y="88"/>
                    <a:pt x="39" y="87"/>
                    <a:pt x="45" y="87"/>
                  </a:cubicBezTo>
                  <a:cubicBezTo>
                    <a:pt x="45" y="97"/>
                    <a:pt x="46" y="106"/>
                    <a:pt x="46" y="116"/>
                  </a:cubicBezTo>
                  <a:cubicBezTo>
                    <a:pt x="36" y="116"/>
                    <a:pt x="25" y="117"/>
                    <a:pt x="15" y="118"/>
                  </a:cubicBezTo>
                  <a:cubicBezTo>
                    <a:pt x="13" y="85"/>
                    <a:pt x="11" y="52"/>
                    <a:pt x="9" y="20"/>
                  </a:cubicBezTo>
                  <a:cubicBezTo>
                    <a:pt x="46" y="16"/>
                    <a:pt x="82" y="14"/>
                    <a:pt x="118"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121917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srgbClr val="FFFFFF"/>
                </a:solidFill>
                <a:effectLst/>
                <a:uLnTx/>
                <a:uFillTx/>
                <a:cs typeface="+mn-ea"/>
                <a:sym typeface="+mn-lt"/>
              </a:endParaRPr>
            </a:p>
          </p:txBody>
        </p:sp>
        <p:sp>
          <p:nvSpPr>
            <p:cNvPr id="60" name="Freeform 192"/>
            <p:cNvSpPr>
              <a:spLocks/>
            </p:cNvSpPr>
            <p:nvPr/>
          </p:nvSpPr>
          <p:spPr bwMode="auto">
            <a:xfrm>
              <a:off x="461" y="1734"/>
              <a:ext cx="347" cy="27"/>
            </a:xfrm>
            <a:custGeom>
              <a:avLst/>
              <a:gdLst>
                <a:gd name="T0" fmla="*/ 4 w 164"/>
                <a:gd name="T1" fmla="*/ 13 h 13"/>
                <a:gd name="T2" fmla="*/ 161 w 164"/>
                <a:gd name="T3" fmla="*/ 10 h 13"/>
                <a:gd name="T4" fmla="*/ 162 w 164"/>
                <a:gd name="T5" fmla="*/ 7 h 13"/>
                <a:gd name="T6" fmla="*/ 4 w 164"/>
                <a:gd name="T7" fmla="*/ 8 h 13"/>
                <a:gd name="T8" fmla="*/ 4 w 164"/>
                <a:gd name="T9" fmla="*/ 13 h 13"/>
              </a:gdLst>
              <a:ahLst/>
              <a:cxnLst>
                <a:cxn ang="0">
                  <a:pos x="T0" y="T1"/>
                </a:cxn>
                <a:cxn ang="0">
                  <a:pos x="T2" y="T3"/>
                </a:cxn>
                <a:cxn ang="0">
                  <a:pos x="T4" y="T5"/>
                </a:cxn>
                <a:cxn ang="0">
                  <a:pos x="T6" y="T7"/>
                </a:cxn>
                <a:cxn ang="0">
                  <a:pos x="T8" y="T9"/>
                </a:cxn>
              </a:cxnLst>
              <a:rect l="0" t="0" r="r" b="b"/>
              <a:pathLst>
                <a:path w="164" h="13">
                  <a:moveTo>
                    <a:pt x="4" y="13"/>
                  </a:moveTo>
                  <a:cubicBezTo>
                    <a:pt x="57" y="8"/>
                    <a:pt x="109" y="6"/>
                    <a:pt x="161" y="10"/>
                  </a:cubicBezTo>
                  <a:cubicBezTo>
                    <a:pt x="163" y="10"/>
                    <a:pt x="164" y="7"/>
                    <a:pt x="162" y="7"/>
                  </a:cubicBezTo>
                  <a:cubicBezTo>
                    <a:pt x="109" y="1"/>
                    <a:pt x="56" y="0"/>
                    <a:pt x="4" y="8"/>
                  </a:cubicBezTo>
                  <a:cubicBezTo>
                    <a:pt x="0" y="8"/>
                    <a:pt x="0" y="13"/>
                    <a:pt x="4"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121917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srgbClr val="FFFFFF"/>
                </a:solidFill>
                <a:effectLst/>
                <a:uLnTx/>
                <a:uFillTx/>
                <a:cs typeface="+mn-ea"/>
                <a:sym typeface="+mn-lt"/>
              </a:endParaRPr>
            </a:p>
          </p:txBody>
        </p:sp>
      </p:grpSp>
      <p:grpSp>
        <p:nvGrpSpPr>
          <p:cNvPr id="61" name="Group 189"/>
          <p:cNvGrpSpPr>
            <a:grpSpLocks noChangeAspect="1"/>
          </p:cNvGrpSpPr>
          <p:nvPr/>
        </p:nvGrpSpPr>
        <p:grpSpPr bwMode="auto">
          <a:xfrm rot="583418">
            <a:off x="2246232" y="5415286"/>
            <a:ext cx="764254" cy="882276"/>
            <a:chOff x="387" y="1666"/>
            <a:chExt cx="531" cy="613"/>
          </a:xfrm>
          <a:solidFill>
            <a:srgbClr val="FFFFFF"/>
          </a:solidFill>
        </p:grpSpPr>
        <p:sp>
          <p:nvSpPr>
            <p:cNvPr id="62" name="Freeform 191"/>
            <p:cNvSpPr>
              <a:spLocks noEditPoints="1"/>
            </p:cNvSpPr>
            <p:nvPr/>
          </p:nvSpPr>
          <p:spPr bwMode="auto">
            <a:xfrm>
              <a:off x="387" y="1666"/>
              <a:ext cx="531" cy="613"/>
            </a:xfrm>
            <a:custGeom>
              <a:avLst/>
              <a:gdLst>
                <a:gd name="T0" fmla="*/ 27 w 251"/>
                <a:gd name="T1" fmla="*/ 274 h 290"/>
                <a:gd name="T2" fmla="*/ 34 w 251"/>
                <a:gd name="T3" fmla="*/ 269 h 290"/>
                <a:gd name="T4" fmla="*/ 16 w 251"/>
                <a:gd name="T5" fmla="*/ 137 h 290"/>
                <a:gd name="T6" fmla="*/ 20 w 251"/>
                <a:gd name="T7" fmla="*/ 166 h 290"/>
                <a:gd name="T8" fmla="*/ 35 w 251"/>
                <a:gd name="T9" fmla="*/ 199 h 290"/>
                <a:gd name="T10" fmla="*/ 40 w 251"/>
                <a:gd name="T11" fmla="*/ 221 h 290"/>
                <a:gd name="T12" fmla="*/ 57 w 251"/>
                <a:gd name="T13" fmla="*/ 229 h 290"/>
                <a:gd name="T14" fmla="*/ 211 w 251"/>
                <a:gd name="T15" fmla="*/ 215 h 290"/>
                <a:gd name="T16" fmla="*/ 230 w 251"/>
                <a:gd name="T17" fmla="*/ 270 h 290"/>
                <a:gd name="T18" fmla="*/ 171 w 251"/>
                <a:gd name="T19" fmla="*/ 242 h 290"/>
                <a:gd name="T20" fmla="*/ 116 w 251"/>
                <a:gd name="T21" fmla="*/ 247 h 290"/>
                <a:gd name="T22" fmla="*/ 59 w 251"/>
                <a:gd name="T23" fmla="*/ 283 h 290"/>
                <a:gd name="T24" fmla="*/ 78 w 251"/>
                <a:gd name="T25" fmla="*/ 283 h 290"/>
                <a:gd name="T26" fmla="*/ 115 w 251"/>
                <a:gd name="T27" fmla="*/ 255 h 290"/>
                <a:gd name="T28" fmla="*/ 156 w 251"/>
                <a:gd name="T29" fmla="*/ 277 h 290"/>
                <a:gd name="T30" fmla="*/ 175 w 251"/>
                <a:gd name="T31" fmla="*/ 253 h 290"/>
                <a:gd name="T32" fmla="*/ 205 w 251"/>
                <a:gd name="T33" fmla="*/ 277 h 290"/>
                <a:gd name="T34" fmla="*/ 222 w 251"/>
                <a:gd name="T35" fmla="*/ 275 h 290"/>
                <a:gd name="T36" fmla="*/ 241 w 251"/>
                <a:gd name="T37" fmla="*/ 64 h 290"/>
                <a:gd name="T38" fmla="*/ 4 w 251"/>
                <a:gd name="T39" fmla="*/ 11 h 290"/>
                <a:gd name="T40" fmla="*/ 85 w 251"/>
                <a:gd name="T41" fmla="*/ 115 h 290"/>
                <a:gd name="T42" fmla="*/ 180 w 251"/>
                <a:gd name="T43" fmla="*/ 112 h 290"/>
                <a:gd name="T44" fmla="*/ 132 w 251"/>
                <a:gd name="T45" fmla="*/ 158 h 290"/>
                <a:gd name="T46" fmla="*/ 93 w 251"/>
                <a:gd name="T47" fmla="*/ 121 h 290"/>
                <a:gd name="T48" fmla="*/ 135 w 251"/>
                <a:gd name="T49" fmla="*/ 119 h 290"/>
                <a:gd name="T50" fmla="*/ 135 w 251"/>
                <a:gd name="T51" fmla="*/ 119 h 290"/>
                <a:gd name="T52" fmla="*/ 134 w 251"/>
                <a:gd name="T53" fmla="*/ 194 h 290"/>
                <a:gd name="T54" fmla="*/ 139 w 251"/>
                <a:gd name="T55" fmla="*/ 162 h 290"/>
                <a:gd name="T56" fmla="*/ 139 w 251"/>
                <a:gd name="T57" fmla="*/ 162 h 290"/>
                <a:gd name="T58" fmla="*/ 183 w 251"/>
                <a:gd name="T59" fmla="*/ 189 h 290"/>
                <a:gd name="T60" fmla="*/ 210 w 251"/>
                <a:gd name="T61" fmla="*/ 116 h 290"/>
                <a:gd name="T62" fmla="*/ 175 w 251"/>
                <a:gd name="T63" fmla="*/ 112 h 290"/>
                <a:gd name="T64" fmla="*/ 175 w 251"/>
                <a:gd name="T65" fmla="*/ 112 h 290"/>
                <a:gd name="T66" fmla="*/ 125 w 251"/>
                <a:gd name="T67" fmla="*/ 81 h 290"/>
                <a:gd name="T68" fmla="*/ 88 w 251"/>
                <a:gd name="T69" fmla="*/ 143 h 290"/>
                <a:gd name="T70" fmla="*/ 55 w 251"/>
                <a:gd name="T71" fmla="*/ 170 h 290"/>
                <a:gd name="T72" fmla="*/ 55 w 251"/>
                <a:gd name="T73" fmla="*/ 170 h 290"/>
                <a:gd name="T74" fmla="*/ 91 w 251"/>
                <a:gd name="T75" fmla="*/ 222 h 290"/>
                <a:gd name="T76" fmla="*/ 95 w 251"/>
                <a:gd name="T77" fmla="*/ 203 h 290"/>
                <a:gd name="T78" fmla="*/ 131 w 251"/>
                <a:gd name="T79" fmla="*/ 222 h 290"/>
                <a:gd name="T80" fmla="*/ 179 w 251"/>
                <a:gd name="T81" fmla="*/ 194 h 290"/>
                <a:gd name="T82" fmla="*/ 208 w 251"/>
                <a:gd name="T83" fmla="*/ 215 h 290"/>
                <a:gd name="T84" fmla="*/ 209 w 251"/>
                <a:gd name="T85" fmla="*/ 188 h 290"/>
                <a:gd name="T86" fmla="*/ 215 w 251"/>
                <a:gd name="T87" fmla="*/ 153 h 290"/>
                <a:gd name="T88" fmla="*/ 215 w 251"/>
                <a:gd name="T89" fmla="*/ 141 h 290"/>
                <a:gd name="T90" fmla="*/ 118 w 251"/>
                <a:gd name="T91" fmla="*/ 13 h 290"/>
                <a:gd name="T92" fmla="*/ 230 w 251"/>
                <a:gd name="T93" fmla="*/ 41 h 290"/>
                <a:gd name="T94" fmla="*/ 214 w 251"/>
                <a:gd name="T95" fmla="*/ 64 h 290"/>
                <a:gd name="T96" fmla="*/ 173 w 251"/>
                <a:gd name="T97" fmla="*/ 51 h 290"/>
                <a:gd name="T98" fmla="*/ 131 w 251"/>
                <a:gd name="T99" fmla="*/ 75 h 290"/>
                <a:gd name="T100" fmla="*/ 124 w 251"/>
                <a:gd name="T101" fmla="*/ 61 h 290"/>
                <a:gd name="T102" fmla="*/ 81 w 251"/>
                <a:gd name="T103" fmla="*/ 60 h 290"/>
                <a:gd name="T104" fmla="*/ 45 w 251"/>
                <a:gd name="T105" fmla="*/ 60 h 290"/>
                <a:gd name="T106" fmla="*/ 45 w 251"/>
                <a:gd name="T107" fmla="*/ 87 h 290"/>
                <a:gd name="T108" fmla="*/ 118 w 251"/>
                <a:gd name="T109" fmla="*/ 13 h 2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51" h="290">
                  <a:moveTo>
                    <a:pt x="0" y="15"/>
                  </a:moveTo>
                  <a:cubicBezTo>
                    <a:pt x="3" y="69"/>
                    <a:pt x="5" y="123"/>
                    <a:pt x="8" y="176"/>
                  </a:cubicBezTo>
                  <a:cubicBezTo>
                    <a:pt x="10" y="202"/>
                    <a:pt x="9" y="229"/>
                    <a:pt x="13" y="254"/>
                  </a:cubicBezTo>
                  <a:cubicBezTo>
                    <a:pt x="15" y="264"/>
                    <a:pt x="18" y="272"/>
                    <a:pt x="27" y="274"/>
                  </a:cubicBezTo>
                  <a:cubicBezTo>
                    <a:pt x="32" y="285"/>
                    <a:pt x="49" y="290"/>
                    <a:pt x="59" y="286"/>
                  </a:cubicBezTo>
                  <a:cubicBezTo>
                    <a:pt x="60" y="285"/>
                    <a:pt x="60" y="282"/>
                    <a:pt x="58" y="282"/>
                  </a:cubicBezTo>
                  <a:cubicBezTo>
                    <a:pt x="53" y="281"/>
                    <a:pt x="48" y="281"/>
                    <a:pt x="43" y="278"/>
                  </a:cubicBezTo>
                  <a:cubicBezTo>
                    <a:pt x="39" y="276"/>
                    <a:pt x="37" y="272"/>
                    <a:pt x="34" y="269"/>
                  </a:cubicBezTo>
                  <a:cubicBezTo>
                    <a:pt x="34" y="268"/>
                    <a:pt x="33" y="267"/>
                    <a:pt x="32" y="267"/>
                  </a:cubicBezTo>
                  <a:cubicBezTo>
                    <a:pt x="31" y="266"/>
                    <a:pt x="31" y="266"/>
                    <a:pt x="30" y="266"/>
                  </a:cubicBezTo>
                  <a:cubicBezTo>
                    <a:pt x="16" y="260"/>
                    <a:pt x="19" y="206"/>
                    <a:pt x="18" y="196"/>
                  </a:cubicBezTo>
                  <a:cubicBezTo>
                    <a:pt x="18" y="176"/>
                    <a:pt x="17" y="156"/>
                    <a:pt x="16" y="137"/>
                  </a:cubicBezTo>
                  <a:cubicBezTo>
                    <a:pt x="15" y="132"/>
                    <a:pt x="15" y="127"/>
                    <a:pt x="15" y="122"/>
                  </a:cubicBezTo>
                  <a:cubicBezTo>
                    <a:pt x="25" y="122"/>
                    <a:pt x="36" y="122"/>
                    <a:pt x="46" y="122"/>
                  </a:cubicBezTo>
                  <a:cubicBezTo>
                    <a:pt x="47" y="136"/>
                    <a:pt x="48" y="150"/>
                    <a:pt x="49" y="163"/>
                  </a:cubicBezTo>
                  <a:cubicBezTo>
                    <a:pt x="39" y="164"/>
                    <a:pt x="29" y="165"/>
                    <a:pt x="20" y="166"/>
                  </a:cubicBezTo>
                  <a:cubicBezTo>
                    <a:pt x="17" y="167"/>
                    <a:pt x="17" y="170"/>
                    <a:pt x="20" y="170"/>
                  </a:cubicBezTo>
                  <a:cubicBezTo>
                    <a:pt x="29" y="171"/>
                    <a:pt x="39" y="170"/>
                    <a:pt x="49" y="170"/>
                  </a:cubicBezTo>
                  <a:cubicBezTo>
                    <a:pt x="50" y="179"/>
                    <a:pt x="50" y="189"/>
                    <a:pt x="51" y="198"/>
                  </a:cubicBezTo>
                  <a:cubicBezTo>
                    <a:pt x="46" y="198"/>
                    <a:pt x="40" y="198"/>
                    <a:pt x="35" y="199"/>
                  </a:cubicBezTo>
                  <a:cubicBezTo>
                    <a:pt x="32" y="199"/>
                    <a:pt x="33" y="202"/>
                    <a:pt x="35" y="203"/>
                  </a:cubicBezTo>
                  <a:cubicBezTo>
                    <a:pt x="40" y="203"/>
                    <a:pt x="46" y="203"/>
                    <a:pt x="51" y="204"/>
                  </a:cubicBezTo>
                  <a:cubicBezTo>
                    <a:pt x="52" y="209"/>
                    <a:pt x="52" y="215"/>
                    <a:pt x="52" y="221"/>
                  </a:cubicBezTo>
                  <a:cubicBezTo>
                    <a:pt x="48" y="221"/>
                    <a:pt x="44" y="221"/>
                    <a:pt x="40" y="221"/>
                  </a:cubicBezTo>
                  <a:cubicBezTo>
                    <a:pt x="37" y="221"/>
                    <a:pt x="37" y="225"/>
                    <a:pt x="40" y="225"/>
                  </a:cubicBezTo>
                  <a:cubicBezTo>
                    <a:pt x="44" y="226"/>
                    <a:pt x="48" y="226"/>
                    <a:pt x="53" y="227"/>
                  </a:cubicBezTo>
                  <a:cubicBezTo>
                    <a:pt x="53" y="228"/>
                    <a:pt x="53" y="228"/>
                    <a:pt x="53" y="229"/>
                  </a:cubicBezTo>
                  <a:cubicBezTo>
                    <a:pt x="53" y="231"/>
                    <a:pt x="57" y="231"/>
                    <a:pt x="57" y="229"/>
                  </a:cubicBezTo>
                  <a:cubicBezTo>
                    <a:pt x="57" y="228"/>
                    <a:pt x="57" y="228"/>
                    <a:pt x="57" y="227"/>
                  </a:cubicBezTo>
                  <a:cubicBezTo>
                    <a:pt x="111" y="233"/>
                    <a:pt x="170" y="227"/>
                    <a:pt x="222" y="217"/>
                  </a:cubicBezTo>
                  <a:cubicBezTo>
                    <a:pt x="224" y="216"/>
                    <a:pt x="224" y="213"/>
                    <a:pt x="222" y="213"/>
                  </a:cubicBezTo>
                  <a:cubicBezTo>
                    <a:pt x="218" y="214"/>
                    <a:pt x="215" y="214"/>
                    <a:pt x="211" y="215"/>
                  </a:cubicBezTo>
                  <a:cubicBezTo>
                    <a:pt x="212" y="206"/>
                    <a:pt x="212" y="197"/>
                    <a:pt x="213" y="188"/>
                  </a:cubicBezTo>
                  <a:cubicBezTo>
                    <a:pt x="221" y="186"/>
                    <a:pt x="229" y="184"/>
                    <a:pt x="237" y="183"/>
                  </a:cubicBezTo>
                  <a:cubicBezTo>
                    <a:pt x="239" y="212"/>
                    <a:pt x="240" y="241"/>
                    <a:pt x="242" y="270"/>
                  </a:cubicBezTo>
                  <a:cubicBezTo>
                    <a:pt x="238" y="271"/>
                    <a:pt x="234" y="271"/>
                    <a:pt x="230" y="270"/>
                  </a:cubicBezTo>
                  <a:cubicBezTo>
                    <a:pt x="236" y="257"/>
                    <a:pt x="227" y="240"/>
                    <a:pt x="211" y="242"/>
                  </a:cubicBezTo>
                  <a:cubicBezTo>
                    <a:pt x="196" y="244"/>
                    <a:pt x="189" y="263"/>
                    <a:pt x="199" y="273"/>
                  </a:cubicBezTo>
                  <a:cubicBezTo>
                    <a:pt x="194" y="272"/>
                    <a:pt x="190" y="272"/>
                    <a:pt x="185" y="271"/>
                  </a:cubicBezTo>
                  <a:cubicBezTo>
                    <a:pt x="192" y="261"/>
                    <a:pt x="185" y="244"/>
                    <a:pt x="171" y="242"/>
                  </a:cubicBezTo>
                  <a:cubicBezTo>
                    <a:pt x="161" y="241"/>
                    <a:pt x="149" y="247"/>
                    <a:pt x="145" y="256"/>
                  </a:cubicBezTo>
                  <a:cubicBezTo>
                    <a:pt x="143" y="262"/>
                    <a:pt x="144" y="268"/>
                    <a:pt x="147" y="272"/>
                  </a:cubicBezTo>
                  <a:cubicBezTo>
                    <a:pt x="144" y="271"/>
                    <a:pt x="141" y="271"/>
                    <a:pt x="137" y="271"/>
                  </a:cubicBezTo>
                  <a:cubicBezTo>
                    <a:pt x="140" y="259"/>
                    <a:pt x="130" y="244"/>
                    <a:pt x="116" y="247"/>
                  </a:cubicBezTo>
                  <a:cubicBezTo>
                    <a:pt x="102" y="249"/>
                    <a:pt x="94" y="266"/>
                    <a:pt x="101" y="277"/>
                  </a:cubicBezTo>
                  <a:cubicBezTo>
                    <a:pt x="96" y="277"/>
                    <a:pt x="91" y="276"/>
                    <a:pt x="86" y="276"/>
                  </a:cubicBezTo>
                  <a:cubicBezTo>
                    <a:pt x="93" y="264"/>
                    <a:pt x="87" y="247"/>
                    <a:pt x="71" y="246"/>
                  </a:cubicBezTo>
                  <a:cubicBezTo>
                    <a:pt x="50" y="245"/>
                    <a:pt x="43" y="271"/>
                    <a:pt x="59" y="283"/>
                  </a:cubicBezTo>
                  <a:cubicBezTo>
                    <a:pt x="63" y="285"/>
                    <a:pt x="67" y="279"/>
                    <a:pt x="64" y="276"/>
                  </a:cubicBezTo>
                  <a:cubicBezTo>
                    <a:pt x="55" y="269"/>
                    <a:pt x="57" y="254"/>
                    <a:pt x="71" y="255"/>
                  </a:cubicBezTo>
                  <a:cubicBezTo>
                    <a:pt x="82" y="255"/>
                    <a:pt x="84" y="269"/>
                    <a:pt x="76" y="276"/>
                  </a:cubicBezTo>
                  <a:cubicBezTo>
                    <a:pt x="73" y="278"/>
                    <a:pt x="74" y="283"/>
                    <a:pt x="78" y="283"/>
                  </a:cubicBezTo>
                  <a:cubicBezTo>
                    <a:pt x="86" y="283"/>
                    <a:pt x="95" y="283"/>
                    <a:pt x="103" y="283"/>
                  </a:cubicBezTo>
                  <a:cubicBezTo>
                    <a:pt x="105" y="282"/>
                    <a:pt x="105" y="282"/>
                    <a:pt x="106" y="281"/>
                  </a:cubicBezTo>
                  <a:cubicBezTo>
                    <a:pt x="108" y="281"/>
                    <a:pt x="110" y="278"/>
                    <a:pt x="109" y="275"/>
                  </a:cubicBezTo>
                  <a:cubicBezTo>
                    <a:pt x="105" y="268"/>
                    <a:pt x="107" y="257"/>
                    <a:pt x="115" y="255"/>
                  </a:cubicBezTo>
                  <a:cubicBezTo>
                    <a:pt x="127" y="252"/>
                    <a:pt x="133" y="267"/>
                    <a:pt x="128" y="275"/>
                  </a:cubicBezTo>
                  <a:cubicBezTo>
                    <a:pt x="126" y="277"/>
                    <a:pt x="129" y="282"/>
                    <a:pt x="132" y="280"/>
                  </a:cubicBezTo>
                  <a:cubicBezTo>
                    <a:pt x="139" y="277"/>
                    <a:pt x="146" y="277"/>
                    <a:pt x="153" y="279"/>
                  </a:cubicBezTo>
                  <a:cubicBezTo>
                    <a:pt x="155" y="280"/>
                    <a:pt x="156" y="278"/>
                    <a:pt x="156" y="277"/>
                  </a:cubicBezTo>
                  <a:cubicBezTo>
                    <a:pt x="159" y="276"/>
                    <a:pt x="159" y="272"/>
                    <a:pt x="157" y="270"/>
                  </a:cubicBezTo>
                  <a:cubicBezTo>
                    <a:pt x="157" y="265"/>
                    <a:pt x="158" y="259"/>
                    <a:pt x="158" y="253"/>
                  </a:cubicBezTo>
                  <a:cubicBezTo>
                    <a:pt x="160" y="253"/>
                    <a:pt x="161" y="252"/>
                    <a:pt x="163" y="251"/>
                  </a:cubicBezTo>
                  <a:cubicBezTo>
                    <a:pt x="167" y="250"/>
                    <a:pt x="172" y="250"/>
                    <a:pt x="175" y="253"/>
                  </a:cubicBezTo>
                  <a:cubicBezTo>
                    <a:pt x="181" y="258"/>
                    <a:pt x="182" y="266"/>
                    <a:pt x="174" y="270"/>
                  </a:cubicBezTo>
                  <a:cubicBezTo>
                    <a:pt x="170" y="272"/>
                    <a:pt x="173" y="277"/>
                    <a:pt x="176" y="277"/>
                  </a:cubicBezTo>
                  <a:cubicBezTo>
                    <a:pt x="185" y="278"/>
                    <a:pt x="194" y="279"/>
                    <a:pt x="203" y="279"/>
                  </a:cubicBezTo>
                  <a:cubicBezTo>
                    <a:pt x="204" y="279"/>
                    <a:pt x="205" y="278"/>
                    <a:pt x="205" y="277"/>
                  </a:cubicBezTo>
                  <a:cubicBezTo>
                    <a:pt x="207" y="276"/>
                    <a:pt x="208" y="273"/>
                    <a:pt x="207" y="271"/>
                  </a:cubicBezTo>
                  <a:cubicBezTo>
                    <a:pt x="201" y="264"/>
                    <a:pt x="200" y="250"/>
                    <a:pt x="212" y="249"/>
                  </a:cubicBezTo>
                  <a:cubicBezTo>
                    <a:pt x="224" y="248"/>
                    <a:pt x="228" y="262"/>
                    <a:pt x="221" y="269"/>
                  </a:cubicBezTo>
                  <a:cubicBezTo>
                    <a:pt x="220" y="271"/>
                    <a:pt x="219" y="274"/>
                    <a:pt x="222" y="275"/>
                  </a:cubicBezTo>
                  <a:cubicBezTo>
                    <a:pt x="231" y="279"/>
                    <a:pt x="244" y="279"/>
                    <a:pt x="250" y="270"/>
                  </a:cubicBezTo>
                  <a:cubicBezTo>
                    <a:pt x="251" y="269"/>
                    <a:pt x="249" y="268"/>
                    <a:pt x="248" y="268"/>
                  </a:cubicBezTo>
                  <a:cubicBezTo>
                    <a:pt x="249" y="223"/>
                    <a:pt x="247" y="177"/>
                    <a:pt x="245" y="132"/>
                  </a:cubicBezTo>
                  <a:cubicBezTo>
                    <a:pt x="244" y="109"/>
                    <a:pt x="242" y="87"/>
                    <a:pt x="241" y="64"/>
                  </a:cubicBezTo>
                  <a:cubicBezTo>
                    <a:pt x="240" y="49"/>
                    <a:pt x="242" y="29"/>
                    <a:pt x="235" y="15"/>
                  </a:cubicBezTo>
                  <a:cubicBezTo>
                    <a:pt x="230" y="5"/>
                    <a:pt x="222" y="2"/>
                    <a:pt x="212" y="2"/>
                  </a:cubicBezTo>
                  <a:cubicBezTo>
                    <a:pt x="190" y="0"/>
                    <a:pt x="167" y="2"/>
                    <a:pt x="145" y="2"/>
                  </a:cubicBezTo>
                  <a:cubicBezTo>
                    <a:pt x="98" y="3"/>
                    <a:pt x="51" y="6"/>
                    <a:pt x="4" y="11"/>
                  </a:cubicBezTo>
                  <a:cubicBezTo>
                    <a:pt x="2" y="11"/>
                    <a:pt x="0" y="13"/>
                    <a:pt x="0" y="15"/>
                  </a:cubicBezTo>
                  <a:close/>
                  <a:moveTo>
                    <a:pt x="52" y="86"/>
                  </a:moveTo>
                  <a:cubicBezTo>
                    <a:pt x="62" y="86"/>
                    <a:pt x="72" y="85"/>
                    <a:pt x="82" y="84"/>
                  </a:cubicBezTo>
                  <a:cubicBezTo>
                    <a:pt x="83" y="94"/>
                    <a:pt x="84" y="104"/>
                    <a:pt x="85" y="115"/>
                  </a:cubicBezTo>
                  <a:cubicBezTo>
                    <a:pt x="75" y="115"/>
                    <a:pt x="64" y="115"/>
                    <a:pt x="54" y="115"/>
                  </a:cubicBezTo>
                  <a:cubicBezTo>
                    <a:pt x="54" y="106"/>
                    <a:pt x="53" y="96"/>
                    <a:pt x="52" y="86"/>
                  </a:cubicBezTo>
                  <a:close/>
                  <a:moveTo>
                    <a:pt x="210" y="113"/>
                  </a:moveTo>
                  <a:cubicBezTo>
                    <a:pt x="200" y="112"/>
                    <a:pt x="190" y="112"/>
                    <a:pt x="180" y="112"/>
                  </a:cubicBezTo>
                  <a:cubicBezTo>
                    <a:pt x="180" y="101"/>
                    <a:pt x="180" y="89"/>
                    <a:pt x="179" y="78"/>
                  </a:cubicBezTo>
                  <a:cubicBezTo>
                    <a:pt x="190" y="77"/>
                    <a:pt x="201" y="77"/>
                    <a:pt x="212" y="76"/>
                  </a:cubicBezTo>
                  <a:cubicBezTo>
                    <a:pt x="211" y="88"/>
                    <a:pt x="210" y="100"/>
                    <a:pt x="210" y="113"/>
                  </a:cubicBezTo>
                  <a:close/>
                  <a:moveTo>
                    <a:pt x="132" y="158"/>
                  </a:moveTo>
                  <a:cubicBezTo>
                    <a:pt x="130" y="158"/>
                    <a:pt x="127" y="158"/>
                    <a:pt x="124" y="159"/>
                  </a:cubicBezTo>
                  <a:cubicBezTo>
                    <a:pt x="115" y="159"/>
                    <a:pt x="105" y="160"/>
                    <a:pt x="95" y="160"/>
                  </a:cubicBezTo>
                  <a:cubicBezTo>
                    <a:pt x="94" y="153"/>
                    <a:pt x="94" y="146"/>
                    <a:pt x="94" y="139"/>
                  </a:cubicBezTo>
                  <a:cubicBezTo>
                    <a:pt x="93" y="133"/>
                    <a:pt x="93" y="127"/>
                    <a:pt x="93" y="121"/>
                  </a:cubicBezTo>
                  <a:cubicBezTo>
                    <a:pt x="104" y="120"/>
                    <a:pt x="116" y="120"/>
                    <a:pt x="127" y="119"/>
                  </a:cubicBezTo>
                  <a:cubicBezTo>
                    <a:pt x="128" y="119"/>
                    <a:pt x="128" y="119"/>
                    <a:pt x="129" y="119"/>
                  </a:cubicBezTo>
                  <a:cubicBezTo>
                    <a:pt x="130" y="132"/>
                    <a:pt x="131" y="145"/>
                    <a:pt x="132" y="158"/>
                  </a:cubicBezTo>
                  <a:close/>
                  <a:moveTo>
                    <a:pt x="135" y="119"/>
                  </a:moveTo>
                  <a:cubicBezTo>
                    <a:pt x="149" y="118"/>
                    <a:pt x="162" y="118"/>
                    <a:pt x="176" y="117"/>
                  </a:cubicBezTo>
                  <a:cubicBezTo>
                    <a:pt x="176" y="129"/>
                    <a:pt x="176" y="141"/>
                    <a:pt x="177" y="154"/>
                  </a:cubicBezTo>
                  <a:cubicBezTo>
                    <a:pt x="164" y="155"/>
                    <a:pt x="151" y="156"/>
                    <a:pt x="138" y="157"/>
                  </a:cubicBezTo>
                  <a:cubicBezTo>
                    <a:pt x="137" y="144"/>
                    <a:pt x="136" y="132"/>
                    <a:pt x="135" y="119"/>
                  </a:cubicBezTo>
                  <a:close/>
                  <a:moveTo>
                    <a:pt x="128" y="163"/>
                  </a:moveTo>
                  <a:cubicBezTo>
                    <a:pt x="130" y="163"/>
                    <a:pt x="131" y="163"/>
                    <a:pt x="133" y="163"/>
                  </a:cubicBezTo>
                  <a:cubicBezTo>
                    <a:pt x="134" y="173"/>
                    <a:pt x="135" y="184"/>
                    <a:pt x="136" y="194"/>
                  </a:cubicBezTo>
                  <a:cubicBezTo>
                    <a:pt x="136" y="194"/>
                    <a:pt x="135" y="194"/>
                    <a:pt x="134" y="194"/>
                  </a:cubicBezTo>
                  <a:cubicBezTo>
                    <a:pt x="121" y="195"/>
                    <a:pt x="108" y="196"/>
                    <a:pt x="95" y="196"/>
                  </a:cubicBezTo>
                  <a:cubicBezTo>
                    <a:pt x="95" y="186"/>
                    <a:pt x="95" y="177"/>
                    <a:pt x="95" y="167"/>
                  </a:cubicBezTo>
                  <a:cubicBezTo>
                    <a:pt x="106" y="166"/>
                    <a:pt x="117" y="164"/>
                    <a:pt x="128" y="163"/>
                  </a:cubicBezTo>
                  <a:close/>
                  <a:moveTo>
                    <a:pt x="139" y="162"/>
                  </a:moveTo>
                  <a:cubicBezTo>
                    <a:pt x="151" y="161"/>
                    <a:pt x="164" y="160"/>
                    <a:pt x="177" y="158"/>
                  </a:cubicBezTo>
                  <a:cubicBezTo>
                    <a:pt x="178" y="168"/>
                    <a:pt x="178" y="179"/>
                    <a:pt x="179" y="189"/>
                  </a:cubicBezTo>
                  <a:cubicBezTo>
                    <a:pt x="166" y="191"/>
                    <a:pt x="153" y="192"/>
                    <a:pt x="141" y="193"/>
                  </a:cubicBezTo>
                  <a:cubicBezTo>
                    <a:pt x="140" y="183"/>
                    <a:pt x="139" y="173"/>
                    <a:pt x="139" y="162"/>
                  </a:cubicBezTo>
                  <a:close/>
                  <a:moveTo>
                    <a:pt x="182" y="158"/>
                  </a:moveTo>
                  <a:cubicBezTo>
                    <a:pt x="191" y="156"/>
                    <a:pt x="200" y="155"/>
                    <a:pt x="210" y="154"/>
                  </a:cubicBezTo>
                  <a:cubicBezTo>
                    <a:pt x="209" y="164"/>
                    <a:pt x="209" y="175"/>
                    <a:pt x="209" y="185"/>
                  </a:cubicBezTo>
                  <a:cubicBezTo>
                    <a:pt x="200" y="186"/>
                    <a:pt x="192" y="188"/>
                    <a:pt x="183" y="189"/>
                  </a:cubicBezTo>
                  <a:cubicBezTo>
                    <a:pt x="183" y="178"/>
                    <a:pt x="182" y="168"/>
                    <a:pt x="182" y="158"/>
                  </a:cubicBezTo>
                  <a:close/>
                  <a:moveTo>
                    <a:pt x="182" y="153"/>
                  </a:moveTo>
                  <a:cubicBezTo>
                    <a:pt x="182" y="141"/>
                    <a:pt x="181" y="129"/>
                    <a:pt x="181" y="117"/>
                  </a:cubicBezTo>
                  <a:cubicBezTo>
                    <a:pt x="191" y="116"/>
                    <a:pt x="200" y="116"/>
                    <a:pt x="210" y="116"/>
                  </a:cubicBezTo>
                  <a:cubicBezTo>
                    <a:pt x="210" y="123"/>
                    <a:pt x="210" y="130"/>
                    <a:pt x="210" y="137"/>
                  </a:cubicBezTo>
                  <a:cubicBezTo>
                    <a:pt x="210" y="141"/>
                    <a:pt x="210" y="146"/>
                    <a:pt x="210" y="150"/>
                  </a:cubicBezTo>
                  <a:cubicBezTo>
                    <a:pt x="200" y="151"/>
                    <a:pt x="191" y="152"/>
                    <a:pt x="182" y="153"/>
                  </a:cubicBezTo>
                  <a:close/>
                  <a:moveTo>
                    <a:pt x="175" y="112"/>
                  </a:moveTo>
                  <a:cubicBezTo>
                    <a:pt x="162" y="113"/>
                    <a:pt x="148" y="113"/>
                    <a:pt x="135" y="114"/>
                  </a:cubicBezTo>
                  <a:cubicBezTo>
                    <a:pt x="134" y="103"/>
                    <a:pt x="133" y="92"/>
                    <a:pt x="132" y="81"/>
                  </a:cubicBezTo>
                  <a:cubicBezTo>
                    <a:pt x="146" y="80"/>
                    <a:pt x="160" y="79"/>
                    <a:pt x="174" y="78"/>
                  </a:cubicBezTo>
                  <a:cubicBezTo>
                    <a:pt x="175" y="90"/>
                    <a:pt x="175" y="101"/>
                    <a:pt x="175" y="112"/>
                  </a:cubicBezTo>
                  <a:close/>
                  <a:moveTo>
                    <a:pt x="128" y="114"/>
                  </a:moveTo>
                  <a:cubicBezTo>
                    <a:pt x="116" y="114"/>
                    <a:pt x="104" y="114"/>
                    <a:pt x="92" y="114"/>
                  </a:cubicBezTo>
                  <a:cubicBezTo>
                    <a:pt x="92" y="104"/>
                    <a:pt x="91" y="94"/>
                    <a:pt x="90" y="84"/>
                  </a:cubicBezTo>
                  <a:cubicBezTo>
                    <a:pt x="102" y="83"/>
                    <a:pt x="114" y="82"/>
                    <a:pt x="125" y="81"/>
                  </a:cubicBezTo>
                  <a:cubicBezTo>
                    <a:pt x="126" y="92"/>
                    <a:pt x="127" y="103"/>
                    <a:pt x="128" y="114"/>
                  </a:cubicBezTo>
                  <a:close/>
                  <a:moveTo>
                    <a:pt x="54" y="122"/>
                  </a:moveTo>
                  <a:cubicBezTo>
                    <a:pt x="65" y="122"/>
                    <a:pt x="75" y="121"/>
                    <a:pt x="86" y="121"/>
                  </a:cubicBezTo>
                  <a:cubicBezTo>
                    <a:pt x="87" y="128"/>
                    <a:pt x="88" y="135"/>
                    <a:pt x="88" y="143"/>
                  </a:cubicBezTo>
                  <a:cubicBezTo>
                    <a:pt x="89" y="149"/>
                    <a:pt x="89" y="155"/>
                    <a:pt x="89" y="161"/>
                  </a:cubicBezTo>
                  <a:cubicBezTo>
                    <a:pt x="78" y="161"/>
                    <a:pt x="66" y="162"/>
                    <a:pt x="55" y="163"/>
                  </a:cubicBezTo>
                  <a:cubicBezTo>
                    <a:pt x="55" y="149"/>
                    <a:pt x="55" y="136"/>
                    <a:pt x="54" y="122"/>
                  </a:cubicBezTo>
                  <a:close/>
                  <a:moveTo>
                    <a:pt x="55" y="170"/>
                  </a:moveTo>
                  <a:cubicBezTo>
                    <a:pt x="67" y="169"/>
                    <a:pt x="78" y="168"/>
                    <a:pt x="89" y="167"/>
                  </a:cubicBezTo>
                  <a:cubicBezTo>
                    <a:pt x="90" y="177"/>
                    <a:pt x="90" y="187"/>
                    <a:pt x="90" y="196"/>
                  </a:cubicBezTo>
                  <a:cubicBezTo>
                    <a:pt x="79" y="197"/>
                    <a:pt x="67" y="197"/>
                    <a:pt x="56" y="198"/>
                  </a:cubicBezTo>
                  <a:cubicBezTo>
                    <a:pt x="56" y="188"/>
                    <a:pt x="55" y="179"/>
                    <a:pt x="55" y="170"/>
                  </a:cubicBezTo>
                  <a:close/>
                  <a:moveTo>
                    <a:pt x="56" y="221"/>
                  </a:moveTo>
                  <a:cubicBezTo>
                    <a:pt x="56" y="215"/>
                    <a:pt x="56" y="209"/>
                    <a:pt x="56" y="204"/>
                  </a:cubicBezTo>
                  <a:cubicBezTo>
                    <a:pt x="67" y="204"/>
                    <a:pt x="79" y="204"/>
                    <a:pt x="91" y="203"/>
                  </a:cubicBezTo>
                  <a:cubicBezTo>
                    <a:pt x="91" y="210"/>
                    <a:pt x="91" y="216"/>
                    <a:pt x="91" y="222"/>
                  </a:cubicBezTo>
                  <a:cubicBezTo>
                    <a:pt x="80" y="222"/>
                    <a:pt x="68" y="221"/>
                    <a:pt x="56" y="221"/>
                  </a:cubicBezTo>
                  <a:close/>
                  <a:moveTo>
                    <a:pt x="131" y="222"/>
                  </a:moveTo>
                  <a:cubicBezTo>
                    <a:pt x="119" y="223"/>
                    <a:pt x="107" y="223"/>
                    <a:pt x="94" y="222"/>
                  </a:cubicBezTo>
                  <a:cubicBezTo>
                    <a:pt x="95" y="216"/>
                    <a:pt x="95" y="210"/>
                    <a:pt x="95" y="203"/>
                  </a:cubicBezTo>
                  <a:cubicBezTo>
                    <a:pt x="109" y="202"/>
                    <a:pt x="123" y="201"/>
                    <a:pt x="137" y="200"/>
                  </a:cubicBezTo>
                  <a:cubicBezTo>
                    <a:pt x="138" y="207"/>
                    <a:pt x="139" y="214"/>
                    <a:pt x="139" y="222"/>
                  </a:cubicBezTo>
                  <a:cubicBezTo>
                    <a:pt x="139" y="222"/>
                    <a:pt x="140" y="222"/>
                    <a:pt x="140" y="222"/>
                  </a:cubicBezTo>
                  <a:cubicBezTo>
                    <a:pt x="137" y="222"/>
                    <a:pt x="134" y="222"/>
                    <a:pt x="131" y="222"/>
                  </a:cubicBezTo>
                  <a:close/>
                  <a:moveTo>
                    <a:pt x="142" y="222"/>
                  </a:moveTo>
                  <a:cubicBezTo>
                    <a:pt x="142" y="222"/>
                    <a:pt x="142" y="222"/>
                    <a:pt x="142" y="222"/>
                  </a:cubicBezTo>
                  <a:cubicBezTo>
                    <a:pt x="142" y="214"/>
                    <a:pt x="142" y="207"/>
                    <a:pt x="141" y="199"/>
                  </a:cubicBezTo>
                  <a:cubicBezTo>
                    <a:pt x="154" y="198"/>
                    <a:pt x="166" y="196"/>
                    <a:pt x="179" y="194"/>
                  </a:cubicBezTo>
                  <a:cubicBezTo>
                    <a:pt x="179" y="202"/>
                    <a:pt x="180" y="209"/>
                    <a:pt x="180" y="217"/>
                  </a:cubicBezTo>
                  <a:cubicBezTo>
                    <a:pt x="180" y="218"/>
                    <a:pt x="180" y="218"/>
                    <a:pt x="181" y="219"/>
                  </a:cubicBezTo>
                  <a:cubicBezTo>
                    <a:pt x="168" y="220"/>
                    <a:pt x="155" y="221"/>
                    <a:pt x="142" y="222"/>
                  </a:cubicBezTo>
                  <a:close/>
                  <a:moveTo>
                    <a:pt x="208" y="215"/>
                  </a:moveTo>
                  <a:cubicBezTo>
                    <a:pt x="200" y="216"/>
                    <a:pt x="192" y="217"/>
                    <a:pt x="183" y="218"/>
                  </a:cubicBezTo>
                  <a:cubicBezTo>
                    <a:pt x="183" y="218"/>
                    <a:pt x="184" y="218"/>
                    <a:pt x="184" y="217"/>
                  </a:cubicBezTo>
                  <a:cubicBezTo>
                    <a:pt x="183" y="209"/>
                    <a:pt x="183" y="201"/>
                    <a:pt x="183" y="193"/>
                  </a:cubicBezTo>
                  <a:cubicBezTo>
                    <a:pt x="192" y="192"/>
                    <a:pt x="200" y="190"/>
                    <a:pt x="209" y="188"/>
                  </a:cubicBezTo>
                  <a:cubicBezTo>
                    <a:pt x="209" y="197"/>
                    <a:pt x="209" y="206"/>
                    <a:pt x="208" y="215"/>
                  </a:cubicBezTo>
                  <a:close/>
                  <a:moveTo>
                    <a:pt x="237" y="180"/>
                  </a:moveTo>
                  <a:cubicBezTo>
                    <a:pt x="229" y="182"/>
                    <a:pt x="221" y="183"/>
                    <a:pt x="213" y="184"/>
                  </a:cubicBezTo>
                  <a:cubicBezTo>
                    <a:pt x="214" y="174"/>
                    <a:pt x="214" y="164"/>
                    <a:pt x="215" y="153"/>
                  </a:cubicBezTo>
                  <a:cubicBezTo>
                    <a:pt x="220" y="152"/>
                    <a:pt x="224" y="152"/>
                    <a:pt x="229" y="151"/>
                  </a:cubicBezTo>
                  <a:cubicBezTo>
                    <a:pt x="231" y="151"/>
                    <a:pt x="230" y="148"/>
                    <a:pt x="229" y="148"/>
                  </a:cubicBezTo>
                  <a:cubicBezTo>
                    <a:pt x="224" y="149"/>
                    <a:pt x="220" y="149"/>
                    <a:pt x="215" y="150"/>
                  </a:cubicBezTo>
                  <a:cubicBezTo>
                    <a:pt x="215" y="147"/>
                    <a:pt x="215" y="144"/>
                    <a:pt x="215" y="141"/>
                  </a:cubicBezTo>
                  <a:cubicBezTo>
                    <a:pt x="216" y="133"/>
                    <a:pt x="216" y="125"/>
                    <a:pt x="217" y="117"/>
                  </a:cubicBezTo>
                  <a:cubicBezTo>
                    <a:pt x="223" y="117"/>
                    <a:pt x="229" y="117"/>
                    <a:pt x="234" y="118"/>
                  </a:cubicBezTo>
                  <a:cubicBezTo>
                    <a:pt x="236" y="139"/>
                    <a:pt x="236" y="160"/>
                    <a:pt x="237" y="180"/>
                  </a:cubicBezTo>
                  <a:close/>
                  <a:moveTo>
                    <a:pt x="118" y="13"/>
                  </a:moveTo>
                  <a:cubicBezTo>
                    <a:pt x="139" y="12"/>
                    <a:pt x="159" y="11"/>
                    <a:pt x="179" y="11"/>
                  </a:cubicBezTo>
                  <a:cubicBezTo>
                    <a:pt x="186" y="11"/>
                    <a:pt x="194" y="10"/>
                    <a:pt x="202" y="11"/>
                  </a:cubicBezTo>
                  <a:cubicBezTo>
                    <a:pt x="212" y="10"/>
                    <a:pt x="221" y="14"/>
                    <a:pt x="228" y="24"/>
                  </a:cubicBezTo>
                  <a:cubicBezTo>
                    <a:pt x="229" y="30"/>
                    <a:pt x="229" y="35"/>
                    <a:pt x="230" y="41"/>
                  </a:cubicBezTo>
                  <a:cubicBezTo>
                    <a:pt x="232" y="66"/>
                    <a:pt x="233" y="90"/>
                    <a:pt x="234" y="115"/>
                  </a:cubicBezTo>
                  <a:cubicBezTo>
                    <a:pt x="229" y="114"/>
                    <a:pt x="223" y="113"/>
                    <a:pt x="217" y="113"/>
                  </a:cubicBezTo>
                  <a:cubicBezTo>
                    <a:pt x="218" y="97"/>
                    <a:pt x="219" y="80"/>
                    <a:pt x="217" y="64"/>
                  </a:cubicBezTo>
                  <a:cubicBezTo>
                    <a:pt x="217" y="62"/>
                    <a:pt x="214" y="62"/>
                    <a:pt x="214" y="64"/>
                  </a:cubicBezTo>
                  <a:cubicBezTo>
                    <a:pt x="213" y="67"/>
                    <a:pt x="213" y="70"/>
                    <a:pt x="212" y="73"/>
                  </a:cubicBezTo>
                  <a:cubicBezTo>
                    <a:pt x="201" y="73"/>
                    <a:pt x="190" y="73"/>
                    <a:pt x="179" y="73"/>
                  </a:cubicBezTo>
                  <a:cubicBezTo>
                    <a:pt x="179" y="66"/>
                    <a:pt x="178" y="59"/>
                    <a:pt x="178" y="52"/>
                  </a:cubicBezTo>
                  <a:cubicBezTo>
                    <a:pt x="178" y="49"/>
                    <a:pt x="175" y="49"/>
                    <a:pt x="173" y="51"/>
                  </a:cubicBezTo>
                  <a:cubicBezTo>
                    <a:pt x="170" y="55"/>
                    <a:pt x="171" y="54"/>
                    <a:pt x="172" y="59"/>
                  </a:cubicBezTo>
                  <a:cubicBezTo>
                    <a:pt x="172" y="60"/>
                    <a:pt x="173" y="61"/>
                    <a:pt x="173" y="60"/>
                  </a:cubicBezTo>
                  <a:cubicBezTo>
                    <a:pt x="174" y="65"/>
                    <a:pt x="174" y="69"/>
                    <a:pt x="174" y="74"/>
                  </a:cubicBezTo>
                  <a:cubicBezTo>
                    <a:pt x="160" y="74"/>
                    <a:pt x="145" y="74"/>
                    <a:pt x="131" y="75"/>
                  </a:cubicBezTo>
                  <a:cubicBezTo>
                    <a:pt x="130" y="67"/>
                    <a:pt x="130" y="60"/>
                    <a:pt x="129" y="52"/>
                  </a:cubicBezTo>
                  <a:cubicBezTo>
                    <a:pt x="128" y="49"/>
                    <a:pt x="124" y="49"/>
                    <a:pt x="124" y="52"/>
                  </a:cubicBezTo>
                  <a:cubicBezTo>
                    <a:pt x="123" y="54"/>
                    <a:pt x="123" y="57"/>
                    <a:pt x="122" y="59"/>
                  </a:cubicBezTo>
                  <a:cubicBezTo>
                    <a:pt x="122" y="61"/>
                    <a:pt x="123" y="61"/>
                    <a:pt x="124" y="61"/>
                  </a:cubicBezTo>
                  <a:cubicBezTo>
                    <a:pt x="124" y="66"/>
                    <a:pt x="125" y="71"/>
                    <a:pt x="125" y="75"/>
                  </a:cubicBezTo>
                  <a:cubicBezTo>
                    <a:pt x="113" y="76"/>
                    <a:pt x="101" y="77"/>
                    <a:pt x="89" y="78"/>
                  </a:cubicBezTo>
                  <a:cubicBezTo>
                    <a:pt x="88" y="71"/>
                    <a:pt x="87" y="65"/>
                    <a:pt x="86" y="59"/>
                  </a:cubicBezTo>
                  <a:cubicBezTo>
                    <a:pt x="85" y="57"/>
                    <a:pt x="81" y="57"/>
                    <a:pt x="81" y="60"/>
                  </a:cubicBezTo>
                  <a:cubicBezTo>
                    <a:pt x="81" y="66"/>
                    <a:pt x="81" y="72"/>
                    <a:pt x="82" y="78"/>
                  </a:cubicBezTo>
                  <a:cubicBezTo>
                    <a:pt x="72" y="79"/>
                    <a:pt x="62" y="80"/>
                    <a:pt x="52" y="81"/>
                  </a:cubicBezTo>
                  <a:cubicBezTo>
                    <a:pt x="52" y="74"/>
                    <a:pt x="51" y="67"/>
                    <a:pt x="50" y="60"/>
                  </a:cubicBezTo>
                  <a:cubicBezTo>
                    <a:pt x="50" y="57"/>
                    <a:pt x="45" y="57"/>
                    <a:pt x="45" y="60"/>
                  </a:cubicBezTo>
                  <a:cubicBezTo>
                    <a:pt x="45" y="67"/>
                    <a:pt x="45" y="75"/>
                    <a:pt x="45" y="82"/>
                  </a:cubicBezTo>
                  <a:cubicBezTo>
                    <a:pt x="39" y="83"/>
                    <a:pt x="33" y="83"/>
                    <a:pt x="28" y="84"/>
                  </a:cubicBezTo>
                  <a:cubicBezTo>
                    <a:pt x="25" y="85"/>
                    <a:pt x="25" y="88"/>
                    <a:pt x="28" y="88"/>
                  </a:cubicBezTo>
                  <a:cubicBezTo>
                    <a:pt x="34" y="88"/>
                    <a:pt x="39" y="87"/>
                    <a:pt x="45" y="87"/>
                  </a:cubicBezTo>
                  <a:cubicBezTo>
                    <a:pt x="45" y="97"/>
                    <a:pt x="46" y="106"/>
                    <a:pt x="46" y="116"/>
                  </a:cubicBezTo>
                  <a:cubicBezTo>
                    <a:pt x="36" y="116"/>
                    <a:pt x="25" y="117"/>
                    <a:pt x="15" y="118"/>
                  </a:cubicBezTo>
                  <a:cubicBezTo>
                    <a:pt x="13" y="85"/>
                    <a:pt x="11" y="52"/>
                    <a:pt x="9" y="20"/>
                  </a:cubicBezTo>
                  <a:cubicBezTo>
                    <a:pt x="46" y="16"/>
                    <a:pt x="82" y="14"/>
                    <a:pt x="118"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121917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srgbClr val="FFFFFF"/>
                </a:solidFill>
                <a:effectLst/>
                <a:uLnTx/>
                <a:uFillTx/>
                <a:cs typeface="+mn-ea"/>
                <a:sym typeface="+mn-lt"/>
              </a:endParaRPr>
            </a:p>
          </p:txBody>
        </p:sp>
        <p:sp>
          <p:nvSpPr>
            <p:cNvPr id="63" name="Freeform 192"/>
            <p:cNvSpPr>
              <a:spLocks/>
            </p:cNvSpPr>
            <p:nvPr/>
          </p:nvSpPr>
          <p:spPr bwMode="auto">
            <a:xfrm>
              <a:off x="461" y="1734"/>
              <a:ext cx="347" cy="27"/>
            </a:xfrm>
            <a:custGeom>
              <a:avLst/>
              <a:gdLst>
                <a:gd name="T0" fmla="*/ 4 w 164"/>
                <a:gd name="T1" fmla="*/ 13 h 13"/>
                <a:gd name="T2" fmla="*/ 161 w 164"/>
                <a:gd name="T3" fmla="*/ 10 h 13"/>
                <a:gd name="T4" fmla="*/ 162 w 164"/>
                <a:gd name="T5" fmla="*/ 7 h 13"/>
                <a:gd name="T6" fmla="*/ 4 w 164"/>
                <a:gd name="T7" fmla="*/ 8 h 13"/>
                <a:gd name="T8" fmla="*/ 4 w 164"/>
                <a:gd name="T9" fmla="*/ 13 h 13"/>
              </a:gdLst>
              <a:ahLst/>
              <a:cxnLst>
                <a:cxn ang="0">
                  <a:pos x="T0" y="T1"/>
                </a:cxn>
                <a:cxn ang="0">
                  <a:pos x="T2" y="T3"/>
                </a:cxn>
                <a:cxn ang="0">
                  <a:pos x="T4" y="T5"/>
                </a:cxn>
                <a:cxn ang="0">
                  <a:pos x="T6" y="T7"/>
                </a:cxn>
                <a:cxn ang="0">
                  <a:pos x="T8" y="T9"/>
                </a:cxn>
              </a:cxnLst>
              <a:rect l="0" t="0" r="r" b="b"/>
              <a:pathLst>
                <a:path w="164" h="13">
                  <a:moveTo>
                    <a:pt x="4" y="13"/>
                  </a:moveTo>
                  <a:cubicBezTo>
                    <a:pt x="57" y="8"/>
                    <a:pt x="109" y="6"/>
                    <a:pt x="161" y="10"/>
                  </a:cubicBezTo>
                  <a:cubicBezTo>
                    <a:pt x="163" y="10"/>
                    <a:pt x="164" y="7"/>
                    <a:pt x="162" y="7"/>
                  </a:cubicBezTo>
                  <a:cubicBezTo>
                    <a:pt x="109" y="1"/>
                    <a:pt x="56" y="0"/>
                    <a:pt x="4" y="8"/>
                  </a:cubicBezTo>
                  <a:cubicBezTo>
                    <a:pt x="0" y="8"/>
                    <a:pt x="0" y="13"/>
                    <a:pt x="4"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121917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srgbClr val="FFFFFF"/>
                </a:solidFill>
                <a:effectLst/>
                <a:uLnTx/>
                <a:uFillTx/>
                <a:cs typeface="+mn-ea"/>
                <a:sym typeface="+mn-lt"/>
              </a:endParaRPr>
            </a:p>
          </p:txBody>
        </p:sp>
      </p:grpSp>
      <p:grpSp>
        <p:nvGrpSpPr>
          <p:cNvPr id="64" name="Group 189"/>
          <p:cNvGrpSpPr>
            <a:grpSpLocks noChangeAspect="1"/>
          </p:cNvGrpSpPr>
          <p:nvPr/>
        </p:nvGrpSpPr>
        <p:grpSpPr bwMode="auto">
          <a:xfrm rot="1607822">
            <a:off x="7655097" y="5789257"/>
            <a:ext cx="477761" cy="551540"/>
            <a:chOff x="387" y="1666"/>
            <a:chExt cx="531" cy="613"/>
          </a:xfrm>
          <a:solidFill>
            <a:srgbClr val="FFFFFF"/>
          </a:solidFill>
        </p:grpSpPr>
        <p:sp>
          <p:nvSpPr>
            <p:cNvPr id="65" name="Freeform 191"/>
            <p:cNvSpPr>
              <a:spLocks noEditPoints="1"/>
            </p:cNvSpPr>
            <p:nvPr/>
          </p:nvSpPr>
          <p:spPr bwMode="auto">
            <a:xfrm>
              <a:off x="387" y="1666"/>
              <a:ext cx="531" cy="613"/>
            </a:xfrm>
            <a:custGeom>
              <a:avLst/>
              <a:gdLst>
                <a:gd name="T0" fmla="*/ 27 w 251"/>
                <a:gd name="T1" fmla="*/ 274 h 290"/>
                <a:gd name="T2" fmla="*/ 34 w 251"/>
                <a:gd name="T3" fmla="*/ 269 h 290"/>
                <a:gd name="T4" fmla="*/ 16 w 251"/>
                <a:gd name="T5" fmla="*/ 137 h 290"/>
                <a:gd name="T6" fmla="*/ 20 w 251"/>
                <a:gd name="T7" fmla="*/ 166 h 290"/>
                <a:gd name="T8" fmla="*/ 35 w 251"/>
                <a:gd name="T9" fmla="*/ 199 h 290"/>
                <a:gd name="T10" fmla="*/ 40 w 251"/>
                <a:gd name="T11" fmla="*/ 221 h 290"/>
                <a:gd name="T12" fmla="*/ 57 w 251"/>
                <a:gd name="T13" fmla="*/ 229 h 290"/>
                <a:gd name="T14" fmla="*/ 211 w 251"/>
                <a:gd name="T15" fmla="*/ 215 h 290"/>
                <a:gd name="T16" fmla="*/ 230 w 251"/>
                <a:gd name="T17" fmla="*/ 270 h 290"/>
                <a:gd name="T18" fmla="*/ 171 w 251"/>
                <a:gd name="T19" fmla="*/ 242 h 290"/>
                <a:gd name="T20" fmla="*/ 116 w 251"/>
                <a:gd name="T21" fmla="*/ 247 h 290"/>
                <a:gd name="T22" fmla="*/ 59 w 251"/>
                <a:gd name="T23" fmla="*/ 283 h 290"/>
                <a:gd name="T24" fmla="*/ 78 w 251"/>
                <a:gd name="T25" fmla="*/ 283 h 290"/>
                <a:gd name="T26" fmla="*/ 115 w 251"/>
                <a:gd name="T27" fmla="*/ 255 h 290"/>
                <a:gd name="T28" fmla="*/ 156 w 251"/>
                <a:gd name="T29" fmla="*/ 277 h 290"/>
                <a:gd name="T30" fmla="*/ 175 w 251"/>
                <a:gd name="T31" fmla="*/ 253 h 290"/>
                <a:gd name="T32" fmla="*/ 205 w 251"/>
                <a:gd name="T33" fmla="*/ 277 h 290"/>
                <a:gd name="T34" fmla="*/ 222 w 251"/>
                <a:gd name="T35" fmla="*/ 275 h 290"/>
                <a:gd name="T36" fmla="*/ 241 w 251"/>
                <a:gd name="T37" fmla="*/ 64 h 290"/>
                <a:gd name="T38" fmla="*/ 4 w 251"/>
                <a:gd name="T39" fmla="*/ 11 h 290"/>
                <a:gd name="T40" fmla="*/ 85 w 251"/>
                <a:gd name="T41" fmla="*/ 115 h 290"/>
                <a:gd name="T42" fmla="*/ 180 w 251"/>
                <a:gd name="T43" fmla="*/ 112 h 290"/>
                <a:gd name="T44" fmla="*/ 132 w 251"/>
                <a:gd name="T45" fmla="*/ 158 h 290"/>
                <a:gd name="T46" fmla="*/ 93 w 251"/>
                <a:gd name="T47" fmla="*/ 121 h 290"/>
                <a:gd name="T48" fmla="*/ 135 w 251"/>
                <a:gd name="T49" fmla="*/ 119 h 290"/>
                <a:gd name="T50" fmla="*/ 135 w 251"/>
                <a:gd name="T51" fmla="*/ 119 h 290"/>
                <a:gd name="T52" fmla="*/ 134 w 251"/>
                <a:gd name="T53" fmla="*/ 194 h 290"/>
                <a:gd name="T54" fmla="*/ 139 w 251"/>
                <a:gd name="T55" fmla="*/ 162 h 290"/>
                <a:gd name="T56" fmla="*/ 139 w 251"/>
                <a:gd name="T57" fmla="*/ 162 h 290"/>
                <a:gd name="T58" fmla="*/ 183 w 251"/>
                <a:gd name="T59" fmla="*/ 189 h 290"/>
                <a:gd name="T60" fmla="*/ 210 w 251"/>
                <a:gd name="T61" fmla="*/ 116 h 290"/>
                <a:gd name="T62" fmla="*/ 175 w 251"/>
                <a:gd name="T63" fmla="*/ 112 h 290"/>
                <a:gd name="T64" fmla="*/ 175 w 251"/>
                <a:gd name="T65" fmla="*/ 112 h 290"/>
                <a:gd name="T66" fmla="*/ 125 w 251"/>
                <a:gd name="T67" fmla="*/ 81 h 290"/>
                <a:gd name="T68" fmla="*/ 88 w 251"/>
                <a:gd name="T69" fmla="*/ 143 h 290"/>
                <a:gd name="T70" fmla="*/ 55 w 251"/>
                <a:gd name="T71" fmla="*/ 170 h 290"/>
                <a:gd name="T72" fmla="*/ 55 w 251"/>
                <a:gd name="T73" fmla="*/ 170 h 290"/>
                <a:gd name="T74" fmla="*/ 91 w 251"/>
                <a:gd name="T75" fmla="*/ 222 h 290"/>
                <a:gd name="T76" fmla="*/ 95 w 251"/>
                <a:gd name="T77" fmla="*/ 203 h 290"/>
                <a:gd name="T78" fmla="*/ 131 w 251"/>
                <a:gd name="T79" fmla="*/ 222 h 290"/>
                <a:gd name="T80" fmla="*/ 179 w 251"/>
                <a:gd name="T81" fmla="*/ 194 h 290"/>
                <a:gd name="T82" fmla="*/ 208 w 251"/>
                <a:gd name="T83" fmla="*/ 215 h 290"/>
                <a:gd name="T84" fmla="*/ 209 w 251"/>
                <a:gd name="T85" fmla="*/ 188 h 290"/>
                <a:gd name="T86" fmla="*/ 215 w 251"/>
                <a:gd name="T87" fmla="*/ 153 h 290"/>
                <a:gd name="T88" fmla="*/ 215 w 251"/>
                <a:gd name="T89" fmla="*/ 141 h 290"/>
                <a:gd name="T90" fmla="*/ 118 w 251"/>
                <a:gd name="T91" fmla="*/ 13 h 290"/>
                <a:gd name="T92" fmla="*/ 230 w 251"/>
                <a:gd name="T93" fmla="*/ 41 h 290"/>
                <a:gd name="T94" fmla="*/ 214 w 251"/>
                <a:gd name="T95" fmla="*/ 64 h 290"/>
                <a:gd name="T96" fmla="*/ 173 w 251"/>
                <a:gd name="T97" fmla="*/ 51 h 290"/>
                <a:gd name="T98" fmla="*/ 131 w 251"/>
                <a:gd name="T99" fmla="*/ 75 h 290"/>
                <a:gd name="T100" fmla="*/ 124 w 251"/>
                <a:gd name="T101" fmla="*/ 61 h 290"/>
                <a:gd name="T102" fmla="*/ 81 w 251"/>
                <a:gd name="T103" fmla="*/ 60 h 290"/>
                <a:gd name="T104" fmla="*/ 45 w 251"/>
                <a:gd name="T105" fmla="*/ 60 h 290"/>
                <a:gd name="T106" fmla="*/ 45 w 251"/>
                <a:gd name="T107" fmla="*/ 87 h 290"/>
                <a:gd name="T108" fmla="*/ 118 w 251"/>
                <a:gd name="T109" fmla="*/ 13 h 2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51" h="290">
                  <a:moveTo>
                    <a:pt x="0" y="15"/>
                  </a:moveTo>
                  <a:cubicBezTo>
                    <a:pt x="3" y="69"/>
                    <a:pt x="5" y="123"/>
                    <a:pt x="8" y="176"/>
                  </a:cubicBezTo>
                  <a:cubicBezTo>
                    <a:pt x="10" y="202"/>
                    <a:pt x="9" y="229"/>
                    <a:pt x="13" y="254"/>
                  </a:cubicBezTo>
                  <a:cubicBezTo>
                    <a:pt x="15" y="264"/>
                    <a:pt x="18" y="272"/>
                    <a:pt x="27" y="274"/>
                  </a:cubicBezTo>
                  <a:cubicBezTo>
                    <a:pt x="32" y="285"/>
                    <a:pt x="49" y="290"/>
                    <a:pt x="59" y="286"/>
                  </a:cubicBezTo>
                  <a:cubicBezTo>
                    <a:pt x="60" y="285"/>
                    <a:pt x="60" y="282"/>
                    <a:pt x="58" y="282"/>
                  </a:cubicBezTo>
                  <a:cubicBezTo>
                    <a:pt x="53" y="281"/>
                    <a:pt x="48" y="281"/>
                    <a:pt x="43" y="278"/>
                  </a:cubicBezTo>
                  <a:cubicBezTo>
                    <a:pt x="39" y="276"/>
                    <a:pt x="37" y="272"/>
                    <a:pt x="34" y="269"/>
                  </a:cubicBezTo>
                  <a:cubicBezTo>
                    <a:pt x="34" y="268"/>
                    <a:pt x="33" y="267"/>
                    <a:pt x="32" y="267"/>
                  </a:cubicBezTo>
                  <a:cubicBezTo>
                    <a:pt x="31" y="266"/>
                    <a:pt x="31" y="266"/>
                    <a:pt x="30" y="266"/>
                  </a:cubicBezTo>
                  <a:cubicBezTo>
                    <a:pt x="16" y="260"/>
                    <a:pt x="19" y="206"/>
                    <a:pt x="18" y="196"/>
                  </a:cubicBezTo>
                  <a:cubicBezTo>
                    <a:pt x="18" y="176"/>
                    <a:pt x="17" y="156"/>
                    <a:pt x="16" y="137"/>
                  </a:cubicBezTo>
                  <a:cubicBezTo>
                    <a:pt x="15" y="132"/>
                    <a:pt x="15" y="127"/>
                    <a:pt x="15" y="122"/>
                  </a:cubicBezTo>
                  <a:cubicBezTo>
                    <a:pt x="25" y="122"/>
                    <a:pt x="36" y="122"/>
                    <a:pt x="46" y="122"/>
                  </a:cubicBezTo>
                  <a:cubicBezTo>
                    <a:pt x="47" y="136"/>
                    <a:pt x="48" y="150"/>
                    <a:pt x="49" y="163"/>
                  </a:cubicBezTo>
                  <a:cubicBezTo>
                    <a:pt x="39" y="164"/>
                    <a:pt x="29" y="165"/>
                    <a:pt x="20" y="166"/>
                  </a:cubicBezTo>
                  <a:cubicBezTo>
                    <a:pt x="17" y="167"/>
                    <a:pt x="17" y="170"/>
                    <a:pt x="20" y="170"/>
                  </a:cubicBezTo>
                  <a:cubicBezTo>
                    <a:pt x="29" y="171"/>
                    <a:pt x="39" y="170"/>
                    <a:pt x="49" y="170"/>
                  </a:cubicBezTo>
                  <a:cubicBezTo>
                    <a:pt x="50" y="179"/>
                    <a:pt x="50" y="189"/>
                    <a:pt x="51" y="198"/>
                  </a:cubicBezTo>
                  <a:cubicBezTo>
                    <a:pt x="46" y="198"/>
                    <a:pt x="40" y="198"/>
                    <a:pt x="35" y="199"/>
                  </a:cubicBezTo>
                  <a:cubicBezTo>
                    <a:pt x="32" y="199"/>
                    <a:pt x="33" y="202"/>
                    <a:pt x="35" y="203"/>
                  </a:cubicBezTo>
                  <a:cubicBezTo>
                    <a:pt x="40" y="203"/>
                    <a:pt x="46" y="203"/>
                    <a:pt x="51" y="204"/>
                  </a:cubicBezTo>
                  <a:cubicBezTo>
                    <a:pt x="52" y="209"/>
                    <a:pt x="52" y="215"/>
                    <a:pt x="52" y="221"/>
                  </a:cubicBezTo>
                  <a:cubicBezTo>
                    <a:pt x="48" y="221"/>
                    <a:pt x="44" y="221"/>
                    <a:pt x="40" y="221"/>
                  </a:cubicBezTo>
                  <a:cubicBezTo>
                    <a:pt x="37" y="221"/>
                    <a:pt x="37" y="225"/>
                    <a:pt x="40" y="225"/>
                  </a:cubicBezTo>
                  <a:cubicBezTo>
                    <a:pt x="44" y="226"/>
                    <a:pt x="48" y="226"/>
                    <a:pt x="53" y="227"/>
                  </a:cubicBezTo>
                  <a:cubicBezTo>
                    <a:pt x="53" y="228"/>
                    <a:pt x="53" y="228"/>
                    <a:pt x="53" y="229"/>
                  </a:cubicBezTo>
                  <a:cubicBezTo>
                    <a:pt x="53" y="231"/>
                    <a:pt x="57" y="231"/>
                    <a:pt x="57" y="229"/>
                  </a:cubicBezTo>
                  <a:cubicBezTo>
                    <a:pt x="57" y="228"/>
                    <a:pt x="57" y="228"/>
                    <a:pt x="57" y="227"/>
                  </a:cubicBezTo>
                  <a:cubicBezTo>
                    <a:pt x="111" y="233"/>
                    <a:pt x="170" y="227"/>
                    <a:pt x="222" y="217"/>
                  </a:cubicBezTo>
                  <a:cubicBezTo>
                    <a:pt x="224" y="216"/>
                    <a:pt x="224" y="213"/>
                    <a:pt x="222" y="213"/>
                  </a:cubicBezTo>
                  <a:cubicBezTo>
                    <a:pt x="218" y="214"/>
                    <a:pt x="215" y="214"/>
                    <a:pt x="211" y="215"/>
                  </a:cubicBezTo>
                  <a:cubicBezTo>
                    <a:pt x="212" y="206"/>
                    <a:pt x="212" y="197"/>
                    <a:pt x="213" y="188"/>
                  </a:cubicBezTo>
                  <a:cubicBezTo>
                    <a:pt x="221" y="186"/>
                    <a:pt x="229" y="184"/>
                    <a:pt x="237" y="183"/>
                  </a:cubicBezTo>
                  <a:cubicBezTo>
                    <a:pt x="239" y="212"/>
                    <a:pt x="240" y="241"/>
                    <a:pt x="242" y="270"/>
                  </a:cubicBezTo>
                  <a:cubicBezTo>
                    <a:pt x="238" y="271"/>
                    <a:pt x="234" y="271"/>
                    <a:pt x="230" y="270"/>
                  </a:cubicBezTo>
                  <a:cubicBezTo>
                    <a:pt x="236" y="257"/>
                    <a:pt x="227" y="240"/>
                    <a:pt x="211" y="242"/>
                  </a:cubicBezTo>
                  <a:cubicBezTo>
                    <a:pt x="196" y="244"/>
                    <a:pt x="189" y="263"/>
                    <a:pt x="199" y="273"/>
                  </a:cubicBezTo>
                  <a:cubicBezTo>
                    <a:pt x="194" y="272"/>
                    <a:pt x="190" y="272"/>
                    <a:pt x="185" y="271"/>
                  </a:cubicBezTo>
                  <a:cubicBezTo>
                    <a:pt x="192" y="261"/>
                    <a:pt x="185" y="244"/>
                    <a:pt x="171" y="242"/>
                  </a:cubicBezTo>
                  <a:cubicBezTo>
                    <a:pt x="161" y="241"/>
                    <a:pt x="149" y="247"/>
                    <a:pt x="145" y="256"/>
                  </a:cubicBezTo>
                  <a:cubicBezTo>
                    <a:pt x="143" y="262"/>
                    <a:pt x="144" y="268"/>
                    <a:pt x="147" y="272"/>
                  </a:cubicBezTo>
                  <a:cubicBezTo>
                    <a:pt x="144" y="271"/>
                    <a:pt x="141" y="271"/>
                    <a:pt x="137" y="271"/>
                  </a:cubicBezTo>
                  <a:cubicBezTo>
                    <a:pt x="140" y="259"/>
                    <a:pt x="130" y="244"/>
                    <a:pt x="116" y="247"/>
                  </a:cubicBezTo>
                  <a:cubicBezTo>
                    <a:pt x="102" y="249"/>
                    <a:pt x="94" y="266"/>
                    <a:pt x="101" y="277"/>
                  </a:cubicBezTo>
                  <a:cubicBezTo>
                    <a:pt x="96" y="277"/>
                    <a:pt x="91" y="276"/>
                    <a:pt x="86" y="276"/>
                  </a:cubicBezTo>
                  <a:cubicBezTo>
                    <a:pt x="93" y="264"/>
                    <a:pt x="87" y="247"/>
                    <a:pt x="71" y="246"/>
                  </a:cubicBezTo>
                  <a:cubicBezTo>
                    <a:pt x="50" y="245"/>
                    <a:pt x="43" y="271"/>
                    <a:pt x="59" y="283"/>
                  </a:cubicBezTo>
                  <a:cubicBezTo>
                    <a:pt x="63" y="285"/>
                    <a:pt x="67" y="279"/>
                    <a:pt x="64" y="276"/>
                  </a:cubicBezTo>
                  <a:cubicBezTo>
                    <a:pt x="55" y="269"/>
                    <a:pt x="57" y="254"/>
                    <a:pt x="71" y="255"/>
                  </a:cubicBezTo>
                  <a:cubicBezTo>
                    <a:pt x="82" y="255"/>
                    <a:pt x="84" y="269"/>
                    <a:pt x="76" y="276"/>
                  </a:cubicBezTo>
                  <a:cubicBezTo>
                    <a:pt x="73" y="278"/>
                    <a:pt x="74" y="283"/>
                    <a:pt x="78" y="283"/>
                  </a:cubicBezTo>
                  <a:cubicBezTo>
                    <a:pt x="86" y="283"/>
                    <a:pt x="95" y="283"/>
                    <a:pt x="103" y="283"/>
                  </a:cubicBezTo>
                  <a:cubicBezTo>
                    <a:pt x="105" y="282"/>
                    <a:pt x="105" y="282"/>
                    <a:pt x="106" y="281"/>
                  </a:cubicBezTo>
                  <a:cubicBezTo>
                    <a:pt x="108" y="281"/>
                    <a:pt x="110" y="278"/>
                    <a:pt x="109" y="275"/>
                  </a:cubicBezTo>
                  <a:cubicBezTo>
                    <a:pt x="105" y="268"/>
                    <a:pt x="107" y="257"/>
                    <a:pt x="115" y="255"/>
                  </a:cubicBezTo>
                  <a:cubicBezTo>
                    <a:pt x="127" y="252"/>
                    <a:pt x="133" y="267"/>
                    <a:pt x="128" y="275"/>
                  </a:cubicBezTo>
                  <a:cubicBezTo>
                    <a:pt x="126" y="277"/>
                    <a:pt x="129" y="282"/>
                    <a:pt x="132" y="280"/>
                  </a:cubicBezTo>
                  <a:cubicBezTo>
                    <a:pt x="139" y="277"/>
                    <a:pt x="146" y="277"/>
                    <a:pt x="153" y="279"/>
                  </a:cubicBezTo>
                  <a:cubicBezTo>
                    <a:pt x="155" y="280"/>
                    <a:pt x="156" y="278"/>
                    <a:pt x="156" y="277"/>
                  </a:cubicBezTo>
                  <a:cubicBezTo>
                    <a:pt x="159" y="276"/>
                    <a:pt x="159" y="272"/>
                    <a:pt x="157" y="270"/>
                  </a:cubicBezTo>
                  <a:cubicBezTo>
                    <a:pt x="157" y="265"/>
                    <a:pt x="158" y="259"/>
                    <a:pt x="158" y="253"/>
                  </a:cubicBezTo>
                  <a:cubicBezTo>
                    <a:pt x="160" y="253"/>
                    <a:pt x="161" y="252"/>
                    <a:pt x="163" y="251"/>
                  </a:cubicBezTo>
                  <a:cubicBezTo>
                    <a:pt x="167" y="250"/>
                    <a:pt x="172" y="250"/>
                    <a:pt x="175" y="253"/>
                  </a:cubicBezTo>
                  <a:cubicBezTo>
                    <a:pt x="181" y="258"/>
                    <a:pt x="182" y="266"/>
                    <a:pt x="174" y="270"/>
                  </a:cubicBezTo>
                  <a:cubicBezTo>
                    <a:pt x="170" y="272"/>
                    <a:pt x="173" y="277"/>
                    <a:pt x="176" y="277"/>
                  </a:cubicBezTo>
                  <a:cubicBezTo>
                    <a:pt x="185" y="278"/>
                    <a:pt x="194" y="279"/>
                    <a:pt x="203" y="279"/>
                  </a:cubicBezTo>
                  <a:cubicBezTo>
                    <a:pt x="204" y="279"/>
                    <a:pt x="205" y="278"/>
                    <a:pt x="205" y="277"/>
                  </a:cubicBezTo>
                  <a:cubicBezTo>
                    <a:pt x="207" y="276"/>
                    <a:pt x="208" y="273"/>
                    <a:pt x="207" y="271"/>
                  </a:cubicBezTo>
                  <a:cubicBezTo>
                    <a:pt x="201" y="264"/>
                    <a:pt x="200" y="250"/>
                    <a:pt x="212" y="249"/>
                  </a:cubicBezTo>
                  <a:cubicBezTo>
                    <a:pt x="224" y="248"/>
                    <a:pt x="228" y="262"/>
                    <a:pt x="221" y="269"/>
                  </a:cubicBezTo>
                  <a:cubicBezTo>
                    <a:pt x="220" y="271"/>
                    <a:pt x="219" y="274"/>
                    <a:pt x="222" y="275"/>
                  </a:cubicBezTo>
                  <a:cubicBezTo>
                    <a:pt x="231" y="279"/>
                    <a:pt x="244" y="279"/>
                    <a:pt x="250" y="270"/>
                  </a:cubicBezTo>
                  <a:cubicBezTo>
                    <a:pt x="251" y="269"/>
                    <a:pt x="249" y="268"/>
                    <a:pt x="248" y="268"/>
                  </a:cubicBezTo>
                  <a:cubicBezTo>
                    <a:pt x="249" y="223"/>
                    <a:pt x="247" y="177"/>
                    <a:pt x="245" y="132"/>
                  </a:cubicBezTo>
                  <a:cubicBezTo>
                    <a:pt x="244" y="109"/>
                    <a:pt x="242" y="87"/>
                    <a:pt x="241" y="64"/>
                  </a:cubicBezTo>
                  <a:cubicBezTo>
                    <a:pt x="240" y="49"/>
                    <a:pt x="242" y="29"/>
                    <a:pt x="235" y="15"/>
                  </a:cubicBezTo>
                  <a:cubicBezTo>
                    <a:pt x="230" y="5"/>
                    <a:pt x="222" y="2"/>
                    <a:pt x="212" y="2"/>
                  </a:cubicBezTo>
                  <a:cubicBezTo>
                    <a:pt x="190" y="0"/>
                    <a:pt x="167" y="2"/>
                    <a:pt x="145" y="2"/>
                  </a:cubicBezTo>
                  <a:cubicBezTo>
                    <a:pt x="98" y="3"/>
                    <a:pt x="51" y="6"/>
                    <a:pt x="4" y="11"/>
                  </a:cubicBezTo>
                  <a:cubicBezTo>
                    <a:pt x="2" y="11"/>
                    <a:pt x="0" y="13"/>
                    <a:pt x="0" y="15"/>
                  </a:cubicBezTo>
                  <a:close/>
                  <a:moveTo>
                    <a:pt x="52" y="86"/>
                  </a:moveTo>
                  <a:cubicBezTo>
                    <a:pt x="62" y="86"/>
                    <a:pt x="72" y="85"/>
                    <a:pt x="82" y="84"/>
                  </a:cubicBezTo>
                  <a:cubicBezTo>
                    <a:pt x="83" y="94"/>
                    <a:pt x="84" y="104"/>
                    <a:pt x="85" y="115"/>
                  </a:cubicBezTo>
                  <a:cubicBezTo>
                    <a:pt x="75" y="115"/>
                    <a:pt x="64" y="115"/>
                    <a:pt x="54" y="115"/>
                  </a:cubicBezTo>
                  <a:cubicBezTo>
                    <a:pt x="54" y="106"/>
                    <a:pt x="53" y="96"/>
                    <a:pt x="52" y="86"/>
                  </a:cubicBezTo>
                  <a:close/>
                  <a:moveTo>
                    <a:pt x="210" y="113"/>
                  </a:moveTo>
                  <a:cubicBezTo>
                    <a:pt x="200" y="112"/>
                    <a:pt x="190" y="112"/>
                    <a:pt x="180" y="112"/>
                  </a:cubicBezTo>
                  <a:cubicBezTo>
                    <a:pt x="180" y="101"/>
                    <a:pt x="180" y="89"/>
                    <a:pt x="179" y="78"/>
                  </a:cubicBezTo>
                  <a:cubicBezTo>
                    <a:pt x="190" y="77"/>
                    <a:pt x="201" y="77"/>
                    <a:pt x="212" y="76"/>
                  </a:cubicBezTo>
                  <a:cubicBezTo>
                    <a:pt x="211" y="88"/>
                    <a:pt x="210" y="100"/>
                    <a:pt x="210" y="113"/>
                  </a:cubicBezTo>
                  <a:close/>
                  <a:moveTo>
                    <a:pt x="132" y="158"/>
                  </a:moveTo>
                  <a:cubicBezTo>
                    <a:pt x="130" y="158"/>
                    <a:pt x="127" y="158"/>
                    <a:pt x="124" y="159"/>
                  </a:cubicBezTo>
                  <a:cubicBezTo>
                    <a:pt x="115" y="159"/>
                    <a:pt x="105" y="160"/>
                    <a:pt x="95" y="160"/>
                  </a:cubicBezTo>
                  <a:cubicBezTo>
                    <a:pt x="94" y="153"/>
                    <a:pt x="94" y="146"/>
                    <a:pt x="94" y="139"/>
                  </a:cubicBezTo>
                  <a:cubicBezTo>
                    <a:pt x="93" y="133"/>
                    <a:pt x="93" y="127"/>
                    <a:pt x="93" y="121"/>
                  </a:cubicBezTo>
                  <a:cubicBezTo>
                    <a:pt x="104" y="120"/>
                    <a:pt x="116" y="120"/>
                    <a:pt x="127" y="119"/>
                  </a:cubicBezTo>
                  <a:cubicBezTo>
                    <a:pt x="128" y="119"/>
                    <a:pt x="128" y="119"/>
                    <a:pt x="129" y="119"/>
                  </a:cubicBezTo>
                  <a:cubicBezTo>
                    <a:pt x="130" y="132"/>
                    <a:pt x="131" y="145"/>
                    <a:pt x="132" y="158"/>
                  </a:cubicBezTo>
                  <a:close/>
                  <a:moveTo>
                    <a:pt x="135" y="119"/>
                  </a:moveTo>
                  <a:cubicBezTo>
                    <a:pt x="149" y="118"/>
                    <a:pt x="162" y="118"/>
                    <a:pt x="176" y="117"/>
                  </a:cubicBezTo>
                  <a:cubicBezTo>
                    <a:pt x="176" y="129"/>
                    <a:pt x="176" y="141"/>
                    <a:pt x="177" y="154"/>
                  </a:cubicBezTo>
                  <a:cubicBezTo>
                    <a:pt x="164" y="155"/>
                    <a:pt x="151" y="156"/>
                    <a:pt x="138" y="157"/>
                  </a:cubicBezTo>
                  <a:cubicBezTo>
                    <a:pt x="137" y="144"/>
                    <a:pt x="136" y="132"/>
                    <a:pt x="135" y="119"/>
                  </a:cubicBezTo>
                  <a:close/>
                  <a:moveTo>
                    <a:pt x="128" y="163"/>
                  </a:moveTo>
                  <a:cubicBezTo>
                    <a:pt x="130" y="163"/>
                    <a:pt x="131" y="163"/>
                    <a:pt x="133" y="163"/>
                  </a:cubicBezTo>
                  <a:cubicBezTo>
                    <a:pt x="134" y="173"/>
                    <a:pt x="135" y="184"/>
                    <a:pt x="136" y="194"/>
                  </a:cubicBezTo>
                  <a:cubicBezTo>
                    <a:pt x="136" y="194"/>
                    <a:pt x="135" y="194"/>
                    <a:pt x="134" y="194"/>
                  </a:cubicBezTo>
                  <a:cubicBezTo>
                    <a:pt x="121" y="195"/>
                    <a:pt x="108" y="196"/>
                    <a:pt x="95" y="196"/>
                  </a:cubicBezTo>
                  <a:cubicBezTo>
                    <a:pt x="95" y="186"/>
                    <a:pt x="95" y="177"/>
                    <a:pt x="95" y="167"/>
                  </a:cubicBezTo>
                  <a:cubicBezTo>
                    <a:pt x="106" y="166"/>
                    <a:pt x="117" y="164"/>
                    <a:pt x="128" y="163"/>
                  </a:cubicBezTo>
                  <a:close/>
                  <a:moveTo>
                    <a:pt x="139" y="162"/>
                  </a:moveTo>
                  <a:cubicBezTo>
                    <a:pt x="151" y="161"/>
                    <a:pt x="164" y="160"/>
                    <a:pt x="177" y="158"/>
                  </a:cubicBezTo>
                  <a:cubicBezTo>
                    <a:pt x="178" y="168"/>
                    <a:pt x="178" y="179"/>
                    <a:pt x="179" y="189"/>
                  </a:cubicBezTo>
                  <a:cubicBezTo>
                    <a:pt x="166" y="191"/>
                    <a:pt x="153" y="192"/>
                    <a:pt x="141" y="193"/>
                  </a:cubicBezTo>
                  <a:cubicBezTo>
                    <a:pt x="140" y="183"/>
                    <a:pt x="139" y="173"/>
                    <a:pt x="139" y="162"/>
                  </a:cubicBezTo>
                  <a:close/>
                  <a:moveTo>
                    <a:pt x="182" y="158"/>
                  </a:moveTo>
                  <a:cubicBezTo>
                    <a:pt x="191" y="156"/>
                    <a:pt x="200" y="155"/>
                    <a:pt x="210" y="154"/>
                  </a:cubicBezTo>
                  <a:cubicBezTo>
                    <a:pt x="209" y="164"/>
                    <a:pt x="209" y="175"/>
                    <a:pt x="209" y="185"/>
                  </a:cubicBezTo>
                  <a:cubicBezTo>
                    <a:pt x="200" y="186"/>
                    <a:pt x="192" y="188"/>
                    <a:pt x="183" y="189"/>
                  </a:cubicBezTo>
                  <a:cubicBezTo>
                    <a:pt x="183" y="178"/>
                    <a:pt x="182" y="168"/>
                    <a:pt x="182" y="158"/>
                  </a:cubicBezTo>
                  <a:close/>
                  <a:moveTo>
                    <a:pt x="182" y="153"/>
                  </a:moveTo>
                  <a:cubicBezTo>
                    <a:pt x="182" y="141"/>
                    <a:pt x="181" y="129"/>
                    <a:pt x="181" y="117"/>
                  </a:cubicBezTo>
                  <a:cubicBezTo>
                    <a:pt x="191" y="116"/>
                    <a:pt x="200" y="116"/>
                    <a:pt x="210" y="116"/>
                  </a:cubicBezTo>
                  <a:cubicBezTo>
                    <a:pt x="210" y="123"/>
                    <a:pt x="210" y="130"/>
                    <a:pt x="210" y="137"/>
                  </a:cubicBezTo>
                  <a:cubicBezTo>
                    <a:pt x="210" y="141"/>
                    <a:pt x="210" y="146"/>
                    <a:pt x="210" y="150"/>
                  </a:cubicBezTo>
                  <a:cubicBezTo>
                    <a:pt x="200" y="151"/>
                    <a:pt x="191" y="152"/>
                    <a:pt x="182" y="153"/>
                  </a:cubicBezTo>
                  <a:close/>
                  <a:moveTo>
                    <a:pt x="175" y="112"/>
                  </a:moveTo>
                  <a:cubicBezTo>
                    <a:pt x="162" y="113"/>
                    <a:pt x="148" y="113"/>
                    <a:pt x="135" y="114"/>
                  </a:cubicBezTo>
                  <a:cubicBezTo>
                    <a:pt x="134" y="103"/>
                    <a:pt x="133" y="92"/>
                    <a:pt x="132" y="81"/>
                  </a:cubicBezTo>
                  <a:cubicBezTo>
                    <a:pt x="146" y="80"/>
                    <a:pt x="160" y="79"/>
                    <a:pt x="174" y="78"/>
                  </a:cubicBezTo>
                  <a:cubicBezTo>
                    <a:pt x="175" y="90"/>
                    <a:pt x="175" y="101"/>
                    <a:pt x="175" y="112"/>
                  </a:cubicBezTo>
                  <a:close/>
                  <a:moveTo>
                    <a:pt x="128" y="114"/>
                  </a:moveTo>
                  <a:cubicBezTo>
                    <a:pt x="116" y="114"/>
                    <a:pt x="104" y="114"/>
                    <a:pt x="92" y="114"/>
                  </a:cubicBezTo>
                  <a:cubicBezTo>
                    <a:pt x="92" y="104"/>
                    <a:pt x="91" y="94"/>
                    <a:pt x="90" y="84"/>
                  </a:cubicBezTo>
                  <a:cubicBezTo>
                    <a:pt x="102" y="83"/>
                    <a:pt x="114" y="82"/>
                    <a:pt x="125" y="81"/>
                  </a:cubicBezTo>
                  <a:cubicBezTo>
                    <a:pt x="126" y="92"/>
                    <a:pt x="127" y="103"/>
                    <a:pt x="128" y="114"/>
                  </a:cubicBezTo>
                  <a:close/>
                  <a:moveTo>
                    <a:pt x="54" y="122"/>
                  </a:moveTo>
                  <a:cubicBezTo>
                    <a:pt x="65" y="122"/>
                    <a:pt x="75" y="121"/>
                    <a:pt x="86" y="121"/>
                  </a:cubicBezTo>
                  <a:cubicBezTo>
                    <a:pt x="87" y="128"/>
                    <a:pt x="88" y="135"/>
                    <a:pt x="88" y="143"/>
                  </a:cubicBezTo>
                  <a:cubicBezTo>
                    <a:pt x="89" y="149"/>
                    <a:pt x="89" y="155"/>
                    <a:pt x="89" y="161"/>
                  </a:cubicBezTo>
                  <a:cubicBezTo>
                    <a:pt x="78" y="161"/>
                    <a:pt x="66" y="162"/>
                    <a:pt x="55" y="163"/>
                  </a:cubicBezTo>
                  <a:cubicBezTo>
                    <a:pt x="55" y="149"/>
                    <a:pt x="55" y="136"/>
                    <a:pt x="54" y="122"/>
                  </a:cubicBezTo>
                  <a:close/>
                  <a:moveTo>
                    <a:pt x="55" y="170"/>
                  </a:moveTo>
                  <a:cubicBezTo>
                    <a:pt x="67" y="169"/>
                    <a:pt x="78" y="168"/>
                    <a:pt x="89" y="167"/>
                  </a:cubicBezTo>
                  <a:cubicBezTo>
                    <a:pt x="90" y="177"/>
                    <a:pt x="90" y="187"/>
                    <a:pt x="90" y="196"/>
                  </a:cubicBezTo>
                  <a:cubicBezTo>
                    <a:pt x="79" y="197"/>
                    <a:pt x="67" y="197"/>
                    <a:pt x="56" y="198"/>
                  </a:cubicBezTo>
                  <a:cubicBezTo>
                    <a:pt x="56" y="188"/>
                    <a:pt x="55" y="179"/>
                    <a:pt x="55" y="170"/>
                  </a:cubicBezTo>
                  <a:close/>
                  <a:moveTo>
                    <a:pt x="56" y="221"/>
                  </a:moveTo>
                  <a:cubicBezTo>
                    <a:pt x="56" y="215"/>
                    <a:pt x="56" y="209"/>
                    <a:pt x="56" y="204"/>
                  </a:cubicBezTo>
                  <a:cubicBezTo>
                    <a:pt x="67" y="204"/>
                    <a:pt x="79" y="204"/>
                    <a:pt x="91" y="203"/>
                  </a:cubicBezTo>
                  <a:cubicBezTo>
                    <a:pt x="91" y="210"/>
                    <a:pt x="91" y="216"/>
                    <a:pt x="91" y="222"/>
                  </a:cubicBezTo>
                  <a:cubicBezTo>
                    <a:pt x="80" y="222"/>
                    <a:pt x="68" y="221"/>
                    <a:pt x="56" y="221"/>
                  </a:cubicBezTo>
                  <a:close/>
                  <a:moveTo>
                    <a:pt x="131" y="222"/>
                  </a:moveTo>
                  <a:cubicBezTo>
                    <a:pt x="119" y="223"/>
                    <a:pt x="107" y="223"/>
                    <a:pt x="94" y="222"/>
                  </a:cubicBezTo>
                  <a:cubicBezTo>
                    <a:pt x="95" y="216"/>
                    <a:pt x="95" y="210"/>
                    <a:pt x="95" y="203"/>
                  </a:cubicBezTo>
                  <a:cubicBezTo>
                    <a:pt x="109" y="202"/>
                    <a:pt x="123" y="201"/>
                    <a:pt x="137" y="200"/>
                  </a:cubicBezTo>
                  <a:cubicBezTo>
                    <a:pt x="138" y="207"/>
                    <a:pt x="139" y="214"/>
                    <a:pt x="139" y="222"/>
                  </a:cubicBezTo>
                  <a:cubicBezTo>
                    <a:pt x="139" y="222"/>
                    <a:pt x="140" y="222"/>
                    <a:pt x="140" y="222"/>
                  </a:cubicBezTo>
                  <a:cubicBezTo>
                    <a:pt x="137" y="222"/>
                    <a:pt x="134" y="222"/>
                    <a:pt x="131" y="222"/>
                  </a:cubicBezTo>
                  <a:close/>
                  <a:moveTo>
                    <a:pt x="142" y="222"/>
                  </a:moveTo>
                  <a:cubicBezTo>
                    <a:pt x="142" y="222"/>
                    <a:pt x="142" y="222"/>
                    <a:pt x="142" y="222"/>
                  </a:cubicBezTo>
                  <a:cubicBezTo>
                    <a:pt x="142" y="214"/>
                    <a:pt x="142" y="207"/>
                    <a:pt x="141" y="199"/>
                  </a:cubicBezTo>
                  <a:cubicBezTo>
                    <a:pt x="154" y="198"/>
                    <a:pt x="166" y="196"/>
                    <a:pt x="179" y="194"/>
                  </a:cubicBezTo>
                  <a:cubicBezTo>
                    <a:pt x="179" y="202"/>
                    <a:pt x="180" y="209"/>
                    <a:pt x="180" y="217"/>
                  </a:cubicBezTo>
                  <a:cubicBezTo>
                    <a:pt x="180" y="218"/>
                    <a:pt x="180" y="218"/>
                    <a:pt x="181" y="219"/>
                  </a:cubicBezTo>
                  <a:cubicBezTo>
                    <a:pt x="168" y="220"/>
                    <a:pt x="155" y="221"/>
                    <a:pt x="142" y="222"/>
                  </a:cubicBezTo>
                  <a:close/>
                  <a:moveTo>
                    <a:pt x="208" y="215"/>
                  </a:moveTo>
                  <a:cubicBezTo>
                    <a:pt x="200" y="216"/>
                    <a:pt x="192" y="217"/>
                    <a:pt x="183" y="218"/>
                  </a:cubicBezTo>
                  <a:cubicBezTo>
                    <a:pt x="183" y="218"/>
                    <a:pt x="184" y="218"/>
                    <a:pt x="184" y="217"/>
                  </a:cubicBezTo>
                  <a:cubicBezTo>
                    <a:pt x="183" y="209"/>
                    <a:pt x="183" y="201"/>
                    <a:pt x="183" y="193"/>
                  </a:cubicBezTo>
                  <a:cubicBezTo>
                    <a:pt x="192" y="192"/>
                    <a:pt x="200" y="190"/>
                    <a:pt x="209" y="188"/>
                  </a:cubicBezTo>
                  <a:cubicBezTo>
                    <a:pt x="209" y="197"/>
                    <a:pt x="209" y="206"/>
                    <a:pt x="208" y="215"/>
                  </a:cubicBezTo>
                  <a:close/>
                  <a:moveTo>
                    <a:pt x="237" y="180"/>
                  </a:moveTo>
                  <a:cubicBezTo>
                    <a:pt x="229" y="182"/>
                    <a:pt x="221" y="183"/>
                    <a:pt x="213" y="184"/>
                  </a:cubicBezTo>
                  <a:cubicBezTo>
                    <a:pt x="214" y="174"/>
                    <a:pt x="214" y="164"/>
                    <a:pt x="215" y="153"/>
                  </a:cubicBezTo>
                  <a:cubicBezTo>
                    <a:pt x="220" y="152"/>
                    <a:pt x="224" y="152"/>
                    <a:pt x="229" y="151"/>
                  </a:cubicBezTo>
                  <a:cubicBezTo>
                    <a:pt x="231" y="151"/>
                    <a:pt x="230" y="148"/>
                    <a:pt x="229" y="148"/>
                  </a:cubicBezTo>
                  <a:cubicBezTo>
                    <a:pt x="224" y="149"/>
                    <a:pt x="220" y="149"/>
                    <a:pt x="215" y="150"/>
                  </a:cubicBezTo>
                  <a:cubicBezTo>
                    <a:pt x="215" y="147"/>
                    <a:pt x="215" y="144"/>
                    <a:pt x="215" y="141"/>
                  </a:cubicBezTo>
                  <a:cubicBezTo>
                    <a:pt x="216" y="133"/>
                    <a:pt x="216" y="125"/>
                    <a:pt x="217" y="117"/>
                  </a:cubicBezTo>
                  <a:cubicBezTo>
                    <a:pt x="223" y="117"/>
                    <a:pt x="229" y="117"/>
                    <a:pt x="234" y="118"/>
                  </a:cubicBezTo>
                  <a:cubicBezTo>
                    <a:pt x="236" y="139"/>
                    <a:pt x="236" y="160"/>
                    <a:pt x="237" y="180"/>
                  </a:cubicBezTo>
                  <a:close/>
                  <a:moveTo>
                    <a:pt x="118" y="13"/>
                  </a:moveTo>
                  <a:cubicBezTo>
                    <a:pt x="139" y="12"/>
                    <a:pt x="159" y="11"/>
                    <a:pt x="179" y="11"/>
                  </a:cubicBezTo>
                  <a:cubicBezTo>
                    <a:pt x="186" y="11"/>
                    <a:pt x="194" y="10"/>
                    <a:pt x="202" y="11"/>
                  </a:cubicBezTo>
                  <a:cubicBezTo>
                    <a:pt x="212" y="10"/>
                    <a:pt x="221" y="14"/>
                    <a:pt x="228" y="24"/>
                  </a:cubicBezTo>
                  <a:cubicBezTo>
                    <a:pt x="229" y="30"/>
                    <a:pt x="229" y="35"/>
                    <a:pt x="230" y="41"/>
                  </a:cubicBezTo>
                  <a:cubicBezTo>
                    <a:pt x="232" y="66"/>
                    <a:pt x="233" y="90"/>
                    <a:pt x="234" y="115"/>
                  </a:cubicBezTo>
                  <a:cubicBezTo>
                    <a:pt x="229" y="114"/>
                    <a:pt x="223" y="113"/>
                    <a:pt x="217" y="113"/>
                  </a:cubicBezTo>
                  <a:cubicBezTo>
                    <a:pt x="218" y="97"/>
                    <a:pt x="219" y="80"/>
                    <a:pt x="217" y="64"/>
                  </a:cubicBezTo>
                  <a:cubicBezTo>
                    <a:pt x="217" y="62"/>
                    <a:pt x="214" y="62"/>
                    <a:pt x="214" y="64"/>
                  </a:cubicBezTo>
                  <a:cubicBezTo>
                    <a:pt x="213" y="67"/>
                    <a:pt x="213" y="70"/>
                    <a:pt x="212" y="73"/>
                  </a:cubicBezTo>
                  <a:cubicBezTo>
                    <a:pt x="201" y="73"/>
                    <a:pt x="190" y="73"/>
                    <a:pt x="179" y="73"/>
                  </a:cubicBezTo>
                  <a:cubicBezTo>
                    <a:pt x="179" y="66"/>
                    <a:pt x="178" y="59"/>
                    <a:pt x="178" y="52"/>
                  </a:cubicBezTo>
                  <a:cubicBezTo>
                    <a:pt x="178" y="49"/>
                    <a:pt x="175" y="49"/>
                    <a:pt x="173" y="51"/>
                  </a:cubicBezTo>
                  <a:cubicBezTo>
                    <a:pt x="170" y="55"/>
                    <a:pt x="171" y="54"/>
                    <a:pt x="172" y="59"/>
                  </a:cubicBezTo>
                  <a:cubicBezTo>
                    <a:pt x="172" y="60"/>
                    <a:pt x="173" y="61"/>
                    <a:pt x="173" y="60"/>
                  </a:cubicBezTo>
                  <a:cubicBezTo>
                    <a:pt x="174" y="65"/>
                    <a:pt x="174" y="69"/>
                    <a:pt x="174" y="74"/>
                  </a:cubicBezTo>
                  <a:cubicBezTo>
                    <a:pt x="160" y="74"/>
                    <a:pt x="145" y="74"/>
                    <a:pt x="131" y="75"/>
                  </a:cubicBezTo>
                  <a:cubicBezTo>
                    <a:pt x="130" y="67"/>
                    <a:pt x="130" y="60"/>
                    <a:pt x="129" y="52"/>
                  </a:cubicBezTo>
                  <a:cubicBezTo>
                    <a:pt x="128" y="49"/>
                    <a:pt x="124" y="49"/>
                    <a:pt x="124" y="52"/>
                  </a:cubicBezTo>
                  <a:cubicBezTo>
                    <a:pt x="123" y="54"/>
                    <a:pt x="123" y="57"/>
                    <a:pt x="122" y="59"/>
                  </a:cubicBezTo>
                  <a:cubicBezTo>
                    <a:pt x="122" y="61"/>
                    <a:pt x="123" y="61"/>
                    <a:pt x="124" y="61"/>
                  </a:cubicBezTo>
                  <a:cubicBezTo>
                    <a:pt x="124" y="66"/>
                    <a:pt x="125" y="71"/>
                    <a:pt x="125" y="75"/>
                  </a:cubicBezTo>
                  <a:cubicBezTo>
                    <a:pt x="113" y="76"/>
                    <a:pt x="101" y="77"/>
                    <a:pt x="89" y="78"/>
                  </a:cubicBezTo>
                  <a:cubicBezTo>
                    <a:pt x="88" y="71"/>
                    <a:pt x="87" y="65"/>
                    <a:pt x="86" y="59"/>
                  </a:cubicBezTo>
                  <a:cubicBezTo>
                    <a:pt x="85" y="57"/>
                    <a:pt x="81" y="57"/>
                    <a:pt x="81" y="60"/>
                  </a:cubicBezTo>
                  <a:cubicBezTo>
                    <a:pt x="81" y="66"/>
                    <a:pt x="81" y="72"/>
                    <a:pt x="82" y="78"/>
                  </a:cubicBezTo>
                  <a:cubicBezTo>
                    <a:pt x="72" y="79"/>
                    <a:pt x="62" y="80"/>
                    <a:pt x="52" y="81"/>
                  </a:cubicBezTo>
                  <a:cubicBezTo>
                    <a:pt x="52" y="74"/>
                    <a:pt x="51" y="67"/>
                    <a:pt x="50" y="60"/>
                  </a:cubicBezTo>
                  <a:cubicBezTo>
                    <a:pt x="50" y="57"/>
                    <a:pt x="45" y="57"/>
                    <a:pt x="45" y="60"/>
                  </a:cubicBezTo>
                  <a:cubicBezTo>
                    <a:pt x="45" y="67"/>
                    <a:pt x="45" y="75"/>
                    <a:pt x="45" y="82"/>
                  </a:cubicBezTo>
                  <a:cubicBezTo>
                    <a:pt x="39" y="83"/>
                    <a:pt x="33" y="83"/>
                    <a:pt x="28" y="84"/>
                  </a:cubicBezTo>
                  <a:cubicBezTo>
                    <a:pt x="25" y="85"/>
                    <a:pt x="25" y="88"/>
                    <a:pt x="28" y="88"/>
                  </a:cubicBezTo>
                  <a:cubicBezTo>
                    <a:pt x="34" y="88"/>
                    <a:pt x="39" y="87"/>
                    <a:pt x="45" y="87"/>
                  </a:cubicBezTo>
                  <a:cubicBezTo>
                    <a:pt x="45" y="97"/>
                    <a:pt x="46" y="106"/>
                    <a:pt x="46" y="116"/>
                  </a:cubicBezTo>
                  <a:cubicBezTo>
                    <a:pt x="36" y="116"/>
                    <a:pt x="25" y="117"/>
                    <a:pt x="15" y="118"/>
                  </a:cubicBezTo>
                  <a:cubicBezTo>
                    <a:pt x="13" y="85"/>
                    <a:pt x="11" y="52"/>
                    <a:pt x="9" y="20"/>
                  </a:cubicBezTo>
                  <a:cubicBezTo>
                    <a:pt x="46" y="16"/>
                    <a:pt x="82" y="14"/>
                    <a:pt x="118"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121917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srgbClr val="FFFFFF"/>
                </a:solidFill>
                <a:effectLst/>
                <a:uLnTx/>
                <a:uFillTx/>
                <a:cs typeface="+mn-ea"/>
                <a:sym typeface="+mn-lt"/>
              </a:endParaRPr>
            </a:p>
          </p:txBody>
        </p:sp>
        <p:sp>
          <p:nvSpPr>
            <p:cNvPr id="66" name="Freeform 192"/>
            <p:cNvSpPr>
              <a:spLocks/>
            </p:cNvSpPr>
            <p:nvPr/>
          </p:nvSpPr>
          <p:spPr bwMode="auto">
            <a:xfrm>
              <a:off x="461" y="1734"/>
              <a:ext cx="347" cy="27"/>
            </a:xfrm>
            <a:custGeom>
              <a:avLst/>
              <a:gdLst>
                <a:gd name="T0" fmla="*/ 4 w 164"/>
                <a:gd name="T1" fmla="*/ 13 h 13"/>
                <a:gd name="T2" fmla="*/ 161 w 164"/>
                <a:gd name="T3" fmla="*/ 10 h 13"/>
                <a:gd name="T4" fmla="*/ 162 w 164"/>
                <a:gd name="T5" fmla="*/ 7 h 13"/>
                <a:gd name="T6" fmla="*/ 4 w 164"/>
                <a:gd name="T7" fmla="*/ 8 h 13"/>
                <a:gd name="T8" fmla="*/ 4 w 164"/>
                <a:gd name="T9" fmla="*/ 13 h 13"/>
              </a:gdLst>
              <a:ahLst/>
              <a:cxnLst>
                <a:cxn ang="0">
                  <a:pos x="T0" y="T1"/>
                </a:cxn>
                <a:cxn ang="0">
                  <a:pos x="T2" y="T3"/>
                </a:cxn>
                <a:cxn ang="0">
                  <a:pos x="T4" y="T5"/>
                </a:cxn>
                <a:cxn ang="0">
                  <a:pos x="T6" y="T7"/>
                </a:cxn>
                <a:cxn ang="0">
                  <a:pos x="T8" y="T9"/>
                </a:cxn>
              </a:cxnLst>
              <a:rect l="0" t="0" r="r" b="b"/>
              <a:pathLst>
                <a:path w="164" h="13">
                  <a:moveTo>
                    <a:pt x="4" y="13"/>
                  </a:moveTo>
                  <a:cubicBezTo>
                    <a:pt x="57" y="8"/>
                    <a:pt x="109" y="6"/>
                    <a:pt x="161" y="10"/>
                  </a:cubicBezTo>
                  <a:cubicBezTo>
                    <a:pt x="163" y="10"/>
                    <a:pt x="164" y="7"/>
                    <a:pt x="162" y="7"/>
                  </a:cubicBezTo>
                  <a:cubicBezTo>
                    <a:pt x="109" y="1"/>
                    <a:pt x="56" y="0"/>
                    <a:pt x="4" y="8"/>
                  </a:cubicBezTo>
                  <a:cubicBezTo>
                    <a:pt x="0" y="8"/>
                    <a:pt x="0" y="13"/>
                    <a:pt x="4"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121917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srgbClr val="FFFFFF"/>
                </a:solidFill>
                <a:effectLst/>
                <a:uLnTx/>
                <a:uFillTx/>
                <a:cs typeface="+mn-ea"/>
                <a:sym typeface="+mn-lt"/>
              </a:endParaRPr>
            </a:p>
          </p:txBody>
        </p:sp>
      </p:grpSp>
      <p:sp>
        <p:nvSpPr>
          <p:cNvPr id="67" name="Freeform 2519"/>
          <p:cNvSpPr>
            <a:spLocks noEditPoints="1"/>
          </p:cNvSpPr>
          <p:nvPr/>
        </p:nvSpPr>
        <p:spPr bwMode="auto">
          <a:xfrm rot="17100000">
            <a:off x="4223937" y="5373243"/>
            <a:ext cx="747184" cy="1420284"/>
          </a:xfrm>
          <a:custGeom>
            <a:avLst/>
            <a:gdLst/>
            <a:ahLst/>
            <a:cxnLst>
              <a:cxn ang="0">
                <a:pos x="212" y="635"/>
              </a:cxn>
              <a:cxn ang="0">
                <a:pos x="232" y="671"/>
              </a:cxn>
              <a:cxn ang="0">
                <a:pos x="349" y="633"/>
              </a:cxn>
              <a:cxn ang="0">
                <a:pos x="297" y="473"/>
              </a:cxn>
              <a:cxn ang="0">
                <a:pos x="185" y="163"/>
              </a:cxn>
              <a:cxn ang="0">
                <a:pos x="61" y="24"/>
              </a:cxn>
              <a:cxn ang="0">
                <a:pos x="0" y="56"/>
              </a:cxn>
              <a:cxn ang="0">
                <a:pos x="47" y="75"/>
              </a:cxn>
              <a:cxn ang="0">
                <a:pos x="66" y="55"/>
              </a:cxn>
              <a:cxn ang="0">
                <a:pos x="63" y="32"/>
              </a:cxn>
              <a:cxn ang="0">
                <a:pos x="227" y="318"/>
              </a:cxn>
              <a:cxn ang="0">
                <a:pos x="344" y="627"/>
              </a:cxn>
              <a:cxn ang="0">
                <a:pos x="228" y="651"/>
              </a:cxn>
              <a:cxn ang="0">
                <a:pos x="273" y="633"/>
              </a:cxn>
              <a:cxn ang="0">
                <a:pos x="236" y="639"/>
              </a:cxn>
              <a:cxn ang="0">
                <a:pos x="222" y="629"/>
              </a:cxn>
              <a:cxn ang="0">
                <a:pos x="273" y="598"/>
              </a:cxn>
              <a:cxn ang="0">
                <a:pos x="217" y="622"/>
              </a:cxn>
              <a:cxn ang="0">
                <a:pos x="258" y="586"/>
              </a:cxn>
              <a:cxn ang="0">
                <a:pos x="206" y="595"/>
              </a:cxn>
              <a:cxn ang="0">
                <a:pos x="256" y="557"/>
              </a:cxn>
              <a:cxn ang="0">
                <a:pos x="225" y="561"/>
              </a:cxn>
              <a:cxn ang="0">
                <a:pos x="187" y="537"/>
              </a:cxn>
              <a:cxn ang="0">
                <a:pos x="240" y="508"/>
              </a:cxn>
              <a:cxn ang="0">
                <a:pos x="182" y="531"/>
              </a:cxn>
              <a:cxn ang="0">
                <a:pos x="218" y="494"/>
              </a:cxn>
              <a:cxn ang="0">
                <a:pos x="203" y="491"/>
              </a:cxn>
              <a:cxn ang="0">
                <a:pos x="169" y="490"/>
              </a:cxn>
              <a:cxn ang="0">
                <a:pos x="225" y="458"/>
              </a:cxn>
              <a:cxn ang="0">
                <a:pos x="165" y="483"/>
              </a:cxn>
              <a:cxn ang="0">
                <a:pos x="209" y="440"/>
              </a:cxn>
              <a:cxn ang="0">
                <a:pos x="178" y="444"/>
              </a:cxn>
              <a:cxn ang="0">
                <a:pos x="158" y="437"/>
              </a:cxn>
              <a:cxn ang="0">
                <a:pos x="210" y="409"/>
              </a:cxn>
              <a:cxn ang="0">
                <a:pos x="147" y="434"/>
              </a:cxn>
              <a:cxn ang="0">
                <a:pos x="189" y="395"/>
              </a:cxn>
              <a:cxn ang="0">
                <a:pos x="138" y="390"/>
              </a:cxn>
              <a:cxn ang="0">
                <a:pos x="190" y="372"/>
              </a:cxn>
              <a:cxn ang="0">
                <a:pos x="144" y="380"/>
              </a:cxn>
              <a:cxn ang="0">
                <a:pos x="133" y="351"/>
              </a:cxn>
              <a:cxn ang="0">
                <a:pos x="171" y="335"/>
              </a:cxn>
              <a:cxn ang="0">
                <a:pos x="116" y="349"/>
              </a:cxn>
              <a:cxn ang="0">
                <a:pos x="174" y="313"/>
              </a:cxn>
              <a:cxn ang="0">
                <a:pos x="139" y="314"/>
              </a:cxn>
              <a:cxn ang="0">
                <a:pos x="128" y="303"/>
              </a:cxn>
              <a:cxn ang="0">
                <a:pos x="146" y="285"/>
              </a:cxn>
              <a:cxn ang="0">
                <a:pos x="92" y="280"/>
              </a:cxn>
              <a:cxn ang="0">
                <a:pos x="151" y="259"/>
              </a:cxn>
              <a:cxn ang="0">
                <a:pos x="90" y="271"/>
              </a:cxn>
              <a:cxn ang="0">
                <a:pos x="136" y="242"/>
              </a:cxn>
              <a:cxn ang="0">
                <a:pos x="82" y="252"/>
              </a:cxn>
              <a:cxn ang="0">
                <a:pos x="124" y="214"/>
              </a:cxn>
              <a:cxn ang="0">
                <a:pos x="87" y="218"/>
              </a:cxn>
              <a:cxn ang="0">
                <a:pos x="63" y="203"/>
              </a:cxn>
              <a:cxn ang="0">
                <a:pos x="126" y="175"/>
              </a:cxn>
              <a:cxn ang="0">
                <a:pos x="53" y="174"/>
              </a:cxn>
              <a:cxn ang="0">
                <a:pos x="106" y="152"/>
              </a:cxn>
              <a:cxn ang="0">
                <a:pos x="63" y="162"/>
              </a:cxn>
              <a:cxn ang="0">
                <a:pos x="80" y="128"/>
              </a:cxn>
              <a:cxn ang="0">
                <a:pos x="92" y="116"/>
              </a:cxn>
              <a:cxn ang="0">
                <a:pos x="78" y="96"/>
              </a:cxn>
              <a:cxn ang="0">
                <a:pos x="29" y="106"/>
              </a:cxn>
            </a:cxnLst>
            <a:rect l="0" t="0" r="r" b="b"/>
            <a:pathLst>
              <a:path w="353" h="671">
                <a:moveTo>
                  <a:pt x="48" y="185"/>
                </a:moveTo>
                <a:lnTo>
                  <a:pt x="48" y="185"/>
                </a:lnTo>
                <a:lnTo>
                  <a:pt x="98" y="323"/>
                </a:lnTo>
                <a:lnTo>
                  <a:pt x="98" y="323"/>
                </a:lnTo>
                <a:lnTo>
                  <a:pt x="140" y="443"/>
                </a:lnTo>
                <a:lnTo>
                  <a:pt x="185" y="564"/>
                </a:lnTo>
                <a:lnTo>
                  <a:pt x="185" y="564"/>
                </a:lnTo>
                <a:lnTo>
                  <a:pt x="198" y="599"/>
                </a:lnTo>
                <a:lnTo>
                  <a:pt x="212" y="635"/>
                </a:lnTo>
                <a:lnTo>
                  <a:pt x="212" y="635"/>
                </a:lnTo>
                <a:lnTo>
                  <a:pt x="219" y="651"/>
                </a:lnTo>
                <a:lnTo>
                  <a:pt x="222" y="659"/>
                </a:lnTo>
                <a:lnTo>
                  <a:pt x="227" y="666"/>
                </a:lnTo>
                <a:lnTo>
                  <a:pt x="227" y="666"/>
                </a:lnTo>
                <a:lnTo>
                  <a:pt x="227" y="669"/>
                </a:lnTo>
                <a:lnTo>
                  <a:pt x="228" y="670"/>
                </a:lnTo>
                <a:lnTo>
                  <a:pt x="230" y="671"/>
                </a:lnTo>
                <a:lnTo>
                  <a:pt x="232" y="671"/>
                </a:lnTo>
                <a:lnTo>
                  <a:pt x="232" y="671"/>
                </a:lnTo>
                <a:lnTo>
                  <a:pt x="261" y="662"/>
                </a:lnTo>
                <a:lnTo>
                  <a:pt x="289" y="653"/>
                </a:lnTo>
                <a:lnTo>
                  <a:pt x="318" y="645"/>
                </a:lnTo>
                <a:lnTo>
                  <a:pt x="346" y="635"/>
                </a:lnTo>
                <a:lnTo>
                  <a:pt x="346" y="635"/>
                </a:lnTo>
                <a:lnTo>
                  <a:pt x="348" y="634"/>
                </a:lnTo>
                <a:lnTo>
                  <a:pt x="349" y="633"/>
                </a:lnTo>
                <a:lnTo>
                  <a:pt x="349" y="633"/>
                </a:lnTo>
                <a:lnTo>
                  <a:pt x="351" y="632"/>
                </a:lnTo>
                <a:lnTo>
                  <a:pt x="352" y="631"/>
                </a:lnTo>
                <a:lnTo>
                  <a:pt x="353" y="629"/>
                </a:lnTo>
                <a:lnTo>
                  <a:pt x="353" y="627"/>
                </a:lnTo>
                <a:lnTo>
                  <a:pt x="353" y="627"/>
                </a:lnTo>
                <a:lnTo>
                  <a:pt x="326" y="550"/>
                </a:lnTo>
                <a:lnTo>
                  <a:pt x="311" y="511"/>
                </a:lnTo>
                <a:lnTo>
                  <a:pt x="297" y="473"/>
                </a:lnTo>
                <a:lnTo>
                  <a:pt x="297" y="473"/>
                </a:lnTo>
                <a:lnTo>
                  <a:pt x="282" y="434"/>
                </a:lnTo>
                <a:lnTo>
                  <a:pt x="266" y="397"/>
                </a:lnTo>
                <a:lnTo>
                  <a:pt x="252" y="359"/>
                </a:lnTo>
                <a:lnTo>
                  <a:pt x="237" y="321"/>
                </a:lnTo>
                <a:lnTo>
                  <a:pt x="237" y="321"/>
                </a:lnTo>
                <a:lnTo>
                  <a:pt x="212" y="242"/>
                </a:lnTo>
                <a:lnTo>
                  <a:pt x="199" y="203"/>
                </a:lnTo>
                <a:lnTo>
                  <a:pt x="185" y="163"/>
                </a:lnTo>
                <a:lnTo>
                  <a:pt x="185" y="163"/>
                </a:lnTo>
                <a:lnTo>
                  <a:pt x="154" y="83"/>
                </a:lnTo>
                <a:lnTo>
                  <a:pt x="124" y="3"/>
                </a:lnTo>
                <a:lnTo>
                  <a:pt x="124" y="3"/>
                </a:lnTo>
                <a:lnTo>
                  <a:pt x="123" y="1"/>
                </a:lnTo>
                <a:lnTo>
                  <a:pt x="123" y="1"/>
                </a:lnTo>
                <a:lnTo>
                  <a:pt x="121" y="0"/>
                </a:lnTo>
                <a:lnTo>
                  <a:pt x="119" y="0"/>
                </a:lnTo>
                <a:lnTo>
                  <a:pt x="119" y="0"/>
                </a:lnTo>
                <a:lnTo>
                  <a:pt x="61" y="24"/>
                </a:lnTo>
                <a:lnTo>
                  <a:pt x="32" y="35"/>
                </a:lnTo>
                <a:lnTo>
                  <a:pt x="3" y="47"/>
                </a:lnTo>
                <a:lnTo>
                  <a:pt x="3" y="47"/>
                </a:lnTo>
                <a:lnTo>
                  <a:pt x="2" y="48"/>
                </a:lnTo>
                <a:lnTo>
                  <a:pt x="1" y="49"/>
                </a:lnTo>
                <a:lnTo>
                  <a:pt x="0" y="52"/>
                </a:lnTo>
                <a:lnTo>
                  <a:pt x="0" y="52"/>
                </a:lnTo>
                <a:lnTo>
                  <a:pt x="0" y="54"/>
                </a:lnTo>
                <a:lnTo>
                  <a:pt x="0" y="56"/>
                </a:lnTo>
                <a:lnTo>
                  <a:pt x="0" y="56"/>
                </a:lnTo>
                <a:lnTo>
                  <a:pt x="7" y="71"/>
                </a:lnTo>
                <a:lnTo>
                  <a:pt x="14" y="87"/>
                </a:lnTo>
                <a:lnTo>
                  <a:pt x="26" y="119"/>
                </a:lnTo>
                <a:lnTo>
                  <a:pt x="48" y="185"/>
                </a:lnTo>
                <a:lnTo>
                  <a:pt x="48" y="185"/>
                </a:lnTo>
                <a:close/>
                <a:moveTo>
                  <a:pt x="22" y="85"/>
                </a:moveTo>
                <a:lnTo>
                  <a:pt x="22" y="85"/>
                </a:lnTo>
                <a:lnTo>
                  <a:pt x="47" y="75"/>
                </a:lnTo>
                <a:lnTo>
                  <a:pt x="60" y="70"/>
                </a:lnTo>
                <a:lnTo>
                  <a:pt x="71" y="63"/>
                </a:lnTo>
                <a:lnTo>
                  <a:pt x="71" y="63"/>
                </a:lnTo>
                <a:lnTo>
                  <a:pt x="73" y="61"/>
                </a:lnTo>
                <a:lnTo>
                  <a:pt x="73" y="60"/>
                </a:lnTo>
                <a:lnTo>
                  <a:pt x="72" y="57"/>
                </a:lnTo>
                <a:lnTo>
                  <a:pt x="70" y="55"/>
                </a:lnTo>
                <a:lnTo>
                  <a:pt x="68" y="55"/>
                </a:lnTo>
                <a:lnTo>
                  <a:pt x="66" y="55"/>
                </a:lnTo>
                <a:lnTo>
                  <a:pt x="66" y="55"/>
                </a:lnTo>
                <a:lnTo>
                  <a:pt x="55" y="62"/>
                </a:lnTo>
                <a:lnTo>
                  <a:pt x="43" y="68"/>
                </a:lnTo>
                <a:lnTo>
                  <a:pt x="19" y="77"/>
                </a:lnTo>
                <a:lnTo>
                  <a:pt x="19" y="77"/>
                </a:lnTo>
                <a:lnTo>
                  <a:pt x="9" y="54"/>
                </a:lnTo>
                <a:lnTo>
                  <a:pt x="9" y="54"/>
                </a:lnTo>
                <a:lnTo>
                  <a:pt x="36" y="44"/>
                </a:lnTo>
                <a:lnTo>
                  <a:pt x="63" y="32"/>
                </a:lnTo>
                <a:lnTo>
                  <a:pt x="118" y="10"/>
                </a:lnTo>
                <a:lnTo>
                  <a:pt x="118" y="10"/>
                </a:lnTo>
                <a:lnTo>
                  <a:pt x="146" y="86"/>
                </a:lnTo>
                <a:lnTo>
                  <a:pt x="175" y="161"/>
                </a:lnTo>
                <a:lnTo>
                  <a:pt x="175" y="161"/>
                </a:lnTo>
                <a:lnTo>
                  <a:pt x="189" y="199"/>
                </a:lnTo>
                <a:lnTo>
                  <a:pt x="202" y="239"/>
                </a:lnTo>
                <a:lnTo>
                  <a:pt x="227" y="318"/>
                </a:lnTo>
                <a:lnTo>
                  <a:pt x="227" y="318"/>
                </a:lnTo>
                <a:lnTo>
                  <a:pt x="240" y="356"/>
                </a:lnTo>
                <a:lnTo>
                  <a:pt x="256" y="395"/>
                </a:lnTo>
                <a:lnTo>
                  <a:pt x="286" y="471"/>
                </a:lnTo>
                <a:lnTo>
                  <a:pt x="286" y="471"/>
                </a:lnTo>
                <a:lnTo>
                  <a:pt x="301" y="509"/>
                </a:lnTo>
                <a:lnTo>
                  <a:pt x="315" y="549"/>
                </a:lnTo>
                <a:lnTo>
                  <a:pt x="344" y="627"/>
                </a:lnTo>
                <a:lnTo>
                  <a:pt x="344" y="627"/>
                </a:lnTo>
                <a:lnTo>
                  <a:pt x="344" y="627"/>
                </a:lnTo>
                <a:lnTo>
                  <a:pt x="344" y="627"/>
                </a:lnTo>
                <a:lnTo>
                  <a:pt x="316" y="636"/>
                </a:lnTo>
                <a:lnTo>
                  <a:pt x="289" y="644"/>
                </a:lnTo>
                <a:lnTo>
                  <a:pt x="262" y="653"/>
                </a:lnTo>
                <a:lnTo>
                  <a:pt x="234" y="662"/>
                </a:lnTo>
                <a:lnTo>
                  <a:pt x="234" y="662"/>
                </a:lnTo>
                <a:lnTo>
                  <a:pt x="231" y="656"/>
                </a:lnTo>
                <a:lnTo>
                  <a:pt x="228" y="651"/>
                </a:lnTo>
                <a:lnTo>
                  <a:pt x="228" y="651"/>
                </a:lnTo>
                <a:lnTo>
                  <a:pt x="230" y="651"/>
                </a:lnTo>
                <a:lnTo>
                  <a:pt x="230" y="651"/>
                </a:lnTo>
                <a:lnTo>
                  <a:pt x="240" y="647"/>
                </a:lnTo>
                <a:lnTo>
                  <a:pt x="251" y="644"/>
                </a:lnTo>
                <a:lnTo>
                  <a:pt x="261" y="640"/>
                </a:lnTo>
                <a:lnTo>
                  <a:pt x="271" y="636"/>
                </a:lnTo>
                <a:lnTo>
                  <a:pt x="271" y="636"/>
                </a:lnTo>
                <a:lnTo>
                  <a:pt x="273" y="635"/>
                </a:lnTo>
                <a:lnTo>
                  <a:pt x="273" y="633"/>
                </a:lnTo>
                <a:lnTo>
                  <a:pt x="273" y="632"/>
                </a:lnTo>
                <a:lnTo>
                  <a:pt x="272" y="630"/>
                </a:lnTo>
                <a:lnTo>
                  <a:pt x="270" y="628"/>
                </a:lnTo>
                <a:lnTo>
                  <a:pt x="268" y="628"/>
                </a:lnTo>
                <a:lnTo>
                  <a:pt x="266" y="629"/>
                </a:lnTo>
                <a:lnTo>
                  <a:pt x="266" y="629"/>
                </a:lnTo>
                <a:lnTo>
                  <a:pt x="257" y="633"/>
                </a:lnTo>
                <a:lnTo>
                  <a:pt x="247" y="636"/>
                </a:lnTo>
                <a:lnTo>
                  <a:pt x="236" y="639"/>
                </a:lnTo>
                <a:lnTo>
                  <a:pt x="227" y="642"/>
                </a:lnTo>
                <a:lnTo>
                  <a:pt x="227" y="642"/>
                </a:lnTo>
                <a:lnTo>
                  <a:pt x="225" y="643"/>
                </a:lnTo>
                <a:lnTo>
                  <a:pt x="225" y="643"/>
                </a:lnTo>
                <a:lnTo>
                  <a:pt x="223" y="637"/>
                </a:lnTo>
                <a:lnTo>
                  <a:pt x="223" y="637"/>
                </a:lnTo>
                <a:lnTo>
                  <a:pt x="219" y="629"/>
                </a:lnTo>
                <a:lnTo>
                  <a:pt x="219" y="629"/>
                </a:lnTo>
                <a:lnTo>
                  <a:pt x="222" y="629"/>
                </a:lnTo>
                <a:lnTo>
                  <a:pt x="222" y="629"/>
                </a:lnTo>
                <a:lnTo>
                  <a:pt x="249" y="619"/>
                </a:lnTo>
                <a:lnTo>
                  <a:pt x="262" y="614"/>
                </a:lnTo>
                <a:lnTo>
                  <a:pt x="275" y="606"/>
                </a:lnTo>
                <a:lnTo>
                  <a:pt x="275" y="606"/>
                </a:lnTo>
                <a:lnTo>
                  <a:pt x="276" y="605"/>
                </a:lnTo>
                <a:lnTo>
                  <a:pt x="277" y="603"/>
                </a:lnTo>
                <a:lnTo>
                  <a:pt x="276" y="600"/>
                </a:lnTo>
                <a:lnTo>
                  <a:pt x="273" y="598"/>
                </a:lnTo>
                <a:lnTo>
                  <a:pt x="271" y="598"/>
                </a:lnTo>
                <a:lnTo>
                  <a:pt x="270" y="599"/>
                </a:lnTo>
                <a:lnTo>
                  <a:pt x="270" y="599"/>
                </a:lnTo>
                <a:lnTo>
                  <a:pt x="258" y="605"/>
                </a:lnTo>
                <a:lnTo>
                  <a:pt x="245" y="611"/>
                </a:lnTo>
                <a:lnTo>
                  <a:pt x="219" y="621"/>
                </a:lnTo>
                <a:lnTo>
                  <a:pt x="219" y="621"/>
                </a:lnTo>
                <a:lnTo>
                  <a:pt x="217" y="622"/>
                </a:lnTo>
                <a:lnTo>
                  <a:pt x="217" y="622"/>
                </a:lnTo>
                <a:lnTo>
                  <a:pt x="209" y="603"/>
                </a:lnTo>
                <a:lnTo>
                  <a:pt x="209" y="603"/>
                </a:lnTo>
                <a:lnTo>
                  <a:pt x="233" y="598"/>
                </a:lnTo>
                <a:lnTo>
                  <a:pt x="246" y="595"/>
                </a:lnTo>
                <a:lnTo>
                  <a:pt x="251" y="592"/>
                </a:lnTo>
                <a:lnTo>
                  <a:pt x="256" y="589"/>
                </a:lnTo>
                <a:lnTo>
                  <a:pt x="256" y="589"/>
                </a:lnTo>
                <a:lnTo>
                  <a:pt x="258" y="588"/>
                </a:lnTo>
                <a:lnTo>
                  <a:pt x="258" y="586"/>
                </a:lnTo>
                <a:lnTo>
                  <a:pt x="257" y="583"/>
                </a:lnTo>
                <a:lnTo>
                  <a:pt x="255" y="582"/>
                </a:lnTo>
                <a:lnTo>
                  <a:pt x="253" y="581"/>
                </a:lnTo>
                <a:lnTo>
                  <a:pt x="251" y="582"/>
                </a:lnTo>
                <a:lnTo>
                  <a:pt x="251" y="582"/>
                </a:lnTo>
                <a:lnTo>
                  <a:pt x="246" y="585"/>
                </a:lnTo>
                <a:lnTo>
                  <a:pt x="240" y="587"/>
                </a:lnTo>
                <a:lnTo>
                  <a:pt x="229" y="591"/>
                </a:lnTo>
                <a:lnTo>
                  <a:pt x="206" y="595"/>
                </a:lnTo>
                <a:lnTo>
                  <a:pt x="206" y="595"/>
                </a:lnTo>
                <a:lnTo>
                  <a:pt x="201" y="582"/>
                </a:lnTo>
                <a:lnTo>
                  <a:pt x="201" y="582"/>
                </a:lnTo>
                <a:lnTo>
                  <a:pt x="199" y="577"/>
                </a:lnTo>
                <a:lnTo>
                  <a:pt x="199" y="577"/>
                </a:lnTo>
                <a:lnTo>
                  <a:pt x="206" y="575"/>
                </a:lnTo>
                <a:lnTo>
                  <a:pt x="214" y="574"/>
                </a:lnTo>
                <a:lnTo>
                  <a:pt x="228" y="569"/>
                </a:lnTo>
                <a:lnTo>
                  <a:pt x="256" y="557"/>
                </a:lnTo>
                <a:lnTo>
                  <a:pt x="256" y="557"/>
                </a:lnTo>
                <a:lnTo>
                  <a:pt x="257" y="556"/>
                </a:lnTo>
                <a:lnTo>
                  <a:pt x="258" y="555"/>
                </a:lnTo>
                <a:lnTo>
                  <a:pt x="258" y="552"/>
                </a:lnTo>
                <a:lnTo>
                  <a:pt x="256" y="549"/>
                </a:lnTo>
                <a:lnTo>
                  <a:pt x="255" y="549"/>
                </a:lnTo>
                <a:lnTo>
                  <a:pt x="253" y="549"/>
                </a:lnTo>
                <a:lnTo>
                  <a:pt x="253" y="549"/>
                </a:lnTo>
                <a:lnTo>
                  <a:pt x="225" y="561"/>
                </a:lnTo>
                <a:lnTo>
                  <a:pt x="210" y="565"/>
                </a:lnTo>
                <a:lnTo>
                  <a:pt x="203" y="567"/>
                </a:lnTo>
                <a:lnTo>
                  <a:pt x="196" y="568"/>
                </a:lnTo>
                <a:lnTo>
                  <a:pt x="196" y="568"/>
                </a:lnTo>
                <a:lnTo>
                  <a:pt x="184" y="537"/>
                </a:lnTo>
                <a:lnTo>
                  <a:pt x="184" y="537"/>
                </a:lnTo>
                <a:lnTo>
                  <a:pt x="186" y="537"/>
                </a:lnTo>
                <a:lnTo>
                  <a:pt x="187" y="537"/>
                </a:lnTo>
                <a:lnTo>
                  <a:pt x="187" y="537"/>
                </a:lnTo>
                <a:lnTo>
                  <a:pt x="214" y="527"/>
                </a:lnTo>
                <a:lnTo>
                  <a:pt x="227" y="521"/>
                </a:lnTo>
                <a:lnTo>
                  <a:pt x="242" y="517"/>
                </a:lnTo>
                <a:lnTo>
                  <a:pt x="242" y="517"/>
                </a:lnTo>
                <a:lnTo>
                  <a:pt x="243" y="516"/>
                </a:lnTo>
                <a:lnTo>
                  <a:pt x="244" y="514"/>
                </a:lnTo>
                <a:lnTo>
                  <a:pt x="244" y="511"/>
                </a:lnTo>
                <a:lnTo>
                  <a:pt x="242" y="509"/>
                </a:lnTo>
                <a:lnTo>
                  <a:pt x="240" y="508"/>
                </a:lnTo>
                <a:lnTo>
                  <a:pt x="238" y="508"/>
                </a:lnTo>
                <a:lnTo>
                  <a:pt x="238" y="508"/>
                </a:lnTo>
                <a:lnTo>
                  <a:pt x="224" y="513"/>
                </a:lnTo>
                <a:lnTo>
                  <a:pt x="211" y="518"/>
                </a:lnTo>
                <a:lnTo>
                  <a:pt x="184" y="529"/>
                </a:lnTo>
                <a:lnTo>
                  <a:pt x="184" y="529"/>
                </a:lnTo>
                <a:lnTo>
                  <a:pt x="183" y="530"/>
                </a:lnTo>
                <a:lnTo>
                  <a:pt x="182" y="531"/>
                </a:lnTo>
                <a:lnTo>
                  <a:pt x="182" y="531"/>
                </a:lnTo>
                <a:lnTo>
                  <a:pt x="174" y="510"/>
                </a:lnTo>
                <a:lnTo>
                  <a:pt x="174" y="510"/>
                </a:lnTo>
                <a:lnTo>
                  <a:pt x="175" y="510"/>
                </a:lnTo>
                <a:lnTo>
                  <a:pt x="175" y="510"/>
                </a:lnTo>
                <a:lnTo>
                  <a:pt x="186" y="505"/>
                </a:lnTo>
                <a:lnTo>
                  <a:pt x="197" y="502"/>
                </a:lnTo>
                <a:lnTo>
                  <a:pt x="208" y="499"/>
                </a:lnTo>
                <a:lnTo>
                  <a:pt x="218" y="494"/>
                </a:lnTo>
                <a:lnTo>
                  <a:pt x="218" y="494"/>
                </a:lnTo>
                <a:lnTo>
                  <a:pt x="220" y="493"/>
                </a:lnTo>
                <a:lnTo>
                  <a:pt x="220" y="491"/>
                </a:lnTo>
                <a:lnTo>
                  <a:pt x="220" y="490"/>
                </a:lnTo>
                <a:lnTo>
                  <a:pt x="219" y="488"/>
                </a:lnTo>
                <a:lnTo>
                  <a:pt x="217" y="486"/>
                </a:lnTo>
                <a:lnTo>
                  <a:pt x="215" y="486"/>
                </a:lnTo>
                <a:lnTo>
                  <a:pt x="213" y="487"/>
                </a:lnTo>
                <a:lnTo>
                  <a:pt x="213" y="487"/>
                </a:lnTo>
                <a:lnTo>
                  <a:pt x="203" y="491"/>
                </a:lnTo>
                <a:lnTo>
                  <a:pt x="193" y="494"/>
                </a:lnTo>
                <a:lnTo>
                  <a:pt x="182" y="498"/>
                </a:lnTo>
                <a:lnTo>
                  <a:pt x="172" y="501"/>
                </a:lnTo>
                <a:lnTo>
                  <a:pt x="172" y="501"/>
                </a:lnTo>
                <a:lnTo>
                  <a:pt x="172" y="502"/>
                </a:lnTo>
                <a:lnTo>
                  <a:pt x="172" y="502"/>
                </a:lnTo>
                <a:lnTo>
                  <a:pt x="167" y="490"/>
                </a:lnTo>
                <a:lnTo>
                  <a:pt x="167" y="490"/>
                </a:lnTo>
                <a:lnTo>
                  <a:pt x="169" y="490"/>
                </a:lnTo>
                <a:lnTo>
                  <a:pt x="169" y="490"/>
                </a:lnTo>
                <a:lnTo>
                  <a:pt x="199" y="479"/>
                </a:lnTo>
                <a:lnTo>
                  <a:pt x="213" y="473"/>
                </a:lnTo>
                <a:lnTo>
                  <a:pt x="227" y="466"/>
                </a:lnTo>
                <a:lnTo>
                  <a:pt x="227" y="466"/>
                </a:lnTo>
                <a:lnTo>
                  <a:pt x="228" y="465"/>
                </a:lnTo>
                <a:lnTo>
                  <a:pt x="229" y="463"/>
                </a:lnTo>
                <a:lnTo>
                  <a:pt x="228" y="460"/>
                </a:lnTo>
                <a:lnTo>
                  <a:pt x="225" y="458"/>
                </a:lnTo>
                <a:lnTo>
                  <a:pt x="223" y="458"/>
                </a:lnTo>
                <a:lnTo>
                  <a:pt x="222" y="459"/>
                </a:lnTo>
                <a:lnTo>
                  <a:pt x="222" y="459"/>
                </a:lnTo>
                <a:lnTo>
                  <a:pt x="208" y="466"/>
                </a:lnTo>
                <a:lnTo>
                  <a:pt x="195" y="472"/>
                </a:lnTo>
                <a:lnTo>
                  <a:pt x="166" y="482"/>
                </a:lnTo>
                <a:lnTo>
                  <a:pt x="166" y="482"/>
                </a:lnTo>
                <a:lnTo>
                  <a:pt x="165" y="483"/>
                </a:lnTo>
                <a:lnTo>
                  <a:pt x="165" y="483"/>
                </a:lnTo>
                <a:lnTo>
                  <a:pt x="155" y="459"/>
                </a:lnTo>
                <a:lnTo>
                  <a:pt x="155" y="459"/>
                </a:lnTo>
                <a:lnTo>
                  <a:pt x="169" y="456"/>
                </a:lnTo>
                <a:lnTo>
                  <a:pt x="182" y="452"/>
                </a:lnTo>
                <a:lnTo>
                  <a:pt x="195" y="448"/>
                </a:lnTo>
                <a:lnTo>
                  <a:pt x="201" y="444"/>
                </a:lnTo>
                <a:lnTo>
                  <a:pt x="207" y="441"/>
                </a:lnTo>
                <a:lnTo>
                  <a:pt x="207" y="441"/>
                </a:lnTo>
                <a:lnTo>
                  <a:pt x="209" y="440"/>
                </a:lnTo>
                <a:lnTo>
                  <a:pt x="209" y="438"/>
                </a:lnTo>
                <a:lnTo>
                  <a:pt x="208" y="435"/>
                </a:lnTo>
                <a:lnTo>
                  <a:pt x="206" y="433"/>
                </a:lnTo>
                <a:lnTo>
                  <a:pt x="204" y="433"/>
                </a:lnTo>
                <a:lnTo>
                  <a:pt x="202" y="434"/>
                </a:lnTo>
                <a:lnTo>
                  <a:pt x="202" y="434"/>
                </a:lnTo>
                <a:lnTo>
                  <a:pt x="196" y="437"/>
                </a:lnTo>
                <a:lnTo>
                  <a:pt x="191" y="440"/>
                </a:lnTo>
                <a:lnTo>
                  <a:pt x="178" y="444"/>
                </a:lnTo>
                <a:lnTo>
                  <a:pt x="166" y="448"/>
                </a:lnTo>
                <a:lnTo>
                  <a:pt x="152" y="451"/>
                </a:lnTo>
                <a:lnTo>
                  <a:pt x="152" y="451"/>
                </a:lnTo>
                <a:lnTo>
                  <a:pt x="149" y="441"/>
                </a:lnTo>
                <a:lnTo>
                  <a:pt x="149" y="441"/>
                </a:lnTo>
                <a:lnTo>
                  <a:pt x="150" y="441"/>
                </a:lnTo>
                <a:lnTo>
                  <a:pt x="152" y="441"/>
                </a:lnTo>
                <a:lnTo>
                  <a:pt x="152" y="441"/>
                </a:lnTo>
                <a:lnTo>
                  <a:pt x="158" y="437"/>
                </a:lnTo>
                <a:lnTo>
                  <a:pt x="166" y="434"/>
                </a:lnTo>
                <a:lnTo>
                  <a:pt x="179" y="430"/>
                </a:lnTo>
                <a:lnTo>
                  <a:pt x="179" y="430"/>
                </a:lnTo>
                <a:lnTo>
                  <a:pt x="210" y="417"/>
                </a:lnTo>
                <a:lnTo>
                  <a:pt x="210" y="417"/>
                </a:lnTo>
                <a:lnTo>
                  <a:pt x="211" y="416"/>
                </a:lnTo>
                <a:lnTo>
                  <a:pt x="212" y="415"/>
                </a:lnTo>
                <a:lnTo>
                  <a:pt x="212" y="412"/>
                </a:lnTo>
                <a:lnTo>
                  <a:pt x="210" y="409"/>
                </a:lnTo>
                <a:lnTo>
                  <a:pt x="209" y="409"/>
                </a:lnTo>
                <a:lnTo>
                  <a:pt x="207" y="409"/>
                </a:lnTo>
                <a:lnTo>
                  <a:pt x="207" y="409"/>
                </a:lnTo>
                <a:lnTo>
                  <a:pt x="176" y="422"/>
                </a:lnTo>
                <a:lnTo>
                  <a:pt x="176" y="422"/>
                </a:lnTo>
                <a:lnTo>
                  <a:pt x="162" y="427"/>
                </a:lnTo>
                <a:lnTo>
                  <a:pt x="154" y="430"/>
                </a:lnTo>
                <a:lnTo>
                  <a:pt x="147" y="434"/>
                </a:lnTo>
                <a:lnTo>
                  <a:pt x="147" y="434"/>
                </a:lnTo>
                <a:lnTo>
                  <a:pt x="146" y="434"/>
                </a:lnTo>
                <a:lnTo>
                  <a:pt x="146" y="434"/>
                </a:lnTo>
                <a:lnTo>
                  <a:pt x="140" y="416"/>
                </a:lnTo>
                <a:lnTo>
                  <a:pt x="140" y="416"/>
                </a:lnTo>
                <a:lnTo>
                  <a:pt x="187" y="401"/>
                </a:lnTo>
                <a:lnTo>
                  <a:pt x="187" y="401"/>
                </a:lnTo>
                <a:lnTo>
                  <a:pt x="188" y="400"/>
                </a:lnTo>
                <a:lnTo>
                  <a:pt x="189" y="398"/>
                </a:lnTo>
                <a:lnTo>
                  <a:pt x="189" y="395"/>
                </a:lnTo>
                <a:lnTo>
                  <a:pt x="187" y="393"/>
                </a:lnTo>
                <a:lnTo>
                  <a:pt x="186" y="392"/>
                </a:lnTo>
                <a:lnTo>
                  <a:pt x="184" y="393"/>
                </a:lnTo>
                <a:lnTo>
                  <a:pt x="184" y="393"/>
                </a:lnTo>
                <a:lnTo>
                  <a:pt x="137" y="408"/>
                </a:lnTo>
                <a:lnTo>
                  <a:pt x="137" y="408"/>
                </a:lnTo>
                <a:lnTo>
                  <a:pt x="131" y="393"/>
                </a:lnTo>
                <a:lnTo>
                  <a:pt x="131" y="393"/>
                </a:lnTo>
                <a:lnTo>
                  <a:pt x="138" y="390"/>
                </a:lnTo>
                <a:lnTo>
                  <a:pt x="144" y="389"/>
                </a:lnTo>
                <a:lnTo>
                  <a:pt x="158" y="386"/>
                </a:lnTo>
                <a:lnTo>
                  <a:pt x="158" y="386"/>
                </a:lnTo>
                <a:lnTo>
                  <a:pt x="166" y="384"/>
                </a:lnTo>
                <a:lnTo>
                  <a:pt x="174" y="381"/>
                </a:lnTo>
                <a:lnTo>
                  <a:pt x="188" y="374"/>
                </a:lnTo>
                <a:lnTo>
                  <a:pt x="188" y="374"/>
                </a:lnTo>
                <a:lnTo>
                  <a:pt x="190" y="373"/>
                </a:lnTo>
                <a:lnTo>
                  <a:pt x="190" y="372"/>
                </a:lnTo>
                <a:lnTo>
                  <a:pt x="190" y="369"/>
                </a:lnTo>
                <a:lnTo>
                  <a:pt x="188" y="366"/>
                </a:lnTo>
                <a:lnTo>
                  <a:pt x="187" y="366"/>
                </a:lnTo>
                <a:lnTo>
                  <a:pt x="185" y="366"/>
                </a:lnTo>
                <a:lnTo>
                  <a:pt x="185" y="366"/>
                </a:lnTo>
                <a:lnTo>
                  <a:pt x="159" y="377"/>
                </a:lnTo>
                <a:lnTo>
                  <a:pt x="159" y="377"/>
                </a:lnTo>
                <a:lnTo>
                  <a:pt x="151" y="379"/>
                </a:lnTo>
                <a:lnTo>
                  <a:pt x="144" y="380"/>
                </a:lnTo>
                <a:lnTo>
                  <a:pt x="136" y="382"/>
                </a:lnTo>
                <a:lnTo>
                  <a:pt x="128" y="384"/>
                </a:lnTo>
                <a:lnTo>
                  <a:pt x="128" y="384"/>
                </a:lnTo>
                <a:lnTo>
                  <a:pt x="118" y="355"/>
                </a:lnTo>
                <a:lnTo>
                  <a:pt x="118" y="355"/>
                </a:lnTo>
                <a:lnTo>
                  <a:pt x="120" y="355"/>
                </a:lnTo>
                <a:lnTo>
                  <a:pt x="122" y="355"/>
                </a:lnTo>
                <a:lnTo>
                  <a:pt x="122" y="355"/>
                </a:lnTo>
                <a:lnTo>
                  <a:pt x="133" y="351"/>
                </a:lnTo>
                <a:lnTo>
                  <a:pt x="145" y="349"/>
                </a:lnTo>
                <a:lnTo>
                  <a:pt x="170" y="344"/>
                </a:lnTo>
                <a:lnTo>
                  <a:pt x="170" y="344"/>
                </a:lnTo>
                <a:lnTo>
                  <a:pt x="172" y="343"/>
                </a:lnTo>
                <a:lnTo>
                  <a:pt x="173" y="342"/>
                </a:lnTo>
                <a:lnTo>
                  <a:pt x="174" y="339"/>
                </a:lnTo>
                <a:lnTo>
                  <a:pt x="173" y="337"/>
                </a:lnTo>
                <a:lnTo>
                  <a:pt x="173" y="336"/>
                </a:lnTo>
                <a:lnTo>
                  <a:pt x="171" y="335"/>
                </a:lnTo>
                <a:lnTo>
                  <a:pt x="169" y="335"/>
                </a:lnTo>
                <a:lnTo>
                  <a:pt x="169" y="335"/>
                </a:lnTo>
                <a:lnTo>
                  <a:pt x="143" y="340"/>
                </a:lnTo>
                <a:lnTo>
                  <a:pt x="131" y="343"/>
                </a:lnTo>
                <a:lnTo>
                  <a:pt x="119" y="347"/>
                </a:lnTo>
                <a:lnTo>
                  <a:pt x="119" y="347"/>
                </a:lnTo>
                <a:lnTo>
                  <a:pt x="117" y="348"/>
                </a:lnTo>
                <a:lnTo>
                  <a:pt x="116" y="349"/>
                </a:lnTo>
                <a:lnTo>
                  <a:pt x="116" y="349"/>
                </a:lnTo>
                <a:lnTo>
                  <a:pt x="110" y="333"/>
                </a:lnTo>
                <a:lnTo>
                  <a:pt x="110" y="333"/>
                </a:lnTo>
                <a:lnTo>
                  <a:pt x="112" y="332"/>
                </a:lnTo>
                <a:lnTo>
                  <a:pt x="112" y="332"/>
                </a:lnTo>
                <a:lnTo>
                  <a:pt x="142" y="322"/>
                </a:lnTo>
                <a:lnTo>
                  <a:pt x="157" y="318"/>
                </a:lnTo>
                <a:lnTo>
                  <a:pt x="173" y="314"/>
                </a:lnTo>
                <a:lnTo>
                  <a:pt x="173" y="314"/>
                </a:lnTo>
                <a:lnTo>
                  <a:pt x="174" y="313"/>
                </a:lnTo>
                <a:lnTo>
                  <a:pt x="175" y="312"/>
                </a:lnTo>
                <a:lnTo>
                  <a:pt x="176" y="310"/>
                </a:lnTo>
                <a:lnTo>
                  <a:pt x="175" y="309"/>
                </a:lnTo>
                <a:lnTo>
                  <a:pt x="173" y="306"/>
                </a:lnTo>
                <a:lnTo>
                  <a:pt x="172" y="306"/>
                </a:lnTo>
                <a:lnTo>
                  <a:pt x="170" y="306"/>
                </a:lnTo>
                <a:lnTo>
                  <a:pt x="170" y="306"/>
                </a:lnTo>
                <a:lnTo>
                  <a:pt x="154" y="309"/>
                </a:lnTo>
                <a:lnTo>
                  <a:pt x="139" y="314"/>
                </a:lnTo>
                <a:lnTo>
                  <a:pt x="109" y="324"/>
                </a:lnTo>
                <a:lnTo>
                  <a:pt x="109" y="324"/>
                </a:lnTo>
                <a:lnTo>
                  <a:pt x="107" y="325"/>
                </a:lnTo>
                <a:lnTo>
                  <a:pt x="107" y="325"/>
                </a:lnTo>
                <a:lnTo>
                  <a:pt x="102" y="311"/>
                </a:lnTo>
                <a:lnTo>
                  <a:pt x="102" y="311"/>
                </a:lnTo>
                <a:lnTo>
                  <a:pt x="103" y="311"/>
                </a:lnTo>
                <a:lnTo>
                  <a:pt x="103" y="311"/>
                </a:lnTo>
                <a:lnTo>
                  <a:pt x="128" y="303"/>
                </a:lnTo>
                <a:lnTo>
                  <a:pt x="140" y="298"/>
                </a:lnTo>
                <a:lnTo>
                  <a:pt x="151" y="292"/>
                </a:lnTo>
                <a:lnTo>
                  <a:pt x="151" y="292"/>
                </a:lnTo>
                <a:lnTo>
                  <a:pt x="152" y="290"/>
                </a:lnTo>
                <a:lnTo>
                  <a:pt x="153" y="289"/>
                </a:lnTo>
                <a:lnTo>
                  <a:pt x="152" y="286"/>
                </a:lnTo>
                <a:lnTo>
                  <a:pt x="149" y="284"/>
                </a:lnTo>
                <a:lnTo>
                  <a:pt x="148" y="284"/>
                </a:lnTo>
                <a:lnTo>
                  <a:pt x="146" y="285"/>
                </a:lnTo>
                <a:lnTo>
                  <a:pt x="146" y="285"/>
                </a:lnTo>
                <a:lnTo>
                  <a:pt x="135" y="291"/>
                </a:lnTo>
                <a:lnTo>
                  <a:pt x="124" y="295"/>
                </a:lnTo>
                <a:lnTo>
                  <a:pt x="100" y="303"/>
                </a:lnTo>
                <a:lnTo>
                  <a:pt x="100" y="303"/>
                </a:lnTo>
                <a:lnTo>
                  <a:pt x="100" y="303"/>
                </a:lnTo>
                <a:lnTo>
                  <a:pt x="100" y="303"/>
                </a:lnTo>
                <a:lnTo>
                  <a:pt x="92" y="280"/>
                </a:lnTo>
                <a:lnTo>
                  <a:pt x="92" y="280"/>
                </a:lnTo>
                <a:lnTo>
                  <a:pt x="93" y="279"/>
                </a:lnTo>
                <a:lnTo>
                  <a:pt x="93" y="279"/>
                </a:lnTo>
                <a:lnTo>
                  <a:pt x="120" y="271"/>
                </a:lnTo>
                <a:lnTo>
                  <a:pt x="133" y="267"/>
                </a:lnTo>
                <a:lnTo>
                  <a:pt x="147" y="265"/>
                </a:lnTo>
                <a:lnTo>
                  <a:pt x="147" y="265"/>
                </a:lnTo>
                <a:lnTo>
                  <a:pt x="149" y="264"/>
                </a:lnTo>
                <a:lnTo>
                  <a:pt x="150" y="263"/>
                </a:lnTo>
                <a:lnTo>
                  <a:pt x="151" y="259"/>
                </a:lnTo>
                <a:lnTo>
                  <a:pt x="150" y="258"/>
                </a:lnTo>
                <a:lnTo>
                  <a:pt x="149" y="257"/>
                </a:lnTo>
                <a:lnTo>
                  <a:pt x="148" y="256"/>
                </a:lnTo>
                <a:lnTo>
                  <a:pt x="146" y="256"/>
                </a:lnTo>
                <a:lnTo>
                  <a:pt x="146" y="256"/>
                </a:lnTo>
                <a:lnTo>
                  <a:pt x="132" y="259"/>
                </a:lnTo>
                <a:lnTo>
                  <a:pt x="118" y="262"/>
                </a:lnTo>
                <a:lnTo>
                  <a:pt x="90" y="271"/>
                </a:lnTo>
                <a:lnTo>
                  <a:pt x="90" y="271"/>
                </a:lnTo>
                <a:lnTo>
                  <a:pt x="89" y="272"/>
                </a:lnTo>
                <a:lnTo>
                  <a:pt x="89" y="272"/>
                </a:lnTo>
                <a:lnTo>
                  <a:pt x="84" y="259"/>
                </a:lnTo>
                <a:lnTo>
                  <a:pt x="84" y="259"/>
                </a:lnTo>
                <a:lnTo>
                  <a:pt x="86" y="259"/>
                </a:lnTo>
                <a:lnTo>
                  <a:pt x="86" y="259"/>
                </a:lnTo>
                <a:lnTo>
                  <a:pt x="134" y="243"/>
                </a:lnTo>
                <a:lnTo>
                  <a:pt x="134" y="243"/>
                </a:lnTo>
                <a:lnTo>
                  <a:pt x="136" y="242"/>
                </a:lnTo>
                <a:lnTo>
                  <a:pt x="137" y="241"/>
                </a:lnTo>
                <a:lnTo>
                  <a:pt x="137" y="238"/>
                </a:lnTo>
                <a:lnTo>
                  <a:pt x="135" y="235"/>
                </a:lnTo>
                <a:lnTo>
                  <a:pt x="133" y="235"/>
                </a:lnTo>
                <a:lnTo>
                  <a:pt x="131" y="235"/>
                </a:lnTo>
                <a:lnTo>
                  <a:pt x="131" y="235"/>
                </a:lnTo>
                <a:lnTo>
                  <a:pt x="83" y="251"/>
                </a:lnTo>
                <a:lnTo>
                  <a:pt x="83" y="251"/>
                </a:lnTo>
                <a:lnTo>
                  <a:pt x="82" y="252"/>
                </a:lnTo>
                <a:lnTo>
                  <a:pt x="82" y="252"/>
                </a:lnTo>
                <a:lnTo>
                  <a:pt x="73" y="230"/>
                </a:lnTo>
                <a:lnTo>
                  <a:pt x="73" y="230"/>
                </a:lnTo>
                <a:lnTo>
                  <a:pt x="75" y="230"/>
                </a:lnTo>
                <a:lnTo>
                  <a:pt x="75" y="230"/>
                </a:lnTo>
                <a:lnTo>
                  <a:pt x="88" y="227"/>
                </a:lnTo>
                <a:lnTo>
                  <a:pt x="100" y="223"/>
                </a:lnTo>
                <a:lnTo>
                  <a:pt x="124" y="214"/>
                </a:lnTo>
                <a:lnTo>
                  <a:pt x="124" y="214"/>
                </a:lnTo>
                <a:lnTo>
                  <a:pt x="125" y="213"/>
                </a:lnTo>
                <a:lnTo>
                  <a:pt x="126" y="212"/>
                </a:lnTo>
                <a:lnTo>
                  <a:pt x="126" y="209"/>
                </a:lnTo>
                <a:lnTo>
                  <a:pt x="124" y="206"/>
                </a:lnTo>
                <a:lnTo>
                  <a:pt x="123" y="206"/>
                </a:lnTo>
                <a:lnTo>
                  <a:pt x="121" y="206"/>
                </a:lnTo>
                <a:lnTo>
                  <a:pt x="121" y="206"/>
                </a:lnTo>
                <a:lnTo>
                  <a:pt x="98" y="215"/>
                </a:lnTo>
                <a:lnTo>
                  <a:pt x="87" y="218"/>
                </a:lnTo>
                <a:lnTo>
                  <a:pt x="74" y="221"/>
                </a:lnTo>
                <a:lnTo>
                  <a:pt x="74" y="221"/>
                </a:lnTo>
                <a:lnTo>
                  <a:pt x="72" y="222"/>
                </a:lnTo>
                <a:lnTo>
                  <a:pt x="71" y="224"/>
                </a:lnTo>
                <a:lnTo>
                  <a:pt x="71" y="224"/>
                </a:lnTo>
                <a:lnTo>
                  <a:pt x="66" y="210"/>
                </a:lnTo>
                <a:lnTo>
                  <a:pt x="66" y="210"/>
                </a:lnTo>
                <a:lnTo>
                  <a:pt x="63" y="203"/>
                </a:lnTo>
                <a:lnTo>
                  <a:pt x="63" y="203"/>
                </a:lnTo>
                <a:lnTo>
                  <a:pt x="80" y="198"/>
                </a:lnTo>
                <a:lnTo>
                  <a:pt x="95" y="193"/>
                </a:lnTo>
                <a:lnTo>
                  <a:pt x="110" y="189"/>
                </a:lnTo>
                <a:lnTo>
                  <a:pt x="125" y="184"/>
                </a:lnTo>
                <a:lnTo>
                  <a:pt x="125" y="184"/>
                </a:lnTo>
                <a:lnTo>
                  <a:pt x="127" y="182"/>
                </a:lnTo>
                <a:lnTo>
                  <a:pt x="128" y="181"/>
                </a:lnTo>
                <a:lnTo>
                  <a:pt x="128" y="178"/>
                </a:lnTo>
                <a:lnTo>
                  <a:pt x="126" y="175"/>
                </a:lnTo>
                <a:lnTo>
                  <a:pt x="124" y="175"/>
                </a:lnTo>
                <a:lnTo>
                  <a:pt x="122" y="175"/>
                </a:lnTo>
                <a:lnTo>
                  <a:pt x="122" y="175"/>
                </a:lnTo>
                <a:lnTo>
                  <a:pt x="107" y="181"/>
                </a:lnTo>
                <a:lnTo>
                  <a:pt x="92" y="185"/>
                </a:lnTo>
                <a:lnTo>
                  <a:pt x="76" y="190"/>
                </a:lnTo>
                <a:lnTo>
                  <a:pt x="61" y="194"/>
                </a:lnTo>
                <a:lnTo>
                  <a:pt x="61" y="194"/>
                </a:lnTo>
                <a:lnTo>
                  <a:pt x="53" y="174"/>
                </a:lnTo>
                <a:lnTo>
                  <a:pt x="53" y="174"/>
                </a:lnTo>
                <a:lnTo>
                  <a:pt x="66" y="170"/>
                </a:lnTo>
                <a:lnTo>
                  <a:pt x="80" y="167"/>
                </a:lnTo>
                <a:lnTo>
                  <a:pt x="93" y="162"/>
                </a:lnTo>
                <a:lnTo>
                  <a:pt x="99" y="159"/>
                </a:lnTo>
                <a:lnTo>
                  <a:pt x="104" y="156"/>
                </a:lnTo>
                <a:lnTo>
                  <a:pt x="104" y="156"/>
                </a:lnTo>
                <a:lnTo>
                  <a:pt x="105" y="154"/>
                </a:lnTo>
                <a:lnTo>
                  <a:pt x="106" y="152"/>
                </a:lnTo>
                <a:lnTo>
                  <a:pt x="105" y="149"/>
                </a:lnTo>
                <a:lnTo>
                  <a:pt x="102" y="148"/>
                </a:lnTo>
                <a:lnTo>
                  <a:pt x="101" y="148"/>
                </a:lnTo>
                <a:lnTo>
                  <a:pt x="99" y="148"/>
                </a:lnTo>
                <a:lnTo>
                  <a:pt x="99" y="148"/>
                </a:lnTo>
                <a:lnTo>
                  <a:pt x="94" y="152"/>
                </a:lnTo>
                <a:lnTo>
                  <a:pt x="88" y="155"/>
                </a:lnTo>
                <a:lnTo>
                  <a:pt x="75" y="159"/>
                </a:lnTo>
                <a:lnTo>
                  <a:pt x="63" y="162"/>
                </a:lnTo>
                <a:lnTo>
                  <a:pt x="50" y="166"/>
                </a:lnTo>
                <a:lnTo>
                  <a:pt x="50" y="166"/>
                </a:lnTo>
                <a:lnTo>
                  <a:pt x="42" y="142"/>
                </a:lnTo>
                <a:lnTo>
                  <a:pt x="42" y="142"/>
                </a:lnTo>
                <a:lnTo>
                  <a:pt x="43" y="142"/>
                </a:lnTo>
                <a:lnTo>
                  <a:pt x="43" y="142"/>
                </a:lnTo>
                <a:lnTo>
                  <a:pt x="54" y="136"/>
                </a:lnTo>
                <a:lnTo>
                  <a:pt x="66" y="132"/>
                </a:lnTo>
                <a:lnTo>
                  <a:pt x="80" y="128"/>
                </a:lnTo>
                <a:lnTo>
                  <a:pt x="92" y="126"/>
                </a:lnTo>
                <a:lnTo>
                  <a:pt x="92" y="126"/>
                </a:lnTo>
                <a:lnTo>
                  <a:pt x="94" y="125"/>
                </a:lnTo>
                <a:lnTo>
                  <a:pt x="95" y="124"/>
                </a:lnTo>
                <a:lnTo>
                  <a:pt x="96" y="120"/>
                </a:lnTo>
                <a:lnTo>
                  <a:pt x="96" y="118"/>
                </a:lnTo>
                <a:lnTo>
                  <a:pt x="95" y="117"/>
                </a:lnTo>
                <a:lnTo>
                  <a:pt x="94" y="116"/>
                </a:lnTo>
                <a:lnTo>
                  <a:pt x="92" y="116"/>
                </a:lnTo>
                <a:lnTo>
                  <a:pt x="92" y="116"/>
                </a:lnTo>
                <a:lnTo>
                  <a:pt x="77" y="119"/>
                </a:lnTo>
                <a:lnTo>
                  <a:pt x="64" y="124"/>
                </a:lnTo>
                <a:lnTo>
                  <a:pt x="51" y="128"/>
                </a:lnTo>
                <a:lnTo>
                  <a:pt x="39" y="134"/>
                </a:lnTo>
                <a:lnTo>
                  <a:pt x="39" y="134"/>
                </a:lnTo>
                <a:lnTo>
                  <a:pt x="32" y="114"/>
                </a:lnTo>
                <a:lnTo>
                  <a:pt x="32" y="114"/>
                </a:lnTo>
                <a:lnTo>
                  <a:pt x="78" y="96"/>
                </a:lnTo>
                <a:lnTo>
                  <a:pt x="78" y="96"/>
                </a:lnTo>
                <a:lnTo>
                  <a:pt x="80" y="95"/>
                </a:lnTo>
                <a:lnTo>
                  <a:pt x="81" y="94"/>
                </a:lnTo>
                <a:lnTo>
                  <a:pt x="81" y="90"/>
                </a:lnTo>
                <a:lnTo>
                  <a:pt x="78" y="88"/>
                </a:lnTo>
                <a:lnTo>
                  <a:pt x="77" y="88"/>
                </a:lnTo>
                <a:lnTo>
                  <a:pt x="75" y="88"/>
                </a:lnTo>
                <a:lnTo>
                  <a:pt x="75" y="88"/>
                </a:lnTo>
                <a:lnTo>
                  <a:pt x="29" y="106"/>
                </a:lnTo>
                <a:lnTo>
                  <a:pt x="29" y="106"/>
                </a:lnTo>
                <a:lnTo>
                  <a:pt x="22" y="85"/>
                </a:lnTo>
                <a:lnTo>
                  <a:pt x="22" y="85"/>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3200">
              <a:cs typeface="+mn-ea"/>
              <a:sym typeface="+mn-lt"/>
            </a:endParaRPr>
          </a:p>
        </p:txBody>
      </p:sp>
      <p:sp>
        <p:nvSpPr>
          <p:cNvPr id="68" name="Freeform 2527"/>
          <p:cNvSpPr>
            <a:spLocks noEditPoints="1"/>
          </p:cNvSpPr>
          <p:nvPr/>
        </p:nvSpPr>
        <p:spPr bwMode="auto">
          <a:xfrm>
            <a:off x="674163" y="2148367"/>
            <a:ext cx="499533" cy="1195917"/>
          </a:xfrm>
          <a:custGeom>
            <a:avLst/>
            <a:gdLst/>
            <a:ahLst/>
            <a:cxnLst>
              <a:cxn ang="0">
                <a:pos x="155" y="198"/>
              </a:cxn>
              <a:cxn ang="0">
                <a:pos x="79" y="0"/>
              </a:cxn>
              <a:cxn ang="0">
                <a:pos x="0" y="36"/>
              </a:cxn>
              <a:cxn ang="0">
                <a:pos x="148" y="471"/>
              </a:cxn>
              <a:cxn ang="0">
                <a:pos x="231" y="562"/>
              </a:cxn>
              <a:cxn ang="0">
                <a:pos x="95" y="42"/>
              </a:cxn>
              <a:cxn ang="0">
                <a:pos x="218" y="420"/>
              </a:cxn>
              <a:cxn ang="0">
                <a:pos x="67" y="12"/>
              </a:cxn>
              <a:cxn ang="0">
                <a:pos x="200" y="428"/>
              </a:cxn>
              <a:cxn ang="0">
                <a:pos x="149" y="346"/>
              </a:cxn>
              <a:cxn ang="0">
                <a:pos x="159" y="372"/>
              </a:cxn>
              <a:cxn ang="0">
                <a:pos x="166" y="394"/>
              </a:cxn>
              <a:cxn ang="0">
                <a:pos x="171" y="413"/>
              </a:cxn>
              <a:cxn ang="0">
                <a:pos x="176" y="425"/>
              </a:cxn>
              <a:cxn ang="0">
                <a:pos x="191" y="416"/>
              </a:cxn>
              <a:cxn ang="0">
                <a:pos x="182" y="405"/>
              </a:cxn>
              <a:cxn ang="0">
                <a:pos x="178" y="383"/>
              </a:cxn>
              <a:cxn ang="0">
                <a:pos x="171" y="360"/>
              </a:cxn>
              <a:cxn ang="0">
                <a:pos x="162" y="338"/>
              </a:cxn>
              <a:cxn ang="0">
                <a:pos x="154" y="306"/>
              </a:cxn>
              <a:cxn ang="0">
                <a:pos x="147" y="282"/>
              </a:cxn>
              <a:cxn ang="0">
                <a:pos x="133" y="275"/>
              </a:cxn>
              <a:cxn ang="0">
                <a:pos x="128" y="246"/>
              </a:cxn>
              <a:cxn ang="0">
                <a:pos x="124" y="214"/>
              </a:cxn>
              <a:cxn ang="0">
                <a:pos x="116" y="195"/>
              </a:cxn>
              <a:cxn ang="0">
                <a:pos x="103" y="185"/>
              </a:cxn>
              <a:cxn ang="0">
                <a:pos x="94" y="166"/>
              </a:cxn>
              <a:cxn ang="0">
                <a:pos x="90" y="137"/>
              </a:cxn>
              <a:cxn ang="0">
                <a:pos x="88" y="109"/>
              </a:cxn>
              <a:cxn ang="0">
                <a:pos x="71" y="104"/>
              </a:cxn>
              <a:cxn ang="0">
                <a:pos x="64" y="89"/>
              </a:cxn>
              <a:cxn ang="0">
                <a:pos x="62" y="64"/>
              </a:cxn>
              <a:cxn ang="0">
                <a:pos x="56" y="44"/>
              </a:cxn>
              <a:cxn ang="0">
                <a:pos x="54" y="21"/>
              </a:cxn>
              <a:cxn ang="0">
                <a:pos x="37" y="28"/>
              </a:cxn>
              <a:cxn ang="0">
                <a:pos x="52" y="25"/>
              </a:cxn>
              <a:cxn ang="0">
                <a:pos x="51" y="49"/>
              </a:cxn>
              <a:cxn ang="0">
                <a:pos x="61" y="57"/>
              </a:cxn>
              <a:cxn ang="0">
                <a:pos x="60" y="94"/>
              </a:cxn>
              <a:cxn ang="0">
                <a:pos x="67" y="103"/>
              </a:cxn>
              <a:cxn ang="0">
                <a:pos x="75" y="124"/>
              </a:cxn>
              <a:cxn ang="0">
                <a:pos x="90" y="130"/>
              </a:cxn>
              <a:cxn ang="0">
                <a:pos x="96" y="147"/>
              </a:cxn>
              <a:cxn ang="0">
                <a:pos x="102" y="168"/>
              </a:cxn>
              <a:cxn ang="0">
                <a:pos x="107" y="198"/>
              </a:cxn>
              <a:cxn ang="0">
                <a:pos x="114" y="226"/>
              </a:cxn>
              <a:cxn ang="0">
                <a:pos x="126" y="236"/>
              </a:cxn>
              <a:cxn ang="0">
                <a:pos x="130" y="264"/>
              </a:cxn>
              <a:cxn ang="0">
                <a:pos x="135" y="299"/>
              </a:cxn>
              <a:cxn ang="0">
                <a:pos x="110" y="235"/>
              </a:cxn>
              <a:cxn ang="0">
                <a:pos x="148" y="343"/>
              </a:cxn>
              <a:cxn ang="0">
                <a:pos x="148" y="343"/>
              </a:cxn>
              <a:cxn ang="0">
                <a:pos x="29" y="36"/>
              </a:cxn>
              <a:cxn ang="0">
                <a:pos x="165" y="436"/>
              </a:cxn>
              <a:cxn ang="0">
                <a:pos x="152" y="461"/>
              </a:cxn>
              <a:cxn ang="0">
                <a:pos x="170" y="453"/>
              </a:cxn>
              <a:cxn ang="0">
                <a:pos x="181" y="472"/>
              </a:cxn>
              <a:cxn ang="0">
                <a:pos x="196" y="435"/>
              </a:cxn>
              <a:cxn ang="0">
                <a:pos x="215" y="444"/>
              </a:cxn>
              <a:cxn ang="0">
                <a:pos x="203" y="522"/>
              </a:cxn>
            </a:cxnLst>
            <a:rect l="0" t="0" r="r" b="b"/>
            <a:pathLst>
              <a:path w="236" h="565">
                <a:moveTo>
                  <a:pt x="234" y="432"/>
                </a:moveTo>
                <a:lnTo>
                  <a:pt x="234" y="432"/>
                </a:lnTo>
                <a:lnTo>
                  <a:pt x="234" y="430"/>
                </a:lnTo>
                <a:lnTo>
                  <a:pt x="234" y="430"/>
                </a:lnTo>
                <a:lnTo>
                  <a:pt x="233" y="427"/>
                </a:lnTo>
                <a:lnTo>
                  <a:pt x="233" y="427"/>
                </a:lnTo>
                <a:lnTo>
                  <a:pt x="233" y="426"/>
                </a:lnTo>
                <a:lnTo>
                  <a:pt x="233" y="426"/>
                </a:lnTo>
                <a:lnTo>
                  <a:pt x="216" y="370"/>
                </a:lnTo>
                <a:lnTo>
                  <a:pt x="208" y="342"/>
                </a:lnTo>
                <a:lnTo>
                  <a:pt x="199" y="313"/>
                </a:lnTo>
                <a:lnTo>
                  <a:pt x="199" y="313"/>
                </a:lnTo>
                <a:lnTo>
                  <a:pt x="176" y="256"/>
                </a:lnTo>
                <a:lnTo>
                  <a:pt x="155" y="198"/>
                </a:lnTo>
                <a:lnTo>
                  <a:pt x="155" y="198"/>
                </a:lnTo>
                <a:lnTo>
                  <a:pt x="117" y="87"/>
                </a:lnTo>
                <a:lnTo>
                  <a:pt x="117" y="87"/>
                </a:lnTo>
                <a:lnTo>
                  <a:pt x="111" y="65"/>
                </a:lnTo>
                <a:lnTo>
                  <a:pt x="105" y="44"/>
                </a:lnTo>
                <a:lnTo>
                  <a:pt x="100" y="34"/>
                </a:lnTo>
                <a:lnTo>
                  <a:pt x="96" y="24"/>
                </a:lnTo>
                <a:lnTo>
                  <a:pt x="91" y="14"/>
                </a:lnTo>
                <a:lnTo>
                  <a:pt x="85" y="5"/>
                </a:lnTo>
                <a:lnTo>
                  <a:pt x="85" y="5"/>
                </a:lnTo>
                <a:lnTo>
                  <a:pt x="85" y="3"/>
                </a:lnTo>
                <a:lnTo>
                  <a:pt x="84" y="1"/>
                </a:lnTo>
                <a:lnTo>
                  <a:pt x="82" y="0"/>
                </a:lnTo>
                <a:lnTo>
                  <a:pt x="79" y="0"/>
                </a:lnTo>
                <a:lnTo>
                  <a:pt x="79" y="0"/>
                </a:lnTo>
                <a:lnTo>
                  <a:pt x="79" y="0"/>
                </a:lnTo>
                <a:lnTo>
                  <a:pt x="79" y="0"/>
                </a:lnTo>
                <a:lnTo>
                  <a:pt x="77" y="1"/>
                </a:lnTo>
                <a:lnTo>
                  <a:pt x="77" y="1"/>
                </a:lnTo>
                <a:lnTo>
                  <a:pt x="58" y="6"/>
                </a:lnTo>
                <a:lnTo>
                  <a:pt x="39" y="10"/>
                </a:lnTo>
                <a:lnTo>
                  <a:pt x="29" y="13"/>
                </a:lnTo>
                <a:lnTo>
                  <a:pt x="19" y="17"/>
                </a:lnTo>
                <a:lnTo>
                  <a:pt x="10" y="21"/>
                </a:lnTo>
                <a:lnTo>
                  <a:pt x="2" y="27"/>
                </a:lnTo>
                <a:lnTo>
                  <a:pt x="2" y="27"/>
                </a:lnTo>
                <a:lnTo>
                  <a:pt x="1" y="30"/>
                </a:lnTo>
                <a:lnTo>
                  <a:pt x="1" y="32"/>
                </a:lnTo>
                <a:lnTo>
                  <a:pt x="1" y="32"/>
                </a:lnTo>
                <a:lnTo>
                  <a:pt x="0" y="34"/>
                </a:lnTo>
                <a:lnTo>
                  <a:pt x="0" y="36"/>
                </a:lnTo>
                <a:lnTo>
                  <a:pt x="0" y="36"/>
                </a:lnTo>
                <a:lnTo>
                  <a:pt x="69" y="251"/>
                </a:lnTo>
                <a:lnTo>
                  <a:pt x="69" y="251"/>
                </a:lnTo>
                <a:lnTo>
                  <a:pt x="105" y="360"/>
                </a:lnTo>
                <a:lnTo>
                  <a:pt x="105" y="360"/>
                </a:lnTo>
                <a:lnTo>
                  <a:pt x="115" y="385"/>
                </a:lnTo>
                <a:lnTo>
                  <a:pt x="124" y="411"/>
                </a:lnTo>
                <a:lnTo>
                  <a:pt x="134" y="436"/>
                </a:lnTo>
                <a:lnTo>
                  <a:pt x="143" y="462"/>
                </a:lnTo>
                <a:lnTo>
                  <a:pt x="143" y="462"/>
                </a:lnTo>
                <a:lnTo>
                  <a:pt x="143" y="463"/>
                </a:lnTo>
                <a:lnTo>
                  <a:pt x="143" y="463"/>
                </a:lnTo>
                <a:lnTo>
                  <a:pt x="144" y="464"/>
                </a:lnTo>
                <a:lnTo>
                  <a:pt x="144" y="464"/>
                </a:lnTo>
                <a:lnTo>
                  <a:pt x="148" y="471"/>
                </a:lnTo>
                <a:lnTo>
                  <a:pt x="153" y="477"/>
                </a:lnTo>
                <a:lnTo>
                  <a:pt x="163" y="488"/>
                </a:lnTo>
                <a:lnTo>
                  <a:pt x="173" y="499"/>
                </a:lnTo>
                <a:lnTo>
                  <a:pt x="183" y="510"/>
                </a:lnTo>
                <a:lnTo>
                  <a:pt x="183" y="510"/>
                </a:lnTo>
                <a:lnTo>
                  <a:pt x="194" y="523"/>
                </a:lnTo>
                <a:lnTo>
                  <a:pt x="203" y="537"/>
                </a:lnTo>
                <a:lnTo>
                  <a:pt x="213" y="550"/>
                </a:lnTo>
                <a:lnTo>
                  <a:pt x="224" y="564"/>
                </a:lnTo>
                <a:lnTo>
                  <a:pt x="224" y="564"/>
                </a:lnTo>
                <a:lnTo>
                  <a:pt x="226" y="565"/>
                </a:lnTo>
                <a:lnTo>
                  <a:pt x="228" y="565"/>
                </a:lnTo>
                <a:lnTo>
                  <a:pt x="230" y="564"/>
                </a:lnTo>
                <a:lnTo>
                  <a:pt x="231" y="562"/>
                </a:lnTo>
                <a:lnTo>
                  <a:pt x="231" y="562"/>
                </a:lnTo>
                <a:lnTo>
                  <a:pt x="232" y="559"/>
                </a:lnTo>
                <a:lnTo>
                  <a:pt x="232" y="559"/>
                </a:lnTo>
                <a:lnTo>
                  <a:pt x="235" y="543"/>
                </a:lnTo>
                <a:lnTo>
                  <a:pt x="236" y="527"/>
                </a:lnTo>
                <a:lnTo>
                  <a:pt x="236" y="511"/>
                </a:lnTo>
                <a:lnTo>
                  <a:pt x="235" y="496"/>
                </a:lnTo>
                <a:lnTo>
                  <a:pt x="233" y="464"/>
                </a:lnTo>
                <a:lnTo>
                  <a:pt x="233" y="448"/>
                </a:lnTo>
                <a:lnTo>
                  <a:pt x="234" y="432"/>
                </a:lnTo>
                <a:lnTo>
                  <a:pt x="234" y="432"/>
                </a:lnTo>
                <a:close/>
                <a:moveTo>
                  <a:pt x="77" y="10"/>
                </a:moveTo>
                <a:lnTo>
                  <a:pt x="77" y="10"/>
                </a:lnTo>
                <a:lnTo>
                  <a:pt x="84" y="20"/>
                </a:lnTo>
                <a:lnTo>
                  <a:pt x="90" y="31"/>
                </a:lnTo>
                <a:lnTo>
                  <a:pt x="95" y="42"/>
                </a:lnTo>
                <a:lnTo>
                  <a:pt x="99" y="55"/>
                </a:lnTo>
                <a:lnTo>
                  <a:pt x="107" y="81"/>
                </a:lnTo>
                <a:lnTo>
                  <a:pt x="113" y="104"/>
                </a:lnTo>
                <a:lnTo>
                  <a:pt x="113" y="104"/>
                </a:lnTo>
                <a:lnTo>
                  <a:pt x="132" y="158"/>
                </a:lnTo>
                <a:lnTo>
                  <a:pt x="151" y="211"/>
                </a:lnTo>
                <a:lnTo>
                  <a:pt x="151" y="211"/>
                </a:lnTo>
                <a:lnTo>
                  <a:pt x="171" y="267"/>
                </a:lnTo>
                <a:lnTo>
                  <a:pt x="192" y="322"/>
                </a:lnTo>
                <a:lnTo>
                  <a:pt x="192" y="322"/>
                </a:lnTo>
                <a:lnTo>
                  <a:pt x="200" y="346"/>
                </a:lnTo>
                <a:lnTo>
                  <a:pt x="207" y="370"/>
                </a:lnTo>
                <a:lnTo>
                  <a:pt x="222" y="419"/>
                </a:lnTo>
                <a:lnTo>
                  <a:pt x="222" y="419"/>
                </a:lnTo>
                <a:lnTo>
                  <a:pt x="218" y="420"/>
                </a:lnTo>
                <a:lnTo>
                  <a:pt x="214" y="423"/>
                </a:lnTo>
                <a:lnTo>
                  <a:pt x="214" y="423"/>
                </a:lnTo>
                <a:lnTo>
                  <a:pt x="210" y="429"/>
                </a:lnTo>
                <a:lnTo>
                  <a:pt x="210" y="429"/>
                </a:lnTo>
                <a:lnTo>
                  <a:pt x="201" y="407"/>
                </a:lnTo>
                <a:lnTo>
                  <a:pt x="192" y="384"/>
                </a:lnTo>
                <a:lnTo>
                  <a:pt x="182" y="362"/>
                </a:lnTo>
                <a:lnTo>
                  <a:pt x="178" y="350"/>
                </a:lnTo>
                <a:lnTo>
                  <a:pt x="174" y="339"/>
                </a:lnTo>
                <a:lnTo>
                  <a:pt x="174" y="339"/>
                </a:lnTo>
                <a:lnTo>
                  <a:pt x="158" y="283"/>
                </a:lnTo>
                <a:lnTo>
                  <a:pt x="141" y="228"/>
                </a:lnTo>
                <a:lnTo>
                  <a:pt x="141" y="228"/>
                </a:lnTo>
                <a:lnTo>
                  <a:pt x="103" y="120"/>
                </a:lnTo>
                <a:lnTo>
                  <a:pt x="67" y="12"/>
                </a:lnTo>
                <a:lnTo>
                  <a:pt x="67" y="12"/>
                </a:lnTo>
                <a:lnTo>
                  <a:pt x="77" y="10"/>
                </a:lnTo>
                <a:lnTo>
                  <a:pt x="77" y="10"/>
                </a:lnTo>
                <a:close/>
                <a:moveTo>
                  <a:pt x="59" y="14"/>
                </a:moveTo>
                <a:lnTo>
                  <a:pt x="59" y="14"/>
                </a:lnTo>
                <a:lnTo>
                  <a:pt x="95" y="122"/>
                </a:lnTo>
                <a:lnTo>
                  <a:pt x="132" y="230"/>
                </a:lnTo>
                <a:lnTo>
                  <a:pt x="132" y="230"/>
                </a:lnTo>
                <a:lnTo>
                  <a:pt x="150" y="286"/>
                </a:lnTo>
                <a:lnTo>
                  <a:pt x="166" y="341"/>
                </a:lnTo>
                <a:lnTo>
                  <a:pt x="166" y="341"/>
                </a:lnTo>
                <a:lnTo>
                  <a:pt x="173" y="363"/>
                </a:lnTo>
                <a:lnTo>
                  <a:pt x="182" y="384"/>
                </a:lnTo>
                <a:lnTo>
                  <a:pt x="192" y="406"/>
                </a:lnTo>
                <a:lnTo>
                  <a:pt x="200" y="428"/>
                </a:lnTo>
                <a:lnTo>
                  <a:pt x="200" y="428"/>
                </a:lnTo>
                <a:lnTo>
                  <a:pt x="197" y="426"/>
                </a:lnTo>
                <a:lnTo>
                  <a:pt x="193" y="425"/>
                </a:lnTo>
                <a:lnTo>
                  <a:pt x="189" y="424"/>
                </a:lnTo>
                <a:lnTo>
                  <a:pt x="184" y="425"/>
                </a:lnTo>
                <a:lnTo>
                  <a:pt x="184" y="425"/>
                </a:lnTo>
                <a:lnTo>
                  <a:pt x="180" y="427"/>
                </a:lnTo>
                <a:lnTo>
                  <a:pt x="178" y="429"/>
                </a:lnTo>
                <a:lnTo>
                  <a:pt x="176" y="432"/>
                </a:lnTo>
                <a:lnTo>
                  <a:pt x="174" y="435"/>
                </a:lnTo>
                <a:lnTo>
                  <a:pt x="174" y="435"/>
                </a:lnTo>
                <a:lnTo>
                  <a:pt x="162" y="390"/>
                </a:lnTo>
                <a:lnTo>
                  <a:pt x="156" y="368"/>
                </a:lnTo>
                <a:lnTo>
                  <a:pt x="149" y="346"/>
                </a:lnTo>
                <a:lnTo>
                  <a:pt x="149" y="346"/>
                </a:lnTo>
                <a:lnTo>
                  <a:pt x="150" y="345"/>
                </a:lnTo>
                <a:lnTo>
                  <a:pt x="150" y="345"/>
                </a:lnTo>
                <a:lnTo>
                  <a:pt x="157" y="334"/>
                </a:lnTo>
                <a:lnTo>
                  <a:pt x="157" y="334"/>
                </a:lnTo>
                <a:lnTo>
                  <a:pt x="159" y="336"/>
                </a:lnTo>
                <a:lnTo>
                  <a:pt x="160" y="338"/>
                </a:lnTo>
                <a:lnTo>
                  <a:pt x="160" y="340"/>
                </a:lnTo>
                <a:lnTo>
                  <a:pt x="160" y="343"/>
                </a:lnTo>
                <a:lnTo>
                  <a:pt x="160" y="343"/>
                </a:lnTo>
                <a:lnTo>
                  <a:pt x="159" y="354"/>
                </a:lnTo>
                <a:lnTo>
                  <a:pt x="159" y="354"/>
                </a:lnTo>
                <a:lnTo>
                  <a:pt x="158" y="363"/>
                </a:lnTo>
                <a:lnTo>
                  <a:pt x="158" y="368"/>
                </a:lnTo>
                <a:lnTo>
                  <a:pt x="159" y="372"/>
                </a:lnTo>
                <a:lnTo>
                  <a:pt x="159" y="372"/>
                </a:lnTo>
                <a:lnTo>
                  <a:pt x="160" y="373"/>
                </a:lnTo>
                <a:lnTo>
                  <a:pt x="161" y="373"/>
                </a:lnTo>
                <a:lnTo>
                  <a:pt x="161" y="373"/>
                </a:lnTo>
                <a:lnTo>
                  <a:pt x="165" y="366"/>
                </a:lnTo>
                <a:lnTo>
                  <a:pt x="165" y="366"/>
                </a:lnTo>
                <a:lnTo>
                  <a:pt x="168" y="363"/>
                </a:lnTo>
                <a:lnTo>
                  <a:pt x="168" y="364"/>
                </a:lnTo>
                <a:lnTo>
                  <a:pt x="168" y="365"/>
                </a:lnTo>
                <a:lnTo>
                  <a:pt x="167" y="371"/>
                </a:lnTo>
                <a:lnTo>
                  <a:pt x="167" y="371"/>
                </a:lnTo>
                <a:lnTo>
                  <a:pt x="165" y="382"/>
                </a:lnTo>
                <a:lnTo>
                  <a:pt x="164" y="393"/>
                </a:lnTo>
                <a:lnTo>
                  <a:pt x="164" y="393"/>
                </a:lnTo>
                <a:lnTo>
                  <a:pt x="165" y="394"/>
                </a:lnTo>
                <a:lnTo>
                  <a:pt x="166" y="394"/>
                </a:lnTo>
                <a:lnTo>
                  <a:pt x="166" y="394"/>
                </a:lnTo>
                <a:lnTo>
                  <a:pt x="169" y="391"/>
                </a:lnTo>
                <a:lnTo>
                  <a:pt x="171" y="388"/>
                </a:lnTo>
                <a:lnTo>
                  <a:pt x="171" y="388"/>
                </a:lnTo>
                <a:lnTo>
                  <a:pt x="174" y="381"/>
                </a:lnTo>
                <a:lnTo>
                  <a:pt x="175" y="379"/>
                </a:lnTo>
                <a:lnTo>
                  <a:pt x="176" y="379"/>
                </a:lnTo>
                <a:lnTo>
                  <a:pt x="176" y="381"/>
                </a:lnTo>
                <a:lnTo>
                  <a:pt x="176" y="381"/>
                </a:lnTo>
                <a:lnTo>
                  <a:pt x="176" y="389"/>
                </a:lnTo>
                <a:lnTo>
                  <a:pt x="174" y="397"/>
                </a:lnTo>
                <a:lnTo>
                  <a:pt x="171" y="405"/>
                </a:lnTo>
                <a:lnTo>
                  <a:pt x="170" y="412"/>
                </a:lnTo>
                <a:lnTo>
                  <a:pt x="170" y="412"/>
                </a:lnTo>
                <a:lnTo>
                  <a:pt x="171" y="413"/>
                </a:lnTo>
                <a:lnTo>
                  <a:pt x="172" y="413"/>
                </a:lnTo>
                <a:lnTo>
                  <a:pt x="172" y="413"/>
                </a:lnTo>
                <a:lnTo>
                  <a:pt x="178" y="405"/>
                </a:lnTo>
                <a:lnTo>
                  <a:pt x="178" y="405"/>
                </a:lnTo>
                <a:lnTo>
                  <a:pt x="180" y="401"/>
                </a:lnTo>
                <a:lnTo>
                  <a:pt x="181" y="401"/>
                </a:lnTo>
                <a:lnTo>
                  <a:pt x="181" y="401"/>
                </a:lnTo>
                <a:lnTo>
                  <a:pt x="180" y="404"/>
                </a:lnTo>
                <a:lnTo>
                  <a:pt x="180" y="404"/>
                </a:lnTo>
                <a:lnTo>
                  <a:pt x="177" y="414"/>
                </a:lnTo>
                <a:lnTo>
                  <a:pt x="174" y="424"/>
                </a:lnTo>
                <a:lnTo>
                  <a:pt x="174" y="424"/>
                </a:lnTo>
                <a:lnTo>
                  <a:pt x="174" y="425"/>
                </a:lnTo>
                <a:lnTo>
                  <a:pt x="176" y="425"/>
                </a:lnTo>
                <a:lnTo>
                  <a:pt x="176" y="425"/>
                </a:lnTo>
                <a:lnTo>
                  <a:pt x="179" y="423"/>
                </a:lnTo>
                <a:lnTo>
                  <a:pt x="181" y="420"/>
                </a:lnTo>
                <a:lnTo>
                  <a:pt x="181" y="420"/>
                </a:lnTo>
                <a:lnTo>
                  <a:pt x="186" y="414"/>
                </a:lnTo>
                <a:lnTo>
                  <a:pt x="182" y="420"/>
                </a:lnTo>
                <a:lnTo>
                  <a:pt x="182" y="420"/>
                </a:lnTo>
                <a:lnTo>
                  <a:pt x="182" y="421"/>
                </a:lnTo>
                <a:lnTo>
                  <a:pt x="183" y="421"/>
                </a:lnTo>
                <a:lnTo>
                  <a:pt x="183" y="421"/>
                </a:lnTo>
                <a:lnTo>
                  <a:pt x="188" y="420"/>
                </a:lnTo>
                <a:lnTo>
                  <a:pt x="191" y="418"/>
                </a:lnTo>
                <a:lnTo>
                  <a:pt x="191" y="418"/>
                </a:lnTo>
                <a:lnTo>
                  <a:pt x="191" y="417"/>
                </a:lnTo>
                <a:lnTo>
                  <a:pt x="191" y="416"/>
                </a:lnTo>
                <a:lnTo>
                  <a:pt x="191" y="416"/>
                </a:lnTo>
                <a:lnTo>
                  <a:pt x="190" y="416"/>
                </a:lnTo>
                <a:lnTo>
                  <a:pt x="190" y="416"/>
                </a:lnTo>
                <a:lnTo>
                  <a:pt x="187" y="417"/>
                </a:lnTo>
                <a:lnTo>
                  <a:pt x="187" y="415"/>
                </a:lnTo>
                <a:lnTo>
                  <a:pt x="190" y="408"/>
                </a:lnTo>
                <a:lnTo>
                  <a:pt x="190" y="408"/>
                </a:lnTo>
                <a:lnTo>
                  <a:pt x="190" y="407"/>
                </a:lnTo>
                <a:lnTo>
                  <a:pt x="188" y="407"/>
                </a:lnTo>
                <a:lnTo>
                  <a:pt x="188" y="407"/>
                </a:lnTo>
                <a:lnTo>
                  <a:pt x="180" y="418"/>
                </a:lnTo>
                <a:lnTo>
                  <a:pt x="178" y="420"/>
                </a:lnTo>
                <a:lnTo>
                  <a:pt x="178" y="420"/>
                </a:lnTo>
                <a:lnTo>
                  <a:pt x="180" y="413"/>
                </a:lnTo>
                <a:lnTo>
                  <a:pt x="180" y="413"/>
                </a:lnTo>
                <a:lnTo>
                  <a:pt x="182" y="405"/>
                </a:lnTo>
                <a:lnTo>
                  <a:pt x="184" y="396"/>
                </a:lnTo>
                <a:lnTo>
                  <a:pt x="184" y="396"/>
                </a:lnTo>
                <a:lnTo>
                  <a:pt x="183" y="394"/>
                </a:lnTo>
                <a:lnTo>
                  <a:pt x="183" y="394"/>
                </a:lnTo>
                <a:lnTo>
                  <a:pt x="182" y="396"/>
                </a:lnTo>
                <a:lnTo>
                  <a:pt x="182" y="396"/>
                </a:lnTo>
                <a:lnTo>
                  <a:pt x="176" y="404"/>
                </a:lnTo>
                <a:lnTo>
                  <a:pt x="173" y="408"/>
                </a:lnTo>
                <a:lnTo>
                  <a:pt x="173" y="407"/>
                </a:lnTo>
                <a:lnTo>
                  <a:pt x="173" y="405"/>
                </a:lnTo>
                <a:lnTo>
                  <a:pt x="173" y="405"/>
                </a:lnTo>
                <a:lnTo>
                  <a:pt x="176" y="393"/>
                </a:lnTo>
                <a:lnTo>
                  <a:pt x="176" y="393"/>
                </a:lnTo>
                <a:lnTo>
                  <a:pt x="177" y="388"/>
                </a:lnTo>
                <a:lnTo>
                  <a:pt x="178" y="383"/>
                </a:lnTo>
                <a:lnTo>
                  <a:pt x="178" y="379"/>
                </a:lnTo>
                <a:lnTo>
                  <a:pt x="177" y="374"/>
                </a:lnTo>
                <a:lnTo>
                  <a:pt x="177" y="374"/>
                </a:lnTo>
                <a:lnTo>
                  <a:pt x="176" y="373"/>
                </a:lnTo>
                <a:lnTo>
                  <a:pt x="175" y="374"/>
                </a:lnTo>
                <a:lnTo>
                  <a:pt x="175" y="374"/>
                </a:lnTo>
                <a:lnTo>
                  <a:pt x="170" y="384"/>
                </a:lnTo>
                <a:lnTo>
                  <a:pt x="170" y="384"/>
                </a:lnTo>
                <a:lnTo>
                  <a:pt x="167" y="390"/>
                </a:lnTo>
                <a:lnTo>
                  <a:pt x="166" y="390"/>
                </a:lnTo>
                <a:lnTo>
                  <a:pt x="166" y="389"/>
                </a:lnTo>
                <a:lnTo>
                  <a:pt x="167" y="380"/>
                </a:lnTo>
                <a:lnTo>
                  <a:pt x="167" y="380"/>
                </a:lnTo>
                <a:lnTo>
                  <a:pt x="169" y="370"/>
                </a:lnTo>
                <a:lnTo>
                  <a:pt x="171" y="360"/>
                </a:lnTo>
                <a:lnTo>
                  <a:pt x="171" y="360"/>
                </a:lnTo>
                <a:lnTo>
                  <a:pt x="170" y="359"/>
                </a:lnTo>
                <a:lnTo>
                  <a:pt x="169" y="359"/>
                </a:lnTo>
                <a:lnTo>
                  <a:pt x="169" y="359"/>
                </a:lnTo>
                <a:lnTo>
                  <a:pt x="164" y="365"/>
                </a:lnTo>
                <a:lnTo>
                  <a:pt x="161" y="367"/>
                </a:lnTo>
                <a:lnTo>
                  <a:pt x="160" y="367"/>
                </a:lnTo>
                <a:lnTo>
                  <a:pt x="160" y="365"/>
                </a:lnTo>
                <a:lnTo>
                  <a:pt x="160" y="365"/>
                </a:lnTo>
                <a:lnTo>
                  <a:pt x="160" y="361"/>
                </a:lnTo>
                <a:lnTo>
                  <a:pt x="161" y="356"/>
                </a:lnTo>
                <a:lnTo>
                  <a:pt x="162" y="347"/>
                </a:lnTo>
                <a:lnTo>
                  <a:pt x="162" y="347"/>
                </a:lnTo>
                <a:lnTo>
                  <a:pt x="163" y="342"/>
                </a:lnTo>
                <a:lnTo>
                  <a:pt x="162" y="338"/>
                </a:lnTo>
                <a:lnTo>
                  <a:pt x="161" y="333"/>
                </a:lnTo>
                <a:lnTo>
                  <a:pt x="159" y="329"/>
                </a:lnTo>
                <a:lnTo>
                  <a:pt x="159" y="329"/>
                </a:lnTo>
                <a:lnTo>
                  <a:pt x="158" y="329"/>
                </a:lnTo>
                <a:lnTo>
                  <a:pt x="157" y="329"/>
                </a:lnTo>
                <a:lnTo>
                  <a:pt x="157" y="329"/>
                </a:lnTo>
                <a:lnTo>
                  <a:pt x="151" y="339"/>
                </a:lnTo>
                <a:lnTo>
                  <a:pt x="150" y="339"/>
                </a:lnTo>
                <a:lnTo>
                  <a:pt x="150" y="338"/>
                </a:lnTo>
                <a:lnTo>
                  <a:pt x="151" y="329"/>
                </a:lnTo>
                <a:lnTo>
                  <a:pt x="151" y="329"/>
                </a:lnTo>
                <a:lnTo>
                  <a:pt x="153" y="318"/>
                </a:lnTo>
                <a:lnTo>
                  <a:pt x="154" y="312"/>
                </a:lnTo>
                <a:lnTo>
                  <a:pt x="154" y="306"/>
                </a:lnTo>
                <a:lnTo>
                  <a:pt x="154" y="306"/>
                </a:lnTo>
                <a:lnTo>
                  <a:pt x="153" y="305"/>
                </a:lnTo>
                <a:lnTo>
                  <a:pt x="152" y="305"/>
                </a:lnTo>
                <a:lnTo>
                  <a:pt x="152" y="305"/>
                </a:lnTo>
                <a:lnTo>
                  <a:pt x="147" y="312"/>
                </a:lnTo>
                <a:lnTo>
                  <a:pt x="147" y="312"/>
                </a:lnTo>
                <a:lnTo>
                  <a:pt x="145" y="316"/>
                </a:lnTo>
                <a:lnTo>
                  <a:pt x="144" y="316"/>
                </a:lnTo>
                <a:lnTo>
                  <a:pt x="143" y="315"/>
                </a:lnTo>
                <a:lnTo>
                  <a:pt x="143" y="313"/>
                </a:lnTo>
                <a:lnTo>
                  <a:pt x="145" y="305"/>
                </a:lnTo>
                <a:lnTo>
                  <a:pt x="145" y="305"/>
                </a:lnTo>
                <a:lnTo>
                  <a:pt x="147" y="294"/>
                </a:lnTo>
                <a:lnTo>
                  <a:pt x="147" y="288"/>
                </a:lnTo>
                <a:lnTo>
                  <a:pt x="147" y="282"/>
                </a:lnTo>
                <a:lnTo>
                  <a:pt x="147" y="282"/>
                </a:lnTo>
                <a:lnTo>
                  <a:pt x="146" y="281"/>
                </a:lnTo>
                <a:lnTo>
                  <a:pt x="145" y="282"/>
                </a:lnTo>
                <a:lnTo>
                  <a:pt x="145" y="282"/>
                </a:lnTo>
                <a:lnTo>
                  <a:pt x="140" y="290"/>
                </a:lnTo>
                <a:lnTo>
                  <a:pt x="139" y="291"/>
                </a:lnTo>
                <a:lnTo>
                  <a:pt x="139" y="291"/>
                </a:lnTo>
                <a:lnTo>
                  <a:pt x="139" y="285"/>
                </a:lnTo>
                <a:lnTo>
                  <a:pt x="139" y="285"/>
                </a:lnTo>
                <a:lnTo>
                  <a:pt x="141" y="275"/>
                </a:lnTo>
                <a:lnTo>
                  <a:pt x="142" y="266"/>
                </a:lnTo>
                <a:lnTo>
                  <a:pt x="142" y="266"/>
                </a:lnTo>
                <a:lnTo>
                  <a:pt x="141" y="265"/>
                </a:lnTo>
                <a:lnTo>
                  <a:pt x="140" y="265"/>
                </a:lnTo>
                <a:lnTo>
                  <a:pt x="140" y="265"/>
                </a:lnTo>
                <a:lnTo>
                  <a:pt x="133" y="275"/>
                </a:lnTo>
                <a:lnTo>
                  <a:pt x="133" y="275"/>
                </a:lnTo>
                <a:lnTo>
                  <a:pt x="134" y="263"/>
                </a:lnTo>
                <a:lnTo>
                  <a:pt x="134" y="263"/>
                </a:lnTo>
                <a:lnTo>
                  <a:pt x="135" y="255"/>
                </a:lnTo>
                <a:lnTo>
                  <a:pt x="134" y="246"/>
                </a:lnTo>
                <a:lnTo>
                  <a:pt x="134" y="246"/>
                </a:lnTo>
                <a:lnTo>
                  <a:pt x="134" y="246"/>
                </a:lnTo>
                <a:lnTo>
                  <a:pt x="133" y="246"/>
                </a:lnTo>
                <a:lnTo>
                  <a:pt x="132" y="247"/>
                </a:lnTo>
                <a:lnTo>
                  <a:pt x="132" y="247"/>
                </a:lnTo>
                <a:lnTo>
                  <a:pt x="130" y="252"/>
                </a:lnTo>
                <a:lnTo>
                  <a:pt x="129" y="253"/>
                </a:lnTo>
                <a:lnTo>
                  <a:pt x="128" y="253"/>
                </a:lnTo>
                <a:lnTo>
                  <a:pt x="128" y="250"/>
                </a:lnTo>
                <a:lnTo>
                  <a:pt x="128" y="246"/>
                </a:lnTo>
                <a:lnTo>
                  <a:pt x="128" y="246"/>
                </a:lnTo>
                <a:lnTo>
                  <a:pt x="131" y="230"/>
                </a:lnTo>
                <a:lnTo>
                  <a:pt x="131" y="230"/>
                </a:lnTo>
                <a:lnTo>
                  <a:pt x="130" y="229"/>
                </a:lnTo>
                <a:lnTo>
                  <a:pt x="129" y="229"/>
                </a:lnTo>
                <a:lnTo>
                  <a:pt x="129" y="229"/>
                </a:lnTo>
                <a:lnTo>
                  <a:pt x="124" y="236"/>
                </a:lnTo>
                <a:lnTo>
                  <a:pt x="124" y="236"/>
                </a:lnTo>
                <a:lnTo>
                  <a:pt x="121" y="239"/>
                </a:lnTo>
                <a:lnTo>
                  <a:pt x="121" y="239"/>
                </a:lnTo>
                <a:lnTo>
                  <a:pt x="120" y="238"/>
                </a:lnTo>
                <a:lnTo>
                  <a:pt x="122" y="230"/>
                </a:lnTo>
                <a:lnTo>
                  <a:pt x="122" y="230"/>
                </a:lnTo>
                <a:lnTo>
                  <a:pt x="123" y="222"/>
                </a:lnTo>
                <a:lnTo>
                  <a:pt x="124" y="214"/>
                </a:lnTo>
                <a:lnTo>
                  <a:pt x="124" y="214"/>
                </a:lnTo>
                <a:lnTo>
                  <a:pt x="123" y="213"/>
                </a:lnTo>
                <a:lnTo>
                  <a:pt x="122" y="213"/>
                </a:lnTo>
                <a:lnTo>
                  <a:pt x="122" y="213"/>
                </a:lnTo>
                <a:lnTo>
                  <a:pt x="116" y="221"/>
                </a:lnTo>
                <a:lnTo>
                  <a:pt x="116" y="221"/>
                </a:lnTo>
                <a:lnTo>
                  <a:pt x="116" y="216"/>
                </a:lnTo>
                <a:lnTo>
                  <a:pt x="117" y="210"/>
                </a:lnTo>
                <a:lnTo>
                  <a:pt x="117" y="210"/>
                </a:lnTo>
                <a:lnTo>
                  <a:pt x="118" y="203"/>
                </a:lnTo>
                <a:lnTo>
                  <a:pt x="118" y="196"/>
                </a:lnTo>
                <a:lnTo>
                  <a:pt x="118" y="196"/>
                </a:lnTo>
                <a:lnTo>
                  <a:pt x="117" y="195"/>
                </a:lnTo>
                <a:lnTo>
                  <a:pt x="116" y="195"/>
                </a:lnTo>
                <a:lnTo>
                  <a:pt x="116" y="195"/>
                </a:lnTo>
                <a:lnTo>
                  <a:pt x="111" y="202"/>
                </a:lnTo>
                <a:lnTo>
                  <a:pt x="109" y="203"/>
                </a:lnTo>
                <a:lnTo>
                  <a:pt x="108" y="203"/>
                </a:lnTo>
                <a:lnTo>
                  <a:pt x="108" y="202"/>
                </a:lnTo>
                <a:lnTo>
                  <a:pt x="109" y="199"/>
                </a:lnTo>
                <a:lnTo>
                  <a:pt x="109" y="199"/>
                </a:lnTo>
                <a:lnTo>
                  <a:pt x="111" y="188"/>
                </a:lnTo>
                <a:lnTo>
                  <a:pt x="112" y="183"/>
                </a:lnTo>
                <a:lnTo>
                  <a:pt x="112" y="178"/>
                </a:lnTo>
                <a:lnTo>
                  <a:pt x="112" y="178"/>
                </a:lnTo>
                <a:lnTo>
                  <a:pt x="111" y="177"/>
                </a:lnTo>
                <a:lnTo>
                  <a:pt x="110" y="177"/>
                </a:lnTo>
                <a:lnTo>
                  <a:pt x="110" y="177"/>
                </a:lnTo>
                <a:lnTo>
                  <a:pt x="103" y="185"/>
                </a:lnTo>
                <a:lnTo>
                  <a:pt x="103" y="185"/>
                </a:lnTo>
                <a:lnTo>
                  <a:pt x="102" y="186"/>
                </a:lnTo>
                <a:lnTo>
                  <a:pt x="101" y="186"/>
                </a:lnTo>
                <a:lnTo>
                  <a:pt x="101" y="184"/>
                </a:lnTo>
                <a:lnTo>
                  <a:pt x="102" y="178"/>
                </a:lnTo>
                <a:lnTo>
                  <a:pt x="102" y="178"/>
                </a:lnTo>
                <a:lnTo>
                  <a:pt x="106" y="167"/>
                </a:lnTo>
                <a:lnTo>
                  <a:pt x="106" y="162"/>
                </a:lnTo>
                <a:lnTo>
                  <a:pt x="105" y="157"/>
                </a:lnTo>
                <a:lnTo>
                  <a:pt x="105" y="157"/>
                </a:lnTo>
                <a:lnTo>
                  <a:pt x="103" y="156"/>
                </a:lnTo>
                <a:lnTo>
                  <a:pt x="102" y="157"/>
                </a:lnTo>
                <a:lnTo>
                  <a:pt x="102" y="157"/>
                </a:lnTo>
                <a:lnTo>
                  <a:pt x="94" y="169"/>
                </a:lnTo>
                <a:lnTo>
                  <a:pt x="94" y="169"/>
                </a:lnTo>
                <a:lnTo>
                  <a:pt x="94" y="166"/>
                </a:lnTo>
                <a:lnTo>
                  <a:pt x="95" y="162"/>
                </a:lnTo>
                <a:lnTo>
                  <a:pt x="97" y="156"/>
                </a:lnTo>
                <a:lnTo>
                  <a:pt x="97" y="156"/>
                </a:lnTo>
                <a:lnTo>
                  <a:pt x="99" y="146"/>
                </a:lnTo>
                <a:lnTo>
                  <a:pt x="99" y="141"/>
                </a:lnTo>
                <a:lnTo>
                  <a:pt x="98" y="137"/>
                </a:lnTo>
                <a:lnTo>
                  <a:pt x="98" y="137"/>
                </a:lnTo>
                <a:lnTo>
                  <a:pt x="97" y="136"/>
                </a:lnTo>
                <a:lnTo>
                  <a:pt x="96" y="136"/>
                </a:lnTo>
                <a:lnTo>
                  <a:pt x="96" y="136"/>
                </a:lnTo>
                <a:lnTo>
                  <a:pt x="91" y="142"/>
                </a:lnTo>
                <a:lnTo>
                  <a:pt x="87" y="148"/>
                </a:lnTo>
                <a:lnTo>
                  <a:pt x="87" y="148"/>
                </a:lnTo>
                <a:lnTo>
                  <a:pt x="88" y="143"/>
                </a:lnTo>
                <a:lnTo>
                  <a:pt x="90" y="137"/>
                </a:lnTo>
                <a:lnTo>
                  <a:pt x="92" y="132"/>
                </a:lnTo>
                <a:lnTo>
                  <a:pt x="93" y="127"/>
                </a:lnTo>
                <a:lnTo>
                  <a:pt x="93" y="127"/>
                </a:lnTo>
                <a:lnTo>
                  <a:pt x="93" y="126"/>
                </a:lnTo>
                <a:lnTo>
                  <a:pt x="91" y="126"/>
                </a:lnTo>
                <a:lnTo>
                  <a:pt x="91" y="126"/>
                </a:lnTo>
                <a:lnTo>
                  <a:pt x="86" y="133"/>
                </a:lnTo>
                <a:lnTo>
                  <a:pt x="85" y="134"/>
                </a:lnTo>
                <a:lnTo>
                  <a:pt x="84" y="134"/>
                </a:lnTo>
                <a:lnTo>
                  <a:pt x="85" y="129"/>
                </a:lnTo>
                <a:lnTo>
                  <a:pt x="85" y="129"/>
                </a:lnTo>
                <a:lnTo>
                  <a:pt x="88" y="119"/>
                </a:lnTo>
                <a:lnTo>
                  <a:pt x="89" y="109"/>
                </a:lnTo>
                <a:lnTo>
                  <a:pt x="89" y="109"/>
                </a:lnTo>
                <a:lnTo>
                  <a:pt x="88" y="109"/>
                </a:lnTo>
                <a:lnTo>
                  <a:pt x="87" y="109"/>
                </a:lnTo>
                <a:lnTo>
                  <a:pt x="87" y="109"/>
                </a:lnTo>
                <a:lnTo>
                  <a:pt x="82" y="115"/>
                </a:lnTo>
                <a:lnTo>
                  <a:pt x="78" y="118"/>
                </a:lnTo>
                <a:lnTo>
                  <a:pt x="77" y="117"/>
                </a:lnTo>
                <a:lnTo>
                  <a:pt x="77" y="115"/>
                </a:lnTo>
                <a:lnTo>
                  <a:pt x="77" y="115"/>
                </a:lnTo>
                <a:lnTo>
                  <a:pt x="79" y="105"/>
                </a:lnTo>
                <a:lnTo>
                  <a:pt x="81" y="101"/>
                </a:lnTo>
                <a:lnTo>
                  <a:pt x="81" y="95"/>
                </a:lnTo>
                <a:lnTo>
                  <a:pt x="81" y="95"/>
                </a:lnTo>
                <a:lnTo>
                  <a:pt x="81" y="94"/>
                </a:lnTo>
                <a:lnTo>
                  <a:pt x="80" y="94"/>
                </a:lnTo>
                <a:lnTo>
                  <a:pt x="80" y="94"/>
                </a:lnTo>
                <a:lnTo>
                  <a:pt x="71" y="104"/>
                </a:lnTo>
                <a:lnTo>
                  <a:pt x="70" y="105"/>
                </a:lnTo>
                <a:lnTo>
                  <a:pt x="69" y="105"/>
                </a:lnTo>
                <a:lnTo>
                  <a:pt x="69" y="104"/>
                </a:lnTo>
                <a:lnTo>
                  <a:pt x="70" y="100"/>
                </a:lnTo>
                <a:lnTo>
                  <a:pt x="70" y="100"/>
                </a:lnTo>
                <a:lnTo>
                  <a:pt x="74" y="90"/>
                </a:lnTo>
                <a:lnTo>
                  <a:pt x="75" y="86"/>
                </a:lnTo>
                <a:lnTo>
                  <a:pt x="75" y="80"/>
                </a:lnTo>
                <a:lnTo>
                  <a:pt x="75" y="80"/>
                </a:lnTo>
                <a:lnTo>
                  <a:pt x="74" y="80"/>
                </a:lnTo>
                <a:lnTo>
                  <a:pt x="73" y="80"/>
                </a:lnTo>
                <a:lnTo>
                  <a:pt x="73" y="80"/>
                </a:lnTo>
                <a:lnTo>
                  <a:pt x="67" y="87"/>
                </a:lnTo>
                <a:lnTo>
                  <a:pt x="65" y="89"/>
                </a:lnTo>
                <a:lnTo>
                  <a:pt x="64" y="89"/>
                </a:lnTo>
                <a:lnTo>
                  <a:pt x="64" y="88"/>
                </a:lnTo>
                <a:lnTo>
                  <a:pt x="64" y="85"/>
                </a:lnTo>
                <a:lnTo>
                  <a:pt x="64" y="85"/>
                </a:lnTo>
                <a:lnTo>
                  <a:pt x="67" y="74"/>
                </a:lnTo>
                <a:lnTo>
                  <a:pt x="69" y="67"/>
                </a:lnTo>
                <a:lnTo>
                  <a:pt x="69" y="62"/>
                </a:lnTo>
                <a:lnTo>
                  <a:pt x="69" y="62"/>
                </a:lnTo>
                <a:lnTo>
                  <a:pt x="69" y="61"/>
                </a:lnTo>
                <a:lnTo>
                  <a:pt x="68" y="61"/>
                </a:lnTo>
                <a:lnTo>
                  <a:pt x="67" y="61"/>
                </a:lnTo>
                <a:lnTo>
                  <a:pt x="67" y="61"/>
                </a:lnTo>
                <a:lnTo>
                  <a:pt x="64" y="66"/>
                </a:lnTo>
                <a:lnTo>
                  <a:pt x="62" y="67"/>
                </a:lnTo>
                <a:lnTo>
                  <a:pt x="62" y="66"/>
                </a:lnTo>
                <a:lnTo>
                  <a:pt x="62" y="64"/>
                </a:lnTo>
                <a:lnTo>
                  <a:pt x="65" y="53"/>
                </a:lnTo>
                <a:lnTo>
                  <a:pt x="65" y="53"/>
                </a:lnTo>
                <a:lnTo>
                  <a:pt x="64" y="51"/>
                </a:lnTo>
                <a:lnTo>
                  <a:pt x="63" y="52"/>
                </a:lnTo>
                <a:lnTo>
                  <a:pt x="63" y="52"/>
                </a:lnTo>
                <a:lnTo>
                  <a:pt x="60" y="55"/>
                </a:lnTo>
                <a:lnTo>
                  <a:pt x="58" y="56"/>
                </a:lnTo>
                <a:lnTo>
                  <a:pt x="57" y="55"/>
                </a:lnTo>
                <a:lnTo>
                  <a:pt x="58" y="53"/>
                </a:lnTo>
                <a:lnTo>
                  <a:pt x="61" y="42"/>
                </a:lnTo>
                <a:lnTo>
                  <a:pt x="61" y="42"/>
                </a:lnTo>
                <a:lnTo>
                  <a:pt x="61" y="40"/>
                </a:lnTo>
                <a:lnTo>
                  <a:pt x="59" y="41"/>
                </a:lnTo>
                <a:lnTo>
                  <a:pt x="59" y="41"/>
                </a:lnTo>
                <a:lnTo>
                  <a:pt x="56" y="44"/>
                </a:lnTo>
                <a:lnTo>
                  <a:pt x="55" y="45"/>
                </a:lnTo>
                <a:lnTo>
                  <a:pt x="55" y="44"/>
                </a:lnTo>
                <a:lnTo>
                  <a:pt x="55" y="42"/>
                </a:lnTo>
                <a:lnTo>
                  <a:pt x="60" y="28"/>
                </a:lnTo>
                <a:lnTo>
                  <a:pt x="60" y="28"/>
                </a:lnTo>
                <a:lnTo>
                  <a:pt x="59" y="27"/>
                </a:lnTo>
                <a:lnTo>
                  <a:pt x="58" y="27"/>
                </a:lnTo>
                <a:lnTo>
                  <a:pt x="58" y="27"/>
                </a:lnTo>
                <a:lnTo>
                  <a:pt x="55" y="28"/>
                </a:lnTo>
                <a:lnTo>
                  <a:pt x="53" y="30"/>
                </a:lnTo>
                <a:lnTo>
                  <a:pt x="48" y="36"/>
                </a:lnTo>
                <a:lnTo>
                  <a:pt x="48" y="36"/>
                </a:lnTo>
                <a:lnTo>
                  <a:pt x="52" y="29"/>
                </a:lnTo>
                <a:lnTo>
                  <a:pt x="54" y="25"/>
                </a:lnTo>
                <a:lnTo>
                  <a:pt x="54" y="21"/>
                </a:lnTo>
                <a:lnTo>
                  <a:pt x="54" y="21"/>
                </a:lnTo>
                <a:lnTo>
                  <a:pt x="54" y="20"/>
                </a:lnTo>
                <a:lnTo>
                  <a:pt x="53" y="20"/>
                </a:lnTo>
                <a:lnTo>
                  <a:pt x="53" y="20"/>
                </a:lnTo>
                <a:lnTo>
                  <a:pt x="47" y="27"/>
                </a:lnTo>
                <a:lnTo>
                  <a:pt x="44" y="29"/>
                </a:lnTo>
                <a:lnTo>
                  <a:pt x="43" y="29"/>
                </a:lnTo>
                <a:lnTo>
                  <a:pt x="43" y="27"/>
                </a:lnTo>
                <a:lnTo>
                  <a:pt x="43" y="27"/>
                </a:lnTo>
                <a:lnTo>
                  <a:pt x="43" y="27"/>
                </a:lnTo>
                <a:lnTo>
                  <a:pt x="42" y="26"/>
                </a:lnTo>
                <a:lnTo>
                  <a:pt x="42" y="26"/>
                </a:lnTo>
                <a:lnTo>
                  <a:pt x="39" y="27"/>
                </a:lnTo>
                <a:lnTo>
                  <a:pt x="37" y="28"/>
                </a:lnTo>
                <a:lnTo>
                  <a:pt x="37" y="28"/>
                </a:lnTo>
                <a:lnTo>
                  <a:pt x="37" y="29"/>
                </a:lnTo>
                <a:lnTo>
                  <a:pt x="37" y="29"/>
                </a:lnTo>
                <a:lnTo>
                  <a:pt x="37" y="30"/>
                </a:lnTo>
                <a:lnTo>
                  <a:pt x="38" y="30"/>
                </a:lnTo>
                <a:lnTo>
                  <a:pt x="38" y="30"/>
                </a:lnTo>
                <a:lnTo>
                  <a:pt x="40" y="30"/>
                </a:lnTo>
                <a:lnTo>
                  <a:pt x="40" y="30"/>
                </a:lnTo>
                <a:lnTo>
                  <a:pt x="41" y="31"/>
                </a:lnTo>
                <a:lnTo>
                  <a:pt x="42" y="32"/>
                </a:lnTo>
                <a:lnTo>
                  <a:pt x="42" y="32"/>
                </a:lnTo>
                <a:lnTo>
                  <a:pt x="45" y="30"/>
                </a:lnTo>
                <a:lnTo>
                  <a:pt x="48" y="27"/>
                </a:lnTo>
                <a:lnTo>
                  <a:pt x="48" y="27"/>
                </a:lnTo>
                <a:lnTo>
                  <a:pt x="51" y="25"/>
                </a:lnTo>
                <a:lnTo>
                  <a:pt x="52" y="25"/>
                </a:lnTo>
                <a:lnTo>
                  <a:pt x="52" y="27"/>
                </a:lnTo>
                <a:lnTo>
                  <a:pt x="51" y="29"/>
                </a:lnTo>
                <a:lnTo>
                  <a:pt x="46" y="39"/>
                </a:lnTo>
                <a:lnTo>
                  <a:pt x="46" y="39"/>
                </a:lnTo>
                <a:lnTo>
                  <a:pt x="47" y="40"/>
                </a:lnTo>
                <a:lnTo>
                  <a:pt x="47" y="41"/>
                </a:lnTo>
                <a:lnTo>
                  <a:pt x="48" y="40"/>
                </a:lnTo>
                <a:lnTo>
                  <a:pt x="48" y="40"/>
                </a:lnTo>
                <a:lnTo>
                  <a:pt x="53" y="35"/>
                </a:lnTo>
                <a:lnTo>
                  <a:pt x="57" y="32"/>
                </a:lnTo>
                <a:lnTo>
                  <a:pt x="57" y="32"/>
                </a:lnTo>
                <a:lnTo>
                  <a:pt x="54" y="40"/>
                </a:lnTo>
                <a:lnTo>
                  <a:pt x="51" y="48"/>
                </a:lnTo>
                <a:lnTo>
                  <a:pt x="51" y="48"/>
                </a:lnTo>
                <a:lnTo>
                  <a:pt x="51" y="49"/>
                </a:lnTo>
                <a:lnTo>
                  <a:pt x="52" y="50"/>
                </a:lnTo>
                <a:lnTo>
                  <a:pt x="52" y="50"/>
                </a:lnTo>
                <a:lnTo>
                  <a:pt x="56" y="48"/>
                </a:lnTo>
                <a:lnTo>
                  <a:pt x="59" y="45"/>
                </a:lnTo>
                <a:lnTo>
                  <a:pt x="59" y="45"/>
                </a:lnTo>
                <a:lnTo>
                  <a:pt x="57" y="48"/>
                </a:lnTo>
                <a:lnTo>
                  <a:pt x="56" y="52"/>
                </a:lnTo>
                <a:lnTo>
                  <a:pt x="53" y="60"/>
                </a:lnTo>
                <a:lnTo>
                  <a:pt x="53" y="60"/>
                </a:lnTo>
                <a:lnTo>
                  <a:pt x="53" y="61"/>
                </a:lnTo>
                <a:lnTo>
                  <a:pt x="54" y="61"/>
                </a:lnTo>
                <a:lnTo>
                  <a:pt x="54" y="61"/>
                </a:lnTo>
                <a:lnTo>
                  <a:pt x="58" y="59"/>
                </a:lnTo>
                <a:lnTo>
                  <a:pt x="61" y="57"/>
                </a:lnTo>
                <a:lnTo>
                  <a:pt x="61" y="57"/>
                </a:lnTo>
                <a:lnTo>
                  <a:pt x="60" y="59"/>
                </a:lnTo>
                <a:lnTo>
                  <a:pt x="59" y="63"/>
                </a:lnTo>
                <a:lnTo>
                  <a:pt x="58" y="70"/>
                </a:lnTo>
                <a:lnTo>
                  <a:pt x="58" y="70"/>
                </a:lnTo>
                <a:lnTo>
                  <a:pt x="58" y="73"/>
                </a:lnTo>
                <a:lnTo>
                  <a:pt x="60" y="73"/>
                </a:lnTo>
                <a:lnTo>
                  <a:pt x="60" y="73"/>
                </a:lnTo>
                <a:lnTo>
                  <a:pt x="63" y="69"/>
                </a:lnTo>
                <a:lnTo>
                  <a:pt x="65" y="67"/>
                </a:lnTo>
                <a:lnTo>
                  <a:pt x="66" y="66"/>
                </a:lnTo>
                <a:lnTo>
                  <a:pt x="66" y="66"/>
                </a:lnTo>
                <a:lnTo>
                  <a:pt x="66" y="70"/>
                </a:lnTo>
                <a:lnTo>
                  <a:pt x="66" y="70"/>
                </a:lnTo>
                <a:lnTo>
                  <a:pt x="63" y="82"/>
                </a:lnTo>
                <a:lnTo>
                  <a:pt x="60" y="94"/>
                </a:lnTo>
                <a:lnTo>
                  <a:pt x="60" y="94"/>
                </a:lnTo>
                <a:lnTo>
                  <a:pt x="61" y="95"/>
                </a:lnTo>
                <a:lnTo>
                  <a:pt x="62" y="95"/>
                </a:lnTo>
                <a:lnTo>
                  <a:pt x="62" y="95"/>
                </a:lnTo>
                <a:lnTo>
                  <a:pt x="65" y="93"/>
                </a:lnTo>
                <a:lnTo>
                  <a:pt x="68" y="90"/>
                </a:lnTo>
                <a:lnTo>
                  <a:pt x="68" y="90"/>
                </a:lnTo>
                <a:lnTo>
                  <a:pt x="70" y="86"/>
                </a:lnTo>
                <a:lnTo>
                  <a:pt x="72" y="84"/>
                </a:lnTo>
                <a:lnTo>
                  <a:pt x="73" y="84"/>
                </a:lnTo>
                <a:lnTo>
                  <a:pt x="73" y="86"/>
                </a:lnTo>
                <a:lnTo>
                  <a:pt x="73" y="86"/>
                </a:lnTo>
                <a:lnTo>
                  <a:pt x="72" y="92"/>
                </a:lnTo>
                <a:lnTo>
                  <a:pt x="69" y="97"/>
                </a:lnTo>
                <a:lnTo>
                  <a:pt x="67" y="103"/>
                </a:lnTo>
                <a:lnTo>
                  <a:pt x="65" y="109"/>
                </a:lnTo>
                <a:lnTo>
                  <a:pt x="65" y="109"/>
                </a:lnTo>
                <a:lnTo>
                  <a:pt x="66" y="110"/>
                </a:lnTo>
                <a:lnTo>
                  <a:pt x="67" y="110"/>
                </a:lnTo>
                <a:lnTo>
                  <a:pt x="67" y="110"/>
                </a:lnTo>
                <a:lnTo>
                  <a:pt x="74" y="105"/>
                </a:lnTo>
                <a:lnTo>
                  <a:pt x="77" y="102"/>
                </a:lnTo>
                <a:lnTo>
                  <a:pt x="79" y="99"/>
                </a:lnTo>
                <a:lnTo>
                  <a:pt x="79" y="99"/>
                </a:lnTo>
                <a:lnTo>
                  <a:pt x="78" y="105"/>
                </a:lnTo>
                <a:lnTo>
                  <a:pt x="76" y="111"/>
                </a:lnTo>
                <a:lnTo>
                  <a:pt x="75" y="117"/>
                </a:lnTo>
                <a:lnTo>
                  <a:pt x="74" y="123"/>
                </a:lnTo>
                <a:lnTo>
                  <a:pt x="74" y="123"/>
                </a:lnTo>
                <a:lnTo>
                  <a:pt x="75" y="124"/>
                </a:lnTo>
                <a:lnTo>
                  <a:pt x="76" y="124"/>
                </a:lnTo>
                <a:lnTo>
                  <a:pt x="76" y="124"/>
                </a:lnTo>
                <a:lnTo>
                  <a:pt x="79" y="122"/>
                </a:lnTo>
                <a:lnTo>
                  <a:pt x="82" y="119"/>
                </a:lnTo>
                <a:lnTo>
                  <a:pt x="86" y="113"/>
                </a:lnTo>
                <a:lnTo>
                  <a:pt x="86" y="113"/>
                </a:lnTo>
                <a:lnTo>
                  <a:pt x="86" y="118"/>
                </a:lnTo>
                <a:lnTo>
                  <a:pt x="85" y="124"/>
                </a:lnTo>
                <a:lnTo>
                  <a:pt x="85" y="124"/>
                </a:lnTo>
                <a:lnTo>
                  <a:pt x="81" y="137"/>
                </a:lnTo>
                <a:lnTo>
                  <a:pt x="81" y="137"/>
                </a:lnTo>
                <a:lnTo>
                  <a:pt x="81" y="138"/>
                </a:lnTo>
                <a:lnTo>
                  <a:pt x="83" y="138"/>
                </a:lnTo>
                <a:lnTo>
                  <a:pt x="83" y="138"/>
                </a:lnTo>
                <a:lnTo>
                  <a:pt x="90" y="130"/>
                </a:lnTo>
                <a:lnTo>
                  <a:pt x="90" y="130"/>
                </a:lnTo>
                <a:lnTo>
                  <a:pt x="89" y="136"/>
                </a:lnTo>
                <a:lnTo>
                  <a:pt x="87" y="141"/>
                </a:lnTo>
                <a:lnTo>
                  <a:pt x="85" y="146"/>
                </a:lnTo>
                <a:lnTo>
                  <a:pt x="84" y="153"/>
                </a:lnTo>
                <a:lnTo>
                  <a:pt x="84" y="153"/>
                </a:lnTo>
                <a:lnTo>
                  <a:pt x="84" y="154"/>
                </a:lnTo>
                <a:lnTo>
                  <a:pt x="86" y="154"/>
                </a:lnTo>
                <a:lnTo>
                  <a:pt x="86" y="154"/>
                </a:lnTo>
                <a:lnTo>
                  <a:pt x="89" y="151"/>
                </a:lnTo>
                <a:lnTo>
                  <a:pt x="91" y="148"/>
                </a:lnTo>
                <a:lnTo>
                  <a:pt x="91" y="148"/>
                </a:lnTo>
                <a:lnTo>
                  <a:pt x="94" y="146"/>
                </a:lnTo>
                <a:lnTo>
                  <a:pt x="95" y="145"/>
                </a:lnTo>
                <a:lnTo>
                  <a:pt x="96" y="147"/>
                </a:lnTo>
                <a:lnTo>
                  <a:pt x="96" y="151"/>
                </a:lnTo>
                <a:lnTo>
                  <a:pt x="96" y="151"/>
                </a:lnTo>
                <a:lnTo>
                  <a:pt x="93" y="162"/>
                </a:lnTo>
                <a:lnTo>
                  <a:pt x="92" y="167"/>
                </a:lnTo>
                <a:lnTo>
                  <a:pt x="92" y="173"/>
                </a:lnTo>
                <a:lnTo>
                  <a:pt x="92" y="173"/>
                </a:lnTo>
                <a:lnTo>
                  <a:pt x="93" y="174"/>
                </a:lnTo>
                <a:lnTo>
                  <a:pt x="94" y="174"/>
                </a:lnTo>
                <a:lnTo>
                  <a:pt x="94" y="174"/>
                </a:lnTo>
                <a:lnTo>
                  <a:pt x="100" y="165"/>
                </a:lnTo>
                <a:lnTo>
                  <a:pt x="101" y="163"/>
                </a:lnTo>
                <a:lnTo>
                  <a:pt x="102" y="163"/>
                </a:lnTo>
                <a:lnTo>
                  <a:pt x="103" y="165"/>
                </a:lnTo>
                <a:lnTo>
                  <a:pt x="102" y="168"/>
                </a:lnTo>
                <a:lnTo>
                  <a:pt x="102" y="168"/>
                </a:lnTo>
                <a:lnTo>
                  <a:pt x="100" y="179"/>
                </a:lnTo>
                <a:lnTo>
                  <a:pt x="97" y="189"/>
                </a:lnTo>
                <a:lnTo>
                  <a:pt x="97" y="189"/>
                </a:lnTo>
                <a:lnTo>
                  <a:pt x="98" y="190"/>
                </a:lnTo>
                <a:lnTo>
                  <a:pt x="99" y="190"/>
                </a:lnTo>
                <a:lnTo>
                  <a:pt x="99" y="190"/>
                </a:lnTo>
                <a:lnTo>
                  <a:pt x="103" y="187"/>
                </a:lnTo>
                <a:lnTo>
                  <a:pt x="107" y="184"/>
                </a:lnTo>
                <a:lnTo>
                  <a:pt x="108" y="182"/>
                </a:lnTo>
                <a:lnTo>
                  <a:pt x="109" y="182"/>
                </a:lnTo>
                <a:lnTo>
                  <a:pt x="110" y="183"/>
                </a:lnTo>
                <a:lnTo>
                  <a:pt x="110" y="186"/>
                </a:lnTo>
                <a:lnTo>
                  <a:pt x="110" y="186"/>
                </a:lnTo>
                <a:lnTo>
                  <a:pt x="109" y="192"/>
                </a:lnTo>
                <a:lnTo>
                  <a:pt x="107" y="198"/>
                </a:lnTo>
                <a:lnTo>
                  <a:pt x="106" y="204"/>
                </a:lnTo>
                <a:lnTo>
                  <a:pt x="105" y="210"/>
                </a:lnTo>
                <a:lnTo>
                  <a:pt x="105" y="210"/>
                </a:lnTo>
                <a:lnTo>
                  <a:pt x="106" y="211"/>
                </a:lnTo>
                <a:lnTo>
                  <a:pt x="107" y="211"/>
                </a:lnTo>
                <a:lnTo>
                  <a:pt x="107" y="211"/>
                </a:lnTo>
                <a:lnTo>
                  <a:pt x="112" y="206"/>
                </a:lnTo>
                <a:lnTo>
                  <a:pt x="115" y="204"/>
                </a:lnTo>
                <a:lnTo>
                  <a:pt x="115" y="204"/>
                </a:lnTo>
                <a:lnTo>
                  <a:pt x="116" y="205"/>
                </a:lnTo>
                <a:lnTo>
                  <a:pt x="116" y="205"/>
                </a:lnTo>
                <a:lnTo>
                  <a:pt x="114" y="215"/>
                </a:lnTo>
                <a:lnTo>
                  <a:pt x="113" y="225"/>
                </a:lnTo>
                <a:lnTo>
                  <a:pt x="113" y="225"/>
                </a:lnTo>
                <a:lnTo>
                  <a:pt x="114" y="226"/>
                </a:lnTo>
                <a:lnTo>
                  <a:pt x="115" y="225"/>
                </a:lnTo>
                <a:lnTo>
                  <a:pt x="115" y="225"/>
                </a:lnTo>
                <a:lnTo>
                  <a:pt x="118" y="222"/>
                </a:lnTo>
                <a:lnTo>
                  <a:pt x="120" y="220"/>
                </a:lnTo>
                <a:lnTo>
                  <a:pt x="121" y="220"/>
                </a:lnTo>
                <a:lnTo>
                  <a:pt x="121" y="221"/>
                </a:lnTo>
                <a:lnTo>
                  <a:pt x="121" y="226"/>
                </a:lnTo>
                <a:lnTo>
                  <a:pt x="121" y="226"/>
                </a:lnTo>
                <a:lnTo>
                  <a:pt x="119" y="235"/>
                </a:lnTo>
                <a:lnTo>
                  <a:pt x="119" y="244"/>
                </a:lnTo>
                <a:lnTo>
                  <a:pt x="119" y="244"/>
                </a:lnTo>
                <a:lnTo>
                  <a:pt x="119" y="245"/>
                </a:lnTo>
                <a:lnTo>
                  <a:pt x="121" y="244"/>
                </a:lnTo>
                <a:lnTo>
                  <a:pt x="121" y="244"/>
                </a:lnTo>
                <a:lnTo>
                  <a:pt x="126" y="236"/>
                </a:lnTo>
                <a:lnTo>
                  <a:pt x="127" y="235"/>
                </a:lnTo>
                <a:lnTo>
                  <a:pt x="127" y="235"/>
                </a:lnTo>
                <a:lnTo>
                  <a:pt x="127" y="241"/>
                </a:lnTo>
                <a:lnTo>
                  <a:pt x="127" y="241"/>
                </a:lnTo>
                <a:lnTo>
                  <a:pt x="125" y="250"/>
                </a:lnTo>
                <a:lnTo>
                  <a:pt x="124" y="260"/>
                </a:lnTo>
                <a:lnTo>
                  <a:pt x="124" y="260"/>
                </a:lnTo>
                <a:lnTo>
                  <a:pt x="125" y="261"/>
                </a:lnTo>
                <a:lnTo>
                  <a:pt x="126" y="261"/>
                </a:lnTo>
                <a:lnTo>
                  <a:pt x="126" y="261"/>
                </a:lnTo>
                <a:lnTo>
                  <a:pt x="130" y="257"/>
                </a:lnTo>
                <a:lnTo>
                  <a:pt x="132" y="254"/>
                </a:lnTo>
                <a:lnTo>
                  <a:pt x="133" y="251"/>
                </a:lnTo>
                <a:lnTo>
                  <a:pt x="133" y="251"/>
                </a:lnTo>
                <a:lnTo>
                  <a:pt x="130" y="264"/>
                </a:lnTo>
                <a:lnTo>
                  <a:pt x="130" y="271"/>
                </a:lnTo>
                <a:lnTo>
                  <a:pt x="130" y="278"/>
                </a:lnTo>
                <a:lnTo>
                  <a:pt x="130" y="278"/>
                </a:lnTo>
                <a:lnTo>
                  <a:pt x="131" y="279"/>
                </a:lnTo>
                <a:lnTo>
                  <a:pt x="132" y="279"/>
                </a:lnTo>
                <a:lnTo>
                  <a:pt x="132" y="279"/>
                </a:lnTo>
                <a:lnTo>
                  <a:pt x="137" y="273"/>
                </a:lnTo>
                <a:lnTo>
                  <a:pt x="137" y="273"/>
                </a:lnTo>
                <a:lnTo>
                  <a:pt x="140" y="270"/>
                </a:lnTo>
                <a:lnTo>
                  <a:pt x="140" y="271"/>
                </a:lnTo>
                <a:lnTo>
                  <a:pt x="140" y="272"/>
                </a:lnTo>
                <a:lnTo>
                  <a:pt x="138" y="280"/>
                </a:lnTo>
                <a:lnTo>
                  <a:pt x="138" y="280"/>
                </a:lnTo>
                <a:lnTo>
                  <a:pt x="136" y="289"/>
                </a:lnTo>
                <a:lnTo>
                  <a:pt x="135" y="299"/>
                </a:lnTo>
                <a:lnTo>
                  <a:pt x="135" y="299"/>
                </a:lnTo>
                <a:lnTo>
                  <a:pt x="136" y="300"/>
                </a:lnTo>
                <a:lnTo>
                  <a:pt x="137" y="300"/>
                </a:lnTo>
                <a:lnTo>
                  <a:pt x="137" y="300"/>
                </a:lnTo>
                <a:lnTo>
                  <a:pt x="142" y="293"/>
                </a:lnTo>
                <a:lnTo>
                  <a:pt x="145" y="289"/>
                </a:lnTo>
                <a:lnTo>
                  <a:pt x="146" y="287"/>
                </a:lnTo>
                <a:lnTo>
                  <a:pt x="146" y="287"/>
                </a:lnTo>
                <a:lnTo>
                  <a:pt x="145" y="295"/>
                </a:lnTo>
                <a:lnTo>
                  <a:pt x="144" y="303"/>
                </a:lnTo>
                <a:lnTo>
                  <a:pt x="142" y="311"/>
                </a:lnTo>
                <a:lnTo>
                  <a:pt x="140" y="320"/>
                </a:lnTo>
                <a:lnTo>
                  <a:pt x="140" y="320"/>
                </a:lnTo>
                <a:lnTo>
                  <a:pt x="110" y="235"/>
                </a:lnTo>
                <a:lnTo>
                  <a:pt x="110" y="235"/>
                </a:lnTo>
                <a:lnTo>
                  <a:pt x="91" y="182"/>
                </a:lnTo>
                <a:lnTo>
                  <a:pt x="81" y="156"/>
                </a:lnTo>
                <a:lnTo>
                  <a:pt x="70" y="129"/>
                </a:lnTo>
                <a:lnTo>
                  <a:pt x="70" y="129"/>
                </a:lnTo>
                <a:lnTo>
                  <a:pt x="59" y="103"/>
                </a:lnTo>
                <a:lnTo>
                  <a:pt x="49" y="76"/>
                </a:lnTo>
                <a:lnTo>
                  <a:pt x="44" y="62"/>
                </a:lnTo>
                <a:lnTo>
                  <a:pt x="41" y="48"/>
                </a:lnTo>
                <a:lnTo>
                  <a:pt x="37" y="34"/>
                </a:lnTo>
                <a:lnTo>
                  <a:pt x="35" y="20"/>
                </a:lnTo>
                <a:lnTo>
                  <a:pt x="35" y="20"/>
                </a:lnTo>
                <a:lnTo>
                  <a:pt x="47" y="17"/>
                </a:lnTo>
                <a:lnTo>
                  <a:pt x="59" y="14"/>
                </a:lnTo>
                <a:lnTo>
                  <a:pt x="59" y="14"/>
                </a:lnTo>
                <a:close/>
                <a:moveTo>
                  <a:pt x="148" y="343"/>
                </a:moveTo>
                <a:lnTo>
                  <a:pt x="148" y="343"/>
                </a:lnTo>
                <a:lnTo>
                  <a:pt x="141" y="321"/>
                </a:lnTo>
                <a:lnTo>
                  <a:pt x="141" y="321"/>
                </a:lnTo>
                <a:lnTo>
                  <a:pt x="142" y="321"/>
                </a:lnTo>
                <a:lnTo>
                  <a:pt x="142" y="321"/>
                </a:lnTo>
                <a:lnTo>
                  <a:pt x="147" y="316"/>
                </a:lnTo>
                <a:lnTo>
                  <a:pt x="150" y="311"/>
                </a:lnTo>
                <a:lnTo>
                  <a:pt x="151" y="311"/>
                </a:lnTo>
                <a:lnTo>
                  <a:pt x="152" y="312"/>
                </a:lnTo>
                <a:lnTo>
                  <a:pt x="151" y="321"/>
                </a:lnTo>
                <a:lnTo>
                  <a:pt x="151" y="321"/>
                </a:lnTo>
                <a:lnTo>
                  <a:pt x="149" y="332"/>
                </a:lnTo>
                <a:lnTo>
                  <a:pt x="148" y="337"/>
                </a:lnTo>
                <a:lnTo>
                  <a:pt x="148" y="343"/>
                </a:lnTo>
                <a:lnTo>
                  <a:pt x="148" y="343"/>
                </a:lnTo>
                <a:close/>
                <a:moveTo>
                  <a:pt x="145" y="443"/>
                </a:moveTo>
                <a:lnTo>
                  <a:pt x="145" y="443"/>
                </a:lnTo>
                <a:lnTo>
                  <a:pt x="130" y="403"/>
                </a:lnTo>
                <a:lnTo>
                  <a:pt x="116" y="362"/>
                </a:lnTo>
                <a:lnTo>
                  <a:pt x="116" y="362"/>
                </a:lnTo>
                <a:lnTo>
                  <a:pt x="79" y="254"/>
                </a:lnTo>
                <a:lnTo>
                  <a:pt x="79" y="254"/>
                </a:lnTo>
                <a:lnTo>
                  <a:pt x="8" y="34"/>
                </a:lnTo>
                <a:lnTo>
                  <a:pt x="8" y="34"/>
                </a:lnTo>
                <a:lnTo>
                  <a:pt x="8" y="34"/>
                </a:lnTo>
                <a:lnTo>
                  <a:pt x="8" y="34"/>
                </a:lnTo>
                <a:lnTo>
                  <a:pt x="17" y="28"/>
                </a:lnTo>
                <a:lnTo>
                  <a:pt x="27" y="23"/>
                </a:lnTo>
                <a:lnTo>
                  <a:pt x="27" y="23"/>
                </a:lnTo>
                <a:lnTo>
                  <a:pt x="29" y="36"/>
                </a:lnTo>
                <a:lnTo>
                  <a:pt x="32" y="49"/>
                </a:lnTo>
                <a:lnTo>
                  <a:pt x="39" y="74"/>
                </a:lnTo>
                <a:lnTo>
                  <a:pt x="48" y="98"/>
                </a:lnTo>
                <a:lnTo>
                  <a:pt x="58" y="122"/>
                </a:lnTo>
                <a:lnTo>
                  <a:pt x="58" y="122"/>
                </a:lnTo>
                <a:lnTo>
                  <a:pt x="68" y="148"/>
                </a:lnTo>
                <a:lnTo>
                  <a:pt x="78" y="174"/>
                </a:lnTo>
                <a:lnTo>
                  <a:pt x="97" y="226"/>
                </a:lnTo>
                <a:lnTo>
                  <a:pt x="97" y="226"/>
                </a:lnTo>
                <a:lnTo>
                  <a:pt x="118" y="282"/>
                </a:lnTo>
                <a:lnTo>
                  <a:pt x="137" y="337"/>
                </a:lnTo>
                <a:lnTo>
                  <a:pt x="137" y="337"/>
                </a:lnTo>
                <a:lnTo>
                  <a:pt x="145" y="362"/>
                </a:lnTo>
                <a:lnTo>
                  <a:pt x="152" y="386"/>
                </a:lnTo>
                <a:lnTo>
                  <a:pt x="165" y="436"/>
                </a:lnTo>
                <a:lnTo>
                  <a:pt x="165" y="436"/>
                </a:lnTo>
                <a:lnTo>
                  <a:pt x="159" y="434"/>
                </a:lnTo>
                <a:lnTo>
                  <a:pt x="159" y="434"/>
                </a:lnTo>
                <a:lnTo>
                  <a:pt x="154" y="434"/>
                </a:lnTo>
                <a:lnTo>
                  <a:pt x="150" y="436"/>
                </a:lnTo>
                <a:lnTo>
                  <a:pt x="147" y="439"/>
                </a:lnTo>
                <a:lnTo>
                  <a:pt x="145" y="443"/>
                </a:lnTo>
                <a:lnTo>
                  <a:pt x="145" y="443"/>
                </a:lnTo>
                <a:close/>
                <a:moveTo>
                  <a:pt x="191" y="505"/>
                </a:moveTo>
                <a:lnTo>
                  <a:pt x="191" y="505"/>
                </a:lnTo>
                <a:lnTo>
                  <a:pt x="181" y="494"/>
                </a:lnTo>
                <a:lnTo>
                  <a:pt x="170" y="484"/>
                </a:lnTo>
                <a:lnTo>
                  <a:pt x="160" y="472"/>
                </a:lnTo>
                <a:lnTo>
                  <a:pt x="156" y="466"/>
                </a:lnTo>
                <a:lnTo>
                  <a:pt x="152" y="461"/>
                </a:lnTo>
                <a:lnTo>
                  <a:pt x="152" y="461"/>
                </a:lnTo>
                <a:lnTo>
                  <a:pt x="152" y="459"/>
                </a:lnTo>
                <a:lnTo>
                  <a:pt x="153" y="458"/>
                </a:lnTo>
                <a:lnTo>
                  <a:pt x="153" y="458"/>
                </a:lnTo>
                <a:lnTo>
                  <a:pt x="152" y="453"/>
                </a:lnTo>
                <a:lnTo>
                  <a:pt x="152" y="448"/>
                </a:lnTo>
                <a:lnTo>
                  <a:pt x="152" y="448"/>
                </a:lnTo>
                <a:lnTo>
                  <a:pt x="154" y="443"/>
                </a:lnTo>
                <a:lnTo>
                  <a:pt x="156" y="441"/>
                </a:lnTo>
                <a:lnTo>
                  <a:pt x="158" y="442"/>
                </a:lnTo>
                <a:lnTo>
                  <a:pt x="161" y="443"/>
                </a:lnTo>
                <a:lnTo>
                  <a:pt x="167" y="448"/>
                </a:lnTo>
                <a:lnTo>
                  <a:pt x="170" y="452"/>
                </a:lnTo>
                <a:lnTo>
                  <a:pt x="170" y="452"/>
                </a:lnTo>
                <a:lnTo>
                  <a:pt x="170" y="453"/>
                </a:lnTo>
                <a:lnTo>
                  <a:pt x="170" y="453"/>
                </a:lnTo>
                <a:lnTo>
                  <a:pt x="171" y="454"/>
                </a:lnTo>
                <a:lnTo>
                  <a:pt x="171" y="454"/>
                </a:lnTo>
                <a:lnTo>
                  <a:pt x="173" y="457"/>
                </a:lnTo>
                <a:lnTo>
                  <a:pt x="173" y="457"/>
                </a:lnTo>
                <a:lnTo>
                  <a:pt x="178" y="468"/>
                </a:lnTo>
                <a:lnTo>
                  <a:pt x="178" y="468"/>
                </a:lnTo>
                <a:lnTo>
                  <a:pt x="178" y="469"/>
                </a:lnTo>
                <a:lnTo>
                  <a:pt x="178" y="469"/>
                </a:lnTo>
                <a:lnTo>
                  <a:pt x="178" y="469"/>
                </a:lnTo>
                <a:lnTo>
                  <a:pt x="178" y="469"/>
                </a:lnTo>
                <a:lnTo>
                  <a:pt x="178" y="470"/>
                </a:lnTo>
                <a:lnTo>
                  <a:pt x="178" y="470"/>
                </a:lnTo>
                <a:lnTo>
                  <a:pt x="179" y="471"/>
                </a:lnTo>
                <a:lnTo>
                  <a:pt x="181" y="472"/>
                </a:lnTo>
                <a:lnTo>
                  <a:pt x="183" y="471"/>
                </a:lnTo>
                <a:lnTo>
                  <a:pt x="187" y="469"/>
                </a:lnTo>
                <a:lnTo>
                  <a:pt x="187" y="467"/>
                </a:lnTo>
                <a:lnTo>
                  <a:pt x="187" y="466"/>
                </a:lnTo>
                <a:lnTo>
                  <a:pt x="187" y="466"/>
                </a:lnTo>
                <a:lnTo>
                  <a:pt x="184" y="459"/>
                </a:lnTo>
                <a:lnTo>
                  <a:pt x="182" y="451"/>
                </a:lnTo>
                <a:lnTo>
                  <a:pt x="182" y="443"/>
                </a:lnTo>
                <a:lnTo>
                  <a:pt x="183" y="440"/>
                </a:lnTo>
                <a:lnTo>
                  <a:pt x="184" y="436"/>
                </a:lnTo>
                <a:lnTo>
                  <a:pt x="184" y="436"/>
                </a:lnTo>
                <a:lnTo>
                  <a:pt x="187" y="433"/>
                </a:lnTo>
                <a:lnTo>
                  <a:pt x="190" y="432"/>
                </a:lnTo>
                <a:lnTo>
                  <a:pt x="193" y="433"/>
                </a:lnTo>
                <a:lnTo>
                  <a:pt x="196" y="435"/>
                </a:lnTo>
                <a:lnTo>
                  <a:pt x="201" y="442"/>
                </a:lnTo>
                <a:lnTo>
                  <a:pt x="204" y="446"/>
                </a:lnTo>
                <a:lnTo>
                  <a:pt x="204" y="446"/>
                </a:lnTo>
                <a:lnTo>
                  <a:pt x="211" y="461"/>
                </a:lnTo>
                <a:lnTo>
                  <a:pt x="211" y="461"/>
                </a:lnTo>
                <a:lnTo>
                  <a:pt x="212" y="463"/>
                </a:lnTo>
                <a:lnTo>
                  <a:pt x="213" y="463"/>
                </a:lnTo>
                <a:lnTo>
                  <a:pt x="216" y="463"/>
                </a:lnTo>
                <a:lnTo>
                  <a:pt x="219" y="461"/>
                </a:lnTo>
                <a:lnTo>
                  <a:pt x="219" y="459"/>
                </a:lnTo>
                <a:lnTo>
                  <a:pt x="219" y="457"/>
                </a:lnTo>
                <a:lnTo>
                  <a:pt x="219" y="457"/>
                </a:lnTo>
                <a:lnTo>
                  <a:pt x="217" y="451"/>
                </a:lnTo>
                <a:lnTo>
                  <a:pt x="215" y="444"/>
                </a:lnTo>
                <a:lnTo>
                  <a:pt x="215" y="444"/>
                </a:lnTo>
                <a:lnTo>
                  <a:pt x="216" y="438"/>
                </a:lnTo>
                <a:lnTo>
                  <a:pt x="218" y="432"/>
                </a:lnTo>
                <a:lnTo>
                  <a:pt x="219" y="430"/>
                </a:lnTo>
                <a:lnTo>
                  <a:pt x="221" y="429"/>
                </a:lnTo>
                <a:lnTo>
                  <a:pt x="223" y="429"/>
                </a:lnTo>
                <a:lnTo>
                  <a:pt x="226" y="432"/>
                </a:lnTo>
                <a:lnTo>
                  <a:pt x="226" y="432"/>
                </a:lnTo>
                <a:lnTo>
                  <a:pt x="225" y="452"/>
                </a:lnTo>
                <a:lnTo>
                  <a:pt x="225" y="472"/>
                </a:lnTo>
                <a:lnTo>
                  <a:pt x="227" y="512"/>
                </a:lnTo>
                <a:lnTo>
                  <a:pt x="227" y="512"/>
                </a:lnTo>
                <a:lnTo>
                  <a:pt x="226" y="513"/>
                </a:lnTo>
                <a:lnTo>
                  <a:pt x="226" y="513"/>
                </a:lnTo>
                <a:lnTo>
                  <a:pt x="214" y="517"/>
                </a:lnTo>
                <a:lnTo>
                  <a:pt x="203" y="522"/>
                </a:lnTo>
                <a:lnTo>
                  <a:pt x="203" y="522"/>
                </a:lnTo>
                <a:lnTo>
                  <a:pt x="191" y="505"/>
                </a:lnTo>
                <a:lnTo>
                  <a:pt x="191" y="505"/>
                </a:lnTo>
                <a:close/>
                <a:moveTo>
                  <a:pt x="225" y="551"/>
                </a:moveTo>
                <a:lnTo>
                  <a:pt x="225" y="551"/>
                </a:lnTo>
                <a:lnTo>
                  <a:pt x="216" y="540"/>
                </a:lnTo>
                <a:lnTo>
                  <a:pt x="208" y="529"/>
                </a:lnTo>
                <a:lnTo>
                  <a:pt x="208" y="529"/>
                </a:lnTo>
                <a:lnTo>
                  <a:pt x="218" y="525"/>
                </a:lnTo>
                <a:lnTo>
                  <a:pt x="227" y="521"/>
                </a:lnTo>
                <a:lnTo>
                  <a:pt x="227" y="521"/>
                </a:lnTo>
                <a:lnTo>
                  <a:pt x="227" y="536"/>
                </a:lnTo>
                <a:lnTo>
                  <a:pt x="225" y="551"/>
                </a:lnTo>
                <a:lnTo>
                  <a:pt x="225" y="551"/>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3200">
              <a:cs typeface="+mn-ea"/>
              <a:sym typeface="+mn-lt"/>
            </a:endParaRPr>
          </a:p>
        </p:txBody>
      </p:sp>
      <p:sp>
        <p:nvSpPr>
          <p:cNvPr id="69" name="Freeform 2547"/>
          <p:cNvSpPr>
            <a:spLocks noEditPoints="1"/>
          </p:cNvSpPr>
          <p:nvPr/>
        </p:nvSpPr>
        <p:spPr bwMode="auto">
          <a:xfrm>
            <a:off x="5948106" y="5376573"/>
            <a:ext cx="872930" cy="1074957"/>
          </a:xfrm>
          <a:custGeom>
            <a:avLst/>
            <a:gdLst/>
            <a:ahLst/>
            <a:cxnLst>
              <a:cxn ang="0">
                <a:pos x="4" y="711"/>
              </a:cxn>
              <a:cxn ang="0">
                <a:pos x="800" y="716"/>
              </a:cxn>
              <a:cxn ang="0">
                <a:pos x="526" y="709"/>
              </a:cxn>
              <a:cxn ang="0">
                <a:pos x="634" y="873"/>
              </a:cxn>
              <a:cxn ang="0">
                <a:pos x="497" y="908"/>
              </a:cxn>
              <a:cxn ang="0">
                <a:pos x="468" y="544"/>
              </a:cxn>
              <a:cxn ang="0">
                <a:pos x="294" y="598"/>
              </a:cxn>
              <a:cxn ang="0">
                <a:pos x="310" y="608"/>
              </a:cxn>
              <a:cxn ang="0">
                <a:pos x="298" y="653"/>
              </a:cxn>
              <a:cxn ang="0">
                <a:pos x="506" y="477"/>
              </a:cxn>
              <a:cxn ang="0">
                <a:pos x="315" y="681"/>
              </a:cxn>
              <a:cxn ang="0">
                <a:pos x="278" y="745"/>
              </a:cxn>
              <a:cxn ang="0">
                <a:pos x="511" y="665"/>
              </a:cxn>
              <a:cxn ang="0">
                <a:pos x="303" y="780"/>
              </a:cxn>
              <a:cxn ang="0">
                <a:pos x="330" y="764"/>
              </a:cxn>
              <a:cxn ang="0">
                <a:pos x="521" y="671"/>
              </a:cxn>
              <a:cxn ang="0">
                <a:pos x="334" y="842"/>
              </a:cxn>
              <a:cxn ang="0">
                <a:pos x="475" y="768"/>
              </a:cxn>
              <a:cxn ang="0">
                <a:pos x="357" y="889"/>
              </a:cxn>
              <a:cxn ang="0">
                <a:pos x="451" y="853"/>
              </a:cxn>
              <a:cxn ang="0">
                <a:pos x="489" y="865"/>
              </a:cxn>
              <a:cxn ang="0">
                <a:pos x="507" y="866"/>
              </a:cxn>
              <a:cxn ang="0">
                <a:pos x="780" y="559"/>
              </a:cxn>
              <a:cxn ang="0">
                <a:pos x="773" y="622"/>
              </a:cxn>
              <a:cxn ang="0">
                <a:pos x="760" y="673"/>
              </a:cxn>
              <a:cxn ang="0">
                <a:pos x="602" y="800"/>
              </a:cxn>
              <a:cxn ang="0">
                <a:pos x="619" y="738"/>
              </a:cxn>
              <a:cxn ang="0">
                <a:pos x="646" y="681"/>
              </a:cxn>
              <a:cxn ang="0">
                <a:pos x="762" y="565"/>
              </a:cxn>
              <a:cxn ang="0">
                <a:pos x="766" y="502"/>
              </a:cxn>
              <a:cxn ang="0">
                <a:pos x="645" y="551"/>
              </a:cxn>
              <a:cxn ang="0">
                <a:pos x="655" y="500"/>
              </a:cxn>
              <a:cxn ang="0">
                <a:pos x="625" y="488"/>
              </a:cxn>
              <a:cxn ang="0">
                <a:pos x="538" y="336"/>
              </a:cxn>
              <a:cxn ang="0">
                <a:pos x="500" y="319"/>
              </a:cxn>
              <a:cxn ang="0">
                <a:pos x="640" y="276"/>
              </a:cxn>
              <a:cxn ang="0">
                <a:pos x="268" y="250"/>
              </a:cxn>
              <a:cxn ang="0">
                <a:pos x="434" y="119"/>
              </a:cxn>
              <a:cxn ang="0">
                <a:pos x="434" y="107"/>
              </a:cxn>
              <a:cxn ang="0">
                <a:pos x="341" y="114"/>
              </a:cxn>
              <a:cxn ang="0">
                <a:pos x="347" y="11"/>
              </a:cxn>
              <a:cxn ang="0">
                <a:pos x="310" y="123"/>
              </a:cxn>
              <a:cxn ang="0">
                <a:pos x="237" y="145"/>
              </a:cxn>
              <a:cxn ang="0">
                <a:pos x="105" y="248"/>
              </a:cxn>
              <a:cxn ang="0">
                <a:pos x="151" y="264"/>
              </a:cxn>
              <a:cxn ang="0">
                <a:pos x="133" y="311"/>
              </a:cxn>
              <a:cxn ang="0">
                <a:pos x="89" y="561"/>
              </a:cxn>
              <a:cxn ang="0">
                <a:pos x="88" y="615"/>
              </a:cxn>
              <a:cxn ang="0">
                <a:pos x="82" y="753"/>
              </a:cxn>
              <a:cxn ang="0">
                <a:pos x="119" y="469"/>
              </a:cxn>
              <a:cxn ang="0">
                <a:pos x="92" y="370"/>
              </a:cxn>
              <a:cxn ang="0">
                <a:pos x="124" y="439"/>
              </a:cxn>
              <a:cxn ang="0">
                <a:pos x="92" y="410"/>
              </a:cxn>
              <a:cxn ang="0">
                <a:pos x="44" y="492"/>
              </a:cxn>
              <a:cxn ang="0">
                <a:pos x="41" y="551"/>
              </a:cxn>
              <a:cxn ang="0">
                <a:pos x="88" y="603"/>
              </a:cxn>
              <a:cxn ang="0">
                <a:pos x="53" y="690"/>
              </a:cxn>
              <a:cxn ang="0">
                <a:pos x="57" y="724"/>
              </a:cxn>
              <a:cxn ang="0">
                <a:pos x="54" y="805"/>
              </a:cxn>
              <a:cxn ang="0">
                <a:pos x="256" y="959"/>
              </a:cxn>
              <a:cxn ang="0">
                <a:pos x="602" y="908"/>
              </a:cxn>
              <a:cxn ang="0">
                <a:pos x="766" y="796"/>
              </a:cxn>
              <a:cxn ang="0">
                <a:pos x="729" y="780"/>
              </a:cxn>
            </a:cxnLst>
            <a:rect l="0" t="0" r="r" b="b"/>
            <a:pathLst>
              <a:path w="808" h="995">
                <a:moveTo>
                  <a:pt x="799" y="608"/>
                </a:moveTo>
                <a:lnTo>
                  <a:pt x="799" y="608"/>
                </a:lnTo>
                <a:lnTo>
                  <a:pt x="797" y="582"/>
                </a:lnTo>
                <a:lnTo>
                  <a:pt x="796" y="556"/>
                </a:lnTo>
                <a:lnTo>
                  <a:pt x="793" y="529"/>
                </a:lnTo>
                <a:lnTo>
                  <a:pt x="791" y="503"/>
                </a:lnTo>
                <a:lnTo>
                  <a:pt x="791" y="503"/>
                </a:lnTo>
                <a:lnTo>
                  <a:pt x="791" y="502"/>
                </a:lnTo>
                <a:lnTo>
                  <a:pt x="791" y="502"/>
                </a:lnTo>
                <a:lnTo>
                  <a:pt x="789" y="485"/>
                </a:lnTo>
                <a:lnTo>
                  <a:pt x="789" y="485"/>
                </a:lnTo>
                <a:lnTo>
                  <a:pt x="784" y="456"/>
                </a:lnTo>
                <a:lnTo>
                  <a:pt x="778" y="428"/>
                </a:lnTo>
                <a:lnTo>
                  <a:pt x="771" y="400"/>
                </a:lnTo>
                <a:lnTo>
                  <a:pt x="761" y="372"/>
                </a:lnTo>
                <a:lnTo>
                  <a:pt x="761" y="372"/>
                </a:lnTo>
                <a:lnTo>
                  <a:pt x="750" y="348"/>
                </a:lnTo>
                <a:lnTo>
                  <a:pt x="750" y="348"/>
                </a:lnTo>
                <a:lnTo>
                  <a:pt x="749" y="345"/>
                </a:lnTo>
                <a:lnTo>
                  <a:pt x="749" y="345"/>
                </a:lnTo>
                <a:lnTo>
                  <a:pt x="738" y="324"/>
                </a:lnTo>
                <a:lnTo>
                  <a:pt x="725" y="302"/>
                </a:lnTo>
                <a:lnTo>
                  <a:pt x="710" y="282"/>
                </a:lnTo>
                <a:lnTo>
                  <a:pt x="694" y="263"/>
                </a:lnTo>
                <a:lnTo>
                  <a:pt x="678" y="245"/>
                </a:lnTo>
                <a:lnTo>
                  <a:pt x="661" y="227"/>
                </a:lnTo>
                <a:lnTo>
                  <a:pt x="643" y="210"/>
                </a:lnTo>
                <a:lnTo>
                  <a:pt x="623" y="195"/>
                </a:lnTo>
                <a:lnTo>
                  <a:pt x="623" y="195"/>
                </a:lnTo>
                <a:lnTo>
                  <a:pt x="605" y="181"/>
                </a:lnTo>
                <a:lnTo>
                  <a:pt x="586" y="169"/>
                </a:lnTo>
                <a:lnTo>
                  <a:pt x="567" y="157"/>
                </a:lnTo>
                <a:lnTo>
                  <a:pt x="546" y="146"/>
                </a:lnTo>
                <a:lnTo>
                  <a:pt x="526" y="136"/>
                </a:lnTo>
                <a:lnTo>
                  <a:pt x="505" y="128"/>
                </a:lnTo>
                <a:lnTo>
                  <a:pt x="484" y="121"/>
                </a:lnTo>
                <a:lnTo>
                  <a:pt x="462" y="115"/>
                </a:lnTo>
                <a:lnTo>
                  <a:pt x="462" y="115"/>
                </a:lnTo>
                <a:lnTo>
                  <a:pt x="460" y="105"/>
                </a:lnTo>
                <a:lnTo>
                  <a:pt x="458" y="95"/>
                </a:lnTo>
                <a:lnTo>
                  <a:pt x="455" y="85"/>
                </a:lnTo>
                <a:lnTo>
                  <a:pt x="452" y="81"/>
                </a:lnTo>
                <a:lnTo>
                  <a:pt x="449" y="77"/>
                </a:lnTo>
                <a:lnTo>
                  <a:pt x="449" y="77"/>
                </a:lnTo>
                <a:lnTo>
                  <a:pt x="444" y="72"/>
                </a:lnTo>
                <a:lnTo>
                  <a:pt x="438" y="69"/>
                </a:lnTo>
                <a:lnTo>
                  <a:pt x="432" y="67"/>
                </a:lnTo>
                <a:lnTo>
                  <a:pt x="426" y="64"/>
                </a:lnTo>
                <a:lnTo>
                  <a:pt x="413" y="63"/>
                </a:lnTo>
                <a:lnTo>
                  <a:pt x="400" y="61"/>
                </a:lnTo>
                <a:lnTo>
                  <a:pt x="400" y="61"/>
                </a:lnTo>
                <a:lnTo>
                  <a:pt x="395" y="60"/>
                </a:lnTo>
                <a:lnTo>
                  <a:pt x="392" y="58"/>
                </a:lnTo>
                <a:lnTo>
                  <a:pt x="387" y="55"/>
                </a:lnTo>
                <a:lnTo>
                  <a:pt x="384" y="52"/>
                </a:lnTo>
                <a:lnTo>
                  <a:pt x="379" y="45"/>
                </a:lnTo>
                <a:lnTo>
                  <a:pt x="375" y="36"/>
                </a:lnTo>
                <a:lnTo>
                  <a:pt x="367" y="19"/>
                </a:lnTo>
                <a:lnTo>
                  <a:pt x="362" y="12"/>
                </a:lnTo>
                <a:lnTo>
                  <a:pt x="359" y="8"/>
                </a:lnTo>
                <a:lnTo>
                  <a:pt x="356" y="6"/>
                </a:lnTo>
                <a:lnTo>
                  <a:pt x="356" y="6"/>
                </a:lnTo>
                <a:lnTo>
                  <a:pt x="352" y="3"/>
                </a:lnTo>
                <a:lnTo>
                  <a:pt x="348" y="1"/>
                </a:lnTo>
                <a:lnTo>
                  <a:pt x="344" y="0"/>
                </a:lnTo>
                <a:lnTo>
                  <a:pt x="340" y="0"/>
                </a:lnTo>
                <a:lnTo>
                  <a:pt x="336" y="0"/>
                </a:lnTo>
                <a:lnTo>
                  <a:pt x="332" y="1"/>
                </a:lnTo>
                <a:lnTo>
                  <a:pt x="325" y="5"/>
                </a:lnTo>
                <a:lnTo>
                  <a:pt x="318" y="10"/>
                </a:lnTo>
                <a:lnTo>
                  <a:pt x="312" y="16"/>
                </a:lnTo>
                <a:lnTo>
                  <a:pt x="306" y="23"/>
                </a:lnTo>
                <a:lnTo>
                  <a:pt x="302" y="30"/>
                </a:lnTo>
                <a:lnTo>
                  <a:pt x="302" y="30"/>
                </a:lnTo>
                <a:lnTo>
                  <a:pt x="295" y="42"/>
                </a:lnTo>
                <a:lnTo>
                  <a:pt x="287" y="53"/>
                </a:lnTo>
                <a:lnTo>
                  <a:pt x="280" y="65"/>
                </a:lnTo>
                <a:lnTo>
                  <a:pt x="274" y="78"/>
                </a:lnTo>
                <a:lnTo>
                  <a:pt x="274" y="78"/>
                </a:lnTo>
                <a:lnTo>
                  <a:pt x="271" y="84"/>
                </a:lnTo>
                <a:lnTo>
                  <a:pt x="270" y="91"/>
                </a:lnTo>
                <a:lnTo>
                  <a:pt x="269" y="97"/>
                </a:lnTo>
                <a:lnTo>
                  <a:pt x="269" y="104"/>
                </a:lnTo>
                <a:lnTo>
                  <a:pt x="270" y="117"/>
                </a:lnTo>
                <a:lnTo>
                  <a:pt x="272" y="130"/>
                </a:lnTo>
                <a:lnTo>
                  <a:pt x="272" y="130"/>
                </a:lnTo>
                <a:lnTo>
                  <a:pt x="271" y="130"/>
                </a:lnTo>
                <a:lnTo>
                  <a:pt x="271" y="130"/>
                </a:lnTo>
                <a:lnTo>
                  <a:pt x="241" y="135"/>
                </a:lnTo>
                <a:lnTo>
                  <a:pt x="226" y="138"/>
                </a:lnTo>
                <a:lnTo>
                  <a:pt x="212" y="142"/>
                </a:lnTo>
                <a:lnTo>
                  <a:pt x="198" y="148"/>
                </a:lnTo>
                <a:lnTo>
                  <a:pt x="184" y="154"/>
                </a:lnTo>
                <a:lnTo>
                  <a:pt x="171" y="160"/>
                </a:lnTo>
                <a:lnTo>
                  <a:pt x="158" y="168"/>
                </a:lnTo>
                <a:lnTo>
                  <a:pt x="158" y="168"/>
                </a:lnTo>
                <a:lnTo>
                  <a:pt x="148" y="175"/>
                </a:lnTo>
                <a:lnTo>
                  <a:pt x="137" y="184"/>
                </a:lnTo>
                <a:lnTo>
                  <a:pt x="128" y="193"/>
                </a:lnTo>
                <a:lnTo>
                  <a:pt x="120" y="203"/>
                </a:lnTo>
                <a:lnTo>
                  <a:pt x="113" y="214"/>
                </a:lnTo>
                <a:lnTo>
                  <a:pt x="106" y="225"/>
                </a:lnTo>
                <a:lnTo>
                  <a:pt x="100" y="237"/>
                </a:lnTo>
                <a:lnTo>
                  <a:pt x="95" y="249"/>
                </a:lnTo>
                <a:lnTo>
                  <a:pt x="95" y="249"/>
                </a:lnTo>
                <a:lnTo>
                  <a:pt x="84" y="279"/>
                </a:lnTo>
                <a:lnTo>
                  <a:pt x="74" y="311"/>
                </a:lnTo>
                <a:lnTo>
                  <a:pt x="55" y="373"/>
                </a:lnTo>
                <a:lnTo>
                  <a:pt x="55" y="373"/>
                </a:lnTo>
                <a:lnTo>
                  <a:pt x="45" y="407"/>
                </a:lnTo>
                <a:lnTo>
                  <a:pt x="36" y="441"/>
                </a:lnTo>
                <a:lnTo>
                  <a:pt x="29" y="475"/>
                </a:lnTo>
                <a:lnTo>
                  <a:pt x="22" y="509"/>
                </a:lnTo>
                <a:lnTo>
                  <a:pt x="22" y="509"/>
                </a:lnTo>
                <a:lnTo>
                  <a:pt x="19" y="526"/>
                </a:lnTo>
                <a:lnTo>
                  <a:pt x="17" y="542"/>
                </a:lnTo>
                <a:lnTo>
                  <a:pt x="15" y="576"/>
                </a:lnTo>
                <a:lnTo>
                  <a:pt x="14" y="609"/>
                </a:lnTo>
                <a:lnTo>
                  <a:pt x="13" y="644"/>
                </a:lnTo>
                <a:lnTo>
                  <a:pt x="13" y="644"/>
                </a:lnTo>
                <a:lnTo>
                  <a:pt x="13" y="661"/>
                </a:lnTo>
                <a:lnTo>
                  <a:pt x="11" y="677"/>
                </a:lnTo>
                <a:lnTo>
                  <a:pt x="8" y="694"/>
                </a:lnTo>
                <a:lnTo>
                  <a:pt x="4" y="711"/>
                </a:lnTo>
                <a:lnTo>
                  <a:pt x="4" y="711"/>
                </a:lnTo>
                <a:lnTo>
                  <a:pt x="2" y="725"/>
                </a:lnTo>
                <a:lnTo>
                  <a:pt x="0" y="739"/>
                </a:lnTo>
                <a:lnTo>
                  <a:pt x="1" y="753"/>
                </a:lnTo>
                <a:lnTo>
                  <a:pt x="2" y="759"/>
                </a:lnTo>
                <a:lnTo>
                  <a:pt x="3" y="766"/>
                </a:lnTo>
                <a:lnTo>
                  <a:pt x="3" y="766"/>
                </a:lnTo>
                <a:lnTo>
                  <a:pt x="6" y="772"/>
                </a:lnTo>
                <a:lnTo>
                  <a:pt x="9" y="778"/>
                </a:lnTo>
                <a:lnTo>
                  <a:pt x="12" y="783"/>
                </a:lnTo>
                <a:lnTo>
                  <a:pt x="17" y="788"/>
                </a:lnTo>
                <a:lnTo>
                  <a:pt x="21" y="792"/>
                </a:lnTo>
                <a:lnTo>
                  <a:pt x="26" y="797"/>
                </a:lnTo>
                <a:lnTo>
                  <a:pt x="32" y="800"/>
                </a:lnTo>
                <a:lnTo>
                  <a:pt x="38" y="802"/>
                </a:lnTo>
                <a:lnTo>
                  <a:pt x="38" y="802"/>
                </a:lnTo>
                <a:lnTo>
                  <a:pt x="38" y="804"/>
                </a:lnTo>
                <a:lnTo>
                  <a:pt x="38" y="804"/>
                </a:lnTo>
                <a:lnTo>
                  <a:pt x="44" y="820"/>
                </a:lnTo>
                <a:lnTo>
                  <a:pt x="47" y="828"/>
                </a:lnTo>
                <a:lnTo>
                  <a:pt x="51" y="836"/>
                </a:lnTo>
                <a:lnTo>
                  <a:pt x="55" y="843"/>
                </a:lnTo>
                <a:lnTo>
                  <a:pt x="61" y="849"/>
                </a:lnTo>
                <a:lnTo>
                  <a:pt x="68" y="854"/>
                </a:lnTo>
                <a:lnTo>
                  <a:pt x="75" y="859"/>
                </a:lnTo>
                <a:lnTo>
                  <a:pt x="75" y="859"/>
                </a:lnTo>
                <a:lnTo>
                  <a:pt x="79" y="860"/>
                </a:lnTo>
                <a:lnTo>
                  <a:pt x="83" y="861"/>
                </a:lnTo>
                <a:lnTo>
                  <a:pt x="92" y="862"/>
                </a:lnTo>
                <a:lnTo>
                  <a:pt x="110" y="860"/>
                </a:lnTo>
                <a:lnTo>
                  <a:pt x="119" y="860"/>
                </a:lnTo>
                <a:lnTo>
                  <a:pt x="128" y="860"/>
                </a:lnTo>
                <a:lnTo>
                  <a:pt x="132" y="861"/>
                </a:lnTo>
                <a:lnTo>
                  <a:pt x="136" y="863"/>
                </a:lnTo>
                <a:lnTo>
                  <a:pt x="139" y="865"/>
                </a:lnTo>
                <a:lnTo>
                  <a:pt x="143" y="868"/>
                </a:lnTo>
                <a:lnTo>
                  <a:pt x="143" y="868"/>
                </a:lnTo>
                <a:lnTo>
                  <a:pt x="144" y="869"/>
                </a:lnTo>
                <a:lnTo>
                  <a:pt x="145" y="870"/>
                </a:lnTo>
                <a:lnTo>
                  <a:pt x="145" y="870"/>
                </a:lnTo>
                <a:lnTo>
                  <a:pt x="149" y="873"/>
                </a:lnTo>
                <a:lnTo>
                  <a:pt x="149" y="873"/>
                </a:lnTo>
                <a:lnTo>
                  <a:pt x="162" y="894"/>
                </a:lnTo>
                <a:lnTo>
                  <a:pt x="176" y="912"/>
                </a:lnTo>
                <a:lnTo>
                  <a:pt x="183" y="921"/>
                </a:lnTo>
                <a:lnTo>
                  <a:pt x="192" y="929"/>
                </a:lnTo>
                <a:lnTo>
                  <a:pt x="200" y="937"/>
                </a:lnTo>
                <a:lnTo>
                  <a:pt x="210" y="944"/>
                </a:lnTo>
                <a:lnTo>
                  <a:pt x="210" y="944"/>
                </a:lnTo>
                <a:lnTo>
                  <a:pt x="220" y="951"/>
                </a:lnTo>
                <a:lnTo>
                  <a:pt x="231" y="956"/>
                </a:lnTo>
                <a:lnTo>
                  <a:pt x="241" y="962"/>
                </a:lnTo>
                <a:lnTo>
                  <a:pt x="252" y="967"/>
                </a:lnTo>
                <a:lnTo>
                  <a:pt x="274" y="974"/>
                </a:lnTo>
                <a:lnTo>
                  <a:pt x="297" y="980"/>
                </a:lnTo>
                <a:lnTo>
                  <a:pt x="321" y="983"/>
                </a:lnTo>
                <a:lnTo>
                  <a:pt x="345" y="986"/>
                </a:lnTo>
                <a:lnTo>
                  <a:pt x="368" y="987"/>
                </a:lnTo>
                <a:lnTo>
                  <a:pt x="392" y="988"/>
                </a:lnTo>
                <a:lnTo>
                  <a:pt x="392" y="988"/>
                </a:lnTo>
                <a:lnTo>
                  <a:pt x="458" y="988"/>
                </a:lnTo>
                <a:lnTo>
                  <a:pt x="492" y="989"/>
                </a:lnTo>
                <a:lnTo>
                  <a:pt x="525" y="991"/>
                </a:lnTo>
                <a:lnTo>
                  <a:pt x="525" y="991"/>
                </a:lnTo>
                <a:lnTo>
                  <a:pt x="557" y="993"/>
                </a:lnTo>
                <a:lnTo>
                  <a:pt x="573" y="994"/>
                </a:lnTo>
                <a:lnTo>
                  <a:pt x="588" y="995"/>
                </a:lnTo>
                <a:lnTo>
                  <a:pt x="604" y="995"/>
                </a:lnTo>
                <a:lnTo>
                  <a:pt x="619" y="993"/>
                </a:lnTo>
                <a:lnTo>
                  <a:pt x="636" y="990"/>
                </a:lnTo>
                <a:lnTo>
                  <a:pt x="651" y="985"/>
                </a:lnTo>
                <a:lnTo>
                  <a:pt x="651" y="985"/>
                </a:lnTo>
                <a:lnTo>
                  <a:pt x="662" y="981"/>
                </a:lnTo>
                <a:lnTo>
                  <a:pt x="673" y="975"/>
                </a:lnTo>
                <a:lnTo>
                  <a:pt x="684" y="969"/>
                </a:lnTo>
                <a:lnTo>
                  <a:pt x="694" y="962"/>
                </a:lnTo>
                <a:lnTo>
                  <a:pt x="703" y="954"/>
                </a:lnTo>
                <a:lnTo>
                  <a:pt x="712" y="946"/>
                </a:lnTo>
                <a:lnTo>
                  <a:pt x="722" y="937"/>
                </a:lnTo>
                <a:lnTo>
                  <a:pt x="730" y="928"/>
                </a:lnTo>
                <a:lnTo>
                  <a:pt x="746" y="909"/>
                </a:lnTo>
                <a:lnTo>
                  <a:pt x="759" y="889"/>
                </a:lnTo>
                <a:lnTo>
                  <a:pt x="771" y="867"/>
                </a:lnTo>
                <a:lnTo>
                  <a:pt x="781" y="845"/>
                </a:lnTo>
                <a:lnTo>
                  <a:pt x="781" y="845"/>
                </a:lnTo>
                <a:lnTo>
                  <a:pt x="790" y="821"/>
                </a:lnTo>
                <a:lnTo>
                  <a:pt x="799" y="797"/>
                </a:lnTo>
                <a:lnTo>
                  <a:pt x="804" y="771"/>
                </a:lnTo>
                <a:lnTo>
                  <a:pt x="807" y="746"/>
                </a:lnTo>
                <a:lnTo>
                  <a:pt x="807" y="746"/>
                </a:lnTo>
                <a:lnTo>
                  <a:pt x="808" y="729"/>
                </a:lnTo>
                <a:lnTo>
                  <a:pt x="808" y="711"/>
                </a:lnTo>
                <a:lnTo>
                  <a:pt x="808" y="694"/>
                </a:lnTo>
                <a:lnTo>
                  <a:pt x="807" y="677"/>
                </a:lnTo>
                <a:lnTo>
                  <a:pt x="803" y="643"/>
                </a:lnTo>
                <a:lnTo>
                  <a:pt x="799" y="608"/>
                </a:lnTo>
                <a:lnTo>
                  <a:pt x="799" y="608"/>
                </a:lnTo>
                <a:close/>
                <a:moveTo>
                  <a:pt x="800" y="716"/>
                </a:moveTo>
                <a:lnTo>
                  <a:pt x="800" y="716"/>
                </a:lnTo>
                <a:lnTo>
                  <a:pt x="785" y="721"/>
                </a:lnTo>
                <a:lnTo>
                  <a:pt x="785" y="721"/>
                </a:lnTo>
                <a:lnTo>
                  <a:pt x="752" y="731"/>
                </a:lnTo>
                <a:lnTo>
                  <a:pt x="720" y="741"/>
                </a:lnTo>
                <a:lnTo>
                  <a:pt x="720" y="741"/>
                </a:lnTo>
                <a:lnTo>
                  <a:pt x="690" y="750"/>
                </a:lnTo>
                <a:lnTo>
                  <a:pt x="661" y="760"/>
                </a:lnTo>
                <a:lnTo>
                  <a:pt x="661" y="760"/>
                </a:lnTo>
                <a:lnTo>
                  <a:pt x="643" y="768"/>
                </a:lnTo>
                <a:lnTo>
                  <a:pt x="625" y="776"/>
                </a:lnTo>
                <a:lnTo>
                  <a:pt x="625" y="776"/>
                </a:lnTo>
                <a:lnTo>
                  <a:pt x="644" y="767"/>
                </a:lnTo>
                <a:lnTo>
                  <a:pt x="662" y="758"/>
                </a:lnTo>
                <a:lnTo>
                  <a:pt x="662" y="758"/>
                </a:lnTo>
                <a:lnTo>
                  <a:pt x="679" y="750"/>
                </a:lnTo>
                <a:lnTo>
                  <a:pt x="697" y="744"/>
                </a:lnTo>
                <a:lnTo>
                  <a:pt x="733" y="731"/>
                </a:lnTo>
                <a:lnTo>
                  <a:pt x="733" y="731"/>
                </a:lnTo>
                <a:lnTo>
                  <a:pt x="745" y="726"/>
                </a:lnTo>
                <a:lnTo>
                  <a:pt x="756" y="721"/>
                </a:lnTo>
                <a:lnTo>
                  <a:pt x="779" y="708"/>
                </a:lnTo>
                <a:lnTo>
                  <a:pt x="779" y="708"/>
                </a:lnTo>
                <a:lnTo>
                  <a:pt x="799" y="701"/>
                </a:lnTo>
                <a:lnTo>
                  <a:pt x="799" y="701"/>
                </a:lnTo>
                <a:lnTo>
                  <a:pt x="800" y="716"/>
                </a:lnTo>
                <a:lnTo>
                  <a:pt x="800" y="716"/>
                </a:lnTo>
                <a:close/>
                <a:moveTo>
                  <a:pt x="585" y="929"/>
                </a:moveTo>
                <a:lnTo>
                  <a:pt x="585" y="929"/>
                </a:lnTo>
                <a:lnTo>
                  <a:pt x="586" y="921"/>
                </a:lnTo>
                <a:lnTo>
                  <a:pt x="586" y="921"/>
                </a:lnTo>
                <a:lnTo>
                  <a:pt x="587" y="921"/>
                </a:lnTo>
                <a:lnTo>
                  <a:pt x="587" y="921"/>
                </a:lnTo>
                <a:lnTo>
                  <a:pt x="595" y="921"/>
                </a:lnTo>
                <a:lnTo>
                  <a:pt x="604" y="919"/>
                </a:lnTo>
                <a:lnTo>
                  <a:pt x="620" y="914"/>
                </a:lnTo>
                <a:lnTo>
                  <a:pt x="620" y="914"/>
                </a:lnTo>
                <a:lnTo>
                  <a:pt x="647" y="905"/>
                </a:lnTo>
                <a:lnTo>
                  <a:pt x="672" y="897"/>
                </a:lnTo>
                <a:lnTo>
                  <a:pt x="672" y="897"/>
                </a:lnTo>
                <a:lnTo>
                  <a:pt x="697" y="890"/>
                </a:lnTo>
                <a:lnTo>
                  <a:pt x="709" y="886"/>
                </a:lnTo>
                <a:lnTo>
                  <a:pt x="722" y="881"/>
                </a:lnTo>
                <a:lnTo>
                  <a:pt x="722" y="881"/>
                </a:lnTo>
                <a:lnTo>
                  <a:pt x="733" y="875"/>
                </a:lnTo>
                <a:lnTo>
                  <a:pt x="744" y="869"/>
                </a:lnTo>
                <a:lnTo>
                  <a:pt x="744" y="869"/>
                </a:lnTo>
                <a:lnTo>
                  <a:pt x="759" y="861"/>
                </a:lnTo>
                <a:lnTo>
                  <a:pt x="759" y="861"/>
                </a:lnTo>
                <a:lnTo>
                  <a:pt x="764" y="859"/>
                </a:lnTo>
                <a:lnTo>
                  <a:pt x="764" y="859"/>
                </a:lnTo>
                <a:lnTo>
                  <a:pt x="760" y="866"/>
                </a:lnTo>
                <a:lnTo>
                  <a:pt x="760" y="866"/>
                </a:lnTo>
                <a:lnTo>
                  <a:pt x="757" y="869"/>
                </a:lnTo>
                <a:lnTo>
                  <a:pt x="754" y="872"/>
                </a:lnTo>
                <a:lnTo>
                  <a:pt x="750" y="874"/>
                </a:lnTo>
                <a:lnTo>
                  <a:pt x="745" y="875"/>
                </a:lnTo>
                <a:lnTo>
                  <a:pt x="726" y="881"/>
                </a:lnTo>
                <a:lnTo>
                  <a:pt x="726" y="881"/>
                </a:lnTo>
                <a:lnTo>
                  <a:pt x="696" y="890"/>
                </a:lnTo>
                <a:lnTo>
                  <a:pt x="668" y="900"/>
                </a:lnTo>
                <a:lnTo>
                  <a:pt x="668" y="900"/>
                </a:lnTo>
                <a:lnTo>
                  <a:pt x="640" y="910"/>
                </a:lnTo>
                <a:lnTo>
                  <a:pt x="610" y="918"/>
                </a:lnTo>
                <a:lnTo>
                  <a:pt x="610" y="918"/>
                </a:lnTo>
                <a:lnTo>
                  <a:pt x="597" y="923"/>
                </a:lnTo>
                <a:lnTo>
                  <a:pt x="591" y="925"/>
                </a:lnTo>
                <a:lnTo>
                  <a:pt x="585" y="929"/>
                </a:lnTo>
                <a:lnTo>
                  <a:pt x="585" y="929"/>
                </a:lnTo>
                <a:close/>
                <a:moveTo>
                  <a:pt x="592" y="932"/>
                </a:moveTo>
                <a:lnTo>
                  <a:pt x="592" y="932"/>
                </a:lnTo>
                <a:lnTo>
                  <a:pt x="584" y="934"/>
                </a:lnTo>
                <a:lnTo>
                  <a:pt x="584" y="934"/>
                </a:lnTo>
                <a:lnTo>
                  <a:pt x="585" y="932"/>
                </a:lnTo>
                <a:lnTo>
                  <a:pt x="585" y="932"/>
                </a:lnTo>
                <a:lnTo>
                  <a:pt x="592" y="932"/>
                </a:lnTo>
                <a:lnTo>
                  <a:pt x="592" y="932"/>
                </a:lnTo>
                <a:close/>
                <a:moveTo>
                  <a:pt x="721" y="874"/>
                </a:moveTo>
                <a:lnTo>
                  <a:pt x="721" y="874"/>
                </a:lnTo>
                <a:lnTo>
                  <a:pt x="696" y="881"/>
                </a:lnTo>
                <a:lnTo>
                  <a:pt x="673" y="888"/>
                </a:lnTo>
                <a:lnTo>
                  <a:pt x="673" y="888"/>
                </a:lnTo>
                <a:lnTo>
                  <a:pt x="641" y="897"/>
                </a:lnTo>
                <a:lnTo>
                  <a:pt x="641" y="897"/>
                </a:lnTo>
                <a:lnTo>
                  <a:pt x="664" y="890"/>
                </a:lnTo>
                <a:lnTo>
                  <a:pt x="664" y="890"/>
                </a:lnTo>
                <a:lnTo>
                  <a:pt x="705" y="878"/>
                </a:lnTo>
                <a:lnTo>
                  <a:pt x="747" y="864"/>
                </a:lnTo>
                <a:lnTo>
                  <a:pt x="747" y="864"/>
                </a:lnTo>
                <a:lnTo>
                  <a:pt x="734" y="869"/>
                </a:lnTo>
                <a:lnTo>
                  <a:pt x="721" y="874"/>
                </a:lnTo>
                <a:lnTo>
                  <a:pt x="721" y="874"/>
                </a:lnTo>
                <a:close/>
                <a:moveTo>
                  <a:pt x="679" y="888"/>
                </a:moveTo>
                <a:lnTo>
                  <a:pt x="679" y="888"/>
                </a:lnTo>
                <a:lnTo>
                  <a:pt x="702" y="882"/>
                </a:lnTo>
                <a:lnTo>
                  <a:pt x="726" y="874"/>
                </a:lnTo>
                <a:lnTo>
                  <a:pt x="726" y="874"/>
                </a:lnTo>
                <a:lnTo>
                  <a:pt x="733" y="872"/>
                </a:lnTo>
                <a:lnTo>
                  <a:pt x="733" y="872"/>
                </a:lnTo>
                <a:lnTo>
                  <a:pt x="721" y="879"/>
                </a:lnTo>
                <a:lnTo>
                  <a:pt x="707" y="884"/>
                </a:lnTo>
                <a:lnTo>
                  <a:pt x="682" y="892"/>
                </a:lnTo>
                <a:lnTo>
                  <a:pt x="682" y="892"/>
                </a:lnTo>
                <a:lnTo>
                  <a:pt x="635" y="907"/>
                </a:lnTo>
                <a:lnTo>
                  <a:pt x="635" y="907"/>
                </a:lnTo>
                <a:lnTo>
                  <a:pt x="615" y="913"/>
                </a:lnTo>
                <a:lnTo>
                  <a:pt x="606" y="916"/>
                </a:lnTo>
                <a:lnTo>
                  <a:pt x="596" y="919"/>
                </a:lnTo>
                <a:lnTo>
                  <a:pt x="596" y="919"/>
                </a:lnTo>
                <a:lnTo>
                  <a:pt x="590" y="920"/>
                </a:lnTo>
                <a:lnTo>
                  <a:pt x="590" y="919"/>
                </a:lnTo>
                <a:lnTo>
                  <a:pt x="591" y="919"/>
                </a:lnTo>
                <a:lnTo>
                  <a:pt x="600" y="915"/>
                </a:lnTo>
                <a:lnTo>
                  <a:pt x="600" y="915"/>
                </a:lnTo>
                <a:lnTo>
                  <a:pt x="614" y="909"/>
                </a:lnTo>
                <a:lnTo>
                  <a:pt x="628" y="904"/>
                </a:lnTo>
                <a:lnTo>
                  <a:pt x="628" y="904"/>
                </a:lnTo>
                <a:lnTo>
                  <a:pt x="654" y="896"/>
                </a:lnTo>
                <a:lnTo>
                  <a:pt x="679" y="888"/>
                </a:lnTo>
                <a:lnTo>
                  <a:pt x="679" y="888"/>
                </a:lnTo>
                <a:close/>
                <a:moveTo>
                  <a:pt x="587" y="919"/>
                </a:moveTo>
                <a:lnTo>
                  <a:pt x="587" y="919"/>
                </a:lnTo>
                <a:lnTo>
                  <a:pt x="588" y="914"/>
                </a:lnTo>
                <a:lnTo>
                  <a:pt x="588" y="914"/>
                </a:lnTo>
                <a:lnTo>
                  <a:pt x="598" y="912"/>
                </a:lnTo>
                <a:lnTo>
                  <a:pt x="607" y="909"/>
                </a:lnTo>
                <a:lnTo>
                  <a:pt x="607" y="909"/>
                </a:lnTo>
                <a:lnTo>
                  <a:pt x="597" y="914"/>
                </a:lnTo>
                <a:lnTo>
                  <a:pt x="587" y="919"/>
                </a:lnTo>
                <a:lnTo>
                  <a:pt x="587" y="919"/>
                </a:lnTo>
                <a:close/>
                <a:moveTo>
                  <a:pt x="591" y="816"/>
                </a:moveTo>
                <a:lnTo>
                  <a:pt x="591" y="816"/>
                </a:lnTo>
                <a:lnTo>
                  <a:pt x="584" y="875"/>
                </a:lnTo>
                <a:lnTo>
                  <a:pt x="580" y="905"/>
                </a:lnTo>
                <a:lnTo>
                  <a:pt x="575" y="934"/>
                </a:lnTo>
                <a:lnTo>
                  <a:pt x="575" y="934"/>
                </a:lnTo>
                <a:lnTo>
                  <a:pt x="575" y="935"/>
                </a:lnTo>
                <a:lnTo>
                  <a:pt x="575" y="935"/>
                </a:lnTo>
                <a:lnTo>
                  <a:pt x="540" y="941"/>
                </a:lnTo>
                <a:lnTo>
                  <a:pt x="506" y="944"/>
                </a:lnTo>
                <a:lnTo>
                  <a:pt x="506" y="944"/>
                </a:lnTo>
                <a:lnTo>
                  <a:pt x="506" y="942"/>
                </a:lnTo>
                <a:lnTo>
                  <a:pt x="506" y="942"/>
                </a:lnTo>
                <a:lnTo>
                  <a:pt x="509" y="914"/>
                </a:lnTo>
                <a:lnTo>
                  <a:pt x="513" y="886"/>
                </a:lnTo>
                <a:lnTo>
                  <a:pt x="517" y="857"/>
                </a:lnTo>
                <a:lnTo>
                  <a:pt x="519" y="829"/>
                </a:lnTo>
                <a:lnTo>
                  <a:pt x="519" y="829"/>
                </a:lnTo>
                <a:lnTo>
                  <a:pt x="523" y="769"/>
                </a:lnTo>
                <a:lnTo>
                  <a:pt x="526" y="709"/>
                </a:lnTo>
                <a:lnTo>
                  <a:pt x="526" y="709"/>
                </a:lnTo>
                <a:lnTo>
                  <a:pt x="531" y="650"/>
                </a:lnTo>
                <a:lnTo>
                  <a:pt x="536" y="591"/>
                </a:lnTo>
                <a:lnTo>
                  <a:pt x="536" y="591"/>
                </a:lnTo>
                <a:lnTo>
                  <a:pt x="539" y="564"/>
                </a:lnTo>
                <a:lnTo>
                  <a:pt x="541" y="536"/>
                </a:lnTo>
                <a:lnTo>
                  <a:pt x="542" y="522"/>
                </a:lnTo>
                <a:lnTo>
                  <a:pt x="542" y="509"/>
                </a:lnTo>
                <a:lnTo>
                  <a:pt x="540" y="495"/>
                </a:lnTo>
                <a:lnTo>
                  <a:pt x="538" y="482"/>
                </a:lnTo>
                <a:lnTo>
                  <a:pt x="538" y="482"/>
                </a:lnTo>
                <a:lnTo>
                  <a:pt x="538" y="481"/>
                </a:lnTo>
                <a:lnTo>
                  <a:pt x="538" y="481"/>
                </a:lnTo>
                <a:lnTo>
                  <a:pt x="558" y="479"/>
                </a:lnTo>
                <a:lnTo>
                  <a:pt x="577" y="478"/>
                </a:lnTo>
                <a:lnTo>
                  <a:pt x="597" y="477"/>
                </a:lnTo>
                <a:lnTo>
                  <a:pt x="616" y="477"/>
                </a:lnTo>
                <a:lnTo>
                  <a:pt x="616" y="477"/>
                </a:lnTo>
                <a:lnTo>
                  <a:pt x="616" y="490"/>
                </a:lnTo>
                <a:lnTo>
                  <a:pt x="616" y="502"/>
                </a:lnTo>
                <a:lnTo>
                  <a:pt x="614" y="528"/>
                </a:lnTo>
                <a:lnTo>
                  <a:pt x="608" y="581"/>
                </a:lnTo>
                <a:lnTo>
                  <a:pt x="608" y="581"/>
                </a:lnTo>
                <a:lnTo>
                  <a:pt x="604" y="639"/>
                </a:lnTo>
                <a:lnTo>
                  <a:pt x="601" y="696"/>
                </a:lnTo>
                <a:lnTo>
                  <a:pt x="601" y="696"/>
                </a:lnTo>
                <a:lnTo>
                  <a:pt x="597" y="756"/>
                </a:lnTo>
                <a:lnTo>
                  <a:pt x="594" y="786"/>
                </a:lnTo>
                <a:lnTo>
                  <a:pt x="591" y="816"/>
                </a:lnTo>
                <a:lnTo>
                  <a:pt x="591" y="816"/>
                </a:lnTo>
                <a:close/>
                <a:moveTo>
                  <a:pt x="594" y="863"/>
                </a:moveTo>
                <a:lnTo>
                  <a:pt x="594" y="863"/>
                </a:lnTo>
                <a:lnTo>
                  <a:pt x="605" y="859"/>
                </a:lnTo>
                <a:lnTo>
                  <a:pt x="616" y="855"/>
                </a:lnTo>
                <a:lnTo>
                  <a:pt x="640" y="848"/>
                </a:lnTo>
                <a:lnTo>
                  <a:pt x="640" y="848"/>
                </a:lnTo>
                <a:lnTo>
                  <a:pt x="669" y="837"/>
                </a:lnTo>
                <a:lnTo>
                  <a:pt x="698" y="826"/>
                </a:lnTo>
                <a:lnTo>
                  <a:pt x="698" y="826"/>
                </a:lnTo>
                <a:lnTo>
                  <a:pt x="749" y="807"/>
                </a:lnTo>
                <a:lnTo>
                  <a:pt x="749" y="807"/>
                </a:lnTo>
                <a:lnTo>
                  <a:pt x="773" y="798"/>
                </a:lnTo>
                <a:lnTo>
                  <a:pt x="773" y="798"/>
                </a:lnTo>
                <a:lnTo>
                  <a:pt x="782" y="792"/>
                </a:lnTo>
                <a:lnTo>
                  <a:pt x="782" y="792"/>
                </a:lnTo>
                <a:lnTo>
                  <a:pt x="787" y="789"/>
                </a:lnTo>
                <a:lnTo>
                  <a:pt x="787" y="789"/>
                </a:lnTo>
                <a:lnTo>
                  <a:pt x="787" y="790"/>
                </a:lnTo>
                <a:lnTo>
                  <a:pt x="780" y="796"/>
                </a:lnTo>
                <a:lnTo>
                  <a:pt x="780" y="796"/>
                </a:lnTo>
                <a:lnTo>
                  <a:pt x="772" y="800"/>
                </a:lnTo>
                <a:lnTo>
                  <a:pt x="763" y="804"/>
                </a:lnTo>
                <a:lnTo>
                  <a:pt x="746" y="811"/>
                </a:lnTo>
                <a:lnTo>
                  <a:pt x="746" y="811"/>
                </a:lnTo>
                <a:lnTo>
                  <a:pt x="732" y="817"/>
                </a:lnTo>
                <a:lnTo>
                  <a:pt x="717" y="823"/>
                </a:lnTo>
                <a:lnTo>
                  <a:pt x="687" y="834"/>
                </a:lnTo>
                <a:lnTo>
                  <a:pt x="687" y="834"/>
                </a:lnTo>
                <a:lnTo>
                  <a:pt x="662" y="843"/>
                </a:lnTo>
                <a:lnTo>
                  <a:pt x="636" y="852"/>
                </a:lnTo>
                <a:lnTo>
                  <a:pt x="636" y="852"/>
                </a:lnTo>
                <a:lnTo>
                  <a:pt x="624" y="856"/>
                </a:lnTo>
                <a:lnTo>
                  <a:pt x="614" y="861"/>
                </a:lnTo>
                <a:lnTo>
                  <a:pt x="593" y="871"/>
                </a:lnTo>
                <a:lnTo>
                  <a:pt x="593" y="871"/>
                </a:lnTo>
                <a:lnTo>
                  <a:pt x="594" y="863"/>
                </a:lnTo>
                <a:lnTo>
                  <a:pt x="594" y="863"/>
                </a:lnTo>
                <a:close/>
                <a:moveTo>
                  <a:pt x="629" y="862"/>
                </a:moveTo>
                <a:lnTo>
                  <a:pt x="629" y="862"/>
                </a:lnTo>
                <a:lnTo>
                  <a:pt x="690" y="843"/>
                </a:lnTo>
                <a:lnTo>
                  <a:pt x="690" y="843"/>
                </a:lnTo>
                <a:lnTo>
                  <a:pt x="716" y="834"/>
                </a:lnTo>
                <a:lnTo>
                  <a:pt x="740" y="825"/>
                </a:lnTo>
                <a:lnTo>
                  <a:pt x="740" y="825"/>
                </a:lnTo>
                <a:lnTo>
                  <a:pt x="757" y="819"/>
                </a:lnTo>
                <a:lnTo>
                  <a:pt x="773" y="814"/>
                </a:lnTo>
                <a:lnTo>
                  <a:pt x="773" y="814"/>
                </a:lnTo>
                <a:lnTo>
                  <a:pt x="759" y="819"/>
                </a:lnTo>
                <a:lnTo>
                  <a:pt x="745" y="825"/>
                </a:lnTo>
                <a:lnTo>
                  <a:pt x="745" y="825"/>
                </a:lnTo>
                <a:lnTo>
                  <a:pt x="715" y="837"/>
                </a:lnTo>
                <a:lnTo>
                  <a:pt x="685" y="848"/>
                </a:lnTo>
                <a:lnTo>
                  <a:pt x="685" y="848"/>
                </a:lnTo>
                <a:lnTo>
                  <a:pt x="638" y="865"/>
                </a:lnTo>
                <a:lnTo>
                  <a:pt x="614" y="874"/>
                </a:lnTo>
                <a:lnTo>
                  <a:pt x="591" y="885"/>
                </a:lnTo>
                <a:lnTo>
                  <a:pt x="591" y="885"/>
                </a:lnTo>
                <a:lnTo>
                  <a:pt x="592" y="875"/>
                </a:lnTo>
                <a:lnTo>
                  <a:pt x="592" y="875"/>
                </a:lnTo>
                <a:lnTo>
                  <a:pt x="602" y="873"/>
                </a:lnTo>
                <a:lnTo>
                  <a:pt x="611" y="869"/>
                </a:lnTo>
                <a:lnTo>
                  <a:pt x="629" y="862"/>
                </a:lnTo>
                <a:lnTo>
                  <a:pt x="629" y="862"/>
                </a:lnTo>
                <a:close/>
                <a:moveTo>
                  <a:pt x="634" y="873"/>
                </a:moveTo>
                <a:lnTo>
                  <a:pt x="634" y="873"/>
                </a:lnTo>
                <a:lnTo>
                  <a:pt x="686" y="856"/>
                </a:lnTo>
                <a:lnTo>
                  <a:pt x="686" y="856"/>
                </a:lnTo>
                <a:lnTo>
                  <a:pt x="738" y="839"/>
                </a:lnTo>
                <a:lnTo>
                  <a:pt x="738" y="839"/>
                </a:lnTo>
                <a:lnTo>
                  <a:pt x="763" y="829"/>
                </a:lnTo>
                <a:lnTo>
                  <a:pt x="763" y="829"/>
                </a:lnTo>
                <a:lnTo>
                  <a:pt x="773" y="825"/>
                </a:lnTo>
                <a:lnTo>
                  <a:pt x="773" y="825"/>
                </a:lnTo>
                <a:lnTo>
                  <a:pt x="778" y="823"/>
                </a:lnTo>
                <a:lnTo>
                  <a:pt x="778" y="823"/>
                </a:lnTo>
                <a:lnTo>
                  <a:pt x="777" y="823"/>
                </a:lnTo>
                <a:lnTo>
                  <a:pt x="777" y="823"/>
                </a:lnTo>
                <a:lnTo>
                  <a:pt x="768" y="829"/>
                </a:lnTo>
                <a:lnTo>
                  <a:pt x="758" y="834"/>
                </a:lnTo>
                <a:lnTo>
                  <a:pt x="737" y="844"/>
                </a:lnTo>
                <a:lnTo>
                  <a:pt x="737" y="844"/>
                </a:lnTo>
                <a:lnTo>
                  <a:pt x="723" y="850"/>
                </a:lnTo>
                <a:lnTo>
                  <a:pt x="708" y="855"/>
                </a:lnTo>
                <a:lnTo>
                  <a:pt x="680" y="865"/>
                </a:lnTo>
                <a:lnTo>
                  <a:pt x="680" y="865"/>
                </a:lnTo>
                <a:lnTo>
                  <a:pt x="635" y="881"/>
                </a:lnTo>
                <a:lnTo>
                  <a:pt x="611" y="890"/>
                </a:lnTo>
                <a:lnTo>
                  <a:pt x="589" y="900"/>
                </a:lnTo>
                <a:lnTo>
                  <a:pt x="589" y="900"/>
                </a:lnTo>
                <a:lnTo>
                  <a:pt x="591" y="889"/>
                </a:lnTo>
                <a:lnTo>
                  <a:pt x="591" y="889"/>
                </a:lnTo>
                <a:lnTo>
                  <a:pt x="602" y="886"/>
                </a:lnTo>
                <a:lnTo>
                  <a:pt x="612" y="882"/>
                </a:lnTo>
                <a:lnTo>
                  <a:pt x="634" y="873"/>
                </a:lnTo>
                <a:lnTo>
                  <a:pt x="634" y="873"/>
                </a:lnTo>
                <a:close/>
                <a:moveTo>
                  <a:pt x="636" y="888"/>
                </a:moveTo>
                <a:lnTo>
                  <a:pt x="636" y="888"/>
                </a:lnTo>
                <a:lnTo>
                  <a:pt x="662" y="880"/>
                </a:lnTo>
                <a:lnTo>
                  <a:pt x="688" y="873"/>
                </a:lnTo>
                <a:lnTo>
                  <a:pt x="688" y="873"/>
                </a:lnTo>
                <a:lnTo>
                  <a:pt x="697" y="870"/>
                </a:lnTo>
                <a:lnTo>
                  <a:pt x="697" y="870"/>
                </a:lnTo>
                <a:lnTo>
                  <a:pt x="643" y="890"/>
                </a:lnTo>
                <a:lnTo>
                  <a:pt x="615" y="900"/>
                </a:lnTo>
                <a:lnTo>
                  <a:pt x="588" y="910"/>
                </a:lnTo>
                <a:lnTo>
                  <a:pt x="588" y="910"/>
                </a:lnTo>
                <a:lnTo>
                  <a:pt x="589" y="903"/>
                </a:lnTo>
                <a:lnTo>
                  <a:pt x="589" y="903"/>
                </a:lnTo>
                <a:lnTo>
                  <a:pt x="612" y="896"/>
                </a:lnTo>
                <a:lnTo>
                  <a:pt x="636" y="888"/>
                </a:lnTo>
                <a:lnTo>
                  <a:pt x="636" y="888"/>
                </a:lnTo>
                <a:close/>
                <a:moveTo>
                  <a:pt x="497" y="945"/>
                </a:moveTo>
                <a:lnTo>
                  <a:pt x="497" y="945"/>
                </a:lnTo>
                <a:lnTo>
                  <a:pt x="492" y="945"/>
                </a:lnTo>
                <a:lnTo>
                  <a:pt x="492" y="945"/>
                </a:lnTo>
                <a:lnTo>
                  <a:pt x="489" y="945"/>
                </a:lnTo>
                <a:lnTo>
                  <a:pt x="489" y="945"/>
                </a:lnTo>
                <a:lnTo>
                  <a:pt x="490" y="945"/>
                </a:lnTo>
                <a:lnTo>
                  <a:pt x="490" y="945"/>
                </a:lnTo>
                <a:lnTo>
                  <a:pt x="493" y="944"/>
                </a:lnTo>
                <a:lnTo>
                  <a:pt x="497" y="943"/>
                </a:lnTo>
                <a:lnTo>
                  <a:pt x="497" y="943"/>
                </a:lnTo>
                <a:lnTo>
                  <a:pt x="498" y="944"/>
                </a:lnTo>
                <a:lnTo>
                  <a:pt x="498" y="944"/>
                </a:lnTo>
                <a:lnTo>
                  <a:pt x="497" y="945"/>
                </a:lnTo>
                <a:lnTo>
                  <a:pt x="497" y="945"/>
                </a:lnTo>
                <a:close/>
                <a:moveTo>
                  <a:pt x="493" y="938"/>
                </a:moveTo>
                <a:lnTo>
                  <a:pt x="493" y="938"/>
                </a:lnTo>
                <a:lnTo>
                  <a:pt x="498" y="933"/>
                </a:lnTo>
                <a:lnTo>
                  <a:pt x="498" y="933"/>
                </a:lnTo>
                <a:lnTo>
                  <a:pt x="498" y="940"/>
                </a:lnTo>
                <a:lnTo>
                  <a:pt x="498" y="940"/>
                </a:lnTo>
                <a:lnTo>
                  <a:pt x="488" y="943"/>
                </a:lnTo>
                <a:lnTo>
                  <a:pt x="487" y="943"/>
                </a:lnTo>
                <a:lnTo>
                  <a:pt x="487" y="942"/>
                </a:lnTo>
                <a:lnTo>
                  <a:pt x="493" y="938"/>
                </a:lnTo>
                <a:lnTo>
                  <a:pt x="493" y="938"/>
                </a:lnTo>
                <a:close/>
                <a:moveTo>
                  <a:pt x="483" y="946"/>
                </a:moveTo>
                <a:lnTo>
                  <a:pt x="483" y="946"/>
                </a:lnTo>
                <a:lnTo>
                  <a:pt x="452" y="946"/>
                </a:lnTo>
                <a:lnTo>
                  <a:pt x="452" y="946"/>
                </a:lnTo>
                <a:lnTo>
                  <a:pt x="460" y="942"/>
                </a:lnTo>
                <a:lnTo>
                  <a:pt x="467" y="938"/>
                </a:lnTo>
                <a:lnTo>
                  <a:pt x="467" y="938"/>
                </a:lnTo>
                <a:lnTo>
                  <a:pt x="480" y="930"/>
                </a:lnTo>
                <a:lnTo>
                  <a:pt x="491" y="922"/>
                </a:lnTo>
                <a:lnTo>
                  <a:pt x="491" y="922"/>
                </a:lnTo>
                <a:lnTo>
                  <a:pt x="485" y="927"/>
                </a:lnTo>
                <a:lnTo>
                  <a:pt x="485" y="927"/>
                </a:lnTo>
                <a:lnTo>
                  <a:pt x="476" y="935"/>
                </a:lnTo>
                <a:lnTo>
                  <a:pt x="472" y="939"/>
                </a:lnTo>
                <a:lnTo>
                  <a:pt x="468" y="944"/>
                </a:lnTo>
                <a:lnTo>
                  <a:pt x="468" y="944"/>
                </a:lnTo>
                <a:lnTo>
                  <a:pt x="468" y="945"/>
                </a:lnTo>
                <a:lnTo>
                  <a:pt x="469" y="946"/>
                </a:lnTo>
                <a:lnTo>
                  <a:pt x="469" y="946"/>
                </a:lnTo>
                <a:lnTo>
                  <a:pt x="482" y="939"/>
                </a:lnTo>
                <a:lnTo>
                  <a:pt x="495" y="931"/>
                </a:lnTo>
                <a:lnTo>
                  <a:pt x="495" y="931"/>
                </a:lnTo>
                <a:lnTo>
                  <a:pt x="496" y="930"/>
                </a:lnTo>
                <a:lnTo>
                  <a:pt x="497" y="930"/>
                </a:lnTo>
                <a:lnTo>
                  <a:pt x="495" y="933"/>
                </a:lnTo>
                <a:lnTo>
                  <a:pt x="488" y="938"/>
                </a:lnTo>
                <a:lnTo>
                  <a:pt x="488" y="938"/>
                </a:lnTo>
                <a:lnTo>
                  <a:pt x="482" y="944"/>
                </a:lnTo>
                <a:lnTo>
                  <a:pt x="482" y="944"/>
                </a:lnTo>
                <a:lnTo>
                  <a:pt x="482" y="945"/>
                </a:lnTo>
                <a:lnTo>
                  <a:pt x="483" y="946"/>
                </a:lnTo>
                <a:lnTo>
                  <a:pt x="483" y="946"/>
                </a:lnTo>
                <a:close/>
                <a:moveTo>
                  <a:pt x="489" y="931"/>
                </a:moveTo>
                <a:lnTo>
                  <a:pt x="489" y="931"/>
                </a:lnTo>
                <a:lnTo>
                  <a:pt x="481" y="937"/>
                </a:lnTo>
                <a:lnTo>
                  <a:pt x="481" y="937"/>
                </a:lnTo>
                <a:lnTo>
                  <a:pt x="476" y="940"/>
                </a:lnTo>
                <a:lnTo>
                  <a:pt x="473" y="942"/>
                </a:lnTo>
                <a:lnTo>
                  <a:pt x="473" y="941"/>
                </a:lnTo>
                <a:lnTo>
                  <a:pt x="474" y="939"/>
                </a:lnTo>
                <a:lnTo>
                  <a:pt x="474" y="939"/>
                </a:lnTo>
                <a:lnTo>
                  <a:pt x="480" y="933"/>
                </a:lnTo>
                <a:lnTo>
                  <a:pt x="487" y="928"/>
                </a:lnTo>
                <a:lnTo>
                  <a:pt x="500" y="918"/>
                </a:lnTo>
                <a:lnTo>
                  <a:pt x="500" y="918"/>
                </a:lnTo>
                <a:lnTo>
                  <a:pt x="499" y="927"/>
                </a:lnTo>
                <a:lnTo>
                  <a:pt x="499" y="927"/>
                </a:lnTo>
                <a:lnTo>
                  <a:pt x="489" y="931"/>
                </a:lnTo>
                <a:lnTo>
                  <a:pt x="489" y="931"/>
                </a:lnTo>
                <a:close/>
                <a:moveTo>
                  <a:pt x="477" y="928"/>
                </a:moveTo>
                <a:lnTo>
                  <a:pt x="477" y="928"/>
                </a:lnTo>
                <a:lnTo>
                  <a:pt x="466" y="936"/>
                </a:lnTo>
                <a:lnTo>
                  <a:pt x="466" y="936"/>
                </a:lnTo>
                <a:lnTo>
                  <a:pt x="459" y="940"/>
                </a:lnTo>
                <a:lnTo>
                  <a:pt x="455" y="942"/>
                </a:lnTo>
                <a:lnTo>
                  <a:pt x="452" y="944"/>
                </a:lnTo>
                <a:lnTo>
                  <a:pt x="452" y="944"/>
                </a:lnTo>
                <a:lnTo>
                  <a:pt x="464" y="934"/>
                </a:lnTo>
                <a:lnTo>
                  <a:pt x="477" y="925"/>
                </a:lnTo>
                <a:lnTo>
                  <a:pt x="490" y="915"/>
                </a:lnTo>
                <a:lnTo>
                  <a:pt x="501" y="905"/>
                </a:lnTo>
                <a:lnTo>
                  <a:pt x="501" y="905"/>
                </a:lnTo>
                <a:lnTo>
                  <a:pt x="500" y="914"/>
                </a:lnTo>
                <a:lnTo>
                  <a:pt x="500" y="914"/>
                </a:lnTo>
                <a:lnTo>
                  <a:pt x="477" y="928"/>
                </a:lnTo>
                <a:lnTo>
                  <a:pt x="477" y="928"/>
                </a:lnTo>
                <a:close/>
                <a:moveTo>
                  <a:pt x="447" y="946"/>
                </a:moveTo>
                <a:lnTo>
                  <a:pt x="447" y="946"/>
                </a:lnTo>
                <a:lnTo>
                  <a:pt x="447" y="946"/>
                </a:lnTo>
                <a:lnTo>
                  <a:pt x="447" y="946"/>
                </a:lnTo>
                <a:lnTo>
                  <a:pt x="436" y="946"/>
                </a:lnTo>
                <a:lnTo>
                  <a:pt x="436" y="946"/>
                </a:lnTo>
                <a:lnTo>
                  <a:pt x="448" y="938"/>
                </a:lnTo>
                <a:lnTo>
                  <a:pt x="459" y="929"/>
                </a:lnTo>
                <a:lnTo>
                  <a:pt x="459" y="929"/>
                </a:lnTo>
                <a:lnTo>
                  <a:pt x="468" y="924"/>
                </a:lnTo>
                <a:lnTo>
                  <a:pt x="477" y="919"/>
                </a:lnTo>
                <a:lnTo>
                  <a:pt x="494" y="909"/>
                </a:lnTo>
                <a:lnTo>
                  <a:pt x="494" y="909"/>
                </a:lnTo>
                <a:lnTo>
                  <a:pt x="497" y="908"/>
                </a:lnTo>
                <a:lnTo>
                  <a:pt x="497" y="908"/>
                </a:lnTo>
                <a:lnTo>
                  <a:pt x="492" y="911"/>
                </a:lnTo>
                <a:lnTo>
                  <a:pt x="492" y="911"/>
                </a:lnTo>
                <a:lnTo>
                  <a:pt x="483" y="918"/>
                </a:lnTo>
                <a:lnTo>
                  <a:pt x="473" y="925"/>
                </a:lnTo>
                <a:lnTo>
                  <a:pt x="473" y="925"/>
                </a:lnTo>
                <a:lnTo>
                  <a:pt x="459" y="935"/>
                </a:lnTo>
                <a:lnTo>
                  <a:pt x="447" y="946"/>
                </a:lnTo>
                <a:lnTo>
                  <a:pt x="447" y="946"/>
                </a:lnTo>
                <a:close/>
                <a:moveTo>
                  <a:pt x="462" y="925"/>
                </a:moveTo>
                <a:lnTo>
                  <a:pt x="462" y="925"/>
                </a:lnTo>
                <a:lnTo>
                  <a:pt x="444" y="939"/>
                </a:lnTo>
                <a:lnTo>
                  <a:pt x="444" y="939"/>
                </a:lnTo>
                <a:lnTo>
                  <a:pt x="434" y="946"/>
                </a:lnTo>
                <a:lnTo>
                  <a:pt x="434" y="946"/>
                </a:lnTo>
                <a:lnTo>
                  <a:pt x="434" y="946"/>
                </a:lnTo>
                <a:lnTo>
                  <a:pt x="434" y="946"/>
                </a:lnTo>
                <a:lnTo>
                  <a:pt x="436" y="943"/>
                </a:lnTo>
                <a:lnTo>
                  <a:pt x="436" y="943"/>
                </a:lnTo>
                <a:lnTo>
                  <a:pt x="453" y="930"/>
                </a:lnTo>
                <a:lnTo>
                  <a:pt x="470" y="918"/>
                </a:lnTo>
                <a:lnTo>
                  <a:pt x="488" y="905"/>
                </a:lnTo>
                <a:lnTo>
                  <a:pt x="496" y="899"/>
                </a:lnTo>
                <a:lnTo>
                  <a:pt x="503" y="891"/>
                </a:lnTo>
                <a:lnTo>
                  <a:pt x="503" y="891"/>
                </a:lnTo>
                <a:lnTo>
                  <a:pt x="502" y="902"/>
                </a:lnTo>
                <a:lnTo>
                  <a:pt x="502" y="902"/>
                </a:lnTo>
                <a:lnTo>
                  <a:pt x="502" y="902"/>
                </a:lnTo>
                <a:lnTo>
                  <a:pt x="502" y="902"/>
                </a:lnTo>
                <a:lnTo>
                  <a:pt x="492" y="908"/>
                </a:lnTo>
                <a:lnTo>
                  <a:pt x="482" y="913"/>
                </a:lnTo>
                <a:lnTo>
                  <a:pt x="473" y="919"/>
                </a:lnTo>
                <a:lnTo>
                  <a:pt x="462" y="925"/>
                </a:lnTo>
                <a:lnTo>
                  <a:pt x="462" y="925"/>
                </a:lnTo>
                <a:close/>
                <a:moveTo>
                  <a:pt x="279" y="689"/>
                </a:moveTo>
                <a:lnTo>
                  <a:pt x="279" y="689"/>
                </a:lnTo>
                <a:lnTo>
                  <a:pt x="290" y="677"/>
                </a:lnTo>
                <a:lnTo>
                  <a:pt x="290" y="677"/>
                </a:lnTo>
                <a:lnTo>
                  <a:pt x="302" y="665"/>
                </a:lnTo>
                <a:lnTo>
                  <a:pt x="316" y="653"/>
                </a:lnTo>
                <a:lnTo>
                  <a:pt x="316" y="653"/>
                </a:lnTo>
                <a:lnTo>
                  <a:pt x="341" y="629"/>
                </a:lnTo>
                <a:lnTo>
                  <a:pt x="366" y="608"/>
                </a:lnTo>
                <a:lnTo>
                  <a:pt x="393" y="588"/>
                </a:lnTo>
                <a:lnTo>
                  <a:pt x="420" y="568"/>
                </a:lnTo>
                <a:lnTo>
                  <a:pt x="420" y="568"/>
                </a:lnTo>
                <a:lnTo>
                  <a:pt x="462" y="536"/>
                </a:lnTo>
                <a:lnTo>
                  <a:pt x="462" y="536"/>
                </a:lnTo>
                <a:lnTo>
                  <a:pt x="493" y="512"/>
                </a:lnTo>
                <a:lnTo>
                  <a:pt x="493" y="512"/>
                </a:lnTo>
                <a:lnTo>
                  <a:pt x="509" y="499"/>
                </a:lnTo>
                <a:lnTo>
                  <a:pt x="509" y="499"/>
                </a:lnTo>
                <a:lnTo>
                  <a:pt x="520" y="490"/>
                </a:lnTo>
                <a:lnTo>
                  <a:pt x="520" y="490"/>
                </a:lnTo>
                <a:lnTo>
                  <a:pt x="523" y="489"/>
                </a:lnTo>
                <a:lnTo>
                  <a:pt x="524" y="487"/>
                </a:lnTo>
                <a:lnTo>
                  <a:pt x="524" y="487"/>
                </a:lnTo>
                <a:lnTo>
                  <a:pt x="528" y="485"/>
                </a:lnTo>
                <a:lnTo>
                  <a:pt x="528" y="485"/>
                </a:lnTo>
                <a:lnTo>
                  <a:pt x="529" y="484"/>
                </a:lnTo>
                <a:lnTo>
                  <a:pt x="528" y="483"/>
                </a:lnTo>
                <a:lnTo>
                  <a:pt x="528" y="483"/>
                </a:lnTo>
                <a:lnTo>
                  <a:pt x="527" y="483"/>
                </a:lnTo>
                <a:lnTo>
                  <a:pt x="527" y="483"/>
                </a:lnTo>
                <a:lnTo>
                  <a:pt x="523" y="485"/>
                </a:lnTo>
                <a:lnTo>
                  <a:pt x="523" y="485"/>
                </a:lnTo>
                <a:lnTo>
                  <a:pt x="523" y="485"/>
                </a:lnTo>
                <a:lnTo>
                  <a:pt x="523" y="485"/>
                </a:lnTo>
                <a:lnTo>
                  <a:pt x="507" y="496"/>
                </a:lnTo>
                <a:lnTo>
                  <a:pt x="493" y="507"/>
                </a:lnTo>
                <a:lnTo>
                  <a:pt x="463" y="530"/>
                </a:lnTo>
                <a:lnTo>
                  <a:pt x="463" y="530"/>
                </a:lnTo>
                <a:lnTo>
                  <a:pt x="411" y="571"/>
                </a:lnTo>
                <a:lnTo>
                  <a:pt x="411" y="571"/>
                </a:lnTo>
                <a:lnTo>
                  <a:pt x="401" y="579"/>
                </a:lnTo>
                <a:lnTo>
                  <a:pt x="401" y="579"/>
                </a:lnTo>
                <a:lnTo>
                  <a:pt x="369" y="602"/>
                </a:lnTo>
                <a:lnTo>
                  <a:pt x="339" y="627"/>
                </a:lnTo>
                <a:lnTo>
                  <a:pt x="311" y="653"/>
                </a:lnTo>
                <a:lnTo>
                  <a:pt x="281" y="679"/>
                </a:lnTo>
                <a:lnTo>
                  <a:pt x="281" y="679"/>
                </a:lnTo>
                <a:lnTo>
                  <a:pt x="276" y="683"/>
                </a:lnTo>
                <a:lnTo>
                  <a:pt x="276" y="683"/>
                </a:lnTo>
                <a:lnTo>
                  <a:pt x="276" y="682"/>
                </a:lnTo>
                <a:lnTo>
                  <a:pt x="276" y="682"/>
                </a:lnTo>
                <a:lnTo>
                  <a:pt x="281" y="677"/>
                </a:lnTo>
                <a:lnTo>
                  <a:pt x="281" y="677"/>
                </a:lnTo>
                <a:lnTo>
                  <a:pt x="292" y="664"/>
                </a:lnTo>
                <a:lnTo>
                  <a:pt x="292" y="664"/>
                </a:lnTo>
                <a:lnTo>
                  <a:pt x="306" y="648"/>
                </a:lnTo>
                <a:lnTo>
                  <a:pt x="306" y="648"/>
                </a:lnTo>
                <a:lnTo>
                  <a:pt x="323" y="632"/>
                </a:lnTo>
                <a:lnTo>
                  <a:pt x="323" y="632"/>
                </a:lnTo>
                <a:lnTo>
                  <a:pt x="339" y="618"/>
                </a:lnTo>
                <a:lnTo>
                  <a:pt x="355" y="605"/>
                </a:lnTo>
                <a:lnTo>
                  <a:pt x="388" y="580"/>
                </a:lnTo>
                <a:lnTo>
                  <a:pt x="388" y="580"/>
                </a:lnTo>
                <a:lnTo>
                  <a:pt x="388" y="580"/>
                </a:lnTo>
                <a:lnTo>
                  <a:pt x="388" y="580"/>
                </a:lnTo>
                <a:lnTo>
                  <a:pt x="411" y="564"/>
                </a:lnTo>
                <a:lnTo>
                  <a:pt x="432" y="547"/>
                </a:lnTo>
                <a:lnTo>
                  <a:pt x="432" y="547"/>
                </a:lnTo>
                <a:lnTo>
                  <a:pt x="441" y="540"/>
                </a:lnTo>
                <a:lnTo>
                  <a:pt x="441" y="540"/>
                </a:lnTo>
                <a:lnTo>
                  <a:pt x="451" y="532"/>
                </a:lnTo>
                <a:lnTo>
                  <a:pt x="451" y="532"/>
                </a:lnTo>
                <a:lnTo>
                  <a:pt x="482" y="509"/>
                </a:lnTo>
                <a:lnTo>
                  <a:pt x="497" y="497"/>
                </a:lnTo>
                <a:lnTo>
                  <a:pt x="511" y="485"/>
                </a:lnTo>
                <a:lnTo>
                  <a:pt x="511" y="485"/>
                </a:lnTo>
                <a:lnTo>
                  <a:pt x="516" y="484"/>
                </a:lnTo>
                <a:lnTo>
                  <a:pt x="516" y="484"/>
                </a:lnTo>
                <a:lnTo>
                  <a:pt x="529" y="482"/>
                </a:lnTo>
                <a:lnTo>
                  <a:pt x="529" y="482"/>
                </a:lnTo>
                <a:lnTo>
                  <a:pt x="529" y="484"/>
                </a:lnTo>
                <a:lnTo>
                  <a:pt x="529" y="484"/>
                </a:lnTo>
                <a:lnTo>
                  <a:pt x="531" y="494"/>
                </a:lnTo>
                <a:lnTo>
                  <a:pt x="531" y="494"/>
                </a:lnTo>
                <a:lnTo>
                  <a:pt x="520" y="505"/>
                </a:lnTo>
                <a:lnTo>
                  <a:pt x="520" y="505"/>
                </a:lnTo>
                <a:lnTo>
                  <a:pt x="516" y="507"/>
                </a:lnTo>
                <a:lnTo>
                  <a:pt x="516" y="507"/>
                </a:lnTo>
                <a:lnTo>
                  <a:pt x="498" y="520"/>
                </a:lnTo>
                <a:lnTo>
                  <a:pt x="498" y="520"/>
                </a:lnTo>
                <a:lnTo>
                  <a:pt x="468" y="544"/>
                </a:lnTo>
                <a:lnTo>
                  <a:pt x="437" y="568"/>
                </a:lnTo>
                <a:lnTo>
                  <a:pt x="437" y="568"/>
                </a:lnTo>
                <a:lnTo>
                  <a:pt x="382" y="607"/>
                </a:lnTo>
                <a:lnTo>
                  <a:pt x="355" y="626"/>
                </a:lnTo>
                <a:lnTo>
                  <a:pt x="329" y="648"/>
                </a:lnTo>
                <a:lnTo>
                  <a:pt x="329" y="648"/>
                </a:lnTo>
                <a:lnTo>
                  <a:pt x="304" y="670"/>
                </a:lnTo>
                <a:lnTo>
                  <a:pt x="291" y="681"/>
                </a:lnTo>
                <a:lnTo>
                  <a:pt x="279" y="691"/>
                </a:lnTo>
                <a:lnTo>
                  <a:pt x="279" y="691"/>
                </a:lnTo>
                <a:lnTo>
                  <a:pt x="276" y="693"/>
                </a:lnTo>
                <a:lnTo>
                  <a:pt x="276" y="693"/>
                </a:lnTo>
                <a:lnTo>
                  <a:pt x="276" y="692"/>
                </a:lnTo>
                <a:lnTo>
                  <a:pt x="276" y="692"/>
                </a:lnTo>
                <a:lnTo>
                  <a:pt x="279" y="689"/>
                </a:lnTo>
                <a:lnTo>
                  <a:pt x="279" y="689"/>
                </a:lnTo>
                <a:close/>
                <a:moveTo>
                  <a:pt x="276" y="689"/>
                </a:moveTo>
                <a:lnTo>
                  <a:pt x="276" y="689"/>
                </a:lnTo>
                <a:lnTo>
                  <a:pt x="276" y="685"/>
                </a:lnTo>
                <a:lnTo>
                  <a:pt x="276" y="685"/>
                </a:lnTo>
                <a:lnTo>
                  <a:pt x="288" y="677"/>
                </a:lnTo>
                <a:lnTo>
                  <a:pt x="288" y="677"/>
                </a:lnTo>
                <a:lnTo>
                  <a:pt x="276" y="689"/>
                </a:lnTo>
                <a:lnTo>
                  <a:pt x="276" y="689"/>
                </a:lnTo>
                <a:close/>
                <a:moveTo>
                  <a:pt x="464" y="531"/>
                </a:moveTo>
                <a:lnTo>
                  <a:pt x="464" y="531"/>
                </a:lnTo>
                <a:lnTo>
                  <a:pt x="485" y="515"/>
                </a:lnTo>
                <a:lnTo>
                  <a:pt x="485" y="515"/>
                </a:lnTo>
                <a:lnTo>
                  <a:pt x="469" y="527"/>
                </a:lnTo>
                <a:lnTo>
                  <a:pt x="469" y="527"/>
                </a:lnTo>
                <a:lnTo>
                  <a:pt x="464" y="531"/>
                </a:lnTo>
                <a:lnTo>
                  <a:pt x="464" y="531"/>
                </a:lnTo>
                <a:close/>
                <a:moveTo>
                  <a:pt x="308" y="557"/>
                </a:moveTo>
                <a:lnTo>
                  <a:pt x="308" y="557"/>
                </a:lnTo>
                <a:lnTo>
                  <a:pt x="292" y="570"/>
                </a:lnTo>
                <a:lnTo>
                  <a:pt x="285" y="577"/>
                </a:lnTo>
                <a:lnTo>
                  <a:pt x="278" y="585"/>
                </a:lnTo>
                <a:lnTo>
                  <a:pt x="278" y="585"/>
                </a:lnTo>
                <a:lnTo>
                  <a:pt x="278" y="583"/>
                </a:lnTo>
                <a:lnTo>
                  <a:pt x="278" y="583"/>
                </a:lnTo>
                <a:lnTo>
                  <a:pt x="279" y="583"/>
                </a:lnTo>
                <a:lnTo>
                  <a:pt x="279" y="583"/>
                </a:lnTo>
                <a:lnTo>
                  <a:pt x="285" y="576"/>
                </a:lnTo>
                <a:lnTo>
                  <a:pt x="293" y="569"/>
                </a:lnTo>
                <a:lnTo>
                  <a:pt x="308" y="557"/>
                </a:lnTo>
                <a:lnTo>
                  <a:pt x="308" y="557"/>
                </a:lnTo>
                <a:close/>
                <a:moveTo>
                  <a:pt x="279" y="570"/>
                </a:moveTo>
                <a:lnTo>
                  <a:pt x="279" y="570"/>
                </a:lnTo>
                <a:lnTo>
                  <a:pt x="279" y="569"/>
                </a:lnTo>
                <a:lnTo>
                  <a:pt x="279" y="569"/>
                </a:lnTo>
                <a:lnTo>
                  <a:pt x="285" y="564"/>
                </a:lnTo>
                <a:lnTo>
                  <a:pt x="285" y="564"/>
                </a:lnTo>
                <a:lnTo>
                  <a:pt x="279" y="570"/>
                </a:lnTo>
                <a:lnTo>
                  <a:pt x="279" y="570"/>
                </a:lnTo>
                <a:close/>
                <a:moveTo>
                  <a:pt x="319" y="550"/>
                </a:moveTo>
                <a:lnTo>
                  <a:pt x="319" y="550"/>
                </a:lnTo>
                <a:lnTo>
                  <a:pt x="327" y="544"/>
                </a:lnTo>
                <a:lnTo>
                  <a:pt x="327" y="544"/>
                </a:lnTo>
                <a:lnTo>
                  <a:pt x="345" y="534"/>
                </a:lnTo>
                <a:lnTo>
                  <a:pt x="345" y="534"/>
                </a:lnTo>
                <a:lnTo>
                  <a:pt x="311" y="564"/>
                </a:lnTo>
                <a:lnTo>
                  <a:pt x="293" y="579"/>
                </a:lnTo>
                <a:lnTo>
                  <a:pt x="278" y="595"/>
                </a:lnTo>
                <a:lnTo>
                  <a:pt x="278" y="595"/>
                </a:lnTo>
                <a:lnTo>
                  <a:pt x="278" y="589"/>
                </a:lnTo>
                <a:lnTo>
                  <a:pt x="278" y="589"/>
                </a:lnTo>
                <a:lnTo>
                  <a:pt x="287" y="578"/>
                </a:lnTo>
                <a:lnTo>
                  <a:pt x="297" y="569"/>
                </a:lnTo>
                <a:lnTo>
                  <a:pt x="319" y="550"/>
                </a:lnTo>
                <a:lnTo>
                  <a:pt x="319" y="550"/>
                </a:lnTo>
                <a:close/>
                <a:moveTo>
                  <a:pt x="287" y="588"/>
                </a:moveTo>
                <a:lnTo>
                  <a:pt x="287" y="588"/>
                </a:lnTo>
                <a:lnTo>
                  <a:pt x="300" y="575"/>
                </a:lnTo>
                <a:lnTo>
                  <a:pt x="314" y="564"/>
                </a:lnTo>
                <a:lnTo>
                  <a:pt x="314" y="564"/>
                </a:lnTo>
                <a:lnTo>
                  <a:pt x="352" y="531"/>
                </a:lnTo>
                <a:lnTo>
                  <a:pt x="352" y="531"/>
                </a:lnTo>
                <a:lnTo>
                  <a:pt x="362" y="526"/>
                </a:lnTo>
                <a:lnTo>
                  <a:pt x="362" y="526"/>
                </a:lnTo>
                <a:lnTo>
                  <a:pt x="342" y="542"/>
                </a:lnTo>
                <a:lnTo>
                  <a:pt x="342" y="542"/>
                </a:lnTo>
                <a:lnTo>
                  <a:pt x="315" y="565"/>
                </a:lnTo>
                <a:lnTo>
                  <a:pt x="300" y="577"/>
                </a:lnTo>
                <a:lnTo>
                  <a:pt x="288" y="589"/>
                </a:lnTo>
                <a:lnTo>
                  <a:pt x="288" y="589"/>
                </a:lnTo>
                <a:lnTo>
                  <a:pt x="278" y="598"/>
                </a:lnTo>
                <a:lnTo>
                  <a:pt x="278" y="598"/>
                </a:lnTo>
                <a:lnTo>
                  <a:pt x="278" y="598"/>
                </a:lnTo>
                <a:lnTo>
                  <a:pt x="278" y="598"/>
                </a:lnTo>
                <a:lnTo>
                  <a:pt x="287" y="588"/>
                </a:lnTo>
                <a:lnTo>
                  <a:pt x="287" y="588"/>
                </a:lnTo>
                <a:close/>
                <a:moveTo>
                  <a:pt x="295" y="584"/>
                </a:moveTo>
                <a:lnTo>
                  <a:pt x="295" y="584"/>
                </a:lnTo>
                <a:lnTo>
                  <a:pt x="303" y="576"/>
                </a:lnTo>
                <a:lnTo>
                  <a:pt x="313" y="569"/>
                </a:lnTo>
                <a:lnTo>
                  <a:pt x="331" y="555"/>
                </a:lnTo>
                <a:lnTo>
                  <a:pt x="331" y="555"/>
                </a:lnTo>
                <a:lnTo>
                  <a:pt x="360" y="531"/>
                </a:lnTo>
                <a:lnTo>
                  <a:pt x="360" y="531"/>
                </a:lnTo>
                <a:lnTo>
                  <a:pt x="373" y="521"/>
                </a:lnTo>
                <a:lnTo>
                  <a:pt x="373" y="521"/>
                </a:lnTo>
                <a:lnTo>
                  <a:pt x="379" y="518"/>
                </a:lnTo>
                <a:lnTo>
                  <a:pt x="379" y="518"/>
                </a:lnTo>
                <a:lnTo>
                  <a:pt x="382" y="517"/>
                </a:lnTo>
                <a:lnTo>
                  <a:pt x="382" y="517"/>
                </a:lnTo>
                <a:lnTo>
                  <a:pt x="368" y="531"/>
                </a:lnTo>
                <a:lnTo>
                  <a:pt x="353" y="544"/>
                </a:lnTo>
                <a:lnTo>
                  <a:pt x="322" y="570"/>
                </a:lnTo>
                <a:lnTo>
                  <a:pt x="322" y="570"/>
                </a:lnTo>
                <a:lnTo>
                  <a:pt x="307" y="583"/>
                </a:lnTo>
                <a:lnTo>
                  <a:pt x="293" y="597"/>
                </a:lnTo>
                <a:lnTo>
                  <a:pt x="293" y="597"/>
                </a:lnTo>
                <a:lnTo>
                  <a:pt x="285" y="604"/>
                </a:lnTo>
                <a:lnTo>
                  <a:pt x="277" y="612"/>
                </a:lnTo>
                <a:lnTo>
                  <a:pt x="277" y="612"/>
                </a:lnTo>
                <a:lnTo>
                  <a:pt x="277" y="600"/>
                </a:lnTo>
                <a:lnTo>
                  <a:pt x="277" y="600"/>
                </a:lnTo>
                <a:lnTo>
                  <a:pt x="286" y="593"/>
                </a:lnTo>
                <a:lnTo>
                  <a:pt x="295" y="584"/>
                </a:lnTo>
                <a:lnTo>
                  <a:pt x="295" y="584"/>
                </a:lnTo>
                <a:close/>
                <a:moveTo>
                  <a:pt x="278" y="614"/>
                </a:moveTo>
                <a:lnTo>
                  <a:pt x="278" y="614"/>
                </a:lnTo>
                <a:lnTo>
                  <a:pt x="286" y="606"/>
                </a:lnTo>
                <a:lnTo>
                  <a:pt x="294" y="598"/>
                </a:lnTo>
                <a:lnTo>
                  <a:pt x="294" y="598"/>
                </a:lnTo>
                <a:lnTo>
                  <a:pt x="311" y="583"/>
                </a:lnTo>
                <a:lnTo>
                  <a:pt x="328" y="569"/>
                </a:lnTo>
                <a:lnTo>
                  <a:pt x="328" y="569"/>
                </a:lnTo>
                <a:lnTo>
                  <a:pt x="358" y="542"/>
                </a:lnTo>
                <a:lnTo>
                  <a:pt x="373" y="529"/>
                </a:lnTo>
                <a:lnTo>
                  <a:pt x="387" y="515"/>
                </a:lnTo>
                <a:lnTo>
                  <a:pt x="387" y="515"/>
                </a:lnTo>
                <a:lnTo>
                  <a:pt x="381" y="526"/>
                </a:lnTo>
                <a:lnTo>
                  <a:pt x="381" y="526"/>
                </a:lnTo>
                <a:lnTo>
                  <a:pt x="357" y="546"/>
                </a:lnTo>
                <a:lnTo>
                  <a:pt x="357" y="546"/>
                </a:lnTo>
                <a:lnTo>
                  <a:pt x="321" y="578"/>
                </a:lnTo>
                <a:lnTo>
                  <a:pt x="302" y="593"/>
                </a:lnTo>
                <a:lnTo>
                  <a:pt x="285" y="609"/>
                </a:lnTo>
                <a:lnTo>
                  <a:pt x="285" y="609"/>
                </a:lnTo>
                <a:lnTo>
                  <a:pt x="277" y="617"/>
                </a:lnTo>
                <a:lnTo>
                  <a:pt x="277" y="617"/>
                </a:lnTo>
                <a:lnTo>
                  <a:pt x="277" y="615"/>
                </a:lnTo>
                <a:lnTo>
                  <a:pt x="277" y="615"/>
                </a:lnTo>
                <a:lnTo>
                  <a:pt x="278" y="614"/>
                </a:lnTo>
                <a:lnTo>
                  <a:pt x="278" y="614"/>
                </a:lnTo>
                <a:close/>
                <a:moveTo>
                  <a:pt x="401" y="514"/>
                </a:moveTo>
                <a:lnTo>
                  <a:pt x="401" y="514"/>
                </a:lnTo>
                <a:lnTo>
                  <a:pt x="401" y="523"/>
                </a:lnTo>
                <a:lnTo>
                  <a:pt x="401" y="523"/>
                </a:lnTo>
                <a:lnTo>
                  <a:pt x="388" y="532"/>
                </a:lnTo>
                <a:lnTo>
                  <a:pt x="388" y="532"/>
                </a:lnTo>
                <a:lnTo>
                  <a:pt x="396" y="518"/>
                </a:lnTo>
                <a:lnTo>
                  <a:pt x="396" y="518"/>
                </a:lnTo>
                <a:lnTo>
                  <a:pt x="401" y="514"/>
                </a:lnTo>
                <a:lnTo>
                  <a:pt x="401" y="514"/>
                </a:lnTo>
                <a:close/>
                <a:moveTo>
                  <a:pt x="399" y="513"/>
                </a:moveTo>
                <a:lnTo>
                  <a:pt x="399" y="513"/>
                </a:lnTo>
                <a:lnTo>
                  <a:pt x="401" y="511"/>
                </a:lnTo>
                <a:lnTo>
                  <a:pt x="401" y="511"/>
                </a:lnTo>
                <a:lnTo>
                  <a:pt x="401" y="512"/>
                </a:lnTo>
                <a:lnTo>
                  <a:pt x="401" y="512"/>
                </a:lnTo>
                <a:lnTo>
                  <a:pt x="399" y="513"/>
                </a:lnTo>
                <a:lnTo>
                  <a:pt x="399" y="513"/>
                </a:lnTo>
                <a:close/>
                <a:moveTo>
                  <a:pt x="397" y="528"/>
                </a:moveTo>
                <a:lnTo>
                  <a:pt x="397" y="528"/>
                </a:lnTo>
                <a:lnTo>
                  <a:pt x="401" y="524"/>
                </a:lnTo>
                <a:lnTo>
                  <a:pt x="401" y="524"/>
                </a:lnTo>
                <a:lnTo>
                  <a:pt x="401" y="536"/>
                </a:lnTo>
                <a:lnTo>
                  <a:pt x="401" y="536"/>
                </a:lnTo>
                <a:lnTo>
                  <a:pt x="385" y="547"/>
                </a:lnTo>
                <a:lnTo>
                  <a:pt x="385" y="547"/>
                </a:lnTo>
                <a:lnTo>
                  <a:pt x="388" y="534"/>
                </a:lnTo>
                <a:lnTo>
                  <a:pt x="388" y="534"/>
                </a:lnTo>
                <a:lnTo>
                  <a:pt x="397" y="528"/>
                </a:lnTo>
                <a:lnTo>
                  <a:pt x="397" y="528"/>
                </a:lnTo>
                <a:close/>
                <a:moveTo>
                  <a:pt x="385" y="560"/>
                </a:moveTo>
                <a:lnTo>
                  <a:pt x="385" y="560"/>
                </a:lnTo>
                <a:lnTo>
                  <a:pt x="384" y="556"/>
                </a:lnTo>
                <a:lnTo>
                  <a:pt x="384" y="550"/>
                </a:lnTo>
                <a:lnTo>
                  <a:pt x="384" y="550"/>
                </a:lnTo>
                <a:lnTo>
                  <a:pt x="401" y="539"/>
                </a:lnTo>
                <a:lnTo>
                  <a:pt x="401" y="539"/>
                </a:lnTo>
                <a:lnTo>
                  <a:pt x="399" y="545"/>
                </a:lnTo>
                <a:lnTo>
                  <a:pt x="398" y="550"/>
                </a:lnTo>
                <a:lnTo>
                  <a:pt x="398" y="550"/>
                </a:lnTo>
                <a:lnTo>
                  <a:pt x="385" y="560"/>
                </a:lnTo>
                <a:lnTo>
                  <a:pt x="385" y="560"/>
                </a:lnTo>
                <a:close/>
                <a:moveTo>
                  <a:pt x="395" y="556"/>
                </a:moveTo>
                <a:lnTo>
                  <a:pt x="395" y="556"/>
                </a:lnTo>
                <a:lnTo>
                  <a:pt x="391" y="560"/>
                </a:lnTo>
                <a:lnTo>
                  <a:pt x="391" y="560"/>
                </a:lnTo>
                <a:lnTo>
                  <a:pt x="387" y="561"/>
                </a:lnTo>
                <a:lnTo>
                  <a:pt x="387" y="561"/>
                </a:lnTo>
                <a:lnTo>
                  <a:pt x="395" y="556"/>
                </a:lnTo>
                <a:lnTo>
                  <a:pt x="395" y="556"/>
                </a:lnTo>
                <a:close/>
                <a:moveTo>
                  <a:pt x="346" y="559"/>
                </a:moveTo>
                <a:lnTo>
                  <a:pt x="346" y="559"/>
                </a:lnTo>
                <a:lnTo>
                  <a:pt x="380" y="530"/>
                </a:lnTo>
                <a:lnTo>
                  <a:pt x="380" y="530"/>
                </a:lnTo>
                <a:lnTo>
                  <a:pt x="376" y="542"/>
                </a:lnTo>
                <a:lnTo>
                  <a:pt x="376" y="542"/>
                </a:lnTo>
                <a:lnTo>
                  <a:pt x="358" y="555"/>
                </a:lnTo>
                <a:lnTo>
                  <a:pt x="341" y="568"/>
                </a:lnTo>
                <a:lnTo>
                  <a:pt x="341" y="568"/>
                </a:lnTo>
                <a:lnTo>
                  <a:pt x="321" y="585"/>
                </a:lnTo>
                <a:lnTo>
                  <a:pt x="301" y="603"/>
                </a:lnTo>
                <a:lnTo>
                  <a:pt x="301" y="603"/>
                </a:lnTo>
                <a:lnTo>
                  <a:pt x="289" y="615"/>
                </a:lnTo>
                <a:lnTo>
                  <a:pt x="277" y="628"/>
                </a:lnTo>
                <a:lnTo>
                  <a:pt x="277" y="628"/>
                </a:lnTo>
                <a:lnTo>
                  <a:pt x="277" y="619"/>
                </a:lnTo>
                <a:lnTo>
                  <a:pt x="277" y="619"/>
                </a:lnTo>
                <a:lnTo>
                  <a:pt x="294" y="604"/>
                </a:lnTo>
                <a:lnTo>
                  <a:pt x="312" y="589"/>
                </a:lnTo>
                <a:lnTo>
                  <a:pt x="329" y="574"/>
                </a:lnTo>
                <a:lnTo>
                  <a:pt x="346" y="559"/>
                </a:lnTo>
                <a:lnTo>
                  <a:pt x="346" y="559"/>
                </a:lnTo>
                <a:close/>
                <a:moveTo>
                  <a:pt x="287" y="621"/>
                </a:moveTo>
                <a:lnTo>
                  <a:pt x="287" y="621"/>
                </a:lnTo>
                <a:lnTo>
                  <a:pt x="307" y="601"/>
                </a:lnTo>
                <a:lnTo>
                  <a:pt x="307" y="601"/>
                </a:lnTo>
                <a:lnTo>
                  <a:pt x="329" y="582"/>
                </a:lnTo>
                <a:lnTo>
                  <a:pt x="350" y="564"/>
                </a:lnTo>
                <a:lnTo>
                  <a:pt x="350" y="564"/>
                </a:lnTo>
                <a:lnTo>
                  <a:pt x="375" y="543"/>
                </a:lnTo>
                <a:lnTo>
                  <a:pt x="375" y="543"/>
                </a:lnTo>
                <a:lnTo>
                  <a:pt x="374" y="550"/>
                </a:lnTo>
                <a:lnTo>
                  <a:pt x="374" y="556"/>
                </a:lnTo>
                <a:lnTo>
                  <a:pt x="374" y="556"/>
                </a:lnTo>
                <a:lnTo>
                  <a:pt x="363" y="564"/>
                </a:lnTo>
                <a:lnTo>
                  <a:pt x="363" y="564"/>
                </a:lnTo>
                <a:lnTo>
                  <a:pt x="341" y="580"/>
                </a:lnTo>
                <a:lnTo>
                  <a:pt x="320" y="596"/>
                </a:lnTo>
                <a:lnTo>
                  <a:pt x="320" y="596"/>
                </a:lnTo>
                <a:lnTo>
                  <a:pt x="310" y="605"/>
                </a:lnTo>
                <a:lnTo>
                  <a:pt x="299" y="614"/>
                </a:lnTo>
                <a:lnTo>
                  <a:pt x="289" y="623"/>
                </a:lnTo>
                <a:lnTo>
                  <a:pt x="279" y="631"/>
                </a:lnTo>
                <a:lnTo>
                  <a:pt x="279" y="631"/>
                </a:lnTo>
                <a:lnTo>
                  <a:pt x="277" y="634"/>
                </a:lnTo>
                <a:lnTo>
                  <a:pt x="277" y="634"/>
                </a:lnTo>
                <a:lnTo>
                  <a:pt x="277" y="631"/>
                </a:lnTo>
                <a:lnTo>
                  <a:pt x="277" y="631"/>
                </a:lnTo>
                <a:lnTo>
                  <a:pt x="287" y="621"/>
                </a:lnTo>
                <a:lnTo>
                  <a:pt x="287" y="621"/>
                </a:lnTo>
                <a:close/>
                <a:moveTo>
                  <a:pt x="310" y="608"/>
                </a:moveTo>
                <a:lnTo>
                  <a:pt x="310" y="608"/>
                </a:lnTo>
                <a:lnTo>
                  <a:pt x="323" y="597"/>
                </a:lnTo>
                <a:lnTo>
                  <a:pt x="336" y="586"/>
                </a:lnTo>
                <a:lnTo>
                  <a:pt x="364" y="566"/>
                </a:lnTo>
                <a:lnTo>
                  <a:pt x="364" y="566"/>
                </a:lnTo>
                <a:lnTo>
                  <a:pt x="374" y="559"/>
                </a:lnTo>
                <a:lnTo>
                  <a:pt x="374" y="559"/>
                </a:lnTo>
                <a:lnTo>
                  <a:pt x="375" y="562"/>
                </a:lnTo>
                <a:lnTo>
                  <a:pt x="378" y="565"/>
                </a:lnTo>
                <a:lnTo>
                  <a:pt x="378" y="565"/>
                </a:lnTo>
                <a:lnTo>
                  <a:pt x="350" y="586"/>
                </a:lnTo>
                <a:lnTo>
                  <a:pt x="350" y="586"/>
                </a:lnTo>
                <a:lnTo>
                  <a:pt x="329" y="602"/>
                </a:lnTo>
                <a:lnTo>
                  <a:pt x="308" y="619"/>
                </a:lnTo>
                <a:lnTo>
                  <a:pt x="308" y="619"/>
                </a:lnTo>
                <a:lnTo>
                  <a:pt x="291" y="635"/>
                </a:lnTo>
                <a:lnTo>
                  <a:pt x="283" y="643"/>
                </a:lnTo>
                <a:lnTo>
                  <a:pt x="276" y="651"/>
                </a:lnTo>
                <a:lnTo>
                  <a:pt x="276" y="651"/>
                </a:lnTo>
                <a:lnTo>
                  <a:pt x="276" y="636"/>
                </a:lnTo>
                <a:lnTo>
                  <a:pt x="276" y="636"/>
                </a:lnTo>
                <a:lnTo>
                  <a:pt x="285" y="629"/>
                </a:lnTo>
                <a:lnTo>
                  <a:pt x="293" y="622"/>
                </a:lnTo>
                <a:lnTo>
                  <a:pt x="310" y="608"/>
                </a:lnTo>
                <a:lnTo>
                  <a:pt x="310" y="608"/>
                </a:lnTo>
                <a:close/>
                <a:moveTo>
                  <a:pt x="295" y="636"/>
                </a:moveTo>
                <a:lnTo>
                  <a:pt x="295" y="636"/>
                </a:lnTo>
                <a:lnTo>
                  <a:pt x="306" y="624"/>
                </a:lnTo>
                <a:lnTo>
                  <a:pt x="318" y="614"/>
                </a:lnTo>
                <a:lnTo>
                  <a:pt x="318" y="614"/>
                </a:lnTo>
                <a:lnTo>
                  <a:pt x="344" y="593"/>
                </a:lnTo>
                <a:lnTo>
                  <a:pt x="371" y="573"/>
                </a:lnTo>
                <a:lnTo>
                  <a:pt x="371" y="573"/>
                </a:lnTo>
                <a:lnTo>
                  <a:pt x="379" y="567"/>
                </a:lnTo>
                <a:lnTo>
                  <a:pt x="379" y="567"/>
                </a:lnTo>
                <a:lnTo>
                  <a:pt x="381" y="567"/>
                </a:lnTo>
                <a:lnTo>
                  <a:pt x="381" y="567"/>
                </a:lnTo>
                <a:lnTo>
                  <a:pt x="374" y="572"/>
                </a:lnTo>
                <a:lnTo>
                  <a:pt x="374" y="572"/>
                </a:lnTo>
                <a:lnTo>
                  <a:pt x="349" y="592"/>
                </a:lnTo>
                <a:lnTo>
                  <a:pt x="324" y="612"/>
                </a:lnTo>
                <a:lnTo>
                  <a:pt x="324" y="612"/>
                </a:lnTo>
                <a:lnTo>
                  <a:pt x="300" y="632"/>
                </a:lnTo>
                <a:lnTo>
                  <a:pt x="300" y="632"/>
                </a:lnTo>
                <a:lnTo>
                  <a:pt x="289" y="644"/>
                </a:lnTo>
                <a:lnTo>
                  <a:pt x="289" y="644"/>
                </a:lnTo>
                <a:lnTo>
                  <a:pt x="282" y="649"/>
                </a:lnTo>
                <a:lnTo>
                  <a:pt x="276" y="655"/>
                </a:lnTo>
                <a:lnTo>
                  <a:pt x="276" y="655"/>
                </a:lnTo>
                <a:lnTo>
                  <a:pt x="276" y="654"/>
                </a:lnTo>
                <a:lnTo>
                  <a:pt x="276" y="654"/>
                </a:lnTo>
                <a:lnTo>
                  <a:pt x="280" y="649"/>
                </a:lnTo>
                <a:lnTo>
                  <a:pt x="285" y="644"/>
                </a:lnTo>
                <a:lnTo>
                  <a:pt x="295" y="636"/>
                </a:lnTo>
                <a:lnTo>
                  <a:pt x="295" y="636"/>
                </a:lnTo>
                <a:close/>
                <a:moveTo>
                  <a:pt x="317" y="620"/>
                </a:moveTo>
                <a:lnTo>
                  <a:pt x="317" y="620"/>
                </a:lnTo>
                <a:lnTo>
                  <a:pt x="348" y="595"/>
                </a:lnTo>
                <a:lnTo>
                  <a:pt x="380" y="571"/>
                </a:lnTo>
                <a:lnTo>
                  <a:pt x="380" y="571"/>
                </a:lnTo>
                <a:lnTo>
                  <a:pt x="383" y="568"/>
                </a:lnTo>
                <a:lnTo>
                  <a:pt x="383" y="568"/>
                </a:lnTo>
                <a:lnTo>
                  <a:pt x="384" y="568"/>
                </a:lnTo>
                <a:lnTo>
                  <a:pt x="384" y="568"/>
                </a:lnTo>
                <a:lnTo>
                  <a:pt x="388" y="569"/>
                </a:lnTo>
                <a:lnTo>
                  <a:pt x="388" y="569"/>
                </a:lnTo>
                <a:lnTo>
                  <a:pt x="364" y="586"/>
                </a:lnTo>
                <a:lnTo>
                  <a:pt x="364" y="586"/>
                </a:lnTo>
                <a:lnTo>
                  <a:pt x="339" y="606"/>
                </a:lnTo>
                <a:lnTo>
                  <a:pt x="315" y="627"/>
                </a:lnTo>
                <a:lnTo>
                  <a:pt x="315" y="627"/>
                </a:lnTo>
                <a:lnTo>
                  <a:pt x="302" y="641"/>
                </a:lnTo>
                <a:lnTo>
                  <a:pt x="290" y="653"/>
                </a:lnTo>
                <a:lnTo>
                  <a:pt x="290" y="653"/>
                </a:lnTo>
                <a:lnTo>
                  <a:pt x="276" y="667"/>
                </a:lnTo>
                <a:lnTo>
                  <a:pt x="276" y="667"/>
                </a:lnTo>
                <a:lnTo>
                  <a:pt x="276" y="658"/>
                </a:lnTo>
                <a:lnTo>
                  <a:pt x="276" y="658"/>
                </a:lnTo>
                <a:lnTo>
                  <a:pt x="287" y="650"/>
                </a:lnTo>
                <a:lnTo>
                  <a:pt x="297" y="640"/>
                </a:lnTo>
                <a:lnTo>
                  <a:pt x="306" y="629"/>
                </a:lnTo>
                <a:lnTo>
                  <a:pt x="317" y="620"/>
                </a:lnTo>
                <a:lnTo>
                  <a:pt x="317" y="620"/>
                </a:lnTo>
                <a:close/>
                <a:moveTo>
                  <a:pt x="276" y="670"/>
                </a:moveTo>
                <a:lnTo>
                  <a:pt x="276" y="670"/>
                </a:lnTo>
                <a:lnTo>
                  <a:pt x="282" y="666"/>
                </a:lnTo>
                <a:lnTo>
                  <a:pt x="288" y="660"/>
                </a:lnTo>
                <a:lnTo>
                  <a:pt x="298" y="648"/>
                </a:lnTo>
                <a:lnTo>
                  <a:pt x="298" y="648"/>
                </a:lnTo>
                <a:lnTo>
                  <a:pt x="311" y="635"/>
                </a:lnTo>
                <a:lnTo>
                  <a:pt x="324" y="622"/>
                </a:lnTo>
                <a:lnTo>
                  <a:pt x="324" y="622"/>
                </a:lnTo>
                <a:lnTo>
                  <a:pt x="337" y="610"/>
                </a:lnTo>
                <a:lnTo>
                  <a:pt x="352" y="598"/>
                </a:lnTo>
                <a:lnTo>
                  <a:pt x="381" y="576"/>
                </a:lnTo>
                <a:lnTo>
                  <a:pt x="381" y="576"/>
                </a:lnTo>
                <a:lnTo>
                  <a:pt x="393" y="568"/>
                </a:lnTo>
                <a:lnTo>
                  <a:pt x="393" y="568"/>
                </a:lnTo>
                <a:lnTo>
                  <a:pt x="398" y="566"/>
                </a:lnTo>
                <a:lnTo>
                  <a:pt x="401" y="563"/>
                </a:lnTo>
                <a:lnTo>
                  <a:pt x="401" y="563"/>
                </a:lnTo>
                <a:lnTo>
                  <a:pt x="424" y="545"/>
                </a:lnTo>
                <a:lnTo>
                  <a:pt x="447" y="527"/>
                </a:lnTo>
                <a:lnTo>
                  <a:pt x="469" y="509"/>
                </a:lnTo>
                <a:lnTo>
                  <a:pt x="480" y="499"/>
                </a:lnTo>
                <a:lnTo>
                  <a:pt x="491" y="488"/>
                </a:lnTo>
                <a:lnTo>
                  <a:pt x="491" y="488"/>
                </a:lnTo>
                <a:lnTo>
                  <a:pt x="491" y="488"/>
                </a:lnTo>
                <a:lnTo>
                  <a:pt x="491" y="488"/>
                </a:lnTo>
                <a:lnTo>
                  <a:pt x="507" y="486"/>
                </a:lnTo>
                <a:lnTo>
                  <a:pt x="507" y="486"/>
                </a:lnTo>
                <a:lnTo>
                  <a:pt x="449" y="531"/>
                </a:lnTo>
                <a:lnTo>
                  <a:pt x="420" y="554"/>
                </a:lnTo>
                <a:lnTo>
                  <a:pt x="391" y="576"/>
                </a:lnTo>
                <a:lnTo>
                  <a:pt x="391" y="576"/>
                </a:lnTo>
                <a:lnTo>
                  <a:pt x="389" y="577"/>
                </a:lnTo>
                <a:lnTo>
                  <a:pt x="389" y="577"/>
                </a:lnTo>
                <a:lnTo>
                  <a:pt x="370" y="590"/>
                </a:lnTo>
                <a:lnTo>
                  <a:pt x="370" y="590"/>
                </a:lnTo>
                <a:lnTo>
                  <a:pt x="342" y="612"/>
                </a:lnTo>
                <a:lnTo>
                  <a:pt x="328" y="624"/>
                </a:lnTo>
                <a:lnTo>
                  <a:pt x="315" y="637"/>
                </a:lnTo>
                <a:lnTo>
                  <a:pt x="315" y="637"/>
                </a:lnTo>
                <a:lnTo>
                  <a:pt x="298" y="653"/>
                </a:lnTo>
                <a:lnTo>
                  <a:pt x="298" y="653"/>
                </a:lnTo>
                <a:lnTo>
                  <a:pt x="287" y="662"/>
                </a:lnTo>
                <a:lnTo>
                  <a:pt x="276" y="670"/>
                </a:lnTo>
                <a:lnTo>
                  <a:pt x="276" y="670"/>
                </a:lnTo>
                <a:lnTo>
                  <a:pt x="276" y="670"/>
                </a:lnTo>
                <a:lnTo>
                  <a:pt x="276" y="670"/>
                </a:lnTo>
                <a:close/>
                <a:moveTo>
                  <a:pt x="422" y="503"/>
                </a:moveTo>
                <a:lnTo>
                  <a:pt x="422" y="503"/>
                </a:lnTo>
                <a:lnTo>
                  <a:pt x="416" y="509"/>
                </a:lnTo>
                <a:lnTo>
                  <a:pt x="416" y="509"/>
                </a:lnTo>
                <a:lnTo>
                  <a:pt x="410" y="515"/>
                </a:lnTo>
                <a:lnTo>
                  <a:pt x="410" y="515"/>
                </a:lnTo>
                <a:lnTo>
                  <a:pt x="410" y="508"/>
                </a:lnTo>
                <a:lnTo>
                  <a:pt x="410" y="508"/>
                </a:lnTo>
                <a:lnTo>
                  <a:pt x="411" y="507"/>
                </a:lnTo>
                <a:lnTo>
                  <a:pt x="411" y="507"/>
                </a:lnTo>
                <a:lnTo>
                  <a:pt x="413" y="506"/>
                </a:lnTo>
                <a:lnTo>
                  <a:pt x="413" y="506"/>
                </a:lnTo>
                <a:lnTo>
                  <a:pt x="422" y="503"/>
                </a:lnTo>
                <a:lnTo>
                  <a:pt x="422" y="503"/>
                </a:lnTo>
                <a:close/>
                <a:moveTo>
                  <a:pt x="420" y="494"/>
                </a:moveTo>
                <a:lnTo>
                  <a:pt x="420" y="494"/>
                </a:lnTo>
                <a:lnTo>
                  <a:pt x="451" y="485"/>
                </a:lnTo>
                <a:lnTo>
                  <a:pt x="451" y="485"/>
                </a:lnTo>
                <a:lnTo>
                  <a:pt x="451" y="486"/>
                </a:lnTo>
                <a:lnTo>
                  <a:pt x="451" y="486"/>
                </a:lnTo>
                <a:lnTo>
                  <a:pt x="435" y="490"/>
                </a:lnTo>
                <a:lnTo>
                  <a:pt x="420" y="494"/>
                </a:lnTo>
                <a:lnTo>
                  <a:pt x="420" y="494"/>
                </a:lnTo>
                <a:close/>
                <a:moveTo>
                  <a:pt x="410" y="518"/>
                </a:moveTo>
                <a:lnTo>
                  <a:pt x="410" y="518"/>
                </a:lnTo>
                <a:lnTo>
                  <a:pt x="417" y="510"/>
                </a:lnTo>
                <a:lnTo>
                  <a:pt x="424" y="502"/>
                </a:lnTo>
                <a:lnTo>
                  <a:pt x="424" y="502"/>
                </a:lnTo>
                <a:lnTo>
                  <a:pt x="442" y="498"/>
                </a:lnTo>
                <a:lnTo>
                  <a:pt x="460" y="494"/>
                </a:lnTo>
                <a:lnTo>
                  <a:pt x="460" y="494"/>
                </a:lnTo>
                <a:lnTo>
                  <a:pt x="409" y="530"/>
                </a:lnTo>
                <a:lnTo>
                  <a:pt x="409" y="530"/>
                </a:lnTo>
                <a:lnTo>
                  <a:pt x="410" y="518"/>
                </a:lnTo>
                <a:lnTo>
                  <a:pt x="410" y="518"/>
                </a:lnTo>
                <a:close/>
                <a:moveTo>
                  <a:pt x="460" y="485"/>
                </a:moveTo>
                <a:lnTo>
                  <a:pt x="460" y="485"/>
                </a:lnTo>
                <a:lnTo>
                  <a:pt x="460" y="482"/>
                </a:lnTo>
                <a:lnTo>
                  <a:pt x="460" y="482"/>
                </a:lnTo>
                <a:lnTo>
                  <a:pt x="473" y="479"/>
                </a:lnTo>
                <a:lnTo>
                  <a:pt x="473" y="479"/>
                </a:lnTo>
                <a:lnTo>
                  <a:pt x="473" y="482"/>
                </a:lnTo>
                <a:lnTo>
                  <a:pt x="473" y="482"/>
                </a:lnTo>
                <a:lnTo>
                  <a:pt x="460" y="485"/>
                </a:lnTo>
                <a:lnTo>
                  <a:pt x="460" y="485"/>
                </a:lnTo>
                <a:close/>
                <a:moveTo>
                  <a:pt x="418" y="527"/>
                </a:moveTo>
                <a:lnTo>
                  <a:pt x="418" y="527"/>
                </a:lnTo>
                <a:lnTo>
                  <a:pt x="444" y="507"/>
                </a:lnTo>
                <a:lnTo>
                  <a:pt x="444" y="507"/>
                </a:lnTo>
                <a:lnTo>
                  <a:pt x="455" y="500"/>
                </a:lnTo>
                <a:lnTo>
                  <a:pt x="455" y="500"/>
                </a:lnTo>
                <a:lnTo>
                  <a:pt x="455" y="500"/>
                </a:lnTo>
                <a:lnTo>
                  <a:pt x="455" y="500"/>
                </a:lnTo>
                <a:lnTo>
                  <a:pt x="448" y="507"/>
                </a:lnTo>
                <a:lnTo>
                  <a:pt x="448" y="507"/>
                </a:lnTo>
                <a:lnTo>
                  <a:pt x="439" y="516"/>
                </a:lnTo>
                <a:lnTo>
                  <a:pt x="429" y="525"/>
                </a:lnTo>
                <a:lnTo>
                  <a:pt x="408" y="542"/>
                </a:lnTo>
                <a:lnTo>
                  <a:pt x="408" y="542"/>
                </a:lnTo>
                <a:lnTo>
                  <a:pt x="409" y="533"/>
                </a:lnTo>
                <a:lnTo>
                  <a:pt x="409" y="533"/>
                </a:lnTo>
                <a:lnTo>
                  <a:pt x="418" y="527"/>
                </a:lnTo>
                <a:lnTo>
                  <a:pt x="418" y="527"/>
                </a:lnTo>
                <a:close/>
                <a:moveTo>
                  <a:pt x="462" y="494"/>
                </a:moveTo>
                <a:lnTo>
                  <a:pt x="462" y="494"/>
                </a:lnTo>
                <a:lnTo>
                  <a:pt x="463" y="493"/>
                </a:lnTo>
                <a:lnTo>
                  <a:pt x="463" y="493"/>
                </a:lnTo>
                <a:lnTo>
                  <a:pt x="487" y="489"/>
                </a:lnTo>
                <a:lnTo>
                  <a:pt x="487" y="489"/>
                </a:lnTo>
                <a:lnTo>
                  <a:pt x="467" y="504"/>
                </a:lnTo>
                <a:lnTo>
                  <a:pt x="447" y="519"/>
                </a:lnTo>
                <a:lnTo>
                  <a:pt x="407" y="548"/>
                </a:lnTo>
                <a:lnTo>
                  <a:pt x="407" y="548"/>
                </a:lnTo>
                <a:lnTo>
                  <a:pt x="408" y="545"/>
                </a:lnTo>
                <a:lnTo>
                  <a:pt x="408" y="545"/>
                </a:lnTo>
                <a:lnTo>
                  <a:pt x="422" y="534"/>
                </a:lnTo>
                <a:lnTo>
                  <a:pt x="436" y="521"/>
                </a:lnTo>
                <a:lnTo>
                  <a:pt x="450" y="508"/>
                </a:lnTo>
                <a:lnTo>
                  <a:pt x="462" y="494"/>
                </a:lnTo>
                <a:lnTo>
                  <a:pt x="462" y="494"/>
                </a:lnTo>
                <a:close/>
                <a:moveTo>
                  <a:pt x="482" y="481"/>
                </a:moveTo>
                <a:lnTo>
                  <a:pt x="482" y="481"/>
                </a:lnTo>
                <a:lnTo>
                  <a:pt x="482" y="477"/>
                </a:lnTo>
                <a:lnTo>
                  <a:pt x="482" y="477"/>
                </a:lnTo>
                <a:lnTo>
                  <a:pt x="492" y="475"/>
                </a:lnTo>
                <a:lnTo>
                  <a:pt x="492" y="475"/>
                </a:lnTo>
                <a:lnTo>
                  <a:pt x="492" y="479"/>
                </a:lnTo>
                <a:lnTo>
                  <a:pt x="492" y="479"/>
                </a:lnTo>
                <a:lnTo>
                  <a:pt x="482" y="481"/>
                </a:lnTo>
                <a:lnTo>
                  <a:pt x="482" y="481"/>
                </a:lnTo>
                <a:close/>
                <a:moveTo>
                  <a:pt x="442" y="525"/>
                </a:moveTo>
                <a:lnTo>
                  <a:pt x="442" y="525"/>
                </a:lnTo>
                <a:lnTo>
                  <a:pt x="468" y="506"/>
                </a:lnTo>
                <a:lnTo>
                  <a:pt x="468" y="506"/>
                </a:lnTo>
                <a:lnTo>
                  <a:pt x="476" y="500"/>
                </a:lnTo>
                <a:lnTo>
                  <a:pt x="476" y="500"/>
                </a:lnTo>
                <a:lnTo>
                  <a:pt x="458" y="516"/>
                </a:lnTo>
                <a:lnTo>
                  <a:pt x="440" y="530"/>
                </a:lnTo>
                <a:lnTo>
                  <a:pt x="422" y="544"/>
                </a:lnTo>
                <a:lnTo>
                  <a:pt x="404" y="558"/>
                </a:lnTo>
                <a:lnTo>
                  <a:pt x="404" y="558"/>
                </a:lnTo>
                <a:lnTo>
                  <a:pt x="406" y="551"/>
                </a:lnTo>
                <a:lnTo>
                  <a:pt x="406" y="551"/>
                </a:lnTo>
                <a:lnTo>
                  <a:pt x="442" y="525"/>
                </a:lnTo>
                <a:lnTo>
                  <a:pt x="442" y="525"/>
                </a:lnTo>
                <a:close/>
                <a:moveTo>
                  <a:pt x="406" y="489"/>
                </a:moveTo>
                <a:lnTo>
                  <a:pt x="406" y="489"/>
                </a:lnTo>
                <a:lnTo>
                  <a:pt x="406" y="490"/>
                </a:lnTo>
                <a:lnTo>
                  <a:pt x="406" y="490"/>
                </a:lnTo>
                <a:lnTo>
                  <a:pt x="401" y="491"/>
                </a:lnTo>
                <a:lnTo>
                  <a:pt x="401" y="491"/>
                </a:lnTo>
                <a:lnTo>
                  <a:pt x="402" y="489"/>
                </a:lnTo>
                <a:lnTo>
                  <a:pt x="402" y="489"/>
                </a:lnTo>
                <a:lnTo>
                  <a:pt x="404" y="487"/>
                </a:lnTo>
                <a:lnTo>
                  <a:pt x="406" y="486"/>
                </a:lnTo>
                <a:lnTo>
                  <a:pt x="406" y="486"/>
                </a:lnTo>
                <a:lnTo>
                  <a:pt x="406" y="489"/>
                </a:lnTo>
                <a:lnTo>
                  <a:pt x="406" y="489"/>
                </a:lnTo>
                <a:close/>
                <a:moveTo>
                  <a:pt x="506" y="477"/>
                </a:moveTo>
                <a:lnTo>
                  <a:pt x="506" y="477"/>
                </a:lnTo>
                <a:lnTo>
                  <a:pt x="500" y="478"/>
                </a:lnTo>
                <a:lnTo>
                  <a:pt x="500" y="478"/>
                </a:lnTo>
                <a:lnTo>
                  <a:pt x="500" y="473"/>
                </a:lnTo>
                <a:lnTo>
                  <a:pt x="500" y="473"/>
                </a:lnTo>
                <a:lnTo>
                  <a:pt x="507" y="470"/>
                </a:lnTo>
                <a:lnTo>
                  <a:pt x="507" y="470"/>
                </a:lnTo>
                <a:lnTo>
                  <a:pt x="507" y="473"/>
                </a:lnTo>
                <a:lnTo>
                  <a:pt x="507" y="473"/>
                </a:lnTo>
                <a:lnTo>
                  <a:pt x="506" y="475"/>
                </a:lnTo>
                <a:lnTo>
                  <a:pt x="506" y="477"/>
                </a:lnTo>
                <a:lnTo>
                  <a:pt x="506" y="477"/>
                </a:lnTo>
                <a:close/>
                <a:moveTo>
                  <a:pt x="285" y="667"/>
                </a:moveTo>
                <a:lnTo>
                  <a:pt x="285" y="667"/>
                </a:lnTo>
                <a:lnTo>
                  <a:pt x="276" y="678"/>
                </a:lnTo>
                <a:lnTo>
                  <a:pt x="276" y="678"/>
                </a:lnTo>
                <a:lnTo>
                  <a:pt x="276" y="673"/>
                </a:lnTo>
                <a:lnTo>
                  <a:pt x="276" y="673"/>
                </a:lnTo>
                <a:lnTo>
                  <a:pt x="285" y="667"/>
                </a:lnTo>
                <a:lnTo>
                  <a:pt x="285" y="667"/>
                </a:lnTo>
                <a:close/>
                <a:moveTo>
                  <a:pt x="515" y="476"/>
                </a:moveTo>
                <a:lnTo>
                  <a:pt x="515" y="476"/>
                </a:lnTo>
                <a:lnTo>
                  <a:pt x="516" y="469"/>
                </a:lnTo>
                <a:lnTo>
                  <a:pt x="516" y="469"/>
                </a:lnTo>
                <a:lnTo>
                  <a:pt x="517" y="468"/>
                </a:lnTo>
                <a:lnTo>
                  <a:pt x="517" y="468"/>
                </a:lnTo>
                <a:lnTo>
                  <a:pt x="525" y="467"/>
                </a:lnTo>
                <a:lnTo>
                  <a:pt x="525" y="467"/>
                </a:lnTo>
                <a:lnTo>
                  <a:pt x="523" y="472"/>
                </a:lnTo>
                <a:lnTo>
                  <a:pt x="523" y="472"/>
                </a:lnTo>
                <a:lnTo>
                  <a:pt x="522" y="475"/>
                </a:lnTo>
                <a:lnTo>
                  <a:pt x="522" y="475"/>
                </a:lnTo>
                <a:lnTo>
                  <a:pt x="515" y="476"/>
                </a:lnTo>
                <a:lnTo>
                  <a:pt x="515" y="476"/>
                </a:lnTo>
                <a:close/>
                <a:moveTo>
                  <a:pt x="296" y="678"/>
                </a:moveTo>
                <a:lnTo>
                  <a:pt x="296" y="678"/>
                </a:lnTo>
                <a:lnTo>
                  <a:pt x="304" y="671"/>
                </a:lnTo>
                <a:lnTo>
                  <a:pt x="314" y="663"/>
                </a:lnTo>
                <a:lnTo>
                  <a:pt x="331" y="649"/>
                </a:lnTo>
                <a:lnTo>
                  <a:pt x="331" y="649"/>
                </a:lnTo>
                <a:lnTo>
                  <a:pt x="349" y="635"/>
                </a:lnTo>
                <a:lnTo>
                  <a:pt x="368" y="620"/>
                </a:lnTo>
                <a:lnTo>
                  <a:pt x="407" y="593"/>
                </a:lnTo>
                <a:lnTo>
                  <a:pt x="407" y="593"/>
                </a:lnTo>
                <a:lnTo>
                  <a:pt x="443" y="567"/>
                </a:lnTo>
                <a:lnTo>
                  <a:pt x="443" y="567"/>
                </a:lnTo>
                <a:lnTo>
                  <a:pt x="415" y="589"/>
                </a:lnTo>
                <a:lnTo>
                  <a:pt x="385" y="611"/>
                </a:lnTo>
                <a:lnTo>
                  <a:pt x="385" y="611"/>
                </a:lnTo>
                <a:lnTo>
                  <a:pt x="352" y="638"/>
                </a:lnTo>
                <a:lnTo>
                  <a:pt x="336" y="652"/>
                </a:lnTo>
                <a:lnTo>
                  <a:pt x="321" y="666"/>
                </a:lnTo>
                <a:lnTo>
                  <a:pt x="321" y="666"/>
                </a:lnTo>
                <a:lnTo>
                  <a:pt x="306" y="680"/>
                </a:lnTo>
                <a:lnTo>
                  <a:pt x="292" y="693"/>
                </a:lnTo>
                <a:lnTo>
                  <a:pt x="292" y="693"/>
                </a:lnTo>
                <a:lnTo>
                  <a:pt x="284" y="700"/>
                </a:lnTo>
                <a:lnTo>
                  <a:pt x="276" y="707"/>
                </a:lnTo>
                <a:lnTo>
                  <a:pt x="276" y="707"/>
                </a:lnTo>
                <a:lnTo>
                  <a:pt x="276" y="695"/>
                </a:lnTo>
                <a:lnTo>
                  <a:pt x="276" y="695"/>
                </a:lnTo>
                <a:lnTo>
                  <a:pt x="282" y="691"/>
                </a:lnTo>
                <a:lnTo>
                  <a:pt x="287" y="687"/>
                </a:lnTo>
                <a:lnTo>
                  <a:pt x="296" y="678"/>
                </a:lnTo>
                <a:lnTo>
                  <a:pt x="296" y="678"/>
                </a:lnTo>
                <a:close/>
                <a:moveTo>
                  <a:pt x="280" y="706"/>
                </a:moveTo>
                <a:lnTo>
                  <a:pt x="280" y="706"/>
                </a:lnTo>
                <a:lnTo>
                  <a:pt x="290" y="698"/>
                </a:lnTo>
                <a:lnTo>
                  <a:pt x="290" y="698"/>
                </a:lnTo>
                <a:lnTo>
                  <a:pt x="302" y="687"/>
                </a:lnTo>
                <a:lnTo>
                  <a:pt x="315" y="675"/>
                </a:lnTo>
                <a:lnTo>
                  <a:pt x="315" y="675"/>
                </a:lnTo>
                <a:lnTo>
                  <a:pt x="340" y="652"/>
                </a:lnTo>
                <a:lnTo>
                  <a:pt x="367" y="629"/>
                </a:lnTo>
                <a:lnTo>
                  <a:pt x="422" y="587"/>
                </a:lnTo>
                <a:lnTo>
                  <a:pt x="422" y="587"/>
                </a:lnTo>
                <a:lnTo>
                  <a:pt x="473" y="547"/>
                </a:lnTo>
                <a:lnTo>
                  <a:pt x="522" y="506"/>
                </a:lnTo>
                <a:lnTo>
                  <a:pt x="522" y="506"/>
                </a:lnTo>
                <a:lnTo>
                  <a:pt x="524" y="503"/>
                </a:lnTo>
                <a:lnTo>
                  <a:pt x="524" y="503"/>
                </a:lnTo>
                <a:lnTo>
                  <a:pt x="526" y="502"/>
                </a:lnTo>
                <a:lnTo>
                  <a:pt x="526" y="502"/>
                </a:lnTo>
                <a:lnTo>
                  <a:pt x="528" y="501"/>
                </a:lnTo>
                <a:lnTo>
                  <a:pt x="529" y="499"/>
                </a:lnTo>
                <a:lnTo>
                  <a:pt x="529" y="499"/>
                </a:lnTo>
                <a:lnTo>
                  <a:pt x="532" y="497"/>
                </a:lnTo>
                <a:lnTo>
                  <a:pt x="532" y="497"/>
                </a:lnTo>
                <a:lnTo>
                  <a:pt x="533" y="513"/>
                </a:lnTo>
                <a:lnTo>
                  <a:pt x="533" y="513"/>
                </a:lnTo>
                <a:lnTo>
                  <a:pt x="507" y="534"/>
                </a:lnTo>
                <a:lnTo>
                  <a:pt x="481" y="555"/>
                </a:lnTo>
                <a:lnTo>
                  <a:pt x="425" y="594"/>
                </a:lnTo>
                <a:lnTo>
                  <a:pt x="370" y="634"/>
                </a:lnTo>
                <a:lnTo>
                  <a:pt x="343" y="654"/>
                </a:lnTo>
                <a:lnTo>
                  <a:pt x="318" y="676"/>
                </a:lnTo>
                <a:lnTo>
                  <a:pt x="318" y="676"/>
                </a:lnTo>
                <a:lnTo>
                  <a:pt x="307" y="685"/>
                </a:lnTo>
                <a:lnTo>
                  <a:pt x="297" y="695"/>
                </a:lnTo>
                <a:lnTo>
                  <a:pt x="287" y="705"/>
                </a:lnTo>
                <a:lnTo>
                  <a:pt x="277" y="713"/>
                </a:lnTo>
                <a:lnTo>
                  <a:pt x="277" y="713"/>
                </a:lnTo>
                <a:lnTo>
                  <a:pt x="277" y="710"/>
                </a:lnTo>
                <a:lnTo>
                  <a:pt x="277" y="710"/>
                </a:lnTo>
                <a:lnTo>
                  <a:pt x="280" y="706"/>
                </a:lnTo>
                <a:lnTo>
                  <a:pt x="280" y="706"/>
                </a:lnTo>
                <a:close/>
                <a:moveTo>
                  <a:pt x="532" y="473"/>
                </a:moveTo>
                <a:lnTo>
                  <a:pt x="532" y="473"/>
                </a:lnTo>
                <a:lnTo>
                  <a:pt x="534" y="466"/>
                </a:lnTo>
                <a:lnTo>
                  <a:pt x="534" y="466"/>
                </a:lnTo>
                <a:lnTo>
                  <a:pt x="534" y="465"/>
                </a:lnTo>
                <a:lnTo>
                  <a:pt x="534" y="465"/>
                </a:lnTo>
                <a:lnTo>
                  <a:pt x="543" y="464"/>
                </a:lnTo>
                <a:lnTo>
                  <a:pt x="543" y="464"/>
                </a:lnTo>
                <a:lnTo>
                  <a:pt x="542" y="470"/>
                </a:lnTo>
                <a:lnTo>
                  <a:pt x="542" y="470"/>
                </a:lnTo>
                <a:lnTo>
                  <a:pt x="542" y="472"/>
                </a:lnTo>
                <a:lnTo>
                  <a:pt x="542" y="472"/>
                </a:lnTo>
                <a:lnTo>
                  <a:pt x="532" y="473"/>
                </a:lnTo>
                <a:lnTo>
                  <a:pt x="532" y="473"/>
                </a:lnTo>
                <a:close/>
                <a:moveTo>
                  <a:pt x="289" y="705"/>
                </a:moveTo>
                <a:lnTo>
                  <a:pt x="289" y="705"/>
                </a:lnTo>
                <a:lnTo>
                  <a:pt x="301" y="693"/>
                </a:lnTo>
                <a:lnTo>
                  <a:pt x="315" y="681"/>
                </a:lnTo>
                <a:lnTo>
                  <a:pt x="315" y="681"/>
                </a:lnTo>
                <a:lnTo>
                  <a:pt x="334" y="665"/>
                </a:lnTo>
                <a:lnTo>
                  <a:pt x="352" y="650"/>
                </a:lnTo>
                <a:lnTo>
                  <a:pt x="372" y="635"/>
                </a:lnTo>
                <a:lnTo>
                  <a:pt x="392" y="620"/>
                </a:lnTo>
                <a:lnTo>
                  <a:pt x="392" y="620"/>
                </a:lnTo>
                <a:lnTo>
                  <a:pt x="463" y="570"/>
                </a:lnTo>
                <a:lnTo>
                  <a:pt x="499" y="543"/>
                </a:lnTo>
                <a:lnTo>
                  <a:pt x="533" y="516"/>
                </a:lnTo>
                <a:lnTo>
                  <a:pt x="533" y="516"/>
                </a:lnTo>
                <a:lnTo>
                  <a:pt x="533" y="529"/>
                </a:lnTo>
                <a:lnTo>
                  <a:pt x="533" y="529"/>
                </a:lnTo>
                <a:lnTo>
                  <a:pt x="527" y="533"/>
                </a:lnTo>
                <a:lnTo>
                  <a:pt x="521" y="538"/>
                </a:lnTo>
                <a:lnTo>
                  <a:pt x="509" y="546"/>
                </a:lnTo>
                <a:lnTo>
                  <a:pt x="509" y="546"/>
                </a:lnTo>
                <a:lnTo>
                  <a:pt x="490" y="561"/>
                </a:lnTo>
                <a:lnTo>
                  <a:pt x="470" y="575"/>
                </a:lnTo>
                <a:lnTo>
                  <a:pt x="470" y="575"/>
                </a:lnTo>
                <a:lnTo>
                  <a:pt x="435" y="600"/>
                </a:lnTo>
                <a:lnTo>
                  <a:pt x="401" y="625"/>
                </a:lnTo>
                <a:lnTo>
                  <a:pt x="401" y="625"/>
                </a:lnTo>
                <a:lnTo>
                  <a:pt x="369" y="649"/>
                </a:lnTo>
                <a:lnTo>
                  <a:pt x="339" y="673"/>
                </a:lnTo>
                <a:lnTo>
                  <a:pt x="339" y="673"/>
                </a:lnTo>
                <a:lnTo>
                  <a:pt x="308" y="699"/>
                </a:lnTo>
                <a:lnTo>
                  <a:pt x="293" y="712"/>
                </a:lnTo>
                <a:lnTo>
                  <a:pt x="277" y="725"/>
                </a:lnTo>
                <a:lnTo>
                  <a:pt x="277" y="725"/>
                </a:lnTo>
                <a:lnTo>
                  <a:pt x="277" y="717"/>
                </a:lnTo>
                <a:lnTo>
                  <a:pt x="277" y="717"/>
                </a:lnTo>
                <a:lnTo>
                  <a:pt x="283" y="711"/>
                </a:lnTo>
                <a:lnTo>
                  <a:pt x="289" y="705"/>
                </a:lnTo>
                <a:lnTo>
                  <a:pt x="289" y="705"/>
                </a:lnTo>
                <a:close/>
                <a:moveTo>
                  <a:pt x="332" y="682"/>
                </a:moveTo>
                <a:lnTo>
                  <a:pt x="332" y="682"/>
                </a:lnTo>
                <a:lnTo>
                  <a:pt x="370" y="651"/>
                </a:lnTo>
                <a:lnTo>
                  <a:pt x="410" y="620"/>
                </a:lnTo>
                <a:lnTo>
                  <a:pt x="410" y="620"/>
                </a:lnTo>
                <a:lnTo>
                  <a:pt x="445" y="595"/>
                </a:lnTo>
                <a:lnTo>
                  <a:pt x="481" y="571"/>
                </a:lnTo>
                <a:lnTo>
                  <a:pt x="481" y="571"/>
                </a:lnTo>
                <a:lnTo>
                  <a:pt x="514" y="545"/>
                </a:lnTo>
                <a:lnTo>
                  <a:pt x="514" y="545"/>
                </a:lnTo>
                <a:lnTo>
                  <a:pt x="524" y="539"/>
                </a:lnTo>
                <a:lnTo>
                  <a:pt x="524" y="539"/>
                </a:lnTo>
                <a:lnTo>
                  <a:pt x="509" y="554"/>
                </a:lnTo>
                <a:lnTo>
                  <a:pt x="494" y="567"/>
                </a:lnTo>
                <a:lnTo>
                  <a:pt x="478" y="580"/>
                </a:lnTo>
                <a:lnTo>
                  <a:pt x="460" y="592"/>
                </a:lnTo>
                <a:lnTo>
                  <a:pt x="427" y="616"/>
                </a:lnTo>
                <a:lnTo>
                  <a:pt x="394" y="641"/>
                </a:lnTo>
                <a:lnTo>
                  <a:pt x="394" y="641"/>
                </a:lnTo>
                <a:lnTo>
                  <a:pt x="359" y="668"/>
                </a:lnTo>
                <a:lnTo>
                  <a:pt x="326" y="695"/>
                </a:lnTo>
                <a:lnTo>
                  <a:pt x="326" y="695"/>
                </a:lnTo>
                <a:lnTo>
                  <a:pt x="311" y="709"/>
                </a:lnTo>
                <a:lnTo>
                  <a:pt x="296" y="724"/>
                </a:lnTo>
                <a:lnTo>
                  <a:pt x="296" y="724"/>
                </a:lnTo>
                <a:lnTo>
                  <a:pt x="287" y="731"/>
                </a:lnTo>
                <a:lnTo>
                  <a:pt x="277" y="739"/>
                </a:lnTo>
                <a:lnTo>
                  <a:pt x="277" y="739"/>
                </a:lnTo>
                <a:lnTo>
                  <a:pt x="277" y="728"/>
                </a:lnTo>
                <a:lnTo>
                  <a:pt x="277" y="728"/>
                </a:lnTo>
                <a:lnTo>
                  <a:pt x="291" y="717"/>
                </a:lnTo>
                <a:lnTo>
                  <a:pt x="305" y="705"/>
                </a:lnTo>
                <a:lnTo>
                  <a:pt x="332" y="682"/>
                </a:lnTo>
                <a:lnTo>
                  <a:pt x="332" y="682"/>
                </a:lnTo>
                <a:close/>
                <a:moveTo>
                  <a:pt x="533" y="532"/>
                </a:moveTo>
                <a:lnTo>
                  <a:pt x="533" y="532"/>
                </a:lnTo>
                <a:lnTo>
                  <a:pt x="531" y="556"/>
                </a:lnTo>
                <a:lnTo>
                  <a:pt x="531" y="556"/>
                </a:lnTo>
                <a:lnTo>
                  <a:pt x="520" y="566"/>
                </a:lnTo>
                <a:lnTo>
                  <a:pt x="520" y="566"/>
                </a:lnTo>
                <a:lnTo>
                  <a:pt x="514" y="569"/>
                </a:lnTo>
                <a:lnTo>
                  <a:pt x="514" y="569"/>
                </a:lnTo>
                <a:lnTo>
                  <a:pt x="486" y="588"/>
                </a:lnTo>
                <a:lnTo>
                  <a:pt x="459" y="607"/>
                </a:lnTo>
                <a:lnTo>
                  <a:pt x="405" y="647"/>
                </a:lnTo>
                <a:lnTo>
                  <a:pt x="405" y="647"/>
                </a:lnTo>
                <a:lnTo>
                  <a:pt x="351" y="685"/>
                </a:lnTo>
                <a:lnTo>
                  <a:pt x="325" y="705"/>
                </a:lnTo>
                <a:lnTo>
                  <a:pt x="298" y="726"/>
                </a:lnTo>
                <a:lnTo>
                  <a:pt x="298" y="726"/>
                </a:lnTo>
                <a:lnTo>
                  <a:pt x="288" y="734"/>
                </a:lnTo>
                <a:lnTo>
                  <a:pt x="278" y="742"/>
                </a:lnTo>
                <a:lnTo>
                  <a:pt x="278" y="742"/>
                </a:lnTo>
                <a:lnTo>
                  <a:pt x="286" y="736"/>
                </a:lnTo>
                <a:lnTo>
                  <a:pt x="294" y="729"/>
                </a:lnTo>
                <a:lnTo>
                  <a:pt x="294" y="729"/>
                </a:lnTo>
                <a:lnTo>
                  <a:pt x="306" y="718"/>
                </a:lnTo>
                <a:lnTo>
                  <a:pt x="319" y="706"/>
                </a:lnTo>
                <a:lnTo>
                  <a:pt x="331" y="694"/>
                </a:lnTo>
                <a:lnTo>
                  <a:pt x="343" y="684"/>
                </a:lnTo>
                <a:lnTo>
                  <a:pt x="343" y="684"/>
                </a:lnTo>
                <a:lnTo>
                  <a:pt x="394" y="645"/>
                </a:lnTo>
                <a:lnTo>
                  <a:pt x="445" y="606"/>
                </a:lnTo>
                <a:lnTo>
                  <a:pt x="445" y="606"/>
                </a:lnTo>
                <a:lnTo>
                  <a:pt x="468" y="590"/>
                </a:lnTo>
                <a:lnTo>
                  <a:pt x="491" y="572"/>
                </a:lnTo>
                <a:lnTo>
                  <a:pt x="513" y="553"/>
                </a:lnTo>
                <a:lnTo>
                  <a:pt x="523" y="542"/>
                </a:lnTo>
                <a:lnTo>
                  <a:pt x="533" y="532"/>
                </a:lnTo>
                <a:lnTo>
                  <a:pt x="533" y="532"/>
                </a:lnTo>
                <a:close/>
                <a:moveTo>
                  <a:pt x="297" y="730"/>
                </a:moveTo>
                <a:lnTo>
                  <a:pt x="297" y="730"/>
                </a:lnTo>
                <a:lnTo>
                  <a:pt x="316" y="716"/>
                </a:lnTo>
                <a:lnTo>
                  <a:pt x="335" y="701"/>
                </a:lnTo>
                <a:lnTo>
                  <a:pt x="335" y="701"/>
                </a:lnTo>
                <a:lnTo>
                  <a:pt x="370" y="675"/>
                </a:lnTo>
                <a:lnTo>
                  <a:pt x="406" y="649"/>
                </a:lnTo>
                <a:lnTo>
                  <a:pt x="406" y="649"/>
                </a:lnTo>
                <a:lnTo>
                  <a:pt x="442" y="623"/>
                </a:lnTo>
                <a:lnTo>
                  <a:pt x="478" y="597"/>
                </a:lnTo>
                <a:lnTo>
                  <a:pt x="478" y="597"/>
                </a:lnTo>
                <a:lnTo>
                  <a:pt x="495" y="585"/>
                </a:lnTo>
                <a:lnTo>
                  <a:pt x="495" y="585"/>
                </a:lnTo>
                <a:lnTo>
                  <a:pt x="440" y="627"/>
                </a:lnTo>
                <a:lnTo>
                  <a:pt x="385" y="669"/>
                </a:lnTo>
                <a:lnTo>
                  <a:pt x="331" y="711"/>
                </a:lnTo>
                <a:lnTo>
                  <a:pt x="304" y="734"/>
                </a:lnTo>
                <a:lnTo>
                  <a:pt x="278" y="757"/>
                </a:lnTo>
                <a:lnTo>
                  <a:pt x="278" y="757"/>
                </a:lnTo>
                <a:lnTo>
                  <a:pt x="278" y="745"/>
                </a:lnTo>
                <a:lnTo>
                  <a:pt x="278" y="745"/>
                </a:lnTo>
                <a:lnTo>
                  <a:pt x="287" y="738"/>
                </a:lnTo>
                <a:lnTo>
                  <a:pt x="297" y="730"/>
                </a:lnTo>
                <a:lnTo>
                  <a:pt x="297" y="730"/>
                </a:lnTo>
                <a:close/>
                <a:moveTo>
                  <a:pt x="290" y="749"/>
                </a:moveTo>
                <a:lnTo>
                  <a:pt x="290" y="749"/>
                </a:lnTo>
                <a:lnTo>
                  <a:pt x="315" y="729"/>
                </a:lnTo>
                <a:lnTo>
                  <a:pt x="339" y="706"/>
                </a:lnTo>
                <a:lnTo>
                  <a:pt x="339" y="706"/>
                </a:lnTo>
                <a:lnTo>
                  <a:pt x="351" y="696"/>
                </a:lnTo>
                <a:lnTo>
                  <a:pt x="363" y="687"/>
                </a:lnTo>
                <a:lnTo>
                  <a:pt x="388" y="668"/>
                </a:lnTo>
                <a:lnTo>
                  <a:pt x="388" y="668"/>
                </a:lnTo>
                <a:lnTo>
                  <a:pt x="419" y="645"/>
                </a:lnTo>
                <a:lnTo>
                  <a:pt x="449" y="622"/>
                </a:lnTo>
                <a:lnTo>
                  <a:pt x="449" y="622"/>
                </a:lnTo>
                <a:lnTo>
                  <a:pt x="498" y="586"/>
                </a:lnTo>
                <a:lnTo>
                  <a:pt x="498" y="586"/>
                </a:lnTo>
                <a:lnTo>
                  <a:pt x="513" y="574"/>
                </a:lnTo>
                <a:lnTo>
                  <a:pt x="513" y="574"/>
                </a:lnTo>
                <a:lnTo>
                  <a:pt x="521" y="568"/>
                </a:lnTo>
                <a:lnTo>
                  <a:pt x="529" y="562"/>
                </a:lnTo>
                <a:lnTo>
                  <a:pt x="529" y="562"/>
                </a:lnTo>
                <a:lnTo>
                  <a:pt x="531" y="561"/>
                </a:lnTo>
                <a:lnTo>
                  <a:pt x="531" y="561"/>
                </a:lnTo>
                <a:lnTo>
                  <a:pt x="529" y="577"/>
                </a:lnTo>
                <a:lnTo>
                  <a:pt x="529" y="577"/>
                </a:lnTo>
                <a:lnTo>
                  <a:pt x="476" y="617"/>
                </a:lnTo>
                <a:lnTo>
                  <a:pt x="420" y="657"/>
                </a:lnTo>
                <a:lnTo>
                  <a:pt x="364" y="696"/>
                </a:lnTo>
                <a:lnTo>
                  <a:pt x="310" y="736"/>
                </a:lnTo>
                <a:lnTo>
                  <a:pt x="310" y="736"/>
                </a:lnTo>
                <a:lnTo>
                  <a:pt x="285" y="754"/>
                </a:lnTo>
                <a:lnTo>
                  <a:pt x="285" y="754"/>
                </a:lnTo>
                <a:lnTo>
                  <a:pt x="278" y="760"/>
                </a:lnTo>
                <a:lnTo>
                  <a:pt x="278" y="760"/>
                </a:lnTo>
                <a:lnTo>
                  <a:pt x="278" y="759"/>
                </a:lnTo>
                <a:lnTo>
                  <a:pt x="278" y="759"/>
                </a:lnTo>
                <a:lnTo>
                  <a:pt x="290" y="749"/>
                </a:lnTo>
                <a:lnTo>
                  <a:pt x="290" y="749"/>
                </a:lnTo>
                <a:close/>
                <a:moveTo>
                  <a:pt x="470" y="700"/>
                </a:moveTo>
                <a:lnTo>
                  <a:pt x="470" y="700"/>
                </a:lnTo>
                <a:lnTo>
                  <a:pt x="452" y="715"/>
                </a:lnTo>
                <a:lnTo>
                  <a:pt x="433" y="728"/>
                </a:lnTo>
                <a:lnTo>
                  <a:pt x="396" y="753"/>
                </a:lnTo>
                <a:lnTo>
                  <a:pt x="396" y="753"/>
                </a:lnTo>
                <a:lnTo>
                  <a:pt x="364" y="775"/>
                </a:lnTo>
                <a:lnTo>
                  <a:pt x="334" y="800"/>
                </a:lnTo>
                <a:lnTo>
                  <a:pt x="334" y="800"/>
                </a:lnTo>
                <a:lnTo>
                  <a:pt x="319" y="814"/>
                </a:lnTo>
                <a:lnTo>
                  <a:pt x="302" y="828"/>
                </a:lnTo>
                <a:lnTo>
                  <a:pt x="302" y="828"/>
                </a:lnTo>
                <a:lnTo>
                  <a:pt x="289" y="840"/>
                </a:lnTo>
                <a:lnTo>
                  <a:pt x="289" y="840"/>
                </a:lnTo>
                <a:lnTo>
                  <a:pt x="285" y="842"/>
                </a:lnTo>
                <a:lnTo>
                  <a:pt x="288" y="838"/>
                </a:lnTo>
                <a:lnTo>
                  <a:pt x="288" y="838"/>
                </a:lnTo>
                <a:lnTo>
                  <a:pt x="296" y="828"/>
                </a:lnTo>
                <a:lnTo>
                  <a:pt x="296" y="828"/>
                </a:lnTo>
                <a:lnTo>
                  <a:pt x="302" y="823"/>
                </a:lnTo>
                <a:lnTo>
                  <a:pt x="310" y="817"/>
                </a:lnTo>
                <a:lnTo>
                  <a:pt x="323" y="807"/>
                </a:lnTo>
                <a:lnTo>
                  <a:pt x="323" y="807"/>
                </a:lnTo>
                <a:lnTo>
                  <a:pt x="353" y="779"/>
                </a:lnTo>
                <a:lnTo>
                  <a:pt x="353" y="779"/>
                </a:lnTo>
                <a:lnTo>
                  <a:pt x="370" y="765"/>
                </a:lnTo>
                <a:lnTo>
                  <a:pt x="388" y="752"/>
                </a:lnTo>
                <a:lnTo>
                  <a:pt x="425" y="727"/>
                </a:lnTo>
                <a:lnTo>
                  <a:pt x="425" y="727"/>
                </a:lnTo>
                <a:lnTo>
                  <a:pt x="454" y="705"/>
                </a:lnTo>
                <a:lnTo>
                  <a:pt x="485" y="684"/>
                </a:lnTo>
                <a:lnTo>
                  <a:pt x="485" y="684"/>
                </a:lnTo>
                <a:lnTo>
                  <a:pt x="502" y="673"/>
                </a:lnTo>
                <a:lnTo>
                  <a:pt x="502" y="673"/>
                </a:lnTo>
                <a:lnTo>
                  <a:pt x="486" y="687"/>
                </a:lnTo>
                <a:lnTo>
                  <a:pt x="470" y="700"/>
                </a:lnTo>
                <a:lnTo>
                  <a:pt x="470" y="700"/>
                </a:lnTo>
                <a:close/>
                <a:moveTo>
                  <a:pt x="510" y="669"/>
                </a:moveTo>
                <a:lnTo>
                  <a:pt x="510" y="669"/>
                </a:lnTo>
                <a:lnTo>
                  <a:pt x="519" y="662"/>
                </a:lnTo>
                <a:lnTo>
                  <a:pt x="519" y="662"/>
                </a:lnTo>
                <a:lnTo>
                  <a:pt x="503" y="676"/>
                </a:lnTo>
                <a:lnTo>
                  <a:pt x="503" y="676"/>
                </a:lnTo>
                <a:lnTo>
                  <a:pt x="490" y="686"/>
                </a:lnTo>
                <a:lnTo>
                  <a:pt x="490" y="686"/>
                </a:lnTo>
                <a:lnTo>
                  <a:pt x="510" y="669"/>
                </a:lnTo>
                <a:lnTo>
                  <a:pt x="510" y="669"/>
                </a:lnTo>
                <a:close/>
                <a:moveTo>
                  <a:pt x="521" y="663"/>
                </a:moveTo>
                <a:lnTo>
                  <a:pt x="521" y="663"/>
                </a:lnTo>
                <a:lnTo>
                  <a:pt x="521" y="668"/>
                </a:lnTo>
                <a:lnTo>
                  <a:pt x="521" y="668"/>
                </a:lnTo>
                <a:lnTo>
                  <a:pt x="513" y="674"/>
                </a:lnTo>
                <a:lnTo>
                  <a:pt x="506" y="681"/>
                </a:lnTo>
                <a:lnTo>
                  <a:pt x="506" y="681"/>
                </a:lnTo>
                <a:lnTo>
                  <a:pt x="501" y="687"/>
                </a:lnTo>
                <a:lnTo>
                  <a:pt x="495" y="692"/>
                </a:lnTo>
                <a:lnTo>
                  <a:pt x="483" y="702"/>
                </a:lnTo>
                <a:lnTo>
                  <a:pt x="483" y="702"/>
                </a:lnTo>
                <a:lnTo>
                  <a:pt x="465" y="716"/>
                </a:lnTo>
                <a:lnTo>
                  <a:pt x="449" y="729"/>
                </a:lnTo>
                <a:lnTo>
                  <a:pt x="415" y="753"/>
                </a:lnTo>
                <a:lnTo>
                  <a:pt x="415" y="753"/>
                </a:lnTo>
                <a:lnTo>
                  <a:pt x="384" y="776"/>
                </a:lnTo>
                <a:lnTo>
                  <a:pt x="354" y="800"/>
                </a:lnTo>
                <a:lnTo>
                  <a:pt x="296" y="850"/>
                </a:lnTo>
                <a:lnTo>
                  <a:pt x="296" y="850"/>
                </a:lnTo>
                <a:lnTo>
                  <a:pt x="289" y="855"/>
                </a:lnTo>
                <a:lnTo>
                  <a:pt x="287" y="857"/>
                </a:lnTo>
                <a:lnTo>
                  <a:pt x="290" y="853"/>
                </a:lnTo>
                <a:lnTo>
                  <a:pt x="290" y="853"/>
                </a:lnTo>
                <a:lnTo>
                  <a:pt x="304" y="838"/>
                </a:lnTo>
                <a:lnTo>
                  <a:pt x="304" y="838"/>
                </a:lnTo>
                <a:lnTo>
                  <a:pt x="319" y="826"/>
                </a:lnTo>
                <a:lnTo>
                  <a:pt x="333" y="814"/>
                </a:lnTo>
                <a:lnTo>
                  <a:pt x="333" y="814"/>
                </a:lnTo>
                <a:lnTo>
                  <a:pt x="366" y="786"/>
                </a:lnTo>
                <a:lnTo>
                  <a:pt x="401" y="760"/>
                </a:lnTo>
                <a:lnTo>
                  <a:pt x="401" y="760"/>
                </a:lnTo>
                <a:lnTo>
                  <a:pt x="462" y="712"/>
                </a:lnTo>
                <a:lnTo>
                  <a:pt x="492" y="688"/>
                </a:lnTo>
                <a:lnTo>
                  <a:pt x="521" y="663"/>
                </a:lnTo>
                <a:lnTo>
                  <a:pt x="521" y="663"/>
                </a:lnTo>
                <a:close/>
                <a:moveTo>
                  <a:pt x="511" y="665"/>
                </a:moveTo>
                <a:lnTo>
                  <a:pt x="511" y="665"/>
                </a:lnTo>
                <a:lnTo>
                  <a:pt x="517" y="660"/>
                </a:lnTo>
                <a:lnTo>
                  <a:pt x="522" y="655"/>
                </a:lnTo>
                <a:lnTo>
                  <a:pt x="522" y="655"/>
                </a:lnTo>
                <a:lnTo>
                  <a:pt x="522" y="659"/>
                </a:lnTo>
                <a:lnTo>
                  <a:pt x="522" y="659"/>
                </a:lnTo>
                <a:lnTo>
                  <a:pt x="511" y="665"/>
                </a:lnTo>
                <a:lnTo>
                  <a:pt x="511" y="665"/>
                </a:lnTo>
                <a:close/>
                <a:moveTo>
                  <a:pt x="517" y="657"/>
                </a:moveTo>
                <a:lnTo>
                  <a:pt x="517" y="657"/>
                </a:lnTo>
                <a:lnTo>
                  <a:pt x="512" y="662"/>
                </a:lnTo>
                <a:lnTo>
                  <a:pt x="506" y="668"/>
                </a:lnTo>
                <a:lnTo>
                  <a:pt x="492" y="677"/>
                </a:lnTo>
                <a:lnTo>
                  <a:pt x="479" y="686"/>
                </a:lnTo>
                <a:lnTo>
                  <a:pt x="464" y="695"/>
                </a:lnTo>
                <a:lnTo>
                  <a:pt x="464" y="695"/>
                </a:lnTo>
                <a:lnTo>
                  <a:pt x="468" y="692"/>
                </a:lnTo>
                <a:lnTo>
                  <a:pt x="468" y="692"/>
                </a:lnTo>
                <a:lnTo>
                  <a:pt x="500" y="667"/>
                </a:lnTo>
                <a:lnTo>
                  <a:pt x="500" y="667"/>
                </a:lnTo>
                <a:lnTo>
                  <a:pt x="520" y="652"/>
                </a:lnTo>
                <a:lnTo>
                  <a:pt x="520" y="652"/>
                </a:lnTo>
                <a:lnTo>
                  <a:pt x="522" y="650"/>
                </a:lnTo>
                <a:lnTo>
                  <a:pt x="522" y="650"/>
                </a:lnTo>
                <a:lnTo>
                  <a:pt x="522" y="652"/>
                </a:lnTo>
                <a:lnTo>
                  <a:pt x="522" y="652"/>
                </a:lnTo>
                <a:lnTo>
                  <a:pt x="517" y="657"/>
                </a:lnTo>
                <a:lnTo>
                  <a:pt x="517" y="657"/>
                </a:lnTo>
                <a:close/>
                <a:moveTo>
                  <a:pt x="422" y="722"/>
                </a:moveTo>
                <a:lnTo>
                  <a:pt x="422" y="722"/>
                </a:lnTo>
                <a:lnTo>
                  <a:pt x="395" y="741"/>
                </a:lnTo>
                <a:lnTo>
                  <a:pt x="368" y="760"/>
                </a:lnTo>
                <a:lnTo>
                  <a:pt x="341" y="780"/>
                </a:lnTo>
                <a:lnTo>
                  <a:pt x="316" y="801"/>
                </a:lnTo>
                <a:lnTo>
                  <a:pt x="316" y="801"/>
                </a:lnTo>
                <a:lnTo>
                  <a:pt x="293" y="821"/>
                </a:lnTo>
                <a:lnTo>
                  <a:pt x="293" y="821"/>
                </a:lnTo>
                <a:lnTo>
                  <a:pt x="287" y="826"/>
                </a:lnTo>
                <a:lnTo>
                  <a:pt x="284" y="828"/>
                </a:lnTo>
                <a:lnTo>
                  <a:pt x="287" y="823"/>
                </a:lnTo>
                <a:lnTo>
                  <a:pt x="287" y="823"/>
                </a:lnTo>
                <a:lnTo>
                  <a:pt x="298" y="812"/>
                </a:lnTo>
                <a:lnTo>
                  <a:pt x="298" y="812"/>
                </a:lnTo>
                <a:lnTo>
                  <a:pt x="312" y="800"/>
                </a:lnTo>
                <a:lnTo>
                  <a:pt x="325" y="787"/>
                </a:lnTo>
                <a:lnTo>
                  <a:pt x="353" y="765"/>
                </a:lnTo>
                <a:lnTo>
                  <a:pt x="353" y="765"/>
                </a:lnTo>
                <a:lnTo>
                  <a:pt x="379" y="746"/>
                </a:lnTo>
                <a:lnTo>
                  <a:pt x="407" y="727"/>
                </a:lnTo>
                <a:lnTo>
                  <a:pt x="434" y="708"/>
                </a:lnTo>
                <a:lnTo>
                  <a:pt x="461" y="688"/>
                </a:lnTo>
                <a:lnTo>
                  <a:pt x="461" y="688"/>
                </a:lnTo>
                <a:lnTo>
                  <a:pt x="479" y="676"/>
                </a:lnTo>
                <a:lnTo>
                  <a:pt x="479" y="676"/>
                </a:lnTo>
                <a:lnTo>
                  <a:pt x="501" y="661"/>
                </a:lnTo>
                <a:lnTo>
                  <a:pt x="513" y="652"/>
                </a:lnTo>
                <a:lnTo>
                  <a:pt x="523" y="643"/>
                </a:lnTo>
                <a:lnTo>
                  <a:pt x="523" y="643"/>
                </a:lnTo>
                <a:lnTo>
                  <a:pt x="523" y="648"/>
                </a:lnTo>
                <a:lnTo>
                  <a:pt x="523" y="648"/>
                </a:lnTo>
                <a:lnTo>
                  <a:pt x="498" y="666"/>
                </a:lnTo>
                <a:lnTo>
                  <a:pt x="473" y="685"/>
                </a:lnTo>
                <a:lnTo>
                  <a:pt x="448" y="703"/>
                </a:lnTo>
                <a:lnTo>
                  <a:pt x="422" y="722"/>
                </a:lnTo>
                <a:lnTo>
                  <a:pt x="422" y="722"/>
                </a:lnTo>
                <a:close/>
                <a:moveTo>
                  <a:pt x="509" y="650"/>
                </a:moveTo>
                <a:lnTo>
                  <a:pt x="509" y="650"/>
                </a:lnTo>
                <a:lnTo>
                  <a:pt x="502" y="656"/>
                </a:lnTo>
                <a:lnTo>
                  <a:pt x="494" y="662"/>
                </a:lnTo>
                <a:lnTo>
                  <a:pt x="477" y="674"/>
                </a:lnTo>
                <a:lnTo>
                  <a:pt x="477" y="674"/>
                </a:lnTo>
                <a:lnTo>
                  <a:pt x="465" y="683"/>
                </a:lnTo>
                <a:lnTo>
                  <a:pt x="465" y="683"/>
                </a:lnTo>
                <a:lnTo>
                  <a:pt x="425" y="709"/>
                </a:lnTo>
                <a:lnTo>
                  <a:pt x="384" y="736"/>
                </a:lnTo>
                <a:lnTo>
                  <a:pt x="384" y="736"/>
                </a:lnTo>
                <a:lnTo>
                  <a:pt x="359" y="753"/>
                </a:lnTo>
                <a:lnTo>
                  <a:pt x="335" y="771"/>
                </a:lnTo>
                <a:lnTo>
                  <a:pt x="311" y="790"/>
                </a:lnTo>
                <a:lnTo>
                  <a:pt x="287" y="811"/>
                </a:lnTo>
                <a:lnTo>
                  <a:pt x="287" y="811"/>
                </a:lnTo>
                <a:lnTo>
                  <a:pt x="282" y="815"/>
                </a:lnTo>
                <a:lnTo>
                  <a:pt x="284" y="812"/>
                </a:lnTo>
                <a:lnTo>
                  <a:pt x="296" y="801"/>
                </a:lnTo>
                <a:lnTo>
                  <a:pt x="296" y="801"/>
                </a:lnTo>
                <a:lnTo>
                  <a:pt x="306" y="790"/>
                </a:lnTo>
                <a:lnTo>
                  <a:pt x="318" y="780"/>
                </a:lnTo>
                <a:lnTo>
                  <a:pt x="318" y="780"/>
                </a:lnTo>
                <a:lnTo>
                  <a:pt x="332" y="768"/>
                </a:lnTo>
                <a:lnTo>
                  <a:pt x="346" y="757"/>
                </a:lnTo>
                <a:lnTo>
                  <a:pt x="375" y="736"/>
                </a:lnTo>
                <a:lnTo>
                  <a:pt x="375" y="736"/>
                </a:lnTo>
                <a:lnTo>
                  <a:pt x="416" y="708"/>
                </a:lnTo>
                <a:lnTo>
                  <a:pt x="456" y="681"/>
                </a:lnTo>
                <a:lnTo>
                  <a:pt x="456" y="681"/>
                </a:lnTo>
                <a:lnTo>
                  <a:pt x="473" y="669"/>
                </a:lnTo>
                <a:lnTo>
                  <a:pt x="489" y="655"/>
                </a:lnTo>
                <a:lnTo>
                  <a:pt x="489" y="655"/>
                </a:lnTo>
                <a:lnTo>
                  <a:pt x="508" y="638"/>
                </a:lnTo>
                <a:lnTo>
                  <a:pt x="508" y="638"/>
                </a:lnTo>
                <a:lnTo>
                  <a:pt x="515" y="631"/>
                </a:lnTo>
                <a:lnTo>
                  <a:pt x="515" y="631"/>
                </a:lnTo>
                <a:lnTo>
                  <a:pt x="517" y="630"/>
                </a:lnTo>
                <a:lnTo>
                  <a:pt x="517" y="630"/>
                </a:lnTo>
                <a:lnTo>
                  <a:pt x="525" y="624"/>
                </a:lnTo>
                <a:lnTo>
                  <a:pt x="525" y="624"/>
                </a:lnTo>
                <a:lnTo>
                  <a:pt x="524" y="637"/>
                </a:lnTo>
                <a:lnTo>
                  <a:pt x="524" y="637"/>
                </a:lnTo>
                <a:lnTo>
                  <a:pt x="516" y="643"/>
                </a:lnTo>
                <a:lnTo>
                  <a:pt x="509" y="650"/>
                </a:lnTo>
                <a:lnTo>
                  <a:pt x="509" y="650"/>
                </a:lnTo>
                <a:close/>
                <a:moveTo>
                  <a:pt x="519" y="625"/>
                </a:moveTo>
                <a:lnTo>
                  <a:pt x="519" y="625"/>
                </a:lnTo>
                <a:lnTo>
                  <a:pt x="517" y="627"/>
                </a:lnTo>
                <a:lnTo>
                  <a:pt x="517" y="627"/>
                </a:lnTo>
                <a:lnTo>
                  <a:pt x="496" y="644"/>
                </a:lnTo>
                <a:lnTo>
                  <a:pt x="474" y="660"/>
                </a:lnTo>
                <a:lnTo>
                  <a:pt x="452" y="677"/>
                </a:lnTo>
                <a:lnTo>
                  <a:pt x="430" y="692"/>
                </a:lnTo>
                <a:lnTo>
                  <a:pt x="430" y="692"/>
                </a:lnTo>
                <a:lnTo>
                  <a:pt x="386" y="723"/>
                </a:lnTo>
                <a:lnTo>
                  <a:pt x="342" y="753"/>
                </a:lnTo>
                <a:lnTo>
                  <a:pt x="342" y="753"/>
                </a:lnTo>
                <a:lnTo>
                  <a:pt x="303" y="780"/>
                </a:lnTo>
                <a:lnTo>
                  <a:pt x="303" y="780"/>
                </a:lnTo>
                <a:lnTo>
                  <a:pt x="284" y="794"/>
                </a:lnTo>
                <a:lnTo>
                  <a:pt x="284" y="794"/>
                </a:lnTo>
                <a:lnTo>
                  <a:pt x="281" y="797"/>
                </a:lnTo>
                <a:lnTo>
                  <a:pt x="284" y="792"/>
                </a:lnTo>
                <a:lnTo>
                  <a:pt x="284" y="792"/>
                </a:lnTo>
                <a:lnTo>
                  <a:pt x="291" y="786"/>
                </a:lnTo>
                <a:lnTo>
                  <a:pt x="299" y="780"/>
                </a:lnTo>
                <a:lnTo>
                  <a:pt x="299" y="780"/>
                </a:lnTo>
                <a:lnTo>
                  <a:pt x="338" y="752"/>
                </a:lnTo>
                <a:lnTo>
                  <a:pt x="377" y="723"/>
                </a:lnTo>
                <a:lnTo>
                  <a:pt x="377" y="723"/>
                </a:lnTo>
                <a:lnTo>
                  <a:pt x="415" y="693"/>
                </a:lnTo>
                <a:lnTo>
                  <a:pt x="453" y="664"/>
                </a:lnTo>
                <a:lnTo>
                  <a:pt x="473" y="649"/>
                </a:lnTo>
                <a:lnTo>
                  <a:pt x="492" y="634"/>
                </a:lnTo>
                <a:lnTo>
                  <a:pt x="509" y="618"/>
                </a:lnTo>
                <a:lnTo>
                  <a:pt x="527" y="601"/>
                </a:lnTo>
                <a:lnTo>
                  <a:pt x="527" y="601"/>
                </a:lnTo>
                <a:lnTo>
                  <a:pt x="525" y="621"/>
                </a:lnTo>
                <a:lnTo>
                  <a:pt x="525" y="621"/>
                </a:lnTo>
                <a:lnTo>
                  <a:pt x="519" y="625"/>
                </a:lnTo>
                <a:lnTo>
                  <a:pt x="519" y="625"/>
                </a:lnTo>
                <a:close/>
                <a:moveTo>
                  <a:pt x="472" y="643"/>
                </a:moveTo>
                <a:lnTo>
                  <a:pt x="472" y="643"/>
                </a:lnTo>
                <a:lnTo>
                  <a:pt x="438" y="667"/>
                </a:lnTo>
                <a:lnTo>
                  <a:pt x="404" y="690"/>
                </a:lnTo>
                <a:lnTo>
                  <a:pt x="404" y="690"/>
                </a:lnTo>
                <a:lnTo>
                  <a:pt x="347" y="730"/>
                </a:lnTo>
                <a:lnTo>
                  <a:pt x="347" y="730"/>
                </a:lnTo>
                <a:lnTo>
                  <a:pt x="405" y="684"/>
                </a:lnTo>
                <a:lnTo>
                  <a:pt x="405" y="684"/>
                </a:lnTo>
                <a:lnTo>
                  <a:pt x="437" y="659"/>
                </a:lnTo>
                <a:lnTo>
                  <a:pt x="467" y="634"/>
                </a:lnTo>
                <a:lnTo>
                  <a:pt x="529" y="580"/>
                </a:lnTo>
                <a:lnTo>
                  <a:pt x="529" y="580"/>
                </a:lnTo>
                <a:lnTo>
                  <a:pt x="528" y="591"/>
                </a:lnTo>
                <a:lnTo>
                  <a:pt x="528" y="591"/>
                </a:lnTo>
                <a:lnTo>
                  <a:pt x="527" y="597"/>
                </a:lnTo>
                <a:lnTo>
                  <a:pt x="527" y="597"/>
                </a:lnTo>
                <a:lnTo>
                  <a:pt x="520" y="602"/>
                </a:lnTo>
                <a:lnTo>
                  <a:pt x="513" y="607"/>
                </a:lnTo>
                <a:lnTo>
                  <a:pt x="499" y="619"/>
                </a:lnTo>
                <a:lnTo>
                  <a:pt x="485" y="630"/>
                </a:lnTo>
                <a:lnTo>
                  <a:pt x="472" y="643"/>
                </a:lnTo>
                <a:lnTo>
                  <a:pt x="472" y="643"/>
                </a:lnTo>
                <a:close/>
                <a:moveTo>
                  <a:pt x="336" y="720"/>
                </a:moveTo>
                <a:lnTo>
                  <a:pt x="336" y="720"/>
                </a:lnTo>
                <a:lnTo>
                  <a:pt x="369" y="696"/>
                </a:lnTo>
                <a:lnTo>
                  <a:pt x="403" y="672"/>
                </a:lnTo>
                <a:lnTo>
                  <a:pt x="403" y="672"/>
                </a:lnTo>
                <a:lnTo>
                  <a:pt x="469" y="623"/>
                </a:lnTo>
                <a:lnTo>
                  <a:pt x="469" y="623"/>
                </a:lnTo>
                <a:lnTo>
                  <a:pt x="505" y="598"/>
                </a:lnTo>
                <a:lnTo>
                  <a:pt x="505" y="598"/>
                </a:lnTo>
                <a:lnTo>
                  <a:pt x="512" y="592"/>
                </a:lnTo>
                <a:lnTo>
                  <a:pt x="512" y="592"/>
                </a:lnTo>
                <a:lnTo>
                  <a:pt x="454" y="642"/>
                </a:lnTo>
                <a:lnTo>
                  <a:pt x="425" y="666"/>
                </a:lnTo>
                <a:lnTo>
                  <a:pt x="396" y="689"/>
                </a:lnTo>
                <a:lnTo>
                  <a:pt x="396" y="689"/>
                </a:lnTo>
                <a:lnTo>
                  <a:pt x="336" y="736"/>
                </a:lnTo>
                <a:lnTo>
                  <a:pt x="336" y="736"/>
                </a:lnTo>
                <a:lnTo>
                  <a:pt x="322" y="746"/>
                </a:lnTo>
                <a:lnTo>
                  <a:pt x="306" y="756"/>
                </a:lnTo>
                <a:lnTo>
                  <a:pt x="292" y="767"/>
                </a:lnTo>
                <a:lnTo>
                  <a:pt x="279" y="778"/>
                </a:lnTo>
                <a:lnTo>
                  <a:pt x="279" y="778"/>
                </a:lnTo>
                <a:lnTo>
                  <a:pt x="278" y="761"/>
                </a:lnTo>
                <a:lnTo>
                  <a:pt x="278" y="761"/>
                </a:lnTo>
                <a:lnTo>
                  <a:pt x="293" y="752"/>
                </a:lnTo>
                <a:lnTo>
                  <a:pt x="307" y="741"/>
                </a:lnTo>
                <a:lnTo>
                  <a:pt x="322" y="730"/>
                </a:lnTo>
                <a:lnTo>
                  <a:pt x="336" y="720"/>
                </a:lnTo>
                <a:lnTo>
                  <a:pt x="336" y="720"/>
                </a:lnTo>
                <a:close/>
                <a:moveTo>
                  <a:pt x="279" y="781"/>
                </a:moveTo>
                <a:lnTo>
                  <a:pt x="279" y="781"/>
                </a:lnTo>
                <a:lnTo>
                  <a:pt x="287" y="773"/>
                </a:lnTo>
                <a:lnTo>
                  <a:pt x="296" y="766"/>
                </a:lnTo>
                <a:lnTo>
                  <a:pt x="316" y="752"/>
                </a:lnTo>
                <a:lnTo>
                  <a:pt x="316" y="752"/>
                </a:lnTo>
                <a:lnTo>
                  <a:pt x="305" y="760"/>
                </a:lnTo>
                <a:lnTo>
                  <a:pt x="305" y="760"/>
                </a:lnTo>
                <a:lnTo>
                  <a:pt x="291" y="770"/>
                </a:lnTo>
                <a:lnTo>
                  <a:pt x="285" y="776"/>
                </a:lnTo>
                <a:lnTo>
                  <a:pt x="279" y="781"/>
                </a:lnTo>
                <a:lnTo>
                  <a:pt x="279" y="781"/>
                </a:lnTo>
                <a:lnTo>
                  <a:pt x="279" y="781"/>
                </a:lnTo>
                <a:lnTo>
                  <a:pt x="279" y="781"/>
                </a:lnTo>
                <a:close/>
                <a:moveTo>
                  <a:pt x="295" y="771"/>
                </a:moveTo>
                <a:lnTo>
                  <a:pt x="295" y="771"/>
                </a:lnTo>
                <a:lnTo>
                  <a:pt x="303" y="763"/>
                </a:lnTo>
                <a:lnTo>
                  <a:pt x="313" y="757"/>
                </a:lnTo>
                <a:lnTo>
                  <a:pt x="332" y="743"/>
                </a:lnTo>
                <a:lnTo>
                  <a:pt x="332" y="743"/>
                </a:lnTo>
                <a:lnTo>
                  <a:pt x="365" y="719"/>
                </a:lnTo>
                <a:lnTo>
                  <a:pt x="401" y="695"/>
                </a:lnTo>
                <a:lnTo>
                  <a:pt x="401" y="695"/>
                </a:lnTo>
                <a:lnTo>
                  <a:pt x="430" y="675"/>
                </a:lnTo>
                <a:lnTo>
                  <a:pt x="460" y="654"/>
                </a:lnTo>
                <a:lnTo>
                  <a:pt x="489" y="632"/>
                </a:lnTo>
                <a:lnTo>
                  <a:pt x="503" y="620"/>
                </a:lnTo>
                <a:lnTo>
                  <a:pt x="516" y="609"/>
                </a:lnTo>
                <a:lnTo>
                  <a:pt x="516" y="609"/>
                </a:lnTo>
                <a:lnTo>
                  <a:pt x="502" y="621"/>
                </a:lnTo>
                <a:lnTo>
                  <a:pt x="488" y="634"/>
                </a:lnTo>
                <a:lnTo>
                  <a:pt x="459" y="657"/>
                </a:lnTo>
                <a:lnTo>
                  <a:pt x="401" y="701"/>
                </a:lnTo>
                <a:lnTo>
                  <a:pt x="401" y="701"/>
                </a:lnTo>
                <a:lnTo>
                  <a:pt x="368" y="726"/>
                </a:lnTo>
                <a:lnTo>
                  <a:pt x="336" y="750"/>
                </a:lnTo>
                <a:lnTo>
                  <a:pt x="336" y="750"/>
                </a:lnTo>
                <a:lnTo>
                  <a:pt x="307" y="771"/>
                </a:lnTo>
                <a:lnTo>
                  <a:pt x="293" y="782"/>
                </a:lnTo>
                <a:lnTo>
                  <a:pt x="280" y="794"/>
                </a:lnTo>
                <a:lnTo>
                  <a:pt x="280" y="794"/>
                </a:lnTo>
                <a:lnTo>
                  <a:pt x="279" y="784"/>
                </a:lnTo>
                <a:lnTo>
                  <a:pt x="279" y="784"/>
                </a:lnTo>
                <a:lnTo>
                  <a:pt x="287" y="778"/>
                </a:lnTo>
                <a:lnTo>
                  <a:pt x="295" y="771"/>
                </a:lnTo>
                <a:lnTo>
                  <a:pt x="295" y="771"/>
                </a:lnTo>
                <a:close/>
                <a:moveTo>
                  <a:pt x="300" y="785"/>
                </a:moveTo>
                <a:lnTo>
                  <a:pt x="300" y="785"/>
                </a:lnTo>
                <a:lnTo>
                  <a:pt x="330" y="764"/>
                </a:lnTo>
                <a:lnTo>
                  <a:pt x="330" y="764"/>
                </a:lnTo>
                <a:lnTo>
                  <a:pt x="361" y="742"/>
                </a:lnTo>
                <a:lnTo>
                  <a:pt x="394" y="720"/>
                </a:lnTo>
                <a:lnTo>
                  <a:pt x="394" y="720"/>
                </a:lnTo>
                <a:lnTo>
                  <a:pt x="420" y="702"/>
                </a:lnTo>
                <a:lnTo>
                  <a:pt x="445" y="684"/>
                </a:lnTo>
                <a:lnTo>
                  <a:pt x="495" y="647"/>
                </a:lnTo>
                <a:lnTo>
                  <a:pt x="495" y="647"/>
                </a:lnTo>
                <a:lnTo>
                  <a:pt x="473" y="667"/>
                </a:lnTo>
                <a:lnTo>
                  <a:pt x="473" y="667"/>
                </a:lnTo>
                <a:lnTo>
                  <a:pt x="454" y="681"/>
                </a:lnTo>
                <a:lnTo>
                  <a:pt x="435" y="694"/>
                </a:lnTo>
                <a:lnTo>
                  <a:pt x="397" y="719"/>
                </a:lnTo>
                <a:lnTo>
                  <a:pt x="397" y="719"/>
                </a:lnTo>
                <a:lnTo>
                  <a:pt x="366" y="740"/>
                </a:lnTo>
                <a:lnTo>
                  <a:pt x="336" y="762"/>
                </a:lnTo>
                <a:lnTo>
                  <a:pt x="322" y="774"/>
                </a:lnTo>
                <a:lnTo>
                  <a:pt x="307" y="786"/>
                </a:lnTo>
                <a:lnTo>
                  <a:pt x="294" y="800"/>
                </a:lnTo>
                <a:lnTo>
                  <a:pt x="281" y="813"/>
                </a:lnTo>
                <a:lnTo>
                  <a:pt x="281" y="813"/>
                </a:lnTo>
                <a:lnTo>
                  <a:pt x="280" y="799"/>
                </a:lnTo>
                <a:lnTo>
                  <a:pt x="280" y="799"/>
                </a:lnTo>
                <a:lnTo>
                  <a:pt x="285" y="797"/>
                </a:lnTo>
                <a:lnTo>
                  <a:pt x="290" y="792"/>
                </a:lnTo>
                <a:lnTo>
                  <a:pt x="300" y="785"/>
                </a:lnTo>
                <a:lnTo>
                  <a:pt x="300" y="785"/>
                </a:lnTo>
                <a:close/>
                <a:moveTo>
                  <a:pt x="333" y="775"/>
                </a:moveTo>
                <a:lnTo>
                  <a:pt x="333" y="775"/>
                </a:lnTo>
                <a:lnTo>
                  <a:pt x="368" y="750"/>
                </a:lnTo>
                <a:lnTo>
                  <a:pt x="385" y="738"/>
                </a:lnTo>
                <a:lnTo>
                  <a:pt x="404" y="726"/>
                </a:lnTo>
                <a:lnTo>
                  <a:pt x="404" y="726"/>
                </a:lnTo>
                <a:lnTo>
                  <a:pt x="418" y="717"/>
                </a:lnTo>
                <a:lnTo>
                  <a:pt x="418" y="717"/>
                </a:lnTo>
                <a:lnTo>
                  <a:pt x="403" y="727"/>
                </a:lnTo>
                <a:lnTo>
                  <a:pt x="403" y="727"/>
                </a:lnTo>
                <a:lnTo>
                  <a:pt x="370" y="749"/>
                </a:lnTo>
                <a:lnTo>
                  <a:pt x="339" y="773"/>
                </a:lnTo>
                <a:lnTo>
                  <a:pt x="324" y="785"/>
                </a:lnTo>
                <a:lnTo>
                  <a:pt x="310" y="799"/>
                </a:lnTo>
                <a:lnTo>
                  <a:pt x="295" y="812"/>
                </a:lnTo>
                <a:lnTo>
                  <a:pt x="282" y="826"/>
                </a:lnTo>
                <a:lnTo>
                  <a:pt x="282" y="826"/>
                </a:lnTo>
                <a:lnTo>
                  <a:pt x="281" y="818"/>
                </a:lnTo>
                <a:lnTo>
                  <a:pt x="281" y="818"/>
                </a:lnTo>
                <a:lnTo>
                  <a:pt x="295" y="808"/>
                </a:lnTo>
                <a:lnTo>
                  <a:pt x="307" y="797"/>
                </a:lnTo>
                <a:lnTo>
                  <a:pt x="321" y="785"/>
                </a:lnTo>
                <a:lnTo>
                  <a:pt x="333" y="775"/>
                </a:lnTo>
                <a:lnTo>
                  <a:pt x="333" y="775"/>
                </a:lnTo>
                <a:close/>
                <a:moveTo>
                  <a:pt x="298" y="819"/>
                </a:moveTo>
                <a:lnTo>
                  <a:pt x="298" y="819"/>
                </a:lnTo>
                <a:lnTo>
                  <a:pt x="314" y="806"/>
                </a:lnTo>
                <a:lnTo>
                  <a:pt x="330" y="791"/>
                </a:lnTo>
                <a:lnTo>
                  <a:pt x="330" y="791"/>
                </a:lnTo>
                <a:lnTo>
                  <a:pt x="348" y="777"/>
                </a:lnTo>
                <a:lnTo>
                  <a:pt x="366" y="763"/>
                </a:lnTo>
                <a:lnTo>
                  <a:pt x="405" y="737"/>
                </a:lnTo>
                <a:lnTo>
                  <a:pt x="405" y="737"/>
                </a:lnTo>
                <a:lnTo>
                  <a:pt x="446" y="708"/>
                </a:lnTo>
                <a:lnTo>
                  <a:pt x="446" y="708"/>
                </a:lnTo>
                <a:lnTo>
                  <a:pt x="393" y="746"/>
                </a:lnTo>
                <a:lnTo>
                  <a:pt x="393" y="746"/>
                </a:lnTo>
                <a:lnTo>
                  <a:pt x="376" y="757"/>
                </a:lnTo>
                <a:lnTo>
                  <a:pt x="362" y="769"/>
                </a:lnTo>
                <a:lnTo>
                  <a:pt x="333" y="794"/>
                </a:lnTo>
                <a:lnTo>
                  <a:pt x="333" y="794"/>
                </a:lnTo>
                <a:lnTo>
                  <a:pt x="307" y="818"/>
                </a:lnTo>
                <a:lnTo>
                  <a:pt x="294" y="829"/>
                </a:lnTo>
                <a:lnTo>
                  <a:pt x="283" y="841"/>
                </a:lnTo>
                <a:lnTo>
                  <a:pt x="283" y="841"/>
                </a:lnTo>
                <a:lnTo>
                  <a:pt x="282" y="830"/>
                </a:lnTo>
                <a:lnTo>
                  <a:pt x="282" y="830"/>
                </a:lnTo>
                <a:lnTo>
                  <a:pt x="287" y="828"/>
                </a:lnTo>
                <a:lnTo>
                  <a:pt x="290" y="826"/>
                </a:lnTo>
                <a:lnTo>
                  <a:pt x="298" y="819"/>
                </a:lnTo>
                <a:lnTo>
                  <a:pt x="298" y="819"/>
                </a:lnTo>
                <a:close/>
                <a:moveTo>
                  <a:pt x="294" y="839"/>
                </a:moveTo>
                <a:lnTo>
                  <a:pt x="294" y="839"/>
                </a:lnTo>
                <a:lnTo>
                  <a:pt x="306" y="827"/>
                </a:lnTo>
                <a:lnTo>
                  <a:pt x="320" y="816"/>
                </a:lnTo>
                <a:lnTo>
                  <a:pt x="320" y="816"/>
                </a:lnTo>
                <a:lnTo>
                  <a:pt x="336" y="801"/>
                </a:lnTo>
                <a:lnTo>
                  <a:pt x="353" y="787"/>
                </a:lnTo>
                <a:lnTo>
                  <a:pt x="370" y="774"/>
                </a:lnTo>
                <a:lnTo>
                  <a:pt x="387" y="761"/>
                </a:lnTo>
                <a:lnTo>
                  <a:pt x="387" y="761"/>
                </a:lnTo>
                <a:lnTo>
                  <a:pt x="421" y="739"/>
                </a:lnTo>
                <a:lnTo>
                  <a:pt x="454" y="716"/>
                </a:lnTo>
                <a:lnTo>
                  <a:pt x="454" y="716"/>
                </a:lnTo>
                <a:lnTo>
                  <a:pt x="400" y="758"/>
                </a:lnTo>
                <a:lnTo>
                  <a:pt x="400" y="758"/>
                </a:lnTo>
                <a:lnTo>
                  <a:pt x="369" y="780"/>
                </a:lnTo>
                <a:lnTo>
                  <a:pt x="339" y="804"/>
                </a:lnTo>
                <a:lnTo>
                  <a:pt x="325" y="816"/>
                </a:lnTo>
                <a:lnTo>
                  <a:pt x="311" y="829"/>
                </a:lnTo>
                <a:lnTo>
                  <a:pt x="297" y="842"/>
                </a:lnTo>
                <a:lnTo>
                  <a:pt x="284" y="856"/>
                </a:lnTo>
                <a:lnTo>
                  <a:pt x="284" y="856"/>
                </a:lnTo>
                <a:lnTo>
                  <a:pt x="284" y="846"/>
                </a:lnTo>
                <a:lnTo>
                  <a:pt x="284" y="846"/>
                </a:lnTo>
                <a:lnTo>
                  <a:pt x="286" y="845"/>
                </a:lnTo>
                <a:lnTo>
                  <a:pt x="289" y="844"/>
                </a:lnTo>
                <a:lnTo>
                  <a:pt x="294" y="839"/>
                </a:lnTo>
                <a:lnTo>
                  <a:pt x="294" y="839"/>
                </a:lnTo>
                <a:close/>
                <a:moveTo>
                  <a:pt x="301" y="849"/>
                </a:moveTo>
                <a:lnTo>
                  <a:pt x="301" y="849"/>
                </a:lnTo>
                <a:lnTo>
                  <a:pt x="334" y="820"/>
                </a:lnTo>
                <a:lnTo>
                  <a:pt x="334" y="820"/>
                </a:lnTo>
                <a:lnTo>
                  <a:pt x="367" y="791"/>
                </a:lnTo>
                <a:lnTo>
                  <a:pt x="403" y="764"/>
                </a:lnTo>
                <a:lnTo>
                  <a:pt x="403" y="764"/>
                </a:lnTo>
                <a:lnTo>
                  <a:pt x="435" y="741"/>
                </a:lnTo>
                <a:lnTo>
                  <a:pt x="467" y="718"/>
                </a:lnTo>
                <a:lnTo>
                  <a:pt x="467" y="718"/>
                </a:lnTo>
                <a:lnTo>
                  <a:pt x="496" y="694"/>
                </a:lnTo>
                <a:lnTo>
                  <a:pt x="496" y="694"/>
                </a:lnTo>
                <a:lnTo>
                  <a:pt x="502" y="688"/>
                </a:lnTo>
                <a:lnTo>
                  <a:pt x="508" y="682"/>
                </a:lnTo>
                <a:lnTo>
                  <a:pt x="514" y="676"/>
                </a:lnTo>
                <a:lnTo>
                  <a:pt x="521" y="671"/>
                </a:lnTo>
                <a:lnTo>
                  <a:pt x="521" y="671"/>
                </a:lnTo>
                <a:lnTo>
                  <a:pt x="521" y="671"/>
                </a:lnTo>
                <a:lnTo>
                  <a:pt x="521" y="671"/>
                </a:lnTo>
                <a:lnTo>
                  <a:pt x="515" y="675"/>
                </a:lnTo>
                <a:lnTo>
                  <a:pt x="510" y="681"/>
                </a:lnTo>
                <a:lnTo>
                  <a:pt x="500" y="692"/>
                </a:lnTo>
                <a:lnTo>
                  <a:pt x="500" y="692"/>
                </a:lnTo>
                <a:lnTo>
                  <a:pt x="485" y="705"/>
                </a:lnTo>
                <a:lnTo>
                  <a:pt x="469" y="719"/>
                </a:lnTo>
                <a:lnTo>
                  <a:pt x="469" y="719"/>
                </a:lnTo>
                <a:lnTo>
                  <a:pt x="438" y="743"/>
                </a:lnTo>
                <a:lnTo>
                  <a:pt x="407" y="768"/>
                </a:lnTo>
                <a:lnTo>
                  <a:pt x="407" y="768"/>
                </a:lnTo>
                <a:lnTo>
                  <a:pt x="375" y="794"/>
                </a:lnTo>
                <a:lnTo>
                  <a:pt x="345" y="821"/>
                </a:lnTo>
                <a:lnTo>
                  <a:pt x="315" y="849"/>
                </a:lnTo>
                <a:lnTo>
                  <a:pt x="286" y="879"/>
                </a:lnTo>
                <a:lnTo>
                  <a:pt x="286" y="879"/>
                </a:lnTo>
                <a:lnTo>
                  <a:pt x="285" y="860"/>
                </a:lnTo>
                <a:lnTo>
                  <a:pt x="285" y="860"/>
                </a:lnTo>
                <a:lnTo>
                  <a:pt x="289" y="858"/>
                </a:lnTo>
                <a:lnTo>
                  <a:pt x="293" y="855"/>
                </a:lnTo>
                <a:lnTo>
                  <a:pt x="301" y="849"/>
                </a:lnTo>
                <a:lnTo>
                  <a:pt x="301" y="849"/>
                </a:lnTo>
                <a:close/>
                <a:moveTo>
                  <a:pt x="462" y="748"/>
                </a:moveTo>
                <a:lnTo>
                  <a:pt x="462" y="748"/>
                </a:lnTo>
                <a:lnTo>
                  <a:pt x="447" y="760"/>
                </a:lnTo>
                <a:lnTo>
                  <a:pt x="432" y="773"/>
                </a:lnTo>
                <a:lnTo>
                  <a:pt x="403" y="801"/>
                </a:lnTo>
                <a:lnTo>
                  <a:pt x="403" y="801"/>
                </a:lnTo>
                <a:lnTo>
                  <a:pt x="342" y="854"/>
                </a:lnTo>
                <a:lnTo>
                  <a:pt x="342" y="854"/>
                </a:lnTo>
                <a:lnTo>
                  <a:pt x="328" y="865"/>
                </a:lnTo>
                <a:lnTo>
                  <a:pt x="314" y="878"/>
                </a:lnTo>
                <a:lnTo>
                  <a:pt x="314" y="878"/>
                </a:lnTo>
                <a:lnTo>
                  <a:pt x="301" y="887"/>
                </a:lnTo>
                <a:lnTo>
                  <a:pt x="295" y="893"/>
                </a:lnTo>
                <a:lnTo>
                  <a:pt x="290" y="898"/>
                </a:lnTo>
                <a:lnTo>
                  <a:pt x="290" y="898"/>
                </a:lnTo>
                <a:lnTo>
                  <a:pt x="295" y="892"/>
                </a:lnTo>
                <a:lnTo>
                  <a:pt x="301" y="887"/>
                </a:lnTo>
                <a:lnTo>
                  <a:pt x="314" y="877"/>
                </a:lnTo>
                <a:lnTo>
                  <a:pt x="314" y="877"/>
                </a:lnTo>
                <a:lnTo>
                  <a:pt x="328" y="863"/>
                </a:lnTo>
                <a:lnTo>
                  <a:pt x="342" y="850"/>
                </a:lnTo>
                <a:lnTo>
                  <a:pt x="342" y="850"/>
                </a:lnTo>
                <a:lnTo>
                  <a:pt x="372" y="823"/>
                </a:lnTo>
                <a:lnTo>
                  <a:pt x="403" y="797"/>
                </a:lnTo>
                <a:lnTo>
                  <a:pt x="403" y="797"/>
                </a:lnTo>
                <a:lnTo>
                  <a:pt x="435" y="770"/>
                </a:lnTo>
                <a:lnTo>
                  <a:pt x="467" y="744"/>
                </a:lnTo>
                <a:lnTo>
                  <a:pt x="467" y="744"/>
                </a:lnTo>
                <a:lnTo>
                  <a:pt x="481" y="733"/>
                </a:lnTo>
                <a:lnTo>
                  <a:pt x="494" y="721"/>
                </a:lnTo>
                <a:lnTo>
                  <a:pt x="518" y="696"/>
                </a:lnTo>
                <a:lnTo>
                  <a:pt x="518" y="696"/>
                </a:lnTo>
                <a:lnTo>
                  <a:pt x="518" y="704"/>
                </a:lnTo>
                <a:lnTo>
                  <a:pt x="518" y="704"/>
                </a:lnTo>
                <a:lnTo>
                  <a:pt x="517" y="705"/>
                </a:lnTo>
                <a:lnTo>
                  <a:pt x="517" y="705"/>
                </a:lnTo>
                <a:lnTo>
                  <a:pt x="504" y="717"/>
                </a:lnTo>
                <a:lnTo>
                  <a:pt x="491" y="728"/>
                </a:lnTo>
                <a:lnTo>
                  <a:pt x="462" y="748"/>
                </a:lnTo>
                <a:lnTo>
                  <a:pt x="462" y="748"/>
                </a:lnTo>
                <a:close/>
                <a:moveTo>
                  <a:pt x="513" y="715"/>
                </a:moveTo>
                <a:lnTo>
                  <a:pt x="513" y="715"/>
                </a:lnTo>
                <a:lnTo>
                  <a:pt x="508" y="721"/>
                </a:lnTo>
                <a:lnTo>
                  <a:pt x="503" y="727"/>
                </a:lnTo>
                <a:lnTo>
                  <a:pt x="491" y="738"/>
                </a:lnTo>
                <a:lnTo>
                  <a:pt x="463" y="758"/>
                </a:lnTo>
                <a:lnTo>
                  <a:pt x="463" y="758"/>
                </a:lnTo>
                <a:lnTo>
                  <a:pt x="430" y="784"/>
                </a:lnTo>
                <a:lnTo>
                  <a:pt x="397" y="811"/>
                </a:lnTo>
                <a:lnTo>
                  <a:pt x="397" y="811"/>
                </a:lnTo>
                <a:lnTo>
                  <a:pt x="372" y="831"/>
                </a:lnTo>
                <a:lnTo>
                  <a:pt x="372" y="831"/>
                </a:lnTo>
                <a:lnTo>
                  <a:pt x="405" y="802"/>
                </a:lnTo>
                <a:lnTo>
                  <a:pt x="405" y="802"/>
                </a:lnTo>
                <a:lnTo>
                  <a:pt x="436" y="773"/>
                </a:lnTo>
                <a:lnTo>
                  <a:pt x="451" y="760"/>
                </a:lnTo>
                <a:lnTo>
                  <a:pt x="467" y="747"/>
                </a:lnTo>
                <a:lnTo>
                  <a:pt x="467" y="747"/>
                </a:lnTo>
                <a:lnTo>
                  <a:pt x="483" y="737"/>
                </a:lnTo>
                <a:lnTo>
                  <a:pt x="497" y="727"/>
                </a:lnTo>
                <a:lnTo>
                  <a:pt x="497" y="727"/>
                </a:lnTo>
                <a:lnTo>
                  <a:pt x="508" y="717"/>
                </a:lnTo>
                <a:lnTo>
                  <a:pt x="508" y="717"/>
                </a:lnTo>
                <a:lnTo>
                  <a:pt x="513" y="711"/>
                </a:lnTo>
                <a:lnTo>
                  <a:pt x="515" y="710"/>
                </a:lnTo>
                <a:lnTo>
                  <a:pt x="513" y="715"/>
                </a:lnTo>
                <a:lnTo>
                  <a:pt x="513" y="715"/>
                </a:lnTo>
                <a:close/>
                <a:moveTo>
                  <a:pt x="518" y="693"/>
                </a:moveTo>
                <a:lnTo>
                  <a:pt x="518" y="693"/>
                </a:lnTo>
                <a:lnTo>
                  <a:pt x="488" y="719"/>
                </a:lnTo>
                <a:lnTo>
                  <a:pt x="456" y="742"/>
                </a:lnTo>
                <a:lnTo>
                  <a:pt x="395" y="788"/>
                </a:lnTo>
                <a:lnTo>
                  <a:pt x="395" y="788"/>
                </a:lnTo>
                <a:lnTo>
                  <a:pt x="365" y="812"/>
                </a:lnTo>
                <a:lnTo>
                  <a:pt x="337" y="837"/>
                </a:lnTo>
                <a:lnTo>
                  <a:pt x="337" y="837"/>
                </a:lnTo>
                <a:lnTo>
                  <a:pt x="310" y="860"/>
                </a:lnTo>
                <a:lnTo>
                  <a:pt x="310" y="860"/>
                </a:lnTo>
                <a:lnTo>
                  <a:pt x="303" y="866"/>
                </a:lnTo>
                <a:lnTo>
                  <a:pt x="297" y="872"/>
                </a:lnTo>
                <a:lnTo>
                  <a:pt x="297" y="872"/>
                </a:lnTo>
                <a:lnTo>
                  <a:pt x="290" y="879"/>
                </a:lnTo>
                <a:lnTo>
                  <a:pt x="289" y="880"/>
                </a:lnTo>
                <a:lnTo>
                  <a:pt x="293" y="875"/>
                </a:lnTo>
                <a:lnTo>
                  <a:pt x="293" y="875"/>
                </a:lnTo>
                <a:lnTo>
                  <a:pt x="321" y="846"/>
                </a:lnTo>
                <a:lnTo>
                  <a:pt x="350" y="819"/>
                </a:lnTo>
                <a:lnTo>
                  <a:pt x="380" y="792"/>
                </a:lnTo>
                <a:lnTo>
                  <a:pt x="412" y="766"/>
                </a:lnTo>
                <a:lnTo>
                  <a:pt x="412" y="766"/>
                </a:lnTo>
                <a:lnTo>
                  <a:pt x="468" y="723"/>
                </a:lnTo>
                <a:lnTo>
                  <a:pt x="495" y="698"/>
                </a:lnTo>
                <a:lnTo>
                  <a:pt x="508" y="686"/>
                </a:lnTo>
                <a:lnTo>
                  <a:pt x="520" y="673"/>
                </a:lnTo>
                <a:lnTo>
                  <a:pt x="520" y="673"/>
                </a:lnTo>
                <a:lnTo>
                  <a:pt x="519" y="692"/>
                </a:lnTo>
                <a:lnTo>
                  <a:pt x="519" y="692"/>
                </a:lnTo>
                <a:lnTo>
                  <a:pt x="518" y="693"/>
                </a:lnTo>
                <a:lnTo>
                  <a:pt x="518" y="693"/>
                </a:lnTo>
                <a:close/>
                <a:moveTo>
                  <a:pt x="305" y="867"/>
                </a:moveTo>
                <a:lnTo>
                  <a:pt x="305" y="867"/>
                </a:lnTo>
                <a:lnTo>
                  <a:pt x="320" y="854"/>
                </a:lnTo>
                <a:lnTo>
                  <a:pt x="334" y="842"/>
                </a:lnTo>
                <a:lnTo>
                  <a:pt x="334" y="842"/>
                </a:lnTo>
                <a:lnTo>
                  <a:pt x="367" y="814"/>
                </a:lnTo>
                <a:lnTo>
                  <a:pt x="383" y="801"/>
                </a:lnTo>
                <a:lnTo>
                  <a:pt x="400" y="786"/>
                </a:lnTo>
                <a:lnTo>
                  <a:pt x="400" y="786"/>
                </a:lnTo>
                <a:lnTo>
                  <a:pt x="433" y="763"/>
                </a:lnTo>
                <a:lnTo>
                  <a:pt x="465" y="739"/>
                </a:lnTo>
                <a:lnTo>
                  <a:pt x="465" y="739"/>
                </a:lnTo>
                <a:lnTo>
                  <a:pt x="496" y="716"/>
                </a:lnTo>
                <a:lnTo>
                  <a:pt x="496" y="716"/>
                </a:lnTo>
                <a:lnTo>
                  <a:pt x="477" y="733"/>
                </a:lnTo>
                <a:lnTo>
                  <a:pt x="456" y="749"/>
                </a:lnTo>
                <a:lnTo>
                  <a:pt x="456" y="749"/>
                </a:lnTo>
                <a:lnTo>
                  <a:pt x="425" y="775"/>
                </a:lnTo>
                <a:lnTo>
                  <a:pt x="394" y="802"/>
                </a:lnTo>
                <a:lnTo>
                  <a:pt x="394" y="802"/>
                </a:lnTo>
                <a:lnTo>
                  <a:pt x="362" y="829"/>
                </a:lnTo>
                <a:lnTo>
                  <a:pt x="333" y="856"/>
                </a:lnTo>
                <a:lnTo>
                  <a:pt x="333" y="856"/>
                </a:lnTo>
                <a:lnTo>
                  <a:pt x="322" y="866"/>
                </a:lnTo>
                <a:lnTo>
                  <a:pt x="310" y="875"/>
                </a:lnTo>
                <a:lnTo>
                  <a:pt x="298" y="886"/>
                </a:lnTo>
                <a:lnTo>
                  <a:pt x="293" y="891"/>
                </a:lnTo>
                <a:lnTo>
                  <a:pt x="288" y="897"/>
                </a:lnTo>
                <a:lnTo>
                  <a:pt x="288" y="897"/>
                </a:lnTo>
                <a:lnTo>
                  <a:pt x="287" y="883"/>
                </a:lnTo>
                <a:lnTo>
                  <a:pt x="287" y="883"/>
                </a:lnTo>
                <a:lnTo>
                  <a:pt x="292" y="880"/>
                </a:lnTo>
                <a:lnTo>
                  <a:pt x="296" y="875"/>
                </a:lnTo>
                <a:lnTo>
                  <a:pt x="305" y="867"/>
                </a:lnTo>
                <a:lnTo>
                  <a:pt x="305" y="867"/>
                </a:lnTo>
                <a:close/>
                <a:moveTo>
                  <a:pt x="289" y="901"/>
                </a:moveTo>
                <a:lnTo>
                  <a:pt x="289" y="901"/>
                </a:lnTo>
                <a:lnTo>
                  <a:pt x="289" y="902"/>
                </a:lnTo>
                <a:lnTo>
                  <a:pt x="289" y="902"/>
                </a:lnTo>
                <a:lnTo>
                  <a:pt x="289" y="902"/>
                </a:lnTo>
                <a:lnTo>
                  <a:pt x="289" y="902"/>
                </a:lnTo>
                <a:lnTo>
                  <a:pt x="289" y="901"/>
                </a:lnTo>
                <a:lnTo>
                  <a:pt x="289" y="901"/>
                </a:lnTo>
                <a:close/>
                <a:moveTo>
                  <a:pt x="299" y="893"/>
                </a:moveTo>
                <a:lnTo>
                  <a:pt x="299" y="893"/>
                </a:lnTo>
                <a:lnTo>
                  <a:pt x="335" y="863"/>
                </a:lnTo>
                <a:lnTo>
                  <a:pt x="335" y="863"/>
                </a:lnTo>
                <a:lnTo>
                  <a:pt x="360" y="843"/>
                </a:lnTo>
                <a:lnTo>
                  <a:pt x="360" y="843"/>
                </a:lnTo>
                <a:lnTo>
                  <a:pt x="393" y="817"/>
                </a:lnTo>
                <a:lnTo>
                  <a:pt x="425" y="791"/>
                </a:lnTo>
                <a:lnTo>
                  <a:pt x="425" y="791"/>
                </a:lnTo>
                <a:lnTo>
                  <a:pt x="489" y="741"/>
                </a:lnTo>
                <a:lnTo>
                  <a:pt x="489" y="741"/>
                </a:lnTo>
                <a:lnTo>
                  <a:pt x="497" y="734"/>
                </a:lnTo>
                <a:lnTo>
                  <a:pt x="505" y="727"/>
                </a:lnTo>
                <a:lnTo>
                  <a:pt x="512" y="720"/>
                </a:lnTo>
                <a:lnTo>
                  <a:pt x="515" y="715"/>
                </a:lnTo>
                <a:lnTo>
                  <a:pt x="517" y="710"/>
                </a:lnTo>
                <a:lnTo>
                  <a:pt x="517" y="710"/>
                </a:lnTo>
                <a:lnTo>
                  <a:pt x="516" y="725"/>
                </a:lnTo>
                <a:lnTo>
                  <a:pt x="516" y="725"/>
                </a:lnTo>
                <a:lnTo>
                  <a:pt x="486" y="748"/>
                </a:lnTo>
                <a:lnTo>
                  <a:pt x="455" y="772"/>
                </a:lnTo>
                <a:lnTo>
                  <a:pt x="425" y="798"/>
                </a:lnTo>
                <a:lnTo>
                  <a:pt x="396" y="824"/>
                </a:lnTo>
                <a:lnTo>
                  <a:pt x="396" y="824"/>
                </a:lnTo>
                <a:lnTo>
                  <a:pt x="363" y="852"/>
                </a:lnTo>
                <a:lnTo>
                  <a:pt x="347" y="865"/>
                </a:lnTo>
                <a:lnTo>
                  <a:pt x="329" y="878"/>
                </a:lnTo>
                <a:lnTo>
                  <a:pt x="329" y="878"/>
                </a:lnTo>
                <a:lnTo>
                  <a:pt x="318" y="886"/>
                </a:lnTo>
                <a:lnTo>
                  <a:pt x="307" y="894"/>
                </a:lnTo>
                <a:lnTo>
                  <a:pt x="307" y="894"/>
                </a:lnTo>
                <a:lnTo>
                  <a:pt x="299" y="901"/>
                </a:lnTo>
                <a:lnTo>
                  <a:pt x="294" y="904"/>
                </a:lnTo>
                <a:lnTo>
                  <a:pt x="289" y="906"/>
                </a:lnTo>
                <a:lnTo>
                  <a:pt x="289" y="906"/>
                </a:lnTo>
                <a:lnTo>
                  <a:pt x="293" y="901"/>
                </a:lnTo>
                <a:lnTo>
                  <a:pt x="299" y="893"/>
                </a:lnTo>
                <a:lnTo>
                  <a:pt x="299" y="893"/>
                </a:lnTo>
                <a:close/>
                <a:moveTo>
                  <a:pt x="509" y="735"/>
                </a:moveTo>
                <a:lnTo>
                  <a:pt x="509" y="735"/>
                </a:lnTo>
                <a:lnTo>
                  <a:pt x="502" y="742"/>
                </a:lnTo>
                <a:lnTo>
                  <a:pt x="495" y="748"/>
                </a:lnTo>
                <a:lnTo>
                  <a:pt x="495" y="748"/>
                </a:lnTo>
                <a:lnTo>
                  <a:pt x="483" y="759"/>
                </a:lnTo>
                <a:lnTo>
                  <a:pt x="469" y="770"/>
                </a:lnTo>
                <a:lnTo>
                  <a:pt x="469" y="770"/>
                </a:lnTo>
                <a:lnTo>
                  <a:pt x="410" y="818"/>
                </a:lnTo>
                <a:lnTo>
                  <a:pt x="410" y="818"/>
                </a:lnTo>
                <a:lnTo>
                  <a:pt x="381" y="839"/>
                </a:lnTo>
                <a:lnTo>
                  <a:pt x="381" y="839"/>
                </a:lnTo>
                <a:lnTo>
                  <a:pt x="385" y="836"/>
                </a:lnTo>
                <a:lnTo>
                  <a:pt x="385" y="836"/>
                </a:lnTo>
                <a:lnTo>
                  <a:pt x="446" y="782"/>
                </a:lnTo>
                <a:lnTo>
                  <a:pt x="478" y="757"/>
                </a:lnTo>
                <a:lnTo>
                  <a:pt x="510" y="732"/>
                </a:lnTo>
                <a:lnTo>
                  <a:pt x="510" y="732"/>
                </a:lnTo>
                <a:lnTo>
                  <a:pt x="514" y="729"/>
                </a:lnTo>
                <a:lnTo>
                  <a:pt x="514" y="730"/>
                </a:lnTo>
                <a:lnTo>
                  <a:pt x="509" y="735"/>
                </a:lnTo>
                <a:lnTo>
                  <a:pt x="509" y="735"/>
                </a:lnTo>
                <a:close/>
                <a:moveTo>
                  <a:pt x="303" y="900"/>
                </a:moveTo>
                <a:lnTo>
                  <a:pt x="303" y="900"/>
                </a:lnTo>
                <a:lnTo>
                  <a:pt x="317" y="890"/>
                </a:lnTo>
                <a:lnTo>
                  <a:pt x="330" y="880"/>
                </a:lnTo>
                <a:lnTo>
                  <a:pt x="330" y="880"/>
                </a:lnTo>
                <a:lnTo>
                  <a:pt x="331" y="879"/>
                </a:lnTo>
                <a:lnTo>
                  <a:pt x="331" y="879"/>
                </a:lnTo>
                <a:lnTo>
                  <a:pt x="313" y="895"/>
                </a:lnTo>
                <a:lnTo>
                  <a:pt x="295" y="911"/>
                </a:lnTo>
                <a:lnTo>
                  <a:pt x="295" y="911"/>
                </a:lnTo>
                <a:lnTo>
                  <a:pt x="290" y="908"/>
                </a:lnTo>
                <a:lnTo>
                  <a:pt x="290" y="908"/>
                </a:lnTo>
                <a:lnTo>
                  <a:pt x="290" y="908"/>
                </a:lnTo>
                <a:lnTo>
                  <a:pt x="290" y="908"/>
                </a:lnTo>
                <a:lnTo>
                  <a:pt x="297" y="905"/>
                </a:lnTo>
                <a:lnTo>
                  <a:pt x="303" y="900"/>
                </a:lnTo>
                <a:lnTo>
                  <a:pt x="303" y="900"/>
                </a:lnTo>
                <a:close/>
                <a:moveTo>
                  <a:pt x="299" y="910"/>
                </a:moveTo>
                <a:lnTo>
                  <a:pt x="299" y="910"/>
                </a:lnTo>
                <a:lnTo>
                  <a:pt x="314" y="897"/>
                </a:lnTo>
                <a:lnTo>
                  <a:pt x="328" y="885"/>
                </a:lnTo>
                <a:lnTo>
                  <a:pt x="356" y="861"/>
                </a:lnTo>
                <a:lnTo>
                  <a:pt x="416" y="816"/>
                </a:lnTo>
                <a:lnTo>
                  <a:pt x="416" y="816"/>
                </a:lnTo>
                <a:lnTo>
                  <a:pt x="475" y="768"/>
                </a:lnTo>
                <a:lnTo>
                  <a:pt x="475" y="768"/>
                </a:lnTo>
                <a:lnTo>
                  <a:pt x="497" y="750"/>
                </a:lnTo>
                <a:lnTo>
                  <a:pt x="507" y="740"/>
                </a:lnTo>
                <a:lnTo>
                  <a:pt x="516" y="729"/>
                </a:lnTo>
                <a:lnTo>
                  <a:pt x="516" y="729"/>
                </a:lnTo>
                <a:lnTo>
                  <a:pt x="515" y="743"/>
                </a:lnTo>
                <a:lnTo>
                  <a:pt x="515" y="743"/>
                </a:lnTo>
                <a:lnTo>
                  <a:pt x="504" y="752"/>
                </a:lnTo>
                <a:lnTo>
                  <a:pt x="492" y="760"/>
                </a:lnTo>
                <a:lnTo>
                  <a:pt x="480" y="768"/>
                </a:lnTo>
                <a:lnTo>
                  <a:pt x="468" y="777"/>
                </a:lnTo>
                <a:lnTo>
                  <a:pt x="468" y="777"/>
                </a:lnTo>
                <a:lnTo>
                  <a:pt x="440" y="802"/>
                </a:lnTo>
                <a:lnTo>
                  <a:pt x="426" y="815"/>
                </a:lnTo>
                <a:lnTo>
                  <a:pt x="412" y="826"/>
                </a:lnTo>
                <a:lnTo>
                  <a:pt x="412" y="826"/>
                </a:lnTo>
                <a:lnTo>
                  <a:pt x="349" y="875"/>
                </a:lnTo>
                <a:lnTo>
                  <a:pt x="349" y="875"/>
                </a:lnTo>
                <a:lnTo>
                  <a:pt x="317" y="900"/>
                </a:lnTo>
                <a:lnTo>
                  <a:pt x="317" y="900"/>
                </a:lnTo>
                <a:lnTo>
                  <a:pt x="304" y="909"/>
                </a:lnTo>
                <a:lnTo>
                  <a:pt x="304" y="909"/>
                </a:lnTo>
                <a:lnTo>
                  <a:pt x="298" y="913"/>
                </a:lnTo>
                <a:lnTo>
                  <a:pt x="298" y="913"/>
                </a:lnTo>
                <a:lnTo>
                  <a:pt x="297" y="912"/>
                </a:lnTo>
                <a:lnTo>
                  <a:pt x="297" y="912"/>
                </a:lnTo>
                <a:lnTo>
                  <a:pt x="299" y="910"/>
                </a:lnTo>
                <a:lnTo>
                  <a:pt x="299" y="910"/>
                </a:lnTo>
                <a:close/>
                <a:moveTo>
                  <a:pt x="346" y="881"/>
                </a:moveTo>
                <a:lnTo>
                  <a:pt x="346" y="881"/>
                </a:lnTo>
                <a:lnTo>
                  <a:pt x="409" y="831"/>
                </a:lnTo>
                <a:lnTo>
                  <a:pt x="409" y="831"/>
                </a:lnTo>
                <a:lnTo>
                  <a:pt x="438" y="808"/>
                </a:lnTo>
                <a:lnTo>
                  <a:pt x="466" y="782"/>
                </a:lnTo>
                <a:lnTo>
                  <a:pt x="466" y="782"/>
                </a:lnTo>
                <a:lnTo>
                  <a:pt x="478" y="772"/>
                </a:lnTo>
                <a:lnTo>
                  <a:pt x="491" y="764"/>
                </a:lnTo>
                <a:lnTo>
                  <a:pt x="503" y="755"/>
                </a:lnTo>
                <a:lnTo>
                  <a:pt x="515" y="746"/>
                </a:lnTo>
                <a:lnTo>
                  <a:pt x="515" y="746"/>
                </a:lnTo>
                <a:lnTo>
                  <a:pt x="514" y="763"/>
                </a:lnTo>
                <a:lnTo>
                  <a:pt x="514" y="763"/>
                </a:lnTo>
                <a:lnTo>
                  <a:pt x="509" y="766"/>
                </a:lnTo>
                <a:lnTo>
                  <a:pt x="504" y="769"/>
                </a:lnTo>
                <a:lnTo>
                  <a:pt x="495" y="777"/>
                </a:lnTo>
                <a:lnTo>
                  <a:pt x="495" y="777"/>
                </a:lnTo>
                <a:lnTo>
                  <a:pt x="480" y="788"/>
                </a:lnTo>
                <a:lnTo>
                  <a:pt x="464" y="799"/>
                </a:lnTo>
                <a:lnTo>
                  <a:pt x="464" y="799"/>
                </a:lnTo>
                <a:lnTo>
                  <a:pt x="407" y="840"/>
                </a:lnTo>
                <a:lnTo>
                  <a:pt x="407" y="840"/>
                </a:lnTo>
                <a:lnTo>
                  <a:pt x="356" y="874"/>
                </a:lnTo>
                <a:lnTo>
                  <a:pt x="331" y="894"/>
                </a:lnTo>
                <a:lnTo>
                  <a:pt x="319" y="904"/>
                </a:lnTo>
                <a:lnTo>
                  <a:pt x="307" y="915"/>
                </a:lnTo>
                <a:lnTo>
                  <a:pt x="307" y="915"/>
                </a:lnTo>
                <a:lnTo>
                  <a:pt x="304" y="916"/>
                </a:lnTo>
                <a:lnTo>
                  <a:pt x="304" y="916"/>
                </a:lnTo>
                <a:lnTo>
                  <a:pt x="299" y="914"/>
                </a:lnTo>
                <a:lnTo>
                  <a:pt x="299" y="914"/>
                </a:lnTo>
                <a:lnTo>
                  <a:pt x="312" y="906"/>
                </a:lnTo>
                <a:lnTo>
                  <a:pt x="324" y="898"/>
                </a:lnTo>
                <a:lnTo>
                  <a:pt x="346" y="881"/>
                </a:lnTo>
                <a:lnTo>
                  <a:pt x="346" y="881"/>
                </a:lnTo>
                <a:close/>
                <a:moveTo>
                  <a:pt x="512" y="766"/>
                </a:moveTo>
                <a:lnTo>
                  <a:pt x="512" y="766"/>
                </a:lnTo>
                <a:lnTo>
                  <a:pt x="512" y="769"/>
                </a:lnTo>
                <a:lnTo>
                  <a:pt x="512" y="769"/>
                </a:lnTo>
                <a:lnTo>
                  <a:pt x="507" y="774"/>
                </a:lnTo>
                <a:lnTo>
                  <a:pt x="502" y="779"/>
                </a:lnTo>
                <a:lnTo>
                  <a:pt x="502" y="779"/>
                </a:lnTo>
                <a:lnTo>
                  <a:pt x="466" y="806"/>
                </a:lnTo>
                <a:lnTo>
                  <a:pt x="466" y="806"/>
                </a:lnTo>
                <a:lnTo>
                  <a:pt x="445" y="821"/>
                </a:lnTo>
                <a:lnTo>
                  <a:pt x="425" y="836"/>
                </a:lnTo>
                <a:lnTo>
                  <a:pt x="381" y="865"/>
                </a:lnTo>
                <a:lnTo>
                  <a:pt x="381" y="865"/>
                </a:lnTo>
                <a:lnTo>
                  <a:pt x="365" y="877"/>
                </a:lnTo>
                <a:lnTo>
                  <a:pt x="349" y="890"/>
                </a:lnTo>
                <a:lnTo>
                  <a:pt x="332" y="901"/>
                </a:lnTo>
                <a:lnTo>
                  <a:pt x="323" y="907"/>
                </a:lnTo>
                <a:lnTo>
                  <a:pt x="315" y="912"/>
                </a:lnTo>
                <a:lnTo>
                  <a:pt x="315" y="912"/>
                </a:lnTo>
                <a:lnTo>
                  <a:pt x="316" y="910"/>
                </a:lnTo>
                <a:lnTo>
                  <a:pt x="316" y="910"/>
                </a:lnTo>
                <a:lnTo>
                  <a:pt x="325" y="903"/>
                </a:lnTo>
                <a:lnTo>
                  <a:pt x="334" y="896"/>
                </a:lnTo>
                <a:lnTo>
                  <a:pt x="334" y="896"/>
                </a:lnTo>
                <a:lnTo>
                  <a:pt x="375" y="865"/>
                </a:lnTo>
                <a:lnTo>
                  <a:pt x="417" y="835"/>
                </a:lnTo>
                <a:lnTo>
                  <a:pt x="417" y="835"/>
                </a:lnTo>
                <a:lnTo>
                  <a:pt x="492" y="782"/>
                </a:lnTo>
                <a:lnTo>
                  <a:pt x="492" y="782"/>
                </a:lnTo>
                <a:lnTo>
                  <a:pt x="502" y="774"/>
                </a:lnTo>
                <a:lnTo>
                  <a:pt x="502" y="774"/>
                </a:lnTo>
                <a:lnTo>
                  <a:pt x="512" y="766"/>
                </a:lnTo>
                <a:lnTo>
                  <a:pt x="512" y="766"/>
                </a:lnTo>
                <a:close/>
                <a:moveTo>
                  <a:pt x="308" y="916"/>
                </a:moveTo>
                <a:lnTo>
                  <a:pt x="308" y="916"/>
                </a:lnTo>
                <a:lnTo>
                  <a:pt x="322" y="910"/>
                </a:lnTo>
                <a:lnTo>
                  <a:pt x="333" y="902"/>
                </a:lnTo>
                <a:lnTo>
                  <a:pt x="355" y="886"/>
                </a:lnTo>
                <a:lnTo>
                  <a:pt x="355" y="886"/>
                </a:lnTo>
                <a:lnTo>
                  <a:pt x="388" y="863"/>
                </a:lnTo>
                <a:lnTo>
                  <a:pt x="421" y="841"/>
                </a:lnTo>
                <a:lnTo>
                  <a:pt x="421" y="841"/>
                </a:lnTo>
                <a:lnTo>
                  <a:pt x="451" y="820"/>
                </a:lnTo>
                <a:lnTo>
                  <a:pt x="481" y="798"/>
                </a:lnTo>
                <a:lnTo>
                  <a:pt x="481" y="798"/>
                </a:lnTo>
                <a:lnTo>
                  <a:pt x="498" y="785"/>
                </a:lnTo>
                <a:lnTo>
                  <a:pt x="507" y="778"/>
                </a:lnTo>
                <a:lnTo>
                  <a:pt x="511" y="774"/>
                </a:lnTo>
                <a:lnTo>
                  <a:pt x="514" y="770"/>
                </a:lnTo>
                <a:lnTo>
                  <a:pt x="514" y="770"/>
                </a:lnTo>
                <a:lnTo>
                  <a:pt x="513" y="785"/>
                </a:lnTo>
                <a:lnTo>
                  <a:pt x="513" y="785"/>
                </a:lnTo>
                <a:lnTo>
                  <a:pt x="495" y="799"/>
                </a:lnTo>
                <a:lnTo>
                  <a:pt x="477" y="813"/>
                </a:lnTo>
                <a:lnTo>
                  <a:pt x="459" y="826"/>
                </a:lnTo>
                <a:lnTo>
                  <a:pt x="441" y="839"/>
                </a:lnTo>
                <a:lnTo>
                  <a:pt x="441" y="839"/>
                </a:lnTo>
                <a:lnTo>
                  <a:pt x="420" y="852"/>
                </a:lnTo>
                <a:lnTo>
                  <a:pt x="400" y="864"/>
                </a:lnTo>
                <a:lnTo>
                  <a:pt x="357" y="889"/>
                </a:lnTo>
                <a:lnTo>
                  <a:pt x="357" y="889"/>
                </a:lnTo>
                <a:lnTo>
                  <a:pt x="337" y="902"/>
                </a:lnTo>
                <a:lnTo>
                  <a:pt x="317" y="913"/>
                </a:lnTo>
                <a:lnTo>
                  <a:pt x="317" y="913"/>
                </a:lnTo>
                <a:lnTo>
                  <a:pt x="313" y="916"/>
                </a:lnTo>
                <a:lnTo>
                  <a:pt x="308" y="917"/>
                </a:lnTo>
                <a:lnTo>
                  <a:pt x="308" y="917"/>
                </a:lnTo>
                <a:lnTo>
                  <a:pt x="308" y="916"/>
                </a:lnTo>
                <a:lnTo>
                  <a:pt x="308" y="916"/>
                </a:lnTo>
                <a:close/>
                <a:moveTo>
                  <a:pt x="493" y="875"/>
                </a:moveTo>
                <a:lnTo>
                  <a:pt x="493" y="875"/>
                </a:lnTo>
                <a:lnTo>
                  <a:pt x="503" y="868"/>
                </a:lnTo>
                <a:lnTo>
                  <a:pt x="503" y="868"/>
                </a:lnTo>
                <a:lnTo>
                  <a:pt x="497" y="872"/>
                </a:lnTo>
                <a:lnTo>
                  <a:pt x="497" y="872"/>
                </a:lnTo>
                <a:lnTo>
                  <a:pt x="493" y="875"/>
                </a:lnTo>
                <a:lnTo>
                  <a:pt x="493" y="875"/>
                </a:lnTo>
                <a:close/>
                <a:moveTo>
                  <a:pt x="446" y="901"/>
                </a:moveTo>
                <a:lnTo>
                  <a:pt x="446" y="901"/>
                </a:lnTo>
                <a:lnTo>
                  <a:pt x="415" y="919"/>
                </a:lnTo>
                <a:lnTo>
                  <a:pt x="415" y="919"/>
                </a:lnTo>
                <a:lnTo>
                  <a:pt x="411" y="922"/>
                </a:lnTo>
                <a:lnTo>
                  <a:pt x="411" y="922"/>
                </a:lnTo>
                <a:lnTo>
                  <a:pt x="434" y="904"/>
                </a:lnTo>
                <a:lnTo>
                  <a:pt x="446" y="896"/>
                </a:lnTo>
                <a:lnTo>
                  <a:pt x="458" y="888"/>
                </a:lnTo>
                <a:lnTo>
                  <a:pt x="458" y="888"/>
                </a:lnTo>
                <a:lnTo>
                  <a:pt x="485" y="871"/>
                </a:lnTo>
                <a:lnTo>
                  <a:pt x="497" y="862"/>
                </a:lnTo>
                <a:lnTo>
                  <a:pt x="509" y="852"/>
                </a:lnTo>
                <a:lnTo>
                  <a:pt x="509" y="852"/>
                </a:lnTo>
                <a:lnTo>
                  <a:pt x="507" y="862"/>
                </a:lnTo>
                <a:lnTo>
                  <a:pt x="507" y="862"/>
                </a:lnTo>
                <a:lnTo>
                  <a:pt x="477" y="883"/>
                </a:lnTo>
                <a:lnTo>
                  <a:pt x="446" y="901"/>
                </a:lnTo>
                <a:lnTo>
                  <a:pt x="446" y="901"/>
                </a:lnTo>
                <a:close/>
                <a:moveTo>
                  <a:pt x="413" y="870"/>
                </a:moveTo>
                <a:lnTo>
                  <a:pt x="413" y="870"/>
                </a:lnTo>
                <a:lnTo>
                  <a:pt x="362" y="900"/>
                </a:lnTo>
                <a:lnTo>
                  <a:pt x="362" y="900"/>
                </a:lnTo>
                <a:lnTo>
                  <a:pt x="393" y="879"/>
                </a:lnTo>
                <a:lnTo>
                  <a:pt x="393" y="879"/>
                </a:lnTo>
                <a:lnTo>
                  <a:pt x="442" y="845"/>
                </a:lnTo>
                <a:lnTo>
                  <a:pt x="442" y="845"/>
                </a:lnTo>
                <a:lnTo>
                  <a:pt x="460" y="834"/>
                </a:lnTo>
                <a:lnTo>
                  <a:pt x="480" y="821"/>
                </a:lnTo>
                <a:lnTo>
                  <a:pt x="490" y="814"/>
                </a:lnTo>
                <a:lnTo>
                  <a:pt x="498" y="807"/>
                </a:lnTo>
                <a:lnTo>
                  <a:pt x="506" y="799"/>
                </a:lnTo>
                <a:lnTo>
                  <a:pt x="513" y="790"/>
                </a:lnTo>
                <a:lnTo>
                  <a:pt x="513" y="790"/>
                </a:lnTo>
                <a:lnTo>
                  <a:pt x="512" y="805"/>
                </a:lnTo>
                <a:lnTo>
                  <a:pt x="512" y="805"/>
                </a:lnTo>
                <a:lnTo>
                  <a:pt x="501" y="815"/>
                </a:lnTo>
                <a:lnTo>
                  <a:pt x="490" y="824"/>
                </a:lnTo>
                <a:lnTo>
                  <a:pt x="478" y="833"/>
                </a:lnTo>
                <a:lnTo>
                  <a:pt x="464" y="841"/>
                </a:lnTo>
                <a:lnTo>
                  <a:pt x="438" y="856"/>
                </a:lnTo>
                <a:lnTo>
                  <a:pt x="413" y="870"/>
                </a:lnTo>
                <a:lnTo>
                  <a:pt x="413" y="870"/>
                </a:lnTo>
                <a:close/>
                <a:moveTo>
                  <a:pt x="512" y="809"/>
                </a:moveTo>
                <a:lnTo>
                  <a:pt x="512" y="809"/>
                </a:lnTo>
                <a:lnTo>
                  <a:pt x="511" y="821"/>
                </a:lnTo>
                <a:lnTo>
                  <a:pt x="511" y="821"/>
                </a:lnTo>
                <a:lnTo>
                  <a:pt x="489" y="837"/>
                </a:lnTo>
                <a:lnTo>
                  <a:pt x="464" y="853"/>
                </a:lnTo>
                <a:lnTo>
                  <a:pt x="440" y="867"/>
                </a:lnTo>
                <a:lnTo>
                  <a:pt x="416" y="882"/>
                </a:lnTo>
                <a:lnTo>
                  <a:pt x="416" y="882"/>
                </a:lnTo>
                <a:lnTo>
                  <a:pt x="386" y="899"/>
                </a:lnTo>
                <a:lnTo>
                  <a:pt x="386" y="899"/>
                </a:lnTo>
                <a:lnTo>
                  <a:pt x="412" y="882"/>
                </a:lnTo>
                <a:lnTo>
                  <a:pt x="438" y="864"/>
                </a:lnTo>
                <a:lnTo>
                  <a:pt x="438" y="864"/>
                </a:lnTo>
                <a:lnTo>
                  <a:pt x="459" y="851"/>
                </a:lnTo>
                <a:lnTo>
                  <a:pt x="480" y="836"/>
                </a:lnTo>
                <a:lnTo>
                  <a:pt x="480" y="836"/>
                </a:lnTo>
                <a:lnTo>
                  <a:pt x="496" y="824"/>
                </a:lnTo>
                <a:lnTo>
                  <a:pt x="505" y="817"/>
                </a:lnTo>
                <a:lnTo>
                  <a:pt x="512" y="809"/>
                </a:lnTo>
                <a:lnTo>
                  <a:pt x="512" y="809"/>
                </a:lnTo>
                <a:close/>
                <a:moveTo>
                  <a:pt x="344" y="900"/>
                </a:moveTo>
                <a:lnTo>
                  <a:pt x="344" y="900"/>
                </a:lnTo>
                <a:lnTo>
                  <a:pt x="401" y="866"/>
                </a:lnTo>
                <a:lnTo>
                  <a:pt x="401" y="866"/>
                </a:lnTo>
                <a:lnTo>
                  <a:pt x="428" y="850"/>
                </a:lnTo>
                <a:lnTo>
                  <a:pt x="442" y="841"/>
                </a:lnTo>
                <a:lnTo>
                  <a:pt x="455" y="832"/>
                </a:lnTo>
                <a:lnTo>
                  <a:pt x="455" y="832"/>
                </a:lnTo>
                <a:lnTo>
                  <a:pt x="481" y="813"/>
                </a:lnTo>
                <a:lnTo>
                  <a:pt x="506" y="793"/>
                </a:lnTo>
                <a:lnTo>
                  <a:pt x="506" y="793"/>
                </a:lnTo>
                <a:lnTo>
                  <a:pt x="511" y="789"/>
                </a:lnTo>
                <a:lnTo>
                  <a:pt x="506" y="796"/>
                </a:lnTo>
                <a:lnTo>
                  <a:pt x="506" y="796"/>
                </a:lnTo>
                <a:lnTo>
                  <a:pt x="502" y="800"/>
                </a:lnTo>
                <a:lnTo>
                  <a:pt x="497" y="805"/>
                </a:lnTo>
                <a:lnTo>
                  <a:pt x="497" y="805"/>
                </a:lnTo>
                <a:lnTo>
                  <a:pt x="485" y="814"/>
                </a:lnTo>
                <a:lnTo>
                  <a:pt x="472" y="823"/>
                </a:lnTo>
                <a:lnTo>
                  <a:pt x="472" y="823"/>
                </a:lnTo>
                <a:lnTo>
                  <a:pt x="419" y="858"/>
                </a:lnTo>
                <a:lnTo>
                  <a:pt x="419" y="858"/>
                </a:lnTo>
                <a:lnTo>
                  <a:pt x="364" y="896"/>
                </a:lnTo>
                <a:lnTo>
                  <a:pt x="364" y="896"/>
                </a:lnTo>
                <a:lnTo>
                  <a:pt x="354" y="902"/>
                </a:lnTo>
                <a:lnTo>
                  <a:pt x="343" y="909"/>
                </a:lnTo>
                <a:lnTo>
                  <a:pt x="332" y="916"/>
                </a:lnTo>
                <a:lnTo>
                  <a:pt x="323" y="923"/>
                </a:lnTo>
                <a:lnTo>
                  <a:pt x="323" y="923"/>
                </a:lnTo>
                <a:lnTo>
                  <a:pt x="322" y="924"/>
                </a:lnTo>
                <a:lnTo>
                  <a:pt x="322" y="924"/>
                </a:lnTo>
                <a:lnTo>
                  <a:pt x="312" y="919"/>
                </a:lnTo>
                <a:lnTo>
                  <a:pt x="312" y="919"/>
                </a:lnTo>
                <a:lnTo>
                  <a:pt x="320" y="915"/>
                </a:lnTo>
                <a:lnTo>
                  <a:pt x="329" y="910"/>
                </a:lnTo>
                <a:lnTo>
                  <a:pt x="344" y="900"/>
                </a:lnTo>
                <a:lnTo>
                  <a:pt x="344" y="900"/>
                </a:lnTo>
                <a:close/>
                <a:moveTo>
                  <a:pt x="424" y="866"/>
                </a:moveTo>
                <a:lnTo>
                  <a:pt x="424" y="866"/>
                </a:lnTo>
                <a:lnTo>
                  <a:pt x="449" y="852"/>
                </a:lnTo>
                <a:lnTo>
                  <a:pt x="475" y="837"/>
                </a:lnTo>
                <a:lnTo>
                  <a:pt x="475" y="837"/>
                </a:lnTo>
                <a:lnTo>
                  <a:pt x="451" y="853"/>
                </a:lnTo>
                <a:lnTo>
                  <a:pt x="428" y="868"/>
                </a:lnTo>
                <a:lnTo>
                  <a:pt x="428" y="868"/>
                </a:lnTo>
                <a:lnTo>
                  <a:pt x="405" y="884"/>
                </a:lnTo>
                <a:lnTo>
                  <a:pt x="382" y="899"/>
                </a:lnTo>
                <a:lnTo>
                  <a:pt x="360" y="915"/>
                </a:lnTo>
                <a:lnTo>
                  <a:pt x="338" y="930"/>
                </a:lnTo>
                <a:lnTo>
                  <a:pt x="338" y="930"/>
                </a:lnTo>
                <a:lnTo>
                  <a:pt x="325" y="925"/>
                </a:lnTo>
                <a:lnTo>
                  <a:pt x="325" y="925"/>
                </a:lnTo>
                <a:lnTo>
                  <a:pt x="424" y="866"/>
                </a:lnTo>
                <a:lnTo>
                  <a:pt x="424" y="866"/>
                </a:lnTo>
                <a:close/>
                <a:moveTo>
                  <a:pt x="450" y="864"/>
                </a:moveTo>
                <a:lnTo>
                  <a:pt x="450" y="864"/>
                </a:lnTo>
                <a:lnTo>
                  <a:pt x="470" y="851"/>
                </a:lnTo>
                <a:lnTo>
                  <a:pt x="491" y="838"/>
                </a:lnTo>
                <a:lnTo>
                  <a:pt x="491" y="838"/>
                </a:lnTo>
                <a:lnTo>
                  <a:pt x="478" y="847"/>
                </a:lnTo>
                <a:lnTo>
                  <a:pt x="464" y="856"/>
                </a:lnTo>
                <a:lnTo>
                  <a:pt x="464" y="856"/>
                </a:lnTo>
                <a:lnTo>
                  <a:pt x="438" y="873"/>
                </a:lnTo>
                <a:lnTo>
                  <a:pt x="412" y="891"/>
                </a:lnTo>
                <a:lnTo>
                  <a:pt x="386" y="910"/>
                </a:lnTo>
                <a:lnTo>
                  <a:pt x="362" y="930"/>
                </a:lnTo>
                <a:lnTo>
                  <a:pt x="362" y="930"/>
                </a:lnTo>
                <a:lnTo>
                  <a:pt x="360" y="931"/>
                </a:lnTo>
                <a:lnTo>
                  <a:pt x="360" y="931"/>
                </a:lnTo>
                <a:lnTo>
                  <a:pt x="355" y="935"/>
                </a:lnTo>
                <a:lnTo>
                  <a:pt x="355" y="935"/>
                </a:lnTo>
                <a:lnTo>
                  <a:pt x="341" y="930"/>
                </a:lnTo>
                <a:lnTo>
                  <a:pt x="341" y="930"/>
                </a:lnTo>
                <a:lnTo>
                  <a:pt x="396" y="898"/>
                </a:lnTo>
                <a:lnTo>
                  <a:pt x="450" y="864"/>
                </a:lnTo>
                <a:lnTo>
                  <a:pt x="450" y="864"/>
                </a:lnTo>
                <a:close/>
                <a:moveTo>
                  <a:pt x="511" y="824"/>
                </a:moveTo>
                <a:lnTo>
                  <a:pt x="511" y="824"/>
                </a:lnTo>
                <a:lnTo>
                  <a:pt x="511" y="829"/>
                </a:lnTo>
                <a:lnTo>
                  <a:pt x="511" y="829"/>
                </a:lnTo>
                <a:lnTo>
                  <a:pt x="510" y="833"/>
                </a:lnTo>
                <a:lnTo>
                  <a:pt x="510" y="833"/>
                </a:lnTo>
                <a:lnTo>
                  <a:pt x="502" y="840"/>
                </a:lnTo>
                <a:lnTo>
                  <a:pt x="493" y="847"/>
                </a:lnTo>
                <a:lnTo>
                  <a:pt x="474" y="860"/>
                </a:lnTo>
                <a:lnTo>
                  <a:pt x="435" y="884"/>
                </a:lnTo>
                <a:lnTo>
                  <a:pt x="435" y="884"/>
                </a:lnTo>
                <a:lnTo>
                  <a:pt x="383" y="916"/>
                </a:lnTo>
                <a:lnTo>
                  <a:pt x="383" y="916"/>
                </a:lnTo>
                <a:lnTo>
                  <a:pt x="392" y="910"/>
                </a:lnTo>
                <a:lnTo>
                  <a:pt x="392" y="910"/>
                </a:lnTo>
                <a:lnTo>
                  <a:pt x="413" y="895"/>
                </a:lnTo>
                <a:lnTo>
                  <a:pt x="435" y="879"/>
                </a:lnTo>
                <a:lnTo>
                  <a:pt x="435" y="879"/>
                </a:lnTo>
                <a:lnTo>
                  <a:pt x="454" y="865"/>
                </a:lnTo>
                <a:lnTo>
                  <a:pt x="475" y="853"/>
                </a:lnTo>
                <a:lnTo>
                  <a:pt x="493" y="839"/>
                </a:lnTo>
                <a:lnTo>
                  <a:pt x="502" y="832"/>
                </a:lnTo>
                <a:lnTo>
                  <a:pt x="511" y="824"/>
                </a:lnTo>
                <a:lnTo>
                  <a:pt x="511" y="824"/>
                </a:lnTo>
                <a:close/>
                <a:moveTo>
                  <a:pt x="365" y="930"/>
                </a:moveTo>
                <a:lnTo>
                  <a:pt x="365" y="930"/>
                </a:lnTo>
                <a:lnTo>
                  <a:pt x="370" y="927"/>
                </a:lnTo>
                <a:lnTo>
                  <a:pt x="370" y="927"/>
                </a:lnTo>
                <a:lnTo>
                  <a:pt x="383" y="918"/>
                </a:lnTo>
                <a:lnTo>
                  <a:pt x="383" y="918"/>
                </a:lnTo>
                <a:lnTo>
                  <a:pt x="412" y="900"/>
                </a:lnTo>
                <a:lnTo>
                  <a:pt x="412" y="900"/>
                </a:lnTo>
                <a:lnTo>
                  <a:pt x="472" y="863"/>
                </a:lnTo>
                <a:lnTo>
                  <a:pt x="472" y="863"/>
                </a:lnTo>
                <a:lnTo>
                  <a:pt x="493" y="850"/>
                </a:lnTo>
                <a:lnTo>
                  <a:pt x="493" y="850"/>
                </a:lnTo>
                <a:lnTo>
                  <a:pt x="474" y="863"/>
                </a:lnTo>
                <a:lnTo>
                  <a:pt x="454" y="874"/>
                </a:lnTo>
                <a:lnTo>
                  <a:pt x="454" y="874"/>
                </a:lnTo>
                <a:lnTo>
                  <a:pt x="430" y="892"/>
                </a:lnTo>
                <a:lnTo>
                  <a:pt x="407" y="910"/>
                </a:lnTo>
                <a:lnTo>
                  <a:pt x="407" y="910"/>
                </a:lnTo>
                <a:lnTo>
                  <a:pt x="386" y="926"/>
                </a:lnTo>
                <a:lnTo>
                  <a:pt x="386" y="926"/>
                </a:lnTo>
                <a:lnTo>
                  <a:pt x="383" y="929"/>
                </a:lnTo>
                <a:lnTo>
                  <a:pt x="383" y="929"/>
                </a:lnTo>
                <a:lnTo>
                  <a:pt x="381" y="931"/>
                </a:lnTo>
                <a:lnTo>
                  <a:pt x="379" y="933"/>
                </a:lnTo>
                <a:lnTo>
                  <a:pt x="379" y="933"/>
                </a:lnTo>
                <a:lnTo>
                  <a:pt x="372" y="938"/>
                </a:lnTo>
                <a:lnTo>
                  <a:pt x="372" y="938"/>
                </a:lnTo>
                <a:lnTo>
                  <a:pt x="372" y="939"/>
                </a:lnTo>
                <a:lnTo>
                  <a:pt x="372" y="939"/>
                </a:lnTo>
                <a:lnTo>
                  <a:pt x="358" y="935"/>
                </a:lnTo>
                <a:lnTo>
                  <a:pt x="358" y="935"/>
                </a:lnTo>
                <a:lnTo>
                  <a:pt x="365" y="930"/>
                </a:lnTo>
                <a:lnTo>
                  <a:pt x="365" y="930"/>
                </a:lnTo>
                <a:close/>
                <a:moveTo>
                  <a:pt x="510" y="837"/>
                </a:moveTo>
                <a:lnTo>
                  <a:pt x="510" y="837"/>
                </a:lnTo>
                <a:lnTo>
                  <a:pt x="509" y="849"/>
                </a:lnTo>
                <a:lnTo>
                  <a:pt x="509" y="849"/>
                </a:lnTo>
                <a:lnTo>
                  <a:pt x="493" y="860"/>
                </a:lnTo>
                <a:lnTo>
                  <a:pt x="477" y="869"/>
                </a:lnTo>
                <a:lnTo>
                  <a:pt x="443" y="889"/>
                </a:lnTo>
                <a:lnTo>
                  <a:pt x="443" y="889"/>
                </a:lnTo>
                <a:lnTo>
                  <a:pt x="420" y="905"/>
                </a:lnTo>
                <a:lnTo>
                  <a:pt x="397" y="921"/>
                </a:lnTo>
                <a:lnTo>
                  <a:pt x="397" y="921"/>
                </a:lnTo>
                <a:lnTo>
                  <a:pt x="404" y="915"/>
                </a:lnTo>
                <a:lnTo>
                  <a:pt x="404" y="915"/>
                </a:lnTo>
                <a:lnTo>
                  <a:pt x="425" y="898"/>
                </a:lnTo>
                <a:lnTo>
                  <a:pt x="447" y="883"/>
                </a:lnTo>
                <a:lnTo>
                  <a:pt x="447" y="883"/>
                </a:lnTo>
                <a:lnTo>
                  <a:pt x="480" y="861"/>
                </a:lnTo>
                <a:lnTo>
                  <a:pt x="496" y="850"/>
                </a:lnTo>
                <a:lnTo>
                  <a:pt x="503" y="844"/>
                </a:lnTo>
                <a:lnTo>
                  <a:pt x="510" y="837"/>
                </a:lnTo>
                <a:lnTo>
                  <a:pt x="510" y="837"/>
                </a:lnTo>
                <a:close/>
                <a:moveTo>
                  <a:pt x="378" y="937"/>
                </a:moveTo>
                <a:lnTo>
                  <a:pt x="378" y="937"/>
                </a:lnTo>
                <a:lnTo>
                  <a:pt x="378" y="937"/>
                </a:lnTo>
                <a:lnTo>
                  <a:pt x="378" y="937"/>
                </a:lnTo>
                <a:lnTo>
                  <a:pt x="396" y="924"/>
                </a:lnTo>
                <a:lnTo>
                  <a:pt x="396" y="924"/>
                </a:lnTo>
                <a:lnTo>
                  <a:pt x="422" y="906"/>
                </a:lnTo>
                <a:lnTo>
                  <a:pt x="449" y="888"/>
                </a:lnTo>
                <a:lnTo>
                  <a:pt x="449" y="888"/>
                </a:lnTo>
                <a:lnTo>
                  <a:pt x="473" y="874"/>
                </a:lnTo>
                <a:lnTo>
                  <a:pt x="495" y="861"/>
                </a:lnTo>
                <a:lnTo>
                  <a:pt x="495" y="861"/>
                </a:lnTo>
                <a:lnTo>
                  <a:pt x="489" y="865"/>
                </a:lnTo>
                <a:lnTo>
                  <a:pt x="489" y="865"/>
                </a:lnTo>
                <a:lnTo>
                  <a:pt x="478" y="873"/>
                </a:lnTo>
                <a:lnTo>
                  <a:pt x="465" y="881"/>
                </a:lnTo>
                <a:lnTo>
                  <a:pt x="465" y="881"/>
                </a:lnTo>
                <a:lnTo>
                  <a:pt x="440" y="896"/>
                </a:lnTo>
                <a:lnTo>
                  <a:pt x="429" y="904"/>
                </a:lnTo>
                <a:lnTo>
                  <a:pt x="417" y="913"/>
                </a:lnTo>
                <a:lnTo>
                  <a:pt x="417" y="913"/>
                </a:lnTo>
                <a:lnTo>
                  <a:pt x="401" y="927"/>
                </a:lnTo>
                <a:lnTo>
                  <a:pt x="384" y="940"/>
                </a:lnTo>
                <a:lnTo>
                  <a:pt x="384" y="940"/>
                </a:lnTo>
                <a:lnTo>
                  <a:pt x="384" y="941"/>
                </a:lnTo>
                <a:lnTo>
                  <a:pt x="384" y="941"/>
                </a:lnTo>
                <a:lnTo>
                  <a:pt x="374" y="939"/>
                </a:lnTo>
                <a:lnTo>
                  <a:pt x="374" y="939"/>
                </a:lnTo>
                <a:lnTo>
                  <a:pt x="378" y="937"/>
                </a:lnTo>
                <a:lnTo>
                  <a:pt x="378" y="937"/>
                </a:lnTo>
                <a:close/>
                <a:moveTo>
                  <a:pt x="391" y="938"/>
                </a:moveTo>
                <a:lnTo>
                  <a:pt x="391" y="938"/>
                </a:lnTo>
                <a:lnTo>
                  <a:pt x="393" y="938"/>
                </a:lnTo>
                <a:lnTo>
                  <a:pt x="395" y="936"/>
                </a:lnTo>
                <a:lnTo>
                  <a:pt x="395" y="936"/>
                </a:lnTo>
                <a:lnTo>
                  <a:pt x="412" y="924"/>
                </a:lnTo>
                <a:lnTo>
                  <a:pt x="429" y="913"/>
                </a:lnTo>
                <a:lnTo>
                  <a:pt x="465" y="892"/>
                </a:lnTo>
                <a:lnTo>
                  <a:pt x="465" y="892"/>
                </a:lnTo>
                <a:lnTo>
                  <a:pt x="453" y="901"/>
                </a:lnTo>
                <a:lnTo>
                  <a:pt x="453" y="901"/>
                </a:lnTo>
                <a:lnTo>
                  <a:pt x="425" y="921"/>
                </a:lnTo>
                <a:lnTo>
                  <a:pt x="411" y="931"/>
                </a:lnTo>
                <a:lnTo>
                  <a:pt x="398" y="943"/>
                </a:lnTo>
                <a:lnTo>
                  <a:pt x="398" y="943"/>
                </a:lnTo>
                <a:lnTo>
                  <a:pt x="386" y="941"/>
                </a:lnTo>
                <a:lnTo>
                  <a:pt x="386" y="941"/>
                </a:lnTo>
                <a:lnTo>
                  <a:pt x="391" y="938"/>
                </a:lnTo>
                <a:lnTo>
                  <a:pt x="391" y="938"/>
                </a:lnTo>
                <a:close/>
                <a:moveTo>
                  <a:pt x="430" y="945"/>
                </a:moveTo>
                <a:lnTo>
                  <a:pt x="430" y="945"/>
                </a:lnTo>
                <a:lnTo>
                  <a:pt x="417" y="945"/>
                </a:lnTo>
                <a:lnTo>
                  <a:pt x="417" y="945"/>
                </a:lnTo>
                <a:lnTo>
                  <a:pt x="438" y="930"/>
                </a:lnTo>
                <a:lnTo>
                  <a:pt x="460" y="917"/>
                </a:lnTo>
                <a:lnTo>
                  <a:pt x="460" y="917"/>
                </a:lnTo>
                <a:lnTo>
                  <a:pt x="483" y="904"/>
                </a:lnTo>
                <a:lnTo>
                  <a:pt x="494" y="897"/>
                </a:lnTo>
                <a:lnTo>
                  <a:pt x="498" y="893"/>
                </a:lnTo>
                <a:lnTo>
                  <a:pt x="503" y="889"/>
                </a:lnTo>
                <a:lnTo>
                  <a:pt x="503" y="889"/>
                </a:lnTo>
                <a:lnTo>
                  <a:pt x="495" y="897"/>
                </a:lnTo>
                <a:lnTo>
                  <a:pt x="486" y="905"/>
                </a:lnTo>
                <a:lnTo>
                  <a:pt x="467" y="918"/>
                </a:lnTo>
                <a:lnTo>
                  <a:pt x="448" y="931"/>
                </a:lnTo>
                <a:lnTo>
                  <a:pt x="439" y="938"/>
                </a:lnTo>
                <a:lnTo>
                  <a:pt x="430" y="945"/>
                </a:lnTo>
                <a:lnTo>
                  <a:pt x="430" y="945"/>
                </a:lnTo>
                <a:close/>
                <a:moveTo>
                  <a:pt x="459" y="915"/>
                </a:moveTo>
                <a:lnTo>
                  <a:pt x="459" y="915"/>
                </a:lnTo>
                <a:lnTo>
                  <a:pt x="436" y="929"/>
                </a:lnTo>
                <a:lnTo>
                  <a:pt x="436" y="929"/>
                </a:lnTo>
                <a:lnTo>
                  <a:pt x="426" y="936"/>
                </a:lnTo>
                <a:lnTo>
                  <a:pt x="426" y="936"/>
                </a:lnTo>
                <a:lnTo>
                  <a:pt x="435" y="928"/>
                </a:lnTo>
                <a:lnTo>
                  <a:pt x="445" y="921"/>
                </a:lnTo>
                <a:lnTo>
                  <a:pt x="466" y="908"/>
                </a:lnTo>
                <a:lnTo>
                  <a:pt x="487" y="894"/>
                </a:lnTo>
                <a:lnTo>
                  <a:pt x="496" y="887"/>
                </a:lnTo>
                <a:lnTo>
                  <a:pt x="505" y="879"/>
                </a:lnTo>
                <a:lnTo>
                  <a:pt x="505" y="879"/>
                </a:lnTo>
                <a:lnTo>
                  <a:pt x="505" y="878"/>
                </a:lnTo>
                <a:lnTo>
                  <a:pt x="505" y="878"/>
                </a:lnTo>
                <a:lnTo>
                  <a:pt x="504" y="887"/>
                </a:lnTo>
                <a:lnTo>
                  <a:pt x="504" y="887"/>
                </a:lnTo>
                <a:lnTo>
                  <a:pt x="482" y="901"/>
                </a:lnTo>
                <a:lnTo>
                  <a:pt x="459" y="915"/>
                </a:lnTo>
                <a:lnTo>
                  <a:pt x="459" y="915"/>
                </a:lnTo>
                <a:close/>
                <a:moveTo>
                  <a:pt x="413" y="944"/>
                </a:moveTo>
                <a:lnTo>
                  <a:pt x="413" y="944"/>
                </a:lnTo>
                <a:lnTo>
                  <a:pt x="402" y="943"/>
                </a:lnTo>
                <a:lnTo>
                  <a:pt x="402" y="943"/>
                </a:lnTo>
                <a:lnTo>
                  <a:pt x="412" y="937"/>
                </a:lnTo>
                <a:lnTo>
                  <a:pt x="422" y="930"/>
                </a:lnTo>
                <a:lnTo>
                  <a:pt x="432" y="923"/>
                </a:lnTo>
                <a:lnTo>
                  <a:pt x="442" y="916"/>
                </a:lnTo>
                <a:lnTo>
                  <a:pt x="442" y="916"/>
                </a:lnTo>
                <a:lnTo>
                  <a:pt x="468" y="900"/>
                </a:lnTo>
                <a:lnTo>
                  <a:pt x="496" y="884"/>
                </a:lnTo>
                <a:lnTo>
                  <a:pt x="496" y="884"/>
                </a:lnTo>
                <a:lnTo>
                  <a:pt x="499" y="881"/>
                </a:lnTo>
                <a:lnTo>
                  <a:pt x="499" y="881"/>
                </a:lnTo>
                <a:lnTo>
                  <a:pt x="497" y="883"/>
                </a:lnTo>
                <a:lnTo>
                  <a:pt x="497" y="883"/>
                </a:lnTo>
                <a:lnTo>
                  <a:pt x="490" y="889"/>
                </a:lnTo>
                <a:lnTo>
                  <a:pt x="482" y="895"/>
                </a:lnTo>
                <a:lnTo>
                  <a:pt x="482" y="895"/>
                </a:lnTo>
                <a:lnTo>
                  <a:pt x="469" y="903"/>
                </a:lnTo>
                <a:lnTo>
                  <a:pt x="457" y="911"/>
                </a:lnTo>
                <a:lnTo>
                  <a:pt x="457" y="911"/>
                </a:lnTo>
                <a:lnTo>
                  <a:pt x="434" y="926"/>
                </a:lnTo>
                <a:lnTo>
                  <a:pt x="423" y="935"/>
                </a:lnTo>
                <a:lnTo>
                  <a:pt x="413" y="944"/>
                </a:lnTo>
                <a:lnTo>
                  <a:pt x="413" y="944"/>
                </a:lnTo>
                <a:close/>
                <a:moveTo>
                  <a:pt x="504" y="877"/>
                </a:moveTo>
                <a:lnTo>
                  <a:pt x="504" y="877"/>
                </a:lnTo>
                <a:lnTo>
                  <a:pt x="489" y="885"/>
                </a:lnTo>
                <a:lnTo>
                  <a:pt x="475" y="894"/>
                </a:lnTo>
                <a:lnTo>
                  <a:pt x="445" y="911"/>
                </a:lnTo>
                <a:lnTo>
                  <a:pt x="445" y="911"/>
                </a:lnTo>
                <a:lnTo>
                  <a:pt x="432" y="919"/>
                </a:lnTo>
                <a:lnTo>
                  <a:pt x="420" y="928"/>
                </a:lnTo>
                <a:lnTo>
                  <a:pt x="420" y="928"/>
                </a:lnTo>
                <a:lnTo>
                  <a:pt x="410" y="936"/>
                </a:lnTo>
                <a:lnTo>
                  <a:pt x="410" y="936"/>
                </a:lnTo>
                <a:lnTo>
                  <a:pt x="404" y="940"/>
                </a:lnTo>
                <a:lnTo>
                  <a:pt x="407" y="937"/>
                </a:lnTo>
                <a:lnTo>
                  <a:pt x="407" y="937"/>
                </a:lnTo>
                <a:lnTo>
                  <a:pt x="421" y="925"/>
                </a:lnTo>
                <a:lnTo>
                  <a:pt x="437" y="914"/>
                </a:lnTo>
                <a:lnTo>
                  <a:pt x="468" y="893"/>
                </a:lnTo>
                <a:lnTo>
                  <a:pt x="468" y="893"/>
                </a:lnTo>
                <a:lnTo>
                  <a:pt x="478" y="887"/>
                </a:lnTo>
                <a:lnTo>
                  <a:pt x="489" y="881"/>
                </a:lnTo>
                <a:lnTo>
                  <a:pt x="498" y="874"/>
                </a:lnTo>
                <a:lnTo>
                  <a:pt x="503" y="870"/>
                </a:lnTo>
                <a:lnTo>
                  <a:pt x="507" y="866"/>
                </a:lnTo>
                <a:lnTo>
                  <a:pt x="507" y="866"/>
                </a:lnTo>
                <a:lnTo>
                  <a:pt x="505" y="878"/>
                </a:lnTo>
                <a:lnTo>
                  <a:pt x="505" y="878"/>
                </a:lnTo>
                <a:lnTo>
                  <a:pt x="505" y="877"/>
                </a:lnTo>
                <a:lnTo>
                  <a:pt x="504" y="877"/>
                </a:lnTo>
                <a:lnTo>
                  <a:pt x="504" y="877"/>
                </a:lnTo>
                <a:close/>
                <a:moveTo>
                  <a:pt x="551" y="470"/>
                </a:moveTo>
                <a:lnTo>
                  <a:pt x="551" y="470"/>
                </a:lnTo>
                <a:lnTo>
                  <a:pt x="553" y="463"/>
                </a:lnTo>
                <a:lnTo>
                  <a:pt x="553" y="463"/>
                </a:lnTo>
                <a:lnTo>
                  <a:pt x="563" y="462"/>
                </a:lnTo>
                <a:lnTo>
                  <a:pt x="563" y="462"/>
                </a:lnTo>
                <a:lnTo>
                  <a:pt x="562" y="469"/>
                </a:lnTo>
                <a:lnTo>
                  <a:pt x="562" y="469"/>
                </a:lnTo>
                <a:lnTo>
                  <a:pt x="551" y="470"/>
                </a:lnTo>
                <a:lnTo>
                  <a:pt x="551" y="470"/>
                </a:lnTo>
                <a:close/>
                <a:moveTo>
                  <a:pt x="571" y="468"/>
                </a:moveTo>
                <a:lnTo>
                  <a:pt x="571" y="468"/>
                </a:lnTo>
                <a:lnTo>
                  <a:pt x="572" y="461"/>
                </a:lnTo>
                <a:lnTo>
                  <a:pt x="572" y="461"/>
                </a:lnTo>
                <a:lnTo>
                  <a:pt x="575" y="461"/>
                </a:lnTo>
                <a:lnTo>
                  <a:pt x="575" y="461"/>
                </a:lnTo>
                <a:lnTo>
                  <a:pt x="576" y="468"/>
                </a:lnTo>
                <a:lnTo>
                  <a:pt x="576" y="468"/>
                </a:lnTo>
                <a:lnTo>
                  <a:pt x="571" y="468"/>
                </a:lnTo>
                <a:lnTo>
                  <a:pt x="571" y="468"/>
                </a:lnTo>
                <a:close/>
                <a:moveTo>
                  <a:pt x="584" y="461"/>
                </a:moveTo>
                <a:lnTo>
                  <a:pt x="584" y="461"/>
                </a:lnTo>
                <a:lnTo>
                  <a:pt x="592" y="461"/>
                </a:lnTo>
                <a:lnTo>
                  <a:pt x="592" y="461"/>
                </a:lnTo>
                <a:lnTo>
                  <a:pt x="592" y="467"/>
                </a:lnTo>
                <a:lnTo>
                  <a:pt x="592" y="467"/>
                </a:lnTo>
                <a:lnTo>
                  <a:pt x="584" y="467"/>
                </a:lnTo>
                <a:lnTo>
                  <a:pt x="584" y="467"/>
                </a:lnTo>
                <a:lnTo>
                  <a:pt x="584" y="461"/>
                </a:lnTo>
                <a:lnTo>
                  <a:pt x="584" y="461"/>
                </a:lnTo>
                <a:close/>
                <a:moveTo>
                  <a:pt x="601" y="467"/>
                </a:moveTo>
                <a:lnTo>
                  <a:pt x="601" y="467"/>
                </a:lnTo>
                <a:lnTo>
                  <a:pt x="601" y="461"/>
                </a:lnTo>
                <a:lnTo>
                  <a:pt x="601" y="461"/>
                </a:lnTo>
                <a:lnTo>
                  <a:pt x="610" y="461"/>
                </a:lnTo>
                <a:lnTo>
                  <a:pt x="610" y="461"/>
                </a:lnTo>
                <a:lnTo>
                  <a:pt x="610" y="467"/>
                </a:lnTo>
                <a:lnTo>
                  <a:pt x="610" y="467"/>
                </a:lnTo>
                <a:lnTo>
                  <a:pt x="607" y="466"/>
                </a:lnTo>
                <a:lnTo>
                  <a:pt x="607" y="466"/>
                </a:lnTo>
                <a:lnTo>
                  <a:pt x="601" y="467"/>
                </a:lnTo>
                <a:lnTo>
                  <a:pt x="601" y="467"/>
                </a:lnTo>
                <a:close/>
                <a:moveTo>
                  <a:pt x="616" y="599"/>
                </a:moveTo>
                <a:lnTo>
                  <a:pt x="616" y="599"/>
                </a:lnTo>
                <a:lnTo>
                  <a:pt x="635" y="589"/>
                </a:lnTo>
                <a:lnTo>
                  <a:pt x="654" y="580"/>
                </a:lnTo>
                <a:lnTo>
                  <a:pt x="654" y="580"/>
                </a:lnTo>
                <a:lnTo>
                  <a:pt x="700" y="559"/>
                </a:lnTo>
                <a:lnTo>
                  <a:pt x="700" y="559"/>
                </a:lnTo>
                <a:lnTo>
                  <a:pt x="723" y="548"/>
                </a:lnTo>
                <a:lnTo>
                  <a:pt x="745" y="537"/>
                </a:lnTo>
                <a:lnTo>
                  <a:pt x="745" y="537"/>
                </a:lnTo>
                <a:lnTo>
                  <a:pt x="764" y="527"/>
                </a:lnTo>
                <a:lnTo>
                  <a:pt x="764" y="527"/>
                </a:lnTo>
                <a:lnTo>
                  <a:pt x="775" y="520"/>
                </a:lnTo>
                <a:lnTo>
                  <a:pt x="778" y="519"/>
                </a:lnTo>
                <a:lnTo>
                  <a:pt x="772" y="524"/>
                </a:lnTo>
                <a:lnTo>
                  <a:pt x="772" y="524"/>
                </a:lnTo>
                <a:lnTo>
                  <a:pt x="763" y="530"/>
                </a:lnTo>
                <a:lnTo>
                  <a:pt x="753" y="535"/>
                </a:lnTo>
                <a:lnTo>
                  <a:pt x="734" y="546"/>
                </a:lnTo>
                <a:lnTo>
                  <a:pt x="692" y="566"/>
                </a:lnTo>
                <a:lnTo>
                  <a:pt x="692" y="566"/>
                </a:lnTo>
                <a:lnTo>
                  <a:pt x="673" y="575"/>
                </a:lnTo>
                <a:lnTo>
                  <a:pt x="653" y="585"/>
                </a:lnTo>
                <a:lnTo>
                  <a:pt x="634" y="596"/>
                </a:lnTo>
                <a:lnTo>
                  <a:pt x="615" y="608"/>
                </a:lnTo>
                <a:lnTo>
                  <a:pt x="615" y="608"/>
                </a:lnTo>
                <a:lnTo>
                  <a:pt x="616" y="599"/>
                </a:lnTo>
                <a:lnTo>
                  <a:pt x="616" y="599"/>
                </a:lnTo>
                <a:close/>
                <a:moveTo>
                  <a:pt x="698" y="573"/>
                </a:moveTo>
                <a:lnTo>
                  <a:pt x="698" y="573"/>
                </a:lnTo>
                <a:lnTo>
                  <a:pt x="721" y="562"/>
                </a:lnTo>
                <a:lnTo>
                  <a:pt x="743" y="551"/>
                </a:lnTo>
                <a:lnTo>
                  <a:pt x="743" y="551"/>
                </a:lnTo>
                <a:lnTo>
                  <a:pt x="766" y="540"/>
                </a:lnTo>
                <a:lnTo>
                  <a:pt x="766" y="540"/>
                </a:lnTo>
                <a:lnTo>
                  <a:pt x="768" y="539"/>
                </a:lnTo>
                <a:lnTo>
                  <a:pt x="768" y="539"/>
                </a:lnTo>
                <a:lnTo>
                  <a:pt x="751" y="549"/>
                </a:lnTo>
                <a:lnTo>
                  <a:pt x="733" y="559"/>
                </a:lnTo>
                <a:lnTo>
                  <a:pt x="696" y="575"/>
                </a:lnTo>
                <a:lnTo>
                  <a:pt x="696" y="575"/>
                </a:lnTo>
                <a:lnTo>
                  <a:pt x="675" y="585"/>
                </a:lnTo>
                <a:lnTo>
                  <a:pt x="654" y="597"/>
                </a:lnTo>
                <a:lnTo>
                  <a:pt x="614" y="622"/>
                </a:lnTo>
                <a:lnTo>
                  <a:pt x="614" y="622"/>
                </a:lnTo>
                <a:lnTo>
                  <a:pt x="615" y="612"/>
                </a:lnTo>
                <a:lnTo>
                  <a:pt x="615" y="612"/>
                </a:lnTo>
                <a:lnTo>
                  <a:pt x="636" y="603"/>
                </a:lnTo>
                <a:lnTo>
                  <a:pt x="657" y="593"/>
                </a:lnTo>
                <a:lnTo>
                  <a:pt x="698" y="573"/>
                </a:lnTo>
                <a:lnTo>
                  <a:pt x="698" y="573"/>
                </a:lnTo>
                <a:close/>
                <a:moveTo>
                  <a:pt x="700" y="583"/>
                </a:moveTo>
                <a:lnTo>
                  <a:pt x="700" y="583"/>
                </a:lnTo>
                <a:lnTo>
                  <a:pt x="713" y="577"/>
                </a:lnTo>
                <a:lnTo>
                  <a:pt x="713" y="577"/>
                </a:lnTo>
                <a:lnTo>
                  <a:pt x="687" y="590"/>
                </a:lnTo>
                <a:lnTo>
                  <a:pt x="663" y="603"/>
                </a:lnTo>
                <a:lnTo>
                  <a:pt x="638" y="616"/>
                </a:lnTo>
                <a:lnTo>
                  <a:pt x="613" y="631"/>
                </a:lnTo>
                <a:lnTo>
                  <a:pt x="613" y="631"/>
                </a:lnTo>
                <a:lnTo>
                  <a:pt x="614" y="625"/>
                </a:lnTo>
                <a:lnTo>
                  <a:pt x="614" y="625"/>
                </a:lnTo>
                <a:lnTo>
                  <a:pt x="636" y="615"/>
                </a:lnTo>
                <a:lnTo>
                  <a:pt x="657" y="604"/>
                </a:lnTo>
                <a:lnTo>
                  <a:pt x="678" y="593"/>
                </a:lnTo>
                <a:lnTo>
                  <a:pt x="700" y="583"/>
                </a:lnTo>
                <a:lnTo>
                  <a:pt x="700" y="583"/>
                </a:lnTo>
                <a:close/>
                <a:moveTo>
                  <a:pt x="639" y="624"/>
                </a:moveTo>
                <a:lnTo>
                  <a:pt x="639" y="624"/>
                </a:lnTo>
                <a:lnTo>
                  <a:pt x="660" y="612"/>
                </a:lnTo>
                <a:lnTo>
                  <a:pt x="682" y="601"/>
                </a:lnTo>
                <a:lnTo>
                  <a:pt x="682" y="601"/>
                </a:lnTo>
                <a:lnTo>
                  <a:pt x="706" y="590"/>
                </a:lnTo>
                <a:lnTo>
                  <a:pt x="732" y="580"/>
                </a:lnTo>
                <a:lnTo>
                  <a:pt x="756" y="570"/>
                </a:lnTo>
                <a:lnTo>
                  <a:pt x="780" y="559"/>
                </a:lnTo>
                <a:lnTo>
                  <a:pt x="780" y="559"/>
                </a:lnTo>
                <a:lnTo>
                  <a:pt x="737" y="579"/>
                </a:lnTo>
                <a:lnTo>
                  <a:pt x="694" y="600"/>
                </a:lnTo>
                <a:lnTo>
                  <a:pt x="673" y="611"/>
                </a:lnTo>
                <a:lnTo>
                  <a:pt x="652" y="623"/>
                </a:lnTo>
                <a:lnTo>
                  <a:pt x="631" y="637"/>
                </a:lnTo>
                <a:lnTo>
                  <a:pt x="612" y="650"/>
                </a:lnTo>
                <a:lnTo>
                  <a:pt x="612" y="650"/>
                </a:lnTo>
                <a:lnTo>
                  <a:pt x="613" y="636"/>
                </a:lnTo>
                <a:lnTo>
                  <a:pt x="613" y="636"/>
                </a:lnTo>
                <a:lnTo>
                  <a:pt x="620" y="635"/>
                </a:lnTo>
                <a:lnTo>
                  <a:pt x="626" y="631"/>
                </a:lnTo>
                <a:lnTo>
                  <a:pt x="639" y="624"/>
                </a:lnTo>
                <a:lnTo>
                  <a:pt x="639" y="624"/>
                </a:lnTo>
                <a:close/>
                <a:moveTo>
                  <a:pt x="691" y="612"/>
                </a:moveTo>
                <a:lnTo>
                  <a:pt x="691" y="612"/>
                </a:lnTo>
                <a:lnTo>
                  <a:pt x="734" y="592"/>
                </a:lnTo>
                <a:lnTo>
                  <a:pt x="734" y="592"/>
                </a:lnTo>
                <a:lnTo>
                  <a:pt x="759" y="582"/>
                </a:lnTo>
                <a:lnTo>
                  <a:pt x="771" y="576"/>
                </a:lnTo>
                <a:lnTo>
                  <a:pt x="782" y="570"/>
                </a:lnTo>
                <a:lnTo>
                  <a:pt x="782" y="570"/>
                </a:lnTo>
                <a:lnTo>
                  <a:pt x="761" y="582"/>
                </a:lnTo>
                <a:lnTo>
                  <a:pt x="739" y="593"/>
                </a:lnTo>
                <a:lnTo>
                  <a:pt x="693" y="614"/>
                </a:lnTo>
                <a:lnTo>
                  <a:pt x="693" y="614"/>
                </a:lnTo>
                <a:lnTo>
                  <a:pt x="672" y="625"/>
                </a:lnTo>
                <a:lnTo>
                  <a:pt x="652" y="638"/>
                </a:lnTo>
                <a:lnTo>
                  <a:pt x="611" y="662"/>
                </a:lnTo>
                <a:lnTo>
                  <a:pt x="611" y="662"/>
                </a:lnTo>
                <a:lnTo>
                  <a:pt x="612" y="654"/>
                </a:lnTo>
                <a:lnTo>
                  <a:pt x="612" y="654"/>
                </a:lnTo>
                <a:lnTo>
                  <a:pt x="631" y="644"/>
                </a:lnTo>
                <a:lnTo>
                  <a:pt x="652" y="632"/>
                </a:lnTo>
                <a:lnTo>
                  <a:pt x="671" y="622"/>
                </a:lnTo>
                <a:lnTo>
                  <a:pt x="691" y="612"/>
                </a:lnTo>
                <a:lnTo>
                  <a:pt x="691" y="612"/>
                </a:lnTo>
                <a:close/>
                <a:moveTo>
                  <a:pt x="646" y="648"/>
                </a:moveTo>
                <a:lnTo>
                  <a:pt x="646" y="648"/>
                </a:lnTo>
                <a:lnTo>
                  <a:pt x="669" y="636"/>
                </a:lnTo>
                <a:lnTo>
                  <a:pt x="692" y="623"/>
                </a:lnTo>
                <a:lnTo>
                  <a:pt x="692" y="623"/>
                </a:lnTo>
                <a:lnTo>
                  <a:pt x="722" y="610"/>
                </a:lnTo>
                <a:lnTo>
                  <a:pt x="722" y="610"/>
                </a:lnTo>
                <a:lnTo>
                  <a:pt x="679" y="630"/>
                </a:lnTo>
                <a:lnTo>
                  <a:pt x="679" y="630"/>
                </a:lnTo>
                <a:lnTo>
                  <a:pt x="668" y="637"/>
                </a:lnTo>
                <a:lnTo>
                  <a:pt x="657" y="644"/>
                </a:lnTo>
                <a:lnTo>
                  <a:pt x="637" y="658"/>
                </a:lnTo>
                <a:lnTo>
                  <a:pt x="637" y="658"/>
                </a:lnTo>
                <a:lnTo>
                  <a:pt x="623" y="666"/>
                </a:lnTo>
                <a:lnTo>
                  <a:pt x="617" y="669"/>
                </a:lnTo>
                <a:lnTo>
                  <a:pt x="611" y="673"/>
                </a:lnTo>
                <a:lnTo>
                  <a:pt x="611" y="673"/>
                </a:lnTo>
                <a:lnTo>
                  <a:pt x="611" y="665"/>
                </a:lnTo>
                <a:lnTo>
                  <a:pt x="611" y="665"/>
                </a:lnTo>
                <a:lnTo>
                  <a:pt x="620" y="662"/>
                </a:lnTo>
                <a:lnTo>
                  <a:pt x="629" y="658"/>
                </a:lnTo>
                <a:lnTo>
                  <a:pt x="646" y="648"/>
                </a:lnTo>
                <a:lnTo>
                  <a:pt x="646" y="648"/>
                </a:lnTo>
                <a:close/>
                <a:moveTo>
                  <a:pt x="643" y="698"/>
                </a:moveTo>
                <a:lnTo>
                  <a:pt x="643" y="698"/>
                </a:lnTo>
                <a:lnTo>
                  <a:pt x="690" y="678"/>
                </a:lnTo>
                <a:lnTo>
                  <a:pt x="690" y="678"/>
                </a:lnTo>
                <a:lnTo>
                  <a:pt x="715" y="667"/>
                </a:lnTo>
                <a:lnTo>
                  <a:pt x="738" y="656"/>
                </a:lnTo>
                <a:lnTo>
                  <a:pt x="738" y="656"/>
                </a:lnTo>
                <a:lnTo>
                  <a:pt x="761" y="644"/>
                </a:lnTo>
                <a:lnTo>
                  <a:pt x="761" y="644"/>
                </a:lnTo>
                <a:lnTo>
                  <a:pt x="774" y="638"/>
                </a:lnTo>
                <a:lnTo>
                  <a:pt x="774" y="638"/>
                </a:lnTo>
                <a:lnTo>
                  <a:pt x="784" y="632"/>
                </a:lnTo>
                <a:lnTo>
                  <a:pt x="787" y="630"/>
                </a:lnTo>
                <a:lnTo>
                  <a:pt x="784" y="634"/>
                </a:lnTo>
                <a:lnTo>
                  <a:pt x="784" y="634"/>
                </a:lnTo>
                <a:lnTo>
                  <a:pt x="773" y="641"/>
                </a:lnTo>
                <a:lnTo>
                  <a:pt x="762" y="648"/>
                </a:lnTo>
                <a:lnTo>
                  <a:pt x="738" y="660"/>
                </a:lnTo>
                <a:lnTo>
                  <a:pt x="712" y="671"/>
                </a:lnTo>
                <a:lnTo>
                  <a:pt x="688" y="682"/>
                </a:lnTo>
                <a:lnTo>
                  <a:pt x="688" y="682"/>
                </a:lnTo>
                <a:lnTo>
                  <a:pt x="647" y="701"/>
                </a:lnTo>
                <a:lnTo>
                  <a:pt x="626" y="711"/>
                </a:lnTo>
                <a:lnTo>
                  <a:pt x="617" y="717"/>
                </a:lnTo>
                <a:lnTo>
                  <a:pt x="608" y="724"/>
                </a:lnTo>
                <a:lnTo>
                  <a:pt x="608" y="724"/>
                </a:lnTo>
                <a:lnTo>
                  <a:pt x="608" y="718"/>
                </a:lnTo>
                <a:lnTo>
                  <a:pt x="608" y="718"/>
                </a:lnTo>
                <a:lnTo>
                  <a:pt x="617" y="712"/>
                </a:lnTo>
                <a:lnTo>
                  <a:pt x="625" y="708"/>
                </a:lnTo>
                <a:lnTo>
                  <a:pt x="643" y="698"/>
                </a:lnTo>
                <a:lnTo>
                  <a:pt x="643" y="698"/>
                </a:lnTo>
                <a:close/>
                <a:moveTo>
                  <a:pt x="616" y="710"/>
                </a:moveTo>
                <a:lnTo>
                  <a:pt x="616" y="710"/>
                </a:lnTo>
                <a:lnTo>
                  <a:pt x="628" y="703"/>
                </a:lnTo>
                <a:lnTo>
                  <a:pt x="628" y="703"/>
                </a:lnTo>
                <a:lnTo>
                  <a:pt x="616" y="710"/>
                </a:lnTo>
                <a:lnTo>
                  <a:pt x="613" y="712"/>
                </a:lnTo>
                <a:lnTo>
                  <a:pt x="616" y="710"/>
                </a:lnTo>
                <a:lnTo>
                  <a:pt x="616" y="710"/>
                </a:lnTo>
                <a:close/>
                <a:moveTo>
                  <a:pt x="608" y="712"/>
                </a:moveTo>
                <a:lnTo>
                  <a:pt x="608" y="712"/>
                </a:lnTo>
                <a:lnTo>
                  <a:pt x="609" y="708"/>
                </a:lnTo>
                <a:lnTo>
                  <a:pt x="609" y="708"/>
                </a:lnTo>
                <a:lnTo>
                  <a:pt x="609" y="702"/>
                </a:lnTo>
                <a:lnTo>
                  <a:pt x="609" y="702"/>
                </a:lnTo>
                <a:lnTo>
                  <a:pt x="630" y="692"/>
                </a:lnTo>
                <a:lnTo>
                  <a:pt x="652" y="681"/>
                </a:lnTo>
                <a:lnTo>
                  <a:pt x="672" y="670"/>
                </a:lnTo>
                <a:lnTo>
                  <a:pt x="693" y="660"/>
                </a:lnTo>
                <a:lnTo>
                  <a:pt x="693" y="660"/>
                </a:lnTo>
                <a:lnTo>
                  <a:pt x="720" y="648"/>
                </a:lnTo>
                <a:lnTo>
                  <a:pt x="747" y="636"/>
                </a:lnTo>
                <a:lnTo>
                  <a:pt x="747" y="636"/>
                </a:lnTo>
                <a:lnTo>
                  <a:pt x="758" y="630"/>
                </a:lnTo>
                <a:lnTo>
                  <a:pt x="769" y="623"/>
                </a:lnTo>
                <a:lnTo>
                  <a:pt x="769" y="623"/>
                </a:lnTo>
                <a:lnTo>
                  <a:pt x="781" y="616"/>
                </a:lnTo>
                <a:lnTo>
                  <a:pt x="781" y="616"/>
                </a:lnTo>
                <a:lnTo>
                  <a:pt x="782" y="615"/>
                </a:lnTo>
                <a:lnTo>
                  <a:pt x="782" y="615"/>
                </a:lnTo>
                <a:lnTo>
                  <a:pt x="782" y="615"/>
                </a:lnTo>
                <a:lnTo>
                  <a:pt x="782" y="615"/>
                </a:lnTo>
                <a:lnTo>
                  <a:pt x="773" y="622"/>
                </a:lnTo>
                <a:lnTo>
                  <a:pt x="763" y="628"/>
                </a:lnTo>
                <a:lnTo>
                  <a:pt x="743" y="641"/>
                </a:lnTo>
                <a:lnTo>
                  <a:pt x="743" y="641"/>
                </a:lnTo>
                <a:lnTo>
                  <a:pt x="718" y="654"/>
                </a:lnTo>
                <a:lnTo>
                  <a:pt x="692" y="667"/>
                </a:lnTo>
                <a:lnTo>
                  <a:pt x="692" y="667"/>
                </a:lnTo>
                <a:lnTo>
                  <a:pt x="668" y="681"/>
                </a:lnTo>
                <a:lnTo>
                  <a:pt x="657" y="687"/>
                </a:lnTo>
                <a:lnTo>
                  <a:pt x="645" y="693"/>
                </a:lnTo>
                <a:lnTo>
                  <a:pt x="645" y="693"/>
                </a:lnTo>
                <a:lnTo>
                  <a:pt x="626" y="702"/>
                </a:lnTo>
                <a:lnTo>
                  <a:pt x="617" y="707"/>
                </a:lnTo>
                <a:lnTo>
                  <a:pt x="608" y="712"/>
                </a:lnTo>
                <a:lnTo>
                  <a:pt x="608" y="712"/>
                </a:lnTo>
                <a:close/>
                <a:moveTo>
                  <a:pt x="610" y="679"/>
                </a:moveTo>
                <a:lnTo>
                  <a:pt x="610" y="679"/>
                </a:lnTo>
                <a:lnTo>
                  <a:pt x="631" y="670"/>
                </a:lnTo>
                <a:lnTo>
                  <a:pt x="652" y="660"/>
                </a:lnTo>
                <a:lnTo>
                  <a:pt x="672" y="649"/>
                </a:lnTo>
                <a:lnTo>
                  <a:pt x="692" y="639"/>
                </a:lnTo>
                <a:lnTo>
                  <a:pt x="692" y="639"/>
                </a:lnTo>
                <a:lnTo>
                  <a:pt x="718" y="627"/>
                </a:lnTo>
                <a:lnTo>
                  <a:pt x="742" y="616"/>
                </a:lnTo>
                <a:lnTo>
                  <a:pt x="742" y="616"/>
                </a:lnTo>
                <a:lnTo>
                  <a:pt x="763" y="606"/>
                </a:lnTo>
                <a:lnTo>
                  <a:pt x="763" y="606"/>
                </a:lnTo>
                <a:lnTo>
                  <a:pt x="725" y="625"/>
                </a:lnTo>
                <a:lnTo>
                  <a:pt x="685" y="645"/>
                </a:lnTo>
                <a:lnTo>
                  <a:pt x="685" y="645"/>
                </a:lnTo>
                <a:lnTo>
                  <a:pt x="673" y="651"/>
                </a:lnTo>
                <a:lnTo>
                  <a:pt x="661" y="657"/>
                </a:lnTo>
                <a:lnTo>
                  <a:pt x="638" y="671"/>
                </a:lnTo>
                <a:lnTo>
                  <a:pt x="638" y="671"/>
                </a:lnTo>
                <a:lnTo>
                  <a:pt x="623" y="679"/>
                </a:lnTo>
                <a:lnTo>
                  <a:pt x="616" y="683"/>
                </a:lnTo>
                <a:lnTo>
                  <a:pt x="610" y="688"/>
                </a:lnTo>
                <a:lnTo>
                  <a:pt x="610" y="688"/>
                </a:lnTo>
                <a:lnTo>
                  <a:pt x="610" y="679"/>
                </a:lnTo>
                <a:lnTo>
                  <a:pt x="610" y="679"/>
                </a:lnTo>
                <a:close/>
                <a:moveTo>
                  <a:pt x="640" y="678"/>
                </a:moveTo>
                <a:lnTo>
                  <a:pt x="640" y="678"/>
                </a:lnTo>
                <a:lnTo>
                  <a:pt x="662" y="666"/>
                </a:lnTo>
                <a:lnTo>
                  <a:pt x="684" y="654"/>
                </a:lnTo>
                <a:lnTo>
                  <a:pt x="684" y="654"/>
                </a:lnTo>
                <a:lnTo>
                  <a:pt x="720" y="637"/>
                </a:lnTo>
                <a:lnTo>
                  <a:pt x="754" y="620"/>
                </a:lnTo>
                <a:lnTo>
                  <a:pt x="754" y="620"/>
                </a:lnTo>
                <a:lnTo>
                  <a:pt x="741" y="627"/>
                </a:lnTo>
                <a:lnTo>
                  <a:pt x="741" y="627"/>
                </a:lnTo>
                <a:lnTo>
                  <a:pt x="716" y="641"/>
                </a:lnTo>
                <a:lnTo>
                  <a:pt x="691" y="653"/>
                </a:lnTo>
                <a:lnTo>
                  <a:pt x="691" y="653"/>
                </a:lnTo>
                <a:lnTo>
                  <a:pt x="667" y="665"/>
                </a:lnTo>
                <a:lnTo>
                  <a:pt x="645" y="679"/>
                </a:lnTo>
                <a:lnTo>
                  <a:pt x="645" y="679"/>
                </a:lnTo>
                <a:lnTo>
                  <a:pt x="636" y="684"/>
                </a:lnTo>
                <a:lnTo>
                  <a:pt x="627" y="689"/>
                </a:lnTo>
                <a:lnTo>
                  <a:pt x="609" y="698"/>
                </a:lnTo>
                <a:lnTo>
                  <a:pt x="609" y="698"/>
                </a:lnTo>
                <a:lnTo>
                  <a:pt x="610" y="692"/>
                </a:lnTo>
                <a:lnTo>
                  <a:pt x="610" y="692"/>
                </a:lnTo>
                <a:lnTo>
                  <a:pt x="617" y="690"/>
                </a:lnTo>
                <a:lnTo>
                  <a:pt x="625" y="686"/>
                </a:lnTo>
                <a:lnTo>
                  <a:pt x="640" y="678"/>
                </a:lnTo>
                <a:lnTo>
                  <a:pt x="640" y="678"/>
                </a:lnTo>
                <a:close/>
                <a:moveTo>
                  <a:pt x="610" y="758"/>
                </a:moveTo>
                <a:lnTo>
                  <a:pt x="610" y="758"/>
                </a:lnTo>
                <a:lnTo>
                  <a:pt x="620" y="753"/>
                </a:lnTo>
                <a:lnTo>
                  <a:pt x="620" y="753"/>
                </a:lnTo>
                <a:lnTo>
                  <a:pt x="610" y="758"/>
                </a:lnTo>
                <a:lnTo>
                  <a:pt x="607" y="760"/>
                </a:lnTo>
                <a:lnTo>
                  <a:pt x="610" y="758"/>
                </a:lnTo>
                <a:lnTo>
                  <a:pt x="610" y="758"/>
                </a:lnTo>
                <a:close/>
                <a:moveTo>
                  <a:pt x="699" y="726"/>
                </a:moveTo>
                <a:lnTo>
                  <a:pt x="699" y="726"/>
                </a:lnTo>
                <a:lnTo>
                  <a:pt x="725" y="718"/>
                </a:lnTo>
                <a:lnTo>
                  <a:pt x="750" y="708"/>
                </a:lnTo>
                <a:lnTo>
                  <a:pt x="750" y="708"/>
                </a:lnTo>
                <a:lnTo>
                  <a:pt x="777" y="698"/>
                </a:lnTo>
                <a:lnTo>
                  <a:pt x="777" y="698"/>
                </a:lnTo>
                <a:lnTo>
                  <a:pt x="779" y="697"/>
                </a:lnTo>
                <a:lnTo>
                  <a:pt x="779" y="697"/>
                </a:lnTo>
                <a:lnTo>
                  <a:pt x="734" y="718"/>
                </a:lnTo>
                <a:lnTo>
                  <a:pt x="711" y="727"/>
                </a:lnTo>
                <a:lnTo>
                  <a:pt x="688" y="736"/>
                </a:lnTo>
                <a:lnTo>
                  <a:pt x="688" y="736"/>
                </a:lnTo>
                <a:lnTo>
                  <a:pt x="646" y="751"/>
                </a:lnTo>
                <a:lnTo>
                  <a:pt x="624" y="760"/>
                </a:lnTo>
                <a:lnTo>
                  <a:pt x="614" y="765"/>
                </a:lnTo>
                <a:lnTo>
                  <a:pt x="604" y="771"/>
                </a:lnTo>
                <a:lnTo>
                  <a:pt x="604" y="771"/>
                </a:lnTo>
                <a:lnTo>
                  <a:pt x="605" y="762"/>
                </a:lnTo>
                <a:lnTo>
                  <a:pt x="605" y="762"/>
                </a:lnTo>
                <a:lnTo>
                  <a:pt x="652" y="743"/>
                </a:lnTo>
                <a:lnTo>
                  <a:pt x="676" y="734"/>
                </a:lnTo>
                <a:lnTo>
                  <a:pt x="699" y="726"/>
                </a:lnTo>
                <a:lnTo>
                  <a:pt x="699" y="726"/>
                </a:lnTo>
                <a:close/>
                <a:moveTo>
                  <a:pt x="605" y="758"/>
                </a:moveTo>
                <a:lnTo>
                  <a:pt x="605" y="758"/>
                </a:lnTo>
                <a:lnTo>
                  <a:pt x="606" y="748"/>
                </a:lnTo>
                <a:lnTo>
                  <a:pt x="606" y="748"/>
                </a:lnTo>
                <a:lnTo>
                  <a:pt x="656" y="726"/>
                </a:lnTo>
                <a:lnTo>
                  <a:pt x="681" y="716"/>
                </a:lnTo>
                <a:lnTo>
                  <a:pt x="706" y="705"/>
                </a:lnTo>
                <a:lnTo>
                  <a:pt x="706" y="705"/>
                </a:lnTo>
                <a:lnTo>
                  <a:pt x="732" y="697"/>
                </a:lnTo>
                <a:lnTo>
                  <a:pt x="756" y="689"/>
                </a:lnTo>
                <a:lnTo>
                  <a:pt x="756" y="689"/>
                </a:lnTo>
                <a:lnTo>
                  <a:pt x="692" y="716"/>
                </a:lnTo>
                <a:lnTo>
                  <a:pt x="692" y="716"/>
                </a:lnTo>
                <a:lnTo>
                  <a:pt x="668" y="727"/>
                </a:lnTo>
                <a:lnTo>
                  <a:pt x="644" y="739"/>
                </a:lnTo>
                <a:lnTo>
                  <a:pt x="644" y="739"/>
                </a:lnTo>
                <a:lnTo>
                  <a:pt x="624" y="748"/>
                </a:lnTo>
                <a:lnTo>
                  <a:pt x="615" y="753"/>
                </a:lnTo>
                <a:lnTo>
                  <a:pt x="605" y="758"/>
                </a:lnTo>
                <a:lnTo>
                  <a:pt x="605" y="758"/>
                </a:lnTo>
                <a:close/>
                <a:moveTo>
                  <a:pt x="607" y="735"/>
                </a:moveTo>
                <a:lnTo>
                  <a:pt x="607" y="735"/>
                </a:lnTo>
                <a:lnTo>
                  <a:pt x="658" y="712"/>
                </a:lnTo>
                <a:lnTo>
                  <a:pt x="683" y="701"/>
                </a:lnTo>
                <a:lnTo>
                  <a:pt x="708" y="691"/>
                </a:lnTo>
                <a:lnTo>
                  <a:pt x="708" y="691"/>
                </a:lnTo>
                <a:lnTo>
                  <a:pt x="760" y="673"/>
                </a:lnTo>
                <a:lnTo>
                  <a:pt x="760" y="673"/>
                </a:lnTo>
                <a:lnTo>
                  <a:pt x="778" y="666"/>
                </a:lnTo>
                <a:lnTo>
                  <a:pt x="778" y="666"/>
                </a:lnTo>
                <a:lnTo>
                  <a:pt x="775" y="667"/>
                </a:lnTo>
                <a:lnTo>
                  <a:pt x="775" y="667"/>
                </a:lnTo>
                <a:lnTo>
                  <a:pt x="751" y="678"/>
                </a:lnTo>
                <a:lnTo>
                  <a:pt x="726" y="688"/>
                </a:lnTo>
                <a:lnTo>
                  <a:pt x="701" y="698"/>
                </a:lnTo>
                <a:lnTo>
                  <a:pt x="677" y="709"/>
                </a:lnTo>
                <a:lnTo>
                  <a:pt x="677" y="709"/>
                </a:lnTo>
                <a:lnTo>
                  <a:pt x="655" y="720"/>
                </a:lnTo>
                <a:lnTo>
                  <a:pt x="631" y="730"/>
                </a:lnTo>
                <a:lnTo>
                  <a:pt x="631" y="730"/>
                </a:lnTo>
                <a:lnTo>
                  <a:pt x="618" y="736"/>
                </a:lnTo>
                <a:lnTo>
                  <a:pt x="606" y="744"/>
                </a:lnTo>
                <a:lnTo>
                  <a:pt x="606" y="744"/>
                </a:lnTo>
                <a:lnTo>
                  <a:pt x="607" y="735"/>
                </a:lnTo>
                <a:lnTo>
                  <a:pt x="607" y="735"/>
                </a:lnTo>
                <a:close/>
                <a:moveTo>
                  <a:pt x="649" y="757"/>
                </a:moveTo>
                <a:lnTo>
                  <a:pt x="649" y="757"/>
                </a:lnTo>
                <a:lnTo>
                  <a:pt x="676" y="747"/>
                </a:lnTo>
                <a:lnTo>
                  <a:pt x="702" y="738"/>
                </a:lnTo>
                <a:lnTo>
                  <a:pt x="702" y="738"/>
                </a:lnTo>
                <a:lnTo>
                  <a:pt x="729" y="729"/>
                </a:lnTo>
                <a:lnTo>
                  <a:pt x="754" y="720"/>
                </a:lnTo>
                <a:lnTo>
                  <a:pt x="754" y="720"/>
                </a:lnTo>
                <a:lnTo>
                  <a:pt x="741" y="726"/>
                </a:lnTo>
                <a:lnTo>
                  <a:pt x="728" y="731"/>
                </a:lnTo>
                <a:lnTo>
                  <a:pt x="701" y="740"/>
                </a:lnTo>
                <a:lnTo>
                  <a:pt x="701" y="740"/>
                </a:lnTo>
                <a:lnTo>
                  <a:pt x="676" y="750"/>
                </a:lnTo>
                <a:lnTo>
                  <a:pt x="652" y="761"/>
                </a:lnTo>
                <a:lnTo>
                  <a:pt x="603" y="784"/>
                </a:lnTo>
                <a:lnTo>
                  <a:pt x="603" y="784"/>
                </a:lnTo>
                <a:lnTo>
                  <a:pt x="604" y="774"/>
                </a:lnTo>
                <a:lnTo>
                  <a:pt x="604" y="774"/>
                </a:lnTo>
                <a:lnTo>
                  <a:pt x="615" y="771"/>
                </a:lnTo>
                <a:lnTo>
                  <a:pt x="626" y="766"/>
                </a:lnTo>
                <a:lnTo>
                  <a:pt x="649" y="757"/>
                </a:lnTo>
                <a:lnTo>
                  <a:pt x="649" y="757"/>
                </a:lnTo>
                <a:close/>
                <a:moveTo>
                  <a:pt x="596" y="846"/>
                </a:moveTo>
                <a:lnTo>
                  <a:pt x="596" y="846"/>
                </a:lnTo>
                <a:lnTo>
                  <a:pt x="608" y="841"/>
                </a:lnTo>
                <a:lnTo>
                  <a:pt x="608" y="841"/>
                </a:lnTo>
                <a:lnTo>
                  <a:pt x="596" y="849"/>
                </a:lnTo>
                <a:lnTo>
                  <a:pt x="596" y="849"/>
                </a:lnTo>
                <a:lnTo>
                  <a:pt x="596" y="846"/>
                </a:lnTo>
                <a:lnTo>
                  <a:pt x="596" y="846"/>
                </a:lnTo>
                <a:close/>
                <a:moveTo>
                  <a:pt x="598" y="833"/>
                </a:moveTo>
                <a:lnTo>
                  <a:pt x="598" y="833"/>
                </a:lnTo>
                <a:lnTo>
                  <a:pt x="610" y="830"/>
                </a:lnTo>
                <a:lnTo>
                  <a:pt x="622" y="826"/>
                </a:lnTo>
                <a:lnTo>
                  <a:pt x="648" y="818"/>
                </a:lnTo>
                <a:lnTo>
                  <a:pt x="648" y="818"/>
                </a:lnTo>
                <a:lnTo>
                  <a:pt x="706" y="799"/>
                </a:lnTo>
                <a:lnTo>
                  <a:pt x="706" y="799"/>
                </a:lnTo>
                <a:lnTo>
                  <a:pt x="736" y="788"/>
                </a:lnTo>
                <a:lnTo>
                  <a:pt x="736" y="788"/>
                </a:lnTo>
                <a:lnTo>
                  <a:pt x="700" y="802"/>
                </a:lnTo>
                <a:lnTo>
                  <a:pt x="665" y="813"/>
                </a:lnTo>
                <a:lnTo>
                  <a:pt x="648" y="820"/>
                </a:lnTo>
                <a:lnTo>
                  <a:pt x="630" y="827"/>
                </a:lnTo>
                <a:lnTo>
                  <a:pt x="613" y="834"/>
                </a:lnTo>
                <a:lnTo>
                  <a:pt x="596" y="843"/>
                </a:lnTo>
                <a:lnTo>
                  <a:pt x="596" y="843"/>
                </a:lnTo>
                <a:lnTo>
                  <a:pt x="598" y="833"/>
                </a:lnTo>
                <a:lnTo>
                  <a:pt x="598" y="833"/>
                </a:lnTo>
                <a:close/>
                <a:moveTo>
                  <a:pt x="599" y="825"/>
                </a:moveTo>
                <a:lnTo>
                  <a:pt x="599" y="825"/>
                </a:lnTo>
                <a:lnTo>
                  <a:pt x="611" y="821"/>
                </a:lnTo>
                <a:lnTo>
                  <a:pt x="624" y="817"/>
                </a:lnTo>
                <a:lnTo>
                  <a:pt x="649" y="807"/>
                </a:lnTo>
                <a:lnTo>
                  <a:pt x="649" y="807"/>
                </a:lnTo>
                <a:lnTo>
                  <a:pt x="671" y="799"/>
                </a:lnTo>
                <a:lnTo>
                  <a:pt x="671" y="799"/>
                </a:lnTo>
                <a:lnTo>
                  <a:pt x="629" y="816"/>
                </a:lnTo>
                <a:lnTo>
                  <a:pt x="629" y="816"/>
                </a:lnTo>
                <a:lnTo>
                  <a:pt x="613" y="822"/>
                </a:lnTo>
                <a:lnTo>
                  <a:pt x="605" y="826"/>
                </a:lnTo>
                <a:lnTo>
                  <a:pt x="598" y="830"/>
                </a:lnTo>
                <a:lnTo>
                  <a:pt x="598" y="830"/>
                </a:lnTo>
                <a:lnTo>
                  <a:pt x="599" y="825"/>
                </a:lnTo>
                <a:lnTo>
                  <a:pt x="599" y="825"/>
                </a:lnTo>
                <a:close/>
                <a:moveTo>
                  <a:pt x="600" y="816"/>
                </a:moveTo>
                <a:lnTo>
                  <a:pt x="600" y="816"/>
                </a:lnTo>
                <a:lnTo>
                  <a:pt x="627" y="804"/>
                </a:lnTo>
                <a:lnTo>
                  <a:pt x="655" y="793"/>
                </a:lnTo>
                <a:lnTo>
                  <a:pt x="655" y="793"/>
                </a:lnTo>
                <a:lnTo>
                  <a:pt x="642" y="801"/>
                </a:lnTo>
                <a:lnTo>
                  <a:pt x="642" y="801"/>
                </a:lnTo>
                <a:lnTo>
                  <a:pt x="631" y="806"/>
                </a:lnTo>
                <a:lnTo>
                  <a:pt x="620" y="811"/>
                </a:lnTo>
                <a:lnTo>
                  <a:pt x="609" y="816"/>
                </a:lnTo>
                <a:lnTo>
                  <a:pt x="599" y="822"/>
                </a:lnTo>
                <a:lnTo>
                  <a:pt x="599" y="822"/>
                </a:lnTo>
                <a:lnTo>
                  <a:pt x="600" y="816"/>
                </a:lnTo>
                <a:lnTo>
                  <a:pt x="600" y="816"/>
                </a:lnTo>
                <a:close/>
                <a:moveTo>
                  <a:pt x="601" y="802"/>
                </a:moveTo>
                <a:lnTo>
                  <a:pt x="601" y="802"/>
                </a:lnTo>
                <a:lnTo>
                  <a:pt x="612" y="799"/>
                </a:lnTo>
                <a:lnTo>
                  <a:pt x="621" y="794"/>
                </a:lnTo>
                <a:lnTo>
                  <a:pt x="642" y="785"/>
                </a:lnTo>
                <a:lnTo>
                  <a:pt x="642" y="785"/>
                </a:lnTo>
                <a:lnTo>
                  <a:pt x="655" y="779"/>
                </a:lnTo>
                <a:lnTo>
                  <a:pt x="669" y="773"/>
                </a:lnTo>
                <a:lnTo>
                  <a:pt x="697" y="763"/>
                </a:lnTo>
                <a:lnTo>
                  <a:pt x="697" y="763"/>
                </a:lnTo>
                <a:lnTo>
                  <a:pt x="796" y="727"/>
                </a:lnTo>
                <a:lnTo>
                  <a:pt x="796" y="727"/>
                </a:lnTo>
                <a:lnTo>
                  <a:pt x="784" y="731"/>
                </a:lnTo>
                <a:lnTo>
                  <a:pt x="774" y="736"/>
                </a:lnTo>
                <a:lnTo>
                  <a:pt x="752" y="746"/>
                </a:lnTo>
                <a:lnTo>
                  <a:pt x="752" y="746"/>
                </a:lnTo>
                <a:lnTo>
                  <a:pt x="723" y="758"/>
                </a:lnTo>
                <a:lnTo>
                  <a:pt x="693" y="769"/>
                </a:lnTo>
                <a:lnTo>
                  <a:pt x="693" y="769"/>
                </a:lnTo>
                <a:lnTo>
                  <a:pt x="669" y="779"/>
                </a:lnTo>
                <a:lnTo>
                  <a:pt x="646" y="789"/>
                </a:lnTo>
                <a:lnTo>
                  <a:pt x="623" y="801"/>
                </a:lnTo>
                <a:lnTo>
                  <a:pt x="600" y="813"/>
                </a:lnTo>
                <a:lnTo>
                  <a:pt x="600" y="813"/>
                </a:lnTo>
                <a:lnTo>
                  <a:pt x="601" y="802"/>
                </a:lnTo>
                <a:lnTo>
                  <a:pt x="601" y="802"/>
                </a:lnTo>
                <a:close/>
                <a:moveTo>
                  <a:pt x="602" y="800"/>
                </a:moveTo>
                <a:lnTo>
                  <a:pt x="602" y="800"/>
                </a:lnTo>
                <a:lnTo>
                  <a:pt x="608" y="797"/>
                </a:lnTo>
                <a:lnTo>
                  <a:pt x="615" y="792"/>
                </a:lnTo>
                <a:lnTo>
                  <a:pt x="615" y="792"/>
                </a:lnTo>
                <a:lnTo>
                  <a:pt x="641" y="783"/>
                </a:lnTo>
                <a:lnTo>
                  <a:pt x="641" y="783"/>
                </a:lnTo>
                <a:lnTo>
                  <a:pt x="648" y="780"/>
                </a:lnTo>
                <a:lnTo>
                  <a:pt x="648" y="780"/>
                </a:lnTo>
                <a:lnTo>
                  <a:pt x="621" y="792"/>
                </a:lnTo>
                <a:lnTo>
                  <a:pt x="621" y="792"/>
                </a:lnTo>
                <a:lnTo>
                  <a:pt x="611" y="797"/>
                </a:lnTo>
                <a:lnTo>
                  <a:pt x="602" y="800"/>
                </a:lnTo>
                <a:lnTo>
                  <a:pt x="602" y="800"/>
                </a:lnTo>
                <a:close/>
                <a:moveTo>
                  <a:pt x="694" y="759"/>
                </a:moveTo>
                <a:lnTo>
                  <a:pt x="694" y="759"/>
                </a:lnTo>
                <a:lnTo>
                  <a:pt x="679" y="764"/>
                </a:lnTo>
                <a:lnTo>
                  <a:pt x="665" y="770"/>
                </a:lnTo>
                <a:lnTo>
                  <a:pt x="636" y="783"/>
                </a:lnTo>
                <a:lnTo>
                  <a:pt x="636" y="783"/>
                </a:lnTo>
                <a:lnTo>
                  <a:pt x="618" y="789"/>
                </a:lnTo>
                <a:lnTo>
                  <a:pt x="610" y="792"/>
                </a:lnTo>
                <a:lnTo>
                  <a:pt x="602" y="797"/>
                </a:lnTo>
                <a:lnTo>
                  <a:pt x="602" y="797"/>
                </a:lnTo>
                <a:lnTo>
                  <a:pt x="603" y="787"/>
                </a:lnTo>
                <a:lnTo>
                  <a:pt x="603" y="787"/>
                </a:lnTo>
                <a:lnTo>
                  <a:pt x="615" y="783"/>
                </a:lnTo>
                <a:lnTo>
                  <a:pt x="627" y="777"/>
                </a:lnTo>
                <a:lnTo>
                  <a:pt x="640" y="772"/>
                </a:lnTo>
                <a:lnTo>
                  <a:pt x="652" y="766"/>
                </a:lnTo>
                <a:lnTo>
                  <a:pt x="652" y="766"/>
                </a:lnTo>
                <a:lnTo>
                  <a:pt x="678" y="756"/>
                </a:lnTo>
                <a:lnTo>
                  <a:pt x="705" y="748"/>
                </a:lnTo>
                <a:lnTo>
                  <a:pt x="705" y="748"/>
                </a:lnTo>
                <a:lnTo>
                  <a:pt x="734" y="739"/>
                </a:lnTo>
                <a:lnTo>
                  <a:pt x="762" y="731"/>
                </a:lnTo>
                <a:lnTo>
                  <a:pt x="762" y="731"/>
                </a:lnTo>
                <a:lnTo>
                  <a:pt x="767" y="729"/>
                </a:lnTo>
                <a:lnTo>
                  <a:pt x="767" y="729"/>
                </a:lnTo>
                <a:lnTo>
                  <a:pt x="757" y="734"/>
                </a:lnTo>
                <a:lnTo>
                  <a:pt x="757" y="734"/>
                </a:lnTo>
                <a:lnTo>
                  <a:pt x="742" y="741"/>
                </a:lnTo>
                <a:lnTo>
                  <a:pt x="726" y="748"/>
                </a:lnTo>
                <a:lnTo>
                  <a:pt x="694" y="759"/>
                </a:lnTo>
                <a:lnTo>
                  <a:pt x="694" y="759"/>
                </a:lnTo>
                <a:close/>
                <a:moveTo>
                  <a:pt x="799" y="698"/>
                </a:moveTo>
                <a:lnTo>
                  <a:pt x="799" y="698"/>
                </a:lnTo>
                <a:lnTo>
                  <a:pt x="790" y="701"/>
                </a:lnTo>
                <a:lnTo>
                  <a:pt x="783" y="704"/>
                </a:lnTo>
                <a:lnTo>
                  <a:pt x="783" y="704"/>
                </a:lnTo>
                <a:lnTo>
                  <a:pt x="759" y="715"/>
                </a:lnTo>
                <a:lnTo>
                  <a:pt x="759" y="715"/>
                </a:lnTo>
                <a:lnTo>
                  <a:pt x="744" y="722"/>
                </a:lnTo>
                <a:lnTo>
                  <a:pt x="728" y="728"/>
                </a:lnTo>
                <a:lnTo>
                  <a:pt x="694" y="739"/>
                </a:lnTo>
                <a:lnTo>
                  <a:pt x="662" y="750"/>
                </a:lnTo>
                <a:lnTo>
                  <a:pt x="646" y="756"/>
                </a:lnTo>
                <a:lnTo>
                  <a:pt x="629" y="763"/>
                </a:lnTo>
                <a:lnTo>
                  <a:pt x="629" y="763"/>
                </a:lnTo>
                <a:lnTo>
                  <a:pt x="610" y="770"/>
                </a:lnTo>
                <a:lnTo>
                  <a:pt x="610" y="770"/>
                </a:lnTo>
                <a:lnTo>
                  <a:pt x="606" y="772"/>
                </a:lnTo>
                <a:lnTo>
                  <a:pt x="609" y="770"/>
                </a:lnTo>
                <a:lnTo>
                  <a:pt x="609" y="770"/>
                </a:lnTo>
                <a:lnTo>
                  <a:pt x="616" y="766"/>
                </a:lnTo>
                <a:lnTo>
                  <a:pt x="624" y="763"/>
                </a:lnTo>
                <a:lnTo>
                  <a:pt x="640" y="757"/>
                </a:lnTo>
                <a:lnTo>
                  <a:pt x="640" y="757"/>
                </a:lnTo>
                <a:lnTo>
                  <a:pt x="693" y="736"/>
                </a:lnTo>
                <a:lnTo>
                  <a:pt x="693" y="736"/>
                </a:lnTo>
                <a:lnTo>
                  <a:pt x="720" y="726"/>
                </a:lnTo>
                <a:lnTo>
                  <a:pt x="745" y="715"/>
                </a:lnTo>
                <a:lnTo>
                  <a:pt x="745" y="715"/>
                </a:lnTo>
                <a:lnTo>
                  <a:pt x="772" y="703"/>
                </a:lnTo>
                <a:lnTo>
                  <a:pt x="785" y="697"/>
                </a:lnTo>
                <a:lnTo>
                  <a:pt x="799" y="690"/>
                </a:lnTo>
                <a:lnTo>
                  <a:pt x="799" y="690"/>
                </a:lnTo>
                <a:lnTo>
                  <a:pt x="799" y="698"/>
                </a:lnTo>
                <a:lnTo>
                  <a:pt x="799" y="698"/>
                </a:lnTo>
                <a:close/>
                <a:moveTo>
                  <a:pt x="798" y="688"/>
                </a:moveTo>
                <a:lnTo>
                  <a:pt x="798" y="688"/>
                </a:lnTo>
                <a:lnTo>
                  <a:pt x="798" y="688"/>
                </a:lnTo>
                <a:lnTo>
                  <a:pt x="798" y="688"/>
                </a:lnTo>
                <a:lnTo>
                  <a:pt x="772" y="697"/>
                </a:lnTo>
                <a:lnTo>
                  <a:pt x="746" y="707"/>
                </a:lnTo>
                <a:lnTo>
                  <a:pt x="721" y="717"/>
                </a:lnTo>
                <a:lnTo>
                  <a:pt x="694" y="726"/>
                </a:lnTo>
                <a:lnTo>
                  <a:pt x="694" y="726"/>
                </a:lnTo>
                <a:lnTo>
                  <a:pt x="672" y="733"/>
                </a:lnTo>
                <a:lnTo>
                  <a:pt x="650" y="741"/>
                </a:lnTo>
                <a:lnTo>
                  <a:pt x="650" y="741"/>
                </a:lnTo>
                <a:lnTo>
                  <a:pt x="626" y="751"/>
                </a:lnTo>
                <a:lnTo>
                  <a:pt x="626" y="751"/>
                </a:lnTo>
                <a:lnTo>
                  <a:pt x="631" y="748"/>
                </a:lnTo>
                <a:lnTo>
                  <a:pt x="631" y="748"/>
                </a:lnTo>
                <a:lnTo>
                  <a:pt x="654" y="736"/>
                </a:lnTo>
                <a:lnTo>
                  <a:pt x="654" y="736"/>
                </a:lnTo>
                <a:lnTo>
                  <a:pt x="679" y="725"/>
                </a:lnTo>
                <a:lnTo>
                  <a:pt x="704" y="713"/>
                </a:lnTo>
                <a:lnTo>
                  <a:pt x="704" y="713"/>
                </a:lnTo>
                <a:lnTo>
                  <a:pt x="797" y="674"/>
                </a:lnTo>
                <a:lnTo>
                  <a:pt x="797" y="674"/>
                </a:lnTo>
                <a:lnTo>
                  <a:pt x="798" y="688"/>
                </a:lnTo>
                <a:lnTo>
                  <a:pt x="798" y="688"/>
                </a:lnTo>
                <a:close/>
                <a:moveTo>
                  <a:pt x="797" y="672"/>
                </a:moveTo>
                <a:lnTo>
                  <a:pt x="797" y="672"/>
                </a:lnTo>
                <a:lnTo>
                  <a:pt x="785" y="676"/>
                </a:lnTo>
                <a:lnTo>
                  <a:pt x="774" y="680"/>
                </a:lnTo>
                <a:lnTo>
                  <a:pt x="752" y="689"/>
                </a:lnTo>
                <a:lnTo>
                  <a:pt x="752" y="689"/>
                </a:lnTo>
                <a:lnTo>
                  <a:pt x="727" y="697"/>
                </a:lnTo>
                <a:lnTo>
                  <a:pt x="700" y="705"/>
                </a:lnTo>
                <a:lnTo>
                  <a:pt x="700" y="705"/>
                </a:lnTo>
                <a:lnTo>
                  <a:pt x="677" y="715"/>
                </a:lnTo>
                <a:lnTo>
                  <a:pt x="654" y="724"/>
                </a:lnTo>
                <a:lnTo>
                  <a:pt x="654" y="724"/>
                </a:lnTo>
                <a:lnTo>
                  <a:pt x="628" y="736"/>
                </a:lnTo>
                <a:lnTo>
                  <a:pt x="628" y="736"/>
                </a:lnTo>
                <a:lnTo>
                  <a:pt x="618" y="740"/>
                </a:lnTo>
                <a:lnTo>
                  <a:pt x="618" y="740"/>
                </a:lnTo>
                <a:lnTo>
                  <a:pt x="611" y="744"/>
                </a:lnTo>
                <a:lnTo>
                  <a:pt x="608" y="745"/>
                </a:lnTo>
                <a:lnTo>
                  <a:pt x="610" y="744"/>
                </a:lnTo>
                <a:lnTo>
                  <a:pt x="610" y="744"/>
                </a:lnTo>
                <a:lnTo>
                  <a:pt x="619" y="738"/>
                </a:lnTo>
                <a:lnTo>
                  <a:pt x="630" y="733"/>
                </a:lnTo>
                <a:lnTo>
                  <a:pt x="652" y="724"/>
                </a:lnTo>
                <a:lnTo>
                  <a:pt x="652" y="724"/>
                </a:lnTo>
                <a:lnTo>
                  <a:pt x="672" y="715"/>
                </a:lnTo>
                <a:lnTo>
                  <a:pt x="692" y="704"/>
                </a:lnTo>
                <a:lnTo>
                  <a:pt x="692" y="704"/>
                </a:lnTo>
                <a:lnTo>
                  <a:pt x="717" y="694"/>
                </a:lnTo>
                <a:lnTo>
                  <a:pt x="741" y="684"/>
                </a:lnTo>
                <a:lnTo>
                  <a:pt x="765" y="674"/>
                </a:lnTo>
                <a:lnTo>
                  <a:pt x="788" y="664"/>
                </a:lnTo>
                <a:lnTo>
                  <a:pt x="788" y="664"/>
                </a:lnTo>
                <a:lnTo>
                  <a:pt x="790" y="663"/>
                </a:lnTo>
                <a:lnTo>
                  <a:pt x="790" y="663"/>
                </a:lnTo>
                <a:lnTo>
                  <a:pt x="796" y="660"/>
                </a:lnTo>
                <a:lnTo>
                  <a:pt x="796" y="660"/>
                </a:lnTo>
                <a:lnTo>
                  <a:pt x="797" y="672"/>
                </a:lnTo>
                <a:lnTo>
                  <a:pt x="797" y="672"/>
                </a:lnTo>
                <a:close/>
                <a:moveTo>
                  <a:pt x="793" y="644"/>
                </a:moveTo>
                <a:lnTo>
                  <a:pt x="793" y="644"/>
                </a:lnTo>
                <a:lnTo>
                  <a:pt x="796" y="658"/>
                </a:lnTo>
                <a:lnTo>
                  <a:pt x="796" y="658"/>
                </a:lnTo>
                <a:lnTo>
                  <a:pt x="794" y="658"/>
                </a:lnTo>
                <a:lnTo>
                  <a:pt x="794" y="658"/>
                </a:lnTo>
                <a:lnTo>
                  <a:pt x="697" y="693"/>
                </a:lnTo>
                <a:lnTo>
                  <a:pt x="697" y="693"/>
                </a:lnTo>
                <a:lnTo>
                  <a:pt x="675" y="701"/>
                </a:lnTo>
                <a:lnTo>
                  <a:pt x="652" y="711"/>
                </a:lnTo>
                <a:lnTo>
                  <a:pt x="607" y="732"/>
                </a:lnTo>
                <a:lnTo>
                  <a:pt x="607" y="732"/>
                </a:lnTo>
                <a:lnTo>
                  <a:pt x="608" y="728"/>
                </a:lnTo>
                <a:lnTo>
                  <a:pt x="608" y="728"/>
                </a:lnTo>
                <a:lnTo>
                  <a:pt x="617" y="724"/>
                </a:lnTo>
                <a:lnTo>
                  <a:pt x="627" y="719"/>
                </a:lnTo>
                <a:lnTo>
                  <a:pt x="647" y="709"/>
                </a:lnTo>
                <a:lnTo>
                  <a:pt x="647" y="709"/>
                </a:lnTo>
                <a:lnTo>
                  <a:pt x="671" y="697"/>
                </a:lnTo>
                <a:lnTo>
                  <a:pt x="695" y="687"/>
                </a:lnTo>
                <a:lnTo>
                  <a:pt x="695" y="687"/>
                </a:lnTo>
                <a:lnTo>
                  <a:pt x="745" y="666"/>
                </a:lnTo>
                <a:lnTo>
                  <a:pt x="770" y="655"/>
                </a:lnTo>
                <a:lnTo>
                  <a:pt x="793" y="644"/>
                </a:lnTo>
                <a:lnTo>
                  <a:pt x="793" y="644"/>
                </a:lnTo>
                <a:lnTo>
                  <a:pt x="793" y="644"/>
                </a:lnTo>
                <a:lnTo>
                  <a:pt x="793" y="644"/>
                </a:lnTo>
                <a:close/>
                <a:moveTo>
                  <a:pt x="793" y="642"/>
                </a:moveTo>
                <a:lnTo>
                  <a:pt x="793" y="642"/>
                </a:lnTo>
                <a:lnTo>
                  <a:pt x="792" y="642"/>
                </a:lnTo>
                <a:lnTo>
                  <a:pt x="792" y="642"/>
                </a:lnTo>
                <a:lnTo>
                  <a:pt x="768" y="654"/>
                </a:lnTo>
                <a:lnTo>
                  <a:pt x="744" y="664"/>
                </a:lnTo>
                <a:lnTo>
                  <a:pt x="694" y="685"/>
                </a:lnTo>
                <a:lnTo>
                  <a:pt x="694" y="685"/>
                </a:lnTo>
                <a:lnTo>
                  <a:pt x="670" y="696"/>
                </a:lnTo>
                <a:lnTo>
                  <a:pt x="646" y="707"/>
                </a:lnTo>
                <a:lnTo>
                  <a:pt x="646" y="707"/>
                </a:lnTo>
                <a:lnTo>
                  <a:pt x="622" y="719"/>
                </a:lnTo>
                <a:lnTo>
                  <a:pt x="622" y="719"/>
                </a:lnTo>
                <a:lnTo>
                  <a:pt x="608" y="725"/>
                </a:lnTo>
                <a:lnTo>
                  <a:pt x="608" y="725"/>
                </a:lnTo>
                <a:lnTo>
                  <a:pt x="619" y="720"/>
                </a:lnTo>
                <a:lnTo>
                  <a:pt x="619" y="720"/>
                </a:lnTo>
                <a:lnTo>
                  <a:pt x="640" y="707"/>
                </a:lnTo>
                <a:lnTo>
                  <a:pt x="651" y="702"/>
                </a:lnTo>
                <a:lnTo>
                  <a:pt x="661" y="696"/>
                </a:lnTo>
                <a:lnTo>
                  <a:pt x="661" y="696"/>
                </a:lnTo>
                <a:lnTo>
                  <a:pt x="709" y="675"/>
                </a:lnTo>
                <a:lnTo>
                  <a:pt x="709" y="675"/>
                </a:lnTo>
                <a:lnTo>
                  <a:pt x="731" y="665"/>
                </a:lnTo>
                <a:lnTo>
                  <a:pt x="752" y="655"/>
                </a:lnTo>
                <a:lnTo>
                  <a:pt x="773" y="644"/>
                </a:lnTo>
                <a:lnTo>
                  <a:pt x="783" y="637"/>
                </a:lnTo>
                <a:lnTo>
                  <a:pt x="792" y="629"/>
                </a:lnTo>
                <a:lnTo>
                  <a:pt x="792" y="629"/>
                </a:lnTo>
                <a:lnTo>
                  <a:pt x="793" y="642"/>
                </a:lnTo>
                <a:lnTo>
                  <a:pt x="793" y="642"/>
                </a:lnTo>
                <a:close/>
                <a:moveTo>
                  <a:pt x="792" y="627"/>
                </a:moveTo>
                <a:lnTo>
                  <a:pt x="792" y="627"/>
                </a:lnTo>
                <a:lnTo>
                  <a:pt x="791" y="627"/>
                </a:lnTo>
                <a:lnTo>
                  <a:pt x="791" y="627"/>
                </a:lnTo>
                <a:lnTo>
                  <a:pt x="781" y="631"/>
                </a:lnTo>
                <a:lnTo>
                  <a:pt x="771" y="637"/>
                </a:lnTo>
                <a:lnTo>
                  <a:pt x="751" y="647"/>
                </a:lnTo>
                <a:lnTo>
                  <a:pt x="751" y="647"/>
                </a:lnTo>
                <a:lnTo>
                  <a:pt x="738" y="654"/>
                </a:lnTo>
                <a:lnTo>
                  <a:pt x="725" y="660"/>
                </a:lnTo>
                <a:lnTo>
                  <a:pt x="698" y="671"/>
                </a:lnTo>
                <a:lnTo>
                  <a:pt x="698" y="671"/>
                </a:lnTo>
                <a:lnTo>
                  <a:pt x="647" y="694"/>
                </a:lnTo>
                <a:lnTo>
                  <a:pt x="647" y="694"/>
                </a:lnTo>
                <a:lnTo>
                  <a:pt x="658" y="689"/>
                </a:lnTo>
                <a:lnTo>
                  <a:pt x="658" y="689"/>
                </a:lnTo>
                <a:lnTo>
                  <a:pt x="683" y="676"/>
                </a:lnTo>
                <a:lnTo>
                  <a:pt x="707" y="662"/>
                </a:lnTo>
                <a:lnTo>
                  <a:pt x="707" y="662"/>
                </a:lnTo>
                <a:lnTo>
                  <a:pt x="755" y="636"/>
                </a:lnTo>
                <a:lnTo>
                  <a:pt x="755" y="636"/>
                </a:lnTo>
                <a:lnTo>
                  <a:pt x="764" y="630"/>
                </a:lnTo>
                <a:lnTo>
                  <a:pt x="773" y="624"/>
                </a:lnTo>
                <a:lnTo>
                  <a:pt x="782" y="618"/>
                </a:lnTo>
                <a:lnTo>
                  <a:pt x="790" y="610"/>
                </a:lnTo>
                <a:lnTo>
                  <a:pt x="790" y="610"/>
                </a:lnTo>
                <a:lnTo>
                  <a:pt x="790" y="610"/>
                </a:lnTo>
                <a:lnTo>
                  <a:pt x="790" y="610"/>
                </a:lnTo>
                <a:lnTo>
                  <a:pt x="792" y="627"/>
                </a:lnTo>
                <a:lnTo>
                  <a:pt x="792" y="627"/>
                </a:lnTo>
                <a:close/>
                <a:moveTo>
                  <a:pt x="789" y="602"/>
                </a:moveTo>
                <a:lnTo>
                  <a:pt x="789" y="602"/>
                </a:lnTo>
                <a:lnTo>
                  <a:pt x="790" y="609"/>
                </a:lnTo>
                <a:lnTo>
                  <a:pt x="790" y="609"/>
                </a:lnTo>
                <a:lnTo>
                  <a:pt x="789" y="609"/>
                </a:lnTo>
                <a:lnTo>
                  <a:pt x="788" y="609"/>
                </a:lnTo>
                <a:lnTo>
                  <a:pt x="788" y="609"/>
                </a:lnTo>
                <a:lnTo>
                  <a:pt x="770" y="620"/>
                </a:lnTo>
                <a:lnTo>
                  <a:pt x="751" y="631"/>
                </a:lnTo>
                <a:lnTo>
                  <a:pt x="751" y="631"/>
                </a:lnTo>
                <a:lnTo>
                  <a:pt x="727" y="643"/>
                </a:lnTo>
                <a:lnTo>
                  <a:pt x="701" y="653"/>
                </a:lnTo>
                <a:lnTo>
                  <a:pt x="701" y="653"/>
                </a:lnTo>
                <a:lnTo>
                  <a:pt x="685" y="662"/>
                </a:lnTo>
                <a:lnTo>
                  <a:pt x="668" y="670"/>
                </a:lnTo>
                <a:lnTo>
                  <a:pt x="636" y="688"/>
                </a:lnTo>
                <a:lnTo>
                  <a:pt x="636" y="688"/>
                </a:lnTo>
                <a:lnTo>
                  <a:pt x="646" y="681"/>
                </a:lnTo>
                <a:lnTo>
                  <a:pt x="646" y="681"/>
                </a:lnTo>
                <a:lnTo>
                  <a:pt x="669" y="667"/>
                </a:lnTo>
                <a:lnTo>
                  <a:pt x="692" y="655"/>
                </a:lnTo>
                <a:lnTo>
                  <a:pt x="692" y="655"/>
                </a:lnTo>
                <a:lnTo>
                  <a:pt x="717" y="643"/>
                </a:lnTo>
                <a:lnTo>
                  <a:pt x="742" y="629"/>
                </a:lnTo>
                <a:lnTo>
                  <a:pt x="766" y="616"/>
                </a:lnTo>
                <a:lnTo>
                  <a:pt x="789" y="602"/>
                </a:lnTo>
                <a:lnTo>
                  <a:pt x="789" y="602"/>
                </a:lnTo>
                <a:close/>
                <a:moveTo>
                  <a:pt x="787" y="580"/>
                </a:moveTo>
                <a:lnTo>
                  <a:pt x="787" y="580"/>
                </a:lnTo>
                <a:lnTo>
                  <a:pt x="789" y="600"/>
                </a:lnTo>
                <a:lnTo>
                  <a:pt x="789" y="600"/>
                </a:lnTo>
                <a:lnTo>
                  <a:pt x="788" y="600"/>
                </a:lnTo>
                <a:lnTo>
                  <a:pt x="788" y="600"/>
                </a:lnTo>
                <a:lnTo>
                  <a:pt x="783" y="603"/>
                </a:lnTo>
                <a:lnTo>
                  <a:pt x="783" y="603"/>
                </a:lnTo>
                <a:lnTo>
                  <a:pt x="782" y="603"/>
                </a:lnTo>
                <a:lnTo>
                  <a:pt x="780" y="605"/>
                </a:lnTo>
                <a:lnTo>
                  <a:pt x="780" y="605"/>
                </a:lnTo>
                <a:lnTo>
                  <a:pt x="759" y="615"/>
                </a:lnTo>
                <a:lnTo>
                  <a:pt x="737" y="626"/>
                </a:lnTo>
                <a:lnTo>
                  <a:pt x="693" y="647"/>
                </a:lnTo>
                <a:lnTo>
                  <a:pt x="693" y="647"/>
                </a:lnTo>
                <a:lnTo>
                  <a:pt x="650" y="670"/>
                </a:lnTo>
                <a:lnTo>
                  <a:pt x="650" y="670"/>
                </a:lnTo>
                <a:lnTo>
                  <a:pt x="631" y="681"/>
                </a:lnTo>
                <a:lnTo>
                  <a:pt x="631" y="681"/>
                </a:lnTo>
                <a:lnTo>
                  <a:pt x="626" y="683"/>
                </a:lnTo>
                <a:lnTo>
                  <a:pt x="620" y="685"/>
                </a:lnTo>
                <a:lnTo>
                  <a:pt x="614" y="687"/>
                </a:lnTo>
                <a:lnTo>
                  <a:pt x="610" y="690"/>
                </a:lnTo>
                <a:lnTo>
                  <a:pt x="610" y="690"/>
                </a:lnTo>
                <a:lnTo>
                  <a:pt x="618" y="683"/>
                </a:lnTo>
                <a:lnTo>
                  <a:pt x="628" y="678"/>
                </a:lnTo>
                <a:lnTo>
                  <a:pt x="648" y="667"/>
                </a:lnTo>
                <a:lnTo>
                  <a:pt x="648" y="667"/>
                </a:lnTo>
                <a:lnTo>
                  <a:pt x="672" y="654"/>
                </a:lnTo>
                <a:lnTo>
                  <a:pt x="695" y="642"/>
                </a:lnTo>
                <a:lnTo>
                  <a:pt x="695" y="642"/>
                </a:lnTo>
                <a:lnTo>
                  <a:pt x="742" y="619"/>
                </a:lnTo>
                <a:lnTo>
                  <a:pt x="765" y="607"/>
                </a:lnTo>
                <a:lnTo>
                  <a:pt x="787" y="594"/>
                </a:lnTo>
                <a:lnTo>
                  <a:pt x="787" y="594"/>
                </a:lnTo>
                <a:lnTo>
                  <a:pt x="788" y="593"/>
                </a:lnTo>
                <a:lnTo>
                  <a:pt x="788" y="593"/>
                </a:lnTo>
                <a:lnTo>
                  <a:pt x="787" y="592"/>
                </a:lnTo>
                <a:lnTo>
                  <a:pt x="786" y="592"/>
                </a:lnTo>
                <a:lnTo>
                  <a:pt x="786" y="592"/>
                </a:lnTo>
                <a:lnTo>
                  <a:pt x="739" y="614"/>
                </a:lnTo>
                <a:lnTo>
                  <a:pt x="691" y="637"/>
                </a:lnTo>
                <a:lnTo>
                  <a:pt x="691" y="637"/>
                </a:lnTo>
                <a:lnTo>
                  <a:pt x="669" y="647"/>
                </a:lnTo>
                <a:lnTo>
                  <a:pt x="648" y="658"/>
                </a:lnTo>
                <a:lnTo>
                  <a:pt x="648" y="658"/>
                </a:lnTo>
                <a:lnTo>
                  <a:pt x="625" y="670"/>
                </a:lnTo>
                <a:lnTo>
                  <a:pt x="625" y="670"/>
                </a:lnTo>
                <a:lnTo>
                  <a:pt x="611" y="677"/>
                </a:lnTo>
                <a:lnTo>
                  <a:pt x="611" y="677"/>
                </a:lnTo>
                <a:lnTo>
                  <a:pt x="611" y="676"/>
                </a:lnTo>
                <a:lnTo>
                  <a:pt x="611" y="676"/>
                </a:lnTo>
                <a:lnTo>
                  <a:pt x="617" y="672"/>
                </a:lnTo>
                <a:lnTo>
                  <a:pt x="617" y="672"/>
                </a:lnTo>
                <a:lnTo>
                  <a:pt x="656" y="648"/>
                </a:lnTo>
                <a:lnTo>
                  <a:pt x="675" y="637"/>
                </a:lnTo>
                <a:lnTo>
                  <a:pt x="695" y="625"/>
                </a:lnTo>
                <a:lnTo>
                  <a:pt x="695" y="625"/>
                </a:lnTo>
                <a:lnTo>
                  <a:pt x="741" y="603"/>
                </a:lnTo>
                <a:lnTo>
                  <a:pt x="764" y="592"/>
                </a:lnTo>
                <a:lnTo>
                  <a:pt x="786" y="580"/>
                </a:lnTo>
                <a:lnTo>
                  <a:pt x="786" y="580"/>
                </a:lnTo>
                <a:lnTo>
                  <a:pt x="786" y="579"/>
                </a:lnTo>
                <a:lnTo>
                  <a:pt x="786" y="578"/>
                </a:lnTo>
                <a:lnTo>
                  <a:pt x="785" y="578"/>
                </a:lnTo>
                <a:lnTo>
                  <a:pt x="784" y="578"/>
                </a:lnTo>
                <a:lnTo>
                  <a:pt x="784" y="578"/>
                </a:lnTo>
                <a:lnTo>
                  <a:pt x="696" y="619"/>
                </a:lnTo>
                <a:lnTo>
                  <a:pt x="696" y="619"/>
                </a:lnTo>
                <a:lnTo>
                  <a:pt x="654" y="642"/>
                </a:lnTo>
                <a:lnTo>
                  <a:pt x="614" y="663"/>
                </a:lnTo>
                <a:lnTo>
                  <a:pt x="614" y="663"/>
                </a:lnTo>
                <a:lnTo>
                  <a:pt x="656" y="638"/>
                </a:lnTo>
                <a:lnTo>
                  <a:pt x="677" y="625"/>
                </a:lnTo>
                <a:lnTo>
                  <a:pt x="699" y="614"/>
                </a:lnTo>
                <a:lnTo>
                  <a:pt x="699" y="614"/>
                </a:lnTo>
                <a:lnTo>
                  <a:pt x="744" y="593"/>
                </a:lnTo>
                <a:lnTo>
                  <a:pt x="765" y="582"/>
                </a:lnTo>
                <a:lnTo>
                  <a:pt x="787" y="570"/>
                </a:lnTo>
                <a:lnTo>
                  <a:pt x="787" y="570"/>
                </a:lnTo>
                <a:lnTo>
                  <a:pt x="787" y="580"/>
                </a:lnTo>
                <a:lnTo>
                  <a:pt x="787" y="580"/>
                </a:lnTo>
                <a:close/>
                <a:moveTo>
                  <a:pt x="786" y="567"/>
                </a:moveTo>
                <a:lnTo>
                  <a:pt x="786" y="567"/>
                </a:lnTo>
                <a:lnTo>
                  <a:pt x="764" y="576"/>
                </a:lnTo>
                <a:lnTo>
                  <a:pt x="743" y="585"/>
                </a:lnTo>
                <a:lnTo>
                  <a:pt x="699" y="606"/>
                </a:lnTo>
                <a:lnTo>
                  <a:pt x="699" y="606"/>
                </a:lnTo>
                <a:lnTo>
                  <a:pt x="676" y="617"/>
                </a:lnTo>
                <a:lnTo>
                  <a:pt x="652" y="628"/>
                </a:lnTo>
                <a:lnTo>
                  <a:pt x="652" y="628"/>
                </a:lnTo>
                <a:lnTo>
                  <a:pt x="642" y="635"/>
                </a:lnTo>
                <a:lnTo>
                  <a:pt x="630" y="642"/>
                </a:lnTo>
                <a:lnTo>
                  <a:pt x="630" y="642"/>
                </a:lnTo>
                <a:lnTo>
                  <a:pt x="622" y="647"/>
                </a:lnTo>
                <a:lnTo>
                  <a:pt x="622" y="647"/>
                </a:lnTo>
                <a:lnTo>
                  <a:pt x="615" y="651"/>
                </a:lnTo>
                <a:lnTo>
                  <a:pt x="613" y="652"/>
                </a:lnTo>
                <a:lnTo>
                  <a:pt x="617" y="649"/>
                </a:lnTo>
                <a:lnTo>
                  <a:pt x="617" y="649"/>
                </a:lnTo>
                <a:lnTo>
                  <a:pt x="639" y="635"/>
                </a:lnTo>
                <a:lnTo>
                  <a:pt x="659" y="621"/>
                </a:lnTo>
                <a:lnTo>
                  <a:pt x="681" y="609"/>
                </a:lnTo>
                <a:lnTo>
                  <a:pt x="703" y="598"/>
                </a:lnTo>
                <a:lnTo>
                  <a:pt x="703" y="598"/>
                </a:lnTo>
                <a:lnTo>
                  <a:pt x="748" y="576"/>
                </a:lnTo>
                <a:lnTo>
                  <a:pt x="748" y="576"/>
                </a:lnTo>
                <a:lnTo>
                  <a:pt x="767" y="567"/>
                </a:lnTo>
                <a:lnTo>
                  <a:pt x="776" y="562"/>
                </a:lnTo>
                <a:lnTo>
                  <a:pt x="785" y="556"/>
                </a:lnTo>
                <a:lnTo>
                  <a:pt x="785" y="556"/>
                </a:lnTo>
                <a:lnTo>
                  <a:pt x="785" y="556"/>
                </a:lnTo>
                <a:lnTo>
                  <a:pt x="785" y="555"/>
                </a:lnTo>
                <a:lnTo>
                  <a:pt x="783" y="555"/>
                </a:lnTo>
                <a:lnTo>
                  <a:pt x="783" y="555"/>
                </a:lnTo>
                <a:lnTo>
                  <a:pt x="762" y="565"/>
                </a:lnTo>
                <a:lnTo>
                  <a:pt x="741" y="574"/>
                </a:lnTo>
                <a:lnTo>
                  <a:pt x="719" y="583"/>
                </a:lnTo>
                <a:lnTo>
                  <a:pt x="696" y="592"/>
                </a:lnTo>
                <a:lnTo>
                  <a:pt x="696" y="592"/>
                </a:lnTo>
                <a:lnTo>
                  <a:pt x="674" y="602"/>
                </a:lnTo>
                <a:lnTo>
                  <a:pt x="652" y="613"/>
                </a:lnTo>
                <a:lnTo>
                  <a:pt x="652" y="613"/>
                </a:lnTo>
                <a:lnTo>
                  <a:pt x="638" y="623"/>
                </a:lnTo>
                <a:lnTo>
                  <a:pt x="638" y="623"/>
                </a:lnTo>
                <a:lnTo>
                  <a:pt x="631" y="625"/>
                </a:lnTo>
                <a:lnTo>
                  <a:pt x="625" y="628"/>
                </a:lnTo>
                <a:lnTo>
                  <a:pt x="619" y="630"/>
                </a:lnTo>
                <a:lnTo>
                  <a:pt x="614" y="634"/>
                </a:lnTo>
                <a:lnTo>
                  <a:pt x="614" y="634"/>
                </a:lnTo>
                <a:lnTo>
                  <a:pt x="634" y="621"/>
                </a:lnTo>
                <a:lnTo>
                  <a:pt x="653" y="610"/>
                </a:lnTo>
                <a:lnTo>
                  <a:pt x="693" y="589"/>
                </a:lnTo>
                <a:lnTo>
                  <a:pt x="693" y="589"/>
                </a:lnTo>
                <a:lnTo>
                  <a:pt x="716" y="578"/>
                </a:lnTo>
                <a:lnTo>
                  <a:pt x="738" y="567"/>
                </a:lnTo>
                <a:lnTo>
                  <a:pt x="738" y="567"/>
                </a:lnTo>
                <a:lnTo>
                  <a:pt x="762" y="556"/>
                </a:lnTo>
                <a:lnTo>
                  <a:pt x="762" y="556"/>
                </a:lnTo>
                <a:lnTo>
                  <a:pt x="772" y="550"/>
                </a:lnTo>
                <a:lnTo>
                  <a:pt x="772" y="550"/>
                </a:lnTo>
                <a:lnTo>
                  <a:pt x="777" y="548"/>
                </a:lnTo>
                <a:lnTo>
                  <a:pt x="777" y="548"/>
                </a:lnTo>
                <a:lnTo>
                  <a:pt x="781" y="547"/>
                </a:lnTo>
                <a:lnTo>
                  <a:pt x="781" y="546"/>
                </a:lnTo>
                <a:lnTo>
                  <a:pt x="782" y="545"/>
                </a:lnTo>
                <a:lnTo>
                  <a:pt x="782" y="545"/>
                </a:lnTo>
                <a:lnTo>
                  <a:pt x="785" y="544"/>
                </a:lnTo>
                <a:lnTo>
                  <a:pt x="785" y="544"/>
                </a:lnTo>
                <a:lnTo>
                  <a:pt x="786" y="567"/>
                </a:lnTo>
                <a:lnTo>
                  <a:pt x="786" y="567"/>
                </a:lnTo>
                <a:close/>
                <a:moveTo>
                  <a:pt x="785" y="541"/>
                </a:moveTo>
                <a:lnTo>
                  <a:pt x="785" y="541"/>
                </a:lnTo>
                <a:lnTo>
                  <a:pt x="765" y="553"/>
                </a:lnTo>
                <a:lnTo>
                  <a:pt x="765" y="553"/>
                </a:lnTo>
                <a:lnTo>
                  <a:pt x="730" y="568"/>
                </a:lnTo>
                <a:lnTo>
                  <a:pt x="694" y="583"/>
                </a:lnTo>
                <a:lnTo>
                  <a:pt x="694" y="583"/>
                </a:lnTo>
                <a:lnTo>
                  <a:pt x="671" y="594"/>
                </a:lnTo>
                <a:lnTo>
                  <a:pt x="649" y="605"/>
                </a:lnTo>
                <a:lnTo>
                  <a:pt x="649" y="605"/>
                </a:lnTo>
                <a:lnTo>
                  <a:pt x="630" y="615"/>
                </a:lnTo>
                <a:lnTo>
                  <a:pt x="630" y="615"/>
                </a:lnTo>
                <a:lnTo>
                  <a:pt x="627" y="616"/>
                </a:lnTo>
                <a:lnTo>
                  <a:pt x="627" y="616"/>
                </a:lnTo>
                <a:lnTo>
                  <a:pt x="664" y="594"/>
                </a:lnTo>
                <a:lnTo>
                  <a:pt x="682" y="584"/>
                </a:lnTo>
                <a:lnTo>
                  <a:pt x="701" y="575"/>
                </a:lnTo>
                <a:lnTo>
                  <a:pt x="701" y="575"/>
                </a:lnTo>
                <a:lnTo>
                  <a:pt x="723" y="565"/>
                </a:lnTo>
                <a:lnTo>
                  <a:pt x="744" y="556"/>
                </a:lnTo>
                <a:lnTo>
                  <a:pt x="764" y="544"/>
                </a:lnTo>
                <a:lnTo>
                  <a:pt x="774" y="538"/>
                </a:lnTo>
                <a:lnTo>
                  <a:pt x="784" y="531"/>
                </a:lnTo>
                <a:lnTo>
                  <a:pt x="784" y="531"/>
                </a:lnTo>
                <a:lnTo>
                  <a:pt x="784" y="531"/>
                </a:lnTo>
                <a:lnTo>
                  <a:pt x="784" y="531"/>
                </a:lnTo>
                <a:lnTo>
                  <a:pt x="785" y="541"/>
                </a:lnTo>
                <a:lnTo>
                  <a:pt x="785" y="541"/>
                </a:lnTo>
                <a:close/>
                <a:moveTo>
                  <a:pt x="784" y="529"/>
                </a:moveTo>
                <a:lnTo>
                  <a:pt x="784" y="529"/>
                </a:lnTo>
                <a:lnTo>
                  <a:pt x="783" y="529"/>
                </a:lnTo>
                <a:lnTo>
                  <a:pt x="783" y="529"/>
                </a:lnTo>
                <a:lnTo>
                  <a:pt x="762" y="540"/>
                </a:lnTo>
                <a:lnTo>
                  <a:pt x="740" y="550"/>
                </a:lnTo>
                <a:lnTo>
                  <a:pt x="719" y="561"/>
                </a:lnTo>
                <a:lnTo>
                  <a:pt x="697" y="571"/>
                </a:lnTo>
                <a:lnTo>
                  <a:pt x="697" y="571"/>
                </a:lnTo>
                <a:lnTo>
                  <a:pt x="652" y="594"/>
                </a:lnTo>
                <a:lnTo>
                  <a:pt x="652" y="594"/>
                </a:lnTo>
                <a:lnTo>
                  <a:pt x="625" y="605"/>
                </a:lnTo>
                <a:lnTo>
                  <a:pt x="625" y="605"/>
                </a:lnTo>
                <a:lnTo>
                  <a:pt x="616" y="609"/>
                </a:lnTo>
                <a:lnTo>
                  <a:pt x="615" y="610"/>
                </a:lnTo>
                <a:lnTo>
                  <a:pt x="616" y="609"/>
                </a:lnTo>
                <a:lnTo>
                  <a:pt x="626" y="603"/>
                </a:lnTo>
                <a:lnTo>
                  <a:pt x="626" y="603"/>
                </a:lnTo>
                <a:lnTo>
                  <a:pt x="647" y="591"/>
                </a:lnTo>
                <a:lnTo>
                  <a:pt x="667" y="580"/>
                </a:lnTo>
                <a:lnTo>
                  <a:pt x="708" y="560"/>
                </a:lnTo>
                <a:lnTo>
                  <a:pt x="708" y="560"/>
                </a:lnTo>
                <a:lnTo>
                  <a:pt x="728" y="550"/>
                </a:lnTo>
                <a:lnTo>
                  <a:pt x="747" y="541"/>
                </a:lnTo>
                <a:lnTo>
                  <a:pt x="766" y="530"/>
                </a:lnTo>
                <a:lnTo>
                  <a:pt x="775" y="524"/>
                </a:lnTo>
                <a:lnTo>
                  <a:pt x="783" y="518"/>
                </a:lnTo>
                <a:lnTo>
                  <a:pt x="783" y="518"/>
                </a:lnTo>
                <a:lnTo>
                  <a:pt x="784" y="529"/>
                </a:lnTo>
                <a:lnTo>
                  <a:pt x="784" y="529"/>
                </a:lnTo>
                <a:close/>
                <a:moveTo>
                  <a:pt x="782" y="516"/>
                </a:moveTo>
                <a:lnTo>
                  <a:pt x="782" y="516"/>
                </a:lnTo>
                <a:lnTo>
                  <a:pt x="782" y="516"/>
                </a:lnTo>
                <a:lnTo>
                  <a:pt x="782" y="516"/>
                </a:lnTo>
                <a:lnTo>
                  <a:pt x="741" y="537"/>
                </a:lnTo>
                <a:lnTo>
                  <a:pt x="699" y="557"/>
                </a:lnTo>
                <a:lnTo>
                  <a:pt x="699" y="557"/>
                </a:lnTo>
                <a:lnTo>
                  <a:pt x="653" y="578"/>
                </a:lnTo>
                <a:lnTo>
                  <a:pt x="653" y="578"/>
                </a:lnTo>
                <a:lnTo>
                  <a:pt x="635" y="587"/>
                </a:lnTo>
                <a:lnTo>
                  <a:pt x="616" y="597"/>
                </a:lnTo>
                <a:lnTo>
                  <a:pt x="616" y="597"/>
                </a:lnTo>
                <a:lnTo>
                  <a:pt x="616" y="592"/>
                </a:lnTo>
                <a:lnTo>
                  <a:pt x="616" y="592"/>
                </a:lnTo>
                <a:lnTo>
                  <a:pt x="616" y="592"/>
                </a:lnTo>
                <a:lnTo>
                  <a:pt x="616" y="592"/>
                </a:lnTo>
                <a:lnTo>
                  <a:pt x="637" y="581"/>
                </a:lnTo>
                <a:lnTo>
                  <a:pt x="657" y="570"/>
                </a:lnTo>
                <a:lnTo>
                  <a:pt x="677" y="561"/>
                </a:lnTo>
                <a:lnTo>
                  <a:pt x="698" y="551"/>
                </a:lnTo>
                <a:lnTo>
                  <a:pt x="698" y="551"/>
                </a:lnTo>
                <a:lnTo>
                  <a:pt x="719" y="541"/>
                </a:lnTo>
                <a:lnTo>
                  <a:pt x="739" y="531"/>
                </a:lnTo>
                <a:lnTo>
                  <a:pt x="780" y="510"/>
                </a:lnTo>
                <a:lnTo>
                  <a:pt x="780" y="510"/>
                </a:lnTo>
                <a:lnTo>
                  <a:pt x="782" y="513"/>
                </a:lnTo>
                <a:lnTo>
                  <a:pt x="782" y="513"/>
                </a:lnTo>
                <a:lnTo>
                  <a:pt x="782" y="516"/>
                </a:lnTo>
                <a:lnTo>
                  <a:pt x="782" y="516"/>
                </a:lnTo>
                <a:close/>
                <a:moveTo>
                  <a:pt x="766" y="502"/>
                </a:moveTo>
                <a:lnTo>
                  <a:pt x="766" y="502"/>
                </a:lnTo>
                <a:lnTo>
                  <a:pt x="686" y="542"/>
                </a:lnTo>
                <a:lnTo>
                  <a:pt x="686" y="542"/>
                </a:lnTo>
                <a:lnTo>
                  <a:pt x="652" y="560"/>
                </a:lnTo>
                <a:lnTo>
                  <a:pt x="635" y="568"/>
                </a:lnTo>
                <a:lnTo>
                  <a:pt x="617" y="578"/>
                </a:lnTo>
                <a:lnTo>
                  <a:pt x="617" y="578"/>
                </a:lnTo>
                <a:lnTo>
                  <a:pt x="618" y="567"/>
                </a:lnTo>
                <a:lnTo>
                  <a:pt x="618" y="567"/>
                </a:lnTo>
                <a:lnTo>
                  <a:pt x="636" y="559"/>
                </a:lnTo>
                <a:lnTo>
                  <a:pt x="652" y="550"/>
                </a:lnTo>
                <a:lnTo>
                  <a:pt x="683" y="531"/>
                </a:lnTo>
                <a:lnTo>
                  <a:pt x="683" y="531"/>
                </a:lnTo>
                <a:lnTo>
                  <a:pt x="701" y="523"/>
                </a:lnTo>
                <a:lnTo>
                  <a:pt x="719" y="514"/>
                </a:lnTo>
                <a:lnTo>
                  <a:pt x="736" y="506"/>
                </a:lnTo>
                <a:lnTo>
                  <a:pt x="745" y="501"/>
                </a:lnTo>
                <a:lnTo>
                  <a:pt x="753" y="495"/>
                </a:lnTo>
                <a:lnTo>
                  <a:pt x="753" y="495"/>
                </a:lnTo>
                <a:lnTo>
                  <a:pt x="753" y="495"/>
                </a:lnTo>
                <a:lnTo>
                  <a:pt x="753" y="495"/>
                </a:lnTo>
                <a:lnTo>
                  <a:pt x="756" y="496"/>
                </a:lnTo>
                <a:lnTo>
                  <a:pt x="756" y="496"/>
                </a:lnTo>
                <a:lnTo>
                  <a:pt x="744" y="504"/>
                </a:lnTo>
                <a:lnTo>
                  <a:pt x="738" y="508"/>
                </a:lnTo>
                <a:lnTo>
                  <a:pt x="731" y="511"/>
                </a:lnTo>
                <a:lnTo>
                  <a:pt x="731" y="511"/>
                </a:lnTo>
                <a:lnTo>
                  <a:pt x="711" y="521"/>
                </a:lnTo>
                <a:lnTo>
                  <a:pt x="692" y="532"/>
                </a:lnTo>
                <a:lnTo>
                  <a:pt x="692" y="532"/>
                </a:lnTo>
                <a:lnTo>
                  <a:pt x="657" y="553"/>
                </a:lnTo>
                <a:lnTo>
                  <a:pt x="619" y="572"/>
                </a:lnTo>
                <a:lnTo>
                  <a:pt x="619" y="572"/>
                </a:lnTo>
                <a:lnTo>
                  <a:pt x="618" y="573"/>
                </a:lnTo>
                <a:lnTo>
                  <a:pt x="619" y="573"/>
                </a:lnTo>
                <a:lnTo>
                  <a:pt x="619" y="574"/>
                </a:lnTo>
                <a:lnTo>
                  <a:pt x="620" y="574"/>
                </a:lnTo>
                <a:lnTo>
                  <a:pt x="620" y="574"/>
                </a:lnTo>
                <a:lnTo>
                  <a:pt x="658" y="555"/>
                </a:lnTo>
                <a:lnTo>
                  <a:pt x="694" y="534"/>
                </a:lnTo>
                <a:lnTo>
                  <a:pt x="694" y="534"/>
                </a:lnTo>
                <a:lnTo>
                  <a:pt x="710" y="525"/>
                </a:lnTo>
                <a:lnTo>
                  <a:pt x="728" y="516"/>
                </a:lnTo>
                <a:lnTo>
                  <a:pt x="728" y="516"/>
                </a:lnTo>
                <a:lnTo>
                  <a:pt x="737" y="511"/>
                </a:lnTo>
                <a:lnTo>
                  <a:pt x="746" y="506"/>
                </a:lnTo>
                <a:lnTo>
                  <a:pt x="746" y="506"/>
                </a:lnTo>
                <a:lnTo>
                  <a:pt x="752" y="502"/>
                </a:lnTo>
                <a:lnTo>
                  <a:pt x="759" y="497"/>
                </a:lnTo>
                <a:lnTo>
                  <a:pt x="759" y="497"/>
                </a:lnTo>
                <a:lnTo>
                  <a:pt x="766" y="501"/>
                </a:lnTo>
                <a:lnTo>
                  <a:pt x="773" y="505"/>
                </a:lnTo>
                <a:lnTo>
                  <a:pt x="773" y="505"/>
                </a:lnTo>
                <a:lnTo>
                  <a:pt x="735" y="524"/>
                </a:lnTo>
                <a:lnTo>
                  <a:pt x="695" y="543"/>
                </a:lnTo>
                <a:lnTo>
                  <a:pt x="657" y="563"/>
                </a:lnTo>
                <a:lnTo>
                  <a:pt x="618" y="583"/>
                </a:lnTo>
                <a:lnTo>
                  <a:pt x="618" y="583"/>
                </a:lnTo>
                <a:lnTo>
                  <a:pt x="617" y="583"/>
                </a:lnTo>
                <a:lnTo>
                  <a:pt x="618" y="584"/>
                </a:lnTo>
                <a:lnTo>
                  <a:pt x="618" y="585"/>
                </a:lnTo>
                <a:lnTo>
                  <a:pt x="619" y="584"/>
                </a:lnTo>
                <a:lnTo>
                  <a:pt x="619" y="584"/>
                </a:lnTo>
                <a:lnTo>
                  <a:pt x="658" y="564"/>
                </a:lnTo>
                <a:lnTo>
                  <a:pt x="697" y="545"/>
                </a:lnTo>
                <a:lnTo>
                  <a:pt x="736" y="526"/>
                </a:lnTo>
                <a:lnTo>
                  <a:pt x="775" y="506"/>
                </a:lnTo>
                <a:lnTo>
                  <a:pt x="775" y="506"/>
                </a:lnTo>
                <a:lnTo>
                  <a:pt x="778" y="509"/>
                </a:lnTo>
                <a:lnTo>
                  <a:pt x="778" y="509"/>
                </a:lnTo>
                <a:lnTo>
                  <a:pt x="738" y="529"/>
                </a:lnTo>
                <a:lnTo>
                  <a:pt x="718" y="539"/>
                </a:lnTo>
                <a:lnTo>
                  <a:pt x="697" y="549"/>
                </a:lnTo>
                <a:lnTo>
                  <a:pt x="697" y="549"/>
                </a:lnTo>
                <a:lnTo>
                  <a:pt x="656" y="568"/>
                </a:lnTo>
                <a:lnTo>
                  <a:pt x="636" y="578"/>
                </a:lnTo>
                <a:lnTo>
                  <a:pt x="616" y="590"/>
                </a:lnTo>
                <a:lnTo>
                  <a:pt x="616" y="590"/>
                </a:lnTo>
                <a:lnTo>
                  <a:pt x="617" y="581"/>
                </a:lnTo>
                <a:lnTo>
                  <a:pt x="617" y="581"/>
                </a:lnTo>
                <a:lnTo>
                  <a:pt x="635" y="571"/>
                </a:lnTo>
                <a:lnTo>
                  <a:pt x="652" y="562"/>
                </a:lnTo>
                <a:lnTo>
                  <a:pt x="687" y="544"/>
                </a:lnTo>
                <a:lnTo>
                  <a:pt x="687" y="544"/>
                </a:lnTo>
                <a:lnTo>
                  <a:pt x="728" y="524"/>
                </a:lnTo>
                <a:lnTo>
                  <a:pt x="767" y="504"/>
                </a:lnTo>
                <a:lnTo>
                  <a:pt x="767" y="504"/>
                </a:lnTo>
                <a:lnTo>
                  <a:pt x="768" y="503"/>
                </a:lnTo>
                <a:lnTo>
                  <a:pt x="768" y="503"/>
                </a:lnTo>
                <a:lnTo>
                  <a:pt x="767" y="502"/>
                </a:lnTo>
                <a:lnTo>
                  <a:pt x="766" y="502"/>
                </a:lnTo>
                <a:lnTo>
                  <a:pt x="766" y="502"/>
                </a:lnTo>
                <a:close/>
                <a:moveTo>
                  <a:pt x="649" y="469"/>
                </a:moveTo>
                <a:lnTo>
                  <a:pt x="649" y="469"/>
                </a:lnTo>
                <a:lnTo>
                  <a:pt x="636" y="468"/>
                </a:lnTo>
                <a:lnTo>
                  <a:pt x="636" y="468"/>
                </a:lnTo>
                <a:lnTo>
                  <a:pt x="635" y="463"/>
                </a:lnTo>
                <a:lnTo>
                  <a:pt x="635" y="463"/>
                </a:lnTo>
                <a:lnTo>
                  <a:pt x="649" y="466"/>
                </a:lnTo>
                <a:lnTo>
                  <a:pt x="649" y="466"/>
                </a:lnTo>
                <a:lnTo>
                  <a:pt x="649" y="469"/>
                </a:lnTo>
                <a:lnTo>
                  <a:pt x="649" y="469"/>
                </a:lnTo>
                <a:lnTo>
                  <a:pt x="649" y="469"/>
                </a:lnTo>
                <a:lnTo>
                  <a:pt x="649" y="469"/>
                </a:lnTo>
                <a:close/>
                <a:moveTo>
                  <a:pt x="620" y="566"/>
                </a:moveTo>
                <a:lnTo>
                  <a:pt x="620" y="566"/>
                </a:lnTo>
                <a:lnTo>
                  <a:pt x="639" y="554"/>
                </a:lnTo>
                <a:lnTo>
                  <a:pt x="639" y="554"/>
                </a:lnTo>
                <a:lnTo>
                  <a:pt x="654" y="542"/>
                </a:lnTo>
                <a:lnTo>
                  <a:pt x="670" y="531"/>
                </a:lnTo>
                <a:lnTo>
                  <a:pt x="670" y="531"/>
                </a:lnTo>
                <a:lnTo>
                  <a:pt x="703" y="512"/>
                </a:lnTo>
                <a:lnTo>
                  <a:pt x="720" y="502"/>
                </a:lnTo>
                <a:lnTo>
                  <a:pt x="736" y="491"/>
                </a:lnTo>
                <a:lnTo>
                  <a:pt x="736" y="491"/>
                </a:lnTo>
                <a:lnTo>
                  <a:pt x="737" y="490"/>
                </a:lnTo>
                <a:lnTo>
                  <a:pt x="737" y="490"/>
                </a:lnTo>
                <a:lnTo>
                  <a:pt x="751" y="494"/>
                </a:lnTo>
                <a:lnTo>
                  <a:pt x="751" y="494"/>
                </a:lnTo>
                <a:lnTo>
                  <a:pt x="737" y="503"/>
                </a:lnTo>
                <a:lnTo>
                  <a:pt x="722" y="510"/>
                </a:lnTo>
                <a:lnTo>
                  <a:pt x="691" y="525"/>
                </a:lnTo>
                <a:lnTo>
                  <a:pt x="691" y="525"/>
                </a:lnTo>
                <a:lnTo>
                  <a:pt x="660" y="542"/>
                </a:lnTo>
                <a:lnTo>
                  <a:pt x="645" y="551"/>
                </a:lnTo>
                <a:lnTo>
                  <a:pt x="628" y="561"/>
                </a:lnTo>
                <a:lnTo>
                  <a:pt x="628" y="561"/>
                </a:lnTo>
                <a:lnTo>
                  <a:pt x="620" y="566"/>
                </a:lnTo>
                <a:lnTo>
                  <a:pt x="620" y="566"/>
                </a:lnTo>
                <a:close/>
                <a:moveTo>
                  <a:pt x="619" y="564"/>
                </a:moveTo>
                <a:lnTo>
                  <a:pt x="619" y="564"/>
                </a:lnTo>
                <a:lnTo>
                  <a:pt x="620" y="556"/>
                </a:lnTo>
                <a:lnTo>
                  <a:pt x="620" y="556"/>
                </a:lnTo>
                <a:lnTo>
                  <a:pt x="634" y="548"/>
                </a:lnTo>
                <a:lnTo>
                  <a:pt x="648" y="541"/>
                </a:lnTo>
                <a:lnTo>
                  <a:pt x="674" y="524"/>
                </a:lnTo>
                <a:lnTo>
                  <a:pt x="674" y="524"/>
                </a:lnTo>
                <a:lnTo>
                  <a:pt x="688" y="516"/>
                </a:lnTo>
                <a:lnTo>
                  <a:pt x="703" y="508"/>
                </a:lnTo>
                <a:lnTo>
                  <a:pt x="718" y="500"/>
                </a:lnTo>
                <a:lnTo>
                  <a:pt x="733" y="492"/>
                </a:lnTo>
                <a:lnTo>
                  <a:pt x="733" y="492"/>
                </a:lnTo>
                <a:lnTo>
                  <a:pt x="676" y="527"/>
                </a:lnTo>
                <a:lnTo>
                  <a:pt x="648" y="544"/>
                </a:lnTo>
                <a:lnTo>
                  <a:pt x="619" y="564"/>
                </a:lnTo>
                <a:lnTo>
                  <a:pt x="619" y="564"/>
                </a:lnTo>
                <a:close/>
                <a:moveTo>
                  <a:pt x="712" y="502"/>
                </a:moveTo>
                <a:lnTo>
                  <a:pt x="712" y="502"/>
                </a:lnTo>
                <a:lnTo>
                  <a:pt x="705" y="506"/>
                </a:lnTo>
                <a:lnTo>
                  <a:pt x="697" y="510"/>
                </a:lnTo>
                <a:lnTo>
                  <a:pt x="681" y="517"/>
                </a:lnTo>
                <a:lnTo>
                  <a:pt x="681" y="517"/>
                </a:lnTo>
                <a:lnTo>
                  <a:pt x="667" y="526"/>
                </a:lnTo>
                <a:lnTo>
                  <a:pt x="653" y="535"/>
                </a:lnTo>
                <a:lnTo>
                  <a:pt x="639" y="543"/>
                </a:lnTo>
                <a:lnTo>
                  <a:pt x="623" y="551"/>
                </a:lnTo>
                <a:lnTo>
                  <a:pt x="623" y="551"/>
                </a:lnTo>
                <a:lnTo>
                  <a:pt x="620" y="554"/>
                </a:lnTo>
                <a:lnTo>
                  <a:pt x="620" y="554"/>
                </a:lnTo>
                <a:lnTo>
                  <a:pt x="620" y="553"/>
                </a:lnTo>
                <a:lnTo>
                  <a:pt x="620" y="553"/>
                </a:lnTo>
                <a:lnTo>
                  <a:pt x="640" y="541"/>
                </a:lnTo>
                <a:lnTo>
                  <a:pt x="640" y="541"/>
                </a:lnTo>
                <a:lnTo>
                  <a:pt x="654" y="531"/>
                </a:lnTo>
                <a:lnTo>
                  <a:pt x="669" y="521"/>
                </a:lnTo>
                <a:lnTo>
                  <a:pt x="669" y="521"/>
                </a:lnTo>
                <a:lnTo>
                  <a:pt x="681" y="513"/>
                </a:lnTo>
                <a:lnTo>
                  <a:pt x="694" y="505"/>
                </a:lnTo>
                <a:lnTo>
                  <a:pt x="707" y="496"/>
                </a:lnTo>
                <a:lnTo>
                  <a:pt x="720" y="487"/>
                </a:lnTo>
                <a:lnTo>
                  <a:pt x="720" y="487"/>
                </a:lnTo>
                <a:lnTo>
                  <a:pt x="734" y="489"/>
                </a:lnTo>
                <a:lnTo>
                  <a:pt x="734" y="489"/>
                </a:lnTo>
                <a:lnTo>
                  <a:pt x="723" y="495"/>
                </a:lnTo>
                <a:lnTo>
                  <a:pt x="712" y="502"/>
                </a:lnTo>
                <a:lnTo>
                  <a:pt x="712" y="502"/>
                </a:lnTo>
                <a:close/>
                <a:moveTo>
                  <a:pt x="620" y="550"/>
                </a:moveTo>
                <a:lnTo>
                  <a:pt x="620" y="550"/>
                </a:lnTo>
                <a:lnTo>
                  <a:pt x="621" y="543"/>
                </a:lnTo>
                <a:lnTo>
                  <a:pt x="621" y="543"/>
                </a:lnTo>
                <a:lnTo>
                  <a:pt x="645" y="530"/>
                </a:lnTo>
                <a:lnTo>
                  <a:pt x="667" y="515"/>
                </a:lnTo>
                <a:lnTo>
                  <a:pt x="667" y="515"/>
                </a:lnTo>
                <a:lnTo>
                  <a:pt x="685" y="506"/>
                </a:lnTo>
                <a:lnTo>
                  <a:pt x="704" y="496"/>
                </a:lnTo>
                <a:lnTo>
                  <a:pt x="704" y="496"/>
                </a:lnTo>
                <a:lnTo>
                  <a:pt x="703" y="497"/>
                </a:lnTo>
                <a:lnTo>
                  <a:pt x="703" y="497"/>
                </a:lnTo>
                <a:lnTo>
                  <a:pt x="690" y="505"/>
                </a:lnTo>
                <a:lnTo>
                  <a:pt x="690" y="505"/>
                </a:lnTo>
                <a:lnTo>
                  <a:pt x="676" y="514"/>
                </a:lnTo>
                <a:lnTo>
                  <a:pt x="663" y="523"/>
                </a:lnTo>
                <a:lnTo>
                  <a:pt x="663" y="523"/>
                </a:lnTo>
                <a:lnTo>
                  <a:pt x="642" y="536"/>
                </a:lnTo>
                <a:lnTo>
                  <a:pt x="631" y="543"/>
                </a:lnTo>
                <a:lnTo>
                  <a:pt x="620" y="550"/>
                </a:lnTo>
                <a:lnTo>
                  <a:pt x="620" y="550"/>
                </a:lnTo>
                <a:close/>
                <a:moveTo>
                  <a:pt x="675" y="508"/>
                </a:moveTo>
                <a:lnTo>
                  <a:pt x="675" y="508"/>
                </a:lnTo>
                <a:lnTo>
                  <a:pt x="654" y="521"/>
                </a:lnTo>
                <a:lnTo>
                  <a:pt x="634" y="534"/>
                </a:lnTo>
                <a:lnTo>
                  <a:pt x="634" y="534"/>
                </a:lnTo>
                <a:lnTo>
                  <a:pt x="635" y="533"/>
                </a:lnTo>
                <a:lnTo>
                  <a:pt x="635" y="533"/>
                </a:lnTo>
                <a:lnTo>
                  <a:pt x="661" y="515"/>
                </a:lnTo>
                <a:lnTo>
                  <a:pt x="661" y="515"/>
                </a:lnTo>
                <a:lnTo>
                  <a:pt x="683" y="501"/>
                </a:lnTo>
                <a:lnTo>
                  <a:pt x="693" y="493"/>
                </a:lnTo>
                <a:lnTo>
                  <a:pt x="704" y="485"/>
                </a:lnTo>
                <a:lnTo>
                  <a:pt x="704" y="485"/>
                </a:lnTo>
                <a:lnTo>
                  <a:pt x="717" y="487"/>
                </a:lnTo>
                <a:lnTo>
                  <a:pt x="717" y="487"/>
                </a:lnTo>
                <a:lnTo>
                  <a:pt x="706" y="493"/>
                </a:lnTo>
                <a:lnTo>
                  <a:pt x="695" y="498"/>
                </a:lnTo>
                <a:lnTo>
                  <a:pt x="675" y="508"/>
                </a:lnTo>
                <a:lnTo>
                  <a:pt x="675" y="508"/>
                </a:lnTo>
                <a:close/>
                <a:moveTo>
                  <a:pt x="660" y="513"/>
                </a:moveTo>
                <a:lnTo>
                  <a:pt x="660" y="513"/>
                </a:lnTo>
                <a:lnTo>
                  <a:pt x="641" y="526"/>
                </a:lnTo>
                <a:lnTo>
                  <a:pt x="621" y="539"/>
                </a:lnTo>
                <a:lnTo>
                  <a:pt x="621" y="539"/>
                </a:lnTo>
                <a:lnTo>
                  <a:pt x="622" y="531"/>
                </a:lnTo>
                <a:lnTo>
                  <a:pt x="622" y="531"/>
                </a:lnTo>
                <a:lnTo>
                  <a:pt x="622" y="531"/>
                </a:lnTo>
                <a:lnTo>
                  <a:pt x="622" y="531"/>
                </a:lnTo>
                <a:lnTo>
                  <a:pt x="624" y="531"/>
                </a:lnTo>
                <a:lnTo>
                  <a:pt x="626" y="529"/>
                </a:lnTo>
                <a:lnTo>
                  <a:pt x="626" y="529"/>
                </a:lnTo>
                <a:lnTo>
                  <a:pt x="656" y="510"/>
                </a:lnTo>
                <a:lnTo>
                  <a:pt x="656" y="510"/>
                </a:lnTo>
                <a:lnTo>
                  <a:pt x="678" y="497"/>
                </a:lnTo>
                <a:lnTo>
                  <a:pt x="678" y="497"/>
                </a:lnTo>
                <a:lnTo>
                  <a:pt x="689" y="492"/>
                </a:lnTo>
                <a:lnTo>
                  <a:pt x="695" y="489"/>
                </a:lnTo>
                <a:lnTo>
                  <a:pt x="699" y="486"/>
                </a:lnTo>
                <a:lnTo>
                  <a:pt x="699" y="486"/>
                </a:lnTo>
                <a:lnTo>
                  <a:pt x="690" y="494"/>
                </a:lnTo>
                <a:lnTo>
                  <a:pt x="680" y="500"/>
                </a:lnTo>
                <a:lnTo>
                  <a:pt x="660" y="513"/>
                </a:lnTo>
                <a:lnTo>
                  <a:pt x="660" y="513"/>
                </a:lnTo>
                <a:close/>
                <a:moveTo>
                  <a:pt x="650" y="497"/>
                </a:moveTo>
                <a:lnTo>
                  <a:pt x="650" y="497"/>
                </a:lnTo>
                <a:lnTo>
                  <a:pt x="661" y="490"/>
                </a:lnTo>
                <a:lnTo>
                  <a:pt x="672" y="482"/>
                </a:lnTo>
                <a:lnTo>
                  <a:pt x="672" y="482"/>
                </a:lnTo>
                <a:lnTo>
                  <a:pt x="686" y="484"/>
                </a:lnTo>
                <a:lnTo>
                  <a:pt x="686" y="484"/>
                </a:lnTo>
                <a:lnTo>
                  <a:pt x="670" y="492"/>
                </a:lnTo>
                <a:lnTo>
                  <a:pt x="655" y="500"/>
                </a:lnTo>
                <a:lnTo>
                  <a:pt x="640" y="509"/>
                </a:lnTo>
                <a:lnTo>
                  <a:pt x="632" y="513"/>
                </a:lnTo>
                <a:lnTo>
                  <a:pt x="624" y="516"/>
                </a:lnTo>
                <a:lnTo>
                  <a:pt x="624" y="516"/>
                </a:lnTo>
                <a:lnTo>
                  <a:pt x="624" y="516"/>
                </a:lnTo>
                <a:lnTo>
                  <a:pt x="624" y="516"/>
                </a:lnTo>
                <a:lnTo>
                  <a:pt x="630" y="512"/>
                </a:lnTo>
                <a:lnTo>
                  <a:pt x="638" y="507"/>
                </a:lnTo>
                <a:lnTo>
                  <a:pt x="650" y="497"/>
                </a:lnTo>
                <a:lnTo>
                  <a:pt x="650" y="497"/>
                </a:lnTo>
                <a:close/>
                <a:moveTo>
                  <a:pt x="624" y="513"/>
                </a:moveTo>
                <a:lnTo>
                  <a:pt x="624" y="513"/>
                </a:lnTo>
                <a:lnTo>
                  <a:pt x="624" y="506"/>
                </a:lnTo>
                <a:lnTo>
                  <a:pt x="624" y="506"/>
                </a:lnTo>
                <a:lnTo>
                  <a:pt x="636" y="501"/>
                </a:lnTo>
                <a:lnTo>
                  <a:pt x="647" y="496"/>
                </a:lnTo>
                <a:lnTo>
                  <a:pt x="657" y="490"/>
                </a:lnTo>
                <a:lnTo>
                  <a:pt x="665" y="485"/>
                </a:lnTo>
                <a:lnTo>
                  <a:pt x="665" y="485"/>
                </a:lnTo>
                <a:lnTo>
                  <a:pt x="645" y="499"/>
                </a:lnTo>
                <a:lnTo>
                  <a:pt x="635" y="505"/>
                </a:lnTo>
                <a:lnTo>
                  <a:pt x="624" y="513"/>
                </a:lnTo>
                <a:lnTo>
                  <a:pt x="624" y="513"/>
                </a:lnTo>
                <a:close/>
                <a:moveTo>
                  <a:pt x="684" y="487"/>
                </a:moveTo>
                <a:lnTo>
                  <a:pt x="684" y="487"/>
                </a:lnTo>
                <a:lnTo>
                  <a:pt x="676" y="491"/>
                </a:lnTo>
                <a:lnTo>
                  <a:pt x="669" y="495"/>
                </a:lnTo>
                <a:lnTo>
                  <a:pt x="654" y="506"/>
                </a:lnTo>
                <a:lnTo>
                  <a:pt x="639" y="518"/>
                </a:lnTo>
                <a:lnTo>
                  <a:pt x="623" y="529"/>
                </a:lnTo>
                <a:lnTo>
                  <a:pt x="623" y="529"/>
                </a:lnTo>
                <a:lnTo>
                  <a:pt x="623" y="518"/>
                </a:lnTo>
                <a:lnTo>
                  <a:pt x="623" y="518"/>
                </a:lnTo>
                <a:lnTo>
                  <a:pt x="631" y="515"/>
                </a:lnTo>
                <a:lnTo>
                  <a:pt x="640" y="512"/>
                </a:lnTo>
                <a:lnTo>
                  <a:pt x="655" y="503"/>
                </a:lnTo>
                <a:lnTo>
                  <a:pt x="669" y="495"/>
                </a:lnTo>
                <a:lnTo>
                  <a:pt x="684" y="487"/>
                </a:lnTo>
                <a:lnTo>
                  <a:pt x="684" y="487"/>
                </a:lnTo>
                <a:close/>
                <a:moveTo>
                  <a:pt x="652" y="510"/>
                </a:moveTo>
                <a:lnTo>
                  <a:pt x="652" y="510"/>
                </a:lnTo>
                <a:lnTo>
                  <a:pt x="689" y="485"/>
                </a:lnTo>
                <a:lnTo>
                  <a:pt x="689" y="485"/>
                </a:lnTo>
                <a:lnTo>
                  <a:pt x="689" y="484"/>
                </a:lnTo>
                <a:lnTo>
                  <a:pt x="689" y="484"/>
                </a:lnTo>
                <a:lnTo>
                  <a:pt x="698" y="485"/>
                </a:lnTo>
                <a:lnTo>
                  <a:pt x="698" y="485"/>
                </a:lnTo>
                <a:lnTo>
                  <a:pt x="686" y="490"/>
                </a:lnTo>
                <a:lnTo>
                  <a:pt x="675" y="496"/>
                </a:lnTo>
                <a:lnTo>
                  <a:pt x="652" y="510"/>
                </a:lnTo>
                <a:lnTo>
                  <a:pt x="652" y="510"/>
                </a:lnTo>
                <a:close/>
                <a:moveTo>
                  <a:pt x="679" y="475"/>
                </a:moveTo>
                <a:lnTo>
                  <a:pt x="679" y="475"/>
                </a:lnTo>
                <a:lnTo>
                  <a:pt x="658" y="470"/>
                </a:lnTo>
                <a:lnTo>
                  <a:pt x="658" y="470"/>
                </a:lnTo>
                <a:lnTo>
                  <a:pt x="658" y="469"/>
                </a:lnTo>
                <a:lnTo>
                  <a:pt x="658" y="469"/>
                </a:lnTo>
                <a:lnTo>
                  <a:pt x="658" y="468"/>
                </a:lnTo>
                <a:lnTo>
                  <a:pt x="658" y="468"/>
                </a:lnTo>
                <a:lnTo>
                  <a:pt x="662" y="469"/>
                </a:lnTo>
                <a:lnTo>
                  <a:pt x="662" y="469"/>
                </a:lnTo>
                <a:lnTo>
                  <a:pt x="688" y="476"/>
                </a:lnTo>
                <a:lnTo>
                  <a:pt x="688" y="476"/>
                </a:lnTo>
                <a:lnTo>
                  <a:pt x="679" y="475"/>
                </a:lnTo>
                <a:lnTo>
                  <a:pt x="679" y="475"/>
                </a:lnTo>
                <a:close/>
                <a:moveTo>
                  <a:pt x="667" y="481"/>
                </a:moveTo>
                <a:lnTo>
                  <a:pt x="667" y="481"/>
                </a:lnTo>
                <a:lnTo>
                  <a:pt x="667" y="481"/>
                </a:lnTo>
                <a:lnTo>
                  <a:pt x="667" y="481"/>
                </a:lnTo>
                <a:lnTo>
                  <a:pt x="652" y="489"/>
                </a:lnTo>
                <a:lnTo>
                  <a:pt x="637" y="498"/>
                </a:lnTo>
                <a:lnTo>
                  <a:pt x="637" y="498"/>
                </a:lnTo>
                <a:lnTo>
                  <a:pt x="628" y="502"/>
                </a:lnTo>
                <a:lnTo>
                  <a:pt x="628" y="502"/>
                </a:lnTo>
                <a:lnTo>
                  <a:pt x="625" y="503"/>
                </a:lnTo>
                <a:lnTo>
                  <a:pt x="625" y="503"/>
                </a:lnTo>
                <a:lnTo>
                  <a:pt x="628" y="499"/>
                </a:lnTo>
                <a:lnTo>
                  <a:pt x="636" y="494"/>
                </a:lnTo>
                <a:lnTo>
                  <a:pt x="636" y="494"/>
                </a:lnTo>
                <a:lnTo>
                  <a:pt x="646" y="487"/>
                </a:lnTo>
                <a:lnTo>
                  <a:pt x="655" y="480"/>
                </a:lnTo>
                <a:lnTo>
                  <a:pt x="655" y="480"/>
                </a:lnTo>
                <a:lnTo>
                  <a:pt x="655" y="479"/>
                </a:lnTo>
                <a:lnTo>
                  <a:pt x="655" y="479"/>
                </a:lnTo>
                <a:lnTo>
                  <a:pt x="667" y="481"/>
                </a:lnTo>
                <a:lnTo>
                  <a:pt x="667" y="481"/>
                </a:lnTo>
                <a:close/>
                <a:moveTo>
                  <a:pt x="625" y="500"/>
                </a:moveTo>
                <a:lnTo>
                  <a:pt x="625" y="500"/>
                </a:lnTo>
                <a:lnTo>
                  <a:pt x="625" y="493"/>
                </a:lnTo>
                <a:lnTo>
                  <a:pt x="625" y="493"/>
                </a:lnTo>
                <a:lnTo>
                  <a:pt x="639" y="488"/>
                </a:lnTo>
                <a:lnTo>
                  <a:pt x="645" y="485"/>
                </a:lnTo>
                <a:lnTo>
                  <a:pt x="650" y="481"/>
                </a:lnTo>
                <a:lnTo>
                  <a:pt x="650" y="481"/>
                </a:lnTo>
                <a:lnTo>
                  <a:pt x="638" y="491"/>
                </a:lnTo>
                <a:lnTo>
                  <a:pt x="625" y="500"/>
                </a:lnTo>
                <a:lnTo>
                  <a:pt x="625" y="500"/>
                </a:lnTo>
                <a:close/>
                <a:moveTo>
                  <a:pt x="629" y="489"/>
                </a:moveTo>
                <a:lnTo>
                  <a:pt x="629" y="489"/>
                </a:lnTo>
                <a:lnTo>
                  <a:pt x="625" y="491"/>
                </a:lnTo>
                <a:lnTo>
                  <a:pt x="625" y="491"/>
                </a:lnTo>
                <a:lnTo>
                  <a:pt x="625" y="490"/>
                </a:lnTo>
                <a:lnTo>
                  <a:pt x="625" y="490"/>
                </a:lnTo>
                <a:lnTo>
                  <a:pt x="630" y="487"/>
                </a:lnTo>
                <a:lnTo>
                  <a:pt x="630" y="487"/>
                </a:lnTo>
                <a:lnTo>
                  <a:pt x="635" y="483"/>
                </a:lnTo>
                <a:lnTo>
                  <a:pt x="639" y="479"/>
                </a:lnTo>
                <a:lnTo>
                  <a:pt x="639" y="479"/>
                </a:lnTo>
                <a:lnTo>
                  <a:pt x="639" y="478"/>
                </a:lnTo>
                <a:lnTo>
                  <a:pt x="639" y="478"/>
                </a:lnTo>
                <a:lnTo>
                  <a:pt x="652" y="479"/>
                </a:lnTo>
                <a:lnTo>
                  <a:pt x="652" y="479"/>
                </a:lnTo>
                <a:lnTo>
                  <a:pt x="641" y="484"/>
                </a:lnTo>
                <a:lnTo>
                  <a:pt x="629" y="489"/>
                </a:lnTo>
                <a:lnTo>
                  <a:pt x="629" y="489"/>
                </a:lnTo>
                <a:close/>
                <a:moveTo>
                  <a:pt x="625" y="483"/>
                </a:moveTo>
                <a:lnTo>
                  <a:pt x="625" y="483"/>
                </a:lnTo>
                <a:lnTo>
                  <a:pt x="630" y="482"/>
                </a:lnTo>
                <a:lnTo>
                  <a:pt x="632" y="481"/>
                </a:lnTo>
                <a:lnTo>
                  <a:pt x="635" y="480"/>
                </a:lnTo>
                <a:lnTo>
                  <a:pt x="635" y="480"/>
                </a:lnTo>
                <a:lnTo>
                  <a:pt x="630" y="484"/>
                </a:lnTo>
                <a:lnTo>
                  <a:pt x="625" y="488"/>
                </a:lnTo>
                <a:lnTo>
                  <a:pt x="625" y="488"/>
                </a:lnTo>
                <a:lnTo>
                  <a:pt x="625" y="483"/>
                </a:lnTo>
                <a:lnTo>
                  <a:pt x="625" y="483"/>
                </a:lnTo>
                <a:close/>
                <a:moveTo>
                  <a:pt x="636" y="477"/>
                </a:moveTo>
                <a:lnTo>
                  <a:pt x="636" y="477"/>
                </a:lnTo>
                <a:lnTo>
                  <a:pt x="625" y="481"/>
                </a:lnTo>
                <a:lnTo>
                  <a:pt x="625" y="481"/>
                </a:lnTo>
                <a:lnTo>
                  <a:pt x="625" y="477"/>
                </a:lnTo>
                <a:lnTo>
                  <a:pt x="625" y="477"/>
                </a:lnTo>
                <a:lnTo>
                  <a:pt x="636" y="477"/>
                </a:lnTo>
                <a:lnTo>
                  <a:pt x="636" y="477"/>
                </a:lnTo>
                <a:close/>
                <a:moveTo>
                  <a:pt x="618" y="467"/>
                </a:moveTo>
                <a:lnTo>
                  <a:pt x="618" y="467"/>
                </a:lnTo>
                <a:lnTo>
                  <a:pt x="618" y="467"/>
                </a:lnTo>
                <a:lnTo>
                  <a:pt x="618" y="467"/>
                </a:lnTo>
                <a:lnTo>
                  <a:pt x="618" y="462"/>
                </a:lnTo>
                <a:lnTo>
                  <a:pt x="618" y="462"/>
                </a:lnTo>
                <a:lnTo>
                  <a:pt x="625" y="462"/>
                </a:lnTo>
                <a:lnTo>
                  <a:pt x="625" y="462"/>
                </a:lnTo>
                <a:lnTo>
                  <a:pt x="626" y="465"/>
                </a:lnTo>
                <a:lnTo>
                  <a:pt x="626" y="465"/>
                </a:lnTo>
                <a:lnTo>
                  <a:pt x="626" y="467"/>
                </a:lnTo>
                <a:lnTo>
                  <a:pt x="626" y="467"/>
                </a:lnTo>
                <a:lnTo>
                  <a:pt x="618" y="467"/>
                </a:lnTo>
                <a:lnTo>
                  <a:pt x="618" y="467"/>
                </a:lnTo>
                <a:close/>
                <a:moveTo>
                  <a:pt x="744" y="358"/>
                </a:moveTo>
                <a:lnTo>
                  <a:pt x="744" y="358"/>
                </a:lnTo>
                <a:lnTo>
                  <a:pt x="745" y="359"/>
                </a:lnTo>
                <a:lnTo>
                  <a:pt x="747" y="360"/>
                </a:lnTo>
                <a:lnTo>
                  <a:pt x="747" y="360"/>
                </a:lnTo>
                <a:lnTo>
                  <a:pt x="753" y="376"/>
                </a:lnTo>
                <a:lnTo>
                  <a:pt x="759" y="393"/>
                </a:lnTo>
                <a:lnTo>
                  <a:pt x="764" y="410"/>
                </a:lnTo>
                <a:lnTo>
                  <a:pt x="769" y="426"/>
                </a:lnTo>
                <a:lnTo>
                  <a:pt x="772" y="443"/>
                </a:lnTo>
                <a:lnTo>
                  <a:pt x="775" y="460"/>
                </a:lnTo>
                <a:lnTo>
                  <a:pt x="780" y="495"/>
                </a:lnTo>
                <a:lnTo>
                  <a:pt x="780" y="495"/>
                </a:lnTo>
                <a:lnTo>
                  <a:pt x="766" y="489"/>
                </a:lnTo>
                <a:lnTo>
                  <a:pt x="752" y="484"/>
                </a:lnTo>
                <a:lnTo>
                  <a:pt x="723" y="476"/>
                </a:lnTo>
                <a:lnTo>
                  <a:pt x="693" y="467"/>
                </a:lnTo>
                <a:lnTo>
                  <a:pt x="664" y="460"/>
                </a:lnTo>
                <a:lnTo>
                  <a:pt x="664" y="460"/>
                </a:lnTo>
                <a:lnTo>
                  <a:pt x="647" y="456"/>
                </a:lnTo>
                <a:lnTo>
                  <a:pt x="629" y="454"/>
                </a:lnTo>
                <a:lnTo>
                  <a:pt x="612" y="452"/>
                </a:lnTo>
                <a:lnTo>
                  <a:pt x="595" y="452"/>
                </a:lnTo>
                <a:lnTo>
                  <a:pt x="578" y="452"/>
                </a:lnTo>
                <a:lnTo>
                  <a:pt x="561" y="453"/>
                </a:lnTo>
                <a:lnTo>
                  <a:pt x="542" y="455"/>
                </a:lnTo>
                <a:lnTo>
                  <a:pt x="525" y="458"/>
                </a:lnTo>
                <a:lnTo>
                  <a:pt x="525" y="458"/>
                </a:lnTo>
                <a:lnTo>
                  <a:pt x="498" y="463"/>
                </a:lnTo>
                <a:lnTo>
                  <a:pt x="469" y="469"/>
                </a:lnTo>
                <a:lnTo>
                  <a:pt x="442" y="478"/>
                </a:lnTo>
                <a:lnTo>
                  <a:pt x="415" y="486"/>
                </a:lnTo>
                <a:lnTo>
                  <a:pt x="415" y="486"/>
                </a:lnTo>
                <a:lnTo>
                  <a:pt x="415" y="484"/>
                </a:lnTo>
                <a:lnTo>
                  <a:pt x="414" y="481"/>
                </a:lnTo>
                <a:lnTo>
                  <a:pt x="412" y="479"/>
                </a:lnTo>
                <a:lnTo>
                  <a:pt x="409" y="478"/>
                </a:lnTo>
                <a:lnTo>
                  <a:pt x="409" y="478"/>
                </a:lnTo>
                <a:lnTo>
                  <a:pt x="405" y="478"/>
                </a:lnTo>
                <a:lnTo>
                  <a:pt x="401" y="478"/>
                </a:lnTo>
                <a:lnTo>
                  <a:pt x="398" y="480"/>
                </a:lnTo>
                <a:lnTo>
                  <a:pt x="395" y="483"/>
                </a:lnTo>
                <a:lnTo>
                  <a:pt x="395" y="483"/>
                </a:lnTo>
                <a:lnTo>
                  <a:pt x="394" y="486"/>
                </a:lnTo>
                <a:lnTo>
                  <a:pt x="393" y="488"/>
                </a:lnTo>
                <a:lnTo>
                  <a:pt x="393" y="494"/>
                </a:lnTo>
                <a:lnTo>
                  <a:pt x="393" y="494"/>
                </a:lnTo>
                <a:lnTo>
                  <a:pt x="362" y="507"/>
                </a:lnTo>
                <a:lnTo>
                  <a:pt x="334" y="521"/>
                </a:lnTo>
                <a:lnTo>
                  <a:pt x="321" y="529"/>
                </a:lnTo>
                <a:lnTo>
                  <a:pt x="306" y="537"/>
                </a:lnTo>
                <a:lnTo>
                  <a:pt x="293" y="546"/>
                </a:lnTo>
                <a:lnTo>
                  <a:pt x="281" y="557"/>
                </a:lnTo>
                <a:lnTo>
                  <a:pt x="281" y="557"/>
                </a:lnTo>
                <a:lnTo>
                  <a:pt x="283" y="535"/>
                </a:lnTo>
                <a:lnTo>
                  <a:pt x="287" y="515"/>
                </a:lnTo>
                <a:lnTo>
                  <a:pt x="292" y="495"/>
                </a:lnTo>
                <a:lnTo>
                  <a:pt x="298" y="475"/>
                </a:lnTo>
                <a:lnTo>
                  <a:pt x="305" y="455"/>
                </a:lnTo>
                <a:lnTo>
                  <a:pt x="313" y="435"/>
                </a:lnTo>
                <a:lnTo>
                  <a:pt x="329" y="398"/>
                </a:lnTo>
                <a:lnTo>
                  <a:pt x="329" y="398"/>
                </a:lnTo>
                <a:lnTo>
                  <a:pt x="337" y="380"/>
                </a:lnTo>
                <a:lnTo>
                  <a:pt x="346" y="364"/>
                </a:lnTo>
                <a:lnTo>
                  <a:pt x="357" y="349"/>
                </a:lnTo>
                <a:lnTo>
                  <a:pt x="369" y="336"/>
                </a:lnTo>
                <a:lnTo>
                  <a:pt x="369" y="336"/>
                </a:lnTo>
                <a:lnTo>
                  <a:pt x="377" y="329"/>
                </a:lnTo>
                <a:lnTo>
                  <a:pt x="385" y="322"/>
                </a:lnTo>
                <a:lnTo>
                  <a:pt x="403" y="311"/>
                </a:lnTo>
                <a:lnTo>
                  <a:pt x="421" y="299"/>
                </a:lnTo>
                <a:lnTo>
                  <a:pt x="439" y="290"/>
                </a:lnTo>
                <a:lnTo>
                  <a:pt x="439" y="290"/>
                </a:lnTo>
                <a:lnTo>
                  <a:pt x="453" y="284"/>
                </a:lnTo>
                <a:lnTo>
                  <a:pt x="467" y="278"/>
                </a:lnTo>
                <a:lnTo>
                  <a:pt x="483" y="274"/>
                </a:lnTo>
                <a:lnTo>
                  <a:pt x="498" y="270"/>
                </a:lnTo>
                <a:lnTo>
                  <a:pt x="498" y="270"/>
                </a:lnTo>
                <a:lnTo>
                  <a:pt x="494" y="293"/>
                </a:lnTo>
                <a:lnTo>
                  <a:pt x="492" y="305"/>
                </a:lnTo>
                <a:lnTo>
                  <a:pt x="491" y="318"/>
                </a:lnTo>
                <a:lnTo>
                  <a:pt x="492" y="329"/>
                </a:lnTo>
                <a:lnTo>
                  <a:pt x="493" y="333"/>
                </a:lnTo>
                <a:lnTo>
                  <a:pt x="495" y="337"/>
                </a:lnTo>
                <a:lnTo>
                  <a:pt x="497" y="340"/>
                </a:lnTo>
                <a:lnTo>
                  <a:pt x="500" y="342"/>
                </a:lnTo>
                <a:lnTo>
                  <a:pt x="504" y="343"/>
                </a:lnTo>
                <a:lnTo>
                  <a:pt x="509" y="342"/>
                </a:lnTo>
                <a:lnTo>
                  <a:pt x="509" y="342"/>
                </a:lnTo>
                <a:lnTo>
                  <a:pt x="512" y="341"/>
                </a:lnTo>
                <a:lnTo>
                  <a:pt x="516" y="339"/>
                </a:lnTo>
                <a:lnTo>
                  <a:pt x="518" y="336"/>
                </a:lnTo>
                <a:lnTo>
                  <a:pt x="520" y="333"/>
                </a:lnTo>
                <a:lnTo>
                  <a:pt x="522" y="324"/>
                </a:lnTo>
                <a:lnTo>
                  <a:pt x="523" y="315"/>
                </a:lnTo>
                <a:lnTo>
                  <a:pt x="523" y="315"/>
                </a:lnTo>
                <a:lnTo>
                  <a:pt x="526" y="321"/>
                </a:lnTo>
                <a:lnTo>
                  <a:pt x="530" y="327"/>
                </a:lnTo>
                <a:lnTo>
                  <a:pt x="534" y="332"/>
                </a:lnTo>
                <a:lnTo>
                  <a:pt x="538" y="336"/>
                </a:lnTo>
                <a:lnTo>
                  <a:pt x="543" y="339"/>
                </a:lnTo>
                <a:lnTo>
                  <a:pt x="548" y="340"/>
                </a:lnTo>
                <a:lnTo>
                  <a:pt x="554" y="340"/>
                </a:lnTo>
                <a:lnTo>
                  <a:pt x="560" y="338"/>
                </a:lnTo>
                <a:lnTo>
                  <a:pt x="560" y="338"/>
                </a:lnTo>
                <a:lnTo>
                  <a:pt x="565" y="334"/>
                </a:lnTo>
                <a:lnTo>
                  <a:pt x="569" y="330"/>
                </a:lnTo>
                <a:lnTo>
                  <a:pt x="571" y="325"/>
                </a:lnTo>
                <a:lnTo>
                  <a:pt x="572" y="319"/>
                </a:lnTo>
                <a:lnTo>
                  <a:pt x="571" y="313"/>
                </a:lnTo>
                <a:lnTo>
                  <a:pt x="569" y="307"/>
                </a:lnTo>
                <a:lnTo>
                  <a:pt x="567" y="301"/>
                </a:lnTo>
                <a:lnTo>
                  <a:pt x="563" y="296"/>
                </a:lnTo>
                <a:lnTo>
                  <a:pt x="563" y="296"/>
                </a:lnTo>
                <a:lnTo>
                  <a:pt x="555" y="287"/>
                </a:lnTo>
                <a:lnTo>
                  <a:pt x="545" y="279"/>
                </a:lnTo>
                <a:lnTo>
                  <a:pt x="535" y="271"/>
                </a:lnTo>
                <a:lnTo>
                  <a:pt x="525" y="265"/>
                </a:lnTo>
                <a:lnTo>
                  <a:pt x="525" y="265"/>
                </a:lnTo>
                <a:lnTo>
                  <a:pt x="528" y="265"/>
                </a:lnTo>
                <a:lnTo>
                  <a:pt x="528" y="265"/>
                </a:lnTo>
                <a:lnTo>
                  <a:pt x="539" y="264"/>
                </a:lnTo>
                <a:lnTo>
                  <a:pt x="550" y="264"/>
                </a:lnTo>
                <a:lnTo>
                  <a:pt x="561" y="264"/>
                </a:lnTo>
                <a:lnTo>
                  <a:pt x="572" y="266"/>
                </a:lnTo>
                <a:lnTo>
                  <a:pt x="592" y="270"/>
                </a:lnTo>
                <a:lnTo>
                  <a:pt x="613" y="276"/>
                </a:lnTo>
                <a:lnTo>
                  <a:pt x="613" y="276"/>
                </a:lnTo>
                <a:lnTo>
                  <a:pt x="632" y="282"/>
                </a:lnTo>
                <a:lnTo>
                  <a:pt x="652" y="289"/>
                </a:lnTo>
                <a:lnTo>
                  <a:pt x="671" y="297"/>
                </a:lnTo>
                <a:lnTo>
                  <a:pt x="688" y="307"/>
                </a:lnTo>
                <a:lnTo>
                  <a:pt x="688" y="307"/>
                </a:lnTo>
                <a:lnTo>
                  <a:pt x="711" y="325"/>
                </a:lnTo>
                <a:lnTo>
                  <a:pt x="733" y="343"/>
                </a:lnTo>
                <a:lnTo>
                  <a:pt x="733" y="343"/>
                </a:lnTo>
                <a:lnTo>
                  <a:pt x="739" y="350"/>
                </a:lnTo>
                <a:lnTo>
                  <a:pt x="744" y="358"/>
                </a:lnTo>
                <a:lnTo>
                  <a:pt x="744" y="358"/>
                </a:lnTo>
                <a:close/>
                <a:moveTo>
                  <a:pt x="293" y="467"/>
                </a:moveTo>
                <a:lnTo>
                  <a:pt x="293" y="467"/>
                </a:lnTo>
                <a:lnTo>
                  <a:pt x="298" y="448"/>
                </a:lnTo>
                <a:lnTo>
                  <a:pt x="304" y="429"/>
                </a:lnTo>
                <a:lnTo>
                  <a:pt x="313" y="410"/>
                </a:lnTo>
                <a:lnTo>
                  <a:pt x="322" y="392"/>
                </a:lnTo>
                <a:lnTo>
                  <a:pt x="322" y="392"/>
                </a:lnTo>
                <a:lnTo>
                  <a:pt x="314" y="410"/>
                </a:lnTo>
                <a:lnTo>
                  <a:pt x="306" y="429"/>
                </a:lnTo>
                <a:lnTo>
                  <a:pt x="293" y="467"/>
                </a:lnTo>
                <a:lnTo>
                  <a:pt x="293" y="467"/>
                </a:lnTo>
                <a:close/>
                <a:moveTo>
                  <a:pt x="483" y="265"/>
                </a:moveTo>
                <a:lnTo>
                  <a:pt x="483" y="265"/>
                </a:lnTo>
                <a:lnTo>
                  <a:pt x="499" y="260"/>
                </a:lnTo>
                <a:lnTo>
                  <a:pt x="499" y="260"/>
                </a:lnTo>
                <a:lnTo>
                  <a:pt x="499" y="261"/>
                </a:lnTo>
                <a:lnTo>
                  <a:pt x="499" y="261"/>
                </a:lnTo>
                <a:lnTo>
                  <a:pt x="483" y="265"/>
                </a:lnTo>
                <a:lnTo>
                  <a:pt x="483" y="265"/>
                </a:lnTo>
                <a:close/>
                <a:moveTo>
                  <a:pt x="521" y="257"/>
                </a:moveTo>
                <a:lnTo>
                  <a:pt x="521" y="257"/>
                </a:lnTo>
                <a:lnTo>
                  <a:pt x="518" y="257"/>
                </a:lnTo>
                <a:lnTo>
                  <a:pt x="518" y="257"/>
                </a:lnTo>
                <a:lnTo>
                  <a:pt x="518" y="256"/>
                </a:lnTo>
                <a:lnTo>
                  <a:pt x="518" y="256"/>
                </a:lnTo>
                <a:lnTo>
                  <a:pt x="520" y="256"/>
                </a:lnTo>
                <a:lnTo>
                  <a:pt x="520" y="256"/>
                </a:lnTo>
                <a:lnTo>
                  <a:pt x="521" y="257"/>
                </a:lnTo>
                <a:lnTo>
                  <a:pt x="521" y="257"/>
                </a:lnTo>
                <a:lnTo>
                  <a:pt x="521" y="257"/>
                </a:lnTo>
                <a:lnTo>
                  <a:pt x="521" y="257"/>
                </a:lnTo>
                <a:close/>
                <a:moveTo>
                  <a:pt x="549" y="294"/>
                </a:moveTo>
                <a:lnTo>
                  <a:pt x="549" y="294"/>
                </a:lnTo>
                <a:lnTo>
                  <a:pt x="554" y="299"/>
                </a:lnTo>
                <a:lnTo>
                  <a:pt x="558" y="303"/>
                </a:lnTo>
                <a:lnTo>
                  <a:pt x="561" y="310"/>
                </a:lnTo>
                <a:lnTo>
                  <a:pt x="563" y="315"/>
                </a:lnTo>
                <a:lnTo>
                  <a:pt x="563" y="315"/>
                </a:lnTo>
                <a:lnTo>
                  <a:pt x="564" y="318"/>
                </a:lnTo>
                <a:lnTo>
                  <a:pt x="563" y="321"/>
                </a:lnTo>
                <a:lnTo>
                  <a:pt x="561" y="326"/>
                </a:lnTo>
                <a:lnTo>
                  <a:pt x="557" y="330"/>
                </a:lnTo>
                <a:lnTo>
                  <a:pt x="554" y="331"/>
                </a:lnTo>
                <a:lnTo>
                  <a:pt x="550" y="332"/>
                </a:lnTo>
                <a:lnTo>
                  <a:pt x="550" y="332"/>
                </a:lnTo>
                <a:lnTo>
                  <a:pt x="546" y="331"/>
                </a:lnTo>
                <a:lnTo>
                  <a:pt x="542" y="328"/>
                </a:lnTo>
                <a:lnTo>
                  <a:pt x="539" y="324"/>
                </a:lnTo>
                <a:lnTo>
                  <a:pt x="535" y="319"/>
                </a:lnTo>
                <a:lnTo>
                  <a:pt x="530" y="308"/>
                </a:lnTo>
                <a:lnTo>
                  <a:pt x="527" y="299"/>
                </a:lnTo>
                <a:lnTo>
                  <a:pt x="527" y="299"/>
                </a:lnTo>
                <a:lnTo>
                  <a:pt x="522" y="285"/>
                </a:lnTo>
                <a:lnTo>
                  <a:pt x="518" y="271"/>
                </a:lnTo>
                <a:lnTo>
                  <a:pt x="518" y="271"/>
                </a:lnTo>
                <a:lnTo>
                  <a:pt x="526" y="276"/>
                </a:lnTo>
                <a:lnTo>
                  <a:pt x="534" y="282"/>
                </a:lnTo>
                <a:lnTo>
                  <a:pt x="549" y="294"/>
                </a:lnTo>
                <a:lnTo>
                  <a:pt x="549" y="294"/>
                </a:lnTo>
                <a:close/>
                <a:moveTo>
                  <a:pt x="507" y="248"/>
                </a:moveTo>
                <a:lnTo>
                  <a:pt x="507" y="248"/>
                </a:lnTo>
                <a:lnTo>
                  <a:pt x="511" y="246"/>
                </a:lnTo>
                <a:lnTo>
                  <a:pt x="515" y="245"/>
                </a:lnTo>
                <a:lnTo>
                  <a:pt x="515" y="245"/>
                </a:lnTo>
                <a:lnTo>
                  <a:pt x="518" y="245"/>
                </a:lnTo>
                <a:lnTo>
                  <a:pt x="519" y="246"/>
                </a:lnTo>
                <a:lnTo>
                  <a:pt x="519" y="246"/>
                </a:lnTo>
                <a:lnTo>
                  <a:pt x="507" y="248"/>
                </a:lnTo>
                <a:lnTo>
                  <a:pt x="507" y="248"/>
                </a:lnTo>
                <a:close/>
                <a:moveTo>
                  <a:pt x="512" y="294"/>
                </a:moveTo>
                <a:lnTo>
                  <a:pt x="512" y="294"/>
                </a:lnTo>
                <a:lnTo>
                  <a:pt x="513" y="303"/>
                </a:lnTo>
                <a:lnTo>
                  <a:pt x="514" y="314"/>
                </a:lnTo>
                <a:lnTo>
                  <a:pt x="514" y="319"/>
                </a:lnTo>
                <a:lnTo>
                  <a:pt x="513" y="324"/>
                </a:lnTo>
                <a:lnTo>
                  <a:pt x="512" y="328"/>
                </a:lnTo>
                <a:lnTo>
                  <a:pt x="509" y="332"/>
                </a:lnTo>
                <a:lnTo>
                  <a:pt x="509" y="332"/>
                </a:lnTo>
                <a:lnTo>
                  <a:pt x="507" y="334"/>
                </a:lnTo>
                <a:lnTo>
                  <a:pt x="505" y="334"/>
                </a:lnTo>
                <a:lnTo>
                  <a:pt x="504" y="332"/>
                </a:lnTo>
                <a:lnTo>
                  <a:pt x="502" y="330"/>
                </a:lnTo>
                <a:lnTo>
                  <a:pt x="500" y="324"/>
                </a:lnTo>
                <a:lnTo>
                  <a:pt x="500" y="319"/>
                </a:lnTo>
                <a:lnTo>
                  <a:pt x="500" y="319"/>
                </a:lnTo>
                <a:lnTo>
                  <a:pt x="500" y="314"/>
                </a:lnTo>
                <a:lnTo>
                  <a:pt x="500" y="307"/>
                </a:lnTo>
                <a:lnTo>
                  <a:pt x="503" y="295"/>
                </a:lnTo>
                <a:lnTo>
                  <a:pt x="503" y="295"/>
                </a:lnTo>
                <a:lnTo>
                  <a:pt x="505" y="284"/>
                </a:lnTo>
                <a:lnTo>
                  <a:pt x="507" y="272"/>
                </a:lnTo>
                <a:lnTo>
                  <a:pt x="507" y="272"/>
                </a:lnTo>
                <a:lnTo>
                  <a:pt x="512" y="294"/>
                </a:lnTo>
                <a:lnTo>
                  <a:pt x="512" y="294"/>
                </a:lnTo>
                <a:close/>
                <a:moveTo>
                  <a:pt x="529" y="254"/>
                </a:moveTo>
                <a:lnTo>
                  <a:pt x="529" y="254"/>
                </a:lnTo>
                <a:lnTo>
                  <a:pt x="533" y="254"/>
                </a:lnTo>
                <a:lnTo>
                  <a:pt x="533" y="254"/>
                </a:lnTo>
                <a:lnTo>
                  <a:pt x="533" y="254"/>
                </a:lnTo>
                <a:lnTo>
                  <a:pt x="533" y="254"/>
                </a:lnTo>
                <a:lnTo>
                  <a:pt x="533" y="255"/>
                </a:lnTo>
                <a:lnTo>
                  <a:pt x="533" y="255"/>
                </a:lnTo>
                <a:lnTo>
                  <a:pt x="534" y="255"/>
                </a:lnTo>
                <a:lnTo>
                  <a:pt x="534" y="255"/>
                </a:lnTo>
                <a:lnTo>
                  <a:pt x="533" y="255"/>
                </a:lnTo>
                <a:lnTo>
                  <a:pt x="533" y="255"/>
                </a:lnTo>
                <a:lnTo>
                  <a:pt x="529" y="256"/>
                </a:lnTo>
                <a:lnTo>
                  <a:pt x="529" y="256"/>
                </a:lnTo>
                <a:lnTo>
                  <a:pt x="529" y="254"/>
                </a:lnTo>
                <a:lnTo>
                  <a:pt x="529" y="254"/>
                </a:lnTo>
                <a:close/>
                <a:moveTo>
                  <a:pt x="545" y="254"/>
                </a:moveTo>
                <a:lnTo>
                  <a:pt x="545" y="254"/>
                </a:lnTo>
                <a:lnTo>
                  <a:pt x="545" y="254"/>
                </a:lnTo>
                <a:lnTo>
                  <a:pt x="545" y="254"/>
                </a:lnTo>
                <a:lnTo>
                  <a:pt x="545" y="254"/>
                </a:lnTo>
                <a:lnTo>
                  <a:pt x="545" y="254"/>
                </a:lnTo>
                <a:lnTo>
                  <a:pt x="545" y="255"/>
                </a:lnTo>
                <a:lnTo>
                  <a:pt x="545" y="255"/>
                </a:lnTo>
                <a:lnTo>
                  <a:pt x="543" y="255"/>
                </a:lnTo>
                <a:lnTo>
                  <a:pt x="543" y="255"/>
                </a:lnTo>
                <a:lnTo>
                  <a:pt x="542" y="253"/>
                </a:lnTo>
                <a:lnTo>
                  <a:pt x="542" y="253"/>
                </a:lnTo>
                <a:lnTo>
                  <a:pt x="542" y="253"/>
                </a:lnTo>
                <a:lnTo>
                  <a:pt x="542" y="253"/>
                </a:lnTo>
                <a:lnTo>
                  <a:pt x="542" y="253"/>
                </a:lnTo>
                <a:lnTo>
                  <a:pt x="542" y="253"/>
                </a:lnTo>
                <a:lnTo>
                  <a:pt x="542" y="253"/>
                </a:lnTo>
                <a:lnTo>
                  <a:pt x="542" y="253"/>
                </a:lnTo>
                <a:lnTo>
                  <a:pt x="545" y="253"/>
                </a:lnTo>
                <a:lnTo>
                  <a:pt x="545" y="253"/>
                </a:lnTo>
                <a:lnTo>
                  <a:pt x="545" y="253"/>
                </a:lnTo>
                <a:lnTo>
                  <a:pt x="545" y="253"/>
                </a:lnTo>
                <a:lnTo>
                  <a:pt x="545" y="253"/>
                </a:lnTo>
                <a:lnTo>
                  <a:pt x="545" y="253"/>
                </a:lnTo>
                <a:lnTo>
                  <a:pt x="545" y="253"/>
                </a:lnTo>
                <a:lnTo>
                  <a:pt x="545" y="253"/>
                </a:lnTo>
                <a:lnTo>
                  <a:pt x="545" y="254"/>
                </a:lnTo>
                <a:lnTo>
                  <a:pt x="545" y="254"/>
                </a:lnTo>
                <a:close/>
                <a:moveTo>
                  <a:pt x="555" y="255"/>
                </a:moveTo>
                <a:lnTo>
                  <a:pt x="555" y="255"/>
                </a:lnTo>
                <a:lnTo>
                  <a:pt x="555" y="253"/>
                </a:lnTo>
                <a:lnTo>
                  <a:pt x="555" y="253"/>
                </a:lnTo>
                <a:lnTo>
                  <a:pt x="558" y="253"/>
                </a:lnTo>
                <a:lnTo>
                  <a:pt x="558" y="253"/>
                </a:lnTo>
                <a:lnTo>
                  <a:pt x="558" y="254"/>
                </a:lnTo>
                <a:lnTo>
                  <a:pt x="558" y="254"/>
                </a:lnTo>
                <a:lnTo>
                  <a:pt x="558" y="256"/>
                </a:lnTo>
                <a:lnTo>
                  <a:pt x="558" y="256"/>
                </a:lnTo>
                <a:lnTo>
                  <a:pt x="555" y="255"/>
                </a:lnTo>
                <a:lnTo>
                  <a:pt x="555" y="255"/>
                </a:lnTo>
                <a:close/>
                <a:moveTo>
                  <a:pt x="567" y="253"/>
                </a:moveTo>
                <a:lnTo>
                  <a:pt x="567" y="253"/>
                </a:lnTo>
                <a:lnTo>
                  <a:pt x="572" y="254"/>
                </a:lnTo>
                <a:lnTo>
                  <a:pt x="572" y="254"/>
                </a:lnTo>
                <a:lnTo>
                  <a:pt x="572" y="257"/>
                </a:lnTo>
                <a:lnTo>
                  <a:pt x="572" y="257"/>
                </a:lnTo>
                <a:lnTo>
                  <a:pt x="567" y="256"/>
                </a:lnTo>
                <a:lnTo>
                  <a:pt x="567" y="256"/>
                </a:lnTo>
                <a:lnTo>
                  <a:pt x="567" y="253"/>
                </a:lnTo>
                <a:lnTo>
                  <a:pt x="567" y="253"/>
                </a:lnTo>
                <a:close/>
                <a:moveTo>
                  <a:pt x="586" y="260"/>
                </a:moveTo>
                <a:lnTo>
                  <a:pt x="586" y="260"/>
                </a:lnTo>
                <a:lnTo>
                  <a:pt x="581" y="259"/>
                </a:lnTo>
                <a:lnTo>
                  <a:pt x="581" y="259"/>
                </a:lnTo>
                <a:lnTo>
                  <a:pt x="581" y="255"/>
                </a:lnTo>
                <a:lnTo>
                  <a:pt x="581" y="255"/>
                </a:lnTo>
                <a:lnTo>
                  <a:pt x="587" y="256"/>
                </a:lnTo>
                <a:lnTo>
                  <a:pt x="587" y="256"/>
                </a:lnTo>
                <a:lnTo>
                  <a:pt x="586" y="260"/>
                </a:lnTo>
                <a:lnTo>
                  <a:pt x="586" y="260"/>
                </a:lnTo>
                <a:lnTo>
                  <a:pt x="586" y="260"/>
                </a:lnTo>
                <a:lnTo>
                  <a:pt x="586" y="260"/>
                </a:lnTo>
                <a:close/>
                <a:moveTo>
                  <a:pt x="596" y="262"/>
                </a:moveTo>
                <a:lnTo>
                  <a:pt x="596" y="262"/>
                </a:lnTo>
                <a:lnTo>
                  <a:pt x="595" y="262"/>
                </a:lnTo>
                <a:lnTo>
                  <a:pt x="595" y="262"/>
                </a:lnTo>
                <a:lnTo>
                  <a:pt x="595" y="260"/>
                </a:lnTo>
                <a:lnTo>
                  <a:pt x="595" y="260"/>
                </a:lnTo>
                <a:lnTo>
                  <a:pt x="595" y="258"/>
                </a:lnTo>
                <a:lnTo>
                  <a:pt x="595" y="258"/>
                </a:lnTo>
                <a:lnTo>
                  <a:pt x="595" y="258"/>
                </a:lnTo>
                <a:lnTo>
                  <a:pt x="595" y="258"/>
                </a:lnTo>
                <a:lnTo>
                  <a:pt x="595" y="258"/>
                </a:lnTo>
                <a:lnTo>
                  <a:pt x="595" y="258"/>
                </a:lnTo>
                <a:lnTo>
                  <a:pt x="596" y="259"/>
                </a:lnTo>
                <a:lnTo>
                  <a:pt x="596" y="259"/>
                </a:lnTo>
                <a:lnTo>
                  <a:pt x="596" y="261"/>
                </a:lnTo>
                <a:lnTo>
                  <a:pt x="596" y="261"/>
                </a:lnTo>
                <a:lnTo>
                  <a:pt x="596" y="262"/>
                </a:lnTo>
                <a:lnTo>
                  <a:pt x="596" y="262"/>
                </a:lnTo>
                <a:close/>
                <a:moveTo>
                  <a:pt x="609" y="266"/>
                </a:moveTo>
                <a:lnTo>
                  <a:pt x="609" y="266"/>
                </a:lnTo>
                <a:lnTo>
                  <a:pt x="606" y="265"/>
                </a:lnTo>
                <a:lnTo>
                  <a:pt x="606" y="265"/>
                </a:lnTo>
                <a:lnTo>
                  <a:pt x="605" y="262"/>
                </a:lnTo>
                <a:lnTo>
                  <a:pt x="605" y="262"/>
                </a:lnTo>
                <a:lnTo>
                  <a:pt x="605" y="261"/>
                </a:lnTo>
                <a:lnTo>
                  <a:pt x="605" y="261"/>
                </a:lnTo>
                <a:lnTo>
                  <a:pt x="609" y="263"/>
                </a:lnTo>
                <a:lnTo>
                  <a:pt x="609" y="263"/>
                </a:lnTo>
                <a:lnTo>
                  <a:pt x="609" y="266"/>
                </a:lnTo>
                <a:lnTo>
                  <a:pt x="609" y="266"/>
                </a:lnTo>
                <a:close/>
                <a:moveTo>
                  <a:pt x="615" y="267"/>
                </a:moveTo>
                <a:lnTo>
                  <a:pt x="615" y="267"/>
                </a:lnTo>
                <a:lnTo>
                  <a:pt x="617" y="265"/>
                </a:lnTo>
                <a:lnTo>
                  <a:pt x="617" y="265"/>
                </a:lnTo>
                <a:lnTo>
                  <a:pt x="628" y="270"/>
                </a:lnTo>
                <a:lnTo>
                  <a:pt x="640" y="276"/>
                </a:lnTo>
                <a:lnTo>
                  <a:pt x="640" y="276"/>
                </a:lnTo>
                <a:lnTo>
                  <a:pt x="619" y="269"/>
                </a:lnTo>
                <a:lnTo>
                  <a:pt x="619" y="269"/>
                </a:lnTo>
                <a:lnTo>
                  <a:pt x="615" y="267"/>
                </a:lnTo>
                <a:lnTo>
                  <a:pt x="615" y="267"/>
                </a:lnTo>
                <a:close/>
                <a:moveTo>
                  <a:pt x="547" y="157"/>
                </a:moveTo>
                <a:lnTo>
                  <a:pt x="547" y="157"/>
                </a:lnTo>
                <a:lnTo>
                  <a:pt x="571" y="170"/>
                </a:lnTo>
                <a:lnTo>
                  <a:pt x="571" y="170"/>
                </a:lnTo>
                <a:lnTo>
                  <a:pt x="594" y="184"/>
                </a:lnTo>
                <a:lnTo>
                  <a:pt x="617" y="201"/>
                </a:lnTo>
                <a:lnTo>
                  <a:pt x="639" y="218"/>
                </a:lnTo>
                <a:lnTo>
                  <a:pt x="659" y="238"/>
                </a:lnTo>
                <a:lnTo>
                  <a:pt x="679" y="258"/>
                </a:lnTo>
                <a:lnTo>
                  <a:pt x="696" y="279"/>
                </a:lnTo>
                <a:lnTo>
                  <a:pt x="713" y="301"/>
                </a:lnTo>
                <a:lnTo>
                  <a:pt x="729" y="326"/>
                </a:lnTo>
                <a:lnTo>
                  <a:pt x="729" y="326"/>
                </a:lnTo>
                <a:lnTo>
                  <a:pt x="721" y="319"/>
                </a:lnTo>
                <a:lnTo>
                  <a:pt x="712" y="312"/>
                </a:lnTo>
                <a:lnTo>
                  <a:pt x="694" y="300"/>
                </a:lnTo>
                <a:lnTo>
                  <a:pt x="694" y="300"/>
                </a:lnTo>
                <a:lnTo>
                  <a:pt x="679" y="289"/>
                </a:lnTo>
                <a:lnTo>
                  <a:pt x="664" y="279"/>
                </a:lnTo>
                <a:lnTo>
                  <a:pt x="648" y="270"/>
                </a:lnTo>
                <a:lnTo>
                  <a:pt x="631" y="262"/>
                </a:lnTo>
                <a:lnTo>
                  <a:pt x="614" y="255"/>
                </a:lnTo>
                <a:lnTo>
                  <a:pt x="596" y="250"/>
                </a:lnTo>
                <a:lnTo>
                  <a:pt x="578" y="246"/>
                </a:lnTo>
                <a:lnTo>
                  <a:pt x="560" y="244"/>
                </a:lnTo>
                <a:lnTo>
                  <a:pt x="560" y="244"/>
                </a:lnTo>
                <a:lnTo>
                  <a:pt x="543" y="244"/>
                </a:lnTo>
                <a:lnTo>
                  <a:pt x="528" y="245"/>
                </a:lnTo>
                <a:lnTo>
                  <a:pt x="528" y="245"/>
                </a:lnTo>
                <a:lnTo>
                  <a:pt x="526" y="241"/>
                </a:lnTo>
                <a:lnTo>
                  <a:pt x="524" y="239"/>
                </a:lnTo>
                <a:lnTo>
                  <a:pt x="521" y="237"/>
                </a:lnTo>
                <a:lnTo>
                  <a:pt x="516" y="236"/>
                </a:lnTo>
                <a:lnTo>
                  <a:pt x="516" y="236"/>
                </a:lnTo>
                <a:lnTo>
                  <a:pt x="510" y="237"/>
                </a:lnTo>
                <a:lnTo>
                  <a:pt x="505" y="239"/>
                </a:lnTo>
                <a:lnTo>
                  <a:pt x="501" y="243"/>
                </a:lnTo>
                <a:lnTo>
                  <a:pt x="498" y="248"/>
                </a:lnTo>
                <a:lnTo>
                  <a:pt x="498" y="248"/>
                </a:lnTo>
                <a:lnTo>
                  <a:pt x="497" y="250"/>
                </a:lnTo>
                <a:lnTo>
                  <a:pt x="497" y="250"/>
                </a:lnTo>
                <a:lnTo>
                  <a:pt x="478" y="256"/>
                </a:lnTo>
                <a:lnTo>
                  <a:pt x="457" y="263"/>
                </a:lnTo>
                <a:lnTo>
                  <a:pt x="438" y="272"/>
                </a:lnTo>
                <a:lnTo>
                  <a:pt x="420" y="282"/>
                </a:lnTo>
                <a:lnTo>
                  <a:pt x="402" y="293"/>
                </a:lnTo>
                <a:lnTo>
                  <a:pt x="385" y="305"/>
                </a:lnTo>
                <a:lnTo>
                  <a:pt x="369" y="318"/>
                </a:lnTo>
                <a:lnTo>
                  <a:pt x="355" y="332"/>
                </a:lnTo>
                <a:lnTo>
                  <a:pt x="355" y="332"/>
                </a:lnTo>
                <a:lnTo>
                  <a:pt x="345" y="342"/>
                </a:lnTo>
                <a:lnTo>
                  <a:pt x="336" y="353"/>
                </a:lnTo>
                <a:lnTo>
                  <a:pt x="327" y="364"/>
                </a:lnTo>
                <a:lnTo>
                  <a:pt x="320" y="376"/>
                </a:lnTo>
                <a:lnTo>
                  <a:pt x="313" y="388"/>
                </a:lnTo>
                <a:lnTo>
                  <a:pt x="306" y="402"/>
                </a:lnTo>
                <a:lnTo>
                  <a:pt x="300" y="415"/>
                </a:lnTo>
                <a:lnTo>
                  <a:pt x="295" y="428"/>
                </a:lnTo>
                <a:lnTo>
                  <a:pt x="287" y="455"/>
                </a:lnTo>
                <a:lnTo>
                  <a:pt x="281" y="483"/>
                </a:lnTo>
                <a:lnTo>
                  <a:pt x="276" y="511"/>
                </a:lnTo>
                <a:lnTo>
                  <a:pt x="273" y="539"/>
                </a:lnTo>
                <a:lnTo>
                  <a:pt x="273" y="539"/>
                </a:lnTo>
                <a:lnTo>
                  <a:pt x="270" y="576"/>
                </a:lnTo>
                <a:lnTo>
                  <a:pt x="268" y="611"/>
                </a:lnTo>
                <a:lnTo>
                  <a:pt x="267" y="647"/>
                </a:lnTo>
                <a:lnTo>
                  <a:pt x="267" y="683"/>
                </a:lnTo>
                <a:lnTo>
                  <a:pt x="268" y="719"/>
                </a:lnTo>
                <a:lnTo>
                  <a:pt x="269" y="754"/>
                </a:lnTo>
                <a:lnTo>
                  <a:pt x="273" y="826"/>
                </a:lnTo>
                <a:lnTo>
                  <a:pt x="273" y="826"/>
                </a:lnTo>
                <a:lnTo>
                  <a:pt x="276" y="863"/>
                </a:lnTo>
                <a:lnTo>
                  <a:pt x="280" y="902"/>
                </a:lnTo>
                <a:lnTo>
                  <a:pt x="280" y="902"/>
                </a:lnTo>
                <a:lnTo>
                  <a:pt x="272" y="896"/>
                </a:lnTo>
                <a:lnTo>
                  <a:pt x="265" y="890"/>
                </a:lnTo>
                <a:lnTo>
                  <a:pt x="258" y="883"/>
                </a:lnTo>
                <a:lnTo>
                  <a:pt x="251" y="874"/>
                </a:lnTo>
                <a:lnTo>
                  <a:pt x="245" y="867"/>
                </a:lnTo>
                <a:lnTo>
                  <a:pt x="240" y="859"/>
                </a:lnTo>
                <a:lnTo>
                  <a:pt x="235" y="850"/>
                </a:lnTo>
                <a:lnTo>
                  <a:pt x="231" y="841"/>
                </a:lnTo>
                <a:lnTo>
                  <a:pt x="231" y="841"/>
                </a:lnTo>
                <a:lnTo>
                  <a:pt x="225" y="828"/>
                </a:lnTo>
                <a:lnTo>
                  <a:pt x="222" y="815"/>
                </a:lnTo>
                <a:lnTo>
                  <a:pt x="221" y="802"/>
                </a:lnTo>
                <a:lnTo>
                  <a:pt x="220" y="787"/>
                </a:lnTo>
                <a:lnTo>
                  <a:pt x="221" y="774"/>
                </a:lnTo>
                <a:lnTo>
                  <a:pt x="222" y="760"/>
                </a:lnTo>
                <a:lnTo>
                  <a:pt x="225" y="734"/>
                </a:lnTo>
                <a:lnTo>
                  <a:pt x="225" y="734"/>
                </a:lnTo>
                <a:lnTo>
                  <a:pt x="227" y="717"/>
                </a:lnTo>
                <a:lnTo>
                  <a:pt x="230" y="699"/>
                </a:lnTo>
                <a:lnTo>
                  <a:pt x="231" y="665"/>
                </a:lnTo>
                <a:lnTo>
                  <a:pt x="232" y="631"/>
                </a:lnTo>
                <a:lnTo>
                  <a:pt x="233" y="597"/>
                </a:lnTo>
                <a:lnTo>
                  <a:pt x="233" y="597"/>
                </a:lnTo>
                <a:lnTo>
                  <a:pt x="235" y="581"/>
                </a:lnTo>
                <a:lnTo>
                  <a:pt x="237" y="565"/>
                </a:lnTo>
                <a:lnTo>
                  <a:pt x="239" y="547"/>
                </a:lnTo>
                <a:lnTo>
                  <a:pt x="240" y="531"/>
                </a:lnTo>
                <a:lnTo>
                  <a:pt x="240" y="531"/>
                </a:lnTo>
                <a:lnTo>
                  <a:pt x="240" y="515"/>
                </a:lnTo>
                <a:lnTo>
                  <a:pt x="240" y="500"/>
                </a:lnTo>
                <a:lnTo>
                  <a:pt x="238" y="484"/>
                </a:lnTo>
                <a:lnTo>
                  <a:pt x="236" y="467"/>
                </a:lnTo>
                <a:lnTo>
                  <a:pt x="236" y="467"/>
                </a:lnTo>
                <a:lnTo>
                  <a:pt x="231" y="434"/>
                </a:lnTo>
                <a:lnTo>
                  <a:pt x="225" y="402"/>
                </a:lnTo>
                <a:lnTo>
                  <a:pt x="223" y="385"/>
                </a:lnTo>
                <a:lnTo>
                  <a:pt x="222" y="368"/>
                </a:lnTo>
                <a:lnTo>
                  <a:pt x="223" y="352"/>
                </a:lnTo>
                <a:lnTo>
                  <a:pt x="225" y="335"/>
                </a:lnTo>
                <a:lnTo>
                  <a:pt x="225" y="335"/>
                </a:lnTo>
                <a:lnTo>
                  <a:pt x="230" y="319"/>
                </a:lnTo>
                <a:lnTo>
                  <a:pt x="235" y="303"/>
                </a:lnTo>
                <a:lnTo>
                  <a:pt x="241" y="289"/>
                </a:lnTo>
                <a:lnTo>
                  <a:pt x="249" y="275"/>
                </a:lnTo>
                <a:lnTo>
                  <a:pt x="258" y="262"/>
                </a:lnTo>
                <a:lnTo>
                  <a:pt x="268" y="250"/>
                </a:lnTo>
                <a:lnTo>
                  <a:pt x="279" y="238"/>
                </a:lnTo>
                <a:lnTo>
                  <a:pt x="291" y="226"/>
                </a:lnTo>
                <a:lnTo>
                  <a:pt x="291" y="226"/>
                </a:lnTo>
                <a:lnTo>
                  <a:pt x="303" y="217"/>
                </a:lnTo>
                <a:lnTo>
                  <a:pt x="317" y="208"/>
                </a:lnTo>
                <a:lnTo>
                  <a:pt x="331" y="200"/>
                </a:lnTo>
                <a:lnTo>
                  <a:pt x="345" y="194"/>
                </a:lnTo>
                <a:lnTo>
                  <a:pt x="359" y="188"/>
                </a:lnTo>
                <a:lnTo>
                  <a:pt x="374" y="183"/>
                </a:lnTo>
                <a:lnTo>
                  <a:pt x="389" y="179"/>
                </a:lnTo>
                <a:lnTo>
                  <a:pt x="405" y="176"/>
                </a:lnTo>
                <a:lnTo>
                  <a:pt x="405" y="176"/>
                </a:lnTo>
                <a:lnTo>
                  <a:pt x="424" y="174"/>
                </a:lnTo>
                <a:lnTo>
                  <a:pt x="443" y="172"/>
                </a:lnTo>
                <a:lnTo>
                  <a:pt x="481" y="169"/>
                </a:lnTo>
                <a:lnTo>
                  <a:pt x="481" y="169"/>
                </a:lnTo>
                <a:lnTo>
                  <a:pt x="498" y="167"/>
                </a:lnTo>
                <a:lnTo>
                  <a:pt x="514" y="164"/>
                </a:lnTo>
                <a:lnTo>
                  <a:pt x="547" y="157"/>
                </a:lnTo>
                <a:lnTo>
                  <a:pt x="547" y="157"/>
                </a:lnTo>
                <a:lnTo>
                  <a:pt x="547" y="157"/>
                </a:lnTo>
                <a:lnTo>
                  <a:pt x="547" y="157"/>
                </a:lnTo>
                <a:close/>
                <a:moveTo>
                  <a:pt x="535" y="151"/>
                </a:moveTo>
                <a:lnTo>
                  <a:pt x="535" y="151"/>
                </a:lnTo>
                <a:lnTo>
                  <a:pt x="508" y="157"/>
                </a:lnTo>
                <a:lnTo>
                  <a:pt x="495" y="159"/>
                </a:lnTo>
                <a:lnTo>
                  <a:pt x="481" y="161"/>
                </a:lnTo>
                <a:lnTo>
                  <a:pt x="481" y="161"/>
                </a:lnTo>
                <a:lnTo>
                  <a:pt x="445" y="164"/>
                </a:lnTo>
                <a:lnTo>
                  <a:pt x="427" y="165"/>
                </a:lnTo>
                <a:lnTo>
                  <a:pt x="410" y="167"/>
                </a:lnTo>
                <a:lnTo>
                  <a:pt x="410" y="167"/>
                </a:lnTo>
                <a:lnTo>
                  <a:pt x="396" y="169"/>
                </a:lnTo>
                <a:lnTo>
                  <a:pt x="382" y="172"/>
                </a:lnTo>
                <a:lnTo>
                  <a:pt x="369" y="175"/>
                </a:lnTo>
                <a:lnTo>
                  <a:pt x="356" y="180"/>
                </a:lnTo>
                <a:lnTo>
                  <a:pt x="344" y="184"/>
                </a:lnTo>
                <a:lnTo>
                  <a:pt x="332" y="190"/>
                </a:lnTo>
                <a:lnTo>
                  <a:pt x="320" y="196"/>
                </a:lnTo>
                <a:lnTo>
                  <a:pt x="307" y="203"/>
                </a:lnTo>
                <a:lnTo>
                  <a:pt x="307" y="203"/>
                </a:lnTo>
                <a:lnTo>
                  <a:pt x="296" y="211"/>
                </a:lnTo>
                <a:lnTo>
                  <a:pt x="285" y="220"/>
                </a:lnTo>
                <a:lnTo>
                  <a:pt x="275" y="230"/>
                </a:lnTo>
                <a:lnTo>
                  <a:pt x="265" y="240"/>
                </a:lnTo>
                <a:lnTo>
                  <a:pt x="257" y="250"/>
                </a:lnTo>
                <a:lnTo>
                  <a:pt x="249" y="261"/>
                </a:lnTo>
                <a:lnTo>
                  <a:pt x="242" y="272"/>
                </a:lnTo>
                <a:lnTo>
                  <a:pt x="235" y="284"/>
                </a:lnTo>
                <a:lnTo>
                  <a:pt x="230" y="296"/>
                </a:lnTo>
                <a:lnTo>
                  <a:pt x="224" y="308"/>
                </a:lnTo>
                <a:lnTo>
                  <a:pt x="220" y="322"/>
                </a:lnTo>
                <a:lnTo>
                  <a:pt x="217" y="335"/>
                </a:lnTo>
                <a:lnTo>
                  <a:pt x="215" y="348"/>
                </a:lnTo>
                <a:lnTo>
                  <a:pt x="213" y="362"/>
                </a:lnTo>
                <a:lnTo>
                  <a:pt x="213" y="375"/>
                </a:lnTo>
                <a:lnTo>
                  <a:pt x="214" y="389"/>
                </a:lnTo>
                <a:lnTo>
                  <a:pt x="214" y="389"/>
                </a:lnTo>
                <a:lnTo>
                  <a:pt x="215" y="406"/>
                </a:lnTo>
                <a:lnTo>
                  <a:pt x="218" y="421"/>
                </a:lnTo>
                <a:lnTo>
                  <a:pt x="223" y="452"/>
                </a:lnTo>
                <a:lnTo>
                  <a:pt x="229" y="484"/>
                </a:lnTo>
                <a:lnTo>
                  <a:pt x="231" y="499"/>
                </a:lnTo>
                <a:lnTo>
                  <a:pt x="232" y="515"/>
                </a:lnTo>
                <a:lnTo>
                  <a:pt x="232" y="515"/>
                </a:lnTo>
                <a:lnTo>
                  <a:pt x="231" y="531"/>
                </a:lnTo>
                <a:lnTo>
                  <a:pt x="230" y="548"/>
                </a:lnTo>
                <a:lnTo>
                  <a:pt x="225" y="581"/>
                </a:lnTo>
                <a:lnTo>
                  <a:pt x="225" y="581"/>
                </a:lnTo>
                <a:lnTo>
                  <a:pt x="223" y="604"/>
                </a:lnTo>
                <a:lnTo>
                  <a:pt x="223" y="604"/>
                </a:lnTo>
                <a:lnTo>
                  <a:pt x="222" y="604"/>
                </a:lnTo>
                <a:lnTo>
                  <a:pt x="220" y="604"/>
                </a:lnTo>
                <a:lnTo>
                  <a:pt x="220" y="604"/>
                </a:lnTo>
                <a:lnTo>
                  <a:pt x="214" y="605"/>
                </a:lnTo>
                <a:lnTo>
                  <a:pt x="208" y="606"/>
                </a:lnTo>
                <a:lnTo>
                  <a:pt x="202" y="606"/>
                </a:lnTo>
                <a:lnTo>
                  <a:pt x="196" y="606"/>
                </a:lnTo>
                <a:lnTo>
                  <a:pt x="184" y="603"/>
                </a:lnTo>
                <a:lnTo>
                  <a:pt x="174" y="598"/>
                </a:lnTo>
                <a:lnTo>
                  <a:pt x="164" y="591"/>
                </a:lnTo>
                <a:lnTo>
                  <a:pt x="155" y="582"/>
                </a:lnTo>
                <a:lnTo>
                  <a:pt x="148" y="573"/>
                </a:lnTo>
                <a:lnTo>
                  <a:pt x="140" y="563"/>
                </a:lnTo>
                <a:lnTo>
                  <a:pt x="140" y="563"/>
                </a:lnTo>
                <a:lnTo>
                  <a:pt x="140" y="528"/>
                </a:lnTo>
                <a:lnTo>
                  <a:pt x="140" y="528"/>
                </a:lnTo>
                <a:lnTo>
                  <a:pt x="138" y="497"/>
                </a:lnTo>
                <a:lnTo>
                  <a:pt x="136" y="465"/>
                </a:lnTo>
                <a:lnTo>
                  <a:pt x="134" y="434"/>
                </a:lnTo>
                <a:lnTo>
                  <a:pt x="133" y="404"/>
                </a:lnTo>
                <a:lnTo>
                  <a:pt x="134" y="372"/>
                </a:lnTo>
                <a:lnTo>
                  <a:pt x="135" y="357"/>
                </a:lnTo>
                <a:lnTo>
                  <a:pt x="137" y="341"/>
                </a:lnTo>
                <a:lnTo>
                  <a:pt x="139" y="326"/>
                </a:lnTo>
                <a:lnTo>
                  <a:pt x="142" y="311"/>
                </a:lnTo>
                <a:lnTo>
                  <a:pt x="148" y="295"/>
                </a:lnTo>
                <a:lnTo>
                  <a:pt x="153" y="280"/>
                </a:lnTo>
                <a:lnTo>
                  <a:pt x="153" y="280"/>
                </a:lnTo>
                <a:lnTo>
                  <a:pt x="159" y="266"/>
                </a:lnTo>
                <a:lnTo>
                  <a:pt x="166" y="252"/>
                </a:lnTo>
                <a:lnTo>
                  <a:pt x="174" y="239"/>
                </a:lnTo>
                <a:lnTo>
                  <a:pt x="183" y="226"/>
                </a:lnTo>
                <a:lnTo>
                  <a:pt x="192" y="214"/>
                </a:lnTo>
                <a:lnTo>
                  <a:pt x="202" y="202"/>
                </a:lnTo>
                <a:lnTo>
                  <a:pt x="213" y="192"/>
                </a:lnTo>
                <a:lnTo>
                  <a:pt x="225" y="181"/>
                </a:lnTo>
                <a:lnTo>
                  <a:pt x="238" y="172"/>
                </a:lnTo>
                <a:lnTo>
                  <a:pt x="250" y="163"/>
                </a:lnTo>
                <a:lnTo>
                  <a:pt x="263" y="155"/>
                </a:lnTo>
                <a:lnTo>
                  <a:pt x="277" y="148"/>
                </a:lnTo>
                <a:lnTo>
                  <a:pt x="290" y="140"/>
                </a:lnTo>
                <a:lnTo>
                  <a:pt x="304" y="134"/>
                </a:lnTo>
                <a:lnTo>
                  <a:pt x="320" y="129"/>
                </a:lnTo>
                <a:lnTo>
                  <a:pt x="334" y="124"/>
                </a:lnTo>
                <a:lnTo>
                  <a:pt x="334" y="124"/>
                </a:lnTo>
                <a:lnTo>
                  <a:pt x="354" y="120"/>
                </a:lnTo>
                <a:lnTo>
                  <a:pt x="375" y="117"/>
                </a:lnTo>
                <a:lnTo>
                  <a:pt x="396" y="116"/>
                </a:lnTo>
                <a:lnTo>
                  <a:pt x="416" y="117"/>
                </a:lnTo>
                <a:lnTo>
                  <a:pt x="416" y="117"/>
                </a:lnTo>
                <a:lnTo>
                  <a:pt x="419" y="117"/>
                </a:lnTo>
                <a:lnTo>
                  <a:pt x="419" y="117"/>
                </a:lnTo>
                <a:lnTo>
                  <a:pt x="434" y="119"/>
                </a:lnTo>
                <a:lnTo>
                  <a:pt x="448" y="121"/>
                </a:lnTo>
                <a:lnTo>
                  <a:pt x="463" y="124"/>
                </a:lnTo>
                <a:lnTo>
                  <a:pt x="479" y="128"/>
                </a:lnTo>
                <a:lnTo>
                  <a:pt x="493" y="133"/>
                </a:lnTo>
                <a:lnTo>
                  <a:pt x="507" y="138"/>
                </a:lnTo>
                <a:lnTo>
                  <a:pt x="535" y="151"/>
                </a:lnTo>
                <a:lnTo>
                  <a:pt x="535" y="151"/>
                </a:lnTo>
                <a:close/>
                <a:moveTo>
                  <a:pt x="138" y="293"/>
                </a:moveTo>
                <a:lnTo>
                  <a:pt x="138" y="293"/>
                </a:lnTo>
                <a:lnTo>
                  <a:pt x="110" y="306"/>
                </a:lnTo>
                <a:lnTo>
                  <a:pt x="110" y="306"/>
                </a:lnTo>
                <a:lnTo>
                  <a:pt x="99" y="312"/>
                </a:lnTo>
                <a:lnTo>
                  <a:pt x="88" y="316"/>
                </a:lnTo>
                <a:lnTo>
                  <a:pt x="88" y="316"/>
                </a:lnTo>
                <a:lnTo>
                  <a:pt x="85" y="317"/>
                </a:lnTo>
                <a:lnTo>
                  <a:pt x="84" y="317"/>
                </a:lnTo>
                <a:lnTo>
                  <a:pt x="88" y="314"/>
                </a:lnTo>
                <a:lnTo>
                  <a:pt x="97" y="308"/>
                </a:lnTo>
                <a:lnTo>
                  <a:pt x="97" y="308"/>
                </a:lnTo>
                <a:lnTo>
                  <a:pt x="109" y="303"/>
                </a:lnTo>
                <a:lnTo>
                  <a:pt x="121" y="298"/>
                </a:lnTo>
                <a:lnTo>
                  <a:pt x="132" y="291"/>
                </a:lnTo>
                <a:lnTo>
                  <a:pt x="142" y="283"/>
                </a:lnTo>
                <a:lnTo>
                  <a:pt x="142" y="283"/>
                </a:lnTo>
                <a:lnTo>
                  <a:pt x="138" y="293"/>
                </a:lnTo>
                <a:lnTo>
                  <a:pt x="138" y="293"/>
                </a:lnTo>
                <a:close/>
                <a:moveTo>
                  <a:pt x="144" y="277"/>
                </a:moveTo>
                <a:lnTo>
                  <a:pt x="144" y="277"/>
                </a:lnTo>
                <a:lnTo>
                  <a:pt x="129" y="284"/>
                </a:lnTo>
                <a:lnTo>
                  <a:pt x="115" y="291"/>
                </a:lnTo>
                <a:lnTo>
                  <a:pt x="115" y="291"/>
                </a:lnTo>
                <a:lnTo>
                  <a:pt x="97" y="300"/>
                </a:lnTo>
                <a:lnTo>
                  <a:pt x="97" y="300"/>
                </a:lnTo>
                <a:lnTo>
                  <a:pt x="90" y="303"/>
                </a:lnTo>
                <a:lnTo>
                  <a:pt x="90" y="303"/>
                </a:lnTo>
                <a:lnTo>
                  <a:pt x="94" y="301"/>
                </a:lnTo>
                <a:lnTo>
                  <a:pt x="94" y="301"/>
                </a:lnTo>
                <a:lnTo>
                  <a:pt x="107" y="294"/>
                </a:lnTo>
                <a:lnTo>
                  <a:pt x="121" y="287"/>
                </a:lnTo>
                <a:lnTo>
                  <a:pt x="134" y="280"/>
                </a:lnTo>
                <a:lnTo>
                  <a:pt x="148" y="271"/>
                </a:lnTo>
                <a:lnTo>
                  <a:pt x="148" y="271"/>
                </a:lnTo>
                <a:lnTo>
                  <a:pt x="144" y="277"/>
                </a:lnTo>
                <a:lnTo>
                  <a:pt x="144" y="277"/>
                </a:lnTo>
                <a:close/>
                <a:moveTo>
                  <a:pt x="286" y="101"/>
                </a:moveTo>
                <a:lnTo>
                  <a:pt x="286" y="101"/>
                </a:lnTo>
                <a:lnTo>
                  <a:pt x="294" y="99"/>
                </a:lnTo>
                <a:lnTo>
                  <a:pt x="297" y="99"/>
                </a:lnTo>
                <a:lnTo>
                  <a:pt x="297" y="99"/>
                </a:lnTo>
                <a:lnTo>
                  <a:pt x="295" y="101"/>
                </a:lnTo>
                <a:lnTo>
                  <a:pt x="295" y="101"/>
                </a:lnTo>
                <a:lnTo>
                  <a:pt x="286" y="106"/>
                </a:lnTo>
                <a:lnTo>
                  <a:pt x="278" y="112"/>
                </a:lnTo>
                <a:lnTo>
                  <a:pt x="278" y="112"/>
                </a:lnTo>
                <a:lnTo>
                  <a:pt x="277" y="104"/>
                </a:lnTo>
                <a:lnTo>
                  <a:pt x="277" y="104"/>
                </a:lnTo>
                <a:lnTo>
                  <a:pt x="277" y="104"/>
                </a:lnTo>
                <a:lnTo>
                  <a:pt x="277" y="104"/>
                </a:lnTo>
                <a:lnTo>
                  <a:pt x="282" y="103"/>
                </a:lnTo>
                <a:lnTo>
                  <a:pt x="286" y="101"/>
                </a:lnTo>
                <a:lnTo>
                  <a:pt x="286" y="101"/>
                </a:lnTo>
                <a:close/>
                <a:moveTo>
                  <a:pt x="283" y="101"/>
                </a:moveTo>
                <a:lnTo>
                  <a:pt x="283" y="101"/>
                </a:lnTo>
                <a:lnTo>
                  <a:pt x="291" y="97"/>
                </a:lnTo>
                <a:lnTo>
                  <a:pt x="291" y="97"/>
                </a:lnTo>
                <a:lnTo>
                  <a:pt x="283" y="101"/>
                </a:lnTo>
                <a:lnTo>
                  <a:pt x="283" y="101"/>
                </a:lnTo>
                <a:close/>
                <a:moveTo>
                  <a:pt x="285" y="133"/>
                </a:moveTo>
                <a:lnTo>
                  <a:pt x="285" y="133"/>
                </a:lnTo>
                <a:lnTo>
                  <a:pt x="282" y="134"/>
                </a:lnTo>
                <a:lnTo>
                  <a:pt x="282" y="134"/>
                </a:lnTo>
                <a:lnTo>
                  <a:pt x="280" y="124"/>
                </a:lnTo>
                <a:lnTo>
                  <a:pt x="280" y="124"/>
                </a:lnTo>
                <a:lnTo>
                  <a:pt x="286" y="123"/>
                </a:lnTo>
                <a:lnTo>
                  <a:pt x="292" y="120"/>
                </a:lnTo>
                <a:lnTo>
                  <a:pt x="292" y="120"/>
                </a:lnTo>
                <a:lnTo>
                  <a:pt x="301" y="121"/>
                </a:lnTo>
                <a:lnTo>
                  <a:pt x="301" y="121"/>
                </a:lnTo>
                <a:lnTo>
                  <a:pt x="293" y="126"/>
                </a:lnTo>
                <a:lnTo>
                  <a:pt x="293" y="126"/>
                </a:lnTo>
                <a:lnTo>
                  <a:pt x="285" y="131"/>
                </a:lnTo>
                <a:lnTo>
                  <a:pt x="285" y="131"/>
                </a:lnTo>
                <a:lnTo>
                  <a:pt x="285" y="132"/>
                </a:lnTo>
                <a:lnTo>
                  <a:pt x="285" y="133"/>
                </a:lnTo>
                <a:lnTo>
                  <a:pt x="285" y="133"/>
                </a:lnTo>
                <a:close/>
                <a:moveTo>
                  <a:pt x="278" y="114"/>
                </a:moveTo>
                <a:lnTo>
                  <a:pt x="278" y="114"/>
                </a:lnTo>
                <a:lnTo>
                  <a:pt x="288" y="110"/>
                </a:lnTo>
                <a:lnTo>
                  <a:pt x="297" y="106"/>
                </a:lnTo>
                <a:lnTo>
                  <a:pt x="297" y="106"/>
                </a:lnTo>
                <a:lnTo>
                  <a:pt x="295" y="113"/>
                </a:lnTo>
                <a:lnTo>
                  <a:pt x="295" y="113"/>
                </a:lnTo>
                <a:lnTo>
                  <a:pt x="289" y="116"/>
                </a:lnTo>
                <a:lnTo>
                  <a:pt x="289" y="116"/>
                </a:lnTo>
                <a:lnTo>
                  <a:pt x="279" y="122"/>
                </a:lnTo>
                <a:lnTo>
                  <a:pt x="279" y="122"/>
                </a:lnTo>
                <a:lnTo>
                  <a:pt x="278" y="114"/>
                </a:lnTo>
                <a:lnTo>
                  <a:pt x="278" y="114"/>
                </a:lnTo>
                <a:close/>
                <a:moveTo>
                  <a:pt x="420" y="95"/>
                </a:moveTo>
                <a:lnTo>
                  <a:pt x="420" y="95"/>
                </a:lnTo>
                <a:lnTo>
                  <a:pt x="431" y="92"/>
                </a:lnTo>
                <a:lnTo>
                  <a:pt x="437" y="91"/>
                </a:lnTo>
                <a:lnTo>
                  <a:pt x="443" y="91"/>
                </a:lnTo>
                <a:lnTo>
                  <a:pt x="443" y="91"/>
                </a:lnTo>
                <a:lnTo>
                  <a:pt x="439" y="93"/>
                </a:lnTo>
                <a:lnTo>
                  <a:pt x="436" y="95"/>
                </a:lnTo>
                <a:lnTo>
                  <a:pt x="436" y="95"/>
                </a:lnTo>
                <a:lnTo>
                  <a:pt x="427" y="99"/>
                </a:lnTo>
                <a:lnTo>
                  <a:pt x="427" y="99"/>
                </a:lnTo>
                <a:lnTo>
                  <a:pt x="421" y="102"/>
                </a:lnTo>
                <a:lnTo>
                  <a:pt x="421" y="102"/>
                </a:lnTo>
                <a:lnTo>
                  <a:pt x="420" y="95"/>
                </a:lnTo>
                <a:lnTo>
                  <a:pt x="420" y="95"/>
                </a:lnTo>
                <a:close/>
                <a:moveTo>
                  <a:pt x="422" y="109"/>
                </a:moveTo>
                <a:lnTo>
                  <a:pt x="422" y="109"/>
                </a:lnTo>
                <a:lnTo>
                  <a:pt x="422" y="106"/>
                </a:lnTo>
                <a:lnTo>
                  <a:pt x="422" y="106"/>
                </a:lnTo>
                <a:lnTo>
                  <a:pt x="434" y="102"/>
                </a:lnTo>
                <a:lnTo>
                  <a:pt x="440" y="100"/>
                </a:lnTo>
                <a:lnTo>
                  <a:pt x="447" y="100"/>
                </a:lnTo>
                <a:lnTo>
                  <a:pt x="447" y="100"/>
                </a:lnTo>
                <a:lnTo>
                  <a:pt x="437" y="106"/>
                </a:lnTo>
                <a:lnTo>
                  <a:pt x="437" y="106"/>
                </a:lnTo>
                <a:lnTo>
                  <a:pt x="434" y="107"/>
                </a:lnTo>
                <a:lnTo>
                  <a:pt x="431" y="110"/>
                </a:lnTo>
                <a:lnTo>
                  <a:pt x="431" y="110"/>
                </a:lnTo>
                <a:lnTo>
                  <a:pt x="422" y="109"/>
                </a:lnTo>
                <a:lnTo>
                  <a:pt x="422" y="109"/>
                </a:lnTo>
                <a:close/>
                <a:moveTo>
                  <a:pt x="442" y="111"/>
                </a:moveTo>
                <a:lnTo>
                  <a:pt x="442" y="111"/>
                </a:lnTo>
                <a:lnTo>
                  <a:pt x="447" y="111"/>
                </a:lnTo>
                <a:lnTo>
                  <a:pt x="449" y="111"/>
                </a:lnTo>
                <a:lnTo>
                  <a:pt x="449" y="113"/>
                </a:lnTo>
                <a:lnTo>
                  <a:pt x="449" y="113"/>
                </a:lnTo>
                <a:lnTo>
                  <a:pt x="442" y="111"/>
                </a:lnTo>
                <a:lnTo>
                  <a:pt x="442" y="111"/>
                </a:lnTo>
                <a:close/>
                <a:moveTo>
                  <a:pt x="446" y="88"/>
                </a:moveTo>
                <a:lnTo>
                  <a:pt x="446" y="88"/>
                </a:lnTo>
                <a:lnTo>
                  <a:pt x="449" y="94"/>
                </a:lnTo>
                <a:lnTo>
                  <a:pt x="451" y="100"/>
                </a:lnTo>
                <a:lnTo>
                  <a:pt x="453" y="113"/>
                </a:lnTo>
                <a:lnTo>
                  <a:pt x="453" y="113"/>
                </a:lnTo>
                <a:lnTo>
                  <a:pt x="451" y="113"/>
                </a:lnTo>
                <a:lnTo>
                  <a:pt x="451" y="113"/>
                </a:lnTo>
                <a:lnTo>
                  <a:pt x="451" y="113"/>
                </a:lnTo>
                <a:lnTo>
                  <a:pt x="451" y="113"/>
                </a:lnTo>
                <a:lnTo>
                  <a:pt x="451" y="111"/>
                </a:lnTo>
                <a:lnTo>
                  <a:pt x="450" y="110"/>
                </a:lnTo>
                <a:lnTo>
                  <a:pt x="448" y="109"/>
                </a:lnTo>
                <a:lnTo>
                  <a:pt x="444" y="109"/>
                </a:lnTo>
                <a:lnTo>
                  <a:pt x="441" y="109"/>
                </a:lnTo>
                <a:lnTo>
                  <a:pt x="441" y="109"/>
                </a:lnTo>
                <a:lnTo>
                  <a:pt x="435" y="110"/>
                </a:lnTo>
                <a:lnTo>
                  <a:pt x="435" y="110"/>
                </a:lnTo>
                <a:lnTo>
                  <a:pt x="433" y="110"/>
                </a:lnTo>
                <a:lnTo>
                  <a:pt x="433" y="110"/>
                </a:lnTo>
                <a:lnTo>
                  <a:pt x="436" y="108"/>
                </a:lnTo>
                <a:lnTo>
                  <a:pt x="436" y="108"/>
                </a:lnTo>
                <a:lnTo>
                  <a:pt x="444" y="105"/>
                </a:lnTo>
                <a:lnTo>
                  <a:pt x="447" y="103"/>
                </a:lnTo>
                <a:lnTo>
                  <a:pt x="450" y="100"/>
                </a:lnTo>
                <a:lnTo>
                  <a:pt x="450" y="100"/>
                </a:lnTo>
                <a:lnTo>
                  <a:pt x="450" y="99"/>
                </a:lnTo>
                <a:lnTo>
                  <a:pt x="449" y="98"/>
                </a:lnTo>
                <a:lnTo>
                  <a:pt x="449" y="98"/>
                </a:lnTo>
                <a:lnTo>
                  <a:pt x="446" y="98"/>
                </a:lnTo>
                <a:lnTo>
                  <a:pt x="442" y="98"/>
                </a:lnTo>
                <a:lnTo>
                  <a:pt x="435" y="99"/>
                </a:lnTo>
                <a:lnTo>
                  <a:pt x="422" y="104"/>
                </a:lnTo>
                <a:lnTo>
                  <a:pt x="422" y="104"/>
                </a:lnTo>
                <a:lnTo>
                  <a:pt x="434" y="98"/>
                </a:lnTo>
                <a:lnTo>
                  <a:pt x="440" y="95"/>
                </a:lnTo>
                <a:lnTo>
                  <a:pt x="445" y="92"/>
                </a:lnTo>
                <a:lnTo>
                  <a:pt x="445" y="92"/>
                </a:lnTo>
                <a:lnTo>
                  <a:pt x="446" y="91"/>
                </a:lnTo>
                <a:lnTo>
                  <a:pt x="445" y="90"/>
                </a:lnTo>
                <a:lnTo>
                  <a:pt x="445" y="90"/>
                </a:lnTo>
                <a:lnTo>
                  <a:pt x="442" y="89"/>
                </a:lnTo>
                <a:lnTo>
                  <a:pt x="439" y="89"/>
                </a:lnTo>
                <a:lnTo>
                  <a:pt x="433" y="90"/>
                </a:lnTo>
                <a:lnTo>
                  <a:pt x="421" y="93"/>
                </a:lnTo>
                <a:lnTo>
                  <a:pt x="421" y="93"/>
                </a:lnTo>
                <a:lnTo>
                  <a:pt x="431" y="88"/>
                </a:lnTo>
                <a:lnTo>
                  <a:pt x="436" y="84"/>
                </a:lnTo>
                <a:lnTo>
                  <a:pt x="439" y="80"/>
                </a:lnTo>
                <a:lnTo>
                  <a:pt x="439" y="80"/>
                </a:lnTo>
                <a:lnTo>
                  <a:pt x="443" y="84"/>
                </a:lnTo>
                <a:lnTo>
                  <a:pt x="446" y="88"/>
                </a:lnTo>
                <a:lnTo>
                  <a:pt x="446" y="88"/>
                </a:lnTo>
                <a:close/>
                <a:moveTo>
                  <a:pt x="419" y="91"/>
                </a:moveTo>
                <a:lnTo>
                  <a:pt x="419" y="91"/>
                </a:lnTo>
                <a:lnTo>
                  <a:pt x="417" y="86"/>
                </a:lnTo>
                <a:lnTo>
                  <a:pt x="417" y="86"/>
                </a:lnTo>
                <a:lnTo>
                  <a:pt x="422" y="85"/>
                </a:lnTo>
                <a:lnTo>
                  <a:pt x="422" y="85"/>
                </a:lnTo>
                <a:lnTo>
                  <a:pt x="430" y="82"/>
                </a:lnTo>
                <a:lnTo>
                  <a:pt x="437" y="80"/>
                </a:lnTo>
                <a:lnTo>
                  <a:pt x="437" y="80"/>
                </a:lnTo>
                <a:lnTo>
                  <a:pt x="434" y="84"/>
                </a:lnTo>
                <a:lnTo>
                  <a:pt x="430" y="87"/>
                </a:lnTo>
                <a:lnTo>
                  <a:pt x="419" y="91"/>
                </a:lnTo>
                <a:lnTo>
                  <a:pt x="419" y="91"/>
                </a:lnTo>
                <a:close/>
                <a:moveTo>
                  <a:pt x="436" y="78"/>
                </a:moveTo>
                <a:lnTo>
                  <a:pt x="436" y="78"/>
                </a:lnTo>
                <a:lnTo>
                  <a:pt x="431" y="79"/>
                </a:lnTo>
                <a:lnTo>
                  <a:pt x="426" y="81"/>
                </a:lnTo>
                <a:lnTo>
                  <a:pt x="416" y="84"/>
                </a:lnTo>
                <a:lnTo>
                  <a:pt x="416" y="84"/>
                </a:lnTo>
                <a:lnTo>
                  <a:pt x="415" y="83"/>
                </a:lnTo>
                <a:lnTo>
                  <a:pt x="415" y="83"/>
                </a:lnTo>
                <a:lnTo>
                  <a:pt x="422" y="78"/>
                </a:lnTo>
                <a:lnTo>
                  <a:pt x="422" y="78"/>
                </a:lnTo>
                <a:lnTo>
                  <a:pt x="426" y="74"/>
                </a:lnTo>
                <a:lnTo>
                  <a:pt x="426" y="74"/>
                </a:lnTo>
                <a:lnTo>
                  <a:pt x="431" y="76"/>
                </a:lnTo>
                <a:lnTo>
                  <a:pt x="436" y="78"/>
                </a:lnTo>
                <a:lnTo>
                  <a:pt x="436" y="78"/>
                </a:lnTo>
                <a:close/>
                <a:moveTo>
                  <a:pt x="423" y="74"/>
                </a:moveTo>
                <a:lnTo>
                  <a:pt x="423" y="74"/>
                </a:lnTo>
                <a:lnTo>
                  <a:pt x="419" y="76"/>
                </a:lnTo>
                <a:lnTo>
                  <a:pt x="416" y="79"/>
                </a:lnTo>
                <a:lnTo>
                  <a:pt x="416" y="79"/>
                </a:lnTo>
                <a:lnTo>
                  <a:pt x="414" y="81"/>
                </a:lnTo>
                <a:lnTo>
                  <a:pt x="414" y="81"/>
                </a:lnTo>
                <a:lnTo>
                  <a:pt x="411" y="77"/>
                </a:lnTo>
                <a:lnTo>
                  <a:pt x="411" y="77"/>
                </a:lnTo>
                <a:lnTo>
                  <a:pt x="417" y="76"/>
                </a:lnTo>
                <a:lnTo>
                  <a:pt x="423" y="74"/>
                </a:lnTo>
                <a:lnTo>
                  <a:pt x="423" y="74"/>
                </a:lnTo>
                <a:lnTo>
                  <a:pt x="423" y="74"/>
                </a:lnTo>
                <a:lnTo>
                  <a:pt x="423" y="74"/>
                </a:lnTo>
                <a:close/>
                <a:moveTo>
                  <a:pt x="418" y="73"/>
                </a:moveTo>
                <a:lnTo>
                  <a:pt x="418" y="73"/>
                </a:lnTo>
                <a:lnTo>
                  <a:pt x="418" y="73"/>
                </a:lnTo>
                <a:lnTo>
                  <a:pt x="418" y="73"/>
                </a:lnTo>
                <a:lnTo>
                  <a:pt x="414" y="74"/>
                </a:lnTo>
                <a:lnTo>
                  <a:pt x="409" y="74"/>
                </a:lnTo>
                <a:lnTo>
                  <a:pt x="409" y="74"/>
                </a:lnTo>
                <a:lnTo>
                  <a:pt x="407" y="72"/>
                </a:lnTo>
                <a:lnTo>
                  <a:pt x="407" y="72"/>
                </a:lnTo>
                <a:lnTo>
                  <a:pt x="418" y="73"/>
                </a:lnTo>
                <a:lnTo>
                  <a:pt x="418" y="73"/>
                </a:lnTo>
                <a:close/>
                <a:moveTo>
                  <a:pt x="413" y="108"/>
                </a:moveTo>
                <a:lnTo>
                  <a:pt x="413" y="108"/>
                </a:lnTo>
                <a:lnTo>
                  <a:pt x="401" y="107"/>
                </a:lnTo>
                <a:lnTo>
                  <a:pt x="388" y="107"/>
                </a:lnTo>
                <a:lnTo>
                  <a:pt x="364" y="110"/>
                </a:lnTo>
                <a:lnTo>
                  <a:pt x="341" y="114"/>
                </a:lnTo>
                <a:lnTo>
                  <a:pt x="318" y="120"/>
                </a:lnTo>
                <a:lnTo>
                  <a:pt x="318" y="120"/>
                </a:lnTo>
                <a:lnTo>
                  <a:pt x="317" y="101"/>
                </a:lnTo>
                <a:lnTo>
                  <a:pt x="317" y="91"/>
                </a:lnTo>
                <a:lnTo>
                  <a:pt x="317" y="80"/>
                </a:lnTo>
                <a:lnTo>
                  <a:pt x="319" y="69"/>
                </a:lnTo>
                <a:lnTo>
                  <a:pt x="321" y="58"/>
                </a:lnTo>
                <a:lnTo>
                  <a:pt x="323" y="54"/>
                </a:lnTo>
                <a:lnTo>
                  <a:pt x="325" y="50"/>
                </a:lnTo>
                <a:lnTo>
                  <a:pt x="328" y="46"/>
                </a:lnTo>
                <a:lnTo>
                  <a:pt x="332" y="43"/>
                </a:lnTo>
                <a:lnTo>
                  <a:pt x="332" y="43"/>
                </a:lnTo>
                <a:lnTo>
                  <a:pt x="334" y="42"/>
                </a:lnTo>
                <a:lnTo>
                  <a:pt x="337" y="41"/>
                </a:lnTo>
                <a:lnTo>
                  <a:pt x="343" y="41"/>
                </a:lnTo>
                <a:lnTo>
                  <a:pt x="349" y="42"/>
                </a:lnTo>
                <a:lnTo>
                  <a:pt x="355" y="45"/>
                </a:lnTo>
                <a:lnTo>
                  <a:pt x="368" y="53"/>
                </a:lnTo>
                <a:lnTo>
                  <a:pt x="377" y="60"/>
                </a:lnTo>
                <a:lnTo>
                  <a:pt x="377" y="60"/>
                </a:lnTo>
                <a:lnTo>
                  <a:pt x="391" y="70"/>
                </a:lnTo>
                <a:lnTo>
                  <a:pt x="397" y="75"/>
                </a:lnTo>
                <a:lnTo>
                  <a:pt x="403" y="81"/>
                </a:lnTo>
                <a:lnTo>
                  <a:pt x="407" y="86"/>
                </a:lnTo>
                <a:lnTo>
                  <a:pt x="410" y="93"/>
                </a:lnTo>
                <a:lnTo>
                  <a:pt x="413" y="100"/>
                </a:lnTo>
                <a:lnTo>
                  <a:pt x="413" y="108"/>
                </a:lnTo>
                <a:lnTo>
                  <a:pt x="413" y="108"/>
                </a:lnTo>
                <a:close/>
                <a:moveTo>
                  <a:pt x="334" y="33"/>
                </a:moveTo>
                <a:lnTo>
                  <a:pt x="334" y="33"/>
                </a:lnTo>
                <a:lnTo>
                  <a:pt x="343" y="28"/>
                </a:lnTo>
                <a:lnTo>
                  <a:pt x="343" y="28"/>
                </a:lnTo>
                <a:lnTo>
                  <a:pt x="351" y="26"/>
                </a:lnTo>
                <a:lnTo>
                  <a:pt x="351" y="26"/>
                </a:lnTo>
                <a:lnTo>
                  <a:pt x="353" y="25"/>
                </a:lnTo>
                <a:lnTo>
                  <a:pt x="353" y="25"/>
                </a:lnTo>
                <a:lnTo>
                  <a:pt x="353" y="25"/>
                </a:lnTo>
                <a:lnTo>
                  <a:pt x="353" y="25"/>
                </a:lnTo>
                <a:lnTo>
                  <a:pt x="347" y="29"/>
                </a:lnTo>
                <a:lnTo>
                  <a:pt x="341" y="32"/>
                </a:lnTo>
                <a:lnTo>
                  <a:pt x="341" y="32"/>
                </a:lnTo>
                <a:lnTo>
                  <a:pt x="337" y="32"/>
                </a:lnTo>
                <a:lnTo>
                  <a:pt x="337" y="32"/>
                </a:lnTo>
                <a:lnTo>
                  <a:pt x="334" y="33"/>
                </a:lnTo>
                <a:lnTo>
                  <a:pt x="334" y="33"/>
                </a:lnTo>
                <a:close/>
                <a:moveTo>
                  <a:pt x="350" y="34"/>
                </a:moveTo>
                <a:lnTo>
                  <a:pt x="350" y="34"/>
                </a:lnTo>
                <a:lnTo>
                  <a:pt x="352" y="33"/>
                </a:lnTo>
                <a:lnTo>
                  <a:pt x="352" y="33"/>
                </a:lnTo>
                <a:lnTo>
                  <a:pt x="356" y="32"/>
                </a:lnTo>
                <a:lnTo>
                  <a:pt x="360" y="33"/>
                </a:lnTo>
                <a:lnTo>
                  <a:pt x="360" y="33"/>
                </a:lnTo>
                <a:lnTo>
                  <a:pt x="356" y="36"/>
                </a:lnTo>
                <a:lnTo>
                  <a:pt x="356" y="36"/>
                </a:lnTo>
                <a:lnTo>
                  <a:pt x="350" y="34"/>
                </a:lnTo>
                <a:lnTo>
                  <a:pt x="350" y="34"/>
                </a:lnTo>
                <a:close/>
                <a:moveTo>
                  <a:pt x="364" y="32"/>
                </a:moveTo>
                <a:lnTo>
                  <a:pt x="364" y="32"/>
                </a:lnTo>
                <a:lnTo>
                  <a:pt x="370" y="44"/>
                </a:lnTo>
                <a:lnTo>
                  <a:pt x="370" y="44"/>
                </a:lnTo>
                <a:lnTo>
                  <a:pt x="367" y="42"/>
                </a:lnTo>
                <a:lnTo>
                  <a:pt x="367" y="42"/>
                </a:lnTo>
                <a:lnTo>
                  <a:pt x="368" y="41"/>
                </a:lnTo>
                <a:lnTo>
                  <a:pt x="368" y="40"/>
                </a:lnTo>
                <a:lnTo>
                  <a:pt x="368" y="40"/>
                </a:lnTo>
                <a:lnTo>
                  <a:pt x="364" y="38"/>
                </a:lnTo>
                <a:lnTo>
                  <a:pt x="362" y="37"/>
                </a:lnTo>
                <a:lnTo>
                  <a:pt x="362" y="35"/>
                </a:lnTo>
                <a:lnTo>
                  <a:pt x="364" y="32"/>
                </a:lnTo>
                <a:lnTo>
                  <a:pt x="364" y="32"/>
                </a:lnTo>
                <a:close/>
                <a:moveTo>
                  <a:pt x="360" y="24"/>
                </a:moveTo>
                <a:lnTo>
                  <a:pt x="360" y="24"/>
                </a:lnTo>
                <a:lnTo>
                  <a:pt x="360" y="24"/>
                </a:lnTo>
                <a:lnTo>
                  <a:pt x="360" y="24"/>
                </a:lnTo>
                <a:lnTo>
                  <a:pt x="363" y="29"/>
                </a:lnTo>
                <a:lnTo>
                  <a:pt x="363" y="29"/>
                </a:lnTo>
                <a:lnTo>
                  <a:pt x="359" y="29"/>
                </a:lnTo>
                <a:lnTo>
                  <a:pt x="355" y="30"/>
                </a:lnTo>
                <a:lnTo>
                  <a:pt x="348" y="32"/>
                </a:lnTo>
                <a:lnTo>
                  <a:pt x="348" y="32"/>
                </a:lnTo>
                <a:lnTo>
                  <a:pt x="346" y="33"/>
                </a:lnTo>
                <a:lnTo>
                  <a:pt x="346" y="33"/>
                </a:lnTo>
                <a:lnTo>
                  <a:pt x="345" y="33"/>
                </a:lnTo>
                <a:lnTo>
                  <a:pt x="345" y="33"/>
                </a:lnTo>
                <a:lnTo>
                  <a:pt x="347" y="31"/>
                </a:lnTo>
                <a:lnTo>
                  <a:pt x="347" y="31"/>
                </a:lnTo>
                <a:lnTo>
                  <a:pt x="360" y="24"/>
                </a:lnTo>
                <a:lnTo>
                  <a:pt x="360" y="24"/>
                </a:lnTo>
                <a:close/>
                <a:moveTo>
                  <a:pt x="328" y="12"/>
                </a:moveTo>
                <a:lnTo>
                  <a:pt x="328" y="12"/>
                </a:lnTo>
                <a:lnTo>
                  <a:pt x="332" y="10"/>
                </a:lnTo>
                <a:lnTo>
                  <a:pt x="336" y="9"/>
                </a:lnTo>
                <a:lnTo>
                  <a:pt x="340" y="9"/>
                </a:lnTo>
                <a:lnTo>
                  <a:pt x="343" y="9"/>
                </a:lnTo>
                <a:lnTo>
                  <a:pt x="343" y="9"/>
                </a:lnTo>
                <a:lnTo>
                  <a:pt x="332" y="15"/>
                </a:lnTo>
                <a:lnTo>
                  <a:pt x="326" y="17"/>
                </a:lnTo>
                <a:lnTo>
                  <a:pt x="321" y="18"/>
                </a:lnTo>
                <a:lnTo>
                  <a:pt x="321" y="18"/>
                </a:lnTo>
                <a:lnTo>
                  <a:pt x="324" y="15"/>
                </a:lnTo>
                <a:lnTo>
                  <a:pt x="328" y="12"/>
                </a:lnTo>
                <a:lnTo>
                  <a:pt x="328" y="12"/>
                </a:lnTo>
                <a:close/>
                <a:moveTo>
                  <a:pt x="319" y="21"/>
                </a:moveTo>
                <a:lnTo>
                  <a:pt x="319" y="21"/>
                </a:lnTo>
                <a:lnTo>
                  <a:pt x="323" y="20"/>
                </a:lnTo>
                <a:lnTo>
                  <a:pt x="328" y="18"/>
                </a:lnTo>
                <a:lnTo>
                  <a:pt x="328" y="18"/>
                </a:lnTo>
                <a:lnTo>
                  <a:pt x="335" y="15"/>
                </a:lnTo>
                <a:lnTo>
                  <a:pt x="335" y="15"/>
                </a:lnTo>
                <a:lnTo>
                  <a:pt x="342" y="12"/>
                </a:lnTo>
                <a:lnTo>
                  <a:pt x="344" y="10"/>
                </a:lnTo>
                <a:lnTo>
                  <a:pt x="342" y="12"/>
                </a:lnTo>
                <a:lnTo>
                  <a:pt x="342" y="12"/>
                </a:lnTo>
                <a:lnTo>
                  <a:pt x="335" y="16"/>
                </a:lnTo>
                <a:lnTo>
                  <a:pt x="329" y="19"/>
                </a:lnTo>
                <a:lnTo>
                  <a:pt x="315" y="25"/>
                </a:lnTo>
                <a:lnTo>
                  <a:pt x="315" y="25"/>
                </a:lnTo>
                <a:lnTo>
                  <a:pt x="319" y="21"/>
                </a:lnTo>
                <a:lnTo>
                  <a:pt x="319" y="21"/>
                </a:lnTo>
                <a:close/>
                <a:moveTo>
                  <a:pt x="313" y="28"/>
                </a:moveTo>
                <a:lnTo>
                  <a:pt x="313" y="28"/>
                </a:lnTo>
                <a:lnTo>
                  <a:pt x="331" y="20"/>
                </a:lnTo>
                <a:lnTo>
                  <a:pt x="339" y="16"/>
                </a:lnTo>
                <a:lnTo>
                  <a:pt x="347" y="11"/>
                </a:lnTo>
                <a:lnTo>
                  <a:pt x="347" y="11"/>
                </a:lnTo>
                <a:lnTo>
                  <a:pt x="353" y="15"/>
                </a:lnTo>
                <a:lnTo>
                  <a:pt x="353" y="15"/>
                </a:lnTo>
                <a:lnTo>
                  <a:pt x="353" y="15"/>
                </a:lnTo>
                <a:lnTo>
                  <a:pt x="353" y="15"/>
                </a:lnTo>
                <a:lnTo>
                  <a:pt x="342" y="18"/>
                </a:lnTo>
                <a:lnTo>
                  <a:pt x="331" y="22"/>
                </a:lnTo>
                <a:lnTo>
                  <a:pt x="331" y="22"/>
                </a:lnTo>
                <a:lnTo>
                  <a:pt x="318" y="27"/>
                </a:lnTo>
                <a:lnTo>
                  <a:pt x="318" y="27"/>
                </a:lnTo>
                <a:lnTo>
                  <a:pt x="313" y="29"/>
                </a:lnTo>
                <a:lnTo>
                  <a:pt x="313" y="29"/>
                </a:lnTo>
                <a:lnTo>
                  <a:pt x="313" y="28"/>
                </a:lnTo>
                <a:lnTo>
                  <a:pt x="313" y="28"/>
                </a:lnTo>
                <a:close/>
                <a:moveTo>
                  <a:pt x="312" y="31"/>
                </a:moveTo>
                <a:lnTo>
                  <a:pt x="312" y="31"/>
                </a:lnTo>
                <a:lnTo>
                  <a:pt x="319" y="29"/>
                </a:lnTo>
                <a:lnTo>
                  <a:pt x="327" y="26"/>
                </a:lnTo>
                <a:lnTo>
                  <a:pt x="327" y="26"/>
                </a:lnTo>
                <a:lnTo>
                  <a:pt x="340" y="21"/>
                </a:lnTo>
                <a:lnTo>
                  <a:pt x="340" y="21"/>
                </a:lnTo>
                <a:lnTo>
                  <a:pt x="347" y="18"/>
                </a:lnTo>
                <a:lnTo>
                  <a:pt x="348" y="18"/>
                </a:lnTo>
                <a:lnTo>
                  <a:pt x="347" y="19"/>
                </a:lnTo>
                <a:lnTo>
                  <a:pt x="343" y="21"/>
                </a:lnTo>
                <a:lnTo>
                  <a:pt x="343" y="21"/>
                </a:lnTo>
                <a:lnTo>
                  <a:pt x="335" y="25"/>
                </a:lnTo>
                <a:lnTo>
                  <a:pt x="326" y="29"/>
                </a:lnTo>
                <a:lnTo>
                  <a:pt x="317" y="32"/>
                </a:lnTo>
                <a:lnTo>
                  <a:pt x="308" y="36"/>
                </a:lnTo>
                <a:lnTo>
                  <a:pt x="308" y="36"/>
                </a:lnTo>
                <a:lnTo>
                  <a:pt x="312" y="31"/>
                </a:lnTo>
                <a:lnTo>
                  <a:pt x="312" y="31"/>
                </a:lnTo>
                <a:close/>
                <a:moveTo>
                  <a:pt x="306" y="39"/>
                </a:moveTo>
                <a:lnTo>
                  <a:pt x="306" y="39"/>
                </a:lnTo>
                <a:lnTo>
                  <a:pt x="319" y="34"/>
                </a:lnTo>
                <a:lnTo>
                  <a:pt x="331" y="29"/>
                </a:lnTo>
                <a:lnTo>
                  <a:pt x="343" y="24"/>
                </a:lnTo>
                <a:lnTo>
                  <a:pt x="348" y="20"/>
                </a:lnTo>
                <a:lnTo>
                  <a:pt x="354" y="17"/>
                </a:lnTo>
                <a:lnTo>
                  <a:pt x="354" y="17"/>
                </a:lnTo>
                <a:lnTo>
                  <a:pt x="354" y="16"/>
                </a:lnTo>
                <a:lnTo>
                  <a:pt x="354" y="16"/>
                </a:lnTo>
                <a:lnTo>
                  <a:pt x="358" y="21"/>
                </a:lnTo>
                <a:lnTo>
                  <a:pt x="358" y="21"/>
                </a:lnTo>
                <a:lnTo>
                  <a:pt x="359" y="22"/>
                </a:lnTo>
                <a:lnTo>
                  <a:pt x="359" y="22"/>
                </a:lnTo>
                <a:lnTo>
                  <a:pt x="346" y="25"/>
                </a:lnTo>
                <a:lnTo>
                  <a:pt x="334" y="30"/>
                </a:lnTo>
                <a:lnTo>
                  <a:pt x="334" y="30"/>
                </a:lnTo>
                <a:lnTo>
                  <a:pt x="315" y="39"/>
                </a:lnTo>
                <a:lnTo>
                  <a:pt x="315" y="39"/>
                </a:lnTo>
                <a:lnTo>
                  <a:pt x="305" y="42"/>
                </a:lnTo>
                <a:lnTo>
                  <a:pt x="305" y="42"/>
                </a:lnTo>
                <a:lnTo>
                  <a:pt x="306" y="39"/>
                </a:lnTo>
                <a:lnTo>
                  <a:pt x="306" y="39"/>
                </a:lnTo>
                <a:close/>
                <a:moveTo>
                  <a:pt x="304" y="44"/>
                </a:moveTo>
                <a:lnTo>
                  <a:pt x="304" y="44"/>
                </a:lnTo>
                <a:lnTo>
                  <a:pt x="315" y="41"/>
                </a:lnTo>
                <a:lnTo>
                  <a:pt x="324" y="37"/>
                </a:lnTo>
                <a:lnTo>
                  <a:pt x="324" y="37"/>
                </a:lnTo>
                <a:lnTo>
                  <a:pt x="321" y="41"/>
                </a:lnTo>
                <a:lnTo>
                  <a:pt x="317" y="45"/>
                </a:lnTo>
                <a:lnTo>
                  <a:pt x="317" y="45"/>
                </a:lnTo>
                <a:lnTo>
                  <a:pt x="301" y="50"/>
                </a:lnTo>
                <a:lnTo>
                  <a:pt x="301" y="50"/>
                </a:lnTo>
                <a:lnTo>
                  <a:pt x="304" y="44"/>
                </a:lnTo>
                <a:lnTo>
                  <a:pt x="304" y="44"/>
                </a:lnTo>
                <a:close/>
                <a:moveTo>
                  <a:pt x="299" y="53"/>
                </a:moveTo>
                <a:lnTo>
                  <a:pt x="299" y="53"/>
                </a:lnTo>
                <a:lnTo>
                  <a:pt x="310" y="49"/>
                </a:lnTo>
                <a:lnTo>
                  <a:pt x="310" y="49"/>
                </a:lnTo>
                <a:lnTo>
                  <a:pt x="315" y="48"/>
                </a:lnTo>
                <a:lnTo>
                  <a:pt x="315" y="48"/>
                </a:lnTo>
                <a:lnTo>
                  <a:pt x="315" y="48"/>
                </a:lnTo>
                <a:lnTo>
                  <a:pt x="308" y="51"/>
                </a:lnTo>
                <a:lnTo>
                  <a:pt x="308" y="51"/>
                </a:lnTo>
                <a:lnTo>
                  <a:pt x="295" y="59"/>
                </a:lnTo>
                <a:lnTo>
                  <a:pt x="295" y="59"/>
                </a:lnTo>
                <a:lnTo>
                  <a:pt x="299" y="53"/>
                </a:lnTo>
                <a:lnTo>
                  <a:pt x="299" y="53"/>
                </a:lnTo>
                <a:close/>
                <a:moveTo>
                  <a:pt x="290" y="67"/>
                </a:moveTo>
                <a:lnTo>
                  <a:pt x="290" y="67"/>
                </a:lnTo>
                <a:lnTo>
                  <a:pt x="297" y="63"/>
                </a:lnTo>
                <a:lnTo>
                  <a:pt x="297" y="63"/>
                </a:lnTo>
                <a:lnTo>
                  <a:pt x="304" y="60"/>
                </a:lnTo>
                <a:lnTo>
                  <a:pt x="305" y="60"/>
                </a:lnTo>
                <a:lnTo>
                  <a:pt x="304" y="61"/>
                </a:lnTo>
                <a:lnTo>
                  <a:pt x="300" y="64"/>
                </a:lnTo>
                <a:lnTo>
                  <a:pt x="300" y="64"/>
                </a:lnTo>
                <a:lnTo>
                  <a:pt x="287" y="72"/>
                </a:lnTo>
                <a:lnTo>
                  <a:pt x="287" y="72"/>
                </a:lnTo>
                <a:lnTo>
                  <a:pt x="290" y="67"/>
                </a:lnTo>
                <a:lnTo>
                  <a:pt x="290" y="67"/>
                </a:lnTo>
                <a:close/>
                <a:moveTo>
                  <a:pt x="286" y="74"/>
                </a:moveTo>
                <a:lnTo>
                  <a:pt x="286" y="74"/>
                </a:lnTo>
                <a:lnTo>
                  <a:pt x="299" y="67"/>
                </a:lnTo>
                <a:lnTo>
                  <a:pt x="305" y="63"/>
                </a:lnTo>
                <a:lnTo>
                  <a:pt x="311" y="59"/>
                </a:lnTo>
                <a:lnTo>
                  <a:pt x="311" y="59"/>
                </a:lnTo>
                <a:lnTo>
                  <a:pt x="312" y="57"/>
                </a:lnTo>
                <a:lnTo>
                  <a:pt x="310" y="57"/>
                </a:lnTo>
                <a:lnTo>
                  <a:pt x="310" y="57"/>
                </a:lnTo>
                <a:lnTo>
                  <a:pt x="304" y="58"/>
                </a:lnTo>
                <a:lnTo>
                  <a:pt x="299" y="60"/>
                </a:lnTo>
                <a:lnTo>
                  <a:pt x="299" y="60"/>
                </a:lnTo>
                <a:lnTo>
                  <a:pt x="291" y="64"/>
                </a:lnTo>
                <a:lnTo>
                  <a:pt x="291" y="64"/>
                </a:lnTo>
                <a:lnTo>
                  <a:pt x="292" y="63"/>
                </a:lnTo>
                <a:lnTo>
                  <a:pt x="292" y="63"/>
                </a:lnTo>
                <a:lnTo>
                  <a:pt x="292" y="63"/>
                </a:lnTo>
                <a:lnTo>
                  <a:pt x="292" y="63"/>
                </a:lnTo>
                <a:lnTo>
                  <a:pt x="303" y="56"/>
                </a:lnTo>
                <a:lnTo>
                  <a:pt x="315" y="50"/>
                </a:lnTo>
                <a:lnTo>
                  <a:pt x="315" y="50"/>
                </a:lnTo>
                <a:lnTo>
                  <a:pt x="312" y="59"/>
                </a:lnTo>
                <a:lnTo>
                  <a:pt x="310" y="69"/>
                </a:lnTo>
                <a:lnTo>
                  <a:pt x="308" y="79"/>
                </a:lnTo>
                <a:lnTo>
                  <a:pt x="308" y="88"/>
                </a:lnTo>
                <a:lnTo>
                  <a:pt x="308" y="107"/>
                </a:lnTo>
                <a:lnTo>
                  <a:pt x="308" y="121"/>
                </a:lnTo>
                <a:lnTo>
                  <a:pt x="308" y="121"/>
                </a:lnTo>
                <a:lnTo>
                  <a:pt x="310" y="123"/>
                </a:lnTo>
                <a:lnTo>
                  <a:pt x="310" y="123"/>
                </a:lnTo>
                <a:lnTo>
                  <a:pt x="300" y="126"/>
                </a:lnTo>
                <a:lnTo>
                  <a:pt x="300" y="126"/>
                </a:lnTo>
                <a:lnTo>
                  <a:pt x="299" y="126"/>
                </a:lnTo>
                <a:lnTo>
                  <a:pt x="299" y="126"/>
                </a:lnTo>
                <a:lnTo>
                  <a:pt x="298" y="126"/>
                </a:lnTo>
                <a:lnTo>
                  <a:pt x="298" y="126"/>
                </a:lnTo>
                <a:lnTo>
                  <a:pt x="303" y="123"/>
                </a:lnTo>
                <a:lnTo>
                  <a:pt x="306" y="117"/>
                </a:lnTo>
                <a:lnTo>
                  <a:pt x="306" y="117"/>
                </a:lnTo>
                <a:lnTo>
                  <a:pt x="306" y="117"/>
                </a:lnTo>
                <a:lnTo>
                  <a:pt x="306" y="116"/>
                </a:lnTo>
                <a:lnTo>
                  <a:pt x="306" y="116"/>
                </a:lnTo>
                <a:lnTo>
                  <a:pt x="300" y="115"/>
                </a:lnTo>
                <a:lnTo>
                  <a:pt x="295" y="117"/>
                </a:lnTo>
                <a:lnTo>
                  <a:pt x="295" y="117"/>
                </a:lnTo>
                <a:lnTo>
                  <a:pt x="286" y="121"/>
                </a:lnTo>
                <a:lnTo>
                  <a:pt x="282" y="123"/>
                </a:lnTo>
                <a:lnTo>
                  <a:pt x="284" y="121"/>
                </a:lnTo>
                <a:lnTo>
                  <a:pt x="284" y="121"/>
                </a:lnTo>
                <a:lnTo>
                  <a:pt x="295" y="115"/>
                </a:lnTo>
                <a:lnTo>
                  <a:pt x="300" y="111"/>
                </a:lnTo>
                <a:lnTo>
                  <a:pt x="302" y="108"/>
                </a:lnTo>
                <a:lnTo>
                  <a:pt x="304" y="105"/>
                </a:lnTo>
                <a:lnTo>
                  <a:pt x="304" y="105"/>
                </a:lnTo>
                <a:lnTo>
                  <a:pt x="303" y="104"/>
                </a:lnTo>
                <a:lnTo>
                  <a:pt x="302" y="104"/>
                </a:lnTo>
                <a:lnTo>
                  <a:pt x="302" y="104"/>
                </a:lnTo>
                <a:lnTo>
                  <a:pt x="298" y="104"/>
                </a:lnTo>
                <a:lnTo>
                  <a:pt x="294" y="105"/>
                </a:lnTo>
                <a:lnTo>
                  <a:pt x="285" y="109"/>
                </a:lnTo>
                <a:lnTo>
                  <a:pt x="285" y="109"/>
                </a:lnTo>
                <a:lnTo>
                  <a:pt x="297" y="102"/>
                </a:lnTo>
                <a:lnTo>
                  <a:pt x="302" y="98"/>
                </a:lnTo>
                <a:lnTo>
                  <a:pt x="306" y="94"/>
                </a:lnTo>
                <a:lnTo>
                  <a:pt x="306" y="94"/>
                </a:lnTo>
                <a:lnTo>
                  <a:pt x="306" y="92"/>
                </a:lnTo>
                <a:lnTo>
                  <a:pt x="305" y="92"/>
                </a:lnTo>
                <a:lnTo>
                  <a:pt x="305" y="92"/>
                </a:lnTo>
                <a:lnTo>
                  <a:pt x="301" y="92"/>
                </a:lnTo>
                <a:lnTo>
                  <a:pt x="296" y="94"/>
                </a:lnTo>
                <a:lnTo>
                  <a:pt x="296" y="94"/>
                </a:lnTo>
                <a:lnTo>
                  <a:pt x="296" y="94"/>
                </a:lnTo>
                <a:lnTo>
                  <a:pt x="296" y="94"/>
                </a:lnTo>
                <a:lnTo>
                  <a:pt x="302" y="90"/>
                </a:lnTo>
                <a:lnTo>
                  <a:pt x="306" y="85"/>
                </a:lnTo>
                <a:lnTo>
                  <a:pt x="306" y="85"/>
                </a:lnTo>
                <a:lnTo>
                  <a:pt x="306" y="84"/>
                </a:lnTo>
                <a:lnTo>
                  <a:pt x="305" y="83"/>
                </a:lnTo>
                <a:lnTo>
                  <a:pt x="305" y="83"/>
                </a:lnTo>
                <a:lnTo>
                  <a:pt x="299" y="85"/>
                </a:lnTo>
                <a:lnTo>
                  <a:pt x="292" y="87"/>
                </a:lnTo>
                <a:lnTo>
                  <a:pt x="292" y="87"/>
                </a:lnTo>
                <a:lnTo>
                  <a:pt x="282" y="92"/>
                </a:lnTo>
                <a:lnTo>
                  <a:pt x="280" y="93"/>
                </a:lnTo>
                <a:lnTo>
                  <a:pt x="280" y="92"/>
                </a:lnTo>
                <a:lnTo>
                  <a:pt x="286" y="88"/>
                </a:lnTo>
                <a:lnTo>
                  <a:pt x="286" y="88"/>
                </a:lnTo>
                <a:lnTo>
                  <a:pt x="297" y="81"/>
                </a:lnTo>
                <a:lnTo>
                  <a:pt x="302" y="77"/>
                </a:lnTo>
                <a:lnTo>
                  <a:pt x="307" y="72"/>
                </a:lnTo>
                <a:lnTo>
                  <a:pt x="307" y="72"/>
                </a:lnTo>
                <a:lnTo>
                  <a:pt x="307" y="71"/>
                </a:lnTo>
                <a:lnTo>
                  <a:pt x="306" y="70"/>
                </a:lnTo>
                <a:lnTo>
                  <a:pt x="306" y="70"/>
                </a:lnTo>
                <a:lnTo>
                  <a:pt x="302" y="71"/>
                </a:lnTo>
                <a:lnTo>
                  <a:pt x="298" y="72"/>
                </a:lnTo>
                <a:lnTo>
                  <a:pt x="298" y="72"/>
                </a:lnTo>
                <a:lnTo>
                  <a:pt x="284" y="78"/>
                </a:lnTo>
                <a:lnTo>
                  <a:pt x="284" y="78"/>
                </a:lnTo>
                <a:lnTo>
                  <a:pt x="286" y="74"/>
                </a:lnTo>
                <a:lnTo>
                  <a:pt x="286" y="74"/>
                </a:lnTo>
                <a:close/>
                <a:moveTo>
                  <a:pt x="281" y="83"/>
                </a:moveTo>
                <a:lnTo>
                  <a:pt x="281" y="83"/>
                </a:lnTo>
                <a:lnTo>
                  <a:pt x="283" y="82"/>
                </a:lnTo>
                <a:lnTo>
                  <a:pt x="283" y="82"/>
                </a:lnTo>
                <a:lnTo>
                  <a:pt x="291" y="78"/>
                </a:lnTo>
                <a:lnTo>
                  <a:pt x="291" y="78"/>
                </a:lnTo>
                <a:lnTo>
                  <a:pt x="293" y="76"/>
                </a:lnTo>
                <a:lnTo>
                  <a:pt x="295" y="76"/>
                </a:lnTo>
                <a:lnTo>
                  <a:pt x="298" y="75"/>
                </a:lnTo>
                <a:lnTo>
                  <a:pt x="300" y="76"/>
                </a:lnTo>
                <a:lnTo>
                  <a:pt x="300" y="76"/>
                </a:lnTo>
                <a:lnTo>
                  <a:pt x="295" y="80"/>
                </a:lnTo>
                <a:lnTo>
                  <a:pt x="290" y="84"/>
                </a:lnTo>
                <a:lnTo>
                  <a:pt x="284" y="87"/>
                </a:lnTo>
                <a:lnTo>
                  <a:pt x="278" y="91"/>
                </a:lnTo>
                <a:lnTo>
                  <a:pt x="278" y="91"/>
                </a:lnTo>
                <a:lnTo>
                  <a:pt x="281" y="83"/>
                </a:lnTo>
                <a:lnTo>
                  <a:pt x="281" y="83"/>
                </a:lnTo>
                <a:close/>
                <a:moveTo>
                  <a:pt x="278" y="95"/>
                </a:moveTo>
                <a:lnTo>
                  <a:pt x="278" y="95"/>
                </a:lnTo>
                <a:lnTo>
                  <a:pt x="285" y="93"/>
                </a:lnTo>
                <a:lnTo>
                  <a:pt x="285" y="93"/>
                </a:lnTo>
                <a:lnTo>
                  <a:pt x="297" y="88"/>
                </a:lnTo>
                <a:lnTo>
                  <a:pt x="301" y="87"/>
                </a:lnTo>
                <a:lnTo>
                  <a:pt x="301" y="88"/>
                </a:lnTo>
                <a:lnTo>
                  <a:pt x="298" y="90"/>
                </a:lnTo>
                <a:lnTo>
                  <a:pt x="298" y="90"/>
                </a:lnTo>
                <a:lnTo>
                  <a:pt x="293" y="94"/>
                </a:lnTo>
                <a:lnTo>
                  <a:pt x="288" y="96"/>
                </a:lnTo>
                <a:lnTo>
                  <a:pt x="282" y="99"/>
                </a:lnTo>
                <a:lnTo>
                  <a:pt x="277" y="102"/>
                </a:lnTo>
                <a:lnTo>
                  <a:pt x="277" y="102"/>
                </a:lnTo>
                <a:lnTo>
                  <a:pt x="278" y="95"/>
                </a:lnTo>
                <a:lnTo>
                  <a:pt x="278" y="95"/>
                </a:lnTo>
                <a:close/>
                <a:moveTo>
                  <a:pt x="251" y="142"/>
                </a:moveTo>
                <a:lnTo>
                  <a:pt x="251" y="142"/>
                </a:lnTo>
                <a:lnTo>
                  <a:pt x="243" y="148"/>
                </a:lnTo>
                <a:lnTo>
                  <a:pt x="243" y="148"/>
                </a:lnTo>
                <a:lnTo>
                  <a:pt x="203" y="169"/>
                </a:lnTo>
                <a:lnTo>
                  <a:pt x="203" y="169"/>
                </a:lnTo>
                <a:lnTo>
                  <a:pt x="168" y="188"/>
                </a:lnTo>
                <a:lnTo>
                  <a:pt x="132" y="208"/>
                </a:lnTo>
                <a:lnTo>
                  <a:pt x="132" y="208"/>
                </a:lnTo>
                <a:lnTo>
                  <a:pt x="136" y="206"/>
                </a:lnTo>
                <a:lnTo>
                  <a:pt x="136" y="206"/>
                </a:lnTo>
                <a:lnTo>
                  <a:pt x="154" y="194"/>
                </a:lnTo>
                <a:lnTo>
                  <a:pt x="172" y="183"/>
                </a:lnTo>
                <a:lnTo>
                  <a:pt x="172" y="183"/>
                </a:lnTo>
                <a:lnTo>
                  <a:pt x="188" y="173"/>
                </a:lnTo>
                <a:lnTo>
                  <a:pt x="204" y="164"/>
                </a:lnTo>
                <a:lnTo>
                  <a:pt x="220" y="155"/>
                </a:lnTo>
                <a:lnTo>
                  <a:pt x="237" y="145"/>
                </a:lnTo>
                <a:lnTo>
                  <a:pt x="237" y="145"/>
                </a:lnTo>
                <a:lnTo>
                  <a:pt x="251" y="142"/>
                </a:lnTo>
                <a:lnTo>
                  <a:pt x="251" y="142"/>
                </a:lnTo>
                <a:close/>
                <a:moveTo>
                  <a:pt x="144" y="189"/>
                </a:moveTo>
                <a:lnTo>
                  <a:pt x="144" y="189"/>
                </a:lnTo>
                <a:lnTo>
                  <a:pt x="153" y="182"/>
                </a:lnTo>
                <a:lnTo>
                  <a:pt x="162" y="175"/>
                </a:lnTo>
                <a:lnTo>
                  <a:pt x="172" y="169"/>
                </a:lnTo>
                <a:lnTo>
                  <a:pt x="181" y="164"/>
                </a:lnTo>
                <a:lnTo>
                  <a:pt x="192" y="159"/>
                </a:lnTo>
                <a:lnTo>
                  <a:pt x="202" y="155"/>
                </a:lnTo>
                <a:lnTo>
                  <a:pt x="224" y="149"/>
                </a:lnTo>
                <a:lnTo>
                  <a:pt x="224" y="149"/>
                </a:lnTo>
                <a:lnTo>
                  <a:pt x="183" y="169"/>
                </a:lnTo>
                <a:lnTo>
                  <a:pt x="163" y="180"/>
                </a:lnTo>
                <a:lnTo>
                  <a:pt x="142" y="191"/>
                </a:lnTo>
                <a:lnTo>
                  <a:pt x="142" y="191"/>
                </a:lnTo>
                <a:lnTo>
                  <a:pt x="144" y="189"/>
                </a:lnTo>
                <a:lnTo>
                  <a:pt x="144" y="189"/>
                </a:lnTo>
                <a:close/>
                <a:moveTo>
                  <a:pt x="136" y="198"/>
                </a:moveTo>
                <a:lnTo>
                  <a:pt x="136" y="198"/>
                </a:lnTo>
                <a:lnTo>
                  <a:pt x="161" y="183"/>
                </a:lnTo>
                <a:lnTo>
                  <a:pt x="186" y="170"/>
                </a:lnTo>
                <a:lnTo>
                  <a:pt x="186" y="170"/>
                </a:lnTo>
                <a:lnTo>
                  <a:pt x="215" y="155"/>
                </a:lnTo>
                <a:lnTo>
                  <a:pt x="215" y="155"/>
                </a:lnTo>
                <a:lnTo>
                  <a:pt x="216" y="155"/>
                </a:lnTo>
                <a:lnTo>
                  <a:pt x="216" y="155"/>
                </a:lnTo>
                <a:lnTo>
                  <a:pt x="193" y="168"/>
                </a:lnTo>
                <a:lnTo>
                  <a:pt x="170" y="181"/>
                </a:lnTo>
                <a:lnTo>
                  <a:pt x="148" y="196"/>
                </a:lnTo>
                <a:lnTo>
                  <a:pt x="125" y="211"/>
                </a:lnTo>
                <a:lnTo>
                  <a:pt x="125" y="211"/>
                </a:lnTo>
                <a:lnTo>
                  <a:pt x="136" y="198"/>
                </a:lnTo>
                <a:lnTo>
                  <a:pt x="136" y="198"/>
                </a:lnTo>
                <a:close/>
                <a:moveTo>
                  <a:pt x="120" y="219"/>
                </a:moveTo>
                <a:lnTo>
                  <a:pt x="120" y="219"/>
                </a:lnTo>
                <a:lnTo>
                  <a:pt x="121" y="218"/>
                </a:lnTo>
                <a:lnTo>
                  <a:pt x="121" y="218"/>
                </a:lnTo>
                <a:lnTo>
                  <a:pt x="156" y="197"/>
                </a:lnTo>
                <a:lnTo>
                  <a:pt x="190" y="178"/>
                </a:lnTo>
                <a:lnTo>
                  <a:pt x="190" y="178"/>
                </a:lnTo>
                <a:lnTo>
                  <a:pt x="209" y="168"/>
                </a:lnTo>
                <a:lnTo>
                  <a:pt x="229" y="157"/>
                </a:lnTo>
                <a:lnTo>
                  <a:pt x="229" y="157"/>
                </a:lnTo>
                <a:lnTo>
                  <a:pt x="249" y="146"/>
                </a:lnTo>
                <a:lnTo>
                  <a:pt x="249" y="146"/>
                </a:lnTo>
                <a:lnTo>
                  <a:pt x="256" y="141"/>
                </a:lnTo>
                <a:lnTo>
                  <a:pt x="256" y="141"/>
                </a:lnTo>
                <a:lnTo>
                  <a:pt x="257" y="141"/>
                </a:lnTo>
                <a:lnTo>
                  <a:pt x="257" y="141"/>
                </a:lnTo>
                <a:lnTo>
                  <a:pt x="258" y="141"/>
                </a:lnTo>
                <a:lnTo>
                  <a:pt x="258" y="141"/>
                </a:lnTo>
                <a:lnTo>
                  <a:pt x="255" y="143"/>
                </a:lnTo>
                <a:lnTo>
                  <a:pt x="255" y="143"/>
                </a:lnTo>
                <a:lnTo>
                  <a:pt x="236" y="155"/>
                </a:lnTo>
                <a:lnTo>
                  <a:pt x="217" y="166"/>
                </a:lnTo>
                <a:lnTo>
                  <a:pt x="179" y="186"/>
                </a:lnTo>
                <a:lnTo>
                  <a:pt x="179" y="186"/>
                </a:lnTo>
                <a:lnTo>
                  <a:pt x="163" y="196"/>
                </a:lnTo>
                <a:lnTo>
                  <a:pt x="146" y="207"/>
                </a:lnTo>
                <a:lnTo>
                  <a:pt x="114" y="230"/>
                </a:lnTo>
                <a:lnTo>
                  <a:pt x="114" y="230"/>
                </a:lnTo>
                <a:lnTo>
                  <a:pt x="120" y="219"/>
                </a:lnTo>
                <a:lnTo>
                  <a:pt x="120" y="219"/>
                </a:lnTo>
                <a:close/>
                <a:moveTo>
                  <a:pt x="122" y="226"/>
                </a:moveTo>
                <a:lnTo>
                  <a:pt x="122" y="226"/>
                </a:lnTo>
                <a:lnTo>
                  <a:pt x="144" y="211"/>
                </a:lnTo>
                <a:lnTo>
                  <a:pt x="144" y="211"/>
                </a:lnTo>
                <a:lnTo>
                  <a:pt x="167" y="196"/>
                </a:lnTo>
                <a:lnTo>
                  <a:pt x="190" y="183"/>
                </a:lnTo>
                <a:lnTo>
                  <a:pt x="190" y="183"/>
                </a:lnTo>
                <a:lnTo>
                  <a:pt x="226" y="163"/>
                </a:lnTo>
                <a:lnTo>
                  <a:pt x="246" y="153"/>
                </a:lnTo>
                <a:lnTo>
                  <a:pt x="263" y="140"/>
                </a:lnTo>
                <a:lnTo>
                  <a:pt x="263" y="140"/>
                </a:lnTo>
                <a:lnTo>
                  <a:pt x="273" y="139"/>
                </a:lnTo>
                <a:lnTo>
                  <a:pt x="273" y="139"/>
                </a:lnTo>
                <a:lnTo>
                  <a:pt x="274" y="138"/>
                </a:lnTo>
                <a:lnTo>
                  <a:pt x="274" y="138"/>
                </a:lnTo>
                <a:lnTo>
                  <a:pt x="251" y="152"/>
                </a:lnTo>
                <a:lnTo>
                  <a:pt x="229" y="167"/>
                </a:lnTo>
                <a:lnTo>
                  <a:pt x="229" y="167"/>
                </a:lnTo>
                <a:lnTo>
                  <a:pt x="225" y="170"/>
                </a:lnTo>
                <a:lnTo>
                  <a:pt x="225" y="170"/>
                </a:lnTo>
                <a:lnTo>
                  <a:pt x="199" y="187"/>
                </a:lnTo>
                <a:lnTo>
                  <a:pt x="199" y="187"/>
                </a:lnTo>
                <a:lnTo>
                  <a:pt x="178" y="198"/>
                </a:lnTo>
                <a:lnTo>
                  <a:pt x="156" y="209"/>
                </a:lnTo>
                <a:lnTo>
                  <a:pt x="134" y="220"/>
                </a:lnTo>
                <a:lnTo>
                  <a:pt x="113" y="233"/>
                </a:lnTo>
                <a:lnTo>
                  <a:pt x="113" y="233"/>
                </a:lnTo>
                <a:lnTo>
                  <a:pt x="122" y="226"/>
                </a:lnTo>
                <a:lnTo>
                  <a:pt x="122" y="226"/>
                </a:lnTo>
                <a:close/>
                <a:moveTo>
                  <a:pt x="110" y="237"/>
                </a:moveTo>
                <a:lnTo>
                  <a:pt x="110" y="237"/>
                </a:lnTo>
                <a:lnTo>
                  <a:pt x="119" y="233"/>
                </a:lnTo>
                <a:lnTo>
                  <a:pt x="128" y="227"/>
                </a:lnTo>
                <a:lnTo>
                  <a:pt x="145" y="217"/>
                </a:lnTo>
                <a:lnTo>
                  <a:pt x="145" y="217"/>
                </a:lnTo>
                <a:lnTo>
                  <a:pt x="169" y="206"/>
                </a:lnTo>
                <a:lnTo>
                  <a:pt x="191" y="194"/>
                </a:lnTo>
                <a:lnTo>
                  <a:pt x="191" y="194"/>
                </a:lnTo>
                <a:lnTo>
                  <a:pt x="211" y="181"/>
                </a:lnTo>
                <a:lnTo>
                  <a:pt x="211" y="181"/>
                </a:lnTo>
                <a:lnTo>
                  <a:pt x="194" y="198"/>
                </a:lnTo>
                <a:lnTo>
                  <a:pt x="194" y="198"/>
                </a:lnTo>
                <a:lnTo>
                  <a:pt x="152" y="221"/>
                </a:lnTo>
                <a:lnTo>
                  <a:pt x="129" y="233"/>
                </a:lnTo>
                <a:lnTo>
                  <a:pt x="108" y="243"/>
                </a:lnTo>
                <a:lnTo>
                  <a:pt x="108" y="243"/>
                </a:lnTo>
                <a:lnTo>
                  <a:pt x="110" y="237"/>
                </a:lnTo>
                <a:lnTo>
                  <a:pt x="110" y="237"/>
                </a:lnTo>
                <a:close/>
                <a:moveTo>
                  <a:pt x="157" y="221"/>
                </a:moveTo>
                <a:lnTo>
                  <a:pt x="157" y="221"/>
                </a:lnTo>
                <a:lnTo>
                  <a:pt x="140" y="231"/>
                </a:lnTo>
                <a:lnTo>
                  <a:pt x="140" y="231"/>
                </a:lnTo>
                <a:lnTo>
                  <a:pt x="127" y="236"/>
                </a:lnTo>
                <a:lnTo>
                  <a:pt x="127" y="236"/>
                </a:lnTo>
                <a:lnTo>
                  <a:pt x="152" y="223"/>
                </a:lnTo>
                <a:lnTo>
                  <a:pt x="152" y="223"/>
                </a:lnTo>
                <a:lnTo>
                  <a:pt x="157" y="221"/>
                </a:lnTo>
                <a:lnTo>
                  <a:pt x="157" y="221"/>
                </a:lnTo>
                <a:close/>
                <a:moveTo>
                  <a:pt x="105" y="248"/>
                </a:moveTo>
                <a:lnTo>
                  <a:pt x="105" y="248"/>
                </a:lnTo>
                <a:lnTo>
                  <a:pt x="113" y="244"/>
                </a:lnTo>
                <a:lnTo>
                  <a:pt x="113" y="244"/>
                </a:lnTo>
                <a:lnTo>
                  <a:pt x="132" y="236"/>
                </a:lnTo>
                <a:lnTo>
                  <a:pt x="152" y="226"/>
                </a:lnTo>
                <a:lnTo>
                  <a:pt x="170" y="216"/>
                </a:lnTo>
                <a:lnTo>
                  <a:pt x="188" y="205"/>
                </a:lnTo>
                <a:lnTo>
                  <a:pt x="188" y="205"/>
                </a:lnTo>
                <a:lnTo>
                  <a:pt x="178" y="218"/>
                </a:lnTo>
                <a:lnTo>
                  <a:pt x="178" y="218"/>
                </a:lnTo>
                <a:lnTo>
                  <a:pt x="160" y="225"/>
                </a:lnTo>
                <a:lnTo>
                  <a:pt x="142" y="233"/>
                </a:lnTo>
                <a:lnTo>
                  <a:pt x="142" y="233"/>
                </a:lnTo>
                <a:lnTo>
                  <a:pt x="117" y="244"/>
                </a:lnTo>
                <a:lnTo>
                  <a:pt x="117" y="244"/>
                </a:lnTo>
                <a:lnTo>
                  <a:pt x="108" y="248"/>
                </a:lnTo>
                <a:lnTo>
                  <a:pt x="108" y="248"/>
                </a:lnTo>
                <a:lnTo>
                  <a:pt x="105" y="249"/>
                </a:lnTo>
                <a:lnTo>
                  <a:pt x="105" y="249"/>
                </a:lnTo>
                <a:lnTo>
                  <a:pt x="105" y="248"/>
                </a:lnTo>
                <a:lnTo>
                  <a:pt x="105" y="248"/>
                </a:lnTo>
                <a:close/>
                <a:moveTo>
                  <a:pt x="104" y="251"/>
                </a:moveTo>
                <a:lnTo>
                  <a:pt x="104" y="251"/>
                </a:lnTo>
                <a:lnTo>
                  <a:pt x="119" y="245"/>
                </a:lnTo>
                <a:lnTo>
                  <a:pt x="135" y="239"/>
                </a:lnTo>
                <a:lnTo>
                  <a:pt x="135" y="239"/>
                </a:lnTo>
                <a:lnTo>
                  <a:pt x="156" y="231"/>
                </a:lnTo>
                <a:lnTo>
                  <a:pt x="167" y="226"/>
                </a:lnTo>
                <a:lnTo>
                  <a:pt x="176" y="221"/>
                </a:lnTo>
                <a:lnTo>
                  <a:pt x="176" y="221"/>
                </a:lnTo>
                <a:lnTo>
                  <a:pt x="176" y="222"/>
                </a:lnTo>
                <a:lnTo>
                  <a:pt x="176" y="222"/>
                </a:lnTo>
                <a:lnTo>
                  <a:pt x="156" y="234"/>
                </a:lnTo>
                <a:lnTo>
                  <a:pt x="136" y="245"/>
                </a:lnTo>
                <a:lnTo>
                  <a:pt x="116" y="255"/>
                </a:lnTo>
                <a:lnTo>
                  <a:pt x="97" y="267"/>
                </a:lnTo>
                <a:lnTo>
                  <a:pt x="97" y="267"/>
                </a:lnTo>
                <a:lnTo>
                  <a:pt x="104" y="251"/>
                </a:lnTo>
                <a:lnTo>
                  <a:pt x="104" y="251"/>
                </a:lnTo>
                <a:close/>
                <a:moveTo>
                  <a:pt x="96" y="270"/>
                </a:moveTo>
                <a:lnTo>
                  <a:pt x="96" y="270"/>
                </a:lnTo>
                <a:lnTo>
                  <a:pt x="115" y="259"/>
                </a:lnTo>
                <a:lnTo>
                  <a:pt x="134" y="248"/>
                </a:lnTo>
                <a:lnTo>
                  <a:pt x="173" y="226"/>
                </a:lnTo>
                <a:lnTo>
                  <a:pt x="173" y="226"/>
                </a:lnTo>
                <a:lnTo>
                  <a:pt x="166" y="237"/>
                </a:lnTo>
                <a:lnTo>
                  <a:pt x="166" y="237"/>
                </a:lnTo>
                <a:lnTo>
                  <a:pt x="159" y="239"/>
                </a:lnTo>
                <a:lnTo>
                  <a:pt x="151" y="243"/>
                </a:lnTo>
                <a:lnTo>
                  <a:pt x="136" y="250"/>
                </a:lnTo>
                <a:lnTo>
                  <a:pt x="136" y="250"/>
                </a:lnTo>
                <a:lnTo>
                  <a:pt x="115" y="259"/>
                </a:lnTo>
                <a:lnTo>
                  <a:pt x="96" y="270"/>
                </a:lnTo>
                <a:lnTo>
                  <a:pt x="96" y="270"/>
                </a:lnTo>
                <a:lnTo>
                  <a:pt x="96" y="270"/>
                </a:lnTo>
                <a:lnTo>
                  <a:pt x="96" y="270"/>
                </a:lnTo>
                <a:close/>
                <a:moveTo>
                  <a:pt x="96" y="271"/>
                </a:moveTo>
                <a:lnTo>
                  <a:pt x="96" y="271"/>
                </a:lnTo>
                <a:lnTo>
                  <a:pt x="128" y="256"/>
                </a:lnTo>
                <a:lnTo>
                  <a:pt x="128" y="256"/>
                </a:lnTo>
                <a:lnTo>
                  <a:pt x="148" y="247"/>
                </a:lnTo>
                <a:lnTo>
                  <a:pt x="157" y="243"/>
                </a:lnTo>
                <a:lnTo>
                  <a:pt x="165" y="239"/>
                </a:lnTo>
                <a:lnTo>
                  <a:pt x="165" y="239"/>
                </a:lnTo>
                <a:lnTo>
                  <a:pt x="165" y="239"/>
                </a:lnTo>
                <a:lnTo>
                  <a:pt x="165" y="239"/>
                </a:lnTo>
                <a:lnTo>
                  <a:pt x="146" y="250"/>
                </a:lnTo>
                <a:lnTo>
                  <a:pt x="128" y="259"/>
                </a:lnTo>
                <a:lnTo>
                  <a:pt x="110" y="269"/>
                </a:lnTo>
                <a:lnTo>
                  <a:pt x="93" y="279"/>
                </a:lnTo>
                <a:lnTo>
                  <a:pt x="93" y="279"/>
                </a:lnTo>
                <a:lnTo>
                  <a:pt x="96" y="271"/>
                </a:lnTo>
                <a:lnTo>
                  <a:pt x="96" y="271"/>
                </a:lnTo>
                <a:close/>
                <a:moveTo>
                  <a:pt x="96" y="280"/>
                </a:moveTo>
                <a:lnTo>
                  <a:pt x="96" y="280"/>
                </a:lnTo>
                <a:lnTo>
                  <a:pt x="112" y="270"/>
                </a:lnTo>
                <a:lnTo>
                  <a:pt x="128" y="261"/>
                </a:lnTo>
                <a:lnTo>
                  <a:pt x="145" y="252"/>
                </a:lnTo>
                <a:lnTo>
                  <a:pt x="162" y="243"/>
                </a:lnTo>
                <a:lnTo>
                  <a:pt x="162" y="243"/>
                </a:lnTo>
                <a:lnTo>
                  <a:pt x="158" y="251"/>
                </a:lnTo>
                <a:lnTo>
                  <a:pt x="158" y="251"/>
                </a:lnTo>
                <a:lnTo>
                  <a:pt x="157" y="252"/>
                </a:lnTo>
                <a:lnTo>
                  <a:pt x="157" y="252"/>
                </a:lnTo>
                <a:lnTo>
                  <a:pt x="139" y="260"/>
                </a:lnTo>
                <a:lnTo>
                  <a:pt x="122" y="269"/>
                </a:lnTo>
                <a:lnTo>
                  <a:pt x="122" y="269"/>
                </a:lnTo>
                <a:lnTo>
                  <a:pt x="111" y="274"/>
                </a:lnTo>
                <a:lnTo>
                  <a:pt x="101" y="279"/>
                </a:lnTo>
                <a:lnTo>
                  <a:pt x="101" y="279"/>
                </a:lnTo>
                <a:lnTo>
                  <a:pt x="93" y="282"/>
                </a:lnTo>
                <a:lnTo>
                  <a:pt x="92" y="283"/>
                </a:lnTo>
                <a:lnTo>
                  <a:pt x="96" y="280"/>
                </a:lnTo>
                <a:lnTo>
                  <a:pt x="96" y="280"/>
                </a:lnTo>
                <a:close/>
                <a:moveTo>
                  <a:pt x="91" y="284"/>
                </a:moveTo>
                <a:lnTo>
                  <a:pt x="91" y="284"/>
                </a:lnTo>
                <a:lnTo>
                  <a:pt x="108" y="278"/>
                </a:lnTo>
                <a:lnTo>
                  <a:pt x="123" y="271"/>
                </a:lnTo>
                <a:lnTo>
                  <a:pt x="123" y="271"/>
                </a:lnTo>
                <a:lnTo>
                  <a:pt x="140" y="262"/>
                </a:lnTo>
                <a:lnTo>
                  <a:pt x="140" y="262"/>
                </a:lnTo>
                <a:lnTo>
                  <a:pt x="152" y="256"/>
                </a:lnTo>
                <a:lnTo>
                  <a:pt x="154" y="255"/>
                </a:lnTo>
                <a:lnTo>
                  <a:pt x="146" y="260"/>
                </a:lnTo>
                <a:lnTo>
                  <a:pt x="146" y="260"/>
                </a:lnTo>
                <a:lnTo>
                  <a:pt x="140" y="264"/>
                </a:lnTo>
                <a:lnTo>
                  <a:pt x="133" y="268"/>
                </a:lnTo>
                <a:lnTo>
                  <a:pt x="118" y="275"/>
                </a:lnTo>
                <a:lnTo>
                  <a:pt x="103" y="282"/>
                </a:lnTo>
                <a:lnTo>
                  <a:pt x="96" y="286"/>
                </a:lnTo>
                <a:lnTo>
                  <a:pt x="89" y="291"/>
                </a:lnTo>
                <a:lnTo>
                  <a:pt x="89" y="291"/>
                </a:lnTo>
                <a:lnTo>
                  <a:pt x="91" y="284"/>
                </a:lnTo>
                <a:lnTo>
                  <a:pt x="91" y="284"/>
                </a:lnTo>
                <a:close/>
                <a:moveTo>
                  <a:pt x="94" y="290"/>
                </a:moveTo>
                <a:lnTo>
                  <a:pt x="94" y="290"/>
                </a:lnTo>
                <a:lnTo>
                  <a:pt x="101" y="285"/>
                </a:lnTo>
                <a:lnTo>
                  <a:pt x="109" y="281"/>
                </a:lnTo>
                <a:lnTo>
                  <a:pt x="124" y="274"/>
                </a:lnTo>
                <a:lnTo>
                  <a:pt x="140" y="266"/>
                </a:lnTo>
                <a:lnTo>
                  <a:pt x="148" y="262"/>
                </a:lnTo>
                <a:lnTo>
                  <a:pt x="155" y="257"/>
                </a:lnTo>
                <a:lnTo>
                  <a:pt x="155" y="257"/>
                </a:lnTo>
                <a:lnTo>
                  <a:pt x="151" y="264"/>
                </a:lnTo>
                <a:lnTo>
                  <a:pt x="151" y="264"/>
                </a:lnTo>
                <a:lnTo>
                  <a:pt x="143" y="268"/>
                </a:lnTo>
                <a:lnTo>
                  <a:pt x="136" y="271"/>
                </a:lnTo>
                <a:lnTo>
                  <a:pt x="122" y="278"/>
                </a:lnTo>
                <a:lnTo>
                  <a:pt x="122" y="278"/>
                </a:lnTo>
                <a:lnTo>
                  <a:pt x="113" y="282"/>
                </a:lnTo>
                <a:lnTo>
                  <a:pt x="105" y="286"/>
                </a:lnTo>
                <a:lnTo>
                  <a:pt x="105" y="286"/>
                </a:lnTo>
                <a:lnTo>
                  <a:pt x="92" y="293"/>
                </a:lnTo>
                <a:lnTo>
                  <a:pt x="88" y="294"/>
                </a:lnTo>
                <a:lnTo>
                  <a:pt x="94" y="290"/>
                </a:lnTo>
                <a:lnTo>
                  <a:pt x="94" y="290"/>
                </a:lnTo>
                <a:close/>
                <a:moveTo>
                  <a:pt x="87" y="297"/>
                </a:moveTo>
                <a:lnTo>
                  <a:pt x="87" y="297"/>
                </a:lnTo>
                <a:lnTo>
                  <a:pt x="103" y="290"/>
                </a:lnTo>
                <a:lnTo>
                  <a:pt x="119" y="281"/>
                </a:lnTo>
                <a:lnTo>
                  <a:pt x="119" y="281"/>
                </a:lnTo>
                <a:lnTo>
                  <a:pt x="126" y="278"/>
                </a:lnTo>
                <a:lnTo>
                  <a:pt x="134" y="275"/>
                </a:lnTo>
                <a:lnTo>
                  <a:pt x="142" y="271"/>
                </a:lnTo>
                <a:lnTo>
                  <a:pt x="150" y="267"/>
                </a:lnTo>
                <a:lnTo>
                  <a:pt x="150" y="267"/>
                </a:lnTo>
                <a:lnTo>
                  <a:pt x="150" y="267"/>
                </a:lnTo>
                <a:lnTo>
                  <a:pt x="150" y="267"/>
                </a:lnTo>
                <a:lnTo>
                  <a:pt x="142" y="272"/>
                </a:lnTo>
                <a:lnTo>
                  <a:pt x="134" y="277"/>
                </a:lnTo>
                <a:lnTo>
                  <a:pt x="119" y="284"/>
                </a:lnTo>
                <a:lnTo>
                  <a:pt x="119" y="284"/>
                </a:lnTo>
                <a:lnTo>
                  <a:pt x="102" y="293"/>
                </a:lnTo>
                <a:lnTo>
                  <a:pt x="85" y="303"/>
                </a:lnTo>
                <a:lnTo>
                  <a:pt x="85" y="303"/>
                </a:lnTo>
                <a:lnTo>
                  <a:pt x="87" y="297"/>
                </a:lnTo>
                <a:lnTo>
                  <a:pt x="87" y="297"/>
                </a:lnTo>
                <a:close/>
                <a:moveTo>
                  <a:pt x="84" y="308"/>
                </a:moveTo>
                <a:lnTo>
                  <a:pt x="84" y="308"/>
                </a:lnTo>
                <a:lnTo>
                  <a:pt x="98" y="302"/>
                </a:lnTo>
                <a:lnTo>
                  <a:pt x="111" y="295"/>
                </a:lnTo>
                <a:lnTo>
                  <a:pt x="111" y="295"/>
                </a:lnTo>
                <a:lnTo>
                  <a:pt x="129" y="286"/>
                </a:lnTo>
                <a:lnTo>
                  <a:pt x="129" y="286"/>
                </a:lnTo>
                <a:lnTo>
                  <a:pt x="138" y="281"/>
                </a:lnTo>
                <a:lnTo>
                  <a:pt x="142" y="280"/>
                </a:lnTo>
                <a:lnTo>
                  <a:pt x="142" y="280"/>
                </a:lnTo>
                <a:lnTo>
                  <a:pt x="140" y="282"/>
                </a:lnTo>
                <a:lnTo>
                  <a:pt x="140" y="282"/>
                </a:lnTo>
                <a:lnTo>
                  <a:pt x="134" y="287"/>
                </a:lnTo>
                <a:lnTo>
                  <a:pt x="127" y="292"/>
                </a:lnTo>
                <a:lnTo>
                  <a:pt x="112" y="299"/>
                </a:lnTo>
                <a:lnTo>
                  <a:pt x="97" y="305"/>
                </a:lnTo>
                <a:lnTo>
                  <a:pt x="89" y="310"/>
                </a:lnTo>
                <a:lnTo>
                  <a:pt x="82" y="314"/>
                </a:lnTo>
                <a:lnTo>
                  <a:pt x="82" y="314"/>
                </a:lnTo>
                <a:lnTo>
                  <a:pt x="84" y="308"/>
                </a:lnTo>
                <a:lnTo>
                  <a:pt x="84" y="308"/>
                </a:lnTo>
                <a:close/>
                <a:moveTo>
                  <a:pt x="80" y="320"/>
                </a:moveTo>
                <a:lnTo>
                  <a:pt x="80" y="320"/>
                </a:lnTo>
                <a:lnTo>
                  <a:pt x="91" y="317"/>
                </a:lnTo>
                <a:lnTo>
                  <a:pt x="102" y="313"/>
                </a:lnTo>
                <a:lnTo>
                  <a:pt x="102" y="313"/>
                </a:lnTo>
                <a:lnTo>
                  <a:pt x="123" y="303"/>
                </a:lnTo>
                <a:lnTo>
                  <a:pt x="123" y="303"/>
                </a:lnTo>
                <a:lnTo>
                  <a:pt x="128" y="301"/>
                </a:lnTo>
                <a:lnTo>
                  <a:pt x="128" y="301"/>
                </a:lnTo>
                <a:lnTo>
                  <a:pt x="134" y="297"/>
                </a:lnTo>
                <a:lnTo>
                  <a:pt x="136" y="296"/>
                </a:lnTo>
                <a:lnTo>
                  <a:pt x="134" y="297"/>
                </a:lnTo>
                <a:lnTo>
                  <a:pt x="134" y="297"/>
                </a:lnTo>
                <a:lnTo>
                  <a:pt x="127" y="303"/>
                </a:lnTo>
                <a:lnTo>
                  <a:pt x="118" y="307"/>
                </a:lnTo>
                <a:lnTo>
                  <a:pt x="101" y="315"/>
                </a:lnTo>
                <a:lnTo>
                  <a:pt x="101" y="315"/>
                </a:lnTo>
                <a:lnTo>
                  <a:pt x="89" y="323"/>
                </a:lnTo>
                <a:lnTo>
                  <a:pt x="77" y="331"/>
                </a:lnTo>
                <a:lnTo>
                  <a:pt x="77" y="331"/>
                </a:lnTo>
                <a:lnTo>
                  <a:pt x="80" y="320"/>
                </a:lnTo>
                <a:lnTo>
                  <a:pt x="80" y="320"/>
                </a:lnTo>
                <a:close/>
                <a:moveTo>
                  <a:pt x="76" y="334"/>
                </a:moveTo>
                <a:lnTo>
                  <a:pt x="76" y="334"/>
                </a:lnTo>
                <a:lnTo>
                  <a:pt x="82" y="330"/>
                </a:lnTo>
                <a:lnTo>
                  <a:pt x="82" y="330"/>
                </a:lnTo>
                <a:lnTo>
                  <a:pt x="96" y="322"/>
                </a:lnTo>
                <a:lnTo>
                  <a:pt x="110" y="315"/>
                </a:lnTo>
                <a:lnTo>
                  <a:pt x="124" y="307"/>
                </a:lnTo>
                <a:lnTo>
                  <a:pt x="130" y="303"/>
                </a:lnTo>
                <a:lnTo>
                  <a:pt x="137" y="298"/>
                </a:lnTo>
                <a:lnTo>
                  <a:pt x="137" y="298"/>
                </a:lnTo>
                <a:lnTo>
                  <a:pt x="134" y="307"/>
                </a:lnTo>
                <a:lnTo>
                  <a:pt x="134" y="307"/>
                </a:lnTo>
                <a:lnTo>
                  <a:pt x="120" y="314"/>
                </a:lnTo>
                <a:lnTo>
                  <a:pt x="106" y="320"/>
                </a:lnTo>
                <a:lnTo>
                  <a:pt x="106" y="320"/>
                </a:lnTo>
                <a:lnTo>
                  <a:pt x="90" y="329"/>
                </a:lnTo>
                <a:lnTo>
                  <a:pt x="90" y="329"/>
                </a:lnTo>
                <a:lnTo>
                  <a:pt x="78" y="335"/>
                </a:lnTo>
                <a:lnTo>
                  <a:pt x="78" y="335"/>
                </a:lnTo>
                <a:lnTo>
                  <a:pt x="76" y="335"/>
                </a:lnTo>
                <a:lnTo>
                  <a:pt x="76" y="335"/>
                </a:lnTo>
                <a:lnTo>
                  <a:pt x="76" y="334"/>
                </a:lnTo>
                <a:lnTo>
                  <a:pt x="76" y="334"/>
                </a:lnTo>
                <a:close/>
                <a:moveTo>
                  <a:pt x="75" y="338"/>
                </a:moveTo>
                <a:lnTo>
                  <a:pt x="75" y="338"/>
                </a:lnTo>
                <a:lnTo>
                  <a:pt x="82" y="335"/>
                </a:lnTo>
                <a:lnTo>
                  <a:pt x="89" y="332"/>
                </a:lnTo>
                <a:lnTo>
                  <a:pt x="103" y="324"/>
                </a:lnTo>
                <a:lnTo>
                  <a:pt x="103" y="324"/>
                </a:lnTo>
                <a:lnTo>
                  <a:pt x="111" y="320"/>
                </a:lnTo>
                <a:lnTo>
                  <a:pt x="119" y="316"/>
                </a:lnTo>
                <a:lnTo>
                  <a:pt x="119" y="316"/>
                </a:lnTo>
                <a:lnTo>
                  <a:pt x="122" y="315"/>
                </a:lnTo>
                <a:lnTo>
                  <a:pt x="122" y="315"/>
                </a:lnTo>
                <a:lnTo>
                  <a:pt x="105" y="326"/>
                </a:lnTo>
                <a:lnTo>
                  <a:pt x="88" y="336"/>
                </a:lnTo>
                <a:lnTo>
                  <a:pt x="88" y="336"/>
                </a:lnTo>
                <a:lnTo>
                  <a:pt x="80" y="341"/>
                </a:lnTo>
                <a:lnTo>
                  <a:pt x="72" y="346"/>
                </a:lnTo>
                <a:lnTo>
                  <a:pt x="72" y="346"/>
                </a:lnTo>
                <a:lnTo>
                  <a:pt x="75" y="338"/>
                </a:lnTo>
                <a:lnTo>
                  <a:pt x="75" y="338"/>
                </a:lnTo>
                <a:close/>
                <a:moveTo>
                  <a:pt x="72" y="349"/>
                </a:moveTo>
                <a:lnTo>
                  <a:pt x="72" y="349"/>
                </a:lnTo>
                <a:lnTo>
                  <a:pt x="85" y="340"/>
                </a:lnTo>
                <a:lnTo>
                  <a:pt x="98" y="333"/>
                </a:lnTo>
                <a:lnTo>
                  <a:pt x="98" y="333"/>
                </a:lnTo>
                <a:lnTo>
                  <a:pt x="116" y="322"/>
                </a:lnTo>
                <a:lnTo>
                  <a:pt x="133" y="311"/>
                </a:lnTo>
                <a:lnTo>
                  <a:pt x="133" y="311"/>
                </a:lnTo>
                <a:lnTo>
                  <a:pt x="131" y="318"/>
                </a:lnTo>
                <a:lnTo>
                  <a:pt x="131" y="318"/>
                </a:lnTo>
                <a:lnTo>
                  <a:pt x="114" y="328"/>
                </a:lnTo>
                <a:lnTo>
                  <a:pt x="96" y="337"/>
                </a:lnTo>
                <a:lnTo>
                  <a:pt x="96" y="337"/>
                </a:lnTo>
                <a:lnTo>
                  <a:pt x="83" y="342"/>
                </a:lnTo>
                <a:lnTo>
                  <a:pt x="77" y="346"/>
                </a:lnTo>
                <a:lnTo>
                  <a:pt x="72" y="349"/>
                </a:lnTo>
                <a:lnTo>
                  <a:pt x="72" y="349"/>
                </a:lnTo>
                <a:lnTo>
                  <a:pt x="72" y="349"/>
                </a:lnTo>
                <a:lnTo>
                  <a:pt x="72" y="349"/>
                </a:lnTo>
                <a:close/>
                <a:moveTo>
                  <a:pt x="115" y="814"/>
                </a:moveTo>
                <a:lnTo>
                  <a:pt x="115" y="814"/>
                </a:lnTo>
                <a:lnTo>
                  <a:pt x="117" y="826"/>
                </a:lnTo>
                <a:lnTo>
                  <a:pt x="121" y="837"/>
                </a:lnTo>
                <a:lnTo>
                  <a:pt x="121" y="837"/>
                </a:lnTo>
                <a:lnTo>
                  <a:pt x="104" y="831"/>
                </a:lnTo>
                <a:lnTo>
                  <a:pt x="97" y="827"/>
                </a:lnTo>
                <a:lnTo>
                  <a:pt x="90" y="823"/>
                </a:lnTo>
                <a:lnTo>
                  <a:pt x="85" y="818"/>
                </a:lnTo>
                <a:lnTo>
                  <a:pt x="84" y="815"/>
                </a:lnTo>
                <a:lnTo>
                  <a:pt x="82" y="812"/>
                </a:lnTo>
                <a:lnTo>
                  <a:pt x="82" y="809"/>
                </a:lnTo>
                <a:lnTo>
                  <a:pt x="82" y="805"/>
                </a:lnTo>
                <a:lnTo>
                  <a:pt x="84" y="801"/>
                </a:lnTo>
                <a:lnTo>
                  <a:pt x="86" y="796"/>
                </a:lnTo>
                <a:lnTo>
                  <a:pt x="86" y="796"/>
                </a:lnTo>
                <a:lnTo>
                  <a:pt x="86" y="794"/>
                </a:lnTo>
                <a:lnTo>
                  <a:pt x="86" y="794"/>
                </a:lnTo>
                <a:lnTo>
                  <a:pt x="91" y="790"/>
                </a:lnTo>
                <a:lnTo>
                  <a:pt x="95" y="784"/>
                </a:lnTo>
                <a:lnTo>
                  <a:pt x="99" y="779"/>
                </a:lnTo>
                <a:lnTo>
                  <a:pt x="102" y="773"/>
                </a:lnTo>
                <a:lnTo>
                  <a:pt x="104" y="766"/>
                </a:lnTo>
                <a:lnTo>
                  <a:pt x="106" y="759"/>
                </a:lnTo>
                <a:lnTo>
                  <a:pt x="107" y="752"/>
                </a:lnTo>
                <a:lnTo>
                  <a:pt x="108" y="745"/>
                </a:lnTo>
                <a:lnTo>
                  <a:pt x="108" y="745"/>
                </a:lnTo>
                <a:lnTo>
                  <a:pt x="107" y="731"/>
                </a:lnTo>
                <a:lnTo>
                  <a:pt x="105" y="717"/>
                </a:lnTo>
                <a:lnTo>
                  <a:pt x="103" y="702"/>
                </a:lnTo>
                <a:lnTo>
                  <a:pt x="102" y="688"/>
                </a:lnTo>
                <a:lnTo>
                  <a:pt x="102" y="688"/>
                </a:lnTo>
                <a:lnTo>
                  <a:pt x="102" y="677"/>
                </a:lnTo>
                <a:lnTo>
                  <a:pt x="102" y="667"/>
                </a:lnTo>
                <a:lnTo>
                  <a:pt x="105" y="647"/>
                </a:lnTo>
                <a:lnTo>
                  <a:pt x="112" y="605"/>
                </a:lnTo>
                <a:lnTo>
                  <a:pt x="112" y="605"/>
                </a:lnTo>
                <a:lnTo>
                  <a:pt x="114" y="589"/>
                </a:lnTo>
                <a:lnTo>
                  <a:pt x="116" y="572"/>
                </a:lnTo>
                <a:lnTo>
                  <a:pt x="118" y="538"/>
                </a:lnTo>
                <a:lnTo>
                  <a:pt x="122" y="505"/>
                </a:lnTo>
                <a:lnTo>
                  <a:pt x="124" y="489"/>
                </a:lnTo>
                <a:lnTo>
                  <a:pt x="127" y="473"/>
                </a:lnTo>
                <a:lnTo>
                  <a:pt x="127" y="473"/>
                </a:lnTo>
                <a:lnTo>
                  <a:pt x="130" y="514"/>
                </a:lnTo>
                <a:lnTo>
                  <a:pt x="131" y="535"/>
                </a:lnTo>
                <a:lnTo>
                  <a:pt x="132" y="557"/>
                </a:lnTo>
                <a:lnTo>
                  <a:pt x="132" y="557"/>
                </a:lnTo>
                <a:lnTo>
                  <a:pt x="132" y="564"/>
                </a:lnTo>
                <a:lnTo>
                  <a:pt x="132" y="564"/>
                </a:lnTo>
                <a:lnTo>
                  <a:pt x="132" y="565"/>
                </a:lnTo>
                <a:lnTo>
                  <a:pt x="132" y="565"/>
                </a:lnTo>
                <a:lnTo>
                  <a:pt x="131" y="594"/>
                </a:lnTo>
                <a:lnTo>
                  <a:pt x="128" y="623"/>
                </a:lnTo>
                <a:lnTo>
                  <a:pt x="122" y="681"/>
                </a:lnTo>
                <a:lnTo>
                  <a:pt x="122" y="681"/>
                </a:lnTo>
                <a:lnTo>
                  <a:pt x="117" y="747"/>
                </a:lnTo>
                <a:lnTo>
                  <a:pt x="114" y="813"/>
                </a:lnTo>
                <a:lnTo>
                  <a:pt x="114" y="813"/>
                </a:lnTo>
                <a:lnTo>
                  <a:pt x="115" y="814"/>
                </a:lnTo>
                <a:lnTo>
                  <a:pt x="115" y="814"/>
                </a:lnTo>
                <a:close/>
                <a:moveTo>
                  <a:pt x="109" y="532"/>
                </a:moveTo>
                <a:lnTo>
                  <a:pt x="109" y="532"/>
                </a:lnTo>
                <a:lnTo>
                  <a:pt x="109" y="539"/>
                </a:lnTo>
                <a:lnTo>
                  <a:pt x="109" y="539"/>
                </a:lnTo>
                <a:lnTo>
                  <a:pt x="108" y="539"/>
                </a:lnTo>
                <a:lnTo>
                  <a:pt x="108" y="539"/>
                </a:lnTo>
                <a:lnTo>
                  <a:pt x="86" y="545"/>
                </a:lnTo>
                <a:lnTo>
                  <a:pt x="63" y="555"/>
                </a:lnTo>
                <a:lnTo>
                  <a:pt x="63" y="555"/>
                </a:lnTo>
                <a:lnTo>
                  <a:pt x="50" y="560"/>
                </a:lnTo>
                <a:lnTo>
                  <a:pt x="50" y="560"/>
                </a:lnTo>
                <a:lnTo>
                  <a:pt x="74" y="549"/>
                </a:lnTo>
                <a:lnTo>
                  <a:pt x="74" y="549"/>
                </a:lnTo>
                <a:lnTo>
                  <a:pt x="92" y="542"/>
                </a:lnTo>
                <a:lnTo>
                  <a:pt x="101" y="537"/>
                </a:lnTo>
                <a:lnTo>
                  <a:pt x="109" y="532"/>
                </a:lnTo>
                <a:lnTo>
                  <a:pt x="109" y="532"/>
                </a:lnTo>
                <a:close/>
                <a:moveTo>
                  <a:pt x="109" y="529"/>
                </a:moveTo>
                <a:lnTo>
                  <a:pt x="109" y="529"/>
                </a:lnTo>
                <a:lnTo>
                  <a:pt x="97" y="534"/>
                </a:lnTo>
                <a:lnTo>
                  <a:pt x="84" y="539"/>
                </a:lnTo>
                <a:lnTo>
                  <a:pt x="72" y="542"/>
                </a:lnTo>
                <a:lnTo>
                  <a:pt x="58" y="547"/>
                </a:lnTo>
                <a:lnTo>
                  <a:pt x="58" y="547"/>
                </a:lnTo>
                <a:lnTo>
                  <a:pt x="39" y="556"/>
                </a:lnTo>
                <a:lnTo>
                  <a:pt x="39" y="556"/>
                </a:lnTo>
                <a:lnTo>
                  <a:pt x="29" y="561"/>
                </a:lnTo>
                <a:lnTo>
                  <a:pt x="29" y="561"/>
                </a:lnTo>
                <a:lnTo>
                  <a:pt x="26" y="563"/>
                </a:lnTo>
                <a:lnTo>
                  <a:pt x="33" y="559"/>
                </a:lnTo>
                <a:lnTo>
                  <a:pt x="33" y="559"/>
                </a:lnTo>
                <a:lnTo>
                  <a:pt x="42" y="553"/>
                </a:lnTo>
                <a:lnTo>
                  <a:pt x="52" y="547"/>
                </a:lnTo>
                <a:lnTo>
                  <a:pt x="73" y="538"/>
                </a:lnTo>
                <a:lnTo>
                  <a:pt x="92" y="529"/>
                </a:lnTo>
                <a:lnTo>
                  <a:pt x="102" y="523"/>
                </a:lnTo>
                <a:lnTo>
                  <a:pt x="111" y="517"/>
                </a:lnTo>
                <a:lnTo>
                  <a:pt x="111" y="517"/>
                </a:lnTo>
                <a:lnTo>
                  <a:pt x="109" y="529"/>
                </a:lnTo>
                <a:lnTo>
                  <a:pt x="109" y="529"/>
                </a:lnTo>
                <a:lnTo>
                  <a:pt x="109" y="529"/>
                </a:lnTo>
                <a:lnTo>
                  <a:pt x="109" y="529"/>
                </a:lnTo>
                <a:close/>
                <a:moveTo>
                  <a:pt x="108" y="541"/>
                </a:moveTo>
                <a:lnTo>
                  <a:pt x="108" y="541"/>
                </a:lnTo>
                <a:lnTo>
                  <a:pt x="108" y="554"/>
                </a:lnTo>
                <a:lnTo>
                  <a:pt x="108" y="554"/>
                </a:lnTo>
                <a:lnTo>
                  <a:pt x="104" y="556"/>
                </a:lnTo>
                <a:lnTo>
                  <a:pt x="104" y="556"/>
                </a:lnTo>
                <a:lnTo>
                  <a:pt x="99" y="557"/>
                </a:lnTo>
                <a:lnTo>
                  <a:pt x="99" y="557"/>
                </a:lnTo>
                <a:lnTo>
                  <a:pt x="89" y="561"/>
                </a:lnTo>
                <a:lnTo>
                  <a:pt x="89" y="561"/>
                </a:lnTo>
                <a:lnTo>
                  <a:pt x="64" y="570"/>
                </a:lnTo>
                <a:lnTo>
                  <a:pt x="64" y="570"/>
                </a:lnTo>
                <a:lnTo>
                  <a:pt x="44" y="577"/>
                </a:lnTo>
                <a:lnTo>
                  <a:pt x="24" y="586"/>
                </a:lnTo>
                <a:lnTo>
                  <a:pt x="24" y="586"/>
                </a:lnTo>
                <a:lnTo>
                  <a:pt x="67" y="565"/>
                </a:lnTo>
                <a:lnTo>
                  <a:pt x="108" y="541"/>
                </a:lnTo>
                <a:lnTo>
                  <a:pt x="108" y="541"/>
                </a:lnTo>
                <a:close/>
                <a:moveTo>
                  <a:pt x="100" y="559"/>
                </a:moveTo>
                <a:lnTo>
                  <a:pt x="100" y="559"/>
                </a:lnTo>
                <a:lnTo>
                  <a:pt x="101" y="559"/>
                </a:lnTo>
                <a:lnTo>
                  <a:pt x="101" y="559"/>
                </a:lnTo>
                <a:lnTo>
                  <a:pt x="108" y="556"/>
                </a:lnTo>
                <a:lnTo>
                  <a:pt x="108" y="556"/>
                </a:lnTo>
                <a:lnTo>
                  <a:pt x="107" y="569"/>
                </a:lnTo>
                <a:lnTo>
                  <a:pt x="107" y="569"/>
                </a:lnTo>
                <a:lnTo>
                  <a:pt x="96" y="573"/>
                </a:lnTo>
                <a:lnTo>
                  <a:pt x="96" y="573"/>
                </a:lnTo>
                <a:lnTo>
                  <a:pt x="93" y="573"/>
                </a:lnTo>
                <a:lnTo>
                  <a:pt x="93" y="573"/>
                </a:lnTo>
                <a:lnTo>
                  <a:pt x="73" y="580"/>
                </a:lnTo>
                <a:lnTo>
                  <a:pt x="73" y="580"/>
                </a:lnTo>
                <a:lnTo>
                  <a:pt x="54" y="587"/>
                </a:lnTo>
                <a:lnTo>
                  <a:pt x="35" y="595"/>
                </a:lnTo>
                <a:lnTo>
                  <a:pt x="35" y="595"/>
                </a:lnTo>
                <a:lnTo>
                  <a:pt x="27" y="599"/>
                </a:lnTo>
                <a:lnTo>
                  <a:pt x="26" y="599"/>
                </a:lnTo>
                <a:lnTo>
                  <a:pt x="27" y="599"/>
                </a:lnTo>
                <a:lnTo>
                  <a:pt x="35" y="593"/>
                </a:lnTo>
                <a:lnTo>
                  <a:pt x="35" y="593"/>
                </a:lnTo>
                <a:lnTo>
                  <a:pt x="57" y="582"/>
                </a:lnTo>
                <a:lnTo>
                  <a:pt x="57" y="582"/>
                </a:lnTo>
                <a:lnTo>
                  <a:pt x="79" y="570"/>
                </a:lnTo>
                <a:lnTo>
                  <a:pt x="100" y="559"/>
                </a:lnTo>
                <a:lnTo>
                  <a:pt x="100" y="559"/>
                </a:lnTo>
                <a:close/>
                <a:moveTo>
                  <a:pt x="97" y="575"/>
                </a:moveTo>
                <a:lnTo>
                  <a:pt x="97" y="575"/>
                </a:lnTo>
                <a:lnTo>
                  <a:pt x="107" y="572"/>
                </a:lnTo>
                <a:lnTo>
                  <a:pt x="107" y="572"/>
                </a:lnTo>
                <a:lnTo>
                  <a:pt x="107" y="574"/>
                </a:lnTo>
                <a:lnTo>
                  <a:pt x="107" y="574"/>
                </a:lnTo>
                <a:lnTo>
                  <a:pt x="106" y="578"/>
                </a:lnTo>
                <a:lnTo>
                  <a:pt x="106" y="578"/>
                </a:lnTo>
                <a:lnTo>
                  <a:pt x="95" y="583"/>
                </a:lnTo>
                <a:lnTo>
                  <a:pt x="83" y="588"/>
                </a:lnTo>
                <a:lnTo>
                  <a:pt x="83" y="588"/>
                </a:lnTo>
                <a:lnTo>
                  <a:pt x="58" y="598"/>
                </a:lnTo>
                <a:lnTo>
                  <a:pt x="58" y="598"/>
                </a:lnTo>
                <a:lnTo>
                  <a:pt x="48" y="602"/>
                </a:lnTo>
                <a:lnTo>
                  <a:pt x="48" y="602"/>
                </a:lnTo>
                <a:lnTo>
                  <a:pt x="61" y="595"/>
                </a:lnTo>
                <a:lnTo>
                  <a:pt x="61" y="595"/>
                </a:lnTo>
                <a:lnTo>
                  <a:pt x="79" y="584"/>
                </a:lnTo>
                <a:lnTo>
                  <a:pt x="88" y="579"/>
                </a:lnTo>
                <a:lnTo>
                  <a:pt x="97" y="575"/>
                </a:lnTo>
                <a:lnTo>
                  <a:pt x="97" y="575"/>
                </a:lnTo>
                <a:close/>
                <a:moveTo>
                  <a:pt x="85" y="590"/>
                </a:moveTo>
                <a:lnTo>
                  <a:pt x="85" y="590"/>
                </a:lnTo>
                <a:lnTo>
                  <a:pt x="97" y="585"/>
                </a:lnTo>
                <a:lnTo>
                  <a:pt x="97" y="585"/>
                </a:lnTo>
                <a:lnTo>
                  <a:pt x="102" y="584"/>
                </a:lnTo>
                <a:lnTo>
                  <a:pt x="103" y="583"/>
                </a:lnTo>
                <a:lnTo>
                  <a:pt x="104" y="582"/>
                </a:lnTo>
                <a:lnTo>
                  <a:pt x="104" y="582"/>
                </a:lnTo>
                <a:lnTo>
                  <a:pt x="106" y="580"/>
                </a:lnTo>
                <a:lnTo>
                  <a:pt x="106" y="580"/>
                </a:lnTo>
                <a:lnTo>
                  <a:pt x="105" y="588"/>
                </a:lnTo>
                <a:lnTo>
                  <a:pt x="105" y="588"/>
                </a:lnTo>
                <a:lnTo>
                  <a:pt x="65" y="605"/>
                </a:lnTo>
                <a:lnTo>
                  <a:pt x="65" y="605"/>
                </a:lnTo>
                <a:lnTo>
                  <a:pt x="46" y="612"/>
                </a:lnTo>
                <a:lnTo>
                  <a:pt x="36" y="617"/>
                </a:lnTo>
                <a:lnTo>
                  <a:pt x="27" y="621"/>
                </a:lnTo>
                <a:lnTo>
                  <a:pt x="27" y="621"/>
                </a:lnTo>
                <a:lnTo>
                  <a:pt x="36" y="616"/>
                </a:lnTo>
                <a:lnTo>
                  <a:pt x="45" y="611"/>
                </a:lnTo>
                <a:lnTo>
                  <a:pt x="64" y="602"/>
                </a:lnTo>
                <a:lnTo>
                  <a:pt x="64" y="602"/>
                </a:lnTo>
                <a:lnTo>
                  <a:pt x="82" y="592"/>
                </a:lnTo>
                <a:lnTo>
                  <a:pt x="82" y="592"/>
                </a:lnTo>
                <a:lnTo>
                  <a:pt x="85" y="590"/>
                </a:lnTo>
                <a:lnTo>
                  <a:pt x="85" y="590"/>
                </a:lnTo>
                <a:close/>
                <a:moveTo>
                  <a:pt x="92" y="615"/>
                </a:moveTo>
                <a:lnTo>
                  <a:pt x="92" y="615"/>
                </a:lnTo>
                <a:lnTo>
                  <a:pt x="102" y="611"/>
                </a:lnTo>
                <a:lnTo>
                  <a:pt x="102" y="611"/>
                </a:lnTo>
                <a:lnTo>
                  <a:pt x="101" y="618"/>
                </a:lnTo>
                <a:lnTo>
                  <a:pt x="101" y="618"/>
                </a:lnTo>
                <a:lnTo>
                  <a:pt x="64" y="631"/>
                </a:lnTo>
                <a:lnTo>
                  <a:pt x="47" y="639"/>
                </a:lnTo>
                <a:lnTo>
                  <a:pt x="30" y="648"/>
                </a:lnTo>
                <a:lnTo>
                  <a:pt x="30" y="648"/>
                </a:lnTo>
                <a:lnTo>
                  <a:pt x="35" y="645"/>
                </a:lnTo>
                <a:lnTo>
                  <a:pt x="35" y="645"/>
                </a:lnTo>
                <a:lnTo>
                  <a:pt x="56" y="635"/>
                </a:lnTo>
                <a:lnTo>
                  <a:pt x="56" y="635"/>
                </a:lnTo>
                <a:lnTo>
                  <a:pt x="75" y="625"/>
                </a:lnTo>
                <a:lnTo>
                  <a:pt x="92" y="615"/>
                </a:lnTo>
                <a:lnTo>
                  <a:pt x="92" y="615"/>
                </a:lnTo>
                <a:close/>
                <a:moveTo>
                  <a:pt x="64" y="625"/>
                </a:moveTo>
                <a:lnTo>
                  <a:pt x="64" y="625"/>
                </a:lnTo>
                <a:lnTo>
                  <a:pt x="45" y="634"/>
                </a:lnTo>
                <a:lnTo>
                  <a:pt x="35" y="637"/>
                </a:lnTo>
                <a:lnTo>
                  <a:pt x="25" y="640"/>
                </a:lnTo>
                <a:lnTo>
                  <a:pt x="25" y="640"/>
                </a:lnTo>
                <a:lnTo>
                  <a:pt x="28" y="639"/>
                </a:lnTo>
                <a:lnTo>
                  <a:pt x="31" y="637"/>
                </a:lnTo>
                <a:lnTo>
                  <a:pt x="37" y="634"/>
                </a:lnTo>
                <a:lnTo>
                  <a:pt x="37" y="634"/>
                </a:lnTo>
                <a:lnTo>
                  <a:pt x="48" y="628"/>
                </a:lnTo>
                <a:lnTo>
                  <a:pt x="59" y="622"/>
                </a:lnTo>
                <a:lnTo>
                  <a:pt x="59" y="622"/>
                </a:lnTo>
                <a:lnTo>
                  <a:pt x="81" y="610"/>
                </a:lnTo>
                <a:lnTo>
                  <a:pt x="92" y="605"/>
                </a:lnTo>
                <a:lnTo>
                  <a:pt x="104" y="600"/>
                </a:lnTo>
                <a:lnTo>
                  <a:pt x="104" y="600"/>
                </a:lnTo>
                <a:lnTo>
                  <a:pt x="102" y="609"/>
                </a:lnTo>
                <a:lnTo>
                  <a:pt x="102" y="609"/>
                </a:lnTo>
                <a:lnTo>
                  <a:pt x="97" y="611"/>
                </a:lnTo>
                <a:lnTo>
                  <a:pt x="91" y="613"/>
                </a:lnTo>
                <a:lnTo>
                  <a:pt x="91" y="613"/>
                </a:lnTo>
                <a:lnTo>
                  <a:pt x="88" y="615"/>
                </a:lnTo>
                <a:lnTo>
                  <a:pt x="88" y="615"/>
                </a:lnTo>
                <a:lnTo>
                  <a:pt x="64" y="625"/>
                </a:lnTo>
                <a:lnTo>
                  <a:pt x="64" y="625"/>
                </a:lnTo>
                <a:close/>
                <a:moveTo>
                  <a:pt x="94" y="702"/>
                </a:moveTo>
                <a:lnTo>
                  <a:pt x="94" y="702"/>
                </a:lnTo>
                <a:lnTo>
                  <a:pt x="80" y="711"/>
                </a:lnTo>
                <a:lnTo>
                  <a:pt x="65" y="722"/>
                </a:lnTo>
                <a:lnTo>
                  <a:pt x="38" y="743"/>
                </a:lnTo>
                <a:lnTo>
                  <a:pt x="38" y="743"/>
                </a:lnTo>
                <a:lnTo>
                  <a:pt x="52" y="731"/>
                </a:lnTo>
                <a:lnTo>
                  <a:pt x="67" y="719"/>
                </a:lnTo>
                <a:lnTo>
                  <a:pt x="93" y="694"/>
                </a:lnTo>
                <a:lnTo>
                  <a:pt x="93" y="694"/>
                </a:lnTo>
                <a:lnTo>
                  <a:pt x="94" y="698"/>
                </a:lnTo>
                <a:lnTo>
                  <a:pt x="94" y="698"/>
                </a:lnTo>
                <a:lnTo>
                  <a:pt x="94" y="702"/>
                </a:lnTo>
                <a:lnTo>
                  <a:pt x="94" y="702"/>
                </a:lnTo>
                <a:close/>
                <a:moveTo>
                  <a:pt x="56" y="672"/>
                </a:moveTo>
                <a:lnTo>
                  <a:pt x="56" y="672"/>
                </a:lnTo>
                <a:lnTo>
                  <a:pt x="31" y="683"/>
                </a:lnTo>
                <a:lnTo>
                  <a:pt x="31" y="683"/>
                </a:lnTo>
                <a:lnTo>
                  <a:pt x="23" y="689"/>
                </a:lnTo>
                <a:lnTo>
                  <a:pt x="20" y="690"/>
                </a:lnTo>
                <a:lnTo>
                  <a:pt x="23" y="688"/>
                </a:lnTo>
                <a:lnTo>
                  <a:pt x="23" y="688"/>
                </a:lnTo>
                <a:lnTo>
                  <a:pt x="41" y="677"/>
                </a:lnTo>
                <a:lnTo>
                  <a:pt x="59" y="667"/>
                </a:lnTo>
                <a:lnTo>
                  <a:pt x="79" y="656"/>
                </a:lnTo>
                <a:lnTo>
                  <a:pt x="87" y="651"/>
                </a:lnTo>
                <a:lnTo>
                  <a:pt x="96" y="645"/>
                </a:lnTo>
                <a:lnTo>
                  <a:pt x="96" y="645"/>
                </a:lnTo>
                <a:lnTo>
                  <a:pt x="94" y="656"/>
                </a:lnTo>
                <a:lnTo>
                  <a:pt x="94" y="656"/>
                </a:lnTo>
                <a:lnTo>
                  <a:pt x="75" y="663"/>
                </a:lnTo>
                <a:lnTo>
                  <a:pt x="56" y="672"/>
                </a:lnTo>
                <a:lnTo>
                  <a:pt x="56" y="672"/>
                </a:lnTo>
                <a:close/>
                <a:moveTo>
                  <a:pt x="88" y="709"/>
                </a:moveTo>
                <a:lnTo>
                  <a:pt x="88" y="709"/>
                </a:lnTo>
                <a:lnTo>
                  <a:pt x="92" y="706"/>
                </a:lnTo>
                <a:lnTo>
                  <a:pt x="90" y="708"/>
                </a:lnTo>
                <a:lnTo>
                  <a:pt x="90" y="708"/>
                </a:lnTo>
                <a:lnTo>
                  <a:pt x="84" y="715"/>
                </a:lnTo>
                <a:lnTo>
                  <a:pt x="78" y="720"/>
                </a:lnTo>
                <a:lnTo>
                  <a:pt x="78" y="720"/>
                </a:lnTo>
                <a:lnTo>
                  <a:pt x="69" y="726"/>
                </a:lnTo>
                <a:lnTo>
                  <a:pt x="59" y="732"/>
                </a:lnTo>
                <a:lnTo>
                  <a:pt x="59" y="732"/>
                </a:lnTo>
                <a:lnTo>
                  <a:pt x="53" y="736"/>
                </a:lnTo>
                <a:lnTo>
                  <a:pt x="53" y="736"/>
                </a:lnTo>
                <a:lnTo>
                  <a:pt x="71" y="722"/>
                </a:lnTo>
                <a:lnTo>
                  <a:pt x="88" y="709"/>
                </a:lnTo>
                <a:lnTo>
                  <a:pt x="88" y="709"/>
                </a:lnTo>
                <a:close/>
                <a:moveTo>
                  <a:pt x="68" y="729"/>
                </a:moveTo>
                <a:lnTo>
                  <a:pt x="68" y="729"/>
                </a:lnTo>
                <a:lnTo>
                  <a:pt x="76" y="725"/>
                </a:lnTo>
                <a:lnTo>
                  <a:pt x="83" y="719"/>
                </a:lnTo>
                <a:lnTo>
                  <a:pt x="89" y="712"/>
                </a:lnTo>
                <a:lnTo>
                  <a:pt x="95" y="706"/>
                </a:lnTo>
                <a:lnTo>
                  <a:pt x="95" y="706"/>
                </a:lnTo>
                <a:lnTo>
                  <a:pt x="96" y="713"/>
                </a:lnTo>
                <a:lnTo>
                  <a:pt x="96" y="713"/>
                </a:lnTo>
                <a:lnTo>
                  <a:pt x="86" y="722"/>
                </a:lnTo>
                <a:lnTo>
                  <a:pt x="76" y="730"/>
                </a:lnTo>
                <a:lnTo>
                  <a:pt x="54" y="744"/>
                </a:lnTo>
                <a:lnTo>
                  <a:pt x="54" y="744"/>
                </a:lnTo>
                <a:lnTo>
                  <a:pt x="44" y="751"/>
                </a:lnTo>
                <a:lnTo>
                  <a:pt x="34" y="757"/>
                </a:lnTo>
                <a:lnTo>
                  <a:pt x="34" y="757"/>
                </a:lnTo>
                <a:lnTo>
                  <a:pt x="25" y="763"/>
                </a:lnTo>
                <a:lnTo>
                  <a:pt x="25" y="763"/>
                </a:lnTo>
                <a:lnTo>
                  <a:pt x="21" y="765"/>
                </a:lnTo>
                <a:lnTo>
                  <a:pt x="21" y="765"/>
                </a:lnTo>
                <a:lnTo>
                  <a:pt x="44" y="746"/>
                </a:lnTo>
                <a:lnTo>
                  <a:pt x="55" y="738"/>
                </a:lnTo>
                <a:lnTo>
                  <a:pt x="68" y="729"/>
                </a:lnTo>
                <a:lnTo>
                  <a:pt x="68" y="729"/>
                </a:lnTo>
                <a:close/>
                <a:moveTo>
                  <a:pt x="22" y="674"/>
                </a:moveTo>
                <a:lnTo>
                  <a:pt x="22" y="674"/>
                </a:lnTo>
                <a:lnTo>
                  <a:pt x="25" y="673"/>
                </a:lnTo>
                <a:lnTo>
                  <a:pt x="29" y="670"/>
                </a:lnTo>
                <a:lnTo>
                  <a:pt x="36" y="666"/>
                </a:lnTo>
                <a:lnTo>
                  <a:pt x="36" y="666"/>
                </a:lnTo>
                <a:lnTo>
                  <a:pt x="46" y="661"/>
                </a:lnTo>
                <a:lnTo>
                  <a:pt x="55" y="655"/>
                </a:lnTo>
                <a:lnTo>
                  <a:pt x="55" y="655"/>
                </a:lnTo>
                <a:lnTo>
                  <a:pt x="77" y="643"/>
                </a:lnTo>
                <a:lnTo>
                  <a:pt x="87" y="638"/>
                </a:lnTo>
                <a:lnTo>
                  <a:pt x="98" y="632"/>
                </a:lnTo>
                <a:lnTo>
                  <a:pt x="98" y="632"/>
                </a:lnTo>
                <a:lnTo>
                  <a:pt x="96" y="641"/>
                </a:lnTo>
                <a:lnTo>
                  <a:pt x="96" y="641"/>
                </a:lnTo>
                <a:lnTo>
                  <a:pt x="87" y="644"/>
                </a:lnTo>
                <a:lnTo>
                  <a:pt x="77" y="648"/>
                </a:lnTo>
                <a:lnTo>
                  <a:pt x="58" y="657"/>
                </a:lnTo>
                <a:lnTo>
                  <a:pt x="40" y="666"/>
                </a:lnTo>
                <a:lnTo>
                  <a:pt x="31" y="671"/>
                </a:lnTo>
                <a:lnTo>
                  <a:pt x="22" y="674"/>
                </a:lnTo>
                <a:lnTo>
                  <a:pt x="22" y="674"/>
                </a:lnTo>
                <a:close/>
                <a:moveTo>
                  <a:pt x="96" y="717"/>
                </a:moveTo>
                <a:lnTo>
                  <a:pt x="96" y="717"/>
                </a:lnTo>
                <a:lnTo>
                  <a:pt x="97" y="728"/>
                </a:lnTo>
                <a:lnTo>
                  <a:pt x="97" y="728"/>
                </a:lnTo>
                <a:lnTo>
                  <a:pt x="97" y="728"/>
                </a:lnTo>
                <a:lnTo>
                  <a:pt x="97" y="728"/>
                </a:lnTo>
                <a:lnTo>
                  <a:pt x="78" y="740"/>
                </a:lnTo>
                <a:lnTo>
                  <a:pt x="59" y="753"/>
                </a:lnTo>
                <a:lnTo>
                  <a:pt x="59" y="753"/>
                </a:lnTo>
                <a:lnTo>
                  <a:pt x="38" y="767"/>
                </a:lnTo>
                <a:lnTo>
                  <a:pt x="38" y="767"/>
                </a:lnTo>
                <a:lnTo>
                  <a:pt x="28" y="773"/>
                </a:lnTo>
                <a:lnTo>
                  <a:pt x="26" y="773"/>
                </a:lnTo>
                <a:lnTo>
                  <a:pt x="30" y="769"/>
                </a:lnTo>
                <a:lnTo>
                  <a:pt x="30" y="769"/>
                </a:lnTo>
                <a:lnTo>
                  <a:pt x="38" y="762"/>
                </a:lnTo>
                <a:lnTo>
                  <a:pt x="46" y="756"/>
                </a:lnTo>
                <a:lnTo>
                  <a:pt x="63" y="744"/>
                </a:lnTo>
                <a:lnTo>
                  <a:pt x="81" y="731"/>
                </a:lnTo>
                <a:lnTo>
                  <a:pt x="89" y="725"/>
                </a:lnTo>
                <a:lnTo>
                  <a:pt x="96" y="717"/>
                </a:lnTo>
                <a:lnTo>
                  <a:pt x="96" y="717"/>
                </a:lnTo>
                <a:close/>
                <a:moveTo>
                  <a:pt x="98" y="730"/>
                </a:moveTo>
                <a:lnTo>
                  <a:pt x="98" y="730"/>
                </a:lnTo>
                <a:lnTo>
                  <a:pt x="98" y="742"/>
                </a:lnTo>
                <a:lnTo>
                  <a:pt x="98" y="742"/>
                </a:lnTo>
                <a:lnTo>
                  <a:pt x="82" y="753"/>
                </a:lnTo>
                <a:lnTo>
                  <a:pt x="74" y="759"/>
                </a:lnTo>
                <a:lnTo>
                  <a:pt x="65" y="764"/>
                </a:lnTo>
                <a:lnTo>
                  <a:pt x="65" y="764"/>
                </a:lnTo>
                <a:lnTo>
                  <a:pt x="50" y="774"/>
                </a:lnTo>
                <a:lnTo>
                  <a:pt x="36" y="785"/>
                </a:lnTo>
                <a:lnTo>
                  <a:pt x="36" y="785"/>
                </a:lnTo>
                <a:lnTo>
                  <a:pt x="43" y="778"/>
                </a:lnTo>
                <a:lnTo>
                  <a:pt x="50" y="771"/>
                </a:lnTo>
                <a:lnTo>
                  <a:pt x="57" y="764"/>
                </a:lnTo>
                <a:lnTo>
                  <a:pt x="64" y="758"/>
                </a:lnTo>
                <a:lnTo>
                  <a:pt x="64" y="758"/>
                </a:lnTo>
                <a:lnTo>
                  <a:pt x="82" y="744"/>
                </a:lnTo>
                <a:lnTo>
                  <a:pt x="90" y="738"/>
                </a:lnTo>
                <a:lnTo>
                  <a:pt x="98" y="730"/>
                </a:lnTo>
                <a:lnTo>
                  <a:pt x="98" y="730"/>
                </a:lnTo>
                <a:close/>
                <a:moveTo>
                  <a:pt x="65" y="642"/>
                </a:moveTo>
                <a:lnTo>
                  <a:pt x="65" y="642"/>
                </a:lnTo>
                <a:lnTo>
                  <a:pt x="56" y="647"/>
                </a:lnTo>
                <a:lnTo>
                  <a:pt x="46" y="653"/>
                </a:lnTo>
                <a:lnTo>
                  <a:pt x="37" y="658"/>
                </a:lnTo>
                <a:lnTo>
                  <a:pt x="27" y="662"/>
                </a:lnTo>
                <a:lnTo>
                  <a:pt x="27" y="662"/>
                </a:lnTo>
                <a:lnTo>
                  <a:pt x="36" y="658"/>
                </a:lnTo>
                <a:lnTo>
                  <a:pt x="44" y="652"/>
                </a:lnTo>
                <a:lnTo>
                  <a:pt x="61" y="642"/>
                </a:lnTo>
                <a:lnTo>
                  <a:pt x="61" y="642"/>
                </a:lnTo>
                <a:lnTo>
                  <a:pt x="100" y="621"/>
                </a:lnTo>
                <a:lnTo>
                  <a:pt x="100" y="621"/>
                </a:lnTo>
                <a:lnTo>
                  <a:pt x="98" y="630"/>
                </a:lnTo>
                <a:lnTo>
                  <a:pt x="98" y="630"/>
                </a:lnTo>
                <a:lnTo>
                  <a:pt x="82" y="636"/>
                </a:lnTo>
                <a:lnTo>
                  <a:pt x="65" y="642"/>
                </a:lnTo>
                <a:lnTo>
                  <a:pt x="65" y="642"/>
                </a:lnTo>
                <a:close/>
                <a:moveTo>
                  <a:pt x="97" y="758"/>
                </a:moveTo>
                <a:lnTo>
                  <a:pt x="97" y="758"/>
                </a:lnTo>
                <a:lnTo>
                  <a:pt x="97" y="758"/>
                </a:lnTo>
                <a:lnTo>
                  <a:pt x="97" y="758"/>
                </a:lnTo>
                <a:lnTo>
                  <a:pt x="95" y="767"/>
                </a:lnTo>
                <a:lnTo>
                  <a:pt x="91" y="776"/>
                </a:lnTo>
                <a:lnTo>
                  <a:pt x="91" y="776"/>
                </a:lnTo>
                <a:lnTo>
                  <a:pt x="91" y="774"/>
                </a:lnTo>
                <a:lnTo>
                  <a:pt x="89" y="774"/>
                </a:lnTo>
                <a:lnTo>
                  <a:pt x="89" y="774"/>
                </a:lnTo>
                <a:lnTo>
                  <a:pt x="78" y="784"/>
                </a:lnTo>
                <a:lnTo>
                  <a:pt x="78" y="784"/>
                </a:lnTo>
                <a:lnTo>
                  <a:pt x="71" y="790"/>
                </a:lnTo>
                <a:lnTo>
                  <a:pt x="70" y="791"/>
                </a:lnTo>
                <a:lnTo>
                  <a:pt x="70" y="790"/>
                </a:lnTo>
                <a:lnTo>
                  <a:pt x="77" y="783"/>
                </a:lnTo>
                <a:lnTo>
                  <a:pt x="77" y="783"/>
                </a:lnTo>
                <a:lnTo>
                  <a:pt x="88" y="771"/>
                </a:lnTo>
                <a:lnTo>
                  <a:pt x="93" y="765"/>
                </a:lnTo>
                <a:lnTo>
                  <a:pt x="97" y="758"/>
                </a:lnTo>
                <a:lnTo>
                  <a:pt x="97" y="758"/>
                </a:lnTo>
                <a:close/>
                <a:moveTo>
                  <a:pt x="95" y="757"/>
                </a:moveTo>
                <a:lnTo>
                  <a:pt x="95" y="757"/>
                </a:lnTo>
                <a:lnTo>
                  <a:pt x="89" y="761"/>
                </a:lnTo>
                <a:lnTo>
                  <a:pt x="83" y="766"/>
                </a:lnTo>
                <a:lnTo>
                  <a:pt x="72" y="776"/>
                </a:lnTo>
                <a:lnTo>
                  <a:pt x="59" y="785"/>
                </a:lnTo>
                <a:lnTo>
                  <a:pt x="53" y="789"/>
                </a:lnTo>
                <a:lnTo>
                  <a:pt x="46" y="792"/>
                </a:lnTo>
                <a:lnTo>
                  <a:pt x="46" y="792"/>
                </a:lnTo>
                <a:lnTo>
                  <a:pt x="48" y="790"/>
                </a:lnTo>
                <a:lnTo>
                  <a:pt x="51" y="788"/>
                </a:lnTo>
                <a:lnTo>
                  <a:pt x="55" y="784"/>
                </a:lnTo>
                <a:lnTo>
                  <a:pt x="55" y="784"/>
                </a:lnTo>
                <a:lnTo>
                  <a:pt x="71" y="770"/>
                </a:lnTo>
                <a:lnTo>
                  <a:pt x="71" y="770"/>
                </a:lnTo>
                <a:lnTo>
                  <a:pt x="85" y="758"/>
                </a:lnTo>
                <a:lnTo>
                  <a:pt x="98" y="746"/>
                </a:lnTo>
                <a:lnTo>
                  <a:pt x="98" y="746"/>
                </a:lnTo>
                <a:lnTo>
                  <a:pt x="97" y="758"/>
                </a:lnTo>
                <a:lnTo>
                  <a:pt x="97" y="758"/>
                </a:lnTo>
                <a:lnTo>
                  <a:pt x="96" y="757"/>
                </a:lnTo>
                <a:lnTo>
                  <a:pt x="95" y="757"/>
                </a:lnTo>
                <a:lnTo>
                  <a:pt x="95" y="757"/>
                </a:lnTo>
                <a:close/>
                <a:moveTo>
                  <a:pt x="88" y="601"/>
                </a:moveTo>
                <a:lnTo>
                  <a:pt x="88" y="601"/>
                </a:lnTo>
                <a:lnTo>
                  <a:pt x="97" y="596"/>
                </a:lnTo>
                <a:lnTo>
                  <a:pt x="105" y="591"/>
                </a:lnTo>
                <a:lnTo>
                  <a:pt x="105" y="591"/>
                </a:lnTo>
                <a:lnTo>
                  <a:pt x="104" y="597"/>
                </a:lnTo>
                <a:lnTo>
                  <a:pt x="104" y="597"/>
                </a:lnTo>
                <a:lnTo>
                  <a:pt x="88" y="601"/>
                </a:lnTo>
                <a:lnTo>
                  <a:pt x="88" y="601"/>
                </a:lnTo>
                <a:close/>
                <a:moveTo>
                  <a:pt x="113" y="498"/>
                </a:moveTo>
                <a:lnTo>
                  <a:pt x="113" y="498"/>
                </a:lnTo>
                <a:lnTo>
                  <a:pt x="93" y="508"/>
                </a:lnTo>
                <a:lnTo>
                  <a:pt x="72" y="519"/>
                </a:lnTo>
                <a:lnTo>
                  <a:pt x="72" y="519"/>
                </a:lnTo>
                <a:lnTo>
                  <a:pt x="49" y="531"/>
                </a:lnTo>
                <a:lnTo>
                  <a:pt x="49" y="531"/>
                </a:lnTo>
                <a:lnTo>
                  <a:pt x="39" y="538"/>
                </a:lnTo>
                <a:lnTo>
                  <a:pt x="39" y="538"/>
                </a:lnTo>
                <a:lnTo>
                  <a:pt x="30" y="543"/>
                </a:lnTo>
                <a:lnTo>
                  <a:pt x="29" y="544"/>
                </a:lnTo>
                <a:lnTo>
                  <a:pt x="34" y="540"/>
                </a:lnTo>
                <a:lnTo>
                  <a:pt x="34" y="540"/>
                </a:lnTo>
                <a:lnTo>
                  <a:pt x="46" y="531"/>
                </a:lnTo>
                <a:lnTo>
                  <a:pt x="58" y="523"/>
                </a:lnTo>
                <a:lnTo>
                  <a:pt x="71" y="516"/>
                </a:lnTo>
                <a:lnTo>
                  <a:pt x="83" y="507"/>
                </a:lnTo>
                <a:lnTo>
                  <a:pt x="83" y="507"/>
                </a:lnTo>
                <a:lnTo>
                  <a:pt x="99" y="497"/>
                </a:lnTo>
                <a:lnTo>
                  <a:pt x="107" y="492"/>
                </a:lnTo>
                <a:lnTo>
                  <a:pt x="115" y="486"/>
                </a:lnTo>
                <a:lnTo>
                  <a:pt x="115" y="486"/>
                </a:lnTo>
                <a:lnTo>
                  <a:pt x="113" y="498"/>
                </a:lnTo>
                <a:lnTo>
                  <a:pt x="113" y="498"/>
                </a:lnTo>
                <a:close/>
                <a:moveTo>
                  <a:pt x="73" y="505"/>
                </a:moveTo>
                <a:lnTo>
                  <a:pt x="73" y="505"/>
                </a:lnTo>
                <a:lnTo>
                  <a:pt x="49" y="518"/>
                </a:lnTo>
                <a:lnTo>
                  <a:pt x="49" y="518"/>
                </a:lnTo>
                <a:lnTo>
                  <a:pt x="34" y="525"/>
                </a:lnTo>
                <a:lnTo>
                  <a:pt x="34" y="525"/>
                </a:lnTo>
                <a:lnTo>
                  <a:pt x="29" y="527"/>
                </a:lnTo>
                <a:lnTo>
                  <a:pt x="30" y="527"/>
                </a:lnTo>
                <a:lnTo>
                  <a:pt x="37" y="523"/>
                </a:lnTo>
                <a:lnTo>
                  <a:pt x="37" y="523"/>
                </a:lnTo>
                <a:lnTo>
                  <a:pt x="57" y="509"/>
                </a:lnTo>
                <a:lnTo>
                  <a:pt x="78" y="496"/>
                </a:lnTo>
                <a:lnTo>
                  <a:pt x="99" y="483"/>
                </a:lnTo>
                <a:lnTo>
                  <a:pt x="119" y="469"/>
                </a:lnTo>
                <a:lnTo>
                  <a:pt x="119" y="469"/>
                </a:lnTo>
                <a:lnTo>
                  <a:pt x="116" y="482"/>
                </a:lnTo>
                <a:lnTo>
                  <a:pt x="116" y="482"/>
                </a:lnTo>
                <a:lnTo>
                  <a:pt x="95" y="494"/>
                </a:lnTo>
                <a:lnTo>
                  <a:pt x="73" y="505"/>
                </a:lnTo>
                <a:lnTo>
                  <a:pt x="73" y="505"/>
                </a:lnTo>
                <a:close/>
                <a:moveTo>
                  <a:pt x="52" y="500"/>
                </a:moveTo>
                <a:lnTo>
                  <a:pt x="52" y="500"/>
                </a:lnTo>
                <a:lnTo>
                  <a:pt x="36" y="510"/>
                </a:lnTo>
                <a:lnTo>
                  <a:pt x="36" y="510"/>
                </a:lnTo>
                <a:lnTo>
                  <a:pt x="38" y="508"/>
                </a:lnTo>
                <a:lnTo>
                  <a:pt x="38" y="508"/>
                </a:lnTo>
                <a:lnTo>
                  <a:pt x="46" y="502"/>
                </a:lnTo>
                <a:lnTo>
                  <a:pt x="56" y="496"/>
                </a:lnTo>
                <a:lnTo>
                  <a:pt x="75" y="486"/>
                </a:lnTo>
                <a:lnTo>
                  <a:pt x="75" y="486"/>
                </a:lnTo>
                <a:lnTo>
                  <a:pt x="87" y="477"/>
                </a:lnTo>
                <a:lnTo>
                  <a:pt x="98" y="468"/>
                </a:lnTo>
                <a:lnTo>
                  <a:pt x="98" y="468"/>
                </a:lnTo>
                <a:lnTo>
                  <a:pt x="111" y="460"/>
                </a:lnTo>
                <a:lnTo>
                  <a:pt x="123" y="451"/>
                </a:lnTo>
                <a:lnTo>
                  <a:pt x="123" y="451"/>
                </a:lnTo>
                <a:lnTo>
                  <a:pt x="119" y="465"/>
                </a:lnTo>
                <a:lnTo>
                  <a:pt x="119" y="465"/>
                </a:lnTo>
                <a:lnTo>
                  <a:pt x="103" y="476"/>
                </a:lnTo>
                <a:lnTo>
                  <a:pt x="87" y="484"/>
                </a:lnTo>
                <a:lnTo>
                  <a:pt x="52" y="500"/>
                </a:lnTo>
                <a:lnTo>
                  <a:pt x="52" y="500"/>
                </a:lnTo>
                <a:close/>
                <a:moveTo>
                  <a:pt x="126" y="344"/>
                </a:moveTo>
                <a:lnTo>
                  <a:pt x="126" y="344"/>
                </a:lnTo>
                <a:lnTo>
                  <a:pt x="120" y="347"/>
                </a:lnTo>
                <a:lnTo>
                  <a:pt x="114" y="350"/>
                </a:lnTo>
                <a:lnTo>
                  <a:pt x="103" y="358"/>
                </a:lnTo>
                <a:lnTo>
                  <a:pt x="103" y="358"/>
                </a:lnTo>
                <a:lnTo>
                  <a:pt x="91" y="365"/>
                </a:lnTo>
                <a:lnTo>
                  <a:pt x="79" y="371"/>
                </a:lnTo>
                <a:lnTo>
                  <a:pt x="79" y="371"/>
                </a:lnTo>
                <a:lnTo>
                  <a:pt x="92" y="362"/>
                </a:lnTo>
                <a:lnTo>
                  <a:pt x="92" y="362"/>
                </a:lnTo>
                <a:lnTo>
                  <a:pt x="125" y="339"/>
                </a:lnTo>
                <a:lnTo>
                  <a:pt x="125" y="339"/>
                </a:lnTo>
                <a:lnTo>
                  <a:pt x="126" y="338"/>
                </a:lnTo>
                <a:lnTo>
                  <a:pt x="127" y="337"/>
                </a:lnTo>
                <a:lnTo>
                  <a:pt x="127" y="337"/>
                </a:lnTo>
                <a:lnTo>
                  <a:pt x="128" y="337"/>
                </a:lnTo>
                <a:lnTo>
                  <a:pt x="128" y="337"/>
                </a:lnTo>
                <a:lnTo>
                  <a:pt x="126" y="344"/>
                </a:lnTo>
                <a:lnTo>
                  <a:pt x="126" y="344"/>
                </a:lnTo>
                <a:close/>
                <a:moveTo>
                  <a:pt x="70" y="353"/>
                </a:moveTo>
                <a:lnTo>
                  <a:pt x="70" y="353"/>
                </a:lnTo>
                <a:lnTo>
                  <a:pt x="79" y="348"/>
                </a:lnTo>
                <a:lnTo>
                  <a:pt x="87" y="343"/>
                </a:lnTo>
                <a:lnTo>
                  <a:pt x="105" y="336"/>
                </a:lnTo>
                <a:lnTo>
                  <a:pt x="105" y="336"/>
                </a:lnTo>
                <a:lnTo>
                  <a:pt x="109" y="334"/>
                </a:lnTo>
                <a:lnTo>
                  <a:pt x="109" y="334"/>
                </a:lnTo>
                <a:lnTo>
                  <a:pt x="88" y="347"/>
                </a:lnTo>
                <a:lnTo>
                  <a:pt x="78" y="354"/>
                </a:lnTo>
                <a:lnTo>
                  <a:pt x="68" y="362"/>
                </a:lnTo>
                <a:lnTo>
                  <a:pt x="68" y="362"/>
                </a:lnTo>
                <a:lnTo>
                  <a:pt x="70" y="353"/>
                </a:lnTo>
                <a:lnTo>
                  <a:pt x="70" y="353"/>
                </a:lnTo>
                <a:close/>
                <a:moveTo>
                  <a:pt x="74" y="359"/>
                </a:moveTo>
                <a:lnTo>
                  <a:pt x="74" y="359"/>
                </a:lnTo>
                <a:lnTo>
                  <a:pt x="88" y="349"/>
                </a:lnTo>
                <a:lnTo>
                  <a:pt x="102" y="340"/>
                </a:lnTo>
                <a:lnTo>
                  <a:pt x="117" y="331"/>
                </a:lnTo>
                <a:lnTo>
                  <a:pt x="131" y="322"/>
                </a:lnTo>
                <a:lnTo>
                  <a:pt x="131" y="322"/>
                </a:lnTo>
                <a:lnTo>
                  <a:pt x="129" y="329"/>
                </a:lnTo>
                <a:lnTo>
                  <a:pt x="129" y="329"/>
                </a:lnTo>
                <a:lnTo>
                  <a:pt x="128" y="333"/>
                </a:lnTo>
                <a:lnTo>
                  <a:pt x="128" y="333"/>
                </a:lnTo>
                <a:lnTo>
                  <a:pt x="111" y="342"/>
                </a:lnTo>
                <a:lnTo>
                  <a:pt x="93" y="351"/>
                </a:lnTo>
                <a:lnTo>
                  <a:pt x="93" y="351"/>
                </a:lnTo>
                <a:lnTo>
                  <a:pt x="76" y="360"/>
                </a:lnTo>
                <a:lnTo>
                  <a:pt x="76" y="360"/>
                </a:lnTo>
                <a:lnTo>
                  <a:pt x="67" y="365"/>
                </a:lnTo>
                <a:lnTo>
                  <a:pt x="67" y="365"/>
                </a:lnTo>
                <a:lnTo>
                  <a:pt x="74" y="359"/>
                </a:lnTo>
                <a:lnTo>
                  <a:pt x="74" y="359"/>
                </a:lnTo>
                <a:close/>
                <a:moveTo>
                  <a:pt x="65" y="367"/>
                </a:moveTo>
                <a:lnTo>
                  <a:pt x="65" y="367"/>
                </a:lnTo>
                <a:lnTo>
                  <a:pt x="80" y="360"/>
                </a:lnTo>
                <a:lnTo>
                  <a:pt x="94" y="352"/>
                </a:lnTo>
                <a:lnTo>
                  <a:pt x="94" y="352"/>
                </a:lnTo>
                <a:lnTo>
                  <a:pt x="112" y="343"/>
                </a:lnTo>
                <a:lnTo>
                  <a:pt x="112" y="343"/>
                </a:lnTo>
                <a:lnTo>
                  <a:pt x="117" y="342"/>
                </a:lnTo>
                <a:lnTo>
                  <a:pt x="117" y="342"/>
                </a:lnTo>
                <a:lnTo>
                  <a:pt x="91" y="360"/>
                </a:lnTo>
                <a:lnTo>
                  <a:pt x="91" y="360"/>
                </a:lnTo>
                <a:lnTo>
                  <a:pt x="77" y="369"/>
                </a:lnTo>
                <a:lnTo>
                  <a:pt x="62" y="379"/>
                </a:lnTo>
                <a:lnTo>
                  <a:pt x="62" y="379"/>
                </a:lnTo>
                <a:lnTo>
                  <a:pt x="65" y="367"/>
                </a:lnTo>
                <a:lnTo>
                  <a:pt x="65" y="367"/>
                </a:lnTo>
                <a:close/>
                <a:moveTo>
                  <a:pt x="61" y="382"/>
                </a:moveTo>
                <a:lnTo>
                  <a:pt x="61" y="382"/>
                </a:lnTo>
                <a:lnTo>
                  <a:pt x="100" y="362"/>
                </a:lnTo>
                <a:lnTo>
                  <a:pt x="100" y="362"/>
                </a:lnTo>
                <a:lnTo>
                  <a:pt x="107" y="358"/>
                </a:lnTo>
                <a:lnTo>
                  <a:pt x="114" y="353"/>
                </a:lnTo>
                <a:lnTo>
                  <a:pt x="114" y="353"/>
                </a:lnTo>
                <a:lnTo>
                  <a:pt x="121" y="348"/>
                </a:lnTo>
                <a:lnTo>
                  <a:pt x="121" y="348"/>
                </a:lnTo>
                <a:lnTo>
                  <a:pt x="115" y="352"/>
                </a:lnTo>
                <a:lnTo>
                  <a:pt x="115" y="352"/>
                </a:lnTo>
                <a:lnTo>
                  <a:pt x="98" y="364"/>
                </a:lnTo>
                <a:lnTo>
                  <a:pt x="88" y="370"/>
                </a:lnTo>
                <a:lnTo>
                  <a:pt x="79" y="374"/>
                </a:lnTo>
                <a:lnTo>
                  <a:pt x="79" y="374"/>
                </a:lnTo>
                <a:lnTo>
                  <a:pt x="73" y="378"/>
                </a:lnTo>
                <a:lnTo>
                  <a:pt x="68" y="382"/>
                </a:lnTo>
                <a:lnTo>
                  <a:pt x="59" y="391"/>
                </a:lnTo>
                <a:lnTo>
                  <a:pt x="59" y="391"/>
                </a:lnTo>
                <a:lnTo>
                  <a:pt x="61" y="382"/>
                </a:lnTo>
                <a:lnTo>
                  <a:pt x="61" y="382"/>
                </a:lnTo>
                <a:close/>
                <a:moveTo>
                  <a:pt x="60" y="393"/>
                </a:moveTo>
                <a:lnTo>
                  <a:pt x="60" y="393"/>
                </a:lnTo>
                <a:lnTo>
                  <a:pt x="68" y="385"/>
                </a:lnTo>
                <a:lnTo>
                  <a:pt x="76" y="380"/>
                </a:lnTo>
                <a:lnTo>
                  <a:pt x="92" y="370"/>
                </a:lnTo>
                <a:lnTo>
                  <a:pt x="92" y="370"/>
                </a:lnTo>
                <a:lnTo>
                  <a:pt x="101" y="365"/>
                </a:lnTo>
                <a:lnTo>
                  <a:pt x="109" y="359"/>
                </a:lnTo>
                <a:lnTo>
                  <a:pt x="126" y="347"/>
                </a:lnTo>
                <a:lnTo>
                  <a:pt x="126" y="347"/>
                </a:lnTo>
                <a:lnTo>
                  <a:pt x="125" y="357"/>
                </a:lnTo>
                <a:lnTo>
                  <a:pt x="125" y="357"/>
                </a:lnTo>
                <a:lnTo>
                  <a:pt x="108" y="366"/>
                </a:lnTo>
                <a:lnTo>
                  <a:pt x="91" y="376"/>
                </a:lnTo>
                <a:lnTo>
                  <a:pt x="91" y="376"/>
                </a:lnTo>
                <a:lnTo>
                  <a:pt x="72" y="387"/>
                </a:lnTo>
                <a:lnTo>
                  <a:pt x="72" y="387"/>
                </a:lnTo>
                <a:lnTo>
                  <a:pt x="62" y="392"/>
                </a:lnTo>
                <a:lnTo>
                  <a:pt x="62" y="392"/>
                </a:lnTo>
                <a:lnTo>
                  <a:pt x="58" y="395"/>
                </a:lnTo>
                <a:lnTo>
                  <a:pt x="58" y="395"/>
                </a:lnTo>
                <a:lnTo>
                  <a:pt x="60" y="393"/>
                </a:lnTo>
                <a:lnTo>
                  <a:pt x="60" y="393"/>
                </a:lnTo>
                <a:close/>
                <a:moveTo>
                  <a:pt x="57" y="397"/>
                </a:moveTo>
                <a:lnTo>
                  <a:pt x="57" y="397"/>
                </a:lnTo>
                <a:lnTo>
                  <a:pt x="78" y="386"/>
                </a:lnTo>
                <a:lnTo>
                  <a:pt x="97" y="375"/>
                </a:lnTo>
                <a:lnTo>
                  <a:pt x="97" y="375"/>
                </a:lnTo>
                <a:lnTo>
                  <a:pt x="115" y="364"/>
                </a:lnTo>
                <a:lnTo>
                  <a:pt x="115" y="364"/>
                </a:lnTo>
                <a:lnTo>
                  <a:pt x="125" y="359"/>
                </a:lnTo>
                <a:lnTo>
                  <a:pt x="125" y="359"/>
                </a:lnTo>
                <a:lnTo>
                  <a:pt x="125" y="359"/>
                </a:lnTo>
                <a:lnTo>
                  <a:pt x="125" y="359"/>
                </a:lnTo>
                <a:lnTo>
                  <a:pt x="125" y="360"/>
                </a:lnTo>
                <a:lnTo>
                  <a:pt x="125" y="360"/>
                </a:lnTo>
                <a:lnTo>
                  <a:pt x="116" y="366"/>
                </a:lnTo>
                <a:lnTo>
                  <a:pt x="116" y="366"/>
                </a:lnTo>
                <a:lnTo>
                  <a:pt x="101" y="376"/>
                </a:lnTo>
                <a:lnTo>
                  <a:pt x="85" y="386"/>
                </a:lnTo>
                <a:lnTo>
                  <a:pt x="69" y="397"/>
                </a:lnTo>
                <a:lnTo>
                  <a:pt x="61" y="402"/>
                </a:lnTo>
                <a:lnTo>
                  <a:pt x="54" y="408"/>
                </a:lnTo>
                <a:lnTo>
                  <a:pt x="54" y="408"/>
                </a:lnTo>
                <a:lnTo>
                  <a:pt x="57" y="397"/>
                </a:lnTo>
                <a:lnTo>
                  <a:pt x="57" y="397"/>
                </a:lnTo>
                <a:close/>
                <a:moveTo>
                  <a:pt x="86" y="450"/>
                </a:moveTo>
                <a:lnTo>
                  <a:pt x="86" y="450"/>
                </a:lnTo>
                <a:lnTo>
                  <a:pt x="108" y="435"/>
                </a:lnTo>
                <a:lnTo>
                  <a:pt x="108" y="435"/>
                </a:lnTo>
                <a:lnTo>
                  <a:pt x="122" y="427"/>
                </a:lnTo>
                <a:lnTo>
                  <a:pt x="122" y="427"/>
                </a:lnTo>
                <a:lnTo>
                  <a:pt x="122" y="427"/>
                </a:lnTo>
                <a:lnTo>
                  <a:pt x="122" y="427"/>
                </a:lnTo>
                <a:lnTo>
                  <a:pt x="124" y="425"/>
                </a:lnTo>
                <a:lnTo>
                  <a:pt x="124" y="425"/>
                </a:lnTo>
                <a:lnTo>
                  <a:pt x="124" y="431"/>
                </a:lnTo>
                <a:lnTo>
                  <a:pt x="124" y="431"/>
                </a:lnTo>
                <a:lnTo>
                  <a:pt x="75" y="458"/>
                </a:lnTo>
                <a:lnTo>
                  <a:pt x="75" y="458"/>
                </a:lnTo>
                <a:lnTo>
                  <a:pt x="50" y="473"/>
                </a:lnTo>
                <a:lnTo>
                  <a:pt x="50" y="473"/>
                </a:lnTo>
                <a:lnTo>
                  <a:pt x="40" y="478"/>
                </a:lnTo>
                <a:lnTo>
                  <a:pt x="40" y="478"/>
                </a:lnTo>
                <a:lnTo>
                  <a:pt x="39" y="479"/>
                </a:lnTo>
                <a:lnTo>
                  <a:pt x="39" y="478"/>
                </a:lnTo>
                <a:lnTo>
                  <a:pt x="43" y="476"/>
                </a:lnTo>
                <a:lnTo>
                  <a:pt x="48" y="472"/>
                </a:lnTo>
                <a:lnTo>
                  <a:pt x="48" y="472"/>
                </a:lnTo>
                <a:lnTo>
                  <a:pt x="57" y="466"/>
                </a:lnTo>
                <a:lnTo>
                  <a:pt x="68" y="461"/>
                </a:lnTo>
                <a:lnTo>
                  <a:pt x="77" y="455"/>
                </a:lnTo>
                <a:lnTo>
                  <a:pt x="86" y="450"/>
                </a:lnTo>
                <a:lnTo>
                  <a:pt x="86" y="450"/>
                </a:lnTo>
                <a:close/>
                <a:moveTo>
                  <a:pt x="124" y="372"/>
                </a:moveTo>
                <a:lnTo>
                  <a:pt x="124" y="372"/>
                </a:lnTo>
                <a:lnTo>
                  <a:pt x="123" y="375"/>
                </a:lnTo>
                <a:lnTo>
                  <a:pt x="123" y="375"/>
                </a:lnTo>
                <a:lnTo>
                  <a:pt x="118" y="376"/>
                </a:lnTo>
                <a:lnTo>
                  <a:pt x="118" y="376"/>
                </a:lnTo>
                <a:lnTo>
                  <a:pt x="124" y="372"/>
                </a:lnTo>
                <a:lnTo>
                  <a:pt x="124" y="372"/>
                </a:lnTo>
                <a:close/>
                <a:moveTo>
                  <a:pt x="89" y="394"/>
                </a:moveTo>
                <a:lnTo>
                  <a:pt x="89" y="394"/>
                </a:lnTo>
                <a:lnTo>
                  <a:pt x="78" y="399"/>
                </a:lnTo>
                <a:lnTo>
                  <a:pt x="67" y="404"/>
                </a:lnTo>
                <a:lnTo>
                  <a:pt x="67" y="404"/>
                </a:lnTo>
                <a:lnTo>
                  <a:pt x="57" y="410"/>
                </a:lnTo>
                <a:lnTo>
                  <a:pt x="54" y="411"/>
                </a:lnTo>
                <a:lnTo>
                  <a:pt x="57" y="408"/>
                </a:lnTo>
                <a:lnTo>
                  <a:pt x="57" y="408"/>
                </a:lnTo>
                <a:lnTo>
                  <a:pt x="65" y="402"/>
                </a:lnTo>
                <a:lnTo>
                  <a:pt x="74" y="396"/>
                </a:lnTo>
                <a:lnTo>
                  <a:pt x="91" y="384"/>
                </a:lnTo>
                <a:lnTo>
                  <a:pt x="108" y="374"/>
                </a:lnTo>
                <a:lnTo>
                  <a:pt x="117" y="368"/>
                </a:lnTo>
                <a:lnTo>
                  <a:pt x="124" y="362"/>
                </a:lnTo>
                <a:lnTo>
                  <a:pt x="124" y="362"/>
                </a:lnTo>
                <a:lnTo>
                  <a:pt x="124" y="370"/>
                </a:lnTo>
                <a:lnTo>
                  <a:pt x="124" y="370"/>
                </a:lnTo>
                <a:lnTo>
                  <a:pt x="106" y="381"/>
                </a:lnTo>
                <a:lnTo>
                  <a:pt x="89" y="394"/>
                </a:lnTo>
                <a:lnTo>
                  <a:pt x="89" y="394"/>
                </a:lnTo>
                <a:close/>
                <a:moveTo>
                  <a:pt x="124" y="423"/>
                </a:moveTo>
                <a:lnTo>
                  <a:pt x="124" y="423"/>
                </a:lnTo>
                <a:lnTo>
                  <a:pt x="121" y="425"/>
                </a:lnTo>
                <a:lnTo>
                  <a:pt x="121" y="425"/>
                </a:lnTo>
                <a:lnTo>
                  <a:pt x="121" y="425"/>
                </a:lnTo>
                <a:lnTo>
                  <a:pt x="121" y="425"/>
                </a:lnTo>
                <a:lnTo>
                  <a:pt x="107" y="431"/>
                </a:lnTo>
                <a:lnTo>
                  <a:pt x="107" y="431"/>
                </a:lnTo>
                <a:lnTo>
                  <a:pt x="85" y="441"/>
                </a:lnTo>
                <a:lnTo>
                  <a:pt x="63" y="453"/>
                </a:lnTo>
                <a:lnTo>
                  <a:pt x="63" y="453"/>
                </a:lnTo>
                <a:lnTo>
                  <a:pt x="56" y="456"/>
                </a:lnTo>
                <a:lnTo>
                  <a:pt x="56" y="456"/>
                </a:lnTo>
                <a:lnTo>
                  <a:pt x="57" y="456"/>
                </a:lnTo>
                <a:lnTo>
                  <a:pt x="57" y="456"/>
                </a:lnTo>
                <a:lnTo>
                  <a:pt x="75" y="446"/>
                </a:lnTo>
                <a:lnTo>
                  <a:pt x="92" y="436"/>
                </a:lnTo>
                <a:lnTo>
                  <a:pt x="109" y="426"/>
                </a:lnTo>
                <a:lnTo>
                  <a:pt x="116" y="420"/>
                </a:lnTo>
                <a:lnTo>
                  <a:pt x="123" y="413"/>
                </a:lnTo>
                <a:lnTo>
                  <a:pt x="123" y="413"/>
                </a:lnTo>
                <a:lnTo>
                  <a:pt x="124" y="423"/>
                </a:lnTo>
                <a:lnTo>
                  <a:pt x="124" y="423"/>
                </a:lnTo>
                <a:close/>
                <a:moveTo>
                  <a:pt x="124" y="434"/>
                </a:moveTo>
                <a:lnTo>
                  <a:pt x="124" y="434"/>
                </a:lnTo>
                <a:lnTo>
                  <a:pt x="124" y="439"/>
                </a:lnTo>
                <a:lnTo>
                  <a:pt x="124" y="439"/>
                </a:lnTo>
                <a:lnTo>
                  <a:pt x="105" y="451"/>
                </a:lnTo>
                <a:lnTo>
                  <a:pt x="105" y="451"/>
                </a:lnTo>
                <a:lnTo>
                  <a:pt x="90" y="460"/>
                </a:lnTo>
                <a:lnTo>
                  <a:pt x="74" y="469"/>
                </a:lnTo>
                <a:lnTo>
                  <a:pt x="74" y="469"/>
                </a:lnTo>
                <a:lnTo>
                  <a:pt x="56" y="481"/>
                </a:lnTo>
                <a:lnTo>
                  <a:pt x="38" y="491"/>
                </a:lnTo>
                <a:lnTo>
                  <a:pt x="38" y="491"/>
                </a:lnTo>
                <a:lnTo>
                  <a:pt x="34" y="494"/>
                </a:lnTo>
                <a:lnTo>
                  <a:pt x="36" y="492"/>
                </a:lnTo>
                <a:lnTo>
                  <a:pt x="45" y="486"/>
                </a:lnTo>
                <a:lnTo>
                  <a:pt x="45" y="486"/>
                </a:lnTo>
                <a:lnTo>
                  <a:pt x="64" y="473"/>
                </a:lnTo>
                <a:lnTo>
                  <a:pt x="64" y="473"/>
                </a:lnTo>
                <a:lnTo>
                  <a:pt x="80" y="463"/>
                </a:lnTo>
                <a:lnTo>
                  <a:pt x="95" y="454"/>
                </a:lnTo>
                <a:lnTo>
                  <a:pt x="110" y="445"/>
                </a:lnTo>
                <a:lnTo>
                  <a:pt x="117" y="440"/>
                </a:lnTo>
                <a:lnTo>
                  <a:pt x="124" y="434"/>
                </a:lnTo>
                <a:lnTo>
                  <a:pt x="124" y="434"/>
                </a:lnTo>
                <a:close/>
                <a:moveTo>
                  <a:pt x="52" y="414"/>
                </a:moveTo>
                <a:lnTo>
                  <a:pt x="52" y="414"/>
                </a:lnTo>
                <a:lnTo>
                  <a:pt x="54" y="414"/>
                </a:lnTo>
                <a:lnTo>
                  <a:pt x="54" y="414"/>
                </a:lnTo>
                <a:lnTo>
                  <a:pt x="52" y="416"/>
                </a:lnTo>
                <a:lnTo>
                  <a:pt x="52" y="416"/>
                </a:lnTo>
                <a:lnTo>
                  <a:pt x="52" y="414"/>
                </a:lnTo>
                <a:lnTo>
                  <a:pt x="52" y="414"/>
                </a:lnTo>
                <a:close/>
                <a:moveTo>
                  <a:pt x="51" y="419"/>
                </a:moveTo>
                <a:lnTo>
                  <a:pt x="51" y="419"/>
                </a:lnTo>
                <a:lnTo>
                  <a:pt x="67" y="409"/>
                </a:lnTo>
                <a:lnTo>
                  <a:pt x="75" y="404"/>
                </a:lnTo>
                <a:lnTo>
                  <a:pt x="83" y="400"/>
                </a:lnTo>
                <a:lnTo>
                  <a:pt x="83" y="400"/>
                </a:lnTo>
                <a:lnTo>
                  <a:pt x="93" y="395"/>
                </a:lnTo>
                <a:lnTo>
                  <a:pt x="102" y="388"/>
                </a:lnTo>
                <a:lnTo>
                  <a:pt x="102" y="388"/>
                </a:lnTo>
                <a:lnTo>
                  <a:pt x="109" y="383"/>
                </a:lnTo>
                <a:lnTo>
                  <a:pt x="109" y="383"/>
                </a:lnTo>
                <a:lnTo>
                  <a:pt x="116" y="380"/>
                </a:lnTo>
                <a:lnTo>
                  <a:pt x="122" y="378"/>
                </a:lnTo>
                <a:lnTo>
                  <a:pt x="122" y="378"/>
                </a:lnTo>
                <a:lnTo>
                  <a:pt x="118" y="382"/>
                </a:lnTo>
                <a:lnTo>
                  <a:pt x="114" y="386"/>
                </a:lnTo>
                <a:lnTo>
                  <a:pt x="104" y="393"/>
                </a:lnTo>
                <a:lnTo>
                  <a:pt x="93" y="399"/>
                </a:lnTo>
                <a:lnTo>
                  <a:pt x="82" y="404"/>
                </a:lnTo>
                <a:lnTo>
                  <a:pt x="82" y="404"/>
                </a:lnTo>
                <a:lnTo>
                  <a:pt x="74" y="408"/>
                </a:lnTo>
                <a:lnTo>
                  <a:pt x="65" y="414"/>
                </a:lnTo>
                <a:lnTo>
                  <a:pt x="49" y="426"/>
                </a:lnTo>
                <a:lnTo>
                  <a:pt x="49" y="426"/>
                </a:lnTo>
                <a:lnTo>
                  <a:pt x="51" y="419"/>
                </a:lnTo>
                <a:lnTo>
                  <a:pt x="51" y="419"/>
                </a:lnTo>
                <a:close/>
                <a:moveTo>
                  <a:pt x="48" y="429"/>
                </a:moveTo>
                <a:lnTo>
                  <a:pt x="48" y="429"/>
                </a:lnTo>
                <a:lnTo>
                  <a:pt x="48" y="429"/>
                </a:lnTo>
                <a:lnTo>
                  <a:pt x="48" y="429"/>
                </a:lnTo>
                <a:lnTo>
                  <a:pt x="57" y="423"/>
                </a:lnTo>
                <a:lnTo>
                  <a:pt x="57" y="423"/>
                </a:lnTo>
                <a:lnTo>
                  <a:pt x="76" y="410"/>
                </a:lnTo>
                <a:lnTo>
                  <a:pt x="95" y="400"/>
                </a:lnTo>
                <a:lnTo>
                  <a:pt x="95" y="400"/>
                </a:lnTo>
                <a:lnTo>
                  <a:pt x="110" y="391"/>
                </a:lnTo>
                <a:lnTo>
                  <a:pt x="117" y="385"/>
                </a:lnTo>
                <a:lnTo>
                  <a:pt x="123" y="380"/>
                </a:lnTo>
                <a:lnTo>
                  <a:pt x="123" y="380"/>
                </a:lnTo>
                <a:lnTo>
                  <a:pt x="123" y="388"/>
                </a:lnTo>
                <a:lnTo>
                  <a:pt x="123" y="388"/>
                </a:lnTo>
                <a:lnTo>
                  <a:pt x="103" y="398"/>
                </a:lnTo>
                <a:lnTo>
                  <a:pt x="85" y="408"/>
                </a:lnTo>
                <a:lnTo>
                  <a:pt x="85" y="408"/>
                </a:lnTo>
                <a:lnTo>
                  <a:pt x="63" y="421"/>
                </a:lnTo>
                <a:lnTo>
                  <a:pt x="63" y="421"/>
                </a:lnTo>
                <a:lnTo>
                  <a:pt x="55" y="426"/>
                </a:lnTo>
                <a:lnTo>
                  <a:pt x="55" y="426"/>
                </a:lnTo>
                <a:lnTo>
                  <a:pt x="48" y="430"/>
                </a:lnTo>
                <a:lnTo>
                  <a:pt x="48" y="430"/>
                </a:lnTo>
                <a:lnTo>
                  <a:pt x="48" y="429"/>
                </a:lnTo>
                <a:lnTo>
                  <a:pt x="48" y="429"/>
                </a:lnTo>
                <a:close/>
                <a:moveTo>
                  <a:pt x="48" y="431"/>
                </a:moveTo>
                <a:lnTo>
                  <a:pt x="48" y="431"/>
                </a:lnTo>
                <a:lnTo>
                  <a:pt x="56" y="427"/>
                </a:lnTo>
                <a:lnTo>
                  <a:pt x="65" y="423"/>
                </a:lnTo>
                <a:lnTo>
                  <a:pt x="82" y="412"/>
                </a:lnTo>
                <a:lnTo>
                  <a:pt x="82" y="412"/>
                </a:lnTo>
                <a:lnTo>
                  <a:pt x="92" y="406"/>
                </a:lnTo>
                <a:lnTo>
                  <a:pt x="103" y="401"/>
                </a:lnTo>
                <a:lnTo>
                  <a:pt x="103" y="401"/>
                </a:lnTo>
                <a:lnTo>
                  <a:pt x="112" y="396"/>
                </a:lnTo>
                <a:lnTo>
                  <a:pt x="112" y="396"/>
                </a:lnTo>
                <a:lnTo>
                  <a:pt x="118" y="393"/>
                </a:lnTo>
                <a:lnTo>
                  <a:pt x="121" y="391"/>
                </a:lnTo>
                <a:lnTo>
                  <a:pt x="119" y="393"/>
                </a:lnTo>
                <a:lnTo>
                  <a:pt x="119" y="393"/>
                </a:lnTo>
                <a:lnTo>
                  <a:pt x="110" y="398"/>
                </a:lnTo>
                <a:lnTo>
                  <a:pt x="100" y="403"/>
                </a:lnTo>
                <a:lnTo>
                  <a:pt x="100" y="403"/>
                </a:lnTo>
                <a:lnTo>
                  <a:pt x="89" y="409"/>
                </a:lnTo>
                <a:lnTo>
                  <a:pt x="78" y="417"/>
                </a:lnTo>
                <a:lnTo>
                  <a:pt x="78" y="417"/>
                </a:lnTo>
                <a:lnTo>
                  <a:pt x="62" y="427"/>
                </a:lnTo>
                <a:lnTo>
                  <a:pt x="46" y="437"/>
                </a:lnTo>
                <a:lnTo>
                  <a:pt x="46" y="437"/>
                </a:lnTo>
                <a:lnTo>
                  <a:pt x="48" y="431"/>
                </a:lnTo>
                <a:lnTo>
                  <a:pt x="48" y="431"/>
                </a:lnTo>
                <a:close/>
                <a:moveTo>
                  <a:pt x="123" y="393"/>
                </a:moveTo>
                <a:lnTo>
                  <a:pt x="123" y="393"/>
                </a:lnTo>
                <a:lnTo>
                  <a:pt x="123" y="398"/>
                </a:lnTo>
                <a:lnTo>
                  <a:pt x="123" y="398"/>
                </a:lnTo>
                <a:lnTo>
                  <a:pt x="104" y="407"/>
                </a:lnTo>
                <a:lnTo>
                  <a:pt x="85" y="417"/>
                </a:lnTo>
                <a:lnTo>
                  <a:pt x="85" y="417"/>
                </a:lnTo>
                <a:lnTo>
                  <a:pt x="64" y="430"/>
                </a:lnTo>
                <a:lnTo>
                  <a:pt x="64" y="430"/>
                </a:lnTo>
                <a:lnTo>
                  <a:pt x="55" y="434"/>
                </a:lnTo>
                <a:lnTo>
                  <a:pt x="55" y="434"/>
                </a:lnTo>
                <a:lnTo>
                  <a:pt x="49" y="438"/>
                </a:lnTo>
                <a:lnTo>
                  <a:pt x="47" y="439"/>
                </a:lnTo>
                <a:lnTo>
                  <a:pt x="50" y="437"/>
                </a:lnTo>
                <a:lnTo>
                  <a:pt x="50" y="437"/>
                </a:lnTo>
                <a:lnTo>
                  <a:pt x="72" y="423"/>
                </a:lnTo>
                <a:lnTo>
                  <a:pt x="92" y="410"/>
                </a:lnTo>
                <a:lnTo>
                  <a:pt x="92" y="410"/>
                </a:lnTo>
                <a:lnTo>
                  <a:pt x="100" y="405"/>
                </a:lnTo>
                <a:lnTo>
                  <a:pt x="108" y="401"/>
                </a:lnTo>
                <a:lnTo>
                  <a:pt x="116" y="397"/>
                </a:lnTo>
                <a:lnTo>
                  <a:pt x="123" y="393"/>
                </a:lnTo>
                <a:lnTo>
                  <a:pt x="123" y="393"/>
                </a:lnTo>
                <a:close/>
                <a:moveTo>
                  <a:pt x="45" y="441"/>
                </a:moveTo>
                <a:lnTo>
                  <a:pt x="45" y="441"/>
                </a:lnTo>
                <a:lnTo>
                  <a:pt x="67" y="431"/>
                </a:lnTo>
                <a:lnTo>
                  <a:pt x="86" y="419"/>
                </a:lnTo>
                <a:lnTo>
                  <a:pt x="86" y="419"/>
                </a:lnTo>
                <a:lnTo>
                  <a:pt x="108" y="407"/>
                </a:lnTo>
                <a:lnTo>
                  <a:pt x="108" y="407"/>
                </a:lnTo>
                <a:lnTo>
                  <a:pt x="111" y="406"/>
                </a:lnTo>
                <a:lnTo>
                  <a:pt x="111" y="406"/>
                </a:lnTo>
                <a:lnTo>
                  <a:pt x="91" y="419"/>
                </a:lnTo>
                <a:lnTo>
                  <a:pt x="70" y="432"/>
                </a:lnTo>
                <a:lnTo>
                  <a:pt x="70" y="432"/>
                </a:lnTo>
                <a:lnTo>
                  <a:pt x="56" y="440"/>
                </a:lnTo>
                <a:lnTo>
                  <a:pt x="43" y="449"/>
                </a:lnTo>
                <a:lnTo>
                  <a:pt x="43" y="449"/>
                </a:lnTo>
                <a:lnTo>
                  <a:pt x="45" y="441"/>
                </a:lnTo>
                <a:lnTo>
                  <a:pt x="45" y="441"/>
                </a:lnTo>
                <a:close/>
                <a:moveTo>
                  <a:pt x="42" y="452"/>
                </a:moveTo>
                <a:lnTo>
                  <a:pt x="42" y="452"/>
                </a:lnTo>
                <a:lnTo>
                  <a:pt x="45" y="450"/>
                </a:lnTo>
                <a:lnTo>
                  <a:pt x="45" y="450"/>
                </a:lnTo>
                <a:lnTo>
                  <a:pt x="52" y="445"/>
                </a:lnTo>
                <a:lnTo>
                  <a:pt x="59" y="440"/>
                </a:lnTo>
                <a:lnTo>
                  <a:pt x="59" y="440"/>
                </a:lnTo>
                <a:lnTo>
                  <a:pt x="79" y="429"/>
                </a:lnTo>
                <a:lnTo>
                  <a:pt x="79" y="429"/>
                </a:lnTo>
                <a:lnTo>
                  <a:pt x="90" y="422"/>
                </a:lnTo>
                <a:lnTo>
                  <a:pt x="101" y="415"/>
                </a:lnTo>
                <a:lnTo>
                  <a:pt x="123" y="401"/>
                </a:lnTo>
                <a:lnTo>
                  <a:pt x="123" y="401"/>
                </a:lnTo>
                <a:lnTo>
                  <a:pt x="123" y="408"/>
                </a:lnTo>
                <a:lnTo>
                  <a:pt x="123" y="408"/>
                </a:lnTo>
                <a:lnTo>
                  <a:pt x="114" y="413"/>
                </a:lnTo>
                <a:lnTo>
                  <a:pt x="105" y="418"/>
                </a:lnTo>
                <a:lnTo>
                  <a:pt x="88" y="429"/>
                </a:lnTo>
                <a:lnTo>
                  <a:pt x="88" y="429"/>
                </a:lnTo>
                <a:lnTo>
                  <a:pt x="67" y="440"/>
                </a:lnTo>
                <a:lnTo>
                  <a:pt x="46" y="451"/>
                </a:lnTo>
                <a:lnTo>
                  <a:pt x="46" y="451"/>
                </a:lnTo>
                <a:lnTo>
                  <a:pt x="42" y="453"/>
                </a:lnTo>
                <a:lnTo>
                  <a:pt x="42" y="453"/>
                </a:lnTo>
                <a:lnTo>
                  <a:pt x="42" y="452"/>
                </a:lnTo>
                <a:lnTo>
                  <a:pt x="42" y="452"/>
                </a:lnTo>
                <a:close/>
                <a:moveTo>
                  <a:pt x="42" y="455"/>
                </a:moveTo>
                <a:lnTo>
                  <a:pt x="42" y="455"/>
                </a:lnTo>
                <a:lnTo>
                  <a:pt x="51" y="450"/>
                </a:lnTo>
                <a:lnTo>
                  <a:pt x="61" y="445"/>
                </a:lnTo>
                <a:lnTo>
                  <a:pt x="71" y="440"/>
                </a:lnTo>
                <a:lnTo>
                  <a:pt x="81" y="435"/>
                </a:lnTo>
                <a:lnTo>
                  <a:pt x="81" y="435"/>
                </a:lnTo>
                <a:lnTo>
                  <a:pt x="91" y="429"/>
                </a:lnTo>
                <a:lnTo>
                  <a:pt x="101" y="424"/>
                </a:lnTo>
                <a:lnTo>
                  <a:pt x="101" y="424"/>
                </a:lnTo>
                <a:lnTo>
                  <a:pt x="114" y="416"/>
                </a:lnTo>
                <a:lnTo>
                  <a:pt x="114" y="416"/>
                </a:lnTo>
                <a:lnTo>
                  <a:pt x="120" y="411"/>
                </a:lnTo>
                <a:lnTo>
                  <a:pt x="122" y="410"/>
                </a:lnTo>
                <a:lnTo>
                  <a:pt x="120" y="413"/>
                </a:lnTo>
                <a:lnTo>
                  <a:pt x="120" y="413"/>
                </a:lnTo>
                <a:lnTo>
                  <a:pt x="111" y="421"/>
                </a:lnTo>
                <a:lnTo>
                  <a:pt x="100" y="428"/>
                </a:lnTo>
                <a:lnTo>
                  <a:pt x="79" y="440"/>
                </a:lnTo>
                <a:lnTo>
                  <a:pt x="79" y="440"/>
                </a:lnTo>
                <a:lnTo>
                  <a:pt x="69" y="446"/>
                </a:lnTo>
                <a:lnTo>
                  <a:pt x="58" y="452"/>
                </a:lnTo>
                <a:lnTo>
                  <a:pt x="40" y="464"/>
                </a:lnTo>
                <a:lnTo>
                  <a:pt x="40" y="464"/>
                </a:lnTo>
                <a:lnTo>
                  <a:pt x="42" y="455"/>
                </a:lnTo>
                <a:lnTo>
                  <a:pt x="42" y="455"/>
                </a:lnTo>
                <a:close/>
                <a:moveTo>
                  <a:pt x="39" y="468"/>
                </a:moveTo>
                <a:lnTo>
                  <a:pt x="39" y="468"/>
                </a:lnTo>
                <a:lnTo>
                  <a:pt x="40" y="467"/>
                </a:lnTo>
                <a:lnTo>
                  <a:pt x="40" y="467"/>
                </a:lnTo>
                <a:lnTo>
                  <a:pt x="41" y="467"/>
                </a:lnTo>
                <a:lnTo>
                  <a:pt x="43" y="466"/>
                </a:lnTo>
                <a:lnTo>
                  <a:pt x="43" y="466"/>
                </a:lnTo>
                <a:lnTo>
                  <a:pt x="61" y="456"/>
                </a:lnTo>
                <a:lnTo>
                  <a:pt x="79" y="447"/>
                </a:lnTo>
                <a:lnTo>
                  <a:pt x="79" y="447"/>
                </a:lnTo>
                <a:lnTo>
                  <a:pt x="93" y="440"/>
                </a:lnTo>
                <a:lnTo>
                  <a:pt x="107" y="434"/>
                </a:lnTo>
                <a:lnTo>
                  <a:pt x="107" y="434"/>
                </a:lnTo>
                <a:lnTo>
                  <a:pt x="91" y="445"/>
                </a:lnTo>
                <a:lnTo>
                  <a:pt x="74" y="455"/>
                </a:lnTo>
                <a:lnTo>
                  <a:pt x="74" y="455"/>
                </a:lnTo>
                <a:lnTo>
                  <a:pt x="54" y="466"/>
                </a:lnTo>
                <a:lnTo>
                  <a:pt x="45" y="473"/>
                </a:lnTo>
                <a:lnTo>
                  <a:pt x="36" y="480"/>
                </a:lnTo>
                <a:lnTo>
                  <a:pt x="36" y="480"/>
                </a:lnTo>
                <a:lnTo>
                  <a:pt x="39" y="468"/>
                </a:lnTo>
                <a:lnTo>
                  <a:pt x="39" y="468"/>
                </a:lnTo>
                <a:close/>
                <a:moveTo>
                  <a:pt x="36" y="483"/>
                </a:moveTo>
                <a:lnTo>
                  <a:pt x="36" y="483"/>
                </a:lnTo>
                <a:lnTo>
                  <a:pt x="36" y="483"/>
                </a:lnTo>
                <a:lnTo>
                  <a:pt x="36" y="483"/>
                </a:lnTo>
                <a:lnTo>
                  <a:pt x="86" y="454"/>
                </a:lnTo>
                <a:lnTo>
                  <a:pt x="86" y="454"/>
                </a:lnTo>
                <a:lnTo>
                  <a:pt x="111" y="441"/>
                </a:lnTo>
                <a:lnTo>
                  <a:pt x="111" y="441"/>
                </a:lnTo>
                <a:lnTo>
                  <a:pt x="117" y="437"/>
                </a:lnTo>
                <a:lnTo>
                  <a:pt x="122" y="434"/>
                </a:lnTo>
                <a:lnTo>
                  <a:pt x="122" y="434"/>
                </a:lnTo>
                <a:lnTo>
                  <a:pt x="115" y="439"/>
                </a:lnTo>
                <a:lnTo>
                  <a:pt x="107" y="445"/>
                </a:lnTo>
                <a:lnTo>
                  <a:pt x="107" y="445"/>
                </a:lnTo>
                <a:lnTo>
                  <a:pt x="89" y="456"/>
                </a:lnTo>
                <a:lnTo>
                  <a:pt x="70" y="467"/>
                </a:lnTo>
                <a:lnTo>
                  <a:pt x="51" y="479"/>
                </a:lnTo>
                <a:lnTo>
                  <a:pt x="34" y="492"/>
                </a:lnTo>
                <a:lnTo>
                  <a:pt x="34" y="492"/>
                </a:lnTo>
                <a:lnTo>
                  <a:pt x="36" y="483"/>
                </a:lnTo>
                <a:lnTo>
                  <a:pt x="36" y="483"/>
                </a:lnTo>
                <a:close/>
                <a:moveTo>
                  <a:pt x="33" y="496"/>
                </a:moveTo>
                <a:lnTo>
                  <a:pt x="33" y="496"/>
                </a:lnTo>
                <a:lnTo>
                  <a:pt x="45" y="490"/>
                </a:lnTo>
                <a:lnTo>
                  <a:pt x="57" y="483"/>
                </a:lnTo>
                <a:lnTo>
                  <a:pt x="57" y="483"/>
                </a:lnTo>
                <a:lnTo>
                  <a:pt x="44" y="492"/>
                </a:lnTo>
                <a:lnTo>
                  <a:pt x="32" y="502"/>
                </a:lnTo>
                <a:lnTo>
                  <a:pt x="32" y="502"/>
                </a:lnTo>
                <a:lnTo>
                  <a:pt x="33" y="496"/>
                </a:lnTo>
                <a:lnTo>
                  <a:pt x="33" y="496"/>
                </a:lnTo>
                <a:close/>
                <a:moveTo>
                  <a:pt x="65" y="482"/>
                </a:moveTo>
                <a:lnTo>
                  <a:pt x="65" y="482"/>
                </a:lnTo>
                <a:lnTo>
                  <a:pt x="84" y="468"/>
                </a:lnTo>
                <a:lnTo>
                  <a:pt x="102" y="456"/>
                </a:lnTo>
                <a:lnTo>
                  <a:pt x="102" y="456"/>
                </a:lnTo>
                <a:lnTo>
                  <a:pt x="108" y="452"/>
                </a:lnTo>
                <a:lnTo>
                  <a:pt x="108" y="452"/>
                </a:lnTo>
                <a:lnTo>
                  <a:pt x="116" y="447"/>
                </a:lnTo>
                <a:lnTo>
                  <a:pt x="125" y="441"/>
                </a:lnTo>
                <a:lnTo>
                  <a:pt x="125" y="441"/>
                </a:lnTo>
                <a:lnTo>
                  <a:pt x="125" y="447"/>
                </a:lnTo>
                <a:lnTo>
                  <a:pt x="125" y="447"/>
                </a:lnTo>
                <a:lnTo>
                  <a:pt x="111" y="455"/>
                </a:lnTo>
                <a:lnTo>
                  <a:pt x="98" y="464"/>
                </a:lnTo>
                <a:lnTo>
                  <a:pt x="98" y="464"/>
                </a:lnTo>
                <a:lnTo>
                  <a:pt x="84" y="474"/>
                </a:lnTo>
                <a:lnTo>
                  <a:pt x="70" y="484"/>
                </a:lnTo>
                <a:lnTo>
                  <a:pt x="70" y="484"/>
                </a:lnTo>
                <a:lnTo>
                  <a:pt x="53" y="494"/>
                </a:lnTo>
                <a:lnTo>
                  <a:pt x="53" y="494"/>
                </a:lnTo>
                <a:lnTo>
                  <a:pt x="41" y="499"/>
                </a:lnTo>
                <a:lnTo>
                  <a:pt x="36" y="502"/>
                </a:lnTo>
                <a:lnTo>
                  <a:pt x="32" y="504"/>
                </a:lnTo>
                <a:lnTo>
                  <a:pt x="32" y="504"/>
                </a:lnTo>
                <a:lnTo>
                  <a:pt x="39" y="498"/>
                </a:lnTo>
                <a:lnTo>
                  <a:pt x="48" y="493"/>
                </a:lnTo>
                <a:lnTo>
                  <a:pt x="56" y="487"/>
                </a:lnTo>
                <a:lnTo>
                  <a:pt x="65" y="482"/>
                </a:lnTo>
                <a:lnTo>
                  <a:pt x="65" y="482"/>
                </a:lnTo>
                <a:close/>
                <a:moveTo>
                  <a:pt x="31" y="507"/>
                </a:moveTo>
                <a:lnTo>
                  <a:pt x="31" y="507"/>
                </a:lnTo>
                <a:lnTo>
                  <a:pt x="42" y="502"/>
                </a:lnTo>
                <a:lnTo>
                  <a:pt x="54" y="496"/>
                </a:lnTo>
                <a:lnTo>
                  <a:pt x="65" y="489"/>
                </a:lnTo>
                <a:lnTo>
                  <a:pt x="77" y="482"/>
                </a:lnTo>
                <a:lnTo>
                  <a:pt x="77" y="482"/>
                </a:lnTo>
                <a:lnTo>
                  <a:pt x="74" y="484"/>
                </a:lnTo>
                <a:lnTo>
                  <a:pt x="74" y="484"/>
                </a:lnTo>
                <a:lnTo>
                  <a:pt x="62" y="491"/>
                </a:lnTo>
                <a:lnTo>
                  <a:pt x="50" y="498"/>
                </a:lnTo>
                <a:lnTo>
                  <a:pt x="39" y="505"/>
                </a:lnTo>
                <a:lnTo>
                  <a:pt x="34" y="509"/>
                </a:lnTo>
                <a:lnTo>
                  <a:pt x="29" y="514"/>
                </a:lnTo>
                <a:lnTo>
                  <a:pt x="29" y="514"/>
                </a:lnTo>
                <a:lnTo>
                  <a:pt x="31" y="507"/>
                </a:lnTo>
                <a:lnTo>
                  <a:pt x="31" y="507"/>
                </a:lnTo>
                <a:close/>
                <a:moveTo>
                  <a:pt x="29" y="518"/>
                </a:moveTo>
                <a:lnTo>
                  <a:pt x="29" y="518"/>
                </a:lnTo>
                <a:lnTo>
                  <a:pt x="40" y="510"/>
                </a:lnTo>
                <a:lnTo>
                  <a:pt x="52" y="503"/>
                </a:lnTo>
                <a:lnTo>
                  <a:pt x="77" y="491"/>
                </a:lnTo>
                <a:lnTo>
                  <a:pt x="77" y="491"/>
                </a:lnTo>
                <a:lnTo>
                  <a:pt x="99" y="481"/>
                </a:lnTo>
                <a:lnTo>
                  <a:pt x="99" y="481"/>
                </a:lnTo>
                <a:lnTo>
                  <a:pt x="62" y="503"/>
                </a:lnTo>
                <a:lnTo>
                  <a:pt x="44" y="515"/>
                </a:lnTo>
                <a:lnTo>
                  <a:pt x="27" y="527"/>
                </a:lnTo>
                <a:lnTo>
                  <a:pt x="27" y="527"/>
                </a:lnTo>
                <a:lnTo>
                  <a:pt x="29" y="518"/>
                </a:lnTo>
                <a:lnTo>
                  <a:pt x="29" y="518"/>
                </a:lnTo>
                <a:close/>
                <a:moveTo>
                  <a:pt x="27" y="531"/>
                </a:moveTo>
                <a:lnTo>
                  <a:pt x="27" y="531"/>
                </a:lnTo>
                <a:lnTo>
                  <a:pt x="50" y="519"/>
                </a:lnTo>
                <a:lnTo>
                  <a:pt x="75" y="507"/>
                </a:lnTo>
                <a:lnTo>
                  <a:pt x="75" y="507"/>
                </a:lnTo>
                <a:lnTo>
                  <a:pt x="97" y="494"/>
                </a:lnTo>
                <a:lnTo>
                  <a:pt x="97" y="494"/>
                </a:lnTo>
                <a:lnTo>
                  <a:pt x="101" y="492"/>
                </a:lnTo>
                <a:lnTo>
                  <a:pt x="101" y="492"/>
                </a:lnTo>
                <a:lnTo>
                  <a:pt x="62" y="517"/>
                </a:lnTo>
                <a:lnTo>
                  <a:pt x="43" y="530"/>
                </a:lnTo>
                <a:lnTo>
                  <a:pt x="25" y="544"/>
                </a:lnTo>
                <a:lnTo>
                  <a:pt x="25" y="544"/>
                </a:lnTo>
                <a:lnTo>
                  <a:pt x="27" y="531"/>
                </a:lnTo>
                <a:lnTo>
                  <a:pt x="27" y="531"/>
                </a:lnTo>
                <a:close/>
                <a:moveTo>
                  <a:pt x="25" y="546"/>
                </a:moveTo>
                <a:lnTo>
                  <a:pt x="25" y="546"/>
                </a:lnTo>
                <a:lnTo>
                  <a:pt x="25" y="546"/>
                </a:lnTo>
                <a:lnTo>
                  <a:pt x="25" y="546"/>
                </a:lnTo>
                <a:lnTo>
                  <a:pt x="30" y="544"/>
                </a:lnTo>
                <a:lnTo>
                  <a:pt x="35" y="542"/>
                </a:lnTo>
                <a:lnTo>
                  <a:pt x="45" y="537"/>
                </a:lnTo>
                <a:lnTo>
                  <a:pt x="54" y="531"/>
                </a:lnTo>
                <a:lnTo>
                  <a:pt x="63" y="526"/>
                </a:lnTo>
                <a:lnTo>
                  <a:pt x="63" y="526"/>
                </a:lnTo>
                <a:lnTo>
                  <a:pt x="113" y="501"/>
                </a:lnTo>
                <a:lnTo>
                  <a:pt x="113" y="501"/>
                </a:lnTo>
                <a:lnTo>
                  <a:pt x="111" y="514"/>
                </a:lnTo>
                <a:lnTo>
                  <a:pt x="111" y="514"/>
                </a:lnTo>
                <a:lnTo>
                  <a:pt x="99" y="519"/>
                </a:lnTo>
                <a:lnTo>
                  <a:pt x="87" y="524"/>
                </a:lnTo>
                <a:lnTo>
                  <a:pt x="75" y="529"/>
                </a:lnTo>
                <a:lnTo>
                  <a:pt x="62" y="534"/>
                </a:lnTo>
                <a:lnTo>
                  <a:pt x="62" y="534"/>
                </a:lnTo>
                <a:lnTo>
                  <a:pt x="43" y="541"/>
                </a:lnTo>
                <a:lnTo>
                  <a:pt x="33" y="545"/>
                </a:lnTo>
                <a:lnTo>
                  <a:pt x="24" y="550"/>
                </a:lnTo>
                <a:lnTo>
                  <a:pt x="24" y="550"/>
                </a:lnTo>
                <a:lnTo>
                  <a:pt x="25" y="546"/>
                </a:lnTo>
                <a:lnTo>
                  <a:pt x="25" y="546"/>
                </a:lnTo>
                <a:close/>
                <a:moveTo>
                  <a:pt x="24" y="554"/>
                </a:moveTo>
                <a:lnTo>
                  <a:pt x="24" y="554"/>
                </a:lnTo>
                <a:lnTo>
                  <a:pt x="25" y="553"/>
                </a:lnTo>
                <a:lnTo>
                  <a:pt x="25" y="553"/>
                </a:lnTo>
                <a:lnTo>
                  <a:pt x="36" y="546"/>
                </a:lnTo>
                <a:lnTo>
                  <a:pt x="48" y="541"/>
                </a:lnTo>
                <a:lnTo>
                  <a:pt x="73" y="533"/>
                </a:lnTo>
                <a:lnTo>
                  <a:pt x="73" y="533"/>
                </a:lnTo>
                <a:lnTo>
                  <a:pt x="82" y="529"/>
                </a:lnTo>
                <a:lnTo>
                  <a:pt x="92" y="524"/>
                </a:lnTo>
                <a:lnTo>
                  <a:pt x="92" y="524"/>
                </a:lnTo>
                <a:lnTo>
                  <a:pt x="107" y="518"/>
                </a:lnTo>
                <a:lnTo>
                  <a:pt x="107" y="518"/>
                </a:lnTo>
                <a:lnTo>
                  <a:pt x="102" y="520"/>
                </a:lnTo>
                <a:lnTo>
                  <a:pt x="97" y="524"/>
                </a:lnTo>
                <a:lnTo>
                  <a:pt x="97" y="524"/>
                </a:lnTo>
                <a:lnTo>
                  <a:pt x="88" y="529"/>
                </a:lnTo>
                <a:lnTo>
                  <a:pt x="79" y="533"/>
                </a:lnTo>
                <a:lnTo>
                  <a:pt x="59" y="542"/>
                </a:lnTo>
                <a:lnTo>
                  <a:pt x="41" y="551"/>
                </a:lnTo>
                <a:lnTo>
                  <a:pt x="32" y="557"/>
                </a:lnTo>
                <a:lnTo>
                  <a:pt x="23" y="563"/>
                </a:lnTo>
                <a:lnTo>
                  <a:pt x="23" y="563"/>
                </a:lnTo>
                <a:lnTo>
                  <a:pt x="24" y="554"/>
                </a:lnTo>
                <a:lnTo>
                  <a:pt x="24" y="554"/>
                </a:lnTo>
                <a:close/>
                <a:moveTo>
                  <a:pt x="23" y="571"/>
                </a:moveTo>
                <a:lnTo>
                  <a:pt x="23" y="571"/>
                </a:lnTo>
                <a:lnTo>
                  <a:pt x="23" y="567"/>
                </a:lnTo>
                <a:lnTo>
                  <a:pt x="23" y="567"/>
                </a:lnTo>
                <a:lnTo>
                  <a:pt x="45" y="556"/>
                </a:lnTo>
                <a:lnTo>
                  <a:pt x="57" y="550"/>
                </a:lnTo>
                <a:lnTo>
                  <a:pt x="70" y="545"/>
                </a:lnTo>
                <a:lnTo>
                  <a:pt x="70" y="545"/>
                </a:lnTo>
                <a:lnTo>
                  <a:pt x="88" y="540"/>
                </a:lnTo>
                <a:lnTo>
                  <a:pt x="96" y="537"/>
                </a:lnTo>
                <a:lnTo>
                  <a:pt x="104" y="533"/>
                </a:lnTo>
                <a:lnTo>
                  <a:pt x="104" y="533"/>
                </a:lnTo>
                <a:lnTo>
                  <a:pt x="94" y="538"/>
                </a:lnTo>
                <a:lnTo>
                  <a:pt x="85" y="543"/>
                </a:lnTo>
                <a:lnTo>
                  <a:pt x="63" y="551"/>
                </a:lnTo>
                <a:lnTo>
                  <a:pt x="63" y="551"/>
                </a:lnTo>
                <a:lnTo>
                  <a:pt x="45" y="560"/>
                </a:lnTo>
                <a:lnTo>
                  <a:pt x="28" y="570"/>
                </a:lnTo>
                <a:lnTo>
                  <a:pt x="28" y="570"/>
                </a:lnTo>
                <a:lnTo>
                  <a:pt x="26" y="570"/>
                </a:lnTo>
                <a:lnTo>
                  <a:pt x="25" y="571"/>
                </a:lnTo>
                <a:lnTo>
                  <a:pt x="25" y="571"/>
                </a:lnTo>
                <a:lnTo>
                  <a:pt x="23" y="573"/>
                </a:lnTo>
                <a:lnTo>
                  <a:pt x="23" y="573"/>
                </a:lnTo>
                <a:lnTo>
                  <a:pt x="23" y="571"/>
                </a:lnTo>
                <a:lnTo>
                  <a:pt x="23" y="571"/>
                </a:lnTo>
                <a:close/>
                <a:moveTo>
                  <a:pt x="23" y="575"/>
                </a:moveTo>
                <a:lnTo>
                  <a:pt x="23" y="575"/>
                </a:lnTo>
                <a:lnTo>
                  <a:pt x="45" y="565"/>
                </a:lnTo>
                <a:lnTo>
                  <a:pt x="69" y="555"/>
                </a:lnTo>
                <a:lnTo>
                  <a:pt x="69" y="555"/>
                </a:lnTo>
                <a:lnTo>
                  <a:pt x="89" y="547"/>
                </a:lnTo>
                <a:lnTo>
                  <a:pt x="89" y="547"/>
                </a:lnTo>
                <a:lnTo>
                  <a:pt x="99" y="544"/>
                </a:lnTo>
                <a:lnTo>
                  <a:pt x="99" y="544"/>
                </a:lnTo>
                <a:lnTo>
                  <a:pt x="103" y="542"/>
                </a:lnTo>
                <a:lnTo>
                  <a:pt x="103" y="542"/>
                </a:lnTo>
                <a:lnTo>
                  <a:pt x="99" y="544"/>
                </a:lnTo>
                <a:lnTo>
                  <a:pt x="99" y="544"/>
                </a:lnTo>
                <a:lnTo>
                  <a:pt x="80" y="555"/>
                </a:lnTo>
                <a:lnTo>
                  <a:pt x="59" y="565"/>
                </a:lnTo>
                <a:lnTo>
                  <a:pt x="40" y="575"/>
                </a:lnTo>
                <a:lnTo>
                  <a:pt x="31" y="580"/>
                </a:lnTo>
                <a:lnTo>
                  <a:pt x="22" y="587"/>
                </a:lnTo>
                <a:lnTo>
                  <a:pt x="22" y="587"/>
                </a:lnTo>
                <a:lnTo>
                  <a:pt x="23" y="575"/>
                </a:lnTo>
                <a:lnTo>
                  <a:pt x="23" y="575"/>
                </a:lnTo>
                <a:close/>
                <a:moveTo>
                  <a:pt x="22" y="590"/>
                </a:moveTo>
                <a:lnTo>
                  <a:pt x="22" y="590"/>
                </a:lnTo>
                <a:lnTo>
                  <a:pt x="36" y="583"/>
                </a:lnTo>
                <a:lnTo>
                  <a:pt x="50" y="577"/>
                </a:lnTo>
                <a:lnTo>
                  <a:pt x="81" y="567"/>
                </a:lnTo>
                <a:lnTo>
                  <a:pt x="81" y="567"/>
                </a:lnTo>
                <a:lnTo>
                  <a:pt x="65" y="574"/>
                </a:lnTo>
                <a:lnTo>
                  <a:pt x="65" y="574"/>
                </a:lnTo>
                <a:lnTo>
                  <a:pt x="43" y="586"/>
                </a:lnTo>
                <a:lnTo>
                  <a:pt x="32" y="593"/>
                </a:lnTo>
                <a:lnTo>
                  <a:pt x="22" y="600"/>
                </a:lnTo>
                <a:lnTo>
                  <a:pt x="22" y="600"/>
                </a:lnTo>
                <a:lnTo>
                  <a:pt x="22" y="590"/>
                </a:lnTo>
                <a:lnTo>
                  <a:pt x="22" y="590"/>
                </a:lnTo>
                <a:close/>
                <a:moveTo>
                  <a:pt x="22" y="602"/>
                </a:moveTo>
                <a:lnTo>
                  <a:pt x="22" y="602"/>
                </a:lnTo>
                <a:lnTo>
                  <a:pt x="23" y="602"/>
                </a:lnTo>
                <a:lnTo>
                  <a:pt x="23" y="602"/>
                </a:lnTo>
                <a:lnTo>
                  <a:pt x="33" y="599"/>
                </a:lnTo>
                <a:lnTo>
                  <a:pt x="43" y="595"/>
                </a:lnTo>
                <a:lnTo>
                  <a:pt x="53" y="590"/>
                </a:lnTo>
                <a:lnTo>
                  <a:pt x="64" y="586"/>
                </a:lnTo>
                <a:lnTo>
                  <a:pt x="64" y="586"/>
                </a:lnTo>
                <a:lnTo>
                  <a:pt x="83" y="579"/>
                </a:lnTo>
                <a:lnTo>
                  <a:pt x="83" y="579"/>
                </a:lnTo>
                <a:lnTo>
                  <a:pt x="68" y="588"/>
                </a:lnTo>
                <a:lnTo>
                  <a:pt x="68" y="588"/>
                </a:lnTo>
                <a:lnTo>
                  <a:pt x="57" y="594"/>
                </a:lnTo>
                <a:lnTo>
                  <a:pt x="47" y="600"/>
                </a:lnTo>
                <a:lnTo>
                  <a:pt x="27" y="610"/>
                </a:lnTo>
                <a:lnTo>
                  <a:pt x="27" y="610"/>
                </a:lnTo>
                <a:lnTo>
                  <a:pt x="25" y="611"/>
                </a:lnTo>
                <a:lnTo>
                  <a:pt x="24" y="612"/>
                </a:lnTo>
                <a:lnTo>
                  <a:pt x="24" y="612"/>
                </a:lnTo>
                <a:lnTo>
                  <a:pt x="22" y="613"/>
                </a:lnTo>
                <a:lnTo>
                  <a:pt x="22" y="613"/>
                </a:lnTo>
                <a:lnTo>
                  <a:pt x="22" y="602"/>
                </a:lnTo>
                <a:lnTo>
                  <a:pt x="22" y="602"/>
                </a:lnTo>
                <a:close/>
                <a:moveTo>
                  <a:pt x="22" y="615"/>
                </a:moveTo>
                <a:lnTo>
                  <a:pt x="22" y="615"/>
                </a:lnTo>
                <a:lnTo>
                  <a:pt x="46" y="605"/>
                </a:lnTo>
                <a:lnTo>
                  <a:pt x="72" y="595"/>
                </a:lnTo>
                <a:lnTo>
                  <a:pt x="72" y="595"/>
                </a:lnTo>
                <a:lnTo>
                  <a:pt x="68" y="598"/>
                </a:lnTo>
                <a:lnTo>
                  <a:pt x="68" y="598"/>
                </a:lnTo>
                <a:lnTo>
                  <a:pt x="44" y="610"/>
                </a:lnTo>
                <a:lnTo>
                  <a:pt x="33" y="616"/>
                </a:lnTo>
                <a:lnTo>
                  <a:pt x="22" y="623"/>
                </a:lnTo>
                <a:lnTo>
                  <a:pt x="22" y="623"/>
                </a:lnTo>
                <a:lnTo>
                  <a:pt x="22" y="615"/>
                </a:lnTo>
                <a:lnTo>
                  <a:pt x="22" y="615"/>
                </a:lnTo>
                <a:close/>
                <a:moveTo>
                  <a:pt x="22" y="626"/>
                </a:moveTo>
                <a:lnTo>
                  <a:pt x="22" y="626"/>
                </a:lnTo>
                <a:lnTo>
                  <a:pt x="62" y="609"/>
                </a:lnTo>
                <a:lnTo>
                  <a:pt x="103" y="591"/>
                </a:lnTo>
                <a:lnTo>
                  <a:pt x="103" y="591"/>
                </a:lnTo>
                <a:lnTo>
                  <a:pt x="65" y="609"/>
                </a:lnTo>
                <a:lnTo>
                  <a:pt x="29" y="627"/>
                </a:lnTo>
                <a:lnTo>
                  <a:pt x="29" y="627"/>
                </a:lnTo>
                <a:lnTo>
                  <a:pt x="26" y="628"/>
                </a:lnTo>
                <a:lnTo>
                  <a:pt x="25" y="629"/>
                </a:lnTo>
                <a:lnTo>
                  <a:pt x="25" y="629"/>
                </a:lnTo>
                <a:lnTo>
                  <a:pt x="22" y="630"/>
                </a:lnTo>
                <a:lnTo>
                  <a:pt x="22" y="630"/>
                </a:lnTo>
                <a:lnTo>
                  <a:pt x="22" y="626"/>
                </a:lnTo>
                <a:lnTo>
                  <a:pt x="22" y="626"/>
                </a:lnTo>
                <a:close/>
                <a:moveTo>
                  <a:pt x="22" y="634"/>
                </a:moveTo>
                <a:lnTo>
                  <a:pt x="22" y="634"/>
                </a:lnTo>
                <a:lnTo>
                  <a:pt x="63" y="613"/>
                </a:lnTo>
                <a:lnTo>
                  <a:pt x="63" y="613"/>
                </a:lnTo>
                <a:lnTo>
                  <a:pt x="76" y="608"/>
                </a:lnTo>
                <a:lnTo>
                  <a:pt x="88" y="603"/>
                </a:lnTo>
                <a:lnTo>
                  <a:pt x="88" y="603"/>
                </a:lnTo>
                <a:lnTo>
                  <a:pt x="94" y="602"/>
                </a:lnTo>
                <a:lnTo>
                  <a:pt x="94" y="602"/>
                </a:lnTo>
                <a:lnTo>
                  <a:pt x="76" y="611"/>
                </a:lnTo>
                <a:lnTo>
                  <a:pt x="57" y="621"/>
                </a:lnTo>
                <a:lnTo>
                  <a:pt x="57" y="621"/>
                </a:lnTo>
                <a:lnTo>
                  <a:pt x="48" y="625"/>
                </a:lnTo>
                <a:lnTo>
                  <a:pt x="39" y="629"/>
                </a:lnTo>
                <a:lnTo>
                  <a:pt x="30" y="635"/>
                </a:lnTo>
                <a:lnTo>
                  <a:pt x="22" y="640"/>
                </a:lnTo>
                <a:lnTo>
                  <a:pt x="22" y="640"/>
                </a:lnTo>
                <a:lnTo>
                  <a:pt x="22" y="634"/>
                </a:lnTo>
                <a:lnTo>
                  <a:pt x="22" y="634"/>
                </a:lnTo>
                <a:close/>
                <a:moveTo>
                  <a:pt x="22" y="643"/>
                </a:moveTo>
                <a:lnTo>
                  <a:pt x="22" y="643"/>
                </a:lnTo>
                <a:lnTo>
                  <a:pt x="31" y="641"/>
                </a:lnTo>
                <a:lnTo>
                  <a:pt x="39" y="638"/>
                </a:lnTo>
                <a:lnTo>
                  <a:pt x="57" y="631"/>
                </a:lnTo>
                <a:lnTo>
                  <a:pt x="57" y="631"/>
                </a:lnTo>
                <a:lnTo>
                  <a:pt x="38" y="641"/>
                </a:lnTo>
                <a:lnTo>
                  <a:pt x="30" y="646"/>
                </a:lnTo>
                <a:lnTo>
                  <a:pt x="21" y="651"/>
                </a:lnTo>
                <a:lnTo>
                  <a:pt x="21" y="651"/>
                </a:lnTo>
                <a:lnTo>
                  <a:pt x="22" y="643"/>
                </a:lnTo>
                <a:lnTo>
                  <a:pt x="22" y="643"/>
                </a:lnTo>
                <a:close/>
                <a:moveTo>
                  <a:pt x="21" y="655"/>
                </a:moveTo>
                <a:lnTo>
                  <a:pt x="21" y="655"/>
                </a:lnTo>
                <a:lnTo>
                  <a:pt x="39" y="646"/>
                </a:lnTo>
                <a:lnTo>
                  <a:pt x="48" y="642"/>
                </a:lnTo>
                <a:lnTo>
                  <a:pt x="57" y="638"/>
                </a:lnTo>
                <a:lnTo>
                  <a:pt x="57" y="638"/>
                </a:lnTo>
                <a:lnTo>
                  <a:pt x="81" y="628"/>
                </a:lnTo>
                <a:lnTo>
                  <a:pt x="81" y="628"/>
                </a:lnTo>
                <a:lnTo>
                  <a:pt x="60" y="640"/>
                </a:lnTo>
                <a:lnTo>
                  <a:pt x="60" y="640"/>
                </a:lnTo>
                <a:lnTo>
                  <a:pt x="40" y="651"/>
                </a:lnTo>
                <a:lnTo>
                  <a:pt x="21" y="663"/>
                </a:lnTo>
                <a:lnTo>
                  <a:pt x="21" y="663"/>
                </a:lnTo>
                <a:lnTo>
                  <a:pt x="21" y="655"/>
                </a:lnTo>
                <a:lnTo>
                  <a:pt x="21" y="655"/>
                </a:lnTo>
                <a:close/>
                <a:moveTo>
                  <a:pt x="20" y="666"/>
                </a:moveTo>
                <a:lnTo>
                  <a:pt x="20" y="666"/>
                </a:lnTo>
                <a:lnTo>
                  <a:pt x="21" y="666"/>
                </a:lnTo>
                <a:lnTo>
                  <a:pt x="21" y="666"/>
                </a:lnTo>
                <a:lnTo>
                  <a:pt x="29" y="663"/>
                </a:lnTo>
                <a:lnTo>
                  <a:pt x="38" y="660"/>
                </a:lnTo>
                <a:lnTo>
                  <a:pt x="54" y="651"/>
                </a:lnTo>
                <a:lnTo>
                  <a:pt x="54" y="651"/>
                </a:lnTo>
                <a:lnTo>
                  <a:pt x="64" y="645"/>
                </a:lnTo>
                <a:lnTo>
                  <a:pt x="76" y="641"/>
                </a:lnTo>
                <a:lnTo>
                  <a:pt x="76" y="641"/>
                </a:lnTo>
                <a:lnTo>
                  <a:pt x="50" y="656"/>
                </a:lnTo>
                <a:lnTo>
                  <a:pt x="50" y="656"/>
                </a:lnTo>
                <a:lnTo>
                  <a:pt x="34" y="664"/>
                </a:lnTo>
                <a:lnTo>
                  <a:pt x="27" y="668"/>
                </a:lnTo>
                <a:lnTo>
                  <a:pt x="20" y="673"/>
                </a:lnTo>
                <a:lnTo>
                  <a:pt x="20" y="673"/>
                </a:lnTo>
                <a:lnTo>
                  <a:pt x="20" y="666"/>
                </a:lnTo>
                <a:lnTo>
                  <a:pt x="20" y="666"/>
                </a:lnTo>
                <a:close/>
                <a:moveTo>
                  <a:pt x="19" y="677"/>
                </a:moveTo>
                <a:lnTo>
                  <a:pt x="19" y="677"/>
                </a:lnTo>
                <a:lnTo>
                  <a:pt x="29" y="674"/>
                </a:lnTo>
                <a:lnTo>
                  <a:pt x="38" y="670"/>
                </a:lnTo>
                <a:lnTo>
                  <a:pt x="56" y="660"/>
                </a:lnTo>
                <a:lnTo>
                  <a:pt x="75" y="651"/>
                </a:lnTo>
                <a:lnTo>
                  <a:pt x="84" y="647"/>
                </a:lnTo>
                <a:lnTo>
                  <a:pt x="94" y="644"/>
                </a:lnTo>
                <a:lnTo>
                  <a:pt x="94" y="644"/>
                </a:lnTo>
                <a:lnTo>
                  <a:pt x="90" y="646"/>
                </a:lnTo>
                <a:lnTo>
                  <a:pt x="86" y="648"/>
                </a:lnTo>
                <a:lnTo>
                  <a:pt x="78" y="654"/>
                </a:lnTo>
                <a:lnTo>
                  <a:pt x="78" y="654"/>
                </a:lnTo>
                <a:lnTo>
                  <a:pt x="68" y="660"/>
                </a:lnTo>
                <a:lnTo>
                  <a:pt x="56" y="666"/>
                </a:lnTo>
                <a:lnTo>
                  <a:pt x="56" y="666"/>
                </a:lnTo>
                <a:lnTo>
                  <a:pt x="36" y="677"/>
                </a:lnTo>
                <a:lnTo>
                  <a:pt x="18" y="689"/>
                </a:lnTo>
                <a:lnTo>
                  <a:pt x="18" y="689"/>
                </a:lnTo>
                <a:lnTo>
                  <a:pt x="19" y="677"/>
                </a:lnTo>
                <a:lnTo>
                  <a:pt x="19" y="677"/>
                </a:lnTo>
                <a:close/>
                <a:moveTo>
                  <a:pt x="15" y="703"/>
                </a:moveTo>
                <a:lnTo>
                  <a:pt x="15" y="703"/>
                </a:lnTo>
                <a:lnTo>
                  <a:pt x="17" y="693"/>
                </a:lnTo>
                <a:lnTo>
                  <a:pt x="17" y="693"/>
                </a:lnTo>
                <a:lnTo>
                  <a:pt x="26" y="690"/>
                </a:lnTo>
                <a:lnTo>
                  <a:pt x="35" y="685"/>
                </a:lnTo>
                <a:lnTo>
                  <a:pt x="52" y="676"/>
                </a:lnTo>
                <a:lnTo>
                  <a:pt x="52" y="676"/>
                </a:lnTo>
                <a:lnTo>
                  <a:pt x="77" y="665"/>
                </a:lnTo>
                <a:lnTo>
                  <a:pt x="77" y="665"/>
                </a:lnTo>
                <a:lnTo>
                  <a:pt x="91" y="659"/>
                </a:lnTo>
                <a:lnTo>
                  <a:pt x="91" y="659"/>
                </a:lnTo>
                <a:lnTo>
                  <a:pt x="92" y="659"/>
                </a:lnTo>
                <a:lnTo>
                  <a:pt x="91" y="660"/>
                </a:lnTo>
                <a:lnTo>
                  <a:pt x="87" y="663"/>
                </a:lnTo>
                <a:lnTo>
                  <a:pt x="82" y="666"/>
                </a:lnTo>
                <a:lnTo>
                  <a:pt x="82" y="666"/>
                </a:lnTo>
                <a:lnTo>
                  <a:pt x="74" y="671"/>
                </a:lnTo>
                <a:lnTo>
                  <a:pt x="65" y="676"/>
                </a:lnTo>
                <a:lnTo>
                  <a:pt x="47" y="685"/>
                </a:lnTo>
                <a:lnTo>
                  <a:pt x="30" y="695"/>
                </a:lnTo>
                <a:lnTo>
                  <a:pt x="22" y="700"/>
                </a:lnTo>
                <a:lnTo>
                  <a:pt x="14" y="706"/>
                </a:lnTo>
                <a:lnTo>
                  <a:pt x="14" y="706"/>
                </a:lnTo>
                <a:lnTo>
                  <a:pt x="15" y="703"/>
                </a:lnTo>
                <a:lnTo>
                  <a:pt x="15" y="703"/>
                </a:lnTo>
                <a:close/>
                <a:moveTo>
                  <a:pt x="13" y="709"/>
                </a:moveTo>
                <a:lnTo>
                  <a:pt x="13" y="709"/>
                </a:lnTo>
                <a:lnTo>
                  <a:pt x="18" y="706"/>
                </a:lnTo>
                <a:lnTo>
                  <a:pt x="18" y="706"/>
                </a:lnTo>
                <a:lnTo>
                  <a:pt x="27" y="699"/>
                </a:lnTo>
                <a:lnTo>
                  <a:pt x="36" y="694"/>
                </a:lnTo>
                <a:lnTo>
                  <a:pt x="56" y="684"/>
                </a:lnTo>
                <a:lnTo>
                  <a:pt x="76" y="673"/>
                </a:lnTo>
                <a:lnTo>
                  <a:pt x="85" y="667"/>
                </a:lnTo>
                <a:lnTo>
                  <a:pt x="94" y="660"/>
                </a:lnTo>
                <a:lnTo>
                  <a:pt x="94" y="660"/>
                </a:lnTo>
                <a:lnTo>
                  <a:pt x="93" y="671"/>
                </a:lnTo>
                <a:lnTo>
                  <a:pt x="93" y="671"/>
                </a:lnTo>
                <a:lnTo>
                  <a:pt x="93" y="671"/>
                </a:lnTo>
                <a:lnTo>
                  <a:pt x="93" y="671"/>
                </a:lnTo>
                <a:lnTo>
                  <a:pt x="83" y="674"/>
                </a:lnTo>
                <a:lnTo>
                  <a:pt x="73" y="679"/>
                </a:lnTo>
                <a:lnTo>
                  <a:pt x="53" y="690"/>
                </a:lnTo>
                <a:lnTo>
                  <a:pt x="53" y="690"/>
                </a:lnTo>
                <a:lnTo>
                  <a:pt x="42" y="696"/>
                </a:lnTo>
                <a:lnTo>
                  <a:pt x="31" y="701"/>
                </a:lnTo>
                <a:lnTo>
                  <a:pt x="31" y="701"/>
                </a:lnTo>
                <a:lnTo>
                  <a:pt x="22" y="706"/>
                </a:lnTo>
                <a:lnTo>
                  <a:pt x="13" y="710"/>
                </a:lnTo>
                <a:lnTo>
                  <a:pt x="13" y="710"/>
                </a:lnTo>
                <a:lnTo>
                  <a:pt x="13" y="709"/>
                </a:lnTo>
                <a:lnTo>
                  <a:pt x="13" y="709"/>
                </a:lnTo>
                <a:close/>
                <a:moveTo>
                  <a:pt x="93" y="690"/>
                </a:moveTo>
                <a:lnTo>
                  <a:pt x="93" y="690"/>
                </a:lnTo>
                <a:lnTo>
                  <a:pt x="81" y="697"/>
                </a:lnTo>
                <a:lnTo>
                  <a:pt x="69" y="705"/>
                </a:lnTo>
                <a:lnTo>
                  <a:pt x="46" y="722"/>
                </a:lnTo>
                <a:lnTo>
                  <a:pt x="46" y="722"/>
                </a:lnTo>
                <a:lnTo>
                  <a:pt x="21" y="738"/>
                </a:lnTo>
                <a:lnTo>
                  <a:pt x="21" y="738"/>
                </a:lnTo>
                <a:lnTo>
                  <a:pt x="11" y="745"/>
                </a:lnTo>
                <a:lnTo>
                  <a:pt x="9" y="745"/>
                </a:lnTo>
                <a:lnTo>
                  <a:pt x="9" y="745"/>
                </a:lnTo>
                <a:lnTo>
                  <a:pt x="14" y="740"/>
                </a:lnTo>
                <a:lnTo>
                  <a:pt x="14" y="740"/>
                </a:lnTo>
                <a:lnTo>
                  <a:pt x="25" y="731"/>
                </a:lnTo>
                <a:lnTo>
                  <a:pt x="37" y="723"/>
                </a:lnTo>
                <a:lnTo>
                  <a:pt x="61" y="706"/>
                </a:lnTo>
                <a:lnTo>
                  <a:pt x="61" y="706"/>
                </a:lnTo>
                <a:lnTo>
                  <a:pt x="70" y="702"/>
                </a:lnTo>
                <a:lnTo>
                  <a:pt x="78" y="697"/>
                </a:lnTo>
                <a:lnTo>
                  <a:pt x="86" y="692"/>
                </a:lnTo>
                <a:lnTo>
                  <a:pt x="93" y="686"/>
                </a:lnTo>
                <a:lnTo>
                  <a:pt x="93" y="686"/>
                </a:lnTo>
                <a:lnTo>
                  <a:pt x="93" y="690"/>
                </a:lnTo>
                <a:lnTo>
                  <a:pt x="93" y="690"/>
                </a:lnTo>
                <a:close/>
                <a:moveTo>
                  <a:pt x="13" y="712"/>
                </a:moveTo>
                <a:lnTo>
                  <a:pt x="13" y="712"/>
                </a:lnTo>
                <a:lnTo>
                  <a:pt x="32" y="703"/>
                </a:lnTo>
                <a:lnTo>
                  <a:pt x="50" y="694"/>
                </a:lnTo>
                <a:lnTo>
                  <a:pt x="50" y="694"/>
                </a:lnTo>
                <a:lnTo>
                  <a:pt x="72" y="682"/>
                </a:lnTo>
                <a:lnTo>
                  <a:pt x="72" y="682"/>
                </a:lnTo>
                <a:lnTo>
                  <a:pt x="85" y="675"/>
                </a:lnTo>
                <a:lnTo>
                  <a:pt x="88" y="674"/>
                </a:lnTo>
                <a:lnTo>
                  <a:pt x="88" y="674"/>
                </a:lnTo>
                <a:lnTo>
                  <a:pt x="81" y="680"/>
                </a:lnTo>
                <a:lnTo>
                  <a:pt x="81" y="680"/>
                </a:lnTo>
                <a:lnTo>
                  <a:pt x="63" y="691"/>
                </a:lnTo>
                <a:lnTo>
                  <a:pt x="45" y="702"/>
                </a:lnTo>
                <a:lnTo>
                  <a:pt x="27" y="713"/>
                </a:lnTo>
                <a:lnTo>
                  <a:pt x="10" y="726"/>
                </a:lnTo>
                <a:lnTo>
                  <a:pt x="10" y="726"/>
                </a:lnTo>
                <a:lnTo>
                  <a:pt x="13" y="712"/>
                </a:lnTo>
                <a:lnTo>
                  <a:pt x="13" y="712"/>
                </a:lnTo>
                <a:close/>
                <a:moveTo>
                  <a:pt x="10" y="729"/>
                </a:moveTo>
                <a:lnTo>
                  <a:pt x="10" y="729"/>
                </a:lnTo>
                <a:lnTo>
                  <a:pt x="14" y="727"/>
                </a:lnTo>
                <a:lnTo>
                  <a:pt x="19" y="723"/>
                </a:lnTo>
                <a:lnTo>
                  <a:pt x="29" y="715"/>
                </a:lnTo>
                <a:lnTo>
                  <a:pt x="29" y="715"/>
                </a:lnTo>
                <a:lnTo>
                  <a:pt x="53" y="700"/>
                </a:lnTo>
                <a:lnTo>
                  <a:pt x="53" y="700"/>
                </a:lnTo>
                <a:lnTo>
                  <a:pt x="74" y="687"/>
                </a:lnTo>
                <a:lnTo>
                  <a:pt x="83" y="680"/>
                </a:lnTo>
                <a:lnTo>
                  <a:pt x="93" y="673"/>
                </a:lnTo>
                <a:lnTo>
                  <a:pt x="93" y="673"/>
                </a:lnTo>
                <a:lnTo>
                  <a:pt x="93" y="681"/>
                </a:lnTo>
                <a:lnTo>
                  <a:pt x="93" y="681"/>
                </a:lnTo>
                <a:lnTo>
                  <a:pt x="82" y="687"/>
                </a:lnTo>
                <a:lnTo>
                  <a:pt x="72" y="693"/>
                </a:lnTo>
                <a:lnTo>
                  <a:pt x="52" y="707"/>
                </a:lnTo>
                <a:lnTo>
                  <a:pt x="42" y="715"/>
                </a:lnTo>
                <a:lnTo>
                  <a:pt x="31" y="720"/>
                </a:lnTo>
                <a:lnTo>
                  <a:pt x="21" y="725"/>
                </a:lnTo>
                <a:lnTo>
                  <a:pt x="10" y="729"/>
                </a:lnTo>
                <a:lnTo>
                  <a:pt x="10" y="729"/>
                </a:lnTo>
                <a:lnTo>
                  <a:pt x="10" y="729"/>
                </a:lnTo>
                <a:lnTo>
                  <a:pt x="10" y="729"/>
                </a:lnTo>
                <a:close/>
                <a:moveTo>
                  <a:pt x="9" y="731"/>
                </a:moveTo>
                <a:lnTo>
                  <a:pt x="9" y="731"/>
                </a:lnTo>
                <a:lnTo>
                  <a:pt x="20" y="728"/>
                </a:lnTo>
                <a:lnTo>
                  <a:pt x="30" y="723"/>
                </a:lnTo>
                <a:lnTo>
                  <a:pt x="40" y="717"/>
                </a:lnTo>
                <a:lnTo>
                  <a:pt x="50" y="710"/>
                </a:lnTo>
                <a:lnTo>
                  <a:pt x="50" y="710"/>
                </a:lnTo>
                <a:lnTo>
                  <a:pt x="73" y="696"/>
                </a:lnTo>
                <a:lnTo>
                  <a:pt x="73" y="696"/>
                </a:lnTo>
                <a:lnTo>
                  <a:pt x="84" y="689"/>
                </a:lnTo>
                <a:lnTo>
                  <a:pt x="84" y="689"/>
                </a:lnTo>
                <a:lnTo>
                  <a:pt x="89" y="685"/>
                </a:lnTo>
                <a:lnTo>
                  <a:pt x="91" y="684"/>
                </a:lnTo>
                <a:lnTo>
                  <a:pt x="89" y="687"/>
                </a:lnTo>
                <a:lnTo>
                  <a:pt x="89" y="687"/>
                </a:lnTo>
                <a:lnTo>
                  <a:pt x="84" y="691"/>
                </a:lnTo>
                <a:lnTo>
                  <a:pt x="78" y="695"/>
                </a:lnTo>
                <a:lnTo>
                  <a:pt x="64" y="702"/>
                </a:lnTo>
                <a:lnTo>
                  <a:pt x="64" y="702"/>
                </a:lnTo>
                <a:lnTo>
                  <a:pt x="52" y="710"/>
                </a:lnTo>
                <a:lnTo>
                  <a:pt x="41" y="719"/>
                </a:lnTo>
                <a:lnTo>
                  <a:pt x="41" y="719"/>
                </a:lnTo>
                <a:lnTo>
                  <a:pt x="24" y="730"/>
                </a:lnTo>
                <a:lnTo>
                  <a:pt x="16" y="736"/>
                </a:lnTo>
                <a:lnTo>
                  <a:pt x="8" y="743"/>
                </a:lnTo>
                <a:lnTo>
                  <a:pt x="8" y="743"/>
                </a:lnTo>
                <a:lnTo>
                  <a:pt x="9" y="731"/>
                </a:lnTo>
                <a:lnTo>
                  <a:pt x="9" y="731"/>
                </a:lnTo>
                <a:close/>
                <a:moveTo>
                  <a:pt x="42" y="794"/>
                </a:moveTo>
                <a:lnTo>
                  <a:pt x="42" y="794"/>
                </a:lnTo>
                <a:lnTo>
                  <a:pt x="34" y="790"/>
                </a:lnTo>
                <a:lnTo>
                  <a:pt x="27" y="785"/>
                </a:lnTo>
                <a:lnTo>
                  <a:pt x="21" y="780"/>
                </a:lnTo>
                <a:lnTo>
                  <a:pt x="16" y="773"/>
                </a:lnTo>
                <a:lnTo>
                  <a:pt x="16" y="773"/>
                </a:lnTo>
                <a:lnTo>
                  <a:pt x="13" y="767"/>
                </a:lnTo>
                <a:lnTo>
                  <a:pt x="10" y="761"/>
                </a:lnTo>
                <a:lnTo>
                  <a:pt x="9" y="754"/>
                </a:lnTo>
                <a:lnTo>
                  <a:pt x="8" y="747"/>
                </a:lnTo>
                <a:lnTo>
                  <a:pt x="8" y="747"/>
                </a:lnTo>
                <a:lnTo>
                  <a:pt x="30" y="735"/>
                </a:lnTo>
                <a:lnTo>
                  <a:pt x="50" y="721"/>
                </a:lnTo>
                <a:lnTo>
                  <a:pt x="71" y="706"/>
                </a:lnTo>
                <a:lnTo>
                  <a:pt x="92" y="693"/>
                </a:lnTo>
                <a:lnTo>
                  <a:pt x="92" y="693"/>
                </a:lnTo>
                <a:lnTo>
                  <a:pt x="83" y="699"/>
                </a:lnTo>
                <a:lnTo>
                  <a:pt x="75" y="707"/>
                </a:lnTo>
                <a:lnTo>
                  <a:pt x="57" y="724"/>
                </a:lnTo>
                <a:lnTo>
                  <a:pt x="57" y="724"/>
                </a:lnTo>
                <a:lnTo>
                  <a:pt x="46" y="733"/>
                </a:lnTo>
                <a:lnTo>
                  <a:pt x="35" y="742"/>
                </a:lnTo>
                <a:lnTo>
                  <a:pt x="23" y="750"/>
                </a:lnTo>
                <a:lnTo>
                  <a:pt x="11" y="758"/>
                </a:lnTo>
                <a:lnTo>
                  <a:pt x="11" y="758"/>
                </a:lnTo>
                <a:lnTo>
                  <a:pt x="11" y="758"/>
                </a:lnTo>
                <a:lnTo>
                  <a:pt x="11" y="759"/>
                </a:lnTo>
                <a:lnTo>
                  <a:pt x="11" y="760"/>
                </a:lnTo>
                <a:lnTo>
                  <a:pt x="12" y="760"/>
                </a:lnTo>
                <a:lnTo>
                  <a:pt x="12" y="760"/>
                </a:lnTo>
                <a:lnTo>
                  <a:pt x="21" y="756"/>
                </a:lnTo>
                <a:lnTo>
                  <a:pt x="29" y="752"/>
                </a:lnTo>
                <a:lnTo>
                  <a:pt x="38" y="747"/>
                </a:lnTo>
                <a:lnTo>
                  <a:pt x="46" y="741"/>
                </a:lnTo>
                <a:lnTo>
                  <a:pt x="46" y="741"/>
                </a:lnTo>
                <a:lnTo>
                  <a:pt x="15" y="766"/>
                </a:lnTo>
                <a:lnTo>
                  <a:pt x="15" y="766"/>
                </a:lnTo>
                <a:lnTo>
                  <a:pt x="14" y="768"/>
                </a:lnTo>
                <a:lnTo>
                  <a:pt x="16" y="768"/>
                </a:lnTo>
                <a:lnTo>
                  <a:pt x="16" y="768"/>
                </a:lnTo>
                <a:lnTo>
                  <a:pt x="20" y="767"/>
                </a:lnTo>
                <a:lnTo>
                  <a:pt x="25" y="765"/>
                </a:lnTo>
                <a:lnTo>
                  <a:pt x="34" y="760"/>
                </a:lnTo>
                <a:lnTo>
                  <a:pt x="51" y="749"/>
                </a:lnTo>
                <a:lnTo>
                  <a:pt x="51" y="749"/>
                </a:lnTo>
                <a:lnTo>
                  <a:pt x="69" y="737"/>
                </a:lnTo>
                <a:lnTo>
                  <a:pt x="69" y="737"/>
                </a:lnTo>
                <a:lnTo>
                  <a:pt x="54" y="748"/>
                </a:lnTo>
                <a:lnTo>
                  <a:pt x="54" y="748"/>
                </a:lnTo>
                <a:lnTo>
                  <a:pt x="46" y="755"/>
                </a:lnTo>
                <a:lnTo>
                  <a:pt x="37" y="762"/>
                </a:lnTo>
                <a:lnTo>
                  <a:pt x="28" y="768"/>
                </a:lnTo>
                <a:lnTo>
                  <a:pt x="24" y="772"/>
                </a:lnTo>
                <a:lnTo>
                  <a:pt x="20" y="777"/>
                </a:lnTo>
                <a:lnTo>
                  <a:pt x="20" y="777"/>
                </a:lnTo>
                <a:lnTo>
                  <a:pt x="20" y="777"/>
                </a:lnTo>
                <a:lnTo>
                  <a:pt x="20" y="778"/>
                </a:lnTo>
                <a:lnTo>
                  <a:pt x="22" y="778"/>
                </a:lnTo>
                <a:lnTo>
                  <a:pt x="22" y="778"/>
                </a:lnTo>
                <a:lnTo>
                  <a:pt x="40" y="768"/>
                </a:lnTo>
                <a:lnTo>
                  <a:pt x="58" y="756"/>
                </a:lnTo>
                <a:lnTo>
                  <a:pt x="94" y="732"/>
                </a:lnTo>
                <a:lnTo>
                  <a:pt x="94" y="732"/>
                </a:lnTo>
                <a:lnTo>
                  <a:pt x="79" y="743"/>
                </a:lnTo>
                <a:lnTo>
                  <a:pt x="63" y="756"/>
                </a:lnTo>
                <a:lnTo>
                  <a:pt x="63" y="756"/>
                </a:lnTo>
                <a:lnTo>
                  <a:pt x="55" y="763"/>
                </a:lnTo>
                <a:lnTo>
                  <a:pt x="47" y="771"/>
                </a:lnTo>
                <a:lnTo>
                  <a:pt x="40" y="779"/>
                </a:lnTo>
                <a:lnTo>
                  <a:pt x="31" y="786"/>
                </a:lnTo>
                <a:lnTo>
                  <a:pt x="31" y="786"/>
                </a:lnTo>
                <a:lnTo>
                  <a:pt x="31" y="787"/>
                </a:lnTo>
                <a:lnTo>
                  <a:pt x="31" y="788"/>
                </a:lnTo>
                <a:lnTo>
                  <a:pt x="32" y="788"/>
                </a:lnTo>
                <a:lnTo>
                  <a:pt x="32" y="788"/>
                </a:lnTo>
                <a:lnTo>
                  <a:pt x="39" y="785"/>
                </a:lnTo>
                <a:lnTo>
                  <a:pt x="44" y="782"/>
                </a:lnTo>
                <a:lnTo>
                  <a:pt x="56" y="774"/>
                </a:lnTo>
                <a:lnTo>
                  <a:pt x="56" y="774"/>
                </a:lnTo>
                <a:lnTo>
                  <a:pt x="73" y="762"/>
                </a:lnTo>
                <a:lnTo>
                  <a:pt x="90" y="750"/>
                </a:lnTo>
                <a:lnTo>
                  <a:pt x="90" y="750"/>
                </a:lnTo>
                <a:lnTo>
                  <a:pt x="96" y="745"/>
                </a:lnTo>
                <a:lnTo>
                  <a:pt x="93" y="748"/>
                </a:lnTo>
                <a:lnTo>
                  <a:pt x="93" y="748"/>
                </a:lnTo>
                <a:lnTo>
                  <a:pt x="78" y="762"/>
                </a:lnTo>
                <a:lnTo>
                  <a:pt x="78" y="762"/>
                </a:lnTo>
                <a:lnTo>
                  <a:pt x="59" y="777"/>
                </a:lnTo>
                <a:lnTo>
                  <a:pt x="42" y="793"/>
                </a:lnTo>
                <a:lnTo>
                  <a:pt x="42" y="793"/>
                </a:lnTo>
                <a:lnTo>
                  <a:pt x="42" y="794"/>
                </a:lnTo>
                <a:lnTo>
                  <a:pt x="42" y="794"/>
                </a:lnTo>
                <a:close/>
                <a:moveTo>
                  <a:pt x="78" y="773"/>
                </a:moveTo>
                <a:lnTo>
                  <a:pt x="78" y="773"/>
                </a:lnTo>
                <a:lnTo>
                  <a:pt x="88" y="764"/>
                </a:lnTo>
                <a:lnTo>
                  <a:pt x="92" y="761"/>
                </a:lnTo>
                <a:lnTo>
                  <a:pt x="92" y="762"/>
                </a:lnTo>
                <a:lnTo>
                  <a:pt x="91" y="765"/>
                </a:lnTo>
                <a:lnTo>
                  <a:pt x="91" y="765"/>
                </a:lnTo>
                <a:lnTo>
                  <a:pt x="85" y="772"/>
                </a:lnTo>
                <a:lnTo>
                  <a:pt x="79" y="778"/>
                </a:lnTo>
                <a:lnTo>
                  <a:pt x="65" y="790"/>
                </a:lnTo>
                <a:lnTo>
                  <a:pt x="65" y="790"/>
                </a:lnTo>
                <a:lnTo>
                  <a:pt x="65" y="791"/>
                </a:lnTo>
                <a:lnTo>
                  <a:pt x="67" y="792"/>
                </a:lnTo>
                <a:lnTo>
                  <a:pt x="67" y="792"/>
                </a:lnTo>
                <a:lnTo>
                  <a:pt x="71" y="791"/>
                </a:lnTo>
                <a:lnTo>
                  <a:pt x="74" y="789"/>
                </a:lnTo>
                <a:lnTo>
                  <a:pt x="80" y="786"/>
                </a:lnTo>
                <a:lnTo>
                  <a:pt x="91" y="776"/>
                </a:lnTo>
                <a:lnTo>
                  <a:pt x="91" y="776"/>
                </a:lnTo>
                <a:lnTo>
                  <a:pt x="91" y="776"/>
                </a:lnTo>
                <a:lnTo>
                  <a:pt x="91" y="776"/>
                </a:lnTo>
                <a:lnTo>
                  <a:pt x="86" y="783"/>
                </a:lnTo>
                <a:lnTo>
                  <a:pt x="83" y="786"/>
                </a:lnTo>
                <a:lnTo>
                  <a:pt x="79" y="789"/>
                </a:lnTo>
                <a:lnTo>
                  <a:pt x="75" y="791"/>
                </a:lnTo>
                <a:lnTo>
                  <a:pt x="70" y="793"/>
                </a:lnTo>
                <a:lnTo>
                  <a:pt x="64" y="796"/>
                </a:lnTo>
                <a:lnTo>
                  <a:pt x="58" y="797"/>
                </a:lnTo>
                <a:lnTo>
                  <a:pt x="58" y="797"/>
                </a:lnTo>
                <a:lnTo>
                  <a:pt x="51" y="797"/>
                </a:lnTo>
                <a:lnTo>
                  <a:pt x="44" y="794"/>
                </a:lnTo>
                <a:lnTo>
                  <a:pt x="44" y="794"/>
                </a:lnTo>
                <a:lnTo>
                  <a:pt x="53" y="791"/>
                </a:lnTo>
                <a:lnTo>
                  <a:pt x="62" y="786"/>
                </a:lnTo>
                <a:lnTo>
                  <a:pt x="71" y="780"/>
                </a:lnTo>
                <a:lnTo>
                  <a:pt x="78" y="773"/>
                </a:lnTo>
                <a:lnTo>
                  <a:pt x="78" y="773"/>
                </a:lnTo>
                <a:close/>
                <a:moveTo>
                  <a:pt x="99" y="853"/>
                </a:moveTo>
                <a:lnTo>
                  <a:pt x="99" y="853"/>
                </a:lnTo>
                <a:lnTo>
                  <a:pt x="93" y="853"/>
                </a:lnTo>
                <a:lnTo>
                  <a:pt x="88" y="853"/>
                </a:lnTo>
                <a:lnTo>
                  <a:pt x="83" y="851"/>
                </a:lnTo>
                <a:lnTo>
                  <a:pt x="79" y="850"/>
                </a:lnTo>
                <a:lnTo>
                  <a:pt x="71" y="845"/>
                </a:lnTo>
                <a:lnTo>
                  <a:pt x="64" y="839"/>
                </a:lnTo>
                <a:lnTo>
                  <a:pt x="59" y="831"/>
                </a:lnTo>
                <a:lnTo>
                  <a:pt x="54" y="823"/>
                </a:lnTo>
                <a:lnTo>
                  <a:pt x="51" y="814"/>
                </a:lnTo>
                <a:lnTo>
                  <a:pt x="47" y="805"/>
                </a:lnTo>
                <a:lnTo>
                  <a:pt x="47" y="805"/>
                </a:lnTo>
                <a:lnTo>
                  <a:pt x="54" y="805"/>
                </a:lnTo>
                <a:lnTo>
                  <a:pt x="61" y="805"/>
                </a:lnTo>
                <a:lnTo>
                  <a:pt x="61" y="805"/>
                </a:lnTo>
                <a:lnTo>
                  <a:pt x="69" y="804"/>
                </a:lnTo>
                <a:lnTo>
                  <a:pt x="75" y="802"/>
                </a:lnTo>
                <a:lnTo>
                  <a:pt x="75" y="802"/>
                </a:lnTo>
                <a:lnTo>
                  <a:pt x="74" y="806"/>
                </a:lnTo>
                <a:lnTo>
                  <a:pt x="74" y="810"/>
                </a:lnTo>
                <a:lnTo>
                  <a:pt x="75" y="814"/>
                </a:lnTo>
                <a:lnTo>
                  <a:pt x="77" y="818"/>
                </a:lnTo>
                <a:lnTo>
                  <a:pt x="82" y="826"/>
                </a:lnTo>
                <a:lnTo>
                  <a:pt x="89" y="833"/>
                </a:lnTo>
                <a:lnTo>
                  <a:pt x="89" y="833"/>
                </a:lnTo>
                <a:lnTo>
                  <a:pt x="93" y="836"/>
                </a:lnTo>
                <a:lnTo>
                  <a:pt x="98" y="839"/>
                </a:lnTo>
                <a:lnTo>
                  <a:pt x="108" y="842"/>
                </a:lnTo>
                <a:lnTo>
                  <a:pt x="118" y="845"/>
                </a:lnTo>
                <a:lnTo>
                  <a:pt x="123" y="847"/>
                </a:lnTo>
                <a:lnTo>
                  <a:pt x="128" y="850"/>
                </a:lnTo>
                <a:lnTo>
                  <a:pt x="128" y="850"/>
                </a:lnTo>
                <a:lnTo>
                  <a:pt x="128" y="850"/>
                </a:lnTo>
                <a:lnTo>
                  <a:pt x="128" y="850"/>
                </a:lnTo>
                <a:lnTo>
                  <a:pt x="130" y="852"/>
                </a:lnTo>
                <a:lnTo>
                  <a:pt x="130" y="852"/>
                </a:lnTo>
                <a:lnTo>
                  <a:pt x="122" y="852"/>
                </a:lnTo>
                <a:lnTo>
                  <a:pt x="114" y="852"/>
                </a:lnTo>
                <a:lnTo>
                  <a:pt x="99" y="853"/>
                </a:lnTo>
                <a:lnTo>
                  <a:pt x="99" y="853"/>
                </a:lnTo>
                <a:close/>
                <a:moveTo>
                  <a:pt x="208" y="932"/>
                </a:moveTo>
                <a:lnTo>
                  <a:pt x="208" y="932"/>
                </a:lnTo>
                <a:lnTo>
                  <a:pt x="196" y="921"/>
                </a:lnTo>
                <a:lnTo>
                  <a:pt x="184" y="910"/>
                </a:lnTo>
                <a:lnTo>
                  <a:pt x="184" y="910"/>
                </a:lnTo>
                <a:lnTo>
                  <a:pt x="179" y="904"/>
                </a:lnTo>
                <a:lnTo>
                  <a:pt x="174" y="897"/>
                </a:lnTo>
                <a:lnTo>
                  <a:pt x="166" y="884"/>
                </a:lnTo>
                <a:lnTo>
                  <a:pt x="157" y="869"/>
                </a:lnTo>
                <a:lnTo>
                  <a:pt x="153" y="863"/>
                </a:lnTo>
                <a:lnTo>
                  <a:pt x="148" y="857"/>
                </a:lnTo>
                <a:lnTo>
                  <a:pt x="148" y="857"/>
                </a:lnTo>
                <a:lnTo>
                  <a:pt x="140" y="850"/>
                </a:lnTo>
                <a:lnTo>
                  <a:pt x="140" y="850"/>
                </a:lnTo>
                <a:lnTo>
                  <a:pt x="139" y="849"/>
                </a:lnTo>
                <a:lnTo>
                  <a:pt x="139" y="849"/>
                </a:lnTo>
                <a:lnTo>
                  <a:pt x="134" y="844"/>
                </a:lnTo>
                <a:lnTo>
                  <a:pt x="134" y="844"/>
                </a:lnTo>
                <a:lnTo>
                  <a:pt x="134" y="844"/>
                </a:lnTo>
                <a:lnTo>
                  <a:pt x="134" y="844"/>
                </a:lnTo>
                <a:lnTo>
                  <a:pt x="130" y="837"/>
                </a:lnTo>
                <a:lnTo>
                  <a:pt x="127" y="829"/>
                </a:lnTo>
                <a:lnTo>
                  <a:pt x="123" y="813"/>
                </a:lnTo>
                <a:lnTo>
                  <a:pt x="123" y="813"/>
                </a:lnTo>
                <a:lnTo>
                  <a:pt x="124" y="776"/>
                </a:lnTo>
                <a:lnTo>
                  <a:pt x="126" y="741"/>
                </a:lnTo>
                <a:lnTo>
                  <a:pt x="132" y="670"/>
                </a:lnTo>
                <a:lnTo>
                  <a:pt x="132" y="670"/>
                </a:lnTo>
                <a:lnTo>
                  <a:pt x="136" y="623"/>
                </a:lnTo>
                <a:lnTo>
                  <a:pt x="140" y="578"/>
                </a:lnTo>
                <a:lnTo>
                  <a:pt x="140" y="578"/>
                </a:lnTo>
                <a:lnTo>
                  <a:pt x="148" y="587"/>
                </a:lnTo>
                <a:lnTo>
                  <a:pt x="157" y="596"/>
                </a:lnTo>
                <a:lnTo>
                  <a:pt x="166" y="603"/>
                </a:lnTo>
                <a:lnTo>
                  <a:pt x="176" y="609"/>
                </a:lnTo>
                <a:lnTo>
                  <a:pt x="187" y="613"/>
                </a:lnTo>
                <a:lnTo>
                  <a:pt x="198" y="615"/>
                </a:lnTo>
                <a:lnTo>
                  <a:pt x="210" y="615"/>
                </a:lnTo>
                <a:lnTo>
                  <a:pt x="216" y="614"/>
                </a:lnTo>
                <a:lnTo>
                  <a:pt x="222" y="612"/>
                </a:lnTo>
                <a:lnTo>
                  <a:pt x="222" y="612"/>
                </a:lnTo>
                <a:lnTo>
                  <a:pt x="223" y="612"/>
                </a:lnTo>
                <a:lnTo>
                  <a:pt x="223" y="612"/>
                </a:lnTo>
                <a:lnTo>
                  <a:pt x="222" y="653"/>
                </a:lnTo>
                <a:lnTo>
                  <a:pt x="222" y="653"/>
                </a:lnTo>
                <a:lnTo>
                  <a:pt x="221" y="685"/>
                </a:lnTo>
                <a:lnTo>
                  <a:pt x="220" y="701"/>
                </a:lnTo>
                <a:lnTo>
                  <a:pt x="219" y="718"/>
                </a:lnTo>
                <a:lnTo>
                  <a:pt x="219" y="718"/>
                </a:lnTo>
                <a:lnTo>
                  <a:pt x="214" y="751"/>
                </a:lnTo>
                <a:lnTo>
                  <a:pt x="213" y="767"/>
                </a:lnTo>
                <a:lnTo>
                  <a:pt x="211" y="784"/>
                </a:lnTo>
                <a:lnTo>
                  <a:pt x="211" y="784"/>
                </a:lnTo>
                <a:lnTo>
                  <a:pt x="211" y="794"/>
                </a:lnTo>
                <a:lnTo>
                  <a:pt x="212" y="806"/>
                </a:lnTo>
                <a:lnTo>
                  <a:pt x="214" y="816"/>
                </a:lnTo>
                <a:lnTo>
                  <a:pt x="216" y="827"/>
                </a:lnTo>
                <a:lnTo>
                  <a:pt x="219" y="837"/>
                </a:lnTo>
                <a:lnTo>
                  <a:pt x="223" y="846"/>
                </a:lnTo>
                <a:lnTo>
                  <a:pt x="227" y="856"/>
                </a:lnTo>
                <a:lnTo>
                  <a:pt x="233" y="865"/>
                </a:lnTo>
                <a:lnTo>
                  <a:pt x="233" y="865"/>
                </a:lnTo>
                <a:lnTo>
                  <a:pt x="242" y="879"/>
                </a:lnTo>
                <a:lnTo>
                  <a:pt x="242" y="879"/>
                </a:lnTo>
                <a:lnTo>
                  <a:pt x="241" y="886"/>
                </a:lnTo>
                <a:lnTo>
                  <a:pt x="240" y="895"/>
                </a:lnTo>
                <a:lnTo>
                  <a:pt x="237" y="904"/>
                </a:lnTo>
                <a:lnTo>
                  <a:pt x="234" y="913"/>
                </a:lnTo>
                <a:lnTo>
                  <a:pt x="229" y="921"/>
                </a:lnTo>
                <a:lnTo>
                  <a:pt x="223" y="927"/>
                </a:lnTo>
                <a:lnTo>
                  <a:pt x="220" y="930"/>
                </a:lnTo>
                <a:lnTo>
                  <a:pt x="216" y="931"/>
                </a:lnTo>
                <a:lnTo>
                  <a:pt x="212" y="932"/>
                </a:lnTo>
                <a:lnTo>
                  <a:pt x="208" y="932"/>
                </a:lnTo>
                <a:lnTo>
                  <a:pt x="208" y="932"/>
                </a:lnTo>
                <a:close/>
                <a:moveTo>
                  <a:pt x="626" y="984"/>
                </a:moveTo>
                <a:lnTo>
                  <a:pt x="626" y="984"/>
                </a:lnTo>
                <a:lnTo>
                  <a:pt x="615" y="986"/>
                </a:lnTo>
                <a:lnTo>
                  <a:pt x="604" y="987"/>
                </a:lnTo>
                <a:lnTo>
                  <a:pt x="593" y="987"/>
                </a:lnTo>
                <a:lnTo>
                  <a:pt x="581" y="987"/>
                </a:lnTo>
                <a:lnTo>
                  <a:pt x="559" y="985"/>
                </a:lnTo>
                <a:lnTo>
                  <a:pt x="536" y="983"/>
                </a:lnTo>
                <a:lnTo>
                  <a:pt x="536" y="983"/>
                </a:lnTo>
                <a:lnTo>
                  <a:pt x="513" y="981"/>
                </a:lnTo>
                <a:lnTo>
                  <a:pt x="489" y="980"/>
                </a:lnTo>
                <a:lnTo>
                  <a:pt x="441" y="979"/>
                </a:lnTo>
                <a:lnTo>
                  <a:pt x="441" y="979"/>
                </a:lnTo>
                <a:lnTo>
                  <a:pt x="405" y="979"/>
                </a:lnTo>
                <a:lnTo>
                  <a:pt x="369" y="978"/>
                </a:lnTo>
                <a:lnTo>
                  <a:pt x="351" y="977"/>
                </a:lnTo>
                <a:lnTo>
                  <a:pt x="333" y="976"/>
                </a:lnTo>
                <a:lnTo>
                  <a:pt x="315" y="973"/>
                </a:lnTo>
                <a:lnTo>
                  <a:pt x="296" y="970"/>
                </a:lnTo>
                <a:lnTo>
                  <a:pt x="296" y="970"/>
                </a:lnTo>
                <a:lnTo>
                  <a:pt x="276" y="965"/>
                </a:lnTo>
                <a:lnTo>
                  <a:pt x="256" y="959"/>
                </a:lnTo>
                <a:lnTo>
                  <a:pt x="238" y="949"/>
                </a:lnTo>
                <a:lnTo>
                  <a:pt x="219" y="939"/>
                </a:lnTo>
                <a:lnTo>
                  <a:pt x="219" y="939"/>
                </a:lnTo>
                <a:lnTo>
                  <a:pt x="225" y="936"/>
                </a:lnTo>
                <a:lnTo>
                  <a:pt x="232" y="931"/>
                </a:lnTo>
                <a:lnTo>
                  <a:pt x="237" y="926"/>
                </a:lnTo>
                <a:lnTo>
                  <a:pt x="241" y="919"/>
                </a:lnTo>
                <a:lnTo>
                  <a:pt x="244" y="911"/>
                </a:lnTo>
                <a:lnTo>
                  <a:pt x="247" y="903"/>
                </a:lnTo>
                <a:lnTo>
                  <a:pt x="249" y="896"/>
                </a:lnTo>
                <a:lnTo>
                  <a:pt x="250" y="888"/>
                </a:lnTo>
                <a:lnTo>
                  <a:pt x="250" y="888"/>
                </a:lnTo>
                <a:lnTo>
                  <a:pt x="258" y="896"/>
                </a:lnTo>
                <a:lnTo>
                  <a:pt x="268" y="904"/>
                </a:lnTo>
                <a:lnTo>
                  <a:pt x="277" y="911"/>
                </a:lnTo>
                <a:lnTo>
                  <a:pt x="287" y="918"/>
                </a:lnTo>
                <a:lnTo>
                  <a:pt x="298" y="923"/>
                </a:lnTo>
                <a:lnTo>
                  <a:pt x="310" y="929"/>
                </a:lnTo>
                <a:lnTo>
                  <a:pt x="321" y="933"/>
                </a:lnTo>
                <a:lnTo>
                  <a:pt x="333" y="937"/>
                </a:lnTo>
                <a:lnTo>
                  <a:pt x="356" y="944"/>
                </a:lnTo>
                <a:lnTo>
                  <a:pt x="380" y="949"/>
                </a:lnTo>
                <a:lnTo>
                  <a:pt x="405" y="952"/>
                </a:lnTo>
                <a:lnTo>
                  <a:pt x="428" y="954"/>
                </a:lnTo>
                <a:lnTo>
                  <a:pt x="428" y="954"/>
                </a:lnTo>
                <a:lnTo>
                  <a:pt x="449" y="954"/>
                </a:lnTo>
                <a:lnTo>
                  <a:pt x="470" y="954"/>
                </a:lnTo>
                <a:lnTo>
                  <a:pt x="491" y="953"/>
                </a:lnTo>
                <a:lnTo>
                  <a:pt x="512" y="952"/>
                </a:lnTo>
                <a:lnTo>
                  <a:pt x="532" y="950"/>
                </a:lnTo>
                <a:lnTo>
                  <a:pt x="553" y="947"/>
                </a:lnTo>
                <a:lnTo>
                  <a:pt x="574" y="944"/>
                </a:lnTo>
                <a:lnTo>
                  <a:pt x="594" y="940"/>
                </a:lnTo>
                <a:lnTo>
                  <a:pt x="613" y="936"/>
                </a:lnTo>
                <a:lnTo>
                  <a:pt x="634" y="930"/>
                </a:lnTo>
                <a:lnTo>
                  <a:pt x="654" y="925"/>
                </a:lnTo>
                <a:lnTo>
                  <a:pt x="673" y="918"/>
                </a:lnTo>
                <a:lnTo>
                  <a:pt x="692" y="911"/>
                </a:lnTo>
                <a:lnTo>
                  <a:pt x="711" y="904"/>
                </a:lnTo>
                <a:lnTo>
                  <a:pt x="750" y="887"/>
                </a:lnTo>
                <a:lnTo>
                  <a:pt x="750" y="887"/>
                </a:lnTo>
                <a:lnTo>
                  <a:pt x="739" y="904"/>
                </a:lnTo>
                <a:lnTo>
                  <a:pt x="727" y="919"/>
                </a:lnTo>
                <a:lnTo>
                  <a:pt x="712" y="934"/>
                </a:lnTo>
                <a:lnTo>
                  <a:pt x="697" y="947"/>
                </a:lnTo>
                <a:lnTo>
                  <a:pt x="681" y="960"/>
                </a:lnTo>
                <a:lnTo>
                  <a:pt x="664" y="970"/>
                </a:lnTo>
                <a:lnTo>
                  <a:pt x="646" y="978"/>
                </a:lnTo>
                <a:lnTo>
                  <a:pt x="637" y="981"/>
                </a:lnTo>
                <a:lnTo>
                  <a:pt x="626" y="984"/>
                </a:lnTo>
                <a:lnTo>
                  <a:pt x="626" y="984"/>
                </a:lnTo>
                <a:close/>
                <a:moveTo>
                  <a:pt x="600" y="930"/>
                </a:moveTo>
                <a:lnTo>
                  <a:pt x="600" y="930"/>
                </a:lnTo>
                <a:lnTo>
                  <a:pt x="610" y="926"/>
                </a:lnTo>
                <a:lnTo>
                  <a:pt x="610" y="926"/>
                </a:lnTo>
                <a:lnTo>
                  <a:pt x="632" y="918"/>
                </a:lnTo>
                <a:lnTo>
                  <a:pt x="654" y="910"/>
                </a:lnTo>
                <a:lnTo>
                  <a:pt x="654" y="910"/>
                </a:lnTo>
                <a:lnTo>
                  <a:pt x="687" y="900"/>
                </a:lnTo>
                <a:lnTo>
                  <a:pt x="721" y="891"/>
                </a:lnTo>
                <a:lnTo>
                  <a:pt x="721" y="891"/>
                </a:lnTo>
                <a:lnTo>
                  <a:pt x="691" y="903"/>
                </a:lnTo>
                <a:lnTo>
                  <a:pt x="661" y="913"/>
                </a:lnTo>
                <a:lnTo>
                  <a:pt x="630" y="923"/>
                </a:lnTo>
                <a:lnTo>
                  <a:pt x="600" y="930"/>
                </a:lnTo>
                <a:lnTo>
                  <a:pt x="600" y="930"/>
                </a:lnTo>
                <a:close/>
                <a:moveTo>
                  <a:pt x="756" y="878"/>
                </a:moveTo>
                <a:lnTo>
                  <a:pt x="756" y="878"/>
                </a:lnTo>
                <a:lnTo>
                  <a:pt x="755" y="879"/>
                </a:lnTo>
                <a:lnTo>
                  <a:pt x="755" y="879"/>
                </a:lnTo>
                <a:lnTo>
                  <a:pt x="752" y="877"/>
                </a:lnTo>
                <a:lnTo>
                  <a:pt x="750" y="878"/>
                </a:lnTo>
                <a:lnTo>
                  <a:pt x="750" y="878"/>
                </a:lnTo>
                <a:lnTo>
                  <a:pt x="735" y="885"/>
                </a:lnTo>
                <a:lnTo>
                  <a:pt x="735" y="885"/>
                </a:lnTo>
                <a:lnTo>
                  <a:pt x="696" y="895"/>
                </a:lnTo>
                <a:lnTo>
                  <a:pt x="677" y="900"/>
                </a:lnTo>
                <a:lnTo>
                  <a:pt x="659" y="906"/>
                </a:lnTo>
                <a:lnTo>
                  <a:pt x="659" y="906"/>
                </a:lnTo>
                <a:lnTo>
                  <a:pt x="639" y="913"/>
                </a:lnTo>
                <a:lnTo>
                  <a:pt x="619" y="920"/>
                </a:lnTo>
                <a:lnTo>
                  <a:pt x="619" y="920"/>
                </a:lnTo>
                <a:lnTo>
                  <a:pt x="609" y="924"/>
                </a:lnTo>
                <a:lnTo>
                  <a:pt x="599" y="928"/>
                </a:lnTo>
                <a:lnTo>
                  <a:pt x="599" y="928"/>
                </a:lnTo>
                <a:lnTo>
                  <a:pt x="593" y="930"/>
                </a:lnTo>
                <a:lnTo>
                  <a:pt x="591" y="930"/>
                </a:lnTo>
                <a:lnTo>
                  <a:pt x="591" y="929"/>
                </a:lnTo>
                <a:lnTo>
                  <a:pt x="593" y="927"/>
                </a:lnTo>
                <a:lnTo>
                  <a:pt x="599" y="924"/>
                </a:lnTo>
                <a:lnTo>
                  <a:pt x="599" y="924"/>
                </a:lnTo>
                <a:lnTo>
                  <a:pt x="610" y="921"/>
                </a:lnTo>
                <a:lnTo>
                  <a:pt x="620" y="917"/>
                </a:lnTo>
                <a:lnTo>
                  <a:pt x="643" y="911"/>
                </a:lnTo>
                <a:lnTo>
                  <a:pt x="643" y="911"/>
                </a:lnTo>
                <a:lnTo>
                  <a:pt x="669" y="902"/>
                </a:lnTo>
                <a:lnTo>
                  <a:pt x="694" y="893"/>
                </a:lnTo>
                <a:lnTo>
                  <a:pt x="694" y="893"/>
                </a:lnTo>
                <a:lnTo>
                  <a:pt x="721" y="885"/>
                </a:lnTo>
                <a:lnTo>
                  <a:pt x="747" y="878"/>
                </a:lnTo>
                <a:lnTo>
                  <a:pt x="747" y="878"/>
                </a:lnTo>
                <a:lnTo>
                  <a:pt x="753" y="875"/>
                </a:lnTo>
                <a:lnTo>
                  <a:pt x="756" y="873"/>
                </a:lnTo>
                <a:lnTo>
                  <a:pt x="758" y="872"/>
                </a:lnTo>
                <a:lnTo>
                  <a:pt x="758" y="872"/>
                </a:lnTo>
                <a:lnTo>
                  <a:pt x="761" y="867"/>
                </a:lnTo>
                <a:lnTo>
                  <a:pt x="764" y="862"/>
                </a:lnTo>
                <a:lnTo>
                  <a:pt x="764" y="862"/>
                </a:lnTo>
                <a:lnTo>
                  <a:pt x="756" y="878"/>
                </a:lnTo>
                <a:lnTo>
                  <a:pt x="756" y="878"/>
                </a:lnTo>
                <a:close/>
                <a:moveTo>
                  <a:pt x="768" y="855"/>
                </a:moveTo>
                <a:lnTo>
                  <a:pt x="768" y="855"/>
                </a:lnTo>
                <a:lnTo>
                  <a:pt x="763" y="856"/>
                </a:lnTo>
                <a:lnTo>
                  <a:pt x="763" y="856"/>
                </a:lnTo>
                <a:lnTo>
                  <a:pt x="761" y="857"/>
                </a:lnTo>
                <a:lnTo>
                  <a:pt x="761" y="857"/>
                </a:lnTo>
                <a:lnTo>
                  <a:pt x="716" y="872"/>
                </a:lnTo>
                <a:lnTo>
                  <a:pt x="669" y="886"/>
                </a:lnTo>
                <a:lnTo>
                  <a:pt x="669" y="886"/>
                </a:lnTo>
                <a:lnTo>
                  <a:pt x="646" y="893"/>
                </a:lnTo>
                <a:lnTo>
                  <a:pt x="623" y="901"/>
                </a:lnTo>
                <a:lnTo>
                  <a:pt x="623" y="901"/>
                </a:lnTo>
                <a:lnTo>
                  <a:pt x="602" y="908"/>
                </a:lnTo>
                <a:lnTo>
                  <a:pt x="602" y="908"/>
                </a:lnTo>
                <a:lnTo>
                  <a:pt x="593" y="911"/>
                </a:lnTo>
                <a:lnTo>
                  <a:pt x="593" y="911"/>
                </a:lnTo>
                <a:lnTo>
                  <a:pt x="591" y="911"/>
                </a:lnTo>
                <a:lnTo>
                  <a:pt x="594" y="910"/>
                </a:lnTo>
                <a:lnTo>
                  <a:pt x="601" y="907"/>
                </a:lnTo>
                <a:lnTo>
                  <a:pt x="601" y="907"/>
                </a:lnTo>
                <a:lnTo>
                  <a:pt x="625" y="898"/>
                </a:lnTo>
                <a:lnTo>
                  <a:pt x="651" y="889"/>
                </a:lnTo>
                <a:lnTo>
                  <a:pt x="700" y="871"/>
                </a:lnTo>
                <a:lnTo>
                  <a:pt x="700" y="871"/>
                </a:lnTo>
                <a:lnTo>
                  <a:pt x="719" y="865"/>
                </a:lnTo>
                <a:lnTo>
                  <a:pt x="719" y="865"/>
                </a:lnTo>
                <a:lnTo>
                  <a:pt x="733" y="861"/>
                </a:lnTo>
                <a:lnTo>
                  <a:pt x="746" y="857"/>
                </a:lnTo>
                <a:lnTo>
                  <a:pt x="759" y="852"/>
                </a:lnTo>
                <a:lnTo>
                  <a:pt x="772" y="846"/>
                </a:lnTo>
                <a:lnTo>
                  <a:pt x="772" y="846"/>
                </a:lnTo>
                <a:lnTo>
                  <a:pt x="768" y="855"/>
                </a:lnTo>
                <a:lnTo>
                  <a:pt x="768" y="855"/>
                </a:lnTo>
                <a:close/>
                <a:moveTo>
                  <a:pt x="776" y="834"/>
                </a:moveTo>
                <a:lnTo>
                  <a:pt x="776" y="834"/>
                </a:lnTo>
                <a:lnTo>
                  <a:pt x="773" y="841"/>
                </a:lnTo>
                <a:lnTo>
                  <a:pt x="773" y="841"/>
                </a:lnTo>
                <a:lnTo>
                  <a:pt x="745" y="853"/>
                </a:lnTo>
                <a:lnTo>
                  <a:pt x="717" y="863"/>
                </a:lnTo>
                <a:lnTo>
                  <a:pt x="717" y="863"/>
                </a:lnTo>
                <a:lnTo>
                  <a:pt x="666" y="877"/>
                </a:lnTo>
                <a:lnTo>
                  <a:pt x="666" y="877"/>
                </a:lnTo>
                <a:lnTo>
                  <a:pt x="643" y="883"/>
                </a:lnTo>
                <a:lnTo>
                  <a:pt x="620" y="890"/>
                </a:lnTo>
                <a:lnTo>
                  <a:pt x="620" y="890"/>
                </a:lnTo>
                <a:lnTo>
                  <a:pt x="595" y="899"/>
                </a:lnTo>
                <a:lnTo>
                  <a:pt x="595" y="899"/>
                </a:lnTo>
                <a:lnTo>
                  <a:pt x="591" y="901"/>
                </a:lnTo>
                <a:lnTo>
                  <a:pt x="594" y="899"/>
                </a:lnTo>
                <a:lnTo>
                  <a:pt x="604" y="895"/>
                </a:lnTo>
                <a:lnTo>
                  <a:pt x="604" y="895"/>
                </a:lnTo>
                <a:lnTo>
                  <a:pt x="629" y="885"/>
                </a:lnTo>
                <a:lnTo>
                  <a:pt x="656" y="875"/>
                </a:lnTo>
                <a:lnTo>
                  <a:pt x="681" y="866"/>
                </a:lnTo>
                <a:lnTo>
                  <a:pt x="706" y="857"/>
                </a:lnTo>
                <a:lnTo>
                  <a:pt x="706" y="857"/>
                </a:lnTo>
                <a:lnTo>
                  <a:pt x="730" y="849"/>
                </a:lnTo>
                <a:lnTo>
                  <a:pt x="741" y="844"/>
                </a:lnTo>
                <a:lnTo>
                  <a:pt x="752" y="839"/>
                </a:lnTo>
                <a:lnTo>
                  <a:pt x="752" y="839"/>
                </a:lnTo>
                <a:lnTo>
                  <a:pt x="766" y="832"/>
                </a:lnTo>
                <a:lnTo>
                  <a:pt x="774" y="828"/>
                </a:lnTo>
                <a:lnTo>
                  <a:pt x="780" y="823"/>
                </a:lnTo>
                <a:lnTo>
                  <a:pt x="780" y="823"/>
                </a:lnTo>
                <a:lnTo>
                  <a:pt x="776" y="834"/>
                </a:lnTo>
                <a:lnTo>
                  <a:pt x="776" y="834"/>
                </a:lnTo>
                <a:close/>
                <a:moveTo>
                  <a:pt x="782" y="819"/>
                </a:moveTo>
                <a:lnTo>
                  <a:pt x="782" y="819"/>
                </a:lnTo>
                <a:lnTo>
                  <a:pt x="756" y="830"/>
                </a:lnTo>
                <a:lnTo>
                  <a:pt x="729" y="840"/>
                </a:lnTo>
                <a:lnTo>
                  <a:pt x="675" y="857"/>
                </a:lnTo>
                <a:lnTo>
                  <a:pt x="675" y="857"/>
                </a:lnTo>
                <a:lnTo>
                  <a:pt x="649" y="866"/>
                </a:lnTo>
                <a:lnTo>
                  <a:pt x="623" y="874"/>
                </a:lnTo>
                <a:lnTo>
                  <a:pt x="623" y="874"/>
                </a:lnTo>
                <a:lnTo>
                  <a:pt x="598" y="885"/>
                </a:lnTo>
                <a:lnTo>
                  <a:pt x="598" y="885"/>
                </a:lnTo>
                <a:lnTo>
                  <a:pt x="593" y="886"/>
                </a:lnTo>
                <a:lnTo>
                  <a:pt x="596" y="885"/>
                </a:lnTo>
                <a:lnTo>
                  <a:pt x="607" y="881"/>
                </a:lnTo>
                <a:lnTo>
                  <a:pt x="607" y="881"/>
                </a:lnTo>
                <a:lnTo>
                  <a:pt x="632" y="869"/>
                </a:lnTo>
                <a:lnTo>
                  <a:pt x="659" y="859"/>
                </a:lnTo>
                <a:lnTo>
                  <a:pt x="711" y="841"/>
                </a:lnTo>
                <a:lnTo>
                  <a:pt x="711" y="841"/>
                </a:lnTo>
                <a:lnTo>
                  <a:pt x="757" y="822"/>
                </a:lnTo>
                <a:lnTo>
                  <a:pt x="757" y="822"/>
                </a:lnTo>
                <a:lnTo>
                  <a:pt x="772" y="816"/>
                </a:lnTo>
                <a:lnTo>
                  <a:pt x="779" y="812"/>
                </a:lnTo>
                <a:lnTo>
                  <a:pt x="786" y="807"/>
                </a:lnTo>
                <a:lnTo>
                  <a:pt x="786" y="807"/>
                </a:lnTo>
                <a:lnTo>
                  <a:pt x="782" y="819"/>
                </a:lnTo>
                <a:lnTo>
                  <a:pt x="782" y="819"/>
                </a:lnTo>
                <a:close/>
                <a:moveTo>
                  <a:pt x="787" y="804"/>
                </a:moveTo>
                <a:lnTo>
                  <a:pt x="787" y="804"/>
                </a:lnTo>
                <a:lnTo>
                  <a:pt x="785" y="804"/>
                </a:lnTo>
                <a:lnTo>
                  <a:pt x="785" y="804"/>
                </a:lnTo>
                <a:lnTo>
                  <a:pt x="780" y="808"/>
                </a:lnTo>
                <a:lnTo>
                  <a:pt x="775" y="810"/>
                </a:lnTo>
                <a:lnTo>
                  <a:pt x="763" y="815"/>
                </a:lnTo>
                <a:lnTo>
                  <a:pt x="740" y="822"/>
                </a:lnTo>
                <a:lnTo>
                  <a:pt x="740" y="822"/>
                </a:lnTo>
                <a:lnTo>
                  <a:pt x="711" y="833"/>
                </a:lnTo>
                <a:lnTo>
                  <a:pt x="684" y="843"/>
                </a:lnTo>
                <a:lnTo>
                  <a:pt x="684" y="843"/>
                </a:lnTo>
                <a:lnTo>
                  <a:pt x="657" y="851"/>
                </a:lnTo>
                <a:lnTo>
                  <a:pt x="629" y="860"/>
                </a:lnTo>
                <a:lnTo>
                  <a:pt x="629" y="860"/>
                </a:lnTo>
                <a:lnTo>
                  <a:pt x="606" y="869"/>
                </a:lnTo>
                <a:lnTo>
                  <a:pt x="606" y="869"/>
                </a:lnTo>
                <a:lnTo>
                  <a:pt x="600" y="871"/>
                </a:lnTo>
                <a:lnTo>
                  <a:pt x="594" y="873"/>
                </a:lnTo>
                <a:lnTo>
                  <a:pt x="594" y="873"/>
                </a:lnTo>
                <a:lnTo>
                  <a:pt x="607" y="866"/>
                </a:lnTo>
                <a:lnTo>
                  <a:pt x="607" y="866"/>
                </a:lnTo>
                <a:lnTo>
                  <a:pt x="620" y="860"/>
                </a:lnTo>
                <a:lnTo>
                  <a:pt x="635" y="855"/>
                </a:lnTo>
                <a:lnTo>
                  <a:pt x="662" y="845"/>
                </a:lnTo>
                <a:lnTo>
                  <a:pt x="662" y="845"/>
                </a:lnTo>
                <a:lnTo>
                  <a:pt x="690" y="835"/>
                </a:lnTo>
                <a:lnTo>
                  <a:pt x="718" y="825"/>
                </a:lnTo>
                <a:lnTo>
                  <a:pt x="718" y="825"/>
                </a:lnTo>
                <a:lnTo>
                  <a:pt x="741" y="816"/>
                </a:lnTo>
                <a:lnTo>
                  <a:pt x="764" y="806"/>
                </a:lnTo>
                <a:lnTo>
                  <a:pt x="764" y="806"/>
                </a:lnTo>
                <a:lnTo>
                  <a:pt x="771" y="803"/>
                </a:lnTo>
                <a:lnTo>
                  <a:pt x="778" y="799"/>
                </a:lnTo>
                <a:lnTo>
                  <a:pt x="785" y="794"/>
                </a:lnTo>
                <a:lnTo>
                  <a:pt x="790" y="789"/>
                </a:lnTo>
                <a:lnTo>
                  <a:pt x="790" y="789"/>
                </a:lnTo>
                <a:lnTo>
                  <a:pt x="787" y="804"/>
                </a:lnTo>
                <a:lnTo>
                  <a:pt x="787" y="804"/>
                </a:lnTo>
                <a:close/>
                <a:moveTo>
                  <a:pt x="791" y="787"/>
                </a:moveTo>
                <a:lnTo>
                  <a:pt x="791" y="787"/>
                </a:lnTo>
                <a:lnTo>
                  <a:pt x="790" y="787"/>
                </a:lnTo>
                <a:lnTo>
                  <a:pt x="790" y="787"/>
                </a:lnTo>
                <a:lnTo>
                  <a:pt x="778" y="791"/>
                </a:lnTo>
                <a:lnTo>
                  <a:pt x="766" y="796"/>
                </a:lnTo>
                <a:lnTo>
                  <a:pt x="744" y="807"/>
                </a:lnTo>
                <a:lnTo>
                  <a:pt x="744" y="807"/>
                </a:lnTo>
                <a:lnTo>
                  <a:pt x="686" y="828"/>
                </a:lnTo>
                <a:lnTo>
                  <a:pt x="686" y="828"/>
                </a:lnTo>
                <a:lnTo>
                  <a:pt x="661" y="838"/>
                </a:lnTo>
                <a:lnTo>
                  <a:pt x="635" y="847"/>
                </a:lnTo>
                <a:lnTo>
                  <a:pt x="635" y="847"/>
                </a:lnTo>
                <a:lnTo>
                  <a:pt x="614" y="853"/>
                </a:lnTo>
                <a:lnTo>
                  <a:pt x="604" y="857"/>
                </a:lnTo>
                <a:lnTo>
                  <a:pt x="594" y="861"/>
                </a:lnTo>
                <a:lnTo>
                  <a:pt x="594" y="861"/>
                </a:lnTo>
                <a:lnTo>
                  <a:pt x="595" y="852"/>
                </a:lnTo>
                <a:lnTo>
                  <a:pt x="595" y="852"/>
                </a:lnTo>
                <a:lnTo>
                  <a:pt x="606" y="850"/>
                </a:lnTo>
                <a:lnTo>
                  <a:pt x="618" y="847"/>
                </a:lnTo>
                <a:lnTo>
                  <a:pt x="640" y="838"/>
                </a:lnTo>
                <a:lnTo>
                  <a:pt x="640" y="838"/>
                </a:lnTo>
                <a:lnTo>
                  <a:pt x="654" y="834"/>
                </a:lnTo>
                <a:lnTo>
                  <a:pt x="668" y="829"/>
                </a:lnTo>
                <a:lnTo>
                  <a:pt x="696" y="822"/>
                </a:lnTo>
                <a:lnTo>
                  <a:pt x="696" y="822"/>
                </a:lnTo>
                <a:lnTo>
                  <a:pt x="709" y="819"/>
                </a:lnTo>
                <a:lnTo>
                  <a:pt x="722" y="815"/>
                </a:lnTo>
                <a:lnTo>
                  <a:pt x="734" y="810"/>
                </a:lnTo>
                <a:lnTo>
                  <a:pt x="746" y="805"/>
                </a:lnTo>
                <a:lnTo>
                  <a:pt x="746" y="805"/>
                </a:lnTo>
                <a:lnTo>
                  <a:pt x="769" y="794"/>
                </a:lnTo>
                <a:lnTo>
                  <a:pt x="780" y="789"/>
                </a:lnTo>
                <a:lnTo>
                  <a:pt x="792" y="784"/>
                </a:lnTo>
                <a:lnTo>
                  <a:pt x="792" y="784"/>
                </a:lnTo>
                <a:lnTo>
                  <a:pt x="791" y="787"/>
                </a:lnTo>
                <a:lnTo>
                  <a:pt x="791" y="787"/>
                </a:lnTo>
                <a:close/>
                <a:moveTo>
                  <a:pt x="792" y="781"/>
                </a:moveTo>
                <a:lnTo>
                  <a:pt x="792" y="781"/>
                </a:lnTo>
                <a:lnTo>
                  <a:pt x="782" y="786"/>
                </a:lnTo>
                <a:lnTo>
                  <a:pt x="771" y="791"/>
                </a:lnTo>
                <a:lnTo>
                  <a:pt x="750" y="801"/>
                </a:lnTo>
                <a:lnTo>
                  <a:pt x="750" y="801"/>
                </a:lnTo>
                <a:lnTo>
                  <a:pt x="737" y="806"/>
                </a:lnTo>
                <a:lnTo>
                  <a:pt x="723" y="812"/>
                </a:lnTo>
                <a:lnTo>
                  <a:pt x="709" y="816"/>
                </a:lnTo>
                <a:lnTo>
                  <a:pt x="695" y="820"/>
                </a:lnTo>
                <a:lnTo>
                  <a:pt x="695" y="820"/>
                </a:lnTo>
                <a:lnTo>
                  <a:pt x="670" y="827"/>
                </a:lnTo>
                <a:lnTo>
                  <a:pt x="657" y="830"/>
                </a:lnTo>
                <a:lnTo>
                  <a:pt x="644" y="835"/>
                </a:lnTo>
                <a:lnTo>
                  <a:pt x="644" y="835"/>
                </a:lnTo>
                <a:lnTo>
                  <a:pt x="621" y="843"/>
                </a:lnTo>
                <a:lnTo>
                  <a:pt x="621" y="843"/>
                </a:lnTo>
                <a:lnTo>
                  <a:pt x="615" y="845"/>
                </a:lnTo>
                <a:lnTo>
                  <a:pt x="609" y="846"/>
                </a:lnTo>
                <a:lnTo>
                  <a:pt x="603" y="848"/>
                </a:lnTo>
                <a:lnTo>
                  <a:pt x="598" y="850"/>
                </a:lnTo>
                <a:lnTo>
                  <a:pt x="598" y="850"/>
                </a:lnTo>
                <a:lnTo>
                  <a:pt x="610" y="843"/>
                </a:lnTo>
                <a:lnTo>
                  <a:pt x="623" y="836"/>
                </a:lnTo>
                <a:lnTo>
                  <a:pt x="623" y="836"/>
                </a:lnTo>
                <a:lnTo>
                  <a:pt x="661" y="822"/>
                </a:lnTo>
                <a:lnTo>
                  <a:pt x="699" y="808"/>
                </a:lnTo>
                <a:lnTo>
                  <a:pt x="699" y="808"/>
                </a:lnTo>
                <a:lnTo>
                  <a:pt x="743" y="792"/>
                </a:lnTo>
                <a:lnTo>
                  <a:pt x="765" y="784"/>
                </a:lnTo>
                <a:lnTo>
                  <a:pt x="786" y="774"/>
                </a:lnTo>
                <a:lnTo>
                  <a:pt x="786" y="774"/>
                </a:lnTo>
                <a:lnTo>
                  <a:pt x="789" y="773"/>
                </a:lnTo>
                <a:lnTo>
                  <a:pt x="790" y="773"/>
                </a:lnTo>
                <a:lnTo>
                  <a:pt x="790" y="772"/>
                </a:lnTo>
                <a:lnTo>
                  <a:pt x="790" y="772"/>
                </a:lnTo>
                <a:lnTo>
                  <a:pt x="794" y="770"/>
                </a:lnTo>
                <a:lnTo>
                  <a:pt x="794" y="770"/>
                </a:lnTo>
                <a:lnTo>
                  <a:pt x="792" y="781"/>
                </a:lnTo>
                <a:lnTo>
                  <a:pt x="792" y="781"/>
                </a:lnTo>
                <a:close/>
                <a:moveTo>
                  <a:pt x="796" y="767"/>
                </a:moveTo>
                <a:lnTo>
                  <a:pt x="796" y="767"/>
                </a:lnTo>
                <a:lnTo>
                  <a:pt x="794" y="767"/>
                </a:lnTo>
                <a:lnTo>
                  <a:pt x="794" y="767"/>
                </a:lnTo>
                <a:lnTo>
                  <a:pt x="776" y="776"/>
                </a:lnTo>
                <a:lnTo>
                  <a:pt x="757" y="784"/>
                </a:lnTo>
                <a:lnTo>
                  <a:pt x="720" y="798"/>
                </a:lnTo>
                <a:lnTo>
                  <a:pt x="681" y="811"/>
                </a:lnTo>
                <a:lnTo>
                  <a:pt x="662" y="818"/>
                </a:lnTo>
                <a:lnTo>
                  <a:pt x="643" y="825"/>
                </a:lnTo>
                <a:lnTo>
                  <a:pt x="643" y="825"/>
                </a:lnTo>
                <a:lnTo>
                  <a:pt x="629" y="830"/>
                </a:lnTo>
                <a:lnTo>
                  <a:pt x="629" y="830"/>
                </a:lnTo>
                <a:lnTo>
                  <a:pt x="608" y="839"/>
                </a:lnTo>
                <a:lnTo>
                  <a:pt x="608" y="839"/>
                </a:lnTo>
                <a:lnTo>
                  <a:pt x="617" y="834"/>
                </a:lnTo>
                <a:lnTo>
                  <a:pt x="617" y="834"/>
                </a:lnTo>
                <a:lnTo>
                  <a:pt x="640" y="825"/>
                </a:lnTo>
                <a:lnTo>
                  <a:pt x="662" y="816"/>
                </a:lnTo>
                <a:lnTo>
                  <a:pt x="707" y="801"/>
                </a:lnTo>
                <a:lnTo>
                  <a:pt x="731" y="792"/>
                </a:lnTo>
                <a:lnTo>
                  <a:pt x="753" y="783"/>
                </a:lnTo>
                <a:lnTo>
                  <a:pt x="775" y="773"/>
                </a:lnTo>
                <a:lnTo>
                  <a:pt x="797" y="761"/>
                </a:lnTo>
                <a:lnTo>
                  <a:pt x="797" y="761"/>
                </a:lnTo>
                <a:lnTo>
                  <a:pt x="796" y="767"/>
                </a:lnTo>
                <a:lnTo>
                  <a:pt x="796" y="767"/>
                </a:lnTo>
                <a:close/>
                <a:moveTo>
                  <a:pt x="797" y="758"/>
                </a:moveTo>
                <a:lnTo>
                  <a:pt x="797" y="758"/>
                </a:lnTo>
                <a:lnTo>
                  <a:pt x="781" y="766"/>
                </a:lnTo>
                <a:lnTo>
                  <a:pt x="765" y="773"/>
                </a:lnTo>
                <a:lnTo>
                  <a:pt x="734" y="786"/>
                </a:lnTo>
                <a:lnTo>
                  <a:pt x="701" y="798"/>
                </a:lnTo>
                <a:lnTo>
                  <a:pt x="669" y="809"/>
                </a:lnTo>
                <a:lnTo>
                  <a:pt x="669" y="809"/>
                </a:lnTo>
                <a:lnTo>
                  <a:pt x="638" y="819"/>
                </a:lnTo>
                <a:lnTo>
                  <a:pt x="606" y="829"/>
                </a:lnTo>
                <a:lnTo>
                  <a:pt x="606" y="829"/>
                </a:lnTo>
                <a:lnTo>
                  <a:pt x="601" y="830"/>
                </a:lnTo>
                <a:lnTo>
                  <a:pt x="601" y="830"/>
                </a:lnTo>
                <a:lnTo>
                  <a:pt x="601" y="830"/>
                </a:lnTo>
                <a:lnTo>
                  <a:pt x="606" y="827"/>
                </a:lnTo>
                <a:lnTo>
                  <a:pt x="606" y="827"/>
                </a:lnTo>
                <a:lnTo>
                  <a:pt x="614" y="824"/>
                </a:lnTo>
                <a:lnTo>
                  <a:pt x="622" y="821"/>
                </a:lnTo>
                <a:lnTo>
                  <a:pt x="622" y="821"/>
                </a:lnTo>
                <a:lnTo>
                  <a:pt x="649" y="811"/>
                </a:lnTo>
                <a:lnTo>
                  <a:pt x="649" y="811"/>
                </a:lnTo>
                <a:lnTo>
                  <a:pt x="678" y="799"/>
                </a:lnTo>
                <a:lnTo>
                  <a:pt x="707" y="787"/>
                </a:lnTo>
                <a:lnTo>
                  <a:pt x="707" y="787"/>
                </a:lnTo>
                <a:lnTo>
                  <a:pt x="729" y="780"/>
                </a:lnTo>
                <a:lnTo>
                  <a:pt x="750" y="772"/>
                </a:lnTo>
                <a:lnTo>
                  <a:pt x="770" y="764"/>
                </a:lnTo>
                <a:lnTo>
                  <a:pt x="791" y="755"/>
                </a:lnTo>
                <a:lnTo>
                  <a:pt x="791" y="755"/>
                </a:lnTo>
                <a:lnTo>
                  <a:pt x="793" y="755"/>
                </a:lnTo>
                <a:lnTo>
                  <a:pt x="796" y="753"/>
                </a:lnTo>
                <a:lnTo>
                  <a:pt x="796" y="753"/>
                </a:lnTo>
                <a:lnTo>
                  <a:pt x="798" y="752"/>
                </a:lnTo>
                <a:lnTo>
                  <a:pt x="798" y="752"/>
                </a:lnTo>
                <a:lnTo>
                  <a:pt x="797" y="758"/>
                </a:lnTo>
                <a:lnTo>
                  <a:pt x="797" y="758"/>
                </a:lnTo>
                <a:close/>
                <a:moveTo>
                  <a:pt x="798" y="750"/>
                </a:moveTo>
                <a:lnTo>
                  <a:pt x="798" y="750"/>
                </a:lnTo>
                <a:lnTo>
                  <a:pt x="751" y="768"/>
                </a:lnTo>
                <a:lnTo>
                  <a:pt x="703" y="786"/>
                </a:lnTo>
                <a:lnTo>
                  <a:pt x="703" y="786"/>
                </a:lnTo>
                <a:lnTo>
                  <a:pt x="674" y="796"/>
                </a:lnTo>
                <a:lnTo>
                  <a:pt x="674" y="796"/>
                </a:lnTo>
                <a:lnTo>
                  <a:pt x="659" y="801"/>
                </a:lnTo>
                <a:lnTo>
                  <a:pt x="644" y="807"/>
                </a:lnTo>
                <a:lnTo>
                  <a:pt x="613" y="818"/>
                </a:lnTo>
                <a:lnTo>
                  <a:pt x="613" y="818"/>
                </a:lnTo>
                <a:lnTo>
                  <a:pt x="607" y="820"/>
                </a:lnTo>
                <a:lnTo>
                  <a:pt x="602" y="822"/>
                </a:lnTo>
                <a:lnTo>
                  <a:pt x="602" y="822"/>
                </a:lnTo>
                <a:lnTo>
                  <a:pt x="610" y="819"/>
                </a:lnTo>
                <a:lnTo>
                  <a:pt x="618" y="816"/>
                </a:lnTo>
                <a:lnTo>
                  <a:pt x="618" y="816"/>
                </a:lnTo>
                <a:lnTo>
                  <a:pt x="630" y="810"/>
                </a:lnTo>
                <a:lnTo>
                  <a:pt x="643" y="803"/>
                </a:lnTo>
                <a:lnTo>
                  <a:pt x="643" y="803"/>
                </a:lnTo>
                <a:lnTo>
                  <a:pt x="655" y="796"/>
                </a:lnTo>
                <a:lnTo>
                  <a:pt x="667" y="790"/>
                </a:lnTo>
                <a:lnTo>
                  <a:pt x="691" y="781"/>
                </a:lnTo>
                <a:lnTo>
                  <a:pt x="742" y="764"/>
                </a:lnTo>
                <a:lnTo>
                  <a:pt x="742" y="764"/>
                </a:lnTo>
                <a:lnTo>
                  <a:pt x="770" y="754"/>
                </a:lnTo>
                <a:lnTo>
                  <a:pt x="784" y="749"/>
                </a:lnTo>
                <a:lnTo>
                  <a:pt x="799" y="742"/>
                </a:lnTo>
                <a:lnTo>
                  <a:pt x="799" y="742"/>
                </a:lnTo>
                <a:lnTo>
                  <a:pt x="798" y="750"/>
                </a:lnTo>
                <a:lnTo>
                  <a:pt x="798" y="750"/>
                </a:lnTo>
                <a:close/>
                <a:moveTo>
                  <a:pt x="799" y="739"/>
                </a:moveTo>
                <a:lnTo>
                  <a:pt x="799" y="739"/>
                </a:lnTo>
                <a:lnTo>
                  <a:pt x="774" y="749"/>
                </a:lnTo>
                <a:lnTo>
                  <a:pt x="750" y="759"/>
                </a:lnTo>
                <a:lnTo>
                  <a:pt x="750" y="759"/>
                </a:lnTo>
                <a:lnTo>
                  <a:pt x="696" y="776"/>
                </a:lnTo>
                <a:lnTo>
                  <a:pt x="696" y="776"/>
                </a:lnTo>
                <a:lnTo>
                  <a:pt x="665" y="787"/>
                </a:lnTo>
                <a:lnTo>
                  <a:pt x="635" y="799"/>
                </a:lnTo>
                <a:lnTo>
                  <a:pt x="635" y="799"/>
                </a:lnTo>
                <a:lnTo>
                  <a:pt x="618" y="806"/>
                </a:lnTo>
                <a:lnTo>
                  <a:pt x="618" y="806"/>
                </a:lnTo>
                <a:lnTo>
                  <a:pt x="627" y="801"/>
                </a:lnTo>
                <a:lnTo>
                  <a:pt x="627" y="801"/>
                </a:lnTo>
                <a:lnTo>
                  <a:pt x="648" y="790"/>
                </a:lnTo>
                <a:lnTo>
                  <a:pt x="670" y="781"/>
                </a:lnTo>
                <a:lnTo>
                  <a:pt x="713" y="764"/>
                </a:lnTo>
                <a:lnTo>
                  <a:pt x="713" y="764"/>
                </a:lnTo>
                <a:lnTo>
                  <a:pt x="736" y="755"/>
                </a:lnTo>
                <a:lnTo>
                  <a:pt x="756" y="746"/>
                </a:lnTo>
                <a:lnTo>
                  <a:pt x="777" y="736"/>
                </a:lnTo>
                <a:lnTo>
                  <a:pt x="800" y="728"/>
                </a:lnTo>
                <a:lnTo>
                  <a:pt x="800" y="728"/>
                </a:lnTo>
                <a:lnTo>
                  <a:pt x="799" y="739"/>
                </a:lnTo>
                <a:lnTo>
                  <a:pt x="799" y="739"/>
                </a:lnTo>
                <a:close/>
                <a:moveTo>
                  <a:pt x="800" y="725"/>
                </a:moveTo>
                <a:lnTo>
                  <a:pt x="800" y="725"/>
                </a:lnTo>
                <a:lnTo>
                  <a:pt x="784" y="729"/>
                </a:lnTo>
                <a:lnTo>
                  <a:pt x="771" y="734"/>
                </a:lnTo>
                <a:lnTo>
                  <a:pt x="744" y="745"/>
                </a:lnTo>
                <a:lnTo>
                  <a:pt x="744" y="745"/>
                </a:lnTo>
                <a:lnTo>
                  <a:pt x="708" y="757"/>
                </a:lnTo>
                <a:lnTo>
                  <a:pt x="708" y="757"/>
                </a:lnTo>
                <a:lnTo>
                  <a:pt x="736" y="746"/>
                </a:lnTo>
                <a:lnTo>
                  <a:pt x="763" y="734"/>
                </a:lnTo>
                <a:lnTo>
                  <a:pt x="763" y="734"/>
                </a:lnTo>
                <a:lnTo>
                  <a:pt x="778" y="726"/>
                </a:lnTo>
                <a:lnTo>
                  <a:pt x="778" y="726"/>
                </a:lnTo>
                <a:lnTo>
                  <a:pt x="789" y="723"/>
                </a:lnTo>
                <a:lnTo>
                  <a:pt x="800" y="719"/>
                </a:lnTo>
                <a:lnTo>
                  <a:pt x="800" y="719"/>
                </a:lnTo>
                <a:lnTo>
                  <a:pt x="800" y="725"/>
                </a:lnTo>
                <a:lnTo>
                  <a:pt x="800" y="725"/>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3200">
              <a:cs typeface="+mn-ea"/>
              <a:sym typeface="+mn-lt"/>
            </a:endParaRPr>
          </a:p>
        </p:txBody>
      </p:sp>
      <p:grpSp>
        <p:nvGrpSpPr>
          <p:cNvPr id="53" name="组合 52"/>
          <p:cNvGrpSpPr/>
          <p:nvPr/>
        </p:nvGrpSpPr>
        <p:grpSpPr>
          <a:xfrm>
            <a:off x="10446215" y="2153728"/>
            <a:ext cx="1020763" cy="1190625"/>
            <a:chOff x="2733676" y="95250"/>
            <a:chExt cx="1020763" cy="1190625"/>
          </a:xfrm>
          <a:solidFill>
            <a:schemeClr val="bg1"/>
          </a:solidFill>
        </p:grpSpPr>
        <p:sp>
          <p:nvSpPr>
            <p:cNvPr id="54" name="Freeform 5"/>
            <p:cNvSpPr/>
            <p:nvPr/>
          </p:nvSpPr>
          <p:spPr bwMode="auto">
            <a:xfrm>
              <a:off x="3005138" y="312737"/>
              <a:ext cx="1588" cy="1588"/>
            </a:xfrm>
            <a:custGeom>
              <a:avLst/>
              <a:gdLst>
                <a:gd name="T0" fmla="*/ 1 w 1"/>
                <a:gd name="T1" fmla="*/ 0 h 1"/>
                <a:gd name="T2" fmla="*/ 1 w 1"/>
                <a:gd name="T3" fmla="*/ 1 h 1"/>
                <a:gd name="T4" fmla="*/ 1 w 1"/>
                <a:gd name="T5" fmla="*/ 0 h 1"/>
              </a:gdLst>
              <a:ahLst/>
              <a:cxnLst>
                <a:cxn ang="0">
                  <a:pos x="T0" y="T1"/>
                </a:cxn>
                <a:cxn ang="0">
                  <a:pos x="T2" y="T3"/>
                </a:cxn>
                <a:cxn ang="0">
                  <a:pos x="T4" y="T5"/>
                </a:cxn>
              </a:cxnLst>
              <a:rect l="0" t="0" r="r" b="b"/>
              <a:pathLst>
                <a:path w="1" h="1">
                  <a:moveTo>
                    <a:pt x="1" y="0"/>
                  </a:moveTo>
                  <a:cubicBezTo>
                    <a:pt x="0" y="0"/>
                    <a:pt x="0" y="1"/>
                    <a:pt x="1" y="1"/>
                  </a:cubicBezTo>
                  <a:cubicBezTo>
                    <a:pt x="1" y="1"/>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55" name="Freeform 6"/>
            <p:cNvSpPr>
              <a:spLocks noEditPoints="1"/>
            </p:cNvSpPr>
            <p:nvPr/>
          </p:nvSpPr>
          <p:spPr bwMode="auto">
            <a:xfrm>
              <a:off x="2733676" y="95250"/>
              <a:ext cx="1020763" cy="1190625"/>
            </a:xfrm>
            <a:custGeom>
              <a:avLst/>
              <a:gdLst>
                <a:gd name="T0" fmla="*/ 307 w 438"/>
                <a:gd name="T1" fmla="*/ 26 h 511"/>
                <a:gd name="T2" fmla="*/ 148 w 438"/>
                <a:gd name="T3" fmla="*/ 7 h 511"/>
                <a:gd name="T4" fmla="*/ 68 w 438"/>
                <a:gd name="T5" fmla="*/ 331 h 511"/>
                <a:gd name="T6" fmla="*/ 89 w 438"/>
                <a:gd name="T7" fmla="*/ 342 h 511"/>
                <a:gd name="T8" fmla="*/ 329 w 438"/>
                <a:gd name="T9" fmla="*/ 49 h 511"/>
                <a:gd name="T10" fmla="*/ 156 w 438"/>
                <a:gd name="T11" fmla="*/ 392 h 511"/>
                <a:gd name="T12" fmla="*/ 151 w 438"/>
                <a:gd name="T13" fmla="*/ 404 h 511"/>
                <a:gd name="T14" fmla="*/ 228 w 438"/>
                <a:gd name="T15" fmla="*/ 481 h 511"/>
                <a:gd name="T16" fmla="*/ 369 w 438"/>
                <a:gd name="T17" fmla="*/ 321 h 511"/>
                <a:gd name="T18" fmla="*/ 314 w 438"/>
                <a:gd name="T19" fmla="*/ 40 h 511"/>
                <a:gd name="T20" fmla="*/ 312 w 438"/>
                <a:gd name="T21" fmla="*/ 55 h 511"/>
                <a:gd name="T22" fmla="*/ 215 w 438"/>
                <a:gd name="T23" fmla="*/ 22 h 511"/>
                <a:gd name="T24" fmla="*/ 278 w 438"/>
                <a:gd name="T25" fmla="*/ 75 h 511"/>
                <a:gd name="T26" fmla="*/ 343 w 438"/>
                <a:gd name="T27" fmla="*/ 184 h 511"/>
                <a:gd name="T28" fmla="*/ 278 w 438"/>
                <a:gd name="T29" fmla="*/ 273 h 511"/>
                <a:gd name="T30" fmla="*/ 133 w 438"/>
                <a:gd name="T31" fmla="*/ 153 h 511"/>
                <a:gd name="T32" fmla="*/ 210 w 438"/>
                <a:gd name="T33" fmla="*/ 138 h 511"/>
                <a:gd name="T34" fmla="*/ 253 w 438"/>
                <a:gd name="T35" fmla="*/ 102 h 511"/>
                <a:gd name="T36" fmla="*/ 268 w 438"/>
                <a:gd name="T37" fmla="*/ 55 h 511"/>
                <a:gd name="T38" fmla="*/ 245 w 438"/>
                <a:gd name="T39" fmla="*/ 83 h 511"/>
                <a:gd name="T40" fmla="*/ 198 w 438"/>
                <a:gd name="T41" fmla="*/ 133 h 511"/>
                <a:gd name="T42" fmla="*/ 126 w 438"/>
                <a:gd name="T43" fmla="*/ 157 h 511"/>
                <a:gd name="T44" fmla="*/ 167 w 438"/>
                <a:gd name="T45" fmla="*/ 213 h 511"/>
                <a:gd name="T46" fmla="*/ 109 w 438"/>
                <a:gd name="T47" fmla="*/ 153 h 511"/>
                <a:gd name="T48" fmla="*/ 118 w 438"/>
                <a:gd name="T49" fmla="*/ 121 h 511"/>
                <a:gd name="T50" fmla="*/ 111 w 438"/>
                <a:gd name="T51" fmla="*/ 115 h 511"/>
                <a:gd name="T52" fmla="*/ 115 w 438"/>
                <a:gd name="T53" fmla="*/ 92 h 511"/>
                <a:gd name="T54" fmla="*/ 121 w 438"/>
                <a:gd name="T55" fmla="*/ 65 h 511"/>
                <a:gd name="T56" fmla="*/ 262 w 438"/>
                <a:gd name="T57" fmla="*/ 326 h 511"/>
                <a:gd name="T58" fmla="*/ 108 w 438"/>
                <a:gd name="T59" fmla="*/ 320 h 511"/>
                <a:gd name="T60" fmla="*/ 134 w 438"/>
                <a:gd name="T61" fmla="*/ 249 h 511"/>
                <a:gd name="T62" fmla="*/ 178 w 438"/>
                <a:gd name="T63" fmla="*/ 233 h 511"/>
                <a:gd name="T64" fmla="*/ 258 w 438"/>
                <a:gd name="T65" fmla="*/ 307 h 511"/>
                <a:gd name="T66" fmla="*/ 102 w 438"/>
                <a:gd name="T67" fmla="*/ 169 h 511"/>
                <a:gd name="T68" fmla="*/ 130 w 438"/>
                <a:gd name="T69" fmla="*/ 235 h 511"/>
                <a:gd name="T70" fmla="*/ 110 w 438"/>
                <a:gd name="T71" fmla="*/ 309 h 511"/>
                <a:gd name="T72" fmla="*/ 286 w 438"/>
                <a:gd name="T73" fmla="*/ 286 h 511"/>
                <a:gd name="T74" fmla="*/ 282 w 438"/>
                <a:gd name="T75" fmla="*/ 297 h 511"/>
                <a:gd name="T76" fmla="*/ 342 w 438"/>
                <a:gd name="T77" fmla="*/ 193 h 511"/>
                <a:gd name="T78" fmla="*/ 288 w 438"/>
                <a:gd name="T79" fmla="*/ 276 h 511"/>
                <a:gd name="T80" fmla="*/ 90 w 438"/>
                <a:gd name="T81" fmla="*/ 79 h 511"/>
                <a:gd name="T82" fmla="*/ 144 w 438"/>
                <a:gd name="T83" fmla="*/ 21 h 511"/>
                <a:gd name="T84" fmla="*/ 68 w 438"/>
                <a:gd name="T85" fmla="*/ 67 h 511"/>
                <a:gd name="T86" fmla="*/ 80 w 438"/>
                <a:gd name="T87" fmla="*/ 289 h 511"/>
                <a:gd name="T88" fmla="*/ 87 w 438"/>
                <a:gd name="T89" fmla="*/ 334 h 511"/>
                <a:gd name="T90" fmla="*/ 83 w 438"/>
                <a:gd name="T91" fmla="*/ 322 h 511"/>
                <a:gd name="T92" fmla="*/ 377 w 438"/>
                <a:gd name="T93" fmla="*/ 184 h 511"/>
                <a:gd name="T94" fmla="*/ 92 w 438"/>
                <a:gd name="T95" fmla="*/ 338 h 511"/>
                <a:gd name="T96" fmla="*/ 154 w 438"/>
                <a:gd name="T97" fmla="*/ 349 h 511"/>
                <a:gd name="T98" fmla="*/ 316 w 438"/>
                <a:gd name="T99" fmla="*/ 67 h 511"/>
                <a:gd name="T100" fmla="*/ 141 w 438"/>
                <a:gd name="T101" fmla="*/ 495 h 511"/>
                <a:gd name="T102" fmla="*/ 220 w 438"/>
                <a:gd name="T103" fmla="*/ 467 h 511"/>
                <a:gd name="T104" fmla="*/ 217 w 438"/>
                <a:gd name="T105" fmla="*/ 455 h 511"/>
                <a:gd name="T106" fmla="*/ 160 w 438"/>
                <a:gd name="T107" fmla="*/ 406 h 5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38" h="511">
                  <a:moveTo>
                    <a:pt x="327" y="34"/>
                  </a:moveTo>
                  <a:cubicBezTo>
                    <a:pt x="324" y="29"/>
                    <a:pt x="320" y="25"/>
                    <a:pt x="313" y="23"/>
                  </a:cubicBezTo>
                  <a:cubicBezTo>
                    <a:pt x="310" y="21"/>
                    <a:pt x="308" y="23"/>
                    <a:pt x="307" y="26"/>
                  </a:cubicBezTo>
                  <a:cubicBezTo>
                    <a:pt x="306" y="26"/>
                    <a:pt x="306" y="26"/>
                    <a:pt x="306" y="27"/>
                  </a:cubicBezTo>
                  <a:cubicBezTo>
                    <a:pt x="301" y="32"/>
                    <a:pt x="295" y="37"/>
                    <a:pt x="290" y="41"/>
                  </a:cubicBezTo>
                  <a:cubicBezTo>
                    <a:pt x="255" y="6"/>
                    <a:pt x="194" y="0"/>
                    <a:pt x="148" y="7"/>
                  </a:cubicBezTo>
                  <a:cubicBezTo>
                    <a:pt x="93" y="16"/>
                    <a:pt x="52" y="53"/>
                    <a:pt x="31" y="103"/>
                  </a:cubicBezTo>
                  <a:cubicBezTo>
                    <a:pt x="0" y="175"/>
                    <a:pt x="19" y="270"/>
                    <a:pt x="78" y="318"/>
                  </a:cubicBezTo>
                  <a:cubicBezTo>
                    <a:pt x="74" y="322"/>
                    <a:pt x="68" y="325"/>
                    <a:pt x="68" y="331"/>
                  </a:cubicBezTo>
                  <a:cubicBezTo>
                    <a:pt x="68" y="334"/>
                    <a:pt x="68" y="338"/>
                    <a:pt x="70" y="340"/>
                  </a:cubicBezTo>
                  <a:cubicBezTo>
                    <a:pt x="72" y="342"/>
                    <a:pt x="77" y="343"/>
                    <a:pt x="80" y="343"/>
                  </a:cubicBezTo>
                  <a:cubicBezTo>
                    <a:pt x="83" y="344"/>
                    <a:pt x="86" y="343"/>
                    <a:pt x="89" y="342"/>
                  </a:cubicBezTo>
                  <a:cubicBezTo>
                    <a:pt x="177" y="395"/>
                    <a:pt x="280" y="399"/>
                    <a:pt x="350" y="314"/>
                  </a:cubicBezTo>
                  <a:cubicBezTo>
                    <a:pt x="410" y="240"/>
                    <a:pt x="401" y="116"/>
                    <a:pt x="326" y="56"/>
                  </a:cubicBezTo>
                  <a:cubicBezTo>
                    <a:pt x="327" y="53"/>
                    <a:pt x="328" y="51"/>
                    <a:pt x="329" y="49"/>
                  </a:cubicBezTo>
                  <a:cubicBezTo>
                    <a:pt x="414" y="109"/>
                    <a:pt x="421" y="221"/>
                    <a:pt x="365" y="308"/>
                  </a:cubicBezTo>
                  <a:cubicBezTo>
                    <a:pt x="321" y="375"/>
                    <a:pt x="233" y="409"/>
                    <a:pt x="157" y="392"/>
                  </a:cubicBezTo>
                  <a:cubicBezTo>
                    <a:pt x="157" y="392"/>
                    <a:pt x="156" y="392"/>
                    <a:pt x="156" y="392"/>
                  </a:cubicBezTo>
                  <a:cubicBezTo>
                    <a:pt x="126" y="384"/>
                    <a:pt x="98" y="369"/>
                    <a:pt x="76" y="344"/>
                  </a:cubicBezTo>
                  <a:cubicBezTo>
                    <a:pt x="73" y="341"/>
                    <a:pt x="68" y="345"/>
                    <a:pt x="70" y="348"/>
                  </a:cubicBezTo>
                  <a:cubicBezTo>
                    <a:pt x="91" y="379"/>
                    <a:pt x="120" y="397"/>
                    <a:pt x="151" y="404"/>
                  </a:cubicBezTo>
                  <a:cubicBezTo>
                    <a:pt x="146" y="428"/>
                    <a:pt x="117" y="445"/>
                    <a:pt x="108" y="467"/>
                  </a:cubicBezTo>
                  <a:cubicBezTo>
                    <a:pt x="97" y="493"/>
                    <a:pt x="128" y="506"/>
                    <a:pt x="149" y="508"/>
                  </a:cubicBezTo>
                  <a:cubicBezTo>
                    <a:pt x="176" y="511"/>
                    <a:pt x="212" y="507"/>
                    <a:pt x="228" y="481"/>
                  </a:cubicBezTo>
                  <a:cubicBezTo>
                    <a:pt x="235" y="471"/>
                    <a:pt x="234" y="457"/>
                    <a:pt x="226" y="448"/>
                  </a:cubicBezTo>
                  <a:cubicBezTo>
                    <a:pt x="215" y="433"/>
                    <a:pt x="199" y="423"/>
                    <a:pt x="187" y="408"/>
                  </a:cubicBezTo>
                  <a:cubicBezTo>
                    <a:pt x="255" y="409"/>
                    <a:pt x="329" y="371"/>
                    <a:pt x="369" y="321"/>
                  </a:cubicBezTo>
                  <a:cubicBezTo>
                    <a:pt x="438" y="234"/>
                    <a:pt x="430" y="89"/>
                    <a:pt x="327" y="34"/>
                  </a:cubicBezTo>
                  <a:close/>
                  <a:moveTo>
                    <a:pt x="311" y="35"/>
                  </a:moveTo>
                  <a:cubicBezTo>
                    <a:pt x="311" y="37"/>
                    <a:pt x="312" y="39"/>
                    <a:pt x="314" y="40"/>
                  </a:cubicBezTo>
                  <a:cubicBezTo>
                    <a:pt x="315" y="41"/>
                    <a:pt x="317" y="42"/>
                    <a:pt x="319" y="43"/>
                  </a:cubicBezTo>
                  <a:cubicBezTo>
                    <a:pt x="319" y="43"/>
                    <a:pt x="319" y="43"/>
                    <a:pt x="319" y="43"/>
                  </a:cubicBezTo>
                  <a:cubicBezTo>
                    <a:pt x="319" y="48"/>
                    <a:pt x="315" y="52"/>
                    <a:pt x="312" y="55"/>
                  </a:cubicBezTo>
                  <a:cubicBezTo>
                    <a:pt x="306" y="61"/>
                    <a:pt x="297" y="65"/>
                    <a:pt x="288" y="65"/>
                  </a:cubicBezTo>
                  <a:cubicBezTo>
                    <a:pt x="293" y="53"/>
                    <a:pt x="303" y="45"/>
                    <a:pt x="311" y="35"/>
                  </a:cubicBezTo>
                  <a:close/>
                  <a:moveTo>
                    <a:pt x="215" y="22"/>
                  </a:moveTo>
                  <a:cubicBezTo>
                    <a:pt x="238" y="28"/>
                    <a:pt x="259" y="38"/>
                    <a:pt x="281" y="51"/>
                  </a:cubicBezTo>
                  <a:cubicBezTo>
                    <a:pt x="278" y="55"/>
                    <a:pt x="275" y="61"/>
                    <a:pt x="274" y="68"/>
                  </a:cubicBezTo>
                  <a:cubicBezTo>
                    <a:pt x="274" y="71"/>
                    <a:pt x="275" y="74"/>
                    <a:pt x="278" y="75"/>
                  </a:cubicBezTo>
                  <a:cubicBezTo>
                    <a:pt x="288" y="78"/>
                    <a:pt x="298" y="76"/>
                    <a:pt x="307" y="72"/>
                  </a:cubicBezTo>
                  <a:cubicBezTo>
                    <a:pt x="306" y="74"/>
                    <a:pt x="307" y="76"/>
                    <a:pt x="308" y="78"/>
                  </a:cubicBezTo>
                  <a:cubicBezTo>
                    <a:pt x="331" y="110"/>
                    <a:pt x="343" y="147"/>
                    <a:pt x="343" y="184"/>
                  </a:cubicBezTo>
                  <a:cubicBezTo>
                    <a:pt x="341" y="183"/>
                    <a:pt x="339" y="183"/>
                    <a:pt x="337" y="185"/>
                  </a:cubicBezTo>
                  <a:cubicBezTo>
                    <a:pt x="313" y="214"/>
                    <a:pt x="280" y="217"/>
                    <a:pt x="277" y="259"/>
                  </a:cubicBezTo>
                  <a:cubicBezTo>
                    <a:pt x="277" y="265"/>
                    <a:pt x="278" y="269"/>
                    <a:pt x="278" y="273"/>
                  </a:cubicBezTo>
                  <a:cubicBezTo>
                    <a:pt x="242" y="263"/>
                    <a:pt x="209" y="242"/>
                    <a:pt x="179" y="221"/>
                  </a:cubicBezTo>
                  <a:cubicBezTo>
                    <a:pt x="177" y="212"/>
                    <a:pt x="172" y="204"/>
                    <a:pt x="166" y="195"/>
                  </a:cubicBezTo>
                  <a:cubicBezTo>
                    <a:pt x="157" y="181"/>
                    <a:pt x="146" y="163"/>
                    <a:pt x="133" y="153"/>
                  </a:cubicBezTo>
                  <a:cubicBezTo>
                    <a:pt x="136" y="153"/>
                    <a:pt x="138" y="151"/>
                    <a:pt x="137" y="148"/>
                  </a:cubicBezTo>
                  <a:cubicBezTo>
                    <a:pt x="132" y="136"/>
                    <a:pt x="178" y="142"/>
                    <a:pt x="181" y="143"/>
                  </a:cubicBezTo>
                  <a:cubicBezTo>
                    <a:pt x="191" y="145"/>
                    <a:pt x="200" y="142"/>
                    <a:pt x="210" y="138"/>
                  </a:cubicBezTo>
                  <a:cubicBezTo>
                    <a:pt x="215" y="136"/>
                    <a:pt x="218" y="131"/>
                    <a:pt x="219" y="126"/>
                  </a:cubicBezTo>
                  <a:cubicBezTo>
                    <a:pt x="221" y="121"/>
                    <a:pt x="241" y="104"/>
                    <a:pt x="247" y="105"/>
                  </a:cubicBezTo>
                  <a:cubicBezTo>
                    <a:pt x="250" y="106"/>
                    <a:pt x="252" y="105"/>
                    <a:pt x="253" y="102"/>
                  </a:cubicBezTo>
                  <a:cubicBezTo>
                    <a:pt x="257" y="90"/>
                    <a:pt x="252" y="87"/>
                    <a:pt x="252" y="76"/>
                  </a:cubicBezTo>
                  <a:cubicBezTo>
                    <a:pt x="252" y="74"/>
                    <a:pt x="251" y="72"/>
                    <a:pt x="250" y="70"/>
                  </a:cubicBezTo>
                  <a:cubicBezTo>
                    <a:pt x="245" y="58"/>
                    <a:pt x="257" y="56"/>
                    <a:pt x="268" y="55"/>
                  </a:cubicBezTo>
                  <a:cubicBezTo>
                    <a:pt x="271" y="55"/>
                    <a:pt x="272" y="50"/>
                    <a:pt x="269" y="49"/>
                  </a:cubicBezTo>
                  <a:cubicBezTo>
                    <a:pt x="259" y="47"/>
                    <a:pt x="235" y="45"/>
                    <a:pt x="240" y="62"/>
                  </a:cubicBezTo>
                  <a:cubicBezTo>
                    <a:pt x="241" y="69"/>
                    <a:pt x="243" y="76"/>
                    <a:pt x="245" y="83"/>
                  </a:cubicBezTo>
                  <a:cubicBezTo>
                    <a:pt x="249" y="100"/>
                    <a:pt x="247" y="95"/>
                    <a:pt x="233" y="102"/>
                  </a:cubicBezTo>
                  <a:cubicBezTo>
                    <a:pt x="228" y="105"/>
                    <a:pt x="217" y="110"/>
                    <a:pt x="213" y="116"/>
                  </a:cubicBezTo>
                  <a:cubicBezTo>
                    <a:pt x="209" y="124"/>
                    <a:pt x="210" y="128"/>
                    <a:pt x="198" y="133"/>
                  </a:cubicBezTo>
                  <a:cubicBezTo>
                    <a:pt x="190" y="136"/>
                    <a:pt x="170" y="130"/>
                    <a:pt x="158" y="130"/>
                  </a:cubicBezTo>
                  <a:cubicBezTo>
                    <a:pt x="147" y="130"/>
                    <a:pt x="114" y="135"/>
                    <a:pt x="131" y="151"/>
                  </a:cubicBezTo>
                  <a:cubicBezTo>
                    <a:pt x="127" y="149"/>
                    <a:pt x="124" y="154"/>
                    <a:pt x="126" y="157"/>
                  </a:cubicBezTo>
                  <a:cubicBezTo>
                    <a:pt x="137" y="168"/>
                    <a:pt x="146" y="181"/>
                    <a:pt x="155" y="194"/>
                  </a:cubicBezTo>
                  <a:cubicBezTo>
                    <a:pt x="159" y="200"/>
                    <a:pt x="163" y="206"/>
                    <a:pt x="166" y="212"/>
                  </a:cubicBezTo>
                  <a:cubicBezTo>
                    <a:pt x="166" y="213"/>
                    <a:pt x="167" y="213"/>
                    <a:pt x="167" y="213"/>
                  </a:cubicBezTo>
                  <a:cubicBezTo>
                    <a:pt x="166" y="213"/>
                    <a:pt x="166" y="213"/>
                    <a:pt x="166" y="212"/>
                  </a:cubicBezTo>
                  <a:cubicBezTo>
                    <a:pt x="142" y="195"/>
                    <a:pt x="123" y="175"/>
                    <a:pt x="109" y="153"/>
                  </a:cubicBezTo>
                  <a:cubicBezTo>
                    <a:pt x="109" y="153"/>
                    <a:pt x="109" y="153"/>
                    <a:pt x="109" y="153"/>
                  </a:cubicBezTo>
                  <a:cubicBezTo>
                    <a:pt x="109" y="153"/>
                    <a:pt x="110" y="152"/>
                    <a:pt x="110" y="152"/>
                  </a:cubicBezTo>
                  <a:cubicBezTo>
                    <a:pt x="115" y="148"/>
                    <a:pt x="117" y="142"/>
                    <a:pt x="118" y="136"/>
                  </a:cubicBezTo>
                  <a:cubicBezTo>
                    <a:pt x="119" y="131"/>
                    <a:pt x="118" y="126"/>
                    <a:pt x="118" y="121"/>
                  </a:cubicBezTo>
                  <a:cubicBezTo>
                    <a:pt x="117" y="113"/>
                    <a:pt x="119" y="106"/>
                    <a:pt x="121" y="99"/>
                  </a:cubicBezTo>
                  <a:cubicBezTo>
                    <a:pt x="122" y="97"/>
                    <a:pt x="119" y="96"/>
                    <a:pt x="118" y="97"/>
                  </a:cubicBezTo>
                  <a:cubicBezTo>
                    <a:pt x="113" y="102"/>
                    <a:pt x="112" y="108"/>
                    <a:pt x="111" y="115"/>
                  </a:cubicBezTo>
                  <a:cubicBezTo>
                    <a:pt x="111" y="123"/>
                    <a:pt x="114" y="142"/>
                    <a:pt x="104" y="146"/>
                  </a:cubicBezTo>
                  <a:cubicBezTo>
                    <a:pt x="97" y="133"/>
                    <a:pt x="91" y="120"/>
                    <a:pt x="87" y="106"/>
                  </a:cubicBezTo>
                  <a:cubicBezTo>
                    <a:pt x="97" y="108"/>
                    <a:pt x="108" y="98"/>
                    <a:pt x="115" y="92"/>
                  </a:cubicBezTo>
                  <a:cubicBezTo>
                    <a:pt x="116" y="91"/>
                    <a:pt x="115" y="90"/>
                    <a:pt x="114" y="90"/>
                  </a:cubicBezTo>
                  <a:cubicBezTo>
                    <a:pt x="100" y="102"/>
                    <a:pt x="78" y="102"/>
                    <a:pt x="97" y="85"/>
                  </a:cubicBezTo>
                  <a:cubicBezTo>
                    <a:pt x="104" y="78"/>
                    <a:pt x="113" y="71"/>
                    <a:pt x="121" y="65"/>
                  </a:cubicBezTo>
                  <a:cubicBezTo>
                    <a:pt x="149" y="46"/>
                    <a:pt x="185" y="39"/>
                    <a:pt x="214" y="22"/>
                  </a:cubicBezTo>
                  <a:cubicBezTo>
                    <a:pt x="215" y="22"/>
                    <a:pt x="215" y="22"/>
                    <a:pt x="215" y="22"/>
                  </a:cubicBezTo>
                  <a:close/>
                  <a:moveTo>
                    <a:pt x="262" y="326"/>
                  </a:moveTo>
                  <a:cubicBezTo>
                    <a:pt x="231" y="343"/>
                    <a:pt x="194" y="347"/>
                    <a:pt x="157" y="341"/>
                  </a:cubicBezTo>
                  <a:cubicBezTo>
                    <a:pt x="156" y="340"/>
                    <a:pt x="155" y="340"/>
                    <a:pt x="155" y="340"/>
                  </a:cubicBezTo>
                  <a:cubicBezTo>
                    <a:pt x="138" y="334"/>
                    <a:pt x="122" y="328"/>
                    <a:pt x="108" y="320"/>
                  </a:cubicBezTo>
                  <a:cubicBezTo>
                    <a:pt x="119" y="318"/>
                    <a:pt x="127" y="306"/>
                    <a:pt x="130" y="296"/>
                  </a:cubicBezTo>
                  <a:cubicBezTo>
                    <a:pt x="133" y="287"/>
                    <a:pt x="133" y="277"/>
                    <a:pt x="134" y="268"/>
                  </a:cubicBezTo>
                  <a:cubicBezTo>
                    <a:pt x="134" y="262"/>
                    <a:pt x="134" y="255"/>
                    <a:pt x="134" y="249"/>
                  </a:cubicBezTo>
                  <a:cubicBezTo>
                    <a:pt x="133" y="241"/>
                    <a:pt x="134" y="245"/>
                    <a:pt x="142" y="246"/>
                  </a:cubicBezTo>
                  <a:cubicBezTo>
                    <a:pt x="152" y="247"/>
                    <a:pt x="174" y="250"/>
                    <a:pt x="178" y="236"/>
                  </a:cubicBezTo>
                  <a:cubicBezTo>
                    <a:pt x="178" y="235"/>
                    <a:pt x="178" y="234"/>
                    <a:pt x="178" y="233"/>
                  </a:cubicBezTo>
                  <a:cubicBezTo>
                    <a:pt x="209" y="254"/>
                    <a:pt x="243" y="274"/>
                    <a:pt x="278" y="284"/>
                  </a:cubicBezTo>
                  <a:cubicBezTo>
                    <a:pt x="277" y="287"/>
                    <a:pt x="275" y="291"/>
                    <a:pt x="272" y="295"/>
                  </a:cubicBezTo>
                  <a:cubicBezTo>
                    <a:pt x="268" y="299"/>
                    <a:pt x="260" y="302"/>
                    <a:pt x="258" y="307"/>
                  </a:cubicBezTo>
                  <a:cubicBezTo>
                    <a:pt x="255" y="315"/>
                    <a:pt x="257" y="320"/>
                    <a:pt x="262" y="326"/>
                  </a:cubicBezTo>
                  <a:close/>
                  <a:moveTo>
                    <a:pt x="87" y="276"/>
                  </a:moveTo>
                  <a:cubicBezTo>
                    <a:pt x="85" y="244"/>
                    <a:pt x="85" y="199"/>
                    <a:pt x="102" y="169"/>
                  </a:cubicBezTo>
                  <a:cubicBezTo>
                    <a:pt x="113" y="184"/>
                    <a:pt x="126" y="196"/>
                    <a:pt x="141" y="207"/>
                  </a:cubicBezTo>
                  <a:cubicBezTo>
                    <a:pt x="150" y="214"/>
                    <a:pt x="160" y="221"/>
                    <a:pt x="171" y="228"/>
                  </a:cubicBezTo>
                  <a:cubicBezTo>
                    <a:pt x="168" y="242"/>
                    <a:pt x="138" y="237"/>
                    <a:pt x="130" y="235"/>
                  </a:cubicBezTo>
                  <a:cubicBezTo>
                    <a:pt x="127" y="235"/>
                    <a:pt x="125" y="236"/>
                    <a:pt x="125" y="239"/>
                  </a:cubicBezTo>
                  <a:cubicBezTo>
                    <a:pt x="125" y="251"/>
                    <a:pt x="125" y="263"/>
                    <a:pt x="124" y="275"/>
                  </a:cubicBezTo>
                  <a:cubicBezTo>
                    <a:pt x="124" y="288"/>
                    <a:pt x="122" y="300"/>
                    <a:pt x="110" y="309"/>
                  </a:cubicBezTo>
                  <a:cubicBezTo>
                    <a:pt x="90" y="324"/>
                    <a:pt x="87" y="282"/>
                    <a:pt x="87" y="276"/>
                  </a:cubicBezTo>
                  <a:close/>
                  <a:moveTo>
                    <a:pt x="282" y="297"/>
                  </a:moveTo>
                  <a:cubicBezTo>
                    <a:pt x="284" y="294"/>
                    <a:pt x="285" y="290"/>
                    <a:pt x="286" y="286"/>
                  </a:cubicBezTo>
                  <a:cubicBezTo>
                    <a:pt x="293" y="287"/>
                    <a:pt x="299" y="289"/>
                    <a:pt x="306" y="289"/>
                  </a:cubicBezTo>
                  <a:cubicBezTo>
                    <a:pt x="295" y="303"/>
                    <a:pt x="283" y="314"/>
                    <a:pt x="269" y="322"/>
                  </a:cubicBezTo>
                  <a:cubicBezTo>
                    <a:pt x="260" y="307"/>
                    <a:pt x="277" y="308"/>
                    <a:pt x="282" y="297"/>
                  </a:cubicBezTo>
                  <a:close/>
                  <a:moveTo>
                    <a:pt x="288" y="276"/>
                  </a:moveTo>
                  <a:cubicBezTo>
                    <a:pt x="288" y="274"/>
                    <a:pt x="288" y="272"/>
                    <a:pt x="287" y="270"/>
                  </a:cubicBezTo>
                  <a:cubicBezTo>
                    <a:pt x="281" y="226"/>
                    <a:pt x="319" y="219"/>
                    <a:pt x="342" y="193"/>
                  </a:cubicBezTo>
                  <a:cubicBezTo>
                    <a:pt x="341" y="217"/>
                    <a:pt x="334" y="241"/>
                    <a:pt x="322" y="264"/>
                  </a:cubicBezTo>
                  <a:cubicBezTo>
                    <a:pt x="319" y="270"/>
                    <a:pt x="316" y="275"/>
                    <a:pt x="312" y="280"/>
                  </a:cubicBezTo>
                  <a:cubicBezTo>
                    <a:pt x="304" y="280"/>
                    <a:pt x="296" y="278"/>
                    <a:pt x="288" y="276"/>
                  </a:cubicBezTo>
                  <a:close/>
                  <a:moveTo>
                    <a:pt x="144" y="21"/>
                  </a:moveTo>
                  <a:cubicBezTo>
                    <a:pt x="164" y="16"/>
                    <a:pt x="183" y="16"/>
                    <a:pt x="201" y="19"/>
                  </a:cubicBezTo>
                  <a:cubicBezTo>
                    <a:pt x="163" y="39"/>
                    <a:pt x="123" y="50"/>
                    <a:pt x="90" y="79"/>
                  </a:cubicBezTo>
                  <a:cubicBezTo>
                    <a:pt x="89" y="81"/>
                    <a:pt x="85" y="84"/>
                    <a:pt x="82" y="88"/>
                  </a:cubicBezTo>
                  <a:cubicBezTo>
                    <a:pt x="80" y="78"/>
                    <a:pt x="78" y="68"/>
                    <a:pt x="77" y="57"/>
                  </a:cubicBezTo>
                  <a:cubicBezTo>
                    <a:pt x="95" y="40"/>
                    <a:pt x="118" y="27"/>
                    <a:pt x="144" y="21"/>
                  </a:cubicBezTo>
                  <a:close/>
                  <a:moveTo>
                    <a:pt x="46" y="256"/>
                  </a:moveTo>
                  <a:cubicBezTo>
                    <a:pt x="24" y="213"/>
                    <a:pt x="27" y="161"/>
                    <a:pt x="41" y="116"/>
                  </a:cubicBezTo>
                  <a:cubicBezTo>
                    <a:pt x="47" y="97"/>
                    <a:pt x="56" y="81"/>
                    <a:pt x="68" y="67"/>
                  </a:cubicBezTo>
                  <a:cubicBezTo>
                    <a:pt x="67" y="101"/>
                    <a:pt x="78" y="135"/>
                    <a:pt x="98" y="163"/>
                  </a:cubicBezTo>
                  <a:cubicBezTo>
                    <a:pt x="86" y="177"/>
                    <a:pt x="83" y="195"/>
                    <a:pt x="81" y="214"/>
                  </a:cubicBezTo>
                  <a:cubicBezTo>
                    <a:pt x="78" y="237"/>
                    <a:pt x="76" y="266"/>
                    <a:pt x="80" y="289"/>
                  </a:cubicBezTo>
                  <a:cubicBezTo>
                    <a:pt x="80" y="294"/>
                    <a:pt x="81" y="299"/>
                    <a:pt x="83" y="303"/>
                  </a:cubicBezTo>
                  <a:cubicBezTo>
                    <a:pt x="68" y="291"/>
                    <a:pt x="56" y="276"/>
                    <a:pt x="46" y="256"/>
                  </a:cubicBezTo>
                  <a:close/>
                  <a:moveTo>
                    <a:pt x="87" y="334"/>
                  </a:moveTo>
                  <a:cubicBezTo>
                    <a:pt x="84" y="337"/>
                    <a:pt x="80" y="336"/>
                    <a:pt x="77" y="334"/>
                  </a:cubicBezTo>
                  <a:cubicBezTo>
                    <a:pt x="77" y="332"/>
                    <a:pt x="77" y="330"/>
                    <a:pt x="78" y="328"/>
                  </a:cubicBezTo>
                  <a:cubicBezTo>
                    <a:pt x="80" y="326"/>
                    <a:pt x="81" y="324"/>
                    <a:pt x="83" y="322"/>
                  </a:cubicBezTo>
                  <a:cubicBezTo>
                    <a:pt x="85" y="324"/>
                    <a:pt x="87" y="326"/>
                    <a:pt x="90" y="327"/>
                  </a:cubicBezTo>
                  <a:cubicBezTo>
                    <a:pt x="89" y="329"/>
                    <a:pt x="88" y="332"/>
                    <a:pt x="87" y="334"/>
                  </a:cubicBezTo>
                  <a:close/>
                  <a:moveTo>
                    <a:pt x="377" y="184"/>
                  </a:moveTo>
                  <a:cubicBezTo>
                    <a:pt x="381" y="231"/>
                    <a:pt x="364" y="278"/>
                    <a:pt x="335" y="314"/>
                  </a:cubicBezTo>
                  <a:cubicBezTo>
                    <a:pt x="270" y="396"/>
                    <a:pt x="174" y="379"/>
                    <a:pt x="91" y="339"/>
                  </a:cubicBezTo>
                  <a:cubicBezTo>
                    <a:pt x="92" y="339"/>
                    <a:pt x="92" y="339"/>
                    <a:pt x="92" y="338"/>
                  </a:cubicBezTo>
                  <a:cubicBezTo>
                    <a:pt x="93" y="337"/>
                    <a:pt x="95" y="334"/>
                    <a:pt x="96" y="331"/>
                  </a:cubicBezTo>
                  <a:cubicBezTo>
                    <a:pt x="113" y="341"/>
                    <a:pt x="132" y="347"/>
                    <a:pt x="153" y="349"/>
                  </a:cubicBezTo>
                  <a:cubicBezTo>
                    <a:pt x="154" y="349"/>
                    <a:pt x="154" y="349"/>
                    <a:pt x="154" y="349"/>
                  </a:cubicBezTo>
                  <a:cubicBezTo>
                    <a:pt x="224" y="370"/>
                    <a:pt x="293" y="339"/>
                    <a:pt x="332" y="277"/>
                  </a:cubicBezTo>
                  <a:cubicBezTo>
                    <a:pt x="372" y="213"/>
                    <a:pt x="366" y="128"/>
                    <a:pt x="319" y="69"/>
                  </a:cubicBezTo>
                  <a:cubicBezTo>
                    <a:pt x="318" y="68"/>
                    <a:pt x="317" y="67"/>
                    <a:pt x="316" y="67"/>
                  </a:cubicBezTo>
                  <a:cubicBezTo>
                    <a:pt x="317" y="66"/>
                    <a:pt x="319" y="64"/>
                    <a:pt x="320" y="63"/>
                  </a:cubicBezTo>
                  <a:cubicBezTo>
                    <a:pt x="350" y="100"/>
                    <a:pt x="372" y="135"/>
                    <a:pt x="377" y="184"/>
                  </a:cubicBezTo>
                  <a:close/>
                  <a:moveTo>
                    <a:pt x="141" y="495"/>
                  </a:moveTo>
                  <a:cubicBezTo>
                    <a:pt x="128" y="492"/>
                    <a:pt x="112" y="485"/>
                    <a:pt x="121" y="469"/>
                  </a:cubicBezTo>
                  <a:cubicBezTo>
                    <a:pt x="121" y="468"/>
                    <a:pt x="122" y="468"/>
                    <a:pt x="122" y="467"/>
                  </a:cubicBezTo>
                  <a:cubicBezTo>
                    <a:pt x="151" y="486"/>
                    <a:pt x="189" y="479"/>
                    <a:pt x="220" y="467"/>
                  </a:cubicBezTo>
                  <a:cubicBezTo>
                    <a:pt x="220" y="467"/>
                    <a:pt x="220" y="467"/>
                    <a:pt x="220" y="467"/>
                  </a:cubicBezTo>
                  <a:cubicBezTo>
                    <a:pt x="221" y="499"/>
                    <a:pt x="162" y="501"/>
                    <a:pt x="141" y="495"/>
                  </a:cubicBezTo>
                  <a:close/>
                  <a:moveTo>
                    <a:pt x="217" y="455"/>
                  </a:moveTo>
                  <a:cubicBezTo>
                    <a:pt x="188" y="466"/>
                    <a:pt x="155" y="475"/>
                    <a:pt x="127" y="461"/>
                  </a:cubicBezTo>
                  <a:cubicBezTo>
                    <a:pt x="132" y="455"/>
                    <a:pt x="137" y="449"/>
                    <a:pt x="142" y="443"/>
                  </a:cubicBezTo>
                  <a:cubicBezTo>
                    <a:pt x="151" y="432"/>
                    <a:pt x="160" y="420"/>
                    <a:pt x="160" y="406"/>
                  </a:cubicBezTo>
                  <a:cubicBezTo>
                    <a:pt x="166" y="407"/>
                    <a:pt x="171" y="407"/>
                    <a:pt x="176" y="408"/>
                  </a:cubicBezTo>
                  <a:cubicBezTo>
                    <a:pt x="178" y="431"/>
                    <a:pt x="207" y="438"/>
                    <a:pt x="217" y="45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56" name="Freeform 7"/>
            <p:cNvSpPr/>
            <p:nvPr/>
          </p:nvSpPr>
          <p:spPr bwMode="auto">
            <a:xfrm>
              <a:off x="3365501" y="293687"/>
              <a:ext cx="93663" cy="150813"/>
            </a:xfrm>
            <a:custGeom>
              <a:avLst/>
              <a:gdLst>
                <a:gd name="T0" fmla="*/ 30 w 40"/>
                <a:gd name="T1" fmla="*/ 2 h 65"/>
                <a:gd name="T2" fmla="*/ 26 w 40"/>
                <a:gd name="T3" fmla="*/ 4 h 65"/>
                <a:gd name="T4" fmla="*/ 31 w 40"/>
                <a:gd name="T5" fmla="*/ 32 h 65"/>
                <a:gd name="T6" fmla="*/ 15 w 40"/>
                <a:gd name="T7" fmla="*/ 54 h 65"/>
                <a:gd name="T8" fmla="*/ 22 w 40"/>
                <a:gd name="T9" fmla="*/ 16 h 65"/>
                <a:gd name="T10" fmla="*/ 16 w 40"/>
                <a:gd name="T11" fmla="*/ 10 h 65"/>
                <a:gd name="T12" fmla="*/ 6 w 40"/>
                <a:gd name="T13" fmla="*/ 61 h 65"/>
                <a:gd name="T14" fmla="*/ 11 w 40"/>
                <a:gd name="T15" fmla="*/ 65 h 65"/>
                <a:gd name="T16" fmla="*/ 36 w 40"/>
                <a:gd name="T17" fmla="*/ 42 h 65"/>
                <a:gd name="T18" fmla="*/ 30 w 40"/>
                <a:gd name="T19" fmla="*/ 2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 h="65">
                  <a:moveTo>
                    <a:pt x="30" y="2"/>
                  </a:moveTo>
                  <a:cubicBezTo>
                    <a:pt x="28" y="0"/>
                    <a:pt x="25" y="2"/>
                    <a:pt x="26" y="4"/>
                  </a:cubicBezTo>
                  <a:cubicBezTo>
                    <a:pt x="28" y="14"/>
                    <a:pt x="32" y="21"/>
                    <a:pt x="31" y="32"/>
                  </a:cubicBezTo>
                  <a:cubicBezTo>
                    <a:pt x="31" y="42"/>
                    <a:pt x="25" y="52"/>
                    <a:pt x="15" y="54"/>
                  </a:cubicBezTo>
                  <a:cubicBezTo>
                    <a:pt x="13" y="41"/>
                    <a:pt x="15" y="27"/>
                    <a:pt x="22" y="16"/>
                  </a:cubicBezTo>
                  <a:cubicBezTo>
                    <a:pt x="25" y="11"/>
                    <a:pt x="19" y="6"/>
                    <a:pt x="16" y="10"/>
                  </a:cubicBezTo>
                  <a:cubicBezTo>
                    <a:pt x="4" y="24"/>
                    <a:pt x="0" y="44"/>
                    <a:pt x="6" y="61"/>
                  </a:cubicBezTo>
                  <a:cubicBezTo>
                    <a:pt x="7" y="63"/>
                    <a:pt x="9" y="65"/>
                    <a:pt x="11" y="65"/>
                  </a:cubicBezTo>
                  <a:cubicBezTo>
                    <a:pt x="24" y="63"/>
                    <a:pt x="33" y="54"/>
                    <a:pt x="36" y="42"/>
                  </a:cubicBezTo>
                  <a:cubicBezTo>
                    <a:pt x="40" y="31"/>
                    <a:pt x="40" y="10"/>
                    <a:pt x="3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sp>
        <p:nvSpPr>
          <p:cNvPr id="70" name="Freeform 43"/>
          <p:cNvSpPr>
            <a:spLocks noEditPoints="1"/>
          </p:cNvSpPr>
          <p:nvPr/>
        </p:nvSpPr>
        <p:spPr bwMode="auto">
          <a:xfrm>
            <a:off x="3223401" y="5064811"/>
            <a:ext cx="800276" cy="541523"/>
          </a:xfrm>
          <a:custGeom>
            <a:avLst/>
            <a:gdLst>
              <a:gd name="T0" fmla="*/ 457 w 499"/>
              <a:gd name="T1" fmla="*/ 199 h 338"/>
              <a:gd name="T2" fmla="*/ 450 w 499"/>
              <a:gd name="T3" fmla="*/ 184 h 338"/>
              <a:gd name="T4" fmla="*/ 442 w 499"/>
              <a:gd name="T5" fmla="*/ 156 h 338"/>
              <a:gd name="T6" fmla="*/ 433 w 499"/>
              <a:gd name="T7" fmla="*/ 112 h 338"/>
              <a:gd name="T8" fmla="*/ 295 w 499"/>
              <a:gd name="T9" fmla="*/ 0 h 338"/>
              <a:gd name="T10" fmla="*/ 67 w 499"/>
              <a:gd name="T11" fmla="*/ 70 h 338"/>
              <a:gd name="T12" fmla="*/ 30 w 499"/>
              <a:gd name="T13" fmla="*/ 76 h 338"/>
              <a:gd name="T14" fmla="*/ 30 w 499"/>
              <a:gd name="T15" fmla="*/ 166 h 338"/>
              <a:gd name="T16" fmla="*/ 131 w 499"/>
              <a:gd name="T17" fmla="*/ 122 h 338"/>
              <a:gd name="T18" fmla="*/ 245 w 499"/>
              <a:gd name="T19" fmla="*/ 189 h 338"/>
              <a:gd name="T20" fmla="*/ 243 w 499"/>
              <a:gd name="T21" fmla="*/ 198 h 338"/>
              <a:gd name="T22" fmla="*/ 236 w 499"/>
              <a:gd name="T23" fmla="*/ 204 h 338"/>
              <a:gd name="T24" fmla="*/ 244 w 499"/>
              <a:gd name="T25" fmla="*/ 251 h 338"/>
              <a:gd name="T26" fmla="*/ 301 w 499"/>
              <a:gd name="T27" fmla="*/ 247 h 338"/>
              <a:gd name="T28" fmla="*/ 307 w 499"/>
              <a:gd name="T29" fmla="*/ 258 h 338"/>
              <a:gd name="T30" fmla="*/ 231 w 499"/>
              <a:gd name="T31" fmla="*/ 264 h 338"/>
              <a:gd name="T32" fmla="*/ 227 w 499"/>
              <a:gd name="T33" fmla="*/ 265 h 338"/>
              <a:gd name="T34" fmla="*/ 233 w 499"/>
              <a:gd name="T35" fmla="*/ 185 h 338"/>
              <a:gd name="T36" fmla="*/ 62 w 499"/>
              <a:gd name="T37" fmla="*/ 109 h 338"/>
              <a:gd name="T38" fmla="*/ 199 w 499"/>
              <a:gd name="T39" fmla="*/ 248 h 338"/>
              <a:gd name="T40" fmla="*/ 16 w 499"/>
              <a:gd name="T41" fmla="*/ 170 h 338"/>
              <a:gd name="T42" fmla="*/ 221 w 499"/>
              <a:gd name="T43" fmla="*/ 273 h 338"/>
              <a:gd name="T44" fmla="*/ 231 w 499"/>
              <a:gd name="T45" fmla="*/ 273 h 338"/>
              <a:gd name="T46" fmla="*/ 307 w 499"/>
              <a:gd name="T47" fmla="*/ 265 h 338"/>
              <a:gd name="T48" fmla="*/ 369 w 499"/>
              <a:gd name="T49" fmla="*/ 311 h 338"/>
              <a:gd name="T50" fmla="*/ 484 w 499"/>
              <a:gd name="T51" fmla="*/ 212 h 338"/>
              <a:gd name="T52" fmla="*/ 72 w 499"/>
              <a:gd name="T53" fmla="*/ 75 h 338"/>
              <a:gd name="T54" fmla="*/ 188 w 499"/>
              <a:gd name="T55" fmla="*/ 29 h 338"/>
              <a:gd name="T56" fmla="*/ 333 w 499"/>
              <a:gd name="T57" fmla="*/ 30 h 338"/>
              <a:gd name="T58" fmla="*/ 433 w 499"/>
              <a:gd name="T59" fmla="*/ 127 h 338"/>
              <a:gd name="T60" fmla="*/ 431 w 499"/>
              <a:gd name="T61" fmla="*/ 151 h 338"/>
              <a:gd name="T62" fmla="*/ 256 w 499"/>
              <a:gd name="T63" fmla="*/ 188 h 338"/>
              <a:gd name="T64" fmla="*/ 126 w 499"/>
              <a:gd name="T65" fmla="*/ 108 h 338"/>
              <a:gd name="T66" fmla="*/ 293 w 499"/>
              <a:gd name="T67" fmla="*/ 238 h 338"/>
              <a:gd name="T68" fmla="*/ 244 w 499"/>
              <a:gd name="T69" fmla="*/ 207 h 338"/>
              <a:gd name="T70" fmla="*/ 380 w 499"/>
              <a:gd name="T71" fmla="*/ 185 h 338"/>
              <a:gd name="T72" fmla="*/ 439 w 499"/>
              <a:gd name="T73" fmla="*/ 184 h 338"/>
              <a:gd name="T74" fmla="*/ 282 w 499"/>
              <a:gd name="T75" fmla="*/ 223 h 338"/>
              <a:gd name="T76" fmla="*/ 448 w 499"/>
              <a:gd name="T77" fmla="*/ 199 h 338"/>
              <a:gd name="T78" fmla="*/ 319 w 499"/>
              <a:gd name="T79" fmla="*/ 234 h 338"/>
              <a:gd name="T80" fmla="*/ 360 w 499"/>
              <a:gd name="T81" fmla="*/ 296 h 338"/>
              <a:gd name="T82" fmla="*/ 323 w 499"/>
              <a:gd name="T83" fmla="*/ 266 h 338"/>
              <a:gd name="T84" fmla="*/ 303 w 499"/>
              <a:gd name="T85" fmla="*/ 238 h 338"/>
              <a:gd name="T86" fmla="*/ 317 w 499"/>
              <a:gd name="T87" fmla="*/ 244 h 338"/>
              <a:gd name="T88" fmla="*/ 360 w 499"/>
              <a:gd name="T89" fmla="*/ 296 h 338"/>
              <a:gd name="T90" fmla="*/ 406 w 499"/>
              <a:gd name="T91" fmla="*/ 242 h 338"/>
              <a:gd name="T92" fmla="*/ 341 w 499"/>
              <a:gd name="T93" fmla="*/ 253 h 338"/>
              <a:gd name="T94" fmla="*/ 466 w 499"/>
              <a:gd name="T95" fmla="*/ 212 h 3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99" h="338">
                <a:moveTo>
                  <a:pt x="484" y="212"/>
                </a:moveTo>
                <a:cubicBezTo>
                  <a:pt x="479" y="202"/>
                  <a:pt x="469" y="199"/>
                  <a:pt x="457" y="199"/>
                </a:cubicBezTo>
                <a:cubicBezTo>
                  <a:pt x="456" y="197"/>
                  <a:pt x="455" y="194"/>
                  <a:pt x="454" y="192"/>
                </a:cubicBezTo>
                <a:cubicBezTo>
                  <a:pt x="456" y="189"/>
                  <a:pt x="454" y="184"/>
                  <a:pt x="450" y="184"/>
                </a:cubicBezTo>
                <a:cubicBezTo>
                  <a:pt x="449" y="180"/>
                  <a:pt x="447" y="177"/>
                  <a:pt x="446" y="174"/>
                </a:cubicBezTo>
                <a:cubicBezTo>
                  <a:pt x="444" y="168"/>
                  <a:pt x="444" y="162"/>
                  <a:pt x="442" y="156"/>
                </a:cubicBezTo>
                <a:cubicBezTo>
                  <a:pt x="443" y="154"/>
                  <a:pt x="445" y="152"/>
                  <a:pt x="446" y="149"/>
                </a:cubicBezTo>
                <a:cubicBezTo>
                  <a:pt x="452" y="136"/>
                  <a:pt x="440" y="121"/>
                  <a:pt x="433" y="112"/>
                </a:cubicBezTo>
                <a:cubicBezTo>
                  <a:pt x="412" y="86"/>
                  <a:pt x="382" y="67"/>
                  <a:pt x="359" y="43"/>
                </a:cubicBezTo>
                <a:cubicBezTo>
                  <a:pt x="343" y="25"/>
                  <a:pt x="322" y="0"/>
                  <a:pt x="295" y="0"/>
                </a:cubicBezTo>
                <a:cubicBezTo>
                  <a:pt x="268" y="0"/>
                  <a:pt x="240" y="8"/>
                  <a:pt x="213" y="13"/>
                </a:cubicBezTo>
                <a:cubicBezTo>
                  <a:pt x="168" y="22"/>
                  <a:pt x="95" y="28"/>
                  <a:pt x="67" y="70"/>
                </a:cubicBezTo>
                <a:cubicBezTo>
                  <a:pt x="66" y="71"/>
                  <a:pt x="66" y="72"/>
                  <a:pt x="67" y="73"/>
                </a:cubicBezTo>
                <a:cubicBezTo>
                  <a:pt x="55" y="70"/>
                  <a:pt x="43" y="70"/>
                  <a:pt x="30" y="76"/>
                </a:cubicBezTo>
                <a:cubicBezTo>
                  <a:pt x="0" y="92"/>
                  <a:pt x="11" y="145"/>
                  <a:pt x="23" y="168"/>
                </a:cubicBezTo>
                <a:cubicBezTo>
                  <a:pt x="25" y="172"/>
                  <a:pt x="32" y="170"/>
                  <a:pt x="30" y="166"/>
                </a:cubicBezTo>
                <a:cubicBezTo>
                  <a:pt x="22" y="141"/>
                  <a:pt x="10" y="82"/>
                  <a:pt x="54" y="79"/>
                </a:cubicBezTo>
                <a:cubicBezTo>
                  <a:pt x="80" y="78"/>
                  <a:pt x="111" y="109"/>
                  <a:pt x="131" y="122"/>
                </a:cubicBezTo>
                <a:cubicBezTo>
                  <a:pt x="155" y="137"/>
                  <a:pt x="180" y="149"/>
                  <a:pt x="206" y="162"/>
                </a:cubicBezTo>
                <a:cubicBezTo>
                  <a:pt x="216" y="166"/>
                  <a:pt x="242" y="177"/>
                  <a:pt x="245" y="189"/>
                </a:cubicBezTo>
                <a:cubicBezTo>
                  <a:pt x="243" y="191"/>
                  <a:pt x="243" y="194"/>
                  <a:pt x="244" y="196"/>
                </a:cubicBezTo>
                <a:cubicBezTo>
                  <a:pt x="244" y="196"/>
                  <a:pt x="243" y="197"/>
                  <a:pt x="243" y="198"/>
                </a:cubicBezTo>
                <a:cubicBezTo>
                  <a:pt x="241" y="196"/>
                  <a:pt x="238" y="197"/>
                  <a:pt x="237" y="200"/>
                </a:cubicBezTo>
                <a:cubicBezTo>
                  <a:pt x="237" y="201"/>
                  <a:pt x="236" y="202"/>
                  <a:pt x="236" y="204"/>
                </a:cubicBezTo>
                <a:cubicBezTo>
                  <a:pt x="236" y="204"/>
                  <a:pt x="235" y="205"/>
                  <a:pt x="236" y="206"/>
                </a:cubicBezTo>
                <a:cubicBezTo>
                  <a:pt x="232" y="222"/>
                  <a:pt x="229" y="241"/>
                  <a:pt x="244" y="251"/>
                </a:cubicBezTo>
                <a:cubicBezTo>
                  <a:pt x="259" y="261"/>
                  <a:pt x="285" y="251"/>
                  <a:pt x="301" y="247"/>
                </a:cubicBezTo>
                <a:cubicBezTo>
                  <a:pt x="301" y="247"/>
                  <a:pt x="301" y="247"/>
                  <a:pt x="301" y="247"/>
                </a:cubicBezTo>
                <a:cubicBezTo>
                  <a:pt x="303" y="250"/>
                  <a:pt x="306" y="254"/>
                  <a:pt x="308" y="258"/>
                </a:cubicBezTo>
                <a:cubicBezTo>
                  <a:pt x="308" y="258"/>
                  <a:pt x="308" y="258"/>
                  <a:pt x="307" y="258"/>
                </a:cubicBezTo>
                <a:cubicBezTo>
                  <a:pt x="297" y="256"/>
                  <a:pt x="287" y="259"/>
                  <a:pt x="277" y="260"/>
                </a:cubicBezTo>
                <a:cubicBezTo>
                  <a:pt x="262" y="263"/>
                  <a:pt x="247" y="265"/>
                  <a:pt x="231" y="264"/>
                </a:cubicBezTo>
                <a:cubicBezTo>
                  <a:pt x="230" y="264"/>
                  <a:pt x="229" y="265"/>
                  <a:pt x="228" y="265"/>
                </a:cubicBezTo>
                <a:cubicBezTo>
                  <a:pt x="228" y="265"/>
                  <a:pt x="228" y="265"/>
                  <a:pt x="227" y="265"/>
                </a:cubicBezTo>
                <a:cubicBezTo>
                  <a:pt x="199" y="243"/>
                  <a:pt x="216" y="216"/>
                  <a:pt x="235" y="195"/>
                </a:cubicBezTo>
                <a:cubicBezTo>
                  <a:pt x="239" y="192"/>
                  <a:pt x="237" y="186"/>
                  <a:pt x="233" y="185"/>
                </a:cubicBezTo>
                <a:cubicBezTo>
                  <a:pt x="175" y="168"/>
                  <a:pt x="114" y="142"/>
                  <a:pt x="69" y="103"/>
                </a:cubicBezTo>
                <a:cubicBezTo>
                  <a:pt x="64" y="99"/>
                  <a:pt x="58" y="105"/>
                  <a:pt x="62" y="109"/>
                </a:cubicBezTo>
                <a:cubicBezTo>
                  <a:pt x="103" y="151"/>
                  <a:pt x="165" y="174"/>
                  <a:pt x="219" y="193"/>
                </a:cubicBezTo>
                <a:cubicBezTo>
                  <a:pt x="206" y="208"/>
                  <a:pt x="195" y="230"/>
                  <a:pt x="199" y="248"/>
                </a:cubicBezTo>
                <a:cubicBezTo>
                  <a:pt x="142" y="214"/>
                  <a:pt x="77" y="192"/>
                  <a:pt x="17" y="167"/>
                </a:cubicBezTo>
                <a:cubicBezTo>
                  <a:pt x="16" y="167"/>
                  <a:pt x="15" y="169"/>
                  <a:pt x="16" y="170"/>
                </a:cubicBezTo>
                <a:cubicBezTo>
                  <a:pt x="80" y="204"/>
                  <a:pt x="145" y="239"/>
                  <a:pt x="212" y="268"/>
                </a:cubicBezTo>
                <a:cubicBezTo>
                  <a:pt x="214" y="270"/>
                  <a:pt x="217" y="272"/>
                  <a:pt x="221" y="273"/>
                </a:cubicBezTo>
                <a:cubicBezTo>
                  <a:pt x="223" y="274"/>
                  <a:pt x="226" y="273"/>
                  <a:pt x="228" y="271"/>
                </a:cubicBezTo>
                <a:cubicBezTo>
                  <a:pt x="229" y="272"/>
                  <a:pt x="230" y="273"/>
                  <a:pt x="231" y="273"/>
                </a:cubicBezTo>
                <a:cubicBezTo>
                  <a:pt x="243" y="275"/>
                  <a:pt x="255" y="273"/>
                  <a:pt x="268" y="272"/>
                </a:cubicBezTo>
                <a:cubicBezTo>
                  <a:pt x="281" y="270"/>
                  <a:pt x="295" y="270"/>
                  <a:pt x="307" y="265"/>
                </a:cubicBezTo>
                <a:cubicBezTo>
                  <a:pt x="309" y="264"/>
                  <a:pt x="310" y="263"/>
                  <a:pt x="310" y="261"/>
                </a:cubicBezTo>
                <a:cubicBezTo>
                  <a:pt x="327" y="289"/>
                  <a:pt x="350" y="338"/>
                  <a:pt x="369" y="311"/>
                </a:cubicBezTo>
                <a:cubicBezTo>
                  <a:pt x="379" y="298"/>
                  <a:pt x="362" y="277"/>
                  <a:pt x="351" y="265"/>
                </a:cubicBezTo>
                <a:cubicBezTo>
                  <a:pt x="387" y="260"/>
                  <a:pt x="499" y="243"/>
                  <a:pt x="484" y="212"/>
                </a:cubicBezTo>
                <a:close/>
                <a:moveTo>
                  <a:pt x="126" y="108"/>
                </a:moveTo>
                <a:cubicBezTo>
                  <a:pt x="110" y="98"/>
                  <a:pt x="92" y="83"/>
                  <a:pt x="72" y="75"/>
                </a:cubicBezTo>
                <a:cubicBezTo>
                  <a:pt x="73" y="75"/>
                  <a:pt x="73" y="75"/>
                  <a:pt x="73" y="75"/>
                </a:cubicBezTo>
                <a:cubicBezTo>
                  <a:pt x="99" y="43"/>
                  <a:pt x="151" y="36"/>
                  <a:pt x="188" y="29"/>
                </a:cubicBezTo>
                <a:cubicBezTo>
                  <a:pt x="205" y="26"/>
                  <a:pt x="222" y="23"/>
                  <a:pt x="239" y="20"/>
                </a:cubicBezTo>
                <a:cubicBezTo>
                  <a:pt x="276" y="14"/>
                  <a:pt x="301" y="3"/>
                  <a:pt x="333" y="30"/>
                </a:cubicBezTo>
                <a:cubicBezTo>
                  <a:pt x="350" y="45"/>
                  <a:pt x="365" y="63"/>
                  <a:pt x="382" y="78"/>
                </a:cubicBezTo>
                <a:cubicBezTo>
                  <a:pt x="400" y="93"/>
                  <a:pt x="419" y="108"/>
                  <a:pt x="433" y="127"/>
                </a:cubicBezTo>
                <a:cubicBezTo>
                  <a:pt x="439" y="134"/>
                  <a:pt x="439" y="141"/>
                  <a:pt x="435" y="147"/>
                </a:cubicBezTo>
                <a:cubicBezTo>
                  <a:pt x="433" y="147"/>
                  <a:pt x="431" y="148"/>
                  <a:pt x="431" y="151"/>
                </a:cubicBezTo>
                <a:cubicBezTo>
                  <a:pt x="430" y="151"/>
                  <a:pt x="430" y="152"/>
                  <a:pt x="430" y="153"/>
                </a:cubicBezTo>
                <a:cubicBezTo>
                  <a:pt x="400" y="178"/>
                  <a:pt x="291" y="187"/>
                  <a:pt x="256" y="188"/>
                </a:cubicBezTo>
                <a:cubicBezTo>
                  <a:pt x="255" y="183"/>
                  <a:pt x="251" y="178"/>
                  <a:pt x="246" y="174"/>
                </a:cubicBezTo>
                <a:cubicBezTo>
                  <a:pt x="212" y="145"/>
                  <a:pt x="164" y="131"/>
                  <a:pt x="126" y="108"/>
                </a:cubicBezTo>
                <a:close/>
                <a:moveTo>
                  <a:pt x="294" y="230"/>
                </a:moveTo>
                <a:cubicBezTo>
                  <a:pt x="291" y="232"/>
                  <a:pt x="291" y="235"/>
                  <a:pt x="293" y="238"/>
                </a:cubicBezTo>
                <a:cubicBezTo>
                  <a:pt x="280" y="241"/>
                  <a:pt x="265" y="246"/>
                  <a:pt x="252" y="242"/>
                </a:cubicBezTo>
                <a:cubicBezTo>
                  <a:pt x="241" y="239"/>
                  <a:pt x="242" y="219"/>
                  <a:pt x="244" y="207"/>
                </a:cubicBezTo>
                <a:cubicBezTo>
                  <a:pt x="250" y="205"/>
                  <a:pt x="254" y="202"/>
                  <a:pt x="256" y="198"/>
                </a:cubicBezTo>
                <a:cubicBezTo>
                  <a:pt x="298" y="199"/>
                  <a:pt x="339" y="195"/>
                  <a:pt x="380" y="185"/>
                </a:cubicBezTo>
                <a:cubicBezTo>
                  <a:pt x="396" y="181"/>
                  <a:pt x="417" y="177"/>
                  <a:pt x="432" y="166"/>
                </a:cubicBezTo>
                <a:cubicBezTo>
                  <a:pt x="433" y="172"/>
                  <a:pt x="436" y="178"/>
                  <a:pt x="439" y="184"/>
                </a:cubicBezTo>
                <a:cubicBezTo>
                  <a:pt x="385" y="187"/>
                  <a:pt x="337" y="218"/>
                  <a:pt x="282" y="217"/>
                </a:cubicBezTo>
                <a:cubicBezTo>
                  <a:pt x="278" y="217"/>
                  <a:pt x="279" y="222"/>
                  <a:pt x="282" y="223"/>
                </a:cubicBezTo>
                <a:cubicBezTo>
                  <a:pt x="337" y="227"/>
                  <a:pt x="391" y="205"/>
                  <a:pt x="445" y="194"/>
                </a:cubicBezTo>
                <a:cubicBezTo>
                  <a:pt x="446" y="196"/>
                  <a:pt x="447" y="198"/>
                  <a:pt x="448" y="199"/>
                </a:cubicBezTo>
                <a:cubicBezTo>
                  <a:pt x="437" y="200"/>
                  <a:pt x="425" y="203"/>
                  <a:pt x="418" y="204"/>
                </a:cubicBezTo>
                <a:cubicBezTo>
                  <a:pt x="384" y="211"/>
                  <a:pt x="352" y="223"/>
                  <a:pt x="319" y="234"/>
                </a:cubicBezTo>
                <a:cubicBezTo>
                  <a:pt x="311" y="229"/>
                  <a:pt x="302" y="226"/>
                  <a:pt x="294" y="230"/>
                </a:cubicBezTo>
                <a:close/>
                <a:moveTo>
                  <a:pt x="360" y="296"/>
                </a:moveTo>
                <a:cubicBezTo>
                  <a:pt x="362" y="300"/>
                  <a:pt x="364" y="310"/>
                  <a:pt x="355" y="307"/>
                </a:cubicBezTo>
                <a:cubicBezTo>
                  <a:pt x="341" y="300"/>
                  <a:pt x="331" y="278"/>
                  <a:pt x="323" y="266"/>
                </a:cubicBezTo>
                <a:cubicBezTo>
                  <a:pt x="319" y="259"/>
                  <a:pt x="312" y="246"/>
                  <a:pt x="304" y="240"/>
                </a:cubicBezTo>
                <a:cubicBezTo>
                  <a:pt x="304" y="239"/>
                  <a:pt x="303" y="239"/>
                  <a:pt x="303" y="238"/>
                </a:cubicBezTo>
                <a:cubicBezTo>
                  <a:pt x="306" y="238"/>
                  <a:pt x="309" y="239"/>
                  <a:pt x="312" y="240"/>
                </a:cubicBezTo>
                <a:cubicBezTo>
                  <a:pt x="313" y="243"/>
                  <a:pt x="314" y="244"/>
                  <a:pt x="317" y="244"/>
                </a:cubicBezTo>
                <a:cubicBezTo>
                  <a:pt x="328" y="252"/>
                  <a:pt x="339" y="266"/>
                  <a:pt x="343" y="271"/>
                </a:cubicBezTo>
                <a:cubicBezTo>
                  <a:pt x="349" y="279"/>
                  <a:pt x="355" y="287"/>
                  <a:pt x="360" y="296"/>
                </a:cubicBezTo>
                <a:close/>
                <a:moveTo>
                  <a:pt x="450" y="231"/>
                </a:moveTo>
                <a:cubicBezTo>
                  <a:pt x="436" y="236"/>
                  <a:pt x="421" y="239"/>
                  <a:pt x="406" y="242"/>
                </a:cubicBezTo>
                <a:cubicBezTo>
                  <a:pt x="385" y="247"/>
                  <a:pt x="363" y="249"/>
                  <a:pt x="341" y="253"/>
                </a:cubicBezTo>
                <a:cubicBezTo>
                  <a:pt x="341" y="253"/>
                  <a:pt x="341" y="253"/>
                  <a:pt x="341" y="253"/>
                </a:cubicBezTo>
                <a:cubicBezTo>
                  <a:pt x="337" y="249"/>
                  <a:pt x="333" y="244"/>
                  <a:pt x="328" y="240"/>
                </a:cubicBezTo>
                <a:cubicBezTo>
                  <a:pt x="371" y="227"/>
                  <a:pt x="422" y="206"/>
                  <a:pt x="466" y="212"/>
                </a:cubicBezTo>
                <a:cubicBezTo>
                  <a:pt x="486" y="215"/>
                  <a:pt x="454" y="230"/>
                  <a:pt x="450" y="231"/>
                </a:cubicBezTo>
                <a:close/>
              </a:path>
            </a:pathLst>
          </a:custGeom>
          <a:solidFill>
            <a:schemeClr val="bg1"/>
          </a:solidFill>
          <a:ln>
            <a:noFill/>
          </a:ln>
        </p:spPr>
        <p:txBody>
          <a:bodyPr vert="horz" wrap="square" lIns="91440" tIns="45720" rIns="91440" bIns="45720" numCol="1" anchor="t" anchorCtr="0" compatLnSpc="1"/>
          <a:lstStyle/>
          <a:p>
            <a:endParaRPr lang="zh-CN" altLang="en-US">
              <a:cs typeface="+mn-ea"/>
              <a:sym typeface="+mn-lt"/>
            </a:endParaRPr>
          </a:p>
        </p:txBody>
      </p:sp>
      <p:sp>
        <p:nvSpPr>
          <p:cNvPr id="71" name="Freeform 57"/>
          <p:cNvSpPr>
            <a:spLocks noEditPoints="1"/>
          </p:cNvSpPr>
          <p:nvPr/>
        </p:nvSpPr>
        <p:spPr bwMode="auto">
          <a:xfrm>
            <a:off x="457317" y="2783149"/>
            <a:ext cx="339477" cy="675605"/>
          </a:xfrm>
          <a:custGeom>
            <a:avLst/>
            <a:gdLst>
              <a:gd name="T0" fmla="*/ 222 w 273"/>
              <a:gd name="T1" fmla="*/ 182 h 500"/>
              <a:gd name="T2" fmla="*/ 188 w 273"/>
              <a:gd name="T3" fmla="*/ 175 h 500"/>
              <a:gd name="T4" fmla="*/ 185 w 273"/>
              <a:gd name="T5" fmla="*/ 164 h 500"/>
              <a:gd name="T6" fmla="*/ 160 w 273"/>
              <a:gd name="T7" fmla="*/ 117 h 500"/>
              <a:gd name="T8" fmla="*/ 145 w 273"/>
              <a:gd name="T9" fmla="*/ 172 h 500"/>
              <a:gd name="T10" fmla="*/ 138 w 273"/>
              <a:gd name="T11" fmla="*/ 284 h 500"/>
              <a:gd name="T12" fmla="*/ 142 w 273"/>
              <a:gd name="T13" fmla="*/ 62 h 500"/>
              <a:gd name="T14" fmla="*/ 135 w 273"/>
              <a:gd name="T15" fmla="*/ 5 h 500"/>
              <a:gd name="T16" fmla="*/ 119 w 273"/>
              <a:gd name="T17" fmla="*/ 80 h 500"/>
              <a:gd name="T18" fmla="*/ 128 w 273"/>
              <a:gd name="T19" fmla="*/ 196 h 500"/>
              <a:gd name="T20" fmla="*/ 72 w 273"/>
              <a:gd name="T21" fmla="*/ 148 h 500"/>
              <a:gd name="T22" fmla="*/ 71 w 273"/>
              <a:gd name="T23" fmla="*/ 195 h 500"/>
              <a:gd name="T24" fmla="*/ 58 w 273"/>
              <a:gd name="T25" fmla="*/ 153 h 500"/>
              <a:gd name="T26" fmla="*/ 73 w 273"/>
              <a:gd name="T27" fmla="*/ 143 h 500"/>
              <a:gd name="T28" fmla="*/ 64 w 273"/>
              <a:gd name="T29" fmla="*/ 82 h 500"/>
              <a:gd name="T30" fmla="*/ 51 w 273"/>
              <a:gd name="T31" fmla="*/ 85 h 500"/>
              <a:gd name="T32" fmla="*/ 38 w 273"/>
              <a:gd name="T33" fmla="*/ 88 h 500"/>
              <a:gd name="T34" fmla="*/ 33 w 273"/>
              <a:gd name="T35" fmla="*/ 109 h 500"/>
              <a:gd name="T36" fmla="*/ 41 w 273"/>
              <a:gd name="T37" fmla="*/ 146 h 500"/>
              <a:gd name="T38" fmla="*/ 48 w 273"/>
              <a:gd name="T39" fmla="*/ 152 h 500"/>
              <a:gd name="T40" fmla="*/ 65 w 273"/>
              <a:gd name="T41" fmla="*/ 226 h 500"/>
              <a:gd name="T42" fmla="*/ 40 w 273"/>
              <a:gd name="T43" fmla="*/ 201 h 500"/>
              <a:gd name="T44" fmla="*/ 38 w 273"/>
              <a:gd name="T45" fmla="*/ 192 h 500"/>
              <a:gd name="T46" fmla="*/ 5 w 273"/>
              <a:gd name="T47" fmla="*/ 206 h 500"/>
              <a:gd name="T48" fmla="*/ 41 w 273"/>
              <a:gd name="T49" fmla="*/ 310 h 500"/>
              <a:gd name="T50" fmla="*/ 56 w 273"/>
              <a:gd name="T51" fmla="*/ 483 h 500"/>
              <a:gd name="T52" fmla="*/ 44 w 273"/>
              <a:gd name="T53" fmla="*/ 316 h 500"/>
              <a:gd name="T54" fmla="*/ 30 w 273"/>
              <a:gd name="T55" fmla="*/ 207 h 500"/>
              <a:gd name="T56" fmla="*/ 51 w 273"/>
              <a:gd name="T57" fmla="*/ 324 h 500"/>
              <a:gd name="T58" fmla="*/ 104 w 273"/>
              <a:gd name="T59" fmla="*/ 332 h 500"/>
              <a:gd name="T60" fmla="*/ 168 w 273"/>
              <a:gd name="T61" fmla="*/ 472 h 500"/>
              <a:gd name="T62" fmla="*/ 77 w 273"/>
              <a:gd name="T63" fmla="*/ 478 h 500"/>
              <a:gd name="T64" fmla="*/ 181 w 273"/>
              <a:gd name="T65" fmla="*/ 479 h 500"/>
              <a:gd name="T66" fmla="*/ 194 w 273"/>
              <a:gd name="T67" fmla="*/ 306 h 500"/>
              <a:gd name="T68" fmla="*/ 192 w 273"/>
              <a:gd name="T69" fmla="*/ 291 h 500"/>
              <a:gd name="T70" fmla="*/ 272 w 273"/>
              <a:gd name="T71" fmla="*/ 149 h 500"/>
              <a:gd name="T72" fmla="*/ 12 w 273"/>
              <a:gd name="T73" fmla="*/ 202 h 500"/>
              <a:gd name="T74" fmla="*/ 20 w 273"/>
              <a:gd name="T75" fmla="*/ 198 h 500"/>
              <a:gd name="T76" fmla="*/ 77 w 273"/>
              <a:gd name="T77" fmla="*/ 246 h 500"/>
              <a:gd name="T78" fmla="*/ 70 w 273"/>
              <a:gd name="T79" fmla="*/ 205 h 500"/>
              <a:gd name="T80" fmla="*/ 85 w 273"/>
              <a:gd name="T81" fmla="*/ 198 h 500"/>
              <a:gd name="T82" fmla="*/ 166 w 273"/>
              <a:gd name="T83" fmla="*/ 130 h 500"/>
              <a:gd name="T84" fmla="*/ 152 w 273"/>
              <a:gd name="T85" fmla="*/ 167 h 500"/>
              <a:gd name="T86" fmla="*/ 137 w 273"/>
              <a:gd name="T87" fmla="*/ 291 h 500"/>
              <a:gd name="T88" fmla="*/ 153 w 273"/>
              <a:gd name="T89" fmla="*/ 296 h 500"/>
              <a:gd name="T90" fmla="*/ 159 w 273"/>
              <a:gd name="T91" fmla="*/ 318 h 500"/>
              <a:gd name="T92" fmla="*/ 180 w 273"/>
              <a:gd name="T93" fmla="*/ 177 h 500"/>
              <a:gd name="T94" fmla="*/ 185 w 273"/>
              <a:gd name="T95" fmla="*/ 298 h 500"/>
              <a:gd name="T96" fmla="*/ 192 w 273"/>
              <a:gd name="T97" fmla="*/ 280 h 500"/>
              <a:gd name="T98" fmla="*/ 226 w 273"/>
              <a:gd name="T99" fmla="*/ 193 h 500"/>
              <a:gd name="T100" fmla="*/ 231 w 273"/>
              <a:gd name="T101" fmla="*/ 182 h 5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73" h="500">
                <a:moveTo>
                  <a:pt x="263" y="143"/>
                </a:moveTo>
                <a:cubicBezTo>
                  <a:pt x="248" y="153"/>
                  <a:pt x="237" y="168"/>
                  <a:pt x="223" y="180"/>
                </a:cubicBezTo>
                <a:cubicBezTo>
                  <a:pt x="222" y="180"/>
                  <a:pt x="222" y="181"/>
                  <a:pt x="222" y="182"/>
                </a:cubicBezTo>
                <a:cubicBezTo>
                  <a:pt x="214" y="186"/>
                  <a:pt x="208" y="198"/>
                  <a:pt x="204" y="205"/>
                </a:cubicBezTo>
                <a:cubicBezTo>
                  <a:pt x="199" y="211"/>
                  <a:pt x="195" y="218"/>
                  <a:pt x="192" y="225"/>
                </a:cubicBezTo>
                <a:cubicBezTo>
                  <a:pt x="191" y="208"/>
                  <a:pt x="190" y="192"/>
                  <a:pt x="188" y="175"/>
                </a:cubicBezTo>
                <a:cubicBezTo>
                  <a:pt x="189" y="175"/>
                  <a:pt x="189" y="175"/>
                  <a:pt x="190" y="175"/>
                </a:cubicBezTo>
                <a:cubicBezTo>
                  <a:pt x="195" y="172"/>
                  <a:pt x="192" y="165"/>
                  <a:pt x="187" y="164"/>
                </a:cubicBezTo>
                <a:cubicBezTo>
                  <a:pt x="187" y="164"/>
                  <a:pt x="186" y="164"/>
                  <a:pt x="185" y="164"/>
                </a:cubicBezTo>
                <a:cubicBezTo>
                  <a:pt x="185" y="164"/>
                  <a:pt x="184" y="164"/>
                  <a:pt x="183" y="164"/>
                </a:cubicBezTo>
                <a:cubicBezTo>
                  <a:pt x="183" y="147"/>
                  <a:pt x="178" y="130"/>
                  <a:pt x="168" y="116"/>
                </a:cubicBezTo>
                <a:cubicBezTo>
                  <a:pt x="166" y="113"/>
                  <a:pt x="161" y="113"/>
                  <a:pt x="160" y="117"/>
                </a:cubicBezTo>
                <a:cubicBezTo>
                  <a:pt x="154" y="134"/>
                  <a:pt x="153" y="153"/>
                  <a:pt x="145" y="169"/>
                </a:cubicBezTo>
                <a:cubicBezTo>
                  <a:pt x="145" y="169"/>
                  <a:pt x="145" y="170"/>
                  <a:pt x="145" y="171"/>
                </a:cubicBezTo>
                <a:cubicBezTo>
                  <a:pt x="145" y="171"/>
                  <a:pt x="145" y="172"/>
                  <a:pt x="145" y="172"/>
                </a:cubicBezTo>
                <a:cubicBezTo>
                  <a:pt x="145" y="210"/>
                  <a:pt x="153" y="248"/>
                  <a:pt x="153" y="286"/>
                </a:cubicBezTo>
                <a:cubicBezTo>
                  <a:pt x="150" y="285"/>
                  <a:pt x="145" y="285"/>
                  <a:pt x="142" y="284"/>
                </a:cubicBezTo>
                <a:cubicBezTo>
                  <a:pt x="140" y="284"/>
                  <a:pt x="139" y="284"/>
                  <a:pt x="138" y="284"/>
                </a:cubicBezTo>
                <a:cubicBezTo>
                  <a:pt x="148" y="219"/>
                  <a:pt x="136" y="146"/>
                  <a:pt x="135" y="82"/>
                </a:cubicBezTo>
                <a:cubicBezTo>
                  <a:pt x="135" y="80"/>
                  <a:pt x="134" y="78"/>
                  <a:pt x="132" y="77"/>
                </a:cubicBezTo>
                <a:cubicBezTo>
                  <a:pt x="137" y="74"/>
                  <a:pt x="140" y="68"/>
                  <a:pt x="142" y="62"/>
                </a:cubicBezTo>
                <a:cubicBezTo>
                  <a:pt x="147" y="47"/>
                  <a:pt x="144" y="29"/>
                  <a:pt x="135" y="16"/>
                </a:cubicBezTo>
                <a:cubicBezTo>
                  <a:pt x="133" y="15"/>
                  <a:pt x="132" y="14"/>
                  <a:pt x="130" y="14"/>
                </a:cubicBezTo>
                <a:cubicBezTo>
                  <a:pt x="132" y="11"/>
                  <a:pt x="133" y="8"/>
                  <a:pt x="135" y="5"/>
                </a:cubicBezTo>
                <a:cubicBezTo>
                  <a:pt x="136" y="3"/>
                  <a:pt x="132" y="0"/>
                  <a:pt x="130" y="3"/>
                </a:cubicBezTo>
                <a:cubicBezTo>
                  <a:pt x="120" y="17"/>
                  <a:pt x="110" y="31"/>
                  <a:pt x="105" y="48"/>
                </a:cubicBezTo>
                <a:cubicBezTo>
                  <a:pt x="102" y="59"/>
                  <a:pt x="105" y="76"/>
                  <a:pt x="119" y="80"/>
                </a:cubicBezTo>
                <a:cubicBezTo>
                  <a:pt x="121" y="80"/>
                  <a:pt x="123" y="80"/>
                  <a:pt x="125" y="80"/>
                </a:cubicBezTo>
                <a:cubicBezTo>
                  <a:pt x="125" y="81"/>
                  <a:pt x="125" y="81"/>
                  <a:pt x="125" y="82"/>
                </a:cubicBezTo>
                <a:cubicBezTo>
                  <a:pt x="125" y="120"/>
                  <a:pt x="126" y="158"/>
                  <a:pt x="128" y="196"/>
                </a:cubicBezTo>
                <a:cubicBezTo>
                  <a:pt x="129" y="237"/>
                  <a:pt x="125" y="278"/>
                  <a:pt x="126" y="318"/>
                </a:cubicBezTo>
                <a:cubicBezTo>
                  <a:pt x="113" y="260"/>
                  <a:pt x="95" y="203"/>
                  <a:pt x="77" y="147"/>
                </a:cubicBezTo>
                <a:cubicBezTo>
                  <a:pt x="75" y="144"/>
                  <a:pt x="71" y="145"/>
                  <a:pt x="72" y="148"/>
                </a:cubicBezTo>
                <a:cubicBezTo>
                  <a:pt x="75" y="162"/>
                  <a:pt x="79" y="176"/>
                  <a:pt x="83" y="190"/>
                </a:cubicBezTo>
                <a:cubicBezTo>
                  <a:pt x="82" y="190"/>
                  <a:pt x="82" y="190"/>
                  <a:pt x="81" y="190"/>
                </a:cubicBezTo>
                <a:cubicBezTo>
                  <a:pt x="78" y="192"/>
                  <a:pt x="74" y="193"/>
                  <a:pt x="71" y="195"/>
                </a:cubicBezTo>
                <a:cubicBezTo>
                  <a:pt x="68" y="196"/>
                  <a:pt x="64" y="198"/>
                  <a:pt x="63" y="201"/>
                </a:cubicBezTo>
                <a:cubicBezTo>
                  <a:pt x="58" y="184"/>
                  <a:pt x="55" y="167"/>
                  <a:pt x="58" y="153"/>
                </a:cubicBezTo>
                <a:cubicBezTo>
                  <a:pt x="58" y="153"/>
                  <a:pt x="58" y="153"/>
                  <a:pt x="58" y="153"/>
                </a:cubicBezTo>
                <a:cubicBezTo>
                  <a:pt x="61" y="152"/>
                  <a:pt x="63" y="152"/>
                  <a:pt x="65" y="152"/>
                </a:cubicBezTo>
                <a:cubicBezTo>
                  <a:pt x="67" y="151"/>
                  <a:pt x="68" y="150"/>
                  <a:pt x="68" y="149"/>
                </a:cubicBezTo>
                <a:cubicBezTo>
                  <a:pt x="71" y="148"/>
                  <a:pt x="73" y="146"/>
                  <a:pt x="73" y="143"/>
                </a:cubicBezTo>
                <a:cubicBezTo>
                  <a:pt x="73" y="123"/>
                  <a:pt x="76" y="102"/>
                  <a:pt x="75" y="82"/>
                </a:cubicBezTo>
                <a:cubicBezTo>
                  <a:pt x="74" y="75"/>
                  <a:pt x="64" y="75"/>
                  <a:pt x="64" y="82"/>
                </a:cubicBezTo>
                <a:cubicBezTo>
                  <a:pt x="64" y="82"/>
                  <a:pt x="64" y="82"/>
                  <a:pt x="64" y="82"/>
                </a:cubicBezTo>
                <a:cubicBezTo>
                  <a:pt x="60" y="79"/>
                  <a:pt x="52" y="81"/>
                  <a:pt x="53" y="87"/>
                </a:cubicBezTo>
                <a:cubicBezTo>
                  <a:pt x="53" y="89"/>
                  <a:pt x="54" y="91"/>
                  <a:pt x="54" y="93"/>
                </a:cubicBezTo>
                <a:cubicBezTo>
                  <a:pt x="53" y="91"/>
                  <a:pt x="52" y="88"/>
                  <a:pt x="51" y="85"/>
                </a:cubicBezTo>
                <a:cubicBezTo>
                  <a:pt x="48" y="78"/>
                  <a:pt x="38" y="81"/>
                  <a:pt x="39" y="89"/>
                </a:cubicBezTo>
                <a:cubicBezTo>
                  <a:pt x="39" y="90"/>
                  <a:pt x="39" y="91"/>
                  <a:pt x="40" y="92"/>
                </a:cubicBezTo>
                <a:cubicBezTo>
                  <a:pt x="39" y="91"/>
                  <a:pt x="39" y="89"/>
                  <a:pt x="38" y="88"/>
                </a:cubicBezTo>
                <a:cubicBezTo>
                  <a:pt x="36" y="81"/>
                  <a:pt x="25" y="84"/>
                  <a:pt x="27" y="91"/>
                </a:cubicBezTo>
                <a:cubicBezTo>
                  <a:pt x="28" y="93"/>
                  <a:pt x="29" y="96"/>
                  <a:pt x="29" y="98"/>
                </a:cubicBezTo>
                <a:cubicBezTo>
                  <a:pt x="31" y="102"/>
                  <a:pt x="32" y="106"/>
                  <a:pt x="33" y="109"/>
                </a:cubicBezTo>
                <a:cubicBezTo>
                  <a:pt x="29" y="103"/>
                  <a:pt x="26" y="96"/>
                  <a:pt x="23" y="89"/>
                </a:cubicBezTo>
                <a:cubicBezTo>
                  <a:pt x="20" y="83"/>
                  <a:pt x="11" y="88"/>
                  <a:pt x="14" y="94"/>
                </a:cubicBezTo>
                <a:cubicBezTo>
                  <a:pt x="22" y="111"/>
                  <a:pt x="29" y="131"/>
                  <a:pt x="41" y="146"/>
                </a:cubicBezTo>
                <a:cubicBezTo>
                  <a:pt x="42" y="147"/>
                  <a:pt x="42" y="147"/>
                  <a:pt x="43" y="148"/>
                </a:cubicBezTo>
                <a:cubicBezTo>
                  <a:pt x="43" y="149"/>
                  <a:pt x="44" y="150"/>
                  <a:pt x="45" y="150"/>
                </a:cubicBezTo>
                <a:cubicBezTo>
                  <a:pt x="46" y="151"/>
                  <a:pt x="47" y="152"/>
                  <a:pt x="48" y="152"/>
                </a:cubicBezTo>
                <a:cubicBezTo>
                  <a:pt x="49" y="153"/>
                  <a:pt x="50" y="153"/>
                  <a:pt x="51" y="153"/>
                </a:cubicBezTo>
                <a:cubicBezTo>
                  <a:pt x="51" y="154"/>
                  <a:pt x="52" y="155"/>
                  <a:pt x="53" y="156"/>
                </a:cubicBezTo>
                <a:cubicBezTo>
                  <a:pt x="46" y="176"/>
                  <a:pt x="60" y="209"/>
                  <a:pt x="65" y="226"/>
                </a:cubicBezTo>
                <a:cubicBezTo>
                  <a:pt x="73" y="257"/>
                  <a:pt x="81" y="289"/>
                  <a:pt x="92" y="319"/>
                </a:cubicBezTo>
                <a:cubicBezTo>
                  <a:pt x="87" y="318"/>
                  <a:pt x="81" y="318"/>
                  <a:pt x="75" y="318"/>
                </a:cubicBezTo>
                <a:cubicBezTo>
                  <a:pt x="73" y="277"/>
                  <a:pt x="56" y="238"/>
                  <a:pt x="40" y="201"/>
                </a:cubicBezTo>
                <a:cubicBezTo>
                  <a:pt x="40" y="200"/>
                  <a:pt x="39" y="199"/>
                  <a:pt x="38" y="199"/>
                </a:cubicBezTo>
                <a:cubicBezTo>
                  <a:pt x="38" y="198"/>
                  <a:pt x="38" y="197"/>
                  <a:pt x="37" y="197"/>
                </a:cubicBezTo>
                <a:cubicBezTo>
                  <a:pt x="39" y="196"/>
                  <a:pt x="40" y="194"/>
                  <a:pt x="38" y="192"/>
                </a:cubicBezTo>
                <a:cubicBezTo>
                  <a:pt x="30" y="179"/>
                  <a:pt x="21" y="167"/>
                  <a:pt x="10" y="156"/>
                </a:cubicBezTo>
                <a:cubicBezTo>
                  <a:pt x="7" y="154"/>
                  <a:pt x="0" y="155"/>
                  <a:pt x="1" y="160"/>
                </a:cubicBezTo>
                <a:cubicBezTo>
                  <a:pt x="3" y="175"/>
                  <a:pt x="3" y="191"/>
                  <a:pt x="5" y="206"/>
                </a:cubicBezTo>
                <a:cubicBezTo>
                  <a:pt x="5" y="207"/>
                  <a:pt x="6" y="208"/>
                  <a:pt x="6" y="209"/>
                </a:cubicBezTo>
                <a:cubicBezTo>
                  <a:pt x="6" y="209"/>
                  <a:pt x="6" y="210"/>
                  <a:pt x="6" y="210"/>
                </a:cubicBezTo>
                <a:cubicBezTo>
                  <a:pt x="14" y="244"/>
                  <a:pt x="28" y="277"/>
                  <a:pt x="41" y="310"/>
                </a:cubicBezTo>
                <a:cubicBezTo>
                  <a:pt x="41" y="310"/>
                  <a:pt x="41" y="310"/>
                  <a:pt x="41" y="310"/>
                </a:cubicBezTo>
                <a:cubicBezTo>
                  <a:pt x="26" y="330"/>
                  <a:pt x="32" y="368"/>
                  <a:pt x="35" y="391"/>
                </a:cubicBezTo>
                <a:cubicBezTo>
                  <a:pt x="37" y="419"/>
                  <a:pt x="39" y="459"/>
                  <a:pt x="56" y="483"/>
                </a:cubicBezTo>
                <a:cubicBezTo>
                  <a:pt x="58" y="487"/>
                  <a:pt x="64" y="486"/>
                  <a:pt x="64" y="481"/>
                </a:cubicBezTo>
                <a:cubicBezTo>
                  <a:pt x="62" y="456"/>
                  <a:pt x="52" y="431"/>
                  <a:pt x="48" y="406"/>
                </a:cubicBezTo>
                <a:cubicBezTo>
                  <a:pt x="43" y="376"/>
                  <a:pt x="46" y="346"/>
                  <a:pt x="44" y="316"/>
                </a:cubicBezTo>
                <a:cubicBezTo>
                  <a:pt x="47" y="319"/>
                  <a:pt x="52" y="316"/>
                  <a:pt x="51" y="312"/>
                </a:cubicBezTo>
                <a:cubicBezTo>
                  <a:pt x="42" y="278"/>
                  <a:pt x="32" y="244"/>
                  <a:pt x="17" y="212"/>
                </a:cubicBezTo>
                <a:cubicBezTo>
                  <a:pt x="22" y="211"/>
                  <a:pt x="26" y="209"/>
                  <a:pt x="30" y="207"/>
                </a:cubicBezTo>
                <a:cubicBezTo>
                  <a:pt x="45" y="243"/>
                  <a:pt x="60" y="280"/>
                  <a:pt x="67" y="318"/>
                </a:cubicBezTo>
                <a:cubicBezTo>
                  <a:pt x="61" y="318"/>
                  <a:pt x="56" y="320"/>
                  <a:pt x="52" y="322"/>
                </a:cubicBezTo>
                <a:cubicBezTo>
                  <a:pt x="51" y="322"/>
                  <a:pt x="51" y="323"/>
                  <a:pt x="51" y="324"/>
                </a:cubicBezTo>
                <a:cubicBezTo>
                  <a:pt x="61" y="332"/>
                  <a:pt x="81" y="332"/>
                  <a:pt x="97" y="332"/>
                </a:cubicBezTo>
                <a:cubicBezTo>
                  <a:pt x="97" y="333"/>
                  <a:pt x="97" y="333"/>
                  <a:pt x="98" y="334"/>
                </a:cubicBezTo>
                <a:cubicBezTo>
                  <a:pt x="99" y="337"/>
                  <a:pt x="105" y="336"/>
                  <a:pt x="104" y="332"/>
                </a:cubicBezTo>
                <a:cubicBezTo>
                  <a:pt x="108" y="332"/>
                  <a:pt x="112" y="332"/>
                  <a:pt x="115" y="332"/>
                </a:cubicBezTo>
                <a:cubicBezTo>
                  <a:pt x="138" y="332"/>
                  <a:pt x="170" y="334"/>
                  <a:pt x="193" y="323"/>
                </a:cubicBezTo>
                <a:cubicBezTo>
                  <a:pt x="189" y="373"/>
                  <a:pt x="180" y="423"/>
                  <a:pt x="168" y="472"/>
                </a:cubicBezTo>
                <a:cubicBezTo>
                  <a:pt x="167" y="473"/>
                  <a:pt x="167" y="473"/>
                  <a:pt x="167" y="474"/>
                </a:cubicBezTo>
                <a:cubicBezTo>
                  <a:pt x="155" y="479"/>
                  <a:pt x="144" y="485"/>
                  <a:pt x="128" y="485"/>
                </a:cubicBezTo>
                <a:cubicBezTo>
                  <a:pt x="112" y="486"/>
                  <a:pt x="93" y="483"/>
                  <a:pt x="77" y="478"/>
                </a:cubicBezTo>
                <a:cubicBezTo>
                  <a:pt x="74" y="476"/>
                  <a:pt x="71" y="482"/>
                  <a:pt x="75" y="484"/>
                </a:cubicBezTo>
                <a:cubicBezTo>
                  <a:pt x="94" y="495"/>
                  <a:pt x="112" y="500"/>
                  <a:pt x="134" y="499"/>
                </a:cubicBezTo>
                <a:cubicBezTo>
                  <a:pt x="150" y="498"/>
                  <a:pt x="172" y="494"/>
                  <a:pt x="181" y="479"/>
                </a:cubicBezTo>
                <a:cubicBezTo>
                  <a:pt x="182" y="477"/>
                  <a:pt x="182" y="475"/>
                  <a:pt x="181" y="473"/>
                </a:cubicBezTo>
                <a:cubicBezTo>
                  <a:pt x="196" y="419"/>
                  <a:pt x="204" y="363"/>
                  <a:pt x="207" y="306"/>
                </a:cubicBezTo>
                <a:cubicBezTo>
                  <a:pt x="207" y="298"/>
                  <a:pt x="195" y="298"/>
                  <a:pt x="194" y="306"/>
                </a:cubicBezTo>
                <a:cubicBezTo>
                  <a:pt x="194" y="307"/>
                  <a:pt x="194" y="308"/>
                  <a:pt x="194" y="308"/>
                </a:cubicBezTo>
                <a:cubicBezTo>
                  <a:pt x="193" y="309"/>
                  <a:pt x="192" y="309"/>
                  <a:pt x="191" y="310"/>
                </a:cubicBezTo>
                <a:cubicBezTo>
                  <a:pt x="192" y="303"/>
                  <a:pt x="192" y="297"/>
                  <a:pt x="192" y="291"/>
                </a:cubicBezTo>
                <a:cubicBezTo>
                  <a:pt x="213" y="271"/>
                  <a:pt x="251" y="230"/>
                  <a:pt x="246" y="201"/>
                </a:cubicBezTo>
                <a:cubicBezTo>
                  <a:pt x="247" y="201"/>
                  <a:pt x="248" y="201"/>
                  <a:pt x="249" y="199"/>
                </a:cubicBezTo>
                <a:cubicBezTo>
                  <a:pt x="259" y="184"/>
                  <a:pt x="269" y="168"/>
                  <a:pt x="272" y="149"/>
                </a:cubicBezTo>
                <a:cubicBezTo>
                  <a:pt x="273" y="145"/>
                  <a:pt x="268" y="140"/>
                  <a:pt x="263" y="143"/>
                </a:cubicBezTo>
                <a:close/>
                <a:moveTo>
                  <a:pt x="20" y="198"/>
                </a:moveTo>
                <a:cubicBezTo>
                  <a:pt x="17" y="199"/>
                  <a:pt x="15" y="201"/>
                  <a:pt x="12" y="202"/>
                </a:cubicBezTo>
                <a:cubicBezTo>
                  <a:pt x="13" y="192"/>
                  <a:pt x="13" y="182"/>
                  <a:pt x="13" y="173"/>
                </a:cubicBezTo>
                <a:cubicBezTo>
                  <a:pt x="19" y="179"/>
                  <a:pt x="25" y="186"/>
                  <a:pt x="30" y="194"/>
                </a:cubicBezTo>
                <a:cubicBezTo>
                  <a:pt x="27" y="195"/>
                  <a:pt x="23" y="197"/>
                  <a:pt x="20" y="198"/>
                </a:cubicBezTo>
                <a:close/>
                <a:moveTo>
                  <a:pt x="103" y="319"/>
                </a:moveTo>
                <a:cubicBezTo>
                  <a:pt x="102" y="319"/>
                  <a:pt x="102" y="319"/>
                  <a:pt x="101" y="319"/>
                </a:cubicBezTo>
                <a:cubicBezTo>
                  <a:pt x="95" y="294"/>
                  <a:pt x="84" y="270"/>
                  <a:pt x="77" y="246"/>
                </a:cubicBezTo>
                <a:cubicBezTo>
                  <a:pt x="74" y="235"/>
                  <a:pt x="68" y="220"/>
                  <a:pt x="64" y="206"/>
                </a:cubicBezTo>
                <a:cubicBezTo>
                  <a:pt x="65" y="206"/>
                  <a:pt x="66" y="206"/>
                  <a:pt x="67" y="206"/>
                </a:cubicBezTo>
                <a:cubicBezTo>
                  <a:pt x="68" y="205"/>
                  <a:pt x="69" y="205"/>
                  <a:pt x="70" y="205"/>
                </a:cubicBezTo>
                <a:cubicBezTo>
                  <a:pt x="70" y="205"/>
                  <a:pt x="70" y="205"/>
                  <a:pt x="70" y="204"/>
                </a:cubicBezTo>
                <a:cubicBezTo>
                  <a:pt x="72" y="203"/>
                  <a:pt x="74" y="203"/>
                  <a:pt x="75" y="202"/>
                </a:cubicBezTo>
                <a:cubicBezTo>
                  <a:pt x="78" y="201"/>
                  <a:pt x="82" y="200"/>
                  <a:pt x="85" y="198"/>
                </a:cubicBezTo>
                <a:cubicBezTo>
                  <a:pt x="96" y="239"/>
                  <a:pt x="108" y="278"/>
                  <a:pt x="118" y="319"/>
                </a:cubicBezTo>
                <a:cubicBezTo>
                  <a:pt x="113" y="319"/>
                  <a:pt x="108" y="319"/>
                  <a:pt x="103" y="319"/>
                </a:cubicBezTo>
                <a:close/>
                <a:moveTo>
                  <a:pt x="166" y="130"/>
                </a:moveTo>
                <a:cubicBezTo>
                  <a:pt x="172" y="141"/>
                  <a:pt x="173" y="153"/>
                  <a:pt x="174" y="165"/>
                </a:cubicBezTo>
                <a:cubicBezTo>
                  <a:pt x="171" y="166"/>
                  <a:pt x="167" y="166"/>
                  <a:pt x="164" y="167"/>
                </a:cubicBezTo>
                <a:cubicBezTo>
                  <a:pt x="161" y="167"/>
                  <a:pt x="156" y="166"/>
                  <a:pt x="152" y="167"/>
                </a:cubicBezTo>
                <a:cubicBezTo>
                  <a:pt x="160" y="157"/>
                  <a:pt x="163" y="143"/>
                  <a:pt x="166" y="130"/>
                </a:cubicBezTo>
                <a:close/>
                <a:moveTo>
                  <a:pt x="130" y="319"/>
                </a:moveTo>
                <a:cubicBezTo>
                  <a:pt x="133" y="310"/>
                  <a:pt x="135" y="301"/>
                  <a:pt x="137" y="291"/>
                </a:cubicBezTo>
                <a:cubicBezTo>
                  <a:pt x="137" y="292"/>
                  <a:pt x="138" y="292"/>
                  <a:pt x="138" y="292"/>
                </a:cubicBezTo>
                <a:cubicBezTo>
                  <a:pt x="143" y="293"/>
                  <a:pt x="148" y="294"/>
                  <a:pt x="153" y="296"/>
                </a:cubicBezTo>
                <a:cubicBezTo>
                  <a:pt x="153" y="296"/>
                  <a:pt x="153" y="296"/>
                  <a:pt x="153" y="296"/>
                </a:cubicBezTo>
                <a:cubicBezTo>
                  <a:pt x="153" y="303"/>
                  <a:pt x="153" y="311"/>
                  <a:pt x="152" y="318"/>
                </a:cubicBezTo>
                <a:cubicBezTo>
                  <a:pt x="145" y="319"/>
                  <a:pt x="137" y="319"/>
                  <a:pt x="130" y="319"/>
                </a:cubicBezTo>
                <a:close/>
                <a:moveTo>
                  <a:pt x="159" y="318"/>
                </a:moveTo>
                <a:cubicBezTo>
                  <a:pt x="169" y="274"/>
                  <a:pt x="164" y="219"/>
                  <a:pt x="151" y="177"/>
                </a:cubicBezTo>
                <a:cubicBezTo>
                  <a:pt x="156" y="178"/>
                  <a:pt x="162" y="177"/>
                  <a:pt x="166" y="177"/>
                </a:cubicBezTo>
                <a:cubicBezTo>
                  <a:pt x="170" y="177"/>
                  <a:pt x="175" y="177"/>
                  <a:pt x="180" y="177"/>
                </a:cubicBezTo>
                <a:cubicBezTo>
                  <a:pt x="179" y="215"/>
                  <a:pt x="181" y="253"/>
                  <a:pt x="184" y="291"/>
                </a:cubicBezTo>
                <a:cubicBezTo>
                  <a:pt x="183" y="293"/>
                  <a:pt x="182" y="294"/>
                  <a:pt x="182" y="295"/>
                </a:cubicBezTo>
                <a:cubicBezTo>
                  <a:pt x="181" y="297"/>
                  <a:pt x="183" y="299"/>
                  <a:pt x="185" y="298"/>
                </a:cubicBezTo>
                <a:cubicBezTo>
                  <a:pt x="185" y="303"/>
                  <a:pt x="185" y="307"/>
                  <a:pt x="185" y="312"/>
                </a:cubicBezTo>
                <a:cubicBezTo>
                  <a:pt x="177" y="315"/>
                  <a:pt x="168" y="317"/>
                  <a:pt x="159" y="318"/>
                </a:cubicBezTo>
                <a:close/>
                <a:moveTo>
                  <a:pt x="192" y="280"/>
                </a:moveTo>
                <a:cubicBezTo>
                  <a:pt x="193" y="267"/>
                  <a:pt x="193" y="253"/>
                  <a:pt x="192" y="240"/>
                </a:cubicBezTo>
                <a:cubicBezTo>
                  <a:pt x="198" y="231"/>
                  <a:pt x="204" y="222"/>
                  <a:pt x="210" y="213"/>
                </a:cubicBezTo>
                <a:cubicBezTo>
                  <a:pt x="214" y="207"/>
                  <a:pt x="221" y="200"/>
                  <a:pt x="226" y="193"/>
                </a:cubicBezTo>
                <a:cubicBezTo>
                  <a:pt x="249" y="209"/>
                  <a:pt x="213" y="253"/>
                  <a:pt x="192" y="280"/>
                </a:cubicBezTo>
                <a:close/>
                <a:moveTo>
                  <a:pt x="241" y="191"/>
                </a:moveTo>
                <a:cubicBezTo>
                  <a:pt x="239" y="187"/>
                  <a:pt x="236" y="184"/>
                  <a:pt x="231" y="182"/>
                </a:cubicBezTo>
                <a:cubicBezTo>
                  <a:pt x="240" y="176"/>
                  <a:pt x="248" y="169"/>
                  <a:pt x="256" y="162"/>
                </a:cubicBezTo>
                <a:cubicBezTo>
                  <a:pt x="253" y="172"/>
                  <a:pt x="247" y="182"/>
                  <a:pt x="241" y="191"/>
                </a:cubicBezTo>
                <a:close/>
              </a:path>
            </a:pathLst>
          </a:custGeom>
          <a:solidFill>
            <a:schemeClr val="bg1"/>
          </a:solidFill>
          <a:ln>
            <a:noFill/>
          </a:ln>
        </p:spPr>
        <p:txBody>
          <a:bodyPr vert="horz" wrap="square" lIns="91440" tIns="45720" rIns="91440" bIns="45720" numCol="1" anchor="t" anchorCtr="0" compatLnSpc="1"/>
          <a:lstStyle/>
          <a:p>
            <a:endParaRPr lang="zh-CN" altLang="en-US">
              <a:cs typeface="+mn-ea"/>
              <a:sym typeface="+mn-lt"/>
            </a:endParaRPr>
          </a:p>
        </p:txBody>
      </p:sp>
      <p:sp>
        <p:nvSpPr>
          <p:cNvPr id="72" name="Freeform 156"/>
          <p:cNvSpPr>
            <a:spLocks noEditPoints="1"/>
          </p:cNvSpPr>
          <p:nvPr/>
        </p:nvSpPr>
        <p:spPr bwMode="auto">
          <a:xfrm>
            <a:off x="1800479" y="4826306"/>
            <a:ext cx="584986" cy="576161"/>
          </a:xfrm>
          <a:custGeom>
            <a:avLst/>
            <a:gdLst>
              <a:gd name="T0" fmla="*/ 258 w 316"/>
              <a:gd name="T1" fmla="*/ 69 h 311"/>
              <a:gd name="T2" fmla="*/ 230 w 316"/>
              <a:gd name="T3" fmla="*/ 67 h 311"/>
              <a:gd name="T4" fmla="*/ 177 w 316"/>
              <a:gd name="T5" fmla="*/ 52 h 311"/>
              <a:gd name="T6" fmla="*/ 137 w 316"/>
              <a:gd name="T7" fmla="*/ 52 h 311"/>
              <a:gd name="T8" fmla="*/ 112 w 316"/>
              <a:gd name="T9" fmla="*/ 63 h 311"/>
              <a:gd name="T10" fmla="*/ 69 w 316"/>
              <a:gd name="T11" fmla="*/ 4 h 311"/>
              <a:gd name="T12" fmla="*/ 22 w 316"/>
              <a:gd name="T13" fmla="*/ 277 h 311"/>
              <a:gd name="T14" fmla="*/ 39 w 316"/>
              <a:gd name="T15" fmla="*/ 278 h 311"/>
              <a:gd name="T16" fmla="*/ 86 w 316"/>
              <a:gd name="T17" fmla="*/ 234 h 311"/>
              <a:gd name="T18" fmla="*/ 139 w 316"/>
              <a:gd name="T19" fmla="*/ 249 h 311"/>
              <a:gd name="T20" fmla="*/ 184 w 316"/>
              <a:gd name="T21" fmla="*/ 243 h 311"/>
              <a:gd name="T22" fmla="*/ 219 w 316"/>
              <a:gd name="T23" fmla="*/ 300 h 311"/>
              <a:gd name="T24" fmla="*/ 279 w 316"/>
              <a:gd name="T25" fmla="*/ 28 h 311"/>
              <a:gd name="T26" fmla="*/ 247 w 316"/>
              <a:gd name="T27" fmla="*/ 79 h 311"/>
              <a:gd name="T28" fmla="*/ 231 w 316"/>
              <a:gd name="T29" fmla="*/ 78 h 311"/>
              <a:gd name="T30" fmla="*/ 216 w 316"/>
              <a:gd name="T31" fmla="*/ 65 h 311"/>
              <a:gd name="T32" fmla="*/ 218 w 316"/>
              <a:gd name="T33" fmla="*/ 82 h 311"/>
              <a:gd name="T34" fmla="*/ 170 w 316"/>
              <a:gd name="T35" fmla="*/ 62 h 311"/>
              <a:gd name="T36" fmla="*/ 166 w 316"/>
              <a:gd name="T37" fmla="*/ 73 h 311"/>
              <a:gd name="T38" fmla="*/ 145 w 316"/>
              <a:gd name="T39" fmla="*/ 68 h 311"/>
              <a:gd name="T40" fmla="*/ 108 w 316"/>
              <a:gd name="T41" fmla="*/ 70 h 311"/>
              <a:gd name="T42" fmla="*/ 155 w 316"/>
              <a:gd name="T43" fmla="*/ 74 h 311"/>
              <a:gd name="T44" fmla="*/ 208 w 316"/>
              <a:gd name="T45" fmla="*/ 99 h 311"/>
              <a:gd name="T46" fmla="*/ 248 w 316"/>
              <a:gd name="T47" fmla="*/ 147 h 311"/>
              <a:gd name="T48" fmla="*/ 237 w 316"/>
              <a:gd name="T49" fmla="*/ 160 h 311"/>
              <a:gd name="T50" fmla="*/ 236 w 316"/>
              <a:gd name="T51" fmla="*/ 164 h 311"/>
              <a:gd name="T52" fmla="*/ 233 w 316"/>
              <a:gd name="T53" fmla="*/ 164 h 311"/>
              <a:gd name="T54" fmla="*/ 224 w 316"/>
              <a:gd name="T55" fmla="*/ 159 h 311"/>
              <a:gd name="T56" fmla="*/ 219 w 316"/>
              <a:gd name="T57" fmla="*/ 155 h 311"/>
              <a:gd name="T58" fmla="*/ 217 w 316"/>
              <a:gd name="T59" fmla="*/ 152 h 311"/>
              <a:gd name="T60" fmla="*/ 218 w 316"/>
              <a:gd name="T61" fmla="*/ 150 h 311"/>
              <a:gd name="T62" fmla="*/ 228 w 316"/>
              <a:gd name="T63" fmla="*/ 141 h 311"/>
              <a:gd name="T64" fmla="*/ 185 w 316"/>
              <a:gd name="T65" fmla="*/ 127 h 311"/>
              <a:gd name="T66" fmla="*/ 176 w 316"/>
              <a:gd name="T67" fmla="*/ 135 h 311"/>
              <a:gd name="T68" fmla="*/ 148 w 316"/>
              <a:gd name="T69" fmla="*/ 124 h 311"/>
              <a:gd name="T70" fmla="*/ 140 w 316"/>
              <a:gd name="T71" fmla="*/ 127 h 311"/>
              <a:gd name="T72" fmla="*/ 98 w 316"/>
              <a:gd name="T73" fmla="*/ 131 h 311"/>
              <a:gd name="T74" fmla="*/ 192 w 316"/>
              <a:gd name="T75" fmla="*/ 155 h 311"/>
              <a:gd name="T76" fmla="*/ 192 w 316"/>
              <a:gd name="T77" fmla="*/ 155 h 311"/>
              <a:gd name="T78" fmla="*/ 147 w 316"/>
              <a:gd name="T79" fmla="*/ 137 h 311"/>
              <a:gd name="T80" fmla="*/ 109 w 316"/>
              <a:gd name="T81" fmla="*/ 134 h 311"/>
              <a:gd name="T82" fmla="*/ 130 w 316"/>
              <a:gd name="T83" fmla="*/ 131 h 311"/>
              <a:gd name="T84" fmla="*/ 108 w 316"/>
              <a:gd name="T85" fmla="*/ 139 h 311"/>
              <a:gd name="T86" fmla="*/ 29 w 316"/>
              <a:gd name="T87" fmla="*/ 265 h 311"/>
              <a:gd name="T88" fmla="*/ 70 w 316"/>
              <a:gd name="T89" fmla="*/ 16 h 311"/>
              <a:gd name="T90" fmla="*/ 34 w 316"/>
              <a:gd name="T91" fmla="*/ 266 h 311"/>
              <a:gd name="T92" fmla="*/ 65 w 316"/>
              <a:gd name="T93" fmla="*/ 204 h 311"/>
              <a:gd name="T94" fmla="*/ 97 w 316"/>
              <a:gd name="T95" fmla="*/ 232 h 311"/>
              <a:gd name="T96" fmla="*/ 101 w 316"/>
              <a:gd name="T97" fmla="*/ 230 h 311"/>
              <a:gd name="T98" fmla="*/ 140 w 316"/>
              <a:gd name="T99" fmla="*/ 226 h 311"/>
              <a:gd name="T100" fmla="*/ 162 w 316"/>
              <a:gd name="T101" fmla="*/ 244 h 311"/>
              <a:gd name="T102" fmla="*/ 167 w 316"/>
              <a:gd name="T103" fmla="*/ 245 h 311"/>
              <a:gd name="T104" fmla="*/ 161 w 316"/>
              <a:gd name="T105" fmla="*/ 221 h 311"/>
              <a:gd name="T106" fmla="*/ 132 w 316"/>
              <a:gd name="T107" fmla="*/ 209 h 311"/>
              <a:gd name="T108" fmla="*/ 121 w 316"/>
              <a:gd name="T109" fmla="*/ 215 h 311"/>
              <a:gd name="T110" fmla="*/ 94 w 316"/>
              <a:gd name="T111" fmla="*/ 206 h 311"/>
              <a:gd name="T112" fmla="*/ 64 w 316"/>
              <a:gd name="T113" fmla="*/ 195 h 311"/>
              <a:gd name="T114" fmla="*/ 97 w 316"/>
              <a:gd name="T115" fmla="*/ 143 h 311"/>
              <a:gd name="T116" fmla="*/ 170 w 316"/>
              <a:gd name="T117" fmla="*/ 154 h 311"/>
              <a:gd name="T118" fmla="*/ 208 w 316"/>
              <a:gd name="T119" fmla="*/ 157 h 311"/>
              <a:gd name="T120" fmla="*/ 210 w 316"/>
              <a:gd name="T121" fmla="*/ 238 h 311"/>
              <a:gd name="T122" fmla="*/ 230 w 316"/>
              <a:gd name="T123" fmla="*/ 295 h 311"/>
              <a:gd name="T124" fmla="*/ 279 w 316"/>
              <a:gd name="T125" fmla="*/ 40 h 3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16" h="311">
                <a:moveTo>
                  <a:pt x="279" y="28"/>
                </a:moveTo>
                <a:cubicBezTo>
                  <a:pt x="276" y="28"/>
                  <a:pt x="274" y="30"/>
                  <a:pt x="273" y="32"/>
                </a:cubicBezTo>
                <a:cubicBezTo>
                  <a:pt x="272" y="32"/>
                  <a:pt x="271" y="33"/>
                  <a:pt x="270" y="34"/>
                </a:cubicBezTo>
                <a:cubicBezTo>
                  <a:pt x="264" y="44"/>
                  <a:pt x="260" y="56"/>
                  <a:pt x="258" y="69"/>
                </a:cubicBezTo>
                <a:cubicBezTo>
                  <a:pt x="256" y="64"/>
                  <a:pt x="252" y="59"/>
                  <a:pt x="246" y="58"/>
                </a:cubicBezTo>
                <a:cubicBezTo>
                  <a:pt x="242" y="57"/>
                  <a:pt x="240" y="61"/>
                  <a:pt x="242" y="64"/>
                </a:cubicBezTo>
                <a:cubicBezTo>
                  <a:pt x="242" y="64"/>
                  <a:pt x="243" y="64"/>
                  <a:pt x="243" y="64"/>
                </a:cubicBezTo>
                <a:cubicBezTo>
                  <a:pt x="239" y="63"/>
                  <a:pt x="234" y="64"/>
                  <a:pt x="230" y="67"/>
                </a:cubicBezTo>
                <a:cubicBezTo>
                  <a:pt x="226" y="59"/>
                  <a:pt x="217" y="51"/>
                  <a:pt x="208" y="55"/>
                </a:cubicBezTo>
                <a:cubicBezTo>
                  <a:pt x="208" y="53"/>
                  <a:pt x="206" y="53"/>
                  <a:pt x="205" y="54"/>
                </a:cubicBezTo>
                <a:cubicBezTo>
                  <a:pt x="201" y="56"/>
                  <a:pt x="198" y="59"/>
                  <a:pt x="195" y="62"/>
                </a:cubicBezTo>
                <a:cubicBezTo>
                  <a:pt x="192" y="54"/>
                  <a:pt x="185" y="51"/>
                  <a:pt x="177" y="52"/>
                </a:cubicBezTo>
                <a:cubicBezTo>
                  <a:pt x="176" y="51"/>
                  <a:pt x="175" y="51"/>
                  <a:pt x="174" y="51"/>
                </a:cubicBezTo>
                <a:cubicBezTo>
                  <a:pt x="168" y="52"/>
                  <a:pt x="163" y="57"/>
                  <a:pt x="160" y="62"/>
                </a:cubicBezTo>
                <a:cubicBezTo>
                  <a:pt x="160" y="58"/>
                  <a:pt x="160" y="54"/>
                  <a:pt x="159" y="50"/>
                </a:cubicBezTo>
                <a:cubicBezTo>
                  <a:pt x="154" y="41"/>
                  <a:pt x="144" y="46"/>
                  <a:pt x="137" y="52"/>
                </a:cubicBezTo>
                <a:cubicBezTo>
                  <a:pt x="138" y="50"/>
                  <a:pt x="139" y="49"/>
                  <a:pt x="139" y="47"/>
                </a:cubicBezTo>
                <a:cubicBezTo>
                  <a:pt x="140" y="46"/>
                  <a:pt x="139" y="44"/>
                  <a:pt x="137" y="45"/>
                </a:cubicBezTo>
                <a:cubicBezTo>
                  <a:pt x="130" y="47"/>
                  <a:pt x="124" y="56"/>
                  <a:pt x="122" y="64"/>
                </a:cubicBezTo>
                <a:cubicBezTo>
                  <a:pt x="119" y="63"/>
                  <a:pt x="115" y="64"/>
                  <a:pt x="112" y="63"/>
                </a:cubicBezTo>
                <a:cubicBezTo>
                  <a:pt x="110" y="63"/>
                  <a:pt x="108" y="62"/>
                  <a:pt x="106" y="62"/>
                </a:cubicBezTo>
                <a:cubicBezTo>
                  <a:pt x="109" y="45"/>
                  <a:pt x="110" y="29"/>
                  <a:pt x="110" y="12"/>
                </a:cubicBezTo>
                <a:cubicBezTo>
                  <a:pt x="110" y="10"/>
                  <a:pt x="108" y="7"/>
                  <a:pt x="105" y="6"/>
                </a:cubicBezTo>
                <a:cubicBezTo>
                  <a:pt x="93" y="4"/>
                  <a:pt x="82" y="2"/>
                  <a:pt x="69" y="4"/>
                </a:cubicBezTo>
                <a:cubicBezTo>
                  <a:pt x="68" y="1"/>
                  <a:pt x="63" y="0"/>
                  <a:pt x="62" y="3"/>
                </a:cubicBezTo>
                <a:cubicBezTo>
                  <a:pt x="41" y="52"/>
                  <a:pt x="34" y="109"/>
                  <a:pt x="26" y="161"/>
                </a:cubicBezTo>
                <a:cubicBezTo>
                  <a:pt x="21" y="189"/>
                  <a:pt x="0" y="246"/>
                  <a:pt x="19" y="273"/>
                </a:cubicBezTo>
                <a:cubicBezTo>
                  <a:pt x="19" y="275"/>
                  <a:pt x="20" y="276"/>
                  <a:pt x="22" y="277"/>
                </a:cubicBezTo>
                <a:cubicBezTo>
                  <a:pt x="24" y="279"/>
                  <a:pt x="29" y="279"/>
                  <a:pt x="33" y="279"/>
                </a:cubicBezTo>
                <a:cubicBezTo>
                  <a:pt x="33" y="279"/>
                  <a:pt x="33" y="280"/>
                  <a:pt x="33" y="280"/>
                </a:cubicBezTo>
                <a:cubicBezTo>
                  <a:pt x="33" y="283"/>
                  <a:pt x="38" y="284"/>
                  <a:pt x="39" y="281"/>
                </a:cubicBezTo>
                <a:cubicBezTo>
                  <a:pt x="39" y="280"/>
                  <a:pt x="39" y="279"/>
                  <a:pt x="39" y="278"/>
                </a:cubicBezTo>
                <a:cubicBezTo>
                  <a:pt x="40" y="277"/>
                  <a:pt x="41" y="276"/>
                  <a:pt x="42" y="274"/>
                </a:cubicBezTo>
                <a:cubicBezTo>
                  <a:pt x="42" y="273"/>
                  <a:pt x="42" y="271"/>
                  <a:pt x="41" y="269"/>
                </a:cubicBezTo>
                <a:cubicBezTo>
                  <a:pt x="44" y="256"/>
                  <a:pt x="48" y="242"/>
                  <a:pt x="52" y="229"/>
                </a:cubicBezTo>
                <a:cubicBezTo>
                  <a:pt x="59" y="239"/>
                  <a:pt x="77" y="242"/>
                  <a:pt x="86" y="234"/>
                </a:cubicBezTo>
                <a:cubicBezTo>
                  <a:pt x="88" y="243"/>
                  <a:pt x="98" y="245"/>
                  <a:pt x="106" y="240"/>
                </a:cubicBezTo>
                <a:cubicBezTo>
                  <a:pt x="109" y="238"/>
                  <a:pt x="111" y="236"/>
                  <a:pt x="113" y="234"/>
                </a:cubicBezTo>
                <a:cubicBezTo>
                  <a:pt x="113" y="234"/>
                  <a:pt x="113" y="235"/>
                  <a:pt x="113" y="235"/>
                </a:cubicBezTo>
                <a:cubicBezTo>
                  <a:pt x="113" y="249"/>
                  <a:pt x="127" y="252"/>
                  <a:pt x="139" y="249"/>
                </a:cubicBezTo>
                <a:cubicBezTo>
                  <a:pt x="144" y="247"/>
                  <a:pt x="149" y="243"/>
                  <a:pt x="151" y="238"/>
                </a:cubicBezTo>
                <a:cubicBezTo>
                  <a:pt x="150" y="241"/>
                  <a:pt x="150" y="245"/>
                  <a:pt x="151" y="248"/>
                </a:cubicBezTo>
                <a:cubicBezTo>
                  <a:pt x="152" y="260"/>
                  <a:pt x="165" y="262"/>
                  <a:pt x="174" y="255"/>
                </a:cubicBezTo>
                <a:cubicBezTo>
                  <a:pt x="178" y="252"/>
                  <a:pt x="182" y="248"/>
                  <a:pt x="184" y="243"/>
                </a:cubicBezTo>
                <a:cubicBezTo>
                  <a:pt x="191" y="244"/>
                  <a:pt x="198" y="246"/>
                  <a:pt x="205" y="247"/>
                </a:cubicBezTo>
                <a:cubicBezTo>
                  <a:pt x="210" y="248"/>
                  <a:pt x="217" y="251"/>
                  <a:pt x="222" y="251"/>
                </a:cubicBezTo>
                <a:cubicBezTo>
                  <a:pt x="218" y="265"/>
                  <a:pt x="215" y="279"/>
                  <a:pt x="212" y="293"/>
                </a:cubicBezTo>
                <a:cubicBezTo>
                  <a:pt x="212" y="298"/>
                  <a:pt x="216" y="301"/>
                  <a:pt x="219" y="300"/>
                </a:cubicBezTo>
                <a:cubicBezTo>
                  <a:pt x="225" y="306"/>
                  <a:pt x="240" y="307"/>
                  <a:pt x="246" y="310"/>
                </a:cubicBezTo>
                <a:cubicBezTo>
                  <a:pt x="249" y="311"/>
                  <a:pt x="252" y="308"/>
                  <a:pt x="253" y="306"/>
                </a:cubicBezTo>
                <a:cubicBezTo>
                  <a:pt x="275" y="237"/>
                  <a:pt x="285" y="167"/>
                  <a:pt x="301" y="97"/>
                </a:cubicBezTo>
                <a:cubicBezTo>
                  <a:pt x="307" y="73"/>
                  <a:pt x="316" y="29"/>
                  <a:pt x="279" y="28"/>
                </a:cubicBezTo>
                <a:close/>
                <a:moveTo>
                  <a:pt x="231" y="78"/>
                </a:moveTo>
                <a:cubicBezTo>
                  <a:pt x="234" y="74"/>
                  <a:pt x="239" y="70"/>
                  <a:pt x="244" y="68"/>
                </a:cubicBezTo>
                <a:cubicBezTo>
                  <a:pt x="244" y="67"/>
                  <a:pt x="245" y="67"/>
                  <a:pt x="245" y="66"/>
                </a:cubicBezTo>
                <a:cubicBezTo>
                  <a:pt x="247" y="70"/>
                  <a:pt x="249" y="74"/>
                  <a:pt x="247" y="79"/>
                </a:cubicBezTo>
                <a:cubicBezTo>
                  <a:pt x="245" y="84"/>
                  <a:pt x="241" y="90"/>
                  <a:pt x="236" y="91"/>
                </a:cubicBezTo>
                <a:cubicBezTo>
                  <a:pt x="234" y="92"/>
                  <a:pt x="232" y="91"/>
                  <a:pt x="230" y="90"/>
                </a:cubicBezTo>
                <a:cubicBezTo>
                  <a:pt x="229" y="89"/>
                  <a:pt x="228" y="87"/>
                  <a:pt x="228" y="86"/>
                </a:cubicBezTo>
                <a:cubicBezTo>
                  <a:pt x="230" y="83"/>
                  <a:pt x="231" y="81"/>
                  <a:pt x="231" y="78"/>
                </a:cubicBezTo>
                <a:close/>
                <a:moveTo>
                  <a:pt x="200" y="78"/>
                </a:moveTo>
                <a:cubicBezTo>
                  <a:pt x="200" y="71"/>
                  <a:pt x="202" y="66"/>
                  <a:pt x="206" y="61"/>
                </a:cubicBezTo>
                <a:cubicBezTo>
                  <a:pt x="206" y="61"/>
                  <a:pt x="206" y="61"/>
                  <a:pt x="207" y="62"/>
                </a:cubicBezTo>
                <a:cubicBezTo>
                  <a:pt x="210" y="63"/>
                  <a:pt x="213" y="63"/>
                  <a:pt x="216" y="65"/>
                </a:cubicBezTo>
                <a:cubicBezTo>
                  <a:pt x="219" y="66"/>
                  <a:pt x="221" y="70"/>
                  <a:pt x="221" y="73"/>
                </a:cubicBezTo>
                <a:cubicBezTo>
                  <a:pt x="221" y="74"/>
                  <a:pt x="221" y="74"/>
                  <a:pt x="221" y="75"/>
                </a:cubicBezTo>
                <a:cubicBezTo>
                  <a:pt x="221" y="76"/>
                  <a:pt x="220" y="77"/>
                  <a:pt x="220" y="77"/>
                </a:cubicBezTo>
                <a:cubicBezTo>
                  <a:pt x="219" y="79"/>
                  <a:pt x="219" y="80"/>
                  <a:pt x="218" y="82"/>
                </a:cubicBezTo>
                <a:cubicBezTo>
                  <a:pt x="215" y="85"/>
                  <a:pt x="210" y="88"/>
                  <a:pt x="205" y="88"/>
                </a:cubicBezTo>
                <a:cubicBezTo>
                  <a:pt x="200" y="88"/>
                  <a:pt x="200" y="81"/>
                  <a:pt x="200" y="78"/>
                </a:cubicBezTo>
                <a:close/>
                <a:moveTo>
                  <a:pt x="166" y="73"/>
                </a:moveTo>
                <a:cubicBezTo>
                  <a:pt x="166" y="69"/>
                  <a:pt x="168" y="66"/>
                  <a:pt x="170" y="62"/>
                </a:cubicBezTo>
                <a:cubicBezTo>
                  <a:pt x="171" y="63"/>
                  <a:pt x="172" y="63"/>
                  <a:pt x="173" y="63"/>
                </a:cubicBezTo>
                <a:cubicBezTo>
                  <a:pt x="178" y="62"/>
                  <a:pt x="185" y="61"/>
                  <a:pt x="185" y="67"/>
                </a:cubicBezTo>
                <a:cubicBezTo>
                  <a:pt x="186" y="73"/>
                  <a:pt x="182" y="78"/>
                  <a:pt x="176" y="80"/>
                </a:cubicBezTo>
                <a:cubicBezTo>
                  <a:pt x="170" y="81"/>
                  <a:pt x="164" y="80"/>
                  <a:pt x="166" y="73"/>
                </a:cubicBezTo>
                <a:close/>
                <a:moveTo>
                  <a:pt x="138" y="66"/>
                </a:moveTo>
                <a:cubicBezTo>
                  <a:pt x="142" y="64"/>
                  <a:pt x="145" y="61"/>
                  <a:pt x="148" y="59"/>
                </a:cubicBezTo>
                <a:cubicBezTo>
                  <a:pt x="148" y="59"/>
                  <a:pt x="148" y="60"/>
                  <a:pt x="148" y="60"/>
                </a:cubicBezTo>
                <a:cubicBezTo>
                  <a:pt x="147" y="63"/>
                  <a:pt x="146" y="66"/>
                  <a:pt x="145" y="68"/>
                </a:cubicBezTo>
                <a:cubicBezTo>
                  <a:pt x="142" y="72"/>
                  <a:pt x="139" y="76"/>
                  <a:pt x="135" y="74"/>
                </a:cubicBezTo>
                <a:cubicBezTo>
                  <a:pt x="133" y="71"/>
                  <a:pt x="132" y="68"/>
                  <a:pt x="132" y="65"/>
                </a:cubicBezTo>
                <a:cubicBezTo>
                  <a:pt x="134" y="66"/>
                  <a:pt x="136" y="67"/>
                  <a:pt x="138" y="66"/>
                </a:cubicBezTo>
                <a:close/>
                <a:moveTo>
                  <a:pt x="108" y="70"/>
                </a:moveTo>
                <a:cubicBezTo>
                  <a:pt x="112" y="71"/>
                  <a:pt x="118" y="74"/>
                  <a:pt x="123" y="73"/>
                </a:cubicBezTo>
                <a:cubicBezTo>
                  <a:pt x="123" y="76"/>
                  <a:pt x="124" y="78"/>
                  <a:pt x="126" y="81"/>
                </a:cubicBezTo>
                <a:cubicBezTo>
                  <a:pt x="135" y="91"/>
                  <a:pt x="147" y="86"/>
                  <a:pt x="154" y="76"/>
                </a:cubicBezTo>
                <a:cubicBezTo>
                  <a:pt x="154" y="76"/>
                  <a:pt x="154" y="75"/>
                  <a:pt x="155" y="74"/>
                </a:cubicBezTo>
                <a:cubicBezTo>
                  <a:pt x="155" y="75"/>
                  <a:pt x="155" y="75"/>
                  <a:pt x="155" y="76"/>
                </a:cubicBezTo>
                <a:cubicBezTo>
                  <a:pt x="153" y="91"/>
                  <a:pt x="170" y="93"/>
                  <a:pt x="181" y="91"/>
                </a:cubicBezTo>
                <a:cubicBezTo>
                  <a:pt x="184" y="90"/>
                  <a:pt x="187" y="88"/>
                  <a:pt x="189" y="86"/>
                </a:cubicBezTo>
                <a:cubicBezTo>
                  <a:pt x="191" y="94"/>
                  <a:pt x="198" y="100"/>
                  <a:pt x="208" y="99"/>
                </a:cubicBezTo>
                <a:cubicBezTo>
                  <a:pt x="212" y="98"/>
                  <a:pt x="216" y="96"/>
                  <a:pt x="220" y="94"/>
                </a:cubicBezTo>
                <a:cubicBezTo>
                  <a:pt x="223" y="99"/>
                  <a:pt x="228" y="102"/>
                  <a:pt x="234" y="103"/>
                </a:cubicBezTo>
                <a:cubicBezTo>
                  <a:pt x="243" y="103"/>
                  <a:pt x="250" y="97"/>
                  <a:pt x="254" y="90"/>
                </a:cubicBezTo>
                <a:cubicBezTo>
                  <a:pt x="252" y="109"/>
                  <a:pt x="251" y="130"/>
                  <a:pt x="248" y="147"/>
                </a:cubicBezTo>
                <a:cubicBezTo>
                  <a:pt x="248" y="148"/>
                  <a:pt x="247" y="149"/>
                  <a:pt x="247" y="150"/>
                </a:cubicBezTo>
                <a:cubicBezTo>
                  <a:pt x="246" y="148"/>
                  <a:pt x="245" y="146"/>
                  <a:pt x="244" y="144"/>
                </a:cubicBezTo>
                <a:cubicBezTo>
                  <a:pt x="242" y="141"/>
                  <a:pt x="235" y="141"/>
                  <a:pt x="236" y="146"/>
                </a:cubicBezTo>
                <a:cubicBezTo>
                  <a:pt x="236" y="151"/>
                  <a:pt x="237" y="155"/>
                  <a:pt x="237" y="160"/>
                </a:cubicBezTo>
                <a:cubicBezTo>
                  <a:pt x="237" y="160"/>
                  <a:pt x="237" y="161"/>
                  <a:pt x="237" y="162"/>
                </a:cubicBezTo>
                <a:cubicBezTo>
                  <a:pt x="237" y="162"/>
                  <a:pt x="237" y="163"/>
                  <a:pt x="237" y="163"/>
                </a:cubicBezTo>
                <a:cubicBezTo>
                  <a:pt x="237" y="163"/>
                  <a:pt x="237" y="163"/>
                  <a:pt x="237" y="163"/>
                </a:cubicBezTo>
                <a:cubicBezTo>
                  <a:pt x="236" y="163"/>
                  <a:pt x="236" y="164"/>
                  <a:pt x="236" y="164"/>
                </a:cubicBezTo>
                <a:cubicBezTo>
                  <a:pt x="236" y="164"/>
                  <a:pt x="236" y="164"/>
                  <a:pt x="235" y="164"/>
                </a:cubicBezTo>
                <a:cubicBezTo>
                  <a:pt x="235" y="164"/>
                  <a:pt x="235" y="164"/>
                  <a:pt x="235" y="164"/>
                </a:cubicBezTo>
                <a:cubicBezTo>
                  <a:pt x="235" y="164"/>
                  <a:pt x="234" y="164"/>
                  <a:pt x="234" y="164"/>
                </a:cubicBezTo>
                <a:cubicBezTo>
                  <a:pt x="233" y="164"/>
                  <a:pt x="233" y="164"/>
                  <a:pt x="233" y="164"/>
                </a:cubicBezTo>
                <a:cubicBezTo>
                  <a:pt x="232" y="163"/>
                  <a:pt x="231" y="163"/>
                  <a:pt x="231" y="163"/>
                </a:cubicBezTo>
                <a:cubicBezTo>
                  <a:pt x="230" y="163"/>
                  <a:pt x="230" y="163"/>
                  <a:pt x="229" y="163"/>
                </a:cubicBezTo>
                <a:cubicBezTo>
                  <a:pt x="229" y="162"/>
                  <a:pt x="228" y="162"/>
                  <a:pt x="228" y="162"/>
                </a:cubicBezTo>
                <a:cubicBezTo>
                  <a:pt x="226" y="161"/>
                  <a:pt x="225" y="160"/>
                  <a:pt x="224" y="159"/>
                </a:cubicBezTo>
                <a:cubicBezTo>
                  <a:pt x="224" y="159"/>
                  <a:pt x="223" y="159"/>
                  <a:pt x="223" y="159"/>
                </a:cubicBezTo>
                <a:cubicBezTo>
                  <a:pt x="223" y="159"/>
                  <a:pt x="223" y="159"/>
                  <a:pt x="223" y="159"/>
                </a:cubicBezTo>
                <a:cubicBezTo>
                  <a:pt x="223" y="158"/>
                  <a:pt x="222" y="158"/>
                  <a:pt x="221" y="157"/>
                </a:cubicBezTo>
                <a:cubicBezTo>
                  <a:pt x="220" y="156"/>
                  <a:pt x="219" y="156"/>
                  <a:pt x="219" y="155"/>
                </a:cubicBezTo>
                <a:cubicBezTo>
                  <a:pt x="218" y="154"/>
                  <a:pt x="218" y="154"/>
                  <a:pt x="218" y="154"/>
                </a:cubicBezTo>
                <a:cubicBezTo>
                  <a:pt x="218" y="154"/>
                  <a:pt x="218" y="153"/>
                  <a:pt x="218" y="153"/>
                </a:cubicBezTo>
                <a:cubicBezTo>
                  <a:pt x="217" y="153"/>
                  <a:pt x="217" y="152"/>
                  <a:pt x="217" y="152"/>
                </a:cubicBezTo>
                <a:cubicBezTo>
                  <a:pt x="217" y="152"/>
                  <a:pt x="217" y="152"/>
                  <a:pt x="217" y="152"/>
                </a:cubicBezTo>
                <a:cubicBezTo>
                  <a:pt x="217" y="152"/>
                  <a:pt x="217" y="152"/>
                  <a:pt x="217" y="152"/>
                </a:cubicBezTo>
                <a:cubicBezTo>
                  <a:pt x="217" y="151"/>
                  <a:pt x="218" y="151"/>
                  <a:pt x="218" y="151"/>
                </a:cubicBezTo>
                <a:cubicBezTo>
                  <a:pt x="218" y="151"/>
                  <a:pt x="218" y="151"/>
                  <a:pt x="218" y="151"/>
                </a:cubicBezTo>
                <a:cubicBezTo>
                  <a:pt x="218" y="151"/>
                  <a:pt x="218" y="151"/>
                  <a:pt x="218" y="150"/>
                </a:cubicBezTo>
                <a:cubicBezTo>
                  <a:pt x="219" y="149"/>
                  <a:pt x="218" y="150"/>
                  <a:pt x="219" y="150"/>
                </a:cubicBezTo>
                <a:cubicBezTo>
                  <a:pt x="221" y="149"/>
                  <a:pt x="222" y="148"/>
                  <a:pt x="224" y="148"/>
                </a:cubicBezTo>
                <a:cubicBezTo>
                  <a:pt x="225" y="147"/>
                  <a:pt x="227" y="147"/>
                  <a:pt x="229" y="146"/>
                </a:cubicBezTo>
                <a:cubicBezTo>
                  <a:pt x="232" y="146"/>
                  <a:pt x="231" y="141"/>
                  <a:pt x="228" y="141"/>
                </a:cubicBezTo>
                <a:cubicBezTo>
                  <a:pt x="223" y="141"/>
                  <a:pt x="218" y="141"/>
                  <a:pt x="213" y="143"/>
                </a:cubicBezTo>
                <a:cubicBezTo>
                  <a:pt x="213" y="139"/>
                  <a:pt x="213" y="136"/>
                  <a:pt x="211" y="133"/>
                </a:cubicBezTo>
                <a:cubicBezTo>
                  <a:pt x="205" y="124"/>
                  <a:pt x="196" y="123"/>
                  <a:pt x="187" y="127"/>
                </a:cubicBezTo>
                <a:cubicBezTo>
                  <a:pt x="186" y="126"/>
                  <a:pt x="186" y="126"/>
                  <a:pt x="185" y="127"/>
                </a:cubicBezTo>
                <a:cubicBezTo>
                  <a:pt x="183" y="128"/>
                  <a:pt x="181" y="130"/>
                  <a:pt x="179" y="132"/>
                </a:cubicBezTo>
                <a:cubicBezTo>
                  <a:pt x="178" y="132"/>
                  <a:pt x="177" y="133"/>
                  <a:pt x="177" y="134"/>
                </a:cubicBezTo>
                <a:cubicBezTo>
                  <a:pt x="176" y="134"/>
                  <a:pt x="176" y="135"/>
                  <a:pt x="176" y="135"/>
                </a:cubicBezTo>
                <a:cubicBezTo>
                  <a:pt x="176" y="135"/>
                  <a:pt x="176" y="135"/>
                  <a:pt x="176" y="135"/>
                </a:cubicBezTo>
                <a:cubicBezTo>
                  <a:pt x="176" y="133"/>
                  <a:pt x="175" y="131"/>
                  <a:pt x="174" y="129"/>
                </a:cubicBezTo>
                <a:cubicBezTo>
                  <a:pt x="171" y="123"/>
                  <a:pt x="165" y="121"/>
                  <a:pt x="159" y="121"/>
                </a:cubicBezTo>
                <a:cubicBezTo>
                  <a:pt x="159" y="120"/>
                  <a:pt x="158" y="120"/>
                  <a:pt x="157" y="120"/>
                </a:cubicBezTo>
                <a:cubicBezTo>
                  <a:pt x="154" y="121"/>
                  <a:pt x="151" y="122"/>
                  <a:pt x="148" y="124"/>
                </a:cubicBezTo>
                <a:cubicBezTo>
                  <a:pt x="147" y="124"/>
                  <a:pt x="146" y="125"/>
                  <a:pt x="145" y="126"/>
                </a:cubicBezTo>
                <a:cubicBezTo>
                  <a:pt x="144" y="126"/>
                  <a:pt x="144" y="127"/>
                  <a:pt x="144" y="127"/>
                </a:cubicBezTo>
                <a:cubicBezTo>
                  <a:pt x="142" y="128"/>
                  <a:pt x="142" y="129"/>
                  <a:pt x="141" y="131"/>
                </a:cubicBezTo>
                <a:cubicBezTo>
                  <a:pt x="141" y="129"/>
                  <a:pt x="140" y="128"/>
                  <a:pt x="140" y="127"/>
                </a:cubicBezTo>
                <a:cubicBezTo>
                  <a:pt x="138" y="117"/>
                  <a:pt x="128" y="116"/>
                  <a:pt x="121" y="119"/>
                </a:cubicBezTo>
                <a:cubicBezTo>
                  <a:pt x="120" y="118"/>
                  <a:pt x="119" y="117"/>
                  <a:pt x="118" y="117"/>
                </a:cubicBezTo>
                <a:cubicBezTo>
                  <a:pt x="110" y="119"/>
                  <a:pt x="103" y="124"/>
                  <a:pt x="99" y="131"/>
                </a:cubicBezTo>
                <a:cubicBezTo>
                  <a:pt x="99" y="131"/>
                  <a:pt x="98" y="131"/>
                  <a:pt x="98" y="131"/>
                </a:cubicBezTo>
                <a:cubicBezTo>
                  <a:pt x="95" y="131"/>
                  <a:pt x="91" y="130"/>
                  <a:pt x="88" y="129"/>
                </a:cubicBezTo>
                <a:cubicBezTo>
                  <a:pt x="95" y="109"/>
                  <a:pt x="101" y="89"/>
                  <a:pt x="105" y="69"/>
                </a:cubicBezTo>
                <a:cubicBezTo>
                  <a:pt x="106" y="69"/>
                  <a:pt x="107" y="70"/>
                  <a:pt x="108" y="70"/>
                </a:cubicBezTo>
                <a:close/>
                <a:moveTo>
                  <a:pt x="192" y="155"/>
                </a:moveTo>
                <a:cubicBezTo>
                  <a:pt x="186" y="158"/>
                  <a:pt x="181" y="157"/>
                  <a:pt x="181" y="150"/>
                </a:cubicBezTo>
                <a:cubicBezTo>
                  <a:pt x="180" y="146"/>
                  <a:pt x="181" y="142"/>
                  <a:pt x="183" y="139"/>
                </a:cubicBezTo>
                <a:cubicBezTo>
                  <a:pt x="188" y="137"/>
                  <a:pt x="197" y="133"/>
                  <a:pt x="200" y="139"/>
                </a:cubicBezTo>
                <a:cubicBezTo>
                  <a:pt x="203" y="145"/>
                  <a:pt x="197" y="152"/>
                  <a:pt x="192" y="155"/>
                </a:cubicBezTo>
                <a:close/>
                <a:moveTo>
                  <a:pt x="162" y="144"/>
                </a:moveTo>
                <a:cubicBezTo>
                  <a:pt x="162" y="146"/>
                  <a:pt x="160" y="147"/>
                  <a:pt x="159" y="148"/>
                </a:cubicBezTo>
                <a:cubicBezTo>
                  <a:pt x="158" y="149"/>
                  <a:pt x="157" y="149"/>
                  <a:pt x="156" y="149"/>
                </a:cubicBezTo>
                <a:cubicBezTo>
                  <a:pt x="151" y="147"/>
                  <a:pt x="147" y="143"/>
                  <a:pt x="147" y="137"/>
                </a:cubicBezTo>
                <a:cubicBezTo>
                  <a:pt x="147" y="136"/>
                  <a:pt x="147" y="135"/>
                  <a:pt x="148" y="133"/>
                </a:cubicBezTo>
                <a:cubicBezTo>
                  <a:pt x="152" y="133"/>
                  <a:pt x="161" y="129"/>
                  <a:pt x="164" y="133"/>
                </a:cubicBezTo>
                <a:cubicBezTo>
                  <a:pt x="166" y="136"/>
                  <a:pt x="164" y="141"/>
                  <a:pt x="162" y="144"/>
                </a:cubicBezTo>
                <a:close/>
                <a:moveTo>
                  <a:pt x="109" y="134"/>
                </a:moveTo>
                <a:cubicBezTo>
                  <a:pt x="109" y="134"/>
                  <a:pt x="108" y="134"/>
                  <a:pt x="108" y="134"/>
                </a:cubicBezTo>
                <a:cubicBezTo>
                  <a:pt x="109" y="132"/>
                  <a:pt x="110" y="130"/>
                  <a:pt x="112" y="128"/>
                </a:cubicBezTo>
                <a:cubicBezTo>
                  <a:pt x="113" y="130"/>
                  <a:pt x="115" y="132"/>
                  <a:pt x="117" y="131"/>
                </a:cubicBezTo>
                <a:cubicBezTo>
                  <a:pt x="121" y="130"/>
                  <a:pt x="129" y="125"/>
                  <a:pt x="130" y="131"/>
                </a:cubicBezTo>
                <a:cubicBezTo>
                  <a:pt x="131" y="135"/>
                  <a:pt x="127" y="141"/>
                  <a:pt x="124" y="143"/>
                </a:cubicBezTo>
                <a:cubicBezTo>
                  <a:pt x="119" y="147"/>
                  <a:pt x="109" y="147"/>
                  <a:pt x="107" y="140"/>
                </a:cubicBezTo>
                <a:cubicBezTo>
                  <a:pt x="107" y="140"/>
                  <a:pt x="107" y="140"/>
                  <a:pt x="107" y="140"/>
                </a:cubicBezTo>
                <a:cubicBezTo>
                  <a:pt x="108" y="140"/>
                  <a:pt x="108" y="140"/>
                  <a:pt x="108" y="139"/>
                </a:cubicBezTo>
                <a:cubicBezTo>
                  <a:pt x="110" y="138"/>
                  <a:pt x="111" y="136"/>
                  <a:pt x="109" y="134"/>
                </a:cubicBezTo>
                <a:close/>
                <a:moveTo>
                  <a:pt x="34" y="266"/>
                </a:moveTo>
                <a:cubicBezTo>
                  <a:pt x="32" y="266"/>
                  <a:pt x="31" y="266"/>
                  <a:pt x="29" y="266"/>
                </a:cubicBezTo>
                <a:cubicBezTo>
                  <a:pt x="29" y="265"/>
                  <a:pt x="29" y="265"/>
                  <a:pt x="29" y="265"/>
                </a:cubicBezTo>
                <a:cubicBezTo>
                  <a:pt x="29" y="263"/>
                  <a:pt x="26" y="262"/>
                  <a:pt x="25" y="262"/>
                </a:cubicBezTo>
                <a:cubicBezTo>
                  <a:pt x="28" y="227"/>
                  <a:pt x="34" y="193"/>
                  <a:pt x="40" y="158"/>
                </a:cubicBezTo>
                <a:cubicBezTo>
                  <a:pt x="48" y="110"/>
                  <a:pt x="54" y="61"/>
                  <a:pt x="66" y="15"/>
                </a:cubicBezTo>
                <a:cubicBezTo>
                  <a:pt x="67" y="16"/>
                  <a:pt x="68" y="16"/>
                  <a:pt x="70" y="16"/>
                </a:cubicBezTo>
                <a:cubicBezTo>
                  <a:pt x="77" y="15"/>
                  <a:pt x="98" y="10"/>
                  <a:pt x="98" y="23"/>
                </a:cubicBezTo>
                <a:cubicBezTo>
                  <a:pt x="97" y="40"/>
                  <a:pt x="94" y="56"/>
                  <a:pt x="90" y="73"/>
                </a:cubicBezTo>
                <a:cubicBezTo>
                  <a:pt x="85" y="97"/>
                  <a:pt x="76" y="121"/>
                  <a:pt x="67" y="144"/>
                </a:cubicBezTo>
                <a:cubicBezTo>
                  <a:pt x="53" y="184"/>
                  <a:pt x="37" y="224"/>
                  <a:pt x="34" y="266"/>
                </a:cubicBezTo>
                <a:close/>
                <a:moveTo>
                  <a:pt x="81" y="223"/>
                </a:moveTo>
                <a:cubicBezTo>
                  <a:pt x="77" y="230"/>
                  <a:pt x="67" y="227"/>
                  <a:pt x="62" y="223"/>
                </a:cubicBezTo>
                <a:cubicBezTo>
                  <a:pt x="57" y="218"/>
                  <a:pt x="59" y="210"/>
                  <a:pt x="63" y="204"/>
                </a:cubicBezTo>
                <a:cubicBezTo>
                  <a:pt x="64" y="204"/>
                  <a:pt x="64" y="204"/>
                  <a:pt x="65" y="204"/>
                </a:cubicBezTo>
                <a:cubicBezTo>
                  <a:pt x="71" y="203"/>
                  <a:pt x="79" y="201"/>
                  <a:pt x="83" y="207"/>
                </a:cubicBezTo>
                <a:cubicBezTo>
                  <a:pt x="85" y="212"/>
                  <a:pt x="84" y="219"/>
                  <a:pt x="81" y="223"/>
                </a:cubicBezTo>
                <a:close/>
                <a:moveTo>
                  <a:pt x="101" y="230"/>
                </a:moveTo>
                <a:cubicBezTo>
                  <a:pt x="100" y="231"/>
                  <a:pt x="96" y="232"/>
                  <a:pt x="97" y="232"/>
                </a:cubicBezTo>
                <a:cubicBezTo>
                  <a:pt x="96" y="231"/>
                  <a:pt x="96" y="227"/>
                  <a:pt x="97" y="226"/>
                </a:cubicBezTo>
                <a:cubicBezTo>
                  <a:pt x="97" y="222"/>
                  <a:pt x="99" y="216"/>
                  <a:pt x="101" y="212"/>
                </a:cubicBezTo>
                <a:cubicBezTo>
                  <a:pt x="105" y="211"/>
                  <a:pt x="110" y="209"/>
                  <a:pt x="110" y="214"/>
                </a:cubicBezTo>
                <a:cubicBezTo>
                  <a:pt x="111" y="220"/>
                  <a:pt x="106" y="227"/>
                  <a:pt x="101" y="230"/>
                </a:cubicBezTo>
                <a:close/>
                <a:moveTo>
                  <a:pt x="134" y="237"/>
                </a:moveTo>
                <a:cubicBezTo>
                  <a:pt x="128" y="239"/>
                  <a:pt x="124" y="238"/>
                  <a:pt x="125" y="231"/>
                </a:cubicBezTo>
                <a:cubicBezTo>
                  <a:pt x="125" y="228"/>
                  <a:pt x="126" y="225"/>
                  <a:pt x="127" y="222"/>
                </a:cubicBezTo>
                <a:cubicBezTo>
                  <a:pt x="132" y="222"/>
                  <a:pt x="138" y="221"/>
                  <a:pt x="140" y="226"/>
                </a:cubicBezTo>
                <a:cubicBezTo>
                  <a:pt x="142" y="231"/>
                  <a:pt x="139" y="236"/>
                  <a:pt x="134" y="237"/>
                </a:cubicBezTo>
                <a:close/>
                <a:moveTo>
                  <a:pt x="167" y="245"/>
                </a:moveTo>
                <a:cubicBezTo>
                  <a:pt x="166" y="245"/>
                  <a:pt x="163" y="247"/>
                  <a:pt x="163" y="247"/>
                </a:cubicBezTo>
                <a:cubicBezTo>
                  <a:pt x="163" y="247"/>
                  <a:pt x="162" y="246"/>
                  <a:pt x="162" y="244"/>
                </a:cubicBezTo>
                <a:cubicBezTo>
                  <a:pt x="162" y="239"/>
                  <a:pt x="164" y="233"/>
                  <a:pt x="167" y="229"/>
                </a:cubicBezTo>
                <a:cubicBezTo>
                  <a:pt x="168" y="229"/>
                  <a:pt x="168" y="228"/>
                  <a:pt x="168" y="228"/>
                </a:cubicBezTo>
                <a:cubicBezTo>
                  <a:pt x="171" y="227"/>
                  <a:pt x="174" y="227"/>
                  <a:pt x="175" y="230"/>
                </a:cubicBezTo>
                <a:cubicBezTo>
                  <a:pt x="175" y="236"/>
                  <a:pt x="171" y="241"/>
                  <a:pt x="167" y="245"/>
                </a:cubicBezTo>
                <a:close/>
                <a:moveTo>
                  <a:pt x="210" y="238"/>
                </a:moveTo>
                <a:cubicBezTo>
                  <a:pt x="202" y="237"/>
                  <a:pt x="195" y="236"/>
                  <a:pt x="187" y="235"/>
                </a:cubicBezTo>
                <a:cubicBezTo>
                  <a:pt x="187" y="232"/>
                  <a:pt x="187" y="229"/>
                  <a:pt x="186" y="226"/>
                </a:cubicBezTo>
                <a:cubicBezTo>
                  <a:pt x="183" y="214"/>
                  <a:pt x="170" y="214"/>
                  <a:pt x="161" y="221"/>
                </a:cubicBezTo>
                <a:cubicBezTo>
                  <a:pt x="160" y="222"/>
                  <a:pt x="160" y="224"/>
                  <a:pt x="160" y="225"/>
                </a:cubicBezTo>
                <a:cubicBezTo>
                  <a:pt x="157" y="228"/>
                  <a:pt x="154" y="231"/>
                  <a:pt x="153" y="234"/>
                </a:cubicBezTo>
                <a:cubicBezTo>
                  <a:pt x="154" y="231"/>
                  <a:pt x="154" y="227"/>
                  <a:pt x="152" y="223"/>
                </a:cubicBezTo>
                <a:cubicBezTo>
                  <a:pt x="150" y="215"/>
                  <a:pt x="141" y="209"/>
                  <a:pt x="132" y="209"/>
                </a:cubicBezTo>
                <a:cubicBezTo>
                  <a:pt x="131" y="208"/>
                  <a:pt x="130" y="208"/>
                  <a:pt x="129" y="209"/>
                </a:cubicBezTo>
                <a:cubicBezTo>
                  <a:pt x="128" y="209"/>
                  <a:pt x="128" y="210"/>
                  <a:pt x="127" y="210"/>
                </a:cubicBezTo>
                <a:cubicBezTo>
                  <a:pt x="125" y="211"/>
                  <a:pt x="124" y="212"/>
                  <a:pt x="122" y="213"/>
                </a:cubicBezTo>
                <a:cubicBezTo>
                  <a:pt x="122" y="214"/>
                  <a:pt x="122" y="214"/>
                  <a:pt x="121" y="215"/>
                </a:cubicBezTo>
                <a:cubicBezTo>
                  <a:pt x="121" y="215"/>
                  <a:pt x="121" y="215"/>
                  <a:pt x="121" y="216"/>
                </a:cubicBezTo>
                <a:cubicBezTo>
                  <a:pt x="121" y="214"/>
                  <a:pt x="121" y="212"/>
                  <a:pt x="120" y="211"/>
                </a:cubicBezTo>
                <a:cubicBezTo>
                  <a:pt x="119" y="206"/>
                  <a:pt x="116" y="202"/>
                  <a:pt x="111" y="201"/>
                </a:cubicBezTo>
                <a:cubicBezTo>
                  <a:pt x="105" y="199"/>
                  <a:pt x="99" y="202"/>
                  <a:pt x="94" y="206"/>
                </a:cubicBezTo>
                <a:cubicBezTo>
                  <a:pt x="94" y="205"/>
                  <a:pt x="93" y="204"/>
                  <a:pt x="93" y="203"/>
                </a:cubicBezTo>
                <a:cubicBezTo>
                  <a:pt x="89" y="194"/>
                  <a:pt x="78" y="190"/>
                  <a:pt x="69" y="193"/>
                </a:cubicBezTo>
                <a:cubicBezTo>
                  <a:pt x="69" y="193"/>
                  <a:pt x="69" y="193"/>
                  <a:pt x="69" y="193"/>
                </a:cubicBezTo>
                <a:cubicBezTo>
                  <a:pt x="67" y="193"/>
                  <a:pt x="66" y="194"/>
                  <a:pt x="64" y="195"/>
                </a:cubicBezTo>
                <a:cubicBezTo>
                  <a:pt x="71" y="175"/>
                  <a:pt x="79" y="156"/>
                  <a:pt x="86" y="136"/>
                </a:cubicBezTo>
                <a:cubicBezTo>
                  <a:pt x="89" y="137"/>
                  <a:pt x="92" y="138"/>
                  <a:pt x="96" y="139"/>
                </a:cubicBezTo>
                <a:cubicBezTo>
                  <a:pt x="96" y="139"/>
                  <a:pt x="97" y="140"/>
                  <a:pt x="97" y="140"/>
                </a:cubicBezTo>
                <a:cubicBezTo>
                  <a:pt x="97" y="141"/>
                  <a:pt x="97" y="142"/>
                  <a:pt x="97" y="143"/>
                </a:cubicBezTo>
                <a:cubicBezTo>
                  <a:pt x="100" y="156"/>
                  <a:pt x="118" y="160"/>
                  <a:pt x="129" y="153"/>
                </a:cubicBezTo>
                <a:cubicBezTo>
                  <a:pt x="133" y="151"/>
                  <a:pt x="136" y="148"/>
                  <a:pt x="138" y="144"/>
                </a:cubicBezTo>
                <a:cubicBezTo>
                  <a:pt x="138" y="147"/>
                  <a:pt x="140" y="150"/>
                  <a:pt x="142" y="153"/>
                </a:cubicBezTo>
                <a:cubicBezTo>
                  <a:pt x="150" y="162"/>
                  <a:pt x="162" y="163"/>
                  <a:pt x="170" y="154"/>
                </a:cubicBezTo>
                <a:cubicBezTo>
                  <a:pt x="170" y="154"/>
                  <a:pt x="170" y="154"/>
                  <a:pt x="170" y="153"/>
                </a:cubicBezTo>
                <a:cubicBezTo>
                  <a:pt x="171" y="154"/>
                  <a:pt x="170" y="154"/>
                  <a:pt x="170" y="154"/>
                </a:cubicBezTo>
                <a:cubicBezTo>
                  <a:pt x="172" y="169"/>
                  <a:pt x="187" y="171"/>
                  <a:pt x="198" y="165"/>
                </a:cubicBezTo>
                <a:cubicBezTo>
                  <a:pt x="202" y="163"/>
                  <a:pt x="205" y="161"/>
                  <a:pt x="208" y="157"/>
                </a:cubicBezTo>
                <a:cubicBezTo>
                  <a:pt x="209" y="160"/>
                  <a:pt x="211" y="163"/>
                  <a:pt x="213" y="165"/>
                </a:cubicBezTo>
                <a:cubicBezTo>
                  <a:pt x="219" y="172"/>
                  <a:pt x="233" y="179"/>
                  <a:pt x="242" y="174"/>
                </a:cubicBezTo>
                <a:cubicBezTo>
                  <a:pt x="237" y="197"/>
                  <a:pt x="230" y="219"/>
                  <a:pt x="225" y="241"/>
                </a:cubicBezTo>
                <a:cubicBezTo>
                  <a:pt x="221" y="238"/>
                  <a:pt x="214" y="239"/>
                  <a:pt x="210" y="238"/>
                </a:cubicBezTo>
                <a:close/>
                <a:moveTo>
                  <a:pt x="288" y="100"/>
                </a:moveTo>
                <a:cubicBezTo>
                  <a:pt x="282" y="124"/>
                  <a:pt x="279" y="149"/>
                  <a:pt x="274" y="173"/>
                </a:cubicBezTo>
                <a:cubicBezTo>
                  <a:pt x="267" y="209"/>
                  <a:pt x="258" y="244"/>
                  <a:pt x="248" y="279"/>
                </a:cubicBezTo>
                <a:cubicBezTo>
                  <a:pt x="244" y="296"/>
                  <a:pt x="247" y="298"/>
                  <a:pt x="230" y="295"/>
                </a:cubicBezTo>
                <a:cubicBezTo>
                  <a:pt x="228" y="295"/>
                  <a:pt x="226" y="295"/>
                  <a:pt x="224" y="295"/>
                </a:cubicBezTo>
                <a:cubicBezTo>
                  <a:pt x="235" y="250"/>
                  <a:pt x="249" y="206"/>
                  <a:pt x="259" y="162"/>
                </a:cubicBezTo>
                <a:cubicBezTo>
                  <a:pt x="268" y="122"/>
                  <a:pt x="273" y="80"/>
                  <a:pt x="278" y="40"/>
                </a:cubicBezTo>
                <a:cubicBezTo>
                  <a:pt x="278" y="40"/>
                  <a:pt x="279" y="40"/>
                  <a:pt x="279" y="40"/>
                </a:cubicBezTo>
                <a:cubicBezTo>
                  <a:pt x="308" y="41"/>
                  <a:pt x="292" y="85"/>
                  <a:pt x="288" y="100"/>
                </a:cubicBezTo>
                <a:close/>
              </a:path>
            </a:pathLst>
          </a:custGeom>
          <a:solidFill>
            <a:schemeClr val="bg1"/>
          </a:solidFill>
          <a:ln>
            <a:noFill/>
          </a:ln>
        </p:spPr>
        <p:txBody>
          <a:bodyPr vert="horz" wrap="square" lIns="91440" tIns="45720" rIns="91440" bIns="45720" numCol="1" anchor="t" anchorCtr="0" compatLnSpc="1"/>
          <a:lstStyle/>
          <a:p>
            <a:endParaRPr lang="zh-CN" altLang="en-US">
              <a:cs typeface="+mn-ea"/>
              <a:sym typeface="+mn-lt"/>
            </a:endParaRPr>
          </a:p>
        </p:txBody>
      </p:sp>
      <p:sp>
        <p:nvSpPr>
          <p:cNvPr id="73" name="Freeform 52"/>
          <p:cNvSpPr>
            <a:spLocks noEditPoints="1"/>
          </p:cNvSpPr>
          <p:nvPr/>
        </p:nvSpPr>
        <p:spPr bwMode="auto">
          <a:xfrm>
            <a:off x="8021830" y="4629781"/>
            <a:ext cx="790575" cy="752475"/>
          </a:xfrm>
          <a:custGeom>
            <a:avLst/>
            <a:gdLst>
              <a:gd name="T0" fmla="*/ 298 w 339"/>
              <a:gd name="T1" fmla="*/ 84 h 323"/>
              <a:gd name="T2" fmla="*/ 104 w 339"/>
              <a:gd name="T3" fmla="*/ 53 h 323"/>
              <a:gd name="T4" fmla="*/ 57 w 339"/>
              <a:gd name="T5" fmla="*/ 250 h 323"/>
              <a:gd name="T6" fmla="*/ 262 w 339"/>
              <a:gd name="T7" fmla="*/ 269 h 323"/>
              <a:gd name="T8" fmla="*/ 298 w 339"/>
              <a:gd name="T9" fmla="*/ 84 h 323"/>
              <a:gd name="T10" fmla="*/ 170 w 339"/>
              <a:gd name="T11" fmla="*/ 38 h 323"/>
              <a:gd name="T12" fmla="*/ 261 w 339"/>
              <a:gd name="T13" fmla="*/ 66 h 323"/>
              <a:gd name="T14" fmla="*/ 163 w 339"/>
              <a:gd name="T15" fmla="*/ 84 h 323"/>
              <a:gd name="T16" fmla="*/ 170 w 339"/>
              <a:gd name="T17" fmla="*/ 38 h 323"/>
              <a:gd name="T18" fmla="*/ 105 w 339"/>
              <a:gd name="T19" fmla="*/ 63 h 323"/>
              <a:gd name="T20" fmla="*/ 112 w 339"/>
              <a:gd name="T21" fmla="*/ 62 h 323"/>
              <a:gd name="T22" fmla="*/ 159 w 339"/>
              <a:gd name="T23" fmla="*/ 39 h 323"/>
              <a:gd name="T24" fmla="*/ 153 w 339"/>
              <a:gd name="T25" fmla="*/ 89 h 323"/>
              <a:gd name="T26" fmla="*/ 118 w 339"/>
              <a:gd name="T27" fmla="*/ 116 h 323"/>
              <a:gd name="T28" fmla="*/ 104 w 339"/>
              <a:gd name="T29" fmla="*/ 63 h 323"/>
              <a:gd name="T30" fmla="*/ 105 w 339"/>
              <a:gd name="T31" fmla="*/ 63 h 323"/>
              <a:gd name="T32" fmla="*/ 98 w 339"/>
              <a:gd name="T33" fmla="*/ 69 h 323"/>
              <a:gd name="T34" fmla="*/ 110 w 339"/>
              <a:gd name="T35" fmla="*/ 123 h 323"/>
              <a:gd name="T36" fmla="*/ 93 w 339"/>
              <a:gd name="T37" fmla="*/ 143 h 323"/>
              <a:gd name="T38" fmla="*/ 48 w 339"/>
              <a:gd name="T39" fmla="*/ 133 h 323"/>
              <a:gd name="T40" fmla="*/ 98 w 339"/>
              <a:gd name="T41" fmla="*/ 69 h 323"/>
              <a:gd name="T42" fmla="*/ 46 w 339"/>
              <a:gd name="T43" fmla="*/ 139 h 323"/>
              <a:gd name="T44" fmla="*/ 47 w 339"/>
              <a:gd name="T45" fmla="*/ 140 h 323"/>
              <a:gd name="T46" fmla="*/ 87 w 339"/>
              <a:gd name="T47" fmla="*/ 152 h 323"/>
              <a:gd name="T48" fmla="*/ 60 w 339"/>
              <a:gd name="T49" fmla="*/ 233 h 323"/>
              <a:gd name="T50" fmla="*/ 46 w 339"/>
              <a:gd name="T51" fmla="*/ 139 h 323"/>
              <a:gd name="T52" fmla="*/ 66 w 339"/>
              <a:gd name="T53" fmla="*/ 242 h 323"/>
              <a:gd name="T54" fmla="*/ 68 w 339"/>
              <a:gd name="T55" fmla="*/ 239 h 323"/>
              <a:gd name="T56" fmla="*/ 96 w 339"/>
              <a:gd name="T57" fmla="*/ 167 h 323"/>
              <a:gd name="T58" fmla="*/ 101 w 339"/>
              <a:gd name="T59" fmla="*/ 206 h 323"/>
              <a:gd name="T60" fmla="*/ 107 w 339"/>
              <a:gd name="T61" fmla="*/ 276 h 323"/>
              <a:gd name="T62" fmla="*/ 78 w 339"/>
              <a:gd name="T63" fmla="*/ 254 h 323"/>
              <a:gd name="T64" fmla="*/ 66 w 339"/>
              <a:gd name="T65" fmla="*/ 242 h 323"/>
              <a:gd name="T66" fmla="*/ 123 w 339"/>
              <a:gd name="T67" fmla="*/ 283 h 323"/>
              <a:gd name="T68" fmla="*/ 103 w 339"/>
              <a:gd name="T69" fmla="*/ 156 h 323"/>
              <a:gd name="T70" fmla="*/ 116 w 339"/>
              <a:gd name="T71" fmla="*/ 139 h 323"/>
              <a:gd name="T72" fmla="*/ 241 w 339"/>
              <a:gd name="T73" fmla="*/ 268 h 323"/>
              <a:gd name="T74" fmla="*/ 123 w 339"/>
              <a:gd name="T75" fmla="*/ 283 h 323"/>
              <a:gd name="T76" fmla="*/ 257 w 339"/>
              <a:gd name="T77" fmla="*/ 254 h 323"/>
              <a:gd name="T78" fmla="*/ 250 w 339"/>
              <a:gd name="T79" fmla="*/ 261 h 323"/>
              <a:gd name="T80" fmla="*/ 152 w 339"/>
              <a:gd name="T81" fmla="*/ 184 h 323"/>
              <a:gd name="T82" fmla="*/ 123 w 339"/>
              <a:gd name="T83" fmla="*/ 131 h 323"/>
              <a:gd name="T84" fmla="*/ 160 w 339"/>
              <a:gd name="T85" fmla="*/ 99 h 323"/>
              <a:gd name="T86" fmla="*/ 176 w 339"/>
              <a:gd name="T87" fmla="*/ 111 h 323"/>
              <a:gd name="T88" fmla="*/ 299 w 339"/>
              <a:gd name="T89" fmla="*/ 177 h 323"/>
              <a:gd name="T90" fmla="*/ 302 w 339"/>
              <a:gd name="T91" fmla="*/ 179 h 323"/>
              <a:gd name="T92" fmla="*/ 257 w 339"/>
              <a:gd name="T93" fmla="*/ 254 h 323"/>
              <a:gd name="T94" fmla="*/ 228 w 339"/>
              <a:gd name="T95" fmla="*/ 118 h 323"/>
              <a:gd name="T96" fmla="*/ 175 w 339"/>
              <a:gd name="T97" fmla="*/ 97 h 323"/>
              <a:gd name="T98" fmla="*/ 170 w 339"/>
              <a:gd name="T99" fmla="*/ 93 h 323"/>
              <a:gd name="T100" fmla="*/ 274 w 339"/>
              <a:gd name="T101" fmla="*/ 81 h 323"/>
              <a:gd name="T102" fmla="*/ 278 w 339"/>
              <a:gd name="T103" fmla="*/ 80 h 323"/>
              <a:gd name="T104" fmla="*/ 291 w 339"/>
              <a:gd name="T105" fmla="*/ 96 h 323"/>
              <a:gd name="T106" fmla="*/ 304 w 339"/>
              <a:gd name="T107" fmla="*/ 168 h 323"/>
              <a:gd name="T108" fmla="*/ 228 w 339"/>
              <a:gd name="T109" fmla="*/ 118 h 3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39" h="323">
                <a:moveTo>
                  <a:pt x="298" y="84"/>
                </a:moveTo>
                <a:cubicBezTo>
                  <a:pt x="261" y="31"/>
                  <a:pt x="153" y="0"/>
                  <a:pt x="104" y="53"/>
                </a:cubicBezTo>
                <a:cubicBezTo>
                  <a:pt x="35" y="93"/>
                  <a:pt x="0" y="182"/>
                  <a:pt x="57" y="250"/>
                </a:cubicBezTo>
                <a:cubicBezTo>
                  <a:pt x="112" y="315"/>
                  <a:pt x="197" y="323"/>
                  <a:pt x="262" y="269"/>
                </a:cubicBezTo>
                <a:cubicBezTo>
                  <a:pt x="314" y="225"/>
                  <a:pt x="339" y="143"/>
                  <a:pt x="298" y="84"/>
                </a:cubicBezTo>
                <a:close/>
                <a:moveTo>
                  <a:pt x="170" y="38"/>
                </a:moveTo>
                <a:cubicBezTo>
                  <a:pt x="201" y="36"/>
                  <a:pt x="235" y="47"/>
                  <a:pt x="261" y="66"/>
                </a:cubicBezTo>
                <a:cubicBezTo>
                  <a:pt x="228" y="60"/>
                  <a:pt x="194" y="67"/>
                  <a:pt x="163" y="84"/>
                </a:cubicBezTo>
                <a:cubicBezTo>
                  <a:pt x="157" y="70"/>
                  <a:pt x="163" y="53"/>
                  <a:pt x="170" y="38"/>
                </a:cubicBezTo>
                <a:close/>
                <a:moveTo>
                  <a:pt x="105" y="63"/>
                </a:moveTo>
                <a:cubicBezTo>
                  <a:pt x="107" y="65"/>
                  <a:pt x="110" y="65"/>
                  <a:pt x="112" y="62"/>
                </a:cubicBezTo>
                <a:cubicBezTo>
                  <a:pt x="125" y="49"/>
                  <a:pt x="142" y="42"/>
                  <a:pt x="159" y="39"/>
                </a:cubicBezTo>
                <a:cubicBezTo>
                  <a:pt x="149" y="56"/>
                  <a:pt x="145" y="74"/>
                  <a:pt x="153" y="89"/>
                </a:cubicBezTo>
                <a:cubicBezTo>
                  <a:pt x="140" y="97"/>
                  <a:pt x="129" y="106"/>
                  <a:pt x="118" y="116"/>
                </a:cubicBezTo>
                <a:cubicBezTo>
                  <a:pt x="112" y="99"/>
                  <a:pt x="108" y="81"/>
                  <a:pt x="104" y="63"/>
                </a:cubicBezTo>
                <a:cubicBezTo>
                  <a:pt x="105" y="63"/>
                  <a:pt x="105" y="63"/>
                  <a:pt x="105" y="63"/>
                </a:cubicBezTo>
                <a:close/>
                <a:moveTo>
                  <a:pt x="98" y="69"/>
                </a:moveTo>
                <a:cubicBezTo>
                  <a:pt x="100" y="87"/>
                  <a:pt x="104" y="105"/>
                  <a:pt x="110" y="123"/>
                </a:cubicBezTo>
                <a:cubicBezTo>
                  <a:pt x="104" y="130"/>
                  <a:pt x="99" y="136"/>
                  <a:pt x="93" y="143"/>
                </a:cubicBezTo>
                <a:cubicBezTo>
                  <a:pt x="84" y="134"/>
                  <a:pt x="69" y="130"/>
                  <a:pt x="48" y="133"/>
                </a:cubicBezTo>
                <a:cubicBezTo>
                  <a:pt x="57" y="106"/>
                  <a:pt x="78" y="87"/>
                  <a:pt x="98" y="69"/>
                </a:cubicBezTo>
                <a:close/>
                <a:moveTo>
                  <a:pt x="46" y="139"/>
                </a:moveTo>
                <a:cubicBezTo>
                  <a:pt x="46" y="139"/>
                  <a:pt x="46" y="140"/>
                  <a:pt x="47" y="140"/>
                </a:cubicBezTo>
                <a:cubicBezTo>
                  <a:pt x="67" y="138"/>
                  <a:pt x="79" y="143"/>
                  <a:pt x="87" y="152"/>
                </a:cubicBezTo>
                <a:cubicBezTo>
                  <a:pt x="71" y="177"/>
                  <a:pt x="61" y="205"/>
                  <a:pt x="60" y="233"/>
                </a:cubicBezTo>
                <a:cubicBezTo>
                  <a:pt x="42" y="205"/>
                  <a:pt x="37" y="171"/>
                  <a:pt x="46" y="139"/>
                </a:cubicBezTo>
                <a:close/>
                <a:moveTo>
                  <a:pt x="66" y="242"/>
                </a:moveTo>
                <a:cubicBezTo>
                  <a:pt x="67" y="242"/>
                  <a:pt x="68" y="241"/>
                  <a:pt x="68" y="239"/>
                </a:cubicBezTo>
                <a:cubicBezTo>
                  <a:pt x="73" y="215"/>
                  <a:pt x="82" y="190"/>
                  <a:pt x="96" y="167"/>
                </a:cubicBezTo>
                <a:cubicBezTo>
                  <a:pt x="100" y="178"/>
                  <a:pt x="101" y="192"/>
                  <a:pt x="101" y="206"/>
                </a:cubicBezTo>
                <a:cubicBezTo>
                  <a:pt x="102" y="230"/>
                  <a:pt x="101" y="253"/>
                  <a:pt x="107" y="276"/>
                </a:cubicBezTo>
                <a:cubicBezTo>
                  <a:pt x="97" y="270"/>
                  <a:pt x="87" y="263"/>
                  <a:pt x="78" y="254"/>
                </a:cubicBezTo>
                <a:cubicBezTo>
                  <a:pt x="74" y="250"/>
                  <a:pt x="70" y="246"/>
                  <a:pt x="66" y="242"/>
                </a:cubicBezTo>
                <a:close/>
                <a:moveTo>
                  <a:pt x="123" y="283"/>
                </a:moveTo>
                <a:cubicBezTo>
                  <a:pt x="110" y="248"/>
                  <a:pt x="119" y="189"/>
                  <a:pt x="103" y="156"/>
                </a:cubicBezTo>
                <a:cubicBezTo>
                  <a:pt x="107" y="150"/>
                  <a:pt x="111" y="144"/>
                  <a:pt x="116" y="139"/>
                </a:cubicBezTo>
                <a:cubicBezTo>
                  <a:pt x="139" y="196"/>
                  <a:pt x="183" y="245"/>
                  <a:pt x="241" y="268"/>
                </a:cubicBezTo>
                <a:cubicBezTo>
                  <a:pt x="205" y="295"/>
                  <a:pt x="162" y="299"/>
                  <a:pt x="123" y="283"/>
                </a:cubicBezTo>
                <a:close/>
                <a:moveTo>
                  <a:pt x="257" y="254"/>
                </a:moveTo>
                <a:cubicBezTo>
                  <a:pt x="255" y="257"/>
                  <a:pt x="252" y="259"/>
                  <a:pt x="250" y="261"/>
                </a:cubicBezTo>
                <a:cubicBezTo>
                  <a:pt x="213" y="240"/>
                  <a:pt x="179" y="219"/>
                  <a:pt x="152" y="184"/>
                </a:cubicBezTo>
                <a:cubicBezTo>
                  <a:pt x="140" y="168"/>
                  <a:pt x="130" y="150"/>
                  <a:pt x="123" y="131"/>
                </a:cubicBezTo>
                <a:cubicBezTo>
                  <a:pt x="134" y="119"/>
                  <a:pt x="147" y="108"/>
                  <a:pt x="160" y="99"/>
                </a:cubicBezTo>
                <a:cubicBezTo>
                  <a:pt x="164" y="104"/>
                  <a:pt x="169" y="108"/>
                  <a:pt x="176" y="111"/>
                </a:cubicBezTo>
                <a:cubicBezTo>
                  <a:pt x="218" y="133"/>
                  <a:pt x="272" y="133"/>
                  <a:pt x="299" y="177"/>
                </a:cubicBezTo>
                <a:cubicBezTo>
                  <a:pt x="300" y="178"/>
                  <a:pt x="301" y="179"/>
                  <a:pt x="302" y="179"/>
                </a:cubicBezTo>
                <a:cubicBezTo>
                  <a:pt x="294" y="208"/>
                  <a:pt x="277" y="235"/>
                  <a:pt x="257" y="254"/>
                </a:cubicBezTo>
                <a:close/>
                <a:moveTo>
                  <a:pt x="228" y="118"/>
                </a:moveTo>
                <a:cubicBezTo>
                  <a:pt x="210" y="112"/>
                  <a:pt x="192" y="107"/>
                  <a:pt x="175" y="97"/>
                </a:cubicBezTo>
                <a:cubicBezTo>
                  <a:pt x="173" y="96"/>
                  <a:pt x="172" y="94"/>
                  <a:pt x="170" y="93"/>
                </a:cubicBezTo>
                <a:cubicBezTo>
                  <a:pt x="201" y="76"/>
                  <a:pt x="237" y="70"/>
                  <a:pt x="274" y="81"/>
                </a:cubicBezTo>
                <a:cubicBezTo>
                  <a:pt x="276" y="81"/>
                  <a:pt x="277" y="81"/>
                  <a:pt x="278" y="80"/>
                </a:cubicBezTo>
                <a:cubicBezTo>
                  <a:pt x="283" y="85"/>
                  <a:pt x="287" y="90"/>
                  <a:pt x="291" y="96"/>
                </a:cubicBezTo>
                <a:cubicBezTo>
                  <a:pt x="306" y="118"/>
                  <a:pt x="309" y="143"/>
                  <a:pt x="304" y="168"/>
                </a:cubicBezTo>
                <a:cubicBezTo>
                  <a:pt x="291" y="139"/>
                  <a:pt x="257" y="127"/>
                  <a:pt x="228" y="118"/>
                </a:cubicBezTo>
                <a:close/>
              </a:path>
            </a:pathLst>
          </a:custGeom>
          <a:solidFill>
            <a:schemeClr val="bg1"/>
          </a:solidFill>
          <a:ln>
            <a:noFill/>
          </a:ln>
        </p:spPr>
        <p:txBody>
          <a:bodyPr vert="horz" wrap="square" lIns="91440" tIns="45720" rIns="91440" bIns="45720" numCol="1" anchor="t" anchorCtr="0" compatLnSpc="1"/>
          <a:lstStyle/>
          <a:p>
            <a:endParaRPr lang="zh-CN" altLang="en-US">
              <a:cs typeface="+mn-ea"/>
              <a:sym typeface="+mn-lt"/>
            </a:endParaRPr>
          </a:p>
        </p:txBody>
      </p:sp>
      <p:sp>
        <p:nvSpPr>
          <p:cNvPr id="74" name="Freeform 56"/>
          <p:cNvSpPr>
            <a:spLocks noEditPoints="1"/>
          </p:cNvSpPr>
          <p:nvPr/>
        </p:nvSpPr>
        <p:spPr bwMode="auto">
          <a:xfrm>
            <a:off x="4514422" y="4916701"/>
            <a:ext cx="794174" cy="583239"/>
          </a:xfrm>
          <a:custGeom>
            <a:avLst/>
            <a:gdLst>
              <a:gd name="T0" fmla="*/ 456 w 469"/>
              <a:gd name="T1" fmla="*/ 95 h 345"/>
              <a:gd name="T2" fmla="*/ 274 w 469"/>
              <a:gd name="T3" fmla="*/ 18 h 345"/>
              <a:gd name="T4" fmla="*/ 131 w 469"/>
              <a:gd name="T5" fmla="*/ 55 h 345"/>
              <a:gd name="T6" fmla="*/ 145 w 469"/>
              <a:gd name="T7" fmla="*/ 67 h 345"/>
              <a:gd name="T8" fmla="*/ 447 w 469"/>
              <a:gd name="T9" fmla="*/ 98 h 345"/>
              <a:gd name="T10" fmla="*/ 225 w 469"/>
              <a:gd name="T11" fmla="*/ 220 h 345"/>
              <a:gd name="T12" fmla="*/ 99 w 469"/>
              <a:gd name="T13" fmla="*/ 166 h 345"/>
              <a:gd name="T14" fmla="*/ 211 w 469"/>
              <a:gd name="T15" fmla="*/ 105 h 345"/>
              <a:gd name="T16" fmla="*/ 79 w 469"/>
              <a:gd name="T17" fmla="*/ 156 h 345"/>
              <a:gd name="T18" fmla="*/ 11 w 469"/>
              <a:gd name="T19" fmla="*/ 116 h 345"/>
              <a:gd name="T20" fmla="*/ 1 w 469"/>
              <a:gd name="T21" fmla="*/ 148 h 345"/>
              <a:gd name="T22" fmla="*/ 53 w 469"/>
              <a:gd name="T23" fmla="*/ 253 h 345"/>
              <a:gd name="T24" fmla="*/ 59 w 469"/>
              <a:gd name="T25" fmla="*/ 290 h 345"/>
              <a:gd name="T26" fmla="*/ 53 w 469"/>
              <a:gd name="T27" fmla="*/ 329 h 345"/>
              <a:gd name="T28" fmla="*/ 69 w 469"/>
              <a:gd name="T29" fmla="*/ 326 h 345"/>
              <a:gd name="T30" fmla="*/ 89 w 469"/>
              <a:gd name="T31" fmla="*/ 331 h 345"/>
              <a:gd name="T32" fmla="*/ 89 w 469"/>
              <a:gd name="T33" fmla="*/ 276 h 345"/>
              <a:gd name="T34" fmla="*/ 81 w 469"/>
              <a:gd name="T35" fmla="*/ 204 h 345"/>
              <a:gd name="T36" fmla="*/ 107 w 469"/>
              <a:gd name="T37" fmla="*/ 259 h 345"/>
              <a:gd name="T38" fmla="*/ 381 w 469"/>
              <a:gd name="T39" fmla="*/ 264 h 345"/>
              <a:gd name="T40" fmla="*/ 467 w 469"/>
              <a:gd name="T41" fmla="*/ 97 h 345"/>
              <a:gd name="T42" fmla="*/ 72 w 469"/>
              <a:gd name="T43" fmla="*/ 165 h 345"/>
              <a:gd name="T44" fmla="*/ 78 w 469"/>
              <a:gd name="T45" fmla="*/ 271 h 345"/>
              <a:gd name="T46" fmla="*/ 69 w 469"/>
              <a:gd name="T47" fmla="*/ 261 h 345"/>
              <a:gd name="T48" fmla="*/ 78 w 469"/>
              <a:gd name="T49" fmla="*/ 271 h 345"/>
              <a:gd name="T50" fmla="*/ 91 w 469"/>
              <a:gd name="T51" fmla="*/ 174 h 345"/>
              <a:gd name="T52" fmla="*/ 120 w 469"/>
              <a:gd name="T53" fmla="*/ 214 h 345"/>
              <a:gd name="T54" fmla="*/ 119 w 469"/>
              <a:gd name="T55" fmla="*/ 229 h 345"/>
              <a:gd name="T56" fmla="*/ 219 w 469"/>
              <a:gd name="T57" fmla="*/ 256 h 345"/>
              <a:gd name="T58" fmla="*/ 282 w 469"/>
              <a:gd name="T59" fmla="*/ 265 h 345"/>
              <a:gd name="T60" fmla="*/ 300 w 469"/>
              <a:gd name="T61" fmla="*/ 263 h 345"/>
              <a:gd name="T62" fmla="*/ 312 w 469"/>
              <a:gd name="T63" fmla="*/ 256 h 345"/>
              <a:gd name="T64" fmla="*/ 326 w 469"/>
              <a:gd name="T65" fmla="*/ 259 h 345"/>
              <a:gd name="T66" fmla="*/ 349 w 469"/>
              <a:gd name="T67" fmla="*/ 259 h 345"/>
              <a:gd name="T68" fmla="*/ 378 w 469"/>
              <a:gd name="T69" fmla="*/ 205 h 345"/>
              <a:gd name="T70" fmla="*/ 378 w 469"/>
              <a:gd name="T71" fmla="*/ 205 h 345"/>
              <a:gd name="T72" fmla="*/ 356 w 469"/>
              <a:gd name="T73" fmla="*/ 219 h 345"/>
              <a:gd name="T74" fmla="*/ 335 w 469"/>
              <a:gd name="T75" fmla="*/ 227 h 345"/>
              <a:gd name="T76" fmla="*/ 322 w 469"/>
              <a:gd name="T77" fmla="*/ 239 h 345"/>
              <a:gd name="T78" fmla="*/ 305 w 469"/>
              <a:gd name="T79" fmla="*/ 242 h 345"/>
              <a:gd name="T80" fmla="*/ 331 w 469"/>
              <a:gd name="T81" fmla="*/ 220 h 345"/>
              <a:gd name="T82" fmla="*/ 360 w 469"/>
              <a:gd name="T83" fmla="*/ 259 h 345"/>
              <a:gd name="T84" fmla="*/ 372 w 469"/>
              <a:gd name="T85" fmla="*/ 245 h 345"/>
              <a:gd name="T86" fmla="*/ 374 w 469"/>
              <a:gd name="T87" fmla="*/ 236 h 345"/>
              <a:gd name="T88" fmla="*/ 331 w 469"/>
              <a:gd name="T89" fmla="*/ 206 h 345"/>
              <a:gd name="T90" fmla="*/ 226 w 469"/>
              <a:gd name="T91" fmla="*/ 233 h 345"/>
              <a:gd name="T92" fmla="*/ 226 w 469"/>
              <a:gd name="T93" fmla="*/ 231 h 345"/>
              <a:gd name="T94" fmla="*/ 232 w 469"/>
              <a:gd name="T95" fmla="*/ 230 h 345"/>
              <a:gd name="T96" fmla="*/ 331 w 469"/>
              <a:gd name="T97" fmla="*/ 206 h 3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69" h="345">
                <a:moveTo>
                  <a:pt x="467" y="97"/>
                </a:moveTo>
                <a:cubicBezTo>
                  <a:pt x="466" y="91"/>
                  <a:pt x="459" y="91"/>
                  <a:pt x="456" y="95"/>
                </a:cubicBezTo>
                <a:cubicBezTo>
                  <a:pt x="456" y="95"/>
                  <a:pt x="456" y="95"/>
                  <a:pt x="456" y="95"/>
                </a:cubicBezTo>
                <a:cubicBezTo>
                  <a:pt x="459" y="91"/>
                  <a:pt x="458" y="84"/>
                  <a:pt x="451" y="82"/>
                </a:cubicBezTo>
                <a:cubicBezTo>
                  <a:pt x="413" y="68"/>
                  <a:pt x="372" y="59"/>
                  <a:pt x="334" y="46"/>
                </a:cubicBezTo>
                <a:cubicBezTo>
                  <a:pt x="313" y="38"/>
                  <a:pt x="293" y="29"/>
                  <a:pt x="274" y="18"/>
                </a:cubicBezTo>
                <a:cubicBezTo>
                  <a:pt x="265" y="12"/>
                  <a:pt x="256" y="0"/>
                  <a:pt x="245" y="0"/>
                </a:cubicBezTo>
                <a:cubicBezTo>
                  <a:pt x="234" y="0"/>
                  <a:pt x="215" y="17"/>
                  <a:pt x="205" y="23"/>
                </a:cubicBezTo>
                <a:cubicBezTo>
                  <a:pt x="182" y="36"/>
                  <a:pt x="157" y="46"/>
                  <a:pt x="131" y="55"/>
                </a:cubicBezTo>
                <a:cubicBezTo>
                  <a:pt x="92" y="70"/>
                  <a:pt x="52" y="84"/>
                  <a:pt x="16" y="106"/>
                </a:cubicBezTo>
                <a:cubicBezTo>
                  <a:pt x="11" y="109"/>
                  <a:pt x="16" y="116"/>
                  <a:pt x="21" y="114"/>
                </a:cubicBezTo>
                <a:cubicBezTo>
                  <a:pt x="62" y="96"/>
                  <a:pt x="104" y="83"/>
                  <a:pt x="145" y="67"/>
                </a:cubicBezTo>
                <a:cubicBezTo>
                  <a:pt x="162" y="61"/>
                  <a:pt x="179" y="54"/>
                  <a:pt x="195" y="47"/>
                </a:cubicBezTo>
                <a:cubicBezTo>
                  <a:pt x="202" y="43"/>
                  <a:pt x="244" y="14"/>
                  <a:pt x="249" y="19"/>
                </a:cubicBezTo>
                <a:cubicBezTo>
                  <a:pt x="305" y="62"/>
                  <a:pt x="381" y="77"/>
                  <a:pt x="447" y="98"/>
                </a:cubicBezTo>
                <a:cubicBezTo>
                  <a:pt x="448" y="99"/>
                  <a:pt x="448" y="99"/>
                  <a:pt x="449" y="99"/>
                </a:cubicBezTo>
                <a:cubicBezTo>
                  <a:pt x="403" y="124"/>
                  <a:pt x="361" y="156"/>
                  <a:pt x="313" y="179"/>
                </a:cubicBezTo>
                <a:cubicBezTo>
                  <a:pt x="285" y="192"/>
                  <a:pt x="248" y="199"/>
                  <a:pt x="225" y="220"/>
                </a:cubicBezTo>
                <a:cubicBezTo>
                  <a:pt x="225" y="221"/>
                  <a:pt x="224" y="221"/>
                  <a:pt x="224" y="222"/>
                </a:cubicBezTo>
                <a:cubicBezTo>
                  <a:pt x="224" y="222"/>
                  <a:pt x="224" y="222"/>
                  <a:pt x="223" y="221"/>
                </a:cubicBezTo>
                <a:cubicBezTo>
                  <a:pt x="182" y="201"/>
                  <a:pt x="140" y="185"/>
                  <a:pt x="99" y="166"/>
                </a:cubicBezTo>
                <a:cubicBezTo>
                  <a:pt x="102" y="163"/>
                  <a:pt x="105" y="161"/>
                  <a:pt x="109" y="158"/>
                </a:cubicBezTo>
                <a:cubicBezTo>
                  <a:pt x="131" y="142"/>
                  <a:pt x="156" y="128"/>
                  <a:pt x="181" y="117"/>
                </a:cubicBezTo>
                <a:cubicBezTo>
                  <a:pt x="192" y="112"/>
                  <a:pt x="202" y="109"/>
                  <a:pt x="211" y="105"/>
                </a:cubicBezTo>
                <a:cubicBezTo>
                  <a:pt x="220" y="101"/>
                  <a:pt x="217" y="86"/>
                  <a:pt x="206" y="89"/>
                </a:cubicBezTo>
                <a:cubicBezTo>
                  <a:pt x="165" y="101"/>
                  <a:pt x="124" y="120"/>
                  <a:pt x="90" y="147"/>
                </a:cubicBezTo>
                <a:cubicBezTo>
                  <a:pt x="86" y="150"/>
                  <a:pt x="82" y="153"/>
                  <a:pt x="79" y="156"/>
                </a:cubicBezTo>
                <a:cubicBezTo>
                  <a:pt x="57" y="146"/>
                  <a:pt x="36" y="134"/>
                  <a:pt x="16" y="120"/>
                </a:cubicBezTo>
                <a:cubicBezTo>
                  <a:pt x="16" y="119"/>
                  <a:pt x="15" y="118"/>
                  <a:pt x="14" y="117"/>
                </a:cubicBezTo>
                <a:cubicBezTo>
                  <a:pt x="13" y="116"/>
                  <a:pt x="12" y="116"/>
                  <a:pt x="11" y="116"/>
                </a:cubicBezTo>
                <a:cubicBezTo>
                  <a:pt x="10" y="116"/>
                  <a:pt x="9" y="116"/>
                  <a:pt x="9" y="116"/>
                </a:cubicBezTo>
                <a:cubicBezTo>
                  <a:pt x="7" y="116"/>
                  <a:pt x="6" y="118"/>
                  <a:pt x="6" y="120"/>
                </a:cubicBezTo>
                <a:cubicBezTo>
                  <a:pt x="3" y="129"/>
                  <a:pt x="2" y="138"/>
                  <a:pt x="1" y="148"/>
                </a:cubicBezTo>
                <a:cubicBezTo>
                  <a:pt x="0" y="151"/>
                  <a:pt x="3" y="153"/>
                  <a:pt x="5" y="152"/>
                </a:cubicBezTo>
                <a:cubicBezTo>
                  <a:pt x="23" y="163"/>
                  <a:pt x="41" y="176"/>
                  <a:pt x="59" y="189"/>
                </a:cubicBezTo>
                <a:cubicBezTo>
                  <a:pt x="53" y="208"/>
                  <a:pt x="52" y="229"/>
                  <a:pt x="53" y="253"/>
                </a:cubicBezTo>
                <a:cubicBezTo>
                  <a:pt x="53" y="256"/>
                  <a:pt x="54" y="258"/>
                  <a:pt x="55" y="259"/>
                </a:cubicBezTo>
                <a:cubicBezTo>
                  <a:pt x="51" y="262"/>
                  <a:pt x="48" y="266"/>
                  <a:pt x="48" y="273"/>
                </a:cubicBezTo>
                <a:cubicBezTo>
                  <a:pt x="48" y="280"/>
                  <a:pt x="52" y="287"/>
                  <a:pt x="59" y="290"/>
                </a:cubicBezTo>
                <a:cubicBezTo>
                  <a:pt x="53" y="303"/>
                  <a:pt x="48" y="316"/>
                  <a:pt x="40" y="328"/>
                </a:cubicBezTo>
                <a:cubicBezTo>
                  <a:pt x="37" y="334"/>
                  <a:pt x="46" y="340"/>
                  <a:pt x="50" y="334"/>
                </a:cubicBezTo>
                <a:cubicBezTo>
                  <a:pt x="51" y="332"/>
                  <a:pt x="52" y="331"/>
                  <a:pt x="53" y="329"/>
                </a:cubicBezTo>
                <a:cubicBezTo>
                  <a:pt x="53" y="331"/>
                  <a:pt x="52" y="333"/>
                  <a:pt x="52" y="334"/>
                </a:cubicBezTo>
                <a:cubicBezTo>
                  <a:pt x="51" y="340"/>
                  <a:pt x="59" y="345"/>
                  <a:pt x="62" y="339"/>
                </a:cubicBezTo>
                <a:cubicBezTo>
                  <a:pt x="65" y="334"/>
                  <a:pt x="67" y="330"/>
                  <a:pt x="69" y="326"/>
                </a:cubicBezTo>
                <a:cubicBezTo>
                  <a:pt x="70" y="329"/>
                  <a:pt x="71" y="332"/>
                  <a:pt x="72" y="335"/>
                </a:cubicBezTo>
                <a:cubicBezTo>
                  <a:pt x="74" y="340"/>
                  <a:pt x="81" y="340"/>
                  <a:pt x="82" y="335"/>
                </a:cubicBezTo>
                <a:cubicBezTo>
                  <a:pt x="85" y="337"/>
                  <a:pt x="90" y="335"/>
                  <a:pt x="89" y="331"/>
                </a:cubicBezTo>
                <a:cubicBezTo>
                  <a:pt x="88" y="318"/>
                  <a:pt x="84" y="306"/>
                  <a:pt x="82" y="293"/>
                </a:cubicBezTo>
                <a:cubicBezTo>
                  <a:pt x="82" y="291"/>
                  <a:pt x="80" y="289"/>
                  <a:pt x="78" y="289"/>
                </a:cubicBezTo>
                <a:cubicBezTo>
                  <a:pt x="83" y="286"/>
                  <a:pt x="87" y="281"/>
                  <a:pt x="89" y="276"/>
                </a:cubicBezTo>
                <a:cubicBezTo>
                  <a:pt x="92" y="265"/>
                  <a:pt x="83" y="252"/>
                  <a:pt x="72" y="251"/>
                </a:cubicBezTo>
                <a:cubicBezTo>
                  <a:pt x="72" y="250"/>
                  <a:pt x="72" y="250"/>
                  <a:pt x="72" y="249"/>
                </a:cubicBezTo>
                <a:cubicBezTo>
                  <a:pt x="80" y="236"/>
                  <a:pt x="80" y="220"/>
                  <a:pt x="81" y="204"/>
                </a:cubicBezTo>
                <a:cubicBezTo>
                  <a:pt x="92" y="212"/>
                  <a:pt x="103" y="219"/>
                  <a:pt x="115" y="226"/>
                </a:cubicBezTo>
                <a:cubicBezTo>
                  <a:pt x="114" y="226"/>
                  <a:pt x="113" y="227"/>
                  <a:pt x="113" y="228"/>
                </a:cubicBezTo>
                <a:cubicBezTo>
                  <a:pt x="111" y="236"/>
                  <a:pt x="109" y="253"/>
                  <a:pt x="107" y="259"/>
                </a:cubicBezTo>
                <a:cubicBezTo>
                  <a:pt x="106" y="261"/>
                  <a:pt x="107" y="264"/>
                  <a:pt x="108" y="265"/>
                </a:cubicBezTo>
                <a:cubicBezTo>
                  <a:pt x="161" y="309"/>
                  <a:pt x="236" y="307"/>
                  <a:pt x="299" y="294"/>
                </a:cubicBezTo>
                <a:cubicBezTo>
                  <a:pt x="327" y="288"/>
                  <a:pt x="357" y="282"/>
                  <a:pt x="381" y="264"/>
                </a:cubicBezTo>
                <a:cubicBezTo>
                  <a:pt x="396" y="252"/>
                  <a:pt x="398" y="214"/>
                  <a:pt x="395" y="197"/>
                </a:cubicBezTo>
                <a:cubicBezTo>
                  <a:pt x="395" y="195"/>
                  <a:pt x="394" y="193"/>
                  <a:pt x="393" y="192"/>
                </a:cubicBezTo>
                <a:cubicBezTo>
                  <a:pt x="433" y="172"/>
                  <a:pt x="469" y="143"/>
                  <a:pt x="467" y="97"/>
                </a:cubicBezTo>
                <a:close/>
                <a:moveTo>
                  <a:pt x="8" y="148"/>
                </a:moveTo>
                <a:cubicBezTo>
                  <a:pt x="10" y="141"/>
                  <a:pt x="12" y="134"/>
                  <a:pt x="14" y="127"/>
                </a:cubicBezTo>
                <a:cubicBezTo>
                  <a:pt x="32" y="142"/>
                  <a:pt x="51" y="154"/>
                  <a:pt x="72" y="165"/>
                </a:cubicBezTo>
                <a:cubicBezTo>
                  <a:pt x="68" y="169"/>
                  <a:pt x="66" y="173"/>
                  <a:pt x="64" y="178"/>
                </a:cubicBezTo>
                <a:cubicBezTo>
                  <a:pt x="46" y="166"/>
                  <a:pt x="28" y="156"/>
                  <a:pt x="8" y="148"/>
                </a:cubicBezTo>
                <a:close/>
                <a:moveTo>
                  <a:pt x="78" y="271"/>
                </a:moveTo>
                <a:cubicBezTo>
                  <a:pt x="77" y="276"/>
                  <a:pt x="71" y="281"/>
                  <a:pt x="66" y="279"/>
                </a:cubicBezTo>
                <a:cubicBezTo>
                  <a:pt x="63" y="278"/>
                  <a:pt x="61" y="275"/>
                  <a:pt x="60" y="272"/>
                </a:cubicBezTo>
                <a:cubicBezTo>
                  <a:pt x="59" y="267"/>
                  <a:pt x="66" y="263"/>
                  <a:pt x="69" y="261"/>
                </a:cubicBezTo>
                <a:cubicBezTo>
                  <a:pt x="70" y="260"/>
                  <a:pt x="71" y="259"/>
                  <a:pt x="71" y="258"/>
                </a:cubicBezTo>
                <a:cubicBezTo>
                  <a:pt x="71" y="258"/>
                  <a:pt x="71" y="258"/>
                  <a:pt x="71" y="257"/>
                </a:cubicBezTo>
                <a:cubicBezTo>
                  <a:pt x="75" y="261"/>
                  <a:pt x="80" y="265"/>
                  <a:pt x="78" y="271"/>
                </a:cubicBezTo>
                <a:close/>
                <a:moveTo>
                  <a:pt x="83" y="191"/>
                </a:moveTo>
                <a:cubicBezTo>
                  <a:pt x="84" y="187"/>
                  <a:pt x="85" y="183"/>
                  <a:pt x="87" y="180"/>
                </a:cubicBezTo>
                <a:cubicBezTo>
                  <a:pt x="88" y="178"/>
                  <a:pt x="89" y="176"/>
                  <a:pt x="91" y="174"/>
                </a:cubicBezTo>
                <a:cubicBezTo>
                  <a:pt x="131" y="194"/>
                  <a:pt x="174" y="210"/>
                  <a:pt x="214" y="230"/>
                </a:cubicBezTo>
                <a:cubicBezTo>
                  <a:pt x="205" y="246"/>
                  <a:pt x="215" y="249"/>
                  <a:pt x="187" y="243"/>
                </a:cubicBezTo>
                <a:cubicBezTo>
                  <a:pt x="163" y="239"/>
                  <a:pt x="141" y="226"/>
                  <a:pt x="120" y="214"/>
                </a:cubicBezTo>
                <a:cubicBezTo>
                  <a:pt x="107" y="207"/>
                  <a:pt x="95" y="199"/>
                  <a:pt x="83" y="191"/>
                </a:cubicBezTo>
                <a:close/>
                <a:moveTo>
                  <a:pt x="294" y="278"/>
                </a:moveTo>
                <a:cubicBezTo>
                  <a:pt x="249" y="288"/>
                  <a:pt x="114" y="304"/>
                  <a:pt x="119" y="229"/>
                </a:cubicBezTo>
                <a:cubicBezTo>
                  <a:pt x="119" y="229"/>
                  <a:pt x="119" y="228"/>
                  <a:pt x="119" y="228"/>
                </a:cubicBezTo>
                <a:cubicBezTo>
                  <a:pt x="148" y="245"/>
                  <a:pt x="179" y="257"/>
                  <a:pt x="213" y="259"/>
                </a:cubicBezTo>
                <a:cubicBezTo>
                  <a:pt x="216" y="260"/>
                  <a:pt x="218" y="258"/>
                  <a:pt x="219" y="256"/>
                </a:cubicBezTo>
                <a:cubicBezTo>
                  <a:pt x="233" y="261"/>
                  <a:pt x="262" y="252"/>
                  <a:pt x="287" y="241"/>
                </a:cubicBezTo>
                <a:cubicBezTo>
                  <a:pt x="286" y="241"/>
                  <a:pt x="286" y="242"/>
                  <a:pt x="286" y="242"/>
                </a:cubicBezTo>
                <a:cubicBezTo>
                  <a:pt x="284" y="250"/>
                  <a:pt x="283" y="257"/>
                  <a:pt x="282" y="265"/>
                </a:cubicBezTo>
                <a:cubicBezTo>
                  <a:pt x="282" y="269"/>
                  <a:pt x="288" y="270"/>
                  <a:pt x="289" y="267"/>
                </a:cubicBezTo>
                <a:cubicBezTo>
                  <a:pt x="292" y="270"/>
                  <a:pt x="297" y="269"/>
                  <a:pt x="299" y="264"/>
                </a:cubicBezTo>
                <a:cubicBezTo>
                  <a:pt x="299" y="264"/>
                  <a:pt x="300" y="263"/>
                  <a:pt x="300" y="263"/>
                </a:cubicBezTo>
                <a:cubicBezTo>
                  <a:pt x="303" y="265"/>
                  <a:pt x="307" y="264"/>
                  <a:pt x="308" y="261"/>
                </a:cubicBezTo>
                <a:cubicBezTo>
                  <a:pt x="309" y="259"/>
                  <a:pt x="310" y="257"/>
                  <a:pt x="312" y="255"/>
                </a:cubicBezTo>
                <a:cubicBezTo>
                  <a:pt x="312" y="255"/>
                  <a:pt x="312" y="255"/>
                  <a:pt x="312" y="256"/>
                </a:cubicBezTo>
                <a:cubicBezTo>
                  <a:pt x="312" y="261"/>
                  <a:pt x="320" y="265"/>
                  <a:pt x="323" y="259"/>
                </a:cubicBezTo>
                <a:cubicBezTo>
                  <a:pt x="324" y="257"/>
                  <a:pt x="325" y="255"/>
                  <a:pt x="326" y="254"/>
                </a:cubicBezTo>
                <a:cubicBezTo>
                  <a:pt x="326" y="255"/>
                  <a:pt x="326" y="257"/>
                  <a:pt x="326" y="259"/>
                </a:cubicBezTo>
                <a:cubicBezTo>
                  <a:pt x="324" y="267"/>
                  <a:pt x="337" y="271"/>
                  <a:pt x="339" y="262"/>
                </a:cubicBezTo>
                <a:cubicBezTo>
                  <a:pt x="339" y="261"/>
                  <a:pt x="340" y="260"/>
                  <a:pt x="340" y="259"/>
                </a:cubicBezTo>
                <a:cubicBezTo>
                  <a:pt x="343" y="261"/>
                  <a:pt x="347" y="261"/>
                  <a:pt x="349" y="259"/>
                </a:cubicBezTo>
                <a:cubicBezTo>
                  <a:pt x="351" y="260"/>
                  <a:pt x="354" y="261"/>
                  <a:pt x="357" y="260"/>
                </a:cubicBezTo>
                <a:cubicBezTo>
                  <a:pt x="338" y="271"/>
                  <a:pt x="308" y="275"/>
                  <a:pt x="294" y="278"/>
                </a:cubicBezTo>
                <a:close/>
                <a:moveTo>
                  <a:pt x="378" y="205"/>
                </a:moveTo>
                <a:cubicBezTo>
                  <a:pt x="376" y="203"/>
                  <a:pt x="375" y="202"/>
                  <a:pt x="373" y="202"/>
                </a:cubicBezTo>
                <a:cubicBezTo>
                  <a:pt x="375" y="201"/>
                  <a:pt x="377" y="200"/>
                  <a:pt x="379" y="199"/>
                </a:cubicBezTo>
                <a:cubicBezTo>
                  <a:pt x="379" y="201"/>
                  <a:pt x="378" y="203"/>
                  <a:pt x="378" y="205"/>
                </a:cubicBezTo>
                <a:close/>
                <a:moveTo>
                  <a:pt x="364" y="207"/>
                </a:moveTo>
                <a:cubicBezTo>
                  <a:pt x="363" y="209"/>
                  <a:pt x="363" y="211"/>
                  <a:pt x="362" y="214"/>
                </a:cubicBezTo>
                <a:cubicBezTo>
                  <a:pt x="360" y="214"/>
                  <a:pt x="357" y="216"/>
                  <a:pt x="356" y="219"/>
                </a:cubicBezTo>
                <a:cubicBezTo>
                  <a:pt x="354" y="218"/>
                  <a:pt x="352" y="220"/>
                  <a:pt x="350" y="222"/>
                </a:cubicBezTo>
                <a:cubicBezTo>
                  <a:pt x="349" y="223"/>
                  <a:pt x="349" y="224"/>
                  <a:pt x="348" y="225"/>
                </a:cubicBezTo>
                <a:cubicBezTo>
                  <a:pt x="345" y="220"/>
                  <a:pt x="337" y="220"/>
                  <a:pt x="335" y="227"/>
                </a:cubicBezTo>
                <a:cubicBezTo>
                  <a:pt x="335" y="228"/>
                  <a:pt x="335" y="229"/>
                  <a:pt x="334" y="230"/>
                </a:cubicBezTo>
                <a:cubicBezTo>
                  <a:pt x="332" y="229"/>
                  <a:pt x="329" y="230"/>
                  <a:pt x="327" y="233"/>
                </a:cubicBezTo>
                <a:cubicBezTo>
                  <a:pt x="325" y="235"/>
                  <a:pt x="323" y="237"/>
                  <a:pt x="322" y="239"/>
                </a:cubicBezTo>
                <a:cubicBezTo>
                  <a:pt x="322" y="238"/>
                  <a:pt x="321" y="237"/>
                  <a:pt x="321" y="236"/>
                </a:cubicBezTo>
                <a:cubicBezTo>
                  <a:pt x="321" y="231"/>
                  <a:pt x="313" y="227"/>
                  <a:pt x="310" y="233"/>
                </a:cubicBezTo>
                <a:cubicBezTo>
                  <a:pt x="309" y="236"/>
                  <a:pt x="307" y="239"/>
                  <a:pt x="305" y="242"/>
                </a:cubicBezTo>
                <a:cubicBezTo>
                  <a:pt x="303" y="239"/>
                  <a:pt x="298" y="238"/>
                  <a:pt x="296" y="242"/>
                </a:cubicBezTo>
                <a:cubicBezTo>
                  <a:pt x="295" y="240"/>
                  <a:pt x="293" y="239"/>
                  <a:pt x="292" y="239"/>
                </a:cubicBezTo>
                <a:cubicBezTo>
                  <a:pt x="309" y="231"/>
                  <a:pt x="324" y="223"/>
                  <a:pt x="331" y="220"/>
                </a:cubicBezTo>
                <a:cubicBezTo>
                  <a:pt x="341" y="216"/>
                  <a:pt x="352" y="211"/>
                  <a:pt x="364" y="206"/>
                </a:cubicBezTo>
                <a:cubicBezTo>
                  <a:pt x="364" y="206"/>
                  <a:pt x="364" y="207"/>
                  <a:pt x="364" y="207"/>
                </a:cubicBezTo>
                <a:close/>
                <a:moveTo>
                  <a:pt x="360" y="259"/>
                </a:moveTo>
                <a:cubicBezTo>
                  <a:pt x="361" y="258"/>
                  <a:pt x="361" y="257"/>
                  <a:pt x="362" y="255"/>
                </a:cubicBezTo>
                <a:cubicBezTo>
                  <a:pt x="362" y="254"/>
                  <a:pt x="363" y="252"/>
                  <a:pt x="363" y="251"/>
                </a:cubicBezTo>
                <a:cubicBezTo>
                  <a:pt x="367" y="252"/>
                  <a:pt x="371" y="250"/>
                  <a:pt x="372" y="245"/>
                </a:cubicBezTo>
                <a:cubicBezTo>
                  <a:pt x="372" y="243"/>
                  <a:pt x="373" y="240"/>
                  <a:pt x="373" y="237"/>
                </a:cubicBezTo>
                <a:cubicBezTo>
                  <a:pt x="374" y="237"/>
                  <a:pt x="374" y="237"/>
                  <a:pt x="374" y="237"/>
                </a:cubicBezTo>
                <a:cubicBezTo>
                  <a:pt x="374" y="236"/>
                  <a:pt x="374" y="236"/>
                  <a:pt x="374" y="236"/>
                </a:cubicBezTo>
                <a:cubicBezTo>
                  <a:pt x="374" y="238"/>
                  <a:pt x="374" y="240"/>
                  <a:pt x="374" y="242"/>
                </a:cubicBezTo>
                <a:cubicBezTo>
                  <a:pt x="372" y="249"/>
                  <a:pt x="367" y="254"/>
                  <a:pt x="360" y="259"/>
                </a:cubicBezTo>
                <a:close/>
                <a:moveTo>
                  <a:pt x="331" y="206"/>
                </a:moveTo>
                <a:cubicBezTo>
                  <a:pt x="312" y="213"/>
                  <a:pt x="294" y="221"/>
                  <a:pt x="276" y="228"/>
                </a:cubicBezTo>
                <a:cubicBezTo>
                  <a:pt x="263" y="233"/>
                  <a:pt x="239" y="245"/>
                  <a:pt x="222" y="246"/>
                </a:cubicBezTo>
                <a:cubicBezTo>
                  <a:pt x="224" y="242"/>
                  <a:pt x="225" y="237"/>
                  <a:pt x="226" y="233"/>
                </a:cubicBezTo>
                <a:cubicBezTo>
                  <a:pt x="226" y="232"/>
                  <a:pt x="226" y="232"/>
                  <a:pt x="226" y="231"/>
                </a:cubicBezTo>
                <a:cubicBezTo>
                  <a:pt x="226" y="231"/>
                  <a:pt x="226" y="231"/>
                  <a:pt x="226" y="231"/>
                </a:cubicBezTo>
                <a:cubicBezTo>
                  <a:pt x="226" y="231"/>
                  <a:pt x="226" y="231"/>
                  <a:pt x="226" y="231"/>
                </a:cubicBezTo>
                <a:cubicBezTo>
                  <a:pt x="226" y="230"/>
                  <a:pt x="226" y="229"/>
                  <a:pt x="225" y="229"/>
                </a:cubicBezTo>
                <a:cubicBezTo>
                  <a:pt x="225" y="229"/>
                  <a:pt x="225" y="229"/>
                  <a:pt x="225" y="229"/>
                </a:cubicBezTo>
                <a:cubicBezTo>
                  <a:pt x="227" y="230"/>
                  <a:pt x="230" y="231"/>
                  <a:pt x="232" y="230"/>
                </a:cubicBezTo>
                <a:cubicBezTo>
                  <a:pt x="260" y="211"/>
                  <a:pt x="294" y="203"/>
                  <a:pt x="324" y="188"/>
                </a:cubicBezTo>
                <a:cubicBezTo>
                  <a:pt x="366" y="168"/>
                  <a:pt x="420" y="143"/>
                  <a:pt x="454" y="109"/>
                </a:cubicBezTo>
                <a:cubicBezTo>
                  <a:pt x="442" y="165"/>
                  <a:pt x="379" y="185"/>
                  <a:pt x="331" y="206"/>
                </a:cubicBezTo>
                <a:close/>
              </a:path>
            </a:pathLst>
          </a:custGeom>
          <a:solidFill>
            <a:schemeClr val="bg1"/>
          </a:solidFill>
          <a:ln>
            <a:noFill/>
          </a:ln>
        </p:spPr>
        <p:txBody>
          <a:bodyPr vert="horz" wrap="square" lIns="91440" tIns="45720" rIns="91440" bIns="45720" numCol="1" anchor="t" anchorCtr="0" compatLnSpc="1"/>
          <a:lstStyle/>
          <a:p>
            <a:endParaRPr lang="zh-CN" altLang="en-US">
              <a:cs typeface="+mn-ea"/>
              <a:sym typeface="+mn-lt"/>
            </a:endParaRPr>
          </a:p>
        </p:txBody>
      </p:sp>
      <p:grpSp>
        <p:nvGrpSpPr>
          <p:cNvPr id="75" name="组合 74"/>
          <p:cNvGrpSpPr/>
          <p:nvPr/>
        </p:nvGrpSpPr>
        <p:grpSpPr>
          <a:xfrm>
            <a:off x="6883485" y="5196493"/>
            <a:ext cx="610489" cy="659705"/>
            <a:chOff x="4341813" y="912812"/>
            <a:chExt cx="925513" cy="1000126"/>
          </a:xfrm>
          <a:solidFill>
            <a:schemeClr val="bg1"/>
          </a:solidFill>
        </p:grpSpPr>
        <p:sp>
          <p:nvSpPr>
            <p:cNvPr id="76" name="Freeform 65"/>
            <p:cNvSpPr>
              <a:spLocks noEditPoints="1"/>
            </p:cNvSpPr>
            <p:nvPr/>
          </p:nvSpPr>
          <p:spPr bwMode="auto">
            <a:xfrm>
              <a:off x="4341813" y="1482725"/>
              <a:ext cx="552450" cy="430213"/>
            </a:xfrm>
            <a:custGeom>
              <a:avLst/>
              <a:gdLst>
                <a:gd name="T0" fmla="*/ 233 w 237"/>
                <a:gd name="T1" fmla="*/ 160 h 185"/>
                <a:gd name="T2" fmla="*/ 123 w 237"/>
                <a:gd name="T3" fmla="*/ 82 h 185"/>
                <a:gd name="T4" fmla="*/ 65 w 237"/>
                <a:gd name="T5" fmla="*/ 45 h 185"/>
                <a:gd name="T6" fmla="*/ 12 w 237"/>
                <a:gd name="T7" fmla="*/ 4 h 185"/>
                <a:gd name="T8" fmla="*/ 11 w 237"/>
                <a:gd name="T9" fmla="*/ 4 h 185"/>
                <a:gd name="T10" fmla="*/ 8 w 237"/>
                <a:gd name="T11" fmla="*/ 0 h 185"/>
                <a:gd name="T12" fmla="*/ 5 w 237"/>
                <a:gd name="T13" fmla="*/ 0 h 185"/>
                <a:gd name="T14" fmla="*/ 1 w 237"/>
                <a:gd name="T15" fmla="*/ 5 h 185"/>
                <a:gd name="T16" fmla="*/ 3 w 237"/>
                <a:gd name="T17" fmla="*/ 27 h 185"/>
                <a:gd name="T18" fmla="*/ 2 w 237"/>
                <a:gd name="T19" fmla="*/ 31 h 185"/>
                <a:gd name="T20" fmla="*/ 218 w 237"/>
                <a:gd name="T21" fmla="*/ 184 h 185"/>
                <a:gd name="T22" fmla="*/ 224 w 237"/>
                <a:gd name="T23" fmla="*/ 182 h 185"/>
                <a:gd name="T24" fmla="*/ 228 w 237"/>
                <a:gd name="T25" fmla="*/ 167 h 185"/>
                <a:gd name="T26" fmla="*/ 233 w 237"/>
                <a:gd name="T27" fmla="*/ 160 h 185"/>
                <a:gd name="T28" fmla="*/ 222 w 237"/>
                <a:gd name="T29" fmla="*/ 165 h 185"/>
                <a:gd name="T30" fmla="*/ 171 w 237"/>
                <a:gd name="T31" fmla="*/ 141 h 185"/>
                <a:gd name="T32" fmla="*/ 116 w 237"/>
                <a:gd name="T33" fmla="*/ 107 h 185"/>
                <a:gd name="T34" fmla="*/ 11 w 237"/>
                <a:gd name="T35" fmla="*/ 32 h 185"/>
                <a:gd name="T36" fmla="*/ 12 w 237"/>
                <a:gd name="T37" fmla="*/ 9 h 185"/>
                <a:gd name="T38" fmla="*/ 101 w 237"/>
                <a:gd name="T39" fmla="*/ 79 h 185"/>
                <a:gd name="T40" fmla="*/ 223 w 237"/>
                <a:gd name="T41" fmla="*/ 163 h 185"/>
                <a:gd name="T42" fmla="*/ 222 w 237"/>
                <a:gd name="T43" fmla="*/ 165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37" h="185">
                  <a:moveTo>
                    <a:pt x="233" y="160"/>
                  </a:moveTo>
                  <a:cubicBezTo>
                    <a:pt x="200" y="130"/>
                    <a:pt x="161" y="106"/>
                    <a:pt x="123" y="82"/>
                  </a:cubicBezTo>
                  <a:cubicBezTo>
                    <a:pt x="103" y="70"/>
                    <a:pt x="84" y="58"/>
                    <a:pt x="65" y="45"/>
                  </a:cubicBezTo>
                  <a:cubicBezTo>
                    <a:pt x="47" y="32"/>
                    <a:pt x="31" y="15"/>
                    <a:pt x="12" y="4"/>
                  </a:cubicBezTo>
                  <a:cubicBezTo>
                    <a:pt x="12" y="4"/>
                    <a:pt x="11" y="4"/>
                    <a:pt x="11" y="4"/>
                  </a:cubicBezTo>
                  <a:cubicBezTo>
                    <a:pt x="11" y="2"/>
                    <a:pt x="9" y="0"/>
                    <a:pt x="8" y="0"/>
                  </a:cubicBezTo>
                  <a:cubicBezTo>
                    <a:pt x="7" y="0"/>
                    <a:pt x="6" y="0"/>
                    <a:pt x="5" y="0"/>
                  </a:cubicBezTo>
                  <a:cubicBezTo>
                    <a:pt x="2" y="0"/>
                    <a:pt x="1" y="3"/>
                    <a:pt x="1" y="5"/>
                  </a:cubicBezTo>
                  <a:cubicBezTo>
                    <a:pt x="1" y="12"/>
                    <a:pt x="1" y="20"/>
                    <a:pt x="3" y="27"/>
                  </a:cubicBezTo>
                  <a:cubicBezTo>
                    <a:pt x="1" y="27"/>
                    <a:pt x="0" y="30"/>
                    <a:pt x="2" y="31"/>
                  </a:cubicBezTo>
                  <a:cubicBezTo>
                    <a:pt x="63" y="96"/>
                    <a:pt x="147" y="133"/>
                    <a:pt x="218" y="184"/>
                  </a:cubicBezTo>
                  <a:cubicBezTo>
                    <a:pt x="220" y="185"/>
                    <a:pt x="223" y="184"/>
                    <a:pt x="224" y="182"/>
                  </a:cubicBezTo>
                  <a:cubicBezTo>
                    <a:pt x="228" y="174"/>
                    <a:pt x="227" y="175"/>
                    <a:pt x="228" y="167"/>
                  </a:cubicBezTo>
                  <a:cubicBezTo>
                    <a:pt x="232" y="169"/>
                    <a:pt x="237" y="164"/>
                    <a:pt x="233" y="160"/>
                  </a:cubicBezTo>
                  <a:close/>
                  <a:moveTo>
                    <a:pt x="222" y="165"/>
                  </a:moveTo>
                  <a:cubicBezTo>
                    <a:pt x="218" y="179"/>
                    <a:pt x="178" y="146"/>
                    <a:pt x="171" y="141"/>
                  </a:cubicBezTo>
                  <a:cubicBezTo>
                    <a:pt x="153" y="130"/>
                    <a:pt x="134" y="119"/>
                    <a:pt x="116" y="107"/>
                  </a:cubicBezTo>
                  <a:cubicBezTo>
                    <a:pt x="79" y="85"/>
                    <a:pt x="43" y="60"/>
                    <a:pt x="11" y="32"/>
                  </a:cubicBezTo>
                  <a:cubicBezTo>
                    <a:pt x="11" y="25"/>
                    <a:pt x="12" y="17"/>
                    <a:pt x="12" y="9"/>
                  </a:cubicBezTo>
                  <a:cubicBezTo>
                    <a:pt x="29" y="39"/>
                    <a:pt x="73" y="61"/>
                    <a:pt x="101" y="79"/>
                  </a:cubicBezTo>
                  <a:cubicBezTo>
                    <a:pt x="142" y="106"/>
                    <a:pt x="185" y="131"/>
                    <a:pt x="223" y="163"/>
                  </a:cubicBezTo>
                  <a:cubicBezTo>
                    <a:pt x="222" y="164"/>
                    <a:pt x="222" y="164"/>
                    <a:pt x="222" y="16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77" name="Freeform 66"/>
            <p:cNvSpPr/>
            <p:nvPr/>
          </p:nvSpPr>
          <p:spPr bwMode="auto">
            <a:xfrm>
              <a:off x="4365626" y="912812"/>
              <a:ext cx="901700" cy="941388"/>
            </a:xfrm>
            <a:custGeom>
              <a:avLst/>
              <a:gdLst>
                <a:gd name="T0" fmla="*/ 372 w 387"/>
                <a:gd name="T1" fmla="*/ 3 h 404"/>
                <a:gd name="T2" fmla="*/ 64 w 387"/>
                <a:gd name="T3" fmla="*/ 186 h 404"/>
                <a:gd name="T4" fmla="*/ 1 w 387"/>
                <a:gd name="T5" fmla="*/ 236 h 404"/>
                <a:gd name="T6" fmla="*/ 3 w 387"/>
                <a:gd name="T7" fmla="*/ 238 h 404"/>
                <a:gd name="T8" fmla="*/ 11 w 387"/>
                <a:gd name="T9" fmla="*/ 236 h 404"/>
                <a:gd name="T10" fmla="*/ 22 w 387"/>
                <a:gd name="T11" fmla="*/ 237 h 404"/>
                <a:gd name="T12" fmla="*/ 30 w 387"/>
                <a:gd name="T13" fmla="*/ 222 h 404"/>
                <a:gd name="T14" fmla="*/ 45 w 387"/>
                <a:gd name="T15" fmla="*/ 234 h 404"/>
                <a:gd name="T16" fmla="*/ 33 w 387"/>
                <a:gd name="T17" fmla="*/ 219 h 404"/>
                <a:gd name="T18" fmla="*/ 58 w 387"/>
                <a:gd name="T19" fmla="*/ 215 h 404"/>
                <a:gd name="T20" fmla="*/ 55 w 387"/>
                <a:gd name="T21" fmla="*/ 204 h 404"/>
                <a:gd name="T22" fmla="*/ 77 w 387"/>
                <a:gd name="T23" fmla="*/ 205 h 404"/>
                <a:gd name="T24" fmla="*/ 79 w 387"/>
                <a:gd name="T25" fmla="*/ 196 h 404"/>
                <a:gd name="T26" fmla="*/ 72 w 387"/>
                <a:gd name="T27" fmla="*/ 193 h 404"/>
                <a:gd name="T28" fmla="*/ 96 w 387"/>
                <a:gd name="T29" fmla="*/ 196 h 404"/>
                <a:gd name="T30" fmla="*/ 93 w 387"/>
                <a:gd name="T31" fmla="*/ 181 h 404"/>
                <a:gd name="T32" fmla="*/ 104 w 387"/>
                <a:gd name="T33" fmla="*/ 176 h 404"/>
                <a:gd name="T34" fmla="*/ 118 w 387"/>
                <a:gd name="T35" fmla="*/ 182 h 404"/>
                <a:gd name="T36" fmla="*/ 125 w 387"/>
                <a:gd name="T37" fmla="*/ 162 h 404"/>
                <a:gd name="T38" fmla="*/ 129 w 387"/>
                <a:gd name="T39" fmla="*/ 169 h 404"/>
                <a:gd name="T40" fmla="*/ 134 w 387"/>
                <a:gd name="T41" fmla="*/ 163 h 404"/>
                <a:gd name="T42" fmla="*/ 129 w 387"/>
                <a:gd name="T43" fmla="*/ 160 h 404"/>
                <a:gd name="T44" fmla="*/ 145 w 387"/>
                <a:gd name="T45" fmla="*/ 150 h 404"/>
                <a:gd name="T46" fmla="*/ 153 w 387"/>
                <a:gd name="T47" fmla="*/ 155 h 404"/>
                <a:gd name="T48" fmla="*/ 154 w 387"/>
                <a:gd name="T49" fmla="*/ 145 h 404"/>
                <a:gd name="T50" fmla="*/ 179 w 387"/>
                <a:gd name="T51" fmla="*/ 144 h 404"/>
                <a:gd name="T52" fmla="*/ 174 w 387"/>
                <a:gd name="T53" fmla="*/ 133 h 404"/>
                <a:gd name="T54" fmla="*/ 191 w 387"/>
                <a:gd name="T55" fmla="*/ 128 h 404"/>
                <a:gd name="T56" fmla="*/ 206 w 387"/>
                <a:gd name="T57" fmla="*/ 128 h 404"/>
                <a:gd name="T58" fmla="*/ 196 w 387"/>
                <a:gd name="T59" fmla="*/ 120 h 404"/>
                <a:gd name="T60" fmla="*/ 213 w 387"/>
                <a:gd name="T61" fmla="*/ 112 h 404"/>
                <a:gd name="T62" fmla="*/ 225 w 387"/>
                <a:gd name="T63" fmla="*/ 114 h 404"/>
                <a:gd name="T64" fmla="*/ 230 w 387"/>
                <a:gd name="T65" fmla="*/ 100 h 404"/>
                <a:gd name="T66" fmla="*/ 247 w 387"/>
                <a:gd name="T67" fmla="*/ 103 h 404"/>
                <a:gd name="T68" fmla="*/ 237 w 387"/>
                <a:gd name="T69" fmla="*/ 96 h 404"/>
                <a:gd name="T70" fmla="*/ 253 w 387"/>
                <a:gd name="T71" fmla="*/ 90 h 404"/>
                <a:gd name="T72" fmla="*/ 254 w 387"/>
                <a:gd name="T73" fmla="*/ 90 h 404"/>
                <a:gd name="T74" fmla="*/ 262 w 387"/>
                <a:gd name="T75" fmla="*/ 97 h 404"/>
                <a:gd name="T76" fmla="*/ 259 w 387"/>
                <a:gd name="T77" fmla="*/ 84 h 404"/>
                <a:gd name="T78" fmla="*/ 289 w 387"/>
                <a:gd name="T79" fmla="*/ 80 h 404"/>
                <a:gd name="T80" fmla="*/ 284 w 387"/>
                <a:gd name="T81" fmla="*/ 71 h 404"/>
                <a:gd name="T82" fmla="*/ 301 w 387"/>
                <a:gd name="T83" fmla="*/ 59 h 404"/>
                <a:gd name="T84" fmla="*/ 313 w 387"/>
                <a:gd name="T85" fmla="*/ 58 h 404"/>
                <a:gd name="T86" fmla="*/ 311 w 387"/>
                <a:gd name="T87" fmla="*/ 56 h 404"/>
                <a:gd name="T88" fmla="*/ 318 w 387"/>
                <a:gd name="T89" fmla="*/ 49 h 404"/>
                <a:gd name="T90" fmla="*/ 328 w 387"/>
                <a:gd name="T91" fmla="*/ 60 h 404"/>
                <a:gd name="T92" fmla="*/ 323 w 387"/>
                <a:gd name="T93" fmla="*/ 47 h 404"/>
                <a:gd name="T94" fmla="*/ 335 w 387"/>
                <a:gd name="T95" fmla="*/ 40 h 404"/>
                <a:gd name="T96" fmla="*/ 348 w 387"/>
                <a:gd name="T97" fmla="*/ 45 h 404"/>
                <a:gd name="T98" fmla="*/ 344 w 387"/>
                <a:gd name="T99" fmla="*/ 34 h 404"/>
                <a:gd name="T100" fmla="*/ 289 w 387"/>
                <a:gd name="T101" fmla="*/ 248 h 404"/>
                <a:gd name="T102" fmla="*/ 227 w 387"/>
                <a:gd name="T103" fmla="*/ 384 h 404"/>
                <a:gd name="T104" fmla="*/ 224 w 387"/>
                <a:gd name="T105" fmla="*/ 399 h 404"/>
                <a:gd name="T106" fmla="*/ 225 w 387"/>
                <a:gd name="T107" fmla="*/ 404 h 404"/>
                <a:gd name="T108" fmla="*/ 291 w 387"/>
                <a:gd name="T109" fmla="*/ 275 h 404"/>
                <a:gd name="T110" fmla="*/ 382 w 387"/>
                <a:gd name="T111" fmla="*/ 10 h 4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87" h="404">
                  <a:moveTo>
                    <a:pt x="382" y="10"/>
                  </a:moveTo>
                  <a:cubicBezTo>
                    <a:pt x="383" y="5"/>
                    <a:pt x="378" y="0"/>
                    <a:pt x="372" y="3"/>
                  </a:cubicBezTo>
                  <a:cubicBezTo>
                    <a:pt x="308" y="38"/>
                    <a:pt x="245" y="78"/>
                    <a:pt x="182" y="115"/>
                  </a:cubicBezTo>
                  <a:cubicBezTo>
                    <a:pt x="142" y="139"/>
                    <a:pt x="103" y="162"/>
                    <a:pt x="64" y="186"/>
                  </a:cubicBezTo>
                  <a:cubicBezTo>
                    <a:pt x="43" y="200"/>
                    <a:pt x="19" y="212"/>
                    <a:pt x="2" y="230"/>
                  </a:cubicBezTo>
                  <a:cubicBezTo>
                    <a:pt x="0" y="232"/>
                    <a:pt x="0" y="235"/>
                    <a:pt x="1" y="236"/>
                  </a:cubicBezTo>
                  <a:cubicBezTo>
                    <a:pt x="2" y="237"/>
                    <a:pt x="2" y="238"/>
                    <a:pt x="3" y="238"/>
                  </a:cubicBezTo>
                  <a:cubicBezTo>
                    <a:pt x="3" y="238"/>
                    <a:pt x="3" y="238"/>
                    <a:pt x="3" y="238"/>
                  </a:cubicBezTo>
                  <a:cubicBezTo>
                    <a:pt x="5" y="239"/>
                    <a:pt x="8" y="239"/>
                    <a:pt x="9" y="237"/>
                  </a:cubicBezTo>
                  <a:cubicBezTo>
                    <a:pt x="10" y="237"/>
                    <a:pt x="11" y="236"/>
                    <a:pt x="11" y="236"/>
                  </a:cubicBezTo>
                  <a:cubicBezTo>
                    <a:pt x="13" y="239"/>
                    <a:pt x="16" y="242"/>
                    <a:pt x="20" y="243"/>
                  </a:cubicBezTo>
                  <a:cubicBezTo>
                    <a:pt x="23" y="243"/>
                    <a:pt x="26" y="238"/>
                    <a:pt x="22" y="237"/>
                  </a:cubicBezTo>
                  <a:cubicBezTo>
                    <a:pt x="20" y="235"/>
                    <a:pt x="18" y="234"/>
                    <a:pt x="16" y="232"/>
                  </a:cubicBezTo>
                  <a:cubicBezTo>
                    <a:pt x="21" y="229"/>
                    <a:pt x="25" y="225"/>
                    <a:pt x="30" y="222"/>
                  </a:cubicBezTo>
                  <a:cubicBezTo>
                    <a:pt x="34" y="226"/>
                    <a:pt x="36" y="232"/>
                    <a:pt x="40" y="237"/>
                  </a:cubicBezTo>
                  <a:cubicBezTo>
                    <a:pt x="43" y="239"/>
                    <a:pt x="46" y="237"/>
                    <a:pt x="45" y="234"/>
                  </a:cubicBezTo>
                  <a:cubicBezTo>
                    <a:pt x="45" y="230"/>
                    <a:pt x="42" y="227"/>
                    <a:pt x="40" y="224"/>
                  </a:cubicBezTo>
                  <a:cubicBezTo>
                    <a:pt x="38" y="222"/>
                    <a:pt x="36" y="221"/>
                    <a:pt x="33" y="219"/>
                  </a:cubicBezTo>
                  <a:cubicBezTo>
                    <a:pt x="39" y="215"/>
                    <a:pt x="44" y="212"/>
                    <a:pt x="50" y="208"/>
                  </a:cubicBezTo>
                  <a:cubicBezTo>
                    <a:pt x="52" y="211"/>
                    <a:pt x="55" y="214"/>
                    <a:pt x="58" y="215"/>
                  </a:cubicBezTo>
                  <a:cubicBezTo>
                    <a:pt x="61" y="217"/>
                    <a:pt x="64" y="214"/>
                    <a:pt x="62" y="211"/>
                  </a:cubicBezTo>
                  <a:cubicBezTo>
                    <a:pt x="61" y="208"/>
                    <a:pt x="58" y="206"/>
                    <a:pt x="55" y="204"/>
                  </a:cubicBezTo>
                  <a:cubicBezTo>
                    <a:pt x="60" y="201"/>
                    <a:pt x="64" y="198"/>
                    <a:pt x="69" y="195"/>
                  </a:cubicBezTo>
                  <a:cubicBezTo>
                    <a:pt x="71" y="199"/>
                    <a:pt x="74" y="202"/>
                    <a:pt x="77" y="205"/>
                  </a:cubicBezTo>
                  <a:cubicBezTo>
                    <a:pt x="80" y="207"/>
                    <a:pt x="84" y="207"/>
                    <a:pt x="84" y="203"/>
                  </a:cubicBezTo>
                  <a:cubicBezTo>
                    <a:pt x="84" y="200"/>
                    <a:pt x="81" y="197"/>
                    <a:pt x="79" y="196"/>
                  </a:cubicBezTo>
                  <a:cubicBezTo>
                    <a:pt x="78" y="195"/>
                    <a:pt x="76" y="195"/>
                    <a:pt x="75" y="195"/>
                  </a:cubicBezTo>
                  <a:cubicBezTo>
                    <a:pt x="74" y="195"/>
                    <a:pt x="73" y="194"/>
                    <a:pt x="72" y="193"/>
                  </a:cubicBezTo>
                  <a:cubicBezTo>
                    <a:pt x="77" y="190"/>
                    <a:pt x="82" y="187"/>
                    <a:pt x="88" y="184"/>
                  </a:cubicBezTo>
                  <a:cubicBezTo>
                    <a:pt x="92" y="187"/>
                    <a:pt x="93" y="192"/>
                    <a:pt x="96" y="196"/>
                  </a:cubicBezTo>
                  <a:cubicBezTo>
                    <a:pt x="98" y="198"/>
                    <a:pt x="102" y="195"/>
                    <a:pt x="102" y="192"/>
                  </a:cubicBezTo>
                  <a:cubicBezTo>
                    <a:pt x="101" y="188"/>
                    <a:pt x="97" y="183"/>
                    <a:pt x="93" y="181"/>
                  </a:cubicBezTo>
                  <a:cubicBezTo>
                    <a:pt x="96" y="179"/>
                    <a:pt x="100" y="177"/>
                    <a:pt x="103" y="175"/>
                  </a:cubicBezTo>
                  <a:cubicBezTo>
                    <a:pt x="103" y="175"/>
                    <a:pt x="103" y="175"/>
                    <a:pt x="104" y="176"/>
                  </a:cubicBezTo>
                  <a:cubicBezTo>
                    <a:pt x="107" y="179"/>
                    <a:pt x="110" y="183"/>
                    <a:pt x="114" y="186"/>
                  </a:cubicBezTo>
                  <a:cubicBezTo>
                    <a:pt x="116" y="188"/>
                    <a:pt x="120" y="184"/>
                    <a:pt x="118" y="182"/>
                  </a:cubicBezTo>
                  <a:cubicBezTo>
                    <a:pt x="115" y="178"/>
                    <a:pt x="111" y="175"/>
                    <a:pt x="108" y="172"/>
                  </a:cubicBezTo>
                  <a:cubicBezTo>
                    <a:pt x="113" y="168"/>
                    <a:pt x="119" y="165"/>
                    <a:pt x="125" y="162"/>
                  </a:cubicBezTo>
                  <a:cubicBezTo>
                    <a:pt x="125" y="162"/>
                    <a:pt x="125" y="163"/>
                    <a:pt x="125" y="163"/>
                  </a:cubicBezTo>
                  <a:cubicBezTo>
                    <a:pt x="126" y="165"/>
                    <a:pt x="127" y="168"/>
                    <a:pt x="129" y="169"/>
                  </a:cubicBezTo>
                  <a:cubicBezTo>
                    <a:pt x="130" y="169"/>
                    <a:pt x="133" y="169"/>
                    <a:pt x="134" y="167"/>
                  </a:cubicBezTo>
                  <a:cubicBezTo>
                    <a:pt x="134" y="166"/>
                    <a:pt x="134" y="165"/>
                    <a:pt x="134" y="163"/>
                  </a:cubicBezTo>
                  <a:cubicBezTo>
                    <a:pt x="133" y="161"/>
                    <a:pt x="131" y="160"/>
                    <a:pt x="130" y="160"/>
                  </a:cubicBezTo>
                  <a:cubicBezTo>
                    <a:pt x="130" y="160"/>
                    <a:pt x="130" y="160"/>
                    <a:pt x="129" y="160"/>
                  </a:cubicBezTo>
                  <a:cubicBezTo>
                    <a:pt x="129" y="160"/>
                    <a:pt x="129" y="160"/>
                    <a:pt x="129" y="159"/>
                  </a:cubicBezTo>
                  <a:cubicBezTo>
                    <a:pt x="134" y="156"/>
                    <a:pt x="140" y="153"/>
                    <a:pt x="145" y="150"/>
                  </a:cubicBezTo>
                  <a:cubicBezTo>
                    <a:pt x="146" y="150"/>
                    <a:pt x="146" y="150"/>
                    <a:pt x="147" y="151"/>
                  </a:cubicBezTo>
                  <a:cubicBezTo>
                    <a:pt x="149" y="152"/>
                    <a:pt x="151" y="155"/>
                    <a:pt x="153" y="155"/>
                  </a:cubicBezTo>
                  <a:cubicBezTo>
                    <a:pt x="156" y="156"/>
                    <a:pt x="158" y="154"/>
                    <a:pt x="158" y="151"/>
                  </a:cubicBezTo>
                  <a:cubicBezTo>
                    <a:pt x="157" y="149"/>
                    <a:pt x="156" y="147"/>
                    <a:pt x="154" y="145"/>
                  </a:cubicBezTo>
                  <a:cubicBezTo>
                    <a:pt x="158" y="143"/>
                    <a:pt x="161" y="141"/>
                    <a:pt x="165" y="138"/>
                  </a:cubicBezTo>
                  <a:cubicBezTo>
                    <a:pt x="169" y="141"/>
                    <a:pt x="174" y="143"/>
                    <a:pt x="179" y="144"/>
                  </a:cubicBezTo>
                  <a:cubicBezTo>
                    <a:pt x="183" y="144"/>
                    <a:pt x="184" y="138"/>
                    <a:pt x="181" y="136"/>
                  </a:cubicBezTo>
                  <a:cubicBezTo>
                    <a:pt x="179" y="135"/>
                    <a:pt x="176" y="134"/>
                    <a:pt x="174" y="133"/>
                  </a:cubicBezTo>
                  <a:cubicBezTo>
                    <a:pt x="179" y="131"/>
                    <a:pt x="183" y="128"/>
                    <a:pt x="188" y="125"/>
                  </a:cubicBezTo>
                  <a:cubicBezTo>
                    <a:pt x="189" y="126"/>
                    <a:pt x="190" y="127"/>
                    <a:pt x="191" y="128"/>
                  </a:cubicBezTo>
                  <a:cubicBezTo>
                    <a:pt x="195" y="131"/>
                    <a:pt x="198" y="133"/>
                    <a:pt x="203" y="134"/>
                  </a:cubicBezTo>
                  <a:cubicBezTo>
                    <a:pt x="206" y="134"/>
                    <a:pt x="207" y="130"/>
                    <a:pt x="206" y="128"/>
                  </a:cubicBezTo>
                  <a:cubicBezTo>
                    <a:pt x="204" y="124"/>
                    <a:pt x="200" y="122"/>
                    <a:pt x="197" y="120"/>
                  </a:cubicBezTo>
                  <a:cubicBezTo>
                    <a:pt x="197" y="120"/>
                    <a:pt x="196" y="120"/>
                    <a:pt x="196" y="120"/>
                  </a:cubicBezTo>
                  <a:cubicBezTo>
                    <a:pt x="201" y="117"/>
                    <a:pt x="206" y="114"/>
                    <a:pt x="211" y="111"/>
                  </a:cubicBezTo>
                  <a:cubicBezTo>
                    <a:pt x="212" y="112"/>
                    <a:pt x="213" y="112"/>
                    <a:pt x="213" y="112"/>
                  </a:cubicBezTo>
                  <a:cubicBezTo>
                    <a:pt x="215" y="114"/>
                    <a:pt x="218" y="117"/>
                    <a:pt x="221" y="118"/>
                  </a:cubicBezTo>
                  <a:cubicBezTo>
                    <a:pt x="224" y="120"/>
                    <a:pt x="227" y="117"/>
                    <a:pt x="225" y="114"/>
                  </a:cubicBezTo>
                  <a:cubicBezTo>
                    <a:pt x="224" y="111"/>
                    <a:pt x="221" y="109"/>
                    <a:pt x="218" y="107"/>
                  </a:cubicBezTo>
                  <a:cubicBezTo>
                    <a:pt x="222" y="105"/>
                    <a:pt x="226" y="103"/>
                    <a:pt x="230" y="100"/>
                  </a:cubicBezTo>
                  <a:cubicBezTo>
                    <a:pt x="234" y="104"/>
                    <a:pt x="238" y="109"/>
                    <a:pt x="243" y="109"/>
                  </a:cubicBezTo>
                  <a:cubicBezTo>
                    <a:pt x="247" y="110"/>
                    <a:pt x="250" y="106"/>
                    <a:pt x="247" y="103"/>
                  </a:cubicBezTo>
                  <a:cubicBezTo>
                    <a:pt x="245" y="101"/>
                    <a:pt x="242" y="99"/>
                    <a:pt x="239" y="98"/>
                  </a:cubicBezTo>
                  <a:cubicBezTo>
                    <a:pt x="239" y="97"/>
                    <a:pt x="238" y="97"/>
                    <a:pt x="237" y="96"/>
                  </a:cubicBezTo>
                  <a:cubicBezTo>
                    <a:pt x="241" y="94"/>
                    <a:pt x="246" y="91"/>
                    <a:pt x="250" y="89"/>
                  </a:cubicBezTo>
                  <a:cubicBezTo>
                    <a:pt x="250" y="90"/>
                    <a:pt x="252" y="91"/>
                    <a:pt x="253" y="90"/>
                  </a:cubicBezTo>
                  <a:cubicBezTo>
                    <a:pt x="253" y="89"/>
                    <a:pt x="253" y="89"/>
                    <a:pt x="254" y="89"/>
                  </a:cubicBezTo>
                  <a:cubicBezTo>
                    <a:pt x="254" y="89"/>
                    <a:pt x="254" y="90"/>
                    <a:pt x="254" y="90"/>
                  </a:cubicBezTo>
                  <a:cubicBezTo>
                    <a:pt x="255" y="91"/>
                    <a:pt x="256" y="94"/>
                    <a:pt x="257" y="95"/>
                  </a:cubicBezTo>
                  <a:cubicBezTo>
                    <a:pt x="258" y="97"/>
                    <a:pt x="260" y="98"/>
                    <a:pt x="262" y="97"/>
                  </a:cubicBezTo>
                  <a:cubicBezTo>
                    <a:pt x="264" y="97"/>
                    <a:pt x="266" y="94"/>
                    <a:pt x="265" y="92"/>
                  </a:cubicBezTo>
                  <a:cubicBezTo>
                    <a:pt x="264" y="88"/>
                    <a:pt x="262" y="85"/>
                    <a:pt x="259" y="84"/>
                  </a:cubicBezTo>
                  <a:cubicBezTo>
                    <a:pt x="265" y="80"/>
                    <a:pt x="271" y="76"/>
                    <a:pt x="277" y="73"/>
                  </a:cubicBezTo>
                  <a:cubicBezTo>
                    <a:pt x="278" y="78"/>
                    <a:pt x="284" y="82"/>
                    <a:pt x="289" y="80"/>
                  </a:cubicBezTo>
                  <a:cubicBezTo>
                    <a:pt x="292" y="79"/>
                    <a:pt x="293" y="75"/>
                    <a:pt x="290" y="73"/>
                  </a:cubicBezTo>
                  <a:cubicBezTo>
                    <a:pt x="289" y="73"/>
                    <a:pt x="285" y="72"/>
                    <a:pt x="284" y="71"/>
                  </a:cubicBezTo>
                  <a:cubicBezTo>
                    <a:pt x="284" y="70"/>
                    <a:pt x="284" y="69"/>
                    <a:pt x="284" y="69"/>
                  </a:cubicBezTo>
                  <a:cubicBezTo>
                    <a:pt x="289" y="66"/>
                    <a:pt x="295" y="63"/>
                    <a:pt x="301" y="59"/>
                  </a:cubicBezTo>
                  <a:cubicBezTo>
                    <a:pt x="304" y="63"/>
                    <a:pt x="309" y="66"/>
                    <a:pt x="312" y="62"/>
                  </a:cubicBezTo>
                  <a:cubicBezTo>
                    <a:pt x="313" y="60"/>
                    <a:pt x="314" y="59"/>
                    <a:pt x="313" y="58"/>
                  </a:cubicBezTo>
                  <a:cubicBezTo>
                    <a:pt x="313" y="58"/>
                    <a:pt x="313" y="58"/>
                    <a:pt x="313" y="58"/>
                  </a:cubicBezTo>
                  <a:cubicBezTo>
                    <a:pt x="313" y="57"/>
                    <a:pt x="312" y="56"/>
                    <a:pt x="311" y="56"/>
                  </a:cubicBezTo>
                  <a:cubicBezTo>
                    <a:pt x="311" y="55"/>
                    <a:pt x="310" y="55"/>
                    <a:pt x="309" y="54"/>
                  </a:cubicBezTo>
                  <a:cubicBezTo>
                    <a:pt x="312" y="53"/>
                    <a:pt x="315" y="51"/>
                    <a:pt x="318" y="49"/>
                  </a:cubicBezTo>
                  <a:cubicBezTo>
                    <a:pt x="318" y="50"/>
                    <a:pt x="319" y="50"/>
                    <a:pt x="319" y="51"/>
                  </a:cubicBezTo>
                  <a:cubicBezTo>
                    <a:pt x="321" y="54"/>
                    <a:pt x="324" y="58"/>
                    <a:pt x="328" y="60"/>
                  </a:cubicBezTo>
                  <a:cubicBezTo>
                    <a:pt x="331" y="62"/>
                    <a:pt x="334" y="58"/>
                    <a:pt x="332" y="55"/>
                  </a:cubicBezTo>
                  <a:cubicBezTo>
                    <a:pt x="331" y="52"/>
                    <a:pt x="327" y="49"/>
                    <a:pt x="323" y="47"/>
                  </a:cubicBezTo>
                  <a:cubicBezTo>
                    <a:pt x="323" y="46"/>
                    <a:pt x="323" y="46"/>
                    <a:pt x="323" y="46"/>
                  </a:cubicBezTo>
                  <a:cubicBezTo>
                    <a:pt x="327" y="44"/>
                    <a:pt x="331" y="42"/>
                    <a:pt x="335" y="40"/>
                  </a:cubicBezTo>
                  <a:cubicBezTo>
                    <a:pt x="335" y="40"/>
                    <a:pt x="335" y="40"/>
                    <a:pt x="335" y="40"/>
                  </a:cubicBezTo>
                  <a:cubicBezTo>
                    <a:pt x="340" y="38"/>
                    <a:pt x="343" y="44"/>
                    <a:pt x="348" y="45"/>
                  </a:cubicBezTo>
                  <a:cubicBezTo>
                    <a:pt x="350" y="46"/>
                    <a:pt x="353" y="44"/>
                    <a:pt x="352" y="42"/>
                  </a:cubicBezTo>
                  <a:cubicBezTo>
                    <a:pt x="351" y="38"/>
                    <a:pt x="347" y="35"/>
                    <a:pt x="344" y="34"/>
                  </a:cubicBezTo>
                  <a:cubicBezTo>
                    <a:pt x="354" y="29"/>
                    <a:pt x="363" y="23"/>
                    <a:pt x="373" y="17"/>
                  </a:cubicBezTo>
                  <a:cubicBezTo>
                    <a:pt x="339" y="92"/>
                    <a:pt x="322" y="173"/>
                    <a:pt x="289" y="248"/>
                  </a:cubicBezTo>
                  <a:cubicBezTo>
                    <a:pt x="274" y="283"/>
                    <a:pt x="250" y="316"/>
                    <a:pt x="239" y="352"/>
                  </a:cubicBezTo>
                  <a:cubicBezTo>
                    <a:pt x="236" y="363"/>
                    <a:pt x="231" y="374"/>
                    <a:pt x="227" y="384"/>
                  </a:cubicBezTo>
                  <a:cubicBezTo>
                    <a:pt x="225" y="389"/>
                    <a:pt x="224" y="393"/>
                    <a:pt x="222" y="397"/>
                  </a:cubicBezTo>
                  <a:cubicBezTo>
                    <a:pt x="221" y="400"/>
                    <a:pt x="222" y="399"/>
                    <a:pt x="224" y="399"/>
                  </a:cubicBezTo>
                  <a:cubicBezTo>
                    <a:pt x="223" y="399"/>
                    <a:pt x="223" y="399"/>
                    <a:pt x="223" y="400"/>
                  </a:cubicBezTo>
                  <a:cubicBezTo>
                    <a:pt x="221" y="401"/>
                    <a:pt x="223" y="404"/>
                    <a:pt x="225" y="404"/>
                  </a:cubicBezTo>
                  <a:cubicBezTo>
                    <a:pt x="235" y="404"/>
                    <a:pt x="243" y="379"/>
                    <a:pt x="246" y="372"/>
                  </a:cubicBezTo>
                  <a:cubicBezTo>
                    <a:pt x="261" y="340"/>
                    <a:pt x="276" y="307"/>
                    <a:pt x="291" y="275"/>
                  </a:cubicBezTo>
                  <a:cubicBezTo>
                    <a:pt x="331" y="193"/>
                    <a:pt x="348" y="102"/>
                    <a:pt x="386" y="19"/>
                  </a:cubicBezTo>
                  <a:cubicBezTo>
                    <a:pt x="387" y="15"/>
                    <a:pt x="385" y="11"/>
                    <a:pt x="382"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78" name="Freeform 67"/>
            <p:cNvSpPr/>
            <p:nvPr/>
          </p:nvSpPr>
          <p:spPr bwMode="auto">
            <a:xfrm>
              <a:off x="4519613" y="1114425"/>
              <a:ext cx="584200" cy="609600"/>
            </a:xfrm>
            <a:custGeom>
              <a:avLst/>
              <a:gdLst>
                <a:gd name="T0" fmla="*/ 249 w 251"/>
                <a:gd name="T1" fmla="*/ 19 h 262"/>
                <a:gd name="T2" fmla="*/ 250 w 251"/>
                <a:gd name="T3" fmla="*/ 16 h 262"/>
                <a:gd name="T4" fmla="*/ 247 w 251"/>
                <a:gd name="T5" fmla="*/ 10 h 262"/>
                <a:gd name="T6" fmla="*/ 240 w 251"/>
                <a:gd name="T7" fmla="*/ 1 h 262"/>
                <a:gd name="T8" fmla="*/ 138 w 251"/>
                <a:gd name="T9" fmla="*/ 60 h 262"/>
                <a:gd name="T10" fmla="*/ 4 w 251"/>
                <a:gd name="T11" fmla="*/ 151 h 262"/>
                <a:gd name="T12" fmla="*/ 7 w 251"/>
                <a:gd name="T13" fmla="*/ 156 h 262"/>
                <a:gd name="T14" fmla="*/ 128 w 251"/>
                <a:gd name="T15" fmla="*/ 83 h 262"/>
                <a:gd name="T16" fmla="*/ 238 w 251"/>
                <a:gd name="T17" fmla="*/ 15 h 262"/>
                <a:gd name="T18" fmla="*/ 236 w 251"/>
                <a:gd name="T19" fmla="*/ 19 h 262"/>
                <a:gd name="T20" fmla="*/ 22 w 251"/>
                <a:gd name="T21" fmla="*/ 158 h 262"/>
                <a:gd name="T22" fmla="*/ 27 w 251"/>
                <a:gd name="T23" fmla="*/ 164 h 262"/>
                <a:gd name="T24" fmla="*/ 230 w 251"/>
                <a:gd name="T25" fmla="*/ 37 h 262"/>
                <a:gd name="T26" fmla="*/ 130 w 251"/>
                <a:gd name="T27" fmla="*/ 254 h 262"/>
                <a:gd name="T28" fmla="*/ 129 w 251"/>
                <a:gd name="T29" fmla="*/ 252 h 262"/>
                <a:gd name="T30" fmla="*/ 58 w 251"/>
                <a:gd name="T31" fmla="*/ 192 h 262"/>
                <a:gd name="T32" fmla="*/ 5 w 251"/>
                <a:gd name="T33" fmla="*/ 161 h 262"/>
                <a:gd name="T34" fmla="*/ 3 w 251"/>
                <a:gd name="T35" fmla="*/ 164 h 262"/>
                <a:gd name="T36" fmla="*/ 17 w 251"/>
                <a:gd name="T37" fmla="*/ 177 h 262"/>
                <a:gd name="T38" fmla="*/ 53 w 251"/>
                <a:gd name="T39" fmla="*/ 205 h 262"/>
                <a:gd name="T40" fmla="*/ 122 w 251"/>
                <a:gd name="T41" fmla="*/ 261 h 262"/>
                <a:gd name="T42" fmla="*/ 130 w 251"/>
                <a:gd name="T43" fmla="*/ 257 h 262"/>
                <a:gd name="T44" fmla="*/ 134 w 251"/>
                <a:gd name="T45" fmla="*/ 257 h 262"/>
                <a:gd name="T46" fmla="*/ 245 w 251"/>
                <a:gd name="T47" fmla="*/ 28 h 262"/>
                <a:gd name="T48" fmla="*/ 247 w 251"/>
                <a:gd name="T49" fmla="*/ 27 h 262"/>
                <a:gd name="T50" fmla="*/ 249 w 251"/>
                <a:gd name="T51" fmla="*/ 19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51" h="262">
                  <a:moveTo>
                    <a:pt x="249" y="19"/>
                  </a:moveTo>
                  <a:cubicBezTo>
                    <a:pt x="249" y="18"/>
                    <a:pt x="249" y="17"/>
                    <a:pt x="250" y="16"/>
                  </a:cubicBezTo>
                  <a:cubicBezTo>
                    <a:pt x="250" y="14"/>
                    <a:pt x="249" y="11"/>
                    <a:pt x="247" y="10"/>
                  </a:cubicBezTo>
                  <a:cubicBezTo>
                    <a:pt x="249" y="6"/>
                    <a:pt x="246" y="0"/>
                    <a:pt x="240" y="1"/>
                  </a:cubicBezTo>
                  <a:cubicBezTo>
                    <a:pt x="200" y="7"/>
                    <a:pt x="170" y="37"/>
                    <a:pt x="138" y="60"/>
                  </a:cubicBezTo>
                  <a:cubicBezTo>
                    <a:pt x="94" y="91"/>
                    <a:pt x="48" y="119"/>
                    <a:pt x="4" y="151"/>
                  </a:cubicBezTo>
                  <a:cubicBezTo>
                    <a:pt x="0" y="153"/>
                    <a:pt x="3" y="158"/>
                    <a:pt x="7" y="156"/>
                  </a:cubicBezTo>
                  <a:cubicBezTo>
                    <a:pt x="49" y="135"/>
                    <a:pt x="88" y="109"/>
                    <a:pt x="128" y="83"/>
                  </a:cubicBezTo>
                  <a:cubicBezTo>
                    <a:pt x="163" y="60"/>
                    <a:pt x="196" y="27"/>
                    <a:pt x="238" y="15"/>
                  </a:cubicBezTo>
                  <a:cubicBezTo>
                    <a:pt x="237" y="17"/>
                    <a:pt x="237" y="18"/>
                    <a:pt x="236" y="19"/>
                  </a:cubicBezTo>
                  <a:cubicBezTo>
                    <a:pt x="162" y="61"/>
                    <a:pt x="89" y="106"/>
                    <a:pt x="22" y="158"/>
                  </a:cubicBezTo>
                  <a:cubicBezTo>
                    <a:pt x="19" y="161"/>
                    <a:pt x="23" y="166"/>
                    <a:pt x="27" y="164"/>
                  </a:cubicBezTo>
                  <a:cubicBezTo>
                    <a:pt x="95" y="123"/>
                    <a:pt x="160" y="76"/>
                    <a:pt x="230" y="37"/>
                  </a:cubicBezTo>
                  <a:cubicBezTo>
                    <a:pt x="200" y="111"/>
                    <a:pt x="154" y="178"/>
                    <a:pt x="130" y="254"/>
                  </a:cubicBezTo>
                  <a:cubicBezTo>
                    <a:pt x="130" y="253"/>
                    <a:pt x="129" y="252"/>
                    <a:pt x="129" y="252"/>
                  </a:cubicBezTo>
                  <a:cubicBezTo>
                    <a:pt x="111" y="229"/>
                    <a:pt x="80" y="210"/>
                    <a:pt x="58" y="192"/>
                  </a:cubicBezTo>
                  <a:cubicBezTo>
                    <a:pt x="47" y="183"/>
                    <a:pt x="19" y="155"/>
                    <a:pt x="5" y="161"/>
                  </a:cubicBezTo>
                  <a:cubicBezTo>
                    <a:pt x="4" y="161"/>
                    <a:pt x="3" y="162"/>
                    <a:pt x="3" y="164"/>
                  </a:cubicBezTo>
                  <a:cubicBezTo>
                    <a:pt x="5" y="171"/>
                    <a:pt x="12" y="173"/>
                    <a:pt x="17" y="177"/>
                  </a:cubicBezTo>
                  <a:cubicBezTo>
                    <a:pt x="30" y="186"/>
                    <a:pt x="42" y="196"/>
                    <a:pt x="53" y="205"/>
                  </a:cubicBezTo>
                  <a:cubicBezTo>
                    <a:pt x="75" y="223"/>
                    <a:pt x="97" y="249"/>
                    <a:pt x="122" y="261"/>
                  </a:cubicBezTo>
                  <a:cubicBezTo>
                    <a:pt x="126" y="262"/>
                    <a:pt x="129" y="260"/>
                    <a:pt x="130" y="257"/>
                  </a:cubicBezTo>
                  <a:cubicBezTo>
                    <a:pt x="131" y="258"/>
                    <a:pt x="133" y="259"/>
                    <a:pt x="134" y="257"/>
                  </a:cubicBezTo>
                  <a:cubicBezTo>
                    <a:pt x="171" y="181"/>
                    <a:pt x="218" y="108"/>
                    <a:pt x="245" y="28"/>
                  </a:cubicBezTo>
                  <a:cubicBezTo>
                    <a:pt x="246" y="28"/>
                    <a:pt x="247" y="28"/>
                    <a:pt x="247" y="27"/>
                  </a:cubicBezTo>
                  <a:cubicBezTo>
                    <a:pt x="251" y="25"/>
                    <a:pt x="251" y="21"/>
                    <a:pt x="249"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sp>
        <p:nvSpPr>
          <p:cNvPr id="87" name="任意多边形 86"/>
          <p:cNvSpPr/>
          <p:nvPr/>
        </p:nvSpPr>
        <p:spPr>
          <a:xfrm>
            <a:off x="2229030" y="1048481"/>
            <a:ext cx="7756989" cy="3420082"/>
          </a:xfrm>
          <a:custGeom>
            <a:avLst/>
            <a:gdLst>
              <a:gd name="connsiteX0" fmla="*/ 2886796 w 7756989"/>
              <a:gd name="connsiteY0" fmla="*/ 221 h 3420082"/>
              <a:gd name="connsiteX1" fmla="*/ 6730266 w 7756989"/>
              <a:gd name="connsiteY1" fmla="*/ 345626 h 3420082"/>
              <a:gd name="connsiteX2" fmla="*/ 7369072 w 7756989"/>
              <a:gd name="connsiteY2" fmla="*/ 662275 h 3420082"/>
              <a:gd name="connsiteX3" fmla="*/ 7466466 w 7756989"/>
              <a:gd name="connsiteY3" fmla="*/ 750175 h 3420082"/>
              <a:gd name="connsiteX4" fmla="*/ 7520892 w 7756989"/>
              <a:gd name="connsiteY4" fmla="*/ 827061 h 3420082"/>
              <a:gd name="connsiteX5" fmla="*/ 7756934 w 7756989"/>
              <a:gd name="connsiteY5" fmla="*/ 1836577 h 3420082"/>
              <a:gd name="connsiteX6" fmla="*/ 6622196 w 7756989"/>
              <a:gd name="connsiteY6" fmla="*/ 3279786 h 3420082"/>
              <a:gd name="connsiteX7" fmla="*/ 1984095 w 7756989"/>
              <a:gd name="connsiteY7" fmla="*/ 3345887 h 3420082"/>
              <a:gd name="connsiteX8" fmla="*/ 637025 w 7756989"/>
              <a:gd name="connsiteY8" fmla="*/ 3140612 h 3420082"/>
              <a:gd name="connsiteX9" fmla="*/ 593300 w 7756989"/>
              <a:gd name="connsiteY9" fmla="*/ 3133301 h 3420082"/>
              <a:gd name="connsiteX10" fmla="*/ 517096 w 7756989"/>
              <a:gd name="connsiteY10" fmla="*/ 3023284 h 3420082"/>
              <a:gd name="connsiteX11" fmla="*/ 9977 w 7756989"/>
              <a:gd name="connsiteY11" fmla="*/ 1645617 h 3420082"/>
              <a:gd name="connsiteX12" fmla="*/ 1365051 w 7756989"/>
              <a:gd name="connsiteY12" fmla="*/ 103255 h 3420082"/>
              <a:gd name="connsiteX13" fmla="*/ 2886796 w 7756989"/>
              <a:gd name="connsiteY13" fmla="*/ 221 h 34200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756989" h="3420082">
                <a:moveTo>
                  <a:pt x="2886796" y="221"/>
                </a:moveTo>
                <a:cubicBezTo>
                  <a:pt x="4256692" y="-6254"/>
                  <a:pt x="5982955" y="129764"/>
                  <a:pt x="6730266" y="345626"/>
                </a:cubicBezTo>
                <a:cubicBezTo>
                  <a:pt x="7002016" y="424121"/>
                  <a:pt x="7209959" y="533831"/>
                  <a:pt x="7369072" y="662275"/>
                </a:cubicBezTo>
                <a:lnTo>
                  <a:pt x="7466466" y="750175"/>
                </a:lnTo>
                <a:lnTo>
                  <a:pt x="7520892" y="827061"/>
                </a:lnTo>
                <a:cubicBezTo>
                  <a:pt x="7733050" y="1163494"/>
                  <a:pt x="7754868" y="1547385"/>
                  <a:pt x="7756934" y="1836577"/>
                </a:cubicBezTo>
                <a:cubicBezTo>
                  <a:pt x="7760606" y="2350697"/>
                  <a:pt x="7584336" y="3028234"/>
                  <a:pt x="6622196" y="3279786"/>
                </a:cubicBezTo>
                <a:cubicBezTo>
                  <a:pt x="5660056" y="3531338"/>
                  <a:pt x="3025189" y="3373429"/>
                  <a:pt x="1984095" y="3345887"/>
                </a:cubicBezTo>
                <a:cubicBezTo>
                  <a:pt x="1203275" y="3325231"/>
                  <a:pt x="897557" y="3197160"/>
                  <a:pt x="637025" y="3140612"/>
                </a:cubicBezTo>
                <a:lnTo>
                  <a:pt x="593300" y="3133301"/>
                </a:lnTo>
                <a:lnTo>
                  <a:pt x="517096" y="3023284"/>
                </a:lnTo>
                <a:cubicBezTo>
                  <a:pt x="193132" y="2541598"/>
                  <a:pt x="-53370" y="2071144"/>
                  <a:pt x="9977" y="1645617"/>
                </a:cubicBezTo>
                <a:cubicBezTo>
                  <a:pt x="94440" y="1078248"/>
                  <a:pt x="245003" y="319920"/>
                  <a:pt x="1365051" y="103255"/>
                </a:cubicBezTo>
                <a:cubicBezTo>
                  <a:pt x="1715066" y="35547"/>
                  <a:pt x="2264117" y="3164"/>
                  <a:pt x="2886796" y="221"/>
                </a:cubicBezTo>
                <a:close/>
              </a:path>
            </a:pathLst>
          </a:custGeom>
          <a:noFill/>
          <a:ln cmpd="thickThi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6" name="任意多边形 85"/>
          <p:cNvSpPr/>
          <p:nvPr/>
        </p:nvSpPr>
        <p:spPr>
          <a:xfrm>
            <a:off x="2793516" y="4176964"/>
            <a:ext cx="130103" cy="150563"/>
          </a:xfrm>
          <a:custGeom>
            <a:avLst/>
            <a:gdLst>
              <a:gd name="connsiteX0" fmla="*/ 0 w 130103"/>
              <a:gd name="connsiteY0" fmla="*/ 0 h 150563"/>
              <a:gd name="connsiteX1" fmla="*/ 28814 w 130103"/>
              <a:gd name="connsiteY1" fmla="*/ 4818 h 150563"/>
              <a:gd name="connsiteX2" fmla="*/ 119972 w 130103"/>
              <a:gd name="connsiteY2" fmla="*/ 136425 h 150563"/>
              <a:gd name="connsiteX3" fmla="*/ 130103 w 130103"/>
              <a:gd name="connsiteY3" fmla="*/ 150563 h 150563"/>
              <a:gd name="connsiteX4" fmla="*/ 104870 w 130103"/>
              <a:gd name="connsiteY4" fmla="*/ 146344 h 150563"/>
              <a:gd name="connsiteX5" fmla="*/ 0 w 130103"/>
              <a:gd name="connsiteY5" fmla="*/ 0 h 150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0103" h="150563">
                <a:moveTo>
                  <a:pt x="0" y="0"/>
                </a:moveTo>
                <a:lnTo>
                  <a:pt x="28814" y="4818"/>
                </a:lnTo>
                <a:lnTo>
                  <a:pt x="119972" y="136425"/>
                </a:lnTo>
                <a:lnTo>
                  <a:pt x="130103" y="150563"/>
                </a:lnTo>
                <a:lnTo>
                  <a:pt x="104870" y="146344"/>
                </a:lnTo>
                <a:lnTo>
                  <a:pt x="0" y="0"/>
                </a:lnTo>
                <a:close/>
              </a:path>
            </a:pathLst>
          </a:custGeom>
          <a:noFill/>
          <a:ln cmpd="thickThi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5" name="任意多边形 84"/>
          <p:cNvSpPr/>
          <p:nvPr/>
        </p:nvSpPr>
        <p:spPr>
          <a:xfrm>
            <a:off x="2282637" y="4312869"/>
            <a:ext cx="674565" cy="146175"/>
          </a:xfrm>
          <a:custGeom>
            <a:avLst/>
            <a:gdLst>
              <a:gd name="connsiteX0" fmla="*/ 452129 w 674565"/>
              <a:gd name="connsiteY0" fmla="*/ 708 h 146175"/>
              <a:gd name="connsiteX1" fmla="*/ 585031 w 674565"/>
              <a:gd name="connsiteY1" fmla="*/ 5302 h 146175"/>
              <a:gd name="connsiteX2" fmla="*/ 615749 w 674565"/>
              <a:gd name="connsiteY2" fmla="*/ 10439 h 146175"/>
              <a:gd name="connsiteX3" fmla="*/ 674565 w 674565"/>
              <a:gd name="connsiteY3" fmla="*/ 92516 h 146175"/>
              <a:gd name="connsiteX4" fmla="*/ 0 w 674565"/>
              <a:gd name="connsiteY4" fmla="*/ 146175 h 146175"/>
              <a:gd name="connsiteX5" fmla="*/ 50702 w 674565"/>
              <a:gd name="connsiteY5" fmla="*/ 108811 h 146175"/>
              <a:gd name="connsiteX6" fmla="*/ 452129 w 674565"/>
              <a:gd name="connsiteY6" fmla="*/ 708 h 146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74565" h="146175">
                <a:moveTo>
                  <a:pt x="452129" y="708"/>
                </a:moveTo>
                <a:cubicBezTo>
                  <a:pt x="498492" y="-1128"/>
                  <a:pt x="542129" y="680"/>
                  <a:pt x="585031" y="5302"/>
                </a:cubicBezTo>
                <a:lnTo>
                  <a:pt x="615749" y="10439"/>
                </a:lnTo>
                <a:lnTo>
                  <a:pt x="674565" y="92516"/>
                </a:lnTo>
                <a:lnTo>
                  <a:pt x="0" y="146175"/>
                </a:lnTo>
                <a:lnTo>
                  <a:pt x="50702" y="108811"/>
                </a:lnTo>
                <a:cubicBezTo>
                  <a:pt x="143198" y="49825"/>
                  <a:pt x="266679" y="8053"/>
                  <a:pt x="452129" y="708"/>
                </a:cubicBezTo>
                <a:close/>
              </a:path>
            </a:pathLst>
          </a:custGeom>
          <a:noFill/>
          <a:ln cmpd="thickThi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4" name="任意多边形 83"/>
          <p:cNvSpPr/>
          <p:nvPr/>
        </p:nvSpPr>
        <p:spPr>
          <a:xfrm>
            <a:off x="2098928" y="897918"/>
            <a:ext cx="7596568" cy="3283864"/>
          </a:xfrm>
          <a:custGeom>
            <a:avLst/>
            <a:gdLst>
              <a:gd name="connsiteX0" fmla="*/ 2886795 w 7596568"/>
              <a:gd name="connsiteY0" fmla="*/ 221 h 3283864"/>
              <a:gd name="connsiteX1" fmla="*/ 6730265 w 7596568"/>
              <a:gd name="connsiteY1" fmla="*/ 345626 h 3283864"/>
              <a:gd name="connsiteX2" fmla="*/ 7572991 w 7596568"/>
              <a:gd name="connsiteY2" fmla="*/ 867432 h 3283864"/>
              <a:gd name="connsiteX3" fmla="*/ 7596568 w 7596568"/>
              <a:gd name="connsiteY3" fmla="*/ 900738 h 3283864"/>
              <a:gd name="connsiteX4" fmla="*/ 7499174 w 7596568"/>
              <a:gd name="connsiteY4" fmla="*/ 812838 h 3283864"/>
              <a:gd name="connsiteX5" fmla="*/ 6860368 w 7596568"/>
              <a:gd name="connsiteY5" fmla="*/ 496189 h 3283864"/>
              <a:gd name="connsiteX6" fmla="*/ 1495153 w 7596568"/>
              <a:gd name="connsiteY6" fmla="*/ 253818 h 3283864"/>
              <a:gd name="connsiteX7" fmla="*/ 140079 w 7596568"/>
              <a:gd name="connsiteY7" fmla="*/ 1796180 h 3283864"/>
              <a:gd name="connsiteX8" fmla="*/ 647198 w 7596568"/>
              <a:gd name="connsiteY8" fmla="*/ 3173847 h 3283864"/>
              <a:gd name="connsiteX9" fmla="*/ 723402 w 7596568"/>
              <a:gd name="connsiteY9" fmla="*/ 3283864 h 3283864"/>
              <a:gd name="connsiteX10" fmla="*/ 694588 w 7596568"/>
              <a:gd name="connsiteY10" fmla="*/ 3279046 h 3283864"/>
              <a:gd name="connsiteX11" fmla="*/ 684457 w 7596568"/>
              <a:gd name="connsiteY11" fmla="*/ 3264908 h 3283864"/>
              <a:gd name="connsiteX12" fmla="*/ 9976 w 7596568"/>
              <a:gd name="connsiteY12" fmla="*/ 1645617 h 3283864"/>
              <a:gd name="connsiteX13" fmla="*/ 1365050 w 7596568"/>
              <a:gd name="connsiteY13" fmla="*/ 103255 h 3283864"/>
              <a:gd name="connsiteX14" fmla="*/ 2886795 w 7596568"/>
              <a:gd name="connsiteY14" fmla="*/ 221 h 32838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7596568" h="3283864">
                <a:moveTo>
                  <a:pt x="2886795" y="221"/>
                </a:moveTo>
                <a:cubicBezTo>
                  <a:pt x="4256691" y="-6254"/>
                  <a:pt x="5982954" y="129764"/>
                  <a:pt x="6730265" y="345626"/>
                </a:cubicBezTo>
                <a:cubicBezTo>
                  <a:pt x="7137889" y="463369"/>
                  <a:pt x="7401950" y="651344"/>
                  <a:pt x="7572991" y="867432"/>
                </a:cubicBezTo>
                <a:lnTo>
                  <a:pt x="7596568" y="900738"/>
                </a:lnTo>
                <a:lnTo>
                  <a:pt x="7499174" y="812838"/>
                </a:lnTo>
                <a:cubicBezTo>
                  <a:pt x="7340061" y="684394"/>
                  <a:pt x="7132118" y="574684"/>
                  <a:pt x="6860368" y="496189"/>
                </a:cubicBezTo>
                <a:cubicBezTo>
                  <a:pt x="5773370" y="182208"/>
                  <a:pt x="2615201" y="37153"/>
                  <a:pt x="1495153" y="253818"/>
                </a:cubicBezTo>
                <a:cubicBezTo>
                  <a:pt x="375105" y="470483"/>
                  <a:pt x="224542" y="1228811"/>
                  <a:pt x="140079" y="1796180"/>
                </a:cubicBezTo>
                <a:cubicBezTo>
                  <a:pt x="76732" y="2221707"/>
                  <a:pt x="323234" y="2692161"/>
                  <a:pt x="647198" y="3173847"/>
                </a:cubicBezTo>
                <a:lnTo>
                  <a:pt x="723402" y="3283864"/>
                </a:lnTo>
                <a:lnTo>
                  <a:pt x="694588" y="3279046"/>
                </a:lnTo>
                <a:lnTo>
                  <a:pt x="684457" y="3264908"/>
                </a:lnTo>
                <a:cubicBezTo>
                  <a:pt x="283905" y="2699664"/>
                  <a:pt x="-63929" y="2142065"/>
                  <a:pt x="9976" y="1645617"/>
                </a:cubicBezTo>
                <a:cubicBezTo>
                  <a:pt x="94439" y="1078248"/>
                  <a:pt x="245002" y="319920"/>
                  <a:pt x="1365050" y="103255"/>
                </a:cubicBezTo>
                <a:cubicBezTo>
                  <a:pt x="1715065" y="35547"/>
                  <a:pt x="2264116" y="3164"/>
                  <a:pt x="2886795" y="221"/>
                </a:cubicBezTo>
                <a:close/>
              </a:path>
            </a:pathLst>
          </a:custGeom>
          <a:blipFill>
            <a:blip r:embed="rId6"/>
            <a:stretch>
              <a:fillRect/>
            </a:stretch>
          </a:blipFill>
          <a:ln cmpd="thickThi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3" name="任意多边形 82"/>
          <p:cNvSpPr/>
          <p:nvPr/>
        </p:nvSpPr>
        <p:spPr>
          <a:xfrm>
            <a:off x="2822330" y="1798656"/>
            <a:ext cx="7293792" cy="2820470"/>
          </a:xfrm>
          <a:custGeom>
            <a:avLst/>
            <a:gdLst>
              <a:gd name="connsiteX0" fmla="*/ 6873166 w 7293792"/>
              <a:gd name="connsiteY0" fmla="*/ 0 h 2820470"/>
              <a:gd name="connsiteX1" fmla="*/ 6886186 w 7293792"/>
              <a:gd name="connsiteY1" fmla="*/ 11751 h 2820470"/>
              <a:gd name="connsiteX2" fmla="*/ 7293737 w 7293792"/>
              <a:gd name="connsiteY2" fmla="*/ 1236965 h 2820470"/>
              <a:gd name="connsiteX3" fmla="*/ 6158999 w 7293792"/>
              <a:gd name="connsiteY3" fmla="*/ 2680174 h 2820470"/>
              <a:gd name="connsiteX4" fmla="*/ 1520898 w 7293792"/>
              <a:gd name="connsiteY4" fmla="*/ 2746275 h 2820470"/>
              <a:gd name="connsiteX5" fmla="*/ 173828 w 7293792"/>
              <a:gd name="connsiteY5" fmla="*/ 2541000 h 2820470"/>
              <a:gd name="connsiteX6" fmla="*/ 101289 w 7293792"/>
              <a:gd name="connsiteY6" fmla="*/ 2528871 h 2820470"/>
              <a:gd name="connsiteX7" fmla="*/ 91158 w 7293792"/>
              <a:gd name="connsiteY7" fmla="*/ 2514733 h 2820470"/>
              <a:gd name="connsiteX8" fmla="*/ 0 w 7293792"/>
              <a:gd name="connsiteY8" fmla="*/ 2383126 h 2820470"/>
              <a:gd name="connsiteX9" fmla="*/ 43725 w 7293792"/>
              <a:gd name="connsiteY9" fmla="*/ 2390437 h 2820470"/>
              <a:gd name="connsiteX10" fmla="*/ 1390795 w 7293792"/>
              <a:gd name="connsiteY10" fmla="*/ 2595712 h 2820470"/>
              <a:gd name="connsiteX11" fmla="*/ 6028896 w 7293792"/>
              <a:gd name="connsiteY11" fmla="*/ 2529611 h 2820470"/>
              <a:gd name="connsiteX12" fmla="*/ 7163634 w 7293792"/>
              <a:gd name="connsiteY12" fmla="*/ 1086402 h 2820470"/>
              <a:gd name="connsiteX13" fmla="*/ 6927592 w 7293792"/>
              <a:gd name="connsiteY13" fmla="*/ 76886 h 2820470"/>
              <a:gd name="connsiteX14" fmla="*/ 6873166 w 7293792"/>
              <a:gd name="connsiteY14" fmla="*/ 0 h 28204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7293792" h="2820470">
                <a:moveTo>
                  <a:pt x="6873166" y="0"/>
                </a:moveTo>
                <a:lnTo>
                  <a:pt x="6886186" y="11751"/>
                </a:lnTo>
                <a:cubicBezTo>
                  <a:pt x="7259181" y="388587"/>
                  <a:pt x="7291212" y="883508"/>
                  <a:pt x="7293737" y="1236965"/>
                </a:cubicBezTo>
                <a:cubicBezTo>
                  <a:pt x="7297409" y="1751085"/>
                  <a:pt x="7121139" y="2428622"/>
                  <a:pt x="6158999" y="2680174"/>
                </a:cubicBezTo>
                <a:cubicBezTo>
                  <a:pt x="5196859" y="2931726"/>
                  <a:pt x="2561992" y="2773817"/>
                  <a:pt x="1520898" y="2746275"/>
                </a:cubicBezTo>
                <a:cubicBezTo>
                  <a:pt x="740078" y="2725619"/>
                  <a:pt x="434360" y="2597548"/>
                  <a:pt x="173828" y="2541000"/>
                </a:cubicBezTo>
                <a:lnTo>
                  <a:pt x="101289" y="2528871"/>
                </a:lnTo>
                <a:lnTo>
                  <a:pt x="91158" y="2514733"/>
                </a:lnTo>
                <a:lnTo>
                  <a:pt x="0" y="2383126"/>
                </a:lnTo>
                <a:lnTo>
                  <a:pt x="43725" y="2390437"/>
                </a:lnTo>
                <a:cubicBezTo>
                  <a:pt x="304257" y="2446985"/>
                  <a:pt x="609975" y="2575056"/>
                  <a:pt x="1390795" y="2595712"/>
                </a:cubicBezTo>
                <a:cubicBezTo>
                  <a:pt x="2431889" y="2623254"/>
                  <a:pt x="5066756" y="2781163"/>
                  <a:pt x="6028896" y="2529611"/>
                </a:cubicBezTo>
                <a:cubicBezTo>
                  <a:pt x="6991036" y="2278059"/>
                  <a:pt x="7167306" y="1600522"/>
                  <a:pt x="7163634" y="1086402"/>
                </a:cubicBezTo>
                <a:cubicBezTo>
                  <a:pt x="7161568" y="797210"/>
                  <a:pt x="7139750" y="413319"/>
                  <a:pt x="6927592" y="76886"/>
                </a:cubicBezTo>
                <a:lnTo>
                  <a:pt x="6873166" y="0"/>
                </a:lnTo>
                <a:close/>
              </a:path>
            </a:pathLst>
          </a:custGeom>
          <a:blipFill>
            <a:blip r:embed="rId6"/>
            <a:stretch>
              <a:fillRect/>
            </a:stretch>
          </a:blipFill>
          <a:ln cmpd="thickThi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custDataLst>
      <p:tags r:id="rId1"/>
    </p:custDataLst>
    <p:extLst>
      <p:ext uri="{BB962C8B-B14F-4D97-AF65-F5344CB8AC3E}">
        <p14:creationId xmlns:p14="http://schemas.microsoft.com/office/powerpoint/2010/main" val="4225205686"/>
      </p:ext>
    </p:extLst>
  </p:cSld>
  <p:clrMapOvr>
    <a:masterClrMapping/>
  </p:clrMapOvr>
  <mc:AlternateContent xmlns:mc="http://schemas.openxmlformats.org/markup-compatibility/2006" xmlns:p14="http://schemas.microsoft.com/office/powerpoint/2010/main">
    <mc:Choice Requires="p14">
      <p:transition spd="slow" p14:dur="2000" advClick="0" advTm="3000">
        <p:randomBar dir="vert"/>
      </p:transition>
    </mc:Choice>
    <mc:Fallback xmlns="">
      <p:transition spd="slow" advClick="0" advTm="3000">
        <p:randomBar dir="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iterate type="lt">
                                    <p:tmPct val="0"/>
                                  </p:iterate>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childTnLst>
                          </p:cTn>
                        </p:par>
                        <p:par>
                          <p:cTn id="8" fill="hold">
                            <p:stCondLst>
                              <p:cond delay="500"/>
                            </p:stCondLst>
                            <p:childTnLst>
                              <p:par>
                                <p:cTn id="9" presetID="34" presetClass="emph" presetSubtype="0" fill="hold" grpId="1" nodeType="afterEffect">
                                  <p:stCondLst>
                                    <p:cond delay="0"/>
                                  </p:stCondLst>
                                  <p:iterate type="lt">
                                    <p:tmPct val="10000"/>
                                  </p:iterate>
                                  <p:childTnLst>
                                    <p:animMotion origin="layout" path="M -3.95833E-6 -3.7037E-7 L -3.95833E-6 -0.07222 " pathEditMode="relative" rAng="0" ptsTypes="AA">
                                      <p:cBhvr>
                                        <p:cTn id="10" dur="250" accel="50000" decel="50000" autoRev="1" fill="hold">
                                          <p:stCondLst>
                                            <p:cond delay="0"/>
                                          </p:stCondLst>
                                        </p:cTn>
                                        <p:tgtEl>
                                          <p:spTgt spid="8"/>
                                        </p:tgtEl>
                                        <p:attrNameLst>
                                          <p:attrName>ppt_x</p:attrName>
                                          <p:attrName>ppt_y</p:attrName>
                                        </p:attrNameLst>
                                      </p:cBhvr>
                                      <p:rCtr x="0" y="-3611"/>
                                    </p:animMotion>
                                    <p:animRot by="1500000">
                                      <p:cBhvr>
                                        <p:cTn id="11" dur="125" fill="hold">
                                          <p:stCondLst>
                                            <p:cond delay="0"/>
                                          </p:stCondLst>
                                        </p:cTn>
                                        <p:tgtEl>
                                          <p:spTgt spid="8"/>
                                        </p:tgtEl>
                                        <p:attrNameLst>
                                          <p:attrName>r</p:attrName>
                                        </p:attrNameLst>
                                      </p:cBhvr>
                                    </p:animRot>
                                    <p:animRot by="-1500000">
                                      <p:cBhvr>
                                        <p:cTn id="12" dur="125" fill="hold">
                                          <p:stCondLst>
                                            <p:cond delay="125"/>
                                          </p:stCondLst>
                                        </p:cTn>
                                        <p:tgtEl>
                                          <p:spTgt spid="8"/>
                                        </p:tgtEl>
                                        <p:attrNameLst>
                                          <p:attrName>r</p:attrName>
                                        </p:attrNameLst>
                                      </p:cBhvr>
                                    </p:animRot>
                                    <p:animRot by="-1500000">
                                      <p:cBhvr>
                                        <p:cTn id="13" dur="125" fill="hold">
                                          <p:stCondLst>
                                            <p:cond delay="250"/>
                                          </p:stCondLst>
                                        </p:cTn>
                                        <p:tgtEl>
                                          <p:spTgt spid="8"/>
                                        </p:tgtEl>
                                        <p:attrNameLst>
                                          <p:attrName>r</p:attrName>
                                        </p:attrNameLst>
                                      </p:cBhvr>
                                    </p:animRot>
                                    <p:animRot by="1500000">
                                      <p:cBhvr>
                                        <p:cTn id="14" dur="125" fill="hold">
                                          <p:stCondLst>
                                            <p:cond delay="375"/>
                                          </p:stCondLst>
                                        </p:cTn>
                                        <p:tgtEl>
                                          <p:spTgt spid="8"/>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extLst>
    <p:ext uri="{E180D4A7-C9FB-4DFB-919C-405C955672EB}">
      <p14:showEvtLst xmlns:p14="http://schemas.microsoft.com/office/powerpoint/2010/main">
        <p14:playEvt time="679" objId="5"/>
      </p14:showEvtLst>
    </p:ext>
  </p:extLs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5" name="组合 194"/>
          <p:cNvGrpSpPr/>
          <p:nvPr/>
        </p:nvGrpSpPr>
        <p:grpSpPr>
          <a:xfrm>
            <a:off x="1539788" y="1980663"/>
            <a:ext cx="4151176" cy="1879382"/>
            <a:chOff x="1538201" y="1980663"/>
            <a:chExt cx="4151176" cy="1879382"/>
          </a:xfrm>
        </p:grpSpPr>
        <p:sp>
          <p:nvSpPr>
            <p:cNvPr id="2" name="椭圆 31"/>
            <p:cNvSpPr/>
            <p:nvPr/>
          </p:nvSpPr>
          <p:spPr>
            <a:xfrm>
              <a:off x="1538201" y="2045970"/>
              <a:ext cx="994660" cy="1202966"/>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87378"/>
                <a:gd name="connsiteY0-334" fmla="*/ 58090 h 647015"/>
                <a:gd name="connsiteX1-335" fmla="*/ 571432 w 687378"/>
                <a:gd name="connsiteY1-336" fmla="*/ 16673 h 647015"/>
                <a:gd name="connsiteX2-337" fmla="*/ 659670 w 687378"/>
                <a:gd name="connsiteY2-338" fmla="*/ 330492 h 647015"/>
                <a:gd name="connsiteX3-339" fmla="*/ 331423 w 687378"/>
                <a:gd name="connsiteY3-340" fmla="*/ 647015 h 647015"/>
                <a:gd name="connsiteX4-341" fmla="*/ 3176 w 687378"/>
                <a:gd name="connsiteY4-342" fmla="*/ 330492 h 647015"/>
                <a:gd name="connsiteX5-343" fmla="*/ 62645 w 687378"/>
                <a:gd name="connsiteY5-344" fmla="*/ 127576 h 647015"/>
                <a:gd name="connsiteX0-345" fmla="*/ 128078 w 677145"/>
                <a:gd name="connsiteY0-346" fmla="*/ 58090 h 663933"/>
                <a:gd name="connsiteX1-347" fmla="*/ 571432 w 677145"/>
                <a:gd name="connsiteY1-348" fmla="*/ 16673 h 663933"/>
                <a:gd name="connsiteX2-349" fmla="*/ 659670 w 677145"/>
                <a:gd name="connsiteY2-350" fmla="*/ 330492 h 663933"/>
                <a:gd name="connsiteX3-351" fmla="*/ 559815 w 677145"/>
                <a:gd name="connsiteY3-352" fmla="*/ 663933 h 663933"/>
                <a:gd name="connsiteX4-353" fmla="*/ 3176 w 677145"/>
                <a:gd name="connsiteY4-354" fmla="*/ 330492 h 663933"/>
                <a:gd name="connsiteX5-355" fmla="*/ 62645 w 677145"/>
                <a:gd name="connsiteY5-356" fmla="*/ 127576 h 663933"/>
                <a:gd name="connsiteX0-357" fmla="*/ 101940 w 644966"/>
                <a:gd name="connsiteY0-358" fmla="*/ 58090 h 685888"/>
                <a:gd name="connsiteX1-359" fmla="*/ 545294 w 644966"/>
                <a:gd name="connsiteY1-360" fmla="*/ 16673 h 685888"/>
                <a:gd name="connsiteX2-361" fmla="*/ 633532 w 644966"/>
                <a:gd name="connsiteY2-362" fmla="*/ 330492 h 685888"/>
                <a:gd name="connsiteX3-363" fmla="*/ 533677 w 644966"/>
                <a:gd name="connsiteY3-364" fmla="*/ 663933 h 685888"/>
                <a:gd name="connsiteX4-365" fmla="*/ 10874 w 644966"/>
                <a:gd name="connsiteY4-366" fmla="*/ 575801 h 685888"/>
                <a:gd name="connsiteX5-367" fmla="*/ 36507 w 644966"/>
                <a:gd name="connsiteY5-368" fmla="*/ 127576 h 685888"/>
                <a:gd name="connsiteX0-369" fmla="*/ 101940 w 642626"/>
                <a:gd name="connsiteY0-370" fmla="*/ 58090 h 654766"/>
                <a:gd name="connsiteX1-371" fmla="*/ 545294 w 642626"/>
                <a:gd name="connsiteY1-372" fmla="*/ 16673 h 654766"/>
                <a:gd name="connsiteX2-373" fmla="*/ 633532 w 642626"/>
                <a:gd name="connsiteY2-374" fmla="*/ 330492 h 654766"/>
                <a:gd name="connsiteX3-375" fmla="*/ 567513 w 642626"/>
                <a:gd name="connsiteY3-376" fmla="*/ 613179 h 654766"/>
                <a:gd name="connsiteX4-377" fmla="*/ 10874 w 642626"/>
                <a:gd name="connsiteY4-378" fmla="*/ 575801 h 654766"/>
                <a:gd name="connsiteX5-379" fmla="*/ 36507 w 642626"/>
                <a:gd name="connsiteY5-380" fmla="*/ 127576 h 654766"/>
                <a:gd name="connsiteX0-381" fmla="*/ 101940 w 642626"/>
                <a:gd name="connsiteY0-382" fmla="*/ 30477 h 627153"/>
                <a:gd name="connsiteX1-383" fmla="*/ 545294 w 642626"/>
                <a:gd name="connsiteY1-384" fmla="*/ 31354 h 627153"/>
                <a:gd name="connsiteX2-385" fmla="*/ 633532 w 642626"/>
                <a:gd name="connsiteY2-386" fmla="*/ 302879 h 627153"/>
                <a:gd name="connsiteX3-387" fmla="*/ 567513 w 642626"/>
                <a:gd name="connsiteY3-388" fmla="*/ 585566 h 627153"/>
                <a:gd name="connsiteX4-389" fmla="*/ 10874 w 642626"/>
                <a:gd name="connsiteY4-390" fmla="*/ 548188 h 627153"/>
                <a:gd name="connsiteX5-391" fmla="*/ 36507 w 642626"/>
                <a:gd name="connsiteY5-392" fmla="*/ 99963 h 627153"/>
                <a:gd name="connsiteX0-393" fmla="*/ 101940 w 641803"/>
                <a:gd name="connsiteY0-394" fmla="*/ 32533 h 629209"/>
                <a:gd name="connsiteX1-395" fmla="*/ 545294 w 641803"/>
                <a:gd name="connsiteY1-396" fmla="*/ 33410 h 629209"/>
                <a:gd name="connsiteX2-397" fmla="*/ 633532 w 641803"/>
                <a:gd name="connsiteY2-398" fmla="*/ 304935 h 629209"/>
                <a:gd name="connsiteX3-399" fmla="*/ 567513 w 641803"/>
                <a:gd name="connsiteY3-400" fmla="*/ 587622 h 629209"/>
                <a:gd name="connsiteX4-401" fmla="*/ 10874 w 641803"/>
                <a:gd name="connsiteY4-402" fmla="*/ 550244 h 629209"/>
                <a:gd name="connsiteX5-403" fmla="*/ 36507 w 641803"/>
                <a:gd name="connsiteY5-404" fmla="*/ 102019 h 629209"/>
                <a:gd name="connsiteX0-405" fmla="*/ 93785 w 633648"/>
                <a:gd name="connsiteY0-406" fmla="*/ 32533 h 629209"/>
                <a:gd name="connsiteX1-407" fmla="*/ 537139 w 633648"/>
                <a:gd name="connsiteY1-408" fmla="*/ 33410 h 629209"/>
                <a:gd name="connsiteX2-409" fmla="*/ 625377 w 633648"/>
                <a:gd name="connsiteY2-410" fmla="*/ 304935 h 629209"/>
                <a:gd name="connsiteX3-411" fmla="*/ 559358 w 633648"/>
                <a:gd name="connsiteY3-412" fmla="*/ 587622 h 629209"/>
                <a:gd name="connsiteX4-413" fmla="*/ 2719 w 633648"/>
                <a:gd name="connsiteY4-414" fmla="*/ 550244 h 629209"/>
                <a:gd name="connsiteX5-415" fmla="*/ 28352 w 633648"/>
                <a:gd name="connsiteY5-416" fmla="*/ 102019 h 629209"/>
                <a:gd name="connsiteX0-417" fmla="*/ 103603 w 643466"/>
                <a:gd name="connsiteY0-418" fmla="*/ 32533 h 629209"/>
                <a:gd name="connsiteX1-419" fmla="*/ 546957 w 643466"/>
                <a:gd name="connsiteY1-420" fmla="*/ 33410 h 629209"/>
                <a:gd name="connsiteX2-421" fmla="*/ 635195 w 643466"/>
                <a:gd name="connsiteY2-422" fmla="*/ 304935 h 629209"/>
                <a:gd name="connsiteX3-423" fmla="*/ 569176 w 643466"/>
                <a:gd name="connsiteY3-424" fmla="*/ 587622 h 629209"/>
                <a:gd name="connsiteX4-425" fmla="*/ 12537 w 643466"/>
                <a:gd name="connsiteY4-426" fmla="*/ 550244 h 629209"/>
                <a:gd name="connsiteX5-427" fmla="*/ 4334 w 643466"/>
                <a:gd name="connsiteY5-428" fmla="*/ 102019 h 629209"/>
                <a:gd name="connsiteX0-429" fmla="*/ 103603 w 643466"/>
                <a:gd name="connsiteY0-430" fmla="*/ 32533 h 613248"/>
                <a:gd name="connsiteX1-431" fmla="*/ 546957 w 643466"/>
                <a:gd name="connsiteY1-432" fmla="*/ 33410 h 613248"/>
                <a:gd name="connsiteX2-433" fmla="*/ 635195 w 643466"/>
                <a:gd name="connsiteY2-434" fmla="*/ 304935 h 613248"/>
                <a:gd name="connsiteX3-435" fmla="*/ 569176 w 643466"/>
                <a:gd name="connsiteY3-436" fmla="*/ 587622 h 613248"/>
                <a:gd name="connsiteX4-437" fmla="*/ 12537 w 643466"/>
                <a:gd name="connsiteY4-438" fmla="*/ 518643 h 613248"/>
                <a:gd name="connsiteX5-439" fmla="*/ 4334 w 643466"/>
                <a:gd name="connsiteY5-440" fmla="*/ 102019 h 613248"/>
                <a:gd name="connsiteX0-441" fmla="*/ 103603 w 622280"/>
                <a:gd name="connsiteY0-442" fmla="*/ 51723 h 632438"/>
                <a:gd name="connsiteX1-443" fmla="*/ 546957 w 622280"/>
                <a:gd name="connsiteY1-444" fmla="*/ 52600 h 632438"/>
                <a:gd name="connsiteX2-445" fmla="*/ 569176 w 622280"/>
                <a:gd name="connsiteY2-446" fmla="*/ 606812 h 632438"/>
                <a:gd name="connsiteX3-447" fmla="*/ 12537 w 622280"/>
                <a:gd name="connsiteY3-448" fmla="*/ 537833 h 632438"/>
                <a:gd name="connsiteX4-449" fmla="*/ 4334 w 622280"/>
                <a:gd name="connsiteY4-450" fmla="*/ 121209 h 632438"/>
                <a:gd name="connsiteX0-451" fmla="*/ 103603 w 640916"/>
                <a:gd name="connsiteY0-452" fmla="*/ 51277 h 628066"/>
                <a:gd name="connsiteX1-453" fmla="*/ 546957 w 640916"/>
                <a:gd name="connsiteY1-454" fmla="*/ 52154 h 628066"/>
                <a:gd name="connsiteX2-455" fmla="*/ 595444 w 640916"/>
                <a:gd name="connsiteY2-456" fmla="*/ 600046 h 628066"/>
                <a:gd name="connsiteX3-457" fmla="*/ 12537 w 640916"/>
                <a:gd name="connsiteY3-458" fmla="*/ 537387 h 628066"/>
                <a:gd name="connsiteX4-459" fmla="*/ 4334 w 640916"/>
                <a:gd name="connsiteY4-460" fmla="*/ 120763 h 628066"/>
                <a:gd name="connsiteX0-461" fmla="*/ 103603 w 629940"/>
                <a:gd name="connsiteY0-462" fmla="*/ 26437 h 603226"/>
                <a:gd name="connsiteX1-463" fmla="*/ 546957 w 629940"/>
                <a:gd name="connsiteY1-464" fmla="*/ 27314 h 603226"/>
                <a:gd name="connsiteX2-465" fmla="*/ 595444 w 629940"/>
                <a:gd name="connsiteY2-466" fmla="*/ 575206 h 603226"/>
                <a:gd name="connsiteX3-467" fmla="*/ 12537 w 629940"/>
                <a:gd name="connsiteY3-468" fmla="*/ 512547 h 603226"/>
                <a:gd name="connsiteX4-469" fmla="*/ 4334 w 629940"/>
                <a:gd name="connsiteY4-470" fmla="*/ 95923 h 603226"/>
                <a:gd name="connsiteX0-471" fmla="*/ 103603 w 651443"/>
                <a:gd name="connsiteY0-472" fmla="*/ 20041 h 614843"/>
                <a:gd name="connsiteX1-473" fmla="*/ 608249 w 651443"/>
                <a:gd name="connsiteY1-474" fmla="*/ 39879 h 614843"/>
                <a:gd name="connsiteX2-475" fmla="*/ 595444 w 651443"/>
                <a:gd name="connsiteY2-476" fmla="*/ 568810 h 614843"/>
                <a:gd name="connsiteX3-477" fmla="*/ 12537 w 651443"/>
                <a:gd name="connsiteY3-478" fmla="*/ 506151 h 614843"/>
                <a:gd name="connsiteX4-479" fmla="*/ 4334 w 651443"/>
                <a:gd name="connsiteY4-480" fmla="*/ 89527 h 614843"/>
                <a:gd name="connsiteX0-481" fmla="*/ 103603 w 640788"/>
                <a:gd name="connsiteY0-482" fmla="*/ 20041 h 614843"/>
                <a:gd name="connsiteX1-483" fmla="*/ 581981 w 640788"/>
                <a:gd name="connsiteY1-484" fmla="*/ 39879 h 614843"/>
                <a:gd name="connsiteX2-485" fmla="*/ 595444 w 640788"/>
                <a:gd name="connsiteY2-486" fmla="*/ 568810 h 614843"/>
                <a:gd name="connsiteX3-487" fmla="*/ 12537 w 640788"/>
                <a:gd name="connsiteY3-488" fmla="*/ 506151 h 614843"/>
                <a:gd name="connsiteX4-489" fmla="*/ 4334 w 640788"/>
                <a:gd name="connsiteY4-490" fmla="*/ 89527 h 614843"/>
                <a:gd name="connsiteX0-491" fmla="*/ 103603 w 673655"/>
                <a:gd name="connsiteY0-492" fmla="*/ 38763 h 618146"/>
                <a:gd name="connsiteX1-493" fmla="*/ 581981 w 673655"/>
                <a:gd name="connsiteY1-494" fmla="*/ 58601 h 618146"/>
                <a:gd name="connsiteX2-495" fmla="*/ 621713 w 673655"/>
                <a:gd name="connsiteY2-496" fmla="*/ 562250 h 618146"/>
                <a:gd name="connsiteX3-497" fmla="*/ 12537 w 673655"/>
                <a:gd name="connsiteY3-498" fmla="*/ 524873 h 618146"/>
                <a:gd name="connsiteX4-499" fmla="*/ 4334 w 673655"/>
                <a:gd name="connsiteY4-500" fmla="*/ 108249 h 618146"/>
                <a:gd name="connsiteX0-501" fmla="*/ 103603 w 654750"/>
                <a:gd name="connsiteY0-502" fmla="*/ 38763 h 605787"/>
                <a:gd name="connsiteX1-503" fmla="*/ 581981 w 654750"/>
                <a:gd name="connsiteY1-504" fmla="*/ 58601 h 605787"/>
                <a:gd name="connsiteX2-505" fmla="*/ 621713 w 654750"/>
                <a:gd name="connsiteY2-506" fmla="*/ 562250 h 605787"/>
                <a:gd name="connsiteX3-507" fmla="*/ 12537 w 654750"/>
                <a:gd name="connsiteY3-508" fmla="*/ 524873 h 605787"/>
                <a:gd name="connsiteX4-509" fmla="*/ 4334 w 654750"/>
                <a:gd name="connsiteY4-510" fmla="*/ 108249 h 605787"/>
                <a:gd name="connsiteX0-511" fmla="*/ 103603 w 643734"/>
                <a:gd name="connsiteY0-512" fmla="*/ 31800 h 598824"/>
                <a:gd name="connsiteX1-513" fmla="*/ 581981 w 643734"/>
                <a:gd name="connsiteY1-514" fmla="*/ 51638 h 598824"/>
                <a:gd name="connsiteX2-515" fmla="*/ 621713 w 643734"/>
                <a:gd name="connsiteY2-516" fmla="*/ 555287 h 598824"/>
                <a:gd name="connsiteX3-517" fmla="*/ 12537 w 643734"/>
                <a:gd name="connsiteY3-518" fmla="*/ 517910 h 598824"/>
                <a:gd name="connsiteX4-519" fmla="*/ 4334 w 643734"/>
                <a:gd name="connsiteY4-520" fmla="*/ 101286 h 598824"/>
                <a:gd name="connsiteX0-521" fmla="*/ 103603 w 643734"/>
                <a:gd name="connsiteY0-522" fmla="*/ 24551 h 591575"/>
                <a:gd name="connsiteX1-523" fmla="*/ 581981 w 643734"/>
                <a:gd name="connsiteY1-524" fmla="*/ 44389 h 591575"/>
                <a:gd name="connsiteX2-525" fmla="*/ 621713 w 643734"/>
                <a:gd name="connsiteY2-526" fmla="*/ 548038 h 591575"/>
                <a:gd name="connsiteX3-527" fmla="*/ 12537 w 643734"/>
                <a:gd name="connsiteY3-528" fmla="*/ 510661 h 591575"/>
                <a:gd name="connsiteX4-529" fmla="*/ 4334 w 643734"/>
                <a:gd name="connsiteY4-530" fmla="*/ 94037 h 591575"/>
                <a:gd name="connsiteX0-531" fmla="*/ 103603 w 643734"/>
                <a:gd name="connsiteY0-532" fmla="*/ 20135 h 587159"/>
                <a:gd name="connsiteX1-533" fmla="*/ 581981 w 643734"/>
                <a:gd name="connsiteY1-534" fmla="*/ 39973 h 587159"/>
                <a:gd name="connsiteX2-535" fmla="*/ 621713 w 643734"/>
                <a:gd name="connsiteY2-536" fmla="*/ 543622 h 587159"/>
                <a:gd name="connsiteX3-537" fmla="*/ 12537 w 643734"/>
                <a:gd name="connsiteY3-538" fmla="*/ 506245 h 587159"/>
                <a:gd name="connsiteX4-539" fmla="*/ 4334 w 643734"/>
                <a:gd name="connsiteY4-540" fmla="*/ 89621 h 587159"/>
                <a:gd name="connsiteX0-541" fmla="*/ 51067 w 657504"/>
                <a:gd name="connsiteY0-542" fmla="*/ 31623 h 592327"/>
                <a:gd name="connsiteX1-543" fmla="*/ 581981 w 657504"/>
                <a:gd name="connsiteY1-544" fmla="*/ 45141 h 592327"/>
                <a:gd name="connsiteX2-545" fmla="*/ 621713 w 657504"/>
                <a:gd name="connsiteY2-546" fmla="*/ 548790 h 592327"/>
                <a:gd name="connsiteX3-547" fmla="*/ 12537 w 657504"/>
                <a:gd name="connsiteY3-548" fmla="*/ 511413 h 592327"/>
                <a:gd name="connsiteX4-549" fmla="*/ 4334 w 657504"/>
                <a:gd name="connsiteY4-550" fmla="*/ 94789 h 592327"/>
                <a:gd name="connsiteX0-551" fmla="*/ 51067 w 676118"/>
                <a:gd name="connsiteY0-552" fmla="*/ 31623 h 604686"/>
                <a:gd name="connsiteX1-553" fmla="*/ 581981 w 676118"/>
                <a:gd name="connsiteY1-554" fmla="*/ 45141 h 604686"/>
                <a:gd name="connsiteX2-555" fmla="*/ 621713 w 676118"/>
                <a:gd name="connsiteY2-556" fmla="*/ 548790 h 604686"/>
                <a:gd name="connsiteX3-557" fmla="*/ 12537 w 676118"/>
                <a:gd name="connsiteY3-558" fmla="*/ 511413 h 604686"/>
                <a:gd name="connsiteX4-559" fmla="*/ 4334 w 676118"/>
                <a:gd name="connsiteY4-560" fmla="*/ 94789 h 604686"/>
                <a:gd name="connsiteX0-561" fmla="*/ 51067 w 659741"/>
                <a:gd name="connsiteY0-562" fmla="*/ 18182 h 591245"/>
                <a:gd name="connsiteX1-563" fmla="*/ 581981 w 659741"/>
                <a:gd name="connsiteY1-564" fmla="*/ 31700 h 591245"/>
                <a:gd name="connsiteX2-565" fmla="*/ 621713 w 659741"/>
                <a:gd name="connsiteY2-566" fmla="*/ 535349 h 591245"/>
                <a:gd name="connsiteX3-567" fmla="*/ 12537 w 659741"/>
                <a:gd name="connsiteY3-568" fmla="*/ 497972 h 591245"/>
                <a:gd name="connsiteX4-569" fmla="*/ 4334 w 659741"/>
                <a:gd name="connsiteY4-570" fmla="*/ 81348 h 591245"/>
                <a:gd name="connsiteX0-571" fmla="*/ 51067 w 671131"/>
                <a:gd name="connsiteY0-572" fmla="*/ 18182 h 591245"/>
                <a:gd name="connsiteX1-573" fmla="*/ 617005 w 671131"/>
                <a:gd name="connsiteY1-574" fmla="*/ 31700 h 591245"/>
                <a:gd name="connsiteX2-575" fmla="*/ 621713 w 671131"/>
                <a:gd name="connsiteY2-576" fmla="*/ 535349 h 591245"/>
                <a:gd name="connsiteX3-577" fmla="*/ 12537 w 671131"/>
                <a:gd name="connsiteY3-578" fmla="*/ 497972 h 591245"/>
                <a:gd name="connsiteX4-579" fmla="*/ 4334 w 671131"/>
                <a:gd name="connsiteY4-580" fmla="*/ 81348 h 591245"/>
                <a:gd name="connsiteX0-581" fmla="*/ 51067 w 648099"/>
                <a:gd name="connsiteY0-582" fmla="*/ 18182 h 578886"/>
                <a:gd name="connsiteX1-583" fmla="*/ 617005 w 648099"/>
                <a:gd name="connsiteY1-584" fmla="*/ 31700 h 578886"/>
                <a:gd name="connsiteX2-585" fmla="*/ 621713 w 648099"/>
                <a:gd name="connsiteY2-586" fmla="*/ 535349 h 578886"/>
                <a:gd name="connsiteX3-587" fmla="*/ 12537 w 648099"/>
                <a:gd name="connsiteY3-588" fmla="*/ 497972 h 578886"/>
                <a:gd name="connsiteX4-589" fmla="*/ 4334 w 648099"/>
                <a:gd name="connsiteY4-590" fmla="*/ 81348 h 578886"/>
                <a:gd name="connsiteX0-591" fmla="*/ 51067 w 648099"/>
                <a:gd name="connsiteY0-592" fmla="*/ 18182 h 565791"/>
                <a:gd name="connsiteX1-593" fmla="*/ 617005 w 648099"/>
                <a:gd name="connsiteY1-594" fmla="*/ 31700 h 565791"/>
                <a:gd name="connsiteX2-595" fmla="*/ 621713 w 648099"/>
                <a:gd name="connsiteY2-596" fmla="*/ 535349 h 565791"/>
                <a:gd name="connsiteX3-597" fmla="*/ 12537 w 648099"/>
                <a:gd name="connsiteY3-598" fmla="*/ 497972 h 565791"/>
                <a:gd name="connsiteX4-599" fmla="*/ 4334 w 648099"/>
                <a:gd name="connsiteY4-600" fmla="*/ 81348 h 565791"/>
              </a:gdLst>
              <a:ahLst/>
              <a:cxnLst>
                <a:cxn ang="0">
                  <a:pos x="connsiteX0-591" y="connsiteY0-592"/>
                </a:cxn>
                <a:cxn ang="0">
                  <a:pos x="connsiteX1-593" y="connsiteY1-594"/>
                </a:cxn>
                <a:cxn ang="0">
                  <a:pos x="connsiteX2-595" y="connsiteY2-596"/>
                </a:cxn>
                <a:cxn ang="0">
                  <a:pos x="connsiteX3-597" y="connsiteY3-598"/>
                </a:cxn>
                <a:cxn ang="0">
                  <a:pos x="connsiteX4-599" y="connsiteY4-600"/>
                </a:cxn>
              </a:cxnLst>
              <a:rect l="l" t="t" r="r" b="b"/>
              <a:pathLst>
                <a:path w="648099" h="565791">
                  <a:moveTo>
                    <a:pt x="51067" y="18182"/>
                  </a:moveTo>
                  <a:cubicBezTo>
                    <a:pt x="281003" y="7261"/>
                    <a:pt x="591945" y="-22893"/>
                    <a:pt x="617005" y="31700"/>
                  </a:cubicBezTo>
                  <a:cubicBezTo>
                    <a:pt x="642065" y="86293"/>
                    <a:pt x="669922" y="489239"/>
                    <a:pt x="621713" y="535349"/>
                  </a:cubicBezTo>
                  <a:cubicBezTo>
                    <a:pt x="573504" y="581459"/>
                    <a:pt x="32838" y="579874"/>
                    <a:pt x="12537" y="497972"/>
                  </a:cubicBezTo>
                  <a:cubicBezTo>
                    <a:pt x="992" y="378148"/>
                    <a:pt x="-4426" y="189998"/>
                    <a:pt x="4334" y="81348"/>
                  </a:cubicBezTo>
                </a:path>
              </a:pathLst>
            </a:custGeom>
            <a:noFill/>
            <a:ln w="28575" cap="rnd">
              <a:solidFill>
                <a:schemeClr val="accent1"/>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tx1"/>
                </a:solidFill>
                <a:cs typeface="+mn-ea"/>
                <a:sym typeface="+mn-lt"/>
              </a:endParaRPr>
            </a:p>
          </p:txBody>
        </p:sp>
        <p:sp>
          <p:nvSpPr>
            <p:cNvPr id="3" name="任意多边形 2"/>
            <p:cNvSpPr/>
            <p:nvPr/>
          </p:nvSpPr>
          <p:spPr>
            <a:xfrm>
              <a:off x="2780774" y="2517031"/>
              <a:ext cx="2690695" cy="15953"/>
            </a:xfrm>
            <a:custGeom>
              <a:avLst/>
              <a:gdLst>
                <a:gd name="connsiteX0" fmla="*/ 0 w 3513221"/>
                <a:gd name="connsiteY0" fmla="*/ 32084 h 64281"/>
                <a:gd name="connsiteX1" fmla="*/ 930442 w 3513221"/>
                <a:gd name="connsiteY1" fmla="*/ 16042 h 64281"/>
                <a:gd name="connsiteX2" fmla="*/ 1892968 w 3513221"/>
                <a:gd name="connsiteY2" fmla="*/ 64168 h 64281"/>
                <a:gd name="connsiteX3" fmla="*/ 3513221 w 3513221"/>
                <a:gd name="connsiteY3" fmla="*/ 0 h 64281"/>
              </a:gdLst>
              <a:ahLst/>
              <a:cxnLst>
                <a:cxn ang="0">
                  <a:pos x="connsiteX0" y="connsiteY0"/>
                </a:cxn>
                <a:cxn ang="0">
                  <a:pos x="connsiteX1" y="connsiteY1"/>
                </a:cxn>
                <a:cxn ang="0">
                  <a:pos x="connsiteX2" y="connsiteY2"/>
                </a:cxn>
                <a:cxn ang="0">
                  <a:pos x="connsiteX3" y="connsiteY3"/>
                </a:cxn>
              </a:cxnLst>
              <a:rect l="l" t="t" r="r" b="b"/>
              <a:pathLst>
                <a:path w="3513221" h="64281">
                  <a:moveTo>
                    <a:pt x="0" y="32084"/>
                  </a:moveTo>
                  <a:cubicBezTo>
                    <a:pt x="307473" y="21389"/>
                    <a:pt x="614947" y="10695"/>
                    <a:pt x="930442" y="16042"/>
                  </a:cubicBezTo>
                  <a:cubicBezTo>
                    <a:pt x="1245937" y="21389"/>
                    <a:pt x="1462505" y="66842"/>
                    <a:pt x="1892968" y="64168"/>
                  </a:cubicBezTo>
                  <a:cubicBezTo>
                    <a:pt x="2323431" y="61494"/>
                    <a:pt x="2918326" y="30747"/>
                    <a:pt x="3513221" y="0"/>
                  </a:cubicBezTo>
                </a:path>
              </a:pathLst>
            </a:custGeom>
            <a:noFill/>
            <a:ln w="25400" cap="rnd">
              <a:solidFill>
                <a:schemeClr val="accent1"/>
              </a:solidFill>
              <a:prstDash val="lg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grpSp>
          <p:nvGrpSpPr>
            <p:cNvPr id="105" name="组合 104"/>
            <p:cNvGrpSpPr/>
            <p:nvPr/>
          </p:nvGrpSpPr>
          <p:grpSpPr>
            <a:xfrm>
              <a:off x="1764852" y="2341435"/>
              <a:ext cx="552473" cy="540617"/>
              <a:chOff x="2159000" y="1141413"/>
              <a:chExt cx="739775" cy="723900"/>
            </a:xfrm>
            <a:solidFill>
              <a:schemeClr val="accent1"/>
            </a:solidFill>
          </p:grpSpPr>
          <p:sp>
            <p:nvSpPr>
              <p:cNvPr id="106" name="Freeform 832"/>
              <p:cNvSpPr/>
              <p:nvPr/>
            </p:nvSpPr>
            <p:spPr bwMode="auto">
              <a:xfrm>
                <a:off x="2216150" y="1428750"/>
                <a:ext cx="14288" cy="63500"/>
              </a:xfrm>
              <a:custGeom>
                <a:avLst/>
                <a:gdLst/>
                <a:ahLst/>
                <a:cxnLst>
                  <a:cxn ang="0">
                    <a:pos x="27" y="4"/>
                  </a:cxn>
                  <a:cxn ang="0">
                    <a:pos x="27" y="4"/>
                  </a:cxn>
                  <a:cxn ang="0">
                    <a:pos x="27" y="2"/>
                  </a:cxn>
                  <a:cxn ang="0">
                    <a:pos x="26" y="1"/>
                  </a:cxn>
                  <a:cxn ang="0">
                    <a:pos x="25" y="0"/>
                  </a:cxn>
                  <a:cxn ang="0">
                    <a:pos x="23" y="0"/>
                  </a:cxn>
                  <a:cxn ang="0">
                    <a:pos x="21" y="0"/>
                  </a:cxn>
                  <a:cxn ang="0">
                    <a:pos x="20" y="1"/>
                  </a:cxn>
                  <a:cxn ang="0">
                    <a:pos x="19" y="2"/>
                  </a:cxn>
                  <a:cxn ang="0">
                    <a:pos x="18" y="4"/>
                  </a:cxn>
                  <a:cxn ang="0">
                    <a:pos x="18" y="4"/>
                  </a:cxn>
                  <a:cxn ang="0">
                    <a:pos x="17" y="22"/>
                  </a:cxn>
                  <a:cxn ang="0">
                    <a:pos x="14" y="39"/>
                  </a:cxn>
                  <a:cxn ang="0">
                    <a:pos x="9" y="56"/>
                  </a:cxn>
                  <a:cxn ang="0">
                    <a:pos x="4" y="73"/>
                  </a:cxn>
                  <a:cxn ang="0">
                    <a:pos x="4" y="73"/>
                  </a:cxn>
                  <a:cxn ang="0">
                    <a:pos x="2" y="84"/>
                  </a:cxn>
                  <a:cxn ang="0">
                    <a:pos x="1" y="95"/>
                  </a:cxn>
                  <a:cxn ang="0">
                    <a:pos x="0" y="100"/>
                  </a:cxn>
                  <a:cxn ang="0">
                    <a:pos x="1" y="106"/>
                  </a:cxn>
                  <a:cxn ang="0">
                    <a:pos x="2" y="111"/>
                  </a:cxn>
                  <a:cxn ang="0">
                    <a:pos x="4" y="116"/>
                  </a:cxn>
                  <a:cxn ang="0">
                    <a:pos x="4" y="116"/>
                  </a:cxn>
                  <a:cxn ang="0">
                    <a:pos x="5" y="117"/>
                  </a:cxn>
                  <a:cxn ang="0">
                    <a:pos x="7" y="118"/>
                  </a:cxn>
                  <a:cxn ang="0">
                    <a:pos x="8" y="118"/>
                  </a:cxn>
                  <a:cxn ang="0">
                    <a:pos x="10" y="118"/>
                  </a:cxn>
                  <a:cxn ang="0">
                    <a:pos x="12" y="116"/>
                  </a:cxn>
                  <a:cxn ang="0">
                    <a:pos x="13" y="115"/>
                  </a:cxn>
                  <a:cxn ang="0">
                    <a:pos x="14" y="113"/>
                  </a:cxn>
                  <a:cxn ang="0">
                    <a:pos x="13" y="111"/>
                  </a:cxn>
                  <a:cxn ang="0">
                    <a:pos x="13" y="111"/>
                  </a:cxn>
                  <a:cxn ang="0">
                    <a:pos x="10" y="104"/>
                  </a:cxn>
                  <a:cxn ang="0">
                    <a:pos x="9" y="97"/>
                  </a:cxn>
                  <a:cxn ang="0">
                    <a:pos x="10" y="91"/>
                  </a:cxn>
                  <a:cxn ang="0">
                    <a:pos x="12" y="83"/>
                  </a:cxn>
                  <a:cxn ang="0">
                    <a:pos x="16" y="68"/>
                  </a:cxn>
                  <a:cxn ang="0">
                    <a:pos x="20" y="56"/>
                  </a:cxn>
                  <a:cxn ang="0">
                    <a:pos x="20" y="56"/>
                  </a:cxn>
                  <a:cxn ang="0">
                    <a:pos x="23" y="44"/>
                  </a:cxn>
                  <a:cxn ang="0">
                    <a:pos x="26" y="30"/>
                  </a:cxn>
                  <a:cxn ang="0">
                    <a:pos x="27" y="4"/>
                  </a:cxn>
                  <a:cxn ang="0">
                    <a:pos x="27" y="4"/>
                  </a:cxn>
                </a:cxnLst>
                <a:rect l="0" t="0" r="r" b="b"/>
                <a:pathLst>
                  <a:path w="27" h="118">
                    <a:moveTo>
                      <a:pt x="27" y="4"/>
                    </a:moveTo>
                    <a:lnTo>
                      <a:pt x="27" y="4"/>
                    </a:lnTo>
                    <a:lnTo>
                      <a:pt x="27" y="2"/>
                    </a:lnTo>
                    <a:lnTo>
                      <a:pt x="26" y="1"/>
                    </a:lnTo>
                    <a:lnTo>
                      <a:pt x="25" y="0"/>
                    </a:lnTo>
                    <a:lnTo>
                      <a:pt x="23" y="0"/>
                    </a:lnTo>
                    <a:lnTo>
                      <a:pt x="21" y="0"/>
                    </a:lnTo>
                    <a:lnTo>
                      <a:pt x="20" y="1"/>
                    </a:lnTo>
                    <a:lnTo>
                      <a:pt x="19" y="2"/>
                    </a:lnTo>
                    <a:lnTo>
                      <a:pt x="18" y="4"/>
                    </a:lnTo>
                    <a:lnTo>
                      <a:pt x="18" y="4"/>
                    </a:lnTo>
                    <a:lnTo>
                      <a:pt x="17" y="22"/>
                    </a:lnTo>
                    <a:lnTo>
                      <a:pt x="14" y="39"/>
                    </a:lnTo>
                    <a:lnTo>
                      <a:pt x="9" y="56"/>
                    </a:lnTo>
                    <a:lnTo>
                      <a:pt x="4" y="73"/>
                    </a:lnTo>
                    <a:lnTo>
                      <a:pt x="4" y="73"/>
                    </a:lnTo>
                    <a:lnTo>
                      <a:pt x="2" y="84"/>
                    </a:lnTo>
                    <a:lnTo>
                      <a:pt x="1" y="95"/>
                    </a:lnTo>
                    <a:lnTo>
                      <a:pt x="0" y="100"/>
                    </a:lnTo>
                    <a:lnTo>
                      <a:pt x="1" y="106"/>
                    </a:lnTo>
                    <a:lnTo>
                      <a:pt x="2" y="111"/>
                    </a:lnTo>
                    <a:lnTo>
                      <a:pt x="4" y="116"/>
                    </a:lnTo>
                    <a:lnTo>
                      <a:pt x="4" y="116"/>
                    </a:lnTo>
                    <a:lnTo>
                      <a:pt x="5" y="117"/>
                    </a:lnTo>
                    <a:lnTo>
                      <a:pt x="7" y="118"/>
                    </a:lnTo>
                    <a:lnTo>
                      <a:pt x="8" y="118"/>
                    </a:lnTo>
                    <a:lnTo>
                      <a:pt x="10" y="118"/>
                    </a:lnTo>
                    <a:lnTo>
                      <a:pt x="12" y="116"/>
                    </a:lnTo>
                    <a:lnTo>
                      <a:pt x="13" y="115"/>
                    </a:lnTo>
                    <a:lnTo>
                      <a:pt x="14" y="113"/>
                    </a:lnTo>
                    <a:lnTo>
                      <a:pt x="13" y="111"/>
                    </a:lnTo>
                    <a:lnTo>
                      <a:pt x="13" y="111"/>
                    </a:lnTo>
                    <a:lnTo>
                      <a:pt x="10" y="104"/>
                    </a:lnTo>
                    <a:lnTo>
                      <a:pt x="9" y="97"/>
                    </a:lnTo>
                    <a:lnTo>
                      <a:pt x="10" y="91"/>
                    </a:lnTo>
                    <a:lnTo>
                      <a:pt x="12" y="83"/>
                    </a:lnTo>
                    <a:lnTo>
                      <a:pt x="16" y="68"/>
                    </a:lnTo>
                    <a:lnTo>
                      <a:pt x="20" y="56"/>
                    </a:lnTo>
                    <a:lnTo>
                      <a:pt x="20" y="56"/>
                    </a:lnTo>
                    <a:lnTo>
                      <a:pt x="23" y="44"/>
                    </a:lnTo>
                    <a:lnTo>
                      <a:pt x="26" y="30"/>
                    </a:lnTo>
                    <a:lnTo>
                      <a:pt x="27" y="4"/>
                    </a:lnTo>
                    <a:lnTo>
                      <a:pt x="27" y="4"/>
                    </a:lnTo>
                    <a:close/>
                  </a:path>
                </a:pathLst>
              </a:custGeom>
              <a:grpFill/>
              <a:ln w="9525">
                <a:noFill/>
                <a:round/>
              </a:ln>
            </p:spPr>
            <p:txBody>
              <a:bodyPr vert="horz" wrap="square" lIns="121920" tIns="60960" rIns="121920" bIns="60960" numCol="1" anchor="t" anchorCtr="0" compatLnSpc="1"/>
              <a:lstStyle/>
              <a:p>
                <a:endParaRPr lang="zh-CN" altLang="en-US" sz="2400">
                  <a:cs typeface="+mn-ea"/>
                  <a:sym typeface="+mn-lt"/>
                </a:endParaRPr>
              </a:p>
            </p:txBody>
          </p:sp>
          <p:sp>
            <p:nvSpPr>
              <p:cNvPr id="107" name="Freeform 833"/>
              <p:cNvSpPr/>
              <p:nvPr/>
            </p:nvSpPr>
            <p:spPr bwMode="auto">
              <a:xfrm>
                <a:off x="2251075" y="1462088"/>
                <a:ext cx="9525" cy="53975"/>
              </a:xfrm>
              <a:custGeom>
                <a:avLst/>
                <a:gdLst/>
                <a:ahLst/>
                <a:cxnLst>
                  <a:cxn ang="0">
                    <a:pos x="20" y="5"/>
                  </a:cxn>
                  <a:cxn ang="0">
                    <a:pos x="20" y="5"/>
                  </a:cxn>
                  <a:cxn ang="0">
                    <a:pos x="19" y="3"/>
                  </a:cxn>
                  <a:cxn ang="0">
                    <a:pos x="18" y="1"/>
                  </a:cxn>
                  <a:cxn ang="0">
                    <a:pos x="17" y="1"/>
                  </a:cxn>
                  <a:cxn ang="0">
                    <a:pos x="15" y="0"/>
                  </a:cxn>
                  <a:cxn ang="0">
                    <a:pos x="13" y="1"/>
                  </a:cxn>
                  <a:cxn ang="0">
                    <a:pos x="12" y="1"/>
                  </a:cxn>
                  <a:cxn ang="0">
                    <a:pos x="11" y="3"/>
                  </a:cxn>
                  <a:cxn ang="0">
                    <a:pos x="10" y="5"/>
                  </a:cxn>
                  <a:cxn ang="0">
                    <a:pos x="10" y="55"/>
                  </a:cxn>
                  <a:cxn ang="0">
                    <a:pos x="10" y="55"/>
                  </a:cxn>
                  <a:cxn ang="0">
                    <a:pos x="10" y="61"/>
                  </a:cxn>
                  <a:cxn ang="0">
                    <a:pos x="8" y="66"/>
                  </a:cxn>
                  <a:cxn ang="0">
                    <a:pos x="5" y="78"/>
                  </a:cxn>
                  <a:cxn ang="0">
                    <a:pos x="2" y="88"/>
                  </a:cxn>
                  <a:cxn ang="0">
                    <a:pos x="0" y="100"/>
                  </a:cxn>
                  <a:cxn ang="0">
                    <a:pos x="0" y="100"/>
                  </a:cxn>
                  <a:cxn ang="0">
                    <a:pos x="0" y="101"/>
                  </a:cxn>
                  <a:cxn ang="0">
                    <a:pos x="1" y="103"/>
                  </a:cxn>
                  <a:cxn ang="0">
                    <a:pos x="3" y="104"/>
                  </a:cxn>
                  <a:cxn ang="0">
                    <a:pos x="4" y="104"/>
                  </a:cxn>
                  <a:cxn ang="0">
                    <a:pos x="8" y="103"/>
                  </a:cxn>
                  <a:cxn ang="0">
                    <a:pos x="10" y="101"/>
                  </a:cxn>
                  <a:cxn ang="0">
                    <a:pos x="10" y="100"/>
                  </a:cxn>
                  <a:cxn ang="0">
                    <a:pos x="10" y="100"/>
                  </a:cxn>
                  <a:cxn ang="0">
                    <a:pos x="12" y="90"/>
                  </a:cxn>
                  <a:cxn ang="0">
                    <a:pos x="15" y="81"/>
                  </a:cxn>
                  <a:cxn ang="0">
                    <a:pos x="18" y="71"/>
                  </a:cxn>
                  <a:cxn ang="0">
                    <a:pos x="20" y="62"/>
                  </a:cxn>
                  <a:cxn ang="0">
                    <a:pos x="20" y="62"/>
                  </a:cxn>
                  <a:cxn ang="0">
                    <a:pos x="20" y="48"/>
                  </a:cxn>
                  <a:cxn ang="0">
                    <a:pos x="20" y="33"/>
                  </a:cxn>
                  <a:cxn ang="0">
                    <a:pos x="20" y="5"/>
                  </a:cxn>
                  <a:cxn ang="0">
                    <a:pos x="20" y="5"/>
                  </a:cxn>
                </a:cxnLst>
                <a:rect l="0" t="0" r="r" b="b"/>
                <a:pathLst>
                  <a:path w="20" h="104">
                    <a:moveTo>
                      <a:pt x="20" y="5"/>
                    </a:moveTo>
                    <a:lnTo>
                      <a:pt x="20" y="5"/>
                    </a:lnTo>
                    <a:lnTo>
                      <a:pt x="19" y="3"/>
                    </a:lnTo>
                    <a:lnTo>
                      <a:pt x="18" y="1"/>
                    </a:lnTo>
                    <a:lnTo>
                      <a:pt x="17" y="1"/>
                    </a:lnTo>
                    <a:lnTo>
                      <a:pt x="15" y="0"/>
                    </a:lnTo>
                    <a:lnTo>
                      <a:pt x="13" y="1"/>
                    </a:lnTo>
                    <a:lnTo>
                      <a:pt x="12" y="1"/>
                    </a:lnTo>
                    <a:lnTo>
                      <a:pt x="11" y="3"/>
                    </a:lnTo>
                    <a:lnTo>
                      <a:pt x="10" y="5"/>
                    </a:lnTo>
                    <a:lnTo>
                      <a:pt x="10" y="55"/>
                    </a:lnTo>
                    <a:lnTo>
                      <a:pt x="10" y="55"/>
                    </a:lnTo>
                    <a:lnTo>
                      <a:pt x="10" y="61"/>
                    </a:lnTo>
                    <a:lnTo>
                      <a:pt x="8" y="66"/>
                    </a:lnTo>
                    <a:lnTo>
                      <a:pt x="5" y="78"/>
                    </a:lnTo>
                    <a:lnTo>
                      <a:pt x="2" y="88"/>
                    </a:lnTo>
                    <a:lnTo>
                      <a:pt x="0" y="100"/>
                    </a:lnTo>
                    <a:lnTo>
                      <a:pt x="0" y="100"/>
                    </a:lnTo>
                    <a:lnTo>
                      <a:pt x="0" y="101"/>
                    </a:lnTo>
                    <a:lnTo>
                      <a:pt x="1" y="103"/>
                    </a:lnTo>
                    <a:lnTo>
                      <a:pt x="3" y="104"/>
                    </a:lnTo>
                    <a:lnTo>
                      <a:pt x="4" y="104"/>
                    </a:lnTo>
                    <a:lnTo>
                      <a:pt x="8" y="103"/>
                    </a:lnTo>
                    <a:lnTo>
                      <a:pt x="10" y="101"/>
                    </a:lnTo>
                    <a:lnTo>
                      <a:pt x="10" y="100"/>
                    </a:lnTo>
                    <a:lnTo>
                      <a:pt x="10" y="100"/>
                    </a:lnTo>
                    <a:lnTo>
                      <a:pt x="12" y="90"/>
                    </a:lnTo>
                    <a:lnTo>
                      <a:pt x="15" y="81"/>
                    </a:lnTo>
                    <a:lnTo>
                      <a:pt x="18" y="71"/>
                    </a:lnTo>
                    <a:lnTo>
                      <a:pt x="20" y="62"/>
                    </a:lnTo>
                    <a:lnTo>
                      <a:pt x="20" y="62"/>
                    </a:lnTo>
                    <a:lnTo>
                      <a:pt x="20" y="48"/>
                    </a:lnTo>
                    <a:lnTo>
                      <a:pt x="20" y="33"/>
                    </a:lnTo>
                    <a:lnTo>
                      <a:pt x="20" y="5"/>
                    </a:lnTo>
                    <a:lnTo>
                      <a:pt x="20" y="5"/>
                    </a:lnTo>
                    <a:close/>
                  </a:path>
                </a:pathLst>
              </a:custGeom>
              <a:grpFill/>
              <a:ln w="9525">
                <a:noFill/>
                <a:round/>
              </a:ln>
            </p:spPr>
            <p:txBody>
              <a:bodyPr vert="horz" wrap="square" lIns="121920" tIns="60960" rIns="121920" bIns="60960" numCol="1" anchor="t" anchorCtr="0" compatLnSpc="1"/>
              <a:lstStyle/>
              <a:p>
                <a:endParaRPr lang="zh-CN" altLang="en-US" sz="2400">
                  <a:cs typeface="+mn-ea"/>
                  <a:sym typeface="+mn-lt"/>
                </a:endParaRPr>
              </a:p>
            </p:txBody>
          </p:sp>
          <p:sp>
            <p:nvSpPr>
              <p:cNvPr id="108" name="Freeform 834"/>
              <p:cNvSpPr/>
              <p:nvPr/>
            </p:nvSpPr>
            <p:spPr bwMode="auto">
              <a:xfrm>
                <a:off x="2278063" y="1493838"/>
                <a:ext cx="9525" cy="58738"/>
              </a:xfrm>
              <a:custGeom>
                <a:avLst/>
                <a:gdLst/>
                <a:ahLst/>
                <a:cxnLst>
                  <a:cxn ang="0">
                    <a:pos x="9" y="4"/>
                  </a:cxn>
                  <a:cxn ang="0">
                    <a:pos x="9" y="4"/>
                  </a:cxn>
                  <a:cxn ang="0">
                    <a:pos x="7" y="30"/>
                  </a:cxn>
                  <a:cxn ang="0">
                    <a:pos x="4" y="55"/>
                  </a:cxn>
                  <a:cxn ang="0">
                    <a:pos x="1" y="80"/>
                  </a:cxn>
                  <a:cxn ang="0">
                    <a:pos x="0" y="104"/>
                  </a:cxn>
                  <a:cxn ang="0">
                    <a:pos x="0" y="104"/>
                  </a:cxn>
                  <a:cxn ang="0">
                    <a:pos x="0" y="106"/>
                  </a:cxn>
                  <a:cxn ang="0">
                    <a:pos x="1" y="107"/>
                  </a:cxn>
                  <a:cxn ang="0">
                    <a:pos x="3" y="109"/>
                  </a:cxn>
                  <a:cxn ang="0">
                    <a:pos x="4" y="109"/>
                  </a:cxn>
                  <a:cxn ang="0">
                    <a:pos x="6" y="109"/>
                  </a:cxn>
                  <a:cxn ang="0">
                    <a:pos x="7" y="107"/>
                  </a:cxn>
                  <a:cxn ang="0">
                    <a:pos x="8" y="106"/>
                  </a:cxn>
                  <a:cxn ang="0">
                    <a:pos x="9" y="104"/>
                  </a:cxn>
                  <a:cxn ang="0">
                    <a:pos x="9" y="104"/>
                  </a:cxn>
                  <a:cxn ang="0">
                    <a:pos x="10" y="80"/>
                  </a:cxn>
                  <a:cxn ang="0">
                    <a:pos x="13" y="55"/>
                  </a:cxn>
                  <a:cxn ang="0">
                    <a:pos x="16" y="30"/>
                  </a:cxn>
                  <a:cxn ang="0">
                    <a:pos x="18" y="4"/>
                  </a:cxn>
                  <a:cxn ang="0">
                    <a:pos x="18" y="4"/>
                  </a:cxn>
                  <a:cxn ang="0">
                    <a:pos x="18" y="2"/>
                  </a:cxn>
                  <a:cxn ang="0">
                    <a:pos x="17" y="1"/>
                  </a:cxn>
                  <a:cxn ang="0">
                    <a:pos x="15" y="0"/>
                  </a:cxn>
                  <a:cxn ang="0">
                    <a:pos x="14" y="0"/>
                  </a:cxn>
                  <a:cxn ang="0">
                    <a:pos x="12" y="0"/>
                  </a:cxn>
                  <a:cxn ang="0">
                    <a:pos x="10" y="1"/>
                  </a:cxn>
                  <a:cxn ang="0">
                    <a:pos x="9" y="2"/>
                  </a:cxn>
                  <a:cxn ang="0">
                    <a:pos x="9" y="4"/>
                  </a:cxn>
                  <a:cxn ang="0">
                    <a:pos x="9" y="4"/>
                  </a:cxn>
                </a:cxnLst>
                <a:rect l="0" t="0" r="r" b="b"/>
                <a:pathLst>
                  <a:path w="18" h="109">
                    <a:moveTo>
                      <a:pt x="9" y="4"/>
                    </a:moveTo>
                    <a:lnTo>
                      <a:pt x="9" y="4"/>
                    </a:lnTo>
                    <a:lnTo>
                      <a:pt x="7" y="30"/>
                    </a:lnTo>
                    <a:lnTo>
                      <a:pt x="4" y="55"/>
                    </a:lnTo>
                    <a:lnTo>
                      <a:pt x="1" y="80"/>
                    </a:lnTo>
                    <a:lnTo>
                      <a:pt x="0" y="104"/>
                    </a:lnTo>
                    <a:lnTo>
                      <a:pt x="0" y="104"/>
                    </a:lnTo>
                    <a:lnTo>
                      <a:pt x="0" y="106"/>
                    </a:lnTo>
                    <a:lnTo>
                      <a:pt x="1" y="107"/>
                    </a:lnTo>
                    <a:lnTo>
                      <a:pt x="3" y="109"/>
                    </a:lnTo>
                    <a:lnTo>
                      <a:pt x="4" y="109"/>
                    </a:lnTo>
                    <a:lnTo>
                      <a:pt x="6" y="109"/>
                    </a:lnTo>
                    <a:lnTo>
                      <a:pt x="7" y="107"/>
                    </a:lnTo>
                    <a:lnTo>
                      <a:pt x="8" y="106"/>
                    </a:lnTo>
                    <a:lnTo>
                      <a:pt x="9" y="104"/>
                    </a:lnTo>
                    <a:lnTo>
                      <a:pt x="9" y="104"/>
                    </a:lnTo>
                    <a:lnTo>
                      <a:pt x="10" y="80"/>
                    </a:lnTo>
                    <a:lnTo>
                      <a:pt x="13" y="55"/>
                    </a:lnTo>
                    <a:lnTo>
                      <a:pt x="16" y="30"/>
                    </a:lnTo>
                    <a:lnTo>
                      <a:pt x="18" y="4"/>
                    </a:lnTo>
                    <a:lnTo>
                      <a:pt x="18" y="4"/>
                    </a:lnTo>
                    <a:lnTo>
                      <a:pt x="18" y="2"/>
                    </a:lnTo>
                    <a:lnTo>
                      <a:pt x="17" y="1"/>
                    </a:lnTo>
                    <a:lnTo>
                      <a:pt x="15" y="0"/>
                    </a:lnTo>
                    <a:lnTo>
                      <a:pt x="14" y="0"/>
                    </a:lnTo>
                    <a:lnTo>
                      <a:pt x="12" y="0"/>
                    </a:lnTo>
                    <a:lnTo>
                      <a:pt x="10" y="1"/>
                    </a:lnTo>
                    <a:lnTo>
                      <a:pt x="9" y="2"/>
                    </a:lnTo>
                    <a:lnTo>
                      <a:pt x="9" y="4"/>
                    </a:lnTo>
                    <a:lnTo>
                      <a:pt x="9" y="4"/>
                    </a:lnTo>
                    <a:close/>
                  </a:path>
                </a:pathLst>
              </a:custGeom>
              <a:grpFill/>
              <a:ln w="9525">
                <a:noFill/>
                <a:round/>
              </a:ln>
            </p:spPr>
            <p:txBody>
              <a:bodyPr vert="horz" wrap="square" lIns="121920" tIns="60960" rIns="121920" bIns="60960" numCol="1" anchor="t" anchorCtr="0" compatLnSpc="1"/>
              <a:lstStyle/>
              <a:p>
                <a:endParaRPr lang="zh-CN" altLang="en-US" sz="2400">
                  <a:cs typeface="+mn-ea"/>
                  <a:sym typeface="+mn-lt"/>
                </a:endParaRPr>
              </a:p>
            </p:txBody>
          </p:sp>
          <p:sp>
            <p:nvSpPr>
              <p:cNvPr id="109" name="Freeform 835"/>
              <p:cNvSpPr/>
              <p:nvPr/>
            </p:nvSpPr>
            <p:spPr bwMode="auto">
              <a:xfrm>
                <a:off x="2308225" y="1528763"/>
                <a:ext cx="12700" cy="55563"/>
              </a:xfrm>
              <a:custGeom>
                <a:avLst/>
                <a:gdLst/>
                <a:ahLst/>
                <a:cxnLst>
                  <a:cxn ang="0">
                    <a:pos x="14" y="5"/>
                  </a:cxn>
                  <a:cxn ang="0">
                    <a:pos x="14" y="5"/>
                  </a:cxn>
                  <a:cxn ang="0">
                    <a:pos x="13" y="17"/>
                  </a:cxn>
                  <a:cxn ang="0">
                    <a:pos x="12" y="29"/>
                  </a:cxn>
                  <a:cxn ang="0">
                    <a:pos x="8" y="52"/>
                  </a:cxn>
                  <a:cxn ang="0">
                    <a:pos x="4" y="76"/>
                  </a:cxn>
                  <a:cxn ang="0">
                    <a:pos x="0" y="98"/>
                  </a:cxn>
                  <a:cxn ang="0">
                    <a:pos x="0" y="98"/>
                  </a:cxn>
                  <a:cxn ang="0">
                    <a:pos x="0" y="100"/>
                  </a:cxn>
                  <a:cxn ang="0">
                    <a:pos x="1" y="102"/>
                  </a:cxn>
                  <a:cxn ang="0">
                    <a:pos x="4" y="105"/>
                  </a:cxn>
                  <a:cxn ang="0">
                    <a:pos x="5" y="105"/>
                  </a:cxn>
                  <a:cxn ang="0">
                    <a:pos x="7" y="105"/>
                  </a:cxn>
                  <a:cxn ang="0">
                    <a:pos x="8" y="102"/>
                  </a:cxn>
                  <a:cxn ang="0">
                    <a:pos x="9" y="101"/>
                  </a:cxn>
                  <a:cxn ang="0">
                    <a:pos x="9" y="101"/>
                  </a:cxn>
                  <a:cxn ang="0">
                    <a:pos x="13" y="77"/>
                  </a:cxn>
                  <a:cxn ang="0">
                    <a:pos x="17" y="53"/>
                  </a:cxn>
                  <a:cxn ang="0">
                    <a:pos x="21" y="29"/>
                  </a:cxn>
                  <a:cxn ang="0">
                    <a:pos x="22" y="17"/>
                  </a:cxn>
                  <a:cxn ang="0">
                    <a:pos x="23" y="5"/>
                  </a:cxn>
                  <a:cxn ang="0">
                    <a:pos x="23" y="5"/>
                  </a:cxn>
                  <a:cxn ang="0">
                    <a:pos x="22" y="3"/>
                  </a:cxn>
                  <a:cxn ang="0">
                    <a:pos x="21" y="1"/>
                  </a:cxn>
                  <a:cxn ang="0">
                    <a:pos x="20" y="0"/>
                  </a:cxn>
                  <a:cxn ang="0">
                    <a:pos x="18" y="0"/>
                  </a:cxn>
                  <a:cxn ang="0">
                    <a:pos x="17" y="0"/>
                  </a:cxn>
                  <a:cxn ang="0">
                    <a:pos x="15" y="1"/>
                  </a:cxn>
                  <a:cxn ang="0">
                    <a:pos x="14" y="3"/>
                  </a:cxn>
                  <a:cxn ang="0">
                    <a:pos x="14" y="5"/>
                  </a:cxn>
                  <a:cxn ang="0">
                    <a:pos x="14" y="5"/>
                  </a:cxn>
                </a:cxnLst>
                <a:rect l="0" t="0" r="r" b="b"/>
                <a:pathLst>
                  <a:path w="23" h="105">
                    <a:moveTo>
                      <a:pt x="14" y="5"/>
                    </a:moveTo>
                    <a:lnTo>
                      <a:pt x="14" y="5"/>
                    </a:lnTo>
                    <a:lnTo>
                      <a:pt x="13" y="17"/>
                    </a:lnTo>
                    <a:lnTo>
                      <a:pt x="12" y="29"/>
                    </a:lnTo>
                    <a:lnTo>
                      <a:pt x="8" y="52"/>
                    </a:lnTo>
                    <a:lnTo>
                      <a:pt x="4" y="76"/>
                    </a:lnTo>
                    <a:lnTo>
                      <a:pt x="0" y="98"/>
                    </a:lnTo>
                    <a:lnTo>
                      <a:pt x="0" y="98"/>
                    </a:lnTo>
                    <a:lnTo>
                      <a:pt x="0" y="100"/>
                    </a:lnTo>
                    <a:lnTo>
                      <a:pt x="1" y="102"/>
                    </a:lnTo>
                    <a:lnTo>
                      <a:pt x="4" y="105"/>
                    </a:lnTo>
                    <a:lnTo>
                      <a:pt x="5" y="105"/>
                    </a:lnTo>
                    <a:lnTo>
                      <a:pt x="7" y="105"/>
                    </a:lnTo>
                    <a:lnTo>
                      <a:pt x="8" y="102"/>
                    </a:lnTo>
                    <a:lnTo>
                      <a:pt x="9" y="101"/>
                    </a:lnTo>
                    <a:lnTo>
                      <a:pt x="9" y="101"/>
                    </a:lnTo>
                    <a:lnTo>
                      <a:pt x="13" y="77"/>
                    </a:lnTo>
                    <a:lnTo>
                      <a:pt x="17" y="53"/>
                    </a:lnTo>
                    <a:lnTo>
                      <a:pt x="21" y="29"/>
                    </a:lnTo>
                    <a:lnTo>
                      <a:pt x="22" y="17"/>
                    </a:lnTo>
                    <a:lnTo>
                      <a:pt x="23" y="5"/>
                    </a:lnTo>
                    <a:lnTo>
                      <a:pt x="23" y="5"/>
                    </a:lnTo>
                    <a:lnTo>
                      <a:pt x="22" y="3"/>
                    </a:lnTo>
                    <a:lnTo>
                      <a:pt x="21" y="1"/>
                    </a:lnTo>
                    <a:lnTo>
                      <a:pt x="20" y="0"/>
                    </a:lnTo>
                    <a:lnTo>
                      <a:pt x="18" y="0"/>
                    </a:lnTo>
                    <a:lnTo>
                      <a:pt x="17" y="0"/>
                    </a:lnTo>
                    <a:lnTo>
                      <a:pt x="15" y="1"/>
                    </a:lnTo>
                    <a:lnTo>
                      <a:pt x="14" y="3"/>
                    </a:lnTo>
                    <a:lnTo>
                      <a:pt x="14" y="5"/>
                    </a:lnTo>
                    <a:lnTo>
                      <a:pt x="14" y="5"/>
                    </a:lnTo>
                    <a:close/>
                  </a:path>
                </a:pathLst>
              </a:custGeom>
              <a:grpFill/>
              <a:ln w="9525">
                <a:noFill/>
                <a:round/>
              </a:ln>
            </p:spPr>
            <p:txBody>
              <a:bodyPr vert="horz" wrap="square" lIns="121920" tIns="60960" rIns="121920" bIns="60960" numCol="1" anchor="t" anchorCtr="0" compatLnSpc="1"/>
              <a:lstStyle/>
              <a:p>
                <a:endParaRPr lang="zh-CN" altLang="en-US" sz="2400">
                  <a:cs typeface="+mn-ea"/>
                  <a:sym typeface="+mn-lt"/>
                </a:endParaRPr>
              </a:p>
            </p:txBody>
          </p:sp>
          <p:sp>
            <p:nvSpPr>
              <p:cNvPr id="110" name="Freeform 836"/>
              <p:cNvSpPr/>
              <p:nvPr/>
            </p:nvSpPr>
            <p:spPr bwMode="auto">
              <a:xfrm>
                <a:off x="2328863" y="1558925"/>
                <a:ext cx="14288" cy="52388"/>
              </a:xfrm>
              <a:custGeom>
                <a:avLst/>
                <a:gdLst/>
                <a:ahLst/>
                <a:cxnLst>
                  <a:cxn ang="0">
                    <a:pos x="19" y="5"/>
                  </a:cxn>
                  <a:cxn ang="0">
                    <a:pos x="19" y="5"/>
                  </a:cxn>
                  <a:cxn ang="0">
                    <a:pos x="17" y="17"/>
                  </a:cxn>
                  <a:cxn ang="0">
                    <a:pos x="15" y="28"/>
                  </a:cxn>
                  <a:cxn ang="0">
                    <a:pos x="10" y="50"/>
                  </a:cxn>
                  <a:cxn ang="0">
                    <a:pos x="5" y="71"/>
                  </a:cxn>
                  <a:cxn ang="0">
                    <a:pos x="0" y="94"/>
                  </a:cxn>
                  <a:cxn ang="0">
                    <a:pos x="0" y="94"/>
                  </a:cxn>
                  <a:cxn ang="0">
                    <a:pos x="0" y="96"/>
                  </a:cxn>
                  <a:cxn ang="0">
                    <a:pos x="0" y="97"/>
                  </a:cxn>
                  <a:cxn ang="0">
                    <a:pos x="3" y="99"/>
                  </a:cxn>
                  <a:cxn ang="0">
                    <a:pos x="5" y="99"/>
                  </a:cxn>
                  <a:cxn ang="0">
                    <a:pos x="7" y="99"/>
                  </a:cxn>
                  <a:cxn ang="0">
                    <a:pos x="8" y="98"/>
                  </a:cxn>
                  <a:cxn ang="0">
                    <a:pos x="8" y="96"/>
                  </a:cxn>
                  <a:cxn ang="0">
                    <a:pos x="8" y="96"/>
                  </a:cxn>
                  <a:cxn ang="0">
                    <a:pos x="14" y="73"/>
                  </a:cxn>
                  <a:cxn ang="0">
                    <a:pos x="20" y="51"/>
                  </a:cxn>
                  <a:cxn ang="0">
                    <a:pos x="26" y="28"/>
                  </a:cxn>
                  <a:cxn ang="0">
                    <a:pos x="27" y="17"/>
                  </a:cxn>
                  <a:cxn ang="0">
                    <a:pos x="28" y="5"/>
                  </a:cxn>
                  <a:cxn ang="0">
                    <a:pos x="28" y="5"/>
                  </a:cxn>
                  <a:cxn ang="0">
                    <a:pos x="28" y="3"/>
                  </a:cxn>
                  <a:cxn ang="0">
                    <a:pos x="27" y="1"/>
                  </a:cxn>
                  <a:cxn ang="0">
                    <a:pos x="25" y="1"/>
                  </a:cxn>
                  <a:cxn ang="0">
                    <a:pos x="24" y="0"/>
                  </a:cxn>
                  <a:cxn ang="0">
                    <a:pos x="22" y="1"/>
                  </a:cxn>
                  <a:cxn ang="0">
                    <a:pos x="20" y="1"/>
                  </a:cxn>
                  <a:cxn ang="0">
                    <a:pos x="19" y="3"/>
                  </a:cxn>
                  <a:cxn ang="0">
                    <a:pos x="19" y="5"/>
                  </a:cxn>
                  <a:cxn ang="0">
                    <a:pos x="19" y="5"/>
                  </a:cxn>
                </a:cxnLst>
                <a:rect l="0" t="0" r="r" b="b"/>
                <a:pathLst>
                  <a:path w="28" h="99">
                    <a:moveTo>
                      <a:pt x="19" y="5"/>
                    </a:moveTo>
                    <a:lnTo>
                      <a:pt x="19" y="5"/>
                    </a:lnTo>
                    <a:lnTo>
                      <a:pt x="17" y="17"/>
                    </a:lnTo>
                    <a:lnTo>
                      <a:pt x="15" y="28"/>
                    </a:lnTo>
                    <a:lnTo>
                      <a:pt x="10" y="50"/>
                    </a:lnTo>
                    <a:lnTo>
                      <a:pt x="5" y="71"/>
                    </a:lnTo>
                    <a:lnTo>
                      <a:pt x="0" y="94"/>
                    </a:lnTo>
                    <a:lnTo>
                      <a:pt x="0" y="94"/>
                    </a:lnTo>
                    <a:lnTo>
                      <a:pt x="0" y="96"/>
                    </a:lnTo>
                    <a:lnTo>
                      <a:pt x="0" y="97"/>
                    </a:lnTo>
                    <a:lnTo>
                      <a:pt x="3" y="99"/>
                    </a:lnTo>
                    <a:lnTo>
                      <a:pt x="5" y="99"/>
                    </a:lnTo>
                    <a:lnTo>
                      <a:pt x="7" y="99"/>
                    </a:lnTo>
                    <a:lnTo>
                      <a:pt x="8" y="98"/>
                    </a:lnTo>
                    <a:lnTo>
                      <a:pt x="8" y="96"/>
                    </a:lnTo>
                    <a:lnTo>
                      <a:pt x="8" y="96"/>
                    </a:lnTo>
                    <a:lnTo>
                      <a:pt x="14" y="73"/>
                    </a:lnTo>
                    <a:lnTo>
                      <a:pt x="20" y="51"/>
                    </a:lnTo>
                    <a:lnTo>
                      <a:pt x="26" y="28"/>
                    </a:lnTo>
                    <a:lnTo>
                      <a:pt x="27" y="17"/>
                    </a:lnTo>
                    <a:lnTo>
                      <a:pt x="28" y="5"/>
                    </a:lnTo>
                    <a:lnTo>
                      <a:pt x="28" y="5"/>
                    </a:lnTo>
                    <a:lnTo>
                      <a:pt x="28" y="3"/>
                    </a:lnTo>
                    <a:lnTo>
                      <a:pt x="27" y="1"/>
                    </a:lnTo>
                    <a:lnTo>
                      <a:pt x="25" y="1"/>
                    </a:lnTo>
                    <a:lnTo>
                      <a:pt x="24" y="0"/>
                    </a:lnTo>
                    <a:lnTo>
                      <a:pt x="22" y="1"/>
                    </a:lnTo>
                    <a:lnTo>
                      <a:pt x="20" y="1"/>
                    </a:lnTo>
                    <a:lnTo>
                      <a:pt x="19" y="3"/>
                    </a:lnTo>
                    <a:lnTo>
                      <a:pt x="19" y="5"/>
                    </a:lnTo>
                    <a:lnTo>
                      <a:pt x="19" y="5"/>
                    </a:lnTo>
                    <a:close/>
                  </a:path>
                </a:pathLst>
              </a:custGeom>
              <a:grpFill/>
              <a:ln w="9525">
                <a:noFill/>
                <a:round/>
              </a:ln>
            </p:spPr>
            <p:txBody>
              <a:bodyPr vert="horz" wrap="square" lIns="121920" tIns="60960" rIns="121920" bIns="60960" numCol="1" anchor="t" anchorCtr="0" compatLnSpc="1"/>
              <a:lstStyle/>
              <a:p>
                <a:endParaRPr lang="zh-CN" altLang="en-US" sz="2400">
                  <a:cs typeface="+mn-ea"/>
                  <a:sym typeface="+mn-lt"/>
                </a:endParaRPr>
              </a:p>
            </p:txBody>
          </p:sp>
          <p:sp>
            <p:nvSpPr>
              <p:cNvPr id="111" name="Freeform 837"/>
              <p:cNvSpPr/>
              <p:nvPr/>
            </p:nvSpPr>
            <p:spPr bwMode="auto">
              <a:xfrm>
                <a:off x="2359025" y="1576388"/>
                <a:ext cx="22225" cy="63500"/>
              </a:xfrm>
              <a:custGeom>
                <a:avLst/>
                <a:gdLst/>
                <a:ahLst/>
                <a:cxnLst>
                  <a:cxn ang="0">
                    <a:pos x="34" y="3"/>
                  </a:cxn>
                  <a:cxn ang="0">
                    <a:pos x="34" y="3"/>
                  </a:cxn>
                  <a:cxn ang="0">
                    <a:pos x="31" y="10"/>
                  </a:cxn>
                  <a:cxn ang="0">
                    <a:pos x="28" y="18"/>
                  </a:cxn>
                  <a:cxn ang="0">
                    <a:pos x="23" y="33"/>
                  </a:cxn>
                  <a:cxn ang="0">
                    <a:pos x="20" y="49"/>
                  </a:cxn>
                  <a:cxn ang="0">
                    <a:pos x="16" y="65"/>
                  </a:cxn>
                  <a:cxn ang="0">
                    <a:pos x="16" y="65"/>
                  </a:cxn>
                  <a:cxn ang="0">
                    <a:pos x="9" y="89"/>
                  </a:cxn>
                  <a:cxn ang="0">
                    <a:pos x="1" y="113"/>
                  </a:cxn>
                  <a:cxn ang="0">
                    <a:pos x="1" y="113"/>
                  </a:cxn>
                  <a:cxn ang="0">
                    <a:pos x="0" y="115"/>
                  </a:cxn>
                  <a:cxn ang="0">
                    <a:pos x="1" y="117"/>
                  </a:cxn>
                  <a:cxn ang="0">
                    <a:pos x="2" y="118"/>
                  </a:cxn>
                  <a:cxn ang="0">
                    <a:pos x="4" y="119"/>
                  </a:cxn>
                  <a:cxn ang="0">
                    <a:pos x="7" y="118"/>
                  </a:cxn>
                  <a:cxn ang="0">
                    <a:pos x="9" y="117"/>
                  </a:cxn>
                  <a:cxn ang="0">
                    <a:pos x="10" y="116"/>
                  </a:cxn>
                  <a:cxn ang="0">
                    <a:pos x="10" y="116"/>
                  </a:cxn>
                  <a:cxn ang="0">
                    <a:pos x="23" y="75"/>
                  </a:cxn>
                  <a:cxn ang="0">
                    <a:pos x="23" y="75"/>
                  </a:cxn>
                  <a:cxn ang="0">
                    <a:pos x="28" y="58"/>
                  </a:cxn>
                  <a:cxn ang="0">
                    <a:pos x="31" y="40"/>
                  </a:cxn>
                  <a:cxn ang="0">
                    <a:pos x="36" y="24"/>
                  </a:cxn>
                  <a:cxn ang="0">
                    <a:pos x="39" y="16"/>
                  </a:cxn>
                  <a:cxn ang="0">
                    <a:pos x="42" y="7"/>
                  </a:cxn>
                  <a:cxn ang="0">
                    <a:pos x="42" y="7"/>
                  </a:cxn>
                  <a:cxn ang="0">
                    <a:pos x="43" y="5"/>
                  </a:cxn>
                  <a:cxn ang="0">
                    <a:pos x="43" y="4"/>
                  </a:cxn>
                  <a:cxn ang="0">
                    <a:pos x="42" y="2"/>
                  </a:cxn>
                  <a:cxn ang="0">
                    <a:pos x="40" y="1"/>
                  </a:cxn>
                  <a:cxn ang="0">
                    <a:pos x="39" y="0"/>
                  </a:cxn>
                  <a:cxn ang="0">
                    <a:pos x="37" y="0"/>
                  </a:cxn>
                  <a:cxn ang="0">
                    <a:pos x="36" y="1"/>
                  </a:cxn>
                  <a:cxn ang="0">
                    <a:pos x="34" y="3"/>
                  </a:cxn>
                  <a:cxn ang="0">
                    <a:pos x="34" y="3"/>
                  </a:cxn>
                </a:cxnLst>
                <a:rect l="0" t="0" r="r" b="b"/>
                <a:pathLst>
                  <a:path w="43" h="119">
                    <a:moveTo>
                      <a:pt x="34" y="3"/>
                    </a:moveTo>
                    <a:lnTo>
                      <a:pt x="34" y="3"/>
                    </a:lnTo>
                    <a:lnTo>
                      <a:pt x="31" y="10"/>
                    </a:lnTo>
                    <a:lnTo>
                      <a:pt x="28" y="18"/>
                    </a:lnTo>
                    <a:lnTo>
                      <a:pt x="23" y="33"/>
                    </a:lnTo>
                    <a:lnTo>
                      <a:pt x="20" y="49"/>
                    </a:lnTo>
                    <a:lnTo>
                      <a:pt x="16" y="65"/>
                    </a:lnTo>
                    <a:lnTo>
                      <a:pt x="16" y="65"/>
                    </a:lnTo>
                    <a:lnTo>
                      <a:pt x="9" y="89"/>
                    </a:lnTo>
                    <a:lnTo>
                      <a:pt x="1" y="113"/>
                    </a:lnTo>
                    <a:lnTo>
                      <a:pt x="1" y="113"/>
                    </a:lnTo>
                    <a:lnTo>
                      <a:pt x="0" y="115"/>
                    </a:lnTo>
                    <a:lnTo>
                      <a:pt x="1" y="117"/>
                    </a:lnTo>
                    <a:lnTo>
                      <a:pt x="2" y="118"/>
                    </a:lnTo>
                    <a:lnTo>
                      <a:pt x="4" y="119"/>
                    </a:lnTo>
                    <a:lnTo>
                      <a:pt x="7" y="118"/>
                    </a:lnTo>
                    <a:lnTo>
                      <a:pt x="9" y="117"/>
                    </a:lnTo>
                    <a:lnTo>
                      <a:pt x="10" y="116"/>
                    </a:lnTo>
                    <a:lnTo>
                      <a:pt x="10" y="116"/>
                    </a:lnTo>
                    <a:lnTo>
                      <a:pt x="23" y="75"/>
                    </a:lnTo>
                    <a:lnTo>
                      <a:pt x="23" y="75"/>
                    </a:lnTo>
                    <a:lnTo>
                      <a:pt x="28" y="58"/>
                    </a:lnTo>
                    <a:lnTo>
                      <a:pt x="31" y="40"/>
                    </a:lnTo>
                    <a:lnTo>
                      <a:pt x="36" y="24"/>
                    </a:lnTo>
                    <a:lnTo>
                      <a:pt x="39" y="16"/>
                    </a:lnTo>
                    <a:lnTo>
                      <a:pt x="42" y="7"/>
                    </a:lnTo>
                    <a:lnTo>
                      <a:pt x="42" y="7"/>
                    </a:lnTo>
                    <a:lnTo>
                      <a:pt x="43" y="5"/>
                    </a:lnTo>
                    <a:lnTo>
                      <a:pt x="43" y="4"/>
                    </a:lnTo>
                    <a:lnTo>
                      <a:pt x="42" y="2"/>
                    </a:lnTo>
                    <a:lnTo>
                      <a:pt x="40" y="1"/>
                    </a:lnTo>
                    <a:lnTo>
                      <a:pt x="39" y="0"/>
                    </a:lnTo>
                    <a:lnTo>
                      <a:pt x="37" y="0"/>
                    </a:lnTo>
                    <a:lnTo>
                      <a:pt x="36" y="1"/>
                    </a:lnTo>
                    <a:lnTo>
                      <a:pt x="34" y="3"/>
                    </a:lnTo>
                    <a:lnTo>
                      <a:pt x="34" y="3"/>
                    </a:lnTo>
                    <a:close/>
                  </a:path>
                </a:pathLst>
              </a:custGeom>
              <a:grpFill/>
              <a:ln w="9525">
                <a:noFill/>
                <a:round/>
              </a:ln>
            </p:spPr>
            <p:txBody>
              <a:bodyPr vert="horz" wrap="square" lIns="121920" tIns="60960" rIns="121920" bIns="60960" numCol="1" anchor="t" anchorCtr="0" compatLnSpc="1"/>
              <a:lstStyle/>
              <a:p>
                <a:endParaRPr lang="zh-CN" altLang="en-US" sz="2400">
                  <a:cs typeface="+mn-ea"/>
                  <a:sym typeface="+mn-lt"/>
                </a:endParaRPr>
              </a:p>
            </p:txBody>
          </p:sp>
          <p:sp>
            <p:nvSpPr>
              <p:cNvPr id="112" name="Freeform 838"/>
              <p:cNvSpPr/>
              <p:nvPr/>
            </p:nvSpPr>
            <p:spPr bwMode="auto">
              <a:xfrm>
                <a:off x="2393950" y="1608138"/>
                <a:ext cx="22225" cy="61913"/>
              </a:xfrm>
              <a:custGeom>
                <a:avLst/>
                <a:gdLst/>
                <a:ahLst/>
                <a:cxnLst>
                  <a:cxn ang="0">
                    <a:pos x="33" y="3"/>
                  </a:cxn>
                  <a:cxn ang="0">
                    <a:pos x="33" y="3"/>
                  </a:cxn>
                  <a:cxn ang="0">
                    <a:pos x="23" y="30"/>
                  </a:cxn>
                  <a:cxn ang="0">
                    <a:pos x="11" y="57"/>
                  </a:cxn>
                  <a:cxn ang="0">
                    <a:pos x="7" y="70"/>
                  </a:cxn>
                  <a:cxn ang="0">
                    <a:pos x="4" y="84"/>
                  </a:cxn>
                  <a:cxn ang="0">
                    <a:pos x="1" y="98"/>
                  </a:cxn>
                  <a:cxn ang="0">
                    <a:pos x="0" y="114"/>
                  </a:cxn>
                  <a:cxn ang="0">
                    <a:pos x="0" y="114"/>
                  </a:cxn>
                  <a:cxn ang="0">
                    <a:pos x="0" y="115"/>
                  </a:cxn>
                  <a:cxn ang="0">
                    <a:pos x="1" y="117"/>
                  </a:cxn>
                  <a:cxn ang="0">
                    <a:pos x="3" y="118"/>
                  </a:cxn>
                  <a:cxn ang="0">
                    <a:pos x="4" y="118"/>
                  </a:cxn>
                  <a:cxn ang="0">
                    <a:pos x="6" y="118"/>
                  </a:cxn>
                  <a:cxn ang="0">
                    <a:pos x="7" y="117"/>
                  </a:cxn>
                  <a:cxn ang="0">
                    <a:pos x="9" y="115"/>
                  </a:cxn>
                  <a:cxn ang="0">
                    <a:pos x="9" y="114"/>
                  </a:cxn>
                  <a:cxn ang="0">
                    <a:pos x="9" y="114"/>
                  </a:cxn>
                  <a:cxn ang="0">
                    <a:pos x="10" y="99"/>
                  </a:cxn>
                  <a:cxn ang="0">
                    <a:pos x="13" y="85"/>
                  </a:cxn>
                  <a:cxn ang="0">
                    <a:pos x="16" y="71"/>
                  </a:cxn>
                  <a:cxn ang="0">
                    <a:pos x="22" y="58"/>
                  </a:cxn>
                  <a:cxn ang="0">
                    <a:pos x="32" y="32"/>
                  </a:cxn>
                  <a:cxn ang="0">
                    <a:pos x="42" y="5"/>
                  </a:cxn>
                  <a:cxn ang="0">
                    <a:pos x="42" y="5"/>
                  </a:cxn>
                  <a:cxn ang="0">
                    <a:pos x="42" y="3"/>
                  </a:cxn>
                  <a:cxn ang="0">
                    <a:pos x="42" y="2"/>
                  </a:cxn>
                  <a:cxn ang="0">
                    <a:pos x="41" y="1"/>
                  </a:cxn>
                  <a:cxn ang="0">
                    <a:pos x="39" y="0"/>
                  </a:cxn>
                  <a:cxn ang="0">
                    <a:pos x="36" y="0"/>
                  </a:cxn>
                  <a:cxn ang="0">
                    <a:pos x="34" y="1"/>
                  </a:cxn>
                  <a:cxn ang="0">
                    <a:pos x="33" y="3"/>
                  </a:cxn>
                  <a:cxn ang="0">
                    <a:pos x="33" y="3"/>
                  </a:cxn>
                </a:cxnLst>
                <a:rect l="0" t="0" r="r" b="b"/>
                <a:pathLst>
                  <a:path w="42" h="118">
                    <a:moveTo>
                      <a:pt x="33" y="3"/>
                    </a:moveTo>
                    <a:lnTo>
                      <a:pt x="33" y="3"/>
                    </a:lnTo>
                    <a:lnTo>
                      <a:pt x="23" y="30"/>
                    </a:lnTo>
                    <a:lnTo>
                      <a:pt x="11" y="57"/>
                    </a:lnTo>
                    <a:lnTo>
                      <a:pt x="7" y="70"/>
                    </a:lnTo>
                    <a:lnTo>
                      <a:pt x="4" y="84"/>
                    </a:lnTo>
                    <a:lnTo>
                      <a:pt x="1" y="98"/>
                    </a:lnTo>
                    <a:lnTo>
                      <a:pt x="0" y="114"/>
                    </a:lnTo>
                    <a:lnTo>
                      <a:pt x="0" y="114"/>
                    </a:lnTo>
                    <a:lnTo>
                      <a:pt x="0" y="115"/>
                    </a:lnTo>
                    <a:lnTo>
                      <a:pt x="1" y="117"/>
                    </a:lnTo>
                    <a:lnTo>
                      <a:pt x="3" y="118"/>
                    </a:lnTo>
                    <a:lnTo>
                      <a:pt x="4" y="118"/>
                    </a:lnTo>
                    <a:lnTo>
                      <a:pt x="6" y="118"/>
                    </a:lnTo>
                    <a:lnTo>
                      <a:pt x="7" y="117"/>
                    </a:lnTo>
                    <a:lnTo>
                      <a:pt x="9" y="115"/>
                    </a:lnTo>
                    <a:lnTo>
                      <a:pt x="9" y="114"/>
                    </a:lnTo>
                    <a:lnTo>
                      <a:pt x="9" y="114"/>
                    </a:lnTo>
                    <a:lnTo>
                      <a:pt x="10" y="99"/>
                    </a:lnTo>
                    <a:lnTo>
                      <a:pt x="13" y="85"/>
                    </a:lnTo>
                    <a:lnTo>
                      <a:pt x="16" y="71"/>
                    </a:lnTo>
                    <a:lnTo>
                      <a:pt x="22" y="58"/>
                    </a:lnTo>
                    <a:lnTo>
                      <a:pt x="32" y="32"/>
                    </a:lnTo>
                    <a:lnTo>
                      <a:pt x="42" y="5"/>
                    </a:lnTo>
                    <a:lnTo>
                      <a:pt x="42" y="5"/>
                    </a:lnTo>
                    <a:lnTo>
                      <a:pt x="42" y="3"/>
                    </a:lnTo>
                    <a:lnTo>
                      <a:pt x="42" y="2"/>
                    </a:lnTo>
                    <a:lnTo>
                      <a:pt x="41" y="1"/>
                    </a:lnTo>
                    <a:lnTo>
                      <a:pt x="39" y="0"/>
                    </a:lnTo>
                    <a:lnTo>
                      <a:pt x="36" y="0"/>
                    </a:lnTo>
                    <a:lnTo>
                      <a:pt x="34" y="1"/>
                    </a:lnTo>
                    <a:lnTo>
                      <a:pt x="33" y="3"/>
                    </a:lnTo>
                    <a:lnTo>
                      <a:pt x="33" y="3"/>
                    </a:lnTo>
                    <a:close/>
                  </a:path>
                </a:pathLst>
              </a:custGeom>
              <a:grpFill/>
              <a:ln w="9525">
                <a:noFill/>
                <a:round/>
              </a:ln>
            </p:spPr>
            <p:txBody>
              <a:bodyPr vert="horz" wrap="square" lIns="121920" tIns="60960" rIns="121920" bIns="60960" numCol="1" anchor="t" anchorCtr="0" compatLnSpc="1"/>
              <a:lstStyle/>
              <a:p>
                <a:endParaRPr lang="zh-CN" altLang="en-US" sz="2400">
                  <a:cs typeface="+mn-ea"/>
                  <a:sym typeface="+mn-lt"/>
                </a:endParaRPr>
              </a:p>
            </p:txBody>
          </p:sp>
          <p:sp>
            <p:nvSpPr>
              <p:cNvPr id="113" name="Freeform 839"/>
              <p:cNvSpPr/>
              <p:nvPr/>
            </p:nvSpPr>
            <p:spPr bwMode="auto">
              <a:xfrm>
                <a:off x="2420938" y="1644650"/>
                <a:ext cx="20638" cy="58738"/>
              </a:xfrm>
              <a:custGeom>
                <a:avLst/>
                <a:gdLst/>
                <a:ahLst/>
                <a:cxnLst>
                  <a:cxn ang="0">
                    <a:pos x="29" y="2"/>
                  </a:cxn>
                  <a:cxn ang="0">
                    <a:pos x="29" y="2"/>
                  </a:cxn>
                  <a:cxn ang="0">
                    <a:pos x="23" y="14"/>
                  </a:cxn>
                  <a:cxn ang="0">
                    <a:pos x="18" y="25"/>
                  </a:cxn>
                  <a:cxn ang="0">
                    <a:pos x="15" y="37"/>
                  </a:cxn>
                  <a:cxn ang="0">
                    <a:pos x="12" y="50"/>
                  </a:cxn>
                  <a:cxn ang="0">
                    <a:pos x="12" y="50"/>
                  </a:cxn>
                  <a:cxn ang="0">
                    <a:pos x="6" y="77"/>
                  </a:cxn>
                  <a:cxn ang="0">
                    <a:pos x="3" y="91"/>
                  </a:cxn>
                  <a:cxn ang="0">
                    <a:pos x="0" y="104"/>
                  </a:cxn>
                  <a:cxn ang="0">
                    <a:pos x="0" y="104"/>
                  </a:cxn>
                  <a:cxn ang="0">
                    <a:pos x="2" y="107"/>
                  </a:cxn>
                  <a:cxn ang="0">
                    <a:pos x="3" y="108"/>
                  </a:cxn>
                  <a:cxn ang="0">
                    <a:pos x="4" y="109"/>
                  </a:cxn>
                  <a:cxn ang="0">
                    <a:pos x="6" y="110"/>
                  </a:cxn>
                  <a:cxn ang="0">
                    <a:pos x="7" y="109"/>
                  </a:cxn>
                  <a:cxn ang="0">
                    <a:pos x="9" y="108"/>
                  </a:cxn>
                  <a:cxn ang="0">
                    <a:pos x="10" y="107"/>
                  </a:cxn>
                  <a:cxn ang="0">
                    <a:pos x="10" y="104"/>
                  </a:cxn>
                  <a:cxn ang="0">
                    <a:pos x="10" y="104"/>
                  </a:cxn>
                  <a:cxn ang="0">
                    <a:pos x="12" y="94"/>
                  </a:cxn>
                  <a:cxn ang="0">
                    <a:pos x="15" y="84"/>
                  </a:cxn>
                  <a:cxn ang="0">
                    <a:pos x="18" y="73"/>
                  </a:cxn>
                  <a:cxn ang="0">
                    <a:pos x="19" y="62"/>
                  </a:cxn>
                  <a:cxn ang="0">
                    <a:pos x="19" y="62"/>
                  </a:cxn>
                  <a:cxn ang="0">
                    <a:pos x="21" y="48"/>
                  </a:cxn>
                  <a:cxn ang="0">
                    <a:pos x="25" y="34"/>
                  </a:cxn>
                  <a:cxn ang="0">
                    <a:pos x="30" y="20"/>
                  </a:cxn>
                  <a:cxn ang="0">
                    <a:pos x="38" y="7"/>
                  </a:cxn>
                  <a:cxn ang="0">
                    <a:pos x="38" y="7"/>
                  </a:cxn>
                  <a:cxn ang="0">
                    <a:pos x="39" y="5"/>
                  </a:cxn>
                  <a:cxn ang="0">
                    <a:pos x="39" y="4"/>
                  </a:cxn>
                  <a:cxn ang="0">
                    <a:pos x="38" y="2"/>
                  </a:cxn>
                  <a:cxn ang="0">
                    <a:pos x="37" y="1"/>
                  </a:cxn>
                  <a:cxn ang="0">
                    <a:pos x="34" y="0"/>
                  </a:cxn>
                  <a:cxn ang="0">
                    <a:pos x="31" y="1"/>
                  </a:cxn>
                  <a:cxn ang="0">
                    <a:pos x="29" y="2"/>
                  </a:cxn>
                  <a:cxn ang="0">
                    <a:pos x="29" y="2"/>
                  </a:cxn>
                </a:cxnLst>
                <a:rect l="0" t="0" r="r" b="b"/>
                <a:pathLst>
                  <a:path w="39" h="110">
                    <a:moveTo>
                      <a:pt x="29" y="2"/>
                    </a:moveTo>
                    <a:lnTo>
                      <a:pt x="29" y="2"/>
                    </a:lnTo>
                    <a:lnTo>
                      <a:pt x="23" y="14"/>
                    </a:lnTo>
                    <a:lnTo>
                      <a:pt x="18" y="25"/>
                    </a:lnTo>
                    <a:lnTo>
                      <a:pt x="15" y="37"/>
                    </a:lnTo>
                    <a:lnTo>
                      <a:pt x="12" y="50"/>
                    </a:lnTo>
                    <a:lnTo>
                      <a:pt x="12" y="50"/>
                    </a:lnTo>
                    <a:lnTo>
                      <a:pt x="6" y="77"/>
                    </a:lnTo>
                    <a:lnTo>
                      <a:pt x="3" y="91"/>
                    </a:lnTo>
                    <a:lnTo>
                      <a:pt x="0" y="104"/>
                    </a:lnTo>
                    <a:lnTo>
                      <a:pt x="0" y="104"/>
                    </a:lnTo>
                    <a:lnTo>
                      <a:pt x="2" y="107"/>
                    </a:lnTo>
                    <a:lnTo>
                      <a:pt x="3" y="108"/>
                    </a:lnTo>
                    <a:lnTo>
                      <a:pt x="4" y="109"/>
                    </a:lnTo>
                    <a:lnTo>
                      <a:pt x="6" y="110"/>
                    </a:lnTo>
                    <a:lnTo>
                      <a:pt x="7" y="109"/>
                    </a:lnTo>
                    <a:lnTo>
                      <a:pt x="9" y="108"/>
                    </a:lnTo>
                    <a:lnTo>
                      <a:pt x="10" y="107"/>
                    </a:lnTo>
                    <a:lnTo>
                      <a:pt x="10" y="104"/>
                    </a:lnTo>
                    <a:lnTo>
                      <a:pt x="10" y="104"/>
                    </a:lnTo>
                    <a:lnTo>
                      <a:pt x="12" y="94"/>
                    </a:lnTo>
                    <a:lnTo>
                      <a:pt x="15" y="84"/>
                    </a:lnTo>
                    <a:lnTo>
                      <a:pt x="18" y="73"/>
                    </a:lnTo>
                    <a:lnTo>
                      <a:pt x="19" y="62"/>
                    </a:lnTo>
                    <a:lnTo>
                      <a:pt x="19" y="62"/>
                    </a:lnTo>
                    <a:lnTo>
                      <a:pt x="21" y="48"/>
                    </a:lnTo>
                    <a:lnTo>
                      <a:pt x="25" y="34"/>
                    </a:lnTo>
                    <a:lnTo>
                      <a:pt x="30" y="20"/>
                    </a:lnTo>
                    <a:lnTo>
                      <a:pt x="38" y="7"/>
                    </a:lnTo>
                    <a:lnTo>
                      <a:pt x="38" y="7"/>
                    </a:lnTo>
                    <a:lnTo>
                      <a:pt x="39" y="5"/>
                    </a:lnTo>
                    <a:lnTo>
                      <a:pt x="39" y="4"/>
                    </a:lnTo>
                    <a:lnTo>
                      <a:pt x="38" y="2"/>
                    </a:lnTo>
                    <a:lnTo>
                      <a:pt x="37" y="1"/>
                    </a:lnTo>
                    <a:lnTo>
                      <a:pt x="34" y="0"/>
                    </a:lnTo>
                    <a:lnTo>
                      <a:pt x="31" y="1"/>
                    </a:lnTo>
                    <a:lnTo>
                      <a:pt x="29" y="2"/>
                    </a:lnTo>
                    <a:lnTo>
                      <a:pt x="29" y="2"/>
                    </a:lnTo>
                    <a:close/>
                  </a:path>
                </a:pathLst>
              </a:custGeom>
              <a:grpFill/>
              <a:ln w="9525">
                <a:noFill/>
                <a:round/>
              </a:ln>
            </p:spPr>
            <p:txBody>
              <a:bodyPr vert="horz" wrap="square" lIns="121920" tIns="60960" rIns="121920" bIns="60960" numCol="1" anchor="t" anchorCtr="0" compatLnSpc="1"/>
              <a:lstStyle/>
              <a:p>
                <a:endParaRPr lang="zh-CN" altLang="en-US" sz="2400">
                  <a:cs typeface="+mn-ea"/>
                  <a:sym typeface="+mn-lt"/>
                </a:endParaRPr>
              </a:p>
            </p:txBody>
          </p:sp>
          <p:sp>
            <p:nvSpPr>
              <p:cNvPr id="114" name="Freeform 840"/>
              <p:cNvSpPr/>
              <p:nvPr/>
            </p:nvSpPr>
            <p:spPr bwMode="auto">
              <a:xfrm>
                <a:off x="2451100" y="1674813"/>
                <a:ext cx="12700" cy="55563"/>
              </a:xfrm>
              <a:custGeom>
                <a:avLst/>
                <a:gdLst/>
                <a:ahLst/>
                <a:cxnLst>
                  <a:cxn ang="0">
                    <a:pos x="15" y="5"/>
                  </a:cxn>
                  <a:cxn ang="0">
                    <a:pos x="15" y="5"/>
                  </a:cxn>
                  <a:cxn ang="0">
                    <a:pos x="13" y="29"/>
                  </a:cxn>
                  <a:cxn ang="0">
                    <a:pos x="11" y="53"/>
                  </a:cxn>
                  <a:cxn ang="0">
                    <a:pos x="7" y="75"/>
                  </a:cxn>
                  <a:cxn ang="0">
                    <a:pos x="1" y="98"/>
                  </a:cxn>
                  <a:cxn ang="0">
                    <a:pos x="1" y="98"/>
                  </a:cxn>
                  <a:cxn ang="0">
                    <a:pos x="0" y="100"/>
                  </a:cxn>
                  <a:cxn ang="0">
                    <a:pos x="1" y="102"/>
                  </a:cxn>
                  <a:cxn ang="0">
                    <a:pos x="2" y="103"/>
                  </a:cxn>
                  <a:cxn ang="0">
                    <a:pos x="4" y="104"/>
                  </a:cxn>
                  <a:cxn ang="0">
                    <a:pos x="7" y="104"/>
                  </a:cxn>
                  <a:cxn ang="0">
                    <a:pos x="8" y="104"/>
                  </a:cxn>
                  <a:cxn ang="0">
                    <a:pos x="10" y="103"/>
                  </a:cxn>
                  <a:cxn ang="0">
                    <a:pos x="10" y="101"/>
                  </a:cxn>
                  <a:cxn ang="0">
                    <a:pos x="10" y="101"/>
                  </a:cxn>
                  <a:cxn ang="0">
                    <a:pos x="16" y="77"/>
                  </a:cxn>
                  <a:cxn ang="0">
                    <a:pos x="20" y="54"/>
                  </a:cxn>
                  <a:cxn ang="0">
                    <a:pos x="23" y="29"/>
                  </a:cxn>
                  <a:cxn ang="0">
                    <a:pos x="24" y="5"/>
                  </a:cxn>
                  <a:cxn ang="0">
                    <a:pos x="24" y="5"/>
                  </a:cxn>
                  <a:cxn ang="0">
                    <a:pos x="24" y="3"/>
                  </a:cxn>
                  <a:cxn ang="0">
                    <a:pos x="23" y="2"/>
                  </a:cxn>
                  <a:cxn ang="0">
                    <a:pos x="22" y="1"/>
                  </a:cxn>
                  <a:cxn ang="0">
                    <a:pos x="20" y="0"/>
                  </a:cxn>
                  <a:cxn ang="0">
                    <a:pos x="18" y="1"/>
                  </a:cxn>
                  <a:cxn ang="0">
                    <a:pos x="17" y="2"/>
                  </a:cxn>
                  <a:cxn ang="0">
                    <a:pos x="16" y="3"/>
                  </a:cxn>
                  <a:cxn ang="0">
                    <a:pos x="15" y="5"/>
                  </a:cxn>
                  <a:cxn ang="0">
                    <a:pos x="15" y="5"/>
                  </a:cxn>
                </a:cxnLst>
                <a:rect l="0" t="0" r="r" b="b"/>
                <a:pathLst>
                  <a:path w="24" h="104">
                    <a:moveTo>
                      <a:pt x="15" y="5"/>
                    </a:moveTo>
                    <a:lnTo>
                      <a:pt x="15" y="5"/>
                    </a:lnTo>
                    <a:lnTo>
                      <a:pt x="13" y="29"/>
                    </a:lnTo>
                    <a:lnTo>
                      <a:pt x="11" y="53"/>
                    </a:lnTo>
                    <a:lnTo>
                      <a:pt x="7" y="75"/>
                    </a:lnTo>
                    <a:lnTo>
                      <a:pt x="1" y="98"/>
                    </a:lnTo>
                    <a:lnTo>
                      <a:pt x="1" y="98"/>
                    </a:lnTo>
                    <a:lnTo>
                      <a:pt x="0" y="100"/>
                    </a:lnTo>
                    <a:lnTo>
                      <a:pt x="1" y="102"/>
                    </a:lnTo>
                    <a:lnTo>
                      <a:pt x="2" y="103"/>
                    </a:lnTo>
                    <a:lnTo>
                      <a:pt x="4" y="104"/>
                    </a:lnTo>
                    <a:lnTo>
                      <a:pt x="7" y="104"/>
                    </a:lnTo>
                    <a:lnTo>
                      <a:pt x="8" y="104"/>
                    </a:lnTo>
                    <a:lnTo>
                      <a:pt x="10" y="103"/>
                    </a:lnTo>
                    <a:lnTo>
                      <a:pt x="10" y="101"/>
                    </a:lnTo>
                    <a:lnTo>
                      <a:pt x="10" y="101"/>
                    </a:lnTo>
                    <a:lnTo>
                      <a:pt x="16" y="77"/>
                    </a:lnTo>
                    <a:lnTo>
                      <a:pt x="20" y="54"/>
                    </a:lnTo>
                    <a:lnTo>
                      <a:pt x="23" y="29"/>
                    </a:lnTo>
                    <a:lnTo>
                      <a:pt x="24" y="5"/>
                    </a:lnTo>
                    <a:lnTo>
                      <a:pt x="24" y="5"/>
                    </a:lnTo>
                    <a:lnTo>
                      <a:pt x="24" y="3"/>
                    </a:lnTo>
                    <a:lnTo>
                      <a:pt x="23" y="2"/>
                    </a:lnTo>
                    <a:lnTo>
                      <a:pt x="22" y="1"/>
                    </a:lnTo>
                    <a:lnTo>
                      <a:pt x="20" y="0"/>
                    </a:lnTo>
                    <a:lnTo>
                      <a:pt x="18" y="1"/>
                    </a:lnTo>
                    <a:lnTo>
                      <a:pt x="17" y="2"/>
                    </a:lnTo>
                    <a:lnTo>
                      <a:pt x="16" y="3"/>
                    </a:lnTo>
                    <a:lnTo>
                      <a:pt x="15" y="5"/>
                    </a:lnTo>
                    <a:lnTo>
                      <a:pt x="15" y="5"/>
                    </a:lnTo>
                    <a:close/>
                  </a:path>
                </a:pathLst>
              </a:custGeom>
              <a:grpFill/>
              <a:ln w="9525">
                <a:noFill/>
                <a:round/>
              </a:ln>
            </p:spPr>
            <p:txBody>
              <a:bodyPr vert="horz" wrap="square" lIns="121920" tIns="60960" rIns="121920" bIns="60960" numCol="1" anchor="t" anchorCtr="0" compatLnSpc="1"/>
              <a:lstStyle/>
              <a:p>
                <a:endParaRPr lang="zh-CN" altLang="en-US" sz="2400">
                  <a:cs typeface="+mn-ea"/>
                  <a:sym typeface="+mn-lt"/>
                </a:endParaRPr>
              </a:p>
            </p:txBody>
          </p:sp>
          <p:sp>
            <p:nvSpPr>
              <p:cNvPr id="115" name="Freeform 841"/>
              <p:cNvSpPr/>
              <p:nvPr/>
            </p:nvSpPr>
            <p:spPr bwMode="auto">
              <a:xfrm>
                <a:off x="2479675" y="1695450"/>
                <a:ext cx="22225" cy="60325"/>
              </a:xfrm>
              <a:custGeom>
                <a:avLst/>
                <a:gdLst/>
                <a:ahLst/>
                <a:cxnLst>
                  <a:cxn ang="0">
                    <a:pos x="33" y="3"/>
                  </a:cxn>
                  <a:cxn ang="0">
                    <a:pos x="33" y="3"/>
                  </a:cxn>
                  <a:cxn ang="0">
                    <a:pos x="19" y="56"/>
                  </a:cxn>
                  <a:cxn ang="0">
                    <a:pos x="9" y="83"/>
                  </a:cxn>
                  <a:cxn ang="0">
                    <a:pos x="0" y="108"/>
                  </a:cxn>
                  <a:cxn ang="0">
                    <a:pos x="0" y="108"/>
                  </a:cxn>
                  <a:cxn ang="0">
                    <a:pos x="0" y="110"/>
                  </a:cxn>
                  <a:cxn ang="0">
                    <a:pos x="0" y="112"/>
                  </a:cxn>
                  <a:cxn ang="0">
                    <a:pos x="1" y="113"/>
                  </a:cxn>
                  <a:cxn ang="0">
                    <a:pos x="3" y="114"/>
                  </a:cxn>
                  <a:cxn ang="0">
                    <a:pos x="6" y="113"/>
                  </a:cxn>
                  <a:cxn ang="0">
                    <a:pos x="8" y="112"/>
                  </a:cxn>
                  <a:cxn ang="0">
                    <a:pos x="9" y="111"/>
                  </a:cxn>
                  <a:cxn ang="0">
                    <a:pos x="9" y="111"/>
                  </a:cxn>
                  <a:cxn ang="0">
                    <a:pos x="19" y="85"/>
                  </a:cxn>
                  <a:cxn ang="0">
                    <a:pos x="27" y="59"/>
                  </a:cxn>
                  <a:cxn ang="0">
                    <a:pos x="42" y="6"/>
                  </a:cxn>
                  <a:cxn ang="0">
                    <a:pos x="42" y="6"/>
                  </a:cxn>
                  <a:cxn ang="0">
                    <a:pos x="42" y="4"/>
                  </a:cxn>
                  <a:cxn ang="0">
                    <a:pos x="42" y="2"/>
                  </a:cxn>
                  <a:cxn ang="0">
                    <a:pos x="40" y="1"/>
                  </a:cxn>
                  <a:cxn ang="0">
                    <a:pos x="39" y="0"/>
                  </a:cxn>
                  <a:cxn ang="0">
                    <a:pos x="37" y="0"/>
                  </a:cxn>
                  <a:cxn ang="0">
                    <a:pos x="35" y="1"/>
                  </a:cxn>
                  <a:cxn ang="0">
                    <a:pos x="34" y="2"/>
                  </a:cxn>
                  <a:cxn ang="0">
                    <a:pos x="33" y="3"/>
                  </a:cxn>
                  <a:cxn ang="0">
                    <a:pos x="33" y="3"/>
                  </a:cxn>
                </a:cxnLst>
                <a:rect l="0" t="0" r="r" b="b"/>
                <a:pathLst>
                  <a:path w="42" h="114">
                    <a:moveTo>
                      <a:pt x="33" y="3"/>
                    </a:moveTo>
                    <a:lnTo>
                      <a:pt x="33" y="3"/>
                    </a:lnTo>
                    <a:lnTo>
                      <a:pt x="19" y="56"/>
                    </a:lnTo>
                    <a:lnTo>
                      <a:pt x="9" y="83"/>
                    </a:lnTo>
                    <a:lnTo>
                      <a:pt x="0" y="108"/>
                    </a:lnTo>
                    <a:lnTo>
                      <a:pt x="0" y="108"/>
                    </a:lnTo>
                    <a:lnTo>
                      <a:pt x="0" y="110"/>
                    </a:lnTo>
                    <a:lnTo>
                      <a:pt x="0" y="112"/>
                    </a:lnTo>
                    <a:lnTo>
                      <a:pt x="1" y="113"/>
                    </a:lnTo>
                    <a:lnTo>
                      <a:pt x="3" y="114"/>
                    </a:lnTo>
                    <a:lnTo>
                      <a:pt x="6" y="113"/>
                    </a:lnTo>
                    <a:lnTo>
                      <a:pt x="8" y="112"/>
                    </a:lnTo>
                    <a:lnTo>
                      <a:pt x="9" y="111"/>
                    </a:lnTo>
                    <a:lnTo>
                      <a:pt x="9" y="111"/>
                    </a:lnTo>
                    <a:lnTo>
                      <a:pt x="19" y="85"/>
                    </a:lnTo>
                    <a:lnTo>
                      <a:pt x="27" y="59"/>
                    </a:lnTo>
                    <a:lnTo>
                      <a:pt x="42" y="6"/>
                    </a:lnTo>
                    <a:lnTo>
                      <a:pt x="42" y="6"/>
                    </a:lnTo>
                    <a:lnTo>
                      <a:pt x="42" y="4"/>
                    </a:lnTo>
                    <a:lnTo>
                      <a:pt x="42" y="2"/>
                    </a:lnTo>
                    <a:lnTo>
                      <a:pt x="40" y="1"/>
                    </a:lnTo>
                    <a:lnTo>
                      <a:pt x="39" y="0"/>
                    </a:lnTo>
                    <a:lnTo>
                      <a:pt x="37" y="0"/>
                    </a:lnTo>
                    <a:lnTo>
                      <a:pt x="35" y="1"/>
                    </a:lnTo>
                    <a:lnTo>
                      <a:pt x="34" y="2"/>
                    </a:lnTo>
                    <a:lnTo>
                      <a:pt x="33" y="3"/>
                    </a:lnTo>
                    <a:lnTo>
                      <a:pt x="33" y="3"/>
                    </a:lnTo>
                    <a:close/>
                  </a:path>
                </a:pathLst>
              </a:custGeom>
              <a:grpFill/>
              <a:ln w="9525">
                <a:noFill/>
                <a:round/>
              </a:ln>
            </p:spPr>
            <p:txBody>
              <a:bodyPr vert="horz" wrap="square" lIns="121920" tIns="60960" rIns="121920" bIns="60960" numCol="1" anchor="t" anchorCtr="0" compatLnSpc="1"/>
              <a:lstStyle/>
              <a:p>
                <a:endParaRPr lang="zh-CN" altLang="en-US" sz="2400">
                  <a:cs typeface="+mn-ea"/>
                  <a:sym typeface="+mn-lt"/>
                </a:endParaRPr>
              </a:p>
            </p:txBody>
          </p:sp>
          <p:sp>
            <p:nvSpPr>
              <p:cNvPr id="116" name="Freeform 842"/>
              <p:cNvSpPr/>
              <p:nvPr/>
            </p:nvSpPr>
            <p:spPr bwMode="auto">
              <a:xfrm>
                <a:off x="2509838" y="1725613"/>
                <a:ext cx="14288" cy="53975"/>
              </a:xfrm>
              <a:custGeom>
                <a:avLst/>
                <a:gdLst/>
                <a:ahLst/>
                <a:cxnLst>
                  <a:cxn ang="0">
                    <a:pos x="18" y="5"/>
                  </a:cxn>
                  <a:cxn ang="0">
                    <a:pos x="18" y="5"/>
                  </a:cxn>
                  <a:cxn ang="0">
                    <a:pos x="17" y="16"/>
                  </a:cxn>
                  <a:cxn ang="0">
                    <a:pos x="14" y="27"/>
                  </a:cxn>
                  <a:cxn ang="0">
                    <a:pos x="11" y="37"/>
                  </a:cxn>
                  <a:cxn ang="0">
                    <a:pos x="8" y="49"/>
                  </a:cxn>
                  <a:cxn ang="0">
                    <a:pos x="8" y="49"/>
                  </a:cxn>
                  <a:cxn ang="0">
                    <a:pos x="6" y="61"/>
                  </a:cxn>
                  <a:cxn ang="0">
                    <a:pos x="4" y="73"/>
                  </a:cxn>
                  <a:cxn ang="0">
                    <a:pos x="2" y="86"/>
                  </a:cxn>
                  <a:cxn ang="0">
                    <a:pos x="0" y="98"/>
                  </a:cxn>
                  <a:cxn ang="0">
                    <a:pos x="0" y="98"/>
                  </a:cxn>
                  <a:cxn ang="0">
                    <a:pos x="0" y="100"/>
                  </a:cxn>
                  <a:cxn ang="0">
                    <a:pos x="1" y="102"/>
                  </a:cxn>
                  <a:cxn ang="0">
                    <a:pos x="2" y="103"/>
                  </a:cxn>
                  <a:cxn ang="0">
                    <a:pos x="4" y="104"/>
                  </a:cxn>
                  <a:cxn ang="0">
                    <a:pos x="5" y="104"/>
                  </a:cxn>
                  <a:cxn ang="0">
                    <a:pos x="7" y="104"/>
                  </a:cxn>
                  <a:cxn ang="0">
                    <a:pos x="8" y="102"/>
                  </a:cxn>
                  <a:cxn ang="0">
                    <a:pos x="9" y="101"/>
                  </a:cxn>
                  <a:cxn ang="0">
                    <a:pos x="9" y="101"/>
                  </a:cxn>
                  <a:cxn ang="0">
                    <a:pos x="13" y="76"/>
                  </a:cxn>
                  <a:cxn ang="0">
                    <a:pos x="17" y="51"/>
                  </a:cxn>
                  <a:cxn ang="0">
                    <a:pos x="17" y="51"/>
                  </a:cxn>
                  <a:cxn ang="0">
                    <a:pos x="19" y="39"/>
                  </a:cxn>
                  <a:cxn ang="0">
                    <a:pos x="24" y="28"/>
                  </a:cxn>
                  <a:cxn ang="0">
                    <a:pos x="27" y="16"/>
                  </a:cxn>
                  <a:cxn ang="0">
                    <a:pos x="29" y="5"/>
                  </a:cxn>
                  <a:cxn ang="0">
                    <a:pos x="29" y="5"/>
                  </a:cxn>
                  <a:cxn ang="0">
                    <a:pos x="28" y="3"/>
                  </a:cxn>
                  <a:cxn ang="0">
                    <a:pos x="27" y="1"/>
                  </a:cxn>
                  <a:cxn ang="0">
                    <a:pos x="26" y="1"/>
                  </a:cxn>
                  <a:cxn ang="0">
                    <a:pos x="24" y="0"/>
                  </a:cxn>
                  <a:cxn ang="0">
                    <a:pos x="21" y="1"/>
                  </a:cxn>
                  <a:cxn ang="0">
                    <a:pos x="20" y="1"/>
                  </a:cxn>
                  <a:cxn ang="0">
                    <a:pos x="19" y="3"/>
                  </a:cxn>
                  <a:cxn ang="0">
                    <a:pos x="18" y="5"/>
                  </a:cxn>
                  <a:cxn ang="0">
                    <a:pos x="18" y="5"/>
                  </a:cxn>
                </a:cxnLst>
                <a:rect l="0" t="0" r="r" b="b"/>
                <a:pathLst>
                  <a:path w="29" h="104">
                    <a:moveTo>
                      <a:pt x="18" y="5"/>
                    </a:moveTo>
                    <a:lnTo>
                      <a:pt x="18" y="5"/>
                    </a:lnTo>
                    <a:lnTo>
                      <a:pt x="17" y="16"/>
                    </a:lnTo>
                    <a:lnTo>
                      <a:pt x="14" y="27"/>
                    </a:lnTo>
                    <a:lnTo>
                      <a:pt x="11" y="37"/>
                    </a:lnTo>
                    <a:lnTo>
                      <a:pt x="8" y="49"/>
                    </a:lnTo>
                    <a:lnTo>
                      <a:pt x="8" y="49"/>
                    </a:lnTo>
                    <a:lnTo>
                      <a:pt x="6" y="61"/>
                    </a:lnTo>
                    <a:lnTo>
                      <a:pt x="4" y="73"/>
                    </a:lnTo>
                    <a:lnTo>
                      <a:pt x="2" y="86"/>
                    </a:lnTo>
                    <a:lnTo>
                      <a:pt x="0" y="98"/>
                    </a:lnTo>
                    <a:lnTo>
                      <a:pt x="0" y="98"/>
                    </a:lnTo>
                    <a:lnTo>
                      <a:pt x="0" y="100"/>
                    </a:lnTo>
                    <a:lnTo>
                      <a:pt x="1" y="102"/>
                    </a:lnTo>
                    <a:lnTo>
                      <a:pt x="2" y="103"/>
                    </a:lnTo>
                    <a:lnTo>
                      <a:pt x="4" y="104"/>
                    </a:lnTo>
                    <a:lnTo>
                      <a:pt x="5" y="104"/>
                    </a:lnTo>
                    <a:lnTo>
                      <a:pt x="7" y="104"/>
                    </a:lnTo>
                    <a:lnTo>
                      <a:pt x="8" y="102"/>
                    </a:lnTo>
                    <a:lnTo>
                      <a:pt x="9" y="101"/>
                    </a:lnTo>
                    <a:lnTo>
                      <a:pt x="9" y="101"/>
                    </a:lnTo>
                    <a:lnTo>
                      <a:pt x="13" y="76"/>
                    </a:lnTo>
                    <a:lnTo>
                      <a:pt x="17" y="51"/>
                    </a:lnTo>
                    <a:lnTo>
                      <a:pt x="17" y="51"/>
                    </a:lnTo>
                    <a:lnTo>
                      <a:pt x="19" y="39"/>
                    </a:lnTo>
                    <a:lnTo>
                      <a:pt x="24" y="28"/>
                    </a:lnTo>
                    <a:lnTo>
                      <a:pt x="27" y="16"/>
                    </a:lnTo>
                    <a:lnTo>
                      <a:pt x="29" y="5"/>
                    </a:lnTo>
                    <a:lnTo>
                      <a:pt x="29" y="5"/>
                    </a:lnTo>
                    <a:lnTo>
                      <a:pt x="28" y="3"/>
                    </a:lnTo>
                    <a:lnTo>
                      <a:pt x="27" y="1"/>
                    </a:lnTo>
                    <a:lnTo>
                      <a:pt x="26" y="1"/>
                    </a:lnTo>
                    <a:lnTo>
                      <a:pt x="24" y="0"/>
                    </a:lnTo>
                    <a:lnTo>
                      <a:pt x="21" y="1"/>
                    </a:lnTo>
                    <a:lnTo>
                      <a:pt x="20" y="1"/>
                    </a:lnTo>
                    <a:lnTo>
                      <a:pt x="19" y="3"/>
                    </a:lnTo>
                    <a:lnTo>
                      <a:pt x="18" y="5"/>
                    </a:lnTo>
                    <a:lnTo>
                      <a:pt x="18" y="5"/>
                    </a:lnTo>
                    <a:close/>
                  </a:path>
                </a:pathLst>
              </a:custGeom>
              <a:grpFill/>
              <a:ln w="9525">
                <a:noFill/>
                <a:round/>
              </a:ln>
            </p:spPr>
            <p:txBody>
              <a:bodyPr vert="horz" wrap="square" lIns="121920" tIns="60960" rIns="121920" bIns="60960" numCol="1" anchor="t" anchorCtr="0" compatLnSpc="1"/>
              <a:lstStyle/>
              <a:p>
                <a:endParaRPr lang="zh-CN" altLang="en-US" sz="2400">
                  <a:cs typeface="+mn-ea"/>
                  <a:sym typeface="+mn-lt"/>
                </a:endParaRPr>
              </a:p>
            </p:txBody>
          </p:sp>
          <p:sp>
            <p:nvSpPr>
              <p:cNvPr id="117" name="Freeform 843"/>
              <p:cNvSpPr/>
              <p:nvPr/>
            </p:nvSpPr>
            <p:spPr bwMode="auto">
              <a:xfrm>
                <a:off x="2528888" y="1752600"/>
                <a:ext cx="17463" cy="57150"/>
              </a:xfrm>
              <a:custGeom>
                <a:avLst/>
                <a:gdLst/>
                <a:ahLst/>
                <a:cxnLst>
                  <a:cxn ang="0">
                    <a:pos x="24" y="2"/>
                  </a:cxn>
                  <a:cxn ang="0">
                    <a:pos x="24" y="2"/>
                  </a:cxn>
                  <a:cxn ang="0">
                    <a:pos x="20" y="14"/>
                  </a:cxn>
                  <a:cxn ang="0">
                    <a:pos x="16" y="28"/>
                  </a:cxn>
                  <a:cxn ang="0">
                    <a:pos x="9" y="54"/>
                  </a:cxn>
                  <a:cxn ang="0">
                    <a:pos x="9" y="54"/>
                  </a:cxn>
                  <a:cxn ang="0">
                    <a:pos x="3" y="79"/>
                  </a:cxn>
                  <a:cxn ang="0">
                    <a:pos x="1" y="91"/>
                  </a:cxn>
                  <a:cxn ang="0">
                    <a:pos x="0" y="104"/>
                  </a:cxn>
                  <a:cxn ang="0">
                    <a:pos x="0" y="104"/>
                  </a:cxn>
                  <a:cxn ang="0">
                    <a:pos x="0" y="105"/>
                  </a:cxn>
                  <a:cxn ang="0">
                    <a:pos x="1" y="107"/>
                  </a:cxn>
                  <a:cxn ang="0">
                    <a:pos x="2" y="108"/>
                  </a:cxn>
                  <a:cxn ang="0">
                    <a:pos x="4" y="108"/>
                  </a:cxn>
                  <a:cxn ang="0">
                    <a:pos x="6" y="108"/>
                  </a:cxn>
                  <a:cxn ang="0">
                    <a:pos x="7" y="107"/>
                  </a:cxn>
                  <a:cxn ang="0">
                    <a:pos x="8" y="105"/>
                  </a:cxn>
                  <a:cxn ang="0">
                    <a:pos x="9" y="104"/>
                  </a:cxn>
                  <a:cxn ang="0">
                    <a:pos x="9" y="104"/>
                  </a:cxn>
                  <a:cxn ang="0">
                    <a:pos x="10" y="92"/>
                  </a:cxn>
                  <a:cxn ang="0">
                    <a:pos x="12" y="80"/>
                  </a:cxn>
                  <a:cxn ang="0">
                    <a:pos x="19" y="57"/>
                  </a:cxn>
                  <a:cxn ang="0">
                    <a:pos x="19" y="57"/>
                  </a:cxn>
                  <a:cxn ang="0">
                    <a:pos x="22" y="44"/>
                  </a:cxn>
                  <a:cxn ang="0">
                    <a:pos x="25" y="32"/>
                  </a:cxn>
                  <a:cxn ang="0">
                    <a:pos x="28" y="19"/>
                  </a:cxn>
                  <a:cxn ang="0">
                    <a:pos x="32" y="6"/>
                  </a:cxn>
                  <a:cxn ang="0">
                    <a:pos x="32" y="6"/>
                  </a:cxn>
                  <a:cxn ang="0">
                    <a:pos x="33" y="5"/>
                  </a:cxn>
                  <a:cxn ang="0">
                    <a:pos x="32" y="3"/>
                  </a:cxn>
                  <a:cxn ang="0">
                    <a:pos x="30" y="0"/>
                  </a:cxn>
                  <a:cxn ang="0">
                    <a:pos x="28" y="0"/>
                  </a:cxn>
                  <a:cxn ang="0">
                    <a:pos x="27" y="0"/>
                  </a:cxn>
                  <a:cxn ang="0">
                    <a:pos x="25" y="0"/>
                  </a:cxn>
                  <a:cxn ang="0">
                    <a:pos x="24" y="2"/>
                  </a:cxn>
                  <a:cxn ang="0">
                    <a:pos x="24" y="2"/>
                  </a:cxn>
                </a:cxnLst>
                <a:rect l="0" t="0" r="r" b="b"/>
                <a:pathLst>
                  <a:path w="33" h="108">
                    <a:moveTo>
                      <a:pt x="24" y="2"/>
                    </a:moveTo>
                    <a:lnTo>
                      <a:pt x="24" y="2"/>
                    </a:lnTo>
                    <a:lnTo>
                      <a:pt x="20" y="14"/>
                    </a:lnTo>
                    <a:lnTo>
                      <a:pt x="16" y="28"/>
                    </a:lnTo>
                    <a:lnTo>
                      <a:pt x="9" y="54"/>
                    </a:lnTo>
                    <a:lnTo>
                      <a:pt x="9" y="54"/>
                    </a:lnTo>
                    <a:lnTo>
                      <a:pt x="3" y="79"/>
                    </a:lnTo>
                    <a:lnTo>
                      <a:pt x="1" y="91"/>
                    </a:lnTo>
                    <a:lnTo>
                      <a:pt x="0" y="104"/>
                    </a:lnTo>
                    <a:lnTo>
                      <a:pt x="0" y="104"/>
                    </a:lnTo>
                    <a:lnTo>
                      <a:pt x="0" y="105"/>
                    </a:lnTo>
                    <a:lnTo>
                      <a:pt x="1" y="107"/>
                    </a:lnTo>
                    <a:lnTo>
                      <a:pt x="2" y="108"/>
                    </a:lnTo>
                    <a:lnTo>
                      <a:pt x="4" y="108"/>
                    </a:lnTo>
                    <a:lnTo>
                      <a:pt x="6" y="108"/>
                    </a:lnTo>
                    <a:lnTo>
                      <a:pt x="7" y="107"/>
                    </a:lnTo>
                    <a:lnTo>
                      <a:pt x="8" y="105"/>
                    </a:lnTo>
                    <a:lnTo>
                      <a:pt x="9" y="104"/>
                    </a:lnTo>
                    <a:lnTo>
                      <a:pt x="9" y="104"/>
                    </a:lnTo>
                    <a:lnTo>
                      <a:pt x="10" y="92"/>
                    </a:lnTo>
                    <a:lnTo>
                      <a:pt x="12" y="80"/>
                    </a:lnTo>
                    <a:lnTo>
                      <a:pt x="19" y="57"/>
                    </a:lnTo>
                    <a:lnTo>
                      <a:pt x="19" y="57"/>
                    </a:lnTo>
                    <a:lnTo>
                      <a:pt x="22" y="44"/>
                    </a:lnTo>
                    <a:lnTo>
                      <a:pt x="25" y="32"/>
                    </a:lnTo>
                    <a:lnTo>
                      <a:pt x="28" y="19"/>
                    </a:lnTo>
                    <a:lnTo>
                      <a:pt x="32" y="6"/>
                    </a:lnTo>
                    <a:lnTo>
                      <a:pt x="32" y="6"/>
                    </a:lnTo>
                    <a:lnTo>
                      <a:pt x="33" y="5"/>
                    </a:lnTo>
                    <a:lnTo>
                      <a:pt x="32" y="3"/>
                    </a:lnTo>
                    <a:lnTo>
                      <a:pt x="30" y="0"/>
                    </a:lnTo>
                    <a:lnTo>
                      <a:pt x="28" y="0"/>
                    </a:lnTo>
                    <a:lnTo>
                      <a:pt x="27" y="0"/>
                    </a:lnTo>
                    <a:lnTo>
                      <a:pt x="25" y="0"/>
                    </a:lnTo>
                    <a:lnTo>
                      <a:pt x="24" y="2"/>
                    </a:lnTo>
                    <a:lnTo>
                      <a:pt x="24" y="2"/>
                    </a:lnTo>
                    <a:close/>
                  </a:path>
                </a:pathLst>
              </a:custGeom>
              <a:grpFill/>
              <a:ln w="9525">
                <a:noFill/>
                <a:round/>
              </a:ln>
            </p:spPr>
            <p:txBody>
              <a:bodyPr vert="horz" wrap="square" lIns="121920" tIns="60960" rIns="121920" bIns="60960" numCol="1" anchor="t" anchorCtr="0" compatLnSpc="1"/>
              <a:lstStyle/>
              <a:p>
                <a:endParaRPr lang="zh-CN" altLang="en-US" sz="2400">
                  <a:cs typeface="+mn-ea"/>
                  <a:sym typeface="+mn-lt"/>
                </a:endParaRPr>
              </a:p>
            </p:txBody>
          </p:sp>
          <p:sp>
            <p:nvSpPr>
              <p:cNvPr id="118" name="Freeform 844"/>
              <p:cNvSpPr/>
              <p:nvPr/>
            </p:nvSpPr>
            <p:spPr bwMode="auto">
              <a:xfrm>
                <a:off x="2557463" y="1774825"/>
                <a:ext cx="11113" cy="52388"/>
              </a:xfrm>
              <a:custGeom>
                <a:avLst/>
                <a:gdLst/>
                <a:ahLst/>
                <a:cxnLst>
                  <a:cxn ang="0">
                    <a:pos x="14" y="4"/>
                  </a:cxn>
                  <a:cxn ang="0">
                    <a:pos x="14" y="4"/>
                  </a:cxn>
                  <a:cxn ang="0">
                    <a:pos x="13" y="15"/>
                  </a:cxn>
                  <a:cxn ang="0">
                    <a:pos x="12" y="27"/>
                  </a:cxn>
                  <a:cxn ang="0">
                    <a:pos x="9" y="50"/>
                  </a:cxn>
                  <a:cxn ang="0">
                    <a:pos x="0" y="93"/>
                  </a:cxn>
                  <a:cxn ang="0">
                    <a:pos x="0" y="93"/>
                  </a:cxn>
                  <a:cxn ang="0">
                    <a:pos x="0" y="95"/>
                  </a:cxn>
                  <a:cxn ang="0">
                    <a:pos x="1" y="97"/>
                  </a:cxn>
                  <a:cxn ang="0">
                    <a:pos x="4" y="99"/>
                  </a:cxn>
                  <a:cxn ang="0">
                    <a:pos x="6" y="99"/>
                  </a:cxn>
                  <a:cxn ang="0">
                    <a:pos x="7" y="99"/>
                  </a:cxn>
                  <a:cxn ang="0">
                    <a:pos x="8" y="98"/>
                  </a:cxn>
                  <a:cxn ang="0">
                    <a:pos x="9" y="96"/>
                  </a:cxn>
                  <a:cxn ang="0">
                    <a:pos x="9" y="96"/>
                  </a:cxn>
                  <a:cxn ang="0">
                    <a:pos x="18" y="51"/>
                  </a:cxn>
                  <a:cxn ang="0">
                    <a:pos x="21" y="28"/>
                  </a:cxn>
                  <a:cxn ang="0">
                    <a:pos x="23" y="17"/>
                  </a:cxn>
                  <a:cxn ang="0">
                    <a:pos x="23" y="4"/>
                  </a:cxn>
                  <a:cxn ang="0">
                    <a:pos x="23" y="4"/>
                  </a:cxn>
                  <a:cxn ang="0">
                    <a:pos x="23" y="3"/>
                  </a:cxn>
                  <a:cxn ang="0">
                    <a:pos x="22" y="1"/>
                  </a:cxn>
                  <a:cxn ang="0">
                    <a:pos x="20" y="0"/>
                  </a:cxn>
                  <a:cxn ang="0">
                    <a:pos x="19" y="0"/>
                  </a:cxn>
                  <a:cxn ang="0">
                    <a:pos x="17" y="0"/>
                  </a:cxn>
                  <a:cxn ang="0">
                    <a:pos x="15" y="1"/>
                  </a:cxn>
                  <a:cxn ang="0">
                    <a:pos x="14" y="3"/>
                  </a:cxn>
                  <a:cxn ang="0">
                    <a:pos x="14" y="4"/>
                  </a:cxn>
                  <a:cxn ang="0">
                    <a:pos x="14" y="4"/>
                  </a:cxn>
                </a:cxnLst>
                <a:rect l="0" t="0" r="r" b="b"/>
                <a:pathLst>
                  <a:path w="23" h="99">
                    <a:moveTo>
                      <a:pt x="14" y="4"/>
                    </a:moveTo>
                    <a:lnTo>
                      <a:pt x="14" y="4"/>
                    </a:lnTo>
                    <a:lnTo>
                      <a:pt x="13" y="15"/>
                    </a:lnTo>
                    <a:lnTo>
                      <a:pt x="12" y="27"/>
                    </a:lnTo>
                    <a:lnTo>
                      <a:pt x="9" y="50"/>
                    </a:lnTo>
                    <a:lnTo>
                      <a:pt x="0" y="93"/>
                    </a:lnTo>
                    <a:lnTo>
                      <a:pt x="0" y="93"/>
                    </a:lnTo>
                    <a:lnTo>
                      <a:pt x="0" y="95"/>
                    </a:lnTo>
                    <a:lnTo>
                      <a:pt x="1" y="97"/>
                    </a:lnTo>
                    <a:lnTo>
                      <a:pt x="4" y="99"/>
                    </a:lnTo>
                    <a:lnTo>
                      <a:pt x="6" y="99"/>
                    </a:lnTo>
                    <a:lnTo>
                      <a:pt x="7" y="99"/>
                    </a:lnTo>
                    <a:lnTo>
                      <a:pt x="8" y="98"/>
                    </a:lnTo>
                    <a:lnTo>
                      <a:pt x="9" y="96"/>
                    </a:lnTo>
                    <a:lnTo>
                      <a:pt x="9" y="96"/>
                    </a:lnTo>
                    <a:lnTo>
                      <a:pt x="18" y="51"/>
                    </a:lnTo>
                    <a:lnTo>
                      <a:pt x="21" y="28"/>
                    </a:lnTo>
                    <a:lnTo>
                      <a:pt x="23" y="17"/>
                    </a:lnTo>
                    <a:lnTo>
                      <a:pt x="23" y="4"/>
                    </a:lnTo>
                    <a:lnTo>
                      <a:pt x="23" y="4"/>
                    </a:lnTo>
                    <a:lnTo>
                      <a:pt x="23" y="3"/>
                    </a:lnTo>
                    <a:lnTo>
                      <a:pt x="22" y="1"/>
                    </a:lnTo>
                    <a:lnTo>
                      <a:pt x="20" y="0"/>
                    </a:lnTo>
                    <a:lnTo>
                      <a:pt x="19" y="0"/>
                    </a:lnTo>
                    <a:lnTo>
                      <a:pt x="17" y="0"/>
                    </a:lnTo>
                    <a:lnTo>
                      <a:pt x="15" y="1"/>
                    </a:lnTo>
                    <a:lnTo>
                      <a:pt x="14" y="3"/>
                    </a:lnTo>
                    <a:lnTo>
                      <a:pt x="14" y="4"/>
                    </a:lnTo>
                    <a:lnTo>
                      <a:pt x="14" y="4"/>
                    </a:lnTo>
                    <a:close/>
                  </a:path>
                </a:pathLst>
              </a:custGeom>
              <a:grpFill/>
              <a:ln w="9525">
                <a:noFill/>
                <a:round/>
              </a:ln>
            </p:spPr>
            <p:txBody>
              <a:bodyPr vert="horz" wrap="square" lIns="121920" tIns="60960" rIns="121920" bIns="60960" numCol="1" anchor="t" anchorCtr="0" compatLnSpc="1"/>
              <a:lstStyle/>
              <a:p>
                <a:endParaRPr lang="zh-CN" altLang="en-US" sz="2400">
                  <a:cs typeface="+mn-ea"/>
                  <a:sym typeface="+mn-lt"/>
                </a:endParaRPr>
              </a:p>
            </p:txBody>
          </p:sp>
          <p:sp>
            <p:nvSpPr>
              <p:cNvPr id="119" name="Freeform 847"/>
              <p:cNvSpPr/>
              <p:nvPr/>
            </p:nvSpPr>
            <p:spPr bwMode="auto">
              <a:xfrm>
                <a:off x="2640013" y="1768475"/>
                <a:ext cx="7938" cy="57150"/>
              </a:xfrm>
              <a:custGeom>
                <a:avLst/>
                <a:gdLst/>
                <a:ahLst/>
                <a:cxnLst>
                  <a:cxn ang="0">
                    <a:pos x="13" y="73"/>
                  </a:cxn>
                  <a:cxn ang="0">
                    <a:pos x="13" y="73"/>
                  </a:cxn>
                  <a:cxn ang="0">
                    <a:pos x="14" y="39"/>
                  </a:cxn>
                  <a:cxn ang="0">
                    <a:pos x="13" y="5"/>
                  </a:cxn>
                  <a:cxn ang="0">
                    <a:pos x="13" y="5"/>
                  </a:cxn>
                  <a:cxn ang="0">
                    <a:pos x="13" y="3"/>
                  </a:cxn>
                  <a:cxn ang="0">
                    <a:pos x="12" y="1"/>
                  </a:cxn>
                  <a:cxn ang="0">
                    <a:pos x="11" y="1"/>
                  </a:cxn>
                  <a:cxn ang="0">
                    <a:pos x="9" y="0"/>
                  </a:cxn>
                  <a:cxn ang="0">
                    <a:pos x="7" y="1"/>
                  </a:cxn>
                  <a:cxn ang="0">
                    <a:pos x="6" y="1"/>
                  </a:cxn>
                  <a:cxn ang="0">
                    <a:pos x="5" y="3"/>
                  </a:cxn>
                  <a:cxn ang="0">
                    <a:pos x="4" y="5"/>
                  </a:cxn>
                  <a:cxn ang="0">
                    <a:pos x="4" y="5"/>
                  </a:cxn>
                  <a:cxn ang="0">
                    <a:pos x="4" y="58"/>
                  </a:cxn>
                  <a:cxn ang="0">
                    <a:pos x="4" y="58"/>
                  </a:cxn>
                  <a:cxn ang="0">
                    <a:pos x="5" y="80"/>
                  </a:cxn>
                  <a:cxn ang="0">
                    <a:pos x="4" y="94"/>
                  </a:cxn>
                  <a:cxn ang="0">
                    <a:pos x="3" y="98"/>
                  </a:cxn>
                  <a:cxn ang="0">
                    <a:pos x="2" y="100"/>
                  </a:cxn>
                  <a:cxn ang="0">
                    <a:pos x="2" y="100"/>
                  </a:cxn>
                  <a:cxn ang="0">
                    <a:pos x="0" y="101"/>
                  </a:cxn>
                  <a:cxn ang="0">
                    <a:pos x="0" y="103"/>
                  </a:cxn>
                  <a:cxn ang="0">
                    <a:pos x="0" y="105"/>
                  </a:cxn>
                  <a:cxn ang="0">
                    <a:pos x="0" y="106"/>
                  </a:cxn>
                  <a:cxn ang="0">
                    <a:pos x="1" y="108"/>
                  </a:cxn>
                  <a:cxn ang="0">
                    <a:pos x="3" y="108"/>
                  </a:cxn>
                  <a:cxn ang="0">
                    <a:pos x="5" y="109"/>
                  </a:cxn>
                  <a:cxn ang="0">
                    <a:pos x="7" y="108"/>
                  </a:cxn>
                  <a:cxn ang="0">
                    <a:pos x="7" y="108"/>
                  </a:cxn>
                  <a:cxn ang="0">
                    <a:pos x="9" y="106"/>
                  </a:cxn>
                  <a:cxn ang="0">
                    <a:pos x="11" y="102"/>
                  </a:cxn>
                  <a:cxn ang="0">
                    <a:pos x="12" y="97"/>
                  </a:cxn>
                  <a:cxn ang="0">
                    <a:pos x="13" y="91"/>
                  </a:cxn>
                  <a:cxn ang="0">
                    <a:pos x="13" y="81"/>
                  </a:cxn>
                  <a:cxn ang="0">
                    <a:pos x="13" y="73"/>
                  </a:cxn>
                  <a:cxn ang="0">
                    <a:pos x="13" y="73"/>
                  </a:cxn>
                </a:cxnLst>
                <a:rect l="0" t="0" r="r" b="b"/>
                <a:pathLst>
                  <a:path w="14" h="109">
                    <a:moveTo>
                      <a:pt x="13" y="73"/>
                    </a:moveTo>
                    <a:lnTo>
                      <a:pt x="13" y="73"/>
                    </a:lnTo>
                    <a:lnTo>
                      <a:pt x="14" y="39"/>
                    </a:lnTo>
                    <a:lnTo>
                      <a:pt x="13" y="5"/>
                    </a:lnTo>
                    <a:lnTo>
                      <a:pt x="13" y="5"/>
                    </a:lnTo>
                    <a:lnTo>
                      <a:pt x="13" y="3"/>
                    </a:lnTo>
                    <a:lnTo>
                      <a:pt x="12" y="1"/>
                    </a:lnTo>
                    <a:lnTo>
                      <a:pt x="11" y="1"/>
                    </a:lnTo>
                    <a:lnTo>
                      <a:pt x="9" y="0"/>
                    </a:lnTo>
                    <a:lnTo>
                      <a:pt x="7" y="1"/>
                    </a:lnTo>
                    <a:lnTo>
                      <a:pt x="6" y="1"/>
                    </a:lnTo>
                    <a:lnTo>
                      <a:pt x="5" y="3"/>
                    </a:lnTo>
                    <a:lnTo>
                      <a:pt x="4" y="5"/>
                    </a:lnTo>
                    <a:lnTo>
                      <a:pt x="4" y="5"/>
                    </a:lnTo>
                    <a:lnTo>
                      <a:pt x="4" y="58"/>
                    </a:lnTo>
                    <a:lnTo>
                      <a:pt x="4" y="58"/>
                    </a:lnTo>
                    <a:lnTo>
                      <a:pt x="5" y="80"/>
                    </a:lnTo>
                    <a:lnTo>
                      <a:pt x="4" y="94"/>
                    </a:lnTo>
                    <a:lnTo>
                      <a:pt x="3" y="98"/>
                    </a:lnTo>
                    <a:lnTo>
                      <a:pt x="2" y="100"/>
                    </a:lnTo>
                    <a:lnTo>
                      <a:pt x="2" y="100"/>
                    </a:lnTo>
                    <a:lnTo>
                      <a:pt x="0" y="101"/>
                    </a:lnTo>
                    <a:lnTo>
                      <a:pt x="0" y="103"/>
                    </a:lnTo>
                    <a:lnTo>
                      <a:pt x="0" y="105"/>
                    </a:lnTo>
                    <a:lnTo>
                      <a:pt x="0" y="106"/>
                    </a:lnTo>
                    <a:lnTo>
                      <a:pt x="1" y="108"/>
                    </a:lnTo>
                    <a:lnTo>
                      <a:pt x="3" y="108"/>
                    </a:lnTo>
                    <a:lnTo>
                      <a:pt x="5" y="109"/>
                    </a:lnTo>
                    <a:lnTo>
                      <a:pt x="7" y="108"/>
                    </a:lnTo>
                    <a:lnTo>
                      <a:pt x="7" y="108"/>
                    </a:lnTo>
                    <a:lnTo>
                      <a:pt x="9" y="106"/>
                    </a:lnTo>
                    <a:lnTo>
                      <a:pt x="11" y="102"/>
                    </a:lnTo>
                    <a:lnTo>
                      <a:pt x="12" y="97"/>
                    </a:lnTo>
                    <a:lnTo>
                      <a:pt x="13" y="91"/>
                    </a:lnTo>
                    <a:lnTo>
                      <a:pt x="13" y="81"/>
                    </a:lnTo>
                    <a:lnTo>
                      <a:pt x="13" y="73"/>
                    </a:lnTo>
                    <a:lnTo>
                      <a:pt x="13" y="73"/>
                    </a:lnTo>
                    <a:close/>
                  </a:path>
                </a:pathLst>
              </a:custGeom>
              <a:grpFill/>
              <a:ln w="9525">
                <a:noFill/>
                <a:round/>
              </a:ln>
            </p:spPr>
            <p:txBody>
              <a:bodyPr vert="horz" wrap="square" lIns="121920" tIns="60960" rIns="121920" bIns="60960" numCol="1" anchor="t" anchorCtr="0" compatLnSpc="1"/>
              <a:lstStyle/>
              <a:p>
                <a:endParaRPr lang="zh-CN" altLang="en-US" sz="2400">
                  <a:cs typeface="+mn-ea"/>
                  <a:sym typeface="+mn-lt"/>
                </a:endParaRPr>
              </a:p>
            </p:txBody>
          </p:sp>
          <p:sp>
            <p:nvSpPr>
              <p:cNvPr id="120" name="Freeform 848"/>
              <p:cNvSpPr/>
              <p:nvPr/>
            </p:nvSpPr>
            <p:spPr bwMode="auto">
              <a:xfrm>
                <a:off x="2665413" y="1757363"/>
                <a:ext cx="19050" cy="52388"/>
              </a:xfrm>
              <a:custGeom>
                <a:avLst/>
                <a:gdLst/>
                <a:ahLst/>
                <a:cxnLst>
                  <a:cxn ang="0">
                    <a:pos x="28" y="4"/>
                  </a:cxn>
                  <a:cxn ang="0">
                    <a:pos x="28" y="4"/>
                  </a:cxn>
                  <a:cxn ang="0">
                    <a:pos x="27" y="14"/>
                  </a:cxn>
                  <a:cxn ang="0">
                    <a:pos x="24" y="24"/>
                  </a:cxn>
                  <a:cxn ang="0">
                    <a:pos x="20" y="33"/>
                  </a:cxn>
                  <a:cxn ang="0">
                    <a:pos x="17" y="42"/>
                  </a:cxn>
                  <a:cxn ang="0">
                    <a:pos x="17" y="42"/>
                  </a:cxn>
                  <a:cxn ang="0">
                    <a:pos x="13" y="56"/>
                  </a:cxn>
                  <a:cxn ang="0">
                    <a:pos x="8" y="68"/>
                  </a:cxn>
                  <a:cxn ang="0">
                    <a:pos x="4" y="81"/>
                  </a:cxn>
                  <a:cxn ang="0">
                    <a:pos x="0" y="93"/>
                  </a:cxn>
                  <a:cxn ang="0">
                    <a:pos x="0" y="93"/>
                  </a:cxn>
                  <a:cxn ang="0">
                    <a:pos x="0" y="95"/>
                  </a:cxn>
                  <a:cxn ang="0">
                    <a:pos x="0" y="97"/>
                  </a:cxn>
                  <a:cxn ang="0">
                    <a:pos x="1" y="98"/>
                  </a:cxn>
                  <a:cxn ang="0">
                    <a:pos x="3" y="99"/>
                  </a:cxn>
                  <a:cxn ang="0">
                    <a:pos x="5" y="99"/>
                  </a:cxn>
                  <a:cxn ang="0">
                    <a:pos x="6" y="99"/>
                  </a:cxn>
                  <a:cxn ang="0">
                    <a:pos x="8" y="98"/>
                  </a:cxn>
                  <a:cxn ang="0">
                    <a:pos x="9" y="96"/>
                  </a:cxn>
                  <a:cxn ang="0">
                    <a:pos x="9" y="96"/>
                  </a:cxn>
                  <a:cxn ang="0">
                    <a:pos x="13" y="85"/>
                  </a:cxn>
                  <a:cxn ang="0">
                    <a:pos x="17" y="73"/>
                  </a:cxn>
                  <a:cxn ang="0">
                    <a:pos x="26" y="51"/>
                  </a:cxn>
                  <a:cxn ang="0">
                    <a:pos x="30" y="39"/>
                  </a:cxn>
                  <a:cxn ang="0">
                    <a:pos x="33" y="28"/>
                  </a:cxn>
                  <a:cxn ang="0">
                    <a:pos x="36" y="16"/>
                  </a:cxn>
                  <a:cxn ang="0">
                    <a:pos x="37" y="4"/>
                  </a:cxn>
                  <a:cxn ang="0">
                    <a:pos x="37" y="4"/>
                  </a:cxn>
                  <a:cxn ang="0">
                    <a:pos x="37" y="2"/>
                  </a:cxn>
                  <a:cxn ang="0">
                    <a:pos x="36" y="1"/>
                  </a:cxn>
                  <a:cxn ang="0">
                    <a:pos x="35" y="0"/>
                  </a:cxn>
                  <a:cxn ang="0">
                    <a:pos x="33" y="0"/>
                  </a:cxn>
                  <a:cxn ang="0">
                    <a:pos x="31" y="0"/>
                  </a:cxn>
                  <a:cxn ang="0">
                    <a:pos x="30" y="1"/>
                  </a:cxn>
                  <a:cxn ang="0">
                    <a:pos x="29" y="2"/>
                  </a:cxn>
                  <a:cxn ang="0">
                    <a:pos x="28" y="4"/>
                  </a:cxn>
                  <a:cxn ang="0">
                    <a:pos x="28" y="4"/>
                  </a:cxn>
                </a:cxnLst>
                <a:rect l="0" t="0" r="r" b="b"/>
                <a:pathLst>
                  <a:path w="37" h="99">
                    <a:moveTo>
                      <a:pt x="28" y="4"/>
                    </a:moveTo>
                    <a:lnTo>
                      <a:pt x="28" y="4"/>
                    </a:lnTo>
                    <a:lnTo>
                      <a:pt x="27" y="14"/>
                    </a:lnTo>
                    <a:lnTo>
                      <a:pt x="24" y="24"/>
                    </a:lnTo>
                    <a:lnTo>
                      <a:pt x="20" y="33"/>
                    </a:lnTo>
                    <a:lnTo>
                      <a:pt x="17" y="42"/>
                    </a:lnTo>
                    <a:lnTo>
                      <a:pt x="17" y="42"/>
                    </a:lnTo>
                    <a:lnTo>
                      <a:pt x="13" y="56"/>
                    </a:lnTo>
                    <a:lnTo>
                      <a:pt x="8" y="68"/>
                    </a:lnTo>
                    <a:lnTo>
                      <a:pt x="4" y="81"/>
                    </a:lnTo>
                    <a:lnTo>
                      <a:pt x="0" y="93"/>
                    </a:lnTo>
                    <a:lnTo>
                      <a:pt x="0" y="93"/>
                    </a:lnTo>
                    <a:lnTo>
                      <a:pt x="0" y="95"/>
                    </a:lnTo>
                    <a:lnTo>
                      <a:pt x="0" y="97"/>
                    </a:lnTo>
                    <a:lnTo>
                      <a:pt x="1" y="98"/>
                    </a:lnTo>
                    <a:lnTo>
                      <a:pt x="3" y="99"/>
                    </a:lnTo>
                    <a:lnTo>
                      <a:pt x="5" y="99"/>
                    </a:lnTo>
                    <a:lnTo>
                      <a:pt x="6" y="99"/>
                    </a:lnTo>
                    <a:lnTo>
                      <a:pt x="8" y="98"/>
                    </a:lnTo>
                    <a:lnTo>
                      <a:pt x="9" y="96"/>
                    </a:lnTo>
                    <a:lnTo>
                      <a:pt x="9" y="96"/>
                    </a:lnTo>
                    <a:lnTo>
                      <a:pt x="13" y="85"/>
                    </a:lnTo>
                    <a:lnTo>
                      <a:pt x="17" y="73"/>
                    </a:lnTo>
                    <a:lnTo>
                      <a:pt x="26" y="51"/>
                    </a:lnTo>
                    <a:lnTo>
                      <a:pt x="30" y="39"/>
                    </a:lnTo>
                    <a:lnTo>
                      <a:pt x="33" y="28"/>
                    </a:lnTo>
                    <a:lnTo>
                      <a:pt x="36" y="16"/>
                    </a:lnTo>
                    <a:lnTo>
                      <a:pt x="37" y="4"/>
                    </a:lnTo>
                    <a:lnTo>
                      <a:pt x="37" y="4"/>
                    </a:lnTo>
                    <a:lnTo>
                      <a:pt x="37" y="2"/>
                    </a:lnTo>
                    <a:lnTo>
                      <a:pt x="36" y="1"/>
                    </a:lnTo>
                    <a:lnTo>
                      <a:pt x="35" y="0"/>
                    </a:lnTo>
                    <a:lnTo>
                      <a:pt x="33" y="0"/>
                    </a:lnTo>
                    <a:lnTo>
                      <a:pt x="31" y="0"/>
                    </a:lnTo>
                    <a:lnTo>
                      <a:pt x="30" y="1"/>
                    </a:lnTo>
                    <a:lnTo>
                      <a:pt x="29" y="2"/>
                    </a:lnTo>
                    <a:lnTo>
                      <a:pt x="28" y="4"/>
                    </a:lnTo>
                    <a:lnTo>
                      <a:pt x="28" y="4"/>
                    </a:lnTo>
                    <a:close/>
                  </a:path>
                </a:pathLst>
              </a:custGeom>
              <a:grpFill/>
              <a:ln w="9525">
                <a:noFill/>
                <a:round/>
              </a:ln>
            </p:spPr>
            <p:txBody>
              <a:bodyPr vert="horz" wrap="square" lIns="121920" tIns="60960" rIns="121920" bIns="60960" numCol="1" anchor="t" anchorCtr="0" compatLnSpc="1"/>
              <a:lstStyle/>
              <a:p>
                <a:endParaRPr lang="zh-CN" altLang="en-US" sz="2400">
                  <a:cs typeface="+mn-ea"/>
                  <a:sym typeface="+mn-lt"/>
                </a:endParaRPr>
              </a:p>
            </p:txBody>
          </p:sp>
          <p:sp>
            <p:nvSpPr>
              <p:cNvPr id="121" name="Freeform 849"/>
              <p:cNvSpPr/>
              <p:nvPr/>
            </p:nvSpPr>
            <p:spPr bwMode="auto">
              <a:xfrm>
                <a:off x="2697163" y="1725613"/>
                <a:ext cx="15875" cy="52388"/>
              </a:xfrm>
              <a:custGeom>
                <a:avLst/>
                <a:gdLst/>
                <a:ahLst/>
                <a:cxnLst>
                  <a:cxn ang="0">
                    <a:pos x="15" y="91"/>
                  </a:cxn>
                  <a:cxn ang="0">
                    <a:pos x="15" y="91"/>
                  </a:cxn>
                  <a:cxn ang="0">
                    <a:pos x="20" y="82"/>
                  </a:cxn>
                  <a:cxn ang="0">
                    <a:pos x="24" y="71"/>
                  </a:cxn>
                  <a:cxn ang="0">
                    <a:pos x="27" y="61"/>
                  </a:cxn>
                  <a:cxn ang="0">
                    <a:pos x="28" y="50"/>
                  </a:cxn>
                  <a:cxn ang="0">
                    <a:pos x="29" y="38"/>
                  </a:cxn>
                  <a:cxn ang="0">
                    <a:pos x="29" y="27"/>
                  </a:cxn>
                  <a:cxn ang="0">
                    <a:pos x="29" y="5"/>
                  </a:cxn>
                  <a:cxn ang="0">
                    <a:pos x="29" y="5"/>
                  </a:cxn>
                  <a:cxn ang="0">
                    <a:pos x="28" y="3"/>
                  </a:cxn>
                  <a:cxn ang="0">
                    <a:pos x="27" y="1"/>
                  </a:cxn>
                  <a:cxn ang="0">
                    <a:pos x="26" y="1"/>
                  </a:cxn>
                  <a:cxn ang="0">
                    <a:pos x="24" y="0"/>
                  </a:cxn>
                  <a:cxn ang="0">
                    <a:pos x="22" y="1"/>
                  </a:cxn>
                  <a:cxn ang="0">
                    <a:pos x="21" y="1"/>
                  </a:cxn>
                  <a:cxn ang="0">
                    <a:pos x="20" y="3"/>
                  </a:cxn>
                  <a:cxn ang="0">
                    <a:pos x="20" y="5"/>
                  </a:cxn>
                  <a:cxn ang="0">
                    <a:pos x="20" y="5"/>
                  </a:cxn>
                  <a:cxn ang="0">
                    <a:pos x="20" y="26"/>
                  </a:cxn>
                  <a:cxn ang="0">
                    <a:pos x="19" y="47"/>
                  </a:cxn>
                  <a:cxn ang="0">
                    <a:pos x="18" y="58"/>
                  </a:cxn>
                  <a:cxn ang="0">
                    <a:pos x="16" y="67"/>
                  </a:cxn>
                  <a:cxn ang="0">
                    <a:pos x="11" y="76"/>
                  </a:cxn>
                  <a:cxn ang="0">
                    <a:pos x="6" y="86"/>
                  </a:cxn>
                  <a:cxn ang="0">
                    <a:pos x="6" y="86"/>
                  </a:cxn>
                  <a:cxn ang="0">
                    <a:pos x="3" y="87"/>
                  </a:cxn>
                  <a:cxn ang="0">
                    <a:pos x="2" y="89"/>
                  </a:cxn>
                  <a:cxn ang="0">
                    <a:pos x="1" y="91"/>
                  </a:cxn>
                  <a:cxn ang="0">
                    <a:pos x="0" y="95"/>
                  </a:cxn>
                  <a:cxn ang="0">
                    <a:pos x="0" y="95"/>
                  </a:cxn>
                  <a:cxn ang="0">
                    <a:pos x="1" y="97"/>
                  </a:cxn>
                  <a:cxn ang="0">
                    <a:pos x="3" y="99"/>
                  </a:cxn>
                  <a:cxn ang="0">
                    <a:pos x="6" y="99"/>
                  </a:cxn>
                  <a:cxn ang="0">
                    <a:pos x="8" y="98"/>
                  </a:cxn>
                  <a:cxn ang="0">
                    <a:pos x="8" y="98"/>
                  </a:cxn>
                  <a:cxn ang="0">
                    <a:pos x="11" y="94"/>
                  </a:cxn>
                  <a:cxn ang="0">
                    <a:pos x="11" y="94"/>
                  </a:cxn>
                  <a:cxn ang="0">
                    <a:pos x="14" y="93"/>
                  </a:cxn>
                  <a:cxn ang="0">
                    <a:pos x="15" y="91"/>
                  </a:cxn>
                  <a:cxn ang="0">
                    <a:pos x="15" y="91"/>
                  </a:cxn>
                </a:cxnLst>
                <a:rect l="0" t="0" r="r" b="b"/>
                <a:pathLst>
                  <a:path w="29" h="99">
                    <a:moveTo>
                      <a:pt x="15" y="91"/>
                    </a:moveTo>
                    <a:lnTo>
                      <a:pt x="15" y="91"/>
                    </a:lnTo>
                    <a:lnTo>
                      <a:pt x="20" y="82"/>
                    </a:lnTo>
                    <a:lnTo>
                      <a:pt x="24" y="71"/>
                    </a:lnTo>
                    <a:lnTo>
                      <a:pt x="27" y="61"/>
                    </a:lnTo>
                    <a:lnTo>
                      <a:pt x="28" y="50"/>
                    </a:lnTo>
                    <a:lnTo>
                      <a:pt x="29" y="38"/>
                    </a:lnTo>
                    <a:lnTo>
                      <a:pt x="29" y="27"/>
                    </a:lnTo>
                    <a:lnTo>
                      <a:pt x="29" y="5"/>
                    </a:lnTo>
                    <a:lnTo>
                      <a:pt x="29" y="5"/>
                    </a:lnTo>
                    <a:lnTo>
                      <a:pt x="28" y="3"/>
                    </a:lnTo>
                    <a:lnTo>
                      <a:pt x="27" y="1"/>
                    </a:lnTo>
                    <a:lnTo>
                      <a:pt x="26" y="1"/>
                    </a:lnTo>
                    <a:lnTo>
                      <a:pt x="24" y="0"/>
                    </a:lnTo>
                    <a:lnTo>
                      <a:pt x="22" y="1"/>
                    </a:lnTo>
                    <a:lnTo>
                      <a:pt x="21" y="1"/>
                    </a:lnTo>
                    <a:lnTo>
                      <a:pt x="20" y="3"/>
                    </a:lnTo>
                    <a:lnTo>
                      <a:pt x="20" y="5"/>
                    </a:lnTo>
                    <a:lnTo>
                      <a:pt x="20" y="5"/>
                    </a:lnTo>
                    <a:lnTo>
                      <a:pt x="20" y="26"/>
                    </a:lnTo>
                    <a:lnTo>
                      <a:pt x="19" y="47"/>
                    </a:lnTo>
                    <a:lnTo>
                      <a:pt x="18" y="58"/>
                    </a:lnTo>
                    <a:lnTo>
                      <a:pt x="16" y="67"/>
                    </a:lnTo>
                    <a:lnTo>
                      <a:pt x="11" y="76"/>
                    </a:lnTo>
                    <a:lnTo>
                      <a:pt x="6" y="86"/>
                    </a:lnTo>
                    <a:lnTo>
                      <a:pt x="6" y="86"/>
                    </a:lnTo>
                    <a:lnTo>
                      <a:pt x="3" y="87"/>
                    </a:lnTo>
                    <a:lnTo>
                      <a:pt x="2" y="89"/>
                    </a:lnTo>
                    <a:lnTo>
                      <a:pt x="1" y="91"/>
                    </a:lnTo>
                    <a:lnTo>
                      <a:pt x="0" y="95"/>
                    </a:lnTo>
                    <a:lnTo>
                      <a:pt x="0" y="95"/>
                    </a:lnTo>
                    <a:lnTo>
                      <a:pt x="1" y="97"/>
                    </a:lnTo>
                    <a:lnTo>
                      <a:pt x="3" y="99"/>
                    </a:lnTo>
                    <a:lnTo>
                      <a:pt x="6" y="99"/>
                    </a:lnTo>
                    <a:lnTo>
                      <a:pt x="8" y="98"/>
                    </a:lnTo>
                    <a:lnTo>
                      <a:pt x="8" y="98"/>
                    </a:lnTo>
                    <a:lnTo>
                      <a:pt x="11" y="94"/>
                    </a:lnTo>
                    <a:lnTo>
                      <a:pt x="11" y="94"/>
                    </a:lnTo>
                    <a:lnTo>
                      <a:pt x="14" y="93"/>
                    </a:lnTo>
                    <a:lnTo>
                      <a:pt x="15" y="91"/>
                    </a:lnTo>
                    <a:lnTo>
                      <a:pt x="15" y="91"/>
                    </a:lnTo>
                    <a:close/>
                  </a:path>
                </a:pathLst>
              </a:custGeom>
              <a:grpFill/>
              <a:ln w="9525">
                <a:noFill/>
                <a:round/>
              </a:ln>
            </p:spPr>
            <p:txBody>
              <a:bodyPr vert="horz" wrap="square" lIns="121920" tIns="60960" rIns="121920" bIns="60960" numCol="1" anchor="t" anchorCtr="0" compatLnSpc="1"/>
              <a:lstStyle/>
              <a:p>
                <a:endParaRPr lang="zh-CN" altLang="en-US" sz="2400">
                  <a:cs typeface="+mn-ea"/>
                  <a:sym typeface="+mn-lt"/>
                </a:endParaRPr>
              </a:p>
            </p:txBody>
          </p:sp>
          <p:sp>
            <p:nvSpPr>
              <p:cNvPr id="122" name="Freeform 850"/>
              <p:cNvSpPr/>
              <p:nvPr/>
            </p:nvSpPr>
            <p:spPr bwMode="auto">
              <a:xfrm>
                <a:off x="2732088" y="1708150"/>
                <a:ext cx="11113" cy="53975"/>
              </a:xfrm>
              <a:custGeom>
                <a:avLst/>
                <a:gdLst/>
                <a:ahLst/>
                <a:cxnLst>
                  <a:cxn ang="0">
                    <a:pos x="20" y="5"/>
                  </a:cxn>
                  <a:cxn ang="0">
                    <a:pos x="20" y="5"/>
                  </a:cxn>
                  <a:cxn ang="0">
                    <a:pos x="19" y="3"/>
                  </a:cxn>
                  <a:cxn ang="0">
                    <a:pos x="18" y="1"/>
                  </a:cxn>
                  <a:cxn ang="0">
                    <a:pos x="17" y="0"/>
                  </a:cxn>
                  <a:cxn ang="0">
                    <a:pos x="15" y="0"/>
                  </a:cxn>
                  <a:cxn ang="0">
                    <a:pos x="14" y="0"/>
                  </a:cxn>
                  <a:cxn ang="0">
                    <a:pos x="12" y="1"/>
                  </a:cxn>
                  <a:cxn ang="0">
                    <a:pos x="11" y="3"/>
                  </a:cxn>
                  <a:cxn ang="0">
                    <a:pos x="11" y="5"/>
                  </a:cxn>
                  <a:cxn ang="0">
                    <a:pos x="11" y="5"/>
                  </a:cxn>
                  <a:cxn ang="0">
                    <a:pos x="12" y="28"/>
                  </a:cxn>
                  <a:cxn ang="0">
                    <a:pos x="13" y="53"/>
                  </a:cxn>
                  <a:cxn ang="0">
                    <a:pos x="13" y="64"/>
                  </a:cxn>
                  <a:cxn ang="0">
                    <a:pos x="11" y="75"/>
                  </a:cxn>
                  <a:cxn ang="0">
                    <a:pos x="7" y="87"/>
                  </a:cxn>
                  <a:cxn ang="0">
                    <a:pos x="4" y="92"/>
                  </a:cxn>
                  <a:cxn ang="0">
                    <a:pos x="1" y="97"/>
                  </a:cxn>
                  <a:cxn ang="0">
                    <a:pos x="1" y="97"/>
                  </a:cxn>
                  <a:cxn ang="0">
                    <a:pos x="0" y="99"/>
                  </a:cxn>
                  <a:cxn ang="0">
                    <a:pos x="0" y="100"/>
                  </a:cxn>
                  <a:cxn ang="0">
                    <a:pos x="1" y="102"/>
                  </a:cxn>
                  <a:cxn ang="0">
                    <a:pos x="3" y="103"/>
                  </a:cxn>
                  <a:cxn ang="0">
                    <a:pos x="6" y="104"/>
                  </a:cxn>
                  <a:cxn ang="0">
                    <a:pos x="8" y="103"/>
                  </a:cxn>
                  <a:cxn ang="0">
                    <a:pos x="10" y="102"/>
                  </a:cxn>
                  <a:cxn ang="0">
                    <a:pos x="10" y="102"/>
                  </a:cxn>
                  <a:cxn ang="0">
                    <a:pos x="13" y="96"/>
                  </a:cxn>
                  <a:cxn ang="0">
                    <a:pos x="16" y="91"/>
                  </a:cxn>
                  <a:cxn ang="0">
                    <a:pos x="20" y="79"/>
                  </a:cxn>
                  <a:cxn ang="0">
                    <a:pos x="22" y="67"/>
                  </a:cxn>
                  <a:cxn ang="0">
                    <a:pos x="22" y="55"/>
                  </a:cxn>
                  <a:cxn ang="0">
                    <a:pos x="22" y="42"/>
                  </a:cxn>
                  <a:cxn ang="0">
                    <a:pos x="21" y="29"/>
                  </a:cxn>
                  <a:cxn ang="0">
                    <a:pos x="20" y="5"/>
                  </a:cxn>
                  <a:cxn ang="0">
                    <a:pos x="20" y="5"/>
                  </a:cxn>
                </a:cxnLst>
                <a:rect l="0" t="0" r="r" b="b"/>
                <a:pathLst>
                  <a:path w="22" h="104">
                    <a:moveTo>
                      <a:pt x="20" y="5"/>
                    </a:moveTo>
                    <a:lnTo>
                      <a:pt x="20" y="5"/>
                    </a:lnTo>
                    <a:lnTo>
                      <a:pt x="19" y="3"/>
                    </a:lnTo>
                    <a:lnTo>
                      <a:pt x="18" y="1"/>
                    </a:lnTo>
                    <a:lnTo>
                      <a:pt x="17" y="0"/>
                    </a:lnTo>
                    <a:lnTo>
                      <a:pt x="15" y="0"/>
                    </a:lnTo>
                    <a:lnTo>
                      <a:pt x="14" y="0"/>
                    </a:lnTo>
                    <a:lnTo>
                      <a:pt x="12" y="1"/>
                    </a:lnTo>
                    <a:lnTo>
                      <a:pt x="11" y="3"/>
                    </a:lnTo>
                    <a:lnTo>
                      <a:pt x="11" y="5"/>
                    </a:lnTo>
                    <a:lnTo>
                      <a:pt x="11" y="5"/>
                    </a:lnTo>
                    <a:lnTo>
                      <a:pt x="12" y="28"/>
                    </a:lnTo>
                    <a:lnTo>
                      <a:pt x="13" y="53"/>
                    </a:lnTo>
                    <a:lnTo>
                      <a:pt x="13" y="64"/>
                    </a:lnTo>
                    <a:lnTo>
                      <a:pt x="11" y="75"/>
                    </a:lnTo>
                    <a:lnTo>
                      <a:pt x="7" y="87"/>
                    </a:lnTo>
                    <a:lnTo>
                      <a:pt x="4" y="92"/>
                    </a:lnTo>
                    <a:lnTo>
                      <a:pt x="1" y="97"/>
                    </a:lnTo>
                    <a:lnTo>
                      <a:pt x="1" y="97"/>
                    </a:lnTo>
                    <a:lnTo>
                      <a:pt x="0" y="99"/>
                    </a:lnTo>
                    <a:lnTo>
                      <a:pt x="0" y="100"/>
                    </a:lnTo>
                    <a:lnTo>
                      <a:pt x="1" y="102"/>
                    </a:lnTo>
                    <a:lnTo>
                      <a:pt x="3" y="103"/>
                    </a:lnTo>
                    <a:lnTo>
                      <a:pt x="6" y="104"/>
                    </a:lnTo>
                    <a:lnTo>
                      <a:pt x="8" y="103"/>
                    </a:lnTo>
                    <a:lnTo>
                      <a:pt x="10" y="102"/>
                    </a:lnTo>
                    <a:lnTo>
                      <a:pt x="10" y="102"/>
                    </a:lnTo>
                    <a:lnTo>
                      <a:pt x="13" y="96"/>
                    </a:lnTo>
                    <a:lnTo>
                      <a:pt x="16" y="91"/>
                    </a:lnTo>
                    <a:lnTo>
                      <a:pt x="20" y="79"/>
                    </a:lnTo>
                    <a:lnTo>
                      <a:pt x="22" y="67"/>
                    </a:lnTo>
                    <a:lnTo>
                      <a:pt x="22" y="55"/>
                    </a:lnTo>
                    <a:lnTo>
                      <a:pt x="22" y="42"/>
                    </a:lnTo>
                    <a:lnTo>
                      <a:pt x="21" y="29"/>
                    </a:lnTo>
                    <a:lnTo>
                      <a:pt x="20" y="5"/>
                    </a:lnTo>
                    <a:lnTo>
                      <a:pt x="20" y="5"/>
                    </a:lnTo>
                    <a:close/>
                  </a:path>
                </a:pathLst>
              </a:custGeom>
              <a:grpFill/>
              <a:ln w="9525">
                <a:noFill/>
                <a:round/>
              </a:ln>
            </p:spPr>
            <p:txBody>
              <a:bodyPr vert="horz" wrap="square" lIns="121920" tIns="60960" rIns="121920" bIns="60960" numCol="1" anchor="t" anchorCtr="0" compatLnSpc="1"/>
              <a:lstStyle/>
              <a:p>
                <a:endParaRPr lang="zh-CN" altLang="en-US" sz="2400">
                  <a:cs typeface="+mn-ea"/>
                  <a:sym typeface="+mn-lt"/>
                </a:endParaRPr>
              </a:p>
            </p:txBody>
          </p:sp>
          <p:sp>
            <p:nvSpPr>
              <p:cNvPr id="123" name="Freeform 851"/>
              <p:cNvSpPr/>
              <p:nvPr/>
            </p:nvSpPr>
            <p:spPr bwMode="auto">
              <a:xfrm>
                <a:off x="2765425" y="1674813"/>
                <a:ext cx="7938" cy="55563"/>
              </a:xfrm>
              <a:custGeom>
                <a:avLst/>
                <a:gdLst/>
                <a:ahLst/>
                <a:cxnLst>
                  <a:cxn ang="0">
                    <a:pos x="15" y="94"/>
                  </a:cxn>
                  <a:cxn ang="0">
                    <a:pos x="15" y="94"/>
                  </a:cxn>
                  <a:cxn ang="0">
                    <a:pos x="14" y="72"/>
                  </a:cxn>
                  <a:cxn ang="0">
                    <a:pos x="12" y="50"/>
                  </a:cxn>
                  <a:cxn ang="0">
                    <a:pos x="11" y="27"/>
                  </a:cxn>
                  <a:cxn ang="0">
                    <a:pos x="9" y="5"/>
                  </a:cxn>
                  <a:cxn ang="0">
                    <a:pos x="9" y="5"/>
                  </a:cxn>
                  <a:cxn ang="0">
                    <a:pos x="9" y="3"/>
                  </a:cxn>
                  <a:cxn ang="0">
                    <a:pos x="8" y="2"/>
                  </a:cxn>
                  <a:cxn ang="0">
                    <a:pos x="6" y="1"/>
                  </a:cxn>
                  <a:cxn ang="0">
                    <a:pos x="5" y="0"/>
                  </a:cxn>
                  <a:cxn ang="0">
                    <a:pos x="3" y="1"/>
                  </a:cxn>
                  <a:cxn ang="0">
                    <a:pos x="2" y="2"/>
                  </a:cxn>
                  <a:cxn ang="0">
                    <a:pos x="1" y="3"/>
                  </a:cxn>
                  <a:cxn ang="0">
                    <a:pos x="0" y="5"/>
                  </a:cxn>
                  <a:cxn ang="0">
                    <a:pos x="0" y="5"/>
                  </a:cxn>
                  <a:cxn ang="0">
                    <a:pos x="1" y="29"/>
                  </a:cxn>
                  <a:cxn ang="0">
                    <a:pos x="2" y="53"/>
                  </a:cxn>
                  <a:cxn ang="0">
                    <a:pos x="4" y="76"/>
                  </a:cxn>
                  <a:cxn ang="0">
                    <a:pos x="5" y="100"/>
                  </a:cxn>
                  <a:cxn ang="0">
                    <a:pos x="5" y="100"/>
                  </a:cxn>
                  <a:cxn ang="0">
                    <a:pos x="5" y="102"/>
                  </a:cxn>
                  <a:cxn ang="0">
                    <a:pos x="6" y="103"/>
                  </a:cxn>
                  <a:cxn ang="0">
                    <a:pos x="8" y="104"/>
                  </a:cxn>
                  <a:cxn ang="0">
                    <a:pos x="9" y="104"/>
                  </a:cxn>
                  <a:cxn ang="0">
                    <a:pos x="12" y="104"/>
                  </a:cxn>
                  <a:cxn ang="0">
                    <a:pos x="13" y="103"/>
                  </a:cxn>
                  <a:cxn ang="0">
                    <a:pos x="15" y="102"/>
                  </a:cxn>
                  <a:cxn ang="0">
                    <a:pos x="15" y="100"/>
                  </a:cxn>
                  <a:cxn ang="0">
                    <a:pos x="15" y="95"/>
                  </a:cxn>
                  <a:cxn ang="0">
                    <a:pos x="15" y="95"/>
                  </a:cxn>
                  <a:cxn ang="0">
                    <a:pos x="15" y="94"/>
                  </a:cxn>
                  <a:cxn ang="0">
                    <a:pos x="15" y="94"/>
                  </a:cxn>
                </a:cxnLst>
                <a:rect l="0" t="0" r="r" b="b"/>
                <a:pathLst>
                  <a:path w="15" h="104">
                    <a:moveTo>
                      <a:pt x="15" y="94"/>
                    </a:moveTo>
                    <a:lnTo>
                      <a:pt x="15" y="94"/>
                    </a:lnTo>
                    <a:lnTo>
                      <a:pt x="14" y="72"/>
                    </a:lnTo>
                    <a:lnTo>
                      <a:pt x="12" y="50"/>
                    </a:lnTo>
                    <a:lnTo>
                      <a:pt x="11" y="27"/>
                    </a:lnTo>
                    <a:lnTo>
                      <a:pt x="9" y="5"/>
                    </a:lnTo>
                    <a:lnTo>
                      <a:pt x="9" y="5"/>
                    </a:lnTo>
                    <a:lnTo>
                      <a:pt x="9" y="3"/>
                    </a:lnTo>
                    <a:lnTo>
                      <a:pt x="8" y="2"/>
                    </a:lnTo>
                    <a:lnTo>
                      <a:pt x="6" y="1"/>
                    </a:lnTo>
                    <a:lnTo>
                      <a:pt x="5" y="0"/>
                    </a:lnTo>
                    <a:lnTo>
                      <a:pt x="3" y="1"/>
                    </a:lnTo>
                    <a:lnTo>
                      <a:pt x="2" y="2"/>
                    </a:lnTo>
                    <a:lnTo>
                      <a:pt x="1" y="3"/>
                    </a:lnTo>
                    <a:lnTo>
                      <a:pt x="0" y="5"/>
                    </a:lnTo>
                    <a:lnTo>
                      <a:pt x="0" y="5"/>
                    </a:lnTo>
                    <a:lnTo>
                      <a:pt x="1" y="29"/>
                    </a:lnTo>
                    <a:lnTo>
                      <a:pt x="2" y="53"/>
                    </a:lnTo>
                    <a:lnTo>
                      <a:pt x="4" y="76"/>
                    </a:lnTo>
                    <a:lnTo>
                      <a:pt x="5" y="100"/>
                    </a:lnTo>
                    <a:lnTo>
                      <a:pt x="5" y="100"/>
                    </a:lnTo>
                    <a:lnTo>
                      <a:pt x="5" y="102"/>
                    </a:lnTo>
                    <a:lnTo>
                      <a:pt x="6" y="103"/>
                    </a:lnTo>
                    <a:lnTo>
                      <a:pt x="8" y="104"/>
                    </a:lnTo>
                    <a:lnTo>
                      <a:pt x="9" y="104"/>
                    </a:lnTo>
                    <a:lnTo>
                      <a:pt x="12" y="104"/>
                    </a:lnTo>
                    <a:lnTo>
                      <a:pt x="13" y="103"/>
                    </a:lnTo>
                    <a:lnTo>
                      <a:pt x="15" y="102"/>
                    </a:lnTo>
                    <a:lnTo>
                      <a:pt x="15" y="100"/>
                    </a:lnTo>
                    <a:lnTo>
                      <a:pt x="15" y="95"/>
                    </a:lnTo>
                    <a:lnTo>
                      <a:pt x="15" y="95"/>
                    </a:lnTo>
                    <a:lnTo>
                      <a:pt x="15" y="94"/>
                    </a:lnTo>
                    <a:lnTo>
                      <a:pt x="15" y="94"/>
                    </a:lnTo>
                    <a:close/>
                  </a:path>
                </a:pathLst>
              </a:custGeom>
              <a:grpFill/>
              <a:ln w="9525">
                <a:noFill/>
                <a:round/>
              </a:ln>
            </p:spPr>
            <p:txBody>
              <a:bodyPr vert="horz" wrap="square" lIns="121920" tIns="60960" rIns="121920" bIns="60960" numCol="1" anchor="t" anchorCtr="0" compatLnSpc="1"/>
              <a:lstStyle/>
              <a:p>
                <a:endParaRPr lang="zh-CN" altLang="en-US" sz="2400">
                  <a:cs typeface="+mn-ea"/>
                  <a:sym typeface="+mn-lt"/>
                </a:endParaRPr>
              </a:p>
            </p:txBody>
          </p:sp>
          <p:sp>
            <p:nvSpPr>
              <p:cNvPr id="124" name="Freeform 852"/>
              <p:cNvSpPr/>
              <p:nvPr/>
            </p:nvSpPr>
            <p:spPr bwMode="auto">
              <a:xfrm>
                <a:off x="2792413" y="1638300"/>
                <a:ext cx="7938" cy="53975"/>
              </a:xfrm>
              <a:custGeom>
                <a:avLst/>
                <a:gdLst/>
                <a:ahLst/>
                <a:cxnLst>
                  <a:cxn ang="0">
                    <a:pos x="13" y="4"/>
                  </a:cxn>
                  <a:cxn ang="0">
                    <a:pos x="13" y="4"/>
                  </a:cxn>
                  <a:cxn ang="0">
                    <a:pos x="13" y="2"/>
                  </a:cxn>
                  <a:cxn ang="0">
                    <a:pos x="12" y="1"/>
                  </a:cxn>
                  <a:cxn ang="0">
                    <a:pos x="10" y="0"/>
                  </a:cxn>
                  <a:cxn ang="0">
                    <a:pos x="9" y="0"/>
                  </a:cxn>
                  <a:cxn ang="0">
                    <a:pos x="7" y="0"/>
                  </a:cxn>
                  <a:cxn ang="0">
                    <a:pos x="6" y="1"/>
                  </a:cxn>
                  <a:cxn ang="0">
                    <a:pos x="5" y="2"/>
                  </a:cxn>
                  <a:cxn ang="0">
                    <a:pos x="4" y="4"/>
                  </a:cxn>
                  <a:cxn ang="0">
                    <a:pos x="4" y="4"/>
                  </a:cxn>
                  <a:cxn ang="0">
                    <a:pos x="5" y="28"/>
                  </a:cxn>
                  <a:cxn ang="0">
                    <a:pos x="5" y="51"/>
                  </a:cxn>
                  <a:cxn ang="0">
                    <a:pos x="5" y="63"/>
                  </a:cxn>
                  <a:cxn ang="0">
                    <a:pos x="4" y="74"/>
                  </a:cxn>
                  <a:cxn ang="0">
                    <a:pos x="3" y="85"/>
                  </a:cxn>
                  <a:cxn ang="0">
                    <a:pos x="0" y="98"/>
                  </a:cxn>
                  <a:cxn ang="0">
                    <a:pos x="0" y="98"/>
                  </a:cxn>
                  <a:cxn ang="0">
                    <a:pos x="0" y="100"/>
                  </a:cxn>
                  <a:cxn ang="0">
                    <a:pos x="0" y="101"/>
                  </a:cxn>
                  <a:cxn ang="0">
                    <a:pos x="1" y="102"/>
                  </a:cxn>
                  <a:cxn ang="0">
                    <a:pos x="3" y="103"/>
                  </a:cxn>
                  <a:cxn ang="0">
                    <a:pos x="5" y="103"/>
                  </a:cxn>
                  <a:cxn ang="0">
                    <a:pos x="6" y="103"/>
                  </a:cxn>
                  <a:cxn ang="0">
                    <a:pos x="8" y="102"/>
                  </a:cxn>
                  <a:cxn ang="0">
                    <a:pos x="9" y="100"/>
                  </a:cxn>
                  <a:cxn ang="0">
                    <a:pos x="9" y="100"/>
                  </a:cxn>
                  <a:cxn ang="0">
                    <a:pos x="11" y="89"/>
                  </a:cxn>
                  <a:cxn ang="0">
                    <a:pos x="13" y="76"/>
                  </a:cxn>
                  <a:cxn ang="0">
                    <a:pos x="14" y="64"/>
                  </a:cxn>
                  <a:cxn ang="0">
                    <a:pos x="15" y="52"/>
                  </a:cxn>
                  <a:cxn ang="0">
                    <a:pos x="14" y="28"/>
                  </a:cxn>
                  <a:cxn ang="0">
                    <a:pos x="13" y="4"/>
                  </a:cxn>
                  <a:cxn ang="0">
                    <a:pos x="13" y="4"/>
                  </a:cxn>
                </a:cxnLst>
                <a:rect l="0" t="0" r="r" b="b"/>
                <a:pathLst>
                  <a:path w="15" h="103">
                    <a:moveTo>
                      <a:pt x="13" y="4"/>
                    </a:moveTo>
                    <a:lnTo>
                      <a:pt x="13" y="4"/>
                    </a:lnTo>
                    <a:lnTo>
                      <a:pt x="13" y="2"/>
                    </a:lnTo>
                    <a:lnTo>
                      <a:pt x="12" y="1"/>
                    </a:lnTo>
                    <a:lnTo>
                      <a:pt x="10" y="0"/>
                    </a:lnTo>
                    <a:lnTo>
                      <a:pt x="9" y="0"/>
                    </a:lnTo>
                    <a:lnTo>
                      <a:pt x="7" y="0"/>
                    </a:lnTo>
                    <a:lnTo>
                      <a:pt x="6" y="1"/>
                    </a:lnTo>
                    <a:lnTo>
                      <a:pt x="5" y="2"/>
                    </a:lnTo>
                    <a:lnTo>
                      <a:pt x="4" y="4"/>
                    </a:lnTo>
                    <a:lnTo>
                      <a:pt x="4" y="4"/>
                    </a:lnTo>
                    <a:lnTo>
                      <a:pt x="5" y="28"/>
                    </a:lnTo>
                    <a:lnTo>
                      <a:pt x="5" y="51"/>
                    </a:lnTo>
                    <a:lnTo>
                      <a:pt x="5" y="63"/>
                    </a:lnTo>
                    <a:lnTo>
                      <a:pt x="4" y="74"/>
                    </a:lnTo>
                    <a:lnTo>
                      <a:pt x="3" y="85"/>
                    </a:lnTo>
                    <a:lnTo>
                      <a:pt x="0" y="98"/>
                    </a:lnTo>
                    <a:lnTo>
                      <a:pt x="0" y="98"/>
                    </a:lnTo>
                    <a:lnTo>
                      <a:pt x="0" y="100"/>
                    </a:lnTo>
                    <a:lnTo>
                      <a:pt x="0" y="101"/>
                    </a:lnTo>
                    <a:lnTo>
                      <a:pt x="1" y="102"/>
                    </a:lnTo>
                    <a:lnTo>
                      <a:pt x="3" y="103"/>
                    </a:lnTo>
                    <a:lnTo>
                      <a:pt x="5" y="103"/>
                    </a:lnTo>
                    <a:lnTo>
                      <a:pt x="6" y="103"/>
                    </a:lnTo>
                    <a:lnTo>
                      <a:pt x="8" y="102"/>
                    </a:lnTo>
                    <a:lnTo>
                      <a:pt x="9" y="100"/>
                    </a:lnTo>
                    <a:lnTo>
                      <a:pt x="9" y="100"/>
                    </a:lnTo>
                    <a:lnTo>
                      <a:pt x="11" y="89"/>
                    </a:lnTo>
                    <a:lnTo>
                      <a:pt x="13" y="76"/>
                    </a:lnTo>
                    <a:lnTo>
                      <a:pt x="14" y="64"/>
                    </a:lnTo>
                    <a:lnTo>
                      <a:pt x="15" y="52"/>
                    </a:lnTo>
                    <a:lnTo>
                      <a:pt x="14" y="28"/>
                    </a:lnTo>
                    <a:lnTo>
                      <a:pt x="13" y="4"/>
                    </a:lnTo>
                    <a:lnTo>
                      <a:pt x="13" y="4"/>
                    </a:lnTo>
                    <a:close/>
                  </a:path>
                </a:pathLst>
              </a:custGeom>
              <a:grpFill/>
              <a:ln w="9525">
                <a:noFill/>
                <a:round/>
              </a:ln>
            </p:spPr>
            <p:txBody>
              <a:bodyPr vert="horz" wrap="square" lIns="121920" tIns="60960" rIns="121920" bIns="60960" numCol="1" anchor="t" anchorCtr="0" compatLnSpc="1"/>
              <a:lstStyle/>
              <a:p>
                <a:endParaRPr lang="zh-CN" altLang="en-US" sz="2400">
                  <a:cs typeface="+mn-ea"/>
                  <a:sym typeface="+mn-lt"/>
                </a:endParaRPr>
              </a:p>
            </p:txBody>
          </p:sp>
          <p:sp>
            <p:nvSpPr>
              <p:cNvPr id="125" name="Freeform 853"/>
              <p:cNvSpPr/>
              <p:nvPr/>
            </p:nvSpPr>
            <p:spPr bwMode="auto">
              <a:xfrm>
                <a:off x="2817813" y="1609725"/>
                <a:ext cx="7938" cy="42863"/>
              </a:xfrm>
              <a:custGeom>
                <a:avLst/>
                <a:gdLst/>
                <a:ahLst/>
                <a:cxnLst>
                  <a:cxn ang="0">
                    <a:pos x="10" y="5"/>
                  </a:cxn>
                  <a:cxn ang="0">
                    <a:pos x="10" y="5"/>
                  </a:cxn>
                  <a:cxn ang="0">
                    <a:pos x="9" y="3"/>
                  </a:cxn>
                  <a:cxn ang="0">
                    <a:pos x="8" y="1"/>
                  </a:cxn>
                  <a:cxn ang="0">
                    <a:pos x="7" y="0"/>
                  </a:cxn>
                  <a:cxn ang="0">
                    <a:pos x="5" y="0"/>
                  </a:cxn>
                  <a:cxn ang="0">
                    <a:pos x="2" y="0"/>
                  </a:cxn>
                  <a:cxn ang="0">
                    <a:pos x="1" y="1"/>
                  </a:cxn>
                  <a:cxn ang="0">
                    <a:pos x="0" y="3"/>
                  </a:cxn>
                  <a:cxn ang="0">
                    <a:pos x="0" y="5"/>
                  </a:cxn>
                  <a:cxn ang="0">
                    <a:pos x="0" y="5"/>
                  </a:cxn>
                  <a:cxn ang="0">
                    <a:pos x="0" y="14"/>
                  </a:cxn>
                  <a:cxn ang="0">
                    <a:pos x="2" y="24"/>
                  </a:cxn>
                  <a:cxn ang="0">
                    <a:pos x="3" y="33"/>
                  </a:cxn>
                  <a:cxn ang="0">
                    <a:pos x="5" y="42"/>
                  </a:cxn>
                  <a:cxn ang="0">
                    <a:pos x="5" y="42"/>
                  </a:cxn>
                  <a:cxn ang="0">
                    <a:pos x="5" y="59"/>
                  </a:cxn>
                  <a:cxn ang="0">
                    <a:pos x="5" y="75"/>
                  </a:cxn>
                  <a:cxn ang="0">
                    <a:pos x="5" y="75"/>
                  </a:cxn>
                  <a:cxn ang="0">
                    <a:pos x="6" y="77"/>
                  </a:cxn>
                  <a:cxn ang="0">
                    <a:pos x="7" y="80"/>
                  </a:cxn>
                  <a:cxn ang="0">
                    <a:pos x="8" y="81"/>
                  </a:cxn>
                  <a:cxn ang="0">
                    <a:pos x="10" y="81"/>
                  </a:cxn>
                  <a:cxn ang="0">
                    <a:pos x="11" y="81"/>
                  </a:cxn>
                  <a:cxn ang="0">
                    <a:pos x="13" y="80"/>
                  </a:cxn>
                  <a:cxn ang="0">
                    <a:pos x="14" y="77"/>
                  </a:cxn>
                  <a:cxn ang="0">
                    <a:pos x="14" y="75"/>
                  </a:cxn>
                  <a:cxn ang="0">
                    <a:pos x="14" y="42"/>
                  </a:cxn>
                  <a:cxn ang="0">
                    <a:pos x="14" y="42"/>
                  </a:cxn>
                  <a:cxn ang="0">
                    <a:pos x="14" y="33"/>
                  </a:cxn>
                  <a:cxn ang="0">
                    <a:pos x="12" y="24"/>
                  </a:cxn>
                  <a:cxn ang="0">
                    <a:pos x="11" y="14"/>
                  </a:cxn>
                  <a:cxn ang="0">
                    <a:pos x="10" y="5"/>
                  </a:cxn>
                  <a:cxn ang="0">
                    <a:pos x="10" y="5"/>
                  </a:cxn>
                </a:cxnLst>
                <a:rect l="0" t="0" r="r" b="b"/>
                <a:pathLst>
                  <a:path w="14" h="81">
                    <a:moveTo>
                      <a:pt x="10" y="5"/>
                    </a:moveTo>
                    <a:lnTo>
                      <a:pt x="10" y="5"/>
                    </a:lnTo>
                    <a:lnTo>
                      <a:pt x="9" y="3"/>
                    </a:lnTo>
                    <a:lnTo>
                      <a:pt x="8" y="1"/>
                    </a:lnTo>
                    <a:lnTo>
                      <a:pt x="7" y="0"/>
                    </a:lnTo>
                    <a:lnTo>
                      <a:pt x="5" y="0"/>
                    </a:lnTo>
                    <a:lnTo>
                      <a:pt x="2" y="0"/>
                    </a:lnTo>
                    <a:lnTo>
                      <a:pt x="1" y="1"/>
                    </a:lnTo>
                    <a:lnTo>
                      <a:pt x="0" y="3"/>
                    </a:lnTo>
                    <a:lnTo>
                      <a:pt x="0" y="5"/>
                    </a:lnTo>
                    <a:lnTo>
                      <a:pt x="0" y="5"/>
                    </a:lnTo>
                    <a:lnTo>
                      <a:pt x="0" y="14"/>
                    </a:lnTo>
                    <a:lnTo>
                      <a:pt x="2" y="24"/>
                    </a:lnTo>
                    <a:lnTo>
                      <a:pt x="3" y="33"/>
                    </a:lnTo>
                    <a:lnTo>
                      <a:pt x="5" y="42"/>
                    </a:lnTo>
                    <a:lnTo>
                      <a:pt x="5" y="42"/>
                    </a:lnTo>
                    <a:lnTo>
                      <a:pt x="5" y="59"/>
                    </a:lnTo>
                    <a:lnTo>
                      <a:pt x="5" y="75"/>
                    </a:lnTo>
                    <a:lnTo>
                      <a:pt x="5" y="75"/>
                    </a:lnTo>
                    <a:lnTo>
                      <a:pt x="6" y="77"/>
                    </a:lnTo>
                    <a:lnTo>
                      <a:pt x="7" y="80"/>
                    </a:lnTo>
                    <a:lnTo>
                      <a:pt x="8" y="81"/>
                    </a:lnTo>
                    <a:lnTo>
                      <a:pt x="10" y="81"/>
                    </a:lnTo>
                    <a:lnTo>
                      <a:pt x="11" y="81"/>
                    </a:lnTo>
                    <a:lnTo>
                      <a:pt x="13" y="80"/>
                    </a:lnTo>
                    <a:lnTo>
                      <a:pt x="14" y="77"/>
                    </a:lnTo>
                    <a:lnTo>
                      <a:pt x="14" y="75"/>
                    </a:lnTo>
                    <a:lnTo>
                      <a:pt x="14" y="42"/>
                    </a:lnTo>
                    <a:lnTo>
                      <a:pt x="14" y="42"/>
                    </a:lnTo>
                    <a:lnTo>
                      <a:pt x="14" y="33"/>
                    </a:lnTo>
                    <a:lnTo>
                      <a:pt x="12" y="24"/>
                    </a:lnTo>
                    <a:lnTo>
                      <a:pt x="11" y="14"/>
                    </a:lnTo>
                    <a:lnTo>
                      <a:pt x="10" y="5"/>
                    </a:lnTo>
                    <a:lnTo>
                      <a:pt x="10" y="5"/>
                    </a:lnTo>
                    <a:close/>
                  </a:path>
                </a:pathLst>
              </a:custGeom>
              <a:grpFill/>
              <a:ln w="9525">
                <a:noFill/>
                <a:round/>
              </a:ln>
            </p:spPr>
            <p:txBody>
              <a:bodyPr vert="horz" wrap="square" lIns="121920" tIns="60960" rIns="121920" bIns="60960" numCol="1" anchor="t" anchorCtr="0" compatLnSpc="1"/>
              <a:lstStyle/>
              <a:p>
                <a:endParaRPr lang="zh-CN" altLang="en-US" sz="2400">
                  <a:cs typeface="+mn-ea"/>
                  <a:sym typeface="+mn-lt"/>
                </a:endParaRPr>
              </a:p>
            </p:txBody>
          </p:sp>
          <p:sp>
            <p:nvSpPr>
              <p:cNvPr id="126" name="Freeform 854"/>
              <p:cNvSpPr/>
              <p:nvPr/>
            </p:nvSpPr>
            <p:spPr bwMode="auto">
              <a:xfrm>
                <a:off x="2847975" y="1576388"/>
                <a:ext cx="7938" cy="33338"/>
              </a:xfrm>
              <a:custGeom>
                <a:avLst/>
                <a:gdLst/>
                <a:ahLst/>
                <a:cxnLst>
                  <a:cxn ang="0">
                    <a:pos x="9" y="5"/>
                  </a:cxn>
                  <a:cxn ang="0">
                    <a:pos x="9" y="5"/>
                  </a:cxn>
                  <a:cxn ang="0">
                    <a:pos x="8" y="3"/>
                  </a:cxn>
                  <a:cxn ang="0">
                    <a:pos x="7" y="2"/>
                  </a:cxn>
                  <a:cxn ang="0">
                    <a:pos x="6" y="1"/>
                  </a:cxn>
                  <a:cxn ang="0">
                    <a:pos x="4" y="0"/>
                  </a:cxn>
                  <a:cxn ang="0">
                    <a:pos x="2" y="1"/>
                  </a:cxn>
                  <a:cxn ang="0">
                    <a:pos x="1" y="2"/>
                  </a:cxn>
                  <a:cxn ang="0">
                    <a:pos x="0" y="3"/>
                  </a:cxn>
                  <a:cxn ang="0">
                    <a:pos x="0" y="5"/>
                  </a:cxn>
                  <a:cxn ang="0">
                    <a:pos x="0" y="5"/>
                  </a:cxn>
                  <a:cxn ang="0">
                    <a:pos x="0" y="19"/>
                  </a:cxn>
                  <a:cxn ang="0">
                    <a:pos x="2" y="31"/>
                  </a:cxn>
                  <a:cxn ang="0">
                    <a:pos x="3" y="44"/>
                  </a:cxn>
                  <a:cxn ang="0">
                    <a:pos x="4" y="57"/>
                  </a:cxn>
                  <a:cxn ang="0">
                    <a:pos x="4" y="57"/>
                  </a:cxn>
                  <a:cxn ang="0">
                    <a:pos x="5" y="59"/>
                  </a:cxn>
                  <a:cxn ang="0">
                    <a:pos x="6" y="61"/>
                  </a:cxn>
                  <a:cxn ang="0">
                    <a:pos x="7" y="62"/>
                  </a:cxn>
                  <a:cxn ang="0">
                    <a:pos x="9" y="62"/>
                  </a:cxn>
                  <a:cxn ang="0">
                    <a:pos x="12" y="62"/>
                  </a:cxn>
                  <a:cxn ang="0">
                    <a:pos x="13" y="61"/>
                  </a:cxn>
                  <a:cxn ang="0">
                    <a:pos x="14" y="59"/>
                  </a:cxn>
                  <a:cxn ang="0">
                    <a:pos x="14" y="57"/>
                  </a:cxn>
                  <a:cxn ang="0">
                    <a:pos x="14" y="57"/>
                  </a:cxn>
                  <a:cxn ang="0">
                    <a:pos x="14" y="44"/>
                  </a:cxn>
                  <a:cxn ang="0">
                    <a:pos x="12" y="31"/>
                  </a:cxn>
                  <a:cxn ang="0">
                    <a:pos x="11" y="19"/>
                  </a:cxn>
                  <a:cxn ang="0">
                    <a:pos x="9" y="5"/>
                  </a:cxn>
                  <a:cxn ang="0">
                    <a:pos x="9" y="5"/>
                  </a:cxn>
                </a:cxnLst>
                <a:rect l="0" t="0" r="r" b="b"/>
                <a:pathLst>
                  <a:path w="14" h="62">
                    <a:moveTo>
                      <a:pt x="9" y="5"/>
                    </a:moveTo>
                    <a:lnTo>
                      <a:pt x="9" y="5"/>
                    </a:lnTo>
                    <a:lnTo>
                      <a:pt x="8" y="3"/>
                    </a:lnTo>
                    <a:lnTo>
                      <a:pt x="7" y="2"/>
                    </a:lnTo>
                    <a:lnTo>
                      <a:pt x="6" y="1"/>
                    </a:lnTo>
                    <a:lnTo>
                      <a:pt x="4" y="0"/>
                    </a:lnTo>
                    <a:lnTo>
                      <a:pt x="2" y="1"/>
                    </a:lnTo>
                    <a:lnTo>
                      <a:pt x="1" y="2"/>
                    </a:lnTo>
                    <a:lnTo>
                      <a:pt x="0" y="3"/>
                    </a:lnTo>
                    <a:lnTo>
                      <a:pt x="0" y="5"/>
                    </a:lnTo>
                    <a:lnTo>
                      <a:pt x="0" y="5"/>
                    </a:lnTo>
                    <a:lnTo>
                      <a:pt x="0" y="19"/>
                    </a:lnTo>
                    <a:lnTo>
                      <a:pt x="2" y="31"/>
                    </a:lnTo>
                    <a:lnTo>
                      <a:pt x="3" y="44"/>
                    </a:lnTo>
                    <a:lnTo>
                      <a:pt x="4" y="57"/>
                    </a:lnTo>
                    <a:lnTo>
                      <a:pt x="4" y="57"/>
                    </a:lnTo>
                    <a:lnTo>
                      <a:pt x="5" y="59"/>
                    </a:lnTo>
                    <a:lnTo>
                      <a:pt x="6" y="61"/>
                    </a:lnTo>
                    <a:lnTo>
                      <a:pt x="7" y="62"/>
                    </a:lnTo>
                    <a:lnTo>
                      <a:pt x="9" y="62"/>
                    </a:lnTo>
                    <a:lnTo>
                      <a:pt x="12" y="62"/>
                    </a:lnTo>
                    <a:lnTo>
                      <a:pt x="13" y="61"/>
                    </a:lnTo>
                    <a:lnTo>
                      <a:pt x="14" y="59"/>
                    </a:lnTo>
                    <a:lnTo>
                      <a:pt x="14" y="57"/>
                    </a:lnTo>
                    <a:lnTo>
                      <a:pt x="14" y="57"/>
                    </a:lnTo>
                    <a:lnTo>
                      <a:pt x="14" y="44"/>
                    </a:lnTo>
                    <a:lnTo>
                      <a:pt x="12" y="31"/>
                    </a:lnTo>
                    <a:lnTo>
                      <a:pt x="11" y="19"/>
                    </a:lnTo>
                    <a:lnTo>
                      <a:pt x="9" y="5"/>
                    </a:lnTo>
                    <a:lnTo>
                      <a:pt x="9" y="5"/>
                    </a:lnTo>
                    <a:close/>
                  </a:path>
                </a:pathLst>
              </a:custGeom>
              <a:grpFill/>
              <a:ln w="9525">
                <a:noFill/>
                <a:round/>
              </a:ln>
            </p:spPr>
            <p:txBody>
              <a:bodyPr vert="horz" wrap="square" lIns="121920" tIns="60960" rIns="121920" bIns="60960" numCol="1" anchor="t" anchorCtr="0" compatLnSpc="1"/>
              <a:lstStyle/>
              <a:p>
                <a:endParaRPr lang="zh-CN" altLang="en-US" sz="2400">
                  <a:cs typeface="+mn-ea"/>
                  <a:sym typeface="+mn-lt"/>
                </a:endParaRPr>
              </a:p>
            </p:txBody>
          </p:sp>
          <p:sp>
            <p:nvSpPr>
              <p:cNvPr id="127" name="Freeform 855"/>
              <p:cNvSpPr/>
              <p:nvPr/>
            </p:nvSpPr>
            <p:spPr bwMode="auto">
              <a:xfrm>
                <a:off x="2573338" y="1277938"/>
                <a:ext cx="25400" cy="68263"/>
              </a:xfrm>
              <a:custGeom>
                <a:avLst/>
                <a:gdLst/>
                <a:ahLst/>
                <a:cxnLst>
                  <a:cxn ang="0">
                    <a:pos x="38" y="2"/>
                  </a:cxn>
                  <a:cxn ang="0">
                    <a:pos x="38" y="2"/>
                  </a:cxn>
                  <a:cxn ang="0">
                    <a:pos x="31" y="17"/>
                  </a:cxn>
                  <a:cxn ang="0">
                    <a:pos x="24" y="31"/>
                  </a:cxn>
                  <a:cxn ang="0">
                    <a:pos x="19" y="46"/>
                  </a:cxn>
                  <a:cxn ang="0">
                    <a:pos x="14" y="60"/>
                  </a:cxn>
                  <a:cxn ang="0">
                    <a:pos x="14" y="60"/>
                  </a:cxn>
                  <a:cxn ang="0">
                    <a:pos x="10" y="75"/>
                  </a:cxn>
                  <a:cxn ang="0">
                    <a:pos x="5" y="92"/>
                  </a:cxn>
                  <a:cxn ang="0">
                    <a:pos x="2" y="109"/>
                  </a:cxn>
                  <a:cxn ang="0">
                    <a:pos x="0" y="125"/>
                  </a:cxn>
                  <a:cxn ang="0">
                    <a:pos x="0" y="125"/>
                  </a:cxn>
                  <a:cxn ang="0">
                    <a:pos x="0" y="127"/>
                  </a:cxn>
                  <a:cxn ang="0">
                    <a:pos x="1" y="128"/>
                  </a:cxn>
                  <a:cxn ang="0">
                    <a:pos x="2" y="129"/>
                  </a:cxn>
                  <a:cxn ang="0">
                    <a:pos x="4" y="129"/>
                  </a:cxn>
                  <a:cxn ang="0">
                    <a:pos x="7" y="128"/>
                  </a:cxn>
                  <a:cxn ang="0">
                    <a:pos x="8" y="127"/>
                  </a:cxn>
                  <a:cxn ang="0">
                    <a:pos x="9" y="125"/>
                  </a:cxn>
                  <a:cxn ang="0">
                    <a:pos x="9" y="125"/>
                  </a:cxn>
                  <a:cxn ang="0">
                    <a:pos x="10" y="119"/>
                  </a:cxn>
                  <a:cxn ang="0">
                    <a:pos x="11" y="113"/>
                  </a:cxn>
                  <a:cxn ang="0">
                    <a:pos x="15" y="100"/>
                  </a:cxn>
                  <a:cxn ang="0">
                    <a:pos x="18" y="88"/>
                  </a:cxn>
                  <a:cxn ang="0">
                    <a:pos x="20" y="82"/>
                  </a:cxn>
                  <a:cxn ang="0">
                    <a:pos x="21" y="75"/>
                  </a:cxn>
                  <a:cxn ang="0">
                    <a:pos x="21" y="75"/>
                  </a:cxn>
                  <a:cxn ang="0">
                    <a:pos x="22" y="66"/>
                  </a:cxn>
                  <a:cxn ang="0">
                    <a:pos x="24" y="58"/>
                  </a:cxn>
                  <a:cxn ang="0">
                    <a:pos x="30" y="40"/>
                  </a:cxn>
                  <a:cxn ang="0">
                    <a:pos x="38" y="23"/>
                  </a:cxn>
                  <a:cxn ang="0">
                    <a:pos x="46" y="7"/>
                  </a:cxn>
                  <a:cxn ang="0">
                    <a:pos x="46" y="7"/>
                  </a:cxn>
                  <a:cxn ang="0">
                    <a:pos x="47" y="5"/>
                  </a:cxn>
                  <a:cxn ang="0">
                    <a:pos x="46" y="3"/>
                  </a:cxn>
                  <a:cxn ang="0">
                    <a:pos x="46" y="2"/>
                  </a:cxn>
                  <a:cxn ang="0">
                    <a:pos x="44" y="1"/>
                  </a:cxn>
                  <a:cxn ang="0">
                    <a:pos x="43" y="0"/>
                  </a:cxn>
                  <a:cxn ang="0">
                    <a:pos x="41" y="0"/>
                  </a:cxn>
                  <a:cxn ang="0">
                    <a:pos x="39" y="1"/>
                  </a:cxn>
                  <a:cxn ang="0">
                    <a:pos x="38" y="2"/>
                  </a:cxn>
                  <a:cxn ang="0">
                    <a:pos x="38" y="2"/>
                  </a:cxn>
                </a:cxnLst>
                <a:rect l="0" t="0" r="r" b="b"/>
                <a:pathLst>
                  <a:path w="47" h="129">
                    <a:moveTo>
                      <a:pt x="38" y="2"/>
                    </a:moveTo>
                    <a:lnTo>
                      <a:pt x="38" y="2"/>
                    </a:lnTo>
                    <a:lnTo>
                      <a:pt x="31" y="17"/>
                    </a:lnTo>
                    <a:lnTo>
                      <a:pt x="24" y="31"/>
                    </a:lnTo>
                    <a:lnTo>
                      <a:pt x="19" y="46"/>
                    </a:lnTo>
                    <a:lnTo>
                      <a:pt x="14" y="60"/>
                    </a:lnTo>
                    <a:lnTo>
                      <a:pt x="14" y="60"/>
                    </a:lnTo>
                    <a:lnTo>
                      <a:pt x="10" y="75"/>
                    </a:lnTo>
                    <a:lnTo>
                      <a:pt x="5" y="92"/>
                    </a:lnTo>
                    <a:lnTo>
                      <a:pt x="2" y="109"/>
                    </a:lnTo>
                    <a:lnTo>
                      <a:pt x="0" y="125"/>
                    </a:lnTo>
                    <a:lnTo>
                      <a:pt x="0" y="125"/>
                    </a:lnTo>
                    <a:lnTo>
                      <a:pt x="0" y="127"/>
                    </a:lnTo>
                    <a:lnTo>
                      <a:pt x="1" y="128"/>
                    </a:lnTo>
                    <a:lnTo>
                      <a:pt x="2" y="129"/>
                    </a:lnTo>
                    <a:lnTo>
                      <a:pt x="4" y="129"/>
                    </a:lnTo>
                    <a:lnTo>
                      <a:pt x="7" y="128"/>
                    </a:lnTo>
                    <a:lnTo>
                      <a:pt x="8" y="127"/>
                    </a:lnTo>
                    <a:lnTo>
                      <a:pt x="9" y="125"/>
                    </a:lnTo>
                    <a:lnTo>
                      <a:pt x="9" y="125"/>
                    </a:lnTo>
                    <a:lnTo>
                      <a:pt x="10" y="119"/>
                    </a:lnTo>
                    <a:lnTo>
                      <a:pt x="11" y="113"/>
                    </a:lnTo>
                    <a:lnTo>
                      <a:pt x="15" y="100"/>
                    </a:lnTo>
                    <a:lnTo>
                      <a:pt x="18" y="88"/>
                    </a:lnTo>
                    <a:lnTo>
                      <a:pt x="20" y="82"/>
                    </a:lnTo>
                    <a:lnTo>
                      <a:pt x="21" y="75"/>
                    </a:lnTo>
                    <a:lnTo>
                      <a:pt x="21" y="75"/>
                    </a:lnTo>
                    <a:lnTo>
                      <a:pt x="22" y="66"/>
                    </a:lnTo>
                    <a:lnTo>
                      <a:pt x="24" y="58"/>
                    </a:lnTo>
                    <a:lnTo>
                      <a:pt x="30" y="40"/>
                    </a:lnTo>
                    <a:lnTo>
                      <a:pt x="38" y="23"/>
                    </a:lnTo>
                    <a:lnTo>
                      <a:pt x="46" y="7"/>
                    </a:lnTo>
                    <a:lnTo>
                      <a:pt x="46" y="7"/>
                    </a:lnTo>
                    <a:lnTo>
                      <a:pt x="47" y="5"/>
                    </a:lnTo>
                    <a:lnTo>
                      <a:pt x="46" y="3"/>
                    </a:lnTo>
                    <a:lnTo>
                      <a:pt x="46" y="2"/>
                    </a:lnTo>
                    <a:lnTo>
                      <a:pt x="44" y="1"/>
                    </a:lnTo>
                    <a:lnTo>
                      <a:pt x="43" y="0"/>
                    </a:lnTo>
                    <a:lnTo>
                      <a:pt x="41" y="0"/>
                    </a:lnTo>
                    <a:lnTo>
                      <a:pt x="39" y="1"/>
                    </a:lnTo>
                    <a:lnTo>
                      <a:pt x="38" y="2"/>
                    </a:lnTo>
                    <a:lnTo>
                      <a:pt x="38" y="2"/>
                    </a:lnTo>
                    <a:close/>
                  </a:path>
                </a:pathLst>
              </a:custGeom>
              <a:grpFill/>
              <a:ln w="9525">
                <a:noFill/>
                <a:round/>
              </a:ln>
            </p:spPr>
            <p:txBody>
              <a:bodyPr vert="horz" wrap="square" lIns="121920" tIns="60960" rIns="121920" bIns="60960" numCol="1" anchor="t" anchorCtr="0" compatLnSpc="1"/>
              <a:lstStyle/>
              <a:p>
                <a:endParaRPr lang="zh-CN" altLang="en-US" sz="2400">
                  <a:cs typeface="+mn-ea"/>
                  <a:sym typeface="+mn-lt"/>
                </a:endParaRPr>
              </a:p>
            </p:txBody>
          </p:sp>
          <p:sp>
            <p:nvSpPr>
              <p:cNvPr id="128" name="Freeform 856"/>
              <p:cNvSpPr/>
              <p:nvPr/>
            </p:nvSpPr>
            <p:spPr bwMode="auto">
              <a:xfrm>
                <a:off x="2606675" y="1308100"/>
                <a:ext cx="22225" cy="34925"/>
              </a:xfrm>
              <a:custGeom>
                <a:avLst/>
                <a:gdLst/>
                <a:ahLst/>
                <a:cxnLst>
                  <a:cxn ang="0">
                    <a:pos x="33" y="1"/>
                  </a:cxn>
                  <a:cxn ang="0">
                    <a:pos x="33" y="1"/>
                  </a:cxn>
                  <a:cxn ang="0">
                    <a:pos x="27" y="8"/>
                  </a:cxn>
                  <a:cxn ang="0">
                    <a:pos x="22" y="14"/>
                  </a:cxn>
                  <a:cxn ang="0">
                    <a:pos x="13" y="29"/>
                  </a:cxn>
                  <a:cxn ang="0">
                    <a:pos x="6" y="44"/>
                  </a:cxn>
                  <a:cxn ang="0">
                    <a:pos x="0" y="61"/>
                  </a:cxn>
                  <a:cxn ang="0">
                    <a:pos x="0" y="61"/>
                  </a:cxn>
                  <a:cxn ang="0">
                    <a:pos x="0" y="63"/>
                  </a:cxn>
                  <a:cxn ang="0">
                    <a:pos x="0" y="64"/>
                  </a:cxn>
                  <a:cxn ang="0">
                    <a:pos x="2" y="65"/>
                  </a:cxn>
                  <a:cxn ang="0">
                    <a:pos x="3" y="66"/>
                  </a:cxn>
                  <a:cxn ang="0">
                    <a:pos x="5" y="66"/>
                  </a:cxn>
                  <a:cxn ang="0">
                    <a:pos x="6" y="66"/>
                  </a:cxn>
                  <a:cxn ang="0">
                    <a:pos x="8" y="65"/>
                  </a:cxn>
                  <a:cxn ang="0">
                    <a:pos x="9" y="63"/>
                  </a:cxn>
                  <a:cxn ang="0">
                    <a:pos x="9" y="63"/>
                  </a:cxn>
                  <a:cxn ang="0">
                    <a:pos x="14" y="48"/>
                  </a:cxn>
                  <a:cxn ang="0">
                    <a:pos x="21" y="34"/>
                  </a:cxn>
                  <a:cxn ang="0">
                    <a:pos x="30" y="21"/>
                  </a:cxn>
                  <a:cxn ang="0">
                    <a:pos x="34" y="14"/>
                  </a:cxn>
                  <a:cxn ang="0">
                    <a:pos x="39" y="8"/>
                  </a:cxn>
                  <a:cxn ang="0">
                    <a:pos x="39" y="8"/>
                  </a:cxn>
                  <a:cxn ang="0">
                    <a:pos x="40" y="6"/>
                  </a:cxn>
                  <a:cxn ang="0">
                    <a:pos x="41" y="5"/>
                  </a:cxn>
                  <a:cxn ang="0">
                    <a:pos x="40" y="3"/>
                  </a:cxn>
                  <a:cxn ang="0">
                    <a:pos x="39" y="2"/>
                  </a:cxn>
                  <a:cxn ang="0">
                    <a:pos x="38" y="1"/>
                  </a:cxn>
                  <a:cxn ang="0">
                    <a:pos x="36" y="0"/>
                  </a:cxn>
                  <a:cxn ang="0">
                    <a:pos x="34" y="0"/>
                  </a:cxn>
                  <a:cxn ang="0">
                    <a:pos x="33" y="1"/>
                  </a:cxn>
                  <a:cxn ang="0">
                    <a:pos x="33" y="1"/>
                  </a:cxn>
                </a:cxnLst>
                <a:rect l="0" t="0" r="r" b="b"/>
                <a:pathLst>
                  <a:path w="41" h="66">
                    <a:moveTo>
                      <a:pt x="33" y="1"/>
                    </a:moveTo>
                    <a:lnTo>
                      <a:pt x="33" y="1"/>
                    </a:lnTo>
                    <a:lnTo>
                      <a:pt x="27" y="8"/>
                    </a:lnTo>
                    <a:lnTo>
                      <a:pt x="22" y="14"/>
                    </a:lnTo>
                    <a:lnTo>
                      <a:pt x="13" y="29"/>
                    </a:lnTo>
                    <a:lnTo>
                      <a:pt x="6" y="44"/>
                    </a:lnTo>
                    <a:lnTo>
                      <a:pt x="0" y="61"/>
                    </a:lnTo>
                    <a:lnTo>
                      <a:pt x="0" y="61"/>
                    </a:lnTo>
                    <a:lnTo>
                      <a:pt x="0" y="63"/>
                    </a:lnTo>
                    <a:lnTo>
                      <a:pt x="0" y="64"/>
                    </a:lnTo>
                    <a:lnTo>
                      <a:pt x="2" y="65"/>
                    </a:lnTo>
                    <a:lnTo>
                      <a:pt x="3" y="66"/>
                    </a:lnTo>
                    <a:lnTo>
                      <a:pt x="5" y="66"/>
                    </a:lnTo>
                    <a:lnTo>
                      <a:pt x="6" y="66"/>
                    </a:lnTo>
                    <a:lnTo>
                      <a:pt x="8" y="65"/>
                    </a:lnTo>
                    <a:lnTo>
                      <a:pt x="9" y="63"/>
                    </a:lnTo>
                    <a:lnTo>
                      <a:pt x="9" y="63"/>
                    </a:lnTo>
                    <a:lnTo>
                      <a:pt x="14" y="48"/>
                    </a:lnTo>
                    <a:lnTo>
                      <a:pt x="21" y="34"/>
                    </a:lnTo>
                    <a:lnTo>
                      <a:pt x="30" y="21"/>
                    </a:lnTo>
                    <a:lnTo>
                      <a:pt x="34" y="14"/>
                    </a:lnTo>
                    <a:lnTo>
                      <a:pt x="39" y="8"/>
                    </a:lnTo>
                    <a:lnTo>
                      <a:pt x="39" y="8"/>
                    </a:lnTo>
                    <a:lnTo>
                      <a:pt x="40" y="6"/>
                    </a:lnTo>
                    <a:lnTo>
                      <a:pt x="41" y="5"/>
                    </a:lnTo>
                    <a:lnTo>
                      <a:pt x="40" y="3"/>
                    </a:lnTo>
                    <a:lnTo>
                      <a:pt x="39" y="2"/>
                    </a:lnTo>
                    <a:lnTo>
                      <a:pt x="38" y="1"/>
                    </a:lnTo>
                    <a:lnTo>
                      <a:pt x="36" y="0"/>
                    </a:lnTo>
                    <a:lnTo>
                      <a:pt x="34" y="0"/>
                    </a:lnTo>
                    <a:lnTo>
                      <a:pt x="33" y="1"/>
                    </a:lnTo>
                    <a:lnTo>
                      <a:pt x="33" y="1"/>
                    </a:lnTo>
                    <a:close/>
                  </a:path>
                </a:pathLst>
              </a:custGeom>
              <a:grpFill/>
              <a:ln w="9525">
                <a:noFill/>
                <a:round/>
              </a:ln>
            </p:spPr>
            <p:txBody>
              <a:bodyPr vert="horz" wrap="square" lIns="121920" tIns="60960" rIns="121920" bIns="60960" numCol="1" anchor="t" anchorCtr="0" compatLnSpc="1"/>
              <a:lstStyle/>
              <a:p>
                <a:endParaRPr lang="zh-CN" altLang="en-US" sz="2400">
                  <a:cs typeface="+mn-ea"/>
                  <a:sym typeface="+mn-lt"/>
                </a:endParaRPr>
              </a:p>
            </p:txBody>
          </p:sp>
          <p:sp>
            <p:nvSpPr>
              <p:cNvPr id="129" name="Freeform 857"/>
              <p:cNvSpPr/>
              <p:nvPr/>
            </p:nvSpPr>
            <p:spPr bwMode="auto">
              <a:xfrm>
                <a:off x="2646363" y="1443038"/>
                <a:ext cx="19050" cy="41275"/>
              </a:xfrm>
              <a:custGeom>
                <a:avLst/>
                <a:gdLst/>
                <a:ahLst/>
                <a:cxnLst>
                  <a:cxn ang="0">
                    <a:pos x="26" y="2"/>
                  </a:cxn>
                  <a:cxn ang="0">
                    <a:pos x="26" y="2"/>
                  </a:cxn>
                  <a:cxn ang="0">
                    <a:pos x="18" y="20"/>
                  </a:cxn>
                  <a:cxn ang="0">
                    <a:pos x="9" y="37"/>
                  </a:cxn>
                  <a:cxn ang="0">
                    <a:pos x="6" y="45"/>
                  </a:cxn>
                  <a:cxn ang="0">
                    <a:pos x="3" y="55"/>
                  </a:cxn>
                  <a:cxn ang="0">
                    <a:pos x="1" y="64"/>
                  </a:cxn>
                  <a:cxn ang="0">
                    <a:pos x="0" y="74"/>
                  </a:cxn>
                  <a:cxn ang="0">
                    <a:pos x="0" y="74"/>
                  </a:cxn>
                  <a:cxn ang="0">
                    <a:pos x="1" y="76"/>
                  </a:cxn>
                  <a:cxn ang="0">
                    <a:pos x="2" y="77"/>
                  </a:cxn>
                  <a:cxn ang="0">
                    <a:pos x="3" y="78"/>
                  </a:cxn>
                  <a:cxn ang="0">
                    <a:pos x="5" y="78"/>
                  </a:cxn>
                  <a:cxn ang="0">
                    <a:pos x="7" y="78"/>
                  </a:cxn>
                  <a:cxn ang="0">
                    <a:pos x="8" y="77"/>
                  </a:cxn>
                  <a:cxn ang="0">
                    <a:pos x="9" y="76"/>
                  </a:cxn>
                  <a:cxn ang="0">
                    <a:pos x="10" y="74"/>
                  </a:cxn>
                  <a:cxn ang="0">
                    <a:pos x="10" y="74"/>
                  </a:cxn>
                  <a:cxn ang="0">
                    <a:pos x="10" y="65"/>
                  </a:cxn>
                  <a:cxn ang="0">
                    <a:pos x="12" y="56"/>
                  </a:cxn>
                  <a:cxn ang="0">
                    <a:pos x="16" y="47"/>
                  </a:cxn>
                  <a:cxn ang="0">
                    <a:pos x="19" y="39"/>
                  </a:cxn>
                  <a:cxn ang="0">
                    <a:pos x="26" y="23"/>
                  </a:cxn>
                  <a:cxn ang="0">
                    <a:pos x="34" y="7"/>
                  </a:cxn>
                  <a:cxn ang="0">
                    <a:pos x="34" y="7"/>
                  </a:cxn>
                  <a:cxn ang="0">
                    <a:pos x="35" y="5"/>
                  </a:cxn>
                  <a:cxn ang="0">
                    <a:pos x="35" y="3"/>
                  </a:cxn>
                  <a:cxn ang="0">
                    <a:pos x="34" y="2"/>
                  </a:cxn>
                  <a:cxn ang="0">
                    <a:pos x="32" y="1"/>
                  </a:cxn>
                  <a:cxn ang="0">
                    <a:pos x="31" y="0"/>
                  </a:cxn>
                  <a:cxn ang="0">
                    <a:pos x="29" y="0"/>
                  </a:cxn>
                  <a:cxn ang="0">
                    <a:pos x="28" y="1"/>
                  </a:cxn>
                  <a:cxn ang="0">
                    <a:pos x="26" y="2"/>
                  </a:cxn>
                  <a:cxn ang="0">
                    <a:pos x="26" y="2"/>
                  </a:cxn>
                </a:cxnLst>
                <a:rect l="0" t="0" r="r" b="b"/>
                <a:pathLst>
                  <a:path w="35" h="78">
                    <a:moveTo>
                      <a:pt x="26" y="2"/>
                    </a:moveTo>
                    <a:lnTo>
                      <a:pt x="26" y="2"/>
                    </a:lnTo>
                    <a:lnTo>
                      <a:pt x="18" y="20"/>
                    </a:lnTo>
                    <a:lnTo>
                      <a:pt x="9" y="37"/>
                    </a:lnTo>
                    <a:lnTo>
                      <a:pt x="6" y="45"/>
                    </a:lnTo>
                    <a:lnTo>
                      <a:pt x="3" y="55"/>
                    </a:lnTo>
                    <a:lnTo>
                      <a:pt x="1" y="64"/>
                    </a:lnTo>
                    <a:lnTo>
                      <a:pt x="0" y="74"/>
                    </a:lnTo>
                    <a:lnTo>
                      <a:pt x="0" y="74"/>
                    </a:lnTo>
                    <a:lnTo>
                      <a:pt x="1" y="76"/>
                    </a:lnTo>
                    <a:lnTo>
                      <a:pt x="2" y="77"/>
                    </a:lnTo>
                    <a:lnTo>
                      <a:pt x="3" y="78"/>
                    </a:lnTo>
                    <a:lnTo>
                      <a:pt x="5" y="78"/>
                    </a:lnTo>
                    <a:lnTo>
                      <a:pt x="7" y="78"/>
                    </a:lnTo>
                    <a:lnTo>
                      <a:pt x="8" y="77"/>
                    </a:lnTo>
                    <a:lnTo>
                      <a:pt x="9" y="76"/>
                    </a:lnTo>
                    <a:lnTo>
                      <a:pt x="10" y="74"/>
                    </a:lnTo>
                    <a:lnTo>
                      <a:pt x="10" y="74"/>
                    </a:lnTo>
                    <a:lnTo>
                      <a:pt x="10" y="65"/>
                    </a:lnTo>
                    <a:lnTo>
                      <a:pt x="12" y="56"/>
                    </a:lnTo>
                    <a:lnTo>
                      <a:pt x="16" y="47"/>
                    </a:lnTo>
                    <a:lnTo>
                      <a:pt x="19" y="39"/>
                    </a:lnTo>
                    <a:lnTo>
                      <a:pt x="26" y="23"/>
                    </a:lnTo>
                    <a:lnTo>
                      <a:pt x="34" y="7"/>
                    </a:lnTo>
                    <a:lnTo>
                      <a:pt x="34" y="7"/>
                    </a:lnTo>
                    <a:lnTo>
                      <a:pt x="35" y="5"/>
                    </a:lnTo>
                    <a:lnTo>
                      <a:pt x="35" y="3"/>
                    </a:lnTo>
                    <a:lnTo>
                      <a:pt x="34" y="2"/>
                    </a:lnTo>
                    <a:lnTo>
                      <a:pt x="32" y="1"/>
                    </a:lnTo>
                    <a:lnTo>
                      <a:pt x="31" y="0"/>
                    </a:lnTo>
                    <a:lnTo>
                      <a:pt x="29" y="0"/>
                    </a:lnTo>
                    <a:lnTo>
                      <a:pt x="28" y="1"/>
                    </a:lnTo>
                    <a:lnTo>
                      <a:pt x="26" y="2"/>
                    </a:lnTo>
                    <a:lnTo>
                      <a:pt x="26" y="2"/>
                    </a:lnTo>
                    <a:close/>
                  </a:path>
                </a:pathLst>
              </a:custGeom>
              <a:grpFill/>
              <a:ln w="9525">
                <a:noFill/>
                <a:round/>
              </a:ln>
            </p:spPr>
            <p:txBody>
              <a:bodyPr vert="horz" wrap="square" lIns="121920" tIns="60960" rIns="121920" bIns="60960" numCol="1" anchor="t" anchorCtr="0" compatLnSpc="1"/>
              <a:lstStyle/>
              <a:p>
                <a:endParaRPr lang="zh-CN" altLang="en-US" sz="2400">
                  <a:cs typeface="+mn-ea"/>
                  <a:sym typeface="+mn-lt"/>
                </a:endParaRPr>
              </a:p>
            </p:txBody>
          </p:sp>
          <p:sp>
            <p:nvSpPr>
              <p:cNvPr id="130" name="Freeform 858"/>
              <p:cNvSpPr/>
              <p:nvPr/>
            </p:nvSpPr>
            <p:spPr bwMode="auto">
              <a:xfrm>
                <a:off x="2684463" y="1452563"/>
                <a:ext cx="17463" cy="34925"/>
              </a:xfrm>
              <a:custGeom>
                <a:avLst/>
                <a:gdLst/>
                <a:ahLst/>
                <a:cxnLst>
                  <a:cxn ang="0">
                    <a:pos x="26" y="2"/>
                  </a:cxn>
                  <a:cxn ang="0">
                    <a:pos x="26" y="2"/>
                  </a:cxn>
                  <a:cxn ang="0">
                    <a:pos x="17" y="15"/>
                  </a:cxn>
                  <a:cxn ang="0">
                    <a:pos x="9" y="30"/>
                  </a:cxn>
                  <a:cxn ang="0">
                    <a:pos x="5" y="37"/>
                  </a:cxn>
                  <a:cxn ang="0">
                    <a:pos x="2" y="44"/>
                  </a:cxn>
                  <a:cxn ang="0">
                    <a:pos x="1" y="52"/>
                  </a:cxn>
                  <a:cxn ang="0">
                    <a:pos x="0" y="61"/>
                  </a:cxn>
                  <a:cxn ang="0">
                    <a:pos x="0" y="61"/>
                  </a:cxn>
                  <a:cxn ang="0">
                    <a:pos x="0" y="63"/>
                  </a:cxn>
                  <a:cxn ang="0">
                    <a:pos x="1" y="64"/>
                  </a:cxn>
                  <a:cxn ang="0">
                    <a:pos x="2" y="65"/>
                  </a:cxn>
                  <a:cxn ang="0">
                    <a:pos x="4" y="65"/>
                  </a:cxn>
                  <a:cxn ang="0">
                    <a:pos x="7" y="65"/>
                  </a:cxn>
                  <a:cxn ang="0">
                    <a:pos x="8" y="64"/>
                  </a:cxn>
                  <a:cxn ang="0">
                    <a:pos x="9" y="63"/>
                  </a:cxn>
                  <a:cxn ang="0">
                    <a:pos x="10" y="61"/>
                  </a:cxn>
                  <a:cxn ang="0">
                    <a:pos x="10" y="61"/>
                  </a:cxn>
                  <a:cxn ang="0">
                    <a:pos x="11" y="53"/>
                  </a:cxn>
                  <a:cxn ang="0">
                    <a:pos x="12" y="46"/>
                  </a:cxn>
                  <a:cxn ang="0">
                    <a:pos x="15" y="39"/>
                  </a:cxn>
                  <a:cxn ang="0">
                    <a:pos x="18" y="32"/>
                  </a:cxn>
                  <a:cxn ang="0">
                    <a:pos x="26" y="18"/>
                  </a:cxn>
                  <a:cxn ang="0">
                    <a:pos x="34" y="6"/>
                  </a:cxn>
                  <a:cxn ang="0">
                    <a:pos x="34" y="6"/>
                  </a:cxn>
                  <a:cxn ang="0">
                    <a:pos x="34" y="4"/>
                  </a:cxn>
                  <a:cxn ang="0">
                    <a:pos x="34" y="3"/>
                  </a:cxn>
                  <a:cxn ang="0">
                    <a:pos x="34" y="1"/>
                  </a:cxn>
                  <a:cxn ang="0">
                    <a:pos x="32" y="0"/>
                  </a:cxn>
                  <a:cxn ang="0">
                    <a:pos x="31" y="0"/>
                  </a:cxn>
                  <a:cxn ang="0">
                    <a:pos x="29" y="0"/>
                  </a:cxn>
                  <a:cxn ang="0">
                    <a:pos x="27" y="0"/>
                  </a:cxn>
                  <a:cxn ang="0">
                    <a:pos x="26" y="2"/>
                  </a:cxn>
                  <a:cxn ang="0">
                    <a:pos x="26" y="2"/>
                  </a:cxn>
                </a:cxnLst>
                <a:rect l="0" t="0" r="r" b="b"/>
                <a:pathLst>
                  <a:path w="34" h="65">
                    <a:moveTo>
                      <a:pt x="26" y="2"/>
                    </a:moveTo>
                    <a:lnTo>
                      <a:pt x="26" y="2"/>
                    </a:lnTo>
                    <a:lnTo>
                      <a:pt x="17" y="15"/>
                    </a:lnTo>
                    <a:lnTo>
                      <a:pt x="9" y="30"/>
                    </a:lnTo>
                    <a:lnTo>
                      <a:pt x="5" y="37"/>
                    </a:lnTo>
                    <a:lnTo>
                      <a:pt x="2" y="44"/>
                    </a:lnTo>
                    <a:lnTo>
                      <a:pt x="1" y="52"/>
                    </a:lnTo>
                    <a:lnTo>
                      <a:pt x="0" y="61"/>
                    </a:lnTo>
                    <a:lnTo>
                      <a:pt x="0" y="61"/>
                    </a:lnTo>
                    <a:lnTo>
                      <a:pt x="0" y="63"/>
                    </a:lnTo>
                    <a:lnTo>
                      <a:pt x="1" y="64"/>
                    </a:lnTo>
                    <a:lnTo>
                      <a:pt x="2" y="65"/>
                    </a:lnTo>
                    <a:lnTo>
                      <a:pt x="4" y="65"/>
                    </a:lnTo>
                    <a:lnTo>
                      <a:pt x="7" y="65"/>
                    </a:lnTo>
                    <a:lnTo>
                      <a:pt x="8" y="64"/>
                    </a:lnTo>
                    <a:lnTo>
                      <a:pt x="9" y="63"/>
                    </a:lnTo>
                    <a:lnTo>
                      <a:pt x="10" y="61"/>
                    </a:lnTo>
                    <a:lnTo>
                      <a:pt x="10" y="61"/>
                    </a:lnTo>
                    <a:lnTo>
                      <a:pt x="11" y="53"/>
                    </a:lnTo>
                    <a:lnTo>
                      <a:pt x="12" y="46"/>
                    </a:lnTo>
                    <a:lnTo>
                      <a:pt x="15" y="39"/>
                    </a:lnTo>
                    <a:lnTo>
                      <a:pt x="18" y="32"/>
                    </a:lnTo>
                    <a:lnTo>
                      <a:pt x="26" y="18"/>
                    </a:lnTo>
                    <a:lnTo>
                      <a:pt x="34" y="6"/>
                    </a:lnTo>
                    <a:lnTo>
                      <a:pt x="34" y="6"/>
                    </a:lnTo>
                    <a:lnTo>
                      <a:pt x="34" y="4"/>
                    </a:lnTo>
                    <a:lnTo>
                      <a:pt x="34" y="3"/>
                    </a:lnTo>
                    <a:lnTo>
                      <a:pt x="34" y="1"/>
                    </a:lnTo>
                    <a:lnTo>
                      <a:pt x="32" y="0"/>
                    </a:lnTo>
                    <a:lnTo>
                      <a:pt x="31" y="0"/>
                    </a:lnTo>
                    <a:lnTo>
                      <a:pt x="29" y="0"/>
                    </a:lnTo>
                    <a:lnTo>
                      <a:pt x="27" y="0"/>
                    </a:lnTo>
                    <a:lnTo>
                      <a:pt x="26" y="2"/>
                    </a:lnTo>
                    <a:lnTo>
                      <a:pt x="26" y="2"/>
                    </a:lnTo>
                    <a:close/>
                  </a:path>
                </a:pathLst>
              </a:custGeom>
              <a:grpFill/>
              <a:ln w="9525">
                <a:noFill/>
                <a:round/>
              </a:ln>
            </p:spPr>
            <p:txBody>
              <a:bodyPr vert="horz" wrap="square" lIns="121920" tIns="60960" rIns="121920" bIns="60960" numCol="1" anchor="t" anchorCtr="0" compatLnSpc="1"/>
              <a:lstStyle/>
              <a:p>
                <a:endParaRPr lang="zh-CN" altLang="en-US" sz="2400">
                  <a:cs typeface="+mn-ea"/>
                  <a:sym typeface="+mn-lt"/>
                </a:endParaRPr>
              </a:p>
            </p:txBody>
          </p:sp>
          <p:sp>
            <p:nvSpPr>
              <p:cNvPr id="131" name="Freeform 859"/>
              <p:cNvSpPr/>
              <p:nvPr/>
            </p:nvSpPr>
            <p:spPr bwMode="auto">
              <a:xfrm>
                <a:off x="2724150" y="1473200"/>
                <a:ext cx="4763" cy="11113"/>
              </a:xfrm>
              <a:custGeom>
                <a:avLst/>
                <a:gdLst/>
                <a:ahLst/>
                <a:cxnLst>
                  <a:cxn ang="0">
                    <a:pos x="0" y="5"/>
                  </a:cxn>
                  <a:cxn ang="0">
                    <a:pos x="0" y="17"/>
                  </a:cxn>
                  <a:cxn ang="0">
                    <a:pos x="0" y="17"/>
                  </a:cxn>
                  <a:cxn ang="0">
                    <a:pos x="1" y="19"/>
                  </a:cxn>
                  <a:cxn ang="0">
                    <a:pos x="2" y="20"/>
                  </a:cxn>
                  <a:cxn ang="0">
                    <a:pos x="3" y="21"/>
                  </a:cxn>
                  <a:cxn ang="0">
                    <a:pos x="5" y="21"/>
                  </a:cxn>
                  <a:cxn ang="0">
                    <a:pos x="6" y="21"/>
                  </a:cxn>
                  <a:cxn ang="0">
                    <a:pos x="8" y="20"/>
                  </a:cxn>
                  <a:cxn ang="0">
                    <a:pos x="9" y="19"/>
                  </a:cxn>
                  <a:cxn ang="0">
                    <a:pos x="9" y="17"/>
                  </a:cxn>
                  <a:cxn ang="0">
                    <a:pos x="9" y="5"/>
                  </a:cxn>
                  <a:cxn ang="0">
                    <a:pos x="9" y="5"/>
                  </a:cxn>
                  <a:cxn ang="0">
                    <a:pos x="9" y="3"/>
                  </a:cxn>
                  <a:cxn ang="0">
                    <a:pos x="8" y="1"/>
                  </a:cxn>
                  <a:cxn ang="0">
                    <a:pos x="6" y="0"/>
                  </a:cxn>
                  <a:cxn ang="0">
                    <a:pos x="5" y="0"/>
                  </a:cxn>
                  <a:cxn ang="0">
                    <a:pos x="3" y="0"/>
                  </a:cxn>
                  <a:cxn ang="0">
                    <a:pos x="2" y="1"/>
                  </a:cxn>
                  <a:cxn ang="0">
                    <a:pos x="1" y="3"/>
                  </a:cxn>
                  <a:cxn ang="0">
                    <a:pos x="0" y="5"/>
                  </a:cxn>
                  <a:cxn ang="0">
                    <a:pos x="0" y="5"/>
                  </a:cxn>
                </a:cxnLst>
                <a:rect l="0" t="0" r="r" b="b"/>
                <a:pathLst>
                  <a:path w="9" h="21">
                    <a:moveTo>
                      <a:pt x="0" y="5"/>
                    </a:moveTo>
                    <a:lnTo>
                      <a:pt x="0" y="17"/>
                    </a:lnTo>
                    <a:lnTo>
                      <a:pt x="0" y="17"/>
                    </a:lnTo>
                    <a:lnTo>
                      <a:pt x="1" y="19"/>
                    </a:lnTo>
                    <a:lnTo>
                      <a:pt x="2" y="20"/>
                    </a:lnTo>
                    <a:lnTo>
                      <a:pt x="3" y="21"/>
                    </a:lnTo>
                    <a:lnTo>
                      <a:pt x="5" y="21"/>
                    </a:lnTo>
                    <a:lnTo>
                      <a:pt x="6" y="21"/>
                    </a:lnTo>
                    <a:lnTo>
                      <a:pt x="8" y="20"/>
                    </a:lnTo>
                    <a:lnTo>
                      <a:pt x="9" y="19"/>
                    </a:lnTo>
                    <a:lnTo>
                      <a:pt x="9" y="17"/>
                    </a:lnTo>
                    <a:lnTo>
                      <a:pt x="9" y="5"/>
                    </a:lnTo>
                    <a:lnTo>
                      <a:pt x="9" y="5"/>
                    </a:lnTo>
                    <a:lnTo>
                      <a:pt x="9" y="3"/>
                    </a:lnTo>
                    <a:lnTo>
                      <a:pt x="8" y="1"/>
                    </a:lnTo>
                    <a:lnTo>
                      <a:pt x="6" y="0"/>
                    </a:lnTo>
                    <a:lnTo>
                      <a:pt x="5" y="0"/>
                    </a:lnTo>
                    <a:lnTo>
                      <a:pt x="3" y="0"/>
                    </a:lnTo>
                    <a:lnTo>
                      <a:pt x="2" y="1"/>
                    </a:lnTo>
                    <a:lnTo>
                      <a:pt x="1" y="3"/>
                    </a:lnTo>
                    <a:lnTo>
                      <a:pt x="0" y="5"/>
                    </a:lnTo>
                    <a:lnTo>
                      <a:pt x="0" y="5"/>
                    </a:lnTo>
                    <a:close/>
                  </a:path>
                </a:pathLst>
              </a:custGeom>
              <a:grpFill/>
              <a:ln w="9525">
                <a:noFill/>
                <a:round/>
              </a:ln>
            </p:spPr>
            <p:txBody>
              <a:bodyPr vert="horz" wrap="square" lIns="121920" tIns="60960" rIns="121920" bIns="60960" numCol="1" anchor="t" anchorCtr="0" compatLnSpc="1"/>
              <a:lstStyle/>
              <a:p>
                <a:endParaRPr lang="zh-CN" altLang="en-US" sz="2400">
                  <a:cs typeface="+mn-ea"/>
                  <a:sym typeface="+mn-lt"/>
                </a:endParaRPr>
              </a:p>
            </p:txBody>
          </p:sp>
          <p:sp>
            <p:nvSpPr>
              <p:cNvPr id="132" name="Freeform 860"/>
              <p:cNvSpPr/>
              <p:nvPr/>
            </p:nvSpPr>
            <p:spPr bwMode="auto">
              <a:xfrm>
                <a:off x="2386013" y="1473200"/>
                <a:ext cx="15875" cy="47625"/>
              </a:xfrm>
              <a:custGeom>
                <a:avLst/>
                <a:gdLst/>
                <a:ahLst/>
                <a:cxnLst>
                  <a:cxn ang="0">
                    <a:pos x="19" y="5"/>
                  </a:cxn>
                  <a:cxn ang="0">
                    <a:pos x="19" y="5"/>
                  </a:cxn>
                  <a:cxn ang="0">
                    <a:pos x="18" y="15"/>
                  </a:cxn>
                  <a:cxn ang="0">
                    <a:pos x="16" y="26"/>
                  </a:cxn>
                  <a:cxn ang="0">
                    <a:pos x="10" y="45"/>
                  </a:cxn>
                  <a:cxn ang="0">
                    <a:pos x="3" y="66"/>
                  </a:cxn>
                  <a:cxn ang="0">
                    <a:pos x="1" y="76"/>
                  </a:cxn>
                  <a:cxn ang="0">
                    <a:pos x="0" y="87"/>
                  </a:cxn>
                  <a:cxn ang="0">
                    <a:pos x="0" y="87"/>
                  </a:cxn>
                  <a:cxn ang="0">
                    <a:pos x="0" y="89"/>
                  </a:cxn>
                  <a:cxn ang="0">
                    <a:pos x="1" y="91"/>
                  </a:cxn>
                  <a:cxn ang="0">
                    <a:pos x="3" y="91"/>
                  </a:cxn>
                  <a:cxn ang="0">
                    <a:pos x="5" y="92"/>
                  </a:cxn>
                  <a:cxn ang="0">
                    <a:pos x="7" y="91"/>
                  </a:cxn>
                  <a:cxn ang="0">
                    <a:pos x="9" y="91"/>
                  </a:cxn>
                  <a:cxn ang="0">
                    <a:pos x="10" y="89"/>
                  </a:cxn>
                  <a:cxn ang="0">
                    <a:pos x="10" y="87"/>
                  </a:cxn>
                  <a:cxn ang="0">
                    <a:pos x="10" y="87"/>
                  </a:cxn>
                  <a:cxn ang="0">
                    <a:pos x="11" y="76"/>
                  </a:cxn>
                  <a:cxn ang="0">
                    <a:pos x="13" y="66"/>
                  </a:cxn>
                  <a:cxn ang="0">
                    <a:pos x="19" y="45"/>
                  </a:cxn>
                  <a:cxn ang="0">
                    <a:pos x="25" y="26"/>
                  </a:cxn>
                  <a:cxn ang="0">
                    <a:pos x="27" y="15"/>
                  </a:cxn>
                  <a:cxn ang="0">
                    <a:pos x="29" y="5"/>
                  </a:cxn>
                  <a:cxn ang="0">
                    <a:pos x="29" y="5"/>
                  </a:cxn>
                  <a:cxn ang="0">
                    <a:pos x="28" y="3"/>
                  </a:cxn>
                  <a:cxn ang="0">
                    <a:pos x="27" y="1"/>
                  </a:cxn>
                  <a:cxn ang="0">
                    <a:pos x="26" y="0"/>
                  </a:cxn>
                  <a:cxn ang="0">
                    <a:pos x="24" y="0"/>
                  </a:cxn>
                  <a:cxn ang="0">
                    <a:pos x="22" y="0"/>
                  </a:cxn>
                  <a:cxn ang="0">
                    <a:pos x="21" y="1"/>
                  </a:cxn>
                  <a:cxn ang="0">
                    <a:pos x="20" y="3"/>
                  </a:cxn>
                  <a:cxn ang="0">
                    <a:pos x="19" y="5"/>
                  </a:cxn>
                  <a:cxn ang="0">
                    <a:pos x="19" y="5"/>
                  </a:cxn>
                </a:cxnLst>
                <a:rect l="0" t="0" r="r" b="b"/>
                <a:pathLst>
                  <a:path w="29" h="92">
                    <a:moveTo>
                      <a:pt x="19" y="5"/>
                    </a:moveTo>
                    <a:lnTo>
                      <a:pt x="19" y="5"/>
                    </a:lnTo>
                    <a:lnTo>
                      <a:pt x="18" y="15"/>
                    </a:lnTo>
                    <a:lnTo>
                      <a:pt x="16" y="26"/>
                    </a:lnTo>
                    <a:lnTo>
                      <a:pt x="10" y="45"/>
                    </a:lnTo>
                    <a:lnTo>
                      <a:pt x="3" y="66"/>
                    </a:lnTo>
                    <a:lnTo>
                      <a:pt x="1" y="76"/>
                    </a:lnTo>
                    <a:lnTo>
                      <a:pt x="0" y="87"/>
                    </a:lnTo>
                    <a:lnTo>
                      <a:pt x="0" y="87"/>
                    </a:lnTo>
                    <a:lnTo>
                      <a:pt x="0" y="89"/>
                    </a:lnTo>
                    <a:lnTo>
                      <a:pt x="1" y="91"/>
                    </a:lnTo>
                    <a:lnTo>
                      <a:pt x="3" y="91"/>
                    </a:lnTo>
                    <a:lnTo>
                      <a:pt x="5" y="92"/>
                    </a:lnTo>
                    <a:lnTo>
                      <a:pt x="7" y="91"/>
                    </a:lnTo>
                    <a:lnTo>
                      <a:pt x="9" y="91"/>
                    </a:lnTo>
                    <a:lnTo>
                      <a:pt x="10" y="89"/>
                    </a:lnTo>
                    <a:lnTo>
                      <a:pt x="10" y="87"/>
                    </a:lnTo>
                    <a:lnTo>
                      <a:pt x="10" y="87"/>
                    </a:lnTo>
                    <a:lnTo>
                      <a:pt x="11" y="76"/>
                    </a:lnTo>
                    <a:lnTo>
                      <a:pt x="13" y="66"/>
                    </a:lnTo>
                    <a:lnTo>
                      <a:pt x="19" y="45"/>
                    </a:lnTo>
                    <a:lnTo>
                      <a:pt x="25" y="26"/>
                    </a:lnTo>
                    <a:lnTo>
                      <a:pt x="27" y="15"/>
                    </a:lnTo>
                    <a:lnTo>
                      <a:pt x="29" y="5"/>
                    </a:lnTo>
                    <a:lnTo>
                      <a:pt x="29" y="5"/>
                    </a:lnTo>
                    <a:lnTo>
                      <a:pt x="28" y="3"/>
                    </a:lnTo>
                    <a:lnTo>
                      <a:pt x="27" y="1"/>
                    </a:lnTo>
                    <a:lnTo>
                      <a:pt x="26" y="0"/>
                    </a:lnTo>
                    <a:lnTo>
                      <a:pt x="24" y="0"/>
                    </a:lnTo>
                    <a:lnTo>
                      <a:pt x="22" y="0"/>
                    </a:lnTo>
                    <a:lnTo>
                      <a:pt x="21" y="1"/>
                    </a:lnTo>
                    <a:lnTo>
                      <a:pt x="20" y="3"/>
                    </a:lnTo>
                    <a:lnTo>
                      <a:pt x="19" y="5"/>
                    </a:lnTo>
                    <a:lnTo>
                      <a:pt x="19" y="5"/>
                    </a:lnTo>
                    <a:close/>
                  </a:path>
                </a:pathLst>
              </a:custGeom>
              <a:grpFill/>
              <a:ln w="9525">
                <a:noFill/>
                <a:round/>
              </a:ln>
            </p:spPr>
            <p:txBody>
              <a:bodyPr vert="horz" wrap="square" lIns="121920" tIns="60960" rIns="121920" bIns="60960" numCol="1" anchor="t" anchorCtr="0" compatLnSpc="1"/>
              <a:lstStyle/>
              <a:p>
                <a:endParaRPr lang="zh-CN" altLang="en-US" sz="2400">
                  <a:cs typeface="+mn-ea"/>
                  <a:sym typeface="+mn-lt"/>
                </a:endParaRPr>
              </a:p>
            </p:txBody>
          </p:sp>
          <p:sp>
            <p:nvSpPr>
              <p:cNvPr id="133" name="Freeform 861"/>
              <p:cNvSpPr/>
              <p:nvPr/>
            </p:nvSpPr>
            <p:spPr bwMode="auto">
              <a:xfrm>
                <a:off x="2422525" y="1492250"/>
                <a:ext cx="12700" cy="31750"/>
              </a:xfrm>
              <a:custGeom>
                <a:avLst/>
                <a:gdLst/>
                <a:ahLst/>
                <a:cxnLst>
                  <a:cxn ang="0">
                    <a:pos x="13" y="3"/>
                  </a:cxn>
                  <a:cxn ang="0">
                    <a:pos x="13" y="3"/>
                  </a:cxn>
                  <a:cxn ang="0">
                    <a:pos x="5" y="29"/>
                  </a:cxn>
                  <a:cxn ang="0">
                    <a:pos x="2" y="41"/>
                  </a:cxn>
                  <a:cxn ang="0">
                    <a:pos x="0" y="55"/>
                  </a:cxn>
                  <a:cxn ang="0">
                    <a:pos x="0" y="55"/>
                  </a:cxn>
                  <a:cxn ang="0">
                    <a:pos x="1" y="57"/>
                  </a:cxn>
                  <a:cxn ang="0">
                    <a:pos x="2" y="59"/>
                  </a:cxn>
                  <a:cxn ang="0">
                    <a:pos x="3" y="59"/>
                  </a:cxn>
                  <a:cxn ang="0">
                    <a:pos x="5" y="60"/>
                  </a:cxn>
                  <a:cxn ang="0">
                    <a:pos x="6" y="59"/>
                  </a:cxn>
                  <a:cxn ang="0">
                    <a:pos x="8" y="59"/>
                  </a:cxn>
                  <a:cxn ang="0">
                    <a:pos x="9" y="57"/>
                  </a:cxn>
                  <a:cxn ang="0">
                    <a:pos x="9" y="55"/>
                  </a:cxn>
                  <a:cxn ang="0">
                    <a:pos x="9" y="55"/>
                  </a:cxn>
                  <a:cxn ang="0">
                    <a:pos x="11" y="42"/>
                  </a:cxn>
                  <a:cxn ang="0">
                    <a:pos x="14" y="30"/>
                  </a:cxn>
                  <a:cxn ang="0">
                    <a:pos x="22" y="6"/>
                  </a:cxn>
                  <a:cxn ang="0">
                    <a:pos x="22" y="6"/>
                  </a:cxn>
                  <a:cxn ang="0">
                    <a:pos x="22" y="4"/>
                  </a:cxn>
                  <a:cxn ang="0">
                    <a:pos x="21" y="2"/>
                  </a:cxn>
                  <a:cxn ang="0">
                    <a:pos x="20" y="1"/>
                  </a:cxn>
                  <a:cxn ang="0">
                    <a:pos x="19" y="0"/>
                  </a:cxn>
                  <a:cxn ang="0">
                    <a:pos x="17" y="0"/>
                  </a:cxn>
                  <a:cxn ang="0">
                    <a:pos x="15" y="0"/>
                  </a:cxn>
                  <a:cxn ang="0">
                    <a:pos x="14" y="1"/>
                  </a:cxn>
                  <a:cxn ang="0">
                    <a:pos x="13" y="3"/>
                  </a:cxn>
                  <a:cxn ang="0">
                    <a:pos x="13" y="3"/>
                  </a:cxn>
                </a:cxnLst>
                <a:rect l="0" t="0" r="r" b="b"/>
                <a:pathLst>
                  <a:path w="22" h="60">
                    <a:moveTo>
                      <a:pt x="13" y="3"/>
                    </a:moveTo>
                    <a:lnTo>
                      <a:pt x="13" y="3"/>
                    </a:lnTo>
                    <a:lnTo>
                      <a:pt x="5" y="29"/>
                    </a:lnTo>
                    <a:lnTo>
                      <a:pt x="2" y="41"/>
                    </a:lnTo>
                    <a:lnTo>
                      <a:pt x="0" y="55"/>
                    </a:lnTo>
                    <a:lnTo>
                      <a:pt x="0" y="55"/>
                    </a:lnTo>
                    <a:lnTo>
                      <a:pt x="1" y="57"/>
                    </a:lnTo>
                    <a:lnTo>
                      <a:pt x="2" y="59"/>
                    </a:lnTo>
                    <a:lnTo>
                      <a:pt x="3" y="59"/>
                    </a:lnTo>
                    <a:lnTo>
                      <a:pt x="5" y="60"/>
                    </a:lnTo>
                    <a:lnTo>
                      <a:pt x="6" y="59"/>
                    </a:lnTo>
                    <a:lnTo>
                      <a:pt x="8" y="59"/>
                    </a:lnTo>
                    <a:lnTo>
                      <a:pt x="9" y="57"/>
                    </a:lnTo>
                    <a:lnTo>
                      <a:pt x="9" y="55"/>
                    </a:lnTo>
                    <a:lnTo>
                      <a:pt x="9" y="55"/>
                    </a:lnTo>
                    <a:lnTo>
                      <a:pt x="11" y="42"/>
                    </a:lnTo>
                    <a:lnTo>
                      <a:pt x="14" y="30"/>
                    </a:lnTo>
                    <a:lnTo>
                      <a:pt x="22" y="6"/>
                    </a:lnTo>
                    <a:lnTo>
                      <a:pt x="22" y="6"/>
                    </a:lnTo>
                    <a:lnTo>
                      <a:pt x="22" y="4"/>
                    </a:lnTo>
                    <a:lnTo>
                      <a:pt x="21" y="2"/>
                    </a:lnTo>
                    <a:lnTo>
                      <a:pt x="20" y="1"/>
                    </a:lnTo>
                    <a:lnTo>
                      <a:pt x="19" y="0"/>
                    </a:lnTo>
                    <a:lnTo>
                      <a:pt x="17" y="0"/>
                    </a:lnTo>
                    <a:lnTo>
                      <a:pt x="15" y="0"/>
                    </a:lnTo>
                    <a:lnTo>
                      <a:pt x="14" y="1"/>
                    </a:lnTo>
                    <a:lnTo>
                      <a:pt x="13" y="3"/>
                    </a:lnTo>
                    <a:lnTo>
                      <a:pt x="13" y="3"/>
                    </a:lnTo>
                    <a:close/>
                  </a:path>
                </a:pathLst>
              </a:custGeom>
              <a:grpFill/>
              <a:ln w="9525">
                <a:noFill/>
                <a:round/>
              </a:ln>
            </p:spPr>
            <p:txBody>
              <a:bodyPr vert="horz" wrap="square" lIns="121920" tIns="60960" rIns="121920" bIns="60960" numCol="1" anchor="t" anchorCtr="0" compatLnSpc="1"/>
              <a:lstStyle/>
              <a:p>
                <a:endParaRPr lang="zh-CN" altLang="en-US" sz="2400">
                  <a:cs typeface="+mn-ea"/>
                  <a:sym typeface="+mn-lt"/>
                </a:endParaRPr>
              </a:p>
            </p:txBody>
          </p:sp>
          <p:sp>
            <p:nvSpPr>
              <p:cNvPr id="134" name="Freeform 862"/>
              <p:cNvSpPr/>
              <p:nvPr/>
            </p:nvSpPr>
            <p:spPr bwMode="auto">
              <a:xfrm>
                <a:off x="2322513" y="1298575"/>
                <a:ext cx="19050" cy="47625"/>
              </a:xfrm>
              <a:custGeom>
                <a:avLst/>
                <a:gdLst/>
                <a:ahLst/>
                <a:cxnLst>
                  <a:cxn ang="0">
                    <a:pos x="24" y="4"/>
                  </a:cxn>
                  <a:cxn ang="0">
                    <a:pos x="24" y="4"/>
                  </a:cxn>
                  <a:cxn ang="0">
                    <a:pos x="23" y="16"/>
                  </a:cxn>
                  <a:cxn ang="0">
                    <a:pos x="20" y="26"/>
                  </a:cxn>
                  <a:cxn ang="0">
                    <a:pos x="16" y="35"/>
                  </a:cxn>
                  <a:cxn ang="0">
                    <a:pos x="12" y="46"/>
                  </a:cxn>
                  <a:cxn ang="0">
                    <a:pos x="7" y="55"/>
                  </a:cxn>
                  <a:cxn ang="0">
                    <a:pos x="4" y="65"/>
                  </a:cxn>
                  <a:cxn ang="0">
                    <a:pos x="1" y="76"/>
                  </a:cxn>
                  <a:cxn ang="0">
                    <a:pos x="0" y="87"/>
                  </a:cxn>
                  <a:cxn ang="0">
                    <a:pos x="0" y="87"/>
                  </a:cxn>
                  <a:cxn ang="0">
                    <a:pos x="0" y="89"/>
                  </a:cxn>
                  <a:cxn ang="0">
                    <a:pos x="1" y="90"/>
                  </a:cxn>
                  <a:cxn ang="0">
                    <a:pos x="2" y="91"/>
                  </a:cxn>
                  <a:cxn ang="0">
                    <a:pos x="4" y="91"/>
                  </a:cxn>
                  <a:cxn ang="0">
                    <a:pos x="6" y="91"/>
                  </a:cxn>
                  <a:cxn ang="0">
                    <a:pos x="7" y="90"/>
                  </a:cxn>
                  <a:cxn ang="0">
                    <a:pos x="8" y="89"/>
                  </a:cxn>
                  <a:cxn ang="0">
                    <a:pos x="9" y="87"/>
                  </a:cxn>
                  <a:cxn ang="0">
                    <a:pos x="9" y="87"/>
                  </a:cxn>
                  <a:cxn ang="0">
                    <a:pos x="10" y="76"/>
                  </a:cxn>
                  <a:cxn ang="0">
                    <a:pos x="13" y="65"/>
                  </a:cxn>
                  <a:cxn ang="0">
                    <a:pos x="17" y="55"/>
                  </a:cxn>
                  <a:cxn ang="0">
                    <a:pos x="21" y="46"/>
                  </a:cxn>
                  <a:cxn ang="0">
                    <a:pos x="25" y="35"/>
                  </a:cxn>
                  <a:cxn ang="0">
                    <a:pos x="30" y="26"/>
                  </a:cxn>
                  <a:cxn ang="0">
                    <a:pos x="33" y="16"/>
                  </a:cxn>
                  <a:cxn ang="0">
                    <a:pos x="34" y="4"/>
                  </a:cxn>
                  <a:cxn ang="0">
                    <a:pos x="34" y="4"/>
                  </a:cxn>
                  <a:cxn ang="0">
                    <a:pos x="34" y="2"/>
                  </a:cxn>
                  <a:cxn ang="0">
                    <a:pos x="33" y="1"/>
                  </a:cxn>
                  <a:cxn ang="0">
                    <a:pos x="32" y="0"/>
                  </a:cxn>
                  <a:cxn ang="0">
                    <a:pos x="30" y="0"/>
                  </a:cxn>
                  <a:cxn ang="0">
                    <a:pos x="27" y="0"/>
                  </a:cxn>
                  <a:cxn ang="0">
                    <a:pos x="26" y="1"/>
                  </a:cxn>
                  <a:cxn ang="0">
                    <a:pos x="25" y="2"/>
                  </a:cxn>
                  <a:cxn ang="0">
                    <a:pos x="24" y="4"/>
                  </a:cxn>
                  <a:cxn ang="0">
                    <a:pos x="24" y="4"/>
                  </a:cxn>
                </a:cxnLst>
                <a:rect l="0" t="0" r="r" b="b"/>
                <a:pathLst>
                  <a:path w="34" h="91">
                    <a:moveTo>
                      <a:pt x="24" y="4"/>
                    </a:moveTo>
                    <a:lnTo>
                      <a:pt x="24" y="4"/>
                    </a:lnTo>
                    <a:lnTo>
                      <a:pt x="23" y="16"/>
                    </a:lnTo>
                    <a:lnTo>
                      <a:pt x="20" y="26"/>
                    </a:lnTo>
                    <a:lnTo>
                      <a:pt x="16" y="35"/>
                    </a:lnTo>
                    <a:lnTo>
                      <a:pt x="12" y="46"/>
                    </a:lnTo>
                    <a:lnTo>
                      <a:pt x="7" y="55"/>
                    </a:lnTo>
                    <a:lnTo>
                      <a:pt x="4" y="65"/>
                    </a:lnTo>
                    <a:lnTo>
                      <a:pt x="1" y="76"/>
                    </a:lnTo>
                    <a:lnTo>
                      <a:pt x="0" y="87"/>
                    </a:lnTo>
                    <a:lnTo>
                      <a:pt x="0" y="87"/>
                    </a:lnTo>
                    <a:lnTo>
                      <a:pt x="0" y="89"/>
                    </a:lnTo>
                    <a:lnTo>
                      <a:pt x="1" y="90"/>
                    </a:lnTo>
                    <a:lnTo>
                      <a:pt x="2" y="91"/>
                    </a:lnTo>
                    <a:lnTo>
                      <a:pt x="4" y="91"/>
                    </a:lnTo>
                    <a:lnTo>
                      <a:pt x="6" y="91"/>
                    </a:lnTo>
                    <a:lnTo>
                      <a:pt x="7" y="90"/>
                    </a:lnTo>
                    <a:lnTo>
                      <a:pt x="8" y="89"/>
                    </a:lnTo>
                    <a:lnTo>
                      <a:pt x="9" y="87"/>
                    </a:lnTo>
                    <a:lnTo>
                      <a:pt x="9" y="87"/>
                    </a:lnTo>
                    <a:lnTo>
                      <a:pt x="10" y="76"/>
                    </a:lnTo>
                    <a:lnTo>
                      <a:pt x="13" y="65"/>
                    </a:lnTo>
                    <a:lnTo>
                      <a:pt x="17" y="55"/>
                    </a:lnTo>
                    <a:lnTo>
                      <a:pt x="21" y="46"/>
                    </a:lnTo>
                    <a:lnTo>
                      <a:pt x="25" y="35"/>
                    </a:lnTo>
                    <a:lnTo>
                      <a:pt x="30" y="26"/>
                    </a:lnTo>
                    <a:lnTo>
                      <a:pt x="33" y="16"/>
                    </a:lnTo>
                    <a:lnTo>
                      <a:pt x="34" y="4"/>
                    </a:lnTo>
                    <a:lnTo>
                      <a:pt x="34" y="4"/>
                    </a:lnTo>
                    <a:lnTo>
                      <a:pt x="34" y="2"/>
                    </a:lnTo>
                    <a:lnTo>
                      <a:pt x="33" y="1"/>
                    </a:lnTo>
                    <a:lnTo>
                      <a:pt x="32" y="0"/>
                    </a:lnTo>
                    <a:lnTo>
                      <a:pt x="30" y="0"/>
                    </a:lnTo>
                    <a:lnTo>
                      <a:pt x="27" y="0"/>
                    </a:lnTo>
                    <a:lnTo>
                      <a:pt x="26" y="1"/>
                    </a:lnTo>
                    <a:lnTo>
                      <a:pt x="25" y="2"/>
                    </a:lnTo>
                    <a:lnTo>
                      <a:pt x="24" y="4"/>
                    </a:lnTo>
                    <a:lnTo>
                      <a:pt x="24" y="4"/>
                    </a:lnTo>
                    <a:close/>
                  </a:path>
                </a:pathLst>
              </a:custGeom>
              <a:grpFill/>
              <a:ln w="9525">
                <a:noFill/>
                <a:round/>
              </a:ln>
            </p:spPr>
            <p:txBody>
              <a:bodyPr vert="horz" wrap="square" lIns="121920" tIns="60960" rIns="121920" bIns="60960" numCol="1" anchor="t" anchorCtr="0" compatLnSpc="1"/>
              <a:lstStyle/>
              <a:p>
                <a:endParaRPr lang="zh-CN" altLang="en-US" sz="2400">
                  <a:cs typeface="+mn-ea"/>
                  <a:sym typeface="+mn-lt"/>
                </a:endParaRPr>
              </a:p>
            </p:txBody>
          </p:sp>
          <p:sp>
            <p:nvSpPr>
              <p:cNvPr id="135" name="Freeform 863"/>
              <p:cNvSpPr/>
              <p:nvPr/>
            </p:nvSpPr>
            <p:spPr bwMode="auto">
              <a:xfrm>
                <a:off x="2355850" y="1304925"/>
                <a:ext cx="22225" cy="34925"/>
              </a:xfrm>
              <a:custGeom>
                <a:avLst/>
                <a:gdLst/>
                <a:ahLst/>
                <a:cxnLst>
                  <a:cxn ang="0">
                    <a:pos x="32" y="2"/>
                  </a:cxn>
                  <a:cxn ang="0">
                    <a:pos x="32" y="2"/>
                  </a:cxn>
                  <a:cxn ang="0">
                    <a:pos x="21" y="16"/>
                  </a:cxn>
                  <a:cxn ang="0">
                    <a:pos x="11" y="30"/>
                  </a:cxn>
                  <a:cxn ang="0">
                    <a:pos x="7" y="37"/>
                  </a:cxn>
                  <a:cxn ang="0">
                    <a:pos x="4" y="45"/>
                  </a:cxn>
                  <a:cxn ang="0">
                    <a:pos x="1" y="52"/>
                  </a:cxn>
                  <a:cxn ang="0">
                    <a:pos x="0" y="62"/>
                  </a:cxn>
                  <a:cxn ang="0">
                    <a:pos x="0" y="62"/>
                  </a:cxn>
                  <a:cxn ang="0">
                    <a:pos x="0" y="64"/>
                  </a:cxn>
                  <a:cxn ang="0">
                    <a:pos x="1" y="65"/>
                  </a:cxn>
                  <a:cxn ang="0">
                    <a:pos x="3" y="66"/>
                  </a:cxn>
                  <a:cxn ang="0">
                    <a:pos x="4" y="66"/>
                  </a:cxn>
                  <a:cxn ang="0">
                    <a:pos x="6" y="66"/>
                  </a:cxn>
                  <a:cxn ang="0">
                    <a:pos x="7" y="65"/>
                  </a:cxn>
                  <a:cxn ang="0">
                    <a:pos x="9" y="64"/>
                  </a:cxn>
                  <a:cxn ang="0">
                    <a:pos x="9" y="62"/>
                  </a:cxn>
                  <a:cxn ang="0">
                    <a:pos x="9" y="62"/>
                  </a:cxn>
                  <a:cxn ang="0">
                    <a:pos x="10" y="53"/>
                  </a:cxn>
                  <a:cxn ang="0">
                    <a:pos x="13" y="46"/>
                  </a:cxn>
                  <a:cxn ang="0">
                    <a:pos x="16" y="39"/>
                  </a:cxn>
                  <a:cxn ang="0">
                    <a:pos x="20" y="33"/>
                  </a:cxn>
                  <a:cxn ang="0">
                    <a:pos x="31" y="19"/>
                  </a:cxn>
                  <a:cxn ang="0">
                    <a:pos x="40" y="7"/>
                  </a:cxn>
                  <a:cxn ang="0">
                    <a:pos x="40" y="7"/>
                  </a:cxn>
                  <a:cxn ang="0">
                    <a:pos x="41" y="5"/>
                  </a:cxn>
                  <a:cxn ang="0">
                    <a:pos x="41" y="3"/>
                  </a:cxn>
                  <a:cxn ang="0">
                    <a:pos x="40" y="2"/>
                  </a:cxn>
                  <a:cxn ang="0">
                    <a:pos x="39" y="1"/>
                  </a:cxn>
                  <a:cxn ang="0">
                    <a:pos x="37" y="0"/>
                  </a:cxn>
                  <a:cxn ang="0">
                    <a:pos x="35" y="0"/>
                  </a:cxn>
                  <a:cxn ang="0">
                    <a:pos x="34" y="1"/>
                  </a:cxn>
                  <a:cxn ang="0">
                    <a:pos x="32" y="2"/>
                  </a:cxn>
                  <a:cxn ang="0">
                    <a:pos x="32" y="2"/>
                  </a:cxn>
                </a:cxnLst>
                <a:rect l="0" t="0" r="r" b="b"/>
                <a:pathLst>
                  <a:path w="41" h="66">
                    <a:moveTo>
                      <a:pt x="32" y="2"/>
                    </a:moveTo>
                    <a:lnTo>
                      <a:pt x="32" y="2"/>
                    </a:lnTo>
                    <a:lnTo>
                      <a:pt x="21" y="16"/>
                    </a:lnTo>
                    <a:lnTo>
                      <a:pt x="11" y="30"/>
                    </a:lnTo>
                    <a:lnTo>
                      <a:pt x="7" y="37"/>
                    </a:lnTo>
                    <a:lnTo>
                      <a:pt x="4" y="45"/>
                    </a:lnTo>
                    <a:lnTo>
                      <a:pt x="1" y="52"/>
                    </a:lnTo>
                    <a:lnTo>
                      <a:pt x="0" y="62"/>
                    </a:lnTo>
                    <a:lnTo>
                      <a:pt x="0" y="62"/>
                    </a:lnTo>
                    <a:lnTo>
                      <a:pt x="0" y="64"/>
                    </a:lnTo>
                    <a:lnTo>
                      <a:pt x="1" y="65"/>
                    </a:lnTo>
                    <a:lnTo>
                      <a:pt x="3" y="66"/>
                    </a:lnTo>
                    <a:lnTo>
                      <a:pt x="4" y="66"/>
                    </a:lnTo>
                    <a:lnTo>
                      <a:pt x="6" y="66"/>
                    </a:lnTo>
                    <a:lnTo>
                      <a:pt x="7" y="65"/>
                    </a:lnTo>
                    <a:lnTo>
                      <a:pt x="9" y="64"/>
                    </a:lnTo>
                    <a:lnTo>
                      <a:pt x="9" y="62"/>
                    </a:lnTo>
                    <a:lnTo>
                      <a:pt x="9" y="62"/>
                    </a:lnTo>
                    <a:lnTo>
                      <a:pt x="10" y="53"/>
                    </a:lnTo>
                    <a:lnTo>
                      <a:pt x="13" y="46"/>
                    </a:lnTo>
                    <a:lnTo>
                      <a:pt x="16" y="39"/>
                    </a:lnTo>
                    <a:lnTo>
                      <a:pt x="20" y="33"/>
                    </a:lnTo>
                    <a:lnTo>
                      <a:pt x="31" y="19"/>
                    </a:lnTo>
                    <a:lnTo>
                      <a:pt x="40" y="7"/>
                    </a:lnTo>
                    <a:lnTo>
                      <a:pt x="40" y="7"/>
                    </a:lnTo>
                    <a:lnTo>
                      <a:pt x="41" y="5"/>
                    </a:lnTo>
                    <a:lnTo>
                      <a:pt x="41" y="3"/>
                    </a:lnTo>
                    <a:lnTo>
                      <a:pt x="40" y="2"/>
                    </a:lnTo>
                    <a:lnTo>
                      <a:pt x="39" y="1"/>
                    </a:lnTo>
                    <a:lnTo>
                      <a:pt x="37" y="0"/>
                    </a:lnTo>
                    <a:lnTo>
                      <a:pt x="35" y="0"/>
                    </a:lnTo>
                    <a:lnTo>
                      <a:pt x="34" y="1"/>
                    </a:lnTo>
                    <a:lnTo>
                      <a:pt x="32" y="2"/>
                    </a:lnTo>
                    <a:lnTo>
                      <a:pt x="32" y="2"/>
                    </a:lnTo>
                    <a:close/>
                  </a:path>
                </a:pathLst>
              </a:custGeom>
              <a:grpFill/>
              <a:ln w="9525">
                <a:noFill/>
                <a:round/>
              </a:ln>
            </p:spPr>
            <p:txBody>
              <a:bodyPr vert="horz" wrap="square" lIns="121920" tIns="60960" rIns="121920" bIns="60960" numCol="1" anchor="t" anchorCtr="0" compatLnSpc="1"/>
              <a:lstStyle/>
              <a:p>
                <a:endParaRPr lang="zh-CN" altLang="en-US" sz="2400">
                  <a:cs typeface="+mn-ea"/>
                  <a:sym typeface="+mn-lt"/>
                </a:endParaRPr>
              </a:p>
            </p:txBody>
          </p:sp>
          <p:sp>
            <p:nvSpPr>
              <p:cNvPr id="136" name="Freeform 864"/>
              <p:cNvSpPr/>
              <p:nvPr/>
            </p:nvSpPr>
            <p:spPr bwMode="auto">
              <a:xfrm>
                <a:off x="2382838" y="1314450"/>
                <a:ext cx="22225" cy="42863"/>
              </a:xfrm>
              <a:custGeom>
                <a:avLst/>
                <a:gdLst/>
                <a:ahLst/>
                <a:cxnLst>
                  <a:cxn ang="0">
                    <a:pos x="40" y="4"/>
                  </a:cxn>
                  <a:cxn ang="0">
                    <a:pos x="40" y="4"/>
                  </a:cxn>
                  <a:cxn ang="0">
                    <a:pos x="40" y="2"/>
                  </a:cxn>
                  <a:cxn ang="0">
                    <a:pos x="39" y="1"/>
                  </a:cxn>
                  <a:cxn ang="0">
                    <a:pos x="37" y="0"/>
                  </a:cxn>
                  <a:cxn ang="0">
                    <a:pos x="35" y="1"/>
                  </a:cxn>
                  <a:cxn ang="0">
                    <a:pos x="32" y="3"/>
                  </a:cxn>
                  <a:cxn ang="0">
                    <a:pos x="32" y="4"/>
                  </a:cxn>
                  <a:cxn ang="0">
                    <a:pos x="32" y="6"/>
                  </a:cxn>
                  <a:cxn ang="0">
                    <a:pos x="32" y="6"/>
                  </a:cxn>
                  <a:cxn ang="0">
                    <a:pos x="32" y="12"/>
                  </a:cxn>
                  <a:cxn ang="0">
                    <a:pos x="31" y="18"/>
                  </a:cxn>
                  <a:cxn ang="0">
                    <a:pos x="29" y="22"/>
                  </a:cxn>
                  <a:cxn ang="0">
                    <a:pos x="27" y="27"/>
                  </a:cxn>
                  <a:cxn ang="0">
                    <a:pos x="20" y="36"/>
                  </a:cxn>
                  <a:cxn ang="0">
                    <a:pos x="14" y="45"/>
                  </a:cxn>
                  <a:cxn ang="0">
                    <a:pos x="14" y="45"/>
                  </a:cxn>
                  <a:cxn ang="0">
                    <a:pos x="8" y="52"/>
                  </a:cxn>
                  <a:cxn ang="0">
                    <a:pos x="4" y="59"/>
                  </a:cxn>
                  <a:cxn ang="0">
                    <a:pos x="1" y="66"/>
                  </a:cxn>
                  <a:cxn ang="0">
                    <a:pos x="0" y="75"/>
                  </a:cxn>
                  <a:cxn ang="0">
                    <a:pos x="0" y="75"/>
                  </a:cxn>
                  <a:cxn ang="0">
                    <a:pos x="0" y="77"/>
                  </a:cxn>
                  <a:cxn ang="0">
                    <a:pos x="1" y="79"/>
                  </a:cxn>
                  <a:cxn ang="0">
                    <a:pos x="3" y="79"/>
                  </a:cxn>
                  <a:cxn ang="0">
                    <a:pos x="4" y="80"/>
                  </a:cxn>
                  <a:cxn ang="0">
                    <a:pos x="6" y="79"/>
                  </a:cxn>
                  <a:cxn ang="0">
                    <a:pos x="7" y="79"/>
                  </a:cxn>
                  <a:cxn ang="0">
                    <a:pos x="9" y="77"/>
                  </a:cxn>
                  <a:cxn ang="0">
                    <a:pos x="9" y="75"/>
                  </a:cxn>
                  <a:cxn ang="0">
                    <a:pos x="9" y="75"/>
                  </a:cxn>
                  <a:cxn ang="0">
                    <a:pos x="11" y="69"/>
                  </a:cxn>
                  <a:cxn ang="0">
                    <a:pos x="12" y="65"/>
                  </a:cxn>
                  <a:cxn ang="0">
                    <a:pos x="16" y="56"/>
                  </a:cxn>
                  <a:cxn ang="0">
                    <a:pos x="22" y="49"/>
                  </a:cxn>
                  <a:cxn ang="0">
                    <a:pos x="28" y="41"/>
                  </a:cxn>
                  <a:cxn ang="0">
                    <a:pos x="34" y="32"/>
                  </a:cxn>
                  <a:cxn ang="0">
                    <a:pos x="38" y="24"/>
                  </a:cxn>
                  <a:cxn ang="0">
                    <a:pos x="40" y="20"/>
                  </a:cxn>
                  <a:cxn ang="0">
                    <a:pos x="42" y="15"/>
                  </a:cxn>
                  <a:cxn ang="0">
                    <a:pos x="42" y="10"/>
                  </a:cxn>
                  <a:cxn ang="0">
                    <a:pos x="40" y="4"/>
                  </a:cxn>
                  <a:cxn ang="0">
                    <a:pos x="40" y="4"/>
                  </a:cxn>
                </a:cxnLst>
                <a:rect l="0" t="0" r="r" b="b"/>
                <a:pathLst>
                  <a:path w="42" h="80">
                    <a:moveTo>
                      <a:pt x="40" y="4"/>
                    </a:moveTo>
                    <a:lnTo>
                      <a:pt x="40" y="4"/>
                    </a:lnTo>
                    <a:lnTo>
                      <a:pt x="40" y="2"/>
                    </a:lnTo>
                    <a:lnTo>
                      <a:pt x="39" y="1"/>
                    </a:lnTo>
                    <a:lnTo>
                      <a:pt x="37" y="0"/>
                    </a:lnTo>
                    <a:lnTo>
                      <a:pt x="35" y="1"/>
                    </a:lnTo>
                    <a:lnTo>
                      <a:pt x="32" y="3"/>
                    </a:lnTo>
                    <a:lnTo>
                      <a:pt x="32" y="4"/>
                    </a:lnTo>
                    <a:lnTo>
                      <a:pt x="32" y="6"/>
                    </a:lnTo>
                    <a:lnTo>
                      <a:pt x="32" y="6"/>
                    </a:lnTo>
                    <a:lnTo>
                      <a:pt x="32" y="12"/>
                    </a:lnTo>
                    <a:lnTo>
                      <a:pt x="31" y="18"/>
                    </a:lnTo>
                    <a:lnTo>
                      <a:pt x="29" y="22"/>
                    </a:lnTo>
                    <a:lnTo>
                      <a:pt x="27" y="27"/>
                    </a:lnTo>
                    <a:lnTo>
                      <a:pt x="20" y="36"/>
                    </a:lnTo>
                    <a:lnTo>
                      <a:pt x="14" y="45"/>
                    </a:lnTo>
                    <a:lnTo>
                      <a:pt x="14" y="45"/>
                    </a:lnTo>
                    <a:lnTo>
                      <a:pt x="8" y="52"/>
                    </a:lnTo>
                    <a:lnTo>
                      <a:pt x="4" y="59"/>
                    </a:lnTo>
                    <a:lnTo>
                      <a:pt x="1" y="66"/>
                    </a:lnTo>
                    <a:lnTo>
                      <a:pt x="0" y="75"/>
                    </a:lnTo>
                    <a:lnTo>
                      <a:pt x="0" y="75"/>
                    </a:lnTo>
                    <a:lnTo>
                      <a:pt x="0" y="77"/>
                    </a:lnTo>
                    <a:lnTo>
                      <a:pt x="1" y="79"/>
                    </a:lnTo>
                    <a:lnTo>
                      <a:pt x="3" y="79"/>
                    </a:lnTo>
                    <a:lnTo>
                      <a:pt x="4" y="80"/>
                    </a:lnTo>
                    <a:lnTo>
                      <a:pt x="6" y="79"/>
                    </a:lnTo>
                    <a:lnTo>
                      <a:pt x="7" y="79"/>
                    </a:lnTo>
                    <a:lnTo>
                      <a:pt x="9" y="77"/>
                    </a:lnTo>
                    <a:lnTo>
                      <a:pt x="9" y="75"/>
                    </a:lnTo>
                    <a:lnTo>
                      <a:pt x="9" y="75"/>
                    </a:lnTo>
                    <a:lnTo>
                      <a:pt x="11" y="69"/>
                    </a:lnTo>
                    <a:lnTo>
                      <a:pt x="12" y="65"/>
                    </a:lnTo>
                    <a:lnTo>
                      <a:pt x="16" y="56"/>
                    </a:lnTo>
                    <a:lnTo>
                      <a:pt x="22" y="49"/>
                    </a:lnTo>
                    <a:lnTo>
                      <a:pt x="28" y="41"/>
                    </a:lnTo>
                    <a:lnTo>
                      <a:pt x="34" y="32"/>
                    </a:lnTo>
                    <a:lnTo>
                      <a:pt x="38" y="24"/>
                    </a:lnTo>
                    <a:lnTo>
                      <a:pt x="40" y="20"/>
                    </a:lnTo>
                    <a:lnTo>
                      <a:pt x="42" y="15"/>
                    </a:lnTo>
                    <a:lnTo>
                      <a:pt x="42" y="10"/>
                    </a:lnTo>
                    <a:lnTo>
                      <a:pt x="40" y="4"/>
                    </a:lnTo>
                    <a:lnTo>
                      <a:pt x="40" y="4"/>
                    </a:lnTo>
                    <a:close/>
                  </a:path>
                </a:pathLst>
              </a:custGeom>
              <a:grpFill/>
              <a:ln w="9525">
                <a:noFill/>
                <a:round/>
              </a:ln>
            </p:spPr>
            <p:txBody>
              <a:bodyPr vert="horz" wrap="square" lIns="121920" tIns="60960" rIns="121920" bIns="60960" numCol="1" anchor="t" anchorCtr="0" compatLnSpc="1"/>
              <a:lstStyle/>
              <a:p>
                <a:endParaRPr lang="zh-CN" altLang="en-US" sz="2400">
                  <a:cs typeface="+mn-ea"/>
                  <a:sym typeface="+mn-lt"/>
                </a:endParaRPr>
              </a:p>
            </p:txBody>
          </p:sp>
          <p:sp>
            <p:nvSpPr>
              <p:cNvPr id="137" name="Freeform 865"/>
              <p:cNvSpPr>
                <a:spLocks noEditPoints="1"/>
              </p:cNvSpPr>
              <p:nvPr/>
            </p:nvSpPr>
            <p:spPr bwMode="auto">
              <a:xfrm>
                <a:off x="2159000" y="1141413"/>
                <a:ext cx="739775" cy="723900"/>
              </a:xfrm>
              <a:custGeom>
                <a:avLst/>
                <a:gdLst/>
                <a:ahLst/>
                <a:cxnLst>
                  <a:cxn ang="0">
                    <a:pos x="761" y="1352"/>
                  </a:cxn>
                  <a:cxn ang="0">
                    <a:pos x="683" y="1296"/>
                  </a:cxn>
                  <a:cxn ang="0">
                    <a:pos x="639" y="1242"/>
                  </a:cxn>
                  <a:cxn ang="0">
                    <a:pos x="406" y="1019"/>
                  </a:cxn>
                  <a:cxn ang="0">
                    <a:pos x="260" y="865"/>
                  </a:cxn>
                  <a:cxn ang="0">
                    <a:pos x="75" y="672"/>
                  </a:cxn>
                  <a:cxn ang="0">
                    <a:pos x="27" y="609"/>
                  </a:cxn>
                  <a:cxn ang="0">
                    <a:pos x="0" y="518"/>
                  </a:cxn>
                  <a:cxn ang="0">
                    <a:pos x="17" y="455"/>
                  </a:cxn>
                  <a:cxn ang="0">
                    <a:pos x="61" y="408"/>
                  </a:cxn>
                  <a:cxn ang="0">
                    <a:pos x="168" y="302"/>
                  </a:cxn>
                  <a:cxn ang="0">
                    <a:pos x="410" y="87"/>
                  </a:cxn>
                  <a:cxn ang="0">
                    <a:pos x="502" y="26"/>
                  </a:cxn>
                  <a:cxn ang="0">
                    <a:pos x="539" y="10"/>
                  </a:cxn>
                  <a:cxn ang="0">
                    <a:pos x="629" y="2"/>
                  </a:cxn>
                  <a:cxn ang="0">
                    <a:pos x="689" y="28"/>
                  </a:cxn>
                  <a:cxn ang="0">
                    <a:pos x="702" y="36"/>
                  </a:cxn>
                  <a:cxn ang="0">
                    <a:pos x="755" y="111"/>
                  </a:cxn>
                  <a:cxn ang="0">
                    <a:pos x="937" y="297"/>
                  </a:cxn>
                  <a:cxn ang="0">
                    <a:pos x="1223" y="573"/>
                  </a:cxn>
                  <a:cxn ang="0">
                    <a:pos x="1358" y="690"/>
                  </a:cxn>
                  <a:cxn ang="0">
                    <a:pos x="1386" y="724"/>
                  </a:cxn>
                  <a:cxn ang="0">
                    <a:pos x="1395" y="808"/>
                  </a:cxn>
                  <a:cxn ang="0">
                    <a:pos x="1359" y="882"/>
                  </a:cxn>
                  <a:cxn ang="0">
                    <a:pos x="1337" y="913"/>
                  </a:cxn>
                  <a:cxn ang="0">
                    <a:pos x="1217" y="1073"/>
                  </a:cxn>
                  <a:cxn ang="0">
                    <a:pos x="1134" y="1163"/>
                  </a:cxn>
                  <a:cxn ang="0">
                    <a:pos x="1026" y="1243"/>
                  </a:cxn>
                  <a:cxn ang="0">
                    <a:pos x="1018" y="1257"/>
                  </a:cxn>
                  <a:cxn ang="0">
                    <a:pos x="997" y="1285"/>
                  </a:cxn>
                  <a:cxn ang="0">
                    <a:pos x="980" y="1304"/>
                  </a:cxn>
                  <a:cxn ang="0">
                    <a:pos x="937" y="1331"/>
                  </a:cxn>
                  <a:cxn ang="0">
                    <a:pos x="850" y="1366"/>
                  </a:cxn>
                  <a:cxn ang="0">
                    <a:pos x="601" y="41"/>
                  </a:cxn>
                  <a:cxn ang="0">
                    <a:pos x="532" y="57"/>
                  </a:cxn>
                  <a:cxn ang="0">
                    <a:pos x="355" y="185"/>
                  </a:cxn>
                  <a:cxn ang="0">
                    <a:pos x="95" y="433"/>
                  </a:cxn>
                  <a:cxn ang="0">
                    <a:pos x="82" y="444"/>
                  </a:cxn>
                  <a:cxn ang="0">
                    <a:pos x="49" y="479"/>
                  </a:cxn>
                  <a:cxn ang="0">
                    <a:pos x="41" y="529"/>
                  </a:cxn>
                  <a:cxn ang="0">
                    <a:pos x="66" y="595"/>
                  </a:cxn>
                  <a:cxn ang="0">
                    <a:pos x="127" y="658"/>
                  </a:cxn>
                  <a:cxn ang="0">
                    <a:pos x="136" y="677"/>
                  </a:cxn>
                  <a:cxn ang="0">
                    <a:pos x="390" y="944"/>
                  </a:cxn>
                  <a:cxn ang="0">
                    <a:pos x="574" y="1119"/>
                  </a:cxn>
                  <a:cxn ang="0">
                    <a:pos x="714" y="1263"/>
                  </a:cxn>
                  <a:cxn ang="0">
                    <a:pos x="748" y="1294"/>
                  </a:cxn>
                  <a:cxn ang="0">
                    <a:pos x="829" y="1321"/>
                  </a:cxn>
                  <a:cxn ang="0">
                    <a:pos x="918" y="1290"/>
                  </a:cxn>
                  <a:cxn ang="0">
                    <a:pos x="991" y="1224"/>
                  </a:cxn>
                  <a:cxn ang="0">
                    <a:pos x="1081" y="1153"/>
                  </a:cxn>
                  <a:cxn ang="0">
                    <a:pos x="1195" y="1033"/>
                  </a:cxn>
                  <a:cxn ang="0">
                    <a:pos x="1286" y="908"/>
                  </a:cxn>
                  <a:cxn ang="0">
                    <a:pos x="1295" y="888"/>
                  </a:cxn>
                  <a:cxn ang="0">
                    <a:pos x="1336" y="843"/>
                  </a:cxn>
                  <a:cxn ang="0">
                    <a:pos x="1358" y="782"/>
                  </a:cxn>
                  <a:cxn ang="0">
                    <a:pos x="1344" y="735"/>
                  </a:cxn>
                  <a:cxn ang="0">
                    <a:pos x="1233" y="639"/>
                  </a:cxn>
                  <a:cxn ang="0">
                    <a:pos x="949" y="365"/>
                  </a:cxn>
                  <a:cxn ang="0">
                    <a:pos x="782" y="204"/>
                  </a:cxn>
                  <a:cxn ang="0">
                    <a:pos x="676" y="75"/>
                  </a:cxn>
                  <a:cxn ang="0">
                    <a:pos x="649" y="52"/>
                  </a:cxn>
                  <a:cxn ang="0">
                    <a:pos x="601" y="41"/>
                  </a:cxn>
                </a:cxnLst>
                <a:rect l="0" t="0" r="r" b="b"/>
                <a:pathLst>
                  <a:path w="1398" h="1368">
                    <a:moveTo>
                      <a:pt x="829" y="1368"/>
                    </a:moveTo>
                    <a:lnTo>
                      <a:pt x="829" y="1368"/>
                    </a:lnTo>
                    <a:lnTo>
                      <a:pt x="813" y="1367"/>
                    </a:lnTo>
                    <a:lnTo>
                      <a:pt x="796" y="1364"/>
                    </a:lnTo>
                    <a:lnTo>
                      <a:pt x="779" y="1359"/>
                    </a:lnTo>
                    <a:lnTo>
                      <a:pt x="761" y="1352"/>
                    </a:lnTo>
                    <a:lnTo>
                      <a:pt x="743" y="1343"/>
                    </a:lnTo>
                    <a:lnTo>
                      <a:pt x="726" y="1330"/>
                    </a:lnTo>
                    <a:lnTo>
                      <a:pt x="707" y="1317"/>
                    </a:lnTo>
                    <a:lnTo>
                      <a:pt x="688" y="1300"/>
                    </a:lnTo>
                    <a:lnTo>
                      <a:pt x="688" y="1300"/>
                    </a:lnTo>
                    <a:lnTo>
                      <a:pt x="683" y="1296"/>
                    </a:lnTo>
                    <a:lnTo>
                      <a:pt x="681" y="1291"/>
                    </a:lnTo>
                    <a:lnTo>
                      <a:pt x="681" y="1288"/>
                    </a:lnTo>
                    <a:lnTo>
                      <a:pt x="679" y="1286"/>
                    </a:lnTo>
                    <a:lnTo>
                      <a:pt x="679" y="1286"/>
                    </a:lnTo>
                    <a:lnTo>
                      <a:pt x="659" y="1264"/>
                    </a:lnTo>
                    <a:lnTo>
                      <a:pt x="639" y="1242"/>
                    </a:lnTo>
                    <a:lnTo>
                      <a:pt x="597" y="1201"/>
                    </a:lnTo>
                    <a:lnTo>
                      <a:pt x="554" y="1161"/>
                    </a:lnTo>
                    <a:lnTo>
                      <a:pt x="512" y="1122"/>
                    </a:lnTo>
                    <a:lnTo>
                      <a:pt x="512" y="1122"/>
                    </a:lnTo>
                    <a:lnTo>
                      <a:pt x="441" y="1054"/>
                    </a:lnTo>
                    <a:lnTo>
                      <a:pt x="406" y="1019"/>
                    </a:lnTo>
                    <a:lnTo>
                      <a:pt x="372" y="984"/>
                    </a:lnTo>
                    <a:lnTo>
                      <a:pt x="372" y="984"/>
                    </a:lnTo>
                    <a:lnTo>
                      <a:pt x="322" y="930"/>
                    </a:lnTo>
                    <a:lnTo>
                      <a:pt x="318" y="926"/>
                    </a:lnTo>
                    <a:lnTo>
                      <a:pt x="318" y="926"/>
                    </a:lnTo>
                    <a:lnTo>
                      <a:pt x="260" y="865"/>
                    </a:lnTo>
                    <a:lnTo>
                      <a:pt x="201" y="803"/>
                    </a:lnTo>
                    <a:lnTo>
                      <a:pt x="142" y="742"/>
                    </a:lnTo>
                    <a:lnTo>
                      <a:pt x="81" y="683"/>
                    </a:lnTo>
                    <a:lnTo>
                      <a:pt x="81" y="683"/>
                    </a:lnTo>
                    <a:lnTo>
                      <a:pt x="77" y="677"/>
                    </a:lnTo>
                    <a:lnTo>
                      <a:pt x="75" y="672"/>
                    </a:lnTo>
                    <a:lnTo>
                      <a:pt x="74" y="669"/>
                    </a:lnTo>
                    <a:lnTo>
                      <a:pt x="72" y="666"/>
                    </a:lnTo>
                    <a:lnTo>
                      <a:pt x="72" y="666"/>
                    </a:lnTo>
                    <a:lnTo>
                      <a:pt x="54" y="647"/>
                    </a:lnTo>
                    <a:lnTo>
                      <a:pt x="40" y="629"/>
                    </a:lnTo>
                    <a:lnTo>
                      <a:pt x="27" y="609"/>
                    </a:lnTo>
                    <a:lnTo>
                      <a:pt x="16" y="589"/>
                    </a:lnTo>
                    <a:lnTo>
                      <a:pt x="9" y="569"/>
                    </a:lnTo>
                    <a:lnTo>
                      <a:pt x="3" y="548"/>
                    </a:lnTo>
                    <a:lnTo>
                      <a:pt x="2" y="538"/>
                    </a:lnTo>
                    <a:lnTo>
                      <a:pt x="1" y="528"/>
                    </a:lnTo>
                    <a:lnTo>
                      <a:pt x="0" y="518"/>
                    </a:lnTo>
                    <a:lnTo>
                      <a:pt x="1" y="508"/>
                    </a:lnTo>
                    <a:lnTo>
                      <a:pt x="1" y="508"/>
                    </a:lnTo>
                    <a:lnTo>
                      <a:pt x="2" y="495"/>
                    </a:lnTo>
                    <a:lnTo>
                      <a:pt x="6" y="480"/>
                    </a:lnTo>
                    <a:lnTo>
                      <a:pt x="10" y="468"/>
                    </a:lnTo>
                    <a:lnTo>
                      <a:pt x="17" y="455"/>
                    </a:lnTo>
                    <a:lnTo>
                      <a:pt x="24" y="443"/>
                    </a:lnTo>
                    <a:lnTo>
                      <a:pt x="34" y="432"/>
                    </a:lnTo>
                    <a:lnTo>
                      <a:pt x="45" y="421"/>
                    </a:lnTo>
                    <a:lnTo>
                      <a:pt x="58" y="411"/>
                    </a:lnTo>
                    <a:lnTo>
                      <a:pt x="60" y="410"/>
                    </a:lnTo>
                    <a:lnTo>
                      <a:pt x="61" y="408"/>
                    </a:lnTo>
                    <a:lnTo>
                      <a:pt x="61" y="408"/>
                    </a:lnTo>
                    <a:lnTo>
                      <a:pt x="65" y="403"/>
                    </a:lnTo>
                    <a:lnTo>
                      <a:pt x="65" y="403"/>
                    </a:lnTo>
                    <a:lnTo>
                      <a:pt x="116" y="353"/>
                    </a:lnTo>
                    <a:lnTo>
                      <a:pt x="168" y="303"/>
                    </a:lnTo>
                    <a:lnTo>
                      <a:pt x="168" y="302"/>
                    </a:lnTo>
                    <a:lnTo>
                      <a:pt x="168" y="302"/>
                    </a:lnTo>
                    <a:lnTo>
                      <a:pt x="246" y="228"/>
                    </a:lnTo>
                    <a:lnTo>
                      <a:pt x="286" y="191"/>
                    </a:lnTo>
                    <a:lnTo>
                      <a:pt x="326" y="155"/>
                    </a:lnTo>
                    <a:lnTo>
                      <a:pt x="367" y="120"/>
                    </a:lnTo>
                    <a:lnTo>
                      <a:pt x="410" y="87"/>
                    </a:lnTo>
                    <a:lnTo>
                      <a:pt x="432" y="71"/>
                    </a:lnTo>
                    <a:lnTo>
                      <a:pt x="454" y="56"/>
                    </a:lnTo>
                    <a:lnTo>
                      <a:pt x="477" y="40"/>
                    </a:lnTo>
                    <a:lnTo>
                      <a:pt x="500" y="27"/>
                    </a:lnTo>
                    <a:lnTo>
                      <a:pt x="501" y="26"/>
                    </a:lnTo>
                    <a:lnTo>
                      <a:pt x="502" y="26"/>
                    </a:lnTo>
                    <a:lnTo>
                      <a:pt x="502" y="26"/>
                    </a:lnTo>
                    <a:lnTo>
                      <a:pt x="508" y="21"/>
                    </a:lnTo>
                    <a:lnTo>
                      <a:pt x="508" y="21"/>
                    </a:lnTo>
                    <a:lnTo>
                      <a:pt x="515" y="18"/>
                    </a:lnTo>
                    <a:lnTo>
                      <a:pt x="515" y="18"/>
                    </a:lnTo>
                    <a:lnTo>
                      <a:pt x="539" y="10"/>
                    </a:lnTo>
                    <a:lnTo>
                      <a:pt x="562" y="5"/>
                    </a:lnTo>
                    <a:lnTo>
                      <a:pt x="583" y="1"/>
                    </a:lnTo>
                    <a:lnTo>
                      <a:pt x="605" y="0"/>
                    </a:lnTo>
                    <a:lnTo>
                      <a:pt x="605" y="0"/>
                    </a:lnTo>
                    <a:lnTo>
                      <a:pt x="617" y="0"/>
                    </a:lnTo>
                    <a:lnTo>
                      <a:pt x="629" y="2"/>
                    </a:lnTo>
                    <a:lnTo>
                      <a:pt x="640" y="4"/>
                    </a:lnTo>
                    <a:lnTo>
                      <a:pt x="650" y="7"/>
                    </a:lnTo>
                    <a:lnTo>
                      <a:pt x="661" y="11"/>
                    </a:lnTo>
                    <a:lnTo>
                      <a:pt x="671" y="15"/>
                    </a:lnTo>
                    <a:lnTo>
                      <a:pt x="679" y="21"/>
                    </a:lnTo>
                    <a:lnTo>
                      <a:pt x="689" y="28"/>
                    </a:lnTo>
                    <a:lnTo>
                      <a:pt x="691" y="30"/>
                    </a:lnTo>
                    <a:lnTo>
                      <a:pt x="693" y="31"/>
                    </a:lnTo>
                    <a:lnTo>
                      <a:pt x="693" y="31"/>
                    </a:lnTo>
                    <a:lnTo>
                      <a:pt x="697" y="32"/>
                    </a:lnTo>
                    <a:lnTo>
                      <a:pt x="700" y="34"/>
                    </a:lnTo>
                    <a:lnTo>
                      <a:pt x="702" y="36"/>
                    </a:lnTo>
                    <a:lnTo>
                      <a:pt x="705" y="40"/>
                    </a:lnTo>
                    <a:lnTo>
                      <a:pt x="705" y="40"/>
                    </a:lnTo>
                    <a:lnTo>
                      <a:pt x="717" y="58"/>
                    </a:lnTo>
                    <a:lnTo>
                      <a:pt x="729" y="76"/>
                    </a:lnTo>
                    <a:lnTo>
                      <a:pt x="741" y="94"/>
                    </a:lnTo>
                    <a:lnTo>
                      <a:pt x="755" y="111"/>
                    </a:lnTo>
                    <a:lnTo>
                      <a:pt x="783" y="144"/>
                    </a:lnTo>
                    <a:lnTo>
                      <a:pt x="812" y="176"/>
                    </a:lnTo>
                    <a:lnTo>
                      <a:pt x="842" y="208"/>
                    </a:lnTo>
                    <a:lnTo>
                      <a:pt x="874" y="238"/>
                    </a:lnTo>
                    <a:lnTo>
                      <a:pt x="937" y="297"/>
                    </a:lnTo>
                    <a:lnTo>
                      <a:pt x="937" y="297"/>
                    </a:lnTo>
                    <a:lnTo>
                      <a:pt x="983" y="341"/>
                    </a:lnTo>
                    <a:lnTo>
                      <a:pt x="1030" y="385"/>
                    </a:lnTo>
                    <a:lnTo>
                      <a:pt x="1030" y="385"/>
                    </a:lnTo>
                    <a:lnTo>
                      <a:pt x="1103" y="458"/>
                    </a:lnTo>
                    <a:lnTo>
                      <a:pt x="1182" y="535"/>
                    </a:lnTo>
                    <a:lnTo>
                      <a:pt x="1223" y="573"/>
                    </a:lnTo>
                    <a:lnTo>
                      <a:pt x="1265" y="612"/>
                    </a:lnTo>
                    <a:lnTo>
                      <a:pt x="1307" y="650"/>
                    </a:lnTo>
                    <a:lnTo>
                      <a:pt x="1351" y="688"/>
                    </a:lnTo>
                    <a:lnTo>
                      <a:pt x="1354" y="690"/>
                    </a:lnTo>
                    <a:lnTo>
                      <a:pt x="1358" y="690"/>
                    </a:lnTo>
                    <a:lnTo>
                      <a:pt x="1358" y="690"/>
                    </a:lnTo>
                    <a:lnTo>
                      <a:pt x="1361" y="691"/>
                    </a:lnTo>
                    <a:lnTo>
                      <a:pt x="1363" y="692"/>
                    </a:lnTo>
                    <a:lnTo>
                      <a:pt x="1368" y="697"/>
                    </a:lnTo>
                    <a:lnTo>
                      <a:pt x="1368" y="697"/>
                    </a:lnTo>
                    <a:lnTo>
                      <a:pt x="1379" y="710"/>
                    </a:lnTo>
                    <a:lnTo>
                      <a:pt x="1386" y="724"/>
                    </a:lnTo>
                    <a:lnTo>
                      <a:pt x="1392" y="738"/>
                    </a:lnTo>
                    <a:lnTo>
                      <a:pt x="1395" y="752"/>
                    </a:lnTo>
                    <a:lnTo>
                      <a:pt x="1398" y="766"/>
                    </a:lnTo>
                    <a:lnTo>
                      <a:pt x="1398" y="780"/>
                    </a:lnTo>
                    <a:lnTo>
                      <a:pt x="1397" y="794"/>
                    </a:lnTo>
                    <a:lnTo>
                      <a:pt x="1395" y="808"/>
                    </a:lnTo>
                    <a:lnTo>
                      <a:pt x="1391" y="821"/>
                    </a:lnTo>
                    <a:lnTo>
                      <a:pt x="1387" y="833"/>
                    </a:lnTo>
                    <a:lnTo>
                      <a:pt x="1381" y="847"/>
                    </a:lnTo>
                    <a:lnTo>
                      <a:pt x="1375" y="859"/>
                    </a:lnTo>
                    <a:lnTo>
                      <a:pt x="1367" y="871"/>
                    </a:lnTo>
                    <a:lnTo>
                      <a:pt x="1359" y="882"/>
                    </a:lnTo>
                    <a:lnTo>
                      <a:pt x="1351" y="892"/>
                    </a:lnTo>
                    <a:lnTo>
                      <a:pt x="1341" y="902"/>
                    </a:lnTo>
                    <a:lnTo>
                      <a:pt x="1339" y="905"/>
                    </a:lnTo>
                    <a:lnTo>
                      <a:pt x="1338" y="909"/>
                    </a:lnTo>
                    <a:lnTo>
                      <a:pt x="1338" y="909"/>
                    </a:lnTo>
                    <a:lnTo>
                      <a:pt x="1337" y="913"/>
                    </a:lnTo>
                    <a:lnTo>
                      <a:pt x="1334" y="917"/>
                    </a:lnTo>
                    <a:lnTo>
                      <a:pt x="1334" y="917"/>
                    </a:lnTo>
                    <a:lnTo>
                      <a:pt x="1287" y="981"/>
                    </a:lnTo>
                    <a:lnTo>
                      <a:pt x="1287" y="981"/>
                    </a:lnTo>
                    <a:lnTo>
                      <a:pt x="1253" y="1028"/>
                    </a:lnTo>
                    <a:lnTo>
                      <a:pt x="1217" y="1073"/>
                    </a:lnTo>
                    <a:lnTo>
                      <a:pt x="1200" y="1095"/>
                    </a:lnTo>
                    <a:lnTo>
                      <a:pt x="1181" y="1115"/>
                    </a:lnTo>
                    <a:lnTo>
                      <a:pt x="1162" y="1136"/>
                    </a:lnTo>
                    <a:lnTo>
                      <a:pt x="1141" y="1156"/>
                    </a:lnTo>
                    <a:lnTo>
                      <a:pt x="1141" y="1156"/>
                    </a:lnTo>
                    <a:lnTo>
                      <a:pt x="1134" y="1163"/>
                    </a:lnTo>
                    <a:lnTo>
                      <a:pt x="1122" y="1171"/>
                    </a:lnTo>
                    <a:lnTo>
                      <a:pt x="1096" y="1191"/>
                    </a:lnTo>
                    <a:lnTo>
                      <a:pt x="1096" y="1191"/>
                    </a:lnTo>
                    <a:lnTo>
                      <a:pt x="1059" y="1217"/>
                    </a:lnTo>
                    <a:lnTo>
                      <a:pt x="1042" y="1231"/>
                    </a:lnTo>
                    <a:lnTo>
                      <a:pt x="1026" y="1243"/>
                    </a:lnTo>
                    <a:lnTo>
                      <a:pt x="1024" y="1246"/>
                    </a:lnTo>
                    <a:lnTo>
                      <a:pt x="1023" y="1249"/>
                    </a:lnTo>
                    <a:lnTo>
                      <a:pt x="1023" y="1249"/>
                    </a:lnTo>
                    <a:lnTo>
                      <a:pt x="1021" y="1253"/>
                    </a:lnTo>
                    <a:lnTo>
                      <a:pt x="1018" y="1257"/>
                    </a:lnTo>
                    <a:lnTo>
                      <a:pt x="1018" y="1257"/>
                    </a:lnTo>
                    <a:lnTo>
                      <a:pt x="1002" y="1275"/>
                    </a:lnTo>
                    <a:lnTo>
                      <a:pt x="999" y="1278"/>
                    </a:lnTo>
                    <a:lnTo>
                      <a:pt x="999" y="1281"/>
                    </a:lnTo>
                    <a:lnTo>
                      <a:pt x="999" y="1281"/>
                    </a:lnTo>
                    <a:lnTo>
                      <a:pt x="997" y="1285"/>
                    </a:lnTo>
                    <a:lnTo>
                      <a:pt x="997" y="1285"/>
                    </a:lnTo>
                    <a:lnTo>
                      <a:pt x="996" y="1290"/>
                    </a:lnTo>
                    <a:lnTo>
                      <a:pt x="994" y="1295"/>
                    </a:lnTo>
                    <a:lnTo>
                      <a:pt x="991" y="1298"/>
                    </a:lnTo>
                    <a:lnTo>
                      <a:pt x="988" y="1301"/>
                    </a:lnTo>
                    <a:lnTo>
                      <a:pt x="984" y="1303"/>
                    </a:lnTo>
                    <a:lnTo>
                      <a:pt x="980" y="1304"/>
                    </a:lnTo>
                    <a:lnTo>
                      <a:pt x="974" y="1305"/>
                    </a:lnTo>
                    <a:lnTo>
                      <a:pt x="969" y="1305"/>
                    </a:lnTo>
                    <a:lnTo>
                      <a:pt x="965" y="1309"/>
                    </a:lnTo>
                    <a:lnTo>
                      <a:pt x="965" y="1309"/>
                    </a:lnTo>
                    <a:lnTo>
                      <a:pt x="951" y="1321"/>
                    </a:lnTo>
                    <a:lnTo>
                      <a:pt x="937" y="1331"/>
                    </a:lnTo>
                    <a:lnTo>
                      <a:pt x="922" y="1341"/>
                    </a:lnTo>
                    <a:lnTo>
                      <a:pt x="908" y="1348"/>
                    </a:lnTo>
                    <a:lnTo>
                      <a:pt x="893" y="1355"/>
                    </a:lnTo>
                    <a:lnTo>
                      <a:pt x="879" y="1360"/>
                    </a:lnTo>
                    <a:lnTo>
                      <a:pt x="864" y="1364"/>
                    </a:lnTo>
                    <a:lnTo>
                      <a:pt x="850" y="1366"/>
                    </a:lnTo>
                    <a:lnTo>
                      <a:pt x="850" y="1366"/>
                    </a:lnTo>
                    <a:lnTo>
                      <a:pt x="839" y="1367"/>
                    </a:lnTo>
                    <a:lnTo>
                      <a:pt x="829" y="1368"/>
                    </a:lnTo>
                    <a:lnTo>
                      <a:pt x="829" y="1368"/>
                    </a:lnTo>
                    <a:close/>
                    <a:moveTo>
                      <a:pt x="601" y="41"/>
                    </a:moveTo>
                    <a:lnTo>
                      <a:pt x="601" y="41"/>
                    </a:lnTo>
                    <a:lnTo>
                      <a:pt x="591" y="41"/>
                    </a:lnTo>
                    <a:lnTo>
                      <a:pt x="581" y="42"/>
                    </a:lnTo>
                    <a:lnTo>
                      <a:pt x="563" y="46"/>
                    </a:lnTo>
                    <a:lnTo>
                      <a:pt x="545" y="51"/>
                    </a:lnTo>
                    <a:lnTo>
                      <a:pt x="532" y="57"/>
                    </a:lnTo>
                    <a:lnTo>
                      <a:pt x="532" y="57"/>
                    </a:lnTo>
                    <a:lnTo>
                      <a:pt x="508" y="71"/>
                    </a:lnTo>
                    <a:lnTo>
                      <a:pt x="485" y="86"/>
                    </a:lnTo>
                    <a:lnTo>
                      <a:pt x="462" y="101"/>
                    </a:lnTo>
                    <a:lnTo>
                      <a:pt x="440" y="117"/>
                    </a:lnTo>
                    <a:lnTo>
                      <a:pt x="396" y="150"/>
                    </a:lnTo>
                    <a:lnTo>
                      <a:pt x="355" y="185"/>
                    </a:lnTo>
                    <a:lnTo>
                      <a:pt x="315" y="221"/>
                    </a:lnTo>
                    <a:lnTo>
                      <a:pt x="275" y="258"/>
                    </a:lnTo>
                    <a:lnTo>
                      <a:pt x="198" y="332"/>
                    </a:lnTo>
                    <a:lnTo>
                      <a:pt x="198" y="332"/>
                    </a:lnTo>
                    <a:lnTo>
                      <a:pt x="147" y="383"/>
                    </a:lnTo>
                    <a:lnTo>
                      <a:pt x="95" y="433"/>
                    </a:lnTo>
                    <a:lnTo>
                      <a:pt x="95" y="433"/>
                    </a:lnTo>
                    <a:lnTo>
                      <a:pt x="90" y="436"/>
                    </a:lnTo>
                    <a:lnTo>
                      <a:pt x="86" y="438"/>
                    </a:lnTo>
                    <a:lnTo>
                      <a:pt x="84" y="441"/>
                    </a:lnTo>
                    <a:lnTo>
                      <a:pt x="84" y="441"/>
                    </a:lnTo>
                    <a:lnTo>
                      <a:pt x="82" y="444"/>
                    </a:lnTo>
                    <a:lnTo>
                      <a:pt x="78" y="447"/>
                    </a:lnTo>
                    <a:lnTo>
                      <a:pt x="78" y="447"/>
                    </a:lnTo>
                    <a:lnTo>
                      <a:pt x="69" y="454"/>
                    </a:lnTo>
                    <a:lnTo>
                      <a:pt x="62" y="463"/>
                    </a:lnTo>
                    <a:lnTo>
                      <a:pt x="55" y="471"/>
                    </a:lnTo>
                    <a:lnTo>
                      <a:pt x="49" y="479"/>
                    </a:lnTo>
                    <a:lnTo>
                      <a:pt x="45" y="488"/>
                    </a:lnTo>
                    <a:lnTo>
                      <a:pt x="42" y="498"/>
                    </a:lnTo>
                    <a:lnTo>
                      <a:pt x="41" y="508"/>
                    </a:lnTo>
                    <a:lnTo>
                      <a:pt x="40" y="519"/>
                    </a:lnTo>
                    <a:lnTo>
                      <a:pt x="40" y="519"/>
                    </a:lnTo>
                    <a:lnTo>
                      <a:pt x="41" y="529"/>
                    </a:lnTo>
                    <a:lnTo>
                      <a:pt x="42" y="538"/>
                    </a:lnTo>
                    <a:lnTo>
                      <a:pt x="44" y="548"/>
                    </a:lnTo>
                    <a:lnTo>
                      <a:pt x="47" y="558"/>
                    </a:lnTo>
                    <a:lnTo>
                      <a:pt x="51" y="567"/>
                    </a:lnTo>
                    <a:lnTo>
                      <a:pt x="55" y="576"/>
                    </a:lnTo>
                    <a:lnTo>
                      <a:pt x="66" y="595"/>
                    </a:lnTo>
                    <a:lnTo>
                      <a:pt x="78" y="612"/>
                    </a:lnTo>
                    <a:lnTo>
                      <a:pt x="93" y="629"/>
                    </a:lnTo>
                    <a:lnTo>
                      <a:pt x="107" y="642"/>
                    </a:lnTo>
                    <a:lnTo>
                      <a:pt x="123" y="655"/>
                    </a:lnTo>
                    <a:lnTo>
                      <a:pt x="123" y="655"/>
                    </a:lnTo>
                    <a:lnTo>
                      <a:pt x="127" y="658"/>
                    </a:lnTo>
                    <a:lnTo>
                      <a:pt x="129" y="662"/>
                    </a:lnTo>
                    <a:lnTo>
                      <a:pt x="131" y="666"/>
                    </a:lnTo>
                    <a:lnTo>
                      <a:pt x="132" y="670"/>
                    </a:lnTo>
                    <a:lnTo>
                      <a:pt x="133" y="674"/>
                    </a:lnTo>
                    <a:lnTo>
                      <a:pt x="136" y="677"/>
                    </a:lnTo>
                    <a:lnTo>
                      <a:pt x="136" y="677"/>
                    </a:lnTo>
                    <a:lnTo>
                      <a:pt x="172" y="715"/>
                    </a:lnTo>
                    <a:lnTo>
                      <a:pt x="207" y="752"/>
                    </a:lnTo>
                    <a:lnTo>
                      <a:pt x="278" y="825"/>
                    </a:lnTo>
                    <a:lnTo>
                      <a:pt x="278" y="825"/>
                    </a:lnTo>
                    <a:lnTo>
                      <a:pt x="352" y="905"/>
                    </a:lnTo>
                    <a:lnTo>
                      <a:pt x="390" y="944"/>
                    </a:lnTo>
                    <a:lnTo>
                      <a:pt x="428" y="982"/>
                    </a:lnTo>
                    <a:lnTo>
                      <a:pt x="428" y="982"/>
                    </a:lnTo>
                    <a:lnTo>
                      <a:pt x="478" y="1030"/>
                    </a:lnTo>
                    <a:lnTo>
                      <a:pt x="526" y="1075"/>
                    </a:lnTo>
                    <a:lnTo>
                      <a:pt x="526" y="1075"/>
                    </a:lnTo>
                    <a:lnTo>
                      <a:pt x="574" y="1119"/>
                    </a:lnTo>
                    <a:lnTo>
                      <a:pt x="622" y="1165"/>
                    </a:lnTo>
                    <a:lnTo>
                      <a:pt x="668" y="1211"/>
                    </a:lnTo>
                    <a:lnTo>
                      <a:pt x="690" y="1235"/>
                    </a:lnTo>
                    <a:lnTo>
                      <a:pt x="712" y="1259"/>
                    </a:lnTo>
                    <a:lnTo>
                      <a:pt x="712" y="1259"/>
                    </a:lnTo>
                    <a:lnTo>
                      <a:pt x="714" y="1263"/>
                    </a:lnTo>
                    <a:lnTo>
                      <a:pt x="717" y="1267"/>
                    </a:lnTo>
                    <a:lnTo>
                      <a:pt x="718" y="1271"/>
                    </a:lnTo>
                    <a:lnTo>
                      <a:pt x="721" y="1273"/>
                    </a:lnTo>
                    <a:lnTo>
                      <a:pt x="721" y="1273"/>
                    </a:lnTo>
                    <a:lnTo>
                      <a:pt x="734" y="1285"/>
                    </a:lnTo>
                    <a:lnTo>
                      <a:pt x="748" y="1294"/>
                    </a:lnTo>
                    <a:lnTo>
                      <a:pt x="761" y="1302"/>
                    </a:lnTo>
                    <a:lnTo>
                      <a:pt x="774" y="1310"/>
                    </a:lnTo>
                    <a:lnTo>
                      <a:pt x="789" y="1315"/>
                    </a:lnTo>
                    <a:lnTo>
                      <a:pt x="802" y="1318"/>
                    </a:lnTo>
                    <a:lnTo>
                      <a:pt x="816" y="1320"/>
                    </a:lnTo>
                    <a:lnTo>
                      <a:pt x="829" y="1321"/>
                    </a:lnTo>
                    <a:lnTo>
                      <a:pt x="829" y="1321"/>
                    </a:lnTo>
                    <a:lnTo>
                      <a:pt x="847" y="1320"/>
                    </a:lnTo>
                    <a:lnTo>
                      <a:pt x="864" y="1316"/>
                    </a:lnTo>
                    <a:lnTo>
                      <a:pt x="882" y="1310"/>
                    </a:lnTo>
                    <a:lnTo>
                      <a:pt x="899" y="1301"/>
                    </a:lnTo>
                    <a:lnTo>
                      <a:pt x="918" y="1290"/>
                    </a:lnTo>
                    <a:lnTo>
                      <a:pt x="937" y="1277"/>
                    </a:lnTo>
                    <a:lnTo>
                      <a:pt x="955" y="1260"/>
                    </a:lnTo>
                    <a:lnTo>
                      <a:pt x="975" y="1241"/>
                    </a:lnTo>
                    <a:lnTo>
                      <a:pt x="975" y="1241"/>
                    </a:lnTo>
                    <a:lnTo>
                      <a:pt x="983" y="1232"/>
                    </a:lnTo>
                    <a:lnTo>
                      <a:pt x="991" y="1224"/>
                    </a:lnTo>
                    <a:lnTo>
                      <a:pt x="1010" y="1207"/>
                    </a:lnTo>
                    <a:lnTo>
                      <a:pt x="1030" y="1192"/>
                    </a:lnTo>
                    <a:lnTo>
                      <a:pt x="1049" y="1176"/>
                    </a:lnTo>
                    <a:lnTo>
                      <a:pt x="1049" y="1176"/>
                    </a:lnTo>
                    <a:lnTo>
                      <a:pt x="1067" y="1164"/>
                    </a:lnTo>
                    <a:lnTo>
                      <a:pt x="1081" y="1153"/>
                    </a:lnTo>
                    <a:lnTo>
                      <a:pt x="1081" y="1153"/>
                    </a:lnTo>
                    <a:lnTo>
                      <a:pt x="1107" y="1130"/>
                    </a:lnTo>
                    <a:lnTo>
                      <a:pt x="1131" y="1107"/>
                    </a:lnTo>
                    <a:lnTo>
                      <a:pt x="1153" y="1083"/>
                    </a:lnTo>
                    <a:lnTo>
                      <a:pt x="1174" y="1059"/>
                    </a:lnTo>
                    <a:lnTo>
                      <a:pt x="1195" y="1033"/>
                    </a:lnTo>
                    <a:lnTo>
                      <a:pt x="1215" y="1007"/>
                    </a:lnTo>
                    <a:lnTo>
                      <a:pt x="1254" y="955"/>
                    </a:lnTo>
                    <a:lnTo>
                      <a:pt x="1254" y="955"/>
                    </a:lnTo>
                    <a:lnTo>
                      <a:pt x="1284" y="916"/>
                    </a:lnTo>
                    <a:lnTo>
                      <a:pt x="1286" y="912"/>
                    </a:lnTo>
                    <a:lnTo>
                      <a:pt x="1286" y="908"/>
                    </a:lnTo>
                    <a:lnTo>
                      <a:pt x="1286" y="908"/>
                    </a:lnTo>
                    <a:lnTo>
                      <a:pt x="1286" y="903"/>
                    </a:lnTo>
                    <a:lnTo>
                      <a:pt x="1288" y="897"/>
                    </a:lnTo>
                    <a:lnTo>
                      <a:pt x="1291" y="892"/>
                    </a:lnTo>
                    <a:lnTo>
                      <a:pt x="1295" y="888"/>
                    </a:lnTo>
                    <a:lnTo>
                      <a:pt x="1295" y="888"/>
                    </a:lnTo>
                    <a:lnTo>
                      <a:pt x="1302" y="883"/>
                    </a:lnTo>
                    <a:lnTo>
                      <a:pt x="1309" y="876"/>
                    </a:lnTo>
                    <a:lnTo>
                      <a:pt x="1317" y="868"/>
                    </a:lnTo>
                    <a:lnTo>
                      <a:pt x="1324" y="860"/>
                    </a:lnTo>
                    <a:lnTo>
                      <a:pt x="1330" y="852"/>
                    </a:lnTo>
                    <a:lnTo>
                      <a:pt x="1336" y="843"/>
                    </a:lnTo>
                    <a:lnTo>
                      <a:pt x="1341" y="833"/>
                    </a:lnTo>
                    <a:lnTo>
                      <a:pt x="1347" y="823"/>
                    </a:lnTo>
                    <a:lnTo>
                      <a:pt x="1351" y="813"/>
                    </a:lnTo>
                    <a:lnTo>
                      <a:pt x="1354" y="802"/>
                    </a:lnTo>
                    <a:lnTo>
                      <a:pt x="1356" y="792"/>
                    </a:lnTo>
                    <a:lnTo>
                      <a:pt x="1358" y="782"/>
                    </a:lnTo>
                    <a:lnTo>
                      <a:pt x="1357" y="771"/>
                    </a:lnTo>
                    <a:lnTo>
                      <a:pt x="1356" y="760"/>
                    </a:lnTo>
                    <a:lnTo>
                      <a:pt x="1353" y="751"/>
                    </a:lnTo>
                    <a:lnTo>
                      <a:pt x="1349" y="740"/>
                    </a:lnTo>
                    <a:lnTo>
                      <a:pt x="1347" y="737"/>
                    </a:lnTo>
                    <a:lnTo>
                      <a:pt x="1344" y="735"/>
                    </a:lnTo>
                    <a:lnTo>
                      <a:pt x="1344" y="735"/>
                    </a:lnTo>
                    <a:lnTo>
                      <a:pt x="1338" y="732"/>
                    </a:lnTo>
                    <a:lnTo>
                      <a:pt x="1338" y="732"/>
                    </a:lnTo>
                    <a:lnTo>
                      <a:pt x="1303" y="702"/>
                    </a:lnTo>
                    <a:lnTo>
                      <a:pt x="1268" y="671"/>
                    </a:lnTo>
                    <a:lnTo>
                      <a:pt x="1233" y="639"/>
                    </a:lnTo>
                    <a:lnTo>
                      <a:pt x="1199" y="607"/>
                    </a:lnTo>
                    <a:lnTo>
                      <a:pt x="1131" y="542"/>
                    </a:lnTo>
                    <a:lnTo>
                      <a:pt x="1065" y="478"/>
                    </a:lnTo>
                    <a:lnTo>
                      <a:pt x="1065" y="478"/>
                    </a:lnTo>
                    <a:lnTo>
                      <a:pt x="1008" y="421"/>
                    </a:lnTo>
                    <a:lnTo>
                      <a:pt x="949" y="365"/>
                    </a:lnTo>
                    <a:lnTo>
                      <a:pt x="949" y="365"/>
                    </a:lnTo>
                    <a:lnTo>
                      <a:pt x="898" y="318"/>
                    </a:lnTo>
                    <a:lnTo>
                      <a:pt x="898" y="318"/>
                    </a:lnTo>
                    <a:lnTo>
                      <a:pt x="839" y="262"/>
                    </a:lnTo>
                    <a:lnTo>
                      <a:pt x="811" y="234"/>
                    </a:lnTo>
                    <a:lnTo>
                      <a:pt x="782" y="204"/>
                    </a:lnTo>
                    <a:lnTo>
                      <a:pt x="755" y="174"/>
                    </a:lnTo>
                    <a:lnTo>
                      <a:pt x="728" y="144"/>
                    </a:lnTo>
                    <a:lnTo>
                      <a:pt x="703" y="112"/>
                    </a:lnTo>
                    <a:lnTo>
                      <a:pt x="680" y="78"/>
                    </a:lnTo>
                    <a:lnTo>
                      <a:pt x="678" y="76"/>
                    </a:lnTo>
                    <a:lnTo>
                      <a:pt x="676" y="75"/>
                    </a:lnTo>
                    <a:lnTo>
                      <a:pt x="676" y="75"/>
                    </a:lnTo>
                    <a:lnTo>
                      <a:pt x="672" y="71"/>
                    </a:lnTo>
                    <a:lnTo>
                      <a:pt x="672" y="71"/>
                    </a:lnTo>
                    <a:lnTo>
                      <a:pt x="665" y="64"/>
                    </a:lnTo>
                    <a:lnTo>
                      <a:pt x="658" y="58"/>
                    </a:lnTo>
                    <a:lnTo>
                      <a:pt x="649" y="52"/>
                    </a:lnTo>
                    <a:lnTo>
                      <a:pt x="641" y="48"/>
                    </a:lnTo>
                    <a:lnTo>
                      <a:pt x="632" y="45"/>
                    </a:lnTo>
                    <a:lnTo>
                      <a:pt x="623" y="43"/>
                    </a:lnTo>
                    <a:lnTo>
                      <a:pt x="612" y="41"/>
                    </a:lnTo>
                    <a:lnTo>
                      <a:pt x="601" y="41"/>
                    </a:lnTo>
                    <a:lnTo>
                      <a:pt x="601" y="41"/>
                    </a:lnTo>
                    <a:close/>
                  </a:path>
                </a:pathLst>
              </a:custGeom>
              <a:grpFill/>
              <a:ln w="9525">
                <a:noFill/>
                <a:round/>
              </a:ln>
            </p:spPr>
            <p:txBody>
              <a:bodyPr vert="horz" wrap="square" lIns="121920" tIns="60960" rIns="121920" bIns="60960" numCol="1" anchor="t" anchorCtr="0" compatLnSpc="1"/>
              <a:lstStyle/>
              <a:p>
                <a:endParaRPr lang="zh-CN" altLang="en-US" sz="2400">
                  <a:cs typeface="+mn-ea"/>
                  <a:sym typeface="+mn-lt"/>
                </a:endParaRPr>
              </a:p>
            </p:txBody>
          </p:sp>
          <p:sp>
            <p:nvSpPr>
              <p:cNvPr id="138" name="Freeform 866"/>
              <p:cNvSpPr/>
              <p:nvPr/>
            </p:nvSpPr>
            <p:spPr bwMode="auto">
              <a:xfrm>
                <a:off x="2249488" y="1181100"/>
                <a:ext cx="595313" cy="604838"/>
              </a:xfrm>
              <a:custGeom>
                <a:avLst/>
                <a:gdLst/>
                <a:ahLst/>
                <a:cxnLst>
                  <a:cxn ang="0">
                    <a:pos x="672" y="1142"/>
                  </a:cxn>
                  <a:cxn ang="0">
                    <a:pos x="660" y="1136"/>
                  </a:cxn>
                  <a:cxn ang="0">
                    <a:pos x="657" y="1130"/>
                  </a:cxn>
                  <a:cxn ang="0">
                    <a:pos x="656" y="1122"/>
                  </a:cxn>
                  <a:cxn ang="0">
                    <a:pos x="654" y="1020"/>
                  </a:cxn>
                  <a:cxn ang="0">
                    <a:pos x="641" y="850"/>
                  </a:cxn>
                  <a:cxn ang="0">
                    <a:pos x="629" y="701"/>
                  </a:cxn>
                  <a:cxn ang="0">
                    <a:pos x="568" y="686"/>
                  </a:cxn>
                  <a:cxn ang="0">
                    <a:pos x="451" y="680"/>
                  </a:cxn>
                  <a:cxn ang="0">
                    <a:pos x="439" y="675"/>
                  </a:cxn>
                  <a:cxn ang="0">
                    <a:pos x="434" y="663"/>
                  </a:cxn>
                  <a:cxn ang="0">
                    <a:pos x="429" y="586"/>
                  </a:cxn>
                  <a:cxn ang="0">
                    <a:pos x="406" y="496"/>
                  </a:cxn>
                  <a:cxn ang="0">
                    <a:pos x="399" y="497"/>
                  </a:cxn>
                  <a:cxn ang="0">
                    <a:pos x="316" y="494"/>
                  </a:cxn>
                  <a:cxn ang="0">
                    <a:pos x="144" y="483"/>
                  </a:cxn>
                  <a:cxn ang="0">
                    <a:pos x="52" y="481"/>
                  </a:cxn>
                  <a:cxn ang="0">
                    <a:pos x="19" y="481"/>
                  </a:cxn>
                  <a:cxn ang="0">
                    <a:pos x="6" y="476"/>
                  </a:cxn>
                  <a:cxn ang="0">
                    <a:pos x="1" y="468"/>
                  </a:cxn>
                  <a:cxn ang="0">
                    <a:pos x="1" y="454"/>
                  </a:cxn>
                  <a:cxn ang="0">
                    <a:pos x="6" y="443"/>
                  </a:cxn>
                  <a:cxn ang="0">
                    <a:pos x="21" y="438"/>
                  </a:cxn>
                  <a:cxn ang="0">
                    <a:pos x="53" y="438"/>
                  </a:cxn>
                  <a:cxn ang="0">
                    <a:pos x="234" y="446"/>
                  </a:cxn>
                  <a:cxn ang="0">
                    <a:pos x="357" y="454"/>
                  </a:cxn>
                  <a:cxn ang="0">
                    <a:pos x="403" y="456"/>
                  </a:cxn>
                  <a:cxn ang="0">
                    <a:pos x="418" y="442"/>
                  </a:cxn>
                  <a:cxn ang="0">
                    <a:pos x="406" y="231"/>
                  </a:cxn>
                  <a:cxn ang="0">
                    <a:pos x="404" y="72"/>
                  </a:cxn>
                  <a:cxn ang="0">
                    <a:pos x="406" y="15"/>
                  </a:cxn>
                  <a:cxn ang="0">
                    <a:pos x="413" y="4"/>
                  </a:cxn>
                  <a:cxn ang="0">
                    <a:pos x="428" y="0"/>
                  </a:cxn>
                  <a:cxn ang="0">
                    <a:pos x="436" y="1"/>
                  </a:cxn>
                  <a:cxn ang="0">
                    <a:pos x="443" y="5"/>
                  </a:cxn>
                  <a:cxn ang="0">
                    <a:pos x="447" y="15"/>
                  </a:cxn>
                  <a:cxn ang="0">
                    <a:pos x="445" y="78"/>
                  </a:cxn>
                  <a:cxn ang="0">
                    <a:pos x="448" y="255"/>
                  </a:cxn>
                  <a:cxn ang="0">
                    <a:pos x="464" y="488"/>
                  </a:cxn>
                  <a:cxn ang="0">
                    <a:pos x="474" y="640"/>
                  </a:cxn>
                  <a:cxn ang="0">
                    <a:pos x="564" y="644"/>
                  </a:cxn>
                  <a:cxn ang="0">
                    <a:pos x="834" y="658"/>
                  </a:cxn>
                  <a:cxn ang="0">
                    <a:pos x="1036" y="676"/>
                  </a:cxn>
                  <a:cxn ang="0">
                    <a:pos x="1110" y="684"/>
                  </a:cxn>
                  <a:cxn ang="0">
                    <a:pos x="1120" y="693"/>
                  </a:cxn>
                  <a:cxn ang="0">
                    <a:pos x="1125" y="706"/>
                  </a:cxn>
                  <a:cxn ang="0">
                    <a:pos x="1124" y="715"/>
                  </a:cxn>
                  <a:cxn ang="0">
                    <a:pos x="1118" y="724"/>
                  </a:cxn>
                  <a:cxn ang="0">
                    <a:pos x="1111" y="725"/>
                  </a:cxn>
                  <a:cxn ang="0">
                    <a:pos x="1053" y="719"/>
                  </a:cxn>
                  <a:cxn ang="0">
                    <a:pos x="786" y="697"/>
                  </a:cxn>
                  <a:cxn ang="0">
                    <a:pos x="672" y="705"/>
                  </a:cxn>
                  <a:cxn ang="0">
                    <a:pos x="683" y="852"/>
                  </a:cxn>
                  <a:cxn ang="0">
                    <a:pos x="694" y="987"/>
                  </a:cxn>
                  <a:cxn ang="0">
                    <a:pos x="698" y="1088"/>
                  </a:cxn>
                  <a:cxn ang="0">
                    <a:pos x="697" y="1127"/>
                  </a:cxn>
                  <a:cxn ang="0">
                    <a:pos x="690" y="1137"/>
                  </a:cxn>
                  <a:cxn ang="0">
                    <a:pos x="676" y="1142"/>
                  </a:cxn>
                </a:cxnLst>
                <a:rect l="0" t="0" r="r" b="b"/>
                <a:pathLst>
                  <a:path w="1125" h="1142">
                    <a:moveTo>
                      <a:pt x="676" y="1142"/>
                    </a:moveTo>
                    <a:lnTo>
                      <a:pt x="676" y="1142"/>
                    </a:lnTo>
                    <a:lnTo>
                      <a:pt x="672" y="1142"/>
                    </a:lnTo>
                    <a:lnTo>
                      <a:pt x="667" y="1141"/>
                    </a:lnTo>
                    <a:lnTo>
                      <a:pt x="663" y="1138"/>
                    </a:lnTo>
                    <a:lnTo>
                      <a:pt x="660" y="1136"/>
                    </a:lnTo>
                    <a:lnTo>
                      <a:pt x="660" y="1136"/>
                    </a:lnTo>
                    <a:lnTo>
                      <a:pt x="658" y="1133"/>
                    </a:lnTo>
                    <a:lnTo>
                      <a:pt x="657" y="1130"/>
                    </a:lnTo>
                    <a:lnTo>
                      <a:pt x="656" y="1126"/>
                    </a:lnTo>
                    <a:lnTo>
                      <a:pt x="656" y="1122"/>
                    </a:lnTo>
                    <a:lnTo>
                      <a:pt x="656" y="1122"/>
                    </a:lnTo>
                    <a:lnTo>
                      <a:pt x="656" y="1088"/>
                    </a:lnTo>
                    <a:lnTo>
                      <a:pt x="656" y="1054"/>
                    </a:lnTo>
                    <a:lnTo>
                      <a:pt x="654" y="1020"/>
                    </a:lnTo>
                    <a:lnTo>
                      <a:pt x="652" y="986"/>
                    </a:lnTo>
                    <a:lnTo>
                      <a:pt x="647" y="917"/>
                    </a:lnTo>
                    <a:lnTo>
                      <a:pt x="641" y="850"/>
                    </a:lnTo>
                    <a:lnTo>
                      <a:pt x="641" y="850"/>
                    </a:lnTo>
                    <a:lnTo>
                      <a:pt x="634" y="775"/>
                    </a:lnTo>
                    <a:lnTo>
                      <a:pt x="629" y="701"/>
                    </a:lnTo>
                    <a:lnTo>
                      <a:pt x="628" y="689"/>
                    </a:lnTo>
                    <a:lnTo>
                      <a:pt x="568" y="686"/>
                    </a:lnTo>
                    <a:lnTo>
                      <a:pt x="568" y="686"/>
                    </a:lnTo>
                    <a:lnTo>
                      <a:pt x="455" y="681"/>
                    </a:lnTo>
                    <a:lnTo>
                      <a:pt x="455" y="681"/>
                    </a:lnTo>
                    <a:lnTo>
                      <a:pt x="451" y="680"/>
                    </a:lnTo>
                    <a:lnTo>
                      <a:pt x="446" y="679"/>
                    </a:lnTo>
                    <a:lnTo>
                      <a:pt x="442" y="677"/>
                    </a:lnTo>
                    <a:lnTo>
                      <a:pt x="439" y="675"/>
                    </a:lnTo>
                    <a:lnTo>
                      <a:pt x="437" y="672"/>
                    </a:lnTo>
                    <a:lnTo>
                      <a:pt x="435" y="667"/>
                    </a:lnTo>
                    <a:lnTo>
                      <a:pt x="434" y="663"/>
                    </a:lnTo>
                    <a:lnTo>
                      <a:pt x="433" y="659"/>
                    </a:lnTo>
                    <a:lnTo>
                      <a:pt x="433" y="659"/>
                    </a:lnTo>
                    <a:lnTo>
                      <a:pt x="429" y="586"/>
                    </a:lnTo>
                    <a:lnTo>
                      <a:pt x="423" y="506"/>
                    </a:lnTo>
                    <a:lnTo>
                      <a:pt x="422" y="491"/>
                    </a:lnTo>
                    <a:lnTo>
                      <a:pt x="406" y="496"/>
                    </a:lnTo>
                    <a:lnTo>
                      <a:pt x="406" y="496"/>
                    </a:lnTo>
                    <a:lnTo>
                      <a:pt x="403" y="497"/>
                    </a:lnTo>
                    <a:lnTo>
                      <a:pt x="399" y="497"/>
                    </a:lnTo>
                    <a:lnTo>
                      <a:pt x="399" y="497"/>
                    </a:lnTo>
                    <a:lnTo>
                      <a:pt x="358" y="496"/>
                    </a:lnTo>
                    <a:lnTo>
                      <a:pt x="316" y="494"/>
                    </a:lnTo>
                    <a:lnTo>
                      <a:pt x="236" y="489"/>
                    </a:lnTo>
                    <a:lnTo>
                      <a:pt x="236" y="489"/>
                    </a:lnTo>
                    <a:lnTo>
                      <a:pt x="144" y="483"/>
                    </a:lnTo>
                    <a:lnTo>
                      <a:pt x="98" y="481"/>
                    </a:lnTo>
                    <a:lnTo>
                      <a:pt x="52" y="481"/>
                    </a:lnTo>
                    <a:lnTo>
                      <a:pt x="52" y="481"/>
                    </a:lnTo>
                    <a:lnTo>
                      <a:pt x="20" y="481"/>
                    </a:lnTo>
                    <a:lnTo>
                      <a:pt x="19" y="481"/>
                    </a:lnTo>
                    <a:lnTo>
                      <a:pt x="19" y="481"/>
                    </a:lnTo>
                    <a:lnTo>
                      <a:pt x="14" y="481"/>
                    </a:lnTo>
                    <a:lnTo>
                      <a:pt x="10" y="478"/>
                    </a:lnTo>
                    <a:lnTo>
                      <a:pt x="6" y="476"/>
                    </a:lnTo>
                    <a:lnTo>
                      <a:pt x="4" y="474"/>
                    </a:lnTo>
                    <a:lnTo>
                      <a:pt x="2" y="471"/>
                    </a:lnTo>
                    <a:lnTo>
                      <a:pt x="1" y="468"/>
                    </a:lnTo>
                    <a:lnTo>
                      <a:pt x="0" y="461"/>
                    </a:lnTo>
                    <a:lnTo>
                      <a:pt x="0" y="461"/>
                    </a:lnTo>
                    <a:lnTo>
                      <a:pt x="1" y="454"/>
                    </a:lnTo>
                    <a:lnTo>
                      <a:pt x="2" y="451"/>
                    </a:lnTo>
                    <a:lnTo>
                      <a:pt x="4" y="446"/>
                    </a:lnTo>
                    <a:lnTo>
                      <a:pt x="6" y="443"/>
                    </a:lnTo>
                    <a:lnTo>
                      <a:pt x="10" y="441"/>
                    </a:lnTo>
                    <a:lnTo>
                      <a:pt x="15" y="439"/>
                    </a:lnTo>
                    <a:lnTo>
                      <a:pt x="21" y="438"/>
                    </a:lnTo>
                    <a:lnTo>
                      <a:pt x="21" y="438"/>
                    </a:lnTo>
                    <a:lnTo>
                      <a:pt x="53" y="438"/>
                    </a:lnTo>
                    <a:lnTo>
                      <a:pt x="53" y="438"/>
                    </a:lnTo>
                    <a:lnTo>
                      <a:pt x="98" y="439"/>
                    </a:lnTo>
                    <a:lnTo>
                      <a:pt x="144" y="440"/>
                    </a:lnTo>
                    <a:lnTo>
                      <a:pt x="234" y="446"/>
                    </a:lnTo>
                    <a:lnTo>
                      <a:pt x="234" y="446"/>
                    </a:lnTo>
                    <a:lnTo>
                      <a:pt x="315" y="452"/>
                    </a:lnTo>
                    <a:lnTo>
                      <a:pt x="357" y="454"/>
                    </a:lnTo>
                    <a:lnTo>
                      <a:pt x="399" y="455"/>
                    </a:lnTo>
                    <a:lnTo>
                      <a:pt x="399" y="455"/>
                    </a:lnTo>
                    <a:lnTo>
                      <a:pt x="403" y="456"/>
                    </a:lnTo>
                    <a:lnTo>
                      <a:pt x="420" y="459"/>
                    </a:lnTo>
                    <a:lnTo>
                      <a:pt x="418" y="442"/>
                    </a:lnTo>
                    <a:lnTo>
                      <a:pt x="418" y="442"/>
                    </a:lnTo>
                    <a:lnTo>
                      <a:pt x="411" y="337"/>
                    </a:lnTo>
                    <a:lnTo>
                      <a:pt x="408" y="283"/>
                    </a:lnTo>
                    <a:lnTo>
                      <a:pt x="406" y="231"/>
                    </a:lnTo>
                    <a:lnTo>
                      <a:pt x="404" y="178"/>
                    </a:lnTo>
                    <a:lnTo>
                      <a:pt x="403" y="125"/>
                    </a:lnTo>
                    <a:lnTo>
                      <a:pt x="404" y="72"/>
                    </a:lnTo>
                    <a:lnTo>
                      <a:pt x="405" y="20"/>
                    </a:lnTo>
                    <a:lnTo>
                      <a:pt x="405" y="20"/>
                    </a:lnTo>
                    <a:lnTo>
                      <a:pt x="406" y="15"/>
                    </a:lnTo>
                    <a:lnTo>
                      <a:pt x="408" y="11"/>
                    </a:lnTo>
                    <a:lnTo>
                      <a:pt x="410" y="6"/>
                    </a:lnTo>
                    <a:lnTo>
                      <a:pt x="413" y="4"/>
                    </a:lnTo>
                    <a:lnTo>
                      <a:pt x="417" y="2"/>
                    </a:lnTo>
                    <a:lnTo>
                      <a:pt x="421" y="0"/>
                    </a:lnTo>
                    <a:lnTo>
                      <a:pt x="428" y="0"/>
                    </a:lnTo>
                    <a:lnTo>
                      <a:pt x="428" y="0"/>
                    </a:lnTo>
                    <a:lnTo>
                      <a:pt x="432" y="0"/>
                    </a:lnTo>
                    <a:lnTo>
                      <a:pt x="436" y="1"/>
                    </a:lnTo>
                    <a:lnTo>
                      <a:pt x="440" y="3"/>
                    </a:lnTo>
                    <a:lnTo>
                      <a:pt x="443" y="5"/>
                    </a:lnTo>
                    <a:lnTo>
                      <a:pt x="443" y="5"/>
                    </a:lnTo>
                    <a:lnTo>
                      <a:pt x="445" y="8"/>
                    </a:lnTo>
                    <a:lnTo>
                      <a:pt x="446" y="12"/>
                    </a:lnTo>
                    <a:lnTo>
                      <a:pt x="447" y="15"/>
                    </a:lnTo>
                    <a:lnTo>
                      <a:pt x="447" y="19"/>
                    </a:lnTo>
                    <a:lnTo>
                      <a:pt x="447" y="19"/>
                    </a:lnTo>
                    <a:lnTo>
                      <a:pt x="445" y="78"/>
                    </a:lnTo>
                    <a:lnTo>
                      <a:pt x="445" y="137"/>
                    </a:lnTo>
                    <a:lnTo>
                      <a:pt x="446" y="196"/>
                    </a:lnTo>
                    <a:lnTo>
                      <a:pt x="448" y="255"/>
                    </a:lnTo>
                    <a:lnTo>
                      <a:pt x="452" y="313"/>
                    </a:lnTo>
                    <a:lnTo>
                      <a:pt x="456" y="372"/>
                    </a:lnTo>
                    <a:lnTo>
                      <a:pt x="464" y="488"/>
                    </a:lnTo>
                    <a:lnTo>
                      <a:pt x="464" y="488"/>
                    </a:lnTo>
                    <a:lnTo>
                      <a:pt x="473" y="629"/>
                    </a:lnTo>
                    <a:lnTo>
                      <a:pt x="474" y="640"/>
                    </a:lnTo>
                    <a:lnTo>
                      <a:pt x="485" y="641"/>
                    </a:lnTo>
                    <a:lnTo>
                      <a:pt x="485" y="641"/>
                    </a:lnTo>
                    <a:lnTo>
                      <a:pt x="564" y="644"/>
                    </a:lnTo>
                    <a:lnTo>
                      <a:pt x="564" y="644"/>
                    </a:lnTo>
                    <a:lnTo>
                      <a:pt x="698" y="651"/>
                    </a:lnTo>
                    <a:lnTo>
                      <a:pt x="834" y="658"/>
                    </a:lnTo>
                    <a:lnTo>
                      <a:pt x="901" y="663"/>
                    </a:lnTo>
                    <a:lnTo>
                      <a:pt x="969" y="669"/>
                    </a:lnTo>
                    <a:lnTo>
                      <a:pt x="1036" y="676"/>
                    </a:lnTo>
                    <a:lnTo>
                      <a:pt x="1104" y="683"/>
                    </a:lnTo>
                    <a:lnTo>
                      <a:pt x="1104" y="683"/>
                    </a:lnTo>
                    <a:lnTo>
                      <a:pt x="1110" y="684"/>
                    </a:lnTo>
                    <a:lnTo>
                      <a:pt x="1114" y="686"/>
                    </a:lnTo>
                    <a:lnTo>
                      <a:pt x="1118" y="689"/>
                    </a:lnTo>
                    <a:lnTo>
                      <a:pt x="1120" y="693"/>
                    </a:lnTo>
                    <a:lnTo>
                      <a:pt x="1123" y="696"/>
                    </a:lnTo>
                    <a:lnTo>
                      <a:pt x="1124" y="702"/>
                    </a:lnTo>
                    <a:lnTo>
                      <a:pt x="1125" y="706"/>
                    </a:lnTo>
                    <a:lnTo>
                      <a:pt x="1125" y="710"/>
                    </a:lnTo>
                    <a:lnTo>
                      <a:pt x="1125" y="710"/>
                    </a:lnTo>
                    <a:lnTo>
                      <a:pt x="1124" y="715"/>
                    </a:lnTo>
                    <a:lnTo>
                      <a:pt x="1122" y="720"/>
                    </a:lnTo>
                    <a:lnTo>
                      <a:pt x="1120" y="722"/>
                    </a:lnTo>
                    <a:lnTo>
                      <a:pt x="1118" y="724"/>
                    </a:lnTo>
                    <a:lnTo>
                      <a:pt x="1115" y="725"/>
                    </a:lnTo>
                    <a:lnTo>
                      <a:pt x="1111" y="725"/>
                    </a:lnTo>
                    <a:lnTo>
                      <a:pt x="1111" y="725"/>
                    </a:lnTo>
                    <a:lnTo>
                      <a:pt x="1107" y="725"/>
                    </a:lnTo>
                    <a:lnTo>
                      <a:pt x="1107" y="725"/>
                    </a:lnTo>
                    <a:lnTo>
                      <a:pt x="1053" y="719"/>
                    </a:lnTo>
                    <a:lnTo>
                      <a:pt x="998" y="714"/>
                    </a:lnTo>
                    <a:lnTo>
                      <a:pt x="892" y="705"/>
                    </a:lnTo>
                    <a:lnTo>
                      <a:pt x="786" y="697"/>
                    </a:lnTo>
                    <a:lnTo>
                      <a:pt x="684" y="692"/>
                    </a:lnTo>
                    <a:lnTo>
                      <a:pt x="671" y="691"/>
                    </a:lnTo>
                    <a:lnTo>
                      <a:pt x="672" y="705"/>
                    </a:lnTo>
                    <a:lnTo>
                      <a:pt x="672" y="705"/>
                    </a:lnTo>
                    <a:lnTo>
                      <a:pt x="677" y="779"/>
                    </a:lnTo>
                    <a:lnTo>
                      <a:pt x="683" y="852"/>
                    </a:lnTo>
                    <a:lnTo>
                      <a:pt x="683" y="852"/>
                    </a:lnTo>
                    <a:lnTo>
                      <a:pt x="689" y="918"/>
                    </a:lnTo>
                    <a:lnTo>
                      <a:pt x="694" y="987"/>
                    </a:lnTo>
                    <a:lnTo>
                      <a:pt x="696" y="1020"/>
                    </a:lnTo>
                    <a:lnTo>
                      <a:pt x="697" y="1054"/>
                    </a:lnTo>
                    <a:lnTo>
                      <a:pt x="698" y="1088"/>
                    </a:lnTo>
                    <a:lnTo>
                      <a:pt x="698" y="1122"/>
                    </a:lnTo>
                    <a:lnTo>
                      <a:pt x="698" y="1122"/>
                    </a:lnTo>
                    <a:lnTo>
                      <a:pt x="697" y="1127"/>
                    </a:lnTo>
                    <a:lnTo>
                      <a:pt x="695" y="1131"/>
                    </a:lnTo>
                    <a:lnTo>
                      <a:pt x="693" y="1135"/>
                    </a:lnTo>
                    <a:lnTo>
                      <a:pt x="690" y="1137"/>
                    </a:lnTo>
                    <a:lnTo>
                      <a:pt x="686" y="1140"/>
                    </a:lnTo>
                    <a:lnTo>
                      <a:pt x="683" y="1141"/>
                    </a:lnTo>
                    <a:lnTo>
                      <a:pt x="676" y="1142"/>
                    </a:lnTo>
                    <a:lnTo>
                      <a:pt x="676" y="1142"/>
                    </a:lnTo>
                    <a:close/>
                  </a:path>
                </a:pathLst>
              </a:custGeom>
              <a:grpFill/>
              <a:ln w="9525">
                <a:noFill/>
                <a:round/>
              </a:ln>
            </p:spPr>
            <p:txBody>
              <a:bodyPr vert="horz" wrap="square" lIns="121920" tIns="60960" rIns="121920" bIns="60960" numCol="1" anchor="t" anchorCtr="0" compatLnSpc="1"/>
              <a:lstStyle/>
              <a:p>
                <a:endParaRPr lang="zh-CN" altLang="en-US" sz="2400">
                  <a:cs typeface="+mn-ea"/>
                  <a:sym typeface="+mn-lt"/>
                </a:endParaRPr>
              </a:p>
            </p:txBody>
          </p:sp>
        </p:grpSp>
        <p:grpSp>
          <p:nvGrpSpPr>
            <p:cNvPr id="183" name="组合 182"/>
            <p:cNvGrpSpPr/>
            <p:nvPr/>
          </p:nvGrpSpPr>
          <p:grpSpPr>
            <a:xfrm>
              <a:off x="2677193" y="1980663"/>
              <a:ext cx="3012184" cy="1879382"/>
              <a:chOff x="1279158" y="2558135"/>
              <a:chExt cx="3012184" cy="1879382"/>
            </a:xfrm>
          </p:grpSpPr>
          <p:sp>
            <p:nvSpPr>
              <p:cNvPr id="184" name="矩形 183"/>
              <p:cNvSpPr/>
              <p:nvPr/>
            </p:nvSpPr>
            <p:spPr>
              <a:xfrm>
                <a:off x="1279158" y="3140046"/>
                <a:ext cx="3012184" cy="1297471"/>
              </a:xfrm>
              <a:prstGeom prst="rect">
                <a:avLst/>
              </a:prstGeom>
            </p:spPr>
            <p:txBody>
              <a:bodyPr wrap="square">
                <a:spAutoFit/>
                <a:scene3d>
                  <a:camera prst="orthographicFront"/>
                  <a:lightRig rig="threePt" dir="t"/>
                </a:scene3d>
                <a:sp3d contourW="12700"/>
              </a:bodyPr>
              <a:lstStyle/>
              <a:p>
                <a:pPr algn="just" defTabSz="1219170">
                  <a:lnSpc>
                    <a:spcPct val="150000"/>
                  </a:lnSpc>
                </a:pPr>
                <a:r>
                  <a:rPr lang="zh-CN" altLang="en-US" dirty="0">
                    <a:solidFill>
                      <a:srgbClr val="FFFFFF"/>
                    </a:solidFill>
                    <a:cs typeface="+mn-ea"/>
                    <a:sym typeface="+mn-lt"/>
                  </a:rPr>
                  <a:t>请输入文本请输入文本请输入文本请输入文本请输入文本请输入文本</a:t>
                </a:r>
              </a:p>
            </p:txBody>
          </p:sp>
          <p:sp>
            <p:nvSpPr>
              <p:cNvPr id="185" name="矩形 184"/>
              <p:cNvSpPr/>
              <p:nvPr/>
            </p:nvSpPr>
            <p:spPr>
              <a:xfrm>
                <a:off x="1279158" y="2558135"/>
                <a:ext cx="2241974" cy="508088"/>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400" b="1" dirty="0">
                    <a:solidFill>
                      <a:schemeClr val="bg1"/>
                    </a:solidFill>
                    <a:cs typeface="+mn-ea"/>
                    <a:sym typeface="+mn-lt"/>
                  </a:rPr>
                  <a:t>标题文字添加</a:t>
                </a:r>
              </a:p>
            </p:txBody>
          </p:sp>
        </p:grpSp>
      </p:grpSp>
      <p:grpSp>
        <p:nvGrpSpPr>
          <p:cNvPr id="197" name="组合 196"/>
          <p:cNvGrpSpPr/>
          <p:nvPr/>
        </p:nvGrpSpPr>
        <p:grpSpPr>
          <a:xfrm>
            <a:off x="1539788" y="4089244"/>
            <a:ext cx="4151176" cy="1879382"/>
            <a:chOff x="1538201" y="4089244"/>
            <a:chExt cx="4151176" cy="1879382"/>
          </a:xfrm>
        </p:grpSpPr>
        <p:sp>
          <p:nvSpPr>
            <p:cNvPr id="6" name="椭圆 31"/>
            <p:cNvSpPr/>
            <p:nvPr/>
          </p:nvSpPr>
          <p:spPr>
            <a:xfrm>
              <a:off x="1538201" y="4160520"/>
              <a:ext cx="994660" cy="1202966"/>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87378"/>
                <a:gd name="connsiteY0-334" fmla="*/ 58090 h 647015"/>
                <a:gd name="connsiteX1-335" fmla="*/ 571432 w 687378"/>
                <a:gd name="connsiteY1-336" fmla="*/ 16673 h 647015"/>
                <a:gd name="connsiteX2-337" fmla="*/ 659670 w 687378"/>
                <a:gd name="connsiteY2-338" fmla="*/ 330492 h 647015"/>
                <a:gd name="connsiteX3-339" fmla="*/ 331423 w 687378"/>
                <a:gd name="connsiteY3-340" fmla="*/ 647015 h 647015"/>
                <a:gd name="connsiteX4-341" fmla="*/ 3176 w 687378"/>
                <a:gd name="connsiteY4-342" fmla="*/ 330492 h 647015"/>
                <a:gd name="connsiteX5-343" fmla="*/ 62645 w 687378"/>
                <a:gd name="connsiteY5-344" fmla="*/ 127576 h 647015"/>
                <a:gd name="connsiteX0-345" fmla="*/ 128078 w 677145"/>
                <a:gd name="connsiteY0-346" fmla="*/ 58090 h 663933"/>
                <a:gd name="connsiteX1-347" fmla="*/ 571432 w 677145"/>
                <a:gd name="connsiteY1-348" fmla="*/ 16673 h 663933"/>
                <a:gd name="connsiteX2-349" fmla="*/ 659670 w 677145"/>
                <a:gd name="connsiteY2-350" fmla="*/ 330492 h 663933"/>
                <a:gd name="connsiteX3-351" fmla="*/ 559815 w 677145"/>
                <a:gd name="connsiteY3-352" fmla="*/ 663933 h 663933"/>
                <a:gd name="connsiteX4-353" fmla="*/ 3176 w 677145"/>
                <a:gd name="connsiteY4-354" fmla="*/ 330492 h 663933"/>
                <a:gd name="connsiteX5-355" fmla="*/ 62645 w 677145"/>
                <a:gd name="connsiteY5-356" fmla="*/ 127576 h 663933"/>
                <a:gd name="connsiteX0-357" fmla="*/ 101940 w 644966"/>
                <a:gd name="connsiteY0-358" fmla="*/ 58090 h 685888"/>
                <a:gd name="connsiteX1-359" fmla="*/ 545294 w 644966"/>
                <a:gd name="connsiteY1-360" fmla="*/ 16673 h 685888"/>
                <a:gd name="connsiteX2-361" fmla="*/ 633532 w 644966"/>
                <a:gd name="connsiteY2-362" fmla="*/ 330492 h 685888"/>
                <a:gd name="connsiteX3-363" fmla="*/ 533677 w 644966"/>
                <a:gd name="connsiteY3-364" fmla="*/ 663933 h 685888"/>
                <a:gd name="connsiteX4-365" fmla="*/ 10874 w 644966"/>
                <a:gd name="connsiteY4-366" fmla="*/ 575801 h 685888"/>
                <a:gd name="connsiteX5-367" fmla="*/ 36507 w 644966"/>
                <a:gd name="connsiteY5-368" fmla="*/ 127576 h 685888"/>
                <a:gd name="connsiteX0-369" fmla="*/ 101940 w 642626"/>
                <a:gd name="connsiteY0-370" fmla="*/ 58090 h 654766"/>
                <a:gd name="connsiteX1-371" fmla="*/ 545294 w 642626"/>
                <a:gd name="connsiteY1-372" fmla="*/ 16673 h 654766"/>
                <a:gd name="connsiteX2-373" fmla="*/ 633532 w 642626"/>
                <a:gd name="connsiteY2-374" fmla="*/ 330492 h 654766"/>
                <a:gd name="connsiteX3-375" fmla="*/ 567513 w 642626"/>
                <a:gd name="connsiteY3-376" fmla="*/ 613179 h 654766"/>
                <a:gd name="connsiteX4-377" fmla="*/ 10874 w 642626"/>
                <a:gd name="connsiteY4-378" fmla="*/ 575801 h 654766"/>
                <a:gd name="connsiteX5-379" fmla="*/ 36507 w 642626"/>
                <a:gd name="connsiteY5-380" fmla="*/ 127576 h 654766"/>
                <a:gd name="connsiteX0-381" fmla="*/ 101940 w 642626"/>
                <a:gd name="connsiteY0-382" fmla="*/ 30477 h 627153"/>
                <a:gd name="connsiteX1-383" fmla="*/ 545294 w 642626"/>
                <a:gd name="connsiteY1-384" fmla="*/ 31354 h 627153"/>
                <a:gd name="connsiteX2-385" fmla="*/ 633532 w 642626"/>
                <a:gd name="connsiteY2-386" fmla="*/ 302879 h 627153"/>
                <a:gd name="connsiteX3-387" fmla="*/ 567513 w 642626"/>
                <a:gd name="connsiteY3-388" fmla="*/ 585566 h 627153"/>
                <a:gd name="connsiteX4-389" fmla="*/ 10874 w 642626"/>
                <a:gd name="connsiteY4-390" fmla="*/ 548188 h 627153"/>
                <a:gd name="connsiteX5-391" fmla="*/ 36507 w 642626"/>
                <a:gd name="connsiteY5-392" fmla="*/ 99963 h 627153"/>
                <a:gd name="connsiteX0-393" fmla="*/ 101940 w 641803"/>
                <a:gd name="connsiteY0-394" fmla="*/ 32533 h 629209"/>
                <a:gd name="connsiteX1-395" fmla="*/ 545294 w 641803"/>
                <a:gd name="connsiteY1-396" fmla="*/ 33410 h 629209"/>
                <a:gd name="connsiteX2-397" fmla="*/ 633532 w 641803"/>
                <a:gd name="connsiteY2-398" fmla="*/ 304935 h 629209"/>
                <a:gd name="connsiteX3-399" fmla="*/ 567513 w 641803"/>
                <a:gd name="connsiteY3-400" fmla="*/ 587622 h 629209"/>
                <a:gd name="connsiteX4-401" fmla="*/ 10874 w 641803"/>
                <a:gd name="connsiteY4-402" fmla="*/ 550244 h 629209"/>
                <a:gd name="connsiteX5-403" fmla="*/ 36507 w 641803"/>
                <a:gd name="connsiteY5-404" fmla="*/ 102019 h 629209"/>
                <a:gd name="connsiteX0-405" fmla="*/ 93785 w 633648"/>
                <a:gd name="connsiteY0-406" fmla="*/ 32533 h 629209"/>
                <a:gd name="connsiteX1-407" fmla="*/ 537139 w 633648"/>
                <a:gd name="connsiteY1-408" fmla="*/ 33410 h 629209"/>
                <a:gd name="connsiteX2-409" fmla="*/ 625377 w 633648"/>
                <a:gd name="connsiteY2-410" fmla="*/ 304935 h 629209"/>
                <a:gd name="connsiteX3-411" fmla="*/ 559358 w 633648"/>
                <a:gd name="connsiteY3-412" fmla="*/ 587622 h 629209"/>
                <a:gd name="connsiteX4-413" fmla="*/ 2719 w 633648"/>
                <a:gd name="connsiteY4-414" fmla="*/ 550244 h 629209"/>
                <a:gd name="connsiteX5-415" fmla="*/ 28352 w 633648"/>
                <a:gd name="connsiteY5-416" fmla="*/ 102019 h 629209"/>
                <a:gd name="connsiteX0-417" fmla="*/ 103603 w 643466"/>
                <a:gd name="connsiteY0-418" fmla="*/ 32533 h 629209"/>
                <a:gd name="connsiteX1-419" fmla="*/ 546957 w 643466"/>
                <a:gd name="connsiteY1-420" fmla="*/ 33410 h 629209"/>
                <a:gd name="connsiteX2-421" fmla="*/ 635195 w 643466"/>
                <a:gd name="connsiteY2-422" fmla="*/ 304935 h 629209"/>
                <a:gd name="connsiteX3-423" fmla="*/ 569176 w 643466"/>
                <a:gd name="connsiteY3-424" fmla="*/ 587622 h 629209"/>
                <a:gd name="connsiteX4-425" fmla="*/ 12537 w 643466"/>
                <a:gd name="connsiteY4-426" fmla="*/ 550244 h 629209"/>
                <a:gd name="connsiteX5-427" fmla="*/ 4334 w 643466"/>
                <a:gd name="connsiteY5-428" fmla="*/ 102019 h 629209"/>
                <a:gd name="connsiteX0-429" fmla="*/ 103603 w 643466"/>
                <a:gd name="connsiteY0-430" fmla="*/ 32533 h 613248"/>
                <a:gd name="connsiteX1-431" fmla="*/ 546957 w 643466"/>
                <a:gd name="connsiteY1-432" fmla="*/ 33410 h 613248"/>
                <a:gd name="connsiteX2-433" fmla="*/ 635195 w 643466"/>
                <a:gd name="connsiteY2-434" fmla="*/ 304935 h 613248"/>
                <a:gd name="connsiteX3-435" fmla="*/ 569176 w 643466"/>
                <a:gd name="connsiteY3-436" fmla="*/ 587622 h 613248"/>
                <a:gd name="connsiteX4-437" fmla="*/ 12537 w 643466"/>
                <a:gd name="connsiteY4-438" fmla="*/ 518643 h 613248"/>
                <a:gd name="connsiteX5-439" fmla="*/ 4334 w 643466"/>
                <a:gd name="connsiteY5-440" fmla="*/ 102019 h 613248"/>
                <a:gd name="connsiteX0-441" fmla="*/ 103603 w 622280"/>
                <a:gd name="connsiteY0-442" fmla="*/ 51723 h 632438"/>
                <a:gd name="connsiteX1-443" fmla="*/ 546957 w 622280"/>
                <a:gd name="connsiteY1-444" fmla="*/ 52600 h 632438"/>
                <a:gd name="connsiteX2-445" fmla="*/ 569176 w 622280"/>
                <a:gd name="connsiteY2-446" fmla="*/ 606812 h 632438"/>
                <a:gd name="connsiteX3-447" fmla="*/ 12537 w 622280"/>
                <a:gd name="connsiteY3-448" fmla="*/ 537833 h 632438"/>
                <a:gd name="connsiteX4-449" fmla="*/ 4334 w 622280"/>
                <a:gd name="connsiteY4-450" fmla="*/ 121209 h 632438"/>
                <a:gd name="connsiteX0-451" fmla="*/ 103603 w 640916"/>
                <a:gd name="connsiteY0-452" fmla="*/ 51277 h 628066"/>
                <a:gd name="connsiteX1-453" fmla="*/ 546957 w 640916"/>
                <a:gd name="connsiteY1-454" fmla="*/ 52154 h 628066"/>
                <a:gd name="connsiteX2-455" fmla="*/ 595444 w 640916"/>
                <a:gd name="connsiteY2-456" fmla="*/ 600046 h 628066"/>
                <a:gd name="connsiteX3-457" fmla="*/ 12537 w 640916"/>
                <a:gd name="connsiteY3-458" fmla="*/ 537387 h 628066"/>
                <a:gd name="connsiteX4-459" fmla="*/ 4334 w 640916"/>
                <a:gd name="connsiteY4-460" fmla="*/ 120763 h 628066"/>
                <a:gd name="connsiteX0-461" fmla="*/ 103603 w 629940"/>
                <a:gd name="connsiteY0-462" fmla="*/ 26437 h 603226"/>
                <a:gd name="connsiteX1-463" fmla="*/ 546957 w 629940"/>
                <a:gd name="connsiteY1-464" fmla="*/ 27314 h 603226"/>
                <a:gd name="connsiteX2-465" fmla="*/ 595444 w 629940"/>
                <a:gd name="connsiteY2-466" fmla="*/ 575206 h 603226"/>
                <a:gd name="connsiteX3-467" fmla="*/ 12537 w 629940"/>
                <a:gd name="connsiteY3-468" fmla="*/ 512547 h 603226"/>
                <a:gd name="connsiteX4-469" fmla="*/ 4334 w 629940"/>
                <a:gd name="connsiteY4-470" fmla="*/ 95923 h 603226"/>
                <a:gd name="connsiteX0-471" fmla="*/ 103603 w 651443"/>
                <a:gd name="connsiteY0-472" fmla="*/ 20041 h 614843"/>
                <a:gd name="connsiteX1-473" fmla="*/ 608249 w 651443"/>
                <a:gd name="connsiteY1-474" fmla="*/ 39879 h 614843"/>
                <a:gd name="connsiteX2-475" fmla="*/ 595444 w 651443"/>
                <a:gd name="connsiteY2-476" fmla="*/ 568810 h 614843"/>
                <a:gd name="connsiteX3-477" fmla="*/ 12537 w 651443"/>
                <a:gd name="connsiteY3-478" fmla="*/ 506151 h 614843"/>
                <a:gd name="connsiteX4-479" fmla="*/ 4334 w 651443"/>
                <a:gd name="connsiteY4-480" fmla="*/ 89527 h 614843"/>
                <a:gd name="connsiteX0-481" fmla="*/ 103603 w 640788"/>
                <a:gd name="connsiteY0-482" fmla="*/ 20041 h 614843"/>
                <a:gd name="connsiteX1-483" fmla="*/ 581981 w 640788"/>
                <a:gd name="connsiteY1-484" fmla="*/ 39879 h 614843"/>
                <a:gd name="connsiteX2-485" fmla="*/ 595444 w 640788"/>
                <a:gd name="connsiteY2-486" fmla="*/ 568810 h 614843"/>
                <a:gd name="connsiteX3-487" fmla="*/ 12537 w 640788"/>
                <a:gd name="connsiteY3-488" fmla="*/ 506151 h 614843"/>
                <a:gd name="connsiteX4-489" fmla="*/ 4334 w 640788"/>
                <a:gd name="connsiteY4-490" fmla="*/ 89527 h 614843"/>
                <a:gd name="connsiteX0-491" fmla="*/ 103603 w 673655"/>
                <a:gd name="connsiteY0-492" fmla="*/ 38763 h 618146"/>
                <a:gd name="connsiteX1-493" fmla="*/ 581981 w 673655"/>
                <a:gd name="connsiteY1-494" fmla="*/ 58601 h 618146"/>
                <a:gd name="connsiteX2-495" fmla="*/ 621713 w 673655"/>
                <a:gd name="connsiteY2-496" fmla="*/ 562250 h 618146"/>
                <a:gd name="connsiteX3-497" fmla="*/ 12537 w 673655"/>
                <a:gd name="connsiteY3-498" fmla="*/ 524873 h 618146"/>
                <a:gd name="connsiteX4-499" fmla="*/ 4334 w 673655"/>
                <a:gd name="connsiteY4-500" fmla="*/ 108249 h 618146"/>
                <a:gd name="connsiteX0-501" fmla="*/ 103603 w 654750"/>
                <a:gd name="connsiteY0-502" fmla="*/ 38763 h 605787"/>
                <a:gd name="connsiteX1-503" fmla="*/ 581981 w 654750"/>
                <a:gd name="connsiteY1-504" fmla="*/ 58601 h 605787"/>
                <a:gd name="connsiteX2-505" fmla="*/ 621713 w 654750"/>
                <a:gd name="connsiteY2-506" fmla="*/ 562250 h 605787"/>
                <a:gd name="connsiteX3-507" fmla="*/ 12537 w 654750"/>
                <a:gd name="connsiteY3-508" fmla="*/ 524873 h 605787"/>
                <a:gd name="connsiteX4-509" fmla="*/ 4334 w 654750"/>
                <a:gd name="connsiteY4-510" fmla="*/ 108249 h 605787"/>
                <a:gd name="connsiteX0-511" fmla="*/ 103603 w 643734"/>
                <a:gd name="connsiteY0-512" fmla="*/ 31800 h 598824"/>
                <a:gd name="connsiteX1-513" fmla="*/ 581981 w 643734"/>
                <a:gd name="connsiteY1-514" fmla="*/ 51638 h 598824"/>
                <a:gd name="connsiteX2-515" fmla="*/ 621713 w 643734"/>
                <a:gd name="connsiteY2-516" fmla="*/ 555287 h 598824"/>
                <a:gd name="connsiteX3-517" fmla="*/ 12537 w 643734"/>
                <a:gd name="connsiteY3-518" fmla="*/ 517910 h 598824"/>
                <a:gd name="connsiteX4-519" fmla="*/ 4334 w 643734"/>
                <a:gd name="connsiteY4-520" fmla="*/ 101286 h 598824"/>
                <a:gd name="connsiteX0-521" fmla="*/ 103603 w 643734"/>
                <a:gd name="connsiteY0-522" fmla="*/ 24551 h 591575"/>
                <a:gd name="connsiteX1-523" fmla="*/ 581981 w 643734"/>
                <a:gd name="connsiteY1-524" fmla="*/ 44389 h 591575"/>
                <a:gd name="connsiteX2-525" fmla="*/ 621713 w 643734"/>
                <a:gd name="connsiteY2-526" fmla="*/ 548038 h 591575"/>
                <a:gd name="connsiteX3-527" fmla="*/ 12537 w 643734"/>
                <a:gd name="connsiteY3-528" fmla="*/ 510661 h 591575"/>
                <a:gd name="connsiteX4-529" fmla="*/ 4334 w 643734"/>
                <a:gd name="connsiteY4-530" fmla="*/ 94037 h 591575"/>
                <a:gd name="connsiteX0-531" fmla="*/ 103603 w 643734"/>
                <a:gd name="connsiteY0-532" fmla="*/ 20135 h 587159"/>
                <a:gd name="connsiteX1-533" fmla="*/ 581981 w 643734"/>
                <a:gd name="connsiteY1-534" fmla="*/ 39973 h 587159"/>
                <a:gd name="connsiteX2-535" fmla="*/ 621713 w 643734"/>
                <a:gd name="connsiteY2-536" fmla="*/ 543622 h 587159"/>
                <a:gd name="connsiteX3-537" fmla="*/ 12537 w 643734"/>
                <a:gd name="connsiteY3-538" fmla="*/ 506245 h 587159"/>
                <a:gd name="connsiteX4-539" fmla="*/ 4334 w 643734"/>
                <a:gd name="connsiteY4-540" fmla="*/ 89621 h 587159"/>
                <a:gd name="connsiteX0-541" fmla="*/ 51067 w 657504"/>
                <a:gd name="connsiteY0-542" fmla="*/ 31623 h 592327"/>
                <a:gd name="connsiteX1-543" fmla="*/ 581981 w 657504"/>
                <a:gd name="connsiteY1-544" fmla="*/ 45141 h 592327"/>
                <a:gd name="connsiteX2-545" fmla="*/ 621713 w 657504"/>
                <a:gd name="connsiteY2-546" fmla="*/ 548790 h 592327"/>
                <a:gd name="connsiteX3-547" fmla="*/ 12537 w 657504"/>
                <a:gd name="connsiteY3-548" fmla="*/ 511413 h 592327"/>
                <a:gd name="connsiteX4-549" fmla="*/ 4334 w 657504"/>
                <a:gd name="connsiteY4-550" fmla="*/ 94789 h 592327"/>
                <a:gd name="connsiteX0-551" fmla="*/ 51067 w 676118"/>
                <a:gd name="connsiteY0-552" fmla="*/ 31623 h 604686"/>
                <a:gd name="connsiteX1-553" fmla="*/ 581981 w 676118"/>
                <a:gd name="connsiteY1-554" fmla="*/ 45141 h 604686"/>
                <a:gd name="connsiteX2-555" fmla="*/ 621713 w 676118"/>
                <a:gd name="connsiteY2-556" fmla="*/ 548790 h 604686"/>
                <a:gd name="connsiteX3-557" fmla="*/ 12537 w 676118"/>
                <a:gd name="connsiteY3-558" fmla="*/ 511413 h 604686"/>
                <a:gd name="connsiteX4-559" fmla="*/ 4334 w 676118"/>
                <a:gd name="connsiteY4-560" fmla="*/ 94789 h 604686"/>
                <a:gd name="connsiteX0-561" fmla="*/ 51067 w 659741"/>
                <a:gd name="connsiteY0-562" fmla="*/ 18182 h 591245"/>
                <a:gd name="connsiteX1-563" fmla="*/ 581981 w 659741"/>
                <a:gd name="connsiteY1-564" fmla="*/ 31700 h 591245"/>
                <a:gd name="connsiteX2-565" fmla="*/ 621713 w 659741"/>
                <a:gd name="connsiteY2-566" fmla="*/ 535349 h 591245"/>
                <a:gd name="connsiteX3-567" fmla="*/ 12537 w 659741"/>
                <a:gd name="connsiteY3-568" fmla="*/ 497972 h 591245"/>
                <a:gd name="connsiteX4-569" fmla="*/ 4334 w 659741"/>
                <a:gd name="connsiteY4-570" fmla="*/ 81348 h 591245"/>
                <a:gd name="connsiteX0-571" fmla="*/ 51067 w 671131"/>
                <a:gd name="connsiteY0-572" fmla="*/ 18182 h 591245"/>
                <a:gd name="connsiteX1-573" fmla="*/ 617005 w 671131"/>
                <a:gd name="connsiteY1-574" fmla="*/ 31700 h 591245"/>
                <a:gd name="connsiteX2-575" fmla="*/ 621713 w 671131"/>
                <a:gd name="connsiteY2-576" fmla="*/ 535349 h 591245"/>
                <a:gd name="connsiteX3-577" fmla="*/ 12537 w 671131"/>
                <a:gd name="connsiteY3-578" fmla="*/ 497972 h 591245"/>
                <a:gd name="connsiteX4-579" fmla="*/ 4334 w 671131"/>
                <a:gd name="connsiteY4-580" fmla="*/ 81348 h 591245"/>
                <a:gd name="connsiteX0-581" fmla="*/ 51067 w 648099"/>
                <a:gd name="connsiteY0-582" fmla="*/ 18182 h 578886"/>
                <a:gd name="connsiteX1-583" fmla="*/ 617005 w 648099"/>
                <a:gd name="connsiteY1-584" fmla="*/ 31700 h 578886"/>
                <a:gd name="connsiteX2-585" fmla="*/ 621713 w 648099"/>
                <a:gd name="connsiteY2-586" fmla="*/ 535349 h 578886"/>
                <a:gd name="connsiteX3-587" fmla="*/ 12537 w 648099"/>
                <a:gd name="connsiteY3-588" fmla="*/ 497972 h 578886"/>
                <a:gd name="connsiteX4-589" fmla="*/ 4334 w 648099"/>
                <a:gd name="connsiteY4-590" fmla="*/ 81348 h 578886"/>
                <a:gd name="connsiteX0-591" fmla="*/ 51067 w 648099"/>
                <a:gd name="connsiteY0-592" fmla="*/ 18182 h 565791"/>
                <a:gd name="connsiteX1-593" fmla="*/ 617005 w 648099"/>
                <a:gd name="connsiteY1-594" fmla="*/ 31700 h 565791"/>
                <a:gd name="connsiteX2-595" fmla="*/ 621713 w 648099"/>
                <a:gd name="connsiteY2-596" fmla="*/ 535349 h 565791"/>
                <a:gd name="connsiteX3-597" fmla="*/ 12537 w 648099"/>
                <a:gd name="connsiteY3-598" fmla="*/ 497972 h 565791"/>
                <a:gd name="connsiteX4-599" fmla="*/ 4334 w 648099"/>
                <a:gd name="connsiteY4-600" fmla="*/ 81348 h 565791"/>
              </a:gdLst>
              <a:ahLst/>
              <a:cxnLst>
                <a:cxn ang="0">
                  <a:pos x="connsiteX0-591" y="connsiteY0-592"/>
                </a:cxn>
                <a:cxn ang="0">
                  <a:pos x="connsiteX1-593" y="connsiteY1-594"/>
                </a:cxn>
                <a:cxn ang="0">
                  <a:pos x="connsiteX2-595" y="connsiteY2-596"/>
                </a:cxn>
                <a:cxn ang="0">
                  <a:pos x="connsiteX3-597" y="connsiteY3-598"/>
                </a:cxn>
                <a:cxn ang="0">
                  <a:pos x="connsiteX4-599" y="connsiteY4-600"/>
                </a:cxn>
              </a:cxnLst>
              <a:rect l="l" t="t" r="r" b="b"/>
              <a:pathLst>
                <a:path w="648099" h="565791">
                  <a:moveTo>
                    <a:pt x="51067" y="18182"/>
                  </a:moveTo>
                  <a:cubicBezTo>
                    <a:pt x="281003" y="7261"/>
                    <a:pt x="591945" y="-22893"/>
                    <a:pt x="617005" y="31700"/>
                  </a:cubicBezTo>
                  <a:cubicBezTo>
                    <a:pt x="642065" y="86293"/>
                    <a:pt x="669922" y="489239"/>
                    <a:pt x="621713" y="535349"/>
                  </a:cubicBezTo>
                  <a:cubicBezTo>
                    <a:pt x="573504" y="581459"/>
                    <a:pt x="32838" y="579874"/>
                    <a:pt x="12537" y="497972"/>
                  </a:cubicBezTo>
                  <a:cubicBezTo>
                    <a:pt x="992" y="378148"/>
                    <a:pt x="-4426" y="189998"/>
                    <a:pt x="4334" y="81348"/>
                  </a:cubicBezTo>
                </a:path>
              </a:pathLst>
            </a:custGeom>
            <a:noFill/>
            <a:ln w="28575" cap="rnd">
              <a:solidFill>
                <a:schemeClr val="accent2"/>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tx1"/>
                </a:solidFill>
                <a:cs typeface="+mn-ea"/>
                <a:sym typeface="+mn-lt"/>
              </a:endParaRPr>
            </a:p>
          </p:txBody>
        </p:sp>
        <p:sp>
          <p:nvSpPr>
            <p:cNvPr id="7" name="任意多边形 6"/>
            <p:cNvSpPr/>
            <p:nvPr/>
          </p:nvSpPr>
          <p:spPr>
            <a:xfrm>
              <a:off x="2780774" y="4631581"/>
              <a:ext cx="2690695" cy="15953"/>
            </a:xfrm>
            <a:custGeom>
              <a:avLst/>
              <a:gdLst>
                <a:gd name="connsiteX0" fmla="*/ 0 w 3513221"/>
                <a:gd name="connsiteY0" fmla="*/ 32084 h 64281"/>
                <a:gd name="connsiteX1" fmla="*/ 930442 w 3513221"/>
                <a:gd name="connsiteY1" fmla="*/ 16042 h 64281"/>
                <a:gd name="connsiteX2" fmla="*/ 1892968 w 3513221"/>
                <a:gd name="connsiteY2" fmla="*/ 64168 h 64281"/>
                <a:gd name="connsiteX3" fmla="*/ 3513221 w 3513221"/>
                <a:gd name="connsiteY3" fmla="*/ 0 h 64281"/>
              </a:gdLst>
              <a:ahLst/>
              <a:cxnLst>
                <a:cxn ang="0">
                  <a:pos x="connsiteX0" y="connsiteY0"/>
                </a:cxn>
                <a:cxn ang="0">
                  <a:pos x="connsiteX1" y="connsiteY1"/>
                </a:cxn>
                <a:cxn ang="0">
                  <a:pos x="connsiteX2" y="connsiteY2"/>
                </a:cxn>
                <a:cxn ang="0">
                  <a:pos x="connsiteX3" y="connsiteY3"/>
                </a:cxn>
              </a:cxnLst>
              <a:rect l="l" t="t" r="r" b="b"/>
              <a:pathLst>
                <a:path w="3513221" h="64281">
                  <a:moveTo>
                    <a:pt x="0" y="32084"/>
                  </a:moveTo>
                  <a:cubicBezTo>
                    <a:pt x="307473" y="21389"/>
                    <a:pt x="614947" y="10695"/>
                    <a:pt x="930442" y="16042"/>
                  </a:cubicBezTo>
                  <a:cubicBezTo>
                    <a:pt x="1245937" y="21389"/>
                    <a:pt x="1462505" y="66842"/>
                    <a:pt x="1892968" y="64168"/>
                  </a:cubicBezTo>
                  <a:cubicBezTo>
                    <a:pt x="2323431" y="61494"/>
                    <a:pt x="2918326" y="30747"/>
                    <a:pt x="3513221" y="0"/>
                  </a:cubicBezTo>
                </a:path>
              </a:pathLst>
            </a:custGeom>
            <a:noFill/>
            <a:ln w="25400" cap="rnd">
              <a:solidFill>
                <a:schemeClr val="accent2"/>
              </a:solidFill>
              <a:prstDash val="lg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grpSp>
          <p:nvGrpSpPr>
            <p:cNvPr id="61" name="组合 60"/>
            <p:cNvGrpSpPr/>
            <p:nvPr/>
          </p:nvGrpSpPr>
          <p:grpSpPr>
            <a:xfrm>
              <a:off x="1791012" y="4556900"/>
              <a:ext cx="564329" cy="469484"/>
              <a:chOff x="2163763" y="4130675"/>
              <a:chExt cx="755651" cy="628651"/>
            </a:xfrm>
            <a:solidFill>
              <a:schemeClr val="accent2"/>
            </a:solidFill>
          </p:grpSpPr>
          <p:sp>
            <p:nvSpPr>
              <p:cNvPr id="62" name="Freeform 608"/>
              <p:cNvSpPr/>
              <p:nvPr/>
            </p:nvSpPr>
            <p:spPr bwMode="auto">
              <a:xfrm>
                <a:off x="2178051" y="4143375"/>
                <a:ext cx="104775" cy="100013"/>
              </a:xfrm>
              <a:custGeom>
                <a:avLst/>
                <a:gdLst/>
                <a:ahLst/>
                <a:cxnLst>
                  <a:cxn ang="0">
                    <a:pos x="192" y="1"/>
                  </a:cxn>
                  <a:cxn ang="0">
                    <a:pos x="192" y="1"/>
                  </a:cxn>
                  <a:cxn ang="0">
                    <a:pos x="180" y="11"/>
                  </a:cxn>
                  <a:cxn ang="0">
                    <a:pos x="167" y="21"/>
                  </a:cxn>
                  <a:cxn ang="0">
                    <a:pos x="144" y="43"/>
                  </a:cxn>
                  <a:cxn ang="0">
                    <a:pos x="123" y="66"/>
                  </a:cxn>
                  <a:cxn ang="0">
                    <a:pos x="110" y="77"/>
                  </a:cxn>
                  <a:cxn ang="0">
                    <a:pos x="99" y="87"/>
                  </a:cxn>
                  <a:cxn ang="0">
                    <a:pos x="99" y="87"/>
                  </a:cxn>
                  <a:cxn ang="0">
                    <a:pos x="73" y="110"/>
                  </a:cxn>
                  <a:cxn ang="0">
                    <a:pos x="48" y="133"/>
                  </a:cxn>
                  <a:cxn ang="0">
                    <a:pos x="1" y="181"/>
                  </a:cxn>
                  <a:cxn ang="0">
                    <a:pos x="1" y="181"/>
                  </a:cxn>
                  <a:cxn ang="0">
                    <a:pos x="0" y="184"/>
                  </a:cxn>
                  <a:cxn ang="0">
                    <a:pos x="0" y="187"/>
                  </a:cxn>
                  <a:cxn ang="0">
                    <a:pos x="2" y="189"/>
                  </a:cxn>
                  <a:cxn ang="0">
                    <a:pos x="5" y="190"/>
                  </a:cxn>
                  <a:cxn ang="0">
                    <a:pos x="9" y="190"/>
                  </a:cxn>
                  <a:cxn ang="0">
                    <a:pos x="9" y="190"/>
                  </a:cxn>
                  <a:cxn ang="0">
                    <a:pos x="12" y="189"/>
                  </a:cxn>
                  <a:cxn ang="0">
                    <a:pos x="13" y="188"/>
                  </a:cxn>
                  <a:cxn ang="0">
                    <a:pos x="14" y="185"/>
                  </a:cxn>
                  <a:cxn ang="0">
                    <a:pos x="13" y="183"/>
                  </a:cxn>
                  <a:cxn ang="0">
                    <a:pos x="13" y="183"/>
                  </a:cxn>
                  <a:cxn ang="0">
                    <a:pos x="56" y="141"/>
                  </a:cxn>
                  <a:cxn ang="0">
                    <a:pos x="99" y="100"/>
                  </a:cxn>
                  <a:cxn ang="0">
                    <a:pos x="99" y="100"/>
                  </a:cxn>
                  <a:cxn ang="0">
                    <a:pos x="123" y="77"/>
                  </a:cxn>
                  <a:cxn ang="0">
                    <a:pos x="147" y="53"/>
                  </a:cxn>
                  <a:cxn ang="0">
                    <a:pos x="171" y="30"/>
                  </a:cxn>
                  <a:cxn ang="0">
                    <a:pos x="184" y="19"/>
                  </a:cxn>
                  <a:cxn ang="0">
                    <a:pos x="197" y="9"/>
                  </a:cxn>
                  <a:cxn ang="0">
                    <a:pos x="197" y="9"/>
                  </a:cxn>
                  <a:cxn ang="0">
                    <a:pos x="198" y="7"/>
                  </a:cxn>
                  <a:cxn ang="0">
                    <a:pos x="199" y="6"/>
                  </a:cxn>
                  <a:cxn ang="0">
                    <a:pos x="198" y="2"/>
                  </a:cxn>
                  <a:cxn ang="0">
                    <a:pos x="197" y="1"/>
                  </a:cxn>
                  <a:cxn ang="0">
                    <a:pos x="195" y="0"/>
                  </a:cxn>
                  <a:cxn ang="0">
                    <a:pos x="194" y="0"/>
                  </a:cxn>
                  <a:cxn ang="0">
                    <a:pos x="192" y="1"/>
                  </a:cxn>
                  <a:cxn ang="0">
                    <a:pos x="192" y="1"/>
                  </a:cxn>
                </a:cxnLst>
                <a:rect l="0" t="0" r="r" b="b"/>
                <a:pathLst>
                  <a:path w="199" h="190">
                    <a:moveTo>
                      <a:pt x="192" y="1"/>
                    </a:moveTo>
                    <a:lnTo>
                      <a:pt x="192" y="1"/>
                    </a:lnTo>
                    <a:lnTo>
                      <a:pt x="180" y="11"/>
                    </a:lnTo>
                    <a:lnTo>
                      <a:pt x="167" y="21"/>
                    </a:lnTo>
                    <a:lnTo>
                      <a:pt x="144" y="43"/>
                    </a:lnTo>
                    <a:lnTo>
                      <a:pt x="123" y="66"/>
                    </a:lnTo>
                    <a:lnTo>
                      <a:pt x="110" y="77"/>
                    </a:lnTo>
                    <a:lnTo>
                      <a:pt x="99" y="87"/>
                    </a:lnTo>
                    <a:lnTo>
                      <a:pt x="99" y="87"/>
                    </a:lnTo>
                    <a:lnTo>
                      <a:pt x="73" y="110"/>
                    </a:lnTo>
                    <a:lnTo>
                      <a:pt x="48" y="133"/>
                    </a:lnTo>
                    <a:lnTo>
                      <a:pt x="1" y="181"/>
                    </a:lnTo>
                    <a:lnTo>
                      <a:pt x="1" y="181"/>
                    </a:lnTo>
                    <a:lnTo>
                      <a:pt x="0" y="184"/>
                    </a:lnTo>
                    <a:lnTo>
                      <a:pt x="0" y="187"/>
                    </a:lnTo>
                    <a:lnTo>
                      <a:pt x="2" y="189"/>
                    </a:lnTo>
                    <a:lnTo>
                      <a:pt x="5" y="190"/>
                    </a:lnTo>
                    <a:lnTo>
                      <a:pt x="9" y="190"/>
                    </a:lnTo>
                    <a:lnTo>
                      <a:pt x="9" y="190"/>
                    </a:lnTo>
                    <a:lnTo>
                      <a:pt x="12" y="189"/>
                    </a:lnTo>
                    <a:lnTo>
                      <a:pt x="13" y="188"/>
                    </a:lnTo>
                    <a:lnTo>
                      <a:pt x="14" y="185"/>
                    </a:lnTo>
                    <a:lnTo>
                      <a:pt x="13" y="183"/>
                    </a:lnTo>
                    <a:lnTo>
                      <a:pt x="13" y="183"/>
                    </a:lnTo>
                    <a:lnTo>
                      <a:pt x="56" y="141"/>
                    </a:lnTo>
                    <a:lnTo>
                      <a:pt x="99" y="100"/>
                    </a:lnTo>
                    <a:lnTo>
                      <a:pt x="99" y="100"/>
                    </a:lnTo>
                    <a:lnTo>
                      <a:pt x="123" y="77"/>
                    </a:lnTo>
                    <a:lnTo>
                      <a:pt x="147" y="53"/>
                    </a:lnTo>
                    <a:lnTo>
                      <a:pt x="171" y="30"/>
                    </a:lnTo>
                    <a:lnTo>
                      <a:pt x="184" y="19"/>
                    </a:lnTo>
                    <a:lnTo>
                      <a:pt x="197" y="9"/>
                    </a:lnTo>
                    <a:lnTo>
                      <a:pt x="197" y="9"/>
                    </a:lnTo>
                    <a:lnTo>
                      <a:pt x="198" y="7"/>
                    </a:lnTo>
                    <a:lnTo>
                      <a:pt x="199" y="6"/>
                    </a:lnTo>
                    <a:lnTo>
                      <a:pt x="198" y="2"/>
                    </a:lnTo>
                    <a:lnTo>
                      <a:pt x="197" y="1"/>
                    </a:lnTo>
                    <a:lnTo>
                      <a:pt x="195" y="0"/>
                    </a:lnTo>
                    <a:lnTo>
                      <a:pt x="194" y="0"/>
                    </a:lnTo>
                    <a:lnTo>
                      <a:pt x="192" y="1"/>
                    </a:lnTo>
                    <a:lnTo>
                      <a:pt x="192" y="1"/>
                    </a:lnTo>
                    <a:close/>
                  </a:path>
                </a:pathLst>
              </a:custGeom>
              <a:grpFill/>
              <a:ln w="9525">
                <a:noFill/>
                <a:round/>
              </a:ln>
            </p:spPr>
            <p:txBody>
              <a:bodyPr vert="horz" wrap="square" lIns="121920" tIns="60960" rIns="121920" bIns="60960" numCol="1" anchor="t" anchorCtr="0" compatLnSpc="1"/>
              <a:lstStyle/>
              <a:p>
                <a:endParaRPr lang="zh-CN" altLang="en-US" sz="2400">
                  <a:cs typeface="+mn-ea"/>
                  <a:sym typeface="+mn-lt"/>
                </a:endParaRPr>
              </a:p>
            </p:txBody>
          </p:sp>
          <p:sp>
            <p:nvSpPr>
              <p:cNvPr id="63" name="Freeform 609"/>
              <p:cNvSpPr/>
              <p:nvPr/>
            </p:nvSpPr>
            <p:spPr bwMode="auto">
              <a:xfrm>
                <a:off x="2170113" y="4137025"/>
                <a:ext cx="147638" cy="149225"/>
              </a:xfrm>
              <a:custGeom>
                <a:avLst/>
                <a:gdLst/>
                <a:ahLst/>
                <a:cxnLst>
                  <a:cxn ang="0">
                    <a:pos x="272" y="1"/>
                  </a:cxn>
                  <a:cxn ang="0">
                    <a:pos x="272" y="1"/>
                  </a:cxn>
                  <a:cxn ang="0">
                    <a:pos x="257" y="19"/>
                  </a:cxn>
                  <a:cxn ang="0">
                    <a:pos x="242" y="38"/>
                  </a:cxn>
                  <a:cxn ang="0">
                    <a:pos x="228" y="56"/>
                  </a:cxn>
                  <a:cxn ang="0">
                    <a:pos x="212" y="74"/>
                  </a:cxn>
                  <a:cxn ang="0">
                    <a:pos x="212" y="74"/>
                  </a:cxn>
                  <a:cxn ang="0">
                    <a:pos x="196" y="90"/>
                  </a:cxn>
                  <a:cxn ang="0">
                    <a:pos x="179" y="106"/>
                  </a:cxn>
                  <a:cxn ang="0">
                    <a:pos x="145" y="139"/>
                  </a:cxn>
                  <a:cxn ang="0">
                    <a:pos x="145" y="139"/>
                  </a:cxn>
                  <a:cxn ang="0">
                    <a:pos x="77" y="203"/>
                  </a:cxn>
                  <a:cxn ang="0">
                    <a:pos x="8" y="267"/>
                  </a:cxn>
                  <a:cxn ang="0">
                    <a:pos x="8" y="267"/>
                  </a:cxn>
                  <a:cxn ang="0">
                    <a:pos x="7" y="268"/>
                  </a:cxn>
                  <a:cxn ang="0">
                    <a:pos x="7" y="268"/>
                  </a:cxn>
                  <a:cxn ang="0">
                    <a:pos x="2" y="272"/>
                  </a:cxn>
                  <a:cxn ang="0">
                    <a:pos x="2" y="272"/>
                  </a:cxn>
                  <a:cxn ang="0">
                    <a:pos x="1" y="273"/>
                  </a:cxn>
                  <a:cxn ang="0">
                    <a:pos x="0" y="275"/>
                  </a:cxn>
                  <a:cxn ang="0">
                    <a:pos x="1" y="277"/>
                  </a:cxn>
                  <a:cxn ang="0">
                    <a:pos x="3" y="279"/>
                  </a:cxn>
                  <a:cxn ang="0">
                    <a:pos x="7" y="280"/>
                  </a:cxn>
                  <a:cxn ang="0">
                    <a:pos x="7" y="280"/>
                  </a:cxn>
                  <a:cxn ang="0">
                    <a:pos x="10" y="279"/>
                  </a:cxn>
                  <a:cxn ang="0">
                    <a:pos x="12" y="278"/>
                  </a:cxn>
                  <a:cxn ang="0">
                    <a:pos x="14" y="274"/>
                  </a:cxn>
                  <a:cxn ang="0">
                    <a:pos x="14" y="274"/>
                  </a:cxn>
                  <a:cxn ang="0">
                    <a:pos x="84" y="210"/>
                  </a:cxn>
                  <a:cxn ang="0">
                    <a:pos x="118" y="178"/>
                  </a:cxn>
                  <a:cxn ang="0">
                    <a:pos x="152" y="145"/>
                  </a:cxn>
                  <a:cxn ang="0">
                    <a:pos x="152" y="145"/>
                  </a:cxn>
                  <a:cxn ang="0">
                    <a:pos x="185" y="113"/>
                  </a:cxn>
                  <a:cxn ang="0">
                    <a:pos x="218" y="80"/>
                  </a:cxn>
                  <a:cxn ang="0">
                    <a:pos x="218" y="80"/>
                  </a:cxn>
                  <a:cxn ang="0">
                    <a:pos x="234" y="62"/>
                  </a:cxn>
                  <a:cxn ang="0">
                    <a:pos x="249" y="45"/>
                  </a:cxn>
                  <a:cxn ang="0">
                    <a:pos x="264" y="26"/>
                  </a:cxn>
                  <a:cxn ang="0">
                    <a:pos x="279" y="9"/>
                  </a:cxn>
                  <a:cxn ang="0">
                    <a:pos x="279" y="9"/>
                  </a:cxn>
                  <a:cxn ang="0">
                    <a:pos x="280" y="7"/>
                  </a:cxn>
                  <a:cxn ang="0">
                    <a:pos x="280" y="5"/>
                  </a:cxn>
                  <a:cxn ang="0">
                    <a:pos x="280" y="3"/>
                  </a:cxn>
                  <a:cxn ang="0">
                    <a:pos x="279" y="1"/>
                  </a:cxn>
                  <a:cxn ang="0">
                    <a:pos x="277" y="0"/>
                  </a:cxn>
                  <a:cxn ang="0">
                    <a:pos x="276" y="0"/>
                  </a:cxn>
                  <a:cxn ang="0">
                    <a:pos x="274" y="0"/>
                  </a:cxn>
                  <a:cxn ang="0">
                    <a:pos x="272" y="1"/>
                  </a:cxn>
                  <a:cxn ang="0">
                    <a:pos x="272" y="1"/>
                  </a:cxn>
                </a:cxnLst>
                <a:rect l="0" t="0" r="r" b="b"/>
                <a:pathLst>
                  <a:path w="280" h="280">
                    <a:moveTo>
                      <a:pt x="272" y="1"/>
                    </a:moveTo>
                    <a:lnTo>
                      <a:pt x="272" y="1"/>
                    </a:lnTo>
                    <a:lnTo>
                      <a:pt x="257" y="19"/>
                    </a:lnTo>
                    <a:lnTo>
                      <a:pt x="242" y="38"/>
                    </a:lnTo>
                    <a:lnTo>
                      <a:pt x="228" y="56"/>
                    </a:lnTo>
                    <a:lnTo>
                      <a:pt x="212" y="74"/>
                    </a:lnTo>
                    <a:lnTo>
                      <a:pt x="212" y="74"/>
                    </a:lnTo>
                    <a:lnTo>
                      <a:pt x="196" y="90"/>
                    </a:lnTo>
                    <a:lnTo>
                      <a:pt x="179" y="106"/>
                    </a:lnTo>
                    <a:lnTo>
                      <a:pt x="145" y="139"/>
                    </a:lnTo>
                    <a:lnTo>
                      <a:pt x="145" y="139"/>
                    </a:lnTo>
                    <a:lnTo>
                      <a:pt x="77" y="203"/>
                    </a:lnTo>
                    <a:lnTo>
                      <a:pt x="8" y="267"/>
                    </a:lnTo>
                    <a:lnTo>
                      <a:pt x="8" y="267"/>
                    </a:lnTo>
                    <a:lnTo>
                      <a:pt x="7" y="268"/>
                    </a:lnTo>
                    <a:lnTo>
                      <a:pt x="7" y="268"/>
                    </a:lnTo>
                    <a:lnTo>
                      <a:pt x="2" y="272"/>
                    </a:lnTo>
                    <a:lnTo>
                      <a:pt x="2" y="272"/>
                    </a:lnTo>
                    <a:lnTo>
                      <a:pt x="1" y="273"/>
                    </a:lnTo>
                    <a:lnTo>
                      <a:pt x="0" y="275"/>
                    </a:lnTo>
                    <a:lnTo>
                      <a:pt x="1" y="277"/>
                    </a:lnTo>
                    <a:lnTo>
                      <a:pt x="3" y="279"/>
                    </a:lnTo>
                    <a:lnTo>
                      <a:pt x="7" y="280"/>
                    </a:lnTo>
                    <a:lnTo>
                      <a:pt x="7" y="280"/>
                    </a:lnTo>
                    <a:lnTo>
                      <a:pt x="10" y="279"/>
                    </a:lnTo>
                    <a:lnTo>
                      <a:pt x="12" y="278"/>
                    </a:lnTo>
                    <a:lnTo>
                      <a:pt x="14" y="274"/>
                    </a:lnTo>
                    <a:lnTo>
                      <a:pt x="14" y="274"/>
                    </a:lnTo>
                    <a:lnTo>
                      <a:pt x="84" y="210"/>
                    </a:lnTo>
                    <a:lnTo>
                      <a:pt x="118" y="178"/>
                    </a:lnTo>
                    <a:lnTo>
                      <a:pt x="152" y="145"/>
                    </a:lnTo>
                    <a:lnTo>
                      <a:pt x="152" y="145"/>
                    </a:lnTo>
                    <a:lnTo>
                      <a:pt x="185" y="113"/>
                    </a:lnTo>
                    <a:lnTo>
                      <a:pt x="218" y="80"/>
                    </a:lnTo>
                    <a:lnTo>
                      <a:pt x="218" y="80"/>
                    </a:lnTo>
                    <a:lnTo>
                      <a:pt x="234" y="62"/>
                    </a:lnTo>
                    <a:lnTo>
                      <a:pt x="249" y="45"/>
                    </a:lnTo>
                    <a:lnTo>
                      <a:pt x="264" y="26"/>
                    </a:lnTo>
                    <a:lnTo>
                      <a:pt x="279" y="9"/>
                    </a:lnTo>
                    <a:lnTo>
                      <a:pt x="279" y="9"/>
                    </a:lnTo>
                    <a:lnTo>
                      <a:pt x="280" y="7"/>
                    </a:lnTo>
                    <a:lnTo>
                      <a:pt x="280" y="5"/>
                    </a:lnTo>
                    <a:lnTo>
                      <a:pt x="280" y="3"/>
                    </a:lnTo>
                    <a:lnTo>
                      <a:pt x="279" y="1"/>
                    </a:lnTo>
                    <a:lnTo>
                      <a:pt x="277" y="0"/>
                    </a:lnTo>
                    <a:lnTo>
                      <a:pt x="276" y="0"/>
                    </a:lnTo>
                    <a:lnTo>
                      <a:pt x="274" y="0"/>
                    </a:lnTo>
                    <a:lnTo>
                      <a:pt x="272" y="1"/>
                    </a:lnTo>
                    <a:lnTo>
                      <a:pt x="272" y="1"/>
                    </a:lnTo>
                    <a:close/>
                  </a:path>
                </a:pathLst>
              </a:custGeom>
              <a:grpFill/>
              <a:ln w="9525">
                <a:noFill/>
                <a:round/>
              </a:ln>
            </p:spPr>
            <p:txBody>
              <a:bodyPr vert="horz" wrap="square" lIns="121920" tIns="60960" rIns="121920" bIns="60960" numCol="1" anchor="t" anchorCtr="0" compatLnSpc="1"/>
              <a:lstStyle/>
              <a:p>
                <a:endParaRPr lang="zh-CN" altLang="en-US" sz="2400">
                  <a:cs typeface="+mn-ea"/>
                  <a:sym typeface="+mn-lt"/>
                </a:endParaRPr>
              </a:p>
            </p:txBody>
          </p:sp>
          <p:sp>
            <p:nvSpPr>
              <p:cNvPr id="64" name="Freeform 610"/>
              <p:cNvSpPr/>
              <p:nvPr/>
            </p:nvSpPr>
            <p:spPr bwMode="auto">
              <a:xfrm>
                <a:off x="2198688" y="4140200"/>
                <a:ext cx="157163" cy="176213"/>
              </a:xfrm>
              <a:custGeom>
                <a:avLst/>
                <a:gdLst/>
                <a:ahLst/>
                <a:cxnLst>
                  <a:cxn ang="0">
                    <a:pos x="290" y="1"/>
                  </a:cxn>
                  <a:cxn ang="0">
                    <a:pos x="290" y="1"/>
                  </a:cxn>
                  <a:cxn ang="0">
                    <a:pos x="199" y="101"/>
                  </a:cxn>
                  <a:cxn ang="0">
                    <a:pos x="154" y="149"/>
                  </a:cxn>
                  <a:cxn ang="0">
                    <a:pos x="107" y="199"/>
                  </a:cxn>
                  <a:cxn ang="0">
                    <a:pos x="107" y="199"/>
                  </a:cxn>
                  <a:cxn ang="0">
                    <a:pos x="88" y="220"/>
                  </a:cxn>
                  <a:cxn ang="0">
                    <a:pos x="69" y="240"/>
                  </a:cxn>
                  <a:cxn ang="0">
                    <a:pos x="51" y="262"/>
                  </a:cxn>
                  <a:cxn ang="0">
                    <a:pos x="31" y="284"/>
                  </a:cxn>
                  <a:cxn ang="0">
                    <a:pos x="31" y="284"/>
                  </a:cxn>
                  <a:cxn ang="0">
                    <a:pos x="13" y="302"/>
                  </a:cxn>
                  <a:cxn ang="0">
                    <a:pos x="5" y="314"/>
                  </a:cxn>
                  <a:cxn ang="0">
                    <a:pos x="2" y="319"/>
                  </a:cxn>
                  <a:cxn ang="0">
                    <a:pos x="0" y="325"/>
                  </a:cxn>
                  <a:cxn ang="0">
                    <a:pos x="0" y="325"/>
                  </a:cxn>
                  <a:cxn ang="0">
                    <a:pos x="0" y="327"/>
                  </a:cxn>
                  <a:cxn ang="0">
                    <a:pos x="1" y="329"/>
                  </a:cxn>
                  <a:cxn ang="0">
                    <a:pos x="1" y="329"/>
                  </a:cxn>
                  <a:cxn ang="0">
                    <a:pos x="1" y="330"/>
                  </a:cxn>
                  <a:cxn ang="0">
                    <a:pos x="1" y="330"/>
                  </a:cxn>
                  <a:cxn ang="0">
                    <a:pos x="3" y="331"/>
                  </a:cxn>
                  <a:cxn ang="0">
                    <a:pos x="5" y="331"/>
                  </a:cxn>
                  <a:cxn ang="0">
                    <a:pos x="6" y="330"/>
                  </a:cxn>
                  <a:cxn ang="0">
                    <a:pos x="8" y="329"/>
                  </a:cxn>
                  <a:cxn ang="0">
                    <a:pos x="9" y="328"/>
                  </a:cxn>
                  <a:cxn ang="0">
                    <a:pos x="9" y="326"/>
                  </a:cxn>
                  <a:cxn ang="0">
                    <a:pos x="9" y="325"/>
                  </a:cxn>
                  <a:cxn ang="0">
                    <a:pos x="8" y="323"/>
                  </a:cxn>
                  <a:cxn ang="0">
                    <a:pos x="8" y="323"/>
                  </a:cxn>
                  <a:cxn ang="0">
                    <a:pos x="9" y="323"/>
                  </a:cxn>
                  <a:cxn ang="0">
                    <a:pos x="11" y="322"/>
                  </a:cxn>
                  <a:cxn ang="0">
                    <a:pos x="18" y="316"/>
                  </a:cxn>
                  <a:cxn ang="0">
                    <a:pos x="27" y="302"/>
                  </a:cxn>
                  <a:cxn ang="0">
                    <a:pos x="27" y="302"/>
                  </a:cxn>
                  <a:cxn ang="0">
                    <a:pos x="47" y="281"/>
                  </a:cxn>
                  <a:cxn ang="0">
                    <a:pos x="47" y="281"/>
                  </a:cxn>
                  <a:cxn ang="0">
                    <a:pos x="65" y="258"/>
                  </a:cxn>
                  <a:cxn ang="0">
                    <a:pos x="85" y="236"/>
                  </a:cxn>
                  <a:cxn ang="0">
                    <a:pos x="126" y="193"/>
                  </a:cxn>
                  <a:cxn ang="0">
                    <a:pos x="126" y="193"/>
                  </a:cxn>
                  <a:cxn ang="0">
                    <a:pos x="169" y="147"/>
                  </a:cxn>
                  <a:cxn ang="0">
                    <a:pos x="213" y="101"/>
                  </a:cxn>
                  <a:cxn ang="0">
                    <a:pos x="298" y="7"/>
                  </a:cxn>
                  <a:cxn ang="0">
                    <a:pos x="298" y="7"/>
                  </a:cxn>
                  <a:cxn ang="0">
                    <a:pos x="299" y="6"/>
                  </a:cxn>
                  <a:cxn ang="0">
                    <a:pos x="299" y="4"/>
                  </a:cxn>
                  <a:cxn ang="0">
                    <a:pos x="298" y="2"/>
                  </a:cxn>
                  <a:cxn ang="0">
                    <a:pos x="297" y="1"/>
                  </a:cxn>
                  <a:cxn ang="0">
                    <a:pos x="295" y="0"/>
                  </a:cxn>
                  <a:cxn ang="0">
                    <a:pos x="293" y="0"/>
                  </a:cxn>
                  <a:cxn ang="0">
                    <a:pos x="292" y="0"/>
                  </a:cxn>
                  <a:cxn ang="0">
                    <a:pos x="290" y="1"/>
                  </a:cxn>
                  <a:cxn ang="0">
                    <a:pos x="290" y="1"/>
                  </a:cxn>
                </a:cxnLst>
                <a:rect l="0" t="0" r="r" b="b"/>
                <a:pathLst>
                  <a:path w="299" h="331">
                    <a:moveTo>
                      <a:pt x="290" y="1"/>
                    </a:moveTo>
                    <a:lnTo>
                      <a:pt x="290" y="1"/>
                    </a:lnTo>
                    <a:lnTo>
                      <a:pt x="199" y="101"/>
                    </a:lnTo>
                    <a:lnTo>
                      <a:pt x="154" y="149"/>
                    </a:lnTo>
                    <a:lnTo>
                      <a:pt x="107" y="199"/>
                    </a:lnTo>
                    <a:lnTo>
                      <a:pt x="107" y="199"/>
                    </a:lnTo>
                    <a:lnTo>
                      <a:pt x="88" y="220"/>
                    </a:lnTo>
                    <a:lnTo>
                      <a:pt x="69" y="240"/>
                    </a:lnTo>
                    <a:lnTo>
                      <a:pt x="51" y="262"/>
                    </a:lnTo>
                    <a:lnTo>
                      <a:pt x="31" y="284"/>
                    </a:lnTo>
                    <a:lnTo>
                      <a:pt x="31" y="284"/>
                    </a:lnTo>
                    <a:lnTo>
                      <a:pt x="13" y="302"/>
                    </a:lnTo>
                    <a:lnTo>
                      <a:pt x="5" y="314"/>
                    </a:lnTo>
                    <a:lnTo>
                      <a:pt x="2" y="319"/>
                    </a:lnTo>
                    <a:lnTo>
                      <a:pt x="0" y="325"/>
                    </a:lnTo>
                    <a:lnTo>
                      <a:pt x="0" y="325"/>
                    </a:lnTo>
                    <a:lnTo>
                      <a:pt x="0" y="327"/>
                    </a:lnTo>
                    <a:lnTo>
                      <a:pt x="1" y="329"/>
                    </a:lnTo>
                    <a:lnTo>
                      <a:pt x="1" y="329"/>
                    </a:lnTo>
                    <a:lnTo>
                      <a:pt x="1" y="330"/>
                    </a:lnTo>
                    <a:lnTo>
                      <a:pt x="1" y="330"/>
                    </a:lnTo>
                    <a:lnTo>
                      <a:pt x="3" y="331"/>
                    </a:lnTo>
                    <a:lnTo>
                      <a:pt x="5" y="331"/>
                    </a:lnTo>
                    <a:lnTo>
                      <a:pt x="6" y="330"/>
                    </a:lnTo>
                    <a:lnTo>
                      <a:pt x="8" y="329"/>
                    </a:lnTo>
                    <a:lnTo>
                      <a:pt x="9" y="328"/>
                    </a:lnTo>
                    <a:lnTo>
                      <a:pt x="9" y="326"/>
                    </a:lnTo>
                    <a:lnTo>
                      <a:pt x="9" y="325"/>
                    </a:lnTo>
                    <a:lnTo>
                      <a:pt x="8" y="323"/>
                    </a:lnTo>
                    <a:lnTo>
                      <a:pt x="8" y="323"/>
                    </a:lnTo>
                    <a:lnTo>
                      <a:pt x="9" y="323"/>
                    </a:lnTo>
                    <a:lnTo>
                      <a:pt x="11" y="322"/>
                    </a:lnTo>
                    <a:lnTo>
                      <a:pt x="18" y="316"/>
                    </a:lnTo>
                    <a:lnTo>
                      <a:pt x="27" y="302"/>
                    </a:lnTo>
                    <a:lnTo>
                      <a:pt x="27" y="302"/>
                    </a:lnTo>
                    <a:lnTo>
                      <a:pt x="47" y="281"/>
                    </a:lnTo>
                    <a:lnTo>
                      <a:pt x="47" y="281"/>
                    </a:lnTo>
                    <a:lnTo>
                      <a:pt x="65" y="258"/>
                    </a:lnTo>
                    <a:lnTo>
                      <a:pt x="85" y="236"/>
                    </a:lnTo>
                    <a:lnTo>
                      <a:pt x="126" y="193"/>
                    </a:lnTo>
                    <a:lnTo>
                      <a:pt x="126" y="193"/>
                    </a:lnTo>
                    <a:lnTo>
                      <a:pt x="169" y="147"/>
                    </a:lnTo>
                    <a:lnTo>
                      <a:pt x="213" y="101"/>
                    </a:lnTo>
                    <a:lnTo>
                      <a:pt x="298" y="7"/>
                    </a:lnTo>
                    <a:lnTo>
                      <a:pt x="298" y="7"/>
                    </a:lnTo>
                    <a:lnTo>
                      <a:pt x="299" y="6"/>
                    </a:lnTo>
                    <a:lnTo>
                      <a:pt x="299" y="4"/>
                    </a:lnTo>
                    <a:lnTo>
                      <a:pt x="298" y="2"/>
                    </a:lnTo>
                    <a:lnTo>
                      <a:pt x="297" y="1"/>
                    </a:lnTo>
                    <a:lnTo>
                      <a:pt x="295" y="0"/>
                    </a:lnTo>
                    <a:lnTo>
                      <a:pt x="293" y="0"/>
                    </a:lnTo>
                    <a:lnTo>
                      <a:pt x="292" y="0"/>
                    </a:lnTo>
                    <a:lnTo>
                      <a:pt x="290" y="1"/>
                    </a:lnTo>
                    <a:lnTo>
                      <a:pt x="290" y="1"/>
                    </a:lnTo>
                    <a:close/>
                  </a:path>
                </a:pathLst>
              </a:custGeom>
              <a:grpFill/>
              <a:ln w="9525">
                <a:noFill/>
                <a:round/>
              </a:ln>
            </p:spPr>
            <p:txBody>
              <a:bodyPr vert="horz" wrap="square" lIns="121920" tIns="60960" rIns="121920" bIns="60960" numCol="1" anchor="t" anchorCtr="0" compatLnSpc="1"/>
              <a:lstStyle/>
              <a:p>
                <a:endParaRPr lang="zh-CN" altLang="en-US" sz="2400">
                  <a:cs typeface="+mn-ea"/>
                  <a:sym typeface="+mn-lt"/>
                </a:endParaRPr>
              </a:p>
            </p:txBody>
          </p:sp>
          <p:sp>
            <p:nvSpPr>
              <p:cNvPr id="65" name="Freeform 611"/>
              <p:cNvSpPr/>
              <p:nvPr/>
            </p:nvSpPr>
            <p:spPr bwMode="auto">
              <a:xfrm>
                <a:off x="2165351" y="4157663"/>
                <a:ext cx="220663" cy="220663"/>
              </a:xfrm>
              <a:custGeom>
                <a:avLst/>
                <a:gdLst/>
                <a:ahLst/>
                <a:cxnLst>
                  <a:cxn ang="0">
                    <a:pos x="410" y="0"/>
                  </a:cxn>
                  <a:cxn ang="0">
                    <a:pos x="386" y="17"/>
                  </a:cxn>
                  <a:cxn ang="0">
                    <a:pos x="365" y="40"/>
                  </a:cxn>
                  <a:cxn ang="0">
                    <a:pos x="336" y="76"/>
                  </a:cxn>
                  <a:cxn ang="0">
                    <a:pos x="325" y="87"/>
                  </a:cxn>
                  <a:cxn ang="0">
                    <a:pos x="299" y="115"/>
                  </a:cxn>
                  <a:cxn ang="0">
                    <a:pos x="240" y="167"/>
                  </a:cxn>
                  <a:cxn ang="0">
                    <a:pos x="212" y="194"/>
                  </a:cxn>
                  <a:cxn ang="0">
                    <a:pos x="153" y="253"/>
                  </a:cxn>
                  <a:cxn ang="0">
                    <a:pos x="95" y="312"/>
                  </a:cxn>
                  <a:cxn ang="0">
                    <a:pos x="42" y="363"/>
                  </a:cxn>
                  <a:cxn ang="0">
                    <a:pos x="20" y="385"/>
                  </a:cxn>
                  <a:cxn ang="0">
                    <a:pos x="5" y="402"/>
                  </a:cxn>
                  <a:cxn ang="0">
                    <a:pos x="1" y="410"/>
                  </a:cxn>
                  <a:cxn ang="0">
                    <a:pos x="1" y="414"/>
                  </a:cxn>
                  <a:cxn ang="0">
                    <a:pos x="5" y="417"/>
                  </a:cxn>
                  <a:cxn ang="0">
                    <a:pos x="10" y="416"/>
                  </a:cxn>
                  <a:cxn ang="0">
                    <a:pos x="17" y="413"/>
                  </a:cxn>
                  <a:cxn ang="0">
                    <a:pos x="19" y="409"/>
                  </a:cxn>
                  <a:cxn ang="0">
                    <a:pos x="19" y="406"/>
                  </a:cxn>
                  <a:cxn ang="0">
                    <a:pos x="17" y="403"/>
                  </a:cxn>
                  <a:cxn ang="0">
                    <a:pos x="32" y="386"/>
                  </a:cxn>
                  <a:cxn ang="0">
                    <a:pos x="49" y="369"/>
                  </a:cxn>
                  <a:cxn ang="0">
                    <a:pos x="101" y="318"/>
                  </a:cxn>
                  <a:cxn ang="0">
                    <a:pos x="185" y="235"/>
                  </a:cxn>
                  <a:cxn ang="0">
                    <a:pos x="212" y="206"/>
                  </a:cxn>
                  <a:cxn ang="0">
                    <a:pos x="239" y="180"/>
                  </a:cxn>
                  <a:cxn ang="0">
                    <a:pos x="293" y="131"/>
                  </a:cxn>
                  <a:cxn ang="0">
                    <a:pos x="321" y="106"/>
                  </a:cxn>
                  <a:cxn ang="0">
                    <a:pos x="368" y="54"/>
                  </a:cxn>
                  <a:cxn ang="0">
                    <a:pos x="378" y="41"/>
                  </a:cxn>
                  <a:cxn ang="0">
                    <a:pos x="395" y="22"/>
                  </a:cxn>
                  <a:cxn ang="0">
                    <a:pos x="408" y="12"/>
                  </a:cxn>
                  <a:cxn ang="0">
                    <a:pos x="415" y="8"/>
                  </a:cxn>
                  <a:cxn ang="0">
                    <a:pos x="417" y="6"/>
                  </a:cxn>
                  <a:cxn ang="0">
                    <a:pos x="416" y="2"/>
                  </a:cxn>
                  <a:cxn ang="0">
                    <a:pos x="412" y="0"/>
                  </a:cxn>
                  <a:cxn ang="0">
                    <a:pos x="410" y="0"/>
                  </a:cxn>
                </a:cxnLst>
                <a:rect l="0" t="0" r="r" b="b"/>
                <a:pathLst>
                  <a:path w="417" h="417">
                    <a:moveTo>
                      <a:pt x="410" y="0"/>
                    </a:moveTo>
                    <a:lnTo>
                      <a:pt x="410" y="0"/>
                    </a:lnTo>
                    <a:lnTo>
                      <a:pt x="398" y="8"/>
                    </a:lnTo>
                    <a:lnTo>
                      <a:pt x="386" y="17"/>
                    </a:lnTo>
                    <a:lnTo>
                      <a:pt x="375" y="27"/>
                    </a:lnTo>
                    <a:lnTo>
                      <a:pt x="365" y="40"/>
                    </a:lnTo>
                    <a:lnTo>
                      <a:pt x="345" y="65"/>
                    </a:lnTo>
                    <a:lnTo>
                      <a:pt x="336" y="76"/>
                    </a:lnTo>
                    <a:lnTo>
                      <a:pt x="325" y="87"/>
                    </a:lnTo>
                    <a:lnTo>
                      <a:pt x="325" y="87"/>
                    </a:lnTo>
                    <a:lnTo>
                      <a:pt x="312" y="102"/>
                    </a:lnTo>
                    <a:lnTo>
                      <a:pt x="299" y="115"/>
                    </a:lnTo>
                    <a:lnTo>
                      <a:pt x="270" y="141"/>
                    </a:lnTo>
                    <a:lnTo>
                      <a:pt x="240" y="167"/>
                    </a:lnTo>
                    <a:lnTo>
                      <a:pt x="212" y="194"/>
                    </a:lnTo>
                    <a:lnTo>
                      <a:pt x="212" y="194"/>
                    </a:lnTo>
                    <a:lnTo>
                      <a:pt x="182" y="223"/>
                    </a:lnTo>
                    <a:lnTo>
                      <a:pt x="153" y="253"/>
                    </a:lnTo>
                    <a:lnTo>
                      <a:pt x="124" y="282"/>
                    </a:lnTo>
                    <a:lnTo>
                      <a:pt x="95" y="312"/>
                    </a:lnTo>
                    <a:lnTo>
                      <a:pt x="95" y="312"/>
                    </a:lnTo>
                    <a:lnTo>
                      <a:pt x="42" y="363"/>
                    </a:lnTo>
                    <a:lnTo>
                      <a:pt x="42" y="363"/>
                    </a:lnTo>
                    <a:lnTo>
                      <a:pt x="20" y="385"/>
                    </a:lnTo>
                    <a:lnTo>
                      <a:pt x="9" y="396"/>
                    </a:lnTo>
                    <a:lnTo>
                      <a:pt x="5" y="402"/>
                    </a:lnTo>
                    <a:lnTo>
                      <a:pt x="1" y="410"/>
                    </a:lnTo>
                    <a:lnTo>
                      <a:pt x="1" y="410"/>
                    </a:lnTo>
                    <a:lnTo>
                      <a:pt x="0" y="412"/>
                    </a:lnTo>
                    <a:lnTo>
                      <a:pt x="1" y="414"/>
                    </a:lnTo>
                    <a:lnTo>
                      <a:pt x="2" y="416"/>
                    </a:lnTo>
                    <a:lnTo>
                      <a:pt x="5" y="417"/>
                    </a:lnTo>
                    <a:lnTo>
                      <a:pt x="5" y="417"/>
                    </a:lnTo>
                    <a:lnTo>
                      <a:pt x="10" y="416"/>
                    </a:lnTo>
                    <a:lnTo>
                      <a:pt x="14" y="415"/>
                    </a:lnTo>
                    <a:lnTo>
                      <a:pt x="17" y="413"/>
                    </a:lnTo>
                    <a:lnTo>
                      <a:pt x="19" y="409"/>
                    </a:lnTo>
                    <a:lnTo>
                      <a:pt x="19" y="409"/>
                    </a:lnTo>
                    <a:lnTo>
                      <a:pt x="20" y="407"/>
                    </a:lnTo>
                    <a:lnTo>
                      <a:pt x="19" y="406"/>
                    </a:lnTo>
                    <a:lnTo>
                      <a:pt x="17" y="403"/>
                    </a:lnTo>
                    <a:lnTo>
                      <a:pt x="17" y="403"/>
                    </a:lnTo>
                    <a:lnTo>
                      <a:pt x="24" y="394"/>
                    </a:lnTo>
                    <a:lnTo>
                      <a:pt x="32" y="386"/>
                    </a:lnTo>
                    <a:lnTo>
                      <a:pt x="49" y="369"/>
                    </a:lnTo>
                    <a:lnTo>
                      <a:pt x="49" y="369"/>
                    </a:lnTo>
                    <a:lnTo>
                      <a:pt x="101" y="318"/>
                    </a:lnTo>
                    <a:lnTo>
                      <a:pt x="101" y="318"/>
                    </a:lnTo>
                    <a:lnTo>
                      <a:pt x="158" y="263"/>
                    </a:lnTo>
                    <a:lnTo>
                      <a:pt x="185" y="235"/>
                    </a:lnTo>
                    <a:lnTo>
                      <a:pt x="212" y="206"/>
                    </a:lnTo>
                    <a:lnTo>
                      <a:pt x="212" y="206"/>
                    </a:lnTo>
                    <a:lnTo>
                      <a:pt x="225" y="193"/>
                    </a:lnTo>
                    <a:lnTo>
                      <a:pt x="239" y="180"/>
                    </a:lnTo>
                    <a:lnTo>
                      <a:pt x="266" y="156"/>
                    </a:lnTo>
                    <a:lnTo>
                      <a:pt x="293" y="131"/>
                    </a:lnTo>
                    <a:lnTo>
                      <a:pt x="321" y="106"/>
                    </a:lnTo>
                    <a:lnTo>
                      <a:pt x="321" y="106"/>
                    </a:lnTo>
                    <a:lnTo>
                      <a:pt x="345" y="80"/>
                    </a:lnTo>
                    <a:lnTo>
                      <a:pt x="368" y="54"/>
                    </a:lnTo>
                    <a:lnTo>
                      <a:pt x="368" y="54"/>
                    </a:lnTo>
                    <a:lnTo>
                      <a:pt x="378" y="41"/>
                    </a:lnTo>
                    <a:lnTo>
                      <a:pt x="388" y="29"/>
                    </a:lnTo>
                    <a:lnTo>
                      <a:pt x="395" y="22"/>
                    </a:lnTo>
                    <a:lnTo>
                      <a:pt x="401" y="17"/>
                    </a:lnTo>
                    <a:lnTo>
                      <a:pt x="408" y="12"/>
                    </a:lnTo>
                    <a:lnTo>
                      <a:pt x="415" y="8"/>
                    </a:lnTo>
                    <a:lnTo>
                      <a:pt x="415" y="8"/>
                    </a:lnTo>
                    <a:lnTo>
                      <a:pt x="416" y="7"/>
                    </a:lnTo>
                    <a:lnTo>
                      <a:pt x="417" y="6"/>
                    </a:lnTo>
                    <a:lnTo>
                      <a:pt x="417" y="4"/>
                    </a:lnTo>
                    <a:lnTo>
                      <a:pt x="416" y="2"/>
                    </a:lnTo>
                    <a:lnTo>
                      <a:pt x="414" y="0"/>
                    </a:lnTo>
                    <a:lnTo>
                      <a:pt x="412" y="0"/>
                    </a:lnTo>
                    <a:lnTo>
                      <a:pt x="410" y="0"/>
                    </a:lnTo>
                    <a:lnTo>
                      <a:pt x="410" y="0"/>
                    </a:lnTo>
                    <a:close/>
                  </a:path>
                </a:pathLst>
              </a:custGeom>
              <a:grpFill/>
              <a:ln w="9525">
                <a:noFill/>
                <a:round/>
              </a:ln>
            </p:spPr>
            <p:txBody>
              <a:bodyPr vert="horz" wrap="square" lIns="121920" tIns="60960" rIns="121920" bIns="60960" numCol="1" anchor="t" anchorCtr="0" compatLnSpc="1"/>
              <a:lstStyle/>
              <a:p>
                <a:endParaRPr lang="zh-CN" altLang="en-US" sz="2400">
                  <a:cs typeface="+mn-ea"/>
                  <a:sym typeface="+mn-lt"/>
                </a:endParaRPr>
              </a:p>
            </p:txBody>
          </p:sp>
          <p:sp>
            <p:nvSpPr>
              <p:cNvPr id="66" name="Freeform 612"/>
              <p:cNvSpPr/>
              <p:nvPr/>
            </p:nvSpPr>
            <p:spPr bwMode="auto">
              <a:xfrm>
                <a:off x="2181226" y="4264025"/>
                <a:ext cx="142875" cy="131763"/>
              </a:xfrm>
              <a:custGeom>
                <a:avLst/>
                <a:gdLst/>
                <a:ahLst/>
                <a:cxnLst>
                  <a:cxn ang="0">
                    <a:pos x="262" y="0"/>
                  </a:cxn>
                  <a:cxn ang="0">
                    <a:pos x="262" y="0"/>
                  </a:cxn>
                  <a:cxn ang="0">
                    <a:pos x="255" y="5"/>
                  </a:cxn>
                  <a:cxn ang="0">
                    <a:pos x="248" y="10"/>
                  </a:cxn>
                  <a:cxn ang="0">
                    <a:pos x="234" y="23"/>
                  </a:cxn>
                  <a:cxn ang="0">
                    <a:pos x="210" y="49"/>
                  </a:cxn>
                  <a:cxn ang="0">
                    <a:pos x="210" y="49"/>
                  </a:cxn>
                  <a:cxn ang="0">
                    <a:pos x="193" y="65"/>
                  </a:cxn>
                  <a:cxn ang="0">
                    <a:pos x="178" y="83"/>
                  </a:cxn>
                  <a:cxn ang="0">
                    <a:pos x="162" y="99"/>
                  </a:cxn>
                  <a:cxn ang="0">
                    <a:pos x="147" y="116"/>
                  </a:cxn>
                  <a:cxn ang="0">
                    <a:pos x="147" y="116"/>
                  </a:cxn>
                  <a:cxn ang="0">
                    <a:pos x="112" y="150"/>
                  </a:cxn>
                  <a:cxn ang="0">
                    <a:pos x="76" y="182"/>
                  </a:cxn>
                  <a:cxn ang="0">
                    <a:pos x="39" y="212"/>
                  </a:cxn>
                  <a:cxn ang="0">
                    <a:pos x="2" y="242"/>
                  </a:cxn>
                  <a:cxn ang="0">
                    <a:pos x="2" y="242"/>
                  </a:cxn>
                  <a:cxn ang="0">
                    <a:pos x="1" y="244"/>
                  </a:cxn>
                  <a:cxn ang="0">
                    <a:pos x="0" y="245"/>
                  </a:cxn>
                  <a:cxn ang="0">
                    <a:pos x="1" y="249"/>
                  </a:cxn>
                  <a:cxn ang="0">
                    <a:pos x="2" y="250"/>
                  </a:cxn>
                  <a:cxn ang="0">
                    <a:pos x="3" y="251"/>
                  </a:cxn>
                  <a:cxn ang="0">
                    <a:pos x="5" y="251"/>
                  </a:cxn>
                  <a:cxn ang="0">
                    <a:pos x="7" y="250"/>
                  </a:cxn>
                  <a:cxn ang="0">
                    <a:pos x="7" y="250"/>
                  </a:cxn>
                  <a:cxn ang="0">
                    <a:pos x="11" y="248"/>
                  </a:cxn>
                  <a:cxn ang="0">
                    <a:pos x="17" y="246"/>
                  </a:cxn>
                  <a:cxn ang="0">
                    <a:pos x="21" y="244"/>
                  </a:cxn>
                  <a:cxn ang="0">
                    <a:pos x="26" y="241"/>
                  </a:cxn>
                  <a:cxn ang="0">
                    <a:pos x="26" y="241"/>
                  </a:cxn>
                  <a:cxn ang="0">
                    <a:pos x="27" y="240"/>
                  </a:cxn>
                  <a:cxn ang="0">
                    <a:pos x="28" y="238"/>
                  </a:cxn>
                  <a:cxn ang="0">
                    <a:pos x="28" y="235"/>
                  </a:cxn>
                  <a:cxn ang="0">
                    <a:pos x="27" y="234"/>
                  </a:cxn>
                  <a:cxn ang="0">
                    <a:pos x="27" y="234"/>
                  </a:cxn>
                  <a:cxn ang="0">
                    <a:pos x="57" y="211"/>
                  </a:cxn>
                  <a:cxn ang="0">
                    <a:pos x="86" y="186"/>
                  </a:cxn>
                  <a:cxn ang="0">
                    <a:pos x="114" y="161"/>
                  </a:cxn>
                  <a:cxn ang="0">
                    <a:pos x="142" y="135"/>
                  </a:cxn>
                  <a:cxn ang="0">
                    <a:pos x="142" y="135"/>
                  </a:cxn>
                  <a:cxn ang="0">
                    <a:pos x="174" y="101"/>
                  </a:cxn>
                  <a:cxn ang="0">
                    <a:pos x="206" y="67"/>
                  </a:cxn>
                  <a:cxn ang="0">
                    <a:pos x="206" y="67"/>
                  </a:cxn>
                  <a:cxn ang="0">
                    <a:pos x="220" y="51"/>
                  </a:cxn>
                  <a:cxn ang="0">
                    <a:pos x="234" y="35"/>
                  </a:cxn>
                  <a:cxn ang="0">
                    <a:pos x="250" y="21"/>
                  </a:cxn>
                  <a:cxn ang="0">
                    <a:pos x="258" y="14"/>
                  </a:cxn>
                  <a:cxn ang="0">
                    <a:pos x="268" y="8"/>
                  </a:cxn>
                  <a:cxn ang="0">
                    <a:pos x="268" y="8"/>
                  </a:cxn>
                  <a:cxn ang="0">
                    <a:pos x="270" y="7"/>
                  </a:cxn>
                  <a:cxn ang="0">
                    <a:pos x="270" y="5"/>
                  </a:cxn>
                  <a:cxn ang="0">
                    <a:pos x="270" y="4"/>
                  </a:cxn>
                  <a:cxn ang="0">
                    <a:pos x="270" y="2"/>
                  </a:cxn>
                  <a:cxn ang="0">
                    <a:pos x="268" y="1"/>
                  </a:cxn>
                  <a:cxn ang="0">
                    <a:pos x="267" y="0"/>
                  </a:cxn>
                  <a:cxn ang="0">
                    <a:pos x="264" y="0"/>
                  </a:cxn>
                  <a:cxn ang="0">
                    <a:pos x="262" y="0"/>
                  </a:cxn>
                  <a:cxn ang="0">
                    <a:pos x="262" y="0"/>
                  </a:cxn>
                </a:cxnLst>
                <a:rect l="0" t="0" r="r" b="b"/>
                <a:pathLst>
                  <a:path w="270" h="251">
                    <a:moveTo>
                      <a:pt x="262" y="0"/>
                    </a:moveTo>
                    <a:lnTo>
                      <a:pt x="262" y="0"/>
                    </a:lnTo>
                    <a:lnTo>
                      <a:pt x="255" y="5"/>
                    </a:lnTo>
                    <a:lnTo>
                      <a:pt x="248" y="10"/>
                    </a:lnTo>
                    <a:lnTo>
                      <a:pt x="234" y="23"/>
                    </a:lnTo>
                    <a:lnTo>
                      <a:pt x="210" y="49"/>
                    </a:lnTo>
                    <a:lnTo>
                      <a:pt x="210" y="49"/>
                    </a:lnTo>
                    <a:lnTo>
                      <a:pt x="193" y="65"/>
                    </a:lnTo>
                    <a:lnTo>
                      <a:pt x="178" y="83"/>
                    </a:lnTo>
                    <a:lnTo>
                      <a:pt x="162" y="99"/>
                    </a:lnTo>
                    <a:lnTo>
                      <a:pt x="147" y="116"/>
                    </a:lnTo>
                    <a:lnTo>
                      <a:pt x="147" y="116"/>
                    </a:lnTo>
                    <a:lnTo>
                      <a:pt x="112" y="150"/>
                    </a:lnTo>
                    <a:lnTo>
                      <a:pt x="76" y="182"/>
                    </a:lnTo>
                    <a:lnTo>
                      <a:pt x="39" y="212"/>
                    </a:lnTo>
                    <a:lnTo>
                      <a:pt x="2" y="242"/>
                    </a:lnTo>
                    <a:lnTo>
                      <a:pt x="2" y="242"/>
                    </a:lnTo>
                    <a:lnTo>
                      <a:pt x="1" y="244"/>
                    </a:lnTo>
                    <a:lnTo>
                      <a:pt x="0" y="245"/>
                    </a:lnTo>
                    <a:lnTo>
                      <a:pt x="1" y="249"/>
                    </a:lnTo>
                    <a:lnTo>
                      <a:pt x="2" y="250"/>
                    </a:lnTo>
                    <a:lnTo>
                      <a:pt x="3" y="251"/>
                    </a:lnTo>
                    <a:lnTo>
                      <a:pt x="5" y="251"/>
                    </a:lnTo>
                    <a:lnTo>
                      <a:pt x="7" y="250"/>
                    </a:lnTo>
                    <a:lnTo>
                      <a:pt x="7" y="250"/>
                    </a:lnTo>
                    <a:lnTo>
                      <a:pt x="11" y="248"/>
                    </a:lnTo>
                    <a:lnTo>
                      <a:pt x="17" y="246"/>
                    </a:lnTo>
                    <a:lnTo>
                      <a:pt x="21" y="244"/>
                    </a:lnTo>
                    <a:lnTo>
                      <a:pt x="26" y="241"/>
                    </a:lnTo>
                    <a:lnTo>
                      <a:pt x="26" y="241"/>
                    </a:lnTo>
                    <a:lnTo>
                      <a:pt x="27" y="240"/>
                    </a:lnTo>
                    <a:lnTo>
                      <a:pt x="28" y="238"/>
                    </a:lnTo>
                    <a:lnTo>
                      <a:pt x="28" y="235"/>
                    </a:lnTo>
                    <a:lnTo>
                      <a:pt x="27" y="234"/>
                    </a:lnTo>
                    <a:lnTo>
                      <a:pt x="27" y="234"/>
                    </a:lnTo>
                    <a:lnTo>
                      <a:pt x="57" y="211"/>
                    </a:lnTo>
                    <a:lnTo>
                      <a:pt x="86" y="186"/>
                    </a:lnTo>
                    <a:lnTo>
                      <a:pt x="114" y="161"/>
                    </a:lnTo>
                    <a:lnTo>
                      <a:pt x="142" y="135"/>
                    </a:lnTo>
                    <a:lnTo>
                      <a:pt x="142" y="135"/>
                    </a:lnTo>
                    <a:lnTo>
                      <a:pt x="174" y="101"/>
                    </a:lnTo>
                    <a:lnTo>
                      <a:pt x="206" y="67"/>
                    </a:lnTo>
                    <a:lnTo>
                      <a:pt x="206" y="67"/>
                    </a:lnTo>
                    <a:lnTo>
                      <a:pt x="220" y="51"/>
                    </a:lnTo>
                    <a:lnTo>
                      <a:pt x="234" y="35"/>
                    </a:lnTo>
                    <a:lnTo>
                      <a:pt x="250" y="21"/>
                    </a:lnTo>
                    <a:lnTo>
                      <a:pt x="258" y="14"/>
                    </a:lnTo>
                    <a:lnTo>
                      <a:pt x="268" y="8"/>
                    </a:lnTo>
                    <a:lnTo>
                      <a:pt x="268" y="8"/>
                    </a:lnTo>
                    <a:lnTo>
                      <a:pt x="270" y="7"/>
                    </a:lnTo>
                    <a:lnTo>
                      <a:pt x="270" y="5"/>
                    </a:lnTo>
                    <a:lnTo>
                      <a:pt x="270" y="4"/>
                    </a:lnTo>
                    <a:lnTo>
                      <a:pt x="270" y="2"/>
                    </a:lnTo>
                    <a:lnTo>
                      <a:pt x="268" y="1"/>
                    </a:lnTo>
                    <a:lnTo>
                      <a:pt x="267" y="0"/>
                    </a:lnTo>
                    <a:lnTo>
                      <a:pt x="264" y="0"/>
                    </a:lnTo>
                    <a:lnTo>
                      <a:pt x="262" y="0"/>
                    </a:lnTo>
                    <a:lnTo>
                      <a:pt x="262" y="0"/>
                    </a:lnTo>
                    <a:close/>
                  </a:path>
                </a:pathLst>
              </a:custGeom>
              <a:grpFill/>
              <a:ln w="9525">
                <a:noFill/>
                <a:round/>
              </a:ln>
            </p:spPr>
            <p:txBody>
              <a:bodyPr vert="horz" wrap="square" lIns="121920" tIns="60960" rIns="121920" bIns="60960" numCol="1" anchor="t" anchorCtr="0" compatLnSpc="1"/>
              <a:lstStyle/>
              <a:p>
                <a:endParaRPr lang="zh-CN" altLang="en-US" sz="2400">
                  <a:cs typeface="+mn-ea"/>
                  <a:sym typeface="+mn-lt"/>
                </a:endParaRPr>
              </a:p>
            </p:txBody>
          </p:sp>
          <p:sp>
            <p:nvSpPr>
              <p:cNvPr id="67" name="Freeform 613"/>
              <p:cNvSpPr/>
              <p:nvPr/>
            </p:nvSpPr>
            <p:spPr bwMode="auto">
              <a:xfrm>
                <a:off x="2182813" y="4306888"/>
                <a:ext cx="133350" cy="123825"/>
              </a:xfrm>
              <a:custGeom>
                <a:avLst/>
                <a:gdLst/>
                <a:ahLst/>
                <a:cxnLst>
                  <a:cxn ang="0">
                    <a:pos x="244" y="1"/>
                  </a:cxn>
                  <a:cxn ang="0">
                    <a:pos x="244" y="1"/>
                  </a:cxn>
                  <a:cxn ang="0">
                    <a:pos x="227" y="18"/>
                  </a:cxn>
                  <a:cxn ang="0">
                    <a:pos x="211" y="36"/>
                  </a:cxn>
                  <a:cxn ang="0">
                    <a:pos x="179" y="73"/>
                  </a:cxn>
                  <a:cxn ang="0">
                    <a:pos x="162" y="90"/>
                  </a:cxn>
                  <a:cxn ang="0">
                    <a:pos x="146" y="108"/>
                  </a:cxn>
                  <a:cxn ang="0">
                    <a:pos x="128" y="125"/>
                  </a:cxn>
                  <a:cxn ang="0">
                    <a:pos x="110" y="141"/>
                  </a:cxn>
                  <a:cxn ang="0">
                    <a:pos x="110" y="141"/>
                  </a:cxn>
                  <a:cxn ang="0">
                    <a:pos x="71" y="172"/>
                  </a:cxn>
                  <a:cxn ang="0">
                    <a:pos x="52" y="188"/>
                  </a:cxn>
                  <a:cxn ang="0">
                    <a:pos x="31" y="202"/>
                  </a:cxn>
                  <a:cxn ang="0">
                    <a:pos x="31" y="202"/>
                  </a:cxn>
                  <a:cxn ang="0">
                    <a:pos x="23" y="208"/>
                  </a:cxn>
                  <a:cxn ang="0">
                    <a:pos x="14" y="213"/>
                  </a:cxn>
                  <a:cxn ang="0">
                    <a:pos x="9" y="217"/>
                  </a:cxn>
                  <a:cxn ang="0">
                    <a:pos x="5" y="222"/>
                  </a:cxn>
                  <a:cxn ang="0">
                    <a:pos x="2" y="226"/>
                  </a:cxn>
                  <a:cxn ang="0">
                    <a:pos x="0" y="230"/>
                  </a:cxn>
                  <a:cxn ang="0">
                    <a:pos x="0" y="230"/>
                  </a:cxn>
                  <a:cxn ang="0">
                    <a:pos x="0" y="232"/>
                  </a:cxn>
                  <a:cxn ang="0">
                    <a:pos x="1" y="234"/>
                  </a:cxn>
                  <a:cxn ang="0">
                    <a:pos x="2" y="235"/>
                  </a:cxn>
                  <a:cxn ang="0">
                    <a:pos x="4" y="236"/>
                  </a:cxn>
                  <a:cxn ang="0">
                    <a:pos x="5" y="236"/>
                  </a:cxn>
                  <a:cxn ang="0">
                    <a:pos x="7" y="236"/>
                  </a:cxn>
                  <a:cxn ang="0">
                    <a:pos x="8" y="234"/>
                  </a:cxn>
                  <a:cxn ang="0">
                    <a:pos x="9" y="233"/>
                  </a:cxn>
                  <a:cxn ang="0">
                    <a:pos x="9" y="233"/>
                  </a:cxn>
                  <a:cxn ang="0">
                    <a:pos x="12" y="228"/>
                  </a:cxn>
                  <a:cxn ang="0">
                    <a:pos x="16" y="224"/>
                  </a:cxn>
                  <a:cxn ang="0">
                    <a:pos x="21" y="220"/>
                  </a:cxn>
                  <a:cxn ang="0">
                    <a:pos x="26" y="215"/>
                  </a:cxn>
                  <a:cxn ang="0">
                    <a:pos x="38" y="207"/>
                  </a:cxn>
                  <a:cxn ang="0">
                    <a:pos x="49" y="201"/>
                  </a:cxn>
                  <a:cxn ang="0">
                    <a:pos x="49" y="201"/>
                  </a:cxn>
                  <a:cxn ang="0">
                    <a:pos x="67" y="185"/>
                  </a:cxn>
                  <a:cxn ang="0">
                    <a:pos x="86" y="171"/>
                  </a:cxn>
                  <a:cxn ang="0">
                    <a:pos x="104" y="158"/>
                  </a:cxn>
                  <a:cxn ang="0">
                    <a:pos x="123" y="142"/>
                  </a:cxn>
                  <a:cxn ang="0">
                    <a:pos x="123" y="142"/>
                  </a:cxn>
                  <a:cxn ang="0">
                    <a:pos x="141" y="127"/>
                  </a:cxn>
                  <a:cxn ang="0">
                    <a:pos x="156" y="109"/>
                  </a:cxn>
                  <a:cxn ang="0">
                    <a:pos x="187" y="74"/>
                  </a:cxn>
                  <a:cxn ang="0">
                    <a:pos x="187" y="74"/>
                  </a:cxn>
                  <a:cxn ang="0">
                    <a:pos x="218" y="40"/>
                  </a:cxn>
                  <a:cxn ang="0">
                    <a:pos x="250" y="7"/>
                  </a:cxn>
                  <a:cxn ang="0">
                    <a:pos x="250" y="7"/>
                  </a:cxn>
                  <a:cxn ang="0">
                    <a:pos x="251" y="6"/>
                  </a:cxn>
                  <a:cxn ang="0">
                    <a:pos x="252" y="4"/>
                  </a:cxn>
                  <a:cxn ang="0">
                    <a:pos x="251" y="2"/>
                  </a:cxn>
                  <a:cxn ang="0">
                    <a:pos x="250" y="1"/>
                  </a:cxn>
                  <a:cxn ang="0">
                    <a:pos x="249" y="0"/>
                  </a:cxn>
                  <a:cxn ang="0">
                    <a:pos x="247" y="0"/>
                  </a:cxn>
                  <a:cxn ang="0">
                    <a:pos x="245" y="0"/>
                  </a:cxn>
                  <a:cxn ang="0">
                    <a:pos x="244" y="1"/>
                  </a:cxn>
                  <a:cxn ang="0">
                    <a:pos x="244" y="1"/>
                  </a:cxn>
                </a:cxnLst>
                <a:rect l="0" t="0" r="r" b="b"/>
                <a:pathLst>
                  <a:path w="252" h="236">
                    <a:moveTo>
                      <a:pt x="244" y="1"/>
                    </a:moveTo>
                    <a:lnTo>
                      <a:pt x="244" y="1"/>
                    </a:lnTo>
                    <a:lnTo>
                      <a:pt x="227" y="18"/>
                    </a:lnTo>
                    <a:lnTo>
                      <a:pt x="211" y="36"/>
                    </a:lnTo>
                    <a:lnTo>
                      <a:pt x="179" y="73"/>
                    </a:lnTo>
                    <a:lnTo>
                      <a:pt x="162" y="90"/>
                    </a:lnTo>
                    <a:lnTo>
                      <a:pt x="146" y="108"/>
                    </a:lnTo>
                    <a:lnTo>
                      <a:pt x="128" y="125"/>
                    </a:lnTo>
                    <a:lnTo>
                      <a:pt x="110" y="141"/>
                    </a:lnTo>
                    <a:lnTo>
                      <a:pt x="110" y="141"/>
                    </a:lnTo>
                    <a:lnTo>
                      <a:pt x="71" y="172"/>
                    </a:lnTo>
                    <a:lnTo>
                      <a:pt x="52" y="188"/>
                    </a:lnTo>
                    <a:lnTo>
                      <a:pt x="31" y="202"/>
                    </a:lnTo>
                    <a:lnTo>
                      <a:pt x="31" y="202"/>
                    </a:lnTo>
                    <a:lnTo>
                      <a:pt x="23" y="208"/>
                    </a:lnTo>
                    <a:lnTo>
                      <a:pt x="14" y="213"/>
                    </a:lnTo>
                    <a:lnTo>
                      <a:pt x="9" y="217"/>
                    </a:lnTo>
                    <a:lnTo>
                      <a:pt x="5" y="222"/>
                    </a:lnTo>
                    <a:lnTo>
                      <a:pt x="2" y="226"/>
                    </a:lnTo>
                    <a:lnTo>
                      <a:pt x="0" y="230"/>
                    </a:lnTo>
                    <a:lnTo>
                      <a:pt x="0" y="230"/>
                    </a:lnTo>
                    <a:lnTo>
                      <a:pt x="0" y="232"/>
                    </a:lnTo>
                    <a:lnTo>
                      <a:pt x="1" y="234"/>
                    </a:lnTo>
                    <a:lnTo>
                      <a:pt x="2" y="235"/>
                    </a:lnTo>
                    <a:lnTo>
                      <a:pt x="4" y="236"/>
                    </a:lnTo>
                    <a:lnTo>
                      <a:pt x="5" y="236"/>
                    </a:lnTo>
                    <a:lnTo>
                      <a:pt x="7" y="236"/>
                    </a:lnTo>
                    <a:lnTo>
                      <a:pt x="8" y="234"/>
                    </a:lnTo>
                    <a:lnTo>
                      <a:pt x="9" y="233"/>
                    </a:lnTo>
                    <a:lnTo>
                      <a:pt x="9" y="233"/>
                    </a:lnTo>
                    <a:lnTo>
                      <a:pt x="12" y="228"/>
                    </a:lnTo>
                    <a:lnTo>
                      <a:pt x="16" y="224"/>
                    </a:lnTo>
                    <a:lnTo>
                      <a:pt x="21" y="220"/>
                    </a:lnTo>
                    <a:lnTo>
                      <a:pt x="26" y="215"/>
                    </a:lnTo>
                    <a:lnTo>
                      <a:pt x="38" y="207"/>
                    </a:lnTo>
                    <a:lnTo>
                      <a:pt x="49" y="201"/>
                    </a:lnTo>
                    <a:lnTo>
                      <a:pt x="49" y="201"/>
                    </a:lnTo>
                    <a:lnTo>
                      <a:pt x="67" y="185"/>
                    </a:lnTo>
                    <a:lnTo>
                      <a:pt x="86" y="171"/>
                    </a:lnTo>
                    <a:lnTo>
                      <a:pt x="104" y="158"/>
                    </a:lnTo>
                    <a:lnTo>
                      <a:pt x="123" y="142"/>
                    </a:lnTo>
                    <a:lnTo>
                      <a:pt x="123" y="142"/>
                    </a:lnTo>
                    <a:lnTo>
                      <a:pt x="141" y="127"/>
                    </a:lnTo>
                    <a:lnTo>
                      <a:pt x="156" y="109"/>
                    </a:lnTo>
                    <a:lnTo>
                      <a:pt x="187" y="74"/>
                    </a:lnTo>
                    <a:lnTo>
                      <a:pt x="187" y="74"/>
                    </a:lnTo>
                    <a:lnTo>
                      <a:pt x="218" y="40"/>
                    </a:lnTo>
                    <a:lnTo>
                      <a:pt x="250" y="7"/>
                    </a:lnTo>
                    <a:lnTo>
                      <a:pt x="250" y="7"/>
                    </a:lnTo>
                    <a:lnTo>
                      <a:pt x="251" y="6"/>
                    </a:lnTo>
                    <a:lnTo>
                      <a:pt x="252" y="4"/>
                    </a:lnTo>
                    <a:lnTo>
                      <a:pt x="251" y="2"/>
                    </a:lnTo>
                    <a:lnTo>
                      <a:pt x="250" y="1"/>
                    </a:lnTo>
                    <a:lnTo>
                      <a:pt x="249" y="0"/>
                    </a:lnTo>
                    <a:lnTo>
                      <a:pt x="247" y="0"/>
                    </a:lnTo>
                    <a:lnTo>
                      <a:pt x="245" y="0"/>
                    </a:lnTo>
                    <a:lnTo>
                      <a:pt x="244" y="1"/>
                    </a:lnTo>
                    <a:lnTo>
                      <a:pt x="244" y="1"/>
                    </a:lnTo>
                    <a:close/>
                  </a:path>
                </a:pathLst>
              </a:custGeom>
              <a:grpFill/>
              <a:ln w="9525">
                <a:noFill/>
                <a:round/>
              </a:ln>
            </p:spPr>
            <p:txBody>
              <a:bodyPr vert="horz" wrap="square" lIns="121920" tIns="60960" rIns="121920" bIns="60960" numCol="1" anchor="t" anchorCtr="0" compatLnSpc="1"/>
              <a:lstStyle/>
              <a:p>
                <a:endParaRPr lang="zh-CN" altLang="en-US" sz="2400">
                  <a:cs typeface="+mn-ea"/>
                  <a:sym typeface="+mn-lt"/>
                </a:endParaRPr>
              </a:p>
            </p:txBody>
          </p:sp>
          <p:sp>
            <p:nvSpPr>
              <p:cNvPr id="68" name="Freeform 614"/>
              <p:cNvSpPr/>
              <p:nvPr/>
            </p:nvSpPr>
            <p:spPr bwMode="auto">
              <a:xfrm>
                <a:off x="2190751" y="4356100"/>
                <a:ext cx="127000" cy="115888"/>
              </a:xfrm>
              <a:custGeom>
                <a:avLst/>
                <a:gdLst/>
                <a:ahLst/>
                <a:cxnLst>
                  <a:cxn ang="0">
                    <a:pos x="234" y="1"/>
                  </a:cxn>
                  <a:cxn ang="0">
                    <a:pos x="234" y="1"/>
                  </a:cxn>
                  <a:cxn ang="0">
                    <a:pos x="220" y="12"/>
                  </a:cxn>
                  <a:cxn ang="0">
                    <a:pos x="205" y="23"/>
                  </a:cxn>
                  <a:cxn ang="0">
                    <a:pos x="191" y="35"/>
                  </a:cxn>
                  <a:cxn ang="0">
                    <a:pos x="177" y="47"/>
                  </a:cxn>
                  <a:cxn ang="0">
                    <a:pos x="151" y="73"/>
                  </a:cxn>
                  <a:cxn ang="0">
                    <a:pos x="126" y="100"/>
                  </a:cxn>
                  <a:cxn ang="0">
                    <a:pos x="126" y="100"/>
                  </a:cxn>
                  <a:cxn ang="0">
                    <a:pos x="110" y="114"/>
                  </a:cxn>
                  <a:cxn ang="0">
                    <a:pos x="96" y="128"/>
                  </a:cxn>
                  <a:cxn ang="0">
                    <a:pos x="64" y="156"/>
                  </a:cxn>
                  <a:cxn ang="0">
                    <a:pos x="32" y="182"/>
                  </a:cxn>
                  <a:cxn ang="0">
                    <a:pos x="16" y="196"/>
                  </a:cxn>
                  <a:cxn ang="0">
                    <a:pos x="1" y="210"/>
                  </a:cxn>
                  <a:cxn ang="0">
                    <a:pos x="1" y="210"/>
                  </a:cxn>
                  <a:cxn ang="0">
                    <a:pos x="0" y="212"/>
                  </a:cxn>
                  <a:cxn ang="0">
                    <a:pos x="0" y="215"/>
                  </a:cxn>
                  <a:cxn ang="0">
                    <a:pos x="2" y="217"/>
                  </a:cxn>
                  <a:cxn ang="0">
                    <a:pos x="5" y="219"/>
                  </a:cxn>
                  <a:cxn ang="0">
                    <a:pos x="9" y="219"/>
                  </a:cxn>
                  <a:cxn ang="0">
                    <a:pos x="9" y="219"/>
                  </a:cxn>
                  <a:cxn ang="0">
                    <a:pos x="12" y="217"/>
                  </a:cxn>
                  <a:cxn ang="0">
                    <a:pos x="13" y="215"/>
                  </a:cxn>
                  <a:cxn ang="0">
                    <a:pos x="14" y="213"/>
                  </a:cxn>
                  <a:cxn ang="0">
                    <a:pos x="13" y="211"/>
                  </a:cxn>
                  <a:cxn ang="0">
                    <a:pos x="13" y="211"/>
                  </a:cxn>
                  <a:cxn ang="0">
                    <a:pos x="40" y="188"/>
                  </a:cxn>
                  <a:cxn ang="0">
                    <a:pos x="67" y="165"/>
                  </a:cxn>
                  <a:cxn ang="0">
                    <a:pos x="94" y="142"/>
                  </a:cxn>
                  <a:cxn ang="0">
                    <a:pos x="120" y="118"/>
                  </a:cxn>
                  <a:cxn ang="0">
                    <a:pos x="120" y="118"/>
                  </a:cxn>
                  <a:cxn ang="0">
                    <a:pos x="149" y="89"/>
                  </a:cxn>
                  <a:cxn ang="0">
                    <a:pos x="177" y="62"/>
                  </a:cxn>
                  <a:cxn ang="0">
                    <a:pos x="192" y="47"/>
                  </a:cxn>
                  <a:cxn ang="0">
                    <a:pos x="207" y="34"/>
                  </a:cxn>
                  <a:cxn ang="0">
                    <a:pos x="223" y="21"/>
                  </a:cxn>
                  <a:cxn ang="0">
                    <a:pos x="239" y="9"/>
                  </a:cxn>
                  <a:cxn ang="0">
                    <a:pos x="239" y="9"/>
                  </a:cxn>
                  <a:cxn ang="0">
                    <a:pos x="240" y="8"/>
                  </a:cxn>
                  <a:cxn ang="0">
                    <a:pos x="241" y="6"/>
                  </a:cxn>
                  <a:cxn ang="0">
                    <a:pos x="241" y="4"/>
                  </a:cxn>
                  <a:cxn ang="0">
                    <a:pos x="240" y="2"/>
                  </a:cxn>
                  <a:cxn ang="0">
                    <a:pos x="239" y="1"/>
                  </a:cxn>
                  <a:cxn ang="0">
                    <a:pos x="238" y="0"/>
                  </a:cxn>
                  <a:cxn ang="0">
                    <a:pos x="236" y="0"/>
                  </a:cxn>
                  <a:cxn ang="0">
                    <a:pos x="234" y="1"/>
                  </a:cxn>
                  <a:cxn ang="0">
                    <a:pos x="234" y="1"/>
                  </a:cxn>
                </a:cxnLst>
                <a:rect l="0" t="0" r="r" b="b"/>
                <a:pathLst>
                  <a:path w="241" h="219">
                    <a:moveTo>
                      <a:pt x="234" y="1"/>
                    </a:moveTo>
                    <a:lnTo>
                      <a:pt x="234" y="1"/>
                    </a:lnTo>
                    <a:lnTo>
                      <a:pt x="220" y="12"/>
                    </a:lnTo>
                    <a:lnTo>
                      <a:pt x="205" y="23"/>
                    </a:lnTo>
                    <a:lnTo>
                      <a:pt x="191" y="35"/>
                    </a:lnTo>
                    <a:lnTo>
                      <a:pt x="177" y="47"/>
                    </a:lnTo>
                    <a:lnTo>
                      <a:pt x="151" y="73"/>
                    </a:lnTo>
                    <a:lnTo>
                      <a:pt x="126" y="100"/>
                    </a:lnTo>
                    <a:lnTo>
                      <a:pt x="126" y="100"/>
                    </a:lnTo>
                    <a:lnTo>
                      <a:pt x="110" y="114"/>
                    </a:lnTo>
                    <a:lnTo>
                      <a:pt x="96" y="128"/>
                    </a:lnTo>
                    <a:lnTo>
                      <a:pt x="64" y="156"/>
                    </a:lnTo>
                    <a:lnTo>
                      <a:pt x="32" y="182"/>
                    </a:lnTo>
                    <a:lnTo>
                      <a:pt x="16" y="196"/>
                    </a:lnTo>
                    <a:lnTo>
                      <a:pt x="1" y="210"/>
                    </a:lnTo>
                    <a:lnTo>
                      <a:pt x="1" y="210"/>
                    </a:lnTo>
                    <a:lnTo>
                      <a:pt x="0" y="212"/>
                    </a:lnTo>
                    <a:lnTo>
                      <a:pt x="0" y="215"/>
                    </a:lnTo>
                    <a:lnTo>
                      <a:pt x="2" y="217"/>
                    </a:lnTo>
                    <a:lnTo>
                      <a:pt x="5" y="219"/>
                    </a:lnTo>
                    <a:lnTo>
                      <a:pt x="9" y="219"/>
                    </a:lnTo>
                    <a:lnTo>
                      <a:pt x="9" y="219"/>
                    </a:lnTo>
                    <a:lnTo>
                      <a:pt x="12" y="217"/>
                    </a:lnTo>
                    <a:lnTo>
                      <a:pt x="13" y="215"/>
                    </a:lnTo>
                    <a:lnTo>
                      <a:pt x="14" y="213"/>
                    </a:lnTo>
                    <a:lnTo>
                      <a:pt x="13" y="211"/>
                    </a:lnTo>
                    <a:lnTo>
                      <a:pt x="13" y="211"/>
                    </a:lnTo>
                    <a:lnTo>
                      <a:pt x="40" y="188"/>
                    </a:lnTo>
                    <a:lnTo>
                      <a:pt x="67" y="165"/>
                    </a:lnTo>
                    <a:lnTo>
                      <a:pt x="94" y="142"/>
                    </a:lnTo>
                    <a:lnTo>
                      <a:pt x="120" y="118"/>
                    </a:lnTo>
                    <a:lnTo>
                      <a:pt x="120" y="118"/>
                    </a:lnTo>
                    <a:lnTo>
                      <a:pt x="149" y="89"/>
                    </a:lnTo>
                    <a:lnTo>
                      <a:pt x="177" y="62"/>
                    </a:lnTo>
                    <a:lnTo>
                      <a:pt x="192" y="47"/>
                    </a:lnTo>
                    <a:lnTo>
                      <a:pt x="207" y="34"/>
                    </a:lnTo>
                    <a:lnTo>
                      <a:pt x="223" y="21"/>
                    </a:lnTo>
                    <a:lnTo>
                      <a:pt x="239" y="9"/>
                    </a:lnTo>
                    <a:lnTo>
                      <a:pt x="239" y="9"/>
                    </a:lnTo>
                    <a:lnTo>
                      <a:pt x="240" y="8"/>
                    </a:lnTo>
                    <a:lnTo>
                      <a:pt x="241" y="6"/>
                    </a:lnTo>
                    <a:lnTo>
                      <a:pt x="241" y="4"/>
                    </a:lnTo>
                    <a:lnTo>
                      <a:pt x="240" y="2"/>
                    </a:lnTo>
                    <a:lnTo>
                      <a:pt x="239" y="1"/>
                    </a:lnTo>
                    <a:lnTo>
                      <a:pt x="238" y="0"/>
                    </a:lnTo>
                    <a:lnTo>
                      <a:pt x="236" y="0"/>
                    </a:lnTo>
                    <a:lnTo>
                      <a:pt x="234" y="1"/>
                    </a:lnTo>
                    <a:lnTo>
                      <a:pt x="234" y="1"/>
                    </a:lnTo>
                    <a:close/>
                  </a:path>
                </a:pathLst>
              </a:custGeom>
              <a:grpFill/>
              <a:ln w="9525">
                <a:noFill/>
                <a:round/>
              </a:ln>
            </p:spPr>
            <p:txBody>
              <a:bodyPr vert="horz" wrap="square" lIns="121920" tIns="60960" rIns="121920" bIns="60960" numCol="1" anchor="t" anchorCtr="0" compatLnSpc="1"/>
              <a:lstStyle/>
              <a:p>
                <a:endParaRPr lang="zh-CN" altLang="en-US" sz="2400">
                  <a:cs typeface="+mn-ea"/>
                  <a:sym typeface="+mn-lt"/>
                </a:endParaRPr>
              </a:p>
            </p:txBody>
          </p:sp>
          <p:sp>
            <p:nvSpPr>
              <p:cNvPr id="69" name="Freeform 615"/>
              <p:cNvSpPr/>
              <p:nvPr/>
            </p:nvSpPr>
            <p:spPr bwMode="auto">
              <a:xfrm>
                <a:off x="2174876" y="4406900"/>
                <a:ext cx="119063" cy="117475"/>
              </a:xfrm>
              <a:custGeom>
                <a:avLst/>
                <a:gdLst/>
                <a:ahLst/>
                <a:cxnLst>
                  <a:cxn ang="0">
                    <a:pos x="216" y="1"/>
                  </a:cxn>
                  <a:cxn ang="0">
                    <a:pos x="203" y="9"/>
                  </a:cxn>
                  <a:cxn ang="0">
                    <a:pos x="193" y="19"/>
                  </a:cxn>
                  <a:cxn ang="0">
                    <a:pos x="173" y="43"/>
                  </a:cxn>
                  <a:cxn ang="0">
                    <a:pos x="159" y="58"/>
                  </a:cxn>
                  <a:cxn ang="0">
                    <a:pos x="129" y="91"/>
                  </a:cxn>
                  <a:cxn ang="0">
                    <a:pos x="48" y="173"/>
                  </a:cxn>
                  <a:cxn ang="0">
                    <a:pos x="37" y="182"/>
                  </a:cxn>
                  <a:cxn ang="0">
                    <a:pos x="15" y="200"/>
                  </a:cxn>
                  <a:cxn ang="0">
                    <a:pos x="5" y="209"/>
                  </a:cxn>
                  <a:cxn ang="0">
                    <a:pos x="3" y="212"/>
                  </a:cxn>
                  <a:cxn ang="0">
                    <a:pos x="1" y="216"/>
                  </a:cxn>
                  <a:cxn ang="0">
                    <a:pos x="1" y="220"/>
                  </a:cxn>
                  <a:cxn ang="0">
                    <a:pos x="6" y="223"/>
                  </a:cxn>
                  <a:cxn ang="0">
                    <a:pos x="9" y="221"/>
                  </a:cxn>
                  <a:cxn ang="0">
                    <a:pos x="11" y="218"/>
                  </a:cxn>
                  <a:cxn ang="0">
                    <a:pos x="11" y="218"/>
                  </a:cxn>
                  <a:cxn ang="0">
                    <a:pos x="14" y="216"/>
                  </a:cxn>
                  <a:cxn ang="0">
                    <a:pos x="14" y="213"/>
                  </a:cxn>
                  <a:cxn ang="0">
                    <a:pos x="34" y="196"/>
                  </a:cxn>
                  <a:cxn ang="0">
                    <a:pos x="54" y="179"/>
                  </a:cxn>
                  <a:cxn ang="0">
                    <a:pos x="113" y="120"/>
                  </a:cxn>
                  <a:cxn ang="0">
                    <a:pos x="141" y="91"/>
                  </a:cxn>
                  <a:cxn ang="0">
                    <a:pos x="168" y="63"/>
                  </a:cxn>
                  <a:cxn ang="0">
                    <a:pos x="189" y="43"/>
                  </a:cxn>
                  <a:cxn ang="0">
                    <a:pos x="194" y="36"/>
                  </a:cxn>
                  <a:cxn ang="0">
                    <a:pos x="205" y="19"/>
                  </a:cxn>
                  <a:cxn ang="0">
                    <a:pos x="221" y="9"/>
                  </a:cxn>
                  <a:cxn ang="0">
                    <a:pos x="223" y="8"/>
                  </a:cxn>
                  <a:cxn ang="0">
                    <a:pos x="223" y="5"/>
                  </a:cxn>
                  <a:cxn ang="0">
                    <a:pos x="220" y="1"/>
                  </a:cxn>
                  <a:cxn ang="0">
                    <a:pos x="216" y="1"/>
                  </a:cxn>
                </a:cxnLst>
                <a:rect l="0" t="0" r="r" b="b"/>
                <a:pathLst>
                  <a:path w="223" h="223">
                    <a:moveTo>
                      <a:pt x="216" y="1"/>
                    </a:moveTo>
                    <a:lnTo>
                      <a:pt x="216" y="1"/>
                    </a:lnTo>
                    <a:lnTo>
                      <a:pt x="209" y="4"/>
                    </a:lnTo>
                    <a:lnTo>
                      <a:pt x="203" y="9"/>
                    </a:lnTo>
                    <a:lnTo>
                      <a:pt x="198" y="14"/>
                    </a:lnTo>
                    <a:lnTo>
                      <a:pt x="193" y="19"/>
                    </a:lnTo>
                    <a:lnTo>
                      <a:pt x="184" y="31"/>
                    </a:lnTo>
                    <a:lnTo>
                      <a:pt x="173" y="43"/>
                    </a:lnTo>
                    <a:lnTo>
                      <a:pt x="173" y="43"/>
                    </a:lnTo>
                    <a:lnTo>
                      <a:pt x="159" y="58"/>
                    </a:lnTo>
                    <a:lnTo>
                      <a:pt x="143" y="75"/>
                    </a:lnTo>
                    <a:lnTo>
                      <a:pt x="129" y="91"/>
                    </a:lnTo>
                    <a:lnTo>
                      <a:pt x="113" y="107"/>
                    </a:lnTo>
                    <a:lnTo>
                      <a:pt x="48" y="173"/>
                    </a:lnTo>
                    <a:lnTo>
                      <a:pt x="48" y="173"/>
                    </a:lnTo>
                    <a:lnTo>
                      <a:pt x="37" y="182"/>
                    </a:lnTo>
                    <a:lnTo>
                      <a:pt x="27" y="191"/>
                    </a:lnTo>
                    <a:lnTo>
                      <a:pt x="15" y="200"/>
                    </a:lnTo>
                    <a:lnTo>
                      <a:pt x="10" y="204"/>
                    </a:lnTo>
                    <a:lnTo>
                      <a:pt x="5" y="209"/>
                    </a:lnTo>
                    <a:lnTo>
                      <a:pt x="5" y="209"/>
                    </a:lnTo>
                    <a:lnTo>
                      <a:pt x="3" y="212"/>
                    </a:lnTo>
                    <a:lnTo>
                      <a:pt x="1" y="216"/>
                    </a:lnTo>
                    <a:lnTo>
                      <a:pt x="1" y="216"/>
                    </a:lnTo>
                    <a:lnTo>
                      <a:pt x="0" y="219"/>
                    </a:lnTo>
                    <a:lnTo>
                      <a:pt x="1" y="220"/>
                    </a:lnTo>
                    <a:lnTo>
                      <a:pt x="3" y="222"/>
                    </a:lnTo>
                    <a:lnTo>
                      <a:pt x="6" y="223"/>
                    </a:lnTo>
                    <a:lnTo>
                      <a:pt x="8" y="222"/>
                    </a:lnTo>
                    <a:lnTo>
                      <a:pt x="9" y="221"/>
                    </a:lnTo>
                    <a:lnTo>
                      <a:pt x="9" y="221"/>
                    </a:lnTo>
                    <a:lnTo>
                      <a:pt x="11" y="218"/>
                    </a:lnTo>
                    <a:lnTo>
                      <a:pt x="11" y="218"/>
                    </a:lnTo>
                    <a:lnTo>
                      <a:pt x="11" y="218"/>
                    </a:lnTo>
                    <a:lnTo>
                      <a:pt x="12" y="218"/>
                    </a:lnTo>
                    <a:lnTo>
                      <a:pt x="14" y="216"/>
                    </a:lnTo>
                    <a:lnTo>
                      <a:pt x="14" y="213"/>
                    </a:lnTo>
                    <a:lnTo>
                      <a:pt x="14" y="213"/>
                    </a:lnTo>
                    <a:lnTo>
                      <a:pt x="23" y="204"/>
                    </a:lnTo>
                    <a:lnTo>
                      <a:pt x="34" y="196"/>
                    </a:lnTo>
                    <a:lnTo>
                      <a:pt x="45" y="189"/>
                    </a:lnTo>
                    <a:lnTo>
                      <a:pt x="54" y="179"/>
                    </a:lnTo>
                    <a:lnTo>
                      <a:pt x="113" y="120"/>
                    </a:lnTo>
                    <a:lnTo>
                      <a:pt x="113" y="120"/>
                    </a:lnTo>
                    <a:lnTo>
                      <a:pt x="128" y="106"/>
                    </a:lnTo>
                    <a:lnTo>
                      <a:pt x="141" y="91"/>
                    </a:lnTo>
                    <a:lnTo>
                      <a:pt x="168" y="63"/>
                    </a:lnTo>
                    <a:lnTo>
                      <a:pt x="168" y="63"/>
                    </a:lnTo>
                    <a:lnTo>
                      <a:pt x="181" y="49"/>
                    </a:lnTo>
                    <a:lnTo>
                      <a:pt x="189" y="43"/>
                    </a:lnTo>
                    <a:lnTo>
                      <a:pt x="194" y="36"/>
                    </a:lnTo>
                    <a:lnTo>
                      <a:pt x="194" y="36"/>
                    </a:lnTo>
                    <a:lnTo>
                      <a:pt x="199" y="26"/>
                    </a:lnTo>
                    <a:lnTo>
                      <a:pt x="205" y="19"/>
                    </a:lnTo>
                    <a:lnTo>
                      <a:pt x="212" y="13"/>
                    </a:lnTo>
                    <a:lnTo>
                      <a:pt x="221" y="9"/>
                    </a:lnTo>
                    <a:lnTo>
                      <a:pt x="221" y="9"/>
                    </a:lnTo>
                    <a:lnTo>
                      <a:pt x="223" y="8"/>
                    </a:lnTo>
                    <a:lnTo>
                      <a:pt x="223" y="6"/>
                    </a:lnTo>
                    <a:lnTo>
                      <a:pt x="223" y="5"/>
                    </a:lnTo>
                    <a:lnTo>
                      <a:pt x="223" y="3"/>
                    </a:lnTo>
                    <a:lnTo>
                      <a:pt x="220" y="1"/>
                    </a:lnTo>
                    <a:lnTo>
                      <a:pt x="218" y="0"/>
                    </a:lnTo>
                    <a:lnTo>
                      <a:pt x="216" y="1"/>
                    </a:lnTo>
                    <a:lnTo>
                      <a:pt x="216" y="1"/>
                    </a:lnTo>
                    <a:close/>
                  </a:path>
                </a:pathLst>
              </a:custGeom>
              <a:grpFill/>
              <a:ln w="9525">
                <a:noFill/>
                <a:round/>
              </a:ln>
            </p:spPr>
            <p:txBody>
              <a:bodyPr vert="horz" wrap="square" lIns="121920" tIns="60960" rIns="121920" bIns="60960" numCol="1" anchor="t" anchorCtr="0" compatLnSpc="1"/>
              <a:lstStyle/>
              <a:p>
                <a:endParaRPr lang="zh-CN" altLang="en-US" sz="2400">
                  <a:cs typeface="+mn-ea"/>
                  <a:sym typeface="+mn-lt"/>
                </a:endParaRPr>
              </a:p>
            </p:txBody>
          </p:sp>
          <p:sp>
            <p:nvSpPr>
              <p:cNvPr id="70" name="Freeform 616"/>
              <p:cNvSpPr/>
              <p:nvPr/>
            </p:nvSpPr>
            <p:spPr bwMode="auto">
              <a:xfrm>
                <a:off x="2190751" y="4446588"/>
                <a:ext cx="122238" cy="122238"/>
              </a:xfrm>
              <a:custGeom>
                <a:avLst/>
                <a:gdLst/>
                <a:ahLst/>
                <a:cxnLst>
                  <a:cxn ang="0">
                    <a:pos x="223" y="2"/>
                  </a:cxn>
                  <a:cxn ang="0">
                    <a:pos x="223" y="2"/>
                  </a:cxn>
                  <a:cxn ang="0">
                    <a:pos x="221" y="5"/>
                  </a:cxn>
                  <a:cxn ang="0">
                    <a:pos x="218" y="8"/>
                  </a:cxn>
                  <a:cxn ang="0">
                    <a:pos x="211" y="12"/>
                  </a:cxn>
                  <a:cxn ang="0">
                    <a:pos x="205" y="15"/>
                  </a:cxn>
                  <a:cxn ang="0">
                    <a:pos x="203" y="18"/>
                  </a:cxn>
                  <a:cxn ang="0">
                    <a:pos x="200" y="20"/>
                  </a:cxn>
                  <a:cxn ang="0">
                    <a:pos x="200" y="20"/>
                  </a:cxn>
                  <a:cxn ang="0">
                    <a:pos x="178" y="50"/>
                  </a:cxn>
                  <a:cxn ang="0">
                    <a:pos x="178" y="50"/>
                  </a:cxn>
                  <a:cxn ang="0">
                    <a:pos x="164" y="69"/>
                  </a:cxn>
                  <a:cxn ang="0">
                    <a:pos x="149" y="87"/>
                  </a:cxn>
                  <a:cxn ang="0">
                    <a:pos x="133" y="104"/>
                  </a:cxn>
                  <a:cxn ang="0">
                    <a:pos x="115" y="121"/>
                  </a:cxn>
                  <a:cxn ang="0">
                    <a:pos x="115" y="121"/>
                  </a:cxn>
                  <a:cxn ang="0">
                    <a:pos x="86" y="146"/>
                  </a:cxn>
                  <a:cxn ang="0">
                    <a:pos x="56" y="170"/>
                  </a:cxn>
                  <a:cxn ang="0">
                    <a:pos x="41" y="183"/>
                  </a:cxn>
                  <a:cxn ang="0">
                    <a:pos x="27" y="195"/>
                  </a:cxn>
                  <a:cxn ang="0">
                    <a:pos x="14" y="210"/>
                  </a:cxn>
                  <a:cxn ang="0">
                    <a:pos x="1" y="224"/>
                  </a:cxn>
                  <a:cxn ang="0">
                    <a:pos x="1" y="224"/>
                  </a:cxn>
                  <a:cxn ang="0">
                    <a:pos x="0" y="225"/>
                  </a:cxn>
                  <a:cxn ang="0">
                    <a:pos x="0" y="227"/>
                  </a:cxn>
                  <a:cxn ang="0">
                    <a:pos x="2" y="230"/>
                  </a:cxn>
                  <a:cxn ang="0">
                    <a:pos x="3" y="231"/>
                  </a:cxn>
                  <a:cxn ang="0">
                    <a:pos x="5" y="232"/>
                  </a:cxn>
                  <a:cxn ang="0">
                    <a:pos x="6" y="231"/>
                  </a:cxn>
                  <a:cxn ang="0">
                    <a:pos x="8" y="230"/>
                  </a:cxn>
                  <a:cxn ang="0">
                    <a:pos x="8" y="230"/>
                  </a:cxn>
                  <a:cxn ang="0">
                    <a:pos x="21" y="215"/>
                  </a:cxn>
                  <a:cxn ang="0">
                    <a:pos x="35" y="200"/>
                  </a:cxn>
                  <a:cxn ang="0">
                    <a:pos x="50" y="187"/>
                  </a:cxn>
                  <a:cxn ang="0">
                    <a:pos x="66" y="174"/>
                  </a:cxn>
                  <a:cxn ang="0">
                    <a:pos x="98" y="148"/>
                  </a:cxn>
                  <a:cxn ang="0">
                    <a:pos x="129" y="122"/>
                  </a:cxn>
                  <a:cxn ang="0">
                    <a:pos x="129" y="122"/>
                  </a:cxn>
                  <a:cxn ang="0">
                    <a:pos x="144" y="107"/>
                  </a:cxn>
                  <a:cxn ang="0">
                    <a:pos x="158" y="93"/>
                  </a:cxn>
                  <a:cxn ang="0">
                    <a:pos x="170" y="77"/>
                  </a:cxn>
                  <a:cxn ang="0">
                    <a:pos x="181" y="61"/>
                  </a:cxn>
                  <a:cxn ang="0">
                    <a:pos x="181" y="61"/>
                  </a:cxn>
                  <a:cxn ang="0">
                    <a:pos x="189" y="51"/>
                  </a:cxn>
                  <a:cxn ang="0">
                    <a:pos x="197" y="39"/>
                  </a:cxn>
                  <a:cxn ang="0">
                    <a:pos x="206" y="29"/>
                  </a:cxn>
                  <a:cxn ang="0">
                    <a:pos x="211" y="25"/>
                  </a:cxn>
                  <a:cxn ang="0">
                    <a:pos x="217" y="22"/>
                  </a:cxn>
                  <a:cxn ang="0">
                    <a:pos x="217" y="22"/>
                  </a:cxn>
                  <a:cxn ang="0">
                    <a:pos x="222" y="19"/>
                  </a:cxn>
                  <a:cxn ang="0">
                    <a:pos x="225" y="14"/>
                  </a:cxn>
                  <a:cxn ang="0">
                    <a:pos x="231" y="7"/>
                  </a:cxn>
                  <a:cxn ang="0">
                    <a:pos x="231" y="7"/>
                  </a:cxn>
                  <a:cxn ang="0">
                    <a:pos x="232" y="5"/>
                  </a:cxn>
                  <a:cxn ang="0">
                    <a:pos x="232" y="3"/>
                  </a:cxn>
                  <a:cxn ang="0">
                    <a:pos x="231" y="2"/>
                  </a:cxn>
                  <a:cxn ang="0">
                    <a:pos x="230" y="1"/>
                  </a:cxn>
                  <a:cxn ang="0">
                    <a:pos x="228" y="0"/>
                  </a:cxn>
                  <a:cxn ang="0">
                    <a:pos x="226" y="0"/>
                  </a:cxn>
                  <a:cxn ang="0">
                    <a:pos x="225" y="0"/>
                  </a:cxn>
                  <a:cxn ang="0">
                    <a:pos x="223" y="2"/>
                  </a:cxn>
                  <a:cxn ang="0">
                    <a:pos x="223" y="2"/>
                  </a:cxn>
                </a:cxnLst>
                <a:rect l="0" t="0" r="r" b="b"/>
                <a:pathLst>
                  <a:path w="232" h="232">
                    <a:moveTo>
                      <a:pt x="223" y="2"/>
                    </a:moveTo>
                    <a:lnTo>
                      <a:pt x="223" y="2"/>
                    </a:lnTo>
                    <a:lnTo>
                      <a:pt x="221" y="5"/>
                    </a:lnTo>
                    <a:lnTo>
                      <a:pt x="218" y="8"/>
                    </a:lnTo>
                    <a:lnTo>
                      <a:pt x="211" y="12"/>
                    </a:lnTo>
                    <a:lnTo>
                      <a:pt x="205" y="15"/>
                    </a:lnTo>
                    <a:lnTo>
                      <a:pt x="203" y="18"/>
                    </a:lnTo>
                    <a:lnTo>
                      <a:pt x="200" y="20"/>
                    </a:lnTo>
                    <a:lnTo>
                      <a:pt x="200" y="20"/>
                    </a:lnTo>
                    <a:lnTo>
                      <a:pt x="178" y="50"/>
                    </a:lnTo>
                    <a:lnTo>
                      <a:pt x="178" y="50"/>
                    </a:lnTo>
                    <a:lnTo>
                      <a:pt x="164" y="69"/>
                    </a:lnTo>
                    <a:lnTo>
                      <a:pt x="149" y="87"/>
                    </a:lnTo>
                    <a:lnTo>
                      <a:pt x="133" y="104"/>
                    </a:lnTo>
                    <a:lnTo>
                      <a:pt x="115" y="121"/>
                    </a:lnTo>
                    <a:lnTo>
                      <a:pt x="115" y="121"/>
                    </a:lnTo>
                    <a:lnTo>
                      <a:pt x="86" y="146"/>
                    </a:lnTo>
                    <a:lnTo>
                      <a:pt x="56" y="170"/>
                    </a:lnTo>
                    <a:lnTo>
                      <a:pt x="41" y="183"/>
                    </a:lnTo>
                    <a:lnTo>
                      <a:pt x="27" y="195"/>
                    </a:lnTo>
                    <a:lnTo>
                      <a:pt x="14" y="210"/>
                    </a:lnTo>
                    <a:lnTo>
                      <a:pt x="1" y="224"/>
                    </a:lnTo>
                    <a:lnTo>
                      <a:pt x="1" y="224"/>
                    </a:lnTo>
                    <a:lnTo>
                      <a:pt x="0" y="225"/>
                    </a:lnTo>
                    <a:lnTo>
                      <a:pt x="0" y="227"/>
                    </a:lnTo>
                    <a:lnTo>
                      <a:pt x="2" y="230"/>
                    </a:lnTo>
                    <a:lnTo>
                      <a:pt x="3" y="231"/>
                    </a:lnTo>
                    <a:lnTo>
                      <a:pt x="5" y="232"/>
                    </a:lnTo>
                    <a:lnTo>
                      <a:pt x="6" y="231"/>
                    </a:lnTo>
                    <a:lnTo>
                      <a:pt x="8" y="230"/>
                    </a:lnTo>
                    <a:lnTo>
                      <a:pt x="8" y="230"/>
                    </a:lnTo>
                    <a:lnTo>
                      <a:pt x="21" y="215"/>
                    </a:lnTo>
                    <a:lnTo>
                      <a:pt x="35" y="200"/>
                    </a:lnTo>
                    <a:lnTo>
                      <a:pt x="50" y="187"/>
                    </a:lnTo>
                    <a:lnTo>
                      <a:pt x="66" y="174"/>
                    </a:lnTo>
                    <a:lnTo>
                      <a:pt x="98" y="148"/>
                    </a:lnTo>
                    <a:lnTo>
                      <a:pt x="129" y="122"/>
                    </a:lnTo>
                    <a:lnTo>
                      <a:pt x="129" y="122"/>
                    </a:lnTo>
                    <a:lnTo>
                      <a:pt x="144" y="107"/>
                    </a:lnTo>
                    <a:lnTo>
                      <a:pt x="158" y="93"/>
                    </a:lnTo>
                    <a:lnTo>
                      <a:pt x="170" y="77"/>
                    </a:lnTo>
                    <a:lnTo>
                      <a:pt x="181" y="61"/>
                    </a:lnTo>
                    <a:lnTo>
                      <a:pt x="181" y="61"/>
                    </a:lnTo>
                    <a:lnTo>
                      <a:pt x="189" y="51"/>
                    </a:lnTo>
                    <a:lnTo>
                      <a:pt x="197" y="39"/>
                    </a:lnTo>
                    <a:lnTo>
                      <a:pt x="206" y="29"/>
                    </a:lnTo>
                    <a:lnTo>
                      <a:pt x="211" y="25"/>
                    </a:lnTo>
                    <a:lnTo>
                      <a:pt x="217" y="22"/>
                    </a:lnTo>
                    <a:lnTo>
                      <a:pt x="217" y="22"/>
                    </a:lnTo>
                    <a:lnTo>
                      <a:pt x="222" y="19"/>
                    </a:lnTo>
                    <a:lnTo>
                      <a:pt x="225" y="14"/>
                    </a:lnTo>
                    <a:lnTo>
                      <a:pt x="231" y="7"/>
                    </a:lnTo>
                    <a:lnTo>
                      <a:pt x="231" y="7"/>
                    </a:lnTo>
                    <a:lnTo>
                      <a:pt x="232" y="5"/>
                    </a:lnTo>
                    <a:lnTo>
                      <a:pt x="232" y="3"/>
                    </a:lnTo>
                    <a:lnTo>
                      <a:pt x="231" y="2"/>
                    </a:lnTo>
                    <a:lnTo>
                      <a:pt x="230" y="1"/>
                    </a:lnTo>
                    <a:lnTo>
                      <a:pt x="228" y="0"/>
                    </a:lnTo>
                    <a:lnTo>
                      <a:pt x="226" y="0"/>
                    </a:lnTo>
                    <a:lnTo>
                      <a:pt x="225" y="0"/>
                    </a:lnTo>
                    <a:lnTo>
                      <a:pt x="223" y="2"/>
                    </a:lnTo>
                    <a:lnTo>
                      <a:pt x="223" y="2"/>
                    </a:lnTo>
                    <a:close/>
                  </a:path>
                </a:pathLst>
              </a:custGeom>
              <a:grpFill/>
              <a:ln w="9525">
                <a:noFill/>
                <a:round/>
              </a:ln>
            </p:spPr>
            <p:txBody>
              <a:bodyPr vert="horz" wrap="square" lIns="121920" tIns="60960" rIns="121920" bIns="60960" numCol="1" anchor="t" anchorCtr="0" compatLnSpc="1"/>
              <a:lstStyle/>
              <a:p>
                <a:endParaRPr lang="zh-CN" altLang="en-US" sz="2400">
                  <a:cs typeface="+mn-ea"/>
                  <a:sym typeface="+mn-lt"/>
                </a:endParaRPr>
              </a:p>
            </p:txBody>
          </p:sp>
          <p:sp>
            <p:nvSpPr>
              <p:cNvPr id="71" name="Freeform 617"/>
              <p:cNvSpPr/>
              <p:nvPr/>
            </p:nvSpPr>
            <p:spPr bwMode="auto">
              <a:xfrm>
                <a:off x="2200276" y="4495800"/>
                <a:ext cx="103188" cy="106363"/>
              </a:xfrm>
              <a:custGeom>
                <a:avLst/>
                <a:gdLst/>
                <a:ahLst/>
                <a:cxnLst>
                  <a:cxn ang="0">
                    <a:pos x="185" y="4"/>
                  </a:cxn>
                  <a:cxn ang="0">
                    <a:pos x="180" y="15"/>
                  </a:cxn>
                  <a:cxn ang="0">
                    <a:pos x="172" y="26"/>
                  </a:cxn>
                  <a:cxn ang="0">
                    <a:pos x="152" y="46"/>
                  </a:cxn>
                  <a:cxn ang="0">
                    <a:pos x="141" y="60"/>
                  </a:cxn>
                  <a:cxn ang="0">
                    <a:pos x="116" y="85"/>
                  </a:cxn>
                  <a:cxn ang="0">
                    <a:pos x="102" y="96"/>
                  </a:cxn>
                  <a:cxn ang="0">
                    <a:pos x="76" y="122"/>
                  </a:cxn>
                  <a:cxn ang="0">
                    <a:pos x="49" y="149"/>
                  </a:cxn>
                  <a:cxn ang="0">
                    <a:pos x="36" y="160"/>
                  </a:cxn>
                  <a:cxn ang="0">
                    <a:pos x="13" y="181"/>
                  </a:cxn>
                  <a:cxn ang="0">
                    <a:pos x="1" y="191"/>
                  </a:cxn>
                  <a:cxn ang="0">
                    <a:pos x="0" y="197"/>
                  </a:cxn>
                  <a:cxn ang="0">
                    <a:pos x="4" y="199"/>
                  </a:cxn>
                  <a:cxn ang="0">
                    <a:pos x="5" y="199"/>
                  </a:cxn>
                  <a:cxn ang="0">
                    <a:pos x="15" y="194"/>
                  </a:cxn>
                  <a:cxn ang="0">
                    <a:pos x="17" y="193"/>
                  </a:cxn>
                  <a:cxn ang="0">
                    <a:pos x="18" y="190"/>
                  </a:cxn>
                  <a:cxn ang="0">
                    <a:pos x="18" y="188"/>
                  </a:cxn>
                  <a:cxn ang="0">
                    <a:pos x="55" y="156"/>
                  </a:cxn>
                  <a:cxn ang="0">
                    <a:pos x="70" y="142"/>
                  </a:cxn>
                  <a:cxn ang="0">
                    <a:pos x="99" y="112"/>
                  </a:cxn>
                  <a:cxn ang="0">
                    <a:pos x="115" y="98"/>
                  </a:cxn>
                  <a:cxn ang="0">
                    <a:pos x="142" y="73"/>
                  </a:cxn>
                  <a:cxn ang="0">
                    <a:pos x="164" y="45"/>
                  </a:cxn>
                  <a:cxn ang="0">
                    <a:pos x="169" y="40"/>
                  </a:cxn>
                  <a:cxn ang="0">
                    <a:pos x="182" y="27"/>
                  </a:cxn>
                  <a:cxn ang="0">
                    <a:pos x="189" y="18"/>
                  </a:cxn>
                  <a:cxn ang="0">
                    <a:pos x="193" y="6"/>
                  </a:cxn>
                  <a:cxn ang="0">
                    <a:pos x="193" y="4"/>
                  </a:cxn>
                  <a:cxn ang="0">
                    <a:pos x="190" y="1"/>
                  </a:cxn>
                  <a:cxn ang="0">
                    <a:pos x="187" y="1"/>
                  </a:cxn>
                  <a:cxn ang="0">
                    <a:pos x="185" y="4"/>
                  </a:cxn>
                </a:cxnLst>
                <a:rect l="0" t="0" r="r" b="b"/>
                <a:pathLst>
                  <a:path w="193" h="199">
                    <a:moveTo>
                      <a:pt x="185" y="4"/>
                    </a:moveTo>
                    <a:lnTo>
                      <a:pt x="185" y="4"/>
                    </a:lnTo>
                    <a:lnTo>
                      <a:pt x="183" y="9"/>
                    </a:lnTo>
                    <a:lnTo>
                      <a:pt x="180" y="15"/>
                    </a:lnTo>
                    <a:lnTo>
                      <a:pt x="176" y="21"/>
                    </a:lnTo>
                    <a:lnTo>
                      <a:pt x="172" y="26"/>
                    </a:lnTo>
                    <a:lnTo>
                      <a:pt x="161" y="36"/>
                    </a:lnTo>
                    <a:lnTo>
                      <a:pt x="152" y="46"/>
                    </a:lnTo>
                    <a:lnTo>
                      <a:pt x="152" y="46"/>
                    </a:lnTo>
                    <a:lnTo>
                      <a:pt x="141" y="60"/>
                    </a:lnTo>
                    <a:lnTo>
                      <a:pt x="128" y="72"/>
                    </a:lnTo>
                    <a:lnTo>
                      <a:pt x="116" y="85"/>
                    </a:lnTo>
                    <a:lnTo>
                      <a:pt x="102" y="96"/>
                    </a:lnTo>
                    <a:lnTo>
                      <a:pt x="102" y="96"/>
                    </a:lnTo>
                    <a:lnTo>
                      <a:pt x="88" y="108"/>
                    </a:lnTo>
                    <a:lnTo>
                      <a:pt x="76" y="122"/>
                    </a:lnTo>
                    <a:lnTo>
                      <a:pt x="62" y="136"/>
                    </a:lnTo>
                    <a:lnTo>
                      <a:pt x="49" y="149"/>
                    </a:lnTo>
                    <a:lnTo>
                      <a:pt x="49" y="149"/>
                    </a:lnTo>
                    <a:lnTo>
                      <a:pt x="36" y="160"/>
                    </a:lnTo>
                    <a:lnTo>
                      <a:pt x="24" y="170"/>
                    </a:lnTo>
                    <a:lnTo>
                      <a:pt x="13" y="181"/>
                    </a:lnTo>
                    <a:lnTo>
                      <a:pt x="1" y="191"/>
                    </a:lnTo>
                    <a:lnTo>
                      <a:pt x="1" y="191"/>
                    </a:lnTo>
                    <a:lnTo>
                      <a:pt x="0" y="194"/>
                    </a:lnTo>
                    <a:lnTo>
                      <a:pt x="0" y="197"/>
                    </a:lnTo>
                    <a:lnTo>
                      <a:pt x="2" y="199"/>
                    </a:lnTo>
                    <a:lnTo>
                      <a:pt x="4" y="199"/>
                    </a:lnTo>
                    <a:lnTo>
                      <a:pt x="5" y="199"/>
                    </a:lnTo>
                    <a:lnTo>
                      <a:pt x="5" y="199"/>
                    </a:lnTo>
                    <a:lnTo>
                      <a:pt x="11" y="197"/>
                    </a:lnTo>
                    <a:lnTo>
                      <a:pt x="15" y="194"/>
                    </a:lnTo>
                    <a:lnTo>
                      <a:pt x="15" y="194"/>
                    </a:lnTo>
                    <a:lnTo>
                      <a:pt x="17" y="193"/>
                    </a:lnTo>
                    <a:lnTo>
                      <a:pt x="18" y="192"/>
                    </a:lnTo>
                    <a:lnTo>
                      <a:pt x="18" y="190"/>
                    </a:lnTo>
                    <a:lnTo>
                      <a:pt x="18" y="188"/>
                    </a:lnTo>
                    <a:lnTo>
                      <a:pt x="18" y="188"/>
                    </a:lnTo>
                    <a:lnTo>
                      <a:pt x="36" y="172"/>
                    </a:lnTo>
                    <a:lnTo>
                      <a:pt x="55" y="156"/>
                    </a:lnTo>
                    <a:lnTo>
                      <a:pt x="55" y="156"/>
                    </a:lnTo>
                    <a:lnTo>
                      <a:pt x="70" y="142"/>
                    </a:lnTo>
                    <a:lnTo>
                      <a:pt x="85" y="126"/>
                    </a:lnTo>
                    <a:lnTo>
                      <a:pt x="99" y="112"/>
                    </a:lnTo>
                    <a:lnTo>
                      <a:pt x="115" y="98"/>
                    </a:lnTo>
                    <a:lnTo>
                      <a:pt x="115" y="98"/>
                    </a:lnTo>
                    <a:lnTo>
                      <a:pt x="128" y="86"/>
                    </a:lnTo>
                    <a:lnTo>
                      <a:pt x="142" y="73"/>
                    </a:lnTo>
                    <a:lnTo>
                      <a:pt x="154" y="60"/>
                    </a:lnTo>
                    <a:lnTo>
                      <a:pt x="164" y="45"/>
                    </a:lnTo>
                    <a:lnTo>
                      <a:pt x="164" y="45"/>
                    </a:lnTo>
                    <a:lnTo>
                      <a:pt x="169" y="40"/>
                    </a:lnTo>
                    <a:lnTo>
                      <a:pt x="173" y="36"/>
                    </a:lnTo>
                    <a:lnTo>
                      <a:pt x="182" y="27"/>
                    </a:lnTo>
                    <a:lnTo>
                      <a:pt x="186" y="23"/>
                    </a:lnTo>
                    <a:lnTo>
                      <a:pt x="189" y="18"/>
                    </a:lnTo>
                    <a:lnTo>
                      <a:pt x="192" y="12"/>
                    </a:lnTo>
                    <a:lnTo>
                      <a:pt x="193" y="6"/>
                    </a:lnTo>
                    <a:lnTo>
                      <a:pt x="193" y="6"/>
                    </a:lnTo>
                    <a:lnTo>
                      <a:pt x="193" y="4"/>
                    </a:lnTo>
                    <a:lnTo>
                      <a:pt x="193" y="3"/>
                    </a:lnTo>
                    <a:lnTo>
                      <a:pt x="190" y="1"/>
                    </a:lnTo>
                    <a:lnTo>
                      <a:pt x="188" y="0"/>
                    </a:lnTo>
                    <a:lnTo>
                      <a:pt x="187" y="1"/>
                    </a:lnTo>
                    <a:lnTo>
                      <a:pt x="185" y="2"/>
                    </a:lnTo>
                    <a:lnTo>
                      <a:pt x="185" y="4"/>
                    </a:lnTo>
                    <a:lnTo>
                      <a:pt x="185" y="4"/>
                    </a:lnTo>
                    <a:close/>
                  </a:path>
                </a:pathLst>
              </a:custGeom>
              <a:grpFill/>
              <a:ln w="9525">
                <a:noFill/>
                <a:round/>
              </a:ln>
            </p:spPr>
            <p:txBody>
              <a:bodyPr vert="horz" wrap="square" lIns="121920" tIns="60960" rIns="121920" bIns="60960" numCol="1" anchor="t" anchorCtr="0" compatLnSpc="1"/>
              <a:lstStyle/>
              <a:p>
                <a:endParaRPr lang="zh-CN" altLang="en-US" sz="2400">
                  <a:cs typeface="+mn-ea"/>
                  <a:sym typeface="+mn-lt"/>
                </a:endParaRPr>
              </a:p>
            </p:txBody>
          </p:sp>
          <p:sp>
            <p:nvSpPr>
              <p:cNvPr id="72" name="Freeform 618"/>
              <p:cNvSpPr/>
              <p:nvPr/>
            </p:nvSpPr>
            <p:spPr bwMode="auto">
              <a:xfrm>
                <a:off x="2235201" y="4533900"/>
                <a:ext cx="73025" cy="82550"/>
              </a:xfrm>
              <a:custGeom>
                <a:avLst/>
                <a:gdLst/>
                <a:ahLst/>
                <a:cxnLst>
                  <a:cxn ang="0">
                    <a:pos x="128" y="4"/>
                  </a:cxn>
                  <a:cxn ang="0">
                    <a:pos x="128" y="4"/>
                  </a:cxn>
                  <a:cxn ang="0">
                    <a:pos x="126" y="10"/>
                  </a:cxn>
                  <a:cxn ang="0">
                    <a:pos x="122" y="14"/>
                  </a:cxn>
                  <a:cxn ang="0">
                    <a:pos x="114" y="24"/>
                  </a:cxn>
                  <a:cxn ang="0">
                    <a:pos x="104" y="33"/>
                  </a:cxn>
                  <a:cxn ang="0">
                    <a:pos x="95" y="42"/>
                  </a:cxn>
                  <a:cxn ang="0">
                    <a:pos x="95" y="42"/>
                  </a:cxn>
                  <a:cxn ang="0">
                    <a:pos x="78" y="62"/>
                  </a:cxn>
                  <a:cxn ang="0">
                    <a:pos x="59" y="83"/>
                  </a:cxn>
                  <a:cxn ang="0">
                    <a:pos x="59" y="83"/>
                  </a:cxn>
                  <a:cxn ang="0">
                    <a:pos x="50" y="94"/>
                  </a:cxn>
                  <a:cxn ang="0">
                    <a:pos x="42" y="106"/>
                  </a:cxn>
                  <a:cxn ang="0">
                    <a:pos x="32" y="116"/>
                  </a:cxn>
                  <a:cxn ang="0">
                    <a:pos x="27" y="121"/>
                  </a:cxn>
                  <a:cxn ang="0">
                    <a:pos x="22" y="126"/>
                  </a:cxn>
                  <a:cxn ang="0">
                    <a:pos x="22" y="126"/>
                  </a:cxn>
                  <a:cxn ang="0">
                    <a:pos x="16" y="131"/>
                  </a:cxn>
                  <a:cxn ang="0">
                    <a:pos x="10" y="137"/>
                  </a:cxn>
                  <a:cxn ang="0">
                    <a:pos x="4" y="143"/>
                  </a:cxn>
                  <a:cxn ang="0">
                    <a:pos x="0" y="150"/>
                  </a:cxn>
                  <a:cxn ang="0">
                    <a:pos x="0" y="150"/>
                  </a:cxn>
                  <a:cxn ang="0">
                    <a:pos x="0" y="152"/>
                  </a:cxn>
                  <a:cxn ang="0">
                    <a:pos x="0" y="154"/>
                  </a:cxn>
                  <a:cxn ang="0">
                    <a:pos x="2" y="156"/>
                  </a:cxn>
                  <a:cxn ang="0">
                    <a:pos x="4" y="157"/>
                  </a:cxn>
                  <a:cxn ang="0">
                    <a:pos x="7" y="157"/>
                  </a:cxn>
                  <a:cxn ang="0">
                    <a:pos x="8" y="156"/>
                  </a:cxn>
                  <a:cxn ang="0">
                    <a:pos x="9" y="154"/>
                  </a:cxn>
                  <a:cxn ang="0">
                    <a:pos x="9" y="154"/>
                  </a:cxn>
                  <a:cxn ang="0">
                    <a:pos x="12" y="150"/>
                  </a:cxn>
                  <a:cxn ang="0">
                    <a:pos x="15" y="145"/>
                  </a:cxn>
                  <a:cxn ang="0">
                    <a:pos x="23" y="137"/>
                  </a:cxn>
                  <a:cxn ang="0">
                    <a:pos x="42" y="122"/>
                  </a:cxn>
                  <a:cxn ang="0">
                    <a:pos x="42" y="122"/>
                  </a:cxn>
                  <a:cxn ang="0">
                    <a:pos x="44" y="119"/>
                  </a:cxn>
                  <a:cxn ang="0">
                    <a:pos x="47" y="115"/>
                  </a:cxn>
                  <a:cxn ang="0">
                    <a:pos x="51" y="108"/>
                  </a:cxn>
                  <a:cxn ang="0">
                    <a:pos x="51" y="108"/>
                  </a:cxn>
                  <a:cxn ang="0">
                    <a:pos x="63" y="92"/>
                  </a:cxn>
                  <a:cxn ang="0">
                    <a:pos x="77" y="78"/>
                  </a:cxn>
                  <a:cxn ang="0">
                    <a:pos x="77" y="78"/>
                  </a:cxn>
                  <a:cxn ang="0">
                    <a:pos x="94" y="58"/>
                  </a:cxn>
                  <a:cxn ang="0">
                    <a:pos x="113" y="37"/>
                  </a:cxn>
                  <a:cxn ang="0">
                    <a:pos x="113" y="37"/>
                  </a:cxn>
                  <a:cxn ang="0">
                    <a:pos x="126" y="23"/>
                  </a:cxn>
                  <a:cxn ang="0">
                    <a:pos x="133" y="16"/>
                  </a:cxn>
                  <a:cxn ang="0">
                    <a:pos x="136" y="12"/>
                  </a:cxn>
                  <a:cxn ang="0">
                    <a:pos x="138" y="6"/>
                  </a:cxn>
                  <a:cxn ang="0">
                    <a:pos x="138" y="6"/>
                  </a:cxn>
                  <a:cxn ang="0">
                    <a:pos x="138" y="4"/>
                  </a:cxn>
                  <a:cxn ang="0">
                    <a:pos x="137" y="3"/>
                  </a:cxn>
                  <a:cxn ang="0">
                    <a:pos x="136" y="1"/>
                  </a:cxn>
                  <a:cxn ang="0">
                    <a:pos x="134" y="1"/>
                  </a:cxn>
                  <a:cxn ang="0">
                    <a:pos x="133" y="0"/>
                  </a:cxn>
                  <a:cxn ang="0">
                    <a:pos x="130" y="1"/>
                  </a:cxn>
                  <a:cxn ang="0">
                    <a:pos x="129" y="2"/>
                  </a:cxn>
                  <a:cxn ang="0">
                    <a:pos x="128" y="4"/>
                  </a:cxn>
                  <a:cxn ang="0">
                    <a:pos x="128" y="4"/>
                  </a:cxn>
                </a:cxnLst>
                <a:rect l="0" t="0" r="r" b="b"/>
                <a:pathLst>
                  <a:path w="138" h="157">
                    <a:moveTo>
                      <a:pt x="128" y="4"/>
                    </a:moveTo>
                    <a:lnTo>
                      <a:pt x="128" y="4"/>
                    </a:lnTo>
                    <a:lnTo>
                      <a:pt x="126" y="10"/>
                    </a:lnTo>
                    <a:lnTo>
                      <a:pt x="122" y="14"/>
                    </a:lnTo>
                    <a:lnTo>
                      <a:pt x="114" y="24"/>
                    </a:lnTo>
                    <a:lnTo>
                      <a:pt x="104" y="33"/>
                    </a:lnTo>
                    <a:lnTo>
                      <a:pt x="95" y="42"/>
                    </a:lnTo>
                    <a:lnTo>
                      <a:pt x="95" y="42"/>
                    </a:lnTo>
                    <a:lnTo>
                      <a:pt x="78" y="62"/>
                    </a:lnTo>
                    <a:lnTo>
                      <a:pt x="59" y="83"/>
                    </a:lnTo>
                    <a:lnTo>
                      <a:pt x="59" y="83"/>
                    </a:lnTo>
                    <a:lnTo>
                      <a:pt x="50" y="94"/>
                    </a:lnTo>
                    <a:lnTo>
                      <a:pt x="42" y="106"/>
                    </a:lnTo>
                    <a:lnTo>
                      <a:pt x="32" y="116"/>
                    </a:lnTo>
                    <a:lnTo>
                      <a:pt x="27" y="121"/>
                    </a:lnTo>
                    <a:lnTo>
                      <a:pt x="22" y="126"/>
                    </a:lnTo>
                    <a:lnTo>
                      <a:pt x="22" y="126"/>
                    </a:lnTo>
                    <a:lnTo>
                      <a:pt x="16" y="131"/>
                    </a:lnTo>
                    <a:lnTo>
                      <a:pt x="10" y="137"/>
                    </a:lnTo>
                    <a:lnTo>
                      <a:pt x="4" y="143"/>
                    </a:lnTo>
                    <a:lnTo>
                      <a:pt x="0" y="150"/>
                    </a:lnTo>
                    <a:lnTo>
                      <a:pt x="0" y="150"/>
                    </a:lnTo>
                    <a:lnTo>
                      <a:pt x="0" y="152"/>
                    </a:lnTo>
                    <a:lnTo>
                      <a:pt x="0" y="154"/>
                    </a:lnTo>
                    <a:lnTo>
                      <a:pt x="2" y="156"/>
                    </a:lnTo>
                    <a:lnTo>
                      <a:pt x="4" y="157"/>
                    </a:lnTo>
                    <a:lnTo>
                      <a:pt x="7" y="157"/>
                    </a:lnTo>
                    <a:lnTo>
                      <a:pt x="8" y="156"/>
                    </a:lnTo>
                    <a:lnTo>
                      <a:pt x="9" y="154"/>
                    </a:lnTo>
                    <a:lnTo>
                      <a:pt x="9" y="154"/>
                    </a:lnTo>
                    <a:lnTo>
                      <a:pt x="12" y="150"/>
                    </a:lnTo>
                    <a:lnTo>
                      <a:pt x="15" y="145"/>
                    </a:lnTo>
                    <a:lnTo>
                      <a:pt x="23" y="137"/>
                    </a:lnTo>
                    <a:lnTo>
                      <a:pt x="42" y="122"/>
                    </a:lnTo>
                    <a:lnTo>
                      <a:pt x="42" y="122"/>
                    </a:lnTo>
                    <a:lnTo>
                      <a:pt x="44" y="119"/>
                    </a:lnTo>
                    <a:lnTo>
                      <a:pt x="47" y="115"/>
                    </a:lnTo>
                    <a:lnTo>
                      <a:pt x="51" y="108"/>
                    </a:lnTo>
                    <a:lnTo>
                      <a:pt x="51" y="108"/>
                    </a:lnTo>
                    <a:lnTo>
                      <a:pt x="63" y="92"/>
                    </a:lnTo>
                    <a:lnTo>
                      <a:pt x="77" y="78"/>
                    </a:lnTo>
                    <a:lnTo>
                      <a:pt x="77" y="78"/>
                    </a:lnTo>
                    <a:lnTo>
                      <a:pt x="94" y="58"/>
                    </a:lnTo>
                    <a:lnTo>
                      <a:pt x="113" y="37"/>
                    </a:lnTo>
                    <a:lnTo>
                      <a:pt x="113" y="37"/>
                    </a:lnTo>
                    <a:lnTo>
                      <a:pt x="126" y="23"/>
                    </a:lnTo>
                    <a:lnTo>
                      <a:pt x="133" y="16"/>
                    </a:lnTo>
                    <a:lnTo>
                      <a:pt x="136" y="12"/>
                    </a:lnTo>
                    <a:lnTo>
                      <a:pt x="138" y="6"/>
                    </a:lnTo>
                    <a:lnTo>
                      <a:pt x="138" y="6"/>
                    </a:lnTo>
                    <a:lnTo>
                      <a:pt x="138" y="4"/>
                    </a:lnTo>
                    <a:lnTo>
                      <a:pt x="137" y="3"/>
                    </a:lnTo>
                    <a:lnTo>
                      <a:pt x="136" y="1"/>
                    </a:lnTo>
                    <a:lnTo>
                      <a:pt x="134" y="1"/>
                    </a:lnTo>
                    <a:lnTo>
                      <a:pt x="133" y="0"/>
                    </a:lnTo>
                    <a:lnTo>
                      <a:pt x="130" y="1"/>
                    </a:lnTo>
                    <a:lnTo>
                      <a:pt x="129" y="2"/>
                    </a:lnTo>
                    <a:lnTo>
                      <a:pt x="128" y="4"/>
                    </a:lnTo>
                    <a:lnTo>
                      <a:pt x="128" y="4"/>
                    </a:lnTo>
                    <a:close/>
                  </a:path>
                </a:pathLst>
              </a:custGeom>
              <a:grpFill/>
              <a:ln w="9525">
                <a:noFill/>
                <a:round/>
              </a:ln>
            </p:spPr>
            <p:txBody>
              <a:bodyPr vert="horz" wrap="square" lIns="121920" tIns="60960" rIns="121920" bIns="60960" numCol="1" anchor="t" anchorCtr="0" compatLnSpc="1"/>
              <a:lstStyle/>
              <a:p>
                <a:endParaRPr lang="zh-CN" altLang="en-US" sz="2400">
                  <a:cs typeface="+mn-ea"/>
                  <a:sym typeface="+mn-lt"/>
                </a:endParaRPr>
              </a:p>
            </p:txBody>
          </p:sp>
          <p:sp>
            <p:nvSpPr>
              <p:cNvPr id="73" name="Freeform 619"/>
              <p:cNvSpPr/>
              <p:nvPr/>
            </p:nvSpPr>
            <p:spPr bwMode="auto">
              <a:xfrm>
                <a:off x="2265363" y="4567238"/>
                <a:ext cx="55563" cy="61913"/>
              </a:xfrm>
              <a:custGeom>
                <a:avLst/>
                <a:gdLst/>
                <a:ahLst/>
                <a:cxnLst>
                  <a:cxn ang="0">
                    <a:pos x="96" y="1"/>
                  </a:cxn>
                  <a:cxn ang="0">
                    <a:pos x="96" y="1"/>
                  </a:cxn>
                  <a:cxn ang="0">
                    <a:pos x="70" y="27"/>
                  </a:cxn>
                  <a:cxn ang="0">
                    <a:pos x="44" y="53"/>
                  </a:cxn>
                  <a:cxn ang="0">
                    <a:pos x="31" y="66"/>
                  </a:cxn>
                  <a:cxn ang="0">
                    <a:pos x="19" y="81"/>
                  </a:cxn>
                  <a:cxn ang="0">
                    <a:pos x="8" y="95"/>
                  </a:cxn>
                  <a:cxn ang="0">
                    <a:pos x="0" y="112"/>
                  </a:cxn>
                  <a:cxn ang="0">
                    <a:pos x="0" y="112"/>
                  </a:cxn>
                  <a:cxn ang="0">
                    <a:pos x="0" y="114"/>
                  </a:cxn>
                  <a:cxn ang="0">
                    <a:pos x="0" y="116"/>
                  </a:cxn>
                  <a:cxn ang="0">
                    <a:pos x="3" y="118"/>
                  </a:cxn>
                  <a:cxn ang="0">
                    <a:pos x="4" y="119"/>
                  </a:cxn>
                  <a:cxn ang="0">
                    <a:pos x="6" y="119"/>
                  </a:cxn>
                  <a:cxn ang="0">
                    <a:pos x="7" y="118"/>
                  </a:cxn>
                  <a:cxn ang="0">
                    <a:pos x="8" y="116"/>
                  </a:cxn>
                  <a:cxn ang="0">
                    <a:pos x="8" y="116"/>
                  </a:cxn>
                  <a:cxn ang="0">
                    <a:pos x="17" y="100"/>
                  </a:cxn>
                  <a:cxn ang="0">
                    <a:pos x="27" y="86"/>
                  </a:cxn>
                  <a:cxn ang="0">
                    <a:pos x="38" y="72"/>
                  </a:cxn>
                  <a:cxn ang="0">
                    <a:pos x="51" y="58"/>
                  </a:cxn>
                  <a:cxn ang="0">
                    <a:pos x="77" y="33"/>
                  </a:cxn>
                  <a:cxn ang="0">
                    <a:pos x="102" y="9"/>
                  </a:cxn>
                  <a:cxn ang="0">
                    <a:pos x="102" y="9"/>
                  </a:cxn>
                  <a:cxn ang="0">
                    <a:pos x="103" y="6"/>
                  </a:cxn>
                  <a:cxn ang="0">
                    <a:pos x="104" y="4"/>
                  </a:cxn>
                  <a:cxn ang="0">
                    <a:pos x="103" y="3"/>
                  </a:cxn>
                  <a:cxn ang="0">
                    <a:pos x="102" y="1"/>
                  </a:cxn>
                  <a:cxn ang="0">
                    <a:pos x="101" y="0"/>
                  </a:cxn>
                  <a:cxn ang="0">
                    <a:pos x="99" y="0"/>
                  </a:cxn>
                  <a:cxn ang="0">
                    <a:pos x="98" y="0"/>
                  </a:cxn>
                  <a:cxn ang="0">
                    <a:pos x="96" y="1"/>
                  </a:cxn>
                  <a:cxn ang="0">
                    <a:pos x="96" y="1"/>
                  </a:cxn>
                </a:cxnLst>
                <a:rect l="0" t="0" r="r" b="b"/>
                <a:pathLst>
                  <a:path w="104" h="119">
                    <a:moveTo>
                      <a:pt x="96" y="1"/>
                    </a:moveTo>
                    <a:lnTo>
                      <a:pt x="96" y="1"/>
                    </a:lnTo>
                    <a:lnTo>
                      <a:pt x="70" y="27"/>
                    </a:lnTo>
                    <a:lnTo>
                      <a:pt x="44" y="53"/>
                    </a:lnTo>
                    <a:lnTo>
                      <a:pt x="31" y="66"/>
                    </a:lnTo>
                    <a:lnTo>
                      <a:pt x="19" y="81"/>
                    </a:lnTo>
                    <a:lnTo>
                      <a:pt x="8" y="95"/>
                    </a:lnTo>
                    <a:lnTo>
                      <a:pt x="0" y="112"/>
                    </a:lnTo>
                    <a:lnTo>
                      <a:pt x="0" y="112"/>
                    </a:lnTo>
                    <a:lnTo>
                      <a:pt x="0" y="114"/>
                    </a:lnTo>
                    <a:lnTo>
                      <a:pt x="0" y="116"/>
                    </a:lnTo>
                    <a:lnTo>
                      <a:pt x="3" y="118"/>
                    </a:lnTo>
                    <a:lnTo>
                      <a:pt x="4" y="119"/>
                    </a:lnTo>
                    <a:lnTo>
                      <a:pt x="6" y="119"/>
                    </a:lnTo>
                    <a:lnTo>
                      <a:pt x="7" y="118"/>
                    </a:lnTo>
                    <a:lnTo>
                      <a:pt x="8" y="116"/>
                    </a:lnTo>
                    <a:lnTo>
                      <a:pt x="8" y="116"/>
                    </a:lnTo>
                    <a:lnTo>
                      <a:pt x="17" y="100"/>
                    </a:lnTo>
                    <a:lnTo>
                      <a:pt x="27" y="86"/>
                    </a:lnTo>
                    <a:lnTo>
                      <a:pt x="38" y="72"/>
                    </a:lnTo>
                    <a:lnTo>
                      <a:pt x="51" y="58"/>
                    </a:lnTo>
                    <a:lnTo>
                      <a:pt x="77" y="33"/>
                    </a:lnTo>
                    <a:lnTo>
                      <a:pt x="102" y="9"/>
                    </a:lnTo>
                    <a:lnTo>
                      <a:pt x="102" y="9"/>
                    </a:lnTo>
                    <a:lnTo>
                      <a:pt x="103" y="6"/>
                    </a:lnTo>
                    <a:lnTo>
                      <a:pt x="104" y="4"/>
                    </a:lnTo>
                    <a:lnTo>
                      <a:pt x="103" y="3"/>
                    </a:lnTo>
                    <a:lnTo>
                      <a:pt x="102" y="1"/>
                    </a:lnTo>
                    <a:lnTo>
                      <a:pt x="101" y="0"/>
                    </a:lnTo>
                    <a:lnTo>
                      <a:pt x="99" y="0"/>
                    </a:lnTo>
                    <a:lnTo>
                      <a:pt x="98" y="0"/>
                    </a:lnTo>
                    <a:lnTo>
                      <a:pt x="96" y="1"/>
                    </a:lnTo>
                    <a:lnTo>
                      <a:pt x="96" y="1"/>
                    </a:lnTo>
                    <a:close/>
                  </a:path>
                </a:pathLst>
              </a:custGeom>
              <a:grpFill/>
              <a:ln w="9525">
                <a:noFill/>
                <a:round/>
              </a:ln>
            </p:spPr>
            <p:txBody>
              <a:bodyPr vert="horz" wrap="square" lIns="121920" tIns="60960" rIns="121920" bIns="60960" numCol="1" anchor="t" anchorCtr="0" compatLnSpc="1"/>
              <a:lstStyle/>
              <a:p>
                <a:endParaRPr lang="zh-CN" altLang="en-US" sz="2400">
                  <a:cs typeface="+mn-ea"/>
                  <a:sym typeface="+mn-lt"/>
                </a:endParaRPr>
              </a:p>
            </p:txBody>
          </p:sp>
          <p:sp>
            <p:nvSpPr>
              <p:cNvPr id="74" name="Freeform 620"/>
              <p:cNvSpPr/>
              <p:nvPr/>
            </p:nvSpPr>
            <p:spPr bwMode="auto">
              <a:xfrm>
                <a:off x="2359026" y="4152900"/>
                <a:ext cx="84138" cy="90488"/>
              </a:xfrm>
              <a:custGeom>
                <a:avLst/>
                <a:gdLst/>
                <a:ahLst/>
                <a:cxnLst>
                  <a:cxn ang="0">
                    <a:pos x="154" y="1"/>
                  </a:cxn>
                  <a:cxn ang="0">
                    <a:pos x="154" y="1"/>
                  </a:cxn>
                  <a:cxn ang="0">
                    <a:pos x="142" y="10"/>
                  </a:cxn>
                  <a:cxn ang="0">
                    <a:pos x="132" y="18"/>
                  </a:cxn>
                  <a:cxn ang="0">
                    <a:pos x="112" y="36"/>
                  </a:cxn>
                  <a:cxn ang="0">
                    <a:pos x="93" y="56"/>
                  </a:cxn>
                  <a:cxn ang="0">
                    <a:pos x="75" y="76"/>
                  </a:cxn>
                  <a:cxn ang="0">
                    <a:pos x="75" y="76"/>
                  </a:cxn>
                  <a:cxn ang="0">
                    <a:pos x="52" y="100"/>
                  </a:cxn>
                  <a:cxn ang="0">
                    <a:pos x="29" y="125"/>
                  </a:cxn>
                  <a:cxn ang="0">
                    <a:pos x="29" y="125"/>
                  </a:cxn>
                  <a:cxn ang="0">
                    <a:pos x="20" y="135"/>
                  </a:cxn>
                  <a:cxn ang="0">
                    <a:pos x="12" y="144"/>
                  </a:cxn>
                  <a:cxn ang="0">
                    <a:pos x="6" y="153"/>
                  </a:cxn>
                  <a:cxn ang="0">
                    <a:pos x="0" y="165"/>
                  </a:cxn>
                  <a:cxn ang="0">
                    <a:pos x="0" y="165"/>
                  </a:cxn>
                  <a:cxn ang="0">
                    <a:pos x="0" y="167"/>
                  </a:cxn>
                  <a:cxn ang="0">
                    <a:pos x="0" y="170"/>
                  </a:cxn>
                  <a:cxn ang="0">
                    <a:pos x="2" y="171"/>
                  </a:cxn>
                  <a:cxn ang="0">
                    <a:pos x="4" y="172"/>
                  </a:cxn>
                  <a:cxn ang="0">
                    <a:pos x="4" y="172"/>
                  </a:cxn>
                  <a:cxn ang="0">
                    <a:pos x="9" y="172"/>
                  </a:cxn>
                  <a:cxn ang="0">
                    <a:pos x="13" y="171"/>
                  </a:cxn>
                  <a:cxn ang="0">
                    <a:pos x="16" y="168"/>
                  </a:cxn>
                  <a:cxn ang="0">
                    <a:pos x="18" y="163"/>
                  </a:cxn>
                  <a:cxn ang="0">
                    <a:pos x="18" y="163"/>
                  </a:cxn>
                  <a:cxn ang="0">
                    <a:pos x="18" y="161"/>
                  </a:cxn>
                  <a:cxn ang="0">
                    <a:pos x="17" y="159"/>
                  </a:cxn>
                  <a:cxn ang="0">
                    <a:pos x="16" y="158"/>
                  </a:cxn>
                  <a:cxn ang="0">
                    <a:pos x="14" y="157"/>
                  </a:cxn>
                  <a:cxn ang="0">
                    <a:pos x="14" y="157"/>
                  </a:cxn>
                  <a:cxn ang="0">
                    <a:pos x="20" y="148"/>
                  </a:cxn>
                  <a:cxn ang="0">
                    <a:pos x="28" y="139"/>
                  </a:cxn>
                  <a:cxn ang="0">
                    <a:pos x="43" y="121"/>
                  </a:cxn>
                  <a:cxn ang="0">
                    <a:pos x="60" y="105"/>
                  </a:cxn>
                  <a:cxn ang="0">
                    <a:pos x="75" y="89"/>
                  </a:cxn>
                  <a:cxn ang="0">
                    <a:pos x="75" y="89"/>
                  </a:cxn>
                  <a:cxn ang="0">
                    <a:pos x="95" y="67"/>
                  </a:cxn>
                  <a:cxn ang="0">
                    <a:pos x="114" y="47"/>
                  </a:cxn>
                  <a:cxn ang="0">
                    <a:pos x="125" y="36"/>
                  </a:cxn>
                  <a:cxn ang="0">
                    <a:pos x="135" y="27"/>
                  </a:cxn>
                  <a:cxn ang="0">
                    <a:pos x="146" y="18"/>
                  </a:cxn>
                  <a:cxn ang="0">
                    <a:pos x="158" y="10"/>
                  </a:cxn>
                  <a:cxn ang="0">
                    <a:pos x="158" y="10"/>
                  </a:cxn>
                  <a:cxn ang="0">
                    <a:pos x="160" y="9"/>
                  </a:cxn>
                  <a:cxn ang="0">
                    <a:pos x="160" y="6"/>
                  </a:cxn>
                  <a:cxn ang="0">
                    <a:pos x="160" y="4"/>
                  </a:cxn>
                  <a:cxn ang="0">
                    <a:pos x="160" y="3"/>
                  </a:cxn>
                  <a:cxn ang="0">
                    <a:pos x="159" y="1"/>
                  </a:cxn>
                  <a:cxn ang="0">
                    <a:pos x="157" y="1"/>
                  </a:cxn>
                  <a:cxn ang="0">
                    <a:pos x="156" y="0"/>
                  </a:cxn>
                  <a:cxn ang="0">
                    <a:pos x="154" y="1"/>
                  </a:cxn>
                  <a:cxn ang="0">
                    <a:pos x="154" y="1"/>
                  </a:cxn>
                </a:cxnLst>
                <a:rect l="0" t="0" r="r" b="b"/>
                <a:pathLst>
                  <a:path w="160" h="172">
                    <a:moveTo>
                      <a:pt x="154" y="1"/>
                    </a:moveTo>
                    <a:lnTo>
                      <a:pt x="154" y="1"/>
                    </a:lnTo>
                    <a:lnTo>
                      <a:pt x="142" y="10"/>
                    </a:lnTo>
                    <a:lnTo>
                      <a:pt x="132" y="18"/>
                    </a:lnTo>
                    <a:lnTo>
                      <a:pt x="112" y="36"/>
                    </a:lnTo>
                    <a:lnTo>
                      <a:pt x="93" y="56"/>
                    </a:lnTo>
                    <a:lnTo>
                      <a:pt x="75" y="76"/>
                    </a:lnTo>
                    <a:lnTo>
                      <a:pt x="75" y="76"/>
                    </a:lnTo>
                    <a:lnTo>
                      <a:pt x="52" y="100"/>
                    </a:lnTo>
                    <a:lnTo>
                      <a:pt x="29" y="125"/>
                    </a:lnTo>
                    <a:lnTo>
                      <a:pt x="29" y="125"/>
                    </a:lnTo>
                    <a:lnTo>
                      <a:pt x="20" y="135"/>
                    </a:lnTo>
                    <a:lnTo>
                      <a:pt x="12" y="144"/>
                    </a:lnTo>
                    <a:lnTo>
                      <a:pt x="6" y="153"/>
                    </a:lnTo>
                    <a:lnTo>
                      <a:pt x="0" y="165"/>
                    </a:lnTo>
                    <a:lnTo>
                      <a:pt x="0" y="165"/>
                    </a:lnTo>
                    <a:lnTo>
                      <a:pt x="0" y="167"/>
                    </a:lnTo>
                    <a:lnTo>
                      <a:pt x="0" y="170"/>
                    </a:lnTo>
                    <a:lnTo>
                      <a:pt x="2" y="171"/>
                    </a:lnTo>
                    <a:lnTo>
                      <a:pt x="4" y="172"/>
                    </a:lnTo>
                    <a:lnTo>
                      <a:pt x="4" y="172"/>
                    </a:lnTo>
                    <a:lnTo>
                      <a:pt x="9" y="172"/>
                    </a:lnTo>
                    <a:lnTo>
                      <a:pt x="13" y="171"/>
                    </a:lnTo>
                    <a:lnTo>
                      <a:pt x="16" y="168"/>
                    </a:lnTo>
                    <a:lnTo>
                      <a:pt x="18" y="163"/>
                    </a:lnTo>
                    <a:lnTo>
                      <a:pt x="18" y="163"/>
                    </a:lnTo>
                    <a:lnTo>
                      <a:pt x="18" y="161"/>
                    </a:lnTo>
                    <a:lnTo>
                      <a:pt x="17" y="159"/>
                    </a:lnTo>
                    <a:lnTo>
                      <a:pt x="16" y="158"/>
                    </a:lnTo>
                    <a:lnTo>
                      <a:pt x="14" y="157"/>
                    </a:lnTo>
                    <a:lnTo>
                      <a:pt x="14" y="157"/>
                    </a:lnTo>
                    <a:lnTo>
                      <a:pt x="20" y="148"/>
                    </a:lnTo>
                    <a:lnTo>
                      <a:pt x="28" y="139"/>
                    </a:lnTo>
                    <a:lnTo>
                      <a:pt x="43" y="121"/>
                    </a:lnTo>
                    <a:lnTo>
                      <a:pt x="60" y="105"/>
                    </a:lnTo>
                    <a:lnTo>
                      <a:pt x="75" y="89"/>
                    </a:lnTo>
                    <a:lnTo>
                      <a:pt x="75" y="89"/>
                    </a:lnTo>
                    <a:lnTo>
                      <a:pt x="95" y="67"/>
                    </a:lnTo>
                    <a:lnTo>
                      <a:pt x="114" y="47"/>
                    </a:lnTo>
                    <a:lnTo>
                      <a:pt x="125" y="36"/>
                    </a:lnTo>
                    <a:lnTo>
                      <a:pt x="135" y="27"/>
                    </a:lnTo>
                    <a:lnTo>
                      <a:pt x="146" y="18"/>
                    </a:lnTo>
                    <a:lnTo>
                      <a:pt x="158" y="10"/>
                    </a:lnTo>
                    <a:lnTo>
                      <a:pt x="158" y="10"/>
                    </a:lnTo>
                    <a:lnTo>
                      <a:pt x="160" y="9"/>
                    </a:lnTo>
                    <a:lnTo>
                      <a:pt x="160" y="6"/>
                    </a:lnTo>
                    <a:lnTo>
                      <a:pt x="160" y="4"/>
                    </a:lnTo>
                    <a:lnTo>
                      <a:pt x="160" y="3"/>
                    </a:lnTo>
                    <a:lnTo>
                      <a:pt x="159" y="1"/>
                    </a:lnTo>
                    <a:lnTo>
                      <a:pt x="157" y="1"/>
                    </a:lnTo>
                    <a:lnTo>
                      <a:pt x="156" y="0"/>
                    </a:lnTo>
                    <a:lnTo>
                      <a:pt x="154" y="1"/>
                    </a:lnTo>
                    <a:lnTo>
                      <a:pt x="154" y="1"/>
                    </a:lnTo>
                    <a:close/>
                  </a:path>
                </a:pathLst>
              </a:custGeom>
              <a:grpFill/>
              <a:ln w="9525">
                <a:noFill/>
                <a:round/>
              </a:ln>
            </p:spPr>
            <p:txBody>
              <a:bodyPr vert="horz" wrap="square" lIns="121920" tIns="60960" rIns="121920" bIns="60960" numCol="1" anchor="t" anchorCtr="0" compatLnSpc="1"/>
              <a:lstStyle/>
              <a:p>
                <a:endParaRPr lang="zh-CN" altLang="en-US" sz="2400">
                  <a:cs typeface="+mn-ea"/>
                  <a:sym typeface="+mn-lt"/>
                </a:endParaRPr>
              </a:p>
            </p:txBody>
          </p:sp>
          <p:sp>
            <p:nvSpPr>
              <p:cNvPr id="75" name="Freeform 621"/>
              <p:cNvSpPr/>
              <p:nvPr/>
            </p:nvSpPr>
            <p:spPr bwMode="auto">
              <a:xfrm>
                <a:off x="2406651" y="4149725"/>
                <a:ext cx="92075" cy="88900"/>
              </a:xfrm>
              <a:custGeom>
                <a:avLst/>
                <a:gdLst/>
                <a:ahLst/>
                <a:cxnLst>
                  <a:cxn ang="0">
                    <a:pos x="168" y="1"/>
                  </a:cxn>
                  <a:cxn ang="0">
                    <a:pos x="168" y="1"/>
                  </a:cxn>
                  <a:cxn ang="0">
                    <a:pos x="144" y="19"/>
                  </a:cxn>
                  <a:cxn ang="0">
                    <a:pos x="123" y="37"/>
                  </a:cxn>
                  <a:cxn ang="0">
                    <a:pos x="102" y="57"/>
                  </a:cxn>
                  <a:cxn ang="0">
                    <a:pos x="81" y="78"/>
                  </a:cxn>
                  <a:cxn ang="0">
                    <a:pos x="81" y="78"/>
                  </a:cxn>
                  <a:cxn ang="0">
                    <a:pos x="56" y="101"/>
                  </a:cxn>
                  <a:cxn ang="0">
                    <a:pos x="44" y="114"/>
                  </a:cxn>
                  <a:cxn ang="0">
                    <a:pos x="31" y="125"/>
                  </a:cxn>
                  <a:cxn ang="0">
                    <a:pos x="31" y="125"/>
                  </a:cxn>
                  <a:cxn ang="0">
                    <a:pos x="21" y="132"/>
                  </a:cxn>
                  <a:cxn ang="0">
                    <a:pos x="13" y="140"/>
                  </a:cxn>
                  <a:cxn ang="0">
                    <a:pos x="6" y="149"/>
                  </a:cxn>
                  <a:cxn ang="0">
                    <a:pos x="3" y="154"/>
                  </a:cxn>
                  <a:cxn ang="0">
                    <a:pos x="0" y="159"/>
                  </a:cxn>
                  <a:cxn ang="0">
                    <a:pos x="0" y="159"/>
                  </a:cxn>
                  <a:cxn ang="0">
                    <a:pos x="0" y="160"/>
                  </a:cxn>
                  <a:cxn ang="0">
                    <a:pos x="0" y="162"/>
                  </a:cxn>
                  <a:cxn ang="0">
                    <a:pos x="2" y="165"/>
                  </a:cxn>
                  <a:cxn ang="0">
                    <a:pos x="5" y="166"/>
                  </a:cxn>
                  <a:cxn ang="0">
                    <a:pos x="6" y="165"/>
                  </a:cxn>
                  <a:cxn ang="0">
                    <a:pos x="8" y="164"/>
                  </a:cxn>
                  <a:cxn ang="0">
                    <a:pos x="12" y="160"/>
                  </a:cxn>
                  <a:cxn ang="0">
                    <a:pos x="12" y="160"/>
                  </a:cxn>
                  <a:cxn ang="0">
                    <a:pos x="13" y="157"/>
                  </a:cxn>
                  <a:cxn ang="0">
                    <a:pos x="13" y="155"/>
                  </a:cxn>
                  <a:cxn ang="0">
                    <a:pos x="13" y="155"/>
                  </a:cxn>
                  <a:cxn ang="0">
                    <a:pos x="20" y="147"/>
                  </a:cxn>
                  <a:cxn ang="0">
                    <a:pos x="27" y="140"/>
                  </a:cxn>
                  <a:cxn ang="0">
                    <a:pos x="44" y="126"/>
                  </a:cxn>
                  <a:cxn ang="0">
                    <a:pos x="44" y="126"/>
                  </a:cxn>
                  <a:cxn ang="0">
                    <a:pos x="55" y="116"/>
                  </a:cxn>
                  <a:cxn ang="0">
                    <a:pos x="67" y="106"/>
                  </a:cxn>
                  <a:cxn ang="0">
                    <a:pos x="88" y="84"/>
                  </a:cxn>
                  <a:cxn ang="0">
                    <a:pos x="88" y="84"/>
                  </a:cxn>
                  <a:cxn ang="0">
                    <a:pos x="108" y="64"/>
                  </a:cxn>
                  <a:cxn ang="0">
                    <a:pos x="129" y="45"/>
                  </a:cxn>
                  <a:cxn ang="0">
                    <a:pos x="149" y="26"/>
                  </a:cxn>
                  <a:cxn ang="0">
                    <a:pos x="172" y="9"/>
                  </a:cxn>
                  <a:cxn ang="0">
                    <a:pos x="172" y="9"/>
                  </a:cxn>
                  <a:cxn ang="0">
                    <a:pos x="174" y="7"/>
                  </a:cxn>
                  <a:cxn ang="0">
                    <a:pos x="174" y="5"/>
                  </a:cxn>
                  <a:cxn ang="0">
                    <a:pos x="174" y="2"/>
                  </a:cxn>
                  <a:cxn ang="0">
                    <a:pos x="173" y="1"/>
                  </a:cxn>
                  <a:cxn ang="0">
                    <a:pos x="171" y="0"/>
                  </a:cxn>
                  <a:cxn ang="0">
                    <a:pos x="169" y="0"/>
                  </a:cxn>
                  <a:cxn ang="0">
                    <a:pos x="168" y="1"/>
                  </a:cxn>
                  <a:cxn ang="0">
                    <a:pos x="168" y="1"/>
                  </a:cxn>
                </a:cxnLst>
                <a:rect l="0" t="0" r="r" b="b"/>
                <a:pathLst>
                  <a:path w="174" h="166">
                    <a:moveTo>
                      <a:pt x="168" y="1"/>
                    </a:moveTo>
                    <a:lnTo>
                      <a:pt x="168" y="1"/>
                    </a:lnTo>
                    <a:lnTo>
                      <a:pt x="144" y="19"/>
                    </a:lnTo>
                    <a:lnTo>
                      <a:pt x="123" y="37"/>
                    </a:lnTo>
                    <a:lnTo>
                      <a:pt x="102" y="57"/>
                    </a:lnTo>
                    <a:lnTo>
                      <a:pt x="81" y="78"/>
                    </a:lnTo>
                    <a:lnTo>
                      <a:pt x="81" y="78"/>
                    </a:lnTo>
                    <a:lnTo>
                      <a:pt x="56" y="101"/>
                    </a:lnTo>
                    <a:lnTo>
                      <a:pt x="44" y="114"/>
                    </a:lnTo>
                    <a:lnTo>
                      <a:pt x="31" y="125"/>
                    </a:lnTo>
                    <a:lnTo>
                      <a:pt x="31" y="125"/>
                    </a:lnTo>
                    <a:lnTo>
                      <a:pt x="21" y="132"/>
                    </a:lnTo>
                    <a:lnTo>
                      <a:pt x="13" y="140"/>
                    </a:lnTo>
                    <a:lnTo>
                      <a:pt x="6" y="149"/>
                    </a:lnTo>
                    <a:lnTo>
                      <a:pt x="3" y="154"/>
                    </a:lnTo>
                    <a:lnTo>
                      <a:pt x="0" y="159"/>
                    </a:lnTo>
                    <a:lnTo>
                      <a:pt x="0" y="159"/>
                    </a:lnTo>
                    <a:lnTo>
                      <a:pt x="0" y="160"/>
                    </a:lnTo>
                    <a:lnTo>
                      <a:pt x="0" y="162"/>
                    </a:lnTo>
                    <a:lnTo>
                      <a:pt x="2" y="165"/>
                    </a:lnTo>
                    <a:lnTo>
                      <a:pt x="5" y="166"/>
                    </a:lnTo>
                    <a:lnTo>
                      <a:pt x="6" y="165"/>
                    </a:lnTo>
                    <a:lnTo>
                      <a:pt x="8" y="164"/>
                    </a:lnTo>
                    <a:lnTo>
                      <a:pt x="12" y="160"/>
                    </a:lnTo>
                    <a:lnTo>
                      <a:pt x="12" y="160"/>
                    </a:lnTo>
                    <a:lnTo>
                      <a:pt x="13" y="157"/>
                    </a:lnTo>
                    <a:lnTo>
                      <a:pt x="13" y="155"/>
                    </a:lnTo>
                    <a:lnTo>
                      <a:pt x="13" y="155"/>
                    </a:lnTo>
                    <a:lnTo>
                      <a:pt x="20" y="147"/>
                    </a:lnTo>
                    <a:lnTo>
                      <a:pt x="27" y="140"/>
                    </a:lnTo>
                    <a:lnTo>
                      <a:pt x="44" y="126"/>
                    </a:lnTo>
                    <a:lnTo>
                      <a:pt x="44" y="126"/>
                    </a:lnTo>
                    <a:lnTo>
                      <a:pt x="55" y="116"/>
                    </a:lnTo>
                    <a:lnTo>
                      <a:pt x="67" y="106"/>
                    </a:lnTo>
                    <a:lnTo>
                      <a:pt x="88" y="84"/>
                    </a:lnTo>
                    <a:lnTo>
                      <a:pt x="88" y="84"/>
                    </a:lnTo>
                    <a:lnTo>
                      <a:pt x="108" y="64"/>
                    </a:lnTo>
                    <a:lnTo>
                      <a:pt x="129" y="45"/>
                    </a:lnTo>
                    <a:lnTo>
                      <a:pt x="149" y="26"/>
                    </a:lnTo>
                    <a:lnTo>
                      <a:pt x="172" y="9"/>
                    </a:lnTo>
                    <a:lnTo>
                      <a:pt x="172" y="9"/>
                    </a:lnTo>
                    <a:lnTo>
                      <a:pt x="174" y="7"/>
                    </a:lnTo>
                    <a:lnTo>
                      <a:pt x="174" y="5"/>
                    </a:lnTo>
                    <a:lnTo>
                      <a:pt x="174" y="2"/>
                    </a:lnTo>
                    <a:lnTo>
                      <a:pt x="173" y="1"/>
                    </a:lnTo>
                    <a:lnTo>
                      <a:pt x="171" y="0"/>
                    </a:lnTo>
                    <a:lnTo>
                      <a:pt x="169" y="0"/>
                    </a:lnTo>
                    <a:lnTo>
                      <a:pt x="168" y="1"/>
                    </a:lnTo>
                    <a:lnTo>
                      <a:pt x="168" y="1"/>
                    </a:lnTo>
                    <a:close/>
                  </a:path>
                </a:pathLst>
              </a:custGeom>
              <a:grpFill/>
              <a:ln w="9525">
                <a:noFill/>
                <a:round/>
              </a:ln>
            </p:spPr>
            <p:txBody>
              <a:bodyPr vert="horz" wrap="square" lIns="121920" tIns="60960" rIns="121920" bIns="60960" numCol="1" anchor="t" anchorCtr="0" compatLnSpc="1"/>
              <a:lstStyle/>
              <a:p>
                <a:endParaRPr lang="zh-CN" altLang="en-US" sz="2400">
                  <a:cs typeface="+mn-ea"/>
                  <a:sym typeface="+mn-lt"/>
                </a:endParaRPr>
              </a:p>
            </p:txBody>
          </p:sp>
          <p:sp>
            <p:nvSpPr>
              <p:cNvPr id="76" name="Freeform 622"/>
              <p:cNvSpPr/>
              <p:nvPr/>
            </p:nvSpPr>
            <p:spPr bwMode="auto">
              <a:xfrm>
                <a:off x="2433638" y="4144963"/>
                <a:ext cx="120650" cy="98425"/>
              </a:xfrm>
              <a:custGeom>
                <a:avLst/>
                <a:gdLst/>
                <a:ahLst/>
                <a:cxnLst>
                  <a:cxn ang="0">
                    <a:pos x="221" y="0"/>
                  </a:cxn>
                  <a:cxn ang="0">
                    <a:pos x="221" y="0"/>
                  </a:cxn>
                  <a:cxn ang="0">
                    <a:pos x="166" y="38"/>
                  </a:cxn>
                  <a:cxn ang="0">
                    <a:pos x="139" y="58"/>
                  </a:cxn>
                  <a:cxn ang="0">
                    <a:pos x="112" y="78"/>
                  </a:cxn>
                  <a:cxn ang="0">
                    <a:pos x="112" y="78"/>
                  </a:cxn>
                  <a:cxn ang="0">
                    <a:pos x="84" y="102"/>
                  </a:cxn>
                  <a:cxn ang="0">
                    <a:pos x="55" y="125"/>
                  </a:cxn>
                  <a:cxn ang="0">
                    <a:pos x="27" y="150"/>
                  </a:cxn>
                  <a:cxn ang="0">
                    <a:pos x="15" y="163"/>
                  </a:cxn>
                  <a:cxn ang="0">
                    <a:pos x="2" y="176"/>
                  </a:cxn>
                  <a:cxn ang="0">
                    <a:pos x="2" y="176"/>
                  </a:cxn>
                  <a:cxn ang="0">
                    <a:pos x="0" y="179"/>
                  </a:cxn>
                  <a:cxn ang="0">
                    <a:pos x="1" y="182"/>
                  </a:cxn>
                  <a:cxn ang="0">
                    <a:pos x="2" y="184"/>
                  </a:cxn>
                  <a:cxn ang="0">
                    <a:pos x="5" y="185"/>
                  </a:cxn>
                  <a:cxn ang="0">
                    <a:pos x="5" y="185"/>
                  </a:cxn>
                  <a:cxn ang="0">
                    <a:pos x="10" y="184"/>
                  </a:cxn>
                  <a:cxn ang="0">
                    <a:pos x="12" y="183"/>
                  </a:cxn>
                  <a:cxn ang="0">
                    <a:pos x="14" y="181"/>
                  </a:cxn>
                  <a:cxn ang="0">
                    <a:pos x="15" y="176"/>
                  </a:cxn>
                  <a:cxn ang="0">
                    <a:pos x="15" y="176"/>
                  </a:cxn>
                  <a:cxn ang="0">
                    <a:pos x="25" y="166"/>
                  </a:cxn>
                  <a:cxn ang="0">
                    <a:pos x="36" y="156"/>
                  </a:cxn>
                  <a:cxn ang="0">
                    <a:pos x="59" y="136"/>
                  </a:cxn>
                  <a:cxn ang="0">
                    <a:pos x="82" y="117"/>
                  </a:cxn>
                  <a:cxn ang="0">
                    <a:pos x="106" y="97"/>
                  </a:cxn>
                  <a:cxn ang="0">
                    <a:pos x="106" y="97"/>
                  </a:cxn>
                  <a:cxn ang="0">
                    <a:pos x="135" y="73"/>
                  </a:cxn>
                  <a:cxn ang="0">
                    <a:pos x="164" y="50"/>
                  </a:cxn>
                  <a:cxn ang="0">
                    <a:pos x="194" y="29"/>
                  </a:cxn>
                  <a:cxn ang="0">
                    <a:pos x="225" y="8"/>
                  </a:cxn>
                  <a:cxn ang="0">
                    <a:pos x="225" y="8"/>
                  </a:cxn>
                  <a:cxn ang="0">
                    <a:pos x="227" y="7"/>
                  </a:cxn>
                  <a:cxn ang="0">
                    <a:pos x="227" y="5"/>
                  </a:cxn>
                  <a:cxn ang="0">
                    <a:pos x="227" y="4"/>
                  </a:cxn>
                  <a:cxn ang="0">
                    <a:pos x="227" y="2"/>
                  </a:cxn>
                  <a:cxn ang="0">
                    <a:pos x="226" y="1"/>
                  </a:cxn>
                  <a:cxn ang="0">
                    <a:pos x="224" y="0"/>
                  </a:cxn>
                  <a:cxn ang="0">
                    <a:pos x="223" y="0"/>
                  </a:cxn>
                  <a:cxn ang="0">
                    <a:pos x="221" y="0"/>
                  </a:cxn>
                  <a:cxn ang="0">
                    <a:pos x="221" y="0"/>
                  </a:cxn>
                </a:cxnLst>
                <a:rect l="0" t="0" r="r" b="b"/>
                <a:pathLst>
                  <a:path w="227" h="185">
                    <a:moveTo>
                      <a:pt x="221" y="0"/>
                    </a:moveTo>
                    <a:lnTo>
                      <a:pt x="221" y="0"/>
                    </a:lnTo>
                    <a:lnTo>
                      <a:pt x="166" y="38"/>
                    </a:lnTo>
                    <a:lnTo>
                      <a:pt x="139" y="58"/>
                    </a:lnTo>
                    <a:lnTo>
                      <a:pt x="112" y="78"/>
                    </a:lnTo>
                    <a:lnTo>
                      <a:pt x="112" y="78"/>
                    </a:lnTo>
                    <a:lnTo>
                      <a:pt x="84" y="102"/>
                    </a:lnTo>
                    <a:lnTo>
                      <a:pt x="55" y="125"/>
                    </a:lnTo>
                    <a:lnTo>
                      <a:pt x="27" y="150"/>
                    </a:lnTo>
                    <a:lnTo>
                      <a:pt x="15" y="163"/>
                    </a:lnTo>
                    <a:lnTo>
                      <a:pt x="2" y="176"/>
                    </a:lnTo>
                    <a:lnTo>
                      <a:pt x="2" y="176"/>
                    </a:lnTo>
                    <a:lnTo>
                      <a:pt x="0" y="179"/>
                    </a:lnTo>
                    <a:lnTo>
                      <a:pt x="1" y="182"/>
                    </a:lnTo>
                    <a:lnTo>
                      <a:pt x="2" y="184"/>
                    </a:lnTo>
                    <a:lnTo>
                      <a:pt x="5" y="185"/>
                    </a:lnTo>
                    <a:lnTo>
                      <a:pt x="5" y="185"/>
                    </a:lnTo>
                    <a:lnTo>
                      <a:pt x="10" y="184"/>
                    </a:lnTo>
                    <a:lnTo>
                      <a:pt x="12" y="183"/>
                    </a:lnTo>
                    <a:lnTo>
                      <a:pt x="14" y="181"/>
                    </a:lnTo>
                    <a:lnTo>
                      <a:pt x="15" y="176"/>
                    </a:lnTo>
                    <a:lnTo>
                      <a:pt x="15" y="176"/>
                    </a:lnTo>
                    <a:lnTo>
                      <a:pt x="25" y="166"/>
                    </a:lnTo>
                    <a:lnTo>
                      <a:pt x="36" y="156"/>
                    </a:lnTo>
                    <a:lnTo>
                      <a:pt x="59" y="136"/>
                    </a:lnTo>
                    <a:lnTo>
                      <a:pt x="82" y="117"/>
                    </a:lnTo>
                    <a:lnTo>
                      <a:pt x="106" y="97"/>
                    </a:lnTo>
                    <a:lnTo>
                      <a:pt x="106" y="97"/>
                    </a:lnTo>
                    <a:lnTo>
                      <a:pt x="135" y="73"/>
                    </a:lnTo>
                    <a:lnTo>
                      <a:pt x="164" y="50"/>
                    </a:lnTo>
                    <a:lnTo>
                      <a:pt x="194" y="29"/>
                    </a:lnTo>
                    <a:lnTo>
                      <a:pt x="225" y="8"/>
                    </a:lnTo>
                    <a:lnTo>
                      <a:pt x="225" y="8"/>
                    </a:lnTo>
                    <a:lnTo>
                      <a:pt x="227" y="7"/>
                    </a:lnTo>
                    <a:lnTo>
                      <a:pt x="227" y="5"/>
                    </a:lnTo>
                    <a:lnTo>
                      <a:pt x="227" y="4"/>
                    </a:lnTo>
                    <a:lnTo>
                      <a:pt x="227" y="2"/>
                    </a:lnTo>
                    <a:lnTo>
                      <a:pt x="226" y="1"/>
                    </a:lnTo>
                    <a:lnTo>
                      <a:pt x="224" y="0"/>
                    </a:lnTo>
                    <a:lnTo>
                      <a:pt x="223" y="0"/>
                    </a:lnTo>
                    <a:lnTo>
                      <a:pt x="221" y="0"/>
                    </a:lnTo>
                    <a:lnTo>
                      <a:pt x="221" y="0"/>
                    </a:lnTo>
                    <a:close/>
                  </a:path>
                </a:pathLst>
              </a:custGeom>
              <a:grpFill/>
              <a:ln w="9525">
                <a:noFill/>
                <a:round/>
              </a:ln>
            </p:spPr>
            <p:txBody>
              <a:bodyPr vert="horz" wrap="square" lIns="121920" tIns="60960" rIns="121920" bIns="60960" numCol="1" anchor="t" anchorCtr="0" compatLnSpc="1"/>
              <a:lstStyle/>
              <a:p>
                <a:endParaRPr lang="zh-CN" altLang="en-US" sz="2400">
                  <a:cs typeface="+mn-ea"/>
                  <a:sym typeface="+mn-lt"/>
                </a:endParaRPr>
              </a:p>
            </p:txBody>
          </p:sp>
          <p:sp>
            <p:nvSpPr>
              <p:cNvPr id="77" name="Freeform 623"/>
              <p:cNvSpPr/>
              <p:nvPr/>
            </p:nvSpPr>
            <p:spPr bwMode="auto">
              <a:xfrm>
                <a:off x="2484438" y="4154488"/>
                <a:ext cx="107950" cy="84138"/>
              </a:xfrm>
              <a:custGeom>
                <a:avLst/>
                <a:gdLst/>
                <a:ahLst/>
                <a:cxnLst>
                  <a:cxn ang="0">
                    <a:pos x="198" y="1"/>
                  </a:cxn>
                  <a:cxn ang="0">
                    <a:pos x="198" y="1"/>
                  </a:cxn>
                  <a:cxn ang="0">
                    <a:pos x="185" y="8"/>
                  </a:cxn>
                  <a:cxn ang="0">
                    <a:pos x="174" y="15"/>
                  </a:cxn>
                  <a:cxn ang="0">
                    <a:pos x="162" y="23"/>
                  </a:cxn>
                  <a:cxn ang="0">
                    <a:pos x="152" y="31"/>
                  </a:cxn>
                  <a:cxn ang="0">
                    <a:pos x="131" y="50"/>
                  </a:cxn>
                  <a:cxn ang="0">
                    <a:pos x="112" y="69"/>
                  </a:cxn>
                  <a:cxn ang="0">
                    <a:pos x="112" y="69"/>
                  </a:cxn>
                  <a:cxn ang="0">
                    <a:pos x="86" y="90"/>
                  </a:cxn>
                  <a:cxn ang="0">
                    <a:pos x="59" y="111"/>
                  </a:cxn>
                  <a:cxn ang="0">
                    <a:pos x="31" y="130"/>
                  </a:cxn>
                  <a:cxn ang="0">
                    <a:pos x="2" y="148"/>
                  </a:cxn>
                  <a:cxn ang="0">
                    <a:pos x="2" y="148"/>
                  </a:cxn>
                  <a:cxn ang="0">
                    <a:pos x="1" y="149"/>
                  </a:cxn>
                  <a:cxn ang="0">
                    <a:pos x="0" y="151"/>
                  </a:cxn>
                  <a:cxn ang="0">
                    <a:pos x="0" y="153"/>
                  </a:cxn>
                  <a:cxn ang="0">
                    <a:pos x="1" y="154"/>
                  </a:cxn>
                  <a:cxn ang="0">
                    <a:pos x="2" y="156"/>
                  </a:cxn>
                  <a:cxn ang="0">
                    <a:pos x="3" y="157"/>
                  </a:cxn>
                  <a:cxn ang="0">
                    <a:pos x="5" y="157"/>
                  </a:cxn>
                  <a:cxn ang="0">
                    <a:pos x="8" y="156"/>
                  </a:cxn>
                  <a:cxn ang="0">
                    <a:pos x="8" y="156"/>
                  </a:cxn>
                  <a:cxn ang="0">
                    <a:pos x="33" y="140"/>
                  </a:cxn>
                  <a:cxn ang="0">
                    <a:pos x="58" y="122"/>
                  </a:cxn>
                  <a:cxn ang="0">
                    <a:pos x="82" y="105"/>
                  </a:cxn>
                  <a:cxn ang="0">
                    <a:pos x="106" y="85"/>
                  </a:cxn>
                  <a:cxn ang="0">
                    <a:pos x="106" y="85"/>
                  </a:cxn>
                  <a:cxn ang="0">
                    <a:pos x="129" y="66"/>
                  </a:cxn>
                  <a:cxn ang="0">
                    <a:pos x="152" y="44"/>
                  </a:cxn>
                  <a:cxn ang="0">
                    <a:pos x="163" y="35"/>
                  </a:cxn>
                  <a:cxn ang="0">
                    <a:pos x="176" y="25"/>
                  </a:cxn>
                  <a:cxn ang="0">
                    <a:pos x="188" y="17"/>
                  </a:cxn>
                  <a:cxn ang="0">
                    <a:pos x="202" y="10"/>
                  </a:cxn>
                  <a:cxn ang="0">
                    <a:pos x="202" y="10"/>
                  </a:cxn>
                  <a:cxn ang="0">
                    <a:pos x="204" y="9"/>
                  </a:cxn>
                  <a:cxn ang="0">
                    <a:pos x="204" y="7"/>
                  </a:cxn>
                  <a:cxn ang="0">
                    <a:pos x="204" y="5"/>
                  </a:cxn>
                  <a:cxn ang="0">
                    <a:pos x="204" y="4"/>
                  </a:cxn>
                  <a:cxn ang="0">
                    <a:pos x="201" y="1"/>
                  </a:cxn>
                  <a:cxn ang="0">
                    <a:pos x="199" y="0"/>
                  </a:cxn>
                  <a:cxn ang="0">
                    <a:pos x="198" y="1"/>
                  </a:cxn>
                  <a:cxn ang="0">
                    <a:pos x="198" y="1"/>
                  </a:cxn>
                </a:cxnLst>
                <a:rect l="0" t="0" r="r" b="b"/>
                <a:pathLst>
                  <a:path w="204" h="157">
                    <a:moveTo>
                      <a:pt x="198" y="1"/>
                    </a:moveTo>
                    <a:lnTo>
                      <a:pt x="198" y="1"/>
                    </a:lnTo>
                    <a:lnTo>
                      <a:pt x="185" y="8"/>
                    </a:lnTo>
                    <a:lnTo>
                      <a:pt x="174" y="15"/>
                    </a:lnTo>
                    <a:lnTo>
                      <a:pt x="162" y="23"/>
                    </a:lnTo>
                    <a:lnTo>
                      <a:pt x="152" y="31"/>
                    </a:lnTo>
                    <a:lnTo>
                      <a:pt x="131" y="50"/>
                    </a:lnTo>
                    <a:lnTo>
                      <a:pt x="112" y="69"/>
                    </a:lnTo>
                    <a:lnTo>
                      <a:pt x="112" y="69"/>
                    </a:lnTo>
                    <a:lnTo>
                      <a:pt x="86" y="90"/>
                    </a:lnTo>
                    <a:lnTo>
                      <a:pt x="59" y="111"/>
                    </a:lnTo>
                    <a:lnTo>
                      <a:pt x="31" y="130"/>
                    </a:lnTo>
                    <a:lnTo>
                      <a:pt x="2" y="148"/>
                    </a:lnTo>
                    <a:lnTo>
                      <a:pt x="2" y="148"/>
                    </a:lnTo>
                    <a:lnTo>
                      <a:pt x="1" y="149"/>
                    </a:lnTo>
                    <a:lnTo>
                      <a:pt x="0" y="151"/>
                    </a:lnTo>
                    <a:lnTo>
                      <a:pt x="0" y="153"/>
                    </a:lnTo>
                    <a:lnTo>
                      <a:pt x="1" y="154"/>
                    </a:lnTo>
                    <a:lnTo>
                      <a:pt x="2" y="156"/>
                    </a:lnTo>
                    <a:lnTo>
                      <a:pt x="3" y="157"/>
                    </a:lnTo>
                    <a:lnTo>
                      <a:pt x="5" y="157"/>
                    </a:lnTo>
                    <a:lnTo>
                      <a:pt x="8" y="156"/>
                    </a:lnTo>
                    <a:lnTo>
                      <a:pt x="8" y="156"/>
                    </a:lnTo>
                    <a:lnTo>
                      <a:pt x="33" y="140"/>
                    </a:lnTo>
                    <a:lnTo>
                      <a:pt x="58" y="122"/>
                    </a:lnTo>
                    <a:lnTo>
                      <a:pt x="82" y="105"/>
                    </a:lnTo>
                    <a:lnTo>
                      <a:pt x="106" y="85"/>
                    </a:lnTo>
                    <a:lnTo>
                      <a:pt x="106" y="85"/>
                    </a:lnTo>
                    <a:lnTo>
                      <a:pt x="129" y="66"/>
                    </a:lnTo>
                    <a:lnTo>
                      <a:pt x="152" y="44"/>
                    </a:lnTo>
                    <a:lnTo>
                      <a:pt x="163" y="35"/>
                    </a:lnTo>
                    <a:lnTo>
                      <a:pt x="176" y="25"/>
                    </a:lnTo>
                    <a:lnTo>
                      <a:pt x="188" y="17"/>
                    </a:lnTo>
                    <a:lnTo>
                      <a:pt x="202" y="10"/>
                    </a:lnTo>
                    <a:lnTo>
                      <a:pt x="202" y="10"/>
                    </a:lnTo>
                    <a:lnTo>
                      <a:pt x="204" y="9"/>
                    </a:lnTo>
                    <a:lnTo>
                      <a:pt x="204" y="7"/>
                    </a:lnTo>
                    <a:lnTo>
                      <a:pt x="204" y="5"/>
                    </a:lnTo>
                    <a:lnTo>
                      <a:pt x="204" y="4"/>
                    </a:lnTo>
                    <a:lnTo>
                      <a:pt x="201" y="1"/>
                    </a:lnTo>
                    <a:lnTo>
                      <a:pt x="199" y="0"/>
                    </a:lnTo>
                    <a:lnTo>
                      <a:pt x="198" y="1"/>
                    </a:lnTo>
                    <a:lnTo>
                      <a:pt x="198" y="1"/>
                    </a:lnTo>
                    <a:close/>
                  </a:path>
                </a:pathLst>
              </a:custGeom>
              <a:grpFill/>
              <a:ln w="9525">
                <a:noFill/>
                <a:round/>
              </a:ln>
            </p:spPr>
            <p:txBody>
              <a:bodyPr vert="horz" wrap="square" lIns="121920" tIns="60960" rIns="121920" bIns="60960" numCol="1" anchor="t" anchorCtr="0" compatLnSpc="1"/>
              <a:lstStyle/>
              <a:p>
                <a:endParaRPr lang="zh-CN" altLang="en-US" sz="2400">
                  <a:cs typeface="+mn-ea"/>
                  <a:sym typeface="+mn-lt"/>
                </a:endParaRPr>
              </a:p>
            </p:txBody>
          </p:sp>
          <p:sp>
            <p:nvSpPr>
              <p:cNvPr id="78" name="Freeform 624"/>
              <p:cNvSpPr/>
              <p:nvPr/>
            </p:nvSpPr>
            <p:spPr bwMode="auto">
              <a:xfrm>
                <a:off x="2516188" y="4152900"/>
                <a:ext cx="115888" cy="90488"/>
              </a:xfrm>
              <a:custGeom>
                <a:avLst/>
                <a:gdLst/>
                <a:ahLst/>
                <a:cxnLst>
                  <a:cxn ang="0">
                    <a:pos x="211" y="1"/>
                  </a:cxn>
                  <a:cxn ang="0">
                    <a:pos x="211" y="1"/>
                  </a:cxn>
                  <a:cxn ang="0">
                    <a:pos x="185" y="21"/>
                  </a:cxn>
                  <a:cxn ang="0">
                    <a:pos x="159" y="41"/>
                  </a:cxn>
                  <a:cxn ang="0">
                    <a:pos x="135" y="61"/>
                  </a:cxn>
                  <a:cxn ang="0">
                    <a:pos x="109" y="81"/>
                  </a:cxn>
                  <a:cxn ang="0">
                    <a:pos x="109" y="81"/>
                  </a:cxn>
                  <a:cxn ang="0">
                    <a:pos x="55" y="122"/>
                  </a:cxn>
                  <a:cxn ang="0">
                    <a:pos x="28" y="142"/>
                  </a:cxn>
                  <a:cxn ang="0">
                    <a:pos x="1" y="163"/>
                  </a:cxn>
                  <a:cxn ang="0">
                    <a:pos x="1" y="163"/>
                  </a:cxn>
                  <a:cxn ang="0">
                    <a:pos x="0" y="166"/>
                  </a:cxn>
                  <a:cxn ang="0">
                    <a:pos x="0" y="167"/>
                  </a:cxn>
                  <a:cxn ang="0">
                    <a:pos x="0" y="169"/>
                  </a:cxn>
                  <a:cxn ang="0">
                    <a:pos x="1" y="170"/>
                  </a:cxn>
                  <a:cxn ang="0">
                    <a:pos x="4" y="172"/>
                  </a:cxn>
                  <a:cxn ang="0">
                    <a:pos x="6" y="171"/>
                  </a:cxn>
                  <a:cxn ang="0">
                    <a:pos x="9" y="170"/>
                  </a:cxn>
                  <a:cxn ang="0">
                    <a:pos x="9" y="170"/>
                  </a:cxn>
                  <a:cxn ang="0">
                    <a:pos x="32" y="151"/>
                  </a:cxn>
                  <a:cxn ang="0">
                    <a:pos x="58" y="132"/>
                  </a:cxn>
                  <a:cxn ang="0">
                    <a:pos x="83" y="114"/>
                  </a:cxn>
                  <a:cxn ang="0">
                    <a:pos x="108" y="94"/>
                  </a:cxn>
                  <a:cxn ang="0">
                    <a:pos x="108" y="94"/>
                  </a:cxn>
                  <a:cxn ang="0">
                    <a:pos x="121" y="84"/>
                  </a:cxn>
                  <a:cxn ang="0">
                    <a:pos x="135" y="74"/>
                  </a:cxn>
                  <a:cxn ang="0">
                    <a:pos x="149" y="63"/>
                  </a:cxn>
                  <a:cxn ang="0">
                    <a:pos x="162" y="53"/>
                  </a:cxn>
                  <a:cxn ang="0">
                    <a:pos x="162" y="53"/>
                  </a:cxn>
                  <a:cxn ang="0">
                    <a:pos x="188" y="31"/>
                  </a:cxn>
                  <a:cxn ang="0">
                    <a:pos x="202" y="20"/>
                  </a:cxn>
                  <a:cxn ang="0">
                    <a:pos x="216" y="10"/>
                  </a:cxn>
                  <a:cxn ang="0">
                    <a:pos x="216" y="10"/>
                  </a:cxn>
                  <a:cxn ang="0">
                    <a:pos x="217" y="9"/>
                  </a:cxn>
                  <a:cxn ang="0">
                    <a:pos x="218" y="6"/>
                  </a:cxn>
                  <a:cxn ang="0">
                    <a:pos x="217" y="3"/>
                  </a:cxn>
                  <a:cxn ang="0">
                    <a:pos x="216" y="1"/>
                  </a:cxn>
                  <a:cxn ang="0">
                    <a:pos x="214" y="1"/>
                  </a:cxn>
                  <a:cxn ang="0">
                    <a:pos x="213" y="0"/>
                  </a:cxn>
                  <a:cxn ang="0">
                    <a:pos x="211" y="1"/>
                  </a:cxn>
                  <a:cxn ang="0">
                    <a:pos x="211" y="1"/>
                  </a:cxn>
                </a:cxnLst>
                <a:rect l="0" t="0" r="r" b="b"/>
                <a:pathLst>
                  <a:path w="218" h="172">
                    <a:moveTo>
                      <a:pt x="211" y="1"/>
                    </a:moveTo>
                    <a:lnTo>
                      <a:pt x="211" y="1"/>
                    </a:lnTo>
                    <a:lnTo>
                      <a:pt x="185" y="21"/>
                    </a:lnTo>
                    <a:lnTo>
                      <a:pt x="159" y="41"/>
                    </a:lnTo>
                    <a:lnTo>
                      <a:pt x="135" y="61"/>
                    </a:lnTo>
                    <a:lnTo>
                      <a:pt x="109" y="81"/>
                    </a:lnTo>
                    <a:lnTo>
                      <a:pt x="109" y="81"/>
                    </a:lnTo>
                    <a:lnTo>
                      <a:pt x="55" y="122"/>
                    </a:lnTo>
                    <a:lnTo>
                      <a:pt x="28" y="142"/>
                    </a:lnTo>
                    <a:lnTo>
                      <a:pt x="1" y="163"/>
                    </a:lnTo>
                    <a:lnTo>
                      <a:pt x="1" y="163"/>
                    </a:lnTo>
                    <a:lnTo>
                      <a:pt x="0" y="166"/>
                    </a:lnTo>
                    <a:lnTo>
                      <a:pt x="0" y="167"/>
                    </a:lnTo>
                    <a:lnTo>
                      <a:pt x="0" y="169"/>
                    </a:lnTo>
                    <a:lnTo>
                      <a:pt x="1" y="170"/>
                    </a:lnTo>
                    <a:lnTo>
                      <a:pt x="4" y="172"/>
                    </a:lnTo>
                    <a:lnTo>
                      <a:pt x="6" y="171"/>
                    </a:lnTo>
                    <a:lnTo>
                      <a:pt x="9" y="170"/>
                    </a:lnTo>
                    <a:lnTo>
                      <a:pt x="9" y="170"/>
                    </a:lnTo>
                    <a:lnTo>
                      <a:pt x="32" y="151"/>
                    </a:lnTo>
                    <a:lnTo>
                      <a:pt x="58" y="132"/>
                    </a:lnTo>
                    <a:lnTo>
                      <a:pt x="83" y="114"/>
                    </a:lnTo>
                    <a:lnTo>
                      <a:pt x="108" y="94"/>
                    </a:lnTo>
                    <a:lnTo>
                      <a:pt x="108" y="94"/>
                    </a:lnTo>
                    <a:lnTo>
                      <a:pt x="121" y="84"/>
                    </a:lnTo>
                    <a:lnTo>
                      <a:pt x="135" y="74"/>
                    </a:lnTo>
                    <a:lnTo>
                      <a:pt x="149" y="63"/>
                    </a:lnTo>
                    <a:lnTo>
                      <a:pt x="162" y="53"/>
                    </a:lnTo>
                    <a:lnTo>
                      <a:pt x="162" y="53"/>
                    </a:lnTo>
                    <a:lnTo>
                      <a:pt x="188" y="31"/>
                    </a:lnTo>
                    <a:lnTo>
                      <a:pt x="202" y="20"/>
                    </a:lnTo>
                    <a:lnTo>
                      <a:pt x="216" y="10"/>
                    </a:lnTo>
                    <a:lnTo>
                      <a:pt x="216" y="10"/>
                    </a:lnTo>
                    <a:lnTo>
                      <a:pt x="217" y="9"/>
                    </a:lnTo>
                    <a:lnTo>
                      <a:pt x="218" y="6"/>
                    </a:lnTo>
                    <a:lnTo>
                      <a:pt x="217" y="3"/>
                    </a:lnTo>
                    <a:lnTo>
                      <a:pt x="216" y="1"/>
                    </a:lnTo>
                    <a:lnTo>
                      <a:pt x="214" y="1"/>
                    </a:lnTo>
                    <a:lnTo>
                      <a:pt x="213" y="0"/>
                    </a:lnTo>
                    <a:lnTo>
                      <a:pt x="211" y="1"/>
                    </a:lnTo>
                    <a:lnTo>
                      <a:pt x="211" y="1"/>
                    </a:lnTo>
                    <a:close/>
                  </a:path>
                </a:pathLst>
              </a:custGeom>
              <a:grpFill/>
              <a:ln w="9525">
                <a:noFill/>
                <a:round/>
              </a:ln>
            </p:spPr>
            <p:txBody>
              <a:bodyPr vert="horz" wrap="square" lIns="121920" tIns="60960" rIns="121920" bIns="60960" numCol="1" anchor="t" anchorCtr="0" compatLnSpc="1"/>
              <a:lstStyle/>
              <a:p>
                <a:endParaRPr lang="zh-CN" altLang="en-US" sz="2400">
                  <a:cs typeface="+mn-ea"/>
                  <a:sym typeface="+mn-lt"/>
                </a:endParaRPr>
              </a:p>
            </p:txBody>
          </p:sp>
          <p:sp>
            <p:nvSpPr>
              <p:cNvPr id="79" name="Freeform 625"/>
              <p:cNvSpPr/>
              <p:nvPr/>
            </p:nvSpPr>
            <p:spPr bwMode="auto">
              <a:xfrm>
                <a:off x="2566988" y="4149725"/>
                <a:ext cx="103188" cy="90488"/>
              </a:xfrm>
              <a:custGeom>
                <a:avLst/>
                <a:gdLst/>
                <a:ahLst/>
                <a:cxnLst>
                  <a:cxn ang="0">
                    <a:pos x="187" y="1"/>
                  </a:cxn>
                  <a:cxn ang="0">
                    <a:pos x="187" y="1"/>
                  </a:cxn>
                  <a:cxn ang="0">
                    <a:pos x="175" y="9"/>
                  </a:cxn>
                  <a:cxn ang="0">
                    <a:pos x="163" y="18"/>
                  </a:cxn>
                  <a:cxn ang="0">
                    <a:pos x="141" y="37"/>
                  </a:cxn>
                  <a:cxn ang="0">
                    <a:pos x="119" y="58"/>
                  </a:cxn>
                  <a:cxn ang="0">
                    <a:pos x="98" y="80"/>
                  </a:cxn>
                  <a:cxn ang="0">
                    <a:pos x="98" y="80"/>
                  </a:cxn>
                  <a:cxn ang="0">
                    <a:pos x="87" y="90"/>
                  </a:cxn>
                  <a:cxn ang="0">
                    <a:pos x="76" y="101"/>
                  </a:cxn>
                  <a:cxn ang="0">
                    <a:pos x="50" y="121"/>
                  </a:cxn>
                  <a:cxn ang="0">
                    <a:pos x="25" y="142"/>
                  </a:cxn>
                  <a:cxn ang="0">
                    <a:pos x="13" y="152"/>
                  </a:cxn>
                  <a:cxn ang="0">
                    <a:pos x="1" y="162"/>
                  </a:cxn>
                  <a:cxn ang="0">
                    <a:pos x="1" y="162"/>
                  </a:cxn>
                  <a:cxn ang="0">
                    <a:pos x="0" y="164"/>
                  </a:cxn>
                  <a:cxn ang="0">
                    <a:pos x="0" y="166"/>
                  </a:cxn>
                  <a:cxn ang="0">
                    <a:pos x="0" y="167"/>
                  </a:cxn>
                  <a:cxn ang="0">
                    <a:pos x="1" y="170"/>
                  </a:cxn>
                  <a:cxn ang="0">
                    <a:pos x="2" y="171"/>
                  </a:cxn>
                  <a:cxn ang="0">
                    <a:pos x="4" y="171"/>
                  </a:cxn>
                  <a:cxn ang="0">
                    <a:pos x="6" y="171"/>
                  </a:cxn>
                  <a:cxn ang="0">
                    <a:pos x="8" y="170"/>
                  </a:cxn>
                  <a:cxn ang="0">
                    <a:pos x="8" y="170"/>
                  </a:cxn>
                  <a:cxn ang="0">
                    <a:pos x="19" y="159"/>
                  </a:cxn>
                  <a:cxn ang="0">
                    <a:pos x="30" y="150"/>
                  </a:cxn>
                  <a:cxn ang="0">
                    <a:pos x="54" y="131"/>
                  </a:cxn>
                  <a:cxn ang="0">
                    <a:pos x="78" y="112"/>
                  </a:cxn>
                  <a:cxn ang="0">
                    <a:pos x="88" y="102"/>
                  </a:cxn>
                  <a:cxn ang="0">
                    <a:pos x="99" y="92"/>
                  </a:cxn>
                  <a:cxn ang="0">
                    <a:pos x="99" y="92"/>
                  </a:cxn>
                  <a:cxn ang="0">
                    <a:pos x="121" y="69"/>
                  </a:cxn>
                  <a:cxn ang="0">
                    <a:pos x="144" y="48"/>
                  </a:cxn>
                  <a:cxn ang="0">
                    <a:pos x="167" y="27"/>
                  </a:cxn>
                  <a:cxn ang="0">
                    <a:pos x="179" y="18"/>
                  </a:cxn>
                  <a:cxn ang="0">
                    <a:pos x="191" y="9"/>
                  </a:cxn>
                  <a:cxn ang="0">
                    <a:pos x="191" y="9"/>
                  </a:cxn>
                  <a:cxn ang="0">
                    <a:pos x="193" y="7"/>
                  </a:cxn>
                  <a:cxn ang="0">
                    <a:pos x="194" y="6"/>
                  </a:cxn>
                  <a:cxn ang="0">
                    <a:pos x="193" y="4"/>
                  </a:cxn>
                  <a:cxn ang="0">
                    <a:pos x="193" y="2"/>
                  </a:cxn>
                  <a:cxn ang="0">
                    <a:pos x="192" y="1"/>
                  </a:cxn>
                  <a:cxn ang="0">
                    <a:pos x="190" y="0"/>
                  </a:cxn>
                  <a:cxn ang="0">
                    <a:pos x="189" y="0"/>
                  </a:cxn>
                  <a:cxn ang="0">
                    <a:pos x="187" y="1"/>
                  </a:cxn>
                  <a:cxn ang="0">
                    <a:pos x="187" y="1"/>
                  </a:cxn>
                </a:cxnLst>
                <a:rect l="0" t="0" r="r" b="b"/>
                <a:pathLst>
                  <a:path w="194" h="171">
                    <a:moveTo>
                      <a:pt x="187" y="1"/>
                    </a:moveTo>
                    <a:lnTo>
                      <a:pt x="187" y="1"/>
                    </a:lnTo>
                    <a:lnTo>
                      <a:pt x="175" y="9"/>
                    </a:lnTo>
                    <a:lnTo>
                      <a:pt x="163" y="18"/>
                    </a:lnTo>
                    <a:lnTo>
                      <a:pt x="141" y="37"/>
                    </a:lnTo>
                    <a:lnTo>
                      <a:pt x="119" y="58"/>
                    </a:lnTo>
                    <a:lnTo>
                      <a:pt x="98" y="80"/>
                    </a:lnTo>
                    <a:lnTo>
                      <a:pt x="98" y="80"/>
                    </a:lnTo>
                    <a:lnTo>
                      <a:pt x="87" y="90"/>
                    </a:lnTo>
                    <a:lnTo>
                      <a:pt x="76" y="101"/>
                    </a:lnTo>
                    <a:lnTo>
                      <a:pt x="50" y="121"/>
                    </a:lnTo>
                    <a:lnTo>
                      <a:pt x="25" y="142"/>
                    </a:lnTo>
                    <a:lnTo>
                      <a:pt x="13" y="152"/>
                    </a:lnTo>
                    <a:lnTo>
                      <a:pt x="1" y="162"/>
                    </a:lnTo>
                    <a:lnTo>
                      <a:pt x="1" y="162"/>
                    </a:lnTo>
                    <a:lnTo>
                      <a:pt x="0" y="164"/>
                    </a:lnTo>
                    <a:lnTo>
                      <a:pt x="0" y="166"/>
                    </a:lnTo>
                    <a:lnTo>
                      <a:pt x="0" y="167"/>
                    </a:lnTo>
                    <a:lnTo>
                      <a:pt x="1" y="170"/>
                    </a:lnTo>
                    <a:lnTo>
                      <a:pt x="2" y="171"/>
                    </a:lnTo>
                    <a:lnTo>
                      <a:pt x="4" y="171"/>
                    </a:lnTo>
                    <a:lnTo>
                      <a:pt x="6" y="171"/>
                    </a:lnTo>
                    <a:lnTo>
                      <a:pt x="8" y="170"/>
                    </a:lnTo>
                    <a:lnTo>
                      <a:pt x="8" y="170"/>
                    </a:lnTo>
                    <a:lnTo>
                      <a:pt x="19" y="159"/>
                    </a:lnTo>
                    <a:lnTo>
                      <a:pt x="30" y="150"/>
                    </a:lnTo>
                    <a:lnTo>
                      <a:pt x="54" y="131"/>
                    </a:lnTo>
                    <a:lnTo>
                      <a:pt x="78" y="112"/>
                    </a:lnTo>
                    <a:lnTo>
                      <a:pt x="88" y="102"/>
                    </a:lnTo>
                    <a:lnTo>
                      <a:pt x="99" y="92"/>
                    </a:lnTo>
                    <a:lnTo>
                      <a:pt x="99" y="92"/>
                    </a:lnTo>
                    <a:lnTo>
                      <a:pt x="121" y="69"/>
                    </a:lnTo>
                    <a:lnTo>
                      <a:pt x="144" y="48"/>
                    </a:lnTo>
                    <a:lnTo>
                      <a:pt x="167" y="27"/>
                    </a:lnTo>
                    <a:lnTo>
                      <a:pt x="179" y="18"/>
                    </a:lnTo>
                    <a:lnTo>
                      <a:pt x="191" y="9"/>
                    </a:lnTo>
                    <a:lnTo>
                      <a:pt x="191" y="9"/>
                    </a:lnTo>
                    <a:lnTo>
                      <a:pt x="193" y="7"/>
                    </a:lnTo>
                    <a:lnTo>
                      <a:pt x="194" y="6"/>
                    </a:lnTo>
                    <a:lnTo>
                      <a:pt x="193" y="4"/>
                    </a:lnTo>
                    <a:lnTo>
                      <a:pt x="193" y="2"/>
                    </a:lnTo>
                    <a:lnTo>
                      <a:pt x="192" y="1"/>
                    </a:lnTo>
                    <a:lnTo>
                      <a:pt x="190" y="0"/>
                    </a:lnTo>
                    <a:lnTo>
                      <a:pt x="189" y="0"/>
                    </a:lnTo>
                    <a:lnTo>
                      <a:pt x="187" y="1"/>
                    </a:lnTo>
                    <a:lnTo>
                      <a:pt x="187" y="1"/>
                    </a:lnTo>
                    <a:close/>
                  </a:path>
                </a:pathLst>
              </a:custGeom>
              <a:grpFill/>
              <a:ln w="9525">
                <a:noFill/>
                <a:round/>
              </a:ln>
            </p:spPr>
            <p:txBody>
              <a:bodyPr vert="horz" wrap="square" lIns="121920" tIns="60960" rIns="121920" bIns="60960" numCol="1" anchor="t" anchorCtr="0" compatLnSpc="1"/>
              <a:lstStyle/>
              <a:p>
                <a:endParaRPr lang="zh-CN" altLang="en-US" sz="2400">
                  <a:cs typeface="+mn-ea"/>
                  <a:sym typeface="+mn-lt"/>
                </a:endParaRPr>
              </a:p>
            </p:txBody>
          </p:sp>
          <p:sp>
            <p:nvSpPr>
              <p:cNvPr id="80" name="Freeform 626"/>
              <p:cNvSpPr/>
              <p:nvPr/>
            </p:nvSpPr>
            <p:spPr bwMode="auto">
              <a:xfrm>
                <a:off x="2616201" y="4148138"/>
                <a:ext cx="111125" cy="95250"/>
              </a:xfrm>
              <a:custGeom>
                <a:avLst/>
                <a:gdLst/>
                <a:ahLst/>
                <a:cxnLst>
                  <a:cxn ang="0">
                    <a:pos x="203" y="1"/>
                  </a:cxn>
                  <a:cxn ang="0">
                    <a:pos x="203" y="1"/>
                  </a:cxn>
                  <a:cxn ang="0">
                    <a:pos x="189" y="7"/>
                  </a:cxn>
                  <a:cxn ang="0">
                    <a:pos x="176" y="15"/>
                  </a:cxn>
                  <a:cxn ang="0">
                    <a:pos x="163" y="25"/>
                  </a:cxn>
                  <a:cxn ang="0">
                    <a:pos x="151" y="35"/>
                  </a:cxn>
                  <a:cxn ang="0">
                    <a:pos x="127" y="58"/>
                  </a:cxn>
                  <a:cxn ang="0">
                    <a:pos x="105" y="80"/>
                  </a:cxn>
                  <a:cxn ang="0">
                    <a:pos x="105" y="80"/>
                  </a:cxn>
                  <a:cxn ang="0">
                    <a:pos x="93" y="91"/>
                  </a:cxn>
                  <a:cxn ang="0">
                    <a:pos x="82" y="103"/>
                  </a:cxn>
                  <a:cxn ang="0">
                    <a:pos x="69" y="115"/>
                  </a:cxn>
                  <a:cxn ang="0">
                    <a:pos x="58" y="126"/>
                  </a:cxn>
                  <a:cxn ang="0">
                    <a:pos x="58" y="126"/>
                  </a:cxn>
                  <a:cxn ang="0">
                    <a:pos x="30" y="150"/>
                  </a:cxn>
                  <a:cxn ang="0">
                    <a:pos x="2" y="172"/>
                  </a:cxn>
                  <a:cxn ang="0">
                    <a:pos x="2" y="172"/>
                  </a:cxn>
                  <a:cxn ang="0">
                    <a:pos x="0" y="175"/>
                  </a:cxn>
                  <a:cxn ang="0">
                    <a:pos x="0" y="176"/>
                  </a:cxn>
                  <a:cxn ang="0">
                    <a:pos x="1" y="178"/>
                  </a:cxn>
                  <a:cxn ang="0">
                    <a:pos x="2" y="179"/>
                  </a:cxn>
                  <a:cxn ang="0">
                    <a:pos x="5" y="181"/>
                  </a:cxn>
                  <a:cxn ang="0">
                    <a:pos x="6" y="180"/>
                  </a:cxn>
                  <a:cxn ang="0">
                    <a:pos x="9" y="179"/>
                  </a:cxn>
                  <a:cxn ang="0">
                    <a:pos x="9" y="179"/>
                  </a:cxn>
                  <a:cxn ang="0">
                    <a:pos x="55" y="140"/>
                  </a:cxn>
                  <a:cxn ang="0">
                    <a:pos x="78" y="121"/>
                  </a:cxn>
                  <a:cxn ang="0">
                    <a:pos x="88" y="109"/>
                  </a:cxn>
                  <a:cxn ang="0">
                    <a:pos x="98" y="98"/>
                  </a:cxn>
                  <a:cxn ang="0">
                    <a:pos x="98" y="98"/>
                  </a:cxn>
                  <a:cxn ang="0">
                    <a:pos x="110" y="88"/>
                  </a:cxn>
                  <a:cxn ang="0">
                    <a:pos x="121" y="77"/>
                  </a:cxn>
                  <a:cxn ang="0">
                    <a:pos x="144" y="57"/>
                  </a:cxn>
                  <a:cxn ang="0">
                    <a:pos x="144" y="57"/>
                  </a:cxn>
                  <a:cxn ang="0">
                    <a:pos x="158" y="43"/>
                  </a:cxn>
                  <a:cxn ang="0">
                    <a:pos x="173" y="30"/>
                  </a:cxn>
                  <a:cxn ang="0">
                    <a:pos x="180" y="24"/>
                  </a:cxn>
                  <a:cxn ang="0">
                    <a:pos x="188" y="19"/>
                  </a:cxn>
                  <a:cxn ang="0">
                    <a:pos x="197" y="13"/>
                  </a:cxn>
                  <a:cxn ang="0">
                    <a:pos x="206" y="9"/>
                  </a:cxn>
                  <a:cxn ang="0">
                    <a:pos x="206" y="9"/>
                  </a:cxn>
                  <a:cxn ang="0">
                    <a:pos x="208" y="8"/>
                  </a:cxn>
                  <a:cxn ang="0">
                    <a:pos x="209" y="7"/>
                  </a:cxn>
                  <a:cxn ang="0">
                    <a:pos x="209" y="3"/>
                  </a:cxn>
                  <a:cxn ang="0">
                    <a:pos x="208" y="2"/>
                  </a:cxn>
                  <a:cxn ang="0">
                    <a:pos x="207" y="1"/>
                  </a:cxn>
                  <a:cxn ang="0">
                    <a:pos x="205" y="0"/>
                  </a:cxn>
                  <a:cxn ang="0">
                    <a:pos x="203" y="1"/>
                  </a:cxn>
                  <a:cxn ang="0">
                    <a:pos x="203" y="1"/>
                  </a:cxn>
                </a:cxnLst>
                <a:rect l="0" t="0" r="r" b="b"/>
                <a:pathLst>
                  <a:path w="209" h="181">
                    <a:moveTo>
                      <a:pt x="203" y="1"/>
                    </a:moveTo>
                    <a:lnTo>
                      <a:pt x="203" y="1"/>
                    </a:lnTo>
                    <a:lnTo>
                      <a:pt x="189" y="7"/>
                    </a:lnTo>
                    <a:lnTo>
                      <a:pt x="176" y="15"/>
                    </a:lnTo>
                    <a:lnTo>
                      <a:pt x="163" y="25"/>
                    </a:lnTo>
                    <a:lnTo>
                      <a:pt x="151" y="35"/>
                    </a:lnTo>
                    <a:lnTo>
                      <a:pt x="127" y="58"/>
                    </a:lnTo>
                    <a:lnTo>
                      <a:pt x="105" y="80"/>
                    </a:lnTo>
                    <a:lnTo>
                      <a:pt x="105" y="80"/>
                    </a:lnTo>
                    <a:lnTo>
                      <a:pt x="93" y="91"/>
                    </a:lnTo>
                    <a:lnTo>
                      <a:pt x="82" y="103"/>
                    </a:lnTo>
                    <a:lnTo>
                      <a:pt x="69" y="115"/>
                    </a:lnTo>
                    <a:lnTo>
                      <a:pt x="58" y="126"/>
                    </a:lnTo>
                    <a:lnTo>
                      <a:pt x="58" y="126"/>
                    </a:lnTo>
                    <a:lnTo>
                      <a:pt x="30" y="150"/>
                    </a:lnTo>
                    <a:lnTo>
                      <a:pt x="2" y="172"/>
                    </a:lnTo>
                    <a:lnTo>
                      <a:pt x="2" y="172"/>
                    </a:lnTo>
                    <a:lnTo>
                      <a:pt x="0" y="175"/>
                    </a:lnTo>
                    <a:lnTo>
                      <a:pt x="0" y="176"/>
                    </a:lnTo>
                    <a:lnTo>
                      <a:pt x="1" y="178"/>
                    </a:lnTo>
                    <a:lnTo>
                      <a:pt x="2" y="179"/>
                    </a:lnTo>
                    <a:lnTo>
                      <a:pt x="5" y="181"/>
                    </a:lnTo>
                    <a:lnTo>
                      <a:pt x="6" y="180"/>
                    </a:lnTo>
                    <a:lnTo>
                      <a:pt x="9" y="179"/>
                    </a:lnTo>
                    <a:lnTo>
                      <a:pt x="9" y="179"/>
                    </a:lnTo>
                    <a:lnTo>
                      <a:pt x="55" y="140"/>
                    </a:lnTo>
                    <a:lnTo>
                      <a:pt x="78" y="121"/>
                    </a:lnTo>
                    <a:lnTo>
                      <a:pt x="88" y="109"/>
                    </a:lnTo>
                    <a:lnTo>
                      <a:pt x="98" y="98"/>
                    </a:lnTo>
                    <a:lnTo>
                      <a:pt x="98" y="98"/>
                    </a:lnTo>
                    <a:lnTo>
                      <a:pt x="110" y="88"/>
                    </a:lnTo>
                    <a:lnTo>
                      <a:pt x="121" y="77"/>
                    </a:lnTo>
                    <a:lnTo>
                      <a:pt x="144" y="57"/>
                    </a:lnTo>
                    <a:lnTo>
                      <a:pt x="144" y="57"/>
                    </a:lnTo>
                    <a:lnTo>
                      <a:pt x="158" y="43"/>
                    </a:lnTo>
                    <a:lnTo>
                      <a:pt x="173" y="30"/>
                    </a:lnTo>
                    <a:lnTo>
                      <a:pt x="180" y="24"/>
                    </a:lnTo>
                    <a:lnTo>
                      <a:pt x="188" y="19"/>
                    </a:lnTo>
                    <a:lnTo>
                      <a:pt x="197" y="13"/>
                    </a:lnTo>
                    <a:lnTo>
                      <a:pt x="206" y="9"/>
                    </a:lnTo>
                    <a:lnTo>
                      <a:pt x="206" y="9"/>
                    </a:lnTo>
                    <a:lnTo>
                      <a:pt x="208" y="8"/>
                    </a:lnTo>
                    <a:lnTo>
                      <a:pt x="209" y="7"/>
                    </a:lnTo>
                    <a:lnTo>
                      <a:pt x="209" y="3"/>
                    </a:lnTo>
                    <a:lnTo>
                      <a:pt x="208" y="2"/>
                    </a:lnTo>
                    <a:lnTo>
                      <a:pt x="207" y="1"/>
                    </a:lnTo>
                    <a:lnTo>
                      <a:pt x="205" y="0"/>
                    </a:lnTo>
                    <a:lnTo>
                      <a:pt x="203" y="1"/>
                    </a:lnTo>
                    <a:lnTo>
                      <a:pt x="203" y="1"/>
                    </a:lnTo>
                    <a:close/>
                  </a:path>
                </a:pathLst>
              </a:custGeom>
              <a:grpFill/>
              <a:ln w="9525">
                <a:noFill/>
                <a:round/>
              </a:ln>
            </p:spPr>
            <p:txBody>
              <a:bodyPr vert="horz" wrap="square" lIns="121920" tIns="60960" rIns="121920" bIns="60960" numCol="1" anchor="t" anchorCtr="0" compatLnSpc="1"/>
              <a:lstStyle/>
              <a:p>
                <a:endParaRPr lang="zh-CN" altLang="en-US" sz="2400">
                  <a:cs typeface="+mn-ea"/>
                  <a:sym typeface="+mn-lt"/>
                </a:endParaRPr>
              </a:p>
            </p:txBody>
          </p:sp>
          <p:sp>
            <p:nvSpPr>
              <p:cNvPr id="81" name="Freeform 627"/>
              <p:cNvSpPr/>
              <p:nvPr/>
            </p:nvSpPr>
            <p:spPr bwMode="auto">
              <a:xfrm>
                <a:off x="2654301" y="4165600"/>
                <a:ext cx="101600" cy="84138"/>
              </a:xfrm>
              <a:custGeom>
                <a:avLst/>
                <a:gdLst/>
                <a:ahLst/>
                <a:cxnLst>
                  <a:cxn ang="0">
                    <a:pos x="182" y="1"/>
                  </a:cxn>
                  <a:cxn ang="0">
                    <a:pos x="182" y="1"/>
                  </a:cxn>
                  <a:cxn ang="0">
                    <a:pos x="158" y="18"/>
                  </a:cxn>
                  <a:cxn ang="0">
                    <a:pos x="133" y="34"/>
                  </a:cxn>
                  <a:cxn ang="0">
                    <a:pos x="110" y="53"/>
                  </a:cxn>
                  <a:cxn ang="0">
                    <a:pos x="87" y="72"/>
                  </a:cxn>
                  <a:cxn ang="0">
                    <a:pos x="87" y="72"/>
                  </a:cxn>
                  <a:cxn ang="0">
                    <a:pos x="65" y="92"/>
                  </a:cxn>
                  <a:cxn ang="0">
                    <a:pos x="42" y="112"/>
                  </a:cxn>
                  <a:cxn ang="0">
                    <a:pos x="31" y="122"/>
                  </a:cxn>
                  <a:cxn ang="0">
                    <a:pos x="20" y="132"/>
                  </a:cxn>
                  <a:cxn ang="0">
                    <a:pos x="10" y="143"/>
                  </a:cxn>
                  <a:cxn ang="0">
                    <a:pos x="1" y="155"/>
                  </a:cxn>
                  <a:cxn ang="0">
                    <a:pos x="1" y="155"/>
                  </a:cxn>
                  <a:cxn ang="0">
                    <a:pos x="0" y="156"/>
                  </a:cxn>
                  <a:cxn ang="0">
                    <a:pos x="0" y="158"/>
                  </a:cxn>
                  <a:cxn ang="0">
                    <a:pos x="1" y="159"/>
                  </a:cxn>
                  <a:cxn ang="0">
                    <a:pos x="2" y="161"/>
                  </a:cxn>
                  <a:cxn ang="0">
                    <a:pos x="6" y="161"/>
                  </a:cxn>
                  <a:cxn ang="0">
                    <a:pos x="7" y="161"/>
                  </a:cxn>
                  <a:cxn ang="0">
                    <a:pos x="9" y="159"/>
                  </a:cxn>
                  <a:cxn ang="0">
                    <a:pos x="9" y="159"/>
                  </a:cxn>
                  <a:cxn ang="0">
                    <a:pos x="17" y="149"/>
                  </a:cxn>
                  <a:cxn ang="0">
                    <a:pos x="26" y="138"/>
                  </a:cxn>
                  <a:cxn ang="0">
                    <a:pos x="47" y="121"/>
                  </a:cxn>
                  <a:cxn ang="0">
                    <a:pos x="68" y="103"/>
                  </a:cxn>
                  <a:cxn ang="0">
                    <a:pos x="88" y="85"/>
                  </a:cxn>
                  <a:cxn ang="0">
                    <a:pos x="88" y="85"/>
                  </a:cxn>
                  <a:cxn ang="0">
                    <a:pos x="111" y="64"/>
                  </a:cxn>
                  <a:cxn ang="0">
                    <a:pos x="136" y="44"/>
                  </a:cxn>
                  <a:cxn ang="0">
                    <a:pos x="161" y="27"/>
                  </a:cxn>
                  <a:cxn ang="0">
                    <a:pos x="188" y="9"/>
                  </a:cxn>
                  <a:cxn ang="0">
                    <a:pos x="188" y="9"/>
                  </a:cxn>
                  <a:cxn ang="0">
                    <a:pos x="189" y="8"/>
                  </a:cxn>
                  <a:cxn ang="0">
                    <a:pos x="190" y="6"/>
                  </a:cxn>
                  <a:cxn ang="0">
                    <a:pos x="190" y="4"/>
                  </a:cxn>
                  <a:cxn ang="0">
                    <a:pos x="189" y="3"/>
                  </a:cxn>
                  <a:cxn ang="0">
                    <a:pos x="188" y="1"/>
                  </a:cxn>
                  <a:cxn ang="0">
                    <a:pos x="185" y="1"/>
                  </a:cxn>
                  <a:cxn ang="0">
                    <a:pos x="184" y="0"/>
                  </a:cxn>
                  <a:cxn ang="0">
                    <a:pos x="182" y="1"/>
                  </a:cxn>
                  <a:cxn ang="0">
                    <a:pos x="182" y="1"/>
                  </a:cxn>
                </a:cxnLst>
                <a:rect l="0" t="0" r="r" b="b"/>
                <a:pathLst>
                  <a:path w="190" h="161">
                    <a:moveTo>
                      <a:pt x="182" y="1"/>
                    </a:moveTo>
                    <a:lnTo>
                      <a:pt x="182" y="1"/>
                    </a:lnTo>
                    <a:lnTo>
                      <a:pt x="158" y="18"/>
                    </a:lnTo>
                    <a:lnTo>
                      <a:pt x="133" y="34"/>
                    </a:lnTo>
                    <a:lnTo>
                      <a:pt x="110" y="53"/>
                    </a:lnTo>
                    <a:lnTo>
                      <a:pt x="87" y="72"/>
                    </a:lnTo>
                    <a:lnTo>
                      <a:pt x="87" y="72"/>
                    </a:lnTo>
                    <a:lnTo>
                      <a:pt x="65" y="92"/>
                    </a:lnTo>
                    <a:lnTo>
                      <a:pt x="42" y="112"/>
                    </a:lnTo>
                    <a:lnTo>
                      <a:pt x="31" y="122"/>
                    </a:lnTo>
                    <a:lnTo>
                      <a:pt x="20" y="132"/>
                    </a:lnTo>
                    <a:lnTo>
                      <a:pt x="10" y="143"/>
                    </a:lnTo>
                    <a:lnTo>
                      <a:pt x="1" y="155"/>
                    </a:lnTo>
                    <a:lnTo>
                      <a:pt x="1" y="155"/>
                    </a:lnTo>
                    <a:lnTo>
                      <a:pt x="0" y="156"/>
                    </a:lnTo>
                    <a:lnTo>
                      <a:pt x="0" y="158"/>
                    </a:lnTo>
                    <a:lnTo>
                      <a:pt x="1" y="159"/>
                    </a:lnTo>
                    <a:lnTo>
                      <a:pt x="2" y="161"/>
                    </a:lnTo>
                    <a:lnTo>
                      <a:pt x="6" y="161"/>
                    </a:lnTo>
                    <a:lnTo>
                      <a:pt x="7" y="161"/>
                    </a:lnTo>
                    <a:lnTo>
                      <a:pt x="9" y="159"/>
                    </a:lnTo>
                    <a:lnTo>
                      <a:pt x="9" y="159"/>
                    </a:lnTo>
                    <a:lnTo>
                      <a:pt x="17" y="149"/>
                    </a:lnTo>
                    <a:lnTo>
                      <a:pt x="26" y="138"/>
                    </a:lnTo>
                    <a:lnTo>
                      <a:pt x="47" y="121"/>
                    </a:lnTo>
                    <a:lnTo>
                      <a:pt x="68" y="103"/>
                    </a:lnTo>
                    <a:lnTo>
                      <a:pt x="88" y="85"/>
                    </a:lnTo>
                    <a:lnTo>
                      <a:pt x="88" y="85"/>
                    </a:lnTo>
                    <a:lnTo>
                      <a:pt x="111" y="64"/>
                    </a:lnTo>
                    <a:lnTo>
                      <a:pt x="136" y="44"/>
                    </a:lnTo>
                    <a:lnTo>
                      <a:pt x="161" y="27"/>
                    </a:lnTo>
                    <a:lnTo>
                      <a:pt x="188" y="9"/>
                    </a:lnTo>
                    <a:lnTo>
                      <a:pt x="188" y="9"/>
                    </a:lnTo>
                    <a:lnTo>
                      <a:pt x="189" y="8"/>
                    </a:lnTo>
                    <a:lnTo>
                      <a:pt x="190" y="6"/>
                    </a:lnTo>
                    <a:lnTo>
                      <a:pt x="190" y="4"/>
                    </a:lnTo>
                    <a:lnTo>
                      <a:pt x="189" y="3"/>
                    </a:lnTo>
                    <a:lnTo>
                      <a:pt x="188" y="1"/>
                    </a:lnTo>
                    <a:lnTo>
                      <a:pt x="185" y="1"/>
                    </a:lnTo>
                    <a:lnTo>
                      <a:pt x="184" y="0"/>
                    </a:lnTo>
                    <a:lnTo>
                      <a:pt x="182" y="1"/>
                    </a:lnTo>
                    <a:lnTo>
                      <a:pt x="182" y="1"/>
                    </a:lnTo>
                    <a:close/>
                  </a:path>
                </a:pathLst>
              </a:custGeom>
              <a:grpFill/>
              <a:ln w="9525">
                <a:noFill/>
                <a:round/>
              </a:ln>
            </p:spPr>
            <p:txBody>
              <a:bodyPr vert="horz" wrap="square" lIns="121920" tIns="60960" rIns="121920" bIns="60960" numCol="1" anchor="t" anchorCtr="0" compatLnSpc="1"/>
              <a:lstStyle/>
              <a:p>
                <a:endParaRPr lang="zh-CN" altLang="en-US" sz="2400">
                  <a:cs typeface="+mn-ea"/>
                  <a:sym typeface="+mn-lt"/>
                </a:endParaRPr>
              </a:p>
            </p:txBody>
          </p:sp>
          <p:sp>
            <p:nvSpPr>
              <p:cNvPr id="82" name="Freeform 628"/>
              <p:cNvSpPr/>
              <p:nvPr/>
            </p:nvSpPr>
            <p:spPr bwMode="auto">
              <a:xfrm>
                <a:off x="2687638" y="4197350"/>
                <a:ext cx="60325" cy="53975"/>
              </a:xfrm>
              <a:custGeom>
                <a:avLst/>
                <a:gdLst/>
                <a:ahLst/>
                <a:cxnLst>
                  <a:cxn ang="0">
                    <a:pos x="106" y="1"/>
                  </a:cxn>
                  <a:cxn ang="0">
                    <a:pos x="106" y="1"/>
                  </a:cxn>
                  <a:cxn ang="0">
                    <a:pos x="91" y="9"/>
                  </a:cxn>
                  <a:cxn ang="0">
                    <a:pos x="78" y="19"/>
                  </a:cxn>
                  <a:cxn ang="0">
                    <a:pos x="65" y="29"/>
                  </a:cxn>
                  <a:cxn ang="0">
                    <a:pos x="52" y="40"/>
                  </a:cxn>
                  <a:cxn ang="0">
                    <a:pos x="29" y="63"/>
                  </a:cxn>
                  <a:cxn ang="0">
                    <a:pos x="29" y="63"/>
                  </a:cxn>
                  <a:cxn ang="0">
                    <a:pos x="16" y="77"/>
                  </a:cxn>
                  <a:cxn ang="0">
                    <a:pos x="10" y="85"/>
                  </a:cxn>
                  <a:cxn ang="0">
                    <a:pos x="2" y="91"/>
                  </a:cxn>
                  <a:cxn ang="0">
                    <a:pos x="2" y="91"/>
                  </a:cxn>
                  <a:cxn ang="0">
                    <a:pos x="1" y="92"/>
                  </a:cxn>
                  <a:cxn ang="0">
                    <a:pos x="0" y="94"/>
                  </a:cxn>
                  <a:cxn ang="0">
                    <a:pos x="0" y="96"/>
                  </a:cxn>
                  <a:cxn ang="0">
                    <a:pos x="1" y="97"/>
                  </a:cxn>
                  <a:cxn ang="0">
                    <a:pos x="2" y="99"/>
                  </a:cxn>
                  <a:cxn ang="0">
                    <a:pos x="3" y="100"/>
                  </a:cxn>
                  <a:cxn ang="0">
                    <a:pos x="5" y="100"/>
                  </a:cxn>
                  <a:cxn ang="0">
                    <a:pos x="7" y="99"/>
                  </a:cxn>
                  <a:cxn ang="0">
                    <a:pos x="7" y="99"/>
                  </a:cxn>
                  <a:cxn ang="0">
                    <a:pos x="13" y="95"/>
                  </a:cxn>
                  <a:cxn ang="0">
                    <a:pos x="18" y="90"/>
                  </a:cxn>
                  <a:cxn ang="0">
                    <a:pos x="29" y="79"/>
                  </a:cxn>
                  <a:cxn ang="0">
                    <a:pos x="40" y="67"/>
                  </a:cxn>
                  <a:cxn ang="0">
                    <a:pos x="50" y="56"/>
                  </a:cxn>
                  <a:cxn ang="0">
                    <a:pos x="50" y="56"/>
                  </a:cxn>
                  <a:cxn ang="0">
                    <a:pos x="64" y="42"/>
                  </a:cxn>
                  <a:cxn ang="0">
                    <a:pos x="78" y="30"/>
                  </a:cxn>
                  <a:cxn ang="0">
                    <a:pos x="94" y="19"/>
                  </a:cxn>
                  <a:cxn ang="0">
                    <a:pos x="111" y="9"/>
                  </a:cxn>
                  <a:cxn ang="0">
                    <a:pos x="111" y="9"/>
                  </a:cxn>
                  <a:cxn ang="0">
                    <a:pos x="112" y="8"/>
                  </a:cxn>
                  <a:cxn ang="0">
                    <a:pos x="113" y="6"/>
                  </a:cxn>
                  <a:cxn ang="0">
                    <a:pos x="113" y="4"/>
                  </a:cxn>
                  <a:cxn ang="0">
                    <a:pos x="112" y="3"/>
                  </a:cxn>
                  <a:cxn ang="0">
                    <a:pos x="111" y="1"/>
                  </a:cxn>
                  <a:cxn ang="0">
                    <a:pos x="110" y="1"/>
                  </a:cxn>
                  <a:cxn ang="0">
                    <a:pos x="108" y="0"/>
                  </a:cxn>
                  <a:cxn ang="0">
                    <a:pos x="106" y="1"/>
                  </a:cxn>
                  <a:cxn ang="0">
                    <a:pos x="106" y="1"/>
                  </a:cxn>
                </a:cxnLst>
                <a:rect l="0" t="0" r="r" b="b"/>
                <a:pathLst>
                  <a:path w="113" h="100">
                    <a:moveTo>
                      <a:pt x="106" y="1"/>
                    </a:moveTo>
                    <a:lnTo>
                      <a:pt x="106" y="1"/>
                    </a:lnTo>
                    <a:lnTo>
                      <a:pt x="91" y="9"/>
                    </a:lnTo>
                    <a:lnTo>
                      <a:pt x="78" y="19"/>
                    </a:lnTo>
                    <a:lnTo>
                      <a:pt x="65" y="29"/>
                    </a:lnTo>
                    <a:lnTo>
                      <a:pt x="52" y="40"/>
                    </a:lnTo>
                    <a:lnTo>
                      <a:pt x="29" y="63"/>
                    </a:lnTo>
                    <a:lnTo>
                      <a:pt x="29" y="63"/>
                    </a:lnTo>
                    <a:lnTo>
                      <a:pt x="16" y="77"/>
                    </a:lnTo>
                    <a:lnTo>
                      <a:pt x="10" y="85"/>
                    </a:lnTo>
                    <a:lnTo>
                      <a:pt x="2" y="91"/>
                    </a:lnTo>
                    <a:lnTo>
                      <a:pt x="2" y="91"/>
                    </a:lnTo>
                    <a:lnTo>
                      <a:pt x="1" y="92"/>
                    </a:lnTo>
                    <a:lnTo>
                      <a:pt x="0" y="94"/>
                    </a:lnTo>
                    <a:lnTo>
                      <a:pt x="0" y="96"/>
                    </a:lnTo>
                    <a:lnTo>
                      <a:pt x="1" y="97"/>
                    </a:lnTo>
                    <a:lnTo>
                      <a:pt x="2" y="99"/>
                    </a:lnTo>
                    <a:lnTo>
                      <a:pt x="3" y="100"/>
                    </a:lnTo>
                    <a:lnTo>
                      <a:pt x="5" y="100"/>
                    </a:lnTo>
                    <a:lnTo>
                      <a:pt x="7" y="99"/>
                    </a:lnTo>
                    <a:lnTo>
                      <a:pt x="7" y="99"/>
                    </a:lnTo>
                    <a:lnTo>
                      <a:pt x="13" y="95"/>
                    </a:lnTo>
                    <a:lnTo>
                      <a:pt x="18" y="90"/>
                    </a:lnTo>
                    <a:lnTo>
                      <a:pt x="29" y="79"/>
                    </a:lnTo>
                    <a:lnTo>
                      <a:pt x="40" y="67"/>
                    </a:lnTo>
                    <a:lnTo>
                      <a:pt x="50" y="56"/>
                    </a:lnTo>
                    <a:lnTo>
                      <a:pt x="50" y="56"/>
                    </a:lnTo>
                    <a:lnTo>
                      <a:pt x="64" y="42"/>
                    </a:lnTo>
                    <a:lnTo>
                      <a:pt x="78" y="30"/>
                    </a:lnTo>
                    <a:lnTo>
                      <a:pt x="94" y="19"/>
                    </a:lnTo>
                    <a:lnTo>
                      <a:pt x="111" y="9"/>
                    </a:lnTo>
                    <a:lnTo>
                      <a:pt x="111" y="9"/>
                    </a:lnTo>
                    <a:lnTo>
                      <a:pt x="112" y="8"/>
                    </a:lnTo>
                    <a:lnTo>
                      <a:pt x="113" y="6"/>
                    </a:lnTo>
                    <a:lnTo>
                      <a:pt x="113" y="4"/>
                    </a:lnTo>
                    <a:lnTo>
                      <a:pt x="112" y="3"/>
                    </a:lnTo>
                    <a:lnTo>
                      <a:pt x="111" y="1"/>
                    </a:lnTo>
                    <a:lnTo>
                      <a:pt x="110" y="1"/>
                    </a:lnTo>
                    <a:lnTo>
                      <a:pt x="108" y="0"/>
                    </a:lnTo>
                    <a:lnTo>
                      <a:pt x="106" y="1"/>
                    </a:lnTo>
                    <a:lnTo>
                      <a:pt x="106" y="1"/>
                    </a:lnTo>
                    <a:close/>
                  </a:path>
                </a:pathLst>
              </a:custGeom>
              <a:grpFill/>
              <a:ln w="9525">
                <a:noFill/>
                <a:round/>
              </a:ln>
            </p:spPr>
            <p:txBody>
              <a:bodyPr vert="horz" wrap="square" lIns="121920" tIns="60960" rIns="121920" bIns="60960" numCol="1" anchor="t" anchorCtr="0" compatLnSpc="1"/>
              <a:lstStyle/>
              <a:p>
                <a:endParaRPr lang="zh-CN" altLang="en-US" sz="2400">
                  <a:cs typeface="+mn-ea"/>
                  <a:sym typeface="+mn-lt"/>
                </a:endParaRPr>
              </a:p>
            </p:txBody>
          </p:sp>
          <p:sp>
            <p:nvSpPr>
              <p:cNvPr id="83" name="Freeform 629"/>
              <p:cNvSpPr/>
              <p:nvPr/>
            </p:nvSpPr>
            <p:spPr bwMode="auto">
              <a:xfrm>
                <a:off x="2395538" y="4254500"/>
                <a:ext cx="63500" cy="80963"/>
              </a:xfrm>
              <a:custGeom>
                <a:avLst/>
                <a:gdLst/>
                <a:ahLst/>
                <a:cxnLst>
                  <a:cxn ang="0">
                    <a:pos x="108" y="3"/>
                  </a:cxn>
                  <a:cxn ang="0">
                    <a:pos x="108" y="3"/>
                  </a:cxn>
                  <a:cxn ang="0">
                    <a:pos x="104" y="15"/>
                  </a:cxn>
                  <a:cxn ang="0">
                    <a:pos x="99" y="25"/>
                  </a:cxn>
                  <a:cxn ang="0">
                    <a:pos x="94" y="36"/>
                  </a:cxn>
                  <a:cxn ang="0">
                    <a:pos x="87" y="45"/>
                  </a:cxn>
                  <a:cxn ang="0">
                    <a:pos x="72" y="64"/>
                  </a:cxn>
                  <a:cxn ang="0">
                    <a:pos x="58" y="82"/>
                  </a:cxn>
                  <a:cxn ang="0">
                    <a:pos x="58" y="82"/>
                  </a:cxn>
                  <a:cxn ang="0">
                    <a:pos x="30" y="115"/>
                  </a:cxn>
                  <a:cxn ang="0">
                    <a:pos x="17" y="132"/>
                  </a:cxn>
                  <a:cxn ang="0">
                    <a:pos x="2" y="147"/>
                  </a:cxn>
                  <a:cxn ang="0">
                    <a:pos x="2" y="147"/>
                  </a:cxn>
                  <a:cxn ang="0">
                    <a:pos x="1" y="148"/>
                  </a:cxn>
                  <a:cxn ang="0">
                    <a:pos x="0" y="150"/>
                  </a:cxn>
                  <a:cxn ang="0">
                    <a:pos x="1" y="152"/>
                  </a:cxn>
                  <a:cxn ang="0">
                    <a:pos x="2" y="153"/>
                  </a:cxn>
                  <a:cxn ang="0">
                    <a:pos x="3" y="154"/>
                  </a:cxn>
                  <a:cxn ang="0">
                    <a:pos x="5" y="155"/>
                  </a:cxn>
                  <a:cxn ang="0">
                    <a:pos x="7" y="154"/>
                  </a:cxn>
                  <a:cxn ang="0">
                    <a:pos x="8" y="153"/>
                  </a:cxn>
                  <a:cxn ang="0">
                    <a:pos x="8" y="153"/>
                  </a:cxn>
                  <a:cxn ang="0">
                    <a:pos x="26" y="136"/>
                  </a:cxn>
                  <a:cxn ang="0">
                    <a:pos x="41" y="116"/>
                  </a:cxn>
                  <a:cxn ang="0">
                    <a:pos x="73" y="78"/>
                  </a:cxn>
                  <a:cxn ang="0">
                    <a:pos x="73" y="78"/>
                  </a:cxn>
                  <a:cxn ang="0">
                    <a:pos x="87" y="61"/>
                  </a:cxn>
                  <a:cxn ang="0">
                    <a:pos x="99" y="45"/>
                  </a:cxn>
                  <a:cxn ang="0">
                    <a:pos x="105" y="36"/>
                  </a:cxn>
                  <a:cxn ang="0">
                    <a:pos x="109" y="26"/>
                  </a:cxn>
                  <a:cxn ang="0">
                    <a:pos x="114" y="16"/>
                  </a:cxn>
                  <a:cxn ang="0">
                    <a:pos x="117" y="7"/>
                  </a:cxn>
                  <a:cxn ang="0">
                    <a:pos x="117" y="7"/>
                  </a:cxn>
                  <a:cxn ang="0">
                    <a:pos x="118" y="5"/>
                  </a:cxn>
                  <a:cxn ang="0">
                    <a:pos x="117" y="2"/>
                  </a:cxn>
                  <a:cxn ang="0">
                    <a:pos x="116" y="1"/>
                  </a:cxn>
                  <a:cxn ang="0">
                    <a:pos x="114" y="0"/>
                  </a:cxn>
                  <a:cxn ang="0">
                    <a:pos x="112" y="0"/>
                  </a:cxn>
                  <a:cxn ang="0">
                    <a:pos x="111" y="0"/>
                  </a:cxn>
                  <a:cxn ang="0">
                    <a:pos x="108" y="1"/>
                  </a:cxn>
                  <a:cxn ang="0">
                    <a:pos x="108" y="3"/>
                  </a:cxn>
                  <a:cxn ang="0">
                    <a:pos x="108" y="3"/>
                  </a:cxn>
                </a:cxnLst>
                <a:rect l="0" t="0" r="r" b="b"/>
                <a:pathLst>
                  <a:path w="118" h="155">
                    <a:moveTo>
                      <a:pt x="108" y="3"/>
                    </a:moveTo>
                    <a:lnTo>
                      <a:pt x="108" y="3"/>
                    </a:lnTo>
                    <a:lnTo>
                      <a:pt x="104" y="15"/>
                    </a:lnTo>
                    <a:lnTo>
                      <a:pt x="99" y="25"/>
                    </a:lnTo>
                    <a:lnTo>
                      <a:pt x="94" y="36"/>
                    </a:lnTo>
                    <a:lnTo>
                      <a:pt x="87" y="45"/>
                    </a:lnTo>
                    <a:lnTo>
                      <a:pt x="72" y="64"/>
                    </a:lnTo>
                    <a:lnTo>
                      <a:pt x="58" y="82"/>
                    </a:lnTo>
                    <a:lnTo>
                      <a:pt x="58" y="82"/>
                    </a:lnTo>
                    <a:lnTo>
                      <a:pt x="30" y="115"/>
                    </a:lnTo>
                    <a:lnTo>
                      <a:pt x="17" y="132"/>
                    </a:lnTo>
                    <a:lnTo>
                      <a:pt x="2" y="147"/>
                    </a:lnTo>
                    <a:lnTo>
                      <a:pt x="2" y="147"/>
                    </a:lnTo>
                    <a:lnTo>
                      <a:pt x="1" y="148"/>
                    </a:lnTo>
                    <a:lnTo>
                      <a:pt x="0" y="150"/>
                    </a:lnTo>
                    <a:lnTo>
                      <a:pt x="1" y="152"/>
                    </a:lnTo>
                    <a:lnTo>
                      <a:pt x="2" y="153"/>
                    </a:lnTo>
                    <a:lnTo>
                      <a:pt x="3" y="154"/>
                    </a:lnTo>
                    <a:lnTo>
                      <a:pt x="5" y="155"/>
                    </a:lnTo>
                    <a:lnTo>
                      <a:pt x="7" y="154"/>
                    </a:lnTo>
                    <a:lnTo>
                      <a:pt x="8" y="153"/>
                    </a:lnTo>
                    <a:lnTo>
                      <a:pt x="8" y="153"/>
                    </a:lnTo>
                    <a:lnTo>
                      <a:pt x="26" y="136"/>
                    </a:lnTo>
                    <a:lnTo>
                      <a:pt x="41" y="116"/>
                    </a:lnTo>
                    <a:lnTo>
                      <a:pt x="73" y="78"/>
                    </a:lnTo>
                    <a:lnTo>
                      <a:pt x="73" y="78"/>
                    </a:lnTo>
                    <a:lnTo>
                      <a:pt x="87" y="61"/>
                    </a:lnTo>
                    <a:lnTo>
                      <a:pt x="99" y="45"/>
                    </a:lnTo>
                    <a:lnTo>
                      <a:pt x="105" y="36"/>
                    </a:lnTo>
                    <a:lnTo>
                      <a:pt x="109" y="26"/>
                    </a:lnTo>
                    <a:lnTo>
                      <a:pt x="114" y="16"/>
                    </a:lnTo>
                    <a:lnTo>
                      <a:pt x="117" y="7"/>
                    </a:lnTo>
                    <a:lnTo>
                      <a:pt x="117" y="7"/>
                    </a:lnTo>
                    <a:lnTo>
                      <a:pt x="118" y="5"/>
                    </a:lnTo>
                    <a:lnTo>
                      <a:pt x="117" y="2"/>
                    </a:lnTo>
                    <a:lnTo>
                      <a:pt x="116" y="1"/>
                    </a:lnTo>
                    <a:lnTo>
                      <a:pt x="114" y="0"/>
                    </a:lnTo>
                    <a:lnTo>
                      <a:pt x="112" y="0"/>
                    </a:lnTo>
                    <a:lnTo>
                      <a:pt x="111" y="0"/>
                    </a:lnTo>
                    <a:lnTo>
                      <a:pt x="108" y="1"/>
                    </a:lnTo>
                    <a:lnTo>
                      <a:pt x="108" y="3"/>
                    </a:lnTo>
                    <a:lnTo>
                      <a:pt x="108" y="3"/>
                    </a:lnTo>
                    <a:close/>
                  </a:path>
                </a:pathLst>
              </a:custGeom>
              <a:grpFill/>
              <a:ln w="9525">
                <a:noFill/>
                <a:round/>
              </a:ln>
            </p:spPr>
            <p:txBody>
              <a:bodyPr vert="horz" wrap="square" lIns="121920" tIns="60960" rIns="121920" bIns="60960" numCol="1" anchor="t" anchorCtr="0" compatLnSpc="1"/>
              <a:lstStyle/>
              <a:p>
                <a:endParaRPr lang="zh-CN" altLang="en-US" sz="2400">
                  <a:cs typeface="+mn-ea"/>
                  <a:sym typeface="+mn-lt"/>
                </a:endParaRPr>
              </a:p>
            </p:txBody>
          </p:sp>
          <p:sp>
            <p:nvSpPr>
              <p:cNvPr id="84" name="Freeform 630"/>
              <p:cNvSpPr/>
              <p:nvPr/>
            </p:nvSpPr>
            <p:spPr bwMode="auto">
              <a:xfrm>
                <a:off x="2470151" y="4267200"/>
                <a:ext cx="38100" cy="52388"/>
              </a:xfrm>
              <a:custGeom>
                <a:avLst/>
                <a:gdLst/>
                <a:ahLst/>
                <a:cxnLst>
                  <a:cxn ang="0">
                    <a:pos x="65" y="1"/>
                  </a:cxn>
                  <a:cxn ang="0">
                    <a:pos x="65" y="1"/>
                  </a:cxn>
                  <a:cxn ang="0">
                    <a:pos x="55" y="11"/>
                  </a:cxn>
                  <a:cxn ang="0">
                    <a:pos x="46" y="21"/>
                  </a:cxn>
                  <a:cxn ang="0">
                    <a:pos x="38" y="31"/>
                  </a:cxn>
                  <a:cxn ang="0">
                    <a:pos x="30" y="44"/>
                  </a:cxn>
                  <a:cxn ang="0">
                    <a:pos x="16" y="67"/>
                  </a:cxn>
                  <a:cxn ang="0">
                    <a:pos x="9" y="79"/>
                  </a:cxn>
                  <a:cxn ang="0">
                    <a:pos x="1" y="90"/>
                  </a:cxn>
                  <a:cxn ang="0">
                    <a:pos x="1" y="90"/>
                  </a:cxn>
                  <a:cxn ang="0">
                    <a:pos x="0" y="92"/>
                  </a:cxn>
                  <a:cxn ang="0">
                    <a:pos x="0" y="94"/>
                  </a:cxn>
                  <a:cxn ang="0">
                    <a:pos x="1" y="95"/>
                  </a:cxn>
                  <a:cxn ang="0">
                    <a:pos x="2" y="96"/>
                  </a:cxn>
                  <a:cxn ang="0">
                    <a:pos x="6" y="97"/>
                  </a:cxn>
                  <a:cxn ang="0">
                    <a:pos x="8" y="96"/>
                  </a:cxn>
                  <a:cxn ang="0">
                    <a:pos x="10" y="95"/>
                  </a:cxn>
                  <a:cxn ang="0">
                    <a:pos x="10" y="95"/>
                  </a:cxn>
                  <a:cxn ang="0">
                    <a:pos x="17" y="84"/>
                  </a:cxn>
                  <a:cxn ang="0">
                    <a:pos x="24" y="73"/>
                  </a:cxn>
                  <a:cxn ang="0">
                    <a:pos x="38" y="49"/>
                  </a:cxn>
                  <a:cxn ang="0">
                    <a:pos x="45" y="37"/>
                  </a:cxn>
                  <a:cxn ang="0">
                    <a:pos x="53" y="27"/>
                  </a:cxn>
                  <a:cxn ang="0">
                    <a:pos x="61" y="17"/>
                  </a:cxn>
                  <a:cxn ang="0">
                    <a:pos x="72" y="7"/>
                  </a:cxn>
                  <a:cxn ang="0">
                    <a:pos x="72" y="7"/>
                  </a:cxn>
                  <a:cxn ang="0">
                    <a:pos x="73" y="6"/>
                  </a:cxn>
                  <a:cxn ang="0">
                    <a:pos x="74" y="4"/>
                  </a:cxn>
                  <a:cxn ang="0">
                    <a:pos x="73" y="2"/>
                  </a:cxn>
                  <a:cxn ang="0">
                    <a:pos x="72" y="1"/>
                  </a:cxn>
                  <a:cxn ang="0">
                    <a:pos x="69" y="0"/>
                  </a:cxn>
                  <a:cxn ang="0">
                    <a:pos x="67" y="0"/>
                  </a:cxn>
                  <a:cxn ang="0">
                    <a:pos x="65" y="1"/>
                  </a:cxn>
                  <a:cxn ang="0">
                    <a:pos x="65" y="1"/>
                  </a:cxn>
                </a:cxnLst>
                <a:rect l="0" t="0" r="r" b="b"/>
                <a:pathLst>
                  <a:path w="74" h="97">
                    <a:moveTo>
                      <a:pt x="65" y="1"/>
                    </a:moveTo>
                    <a:lnTo>
                      <a:pt x="65" y="1"/>
                    </a:lnTo>
                    <a:lnTo>
                      <a:pt x="55" y="11"/>
                    </a:lnTo>
                    <a:lnTo>
                      <a:pt x="46" y="21"/>
                    </a:lnTo>
                    <a:lnTo>
                      <a:pt x="38" y="31"/>
                    </a:lnTo>
                    <a:lnTo>
                      <a:pt x="30" y="44"/>
                    </a:lnTo>
                    <a:lnTo>
                      <a:pt x="16" y="67"/>
                    </a:lnTo>
                    <a:lnTo>
                      <a:pt x="9" y="79"/>
                    </a:lnTo>
                    <a:lnTo>
                      <a:pt x="1" y="90"/>
                    </a:lnTo>
                    <a:lnTo>
                      <a:pt x="1" y="90"/>
                    </a:lnTo>
                    <a:lnTo>
                      <a:pt x="0" y="92"/>
                    </a:lnTo>
                    <a:lnTo>
                      <a:pt x="0" y="94"/>
                    </a:lnTo>
                    <a:lnTo>
                      <a:pt x="1" y="95"/>
                    </a:lnTo>
                    <a:lnTo>
                      <a:pt x="2" y="96"/>
                    </a:lnTo>
                    <a:lnTo>
                      <a:pt x="6" y="97"/>
                    </a:lnTo>
                    <a:lnTo>
                      <a:pt x="8" y="96"/>
                    </a:lnTo>
                    <a:lnTo>
                      <a:pt x="10" y="95"/>
                    </a:lnTo>
                    <a:lnTo>
                      <a:pt x="10" y="95"/>
                    </a:lnTo>
                    <a:lnTo>
                      <a:pt x="17" y="84"/>
                    </a:lnTo>
                    <a:lnTo>
                      <a:pt x="24" y="73"/>
                    </a:lnTo>
                    <a:lnTo>
                      <a:pt x="38" y="49"/>
                    </a:lnTo>
                    <a:lnTo>
                      <a:pt x="45" y="37"/>
                    </a:lnTo>
                    <a:lnTo>
                      <a:pt x="53" y="27"/>
                    </a:lnTo>
                    <a:lnTo>
                      <a:pt x="61" y="17"/>
                    </a:lnTo>
                    <a:lnTo>
                      <a:pt x="72" y="7"/>
                    </a:lnTo>
                    <a:lnTo>
                      <a:pt x="72" y="7"/>
                    </a:lnTo>
                    <a:lnTo>
                      <a:pt x="73" y="6"/>
                    </a:lnTo>
                    <a:lnTo>
                      <a:pt x="74" y="4"/>
                    </a:lnTo>
                    <a:lnTo>
                      <a:pt x="73" y="2"/>
                    </a:lnTo>
                    <a:lnTo>
                      <a:pt x="72" y="1"/>
                    </a:lnTo>
                    <a:lnTo>
                      <a:pt x="69" y="0"/>
                    </a:lnTo>
                    <a:lnTo>
                      <a:pt x="67" y="0"/>
                    </a:lnTo>
                    <a:lnTo>
                      <a:pt x="65" y="1"/>
                    </a:lnTo>
                    <a:lnTo>
                      <a:pt x="65" y="1"/>
                    </a:lnTo>
                    <a:close/>
                  </a:path>
                </a:pathLst>
              </a:custGeom>
              <a:grpFill/>
              <a:ln w="9525">
                <a:noFill/>
                <a:round/>
              </a:ln>
            </p:spPr>
            <p:txBody>
              <a:bodyPr vert="horz" wrap="square" lIns="121920" tIns="60960" rIns="121920" bIns="60960" numCol="1" anchor="t" anchorCtr="0" compatLnSpc="1"/>
              <a:lstStyle/>
              <a:p>
                <a:endParaRPr lang="zh-CN" altLang="en-US" sz="2400">
                  <a:cs typeface="+mn-ea"/>
                  <a:sym typeface="+mn-lt"/>
                </a:endParaRPr>
              </a:p>
            </p:txBody>
          </p:sp>
          <p:sp>
            <p:nvSpPr>
              <p:cNvPr id="85" name="Freeform 631"/>
              <p:cNvSpPr/>
              <p:nvPr/>
            </p:nvSpPr>
            <p:spPr bwMode="auto">
              <a:xfrm>
                <a:off x="2530476" y="4284663"/>
                <a:ext cx="41275" cy="47625"/>
              </a:xfrm>
              <a:custGeom>
                <a:avLst/>
                <a:gdLst/>
                <a:ahLst/>
                <a:cxnLst>
                  <a:cxn ang="0">
                    <a:pos x="71" y="1"/>
                  </a:cxn>
                  <a:cxn ang="0">
                    <a:pos x="71" y="1"/>
                  </a:cxn>
                  <a:cxn ang="0">
                    <a:pos x="52" y="21"/>
                  </a:cxn>
                  <a:cxn ang="0">
                    <a:pos x="33" y="40"/>
                  </a:cxn>
                  <a:cxn ang="0">
                    <a:pos x="17" y="62"/>
                  </a:cxn>
                  <a:cxn ang="0">
                    <a:pos x="8" y="74"/>
                  </a:cxn>
                  <a:cxn ang="0">
                    <a:pos x="1" y="85"/>
                  </a:cxn>
                  <a:cxn ang="0">
                    <a:pos x="1" y="85"/>
                  </a:cxn>
                  <a:cxn ang="0">
                    <a:pos x="0" y="87"/>
                  </a:cxn>
                  <a:cxn ang="0">
                    <a:pos x="0" y="88"/>
                  </a:cxn>
                  <a:cxn ang="0">
                    <a:pos x="1" y="90"/>
                  </a:cxn>
                  <a:cxn ang="0">
                    <a:pos x="2" y="91"/>
                  </a:cxn>
                  <a:cxn ang="0">
                    <a:pos x="4" y="91"/>
                  </a:cxn>
                  <a:cxn ang="0">
                    <a:pos x="6" y="91"/>
                  </a:cxn>
                  <a:cxn ang="0">
                    <a:pos x="7" y="91"/>
                  </a:cxn>
                  <a:cxn ang="0">
                    <a:pos x="9" y="89"/>
                  </a:cxn>
                  <a:cxn ang="0">
                    <a:pos x="9" y="89"/>
                  </a:cxn>
                  <a:cxn ang="0">
                    <a:pos x="17" y="78"/>
                  </a:cxn>
                  <a:cxn ang="0">
                    <a:pos x="24" y="67"/>
                  </a:cxn>
                  <a:cxn ang="0">
                    <a:pos x="41" y="47"/>
                  </a:cxn>
                  <a:cxn ang="0">
                    <a:pos x="59" y="27"/>
                  </a:cxn>
                  <a:cxn ang="0">
                    <a:pos x="78" y="8"/>
                  </a:cxn>
                  <a:cxn ang="0">
                    <a:pos x="78" y="8"/>
                  </a:cxn>
                  <a:cxn ang="0">
                    <a:pos x="79" y="6"/>
                  </a:cxn>
                  <a:cxn ang="0">
                    <a:pos x="80" y="4"/>
                  </a:cxn>
                  <a:cxn ang="0">
                    <a:pos x="79" y="3"/>
                  </a:cxn>
                  <a:cxn ang="0">
                    <a:pos x="78" y="1"/>
                  </a:cxn>
                  <a:cxn ang="0">
                    <a:pos x="76" y="0"/>
                  </a:cxn>
                  <a:cxn ang="0">
                    <a:pos x="74" y="0"/>
                  </a:cxn>
                  <a:cxn ang="0">
                    <a:pos x="72" y="0"/>
                  </a:cxn>
                  <a:cxn ang="0">
                    <a:pos x="71" y="1"/>
                  </a:cxn>
                  <a:cxn ang="0">
                    <a:pos x="71" y="1"/>
                  </a:cxn>
                </a:cxnLst>
                <a:rect l="0" t="0" r="r" b="b"/>
                <a:pathLst>
                  <a:path w="80" h="91">
                    <a:moveTo>
                      <a:pt x="71" y="1"/>
                    </a:moveTo>
                    <a:lnTo>
                      <a:pt x="71" y="1"/>
                    </a:lnTo>
                    <a:lnTo>
                      <a:pt x="52" y="21"/>
                    </a:lnTo>
                    <a:lnTo>
                      <a:pt x="33" y="40"/>
                    </a:lnTo>
                    <a:lnTo>
                      <a:pt x="17" y="62"/>
                    </a:lnTo>
                    <a:lnTo>
                      <a:pt x="8" y="74"/>
                    </a:lnTo>
                    <a:lnTo>
                      <a:pt x="1" y="85"/>
                    </a:lnTo>
                    <a:lnTo>
                      <a:pt x="1" y="85"/>
                    </a:lnTo>
                    <a:lnTo>
                      <a:pt x="0" y="87"/>
                    </a:lnTo>
                    <a:lnTo>
                      <a:pt x="0" y="88"/>
                    </a:lnTo>
                    <a:lnTo>
                      <a:pt x="1" y="90"/>
                    </a:lnTo>
                    <a:lnTo>
                      <a:pt x="2" y="91"/>
                    </a:lnTo>
                    <a:lnTo>
                      <a:pt x="4" y="91"/>
                    </a:lnTo>
                    <a:lnTo>
                      <a:pt x="6" y="91"/>
                    </a:lnTo>
                    <a:lnTo>
                      <a:pt x="7" y="91"/>
                    </a:lnTo>
                    <a:lnTo>
                      <a:pt x="9" y="89"/>
                    </a:lnTo>
                    <a:lnTo>
                      <a:pt x="9" y="89"/>
                    </a:lnTo>
                    <a:lnTo>
                      <a:pt x="17" y="78"/>
                    </a:lnTo>
                    <a:lnTo>
                      <a:pt x="24" y="67"/>
                    </a:lnTo>
                    <a:lnTo>
                      <a:pt x="41" y="47"/>
                    </a:lnTo>
                    <a:lnTo>
                      <a:pt x="59" y="27"/>
                    </a:lnTo>
                    <a:lnTo>
                      <a:pt x="78" y="8"/>
                    </a:lnTo>
                    <a:lnTo>
                      <a:pt x="78" y="8"/>
                    </a:lnTo>
                    <a:lnTo>
                      <a:pt x="79" y="6"/>
                    </a:lnTo>
                    <a:lnTo>
                      <a:pt x="80" y="4"/>
                    </a:lnTo>
                    <a:lnTo>
                      <a:pt x="79" y="3"/>
                    </a:lnTo>
                    <a:lnTo>
                      <a:pt x="78" y="1"/>
                    </a:lnTo>
                    <a:lnTo>
                      <a:pt x="76" y="0"/>
                    </a:lnTo>
                    <a:lnTo>
                      <a:pt x="74" y="0"/>
                    </a:lnTo>
                    <a:lnTo>
                      <a:pt x="72" y="0"/>
                    </a:lnTo>
                    <a:lnTo>
                      <a:pt x="71" y="1"/>
                    </a:lnTo>
                    <a:lnTo>
                      <a:pt x="71" y="1"/>
                    </a:lnTo>
                    <a:close/>
                  </a:path>
                </a:pathLst>
              </a:custGeom>
              <a:grpFill/>
              <a:ln w="9525">
                <a:noFill/>
                <a:round/>
              </a:ln>
            </p:spPr>
            <p:txBody>
              <a:bodyPr vert="horz" wrap="square" lIns="121920" tIns="60960" rIns="121920" bIns="60960" numCol="1" anchor="t" anchorCtr="0" compatLnSpc="1"/>
              <a:lstStyle/>
              <a:p>
                <a:endParaRPr lang="zh-CN" altLang="en-US" sz="2400">
                  <a:cs typeface="+mn-ea"/>
                  <a:sym typeface="+mn-lt"/>
                </a:endParaRPr>
              </a:p>
            </p:txBody>
          </p:sp>
          <p:sp>
            <p:nvSpPr>
              <p:cNvPr id="86" name="Freeform 632"/>
              <p:cNvSpPr/>
              <p:nvPr/>
            </p:nvSpPr>
            <p:spPr bwMode="auto">
              <a:xfrm>
                <a:off x="2800351" y="4448175"/>
                <a:ext cx="42863" cy="61913"/>
              </a:xfrm>
              <a:custGeom>
                <a:avLst/>
                <a:gdLst/>
                <a:ahLst/>
                <a:cxnLst>
                  <a:cxn ang="0">
                    <a:pos x="71" y="2"/>
                  </a:cxn>
                  <a:cxn ang="0">
                    <a:pos x="71" y="2"/>
                  </a:cxn>
                  <a:cxn ang="0">
                    <a:pos x="59" y="17"/>
                  </a:cxn>
                  <a:cxn ang="0">
                    <a:pos x="48" y="31"/>
                  </a:cxn>
                  <a:cxn ang="0">
                    <a:pos x="37" y="45"/>
                  </a:cxn>
                  <a:cxn ang="0">
                    <a:pos x="26" y="59"/>
                  </a:cxn>
                  <a:cxn ang="0">
                    <a:pos x="26" y="59"/>
                  </a:cxn>
                  <a:cxn ang="0">
                    <a:pos x="17" y="71"/>
                  </a:cxn>
                  <a:cxn ang="0">
                    <a:pos x="10" y="84"/>
                  </a:cxn>
                  <a:cxn ang="0">
                    <a:pos x="7" y="90"/>
                  </a:cxn>
                  <a:cxn ang="0">
                    <a:pos x="3" y="97"/>
                  </a:cxn>
                  <a:cxn ang="0">
                    <a:pos x="1" y="104"/>
                  </a:cxn>
                  <a:cxn ang="0">
                    <a:pos x="0" y="112"/>
                  </a:cxn>
                  <a:cxn ang="0">
                    <a:pos x="0" y="112"/>
                  </a:cxn>
                  <a:cxn ang="0">
                    <a:pos x="0" y="114"/>
                  </a:cxn>
                  <a:cxn ang="0">
                    <a:pos x="1" y="116"/>
                  </a:cxn>
                  <a:cxn ang="0">
                    <a:pos x="2" y="116"/>
                  </a:cxn>
                  <a:cxn ang="0">
                    <a:pos x="4" y="117"/>
                  </a:cxn>
                  <a:cxn ang="0">
                    <a:pos x="8" y="116"/>
                  </a:cxn>
                  <a:cxn ang="0">
                    <a:pos x="10" y="114"/>
                  </a:cxn>
                  <a:cxn ang="0">
                    <a:pos x="10" y="112"/>
                  </a:cxn>
                  <a:cxn ang="0">
                    <a:pos x="10" y="112"/>
                  </a:cxn>
                  <a:cxn ang="0">
                    <a:pos x="12" y="103"/>
                  </a:cxn>
                  <a:cxn ang="0">
                    <a:pos x="14" y="94"/>
                  </a:cxn>
                  <a:cxn ang="0">
                    <a:pos x="19" y="86"/>
                  </a:cxn>
                  <a:cxn ang="0">
                    <a:pos x="23" y="78"/>
                  </a:cxn>
                  <a:cxn ang="0">
                    <a:pos x="34" y="62"/>
                  </a:cxn>
                  <a:cxn ang="0">
                    <a:pos x="47" y="48"/>
                  </a:cxn>
                  <a:cxn ang="0">
                    <a:pos x="47" y="48"/>
                  </a:cxn>
                  <a:cxn ang="0">
                    <a:pos x="62" y="28"/>
                  </a:cxn>
                  <a:cxn ang="0">
                    <a:pos x="79" y="7"/>
                  </a:cxn>
                  <a:cxn ang="0">
                    <a:pos x="79" y="7"/>
                  </a:cxn>
                  <a:cxn ang="0">
                    <a:pos x="80" y="5"/>
                  </a:cxn>
                  <a:cxn ang="0">
                    <a:pos x="79" y="3"/>
                  </a:cxn>
                  <a:cxn ang="0">
                    <a:pos x="79" y="2"/>
                  </a:cxn>
                  <a:cxn ang="0">
                    <a:pos x="77" y="1"/>
                  </a:cxn>
                  <a:cxn ang="0">
                    <a:pos x="74" y="0"/>
                  </a:cxn>
                  <a:cxn ang="0">
                    <a:pos x="72" y="1"/>
                  </a:cxn>
                  <a:cxn ang="0">
                    <a:pos x="71" y="2"/>
                  </a:cxn>
                  <a:cxn ang="0">
                    <a:pos x="71" y="2"/>
                  </a:cxn>
                </a:cxnLst>
                <a:rect l="0" t="0" r="r" b="b"/>
                <a:pathLst>
                  <a:path w="80" h="117">
                    <a:moveTo>
                      <a:pt x="71" y="2"/>
                    </a:moveTo>
                    <a:lnTo>
                      <a:pt x="71" y="2"/>
                    </a:lnTo>
                    <a:lnTo>
                      <a:pt x="59" y="17"/>
                    </a:lnTo>
                    <a:lnTo>
                      <a:pt x="48" y="31"/>
                    </a:lnTo>
                    <a:lnTo>
                      <a:pt x="37" y="45"/>
                    </a:lnTo>
                    <a:lnTo>
                      <a:pt x="26" y="59"/>
                    </a:lnTo>
                    <a:lnTo>
                      <a:pt x="26" y="59"/>
                    </a:lnTo>
                    <a:lnTo>
                      <a:pt x="17" y="71"/>
                    </a:lnTo>
                    <a:lnTo>
                      <a:pt x="10" y="84"/>
                    </a:lnTo>
                    <a:lnTo>
                      <a:pt x="7" y="90"/>
                    </a:lnTo>
                    <a:lnTo>
                      <a:pt x="3" y="97"/>
                    </a:lnTo>
                    <a:lnTo>
                      <a:pt x="1" y="104"/>
                    </a:lnTo>
                    <a:lnTo>
                      <a:pt x="0" y="112"/>
                    </a:lnTo>
                    <a:lnTo>
                      <a:pt x="0" y="112"/>
                    </a:lnTo>
                    <a:lnTo>
                      <a:pt x="0" y="114"/>
                    </a:lnTo>
                    <a:lnTo>
                      <a:pt x="1" y="116"/>
                    </a:lnTo>
                    <a:lnTo>
                      <a:pt x="2" y="116"/>
                    </a:lnTo>
                    <a:lnTo>
                      <a:pt x="4" y="117"/>
                    </a:lnTo>
                    <a:lnTo>
                      <a:pt x="8" y="116"/>
                    </a:lnTo>
                    <a:lnTo>
                      <a:pt x="10" y="114"/>
                    </a:lnTo>
                    <a:lnTo>
                      <a:pt x="10" y="112"/>
                    </a:lnTo>
                    <a:lnTo>
                      <a:pt x="10" y="112"/>
                    </a:lnTo>
                    <a:lnTo>
                      <a:pt x="12" y="103"/>
                    </a:lnTo>
                    <a:lnTo>
                      <a:pt x="14" y="94"/>
                    </a:lnTo>
                    <a:lnTo>
                      <a:pt x="19" y="86"/>
                    </a:lnTo>
                    <a:lnTo>
                      <a:pt x="23" y="78"/>
                    </a:lnTo>
                    <a:lnTo>
                      <a:pt x="34" y="62"/>
                    </a:lnTo>
                    <a:lnTo>
                      <a:pt x="47" y="48"/>
                    </a:lnTo>
                    <a:lnTo>
                      <a:pt x="47" y="48"/>
                    </a:lnTo>
                    <a:lnTo>
                      <a:pt x="62" y="28"/>
                    </a:lnTo>
                    <a:lnTo>
                      <a:pt x="79" y="7"/>
                    </a:lnTo>
                    <a:lnTo>
                      <a:pt x="79" y="7"/>
                    </a:lnTo>
                    <a:lnTo>
                      <a:pt x="80" y="5"/>
                    </a:lnTo>
                    <a:lnTo>
                      <a:pt x="79" y="3"/>
                    </a:lnTo>
                    <a:lnTo>
                      <a:pt x="79" y="2"/>
                    </a:lnTo>
                    <a:lnTo>
                      <a:pt x="77" y="1"/>
                    </a:lnTo>
                    <a:lnTo>
                      <a:pt x="74" y="0"/>
                    </a:lnTo>
                    <a:lnTo>
                      <a:pt x="72" y="1"/>
                    </a:lnTo>
                    <a:lnTo>
                      <a:pt x="71" y="2"/>
                    </a:lnTo>
                    <a:lnTo>
                      <a:pt x="71" y="2"/>
                    </a:lnTo>
                    <a:close/>
                  </a:path>
                </a:pathLst>
              </a:custGeom>
              <a:grpFill/>
              <a:ln w="9525">
                <a:noFill/>
                <a:round/>
              </a:ln>
            </p:spPr>
            <p:txBody>
              <a:bodyPr vert="horz" wrap="square" lIns="121920" tIns="60960" rIns="121920" bIns="60960" numCol="1" anchor="t" anchorCtr="0" compatLnSpc="1"/>
              <a:lstStyle/>
              <a:p>
                <a:endParaRPr lang="zh-CN" altLang="en-US" sz="2400">
                  <a:cs typeface="+mn-ea"/>
                  <a:sym typeface="+mn-lt"/>
                </a:endParaRPr>
              </a:p>
            </p:txBody>
          </p:sp>
          <p:sp>
            <p:nvSpPr>
              <p:cNvPr id="87" name="Freeform 633"/>
              <p:cNvSpPr/>
              <p:nvPr/>
            </p:nvSpPr>
            <p:spPr bwMode="auto">
              <a:xfrm>
                <a:off x="2838451" y="4475163"/>
                <a:ext cx="30163" cy="31750"/>
              </a:xfrm>
              <a:custGeom>
                <a:avLst/>
                <a:gdLst/>
                <a:ahLst/>
                <a:cxnLst>
                  <a:cxn ang="0">
                    <a:pos x="52" y="0"/>
                  </a:cxn>
                  <a:cxn ang="0">
                    <a:pos x="52" y="0"/>
                  </a:cxn>
                  <a:cxn ang="0">
                    <a:pos x="45" y="6"/>
                  </a:cxn>
                  <a:cxn ang="0">
                    <a:pos x="39" y="11"/>
                  </a:cxn>
                  <a:cxn ang="0">
                    <a:pos x="25" y="25"/>
                  </a:cxn>
                  <a:cxn ang="0">
                    <a:pos x="14" y="38"/>
                  </a:cxn>
                  <a:cxn ang="0">
                    <a:pos x="2" y="51"/>
                  </a:cxn>
                  <a:cxn ang="0">
                    <a:pos x="2" y="51"/>
                  </a:cxn>
                  <a:cxn ang="0">
                    <a:pos x="0" y="53"/>
                  </a:cxn>
                  <a:cxn ang="0">
                    <a:pos x="0" y="54"/>
                  </a:cxn>
                  <a:cxn ang="0">
                    <a:pos x="1" y="57"/>
                  </a:cxn>
                  <a:cxn ang="0">
                    <a:pos x="2" y="58"/>
                  </a:cxn>
                  <a:cxn ang="0">
                    <a:pos x="3" y="59"/>
                  </a:cxn>
                  <a:cxn ang="0">
                    <a:pos x="5" y="60"/>
                  </a:cxn>
                  <a:cxn ang="0">
                    <a:pos x="6" y="60"/>
                  </a:cxn>
                  <a:cxn ang="0">
                    <a:pos x="8" y="58"/>
                  </a:cxn>
                  <a:cxn ang="0">
                    <a:pos x="8" y="58"/>
                  </a:cxn>
                  <a:cxn ang="0">
                    <a:pos x="20" y="45"/>
                  </a:cxn>
                  <a:cxn ang="0">
                    <a:pos x="32" y="32"/>
                  </a:cxn>
                  <a:cxn ang="0">
                    <a:pos x="44" y="19"/>
                  </a:cxn>
                  <a:cxn ang="0">
                    <a:pos x="50" y="13"/>
                  </a:cxn>
                  <a:cxn ang="0">
                    <a:pos x="57" y="8"/>
                  </a:cxn>
                  <a:cxn ang="0">
                    <a:pos x="57" y="8"/>
                  </a:cxn>
                  <a:cxn ang="0">
                    <a:pos x="58" y="7"/>
                  </a:cxn>
                  <a:cxn ang="0">
                    <a:pos x="59" y="5"/>
                  </a:cxn>
                  <a:cxn ang="0">
                    <a:pos x="58" y="2"/>
                  </a:cxn>
                  <a:cxn ang="0">
                    <a:pos x="57" y="0"/>
                  </a:cxn>
                  <a:cxn ang="0">
                    <a:pos x="56" y="0"/>
                  </a:cxn>
                  <a:cxn ang="0">
                    <a:pos x="54" y="0"/>
                  </a:cxn>
                  <a:cxn ang="0">
                    <a:pos x="52" y="0"/>
                  </a:cxn>
                  <a:cxn ang="0">
                    <a:pos x="52" y="0"/>
                  </a:cxn>
                </a:cxnLst>
                <a:rect l="0" t="0" r="r" b="b"/>
                <a:pathLst>
                  <a:path w="59" h="60">
                    <a:moveTo>
                      <a:pt x="52" y="0"/>
                    </a:moveTo>
                    <a:lnTo>
                      <a:pt x="52" y="0"/>
                    </a:lnTo>
                    <a:lnTo>
                      <a:pt x="45" y="6"/>
                    </a:lnTo>
                    <a:lnTo>
                      <a:pt x="39" y="11"/>
                    </a:lnTo>
                    <a:lnTo>
                      <a:pt x="25" y="25"/>
                    </a:lnTo>
                    <a:lnTo>
                      <a:pt x="14" y="38"/>
                    </a:lnTo>
                    <a:lnTo>
                      <a:pt x="2" y="51"/>
                    </a:lnTo>
                    <a:lnTo>
                      <a:pt x="2" y="51"/>
                    </a:lnTo>
                    <a:lnTo>
                      <a:pt x="0" y="53"/>
                    </a:lnTo>
                    <a:lnTo>
                      <a:pt x="0" y="54"/>
                    </a:lnTo>
                    <a:lnTo>
                      <a:pt x="1" y="57"/>
                    </a:lnTo>
                    <a:lnTo>
                      <a:pt x="2" y="58"/>
                    </a:lnTo>
                    <a:lnTo>
                      <a:pt x="3" y="59"/>
                    </a:lnTo>
                    <a:lnTo>
                      <a:pt x="5" y="60"/>
                    </a:lnTo>
                    <a:lnTo>
                      <a:pt x="6" y="60"/>
                    </a:lnTo>
                    <a:lnTo>
                      <a:pt x="8" y="58"/>
                    </a:lnTo>
                    <a:lnTo>
                      <a:pt x="8" y="58"/>
                    </a:lnTo>
                    <a:lnTo>
                      <a:pt x="20" y="45"/>
                    </a:lnTo>
                    <a:lnTo>
                      <a:pt x="32" y="32"/>
                    </a:lnTo>
                    <a:lnTo>
                      <a:pt x="44" y="19"/>
                    </a:lnTo>
                    <a:lnTo>
                      <a:pt x="50" y="13"/>
                    </a:lnTo>
                    <a:lnTo>
                      <a:pt x="57" y="8"/>
                    </a:lnTo>
                    <a:lnTo>
                      <a:pt x="57" y="8"/>
                    </a:lnTo>
                    <a:lnTo>
                      <a:pt x="58" y="7"/>
                    </a:lnTo>
                    <a:lnTo>
                      <a:pt x="59" y="5"/>
                    </a:lnTo>
                    <a:lnTo>
                      <a:pt x="58" y="2"/>
                    </a:lnTo>
                    <a:lnTo>
                      <a:pt x="57" y="0"/>
                    </a:lnTo>
                    <a:lnTo>
                      <a:pt x="56" y="0"/>
                    </a:lnTo>
                    <a:lnTo>
                      <a:pt x="54" y="0"/>
                    </a:lnTo>
                    <a:lnTo>
                      <a:pt x="52" y="0"/>
                    </a:lnTo>
                    <a:lnTo>
                      <a:pt x="52" y="0"/>
                    </a:lnTo>
                    <a:close/>
                  </a:path>
                </a:pathLst>
              </a:custGeom>
              <a:grpFill/>
              <a:ln w="9525">
                <a:noFill/>
                <a:round/>
              </a:ln>
            </p:spPr>
            <p:txBody>
              <a:bodyPr vert="horz" wrap="square" lIns="121920" tIns="60960" rIns="121920" bIns="60960" numCol="1" anchor="t" anchorCtr="0" compatLnSpc="1"/>
              <a:lstStyle/>
              <a:p>
                <a:endParaRPr lang="zh-CN" altLang="en-US" sz="2400">
                  <a:cs typeface="+mn-ea"/>
                  <a:sym typeface="+mn-lt"/>
                </a:endParaRPr>
              </a:p>
            </p:txBody>
          </p:sp>
          <p:sp>
            <p:nvSpPr>
              <p:cNvPr id="88" name="Freeform 634"/>
              <p:cNvSpPr/>
              <p:nvPr/>
            </p:nvSpPr>
            <p:spPr bwMode="auto">
              <a:xfrm>
                <a:off x="2339976" y="4575175"/>
                <a:ext cx="44450" cy="61913"/>
              </a:xfrm>
              <a:custGeom>
                <a:avLst/>
                <a:gdLst/>
                <a:ahLst/>
                <a:cxnLst>
                  <a:cxn ang="0">
                    <a:pos x="77" y="2"/>
                  </a:cxn>
                  <a:cxn ang="0">
                    <a:pos x="77" y="2"/>
                  </a:cxn>
                  <a:cxn ang="0">
                    <a:pos x="66" y="13"/>
                  </a:cxn>
                  <a:cxn ang="0">
                    <a:pos x="55" y="27"/>
                  </a:cxn>
                  <a:cxn ang="0">
                    <a:pos x="45" y="39"/>
                  </a:cxn>
                  <a:cxn ang="0">
                    <a:pos x="35" y="52"/>
                  </a:cxn>
                  <a:cxn ang="0">
                    <a:pos x="17" y="80"/>
                  </a:cxn>
                  <a:cxn ang="0">
                    <a:pos x="1" y="110"/>
                  </a:cxn>
                  <a:cxn ang="0">
                    <a:pos x="1" y="110"/>
                  </a:cxn>
                  <a:cxn ang="0">
                    <a:pos x="0" y="112"/>
                  </a:cxn>
                  <a:cxn ang="0">
                    <a:pos x="1" y="113"/>
                  </a:cxn>
                  <a:cxn ang="0">
                    <a:pos x="2" y="115"/>
                  </a:cxn>
                  <a:cxn ang="0">
                    <a:pos x="3" y="116"/>
                  </a:cxn>
                  <a:cxn ang="0">
                    <a:pos x="4" y="116"/>
                  </a:cxn>
                  <a:cxn ang="0">
                    <a:pos x="6" y="116"/>
                  </a:cxn>
                  <a:cxn ang="0">
                    <a:pos x="8" y="116"/>
                  </a:cxn>
                  <a:cxn ang="0">
                    <a:pos x="9" y="114"/>
                  </a:cxn>
                  <a:cxn ang="0">
                    <a:pos x="9" y="114"/>
                  </a:cxn>
                  <a:cxn ang="0">
                    <a:pos x="24" y="85"/>
                  </a:cxn>
                  <a:cxn ang="0">
                    <a:pos x="42" y="59"/>
                  </a:cxn>
                  <a:cxn ang="0">
                    <a:pos x="52" y="45"/>
                  </a:cxn>
                  <a:cxn ang="0">
                    <a:pos x="62" y="33"/>
                  </a:cxn>
                  <a:cxn ang="0">
                    <a:pos x="73" y="20"/>
                  </a:cxn>
                  <a:cxn ang="0">
                    <a:pos x="84" y="8"/>
                  </a:cxn>
                  <a:cxn ang="0">
                    <a:pos x="84" y="8"/>
                  </a:cxn>
                  <a:cxn ang="0">
                    <a:pos x="85" y="6"/>
                  </a:cxn>
                  <a:cxn ang="0">
                    <a:pos x="85" y="5"/>
                  </a:cxn>
                  <a:cxn ang="0">
                    <a:pos x="84" y="3"/>
                  </a:cxn>
                  <a:cxn ang="0">
                    <a:pos x="83" y="2"/>
                  </a:cxn>
                  <a:cxn ang="0">
                    <a:pos x="82" y="1"/>
                  </a:cxn>
                  <a:cxn ang="0">
                    <a:pos x="80" y="0"/>
                  </a:cxn>
                  <a:cxn ang="0">
                    <a:pos x="79" y="0"/>
                  </a:cxn>
                  <a:cxn ang="0">
                    <a:pos x="77" y="2"/>
                  </a:cxn>
                  <a:cxn ang="0">
                    <a:pos x="77" y="2"/>
                  </a:cxn>
                </a:cxnLst>
                <a:rect l="0" t="0" r="r" b="b"/>
                <a:pathLst>
                  <a:path w="85" h="116">
                    <a:moveTo>
                      <a:pt x="77" y="2"/>
                    </a:moveTo>
                    <a:lnTo>
                      <a:pt x="77" y="2"/>
                    </a:lnTo>
                    <a:lnTo>
                      <a:pt x="66" y="13"/>
                    </a:lnTo>
                    <a:lnTo>
                      <a:pt x="55" y="27"/>
                    </a:lnTo>
                    <a:lnTo>
                      <a:pt x="45" y="39"/>
                    </a:lnTo>
                    <a:lnTo>
                      <a:pt x="35" y="52"/>
                    </a:lnTo>
                    <a:lnTo>
                      <a:pt x="17" y="80"/>
                    </a:lnTo>
                    <a:lnTo>
                      <a:pt x="1" y="110"/>
                    </a:lnTo>
                    <a:lnTo>
                      <a:pt x="1" y="110"/>
                    </a:lnTo>
                    <a:lnTo>
                      <a:pt x="0" y="112"/>
                    </a:lnTo>
                    <a:lnTo>
                      <a:pt x="1" y="113"/>
                    </a:lnTo>
                    <a:lnTo>
                      <a:pt x="2" y="115"/>
                    </a:lnTo>
                    <a:lnTo>
                      <a:pt x="3" y="116"/>
                    </a:lnTo>
                    <a:lnTo>
                      <a:pt x="4" y="116"/>
                    </a:lnTo>
                    <a:lnTo>
                      <a:pt x="6" y="116"/>
                    </a:lnTo>
                    <a:lnTo>
                      <a:pt x="8" y="116"/>
                    </a:lnTo>
                    <a:lnTo>
                      <a:pt x="9" y="114"/>
                    </a:lnTo>
                    <a:lnTo>
                      <a:pt x="9" y="114"/>
                    </a:lnTo>
                    <a:lnTo>
                      <a:pt x="24" y="85"/>
                    </a:lnTo>
                    <a:lnTo>
                      <a:pt x="42" y="59"/>
                    </a:lnTo>
                    <a:lnTo>
                      <a:pt x="52" y="45"/>
                    </a:lnTo>
                    <a:lnTo>
                      <a:pt x="62" y="33"/>
                    </a:lnTo>
                    <a:lnTo>
                      <a:pt x="73" y="20"/>
                    </a:lnTo>
                    <a:lnTo>
                      <a:pt x="84" y="8"/>
                    </a:lnTo>
                    <a:lnTo>
                      <a:pt x="84" y="8"/>
                    </a:lnTo>
                    <a:lnTo>
                      <a:pt x="85" y="6"/>
                    </a:lnTo>
                    <a:lnTo>
                      <a:pt x="85" y="5"/>
                    </a:lnTo>
                    <a:lnTo>
                      <a:pt x="84" y="3"/>
                    </a:lnTo>
                    <a:lnTo>
                      <a:pt x="83" y="2"/>
                    </a:lnTo>
                    <a:lnTo>
                      <a:pt x="82" y="1"/>
                    </a:lnTo>
                    <a:lnTo>
                      <a:pt x="80" y="0"/>
                    </a:lnTo>
                    <a:lnTo>
                      <a:pt x="79" y="0"/>
                    </a:lnTo>
                    <a:lnTo>
                      <a:pt x="77" y="2"/>
                    </a:lnTo>
                    <a:lnTo>
                      <a:pt x="77" y="2"/>
                    </a:lnTo>
                    <a:close/>
                  </a:path>
                </a:pathLst>
              </a:custGeom>
              <a:grpFill/>
              <a:ln w="9525">
                <a:noFill/>
                <a:round/>
              </a:ln>
            </p:spPr>
            <p:txBody>
              <a:bodyPr vert="horz" wrap="square" lIns="121920" tIns="60960" rIns="121920" bIns="60960" numCol="1" anchor="t" anchorCtr="0" compatLnSpc="1"/>
              <a:lstStyle/>
              <a:p>
                <a:endParaRPr lang="zh-CN" altLang="en-US" sz="2400">
                  <a:cs typeface="+mn-ea"/>
                  <a:sym typeface="+mn-lt"/>
                </a:endParaRPr>
              </a:p>
            </p:txBody>
          </p:sp>
          <p:sp>
            <p:nvSpPr>
              <p:cNvPr id="89" name="Freeform 635"/>
              <p:cNvSpPr/>
              <p:nvPr/>
            </p:nvSpPr>
            <p:spPr bwMode="auto">
              <a:xfrm>
                <a:off x="2359026" y="4618038"/>
                <a:ext cx="34925" cy="58738"/>
              </a:xfrm>
              <a:custGeom>
                <a:avLst/>
                <a:gdLst/>
                <a:ahLst/>
                <a:cxnLst>
                  <a:cxn ang="0">
                    <a:pos x="58" y="1"/>
                  </a:cxn>
                  <a:cxn ang="0">
                    <a:pos x="58" y="1"/>
                  </a:cxn>
                  <a:cxn ang="0">
                    <a:pos x="40" y="25"/>
                  </a:cxn>
                  <a:cxn ang="0">
                    <a:pos x="25" y="51"/>
                  </a:cxn>
                  <a:cxn ang="0">
                    <a:pos x="17" y="63"/>
                  </a:cxn>
                  <a:cxn ang="0">
                    <a:pos x="11" y="77"/>
                  </a:cxn>
                  <a:cxn ang="0">
                    <a:pos x="5" y="91"/>
                  </a:cxn>
                  <a:cxn ang="0">
                    <a:pos x="0" y="105"/>
                  </a:cxn>
                  <a:cxn ang="0">
                    <a:pos x="0" y="105"/>
                  </a:cxn>
                  <a:cxn ang="0">
                    <a:pos x="0" y="107"/>
                  </a:cxn>
                  <a:cxn ang="0">
                    <a:pos x="1" y="109"/>
                  </a:cxn>
                  <a:cxn ang="0">
                    <a:pos x="2" y="110"/>
                  </a:cxn>
                  <a:cxn ang="0">
                    <a:pos x="3" y="111"/>
                  </a:cxn>
                  <a:cxn ang="0">
                    <a:pos x="5" y="111"/>
                  </a:cxn>
                  <a:cxn ang="0">
                    <a:pos x="7" y="110"/>
                  </a:cxn>
                  <a:cxn ang="0">
                    <a:pos x="8" y="109"/>
                  </a:cxn>
                  <a:cxn ang="0">
                    <a:pos x="9" y="108"/>
                  </a:cxn>
                  <a:cxn ang="0">
                    <a:pos x="9" y="108"/>
                  </a:cxn>
                  <a:cxn ang="0">
                    <a:pos x="14" y="93"/>
                  </a:cxn>
                  <a:cxn ang="0">
                    <a:pos x="19" y="81"/>
                  </a:cxn>
                  <a:cxn ang="0">
                    <a:pos x="26" y="68"/>
                  </a:cxn>
                  <a:cxn ang="0">
                    <a:pos x="33" y="55"/>
                  </a:cxn>
                  <a:cxn ang="0">
                    <a:pos x="48" y="31"/>
                  </a:cxn>
                  <a:cxn ang="0">
                    <a:pos x="65" y="9"/>
                  </a:cxn>
                  <a:cxn ang="0">
                    <a:pos x="65" y="9"/>
                  </a:cxn>
                  <a:cxn ang="0">
                    <a:pos x="66" y="7"/>
                  </a:cxn>
                  <a:cxn ang="0">
                    <a:pos x="66" y="5"/>
                  </a:cxn>
                  <a:cxn ang="0">
                    <a:pos x="64" y="1"/>
                  </a:cxn>
                  <a:cxn ang="0">
                    <a:pos x="63" y="0"/>
                  </a:cxn>
                  <a:cxn ang="0">
                    <a:pos x="62" y="0"/>
                  </a:cxn>
                  <a:cxn ang="0">
                    <a:pos x="60" y="0"/>
                  </a:cxn>
                  <a:cxn ang="0">
                    <a:pos x="58" y="1"/>
                  </a:cxn>
                  <a:cxn ang="0">
                    <a:pos x="58" y="1"/>
                  </a:cxn>
                </a:cxnLst>
                <a:rect l="0" t="0" r="r" b="b"/>
                <a:pathLst>
                  <a:path w="66" h="111">
                    <a:moveTo>
                      <a:pt x="58" y="1"/>
                    </a:moveTo>
                    <a:lnTo>
                      <a:pt x="58" y="1"/>
                    </a:lnTo>
                    <a:lnTo>
                      <a:pt x="40" y="25"/>
                    </a:lnTo>
                    <a:lnTo>
                      <a:pt x="25" y="51"/>
                    </a:lnTo>
                    <a:lnTo>
                      <a:pt x="17" y="63"/>
                    </a:lnTo>
                    <a:lnTo>
                      <a:pt x="11" y="77"/>
                    </a:lnTo>
                    <a:lnTo>
                      <a:pt x="5" y="91"/>
                    </a:lnTo>
                    <a:lnTo>
                      <a:pt x="0" y="105"/>
                    </a:lnTo>
                    <a:lnTo>
                      <a:pt x="0" y="105"/>
                    </a:lnTo>
                    <a:lnTo>
                      <a:pt x="0" y="107"/>
                    </a:lnTo>
                    <a:lnTo>
                      <a:pt x="1" y="109"/>
                    </a:lnTo>
                    <a:lnTo>
                      <a:pt x="2" y="110"/>
                    </a:lnTo>
                    <a:lnTo>
                      <a:pt x="3" y="111"/>
                    </a:lnTo>
                    <a:lnTo>
                      <a:pt x="5" y="111"/>
                    </a:lnTo>
                    <a:lnTo>
                      <a:pt x="7" y="110"/>
                    </a:lnTo>
                    <a:lnTo>
                      <a:pt x="8" y="109"/>
                    </a:lnTo>
                    <a:lnTo>
                      <a:pt x="9" y="108"/>
                    </a:lnTo>
                    <a:lnTo>
                      <a:pt x="9" y="108"/>
                    </a:lnTo>
                    <a:lnTo>
                      <a:pt x="14" y="93"/>
                    </a:lnTo>
                    <a:lnTo>
                      <a:pt x="19" y="81"/>
                    </a:lnTo>
                    <a:lnTo>
                      <a:pt x="26" y="68"/>
                    </a:lnTo>
                    <a:lnTo>
                      <a:pt x="33" y="55"/>
                    </a:lnTo>
                    <a:lnTo>
                      <a:pt x="48" y="31"/>
                    </a:lnTo>
                    <a:lnTo>
                      <a:pt x="65" y="9"/>
                    </a:lnTo>
                    <a:lnTo>
                      <a:pt x="65" y="9"/>
                    </a:lnTo>
                    <a:lnTo>
                      <a:pt x="66" y="7"/>
                    </a:lnTo>
                    <a:lnTo>
                      <a:pt x="66" y="5"/>
                    </a:lnTo>
                    <a:lnTo>
                      <a:pt x="64" y="1"/>
                    </a:lnTo>
                    <a:lnTo>
                      <a:pt x="63" y="0"/>
                    </a:lnTo>
                    <a:lnTo>
                      <a:pt x="62" y="0"/>
                    </a:lnTo>
                    <a:lnTo>
                      <a:pt x="60" y="0"/>
                    </a:lnTo>
                    <a:lnTo>
                      <a:pt x="58" y="1"/>
                    </a:lnTo>
                    <a:lnTo>
                      <a:pt x="58" y="1"/>
                    </a:lnTo>
                    <a:close/>
                  </a:path>
                </a:pathLst>
              </a:custGeom>
              <a:grpFill/>
              <a:ln w="9525">
                <a:noFill/>
                <a:round/>
              </a:ln>
            </p:spPr>
            <p:txBody>
              <a:bodyPr vert="horz" wrap="square" lIns="121920" tIns="60960" rIns="121920" bIns="60960" numCol="1" anchor="t" anchorCtr="0" compatLnSpc="1"/>
              <a:lstStyle/>
              <a:p>
                <a:endParaRPr lang="zh-CN" altLang="en-US" sz="2400">
                  <a:cs typeface="+mn-ea"/>
                  <a:sym typeface="+mn-lt"/>
                </a:endParaRPr>
              </a:p>
            </p:txBody>
          </p:sp>
          <p:sp>
            <p:nvSpPr>
              <p:cNvPr id="90" name="Freeform 636"/>
              <p:cNvSpPr/>
              <p:nvPr/>
            </p:nvSpPr>
            <p:spPr bwMode="auto">
              <a:xfrm>
                <a:off x="2522538" y="4689475"/>
                <a:ext cx="163513" cy="65088"/>
              </a:xfrm>
              <a:custGeom>
                <a:avLst/>
                <a:gdLst/>
                <a:ahLst/>
                <a:cxnLst>
                  <a:cxn ang="0">
                    <a:pos x="279" y="125"/>
                  </a:cxn>
                  <a:cxn ang="0">
                    <a:pos x="166" y="123"/>
                  </a:cxn>
                  <a:cxn ang="0">
                    <a:pos x="110" y="121"/>
                  </a:cxn>
                  <a:cxn ang="0">
                    <a:pos x="55" y="121"/>
                  </a:cxn>
                  <a:cxn ang="0">
                    <a:pos x="28" y="118"/>
                  </a:cxn>
                  <a:cxn ang="0">
                    <a:pos x="15" y="111"/>
                  </a:cxn>
                  <a:cxn ang="0">
                    <a:pos x="12" y="108"/>
                  </a:cxn>
                  <a:cxn ang="0">
                    <a:pos x="5" y="97"/>
                  </a:cxn>
                  <a:cxn ang="0">
                    <a:pos x="1" y="80"/>
                  </a:cxn>
                  <a:cxn ang="0">
                    <a:pos x="0" y="42"/>
                  </a:cxn>
                  <a:cxn ang="0">
                    <a:pos x="1" y="21"/>
                  </a:cxn>
                  <a:cxn ang="0">
                    <a:pos x="1" y="16"/>
                  </a:cxn>
                  <a:cxn ang="0">
                    <a:pos x="5" y="8"/>
                  </a:cxn>
                  <a:cxn ang="0">
                    <a:pos x="11" y="3"/>
                  </a:cxn>
                  <a:cxn ang="0">
                    <a:pos x="19" y="0"/>
                  </a:cxn>
                  <a:cxn ang="0">
                    <a:pos x="23" y="0"/>
                  </a:cxn>
                  <a:cxn ang="0">
                    <a:pos x="32" y="1"/>
                  </a:cxn>
                  <a:cxn ang="0">
                    <a:pos x="39" y="5"/>
                  </a:cxn>
                  <a:cxn ang="0">
                    <a:pos x="44" y="12"/>
                  </a:cxn>
                  <a:cxn ang="0">
                    <a:pos x="46" y="21"/>
                  </a:cxn>
                  <a:cxn ang="0">
                    <a:pos x="46" y="34"/>
                  </a:cxn>
                  <a:cxn ang="0">
                    <a:pos x="46" y="46"/>
                  </a:cxn>
                  <a:cxn ang="0">
                    <a:pos x="46" y="58"/>
                  </a:cxn>
                  <a:cxn ang="0">
                    <a:pos x="44" y="64"/>
                  </a:cxn>
                  <a:cxn ang="0">
                    <a:pos x="40" y="69"/>
                  </a:cxn>
                  <a:cxn ang="0">
                    <a:pos x="43" y="76"/>
                  </a:cxn>
                  <a:cxn ang="0">
                    <a:pos x="48" y="76"/>
                  </a:cxn>
                  <a:cxn ang="0">
                    <a:pos x="55" y="76"/>
                  </a:cxn>
                  <a:cxn ang="0">
                    <a:pos x="67" y="75"/>
                  </a:cxn>
                  <a:cxn ang="0">
                    <a:pos x="89" y="74"/>
                  </a:cxn>
                  <a:cxn ang="0">
                    <a:pos x="105" y="75"/>
                  </a:cxn>
                  <a:cxn ang="0">
                    <a:pos x="133" y="77"/>
                  </a:cxn>
                  <a:cxn ang="0">
                    <a:pos x="207" y="79"/>
                  </a:cxn>
                  <a:cxn ang="0">
                    <a:pos x="243" y="79"/>
                  </a:cxn>
                  <a:cxn ang="0">
                    <a:pos x="266" y="31"/>
                  </a:cxn>
                  <a:cxn ang="0">
                    <a:pos x="266" y="25"/>
                  </a:cxn>
                  <a:cxn ang="0">
                    <a:pos x="270" y="17"/>
                  </a:cxn>
                  <a:cxn ang="0">
                    <a:pos x="276" y="12"/>
                  </a:cxn>
                  <a:cxn ang="0">
                    <a:pos x="285" y="9"/>
                  </a:cxn>
                  <a:cxn ang="0">
                    <a:pos x="289" y="9"/>
                  </a:cxn>
                  <a:cxn ang="0">
                    <a:pos x="297" y="10"/>
                  </a:cxn>
                  <a:cxn ang="0">
                    <a:pos x="304" y="14"/>
                  </a:cxn>
                  <a:cxn ang="0">
                    <a:pos x="309" y="21"/>
                  </a:cxn>
                  <a:cxn ang="0">
                    <a:pos x="311" y="31"/>
                  </a:cxn>
                  <a:cxn ang="0">
                    <a:pos x="311" y="102"/>
                  </a:cxn>
                  <a:cxn ang="0">
                    <a:pos x="309" y="111"/>
                  </a:cxn>
                  <a:cxn ang="0">
                    <a:pos x="304" y="118"/>
                  </a:cxn>
                  <a:cxn ang="0">
                    <a:pos x="301" y="120"/>
                  </a:cxn>
                  <a:cxn ang="0">
                    <a:pos x="293" y="124"/>
                  </a:cxn>
                  <a:cxn ang="0">
                    <a:pos x="287" y="124"/>
                  </a:cxn>
                  <a:cxn ang="0">
                    <a:pos x="286" y="124"/>
                  </a:cxn>
                  <a:cxn ang="0">
                    <a:pos x="279" y="125"/>
                  </a:cxn>
                </a:cxnLst>
                <a:rect l="0" t="0" r="r" b="b"/>
                <a:pathLst>
                  <a:path w="311" h="125">
                    <a:moveTo>
                      <a:pt x="279" y="125"/>
                    </a:moveTo>
                    <a:lnTo>
                      <a:pt x="279" y="125"/>
                    </a:lnTo>
                    <a:lnTo>
                      <a:pt x="222" y="125"/>
                    </a:lnTo>
                    <a:lnTo>
                      <a:pt x="166" y="123"/>
                    </a:lnTo>
                    <a:lnTo>
                      <a:pt x="166" y="123"/>
                    </a:lnTo>
                    <a:lnTo>
                      <a:pt x="110" y="121"/>
                    </a:lnTo>
                    <a:lnTo>
                      <a:pt x="55" y="121"/>
                    </a:lnTo>
                    <a:lnTo>
                      <a:pt x="55" y="121"/>
                    </a:lnTo>
                    <a:lnTo>
                      <a:pt x="41" y="120"/>
                    </a:lnTo>
                    <a:lnTo>
                      <a:pt x="28" y="118"/>
                    </a:lnTo>
                    <a:lnTo>
                      <a:pt x="19" y="114"/>
                    </a:lnTo>
                    <a:lnTo>
                      <a:pt x="15" y="111"/>
                    </a:lnTo>
                    <a:lnTo>
                      <a:pt x="12" y="108"/>
                    </a:lnTo>
                    <a:lnTo>
                      <a:pt x="12" y="108"/>
                    </a:lnTo>
                    <a:lnTo>
                      <a:pt x="8" y="103"/>
                    </a:lnTo>
                    <a:lnTo>
                      <a:pt x="5" y="97"/>
                    </a:lnTo>
                    <a:lnTo>
                      <a:pt x="2" y="88"/>
                    </a:lnTo>
                    <a:lnTo>
                      <a:pt x="1" y="80"/>
                    </a:lnTo>
                    <a:lnTo>
                      <a:pt x="0" y="63"/>
                    </a:lnTo>
                    <a:lnTo>
                      <a:pt x="0" y="42"/>
                    </a:lnTo>
                    <a:lnTo>
                      <a:pt x="0" y="42"/>
                    </a:lnTo>
                    <a:lnTo>
                      <a:pt x="1" y="21"/>
                    </a:lnTo>
                    <a:lnTo>
                      <a:pt x="1" y="21"/>
                    </a:lnTo>
                    <a:lnTo>
                      <a:pt x="1" y="16"/>
                    </a:lnTo>
                    <a:lnTo>
                      <a:pt x="3" y="12"/>
                    </a:lnTo>
                    <a:lnTo>
                      <a:pt x="5" y="8"/>
                    </a:lnTo>
                    <a:lnTo>
                      <a:pt x="8" y="5"/>
                    </a:lnTo>
                    <a:lnTo>
                      <a:pt x="11" y="3"/>
                    </a:lnTo>
                    <a:lnTo>
                      <a:pt x="15" y="1"/>
                    </a:lnTo>
                    <a:lnTo>
                      <a:pt x="19" y="0"/>
                    </a:lnTo>
                    <a:lnTo>
                      <a:pt x="23" y="0"/>
                    </a:lnTo>
                    <a:lnTo>
                      <a:pt x="23" y="0"/>
                    </a:lnTo>
                    <a:lnTo>
                      <a:pt x="27" y="0"/>
                    </a:lnTo>
                    <a:lnTo>
                      <a:pt x="32" y="1"/>
                    </a:lnTo>
                    <a:lnTo>
                      <a:pt x="36" y="3"/>
                    </a:lnTo>
                    <a:lnTo>
                      <a:pt x="39" y="5"/>
                    </a:lnTo>
                    <a:lnTo>
                      <a:pt x="42" y="8"/>
                    </a:lnTo>
                    <a:lnTo>
                      <a:pt x="44" y="12"/>
                    </a:lnTo>
                    <a:lnTo>
                      <a:pt x="45" y="16"/>
                    </a:lnTo>
                    <a:lnTo>
                      <a:pt x="46" y="21"/>
                    </a:lnTo>
                    <a:lnTo>
                      <a:pt x="46" y="21"/>
                    </a:lnTo>
                    <a:lnTo>
                      <a:pt x="46" y="34"/>
                    </a:lnTo>
                    <a:lnTo>
                      <a:pt x="46" y="34"/>
                    </a:lnTo>
                    <a:lnTo>
                      <a:pt x="46" y="46"/>
                    </a:lnTo>
                    <a:lnTo>
                      <a:pt x="46" y="58"/>
                    </a:lnTo>
                    <a:lnTo>
                      <a:pt x="46" y="58"/>
                    </a:lnTo>
                    <a:lnTo>
                      <a:pt x="45" y="62"/>
                    </a:lnTo>
                    <a:lnTo>
                      <a:pt x="44" y="64"/>
                    </a:lnTo>
                    <a:lnTo>
                      <a:pt x="43" y="66"/>
                    </a:lnTo>
                    <a:lnTo>
                      <a:pt x="40" y="69"/>
                    </a:lnTo>
                    <a:lnTo>
                      <a:pt x="41" y="73"/>
                    </a:lnTo>
                    <a:lnTo>
                      <a:pt x="43" y="76"/>
                    </a:lnTo>
                    <a:lnTo>
                      <a:pt x="47" y="76"/>
                    </a:lnTo>
                    <a:lnTo>
                      <a:pt x="48" y="76"/>
                    </a:lnTo>
                    <a:lnTo>
                      <a:pt x="48" y="76"/>
                    </a:lnTo>
                    <a:lnTo>
                      <a:pt x="55" y="76"/>
                    </a:lnTo>
                    <a:lnTo>
                      <a:pt x="55" y="76"/>
                    </a:lnTo>
                    <a:lnTo>
                      <a:pt x="67" y="75"/>
                    </a:lnTo>
                    <a:lnTo>
                      <a:pt x="67" y="75"/>
                    </a:lnTo>
                    <a:lnTo>
                      <a:pt x="89" y="74"/>
                    </a:lnTo>
                    <a:lnTo>
                      <a:pt x="89" y="74"/>
                    </a:lnTo>
                    <a:lnTo>
                      <a:pt x="105" y="75"/>
                    </a:lnTo>
                    <a:lnTo>
                      <a:pt x="105" y="75"/>
                    </a:lnTo>
                    <a:lnTo>
                      <a:pt x="133" y="77"/>
                    </a:lnTo>
                    <a:lnTo>
                      <a:pt x="159" y="79"/>
                    </a:lnTo>
                    <a:lnTo>
                      <a:pt x="207" y="79"/>
                    </a:lnTo>
                    <a:lnTo>
                      <a:pt x="207" y="79"/>
                    </a:lnTo>
                    <a:lnTo>
                      <a:pt x="243" y="79"/>
                    </a:lnTo>
                    <a:lnTo>
                      <a:pt x="266" y="79"/>
                    </a:lnTo>
                    <a:lnTo>
                      <a:pt x="266" y="31"/>
                    </a:lnTo>
                    <a:lnTo>
                      <a:pt x="266" y="31"/>
                    </a:lnTo>
                    <a:lnTo>
                      <a:pt x="266" y="25"/>
                    </a:lnTo>
                    <a:lnTo>
                      <a:pt x="268" y="21"/>
                    </a:lnTo>
                    <a:lnTo>
                      <a:pt x="270" y="17"/>
                    </a:lnTo>
                    <a:lnTo>
                      <a:pt x="273" y="14"/>
                    </a:lnTo>
                    <a:lnTo>
                      <a:pt x="276" y="12"/>
                    </a:lnTo>
                    <a:lnTo>
                      <a:pt x="281" y="10"/>
                    </a:lnTo>
                    <a:lnTo>
                      <a:pt x="285" y="9"/>
                    </a:lnTo>
                    <a:lnTo>
                      <a:pt x="289" y="9"/>
                    </a:lnTo>
                    <a:lnTo>
                      <a:pt x="289" y="9"/>
                    </a:lnTo>
                    <a:lnTo>
                      <a:pt x="293" y="9"/>
                    </a:lnTo>
                    <a:lnTo>
                      <a:pt x="297" y="10"/>
                    </a:lnTo>
                    <a:lnTo>
                      <a:pt x="301" y="12"/>
                    </a:lnTo>
                    <a:lnTo>
                      <a:pt x="304" y="14"/>
                    </a:lnTo>
                    <a:lnTo>
                      <a:pt x="307" y="17"/>
                    </a:lnTo>
                    <a:lnTo>
                      <a:pt x="309" y="21"/>
                    </a:lnTo>
                    <a:lnTo>
                      <a:pt x="310" y="25"/>
                    </a:lnTo>
                    <a:lnTo>
                      <a:pt x="311" y="31"/>
                    </a:lnTo>
                    <a:lnTo>
                      <a:pt x="311" y="102"/>
                    </a:lnTo>
                    <a:lnTo>
                      <a:pt x="311" y="102"/>
                    </a:lnTo>
                    <a:lnTo>
                      <a:pt x="310" y="107"/>
                    </a:lnTo>
                    <a:lnTo>
                      <a:pt x="309" y="111"/>
                    </a:lnTo>
                    <a:lnTo>
                      <a:pt x="307" y="115"/>
                    </a:lnTo>
                    <a:lnTo>
                      <a:pt x="304" y="118"/>
                    </a:lnTo>
                    <a:lnTo>
                      <a:pt x="304" y="118"/>
                    </a:lnTo>
                    <a:lnTo>
                      <a:pt x="301" y="120"/>
                    </a:lnTo>
                    <a:lnTo>
                      <a:pt x="297" y="123"/>
                    </a:lnTo>
                    <a:lnTo>
                      <a:pt x="293" y="124"/>
                    </a:lnTo>
                    <a:lnTo>
                      <a:pt x="289" y="124"/>
                    </a:lnTo>
                    <a:lnTo>
                      <a:pt x="287" y="124"/>
                    </a:lnTo>
                    <a:lnTo>
                      <a:pt x="286" y="124"/>
                    </a:lnTo>
                    <a:lnTo>
                      <a:pt x="286" y="124"/>
                    </a:lnTo>
                    <a:lnTo>
                      <a:pt x="279" y="125"/>
                    </a:lnTo>
                    <a:lnTo>
                      <a:pt x="279" y="125"/>
                    </a:lnTo>
                    <a:close/>
                  </a:path>
                </a:pathLst>
              </a:custGeom>
              <a:grpFill/>
              <a:ln w="9525">
                <a:noFill/>
                <a:round/>
              </a:ln>
            </p:spPr>
            <p:txBody>
              <a:bodyPr vert="horz" wrap="square" lIns="121920" tIns="60960" rIns="121920" bIns="60960" numCol="1" anchor="t" anchorCtr="0" compatLnSpc="1"/>
              <a:lstStyle/>
              <a:p>
                <a:endParaRPr lang="zh-CN" altLang="en-US" sz="2400">
                  <a:cs typeface="+mn-ea"/>
                  <a:sym typeface="+mn-lt"/>
                </a:endParaRPr>
              </a:p>
            </p:txBody>
          </p:sp>
          <p:sp>
            <p:nvSpPr>
              <p:cNvPr id="91" name="Freeform 637"/>
              <p:cNvSpPr/>
              <p:nvPr/>
            </p:nvSpPr>
            <p:spPr bwMode="auto">
              <a:xfrm>
                <a:off x="2301876" y="4237038"/>
                <a:ext cx="617538" cy="522288"/>
              </a:xfrm>
              <a:custGeom>
                <a:avLst/>
                <a:gdLst/>
                <a:ahLst/>
                <a:cxnLst>
                  <a:cxn ang="0">
                    <a:pos x="858" y="985"/>
                  </a:cxn>
                  <a:cxn ang="0">
                    <a:pos x="837" y="972"/>
                  </a:cxn>
                  <a:cxn ang="0">
                    <a:pos x="819" y="928"/>
                  </a:cxn>
                  <a:cxn ang="0">
                    <a:pos x="822" y="871"/>
                  </a:cxn>
                  <a:cxn ang="0">
                    <a:pos x="843" y="860"/>
                  </a:cxn>
                  <a:cxn ang="0">
                    <a:pos x="865" y="876"/>
                  </a:cxn>
                  <a:cxn ang="0">
                    <a:pos x="865" y="924"/>
                  </a:cxn>
                  <a:cxn ang="0">
                    <a:pos x="945" y="941"/>
                  </a:cxn>
                  <a:cxn ang="0">
                    <a:pos x="1009" y="939"/>
                  </a:cxn>
                  <a:cxn ang="0">
                    <a:pos x="1096" y="911"/>
                  </a:cxn>
                  <a:cxn ang="0">
                    <a:pos x="1120" y="867"/>
                  </a:cxn>
                  <a:cxn ang="0">
                    <a:pos x="1118" y="778"/>
                  </a:cxn>
                  <a:cxn ang="0">
                    <a:pos x="1104" y="357"/>
                  </a:cxn>
                  <a:cxn ang="0">
                    <a:pos x="1104" y="237"/>
                  </a:cxn>
                  <a:cxn ang="0">
                    <a:pos x="1088" y="145"/>
                  </a:cxn>
                  <a:cxn ang="0">
                    <a:pos x="1042" y="89"/>
                  </a:cxn>
                  <a:cxn ang="0">
                    <a:pos x="983" y="64"/>
                  </a:cxn>
                  <a:cxn ang="0">
                    <a:pos x="887" y="64"/>
                  </a:cxn>
                  <a:cxn ang="0">
                    <a:pos x="564" y="60"/>
                  </a:cxn>
                  <a:cxn ang="0">
                    <a:pos x="180" y="51"/>
                  </a:cxn>
                  <a:cxn ang="0">
                    <a:pos x="121" y="55"/>
                  </a:cxn>
                  <a:cxn ang="0">
                    <a:pos x="64" y="78"/>
                  </a:cxn>
                  <a:cxn ang="0">
                    <a:pos x="44" y="141"/>
                  </a:cxn>
                  <a:cxn ang="0">
                    <a:pos x="48" y="368"/>
                  </a:cxn>
                  <a:cxn ang="0">
                    <a:pos x="53" y="604"/>
                  </a:cxn>
                  <a:cxn ang="0">
                    <a:pos x="58" y="785"/>
                  </a:cxn>
                  <a:cxn ang="0">
                    <a:pos x="81" y="878"/>
                  </a:cxn>
                  <a:cxn ang="0">
                    <a:pos x="124" y="928"/>
                  </a:cxn>
                  <a:cxn ang="0">
                    <a:pos x="175" y="941"/>
                  </a:cxn>
                  <a:cxn ang="0">
                    <a:pos x="271" y="931"/>
                  </a:cxn>
                  <a:cxn ang="0">
                    <a:pos x="267" y="885"/>
                  </a:cxn>
                  <a:cxn ang="0">
                    <a:pos x="271" y="857"/>
                  </a:cxn>
                  <a:cxn ang="0">
                    <a:pos x="296" y="851"/>
                  </a:cxn>
                  <a:cxn ang="0">
                    <a:pos x="311" y="872"/>
                  </a:cxn>
                  <a:cxn ang="0">
                    <a:pos x="315" y="947"/>
                  </a:cxn>
                  <a:cxn ang="0">
                    <a:pos x="305" y="975"/>
                  </a:cxn>
                  <a:cxn ang="0">
                    <a:pos x="285" y="979"/>
                  </a:cxn>
                  <a:cxn ang="0">
                    <a:pos x="212" y="982"/>
                  </a:cxn>
                  <a:cxn ang="0">
                    <a:pos x="105" y="970"/>
                  </a:cxn>
                  <a:cxn ang="0">
                    <a:pos x="49" y="920"/>
                  </a:cxn>
                  <a:cxn ang="0">
                    <a:pos x="20" y="814"/>
                  </a:cxn>
                  <a:cxn ang="0">
                    <a:pos x="6" y="640"/>
                  </a:cxn>
                  <a:cxn ang="0">
                    <a:pos x="3" y="231"/>
                  </a:cxn>
                  <a:cxn ang="0">
                    <a:pos x="13" y="70"/>
                  </a:cxn>
                  <a:cxn ang="0">
                    <a:pos x="50" y="29"/>
                  </a:cxn>
                  <a:cxn ang="0">
                    <a:pos x="113" y="10"/>
                  </a:cxn>
                  <a:cxn ang="0">
                    <a:pos x="161" y="6"/>
                  </a:cxn>
                  <a:cxn ang="0">
                    <a:pos x="182" y="3"/>
                  </a:cxn>
                  <a:cxn ang="0">
                    <a:pos x="205" y="3"/>
                  </a:cxn>
                  <a:cxn ang="0">
                    <a:pos x="407" y="16"/>
                  </a:cxn>
                  <a:cxn ang="0">
                    <a:pos x="799" y="15"/>
                  </a:cxn>
                  <a:cxn ang="0">
                    <a:pos x="934" y="18"/>
                  </a:cxn>
                  <a:cxn ang="0">
                    <a:pos x="1005" y="21"/>
                  </a:cxn>
                  <a:cxn ang="0">
                    <a:pos x="1073" y="55"/>
                  </a:cxn>
                  <a:cxn ang="0">
                    <a:pos x="1126" y="118"/>
                  </a:cxn>
                  <a:cxn ang="0">
                    <a:pos x="1150" y="250"/>
                  </a:cxn>
                  <a:cxn ang="0">
                    <a:pos x="1151" y="482"/>
                  </a:cxn>
                  <a:cxn ang="0">
                    <a:pos x="1157" y="731"/>
                  </a:cxn>
                  <a:cxn ang="0">
                    <a:pos x="1165" y="868"/>
                  </a:cxn>
                  <a:cxn ang="0">
                    <a:pos x="1141" y="930"/>
                  </a:cxn>
                  <a:cxn ang="0">
                    <a:pos x="1077" y="970"/>
                  </a:cxn>
                  <a:cxn ang="0">
                    <a:pos x="1018" y="988"/>
                  </a:cxn>
                </a:cxnLst>
                <a:rect l="0" t="0" r="r" b="b"/>
                <a:pathLst>
                  <a:path w="1167" h="989">
                    <a:moveTo>
                      <a:pt x="1009" y="989"/>
                    </a:moveTo>
                    <a:lnTo>
                      <a:pt x="1009" y="989"/>
                    </a:lnTo>
                    <a:lnTo>
                      <a:pt x="944" y="987"/>
                    </a:lnTo>
                    <a:lnTo>
                      <a:pt x="944" y="987"/>
                    </a:lnTo>
                    <a:lnTo>
                      <a:pt x="901" y="985"/>
                    </a:lnTo>
                    <a:lnTo>
                      <a:pt x="858" y="985"/>
                    </a:lnTo>
                    <a:lnTo>
                      <a:pt x="858" y="985"/>
                    </a:lnTo>
                    <a:lnTo>
                      <a:pt x="850" y="984"/>
                    </a:lnTo>
                    <a:lnTo>
                      <a:pt x="845" y="982"/>
                    </a:lnTo>
                    <a:lnTo>
                      <a:pt x="841" y="978"/>
                    </a:lnTo>
                    <a:lnTo>
                      <a:pt x="839" y="974"/>
                    </a:lnTo>
                    <a:lnTo>
                      <a:pt x="838" y="973"/>
                    </a:lnTo>
                    <a:lnTo>
                      <a:pt x="837" y="972"/>
                    </a:lnTo>
                    <a:lnTo>
                      <a:pt x="837" y="972"/>
                    </a:lnTo>
                    <a:lnTo>
                      <a:pt x="832" y="969"/>
                    </a:lnTo>
                    <a:lnTo>
                      <a:pt x="832" y="969"/>
                    </a:lnTo>
                    <a:lnTo>
                      <a:pt x="828" y="962"/>
                    </a:lnTo>
                    <a:lnTo>
                      <a:pt x="824" y="954"/>
                    </a:lnTo>
                    <a:lnTo>
                      <a:pt x="821" y="945"/>
                    </a:lnTo>
                    <a:lnTo>
                      <a:pt x="819" y="937"/>
                    </a:lnTo>
                    <a:lnTo>
                      <a:pt x="819" y="928"/>
                    </a:lnTo>
                    <a:lnTo>
                      <a:pt x="819" y="920"/>
                    </a:lnTo>
                    <a:lnTo>
                      <a:pt x="819" y="901"/>
                    </a:lnTo>
                    <a:lnTo>
                      <a:pt x="819" y="901"/>
                    </a:lnTo>
                    <a:lnTo>
                      <a:pt x="820" y="881"/>
                    </a:lnTo>
                    <a:lnTo>
                      <a:pt x="820" y="881"/>
                    </a:lnTo>
                    <a:lnTo>
                      <a:pt x="820" y="876"/>
                    </a:lnTo>
                    <a:lnTo>
                      <a:pt x="822" y="871"/>
                    </a:lnTo>
                    <a:lnTo>
                      <a:pt x="825" y="868"/>
                    </a:lnTo>
                    <a:lnTo>
                      <a:pt x="828" y="865"/>
                    </a:lnTo>
                    <a:lnTo>
                      <a:pt x="831" y="862"/>
                    </a:lnTo>
                    <a:lnTo>
                      <a:pt x="835" y="861"/>
                    </a:lnTo>
                    <a:lnTo>
                      <a:pt x="839" y="860"/>
                    </a:lnTo>
                    <a:lnTo>
                      <a:pt x="843" y="860"/>
                    </a:lnTo>
                    <a:lnTo>
                      <a:pt x="843" y="860"/>
                    </a:lnTo>
                    <a:lnTo>
                      <a:pt x="847" y="860"/>
                    </a:lnTo>
                    <a:lnTo>
                      <a:pt x="851" y="861"/>
                    </a:lnTo>
                    <a:lnTo>
                      <a:pt x="856" y="862"/>
                    </a:lnTo>
                    <a:lnTo>
                      <a:pt x="859" y="865"/>
                    </a:lnTo>
                    <a:lnTo>
                      <a:pt x="862" y="868"/>
                    </a:lnTo>
                    <a:lnTo>
                      <a:pt x="864" y="871"/>
                    </a:lnTo>
                    <a:lnTo>
                      <a:pt x="865" y="876"/>
                    </a:lnTo>
                    <a:lnTo>
                      <a:pt x="866" y="881"/>
                    </a:lnTo>
                    <a:lnTo>
                      <a:pt x="866" y="882"/>
                    </a:lnTo>
                    <a:lnTo>
                      <a:pt x="866" y="882"/>
                    </a:lnTo>
                    <a:lnTo>
                      <a:pt x="865" y="912"/>
                    </a:lnTo>
                    <a:lnTo>
                      <a:pt x="865" y="915"/>
                    </a:lnTo>
                    <a:lnTo>
                      <a:pt x="865" y="915"/>
                    </a:lnTo>
                    <a:lnTo>
                      <a:pt x="865" y="924"/>
                    </a:lnTo>
                    <a:lnTo>
                      <a:pt x="865" y="932"/>
                    </a:lnTo>
                    <a:lnTo>
                      <a:pt x="865" y="938"/>
                    </a:lnTo>
                    <a:lnTo>
                      <a:pt x="870" y="939"/>
                    </a:lnTo>
                    <a:lnTo>
                      <a:pt x="870" y="939"/>
                    </a:lnTo>
                    <a:lnTo>
                      <a:pt x="908" y="940"/>
                    </a:lnTo>
                    <a:lnTo>
                      <a:pt x="945" y="941"/>
                    </a:lnTo>
                    <a:lnTo>
                      <a:pt x="945" y="941"/>
                    </a:lnTo>
                    <a:lnTo>
                      <a:pt x="996" y="943"/>
                    </a:lnTo>
                    <a:lnTo>
                      <a:pt x="998" y="943"/>
                    </a:lnTo>
                    <a:lnTo>
                      <a:pt x="999" y="942"/>
                    </a:lnTo>
                    <a:lnTo>
                      <a:pt x="999" y="942"/>
                    </a:lnTo>
                    <a:lnTo>
                      <a:pt x="1004" y="940"/>
                    </a:lnTo>
                    <a:lnTo>
                      <a:pt x="1009" y="939"/>
                    </a:lnTo>
                    <a:lnTo>
                      <a:pt x="1009" y="939"/>
                    </a:lnTo>
                    <a:lnTo>
                      <a:pt x="1035" y="935"/>
                    </a:lnTo>
                    <a:lnTo>
                      <a:pt x="1049" y="933"/>
                    </a:lnTo>
                    <a:lnTo>
                      <a:pt x="1064" y="929"/>
                    </a:lnTo>
                    <a:lnTo>
                      <a:pt x="1078" y="923"/>
                    </a:lnTo>
                    <a:lnTo>
                      <a:pt x="1085" y="920"/>
                    </a:lnTo>
                    <a:lnTo>
                      <a:pt x="1091" y="916"/>
                    </a:lnTo>
                    <a:lnTo>
                      <a:pt x="1096" y="911"/>
                    </a:lnTo>
                    <a:lnTo>
                      <a:pt x="1102" y="906"/>
                    </a:lnTo>
                    <a:lnTo>
                      <a:pt x="1107" y="900"/>
                    </a:lnTo>
                    <a:lnTo>
                      <a:pt x="1111" y="894"/>
                    </a:lnTo>
                    <a:lnTo>
                      <a:pt x="1111" y="894"/>
                    </a:lnTo>
                    <a:lnTo>
                      <a:pt x="1115" y="885"/>
                    </a:lnTo>
                    <a:lnTo>
                      <a:pt x="1118" y="876"/>
                    </a:lnTo>
                    <a:lnTo>
                      <a:pt x="1120" y="867"/>
                    </a:lnTo>
                    <a:lnTo>
                      <a:pt x="1121" y="858"/>
                    </a:lnTo>
                    <a:lnTo>
                      <a:pt x="1121" y="839"/>
                    </a:lnTo>
                    <a:lnTo>
                      <a:pt x="1120" y="821"/>
                    </a:lnTo>
                    <a:lnTo>
                      <a:pt x="1120" y="821"/>
                    </a:lnTo>
                    <a:lnTo>
                      <a:pt x="1119" y="802"/>
                    </a:lnTo>
                    <a:lnTo>
                      <a:pt x="1119" y="802"/>
                    </a:lnTo>
                    <a:lnTo>
                      <a:pt x="1118" y="778"/>
                    </a:lnTo>
                    <a:lnTo>
                      <a:pt x="1117" y="754"/>
                    </a:lnTo>
                    <a:lnTo>
                      <a:pt x="1112" y="708"/>
                    </a:lnTo>
                    <a:lnTo>
                      <a:pt x="1112" y="708"/>
                    </a:lnTo>
                    <a:lnTo>
                      <a:pt x="1107" y="655"/>
                    </a:lnTo>
                    <a:lnTo>
                      <a:pt x="1106" y="628"/>
                    </a:lnTo>
                    <a:lnTo>
                      <a:pt x="1104" y="602"/>
                    </a:lnTo>
                    <a:lnTo>
                      <a:pt x="1104" y="357"/>
                    </a:lnTo>
                    <a:lnTo>
                      <a:pt x="1104" y="357"/>
                    </a:lnTo>
                    <a:lnTo>
                      <a:pt x="1106" y="318"/>
                    </a:lnTo>
                    <a:lnTo>
                      <a:pt x="1106" y="318"/>
                    </a:lnTo>
                    <a:lnTo>
                      <a:pt x="1107" y="295"/>
                    </a:lnTo>
                    <a:lnTo>
                      <a:pt x="1107" y="272"/>
                    </a:lnTo>
                    <a:lnTo>
                      <a:pt x="1106" y="248"/>
                    </a:lnTo>
                    <a:lnTo>
                      <a:pt x="1104" y="237"/>
                    </a:lnTo>
                    <a:lnTo>
                      <a:pt x="1102" y="224"/>
                    </a:lnTo>
                    <a:lnTo>
                      <a:pt x="1102" y="224"/>
                    </a:lnTo>
                    <a:lnTo>
                      <a:pt x="1098" y="200"/>
                    </a:lnTo>
                    <a:lnTo>
                      <a:pt x="1098" y="200"/>
                    </a:lnTo>
                    <a:lnTo>
                      <a:pt x="1095" y="177"/>
                    </a:lnTo>
                    <a:lnTo>
                      <a:pt x="1091" y="155"/>
                    </a:lnTo>
                    <a:lnTo>
                      <a:pt x="1088" y="145"/>
                    </a:lnTo>
                    <a:lnTo>
                      <a:pt x="1084" y="136"/>
                    </a:lnTo>
                    <a:lnTo>
                      <a:pt x="1079" y="126"/>
                    </a:lnTo>
                    <a:lnTo>
                      <a:pt x="1073" y="120"/>
                    </a:lnTo>
                    <a:lnTo>
                      <a:pt x="1068" y="115"/>
                    </a:lnTo>
                    <a:lnTo>
                      <a:pt x="1068" y="115"/>
                    </a:lnTo>
                    <a:lnTo>
                      <a:pt x="1052" y="98"/>
                    </a:lnTo>
                    <a:lnTo>
                      <a:pt x="1042" y="89"/>
                    </a:lnTo>
                    <a:lnTo>
                      <a:pt x="1032" y="82"/>
                    </a:lnTo>
                    <a:lnTo>
                      <a:pt x="1022" y="75"/>
                    </a:lnTo>
                    <a:lnTo>
                      <a:pt x="1010" y="70"/>
                    </a:lnTo>
                    <a:lnTo>
                      <a:pt x="999" y="65"/>
                    </a:lnTo>
                    <a:lnTo>
                      <a:pt x="993" y="64"/>
                    </a:lnTo>
                    <a:lnTo>
                      <a:pt x="987" y="64"/>
                    </a:lnTo>
                    <a:lnTo>
                      <a:pt x="983" y="64"/>
                    </a:lnTo>
                    <a:lnTo>
                      <a:pt x="983" y="64"/>
                    </a:lnTo>
                    <a:lnTo>
                      <a:pt x="947" y="64"/>
                    </a:lnTo>
                    <a:lnTo>
                      <a:pt x="947" y="64"/>
                    </a:lnTo>
                    <a:lnTo>
                      <a:pt x="913" y="65"/>
                    </a:lnTo>
                    <a:lnTo>
                      <a:pt x="913" y="65"/>
                    </a:lnTo>
                    <a:lnTo>
                      <a:pt x="887" y="64"/>
                    </a:lnTo>
                    <a:lnTo>
                      <a:pt x="887" y="64"/>
                    </a:lnTo>
                    <a:lnTo>
                      <a:pt x="838" y="62"/>
                    </a:lnTo>
                    <a:lnTo>
                      <a:pt x="790" y="60"/>
                    </a:lnTo>
                    <a:lnTo>
                      <a:pt x="692" y="60"/>
                    </a:lnTo>
                    <a:lnTo>
                      <a:pt x="660" y="60"/>
                    </a:lnTo>
                    <a:lnTo>
                      <a:pt x="660" y="60"/>
                    </a:lnTo>
                    <a:lnTo>
                      <a:pt x="564" y="60"/>
                    </a:lnTo>
                    <a:lnTo>
                      <a:pt x="564" y="60"/>
                    </a:lnTo>
                    <a:lnTo>
                      <a:pt x="469" y="60"/>
                    </a:lnTo>
                    <a:lnTo>
                      <a:pt x="469" y="60"/>
                    </a:lnTo>
                    <a:lnTo>
                      <a:pt x="402" y="60"/>
                    </a:lnTo>
                    <a:lnTo>
                      <a:pt x="330" y="59"/>
                    </a:lnTo>
                    <a:lnTo>
                      <a:pt x="255" y="56"/>
                    </a:lnTo>
                    <a:lnTo>
                      <a:pt x="217" y="54"/>
                    </a:lnTo>
                    <a:lnTo>
                      <a:pt x="180" y="51"/>
                    </a:lnTo>
                    <a:lnTo>
                      <a:pt x="179" y="51"/>
                    </a:lnTo>
                    <a:lnTo>
                      <a:pt x="178" y="51"/>
                    </a:lnTo>
                    <a:lnTo>
                      <a:pt x="178" y="51"/>
                    </a:lnTo>
                    <a:lnTo>
                      <a:pt x="162" y="53"/>
                    </a:lnTo>
                    <a:lnTo>
                      <a:pt x="146" y="54"/>
                    </a:lnTo>
                    <a:lnTo>
                      <a:pt x="146" y="54"/>
                    </a:lnTo>
                    <a:lnTo>
                      <a:pt x="121" y="55"/>
                    </a:lnTo>
                    <a:lnTo>
                      <a:pt x="110" y="57"/>
                    </a:lnTo>
                    <a:lnTo>
                      <a:pt x="97" y="59"/>
                    </a:lnTo>
                    <a:lnTo>
                      <a:pt x="97" y="59"/>
                    </a:lnTo>
                    <a:lnTo>
                      <a:pt x="87" y="63"/>
                    </a:lnTo>
                    <a:lnTo>
                      <a:pt x="79" y="67"/>
                    </a:lnTo>
                    <a:lnTo>
                      <a:pt x="72" y="73"/>
                    </a:lnTo>
                    <a:lnTo>
                      <a:pt x="64" y="78"/>
                    </a:lnTo>
                    <a:lnTo>
                      <a:pt x="59" y="84"/>
                    </a:lnTo>
                    <a:lnTo>
                      <a:pt x="55" y="91"/>
                    </a:lnTo>
                    <a:lnTo>
                      <a:pt x="52" y="98"/>
                    </a:lnTo>
                    <a:lnTo>
                      <a:pt x="49" y="107"/>
                    </a:lnTo>
                    <a:lnTo>
                      <a:pt x="47" y="115"/>
                    </a:lnTo>
                    <a:lnTo>
                      <a:pt x="46" y="123"/>
                    </a:lnTo>
                    <a:lnTo>
                      <a:pt x="44" y="141"/>
                    </a:lnTo>
                    <a:lnTo>
                      <a:pt x="44" y="158"/>
                    </a:lnTo>
                    <a:lnTo>
                      <a:pt x="45" y="176"/>
                    </a:lnTo>
                    <a:lnTo>
                      <a:pt x="45" y="176"/>
                    </a:lnTo>
                    <a:lnTo>
                      <a:pt x="46" y="203"/>
                    </a:lnTo>
                    <a:lnTo>
                      <a:pt x="46" y="203"/>
                    </a:lnTo>
                    <a:lnTo>
                      <a:pt x="47" y="285"/>
                    </a:lnTo>
                    <a:lnTo>
                      <a:pt x="48" y="368"/>
                    </a:lnTo>
                    <a:lnTo>
                      <a:pt x="48" y="368"/>
                    </a:lnTo>
                    <a:lnTo>
                      <a:pt x="50" y="451"/>
                    </a:lnTo>
                    <a:lnTo>
                      <a:pt x="50" y="533"/>
                    </a:lnTo>
                    <a:lnTo>
                      <a:pt x="50" y="533"/>
                    </a:lnTo>
                    <a:lnTo>
                      <a:pt x="51" y="568"/>
                    </a:lnTo>
                    <a:lnTo>
                      <a:pt x="53" y="604"/>
                    </a:lnTo>
                    <a:lnTo>
                      <a:pt x="53" y="604"/>
                    </a:lnTo>
                    <a:lnTo>
                      <a:pt x="54" y="638"/>
                    </a:lnTo>
                    <a:lnTo>
                      <a:pt x="55" y="673"/>
                    </a:lnTo>
                    <a:lnTo>
                      <a:pt x="55" y="677"/>
                    </a:lnTo>
                    <a:lnTo>
                      <a:pt x="55" y="677"/>
                    </a:lnTo>
                    <a:lnTo>
                      <a:pt x="55" y="719"/>
                    </a:lnTo>
                    <a:lnTo>
                      <a:pt x="57" y="764"/>
                    </a:lnTo>
                    <a:lnTo>
                      <a:pt x="58" y="785"/>
                    </a:lnTo>
                    <a:lnTo>
                      <a:pt x="61" y="806"/>
                    </a:lnTo>
                    <a:lnTo>
                      <a:pt x="65" y="827"/>
                    </a:lnTo>
                    <a:lnTo>
                      <a:pt x="69" y="847"/>
                    </a:lnTo>
                    <a:lnTo>
                      <a:pt x="69" y="847"/>
                    </a:lnTo>
                    <a:lnTo>
                      <a:pt x="73" y="859"/>
                    </a:lnTo>
                    <a:lnTo>
                      <a:pt x="77" y="869"/>
                    </a:lnTo>
                    <a:lnTo>
                      <a:pt x="81" y="878"/>
                    </a:lnTo>
                    <a:lnTo>
                      <a:pt x="86" y="888"/>
                    </a:lnTo>
                    <a:lnTo>
                      <a:pt x="91" y="896"/>
                    </a:lnTo>
                    <a:lnTo>
                      <a:pt x="97" y="903"/>
                    </a:lnTo>
                    <a:lnTo>
                      <a:pt x="104" y="910"/>
                    </a:lnTo>
                    <a:lnTo>
                      <a:pt x="110" y="917"/>
                    </a:lnTo>
                    <a:lnTo>
                      <a:pt x="117" y="923"/>
                    </a:lnTo>
                    <a:lnTo>
                      <a:pt x="124" y="928"/>
                    </a:lnTo>
                    <a:lnTo>
                      <a:pt x="131" y="932"/>
                    </a:lnTo>
                    <a:lnTo>
                      <a:pt x="140" y="935"/>
                    </a:lnTo>
                    <a:lnTo>
                      <a:pt x="148" y="938"/>
                    </a:lnTo>
                    <a:lnTo>
                      <a:pt x="157" y="940"/>
                    </a:lnTo>
                    <a:lnTo>
                      <a:pt x="166" y="941"/>
                    </a:lnTo>
                    <a:lnTo>
                      <a:pt x="175" y="941"/>
                    </a:lnTo>
                    <a:lnTo>
                      <a:pt x="175" y="941"/>
                    </a:lnTo>
                    <a:lnTo>
                      <a:pt x="191" y="940"/>
                    </a:lnTo>
                    <a:lnTo>
                      <a:pt x="191" y="940"/>
                    </a:lnTo>
                    <a:lnTo>
                      <a:pt x="229" y="936"/>
                    </a:lnTo>
                    <a:lnTo>
                      <a:pt x="264" y="934"/>
                    </a:lnTo>
                    <a:lnTo>
                      <a:pt x="265" y="934"/>
                    </a:lnTo>
                    <a:lnTo>
                      <a:pt x="266" y="934"/>
                    </a:lnTo>
                    <a:lnTo>
                      <a:pt x="271" y="931"/>
                    </a:lnTo>
                    <a:lnTo>
                      <a:pt x="271" y="928"/>
                    </a:lnTo>
                    <a:lnTo>
                      <a:pt x="271" y="928"/>
                    </a:lnTo>
                    <a:lnTo>
                      <a:pt x="270" y="918"/>
                    </a:lnTo>
                    <a:lnTo>
                      <a:pt x="270" y="918"/>
                    </a:lnTo>
                    <a:lnTo>
                      <a:pt x="268" y="898"/>
                    </a:lnTo>
                    <a:lnTo>
                      <a:pt x="268" y="898"/>
                    </a:lnTo>
                    <a:lnTo>
                      <a:pt x="267" y="885"/>
                    </a:lnTo>
                    <a:lnTo>
                      <a:pt x="266" y="871"/>
                    </a:lnTo>
                    <a:lnTo>
                      <a:pt x="266" y="871"/>
                    </a:lnTo>
                    <a:lnTo>
                      <a:pt x="266" y="867"/>
                    </a:lnTo>
                    <a:lnTo>
                      <a:pt x="267" y="863"/>
                    </a:lnTo>
                    <a:lnTo>
                      <a:pt x="269" y="860"/>
                    </a:lnTo>
                    <a:lnTo>
                      <a:pt x="271" y="857"/>
                    </a:lnTo>
                    <a:lnTo>
                      <a:pt x="271" y="857"/>
                    </a:lnTo>
                    <a:lnTo>
                      <a:pt x="274" y="854"/>
                    </a:lnTo>
                    <a:lnTo>
                      <a:pt x="278" y="851"/>
                    </a:lnTo>
                    <a:lnTo>
                      <a:pt x="282" y="850"/>
                    </a:lnTo>
                    <a:lnTo>
                      <a:pt x="287" y="849"/>
                    </a:lnTo>
                    <a:lnTo>
                      <a:pt x="287" y="849"/>
                    </a:lnTo>
                    <a:lnTo>
                      <a:pt x="292" y="850"/>
                    </a:lnTo>
                    <a:lnTo>
                      <a:pt x="296" y="851"/>
                    </a:lnTo>
                    <a:lnTo>
                      <a:pt x="300" y="853"/>
                    </a:lnTo>
                    <a:lnTo>
                      <a:pt x="303" y="856"/>
                    </a:lnTo>
                    <a:lnTo>
                      <a:pt x="306" y="858"/>
                    </a:lnTo>
                    <a:lnTo>
                      <a:pt x="309" y="862"/>
                    </a:lnTo>
                    <a:lnTo>
                      <a:pt x="310" y="867"/>
                    </a:lnTo>
                    <a:lnTo>
                      <a:pt x="311" y="872"/>
                    </a:lnTo>
                    <a:lnTo>
                      <a:pt x="311" y="872"/>
                    </a:lnTo>
                    <a:lnTo>
                      <a:pt x="312" y="884"/>
                    </a:lnTo>
                    <a:lnTo>
                      <a:pt x="313" y="896"/>
                    </a:lnTo>
                    <a:lnTo>
                      <a:pt x="313" y="896"/>
                    </a:lnTo>
                    <a:lnTo>
                      <a:pt x="315" y="906"/>
                    </a:lnTo>
                    <a:lnTo>
                      <a:pt x="315" y="918"/>
                    </a:lnTo>
                    <a:lnTo>
                      <a:pt x="315" y="918"/>
                    </a:lnTo>
                    <a:lnTo>
                      <a:pt x="315" y="947"/>
                    </a:lnTo>
                    <a:lnTo>
                      <a:pt x="315" y="957"/>
                    </a:lnTo>
                    <a:lnTo>
                      <a:pt x="315" y="957"/>
                    </a:lnTo>
                    <a:lnTo>
                      <a:pt x="315" y="962"/>
                    </a:lnTo>
                    <a:lnTo>
                      <a:pt x="314" y="967"/>
                    </a:lnTo>
                    <a:lnTo>
                      <a:pt x="311" y="970"/>
                    </a:lnTo>
                    <a:lnTo>
                      <a:pt x="309" y="973"/>
                    </a:lnTo>
                    <a:lnTo>
                      <a:pt x="305" y="975"/>
                    </a:lnTo>
                    <a:lnTo>
                      <a:pt x="302" y="978"/>
                    </a:lnTo>
                    <a:lnTo>
                      <a:pt x="298" y="979"/>
                    </a:lnTo>
                    <a:lnTo>
                      <a:pt x="293" y="979"/>
                    </a:lnTo>
                    <a:lnTo>
                      <a:pt x="293" y="979"/>
                    </a:lnTo>
                    <a:lnTo>
                      <a:pt x="288" y="979"/>
                    </a:lnTo>
                    <a:lnTo>
                      <a:pt x="286" y="979"/>
                    </a:lnTo>
                    <a:lnTo>
                      <a:pt x="285" y="979"/>
                    </a:lnTo>
                    <a:lnTo>
                      <a:pt x="285" y="979"/>
                    </a:lnTo>
                    <a:lnTo>
                      <a:pt x="279" y="980"/>
                    </a:lnTo>
                    <a:lnTo>
                      <a:pt x="279" y="980"/>
                    </a:lnTo>
                    <a:lnTo>
                      <a:pt x="257" y="981"/>
                    </a:lnTo>
                    <a:lnTo>
                      <a:pt x="236" y="981"/>
                    </a:lnTo>
                    <a:lnTo>
                      <a:pt x="236" y="981"/>
                    </a:lnTo>
                    <a:lnTo>
                      <a:pt x="212" y="982"/>
                    </a:lnTo>
                    <a:lnTo>
                      <a:pt x="188" y="983"/>
                    </a:lnTo>
                    <a:lnTo>
                      <a:pt x="188" y="983"/>
                    </a:lnTo>
                    <a:lnTo>
                      <a:pt x="167" y="982"/>
                    </a:lnTo>
                    <a:lnTo>
                      <a:pt x="146" y="981"/>
                    </a:lnTo>
                    <a:lnTo>
                      <a:pt x="125" y="976"/>
                    </a:lnTo>
                    <a:lnTo>
                      <a:pt x="115" y="973"/>
                    </a:lnTo>
                    <a:lnTo>
                      <a:pt x="105" y="970"/>
                    </a:lnTo>
                    <a:lnTo>
                      <a:pt x="95" y="965"/>
                    </a:lnTo>
                    <a:lnTo>
                      <a:pt x="86" y="960"/>
                    </a:lnTo>
                    <a:lnTo>
                      <a:pt x="78" y="955"/>
                    </a:lnTo>
                    <a:lnTo>
                      <a:pt x="69" y="948"/>
                    </a:lnTo>
                    <a:lnTo>
                      <a:pt x="62" y="939"/>
                    </a:lnTo>
                    <a:lnTo>
                      <a:pt x="55" y="930"/>
                    </a:lnTo>
                    <a:lnTo>
                      <a:pt x="49" y="920"/>
                    </a:lnTo>
                    <a:lnTo>
                      <a:pt x="44" y="908"/>
                    </a:lnTo>
                    <a:lnTo>
                      <a:pt x="44" y="908"/>
                    </a:lnTo>
                    <a:lnTo>
                      <a:pt x="36" y="889"/>
                    </a:lnTo>
                    <a:lnTo>
                      <a:pt x="30" y="870"/>
                    </a:lnTo>
                    <a:lnTo>
                      <a:pt x="26" y="851"/>
                    </a:lnTo>
                    <a:lnTo>
                      <a:pt x="23" y="833"/>
                    </a:lnTo>
                    <a:lnTo>
                      <a:pt x="20" y="814"/>
                    </a:lnTo>
                    <a:lnTo>
                      <a:pt x="18" y="795"/>
                    </a:lnTo>
                    <a:lnTo>
                      <a:pt x="15" y="756"/>
                    </a:lnTo>
                    <a:lnTo>
                      <a:pt x="15" y="756"/>
                    </a:lnTo>
                    <a:lnTo>
                      <a:pt x="12" y="721"/>
                    </a:lnTo>
                    <a:lnTo>
                      <a:pt x="12" y="721"/>
                    </a:lnTo>
                    <a:lnTo>
                      <a:pt x="9" y="682"/>
                    </a:lnTo>
                    <a:lnTo>
                      <a:pt x="6" y="640"/>
                    </a:lnTo>
                    <a:lnTo>
                      <a:pt x="5" y="595"/>
                    </a:lnTo>
                    <a:lnTo>
                      <a:pt x="4" y="549"/>
                    </a:lnTo>
                    <a:lnTo>
                      <a:pt x="4" y="498"/>
                    </a:lnTo>
                    <a:lnTo>
                      <a:pt x="4" y="498"/>
                    </a:lnTo>
                    <a:lnTo>
                      <a:pt x="4" y="409"/>
                    </a:lnTo>
                    <a:lnTo>
                      <a:pt x="4" y="321"/>
                    </a:lnTo>
                    <a:lnTo>
                      <a:pt x="3" y="231"/>
                    </a:lnTo>
                    <a:lnTo>
                      <a:pt x="0" y="141"/>
                    </a:lnTo>
                    <a:lnTo>
                      <a:pt x="0" y="141"/>
                    </a:lnTo>
                    <a:lnTo>
                      <a:pt x="0" y="121"/>
                    </a:lnTo>
                    <a:lnTo>
                      <a:pt x="2" y="103"/>
                    </a:lnTo>
                    <a:lnTo>
                      <a:pt x="6" y="85"/>
                    </a:lnTo>
                    <a:lnTo>
                      <a:pt x="10" y="78"/>
                    </a:lnTo>
                    <a:lnTo>
                      <a:pt x="13" y="70"/>
                    </a:lnTo>
                    <a:lnTo>
                      <a:pt x="17" y="62"/>
                    </a:lnTo>
                    <a:lnTo>
                      <a:pt x="21" y="56"/>
                    </a:lnTo>
                    <a:lnTo>
                      <a:pt x="26" y="50"/>
                    </a:lnTo>
                    <a:lnTo>
                      <a:pt x="31" y="44"/>
                    </a:lnTo>
                    <a:lnTo>
                      <a:pt x="37" y="39"/>
                    </a:lnTo>
                    <a:lnTo>
                      <a:pt x="44" y="33"/>
                    </a:lnTo>
                    <a:lnTo>
                      <a:pt x="50" y="29"/>
                    </a:lnTo>
                    <a:lnTo>
                      <a:pt x="57" y="25"/>
                    </a:lnTo>
                    <a:lnTo>
                      <a:pt x="57" y="25"/>
                    </a:lnTo>
                    <a:lnTo>
                      <a:pt x="71" y="20"/>
                    </a:lnTo>
                    <a:lnTo>
                      <a:pt x="84" y="15"/>
                    </a:lnTo>
                    <a:lnTo>
                      <a:pt x="99" y="12"/>
                    </a:lnTo>
                    <a:lnTo>
                      <a:pt x="113" y="10"/>
                    </a:lnTo>
                    <a:lnTo>
                      <a:pt x="113" y="10"/>
                    </a:lnTo>
                    <a:lnTo>
                      <a:pt x="131" y="10"/>
                    </a:lnTo>
                    <a:lnTo>
                      <a:pt x="131" y="10"/>
                    </a:lnTo>
                    <a:lnTo>
                      <a:pt x="153" y="9"/>
                    </a:lnTo>
                    <a:lnTo>
                      <a:pt x="155" y="9"/>
                    </a:lnTo>
                    <a:lnTo>
                      <a:pt x="156" y="8"/>
                    </a:lnTo>
                    <a:lnTo>
                      <a:pt x="156" y="8"/>
                    </a:lnTo>
                    <a:lnTo>
                      <a:pt x="161" y="6"/>
                    </a:lnTo>
                    <a:lnTo>
                      <a:pt x="167" y="4"/>
                    </a:lnTo>
                    <a:lnTo>
                      <a:pt x="167" y="4"/>
                    </a:lnTo>
                    <a:lnTo>
                      <a:pt x="170" y="4"/>
                    </a:lnTo>
                    <a:lnTo>
                      <a:pt x="177" y="6"/>
                    </a:lnTo>
                    <a:lnTo>
                      <a:pt x="178" y="6"/>
                    </a:lnTo>
                    <a:lnTo>
                      <a:pt x="178" y="6"/>
                    </a:lnTo>
                    <a:lnTo>
                      <a:pt x="182" y="3"/>
                    </a:lnTo>
                    <a:lnTo>
                      <a:pt x="182" y="3"/>
                    </a:lnTo>
                    <a:lnTo>
                      <a:pt x="187" y="1"/>
                    </a:lnTo>
                    <a:lnTo>
                      <a:pt x="193" y="0"/>
                    </a:lnTo>
                    <a:lnTo>
                      <a:pt x="193" y="0"/>
                    </a:lnTo>
                    <a:lnTo>
                      <a:pt x="197" y="0"/>
                    </a:lnTo>
                    <a:lnTo>
                      <a:pt x="201" y="2"/>
                    </a:lnTo>
                    <a:lnTo>
                      <a:pt x="205" y="3"/>
                    </a:lnTo>
                    <a:lnTo>
                      <a:pt x="208" y="7"/>
                    </a:lnTo>
                    <a:lnTo>
                      <a:pt x="209" y="8"/>
                    </a:lnTo>
                    <a:lnTo>
                      <a:pt x="211" y="9"/>
                    </a:lnTo>
                    <a:lnTo>
                      <a:pt x="211" y="9"/>
                    </a:lnTo>
                    <a:lnTo>
                      <a:pt x="272" y="12"/>
                    </a:lnTo>
                    <a:lnTo>
                      <a:pt x="336" y="14"/>
                    </a:lnTo>
                    <a:lnTo>
                      <a:pt x="407" y="16"/>
                    </a:lnTo>
                    <a:lnTo>
                      <a:pt x="486" y="16"/>
                    </a:lnTo>
                    <a:lnTo>
                      <a:pt x="486" y="16"/>
                    </a:lnTo>
                    <a:lnTo>
                      <a:pt x="625" y="15"/>
                    </a:lnTo>
                    <a:lnTo>
                      <a:pt x="625" y="15"/>
                    </a:lnTo>
                    <a:lnTo>
                      <a:pt x="765" y="15"/>
                    </a:lnTo>
                    <a:lnTo>
                      <a:pt x="765" y="15"/>
                    </a:lnTo>
                    <a:lnTo>
                      <a:pt x="799" y="15"/>
                    </a:lnTo>
                    <a:lnTo>
                      <a:pt x="834" y="17"/>
                    </a:lnTo>
                    <a:lnTo>
                      <a:pt x="834" y="17"/>
                    </a:lnTo>
                    <a:lnTo>
                      <a:pt x="868" y="18"/>
                    </a:lnTo>
                    <a:lnTo>
                      <a:pt x="903" y="19"/>
                    </a:lnTo>
                    <a:lnTo>
                      <a:pt x="903" y="19"/>
                    </a:lnTo>
                    <a:lnTo>
                      <a:pt x="934" y="18"/>
                    </a:lnTo>
                    <a:lnTo>
                      <a:pt x="934" y="18"/>
                    </a:lnTo>
                    <a:lnTo>
                      <a:pt x="951" y="17"/>
                    </a:lnTo>
                    <a:lnTo>
                      <a:pt x="967" y="17"/>
                    </a:lnTo>
                    <a:lnTo>
                      <a:pt x="967" y="17"/>
                    </a:lnTo>
                    <a:lnTo>
                      <a:pt x="988" y="18"/>
                    </a:lnTo>
                    <a:lnTo>
                      <a:pt x="997" y="19"/>
                    </a:lnTo>
                    <a:lnTo>
                      <a:pt x="1005" y="21"/>
                    </a:lnTo>
                    <a:lnTo>
                      <a:pt x="1005" y="21"/>
                    </a:lnTo>
                    <a:lnTo>
                      <a:pt x="1015" y="23"/>
                    </a:lnTo>
                    <a:lnTo>
                      <a:pt x="1025" y="27"/>
                    </a:lnTo>
                    <a:lnTo>
                      <a:pt x="1035" y="31"/>
                    </a:lnTo>
                    <a:lnTo>
                      <a:pt x="1045" y="36"/>
                    </a:lnTo>
                    <a:lnTo>
                      <a:pt x="1055" y="43"/>
                    </a:lnTo>
                    <a:lnTo>
                      <a:pt x="1064" y="49"/>
                    </a:lnTo>
                    <a:lnTo>
                      <a:pt x="1073" y="55"/>
                    </a:lnTo>
                    <a:lnTo>
                      <a:pt x="1083" y="63"/>
                    </a:lnTo>
                    <a:lnTo>
                      <a:pt x="1092" y="71"/>
                    </a:lnTo>
                    <a:lnTo>
                      <a:pt x="1100" y="80"/>
                    </a:lnTo>
                    <a:lnTo>
                      <a:pt x="1108" y="88"/>
                    </a:lnTo>
                    <a:lnTo>
                      <a:pt x="1115" y="98"/>
                    </a:lnTo>
                    <a:lnTo>
                      <a:pt x="1121" y="108"/>
                    </a:lnTo>
                    <a:lnTo>
                      <a:pt x="1126" y="118"/>
                    </a:lnTo>
                    <a:lnTo>
                      <a:pt x="1130" y="129"/>
                    </a:lnTo>
                    <a:lnTo>
                      <a:pt x="1134" y="140"/>
                    </a:lnTo>
                    <a:lnTo>
                      <a:pt x="1134" y="140"/>
                    </a:lnTo>
                    <a:lnTo>
                      <a:pt x="1140" y="168"/>
                    </a:lnTo>
                    <a:lnTo>
                      <a:pt x="1145" y="195"/>
                    </a:lnTo>
                    <a:lnTo>
                      <a:pt x="1148" y="222"/>
                    </a:lnTo>
                    <a:lnTo>
                      <a:pt x="1150" y="250"/>
                    </a:lnTo>
                    <a:lnTo>
                      <a:pt x="1151" y="278"/>
                    </a:lnTo>
                    <a:lnTo>
                      <a:pt x="1151" y="305"/>
                    </a:lnTo>
                    <a:lnTo>
                      <a:pt x="1151" y="361"/>
                    </a:lnTo>
                    <a:lnTo>
                      <a:pt x="1151" y="361"/>
                    </a:lnTo>
                    <a:lnTo>
                      <a:pt x="1150" y="410"/>
                    </a:lnTo>
                    <a:lnTo>
                      <a:pt x="1150" y="410"/>
                    </a:lnTo>
                    <a:lnTo>
                      <a:pt x="1151" y="482"/>
                    </a:lnTo>
                    <a:lnTo>
                      <a:pt x="1153" y="553"/>
                    </a:lnTo>
                    <a:lnTo>
                      <a:pt x="1153" y="553"/>
                    </a:lnTo>
                    <a:lnTo>
                      <a:pt x="1154" y="623"/>
                    </a:lnTo>
                    <a:lnTo>
                      <a:pt x="1155" y="694"/>
                    </a:lnTo>
                    <a:lnTo>
                      <a:pt x="1155" y="694"/>
                    </a:lnTo>
                    <a:lnTo>
                      <a:pt x="1155" y="713"/>
                    </a:lnTo>
                    <a:lnTo>
                      <a:pt x="1157" y="731"/>
                    </a:lnTo>
                    <a:lnTo>
                      <a:pt x="1161" y="767"/>
                    </a:lnTo>
                    <a:lnTo>
                      <a:pt x="1161" y="767"/>
                    </a:lnTo>
                    <a:lnTo>
                      <a:pt x="1165" y="801"/>
                    </a:lnTo>
                    <a:lnTo>
                      <a:pt x="1166" y="817"/>
                    </a:lnTo>
                    <a:lnTo>
                      <a:pt x="1167" y="834"/>
                    </a:lnTo>
                    <a:lnTo>
                      <a:pt x="1167" y="851"/>
                    </a:lnTo>
                    <a:lnTo>
                      <a:pt x="1165" y="868"/>
                    </a:lnTo>
                    <a:lnTo>
                      <a:pt x="1162" y="885"/>
                    </a:lnTo>
                    <a:lnTo>
                      <a:pt x="1158" y="901"/>
                    </a:lnTo>
                    <a:lnTo>
                      <a:pt x="1158" y="901"/>
                    </a:lnTo>
                    <a:lnTo>
                      <a:pt x="1155" y="908"/>
                    </a:lnTo>
                    <a:lnTo>
                      <a:pt x="1151" y="917"/>
                    </a:lnTo>
                    <a:lnTo>
                      <a:pt x="1146" y="924"/>
                    </a:lnTo>
                    <a:lnTo>
                      <a:pt x="1141" y="930"/>
                    </a:lnTo>
                    <a:lnTo>
                      <a:pt x="1135" y="936"/>
                    </a:lnTo>
                    <a:lnTo>
                      <a:pt x="1129" y="942"/>
                    </a:lnTo>
                    <a:lnTo>
                      <a:pt x="1122" y="949"/>
                    </a:lnTo>
                    <a:lnTo>
                      <a:pt x="1114" y="954"/>
                    </a:lnTo>
                    <a:lnTo>
                      <a:pt x="1106" y="958"/>
                    </a:lnTo>
                    <a:lnTo>
                      <a:pt x="1096" y="963"/>
                    </a:lnTo>
                    <a:lnTo>
                      <a:pt x="1077" y="970"/>
                    </a:lnTo>
                    <a:lnTo>
                      <a:pt x="1053" y="976"/>
                    </a:lnTo>
                    <a:lnTo>
                      <a:pt x="1028" y="982"/>
                    </a:lnTo>
                    <a:lnTo>
                      <a:pt x="1026" y="983"/>
                    </a:lnTo>
                    <a:lnTo>
                      <a:pt x="1024" y="984"/>
                    </a:lnTo>
                    <a:lnTo>
                      <a:pt x="1024" y="984"/>
                    </a:lnTo>
                    <a:lnTo>
                      <a:pt x="1021" y="986"/>
                    </a:lnTo>
                    <a:lnTo>
                      <a:pt x="1018" y="988"/>
                    </a:lnTo>
                    <a:lnTo>
                      <a:pt x="1014" y="989"/>
                    </a:lnTo>
                    <a:lnTo>
                      <a:pt x="1009" y="989"/>
                    </a:lnTo>
                    <a:lnTo>
                      <a:pt x="1009" y="989"/>
                    </a:lnTo>
                    <a:close/>
                  </a:path>
                </a:pathLst>
              </a:custGeom>
              <a:grpFill/>
              <a:ln w="9525">
                <a:noFill/>
                <a:round/>
              </a:ln>
            </p:spPr>
            <p:txBody>
              <a:bodyPr vert="horz" wrap="square" lIns="121920" tIns="60960" rIns="121920" bIns="60960" numCol="1" anchor="t" anchorCtr="0" compatLnSpc="1"/>
              <a:lstStyle/>
              <a:p>
                <a:endParaRPr lang="zh-CN" altLang="en-US" sz="2400">
                  <a:cs typeface="+mn-ea"/>
                  <a:sym typeface="+mn-lt"/>
                </a:endParaRPr>
              </a:p>
            </p:txBody>
          </p:sp>
          <p:sp>
            <p:nvSpPr>
              <p:cNvPr id="92" name="Freeform 638"/>
              <p:cNvSpPr/>
              <p:nvPr/>
            </p:nvSpPr>
            <p:spPr bwMode="auto">
              <a:xfrm>
                <a:off x="2393951" y="4608513"/>
                <a:ext cx="195263" cy="92075"/>
              </a:xfrm>
              <a:custGeom>
                <a:avLst/>
                <a:gdLst/>
                <a:ahLst/>
                <a:cxnLst>
                  <a:cxn ang="0">
                    <a:pos x="74" y="175"/>
                  </a:cxn>
                  <a:cxn ang="0">
                    <a:pos x="34" y="160"/>
                  </a:cxn>
                  <a:cxn ang="0">
                    <a:pos x="13" y="142"/>
                  </a:cxn>
                  <a:cxn ang="0">
                    <a:pos x="4" y="126"/>
                  </a:cxn>
                  <a:cxn ang="0">
                    <a:pos x="0" y="104"/>
                  </a:cxn>
                  <a:cxn ang="0">
                    <a:pos x="2" y="65"/>
                  </a:cxn>
                  <a:cxn ang="0">
                    <a:pos x="15" y="37"/>
                  </a:cxn>
                  <a:cxn ang="0">
                    <a:pos x="32" y="25"/>
                  </a:cxn>
                  <a:cxn ang="0">
                    <a:pos x="61" y="12"/>
                  </a:cxn>
                  <a:cxn ang="0">
                    <a:pos x="103" y="6"/>
                  </a:cxn>
                  <a:cxn ang="0">
                    <a:pos x="125" y="4"/>
                  </a:cxn>
                  <a:cxn ang="0">
                    <a:pos x="194" y="0"/>
                  </a:cxn>
                  <a:cxn ang="0">
                    <a:pos x="251" y="3"/>
                  </a:cxn>
                  <a:cxn ang="0">
                    <a:pos x="288" y="9"/>
                  </a:cxn>
                  <a:cxn ang="0">
                    <a:pos x="317" y="14"/>
                  </a:cxn>
                  <a:cxn ang="0">
                    <a:pos x="341" y="27"/>
                  </a:cxn>
                  <a:cxn ang="0">
                    <a:pos x="356" y="42"/>
                  </a:cxn>
                  <a:cxn ang="0">
                    <a:pos x="368" y="75"/>
                  </a:cxn>
                  <a:cxn ang="0">
                    <a:pos x="364" y="113"/>
                  </a:cxn>
                  <a:cxn ang="0">
                    <a:pos x="357" y="129"/>
                  </a:cxn>
                  <a:cxn ang="0">
                    <a:pos x="344" y="140"/>
                  </a:cxn>
                  <a:cxn ang="0">
                    <a:pos x="315" y="155"/>
                  </a:cxn>
                  <a:cxn ang="0">
                    <a:pos x="274" y="163"/>
                  </a:cxn>
                  <a:cxn ang="0">
                    <a:pos x="273" y="163"/>
                  </a:cxn>
                  <a:cxn ang="0">
                    <a:pos x="261" y="164"/>
                  </a:cxn>
                  <a:cxn ang="0">
                    <a:pos x="248" y="160"/>
                  </a:cxn>
                  <a:cxn ang="0">
                    <a:pos x="240" y="152"/>
                  </a:cxn>
                  <a:cxn ang="0">
                    <a:pos x="239" y="139"/>
                  </a:cxn>
                  <a:cxn ang="0">
                    <a:pos x="245" y="128"/>
                  </a:cxn>
                  <a:cxn ang="0">
                    <a:pos x="256" y="120"/>
                  </a:cxn>
                  <a:cxn ang="0">
                    <a:pos x="265" y="119"/>
                  </a:cxn>
                  <a:cxn ang="0">
                    <a:pos x="295" y="113"/>
                  </a:cxn>
                  <a:cxn ang="0">
                    <a:pos x="311" y="104"/>
                  </a:cxn>
                  <a:cxn ang="0">
                    <a:pos x="318" y="92"/>
                  </a:cxn>
                  <a:cxn ang="0">
                    <a:pos x="320" y="72"/>
                  </a:cxn>
                  <a:cxn ang="0">
                    <a:pos x="318" y="66"/>
                  </a:cxn>
                  <a:cxn ang="0">
                    <a:pos x="306" y="57"/>
                  </a:cxn>
                  <a:cxn ang="0">
                    <a:pos x="276" y="50"/>
                  </a:cxn>
                  <a:cxn ang="0">
                    <a:pos x="247" y="50"/>
                  </a:cxn>
                  <a:cxn ang="0">
                    <a:pos x="158" y="48"/>
                  </a:cxn>
                  <a:cxn ang="0">
                    <a:pos x="124" y="49"/>
                  </a:cxn>
                  <a:cxn ang="0">
                    <a:pos x="96" y="50"/>
                  </a:cxn>
                  <a:cxn ang="0">
                    <a:pos x="63" y="57"/>
                  </a:cxn>
                  <a:cxn ang="0">
                    <a:pos x="51" y="64"/>
                  </a:cxn>
                  <a:cxn ang="0">
                    <a:pos x="47" y="75"/>
                  </a:cxn>
                  <a:cxn ang="0">
                    <a:pos x="47" y="94"/>
                  </a:cxn>
                  <a:cxn ang="0">
                    <a:pos x="52" y="115"/>
                  </a:cxn>
                  <a:cxn ang="0">
                    <a:pos x="68" y="126"/>
                  </a:cxn>
                  <a:cxn ang="0">
                    <a:pos x="81" y="128"/>
                  </a:cxn>
                  <a:cxn ang="0">
                    <a:pos x="91" y="133"/>
                  </a:cxn>
                  <a:cxn ang="0">
                    <a:pos x="98" y="126"/>
                  </a:cxn>
                  <a:cxn ang="0">
                    <a:pos x="106" y="124"/>
                  </a:cxn>
                  <a:cxn ang="0">
                    <a:pos x="120" y="124"/>
                  </a:cxn>
                  <a:cxn ang="0">
                    <a:pos x="130" y="130"/>
                  </a:cxn>
                  <a:cxn ang="0">
                    <a:pos x="136" y="143"/>
                  </a:cxn>
                  <a:cxn ang="0">
                    <a:pos x="134" y="155"/>
                  </a:cxn>
                  <a:cxn ang="0">
                    <a:pos x="128" y="165"/>
                  </a:cxn>
                  <a:cxn ang="0">
                    <a:pos x="119" y="168"/>
                  </a:cxn>
                  <a:cxn ang="0">
                    <a:pos x="111" y="172"/>
                  </a:cxn>
                  <a:cxn ang="0">
                    <a:pos x="88" y="176"/>
                  </a:cxn>
                </a:cxnLst>
                <a:rect l="0" t="0" r="r" b="b"/>
                <a:pathLst>
                  <a:path w="369" h="176">
                    <a:moveTo>
                      <a:pt x="88" y="176"/>
                    </a:moveTo>
                    <a:lnTo>
                      <a:pt x="88" y="176"/>
                    </a:lnTo>
                    <a:lnTo>
                      <a:pt x="74" y="175"/>
                    </a:lnTo>
                    <a:lnTo>
                      <a:pt x="61" y="172"/>
                    </a:lnTo>
                    <a:lnTo>
                      <a:pt x="47" y="167"/>
                    </a:lnTo>
                    <a:lnTo>
                      <a:pt x="34" y="160"/>
                    </a:lnTo>
                    <a:lnTo>
                      <a:pt x="23" y="152"/>
                    </a:lnTo>
                    <a:lnTo>
                      <a:pt x="17" y="147"/>
                    </a:lnTo>
                    <a:lnTo>
                      <a:pt x="13" y="142"/>
                    </a:lnTo>
                    <a:lnTo>
                      <a:pt x="9" y="137"/>
                    </a:lnTo>
                    <a:lnTo>
                      <a:pt x="6" y="131"/>
                    </a:lnTo>
                    <a:lnTo>
                      <a:pt x="4" y="126"/>
                    </a:lnTo>
                    <a:lnTo>
                      <a:pt x="3" y="120"/>
                    </a:lnTo>
                    <a:lnTo>
                      <a:pt x="3" y="120"/>
                    </a:lnTo>
                    <a:lnTo>
                      <a:pt x="0" y="104"/>
                    </a:lnTo>
                    <a:lnTo>
                      <a:pt x="0" y="90"/>
                    </a:lnTo>
                    <a:lnTo>
                      <a:pt x="0" y="76"/>
                    </a:lnTo>
                    <a:lnTo>
                      <a:pt x="2" y="65"/>
                    </a:lnTo>
                    <a:lnTo>
                      <a:pt x="5" y="54"/>
                    </a:lnTo>
                    <a:lnTo>
                      <a:pt x="9" y="45"/>
                    </a:lnTo>
                    <a:lnTo>
                      <a:pt x="15" y="37"/>
                    </a:lnTo>
                    <a:lnTo>
                      <a:pt x="22" y="31"/>
                    </a:lnTo>
                    <a:lnTo>
                      <a:pt x="22" y="31"/>
                    </a:lnTo>
                    <a:lnTo>
                      <a:pt x="32" y="25"/>
                    </a:lnTo>
                    <a:lnTo>
                      <a:pt x="41" y="19"/>
                    </a:lnTo>
                    <a:lnTo>
                      <a:pt x="50" y="15"/>
                    </a:lnTo>
                    <a:lnTo>
                      <a:pt x="61" y="12"/>
                    </a:lnTo>
                    <a:lnTo>
                      <a:pt x="71" y="10"/>
                    </a:lnTo>
                    <a:lnTo>
                      <a:pt x="81" y="8"/>
                    </a:lnTo>
                    <a:lnTo>
                      <a:pt x="103" y="6"/>
                    </a:lnTo>
                    <a:lnTo>
                      <a:pt x="103" y="6"/>
                    </a:lnTo>
                    <a:lnTo>
                      <a:pt x="125" y="4"/>
                    </a:lnTo>
                    <a:lnTo>
                      <a:pt x="125" y="4"/>
                    </a:lnTo>
                    <a:lnTo>
                      <a:pt x="159" y="1"/>
                    </a:lnTo>
                    <a:lnTo>
                      <a:pt x="194" y="0"/>
                    </a:lnTo>
                    <a:lnTo>
                      <a:pt x="194" y="0"/>
                    </a:lnTo>
                    <a:lnTo>
                      <a:pt x="215" y="0"/>
                    </a:lnTo>
                    <a:lnTo>
                      <a:pt x="233" y="1"/>
                    </a:lnTo>
                    <a:lnTo>
                      <a:pt x="251" y="3"/>
                    </a:lnTo>
                    <a:lnTo>
                      <a:pt x="267" y="6"/>
                    </a:lnTo>
                    <a:lnTo>
                      <a:pt x="267" y="6"/>
                    </a:lnTo>
                    <a:lnTo>
                      <a:pt x="288" y="9"/>
                    </a:lnTo>
                    <a:lnTo>
                      <a:pt x="288" y="9"/>
                    </a:lnTo>
                    <a:lnTo>
                      <a:pt x="308" y="12"/>
                    </a:lnTo>
                    <a:lnTo>
                      <a:pt x="317" y="14"/>
                    </a:lnTo>
                    <a:lnTo>
                      <a:pt x="325" y="17"/>
                    </a:lnTo>
                    <a:lnTo>
                      <a:pt x="333" y="20"/>
                    </a:lnTo>
                    <a:lnTo>
                      <a:pt x="341" y="27"/>
                    </a:lnTo>
                    <a:lnTo>
                      <a:pt x="349" y="33"/>
                    </a:lnTo>
                    <a:lnTo>
                      <a:pt x="356" y="42"/>
                    </a:lnTo>
                    <a:lnTo>
                      <a:pt x="356" y="42"/>
                    </a:lnTo>
                    <a:lnTo>
                      <a:pt x="361" y="51"/>
                    </a:lnTo>
                    <a:lnTo>
                      <a:pt x="365" y="63"/>
                    </a:lnTo>
                    <a:lnTo>
                      <a:pt x="368" y="75"/>
                    </a:lnTo>
                    <a:lnTo>
                      <a:pt x="369" y="88"/>
                    </a:lnTo>
                    <a:lnTo>
                      <a:pt x="368" y="101"/>
                    </a:lnTo>
                    <a:lnTo>
                      <a:pt x="364" y="113"/>
                    </a:lnTo>
                    <a:lnTo>
                      <a:pt x="362" y="119"/>
                    </a:lnTo>
                    <a:lnTo>
                      <a:pt x="360" y="124"/>
                    </a:lnTo>
                    <a:lnTo>
                      <a:pt x="357" y="129"/>
                    </a:lnTo>
                    <a:lnTo>
                      <a:pt x="353" y="132"/>
                    </a:lnTo>
                    <a:lnTo>
                      <a:pt x="353" y="132"/>
                    </a:lnTo>
                    <a:lnTo>
                      <a:pt x="344" y="140"/>
                    </a:lnTo>
                    <a:lnTo>
                      <a:pt x="334" y="146"/>
                    </a:lnTo>
                    <a:lnTo>
                      <a:pt x="325" y="152"/>
                    </a:lnTo>
                    <a:lnTo>
                      <a:pt x="315" y="155"/>
                    </a:lnTo>
                    <a:lnTo>
                      <a:pt x="306" y="158"/>
                    </a:lnTo>
                    <a:lnTo>
                      <a:pt x="295" y="160"/>
                    </a:lnTo>
                    <a:lnTo>
                      <a:pt x="274" y="163"/>
                    </a:lnTo>
                    <a:lnTo>
                      <a:pt x="274" y="163"/>
                    </a:lnTo>
                    <a:lnTo>
                      <a:pt x="273" y="163"/>
                    </a:lnTo>
                    <a:lnTo>
                      <a:pt x="273" y="163"/>
                    </a:lnTo>
                    <a:lnTo>
                      <a:pt x="266" y="164"/>
                    </a:lnTo>
                    <a:lnTo>
                      <a:pt x="261" y="164"/>
                    </a:lnTo>
                    <a:lnTo>
                      <a:pt x="261" y="164"/>
                    </a:lnTo>
                    <a:lnTo>
                      <a:pt x="256" y="164"/>
                    </a:lnTo>
                    <a:lnTo>
                      <a:pt x="252" y="162"/>
                    </a:lnTo>
                    <a:lnTo>
                      <a:pt x="248" y="160"/>
                    </a:lnTo>
                    <a:lnTo>
                      <a:pt x="245" y="158"/>
                    </a:lnTo>
                    <a:lnTo>
                      <a:pt x="243" y="155"/>
                    </a:lnTo>
                    <a:lnTo>
                      <a:pt x="240" y="152"/>
                    </a:lnTo>
                    <a:lnTo>
                      <a:pt x="239" y="144"/>
                    </a:lnTo>
                    <a:lnTo>
                      <a:pt x="239" y="144"/>
                    </a:lnTo>
                    <a:lnTo>
                      <a:pt x="239" y="139"/>
                    </a:lnTo>
                    <a:lnTo>
                      <a:pt x="240" y="135"/>
                    </a:lnTo>
                    <a:lnTo>
                      <a:pt x="243" y="131"/>
                    </a:lnTo>
                    <a:lnTo>
                      <a:pt x="245" y="128"/>
                    </a:lnTo>
                    <a:lnTo>
                      <a:pt x="248" y="124"/>
                    </a:lnTo>
                    <a:lnTo>
                      <a:pt x="252" y="122"/>
                    </a:lnTo>
                    <a:lnTo>
                      <a:pt x="256" y="120"/>
                    </a:lnTo>
                    <a:lnTo>
                      <a:pt x="262" y="119"/>
                    </a:lnTo>
                    <a:lnTo>
                      <a:pt x="265" y="119"/>
                    </a:lnTo>
                    <a:lnTo>
                      <a:pt x="265" y="119"/>
                    </a:lnTo>
                    <a:lnTo>
                      <a:pt x="276" y="117"/>
                    </a:lnTo>
                    <a:lnTo>
                      <a:pt x="285" y="115"/>
                    </a:lnTo>
                    <a:lnTo>
                      <a:pt x="295" y="113"/>
                    </a:lnTo>
                    <a:lnTo>
                      <a:pt x="303" y="109"/>
                    </a:lnTo>
                    <a:lnTo>
                      <a:pt x="308" y="107"/>
                    </a:lnTo>
                    <a:lnTo>
                      <a:pt x="311" y="104"/>
                    </a:lnTo>
                    <a:lnTo>
                      <a:pt x="314" y="100"/>
                    </a:lnTo>
                    <a:lnTo>
                      <a:pt x="316" y="96"/>
                    </a:lnTo>
                    <a:lnTo>
                      <a:pt x="318" y="92"/>
                    </a:lnTo>
                    <a:lnTo>
                      <a:pt x="319" y="85"/>
                    </a:lnTo>
                    <a:lnTo>
                      <a:pt x="320" y="79"/>
                    </a:lnTo>
                    <a:lnTo>
                      <a:pt x="320" y="72"/>
                    </a:lnTo>
                    <a:lnTo>
                      <a:pt x="320" y="72"/>
                    </a:lnTo>
                    <a:lnTo>
                      <a:pt x="319" y="69"/>
                    </a:lnTo>
                    <a:lnTo>
                      <a:pt x="318" y="66"/>
                    </a:lnTo>
                    <a:lnTo>
                      <a:pt x="316" y="63"/>
                    </a:lnTo>
                    <a:lnTo>
                      <a:pt x="313" y="61"/>
                    </a:lnTo>
                    <a:lnTo>
                      <a:pt x="306" y="57"/>
                    </a:lnTo>
                    <a:lnTo>
                      <a:pt x="297" y="53"/>
                    </a:lnTo>
                    <a:lnTo>
                      <a:pt x="287" y="52"/>
                    </a:lnTo>
                    <a:lnTo>
                      <a:pt x="276" y="50"/>
                    </a:lnTo>
                    <a:lnTo>
                      <a:pt x="254" y="50"/>
                    </a:lnTo>
                    <a:lnTo>
                      <a:pt x="247" y="50"/>
                    </a:lnTo>
                    <a:lnTo>
                      <a:pt x="247" y="50"/>
                    </a:lnTo>
                    <a:lnTo>
                      <a:pt x="202" y="49"/>
                    </a:lnTo>
                    <a:lnTo>
                      <a:pt x="202" y="49"/>
                    </a:lnTo>
                    <a:lnTo>
                      <a:pt x="158" y="48"/>
                    </a:lnTo>
                    <a:lnTo>
                      <a:pt x="158" y="48"/>
                    </a:lnTo>
                    <a:lnTo>
                      <a:pt x="124" y="49"/>
                    </a:lnTo>
                    <a:lnTo>
                      <a:pt x="124" y="49"/>
                    </a:lnTo>
                    <a:lnTo>
                      <a:pt x="117" y="49"/>
                    </a:lnTo>
                    <a:lnTo>
                      <a:pt x="117" y="49"/>
                    </a:lnTo>
                    <a:lnTo>
                      <a:pt x="96" y="50"/>
                    </a:lnTo>
                    <a:lnTo>
                      <a:pt x="83" y="51"/>
                    </a:lnTo>
                    <a:lnTo>
                      <a:pt x="73" y="53"/>
                    </a:lnTo>
                    <a:lnTo>
                      <a:pt x="63" y="57"/>
                    </a:lnTo>
                    <a:lnTo>
                      <a:pt x="59" y="59"/>
                    </a:lnTo>
                    <a:lnTo>
                      <a:pt x="55" y="61"/>
                    </a:lnTo>
                    <a:lnTo>
                      <a:pt x="51" y="64"/>
                    </a:lnTo>
                    <a:lnTo>
                      <a:pt x="49" y="67"/>
                    </a:lnTo>
                    <a:lnTo>
                      <a:pt x="47" y="71"/>
                    </a:lnTo>
                    <a:lnTo>
                      <a:pt x="47" y="75"/>
                    </a:lnTo>
                    <a:lnTo>
                      <a:pt x="47" y="80"/>
                    </a:lnTo>
                    <a:lnTo>
                      <a:pt x="47" y="80"/>
                    </a:lnTo>
                    <a:lnTo>
                      <a:pt x="47" y="94"/>
                    </a:lnTo>
                    <a:lnTo>
                      <a:pt x="48" y="101"/>
                    </a:lnTo>
                    <a:lnTo>
                      <a:pt x="49" y="108"/>
                    </a:lnTo>
                    <a:lnTo>
                      <a:pt x="52" y="115"/>
                    </a:lnTo>
                    <a:lnTo>
                      <a:pt x="58" y="121"/>
                    </a:lnTo>
                    <a:lnTo>
                      <a:pt x="64" y="125"/>
                    </a:lnTo>
                    <a:lnTo>
                      <a:pt x="68" y="126"/>
                    </a:lnTo>
                    <a:lnTo>
                      <a:pt x="73" y="127"/>
                    </a:lnTo>
                    <a:lnTo>
                      <a:pt x="73" y="127"/>
                    </a:lnTo>
                    <a:lnTo>
                      <a:pt x="81" y="128"/>
                    </a:lnTo>
                    <a:lnTo>
                      <a:pt x="81" y="128"/>
                    </a:lnTo>
                    <a:lnTo>
                      <a:pt x="82" y="128"/>
                    </a:lnTo>
                    <a:lnTo>
                      <a:pt x="91" y="133"/>
                    </a:lnTo>
                    <a:lnTo>
                      <a:pt x="91" y="133"/>
                    </a:lnTo>
                    <a:lnTo>
                      <a:pt x="94" y="129"/>
                    </a:lnTo>
                    <a:lnTo>
                      <a:pt x="98" y="126"/>
                    </a:lnTo>
                    <a:lnTo>
                      <a:pt x="98" y="126"/>
                    </a:lnTo>
                    <a:lnTo>
                      <a:pt x="102" y="125"/>
                    </a:lnTo>
                    <a:lnTo>
                      <a:pt x="106" y="124"/>
                    </a:lnTo>
                    <a:lnTo>
                      <a:pt x="114" y="124"/>
                    </a:lnTo>
                    <a:lnTo>
                      <a:pt x="114" y="124"/>
                    </a:lnTo>
                    <a:lnTo>
                      <a:pt x="120" y="124"/>
                    </a:lnTo>
                    <a:lnTo>
                      <a:pt x="124" y="125"/>
                    </a:lnTo>
                    <a:lnTo>
                      <a:pt x="127" y="127"/>
                    </a:lnTo>
                    <a:lnTo>
                      <a:pt x="130" y="130"/>
                    </a:lnTo>
                    <a:lnTo>
                      <a:pt x="133" y="133"/>
                    </a:lnTo>
                    <a:lnTo>
                      <a:pt x="134" y="136"/>
                    </a:lnTo>
                    <a:lnTo>
                      <a:pt x="136" y="143"/>
                    </a:lnTo>
                    <a:lnTo>
                      <a:pt x="136" y="143"/>
                    </a:lnTo>
                    <a:lnTo>
                      <a:pt x="136" y="151"/>
                    </a:lnTo>
                    <a:lnTo>
                      <a:pt x="134" y="155"/>
                    </a:lnTo>
                    <a:lnTo>
                      <a:pt x="133" y="159"/>
                    </a:lnTo>
                    <a:lnTo>
                      <a:pt x="131" y="162"/>
                    </a:lnTo>
                    <a:lnTo>
                      <a:pt x="128" y="165"/>
                    </a:lnTo>
                    <a:lnTo>
                      <a:pt x="124" y="167"/>
                    </a:lnTo>
                    <a:lnTo>
                      <a:pt x="120" y="168"/>
                    </a:lnTo>
                    <a:lnTo>
                      <a:pt x="119" y="168"/>
                    </a:lnTo>
                    <a:lnTo>
                      <a:pt x="118" y="169"/>
                    </a:lnTo>
                    <a:lnTo>
                      <a:pt x="118" y="169"/>
                    </a:lnTo>
                    <a:lnTo>
                      <a:pt x="111" y="172"/>
                    </a:lnTo>
                    <a:lnTo>
                      <a:pt x="104" y="174"/>
                    </a:lnTo>
                    <a:lnTo>
                      <a:pt x="96" y="176"/>
                    </a:lnTo>
                    <a:lnTo>
                      <a:pt x="88" y="176"/>
                    </a:lnTo>
                    <a:lnTo>
                      <a:pt x="88" y="176"/>
                    </a:lnTo>
                    <a:close/>
                  </a:path>
                </a:pathLst>
              </a:custGeom>
              <a:grpFill/>
              <a:ln w="9525">
                <a:noFill/>
                <a:round/>
              </a:ln>
            </p:spPr>
            <p:txBody>
              <a:bodyPr vert="horz" wrap="square" lIns="121920" tIns="60960" rIns="121920" bIns="60960" numCol="1" anchor="t" anchorCtr="0" compatLnSpc="1"/>
              <a:lstStyle/>
              <a:p>
                <a:endParaRPr lang="zh-CN" altLang="en-US" sz="2400">
                  <a:cs typeface="+mn-ea"/>
                  <a:sym typeface="+mn-lt"/>
                </a:endParaRPr>
              </a:p>
            </p:txBody>
          </p:sp>
          <p:sp>
            <p:nvSpPr>
              <p:cNvPr id="93" name="Freeform 639"/>
              <p:cNvSpPr/>
              <p:nvPr/>
            </p:nvSpPr>
            <p:spPr bwMode="auto">
              <a:xfrm>
                <a:off x="2605088" y="4614863"/>
                <a:ext cx="206375" cy="87313"/>
              </a:xfrm>
              <a:custGeom>
                <a:avLst/>
                <a:gdLst/>
                <a:ahLst/>
                <a:cxnLst>
                  <a:cxn ang="0">
                    <a:pos x="105" y="165"/>
                  </a:cxn>
                  <a:cxn ang="0">
                    <a:pos x="67" y="159"/>
                  </a:cxn>
                  <a:cxn ang="0">
                    <a:pos x="30" y="142"/>
                  </a:cxn>
                  <a:cxn ang="0">
                    <a:pos x="14" y="126"/>
                  </a:cxn>
                  <a:cxn ang="0">
                    <a:pos x="3" y="102"/>
                  </a:cxn>
                  <a:cxn ang="0">
                    <a:pos x="0" y="73"/>
                  </a:cxn>
                  <a:cxn ang="0">
                    <a:pos x="2" y="53"/>
                  </a:cxn>
                  <a:cxn ang="0">
                    <a:pos x="13" y="29"/>
                  </a:cxn>
                  <a:cxn ang="0">
                    <a:pos x="33" y="14"/>
                  </a:cxn>
                  <a:cxn ang="0">
                    <a:pos x="59" y="5"/>
                  </a:cxn>
                  <a:cxn ang="0">
                    <a:pos x="119" y="0"/>
                  </a:cxn>
                  <a:cxn ang="0">
                    <a:pos x="150" y="1"/>
                  </a:cxn>
                  <a:cxn ang="0">
                    <a:pos x="202" y="2"/>
                  </a:cxn>
                  <a:cxn ang="0">
                    <a:pos x="309" y="12"/>
                  </a:cxn>
                  <a:cxn ang="0">
                    <a:pos x="333" y="17"/>
                  </a:cxn>
                  <a:cxn ang="0">
                    <a:pos x="361" y="32"/>
                  </a:cxn>
                  <a:cxn ang="0">
                    <a:pos x="383" y="58"/>
                  </a:cxn>
                  <a:cxn ang="0">
                    <a:pos x="388" y="69"/>
                  </a:cxn>
                  <a:cxn ang="0">
                    <a:pos x="390" y="93"/>
                  </a:cxn>
                  <a:cxn ang="0">
                    <a:pos x="377" y="126"/>
                  </a:cxn>
                  <a:cxn ang="0">
                    <a:pos x="360" y="143"/>
                  </a:cxn>
                  <a:cxn ang="0">
                    <a:pos x="335" y="155"/>
                  </a:cxn>
                  <a:cxn ang="0">
                    <a:pos x="308" y="160"/>
                  </a:cxn>
                  <a:cxn ang="0">
                    <a:pos x="290" y="161"/>
                  </a:cxn>
                  <a:cxn ang="0">
                    <a:pos x="264" y="160"/>
                  </a:cxn>
                  <a:cxn ang="0">
                    <a:pos x="255" y="158"/>
                  </a:cxn>
                  <a:cxn ang="0">
                    <a:pos x="245" y="149"/>
                  </a:cxn>
                  <a:cxn ang="0">
                    <a:pos x="242" y="138"/>
                  </a:cxn>
                  <a:cxn ang="0">
                    <a:pos x="243" y="129"/>
                  </a:cxn>
                  <a:cxn ang="0">
                    <a:pos x="251" y="119"/>
                  </a:cxn>
                  <a:cxn ang="0">
                    <a:pos x="264" y="115"/>
                  </a:cxn>
                  <a:cxn ang="0">
                    <a:pos x="299" y="116"/>
                  </a:cxn>
                  <a:cxn ang="0">
                    <a:pos x="310" y="114"/>
                  </a:cxn>
                  <a:cxn ang="0">
                    <a:pos x="319" y="108"/>
                  </a:cxn>
                  <a:cxn ang="0">
                    <a:pos x="325" y="91"/>
                  </a:cxn>
                  <a:cxn ang="0">
                    <a:pos x="323" y="61"/>
                  </a:cxn>
                  <a:cxn ang="0">
                    <a:pos x="308" y="58"/>
                  </a:cxn>
                  <a:cxn ang="0">
                    <a:pos x="275" y="55"/>
                  </a:cxn>
                  <a:cxn ang="0">
                    <a:pos x="204" y="49"/>
                  </a:cxn>
                  <a:cxn ang="0">
                    <a:pos x="157" y="47"/>
                  </a:cxn>
                  <a:cxn ang="0">
                    <a:pos x="119" y="45"/>
                  </a:cxn>
                  <a:cxn ang="0">
                    <a:pos x="87" y="45"/>
                  </a:cxn>
                  <a:cxn ang="0">
                    <a:pos x="54" y="55"/>
                  </a:cxn>
                  <a:cxn ang="0">
                    <a:pos x="48" y="62"/>
                  </a:cxn>
                  <a:cxn ang="0">
                    <a:pos x="43" y="73"/>
                  </a:cxn>
                  <a:cxn ang="0">
                    <a:pos x="45" y="87"/>
                  </a:cxn>
                  <a:cxn ang="0">
                    <a:pos x="51" y="99"/>
                  </a:cxn>
                  <a:cxn ang="0">
                    <a:pos x="68" y="115"/>
                  </a:cxn>
                  <a:cxn ang="0">
                    <a:pos x="86" y="121"/>
                  </a:cxn>
                  <a:cxn ang="0">
                    <a:pos x="86" y="121"/>
                  </a:cxn>
                  <a:cxn ang="0">
                    <a:pos x="128" y="120"/>
                  </a:cxn>
                  <a:cxn ang="0">
                    <a:pos x="141" y="123"/>
                  </a:cxn>
                  <a:cxn ang="0">
                    <a:pos x="147" y="133"/>
                  </a:cxn>
                  <a:cxn ang="0">
                    <a:pos x="148" y="141"/>
                  </a:cxn>
                  <a:cxn ang="0">
                    <a:pos x="146" y="153"/>
                  </a:cxn>
                  <a:cxn ang="0">
                    <a:pos x="137" y="162"/>
                  </a:cxn>
                  <a:cxn ang="0">
                    <a:pos x="127" y="165"/>
                  </a:cxn>
                </a:cxnLst>
                <a:rect l="0" t="0" r="r" b="b"/>
                <a:pathLst>
                  <a:path w="390" h="165">
                    <a:moveTo>
                      <a:pt x="117" y="165"/>
                    </a:moveTo>
                    <a:lnTo>
                      <a:pt x="117" y="165"/>
                    </a:lnTo>
                    <a:lnTo>
                      <a:pt x="105" y="165"/>
                    </a:lnTo>
                    <a:lnTo>
                      <a:pt x="93" y="164"/>
                    </a:lnTo>
                    <a:lnTo>
                      <a:pt x="79" y="162"/>
                    </a:lnTo>
                    <a:lnTo>
                      <a:pt x="67" y="159"/>
                    </a:lnTo>
                    <a:lnTo>
                      <a:pt x="53" y="155"/>
                    </a:lnTo>
                    <a:lnTo>
                      <a:pt x="41" y="149"/>
                    </a:lnTo>
                    <a:lnTo>
                      <a:pt x="30" y="142"/>
                    </a:lnTo>
                    <a:lnTo>
                      <a:pt x="20" y="133"/>
                    </a:lnTo>
                    <a:lnTo>
                      <a:pt x="20" y="133"/>
                    </a:lnTo>
                    <a:lnTo>
                      <a:pt x="14" y="126"/>
                    </a:lnTo>
                    <a:lnTo>
                      <a:pt x="10" y="119"/>
                    </a:lnTo>
                    <a:lnTo>
                      <a:pt x="6" y="111"/>
                    </a:lnTo>
                    <a:lnTo>
                      <a:pt x="3" y="102"/>
                    </a:lnTo>
                    <a:lnTo>
                      <a:pt x="1" y="93"/>
                    </a:lnTo>
                    <a:lnTo>
                      <a:pt x="0" y="84"/>
                    </a:lnTo>
                    <a:lnTo>
                      <a:pt x="0" y="73"/>
                    </a:lnTo>
                    <a:lnTo>
                      <a:pt x="0" y="62"/>
                    </a:lnTo>
                    <a:lnTo>
                      <a:pt x="0" y="62"/>
                    </a:lnTo>
                    <a:lnTo>
                      <a:pt x="2" y="53"/>
                    </a:lnTo>
                    <a:lnTo>
                      <a:pt x="4" y="44"/>
                    </a:lnTo>
                    <a:lnTo>
                      <a:pt x="8" y="36"/>
                    </a:lnTo>
                    <a:lnTo>
                      <a:pt x="13" y="29"/>
                    </a:lnTo>
                    <a:lnTo>
                      <a:pt x="19" y="24"/>
                    </a:lnTo>
                    <a:lnTo>
                      <a:pt x="25" y="19"/>
                    </a:lnTo>
                    <a:lnTo>
                      <a:pt x="33" y="14"/>
                    </a:lnTo>
                    <a:lnTo>
                      <a:pt x="41" y="10"/>
                    </a:lnTo>
                    <a:lnTo>
                      <a:pt x="50" y="7"/>
                    </a:lnTo>
                    <a:lnTo>
                      <a:pt x="59" y="5"/>
                    </a:lnTo>
                    <a:lnTo>
                      <a:pt x="79" y="2"/>
                    </a:lnTo>
                    <a:lnTo>
                      <a:pt x="99" y="0"/>
                    </a:lnTo>
                    <a:lnTo>
                      <a:pt x="119" y="0"/>
                    </a:lnTo>
                    <a:lnTo>
                      <a:pt x="119" y="0"/>
                    </a:lnTo>
                    <a:lnTo>
                      <a:pt x="150" y="1"/>
                    </a:lnTo>
                    <a:lnTo>
                      <a:pt x="150" y="1"/>
                    </a:lnTo>
                    <a:lnTo>
                      <a:pt x="172" y="1"/>
                    </a:lnTo>
                    <a:lnTo>
                      <a:pt x="172" y="1"/>
                    </a:lnTo>
                    <a:lnTo>
                      <a:pt x="202" y="2"/>
                    </a:lnTo>
                    <a:lnTo>
                      <a:pt x="235" y="3"/>
                    </a:lnTo>
                    <a:lnTo>
                      <a:pt x="270" y="7"/>
                    </a:lnTo>
                    <a:lnTo>
                      <a:pt x="309" y="12"/>
                    </a:lnTo>
                    <a:lnTo>
                      <a:pt x="309" y="12"/>
                    </a:lnTo>
                    <a:lnTo>
                      <a:pt x="322" y="14"/>
                    </a:lnTo>
                    <a:lnTo>
                      <a:pt x="333" y="17"/>
                    </a:lnTo>
                    <a:lnTo>
                      <a:pt x="344" y="21"/>
                    </a:lnTo>
                    <a:lnTo>
                      <a:pt x="353" y="26"/>
                    </a:lnTo>
                    <a:lnTo>
                      <a:pt x="361" y="32"/>
                    </a:lnTo>
                    <a:lnTo>
                      <a:pt x="369" y="40"/>
                    </a:lnTo>
                    <a:lnTo>
                      <a:pt x="377" y="49"/>
                    </a:lnTo>
                    <a:lnTo>
                      <a:pt x="383" y="58"/>
                    </a:lnTo>
                    <a:lnTo>
                      <a:pt x="383" y="58"/>
                    </a:lnTo>
                    <a:lnTo>
                      <a:pt x="386" y="63"/>
                    </a:lnTo>
                    <a:lnTo>
                      <a:pt x="388" y="69"/>
                    </a:lnTo>
                    <a:lnTo>
                      <a:pt x="389" y="76"/>
                    </a:lnTo>
                    <a:lnTo>
                      <a:pt x="390" y="81"/>
                    </a:lnTo>
                    <a:lnTo>
                      <a:pt x="390" y="93"/>
                    </a:lnTo>
                    <a:lnTo>
                      <a:pt x="387" y="104"/>
                    </a:lnTo>
                    <a:lnTo>
                      <a:pt x="383" y="116"/>
                    </a:lnTo>
                    <a:lnTo>
                      <a:pt x="377" y="126"/>
                    </a:lnTo>
                    <a:lnTo>
                      <a:pt x="369" y="134"/>
                    </a:lnTo>
                    <a:lnTo>
                      <a:pt x="360" y="143"/>
                    </a:lnTo>
                    <a:lnTo>
                      <a:pt x="360" y="143"/>
                    </a:lnTo>
                    <a:lnTo>
                      <a:pt x="353" y="148"/>
                    </a:lnTo>
                    <a:lnTo>
                      <a:pt x="345" y="152"/>
                    </a:lnTo>
                    <a:lnTo>
                      <a:pt x="335" y="155"/>
                    </a:lnTo>
                    <a:lnTo>
                      <a:pt x="327" y="158"/>
                    </a:lnTo>
                    <a:lnTo>
                      <a:pt x="318" y="159"/>
                    </a:lnTo>
                    <a:lnTo>
                      <a:pt x="308" y="160"/>
                    </a:lnTo>
                    <a:lnTo>
                      <a:pt x="290" y="161"/>
                    </a:lnTo>
                    <a:lnTo>
                      <a:pt x="290" y="161"/>
                    </a:lnTo>
                    <a:lnTo>
                      <a:pt x="290" y="161"/>
                    </a:lnTo>
                    <a:lnTo>
                      <a:pt x="290" y="161"/>
                    </a:lnTo>
                    <a:lnTo>
                      <a:pt x="273" y="160"/>
                    </a:lnTo>
                    <a:lnTo>
                      <a:pt x="264" y="160"/>
                    </a:lnTo>
                    <a:lnTo>
                      <a:pt x="264" y="160"/>
                    </a:lnTo>
                    <a:lnTo>
                      <a:pt x="259" y="160"/>
                    </a:lnTo>
                    <a:lnTo>
                      <a:pt x="255" y="158"/>
                    </a:lnTo>
                    <a:lnTo>
                      <a:pt x="251" y="156"/>
                    </a:lnTo>
                    <a:lnTo>
                      <a:pt x="247" y="153"/>
                    </a:lnTo>
                    <a:lnTo>
                      <a:pt x="245" y="149"/>
                    </a:lnTo>
                    <a:lnTo>
                      <a:pt x="243" y="146"/>
                    </a:lnTo>
                    <a:lnTo>
                      <a:pt x="242" y="142"/>
                    </a:lnTo>
                    <a:lnTo>
                      <a:pt x="242" y="138"/>
                    </a:lnTo>
                    <a:lnTo>
                      <a:pt x="242" y="138"/>
                    </a:lnTo>
                    <a:lnTo>
                      <a:pt x="242" y="133"/>
                    </a:lnTo>
                    <a:lnTo>
                      <a:pt x="243" y="129"/>
                    </a:lnTo>
                    <a:lnTo>
                      <a:pt x="245" y="125"/>
                    </a:lnTo>
                    <a:lnTo>
                      <a:pt x="247" y="122"/>
                    </a:lnTo>
                    <a:lnTo>
                      <a:pt x="251" y="119"/>
                    </a:lnTo>
                    <a:lnTo>
                      <a:pt x="255" y="117"/>
                    </a:lnTo>
                    <a:lnTo>
                      <a:pt x="259" y="116"/>
                    </a:lnTo>
                    <a:lnTo>
                      <a:pt x="264" y="115"/>
                    </a:lnTo>
                    <a:lnTo>
                      <a:pt x="293" y="115"/>
                    </a:lnTo>
                    <a:lnTo>
                      <a:pt x="293" y="115"/>
                    </a:lnTo>
                    <a:lnTo>
                      <a:pt x="299" y="116"/>
                    </a:lnTo>
                    <a:lnTo>
                      <a:pt x="299" y="116"/>
                    </a:lnTo>
                    <a:lnTo>
                      <a:pt x="305" y="116"/>
                    </a:lnTo>
                    <a:lnTo>
                      <a:pt x="310" y="114"/>
                    </a:lnTo>
                    <a:lnTo>
                      <a:pt x="315" y="111"/>
                    </a:lnTo>
                    <a:lnTo>
                      <a:pt x="319" y="108"/>
                    </a:lnTo>
                    <a:lnTo>
                      <a:pt x="319" y="108"/>
                    </a:lnTo>
                    <a:lnTo>
                      <a:pt x="321" y="104"/>
                    </a:lnTo>
                    <a:lnTo>
                      <a:pt x="323" y="100"/>
                    </a:lnTo>
                    <a:lnTo>
                      <a:pt x="325" y="91"/>
                    </a:lnTo>
                    <a:lnTo>
                      <a:pt x="326" y="79"/>
                    </a:lnTo>
                    <a:lnTo>
                      <a:pt x="324" y="64"/>
                    </a:lnTo>
                    <a:lnTo>
                      <a:pt x="323" y="61"/>
                    </a:lnTo>
                    <a:lnTo>
                      <a:pt x="320" y="60"/>
                    </a:lnTo>
                    <a:lnTo>
                      <a:pt x="320" y="60"/>
                    </a:lnTo>
                    <a:lnTo>
                      <a:pt x="308" y="58"/>
                    </a:lnTo>
                    <a:lnTo>
                      <a:pt x="297" y="56"/>
                    </a:lnTo>
                    <a:lnTo>
                      <a:pt x="275" y="55"/>
                    </a:lnTo>
                    <a:lnTo>
                      <a:pt x="275" y="55"/>
                    </a:lnTo>
                    <a:lnTo>
                      <a:pt x="253" y="53"/>
                    </a:lnTo>
                    <a:lnTo>
                      <a:pt x="253" y="53"/>
                    </a:lnTo>
                    <a:lnTo>
                      <a:pt x="204" y="49"/>
                    </a:lnTo>
                    <a:lnTo>
                      <a:pt x="180" y="48"/>
                    </a:lnTo>
                    <a:lnTo>
                      <a:pt x="157" y="47"/>
                    </a:lnTo>
                    <a:lnTo>
                      <a:pt x="157" y="47"/>
                    </a:lnTo>
                    <a:lnTo>
                      <a:pt x="135" y="46"/>
                    </a:lnTo>
                    <a:lnTo>
                      <a:pt x="135" y="46"/>
                    </a:lnTo>
                    <a:lnTo>
                      <a:pt x="119" y="45"/>
                    </a:lnTo>
                    <a:lnTo>
                      <a:pt x="103" y="45"/>
                    </a:lnTo>
                    <a:lnTo>
                      <a:pt x="103" y="45"/>
                    </a:lnTo>
                    <a:lnTo>
                      <a:pt x="87" y="45"/>
                    </a:lnTo>
                    <a:lnTo>
                      <a:pt x="74" y="47"/>
                    </a:lnTo>
                    <a:lnTo>
                      <a:pt x="63" y="51"/>
                    </a:lnTo>
                    <a:lnTo>
                      <a:pt x="54" y="55"/>
                    </a:lnTo>
                    <a:lnTo>
                      <a:pt x="54" y="55"/>
                    </a:lnTo>
                    <a:lnTo>
                      <a:pt x="50" y="58"/>
                    </a:lnTo>
                    <a:lnTo>
                      <a:pt x="48" y="62"/>
                    </a:lnTo>
                    <a:lnTo>
                      <a:pt x="46" y="65"/>
                    </a:lnTo>
                    <a:lnTo>
                      <a:pt x="44" y="69"/>
                    </a:lnTo>
                    <a:lnTo>
                      <a:pt x="43" y="73"/>
                    </a:lnTo>
                    <a:lnTo>
                      <a:pt x="43" y="78"/>
                    </a:lnTo>
                    <a:lnTo>
                      <a:pt x="43" y="83"/>
                    </a:lnTo>
                    <a:lnTo>
                      <a:pt x="45" y="87"/>
                    </a:lnTo>
                    <a:lnTo>
                      <a:pt x="45" y="87"/>
                    </a:lnTo>
                    <a:lnTo>
                      <a:pt x="47" y="93"/>
                    </a:lnTo>
                    <a:lnTo>
                      <a:pt x="51" y="99"/>
                    </a:lnTo>
                    <a:lnTo>
                      <a:pt x="56" y="106"/>
                    </a:lnTo>
                    <a:lnTo>
                      <a:pt x="62" y="111"/>
                    </a:lnTo>
                    <a:lnTo>
                      <a:pt x="68" y="115"/>
                    </a:lnTo>
                    <a:lnTo>
                      <a:pt x="74" y="118"/>
                    </a:lnTo>
                    <a:lnTo>
                      <a:pt x="80" y="120"/>
                    </a:lnTo>
                    <a:lnTo>
                      <a:pt x="86" y="121"/>
                    </a:lnTo>
                    <a:lnTo>
                      <a:pt x="86" y="121"/>
                    </a:lnTo>
                    <a:lnTo>
                      <a:pt x="86" y="121"/>
                    </a:lnTo>
                    <a:lnTo>
                      <a:pt x="86" y="121"/>
                    </a:lnTo>
                    <a:lnTo>
                      <a:pt x="119" y="120"/>
                    </a:lnTo>
                    <a:lnTo>
                      <a:pt x="128" y="120"/>
                    </a:lnTo>
                    <a:lnTo>
                      <a:pt x="128" y="120"/>
                    </a:lnTo>
                    <a:lnTo>
                      <a:pt x="133" y="120"/>
                    </a:lnTo>
                    <a:lnTo>
                      <a:pt x="137" y="121"/>
                    </a:lnTo>
                    <a:lnTo>
                      <a:pt x="141" y="123"/>
                    </a:lnTo>
                    <a:lnTo>
                      <a:pt x="143" y="126"/>
                    </a:lnTo>
                    <a:lnTo>
                      <a:pt x="145" y="129"/>
                    </a:lnTo>
                    <a:lnTo>
                      <a:pt x="147" y="133"/>
                    </a:lnTo>
                    <a:lnTo>
                      <a:pt x="148" y="136"/>
                    </a:lnTo>
                    <a:lnTo>
                      <a:pt x="148" y="141"/>
                    </a:lnTo>
                    <a:lnTo>
                      <a:pt x="148" y="141"/>
                    </a:lnTo>
                    <a:lnTo>
                      <a:pt x="148" y="145"/>
                    </a:lnTo>
                    <a:lnTo>
                      <a:pt x="147" y="150"/>
                    </a:lnTo>
                    <a:lnTo>
                      <a:pt x="146" y="153"/>
                    </a:lnTo>
                    <a:lnTo>
                      <a:pt x="143" y="157"/>
                    </a:lnTo>
                    <a:lnTo>
                      <a:pt x="140" y="160"/>
                    </a:lnTo>
                    <a:lnTo>
                      <a:pt x="137" y="162"/>
                    </a:lnTo>
                    <a:lnTo>
                      <a:pt x="132" y="164"/>
                    </a:lnTo>
                    <a:lnTo>
                      <a:pt x="127" y="165"/>
                    </a:lnTo>
                    <a:lnTo>
                      <a:pt x="127" y="165"/>
                    </a:lnTo>
                    <a:lnTo>
                      <a:pt x="117" y="165"/>
                    </a:lnTo>
                    <a:lnTo>
                      <a:pt x="117" y="165"/>
                    </a:lnTo>
                    <a:close/>
                  </a:path>
                </a:pathLst>
              </a:custGeom>
              <a:grpFill/>
              <a:ln w="9525">
                <a:noFill/>
                <a:round/>
              </a:ln>
            </p:spPr>
            <p:txBody>
              <a:bodyPr vert="horz" wrap="square" lIns="121920" tIns="60960" rIns="121920" bIns="60960" numCol="1" anchor="t" anchorCtr="0" compatLnSpc="1"/>
              <a:lstStyle/>
              <a:p>
                <a:endParaRPr lang="zh-CN" altLang="en-US" sz="2400">
                  <a:cs typeface="+mn-ea"/>
                  <a:sym typeface="+mn-lt"/>
                </a:endParaRPr>
              </a:p>
            </p:txBody>
          </p:sp>
          <p:sp>
            <p:nvSpPr>
              <p:cNvPr id="94" name="Freeform 640"/>
              <p:cNvSpPr/>
              <p:nvPr/>
            </p:nvSpPr>
            <p:spPr bwMode="auto">
              <a:xfrm>
                <a:off x="2381251" y="4476750"/>
                <a:ext cx="171450" cy="95250"/>
              </a:xfrm>
              <a:custGeom>
                <a:avLst/>
                <a:gdLst/>
                <a:ahLst/>
                <a:cxnLst>
                  <a:cxn ang="0">
                    <a:pos x="219" y="181"/>
                  </a:cxn>
                  <a:cxn ang="0">
                    <a:pos x="164" y="177"/>
                  </a:cxn>
                  <a:cxn ang="0">
                    <a:pos x="136" y="175"/>
                  </a:cxn>
                  <a:cxn ang="0">
                    <a:pos x="131" y="175"/>
                  </a:cxn>
                  <a:cxn ang="0">
                    <a:pos x="93" y="173"/>
                  </a:cxn>
                  <a:cxn ang="0">
                    <a:pos x="60" y="169"/>
                  </a:cxn>
                  <a:cxn ang="0">
                    <a:pos x="39" y="163"/>
                  </a:cxn>
                  <a:cxn ang="0">
                    <a:pos x="22" y="154"/>
                  </a:cxn>
                  <a:cxn ang="0">
                    <a:pos x="8" y="141"/>
                  </a:cxn>
                  <a:cxn ang="0">
                    <a:pos x="1" y="125"/>
                  </a:cxn>
                  <a:cxn ang="0">
                    <a:pos x="0" y="115"/>
                  </a:cxn>
                  <a:cxn ang="0">
                    <a:pos x="2" y="100"/>
                  </a:cxn>
                  <a:cxn ang="0">
                    <a:pos x="7" y="86"/>
                  </a:cxn>
                  <a:cxn ang="0">
                    <a:pos x="16" y="71"/>
                  </a:cxn>
                  <a:cxn ang="0">
                    <a:pos x="38" y="44"/>
                  </a:cxn>
                  <a:cxn ang="0">
                    <a:pos x="67" y="25"/>
                  </a:cxn>
                  <a:cxn ang="0">
                    <a:pos x="83" y="16"/>
                  </a:cxn>
                  <a:cxn ang="0">
                    <a:pos x="84" y="15"/>
                  </a:cxn>
                  <a:cxn ang="0">
                    <a:pos x="91" y="9"/>
                  </a:cxn>
                  <a:cxn ang="0">
                    <a:pos x="101" y="7"/>
                  </a:cxn>
                  <a:cxn ang="0">
                    <a:pos x="115" y="6"/>
                  </a:cxn>
                  <a:cxn ang="0">
                    <a:pos x="128" y="4"/>
                  </a:cxn>
                  <a:cxn ang="0">
                    <a:pos x="157" y="0"/>
                  </a:cxn>
                  <a:cxn ang="0">
                    <a:pos x="170" y="1"/>
                  </a:cxn>
                  <a:cxn ang="0">
                    <a:pos x="207" y="8"/>
                  </a:cxn>
                  <a:cxn ang="0">
                    <a:pos x="212" y="9"/>
                  </a:cxn>
                  <a:cxn ang="0">
                    <a:pos x="223" y="12"/>
                  </a:cxn>
                  <a:cxn ang="0">
                    <a:pos x="225" y="11"/>
                  </a:cxn>
                  <a:cxn ang="0">
                    <a:pos x="230" y="10"/>
                  </a:cxn>
                  <a:cxn ang="0">
                    <a:pos x="242" y="14"/>
                  </a:cxn>
                  <a:cxn ang="0">
                    <a:pos x="255" y="25"/>
                  </a:cxn>
                  <a:cxn ang="0">
                    <a:pos x="264" y="31"/>
                  </a:cxn>
                  <a:cxn ang="0">
                    <a:pos x="278" y="44"/>
                  </a:cxn>
                  <a:cxn ang="0">
                    <a:pos x="304" y="74"/>
                  </a:cxn>
                  <a:cxn ang="0">
                    <a:pos x="314" y="90"/>
                  </a:cxn>
                  <a:cxn ang="0">
                    <a:pos x="320" y="105"/>
                  </a:cxn>
                  <a:cxn ang="0">
                    <a:pos x="323" y="122"/>
                  </a:cxn>
                  <a:cxn ang="0">
                    <a:pos x="320" y="137"/>
                  </a:cxn>
                  <a:cxn ang="0">
                    <a:pos x="312" y="152"/>
                  </a:cxn>
                  <a:cxn ang="0">
                    <a:pos x="306" y="159"/>
                  </a:cxn>
                  <a:cxn ang="0">
                    <a:pos x="289" y="169"/>
                  </a:cxn>
                  <a:cxn ang="0">
                    <a:pos x="266" y="176"/>
                  </a:cxn>
                  <a:cxn ang="0">
                    <a:pos x="237" y="180"/>
                  </a:cxn>
                  <a:cxn ang="0">
                    <a:pos x="219" y="181"/>
                  </a:cxn>
                  <a:cxn ang="0">
                    <a:pos x="219" y="181"/>
                  </a:cxn>
                </a:cxnLst>
                <a:rect l="0" t="0" r="r" b="b"/>
                <a:pathLst>
                  <a:path w="323" h="181">
                    <a:moveTo>
                      <a:pt x="219" y="181"/>
                    </a:moveTo>
                    <a:lnTo>
                      <a:pt x="219" y="181"/>
                    </a:lnTo>
                    <a:lnTo>
                      <a:pt x="191" y="180"/>
                    </a:lnTo>
                    <a:lnTo>
                      <a:pt x="164" y="177"/>
                    </a:lnTo>
                    <a:lnTo>
                      <a:pt x="164" y="177"/>
                    </a:lnTo>
                    <a:lnTo>
                      <a:pt x="136" y="175"/>
                    </a:lnTo>
                    <a:lnTo>
                      <a:pt x="131" y="175"/>
                    </a:lnTo>
                    <a:lnTo>
                      <a:pt x="131" y="175"/>
                    </a:lnTo>
                    <a:lnTo>
                      <a:pt x="114" y="175"/>
                    </a:lnTo>
                    <a:lnTo>
                      <a:pt x="93" y="173"/>
                    </a:lnTo>
                    <a:lnTo>
                      <a:pt x="71" y="171"/>
                    </a:lnTo>
                    <a:lnTo>
                      <a:pt x="60" y="169"/>
                    </a:lnTo>
                    <a:lnTo>
                      <a:pt x="50" y="166"/>
                    </a:lnTo>
                    <a:lnTo>
                      <a:pt x="39" y="163"/>
                    </a:lnTo>
                    <a:lnTo>
                      <a:pt x="30" y="159"/>
                    </a:lnTo>
                    <a:lnTo>
                      <a:pt x="22" y="154"/>
                    </a:lnTo>
                    <a:lnTo>
                      <a:pt x="15" y="149"/>
                    </a:lnTo>
                    <a:lnTo>
                      <a:pt x="8" y="141"/>
                    </a:lnTo>
                    <a:lnTo>
                      <a:pt x="3" y="134"/>
                    </a:lnTo>
                    <a:lnTo>
                      <a:pt x="1" y="125"/>
                    </a:lnTo>
                    <a:lnTo>
                      <a:pt x="0" y="115"/>
                    </a:lnTo>
                    <a:lnTo>
                      <a:pt x="0" y="115"/>
                    </a:lnTo>
                    <a:lnTo>
                      <a:pt x="0" y="108"/>
                    </a:lnTo>
                    <a:lnTo>
                      <a:pt x="2" y="100"/>
                    </a:lnTo>
                    <a:lnTo>
                      <a:pt x="4" y="93"/>
                    </a:lnTo>
                    <a:lnTo>
                      <a:pt x="7" y="86"/>
                    </a:lnTo>
                    <a:lnTo>
                      <a:pt x="10" y="78"/>
                    </a:lnTo>
                    <a:lnTo>
                      <a:pt x="16" y="71"/>
                    </a:lnTo>
                    <a:lnTo>
                      <a:pt x="26" y="58"/>
                    </a:lnTo>
                    <a:lnTo>
                      <a:pt x="38" y="44"/>
                    </a:lnTo>
                    <a:lnTo>
                      <a:pt x="53" y="34"/>
                    </a:lnTo>
                    <a:lnTo>
                      <a:pt x="67" y="25"/>
                    </a:lnTo>
                    <a:lnTo>
                      <a:pt x="82" y="17"/>
                    </a:lnTo>
                    <a:lnTo>
                      <a:pt x="83" y="16"/>
                    </a:lnTo>
                    <a:lnTo>
                      <a:pt x="84" y="15"/>
                    </a:lnTo>
                    <a:lnTo>
                      <a:pt x="84" y="15"/>
                    </a:lnTo>
                    <a:lnTo>
                      <a:pt x="87" y="12"/>
                    </a:lnTo>
                    <a:lnTo>
                      <a:pt x="91" y="9"/>
                    </a:lnTo>
                    <a:lnTo>
                      <a:pt x="96" y="8"/>
                    </a:lnTo>
                    <a:lnTo>
                      <a:pt x="101" y="7"/>
                    </a:lnTo>
                    <a:lnTo>
                      <a:pt x="101" y="7"/>
                    </a:lnTo>
                    <a:lnTo>
                      <a:pt x="115" y="6"/>
                    </a:lnTo>
                    <a:lnTo>
                      <a:pt x="128" y="4"/>
                    </a:lnTo>
                    <a:lnTo>
                      <a:pt x="128" y="4"/>
                    </a:lnTo>
                    <a:lnTo>
                      <a:pt x="143" y="1"/>
                    </a:lnTo>
                    <a:lnTo>
                      <a:pt x="157" y="0"/>
                    </a:lnTo>
                    <a:lnTo>
                      <a:pt x="157" y="0"/>
                    </a:lnTo>
                    <a:lnTo>
                      <a:pt x="170" y="1"/>
                    </a:lnTo>
                    <a:lnTo>
                      <a:pt x="182" y="3"/>
                    </a:lnTo>
                    <a:lnTo>
                      <a:pt x="207" y="8"/>
                    </a:lnTo>
                    <a:lnTo>
                      <a:pt x="212" y="9"/>
                    </a:lnTo>
                    <a:lnTo>
                      <a:pt x="212" y="9"/>
                    </a:lnTo>
                    <a:lnTo>
                      <a:pt x="221" y="11"/>
                    </a:lnTo>
                    <a:lnTo>
                      <a:pt x="223" y="12"/>
                    </a:lnTo>
                    <a:lnTo>
                      <a:pt x="225" y="11"/>
                    </a:lnTo>
                    <a:lnTo>
                      <a:pt x="225" y="11"/>
                    </a:lnTo>
                    <a:lnTo>
                      <a:pt x="230" y="10"/>
                    </a:lnTo>
                    <a:lnTo>
                      <a:pt x="230" y="10"/>
                    </a:lnTo>
                    <a:lnTo>
                      <a:pt x="237" y="11"/>
                    </a:lnTo>
                    <a:lnTo>
                      <a:pt x="242" y="14"/>
                    </a:lnTo>
                    <a:lnTo>
                      <a:pt x="242" y="14"/>
                    </a:lnTo>
                    <a:lnTo>
                      <a:pt x="255" y="25"/>
                    </a:lnTo>
                    <a:lnTo>
                      <a:pt x="255" y="25"/>
                    </a:lnTo>
                    <a:lnTo>
                      <a:pt x="264" y="31"/>
                    </a:lnTo>
                    <a:lnTo>
                      <a:pt x="264" y="31"/>
                    </a:lnTo>
                    <a:lnTo>
                      <a:pt x="278" y="44"/>
                    </a:lnTo>
                    <a:lnTo>
                      <a:pt x="291" y="59"/>
                    </a:lnTo>
                    <a:lnTo>
                      <a:pt x="304" y="74"/>
                    </a:lnTo>
                    <a:lnTo>
                      <a:pt x="309" y="81"/>
                    </a:lnTo>
                    <a:lnTo>
                      <a:pt x="314" y="90"/>
                    </a:lnTo>
                    <a:lnTo>
                      <a:pt x="317" y="97"/>
                    </a:lnTo>
                    <a:lnTo>
                      <a:pt x="320" y="105"/>
                    </a:lnTo>
                    <a:lnTo>
                      <a:pt x="322" y="113"/>
                    </a:lnTo>
                    <a:lnTo>
                      <a:pt x="323" y="122"/>
                    </a:lnTo>
                    <a:lnTo>
                      <a:pt x="322" y="129"/>
                    </a:lnTo>
                    <a:lnTo>
                      <a:pt x="320" y="137"/>
                    </a:lnTo>
                    <a:lnTo>
                      <a:pt x="317" y="144"/>
                    </a:lnTo>
                    <a:lnTo>
                      <a:pt x="312" y="152"/>
                    </a:lnTo>
                    <a:lnTo>
                      <a:pt x="312" y="152"/>
                    </a:lnTo>
                    <a:lnTo>
                      <a:pt x="306" y="159"/>
                    </a:lnTo>
                    <a:lnTo>
                      <a:pt x="299" y="164"/>
                    </a:lnTo>
                    <a:lnTo>
                      <a:pt x="289" y="169"/>
                    </a:lnTo>
                    <a:lnTo>
                      <a:pt x="278" y="173"/>
                    </a:lnTo>
                    <a:lnTo>
                      <a:pt x="266" y="176"/>
                    </a:lnTo>
                    <a:lnTo>
                      <a:pt x="252" y="178"/>
                    </a:lnTo>
                    <a:lnTo>
                      <a:pt x="237" y="180"/>
                    </a:lnTo>
                    <a:lnTo>
                      <a:pt x="219" y="181"/>
                    </a:lnTo>
                    <a:lnTo>
                      <a:pt x="219" y="181"/>
                    </a:lnTo>
                    <a:lnTo>
                      <a:pt x="219" y="181"/>
                    </a:lnTo>
                    <a:lnTo>
                      <a:pt x="219" y="181"/>
                    </a:lnTo>
                    <a:close/>
                  </a:path>
                </a:pathLst>
              </a:custGeom>
              <a:grpFill/>
              <a:ln w="9525">
                <a:noFill/>
                <a:round/>
              </a:ln>
            </p:spPr>
            <p:txBody>
              <a:bodyPr vert="horz" wrap="square" lIns="121920" tIns="60960" rIns="121920" bIns="60960" numCol="1" anchor="t" anchorCtr="0" compatLnSpc="1"/>
              <a:lstStyle/>
              <a:p>
                <a:endParaRPr lang="zh-CN" altLang="en-US" sz="2400">
                  <a:cs typeface="+mn-ea"/>
                  <a:sym typeface="+mn-lt"/>
                </a:endParaRPr>
              </a:p>
            </p:txBody>
          </p:sp>
          <p:sp>
            <p:nvSpPr>
              <p:cNvPr id="95" name="Freeform 641"/>
              <p:cNvSpPr/>
              <p:nvPr/>
            </p:nvSpPr>
            <p:spPr bwMode="auto">
              <a:xfrm>
                <a:off x="2413001" y="4362450"/>
                <a:ext cx="130175" cy="123825"/>
              </a:xfrm>
              <a:custGeom>
                <a:avLst/>
                <a:gdLst/>
                <a:ahLst/>
                <a:cxnLst>
                  <a:cxn ang="0">
                    <a:pos x="127" y="234"/>
                  </a:cxn>
                  <a:cxn ang="0">
                    <a:pos x="100" y="231"/>
                  </a:cxn>
                  <a:cxn ang="0">
                    <a:pos x="98" y="231"/>
                  </a:cxn>
                  <a:cxn ang="0">
                    <a:pos x="95" y="231"/>
                  </a:cxn>
                  <a:cxn ang="0">
                    <a:pos x="85" y="230"/>
                  </a:cxn>
                  <a:cxn ang="0">
                    <a:pos x="64" y="224"/>
                  </a:cxn>
                  <a:cxn ang="0">
                    <a:pos x="44" y="214"/>
                  </a:cxn>
                  <a:cxn ang="0">
                    <a:pos x="29" y="200"/>
                  </a:cxn>
                  <a:cxn ang="0">
                    <a:pos x="22" y="193"/>
                  </a:cxn>
                  <a:cxn ang="0">
                    <a:pos x="8" y="172"/>
                  </a:cxn>
                  <a:cxn ang="0">
                    <a:pos x="2" y="152"/>
                  </a:cxn>
                  <a:cxn ang="0">
                    <a:pos x="0" y="130"/>
                  </a:cxn>
                  <a:cxn ang="0">
                    <a:pos x="2" y="106"/>
                  </a:cxn>
                  <a:cxn ang="0">
                    <a:pos x="4" y="92"/>
                  </a:cxn>
                  <a:cxn ang="0">
                    <a:pos x="13" y="67"/>
                  </a:cxn>
                  <a:cxn ang="0">
                    <a:pos x="26" y="47"/>
                  </a:cxn>
                  <a:cxn ang="0">
                    <a:pos x="43" y="31"/>
                  </a:cxn>
                  <a:cxn ang="0">
                    <a:pos x="62" y="19"/>
                  </a:cxn>
                  <a:cxn ang="0">
                    <a:pos x="84" y="9"/>
                  </a:cxn>
                  <a:cxn ang="0">
                    <a:pos x="105" y="3"/>
                  </a:cxn>
                  <a:cxn ang="0">
                    <a:pos x="129" y="1"/>
                  </a:cxn>
                  <a:cxn ang="0">
                    <a:pos x="141" y="0"/>
                  </a:cxn>
                  <a:cxn ang="0">
                    <a:pos x="152" y="1"/>
                  </a:cxn>
                  <a:cxn ang="0">
                    <a:pos x="177" y="9"/>
                  </a:cxn>
                  <a:cxn ang="0">
                    <a:pos x="201" y="22"/>
                  </a:cxn>
                  <a:cxn ang="0">
                    <a:pos x="220" y="37"/>
                  </a:cxn>
                  <a:cxn ang="0">
                    <a:pos x="227" y="44"/>
                  </a:cxn>
                  <a:cxn ang="0">
                    <a:pos x="238" y="64"/>
                  </a:cxn>
                  <a:cxn ang="0">
                    <a:pos x="245" y="88"/>
                  </a:cxn>
                  <a:cxn ang="0">
                    <a:pos x="248" y="112"/>
                  </a:cxn>
                  <a:cxn ang="0">
                    <a:pos x="244" y="135"/>
                  </a:cxn>
                  <a:cxn ang="0">
                    <a:pos x="240" y="147"/>
                  </a:cxn>
                  <a:cxn ang="0">
                    <a:pos x="230" y="167"/>
                  </a:cxn>
                  <a:cxn ang="0">
                    <a:pos x="219" y="186"/>
                  </a:cxn>
                  <a:cxn ang="0">
                    <a:pos x="206" y="201"/>
                  </a:cxn>
                  <a:cxn ang="0">
                    <a:pos x="190" y="214"/>
                  </a:cxn>
                  <a:cxn ang="0">
                    <a:pos x="173" y="224"/>
                  </a:cxn>
                  <a:cxn ang="0">
                    <a:pos x="156" y="230"/>
                  </a:cxn>
                  <a:cxn ang="0">
                    <a:pos x="136" y="233"/>
                  </a:cxn>
                  <a:cxn ang="0">
                    <a:pos x="127" y="234"/>
                  </a:cxn>
                </a:cxnLst>
                <a:rect l="0" t="0" r="r" b="b"/>
                <a:pathLst>
                  <a:path w="248" h="234">
                    <a:moveTo>
                      <a:pt x="127" y="234"/>
                    </a:moveTo>
                    <a:lnTo>
                      <a:pt x="127" y="234"/>
                    </a:lnTo>
                    <a:lnTo>
                      <a:pt x="114" y="233"/>
                    </a:lnTo>
                    <a:lnTo>
                      <a:pt x="100" y="231"/>
                    </a:lnTo>
                    <a:lnTo>
                      <a:pt x="99" y="231"/>
                    </a:lnTo>
                    <a:lnTo>
                      <a:pt x="98" y="231"/>
                    </a:lnTo>
                    <a:lnTo>
                      <a:pt x="98" y="231"/>
                    </a:lnTo>
                    <a:lnTo>
                      <a:pt x="95" y="231"/>
                    </a:lnTo>
                    <a:lnTo>
                      <a:pt x="95" y="231"/>
                    </a:lnTo>
                    <a:lnTo>
                      <a:pt x="85" y="230"/>
                    </a:lnTo>
                    <a:lnTo>
                      <a:pt x="74" y="228"/>
                    </a:lnTo>
                    <a:lnTo>
                      <a:pt x="64" y="224"/>
                    </a:lnTo>
                    <a:lnTo>
                      <a:pt x="54" y="219"/>
                    </a:lnTo>
                    <a:lnTo>
                      <a:pt x="44" y="214"/>
                    </a:lnTo>
                    <a:lnTo>
                      <a:pt x="36" y="208"/>
                    </a:lnTo>
                    <a:lnTo>
                      <a:pt x="29" y="200"/>
                    </a:lnTo>
                    <a:lnTo>
                      <a:pt x="22" y="193"/>
                    </a:lnTo>
                    <a:lnTo>
                      <a:pt x="22" y="193"/>
                    </a:lnTo>
                    <a:lnTo>
                      <a:pt x="14" y="183"/>
                    </a:lnTo>
                    <a:lnTo>
                      <a:pt x="8" y="172"/>
                    </a:lnTo>
                    <a:lnTo>
                      <a:pt x="4" y="162"/>
                    </a:lnTo>
                    <a:lnTo>
                      <a:pt x="2" y="152"/>
                    </a:lnTo>
                    <a:lnTo>
                      <a:pt x="0" y="141"/>
                    </a:lnTo>
                    <a:lnTo>
                      <a:pt x="0" y="130"/>
                    </a:lnTo>
                    <a:lnTo>
                      <a:pt x="0" y="119"/>
                    </a:lnTo>
                    <a:lnTo>
                      <a:pt x="2" y="106"/>
                    </a:lnTo>
                    <a:lnTo>
                      <a:pt x="2" y="106"/>
                    </a:lnTo>
                    <a:lnTo>
                      <a:pt x="4" y="92"/>
                    </a:lnTo>
                    <a:lnTo>
                      <a:pt x="8" y="79"/>
                    </a:lnTo>
                    <a:lnTo>
                      <a:pt x="13" y="67"/>
                    </a:lnTo>
                    <a:lnTo>
                      <a:pt x="20" y="57"/>
                    </a:lnTo>
                    <a:lnTo>
                      <a:pt x="26" y="47"/>
                    </a:lnTo>
                    <a:lnTo>
                      <a:pt x="34" y="38"/>
                    </a:lnTo>
                    <a:lnTo>
                      <a:pt x="43" y="31"/>
                    </a:lnTo>
                    <a:lnTo>
                      <a:pt x="53" y="24"/>
                    </a:lnTo>
                    <a:lnTo>
                      <a:pt x="62" y="19"/>
                    </a:lnTo>
                    <a:lnTo>
                      <a:pt x="72" y="13"/>
                    </a:lnTo>
                    <a:lnTo>
                      <a:pt x="84" y="9"/>
                    </a:lnTo>
                    <a:lnTo>
                      <a:pt x="94" y="6"/>
                    </a:lnTo>
                    <a:lnTo>
                      <a:pt x="105" y="3"/>
                    </a:lnTo>
                    <a:lnTo>
                      <a:pt x="117" y="2"/>
                    </a:lnTo>
                    <a:lnTo>
                      <a:pt x="129" y="1"/>
                    </a:lnTo>
                    <a:lnTo>
                      <a:pt x="140" y="0"/>
                    </a:lnTo>
                    <a:lnTo>
                      <a:pt x="141" y="0"/>
                    </a:lnTo>
                    <a:lnTo>
                      <a:pt x="141" y="0"/>
                    </a:lnTo>
                    <a:lnTo>
                      <a:pt x="152" y="1"/>
                    </a:lnTo>
                    <a:lnTo>
                      <a:pt x="164" y="4"/>
                    </a:lnTo>
                    <a:lnTo>
                      <a:pt x="177" y="9"/>
                    </a:lnTo>
                    <a:lnTo>
                      <a:pt x="189" y="14"/>
                    </a:lnTo>
                    <a:lnTo>
                      <a:pt x="201" y="22"/>
                    </a:lnTo>
                    <a:lnTo>
                      <a:pt x="212" y="29"/>
                    </a:lnTo>
                    <a:lnTo>
                      <a:pt x="220" y="37"/>
                    </a:lnTo>
                    <a:lnTo>
                      <a:pt x="227" y="44"/>
                    </a:lnTo>
                    <a:lnTo>
                      <a:pt x="227" y="44"/>
                    </a:lnTo>
                    <a:lnTo>
                      <a:pt x="232" y="54"/>
                    </a:lnTo>
                    <a:lnTo>
                      <a:pt x="238" y="64"/>
                    </a:lnTo>
                    <a:lnTo>
                      <a:pt x="242" y="75"/>
                    </a:lnTo>
                    <a:lnTo>
                      <a:pt x="245" y="88"/>
                    </a:lnTo>
                    <a:lnTo>
                      <a:pt x="247" y="99"/>
                    </a:lnTo>
                    <a:lnTo>
                      <a:pt x="248" y="112"/>
                    </a:lnTo>
                    <a:lnTo>
                      <a:pt x="247" y="124"/>
                    </a:lnTo>
                    <a:lnTo>
                      <a:pt x="244" y="135"/>
                    </a:lnTo>
                    <a:lnTo>
                      <a:pt x="244" y="135"/>
                    </a:lnTo>
                    <a:lnTo>
                      <a:pt x="240" y="147"/>
                    </a:lnTo>
                    <a:lnTo>
                      <a:pt x="235" y="157"/>
                    </a:lnTo>
                    <a:lnTo>
                      <a:pt x="230" y="167"/>
                    </a:lnTo>
                    <a:lnTo>
                      <a:pt x="224" y="177"/>
                    </a:lnTo>
                    <a:lnTo>
                      <a:pt x="219" y="186"/>
                    </a:lnTo>
                    <a:lnTo>
                      <a:pt x="212" y="194"/>
                    </a:lnTo>
                    <a:lnTo>
                      <a:pt x="206" y="201"/>
                    </a:lnTo>
                    <a:lnTo>
                      <a:pt x="197" y="208"/>
                    </a:lnTo>
                    <a:lnTo>
                      <a:pt x="190" y="214"/>
                    </a:lnTo>
                    <a:lnTo>
                      <a:pt x="182" y="219"/>
                    </a:lnTo>
                    <a:lnTo>
                      <a:pt x="173" y="224"/>
                    </a:lnTo>
                    <a:lnTo>
                      <a:pt x="164" y="227"/>
                    </a:lnTo>
                    <a:lnTo>
                      <a:pt x="156" y="230"/>
                    </a:lnTo>
                    <a:lnTo>
                      <a:pt x="147" y="232"/>
                    </a:lnTo>
                    <a:lnTo>
                      <a:pt x="136" y="233"/>
                    </a:lnTo>
                    <a:lnTo>
                      <a:pt x="127" y="234"/>
                    </a:lnTo>
                    <a:lnTo>
                      <a:pt x="127" y="234"/>
                    </a:lnTo>
                    <a:close/>
                  </a:path>
                </a:pathLst>
              </a:custGeom>
              <a:grpFill/>
              <a:ln w="9525">
                <a:noFill/>
                <a:round/>
              </a:ln>
            </p:spPr>
            <p:txBody>
              <a:bodyPr vert="horz" wrap="square" lIns="121920" tIns="60960" rIns="121920" bIns="60960" numCol="1" anchor="t" anchorCtr="0" compatLnSpc="1"/>
              <a:lstStyle/>
              <a:p>
                <a:endParaRPr lang="zh-CN" altLang="en-US" sz="2400">
                  <a:cs typeface="+mn-ea"/>
                  <a:sym typeface="+mn-lt"/>
                </a:endParaRPr>
              </a:p>
            </p:txBody>
          </p:sp>
          <p:sp>
            <p:nvSpPr>
              <p:cNvPr id="96" name="Freeform 642"/>
              <p:cNvSpPr/>
              <p:nvPr/>
            </p:nvSpPr>
            <p:spPr bwMode="auto">
              <a:xfrm>
                <a:off x="2582863" y="4371975"/>
                <a:ext cx="23813" cy="58738"/>
              </a:xfrm>
              <a:custGeom>
                <a:avLst/>
                <a:gdLst/>
                <a:ahLst/>
                <a:cxnLst>
                  <a:cxn ang="0">
                    <a:pos x="23" y="111"/>
                  </a:cxn>
                  <a:cxn ang="0">
                    <a:pos x="23" y="111"/>
                  </a:cxn>
                  <a:cxn ang="0">
                    <a:pos x="19" y="110"/>
                  </a:cxn>
                  <a:cxn ang="0">
                    <a:pos x="15" y="109"/>
                  </a:cxn>
                  <a:cxn ang="0">
                    <a:pos x="12" y="108"/>
                  </a:cxn>
                  <a:cxn ang="0">
                    <a:pos x="7" y="105"/>
                  </a:cxn>
                  <a:cxn ang="0">
                    <a:pos x="4" y="103"/>
                  </a:cxn>
                  <a:cxn ang="0">
                    <a:pos x="2" y="99"/>
                  </a:cxn>
                  <a:cxn ang="0">
                    <a:pos x="1" y="94"/>
                  </a:cxn>
                  <a:cxn ang="0">
                    <a:pos x="0" y="88"/>
                  </a:cxn>
                  <a:cxn ang="0">
                    <a:pos x="0" y="22"/>
                  </a:cxn>
                  <a:cxn ang="0">
                    <a:pos x="0" y="22"/>
                  </a:cxn>
                  <a:cxn ang="0">
                    <a:pos x="1" y="17"/>
                  </a:cxn>
                  <a:cxn ang="0">
                    <a:pos x="2" y="13"/>
                  </a:cxn>
                  <a:cxn ang="0">
                    <a:pos x="4" y="9"/>
                  </a:cxn>
                  <a:cxn ang="0">
                    <a:pos x="7" y="6"/>
                  </a:cxn>
                  <a:cxn ang="0">
                    <a:pos x="12" y="4"/>
                  </a:cxn>
                  <a:cxn ang="0">
                    <a:pos x="15" y="2"/>
                  </a:cxn>
                  <a:cxn ang="0">
                    <a:pos x="19" y="0"/>
                  </a:cxn>
                  <a:cxn ang="0">
                    <a:pos x="23" y="0"/>
                  </a:cxn>
                  <a:cxn ang="0">
                    <a:pos x="23" y="0"/>
                  </a:cxn>
                  <a:cxn ang="0">
                    <a:pos x="28" y="0"/>
                  </a:cxn>
                  <a:cxn ang="0">
                    <a:pos x="32" y="2"/>
                  </a:cxn>
                  <a:cxn ang="0">
                    <a:pos x="35" y="4"/>
                  </a:cxn>
                  <a:cxn ang="0">
                    <a:pos x="39" y="6"/>
                  </a:cxn>
                  <a:cxn ang="0">
                    <a:pos x="42" y="9"/>
                  </a:cxn>
                  <a:cxn ang="0">
                    <a:pos x="45" y="13"/>
                  </a:cxn>
                  <a:cxn ang="0">
                    <a:pos x="46" y="17"/>
                  </a:cxn>
                  <a:cxn ang="0">
                    <a:pos x="46" y="22"/>
                  </a:cxn>
                  <a:cxn ang="0">
                    <a:pos x="46" y="88"/>
                  </a:cxn>
                  <a:cxn ang="0">
                    <a:pos x="46" y="88"/>
                  </a:cxn>
                  <a:cxn ang="0">
                    <a:pos x="46" y="94"/>
                  </a:cxn>
                  <a:cxn ang="0">
                    <a:pos x="45" y="99"/>
                  </a:cxn>
                  <a:cxn ang="0">
                    <a:pos x="42" y="103"/>
                  </a:cxn>
                  <a:cxn ang="0">
                    <a:pos x="39" y="105"/>
                  </a:cxn>
                  <a:cxn ang="0">
                    <a:pos x="35" y="108"/>
                  </a:cxn>
                  <a:cxn ang="0">
                    <a:pos x="32" y="109"/>
                  </a:cxn>
                  <a:cxn ang="0">
                    <a:pos x="28" y="110"/>
                  </a:cxn>
                  <a:cxn ang="0">
                    <a:pos x="23" y="111"/>
                  </a:cxn>
                  <a:cxn ang="0">
                    <a:pos x="23" y="111"/>
                  </a:cxn>
                </a:cxnLst>
                <a:rect l="0" t="0" r="r" b="b"/>
                <a:pathLst>
                  <a:path w="46" h="111">
                    <a:moveTo>
                      <a:pt x="23" y="111"/>
                    </a:moveTo>
                    <a:lnTo>
                      <a:pt x="23" y="111"/>
                    </a:lnTo>
                    <a:lnTo>
                      <a:pt x="19" y="110"/>
                    </a:lnTo>
                    <a:lnTo>
                      <a:pt x="15" y="109"/>
                    </a:lnTo>
                    <a:lnTo>
                      <a:pt x="12" y="108"/>
                    </a:lnTo>
                    <a:lnTo>
                      <a:pt x="7" y="105"/>
                    </a:lnTo>
                    <a:lnTo>
                      <a:pt x="4" y="103"/>
                    </a:lnTo>
                    <a:lnTo>
                      <a:pt x="2" y="99"/>
                    </a:lnTo>
                    <a:lnTo>
                      <a:pt x="1" y="94"/>
                    </a:lnTo>
                    <a:lnTo>
                      <a:pt x="0" y="88"/>
                    </a:lnTo>
                    <a:lnTo>
                      <a:pt x="0" y="22"/>
                    </a:lnTo>
                    <a:lnTo>
                      <a:pt x="0" y="22"/>
                    </a:lnTo>
                    <a:lnTo>
                      <a:pt x="1" y="17"/>
                    </a:lnTo>
                    <a:lnTo>
                      <a:pt x="2" y="13"/>
                    </a:lnTo>
                    <a:lnTo>
                      <a:pt x="4" y="9"/>
                    </a:lnTo>
                    <a:lnTo>
                      <a:pt x="7" y="6"/>
                    </a:lnTo>
                    <a:lnTo>
                      <a:pt x="12" y="4"/>
                    </a:lnTo>
                    <a:lnTo>
                      <a:pt x="15" y="2"/>
                    </a:lnTo>
                    <a:lnTo>
                      <a:pt x="19" y="0"/>
                    </a:lnTo>
                    <a:lnTo>
                      <a:pt x="23" y="0"/>
                    </a:lnTo>
                    <a:lnTo>
                      <a:pt x="23" y="0"/>
                    </a:lnTo>
                    <a:lnTo>
                      <a:pt x="28" y="0"/>
                    </a:lnTo>
                    <a:lnTo>
                      <a:pt x="32" y="2"/>
                    </a:lnTo>
                    <a:lnTo>
                      <a:pt x="35" y="4"/>
                    </a:lnTo>
                    <a:lnTo>
                      <a:pt x="39" y="6"/>
                    </a:lnTo>
                    <a:lnTo>
                      <a:pt x="42" y="9"/>
                    </a:lnTo>
                    <a:lnTo>
                      <a:pt x="45" y="13"/>
                    </a:lnTo>
                    <a:lnTo>
                      <a:pt x="46" y="17"/>
                    </a:lnTo>
                    <a:lnTo>
                      <a:pt x="46" y="22"/>
                    </a:lnTo>
                    <a:lnTo>
                      <a:pt x="46" y="88"/>
                    </a:lnTo>
                    <a:lnTo>
                      <a:pt x="46" y="88"/>
                    </a:lnTo>
                    <a:lnTo>
                      <a:pt x="46" y="94"/>
                    </a:lnTo>
                    <a:lnTo>
                      <a:pt x="45" y="99"/>
                    </a:lnTo>
                    <a:lnTo>
                      <a:pt x="42" y="103"/>
                    </a:lnTo>
                    <a:lnTo>
                      <a:pt x="39" y="105"/>
                    </a:lnTo>
                    <a:lnTo>
                      <a:pt x="35" y="108"/>
                    </a:lnTo>
                    <a:lnTo>
                      <a:pt x="32" y="109"/>
                    </a:lnTo>
                    <a:lnTo>
                      <a:pt x="28" y="110"/>
                    </a:lnTo>
                    <a:lnTo>
                      <a:pt x="23" y="111"/>
                    </a:lnTo>
                    <a:lnTo>
                      <a:pt x="23" y="111"/>
                    </a:lnTo>
                    <a:close/>
                  </a:path>
                </a:pathLst>
              </a:custGeom>
              <a:grpFill/>
              <a:ln w="9525">
                <a:noFill/>
                <a:round/>
              </a:ln>
            </p:spPr>
            <p:txBody>
              <a:bodyPr vert="horz" wrap="square" lIns="121920" tIns="60960" rIns="121920" bIns="60960" numCol="1" anchor="t" anchorCtr="0" compatLnSpc="1"/>
              <a:lstStyle/>
              <a:p>
                <a:endParaRPr lang="zh-CN" altLang="en-US" sz="2400">
                  <a:cs typeface="+mn-ea"/>
                  <a:sym typeface="+mn-lt"/>
                </a:endParaRPr>
              </a:p>
            </p:txBody>
          </p:sp>
          <p:sp>
            <p:nvSpPr>
              <p:cNvPr id="97" name="Freeform 643"/>
              <p:cNvSpPr/>
              <p:nvPr/>
            </p:nvSpPr>
            <p:spPr bwMode="auto">
              <a:xfrm>
                <a:off x="2636838" y="4375150"/>
                <a:ext cx="23813" cy="50800"/>
              </a:xfrm>
              <a:custGeom>
                <a:avLst/>
                <a:gdLst/>
                <a:ahLst/>
                <a:cxnLst>
                  <a:cxn ang="0">
                    <a:pos x="23" y="96"/>
                  </a:cxn>
                  <a:cxn ang="0">
                    <a:pos x="23" y="96"/>
                  </a:cxn>
                  <a:cxn ang="0">
                    <a:pos x="19" y="96"/>
                  </a:cxn>
                  <a:cxn ang="0">
                    <a:pos x="15" y="95"/>
                  </a:cxn>
                  <a:cxn ang="0">
                    <a:pos x="11" y="92"/>
                  </a:cxn>
                  <a:cxn ang="0">
                    <a:pos x="8" y="90"/>
                  </a:cxn>
                  <a:cxn ang="0">
                    <a:pos x="5" y="86"/>
                  </a:cxn>
                  <a:cxn ang="0">
                    <a:pos x="3" y="82"/>
                  </a:cxn>
                  <a:cxn ang="0">
                    <a:pos x="1" y="78"/>
                  </a:cxn>
                  <a:cxn ang="0">
                    <a:pos x="0" y="73"/>
                  </a:cxn>
                  <a:cxn ang="0">
                    <a:pos x="0" y="22"/>
                  </a:cxn>
                  <a:cxn ang="0">
                    <a:pos x="0" y="22"/>
                  </a:cxn>
                  <a:cxn ang="0">
                    <a:pos x="1" y="18"/>
                  </a:cxn>
                  <a:cxn ang="0">
                    <a:pos x="3" y="14"/>
                  </a:cxn>
                  <a:cxn ang="0">
                    <a:pos x="5" y="10"/>
                  </a:cxn>
                  <a:cxn ang="0">
                    <a:pos x="8" y="7"/>
                  </a:cxn>
                  <a:cxn ang="0">
                    <a:pos x="11" y="4"/>
                  </a:cxn>
                  <a:cxn ang="0">
                    <a:pos x="15" y="2"/>
                  </a:cxn>
                  <a:cxn ang="0">
                    <a:pos x="19" y="1"/>
                  </a:cxn>
                  <a:cxn ang="0">
                    <a:pos x="23" y="0"/>
                  </a:cxn>
                  <a:cxn ang="0">
                    <a:pos x="23" y="0"/>
                  </a:cxn>
                  <a:cxn ang="0">
                    <a:pos x="28" y="1"/>
                  </a:cxn>
                  <a:cxn ang="0">
                    <a:pos x="32" y="2"/>
                  </a:cxn>
                  <a:cxn ang="0">
                    <a:pos x="37" y="4"/>
                  </a:cxn>
                  <a:cxn ang="0">
                    <a:pos x="40" y="7"/>
                  </a:cxn>
                  <a:cxn ang="0">
                    <a:pos x="43" y="10"/>
                  </a:cxn>
                  <a:cxn ang="0">
                    <a:pos x="45" y="14"/>
                  </a:cxn>
                  <a:cxn ang="0">
                    <a:pos x="46" y="18"/>
                  </a:cxn>
                  <a:cxn ang="0">
                    <a:pos x="46" y="22"/>
                  </a:cxn>
                  <a:cxn ang="0">
                    <a:pos x="46" y="73"/>
                  </a:cxn>
                  <a:cxn ang="0">
                    <a:pos x="46" y="73"/>
                  </a:cxn>
                  <a:cxn ang="0">
                    <a:pos x="46" y="78"/>
                  </a:cxn>
                  <a:cxn ang="0">
                    <a:pos x="45" y="82"/>
                  </a:cxn>
                  <a:cxn ang="0">
                    <a:pos x="43" y="86"/>
                  </a:cxn>
                  <a:cxn ang="0">
                    <a:pos x="40" y="90"/>
                  </a:cxn>
                  <a:cxn ang="0">
                    <a:pos x="37" y="92"/>
                  </a:cxn>
                  <a:cxn ang="0">
                    <a:pos x="32" y="95"/>
                  </a:cxn>
                  <a:cxn ang="0">
                    <a:pos x="28" y="96"/>
                  </a:cxn>
                  <a:cxn ang="0">
                    <a:pos x="23" y="96"/>
                  </a:cxn>
                  <a:cxn ang="0">
                    <a:pos x="23" y="96"/>
                  </a:cxn>
                </a:cxnLst>
                <a:rect l="0" t="0" r="r" b="b"/>
                <a:pathLst>
                  <a:path w="46" h="96">
                    <a:moveTo>
                      <a:pt x="23" y="96"/>
                    </a:moveTo>
                    <a:lnTo>
                      <a:pt x="23" y="96"/>
                    </a:lnTo>
                    <a:lnTo>
                      <a:pt x="19" y="96"/>
                    </a:lnTo>
                    <a:lnTo>
                      <a:pt x="15" y="95"/>
                    </a:lnTo>
                    <a:lnTo>
                      <a:pt x="11" y="92"/>
                    </a:lnTo>
                    <a:lnTo>
                      <a:pt x="8" y="90"/>
                    </a:lnTo>
                    <a:lnTo>
                      <a:pt x="5" y="86"/>
                    </a:lnTo>
                    <a:lnTo>
                      <a:pt x="3" y="82"/>
                    </a:lnTo>
                    <a:lnTo>
                      <a:pt x="1" y="78"/>
                    </a:lnTo>
                    <a:lnTo>
                      <a:pt x="0" y="73"/>
                    </a:lnTo>
                    <a:lnTo>
                      <a:pt x="0" y="22"/>
                    </a:lnTo>
                    <a:lnTo>
                      <a:pt x="0" y="22"/>
                    </a:lnTo>
                    <a:lnTo>
                      <a:pt x="1" y="18"/>
                    </a:lnTo>
                    <a:lnTo>
                      <a:pt x="3" y="14"/>
                    </a:lnTo>
                    <a:lnTo>
                      <a:pt x="5" y="10"/>
                    </a:lnTo>
                    <a:lnTo>
                      <a:pt x="8" y="7"/>
                    </a:lnTo>
                    <a:lnTo>
                      <a:pt x="11" y="4"/>
                    </a:lnTo>
                    <a:lnTo>
                      <a:pt x="15" y="2"/>
                    </a:lnTo>
                    <a:lnTo>
                      <a:pt x="19" y="1"/>
                    </a:lnTo>
                    <a:lnTo>
                      <a:pt x="23" y="0"/>
                    </a:lnTo>
                    <a:lnTo>
                      <a:pt x="23" y="0"/>
                    </a:lnTo>
                    <a:lnTo>
                      <a:pt x="28" y="1"/>
                    </a:lnTo>
                    <a:lnTo>
                      <a:pt x="32" y="2"/>
                    </a:lnTo>
                    <a:lnTo>
                      <a:pt x="37" y="4"/>
                    </a:lnTo>
                    <a:lnTo>
                      <a:pt x="40" y="7"/>
                    </a:lnTo>
                    <a:lnTo>
                      <a:pt x="43" y="10"/>
                    </a:lnTo>
                    <a:lnTo>
                      <a:pt x="45" y="14"/>
                    </a:lnTo>
                    <a:lnTo>
                      <a:pt x="46" y="18"/>
                    </a:lnTo>
                    <a:lnTo>
                      <a:pt x="46" y="22"/>
                    </a:lnTo>
                    <a:lnTo>
                      <a:pt x="46" y="73"/>
                    </a:lnTo>
                    <a:lnTo>
                      <a:pt x="46" y="73"/>
                    </a:lnTo>
                    <a:lnTo>
                      <a:pt x="46" y="78"/>
                    </a:lnTo>
                    <a:lnTo>
                      <a:pt x="45" y="82"/>
                    </a:lnTo>
                    <a:lnTo>
                      <a:pt x="43" y="86"/>
                    </a:lnTo>
                    <a:lnTo>
                      <a:pt x="40" y="90"/>
                    </a:lnTo>
                    <a:lnTo>
                      <a:pt x="37" y="92"/>
                    </a:lnTo>
                    <a:lnTo>
                      <a:pt x="32" y="95"/>
                    </a:lnTo>
                    <a:lnTo>
                      <a:pt x="28" y="96"/>
                    </a:lnTo>
                    <a:lnTo>
                      <a:pt x="23" y="96"/>
                    </a:lnTo>
                    <a:lnTo>
                      <a:pt x="23" y="96"/>
                    </a:lnTo>
                    <a:close/>
                  </a:path>
                </a:pathLst>
              </a:custGeom>
              <a:grpFill/>
              <a:ln w="9525">
                <a:noFill/>
                <a:round/>
              </a:ln>
            </p:spPr>
            <p:txBody>
              <a:bodyPr vert="horz" wrap="square" lIns="121920" tIns="60960" rIns="121920" bIns="60960" numCol="1" anchor="t" anchorCtr="0" compatLnSpc="1"/>
              <a:lstStyle/>
              <a:p>
                <a:endParaRPr lang="zh-CN" altLang="en-US" sz="2400">
                  <a:cs typeface="+mn-ea"/>
                  <a:sym typeface="+mn-lt"/>
                </a:endParaRPr>
              </a:p>
            </p:txBody>
          </p:sp>
          <p:sp>
            <p:nvSpPr>
              <p:cNvPr id="98" name="Freeform 644"/>
              <p:cNvSpPr/>
              <p:nvPr/>
            </p:nvSpPr>
            <p:spPr bwMode="auto">
              <a:xfrm>
                <a:off x="2692401" y="4376738"/>
                <a:ext cx="23813" cy="47625"/>
              </a:xfrm>
              <a:custGeom>
                <a:avLst/>
                <a:gdLst/>
                <a:ahLst/>
                <a:cxnLst>
                  <a:cxn ang="0">
                    <a:pos x="23" y="90"/>
                  </a:cxn>
                  <a:cxn ang="0">
                    <a:pos x="23" y="90"/>
                  </a:cxn>
                  <a:cxn ang="0">
                    <a:pos x="18" y="90"/>
                  </a:cxn>
                  <a:cxn ang="0">
                    <a:pos x="14" y="88"/>
                  </a:cxn>
                  <a:cxn ang="0">
                    <a:pos x="10" y="85"/>
                  </a:cxn>
                  <a:cxn ang="0">
                    <a:pos x="7" y="83"/>
                  </a:cxn>
                  <a:cxn ang="0">
                    <a:pos x="4" y="79"/>
                  </a:cxn>
                  <a:cxn ang="0">
                    <a:pos x="2" y="76"/>
                  </a:cxn>
                  <a:cxn ang="0">
                    <a:pos x="1" y="72"/>
                  </a:cxn>
                  <a:cxn ang="0">
                    <a:pos x="0" y="67"/>
                  </a:cxn>
                  <a:cxn ang="0">
                    <a:pos x="0" y="22"/>
                  </a:cxn>
                  <a:cxn ang="0">
                    <a:pos x="0" y="22"/>
                  </a:cxn>
                  <a:cxn ang="0">
                    <a:pos x="1" y="18"/>
                  </a:cxn>
                  <a:cxn ang="0">
                    <a:pos x="2" y="14"/>
                  </a:cxn>
                  <a:cxn ang="0">
                    <a:pos x="4" y="10"/>
                  </a:cxn>
                  <a:cxn ang="0">
                    <a:pos x="7" y="7"/>
                  </a:cxn>
                  <a:cxn ang="0">
                    <a:pos x="10" y="4"/>
                  </a:cxn>
                  <a:cxn ang="0">
                    <a:pos x="14" y="2"/>
                  </a:cxn>
                  <a:cxn ang="0">
                    <a:pos x="18" y="1"/>
                  </a:cxn>
                  <a:cxn ang="0">
                    <a:pos x="23" y="0"/>
                  </a:cxn>
                  <a:cxn ang="0">
                    <a:pos x="23" y="0"/>
                  </a:cxn>
                  <a:cxn ang="0">
                    <a:pos x="27" y="1"/>
                  </a:cxn>
                  <a:cxn ang="0">
                    <a:pos x="32" y="2"/>
                  </a:cxn>
                  <a:cxn ang="0">
                    <a:pos x="35" y="4"/>
                  </a:cxn>
                  <a:cxn ang="0">
                    <a:pos x="39" y="7"/>
                  </a:cxn>
                  <a:cxn ang="0">
                    <a:pos x="41" y="10"/>
                  </a:cxn>
                  <a:cxn ang="0">
                    <a:pos x="43" y="14"/>
                  </a:cxn>
                  <a:cxn ang="0">
                    <a:pos x="45" y="18"/>
                  </a:cxn>
                  <a:cxn ang="0">
                    <a:pos x="45" y="22"/>
                  </a:cxn>
                  <a:cxn ang="0">
                    <a:pos x="45" y="67"/>
                  </a:cxn>
                  <a:cxn ang="0">
                    <a:pos x="45" y="67"/>
                  </a:cxn>
                  <a:cxn ang="0">
                    <a:pos x="45" y="72"/>
                  </a:cxn>
                  <a:cxn ang="0">
                    <a:pos x="43" y="76"/>
                  </a:cxn>
                  <a:cxn ang="0">
                    <a:pos x="41" y="79"/>
                  </a:cxn>
                  <a:cxn ang="0">
                    <a:pos x="39" y="83"/>
                  </a:cxn>
                  <a:cxn ang="0">
                    <a:pos x="35" y="85"/>
                  </a:cxn>
                  <a:cxn ang="0">
                    <a:pos x="32" y="88"/>
                  </a:cxn>
                  <a:cxn ang="0">
                    <a:pos x="27" y="90"/>
                  </a:cxn>
                  <a:cxn ang="0">
                    <a:pos x="23" y="90"/>
                  </a:cxn>
                  <a:cxn ang="0">
                    <a:pos x="23" y="90"/>
                  </a:cxn>
                </a:cxnLst>
                <a:rect l="0" t="0" r="r" b="b"/>
                <a:pathLst>
                  <a:path w="45" h="90">
                    <a:moveTo>
                      <a:pt x="23" y="90"/>
                    </a:moveTo>
                    <a:lnTo>
                      <a:pt x="23" y="90"/>
                    </a:lnTo>
                    <a:lnTo>
                      <a:pt x="18" y="90"/>
                    </a:lnTo>
                    <a:lnTo>
                      <a:pt x="14" y="88"/>
                    </a:lnTo>
                    <a:lnTo>
                      <a:pt x="10" y="85"/>
                    </a:lnTo>
                    <a:lnTo>
                      <a:pt x="7" y="83"/>
                    </a:lnTo>
                    <a:lnTo>
                      <a:pt x="4" y="79"/>
                    </a:lnTo>
                    <a:lnTo>
                      <a:pt x="2" y="76"/>
                    </a:lnTo>
                    <a:lnTo>
                      <a:pt x="1" y="72"/>
                    </a:lnTo>
                    <a:lnTo>
                      <a:pt x="0" y="67"/>
                    </a:lnTo>
                    <a:lnTo>
                      <a:pt x="0" y="22"/>
                    </a:lnTo>
                    <a:lnTo>
                      <a:pt x="0" y="22"/>
                    </a:lnTo>
                    <a:lnTo>
                      <a:pt x="1" y="18"/>
                    </a:lnTo>
                    <a:lnTo>
                      <a:pt x="2" y="14"/>
                    </a:lnTo>
                    <a:lnTo>
                      <a:pt x="4" y="10"/>
                    </a:lnTo>
                    <a:lnTo>
                      <a:pt x="7" y="7"/>
                    </a:lnTo>
                    <a:lnTo>
                      <a:pt x="10" y="4"/>
                    </a:lnTo>
                    <a:lnTo>
                      <a:pt x="14" y="2"/>
                    </a:lnTo>
                    <a:lnTo>
                      <a:pt x="18" y="1"/>
                    </a:lnTo>
                    <a:lnTo>
                      <a:pt x="23" y="0"/>
                    </a:lnTo>
                    <a:lnTo>
                      <a:pt x="23" y="0"/>
                    </a:lnTo>
                    <a:lnTo>
                      <a:pt x="27" y="1"/>
                    </a:lnTo>
                    <a:lnTo>
                      <a:pt x="32" y="2"/>
                    </a:lnTo>
                    <a:lnTo>
                      <a:pt x="35" y="4"/>
                    </a:lnTo>
                    <a:lnTo>
                      <a:pt x="39" y="7"/>
                    </a:lnTo>
                    <a:lnTo>
                      <a:pt x="41" y="10"/>
                    </a:lnTo>
                    <a:lnTo>
                      <a:pt x="43" y="14"/>
                    </a:lnTo>
                    <a:lnTo>
                      <a:pt x="45" y="18"/>
                    </a:lnTo>
                    <a:lnTo>
                      <a:pt x="45" y="22"/>
                    </a:lnTo>
                    <a:lnTo>
                      <a:pt x="45" y="67"/>
                    </a:lnTo>
                    <a:lnTo>
                      <a:pt x="45" y="67"/>
                    </a:lnTo>
                    <a:lnTo>
                      <a:pt x="45" y="72"/>
                    </a:lnTo>
                    <a:lnTo>
                      <a:pt x="43" y="76"/>
                    </a:lnTo>
                    <a:lnTo>
                      <a:pt x="41" y="79"/>
                    </a:lnTo>
                    <a:lnTo>
                      <a:pt x="39" y="83"/>
                    </a:lnTo>
                    <a:lnTo>
                      <a:pt x="35" y="85"/>
                    </a:lnTo>
                    <a:lnTo>
                      <a:pt x="32" y="88"/>
                    </a:lnTo>
                    <a:lnTo>
                      <a:pt x="27" y="90"/>
                    </a:lnTo>
                    <a:lnTo>
                      <a:pt x="23" y="90"/>
                    </a:lnTo>
                    <a:lnTo>
                      <a:pt x="23" y="90"/>
                    </a:lnTo>
                    <a:close/>
                  </a:path>
                </a:pathLst>
              </a:custGeom>
              <a:grpFill/>
              <a:ln w="9525">
                <a:noFill/>
                <a:round/>
              </a:ln>
            </p:spPr>
            <p:txBody>
              <a:bodyPr vert="horz" wrap="square" lIns="121920" tIns="60960" rIns="121920" bIns="60960" numCol="1" anchor="t" anchorCtr="0" compatLnSpc="1"/>
              <a:lstStyle/>
              <a:p>
                <a:endParaRPr lang="zh-CN" altLang="en-US" sz="2400">
                  <a:cs typeface="+mn-ea"/>
                  <a:sym typeface="+mn-lt"/>
                </a:endParaRPr>
              </a:p>
            </p:txBody>
          </p:sp>
          <p:sp>
            <p:nvSpPr>
              <p:cNvPr id="99" name="Freeform 645"/>
              <p:cNvSpPr/>
              <p:nvPr/>
            </p:nvSpPr>
            <p:spPr bwMode="auto">
              <a:xfrm>
                <a:off x="2744788" y="4376738"/>
                <a:ext cx="28575" cy="53975"/>
              </a:xfrm>
              <a:custGeom>
                <a:avLst/>
                <a:gdLst/>
                <a:ahLst/>
                <a:cxnLst>
                  <a:cxn ang="0">
                    <a:pos x="22" y="101"/>
                  </a:cxn>
                  <a:cxn ang="0">
                    <a:pos x="22" y="101"/>
                  </a:cxn>
                  <a:cxn ang="0">
                    <a:pos x="18" y="100"/>
                  </a:cxn>
                  <a:cxn ang="0">
                    <a:pos x="12" y="99"/>
                  </a:cxn>
                  <a:cxn ang="0">
                    <a:pos x="9" y="97"/>
                  </a:cxn>
                  <a:cxn ang="0">
                    <a:pos x="5" y="94"/>
                  </a:cxn>
                  <a:cxn ang="0">
                    <a:pos x="5" y="94"/>
                  </a:cxn>
                  <a:cxn ang="0">
                    <a:pos x="3" y="91"/>
                  </a:cxn>
                  <a:cxn ang="0">
                    <a:pos x="1" y="88"/>
                  </a:cxn>
                  <a:cxn ang="0">
                    <a:pos x="0" y="83"/>
                  </a:cxn>
                  <a:cxn ang="0">
                    <a:pos x="0" y="79"/>
                  </a:cxn>
                  <a:cxn ang="0">
                    <a:pos x="0" y="79"/>
                  </a:cxn>
                  <a:cxn ang="0">
                    <a:pos x="1" y="65"/>
                  </a:cxn>
                  <a:cxn ang="0">
                    <a:pos x="3" y="51"/>
                  </a:cxn>
                  <a:cxn ang="0">
                    <a:pos x="3" y="51"/>
                  </a:cxn>
                  <a:cxn ang="0">
                    <a:pos x="5" y="37"/>
                  </a:cxn>
                  <a:cxn ang="0">
                    <a:pos x="6" y="23"/>
                  </a:cxn>
                  <a:cxn ang="0">
                    <a:pos x="6" y="23"/>
                  </a:cxn>
                  <a:cxn ang="0">
                    <a:pos x="7" y="16"/>
                  </a:cxn>
                  <a:cxn ang="0">
                    <a:pos x="8" y="12"/>
                  </a:cxn>
                  <a:cxn ang="0">
                    <a:pos x="11" y="8"/>
                  </a:cxn>
                  <a:cxn ang="0">
                    <a:pos x="14" y="5"/>
                  </a:cxn>
                  <a:cxn ang="0">
                    <a:pos x="18" y="3"/>
                  </a:cxn>
                  <a:cxn ang="0">
                    <a:pos x="22" y="2"/>
                  </a:cxn>
                  <a:cxn ang="0">
                    <a:pos x="26" y="1"/>
                  </a:cxn>
                  <a:cxn ang="0">
                    <a:pos x="30" y="0"/>
                  </a:cxn>
                  <a:cxn ang="0">
                    <a:pos x="30" y="0"/>
                  </a:cxn>
                  <a:cxn ang="0">
                    <a:pos x="34" y="1"/>
                  </a:cxn>
                  <a:cxn ang="0">
                    <a:pos x="39" y="2"/>
                  </a:cxn>
                  <a:cxn ang="0">
                    <a:pos x="43" y="4"/>
                  </a:cxn>
                  <a:cxn ang="0">
                    <a:pos x="46" y="7"/>
                  </a:cxn>
                  <a:cxn ang="0">
                    <a:pos x="46" y="7"/>
                  </a:cxn>
                  <a:cxn ang="0">
                    <a:pos x="49" y="10"/>
                  </a:cxn>
                  <a:cxn ang="0">
                    <a:pos x="51" y="13"/>
                  </a:cxn>
                  <a:cxn ang="0">
                    <a:pos x="52" y="17"/>
                  </a:cxn>
                  <a:cxn ang="0">
                    <a:pos x="52" y="21"/>
                  </a:cxn>
                  <a:cxn ang="0">
                    <a:pos x="52" y="21"/>
                  </a:cxn>
                  <a:cxn ang="0">
                    <a:pos x="51" y="36"/>
                  </a:cxn>
                  <a:cxn ang="0">
                    <a:pos x="49" y="49"/>
                  </a:cxn>
                  <a:cxn ang="0">
                    <a:pos x="49" y="49"/>
                  </a:cxn>
                  <a:cxn ang="0">
                    <a:pos x="46" y="64"/>
                  </a:cxn>
                  <a:cxn ang="0">
                    <a:pos x="45" y="78"/>
                  </a:cxn>
                  <a:cxn ang="0">
                    <a:pos x="45" y="78"/>
                  </a:cxn>
                  <a:cxn ang="0">
                    <a:pos x="44" y="83"/>
                  </a:cxn>
                  <a:cxn ang="0">
                    <a:pos x="43" y="89"/>
                  </a:cxn>
                  <a:cxn ang="0">
                    <a:pos x="41" y="92"/>
                  </a:cxn>
                  <a:cxn ang="0">
                    <a:pos x="38" y="95"/>
                  </a:cxn>
                  <a:cxn ang="0">
                    <a:pos x="34" y="98"/>
                  </a:cxn>
                  <a:cxn ang="0">
                    <a:pos x="30" y="99"/>
                  </a:cxn>
                  <a:cxn ang="0">
                    <a:pos x="26" y="100"/>
                  </a:cxn>
                  <a:cxn ang="0">
                    <a:pos x="22" y="101"/>
                  </a:cxn>
                  <a:cxn ang="0">
                    <a:pos x="22" y="101"/>
                  </a:cxn>
                </a:cxnLst>
                <a:rect l="0" t="0" r="r" b="b"/>
                <a:pathLst>
                  <a:path w="52" h="101">
                    <a:moveTo>
                      <a:pt x="22" y="101"/>
                    </a:moveTo>
                    <a:lnTo>
                      <a:pt x="22" y="101"/>
                    </a:lnTo>
                    <a:lnTo>
                      <a:pt x="18" y="100"/>
                    </a:lnTo>
                    <a:lnTo>
                      <a:pt x="12" y="99"/>
                    </a:lnTo>
                    <a:lnTo>
                      <a:pt x="9" y="97"/>
                    </a:lnTo>
                    <a:lnTo>
                      <a:pt x="5" y="94"/>
                    </a:lnTo>
                    <a:lnTo>
                      <a:pt x="5" y="94"/>
                    </a:lnTo>
                    <a:lnTo>
                      <a:pt x="3" y="91"/>
                    </a:lnTo>
                    <a:lnTo>
                      <a:pt x="1" y="88"/>
                    </a:lnTo>
                    <a:lnTo>
                      <a:pt x="0" y="83"/>
                    </a:lnTo>
                    <a:lnTo>
                      <a:pt x="0" y="79"/>
                    </a:lnTo>
                    <a:lnTo>
                      <a:pt x="0" y="79"/>
                    </a:lnTo>
                    <a:lnTo>
                      <a:pt x="1" y="65"/>
                    </a:lnTo>
                    <a:lnTo>
                      <a:pt x="3" y="51"/>
                    </a:lnTo>
                    <a:lnTo>
                      <a:pt x="3" y="51"/>
                    </a:lnTo>
                    <a:lnTo>
                      <a:pt x="5" y="37"/>
                    </a:lnTo>
                    <a:lnTo>
                      <a:pt x="6" y="23"/>
                    </a:lnTo>
                    <a:lnTo>
                      <a:pt x="6" y="23"/>
                    </a:lnTo>
                    <a:lnTo>
                      <a:pt x="7" y="16"/>
                    </a:lnTo>
                    <a:lnTo>
                      <a:pt x="8" y="12"/>
                    </a:lnTo>
                    <a:lnTo>
                      <a:pt x="11" y="8"/>
                    </a:lnTo>
                    <a:lnTo>
                      <a:pt x="14" y="5"/>
                    </a:lnTo>
                    <a:lnTo>
                      <a:pt x="18" y="3"/>
                    </a:lnTo>
                    <a:lnTo>
                      <a:pt x="22" y="2"/>
                    </a:lnTo>
                    <a:lnTo>
                      <a:pt x="26" y="1"/>
                    </a:lnTo>
                    <a:lnTo>
                      <a:pt x="30" y="0"/>
                    </a:lnTo>
                    <a:lnTo>
                      <a:pt x="30" y="0"/>
                    </a:lnTo>
                    <a:lnTo>
                      <a:pt x="34" y="1"/>
                    </a:lnTo>
                    <a:lnTo>
                      <a:pt x="39" y="2"/>
                    </a:lnTo>
                    <a:lnTo>
                      <a:pt x="43" y="4"/>
                    </a:lnTo>
                    <a:lnTo>
                      <a:pt x="46" y="7"/>
                    </a:lnTo>
                    <a:lnTo>
                      <a:pt x="46" y="7"/>
                    </a:lnTo>
                    <a:lnTo>
                      <a:pt x="49" y="10"/>
                    </a:lnTo>
                    <a:lnTo>
                      <a:pt x="51" y="13"/>
                    </a:lnTo>
                    <a:lnTo>
                      <a:pt x="52" y="17"/>
                    </a:lnTo>
                    <a:lnTo>
                      <a:pt x="52" y="21"/>
                    </a:lnTo>
                    <a:lnTo>
                      <a:pt x="52" y="21"/>
                    </a:lnTo>
                    <a:lnTo>
                      <a:pt x="51" y="36"/>
                    </a:lnTo>
                    <a:lnTo>
                      <a:pt x="49" y="49"/>
                    </a:lnTo>
                    <a:lnTo>
                      <a:pt x="49" y="49"/>
                    </a:lnTo>
                    <a:lnTo>
                      <a:pt x="46" y="64"/>
                    </a:lnTo>
                    <a:lnTo>
                      <a:pt x="45" y="78"/>
                    </a:lnTo>
                    <a:lnTo>
                      <a:pt x="45" y="78"/>
                    </a:lnTo>
                    <a:lnTo>
                      <a:pt x="44" y="83"/>
                    </a:lnTo>
                    <a:lnTo>
                      <a:pt x="43" y="89"/>
                    </a:lnTo>
                    <a:lnTo>
                      <a:pt x="41" y="92"/>
                    </a:lnTo>
                    <a:lnTo>
                      <a:pt x="38" y="95"/>
                    </a:lnTo>
                    <a:lnTo>
                      <a:pt x="34" y="98"/>
                    </a:lnTo>
                    <a:lnTo>
                      <a:pt x="30" y="99"/>
                    </a:lnTo>
                    <a:lnTo>
                      <a:pt x="26" y="100"/>
                    </a:lnTo>
                    <a:lnTo>
                      <a:pt x="22" y="101"/>
                    </a:lnTo>
                    <a:lnTo>
                      <a:pt x="22" y="101"/>
                    </a:lnTo>
                    <a:close/>
                  </a:path>
                </a:pathLst>
              </a:custGeom>
              <a:grpFill/>
              <a:ln w="9525">
                <a:noFill/>
                <a:round/>
              </a:ln>
            </p:spPr>
            <p:txBody>
              <a:bodyPr vert="horz" wrap="square" lIns="121920" tIns="60960" rIns="121920" bIns="60960" numCol="1" anchor="t" anchorCtr="0" compatLnSpc="1"/>
              <a:lstStyle/>
              <a:p>
                <a:endParaRPr lang="zh-CN" altLang="en-US" sz="2400">
                  <a:cs typeface="+mn-ea"/>
                  <a:sym typeface="+mn-lt"/>
                </a:endParaRPr>
              </a:p>
            </p:txBody>
          </p:sp>
          <p:sp>
            <p:nvSpPr>
              <p:cNvPr id="100" name="Freeform 646"/>
              <p:cNvSpPr/>
              <p:nvPr/>
            </p:nvSpPr>
            <p:spPr bwMode="auto">
              <a:xfrm>
                <a:off x="2813051" y="4378325"/>
                <a:ext cx="30163" cy="55563"/>
              </a:xfrm>
              <a:custGeom>
                <a:avLst/>
                <a:gdLst/>
                <a:ahLst/>
                <a:cxnLst>
                  <a:cxn ang="0">
                    <a:pos x="23" y="105"/>
                  </a:cxn>
                  <a:cxn ang="0">
                    <a:pos x="23" y="105"/>
                  </a:cxn>
                  <a:cxn ang="0">
                    <a:pos x="19" y="104"/>
                  </a:cxn>
                  <a:cxn ang="0">
                    <a:pos x="15" y="103"/>
                  </a:cxn>
                  <a:cxn ang="0">
                    <a:pos x="10" y="100"/>
                  </a:cxn>
                  <a:cxn ang="0">
                    <a:pos x="6" y="97"/>
                  </a:cxn>
                  <a:cxn ang="0">
                    <a:pos x="6" y="97"/>
                  </a:cxn>
                  <a:cxn ang="0">
                    <a:pos x="4" y="94"/>
                  </a:cxn>
                  <a:cxn ang="0">
                    <a:pos x="2" y="90"/>
                  </a:cxn>
                  <a:cxn ang="0">
                    <a:pos x="1" y="87"/>
                  </a:cxn>
                  <a:cxn ang="0">
                    <a:pos x="0" y="83"/>
                  </a:cxn>
                  <a:cxn ang="0">
                    <a:pos x="0" y="83"/>
                  </a:cxn>
                  <a:cxn ang="0">
                    <a:pos x="1" y="74"/>
                  </a:cxn>
                  <a:cxn ang="0">
                    <a:pos x="3" y="65"/>
                  </a:cxn>
                  <a:cxn ang="0">
                    <a:pos x="3" y="65"/>
                  </a:cxn>
                  <a:cxn ang="0">
                    <a:pos x="6" y="53"/>
                  </a:cxn>
                  <a:cxn ang="0">
                    <a:pos x="6" y="46"/>
                  </a:cxn>
                  <a:cxn ang="0">
                    <a:pos x="6" y="40"/>
                  </a:cxn>
                  <a:cxn ang="0">
                    <a:pos x="6" y="40"/>
                  </a:cxn>
                  <a:cxn ang="0">
                    <a:pos x="6" y="31"/>
                  </a:cxn>
                  <a:cxn ang="0">
                    <a:pos x="7" y="22"/>
                  </a:cxn>
                  <a:cxn ang="0">
                    <a:pos x="8" y="17"/>
                  </a:cxn>
                  <a:cxn ang="0">
                    <a:pos x="10" y="13"/>
                  </a:cxn>
                  <a:cxn ang="0">
                    <a:pos x="13" y="9"/>
                  </a:cxn>
                  <a:cxn ang="0">
                    <a:pos x="17" y="6"/>
                  </a:cxn>
                  <a:cxn ang="0">
                    <a:pos x="17" y="6"/>
                  </a:cxn>
                  <a:cxn ang="0">
                    <a:pos x="21" y="3"/>
                  </a:cxn>
                  <a:cxn ang="0">
                    <a:pos x="25" y="1"/>
                  </a:cxn>
                  <a:cxn ang="0">
                    <a:pos x="30" y="0"/>
                  </a:cxn>
                  <a:cxn ang="0">
                    <a:pos x="34" y="0"/>
                  </a:cxn>
                  <a:cxn ang="0">
                    <a:pos x="34" y="0"/>
                  </a:cxn>
                  <a:cxn ang="0">
                    <a:pos x="38" y="0"/>
                  </a:cxn>
                  <a:cxn ang="0">
                    <a:pos x="42" y="1"/>
                  </a:cxn>
                  <a:cxn ang="0">
                    <a:pos x="46" y="3"/>
                  </a:cxn>
                  <a:cxn ang="0">
                    <a:pos x="49" y="6"/>
                  </a:cxn>
                  <a:cxn ang="0">
                    <a:pos x="49" y="6"/>
                  </a:cxn>
                  <a:cxn ang="0">
                    <a:pos x="53" y="12"/>
                  </a:cxn>
                  <a:cxn ang="0">
                    <a:pos x="55" y="20"/>
                  </a:cxn>
                  <a:cxn ang="0">
                    <a:pos x="56" y="23"/>
                  </a:cxn>
                  <a:cxn ang="0">
                    <a:pos x="55" y="27"/>
                  </a:cxn>
                  <a:cxn ang="0">
                    <a:pos x="54" y="31"/>
                  </a:cxn>
                  <a:cxn ang="0">
                    <a:pos x="53" y="34"/>
                  </a:cxn>
                  <a:cxn ang="0">
                    <a:pos x="52" y="35"/>
                  </a:cxn>
                  <a:cxn ang="0">
                    <a:pos x="52" y="35"/>
                  </a:cxn>
                  <a:cxn ang="0">
                    <a:pos x="52" y="41"/>
                  </a:cxn>
                  <a:cxn ang="0">
                    <a:pos x="52" y="41"/>
                  </a:cxn>
                  <a:cxn ang="0">
                    <a:pos x="52" y="52"/>
                  </a:cxn>
                  <a:cxn ang="0">
                    <a:pos x="52" y="52"/>
                  </a:cxn>
                  <a:cxn ang="0">
                    <a:pos x="51" y="58"/>
                  </a:cxn>
                  <a:cxn ang="0">
                    <a:pos x="50" y="66"/>
                  </a:cxn>
                  <a:cxn ang="0">
                    <a:pos x="50" y="66"/>
                  </a:cxn>
                  <a:cxn ang="0">
                    <a:pos x="48" y="73"/>
                  </a:cxn>
                  <a:cxn ang="0">
                    <a:pos x="47" y="81"/>
                  </a:cxn>
                  <a:cxn ang="0">
                    <a:pos x="47" y="81"/>
                  </a:cxn>
                  <a:cxn ang="0">
                    <a:pos x="46" y="87"/>
                  </a:cxn>
                  <a:cxn ang="0">
                    <a:pos x="44" y="91"/>
                  </a:cxn>
                  <a:cxn ang="0">
                    <a:pos x="41" y="95"/>
                  </a:cxn>
                  <a:cxn ang="0">
                    <a:pos x="39" y="98"/>
                  </a:cxn>
                  <a:cxn ang="0">
                    <a:pos x="36" y="101"/>
                  </a:cxn>
                  <a:cxn ang="0">
                    <a:pos x="32" y="103"/>
                  </a:cxn>
                  <a:cxn ang="0">
                    <a:pos x="28" y="104"/>
                  </a:cxn>
                  <a:cxn ang="0">
                    <a:pos x="23" y="105"/>
                  </a:cxn>
                  <a:cxn ang="0">
                    <a:pos x="23" y="105"/>
                  </a:cxn>
                </a:cxnLst>
                <a:rect l="0" t="0" r="r" b="b"/>
                <a:pathLst>
                  <a:path w="56" h="105">
                    <a:moveTo>
                      <a:pt x="23" y="105"/>
                    </a:moveTo>
                    <a:lnTo>
                      <a:pt x="23" y="105"/>
                    </a:lnTo>
                    <a:lnTo>
                      <a:pt x="19" y="104"/>
                    </a:lnTo>
                    <a:lnTo>
                      <a:pt x="15" y="103"/>
                    </a:lnTo>
                    <a:lnTo>
                      <a:pt x="10" y="100"/>
                    </a:lnTo>
                    <a:lnTo>
                      <a:pt x="6" y="97"/>
                    </a:lnTo>
                    <a:lnTo>
                      <a:pt x="6" y="97"/>
                    </a:lnTo>
                    <a:lnTo>
                      <a:pt x="4" y="94"/>
                    </a:lnTo>
                    <a:lnTo>
                      <a:pt x="2" y="90"/>
                    </a:lnTo>
                    <a:lnTo>
                      <a:pt x="1" y="87"/>
                    </a:lnTo>
                    <a:lnTo>
                      <a:pt x="0" y="83"/>
                    </a:lnTo>
                    <a:lnTo>
                      <a:pt x="0" y="83"/>
                    </a:lnTo>
                    <a:lnTo>
                      <a:pt x="1" y="74"/>
                    </a:lnTo>
                    <a:lnTo>
                      <a:pt x="3" y="65"/>
                    </a:lnTo>
                    <a:lnTo>
                      <a:pt x="3" y="65"/>
                    </a:lnTo>
                    <a:lnTo>
                      <a:pt x="6" y="53"/>
                    </a:lnTo>
                    <a:lnTo>
                      <a:pt x="6" y="46"/>
                    </a:lnTo>
                    <a:lnTo>
                      <a:pt x="6" y="40"/>
                    </a:lnTo>
                    <a:lnTo>
                      <a:pt x="6" y="40"/>
                    </a:lnTo>
                    <a:lnTo>
                      <a:pt x="6" y="31"/>
                    </a:lnTo>
                    <a:lnTo>
                      <a:pt x="7" y="22"/>
                    </a:lnTo>
                    <a:lnTo>
                      <a:pt x="8" y="17"/>
                    </a:lnTo>
                    <a:lnTo>
                      <a:pt x="10" y="13"/>
                    </a:lnTo>
                    <a:lnTo>
                      <a:pt x="13" y="9"/>
                    </a:lnTo>
                    <a:lnTo>
                      <a:pt x="17" y="6"/>
                    </a:lnTo>
                    <a:lnTo>
                      <a:pt x="17" y="6"/>
                    </a:lnTo>
                    <a:lnTo>
                      <a:pt x="21" y="3"/>
                    </a:lnTo>
                    <a:lnTo>
                      <a:pt x="25" y="1"/>
                    </a:lnTo>
                    <a:lnTo>
                      <a:pt x="30" y="0"/>
                    </a:lnTo>
                    <a:lnTo>
                      <a:pt x="34" y="0"/>
                    </a:lnTo>
                    <a:lnTo>
                      <a:pt x="34" y="0"/>
                    </a:lnTo>
                    <a:lnTo>
                      <a:pt x="38" y="0"/>
                    </a:lnTo>
                    <a:lnTo>
                      <a:pt x="42" y="1"/>
                    </a:lnTo>
                    <a:lnTo>
                      <a:pt x="46" y="3"/>
                    </a:lnTo>
                    <a:lnTo>
                      <a:pt x="49" y="6"/>
                    </a:lnTo>
                    <a:lnTo>
                      <a:pt x="49" y="6"/>
                    </a:lnTo>
                    <a:lnTo>
                      <a:pt x="53" y="12"/>
                    </a:lnTo>
                    <a:lnTo>
                      <a:pt x="55" y="20"/>
                    </a:lnTo>
                    <a:lnTo>
                      <a:pt x="56" y="23"/>
                    </a:lnTo>
                    <a:lnTo>
                      <a:pt x="55" y="27"/>
                    </a:lnTo>
                    <a:lnTo>
                      <a:pt x="54" y="31"/>
                    </a:lnTo>
                    <a:lnTo>
                      <a:pt x="53" y="34"/>
                    </a:lnTo>
                    <a:lnTo>
                      <a:pt x="52" y="35"/>
                    </a:lnTo>
                    <a:lnTo>
                      <a:pt x="52" y="35"/>
                    </a:lnTo>
                    <a:lnTo>
                      <a:pt x="52" y="41"/>
                    </a:lnTo>
                    <a:lnTo>
                      <a:pt x="52" y="41"/>
                    </a:lnTo>
                    <a:lnTo>
                      <a:pt x="52" y="52"/>
                    </a:lnTo>
                    <a:lnTo>
                      <a:pt x="52" y="52"/>
                    </a:lnTo>
                    <a:lnTo>
                      <a:pt x="51" y="58"/>
                    </a:lnTo>
                    <a:lnTo>
                      <a:pt x="50" y="66"/>
                    </a:lnTo>
                    <a:lnTo>
                      <a:pt x="50" y="66"/>
                    </a:lnTo>
                    <a:lnTo>
                      <a:pt x="48" y="73"/>
                    </a:lnTo>
                    <a:lnTo>
                      <a:pt x="47" y="81"/>
                    </a:lnTo>
                    <a:lnTo>
                      <a:pt x="47" y="81"/>
                    </a:lnTo>
                    <a:lnTo>
                      <a:pt x="46" y="87"/>
                    </a:lnTo>
                    <a:lnTo>
                      <a:pt x="44" y="91"/>
                    </a:lnTo>
                    <a:lnTo>
                      <a:pt x="41" y="95"/>
                    </a:lnTo>
                    <a:lnTo>
                      <a:pt x="39" y="98"/>
                    </a:lnTo>
                    <a:lnTo>
                      <a:pt x="36" y="101"/>
                    </a:lnTo>
                    <a:lnTo>
                      <a:pt x="32" y="103"/>
                    </a:lnTo>
                    <a:lnTo>
                      <a:pt x="28" y="104"/>
                    </a:lnTo>
                    <a:lnTo>
                      <a:pt x="23" y="105"/>
                    </a:lnTo>
                    <a:lnTo>
                      <a:pt x="23" y="105"/>
                    </a:lnTo>
                    <a:close/>
                  </a:path>
                </a:pathLst>
              </a:custGeom>
              <a:grpFill/>
              <a:ln w="9525">
                <a:noFill/>
                <a:round/>
              </a:ln>
            </p:spPr>
            <p:txBody>
              <a:bodyPr vert="horz" wrap="square" lIns="121920" tIns="60960" rIns="121920" bIns="60960" numCol="1" anchor="t" anchorCtr="0" compatLnSpc="1"/>
              <a:lstStyle/>
              <a:p>
                <a:endParaRPr lang="zh-CN" altLang="en-US" sz="2400">
                  <a:cs typeface="+mn-ea"/>
                  <a:sym typeface="+mn-lt"/>
                </a:endParaRPr>
              </a:p>
            </p:txBody>
          </p:sp>
          <p:sp>
            <p:nvSpPr>
              <p:cNvPr id="101" name="Freeform 647"/>
              <p:cNvSpPr/>
              <p:nvPr/>
            </p:nvSpPr>
            <p:spPr bwMode="auto">
              <a:xfrm>
                <a:off x="2578101" y="4462463"/>
                <a:ext cx="196850" cy="26988"/>
              </a:xfrm>
              <a:custGeom>
                <a:avLst/>
                <a:gdLst/>
                <a:ahLst/>
                <a:cxnLst>
                  <a:cxn ang="0">
                    <a:pos x="347" y="50"/>
                  </a:cxn>
                  <a:cxn ang="0">
                    <a:pos x="347" y="50"/>
                  </a:cxn>
                  <a:cxn ang="0">
                    <a:pos x="265" y="49"/>
                  </a:cxn>
                  <a:cxn ang="0">
                    <a:pos x="185" y="48"/>
                  </a:cxn>
                  <a:cxn ang="0">
                    <a:pos x="185" y="48"/>
                  </a:cxn>
                  <a:cxn ang="0">
                    <a:pos x="103" y="46"/>
                  </a:cxn>
                  <a:cxn ang="0">
                    <a:pos x="22" y="46"/>
                  </a:cxn>
                  <a:cxn ang="0">
                    <a:pos x="22" y="46"/>
                  </a:cxn>
                  <a:cxn ang="0">
                    <a:pos x="16" y="45"/>
                  </a:cxn>
                  <a:cxn ang="0">
                    <a:pos x="12" y="44"/>
                  </a:cxn>
                  <a:cxn ang="0">
                    <a:pos x="8" y="41"/>
                  </a:cxn>
                  <a:cxn ang="0">
                    <a:pos x="5" y="39"/>
                  </a:cxn>
                  <a:cxn ang="0">
                    <a:pos x="3" y="35"/>
                  </a:cxn>
                  <a:cxn ang="0">
                    <a:pos x="1" y="32"/>
                  </a:cxn>
                  <a:cxn ang="0">
                    <a:pos x="0" y="28"/>
                  </a:cxn>
                  <a:cxn ang="0">
                    <a:pos x="0" y="24"/>
                  </a:cxn>
                  <a:cxn ang="0">
                    <a:pos x="0" y="24"/>
                  </a:cxn>
                  <a:cxn ang="0">
                    <a:pos x="0" y="19"/>
                  </a:cxn>
                  <a:cxn ang="0">
                    <a:pos x="1" y="14"/>
                  </a:cxn>
                  <a:cxn ang="0">
                    <a:pos x="3" y="11"/>
                  </a:cxn>
                  <a:cxn ang="0">
                    <a:pos x="5" y="7"/>
                  </a:cxn>
                  <a:cxn ang="0">
                    <a:pos x="8" y="5"/>
                  </a:cxn>
                  <a:cxn ang="0">
                    <a:pos x="12" y="2"/>
                  </a:cxn>
                  <a:cxn ang="0">
                    <a:pos x="16" y="1"/>
                  </a:cxn>
                  <a:cxn ang="0">
                    <a:pos x="22" y="0"/>
                  </a:cxn>
                  <a:cxn ang="0">
                    <a:pos x="22" y="0"/>
                  </a:cxn>
                  <a:cxn ang="0">
                    <a:pos x="103" y="1"/>
                  </a:cxn>
                  <a:cxn ang="0">
                    <a:pos x="185" y="2"/>
                  </a:cxn>
                  <a:cxn ang="0">
                    <a:pos x="185" y="2"/>
                  </a:cxn>
                  <a:cxn ang="0">
                    <a:pos x="265" y="3"/>
                  </a:cxn>
                  <a:cxn ang="0">
                    <a:pos x="347" y="4"/>
                  </a:cxn>
                  <a:cxn ang="0">
                    <a:pos x="347" y="4"/>
                  </a:cxn>
                  <a:cxn ang="0">
                    <a:pos x="353" y="4"/>
                  </a:cxn>
                  <a:cxn ang="0">
                    <a:pos x="357" y="5"/>
                  </a:cxn>
                  <a:cxn ang="0">
                    <a:pos x="361" y="8"/>
                  </a:cxn>
                  <a:cxn ang="0">
                    <a:pos x="364" y="10"/>
                  </a:cxn>
                  <a:cxn ang="0">
                    <a:pos x="367" y="14"/>
                  </a:cxn>
                  <a:cxn ang="0">
                    <a:pos x="368" y="18"/>
                  </a:cxn>
                  <a:cxn ang="0">
                    <a:pos x="369" y="22"/>
                  </a:cxn>
                  <a:cxn ang="0">
                    <a:pos x="370" y="27"/>
                  </a:cxn>
                  <a:cxn ang="0">
                    <a:pos x="370" y="27"/>
                  </a:cxn>
                  <a:cxn ang="0">
                    <a:pos x="369" y="31"/>
                  </a:cxn>
                  <a:cxn ang="0">
                    <a:pos x="368" y="35"/>
                  </a:cxn>
                  <a:cxn ang="0">
                    <a:pos x="367" y="38"/>
                  </a:cxn>
                  <a:cxn ang="0">
                    <a:pos x="364" y="42"/>
                  </a:cxn>
                  <a:cxn ang="0">
                    <a:pos x="361" y="45"/>
                  </a:cxn>
                  <a:cxn ang="0">
                    <a:pos x="357" y="48"/>
                  </a:cxn>
                  <a:cxn ang="0">
                    <a:pos x="353" y="49"/>
                  </a:cxn>
                  <a:cxn ang="0">
                    <a:pos x="347" y="50"/>
                  </a:cxn>
                  <a:cxn ang="0">
                    <a:pos x="347" y="50"/>
                  </a:cxn>
                </a:cxnLst>
                <a:rect l="0" t="0" r="r" b="b"/>
                <a:pathLst>
                  <a:path w="370" h="50">
                    <a:moveTo>
                      <a:pt x="347" y="50"/>
                    </a:moveTo>
                    <a:lnTo>
                      <a:pt x="347" y="50"/>
                    </a:lnTo>
                    <a:lnTo>
                      <a:pt x="265" y="49"/>
                    </a:lnTo>
                    <a:lnTo>
                      <a:pt x="185" y="48"/>
                    </a:lnTo>
                    <a:lnTo>
                      <a:pt x="185" y="48"/>
                    </a:lnTo>
                    <a:lnTo>
                      <a:pt x="103" y="46"/>
                    </a:lnTo>
                    <a:lnTo>
                      <a:pt x="22" y="46"/>
                    </a:lnTo>
                    <a:lnTo>
                      <a:pt x="22" y="46"/>
                    </a:lnTo>
                    <a:lnTo>
                      <a:pt x="16" y="45"/>
                    </a:lnTo>
                    <a:lnTo>
                      <a:pt x="12" y="44"/>
                    </a:lnTo>
                    <a:lnTo>
                      <a:pt x="8" y="41"/>
                    </a:lnTo>
                    <a:lnTo>
                      <a:pt x="5" y="39"/>
                    </a:lnTo>
                    <a:lnTo>
                      <a:pt x="3" y="35"/>
                    </a:lnTo>
                    <a:lnTo>
                      <a:pt x="1" y="32"/>
                    </a:lnTo>
                    <a:lnTo>
                      <a:pt x="0" y="28"/>
                    </a:lnTo>
                    <a:lnTo>
                      <a:pt x="0" y="24"/>
                    </a:lnTo>
                    <a:lnTo>
                      <a:pt x="0" y="24"/>
                    </a:lnTo>
                    <a:lnTo>
                      <a:pt x="0" y="19"/>
                    </a:lnTo>
                    <a:lnTo>
                      <a:pt x="1" y="14"/>
                    </a:lnTo>
                    <a:lnTo>
                      <a:pt x="3" y="11"/>
                    </a:lnTo>
                    <a:lnTo>
                      <a:pt x="5" y="7"/>
                    </a:lnTo>
                    <a:lnTo>
                      <a:pt x="8" y="5"/>
                    </a:lnTo>
                    <a:lnTo>
                      <a:pt x="12" y="2"/>
                    </a:lnTo>
                    <a:lnTo>
                      <a:pt x="16" y="1"/>
                    </a:lnTo>
                    <a:lnTo>
                      <a:pt x="22" y="0"/>
                    </a:lnTo>
                    <a:lnTo>
                      <a:pt x="22" y="0"/>
                    </a:lnTo>
                    <a:lnTo>
                      <a:pt x="103" y="1"/>
                    </a:lnTo>
                    <a:lnTo>
                      <a:pt x="185" y="2"/>
                    </a:lnTo>
                    <a:lnTo>
                      <a:pt x="185" y="2"/>
                    </a:lnTo>
                    <a:lnTo>
                      <a:pt x="265" y="3"/>
                    </a:lnTo>
                    <a:lnTo>
                      <a:pt x="347" y="4"/>
                    </a:lnTo>
                    <a:lnTo>
                      <a:pt x="347" y="4"/>
                    </a:lnTo>
                    <a:lnTo>
                      <a:pt x="353" y="4"/>
                    </a:lnTo>
                    <a:lnTo>
                      <a:pt x="357" y="5"/>
                    </a:lnTo>
                    <a:lnTo>
                      <a:pt x="361" y="8"/>
                    </a:lnTo>
                    <a:lnTo>
                      <a:pt x="364" y="10"/>
                    </a:lnTo>
                    <a:lnTo>
                      <a:pt x="367" y="14"/>
                    </a:lnTo>
                    <a:lnTo>
                      <a:pt x="368" y="18"/>
                    </a:lnTo>
                    <a:lnTo>
                      <a:pt x="369" y="22"/>
                    </a:lnTo>
                    <a:lnTo>
                      <a:pt x="370" y="27"/>
                    </a:lnTo>
                    <a:lnTo>
                      <a:pt x="370" y="27"/>
                    </a:lnTo>
                    <a:lnTo>
                      <a:pt x="369" y="31"/>
                    </a:lnTo>
                    <a:lnTo>
                      <a:pt x="368" y="35"/>
                    </a:lnTo>
                    <a:lnTo>
                      <a:pt x="367" y="38"/>
                    </a:lnTo>
                    <a:lnTo>
                      <a:pt x="364" y="42"/>
                    </a:lnTo>
                    <a:lnTo>
                      <a:pt x="361" y="45"/>
                    </a:lnTo>
                    <a:lnTo>
                      <a:pt x="357" y="48"/>
                    </a:lnTo>
                    <a:lnTo>
                      <a:pt x="353" y="49"/>
                    </a:lnTo>
                    <a:lnTo>
                      <a:pt x="347" y="50"/>
                    </a:lnTo>
                    <a:lnTo>
                      <a:pt x="347" y="50"/>
                    </a:lnTo>
                    <a:close/>
                  </a:path>
                </a:pathLst>
              </a:custGeom>
              <a:grpFill/>
              <a:ln w="9525">
                <a:noFill/>
                <a:round/>
              </a:ln>
            </p:spPr>
            <p:txBody>
              <a:bodyPr vert="horz" wrap="square" lIns="121920" tIns="60960" rIns="121920" bIns="60960" numCol="1" anchor="t" anchorCtr="0" compatLnSpc="1"/>
              <a:lstStyle/>
              <a:p>
                <a:endParaRPr lang="zh-CN" altLang="en-US" sz="2400">
                  <a:cs typeface="+mn-ea"/>
                  <a:sym typeface="+mn-lt"/>
                </a:endParaRPr>
              </a:p>
            </p:txBody>
          </p:sp>
          <p:sp>
            <p:nvSpPr>
              <p:cNvPr id="102" name="Freeform 648"/>
              <p:cNvSpPr/>
              <p:nvPr/>
            </p:nvSpPr>
            <p:spPr bwMode="auto">
              <a:xfrm>
                <a:off x="2581276" y="4510088"/>
                <a:ext cx="82550" cy="23813"/>
              </a:xfrm>
              <a:custGeom>
                <a:avLst/>
                <a:gdLst/>
                <a:ahLst/>
                <a:cxnLst>
                  <a:cxn ang="0">
                    <a:pos x="22" y="45"/>
                  </a:cxn>
                  <a:cxn ang="0">
                    <a:pos x="22" y="45"/>
                  </a:cxn>
                  <a:cxn ang="0">
                    <a:pos x="17" y="45"/>
                  </a:cxn>
                  <a:cxn ang="0">
                    <a:pos x="13" y="43"/>
                  </a:cxn>
                  <a:cxn ang="0">
                    <a:pos x="8" y="41"/>
                  </a:cxn>
                  <a:cxn ang="0">
                    <a:pos x="5" y="38"/>
                  </a:cxn>
                  <a:cxn ang="0">
                    <a:pos x="3" y="35"/>
                  </a:cxn>
                  <a:cxn ang="0">
                    <a:pos x="1" y="31"/>
                  </a:cxn>
                  <a:cxn ang="0">
                    <a:pos x="1" y="27"/>
                  </a:cxn>
                  <a:cxn ang="0">
                    <a:pos x="0" y="23"/>
                  </a:cxn>
                  <a:cxn ang="0">
                    <a:pos x="0" y="23"/>
                  </a:cxn>
                  <a:cxn ang="0">
                    <a:pos x="1" y="18"/>
                  </a:cxn>
                  <a:cxn ang="0">
                    <a:pos x="1" y="14"/>
                  </a:cxn>
                  <a:cxn ang="0">
                    <a:pos x="3" y="10"/>
                  </a:cxn>
                  <a:cxn ang="0">
                    <a:pos x="5" y="7"/>
                  </a:cxn>
                  <a:cxn ang="0">
                    <a:pos x="8" y="4"/>
                  </a:cxn>
                  <a:cxn ang="0">
                    <a:pos x="13" y="2"/>
                  </a:cxn>
                  <a:cxn ang="0">
                    <a:pos x="17" y="1"/>
                  </a:cxn>
                  <a:cxn ang="0">
                    <a:pos x="22" y="0"/>
                  </a:cxn>
                  <a:cxn ang="0">
                    <a:pos x="132" y="0"/>
                  </a:cxn>
                  <a:cxn ang="0">
                    <a:pos x="132" y="0"/>
                  </a:cxn>
                  <a:cxn ang="0">
                    <a:pos x="139" y="1"/>
                  </a:cxn>
                  <a:cxn ang="0">
                    <a:pos x="143" y="2"/>
                  </a:cxn>
                  <a:cxn ang="0">
                    <a:pos x="147" y="4"/>
                  </a:cxn>
                  <a:cxn ang="0">
                    <a:pos x="150" y="7"/>
                  </a:cxn>
                  <a:cxn ang="0">
                    <a:pos x="152" y="10"/>
                  </a:cxn>
                  <a:cxn ang="0">
                    <a:pos x="153" y="14"/>
                  </a:cxn>
                  <a:cxn ang="0">
                    <a:pos x="154" y="18"/>
                  </a:cxn>
                  <a:cxn ang="0">
                    <a:pos x="155" y="23"/>
                  </a:cxn>
                  <a:cxn ang="0">
                    <a:pos x="155" y="23"/>
                  </a:cxn>
                  <a:cxn ang="0">
                    <a:pos x="154" y="27"/>
                  </a:cxn>
                  <a:cxn ang="0">
                    <a:pos x="153" y="31"/>
                  </a:cxn>
                  <a:cxn ang="0">
                    <a:pos x="152" y="35"/>
                  </a:cxn>
                  <a:cxn ang="0">
                    <a:pos x="150" y="38"/>
                  </a:cxn>
                  <a:cxn ang="0">
                    <a:pos x="147" y="41"/>
                  </a:cxn>
                  <a:cxn ang="0">
                    <a:pos x="143" y="43"/>
                  </a:cxn>
                  <a:cxn ang="0">
                    <a:pos x="139" y="45"/>
                  </a:cxn>
                  <a:cxn ang="0">
                    <a:pos x="132" y="45"/>
                  </a:cxn>
                  <a:cxn ang="0">
                    <a:pos x="22" y="45"/>
                  </a:cxn>
                </a:cxnLst>
                <a:rect l="0" t="0" r="r" b="b"/>
                <a:pathLst>
                  <a:path w="155" h="45">
                    <a:moveTo>
                      <a:pt x="22" y="45"/>
                    </a:moveTo>
                    <a:lnTo>
                      <a:pt x="22" y="45"/>
                    </a:lnTo>
                    <a:lnTo>
                      <a:pt x="17" y="45"/>
                    </a:lnTo>
                    <a:lnTo>
                      <a:pt x="13" y="43"/>
                    </a:lnTo>
                    <a:lnTo>
                      <a:pt x="8" y="41"/>
                    </a:lnTo>
                    <a:lnTo>
                      <a:pt x="5" y="38"/>
                    </a:lnTo>
                    <a:lnTo>
                      <a:pt x="3" y="35"/>
                    </a:lnTo>
                    <a:lnTo>
                      <a:pt x="1" y="31"/>
                    </a:lnTo>
                    <a:lnTo>
                      <a:pt x="1" y="27"/>
                    </a:lnTo>
                    <a:lnTo>
                      <a:pt x="0" y="23"/>
                    </a:lnTo>
                    <a:lnTo>
                      <a:pt x="0" y="23"/>
                    </a:lnTo>
                    <a:lnTo>
                      <a:pt x="1" y="18"/>
                    </a:lnTo>
                    <a:lnTo>
                      <a:pt x="1" y="14"/>
                    </a:lnTo>
                    <a:lnTo>
                      <a:pt x="3" y="10"/>
                    </a:lnTo>
                    <a:lnTo>
                      <a:pt x="5" y="7"/>
                    </a:lnTo>
                    <a:lnTo>
                      <a:pt x="8" y="4"/>
                    </a:lnTo>
                    <a:lnTo>
                      <a:pt x="13" y="2"/>
                    </a:lnTo>
                    <a:lnTo>
                      <a:pt x="17" y="1"/>
                    </a:lnTo>
                    <a:lnTo>
                      <a:pt x="22" y="0"/>
                    </a:lnTo>
                    <a:lnTo>
                      <a:pt x="132" y="0"/>
                    </a:lnTo>
                    <a:lnTo>
                      <a:pt x="132" y="0"/>
                    </a:lnTo>
                    <a:lnTo>
                      <a:pt x="139" y="1"/>
                    </a:lnTo>
                    <a:lnTo>
                      <a:pt x="143" y="2"/>
                    </a:lnTo>
                    <a:lnTo>
                      <a:pt x="147" y="4"/>
                    </a:lnTo>
                    <a:lnTo>
                      <a:pt x="150" y="7"/>
                    </a:lnTo>
                    <a:lnTo>
                      <a:pt x="152" y="10"/>
                    </a:lnTo>
                    <a:lnTo>
                      <a:pt x="153" y="14"/>
                    </a:lnTo>
                    <a:lnTo>
                      <a:pt x="154" y="18"/>
                    </a:lnTo>
                    <a:lnTo>
                      <a:pt x="155" y="23"/>
                    </a:lnTo>
                    <a:lnTo>
                      <a:pt x="155" y="23"/>
                    </a:lnTo>
                    <a:lnTo>
                      <a:pt x="154" y="27"/>
                    </a:lnTo>
                    <a:lnTo>
                      <a:pt x="153" y="31"/>
                    </a:lnTo>
                    <a:lnTo>
                      <a:pt x="152" y="35"/>
                    </a:lnTo>
                    <a:lnTo>
                      <a:pt x="150" y="38"/>
                    </a:lnTo>
                    <a:lnTo>
                      <a:pt x="147" y="41"/>
                    </a:lnTo>
                    <a:lnTo>
                      <a:pt x="143" y="43"/>
                    </a:lnTo>
                    <a:lnTo>
                      <a:pt x="139" y="45"/>
                    </a:lnTo>
                    <a:lnTo>
                      <a:pt x="132" y="45"/>
                    </a:lnTo>
                    <a:lnTo>
                      <a:pt x="22" y="45"/>
                    </a:lnTo>
                    <a:close/>
                  </a:path>
                </a:pathLst>
              </a:custGeom>
              <a:grpFill/>
              <a:ln w="9525">
                <a:noFill/>
                <a:round/>
              </a:ln>
            </p:spPr>
            <p:txBody>
              <a:bodyPr vert="horz" wrap="square" lIns="121920" tIns="60960" rIns="121920" bIns="60960" numCol="1" anchor="t" anchorCtr="0" compatLnSpc="1"/>
              <a:lstStyle/>
              <a:p>
                <a:endParaRPr lang="zh-CN" altLang="en-US" sz="2400">
                  <a:cs typeface="+mn-ea"/>
                  <a:sym typeface="+mn-lt"/>
                </a:endParaRPr>
              </a:p>
            </p:txBody>
          </p:sp>
          <p:sp>
            <p:nvSpPr>
              <p:cNvPr id="103" name="Freeform 649"/>
              <p:cNvSpPr/>
              <p:nvPr/>
            </p:nvSpPr>
            <p:spPr bwMode="auto">
              <a:xfrm>
                <a:off x="2578101" y="4552950"/>
                <a:ext cx="241300" cy="31750"/>
              </a:xfrm>
              <a:custGeom>
                <a:avLst/>
                <a:gdLst/>
                <a:ahLst/>
                <a:cxnLst>
                  <a:cxn ang="0">
                    <a:pos x="400" y="58"/>
                  </a:cxn>
                  <a:cxn ang="0">
                    <a:pos x="400" y="58"/>
                  </a:cxn>
                  <a:cxn ang="0">
                    <a:pos x="352" y="58"/>
                  </a:cxn>
                  <a:cxn ang="0">
                    <a:pos x="305" y="56"/>
                  </a:cxn>
                  <a:cxn ang="0">
                    <a:pos x="212" y="52"/>
                  </a:cxn>
                  <a:cxn ang="0">
                    <a:pos x="212" y="52"/>
                  </a:cxn>
                  <a:cxn ang="0">
                    <a:pos x="117" y="48"/>
                  </a:cxn>
                  <a:cxn ang="0">
                    <a:pos x="69" y="46"/>
                  </a:cxn>
                  <a:cxn ang="0">
                    <a:pos x="22" y="46"/>
                  </a:cxn>
                  <a:cxn ang="0">
                    <a:pos x="22" y="46"/>
                  </a:cxn>
                  <a:cxn ang="0">
                    <a:pos x="16" y="45"/>
                  </a:cxn>
                  <a:cxn ang="0">
                    <a:pos x="12" y="44"/>
                  </a:cxn>
                  <a:cxn ang="0">
                    <a:pos x="8" y="42"/>
                  </a:cxn>
                  <a:cxn ang="0">
                    <a:pos x="5" y="39"/>
                  </a:cxn>
                  <a:cxn ang="0">
                    <a:pos x="3" y="36"/>
                  </a:cxn>
                  <a:cxn ang="0">
                    <a:pos x="1" y="31"/>
                  </a:cxn>
                  <a:cxn ang="0">
                    <a:pos x="0" y="27"/>
                  </a:cxn>
                  <a:cxn ang="0">
                    <a:pos x="0" y="23"/>
                  </a:cxn>
                  <a:cxn ang="0">
                    <a:pos x="0" y="23"/>
                  </a:cxn>
                  <a:cxn ang="0">
                    <a:pos x="0" y="19"/>
                  </a:cxn>
                  <a:cxn ang="0">
                    <a:pos x="1" y="15"/>
                  </a:cxn>
                  <a:cxn ang="0">
                    <a:pos x="3" y="11"/>
                  </a:cxn>
                  <a:cxn ang="0">
                    <a:pos x="5" y="8"/>
                  </a:cxn>
                  <a:cxn ang="0">
                    <a:pos x="8" y="5"/>
                  </a:cxn>
                  <a:cxn ang="0">
                    <a:pos x="12" y="3"/>
                  </a:cxn>
                  <a:cxn ang="0">
                    <a:pos x="16" y="0"/>
                  </a:cxn>
                  <a:cxn ang="0">
                    <a:pos x="22" y="0"/>
                  </a:cxn>
                  <a:cxn ang="0">
                    <a:pos x="22" y="0"/>
                  </a:cxn>
                  <a:cxn ang="0">
                    <a:pos x="69" y="0"/>
                  </a:cxn>
                  <a:cxn ang="0">
                    <a:pos x="117" y="3"/>
                  </a:cxn>
                  <a:cxn ang="0">
                    <a:pos x="211" y="7"/>
                  </a:cxn>
                  <a:cxn ang="0">
                    <a:pos x="211" y="7"/>
                  </a:cxn>
                  <a:cxn ang="0">
                    <a:pos x="305" y="11"/>
                  </a:cxn>
                  <a:cxn ang="0">
                    <a:pos x="352" y="13"/>
                  </a:cxn>
                  <a:cxn ang="0">
                    <a:pos x="400" y="13"/>
                  </a:cxn>
                  <a:cxn ang="0">
                    <a:pos x="400" y="13"/>
                  </a:cxn>
                  <a:cxn ang="0">
                    <a:pos x="433" y="13"/>
                  </a:cxn>
                  <a:cxn ang="0">
                    <a:pos x="433" y="13"/>
                  </a:cxn>
                  <a:cxn ang="0">
                    <a:pos x="433" y="13"/>
                  </a:cxn>
                  <a:cxn ang="0">
                    <a:pos x="438" y="13"/>
                  </a:cxn>
                  <a:cxn ang="0">
                    <a:pos x="443" y="15"/>
                  </a:cxn>
                  <a:cxn ang="0">
                    <a:pos x="446" y="17"/>
                  </a:cxn>
                  <a:cxn ang="0">
                    <a:pos x="449" y="20"/>
                  </a:cxn>
                  <a:cxn ang="0">
                    <a:pos x="451" y="23"/>
                  </a:cxn>
                  <a:cxn ang="0">
                    <a:pos x="453" y="26"/>
                  </a:cxn>
                  <a:cxn ang="0">
                    <a:pos x="454" y="30"/>
                  </a:cxn>
                  <a:cxn ang="0">
                    <a:pos x="454" y="35"/>
                  </a:cxn>
                  <a:cxn ang="0">
                    <a:pos x="454" y="35"/>
                  </a:cxn>
                  <a:cxn ang="0">
                    <a:pos x="454" y="39"/>
                  </a:cxn>
                  <a:cxn ang="0">
                    <a:pos x="453" y="43"/>
                  </a:cxn>
                  <a:cxn ang="0">
                    <a:pos x="451" y="47"/>
                  </a:cxn>
                  <a:cxn ang="0">
                    <a:pos x="449" y="51"/>
                  </a:cxn>
                  <a:cxn ang="0">
                    <a:pos x="446" y="54"/>
                  </a:cxn>
                  <a:cxn ang="0">
                    <a:pos x="442" y="56"/>
                  </a:cxn>
                  <a:cxn ang="0">
                    <a:pos x="438" y="57"/>
                  </a:cxn>
                  <a:cxn ang="0">
                    <a:pos x="433" y="58"/>
                  </a:cxn>
                  <a:cxn ang="0">
                    <a:pos x="433" y="58"/>
                  </a:cxn>
                  <a:cxn ang="0">
                    <a:pos x="400" y="58"/>
                  </a:cxn>
                  <a:cxn ang="0">
                    <a:pos x="400" y="58"/>
                  </a:cxn>
                </a:cxnLst>
                <a:rect l="0" t="0" r="r" b="b"/>
                <a:pathLst>
                  <a:path w="454" h="58">
                    <a:moveTo>
                      <a:pt x="400" y="58"/>
                    </a:moveTo>
                    <a:lnTo>
                      <a:pt x="400" y="58"/>
                    </a:lnTo>
                    <a:lnTo>
                      <a:pt x="352" y="58"/>
                    </a:lnTo>
                    <a:lnTo>
                      <a:pt x="305" y="56"/>
                    </a:lnTo>
                    <a:lnTo>
                      <a:pt x="212" y="52"/>
                    </a:lnTo>
                    <a:lnTo>
                      <a:pt x="212" y="52"/>
                    </a:lnTo>
                    <a:lnTo>
                      <a:pt x="117" y="48"/>
                    </a:lnTo>
                    <a:lnTo>
                      <a:pt x="69" y="46"/>
                    </a:lnTo>
                    <a:lnTo>
                      <a:pt x="22" y="46"/>
                    </a:lnTo>
                    <a:lnTo>
                      <a:pt x="22" y="46"/>
                    </a:lnTo>
                    <a:lnTo>
                      <a:pt x="16" y="45"/>
                    </a:lnTo>
                    <a:lnTo>
                      <a:pt x="12" y="44"/>
                    </a:lnTo>
                    <a:lnTo>
                      <a:pt x="8" y="42"/>
                    </a:lnTo>
                    <a:lnTo>
                      <a:pt x="5" y="39"/>
                    </a:lnTo>
                    <a:lnTo>
                      <a:pt x="3" y="36"/>
                    </a:lnTo>
                    <a:lnTo>
                      <a:pt x="1" y="31"/>
                    </a:lnTo>
                    <a:lnTo>
                      <a:pt x="0" y="27"/>
                    </a:lnTo>
                    <a:lnTo>
                      <a:pt x="0" y="23"/>
                    </a:lnTo>
                    <a:lnTo>
                      <a:pt x="0" y="23"/>
                    </a:lnTo>
                    <a:lnTo>
                      <a:pt x="0" y="19"/>
                    </a:lnTo>
                    <a:lnTo>
                      <a:pt x="1" y="15"/>
                    </a:lnTo>
                    <a:lnTo>
                      <a:pt x="3" y="11"/>
                    </a:lnTo>
                    <a:lnTo>
                      <a:pt x="5" y="8"/>
                    </a:lnTo>
                    <a:lnTo>
                      <a:pt x="8" y="5"/>
                    </a:lnTo>
                    <a:lnTo>
                      <a:pt x="12" y="3"/>
                    </a:lnTo>
                    <a:lnTo>
                      <a:pt x="16" y="0"/>
                    </a:lnTo>
                    <a:lnTo>
                      <a:pt x="22" y="0"/>
                    </a:lnTo>
                    <a:lnTo>
                      <a:pt x="22" y="0"/>
                    </a:lnTo>
                    <a:lnTo>
                      <a:pt x="69" y="0"/>
                    </a:lnTo>
                    <a:lnTo>
                      <a:pt x="117" y="3"/>
                    </a:lnTo>
                    <a:lnTo>
                      <a:pt x="211" y="7"/>
                    </a:lnTo>
                    <a:lnTo>
                      <a:pt x="211" y="7"/>
                    </a:lnTo>
                    <a:lnTo>
                      <a:pt x="305" y="11"/>
                    </a:lnTo>
                    <a:lnTo>
                      <a:pt x="352" y="13"/>
                    </a:lnTo>
                    <a:lnTo>
                      <a:pt x="400" y="13"/>
                    </a:lnTo>
                    <a:lnTo>
                      <a:pt x="400" y="13"/>
                    </a:lnTo>
                    <a:lnTo>
                      <a:pt x="433" y="13"/>
                    </a:lnTo>
                    <a:lnTo>
                      <a:pt x="433" y="13"/>
                    </a:lnTo>
                    <a:lnTo>
                      <a:pt x="433" y="13"/>
                    </a:lnTo>
                    <a:lnTo>
                      <a:pt x="438" y="13"/>
                    </a:lnTo>
                    <a:lnTo>
                      <a:pt x="443" y="15"/>
                    </a:lnTo>
                    <a:lnTo>
                      <a:pt x="446" y="17"/>
                    </a:lnTo>
                    <a:lnTo>
                      <a:pt x="449" y="20"/>
                    </a:lnTo>
                    <a:lnTo>
                      <a:pt x="451" y="23"/>
                    </a:lnTo>
                    <a:lnTo>
                      <a:pt x="453" y="26"/>
                    </a:lnTo>
                    <a:lnTo>
                      <a:pt x="454" y="30"/>
                    </a:lnTo>
                    <a:lnTo>
                      <a:pt x="454" y="35"/>
                    </a:lnTo>
                    <a:lnTo>
                      <a:pt x="454" y="35"/>
                    </a:lnTo>
                    <a:lnTo>
                      <a:pt x="454" y="39"/>
                    </a:lnTo>
                    <a:lnTo>
                      <a:pt x="453" y="43"/>
                    </a:lnTo>
                    <a:lnTo>
                      <a:pt x="451" y="47"/>
                    </a:lnTo>
                    <a:lnTo>
                      <a:pt x="449" y="51"/>
                    </a:lnTo>
                    <a:lnTo>
                      <a:pt x="446" y="54"/>
                    </a:lnTo>
                    <a:lnTo>
                      <a:pt x="442" y="56"/>
                    </a:lnTo>
                    <a:lnTo>
                      <a:pt x="438" y="57"/>
                    </a:lnTo>
                    <a:lnTo>
                      <a:pt x="433" y="58"/>
                    </a:lnTo>
                    <a:lnTo>
                      <a:pt x="433" y="58"/>
                    </a:lnTo>
                    <a:lnTo>
                      <a:pt x="400" y="58"/>
                    </a:lnTo>
                    <a:lnTo>
                      <a:pt x="400" y="58"/>
                    </a:lnTo>
                    <a:close/>
                  </a:path>
                </a:pathLst>
              </a:custGeom>
              <a:grpFill/>
              <a:ln w="9525">
                <a:noFill/>
                <a:round/>
              </a:ln>
            </p:spPr>
            <p:txBody>
              <a:bodyPr vert="horz" wrap="square" lIns="121920" tIns="60960" rIns="121920" bIns="60960" numCol="1" anchor="t" anchorCtr="0" compatLnSpc="1"/>
              <a:lstStyle/>
              <a:p>
                <a:endParaRPr lang="zh-CN" altLang="en-US" sz="2400">
                  <a:cs typeface="+mn-ea"/>
                  <a:sym typeface="+mn-lt"/>
                </a:endParaRPr>
              </a:p>
            </p:txBody>
          </p:sp>
          <p:sp>
            <p:nvSpPr>
              <p:cNvPr id="104" name="Freeform 650"/>
              <p:cNvSpPr/>
              <p:nvPr/>
            </p:nvSpPr>
            <p:spPr bwMode="auto">
              <a:xfrm>
                <a:off x="2163763" y="4130675"/>
                <a:ext cx="603250" cy="517525"/>
              </a:xfrm>
              <a:custGeom>
                <a:avLst/>
                <a:gdLst/>
                <a:ahLst/>
                <a:cxnLst>
                  <a:cxn ang="0">
                    <a:pos x="152" y="976"/>
                  </a:cxn>
                  <a:cxn ang="0">
                    <a:pos x="69" y="957"/>
                  </a:cxn>
                  <a:cxn ang="0">
                    <a:pos x="35" y="924"/>
                  </a:cxn>
                  <a:cxn ang="0">
                    <a:pos x="9" y="878"/>
                  </a:cxn>
                  <a:cxn ang="0">
                    <a:pos x="0" y="852"/>
                  </a:cxn>
                  <a:cxn ang="0">
                    <a:pos x="1" y="746"/>
                  </a:cxn>
                  <a:cxn ang="0">
                    <a:pos x="4" y="564"/>
                  </a:cxn>
                  <a:cxn ang="0">
                    <a:pos x="2" y="463"/>
                  </a:cxn>
                  <a:cxn ang="0">
                    <a:pos x="5" y="378"/>
                  </a:cxn>
                  <a:cxn ang="0">
                    <a:pos x="2" y="261"/>
                  </a:cxn>
                  <a:cxn ang="0">
                    <a:pos x="14" y="150"/>
                  </a:cxn>
                  <a:cxn ang="0">
                    <a:pos x="18" y="135"/>
                  </a:cxn>
                  <a:cxn ang="0">
                    <a:pos x="32" y="65"/>
                  </a:cxn>
                  <a:cxn ang="0">
                    <a:pos x="66" y="26"/>
                  </a:cxn>
                  <a:cxn ang="0">
                    <a:pos x="137" y="2"/>
                  </a:cxn>
                  <a:cxn ang="0">
                    <a:pos x="197" y="0"/>
                  </a:cxn>
                  <a:cxn ang="0">
                    <a:pos x="288" y="7"/>
                  </a:cxn>
                  <a:cxn ang="0">
                    <a:pos x="338" y="6"/>
                  </a:cxn>
                  <a:cxn ang="0">
                    <a:pos x="433" y="12"/>
                  </a:cxn>
                  <a:cxn ang="0">
                    <a:pos x="535" y="9"/>
                  </a:cxn>
                  <a:cxn ang="0">
                    <a:pos x="789" y="13"/>
                  </a:cxn>
                  <a:cxn ang="0">
                    <a:pos x="993" y="15"/>
                  </a:cxn>
                  <a:cxn ang="0">
                    <a:pos x="1078" y="33"/>
                  </a:cxn>
                  <a:cxn ang="0">
                    <a:pos x="1120" y="71"/>
                  </a:cxn>
                  <a:cxn ang="0">
                    <a:pos x="1139" y="149"/>
                  </a:cxn>
                  <a:cxn ang="0">
                    <a:pos x="1128" y="219"/>
                  </a:cxn>
                  <a:cxn ang="0">
                    <a:pos x="1111" y="230"/>
                  </a:cxn>
                  <a:cxn ang="0">
                    <a:pos x="1088" y="212"/>
                  </a:cxn>
                  <a:cxn ang="0">
                    <a:pos x="1092" y="184"/>
                  </a:cxn>
                  <a:cxn ang="0">
                    <a:pos x="1090" y="133"/>
                  </a:cxn>
                  <a:cxn ang="0">
                    <a:pos x="1069" y="80"/>
                  </a:cxn>
                  <a:cxn ang="0">
                    <a:pos x="1039" y="67"/>
                  </a:cxn>
                  <a:cxn ang="0">
                    <a:pos x="914" y="61"/>
                  </a:cxn>
                  <a:cxn ang="0">
                    <a:pos x="786" y="62"/>
                  </a:cxn>
                  <a:cxn ang="0">
                    <a:pos x="689" y="63"/>
                  </a:cxn>
                  <a:cxn ang="0">
                    <a:pos x="566" y="56"/>
                  </a:cxn>
                  <a:cxn ang="0">
                    <a:pos x="289" y="53"/>
                  </a:cxn>
                  <a:cxn ang="0">
                    <a:pos x="154" y="46"/>
                  </a:cxn>
                  <a:cxn ang="0">
                    <a:pos x="89" y="64"/>
                  </a:cxn>
                  <a:cxn ang="0">
                    <a:pos x="70" y="94"/>
                  </a:cxn>
                  <a:cxn ang="0">
                    <a:pos x="64" y="141"/>
                  </a:cxn>
                  <a:cxn ang="0">
                    <a:pos x="60" y="164"/>
                  </a:cxn>
                  <a:cxn ang="0">
                    <a:pos x="50" y="264"/>
                  </a:cxn>
                  <a:cxn ang="0">
                    <a:pos x="51" y="414"/>
                  </a:cxn>
                  <a:cxn ang="0">
                    <a:pos x="49" y="513"/>
                  </a:cxn>
                  <a:cxn ang="0">
                    <a:pos x="51" y="674"/>
                  </a:cxn>
                  <a:cxn ang="0">
                    <a:pos x="47" y="807"/>
                  </a:cxn>
                  <a:cxn ang="0">
                    <a:pos x="49" y="851"/>
                  </a:cxn>
                  <a:cxn ang="0">
                    <a:pos x="57" y="880"/>
                  </a:cxn>
                  <a:cxn ang="0">
                    <a:pos x="88" y="915"/>
                  </a:cxn>
                  <a:cxn ang="0">
                    <a:pos x="142" y="931"/>
                  </a:cxn>
                  <a:cxn ang="0">
                    <a:pos x="201" y="930"/>
                  </a:cxn>
                  <a:cxn ang="0">
                    <a:pos x="280" y="933"/>
                  </a:cxn>
                  <a:cxn ang="0">
                    <a:pos x="301" y="947"/>
                  </a:cxn>
                  <a:cxn ang="0">
                    <a:pos x="300" y="968"/>
                  </a:cxn>
                  <a:cxn ang="0">
                    <a:pos x="280" y="978"/>
                  </a:cxn>
                </a:cxnLst>
                <a:rect l="0" t="0" r="r" b="b"/>
                <a:pathLst>
                  <a:path w="1139" h="978">
                    <a:moveTo>
                      <a:pt x="280" y="978"/>
                    </a:moveTo>
                    <a:lnTo>
                      <a:pt x="280" y="978"/>
                    </a:lnTo>
                    <a:lnTo>
                      <a:pt x="218" y="978"/>
                    </a:lnTo>
                    <a:lnTo>
                      <a:pt x="156" y="977"/>
                    </a:lnTo>
                    <a:lnTo>
                      <a:pt x="152" y="976"/>
                    </a:lnTo>
                    <a:lnTo>
                      <a:pt x="152" y="976"/>
                    </a:lnTo>
                    <a:lnTo>
                      <a:pt x="139" y="976"/>
                    </a:lnTo>
                    <a:lnTo>
                      <a:pt x="125" y="975"/>
                    </a:lnTo>
                    <a:lnTo>
                      <a:pt x="112" y="973"/>
                    </a:lnTo>
                    <a:lnTo>
                      <a:pt x="97" y="970"/>
                    </a:lnTo>
                    <a:lnTo>
                      <a:pt x="83" y="965"/>
                    </a:lnTo>
                    <a:lnTo>
                      <a:pt x="69" y="957"/>
                    </a:lnTo>
                    <a:lnTo>
                      <a:pt x="63" y="953"/>
                    </a:lnTo>
                    <a:lnTo>
                      <a:pt x="57" y="949"/>
                    </a:lnTo>
                    <a:lnTo>
                      <a:pt x="52" y="944"/>
                    </a:lnTo>
                    <a:lnTo>
                      <a:pt x="47" y="938"/>
                    </a:lnTo>
                    <a:lnTo>
                      <a:pt x="47" y="938"/>
                    </a:lnTo>
                    <a:lnTo>
                      <a:pt x="35" y="924"/>
                    </a:lnTo>
                    <a:lnTo>
                      <a:pt x="26" y="912"/>
                    </a:lnTo>
                    <a:lnTo>
                      <a:pt x="19" y="899"/>
                    </a:lnTo>
                    <a:lnTo>
                      <a:pt x="11" y="885"/>
                    </a:lnTo>
                    <a:lnTo>
                      <a:pt x="11" y="885"/>
                    </a:lnTo>
                    <a:lnTo>
                      <a:pt x="9" y="878"/>
                    </a:lnTo>
                    <a:lnTo>
                      <a:pt x="9" y="878"/>
                    </a:lnTo>
                    <a:lnTo>
                      <a:pt x="7" y="875"/>
                    </a:lnTo>
                    <a:lnTo>
                      <a:pt x="4" y="870"/>
                    </a:lnTo>
                    <a:lnTo>
                      <a:pt x="4" y="870"/>
                    </a:lnTo>
                    <a:lnTo>
                      <a:pt x="3" y="866"/>
                    </a:lnTo>
                    <a:lnTo>
                      <a:pt x="1" y="861"/>
                    </a:lnTo>
                    <a:lnTo>
                      <a:pt x="0" y="852"/>
                    </a:lnTo>
                    <a:lnTo>
                      <a:pt x="0" y="843"/>
                    </a:lnTo>
                    <a:lnTo>
                      <a:pt x="1" y="832"/>
                    </a:lnTo>
                    <a:lnTo>
                      <a:pt x="1" y="832"/>
                    </a:lnTo>
                    <a:lnTo>
                      <a:pt x="1" y="818"/>
                    </a:lnTo>
                    <a:lnTo>
                      <a:pt x="1" y="746"/>
                    </a:lnTo>
                    <a:lnTo>
                      <a:pt x="1" y="746"/>
                    </a:lnTo>
                    <a:lnTo>
                      <a:pt x="2" y="700"/>
                    </a:lnTo>
                    <a:lnTo>
                      <a:pt x="3" y="655"/>
                    </a:lnTo>
                    <a:lnTo>
                      <a:pt x="3" y="655"/>
                    </a:lnTo>
                    <a:lnTo>
                      <a:pt x="4" y="609"/>
                    </a:lnTo>
                    <a:lnTo>
                      <a:pt x="4" y="564"/>
                    </a:lnTo>
                    <a:lnTo>
                      <a:pt x="4" y="564"/>
                    </a:lnTo>
                    <a:lnTo>
                      <a:pt x="4" y="538"/>
                    </a:lnTo>
                    <a:lnTo>
                      <a:pt x="3" y="512"/>
                    </a:lnTo>
                    <a:lnTo>
                      <a:pt x="3" y="512"/>
                    </a:lnTo>
                    <a:lnTo>
                      <a:pt x="1" y="481"/>
                    </a:lnTo>
                    <a:lnTo>
                      <a:pt x="1" y="481"/>
                    </a:lnTo>
                    <a:lnTo>
                      <a:pt x="2" y="463"/>
                    </a:lnTo>
                    <a:lnTo>
                      <a:pt x="3" y="445"/>
                    </a:lnTo>
                    <a:lnTo>
                      <a:pt x="3" y="445"/>
                    </a:lnTo>
                    <a:lnTo>
                      <a:pt x="5" y="430"/>
                    </a:lnTo>
                    <a:lnTo>
                      <a:pt x="6" y="414"/>
                    </a:lnTo>
                    <a:lnTo>
                      <a:pt x="6" y="414"/>
                    </a:lnTo>
                    <a:lnTo>
                      <a:pt x="5" y="378"/>
                    </a:lnTo>
                    <a:lnTo>
                      <a:pt x="4" y="342"/>
                    </a:lnTo>
                    <a:lnTo>
                      <a:pt x="4" y="342"/>
                    </a:lnTo>
                    <a:lnTo>
                      <a:pt x="2" y="309"/>
                    </a:lnTo>
                    <a:lnTo>
                      <a:pt x="1" y="276"/>
                    </a:lnTo>
                    <a:lnTo>
                      <a:pt x="1" y="276"/>
                    </a:lnTo>
                    <a:lnTo>
                      <a:pt x="2" y="261"/>
                    </a:lnTo>
                    <a:lnTo>
                      <a:pt x="3" y="246"/>
                    </a:lnTo>
                    <a:lnTo>
                      <a:pt x="7" y="216"/>
                    </a:lnTo>
                    <a:lnTo>
                      <a:pt x="7" y="216"/>
                    </a:lnTo>
                    <a:lnTo>
                      <a:pt x="12" y="184"/>
                    </a:lnTo>
                    <a:lnTo>
                      <a:pt x="13" y="166"/>
                    </a:lnTo>
                    <a:lnTo>
                      <a:pt x="14" y="150"/>
                    </a:lnTo>
                    <a:lnTo>
                      <a:pt x="14" y="150"/>
                    </a:lnTo>
                    <a:lnTo>
                      <a:pt x="14" y="144"/>
                    </a:lnTo>
                    <a:lnTo>
                      <a:pt x="17" y="138"/>
                    </a:lnTo>
                    <a:lnTo>
                      <a:pt x="18" y="136"/>
                    </a:lnTo>
                    <a:lnTo>
                      <a:pt x="18" y="135"/>
                    </a:lnTo>
                    <a:lnTo>
                      <a:pt x="18" y="135"/>
                    </a:lnTo>
                    <a:lnTo>
                      <a:pt x="18" y="123"/>
                    </a:lnTo>
                    <a:lnTo>
                      <a:pt x="19" y="111"/>
                    </a:lnTo>
                    <a:lnTo>
                      <a:pt x="21" y="99"/>
                    </a:lnTo>
                    <a:lnTo>
                      <a:pt x="24" y="87"/>
                    </a:lnTo>
                    <a:lnTo>
                      <a:pt x="28" y="75"/>
                    </a:lnTo>
                    <a:lnTo>
                      <a:pt x="32" y="65"/>
                    </a:lnTo>
                    <a:lnTo>
                      <a:pt x="38" y="55"/>
                    </a:lnTo>
                    <a:lnTo>
                      <a:pt x="45" y="45"/>
                    </a:lnTo>
                    <a:lnTo>
                      <a:pt x="45" y="45"/>
                    </a:lnTo>
                    <a:lnTo>
                      <a:pt x="52" y="38"/>
                    </a:lnTo>
                    <a:lnTo>
                      <a:pt x="59" y="31"/>
                    </a:lnTo>
                    <a:lnTo>
                      <a:pt x="66" y="26"/>
                    </a:lnTo>
                    <a:lnTo>
                      <a:pt x="73" y="21"/>
                    </a:lnTo>
                    <a:lnTo>
                      <a:pt x="81" y="16"/>
                    </a:lnTo>
                    <a:lnTo>
                      <a:pt x="88" y="12"/>
                    </a:lnTo>
                    <a:lnTo>
                      <a:pt x="103" y="7"/>
                    </a:lnTo>
                    <a:lnTo>
                      <a:pt x="120" y="4"/>
                    </a:lnTo>
                    <a:lnTo>
                      <a:pt x="137" y="2"/>
                    </a:lnTo>
                    <a:lnTo>
                      <a:pt x="156" y="1"/>
                    </a:lnTo>
                    <a:lnTo>
                      <a:pt x="175" y="1"/>
                    </a:lnTo>
                    <a:lnTo>
                      <a:pt x="175" y="1"/>
                    </a:lnTo>
                    <a:lnTo>
                      <a:pt x="192" y="1"/>
                    </a:lnTo>
                    <a:lnTo>
                      <a:pt x="192" y="1"/>
                    </a:lnTo>
                    <a:lnTo>
                      <a:pt x="197" y="0"/>
                    </a:lnTo>
                    <a:lnTo>
                      <a:pt x="197" y="0"/>
                    </a:lnTo>
                    <a:lnTo>
                      <a:pt x="220" y="1"/>
                    </a:lnTo>
                    <a:lnTo>
                      <a:pt x="243" y="3"/>
                    </a:lnTo>
                    <a:lnTo>
                      <a:pt x="243" y="3"/>
                    </a:lnTo>
                    <a:lnTo>
                      <a:pt x="265" y="6"/>
                    </a:lnTo>
                    <a:lnTo>
                      <a:pt x="288" y="7"/>
                    </a:lnTo>
                    <a:lnTo>
                      <a:pt x="290" y="7"/>
                    </a:lnTo>
                    <a:lnTo>
                      <a:pt x="290" y="7"/>
                    </a:lnTo>
                    <a:lnTo>
                      <a:pt x="314" y="6"/>
                    </a:lnTo>
                    <a:lnTo>
                      <a:pt x="314" y="6"/>
                    </a:lnTo>
                    <a:lnTo>
                      <a:pt x="338" y="6"/>
                    </a:lnTo>
                    <a:lnTo>
                      <a:pt x="338" y="6"/>
                    </a:lnTo>
                    <a:lnTo>
                      <a:pt x="354" y="6"/>
                    </a:lnTo>
                    <a:lnTo>
                      <a:pt x="369" y="8"/>
                    </a:lnTo>
                    <a:lnTo>
                      <a:pt x="369" y="8"/>
                    </a:lnTo>
                    <a:lnTo>
                      <a:pt x="383" y="9"/>
                    </a:lnTo>
                    <a:lnTo>
                      <a:pt x="399" y="11"/>
                    </a:lnTo>
                    <a:lnTo>
                      <a:pt x="433" y="12"/>
                    </a:lnTo>
                    <a:lnTo>
                      <a:pt x="433" y="12"/>
                    </a:lnTo>
                    <a:lnTo>
                      <a:pt x="459" y="11"/>
                    </a:lnTo>
                    <a:lnTo>
                      <a:pt x="484" y="10"/>
                    </a:lnTo>
                    <a:lnTo>
                      <a:pt x="484" y="10"/>
                    </a:lnTo>
                    <a:lnTo>
                      <a:pt x="535" y="9"/>
                    </a:lnTo>
                    <a:lnTo>
                      <a:pt x="535" y="9"/>
                    </a:lnTo>
                    <a:lnTo>
                      <a:pt x="566" y="10"/>
                    </a:lnTo>
                    <a:lnTo>
                      <a:pt x="566" y="10"/>
                    </a:lnTo>
                    <a:lnTo>
                      <a:pt x="633" y="13"/>
                    </a:lnTo>
                    <a:lnTo>
                      <a:pt x="712" y="14"/>
                    </a:lnTo>
                    <a:lnTo>
                      <a:pt x="712" y="14"/>
                    </a:lnTo>
                    <a:lnTo>
                      <a:pt x="789" y="13"/>
                    </a:lnTo>
                    <a:lnTo>
                      <a:pt x="789" y="13"/>
                    </a:lnTo>
                    <a:lnTo>
                      <a:pt x="867" y="13"/>
                    </a:lnTo>
                    <a:lnTo>
                      <a:pt x="867" y="13"/>
                    </a:lnTo>
                    <a:lnTo>
                      <a:pt x="935" y="13"/>
                    </a:lnTo>
                    <a:lnTo>
                      <a:pt x="993" y="15"/>
                    </a:lnTo>
                    <a:lnTo>
                      <a:pt x="993" y="15"/>
                    </a:lnTo>
                    <a:lnTo>
                      <a:pt x="1013" y="17"/>
                    </a:lnTo>
                    <a:lnTo>
                      <a:pt x="1033" y="20"/>
                    </a:lnTo>
                    <a:lnTo>
                      <a:pt x="1052" y="24"/>
                    </a:lnTo>
                    <a:lnTo>
                      <a:pt x="1061" y="27"/>
                    </a:lnTo>
                    <a:lnTo>
                      <a:pt x="1070" y="30"/>
                    </a:lnTo>
                    <a:lnTo>
                      <a:pt x="1078" y="33"/>
                    </a:lnTo>
                    <a:lnTo>
                      <a:pt x="1087" y="38"/>
                    </a:lnTo>
                    <a:lnTo>
                      <a:pt x="1094" y="43"/>
                    </a:lnTo>
                    <a:lnTo>
                      <a:pt x="1101" y="48"/>
                    </a:lnTo>
                    <a:lnTo>
                      <a:pt x="1108" y="56"/>
                    </a:lnTo>
                    <a:lnTo>
                      <a:pt x="1115" y="63"/>
                    </a:lnTo>
                    <a:lnTo>
                      <a:pt x="1120" y="71"/>
                    </a:lnTo>
                    <a:lnTo>
                      <a:pt x="1125" y="80"/>
                    </a:lnTo>
                    <a:lnTo>
                      <a:pt x="1125" y="80"/>
                    </a:lnTo>
                    <a:lnTo>
                      <a:pt x="1130" y="95"/>
                    </a:lnTo>
                    <a:lnTo>
                      <a:pt x="1134" y="111"/>
                    </a:lnTo>
                    <a:lnTo>
                      <a:pt x="1137" y="130"/>
                    </a:lnTo>
                    <a:lnTo>
                      <a:pt x="1139" y="149"/>
                    </a:lnTo>
                    <a:lnTo>
                      <a:pt x="1139" y="167"/>
                    </a:lnTo>
                    <a:lnTo>
                      <a:pt x="1137" y="186"/>
                    </a:lnTo>
                    <a:lnTo>
                      <a:pt x="1133" y="203"/>
                    </a:lnTo>
                    <a:lnTo>
                      <a:pt x="1131" y="211"/>
                    </a:lnTo>
                    <a:lnTo>
                      <a:pt x="1128" y="219"/>
                    </a:lnTo>
                    <a:lnTo>
                      <a:pt x="1128" y="219"/>
                    </a:lnTo>
                    <a:lnTo>
                      <a:pt x="1124" y="224"/>
                    </a:lnTo>
                    <a:lnTo>
                      <a:pt x="1120" y="228"/>
                    </a:lnTo>
                    <a:lnTo>
                      <a:pt x="1116" y="229"/>
                    </a:lnTo>
                    <a:lnTo>
                      <a:pt x="1111" y="230"/>
                    </a:lnTo>
                    <a:lnTo>
                      <a:pt x="1111" y="230"/>
                    </a:lnTo>
                    <a:lnTo>
                      <a:pt x="1111" y="230"/>
                    </a:lnTo>
                    <a:lnTo>
                      <a:pt x="1105" y="229"/>
                    </a:lnTo>
                    <a:lnTo>
                      <a:pt x="1099" y="226"/>
                    </a:lnTo>
                    <a:lnTo>
                      <a:pt x="1094" y="222"/>
                    </a:lnTo>
                    <a:lnTo>
                      <a:pt x="1090" y="218"/>
                    </a:lnTo>
                    <a:lnTo>
                      <a:pt x="1090" y="218"/>
                    </a:lnTo>
                    <a:lnTo>
                      <a:pt x="1088" y="212"/>
                    </a:lnTo>
                    <a:lnTo>
                      <a:pt x="1087" y="207"/>
                    </a:lnTo>
                    <a:lnTo>
                      <a:pt x="1087" y="200"/>
                    </a:lnTo>
                    <a:lnTo>
                      <a:pt x="1089" y="195"/>
                    </a:lnTo>
                    <a:lnTo>
                      <a:pt x="1089" y="195"/>
                    </a:lnTo>
                    <a:lnTo>
                      <a:pt x="1091" y="190"/>
                    </a:lnTo>
                    <a:lnTo>
                      <a:pt x="1092" y="184"/>
                    </a:lnTo>
                    <a:lnTo>
                      <a:pt x="1093" y="172"/>
                    </a:lnTo>
                    <a:lnTo>
                      <a:pt x="1092" y="159"/>
                    </a:lnTo>
                    <a:lnTo>
                      <a:pt x="1091" y="147"/>
                    </a:lnTo>
                    <a:lnTo>
                      <a:pt x="1091" y="147"/>
                    </a:lnTo>
                    <a:lnTo>
                      <a:pt x="1090" y="133"/>
                    </a:lnTo>
                    <a:lnTo>
                      <a:pt x="1090" y="133"/>
                    </a:lnTo>
                    <a:lnTo>
                      <a:pt x="1089" y="123"/>
                    </a:lnTo>
                    <a:lnTo>
                      <a:pt x="1087" y="113"/>
                    </a:lnTo>
                    <a:lnTo>
                      <a:pt x="1084" y="102"/>
                    </a:lnTo>
                    <a:lnTo>
                      <a:pt x="1079" y="93"/>
                    </a:lnTo>
                    <a:lnTo>
                      <a:pt x="1073" y="85"/>
                    </a:lnTo>
                    <a:lnTo>
                      <a:pt x="1069" y="80"/>
                    </a:lnTo>
                    <a:lnTo>
                      <a:pt x="1064" y="77"/>
                    </a:lnTo>
                    <a:lnTo>
                      <a:pt x="1059" y="74"/>
                    </a:lnTo>
                    <a:lnTo>
                      <a:pt x="1053" y="71"/>
                    </a:lnTo>
                    <a:lnTo>
                      <a:pt x="1046" y="69"/>
                    </a:lnTo>
                    <a:lnTo>
                      <a:pt x="1039" y="67"/>
                    </a:lnTo>
                    <a:lnTo>
                      <a:pt x="1039" y="67"/>
                    </a:lnTo>
                    <a:lnTo>
                      <a:pt x="1022" y="64"/>
                    </a:lnTo>
                    <a:lnTo>
                      <a:pt x="1002" y="62"/>
                    </a:lnTo>
                    <a:lnTo>
                      <a:pt x="981" y="61"/>
                    </a:lnTo>
                    <a:lnTo>
                      <a:pt x="959" y="60"/>
                    </a:lnTo>
                    <a:lnTo>
                      <a:pt x="959" y="60"/>
                    </a:lnTo>
                    <a:lnTo>
                      <a:pt x="914" y="61"/>
                    </a:lnTo>
                    <a:lnTo>
                      <a:pt x="914" y="61"/>
                    </a:lnTo>
                    <a:lnTo>
                      <a:pt x="872" y="62"/>
                    </a:lnTo>
                    <a:lnTo>
                      <a:pt x="872" y="62"/>
                    </a:lnTo>
                    <a:lnTo>
                      <a:pt x="829" y="62"/>
                    </a:lnTo>
                    <a:lnTo>
                      <a:pt x="829" y="62"/>
                    </a:lnTo>
                    <a:lnTo>
                      <a:pt x="786" y="62"/>
                    </a:lnTo>
                    <a:lnTo>
                      <a:pt x="786" y="62"/>
                    </a:lnTo>
                    <a:lnTo>
                      <a:pt x="741" y="62"/>
                    </a:lnTo>
                    <a:lnTo>
                      <a:pt x="701" y="63"/>
                    </a:lnTo>
                    <a:lnTo>
                      <a:pt x="701" y="63"/>
                    </a:lnTo>
                    <a:lnTo>
                      <a:pt x="689" y="63"/>
                    </a:lnTo>
                    <a:lnTo>
                      <a:pt x="689" y="63"/>
                    </a:lnTo>
                    <a:lnTo>
                      <a:pt x="656" y="62"/>
                    </a:lnTo>
                    <a:lnTo>
                      <a:pt x="623" y="60"/>
                    </a:lnTo>
                    <a:lnTo>
                      <a:pt x="623" y="60"/>
                    </a:lnTo>
                    <a:lnTo>
                      <a:pt x="595" y="57"/>
                    </a:lnTo>
                    <a:lnTo>
                      <a:pt x="566" y="56"/>
                    </a:lnTo>
                    <a:lnTo>
                      <a:pt x="566" y="56"/>
                    </a:lnTo>
                    <a:lnTo>
                      <a:pt x="500" y="55"/>
                    </a:lnTo>
                    <a:lnTo>
                      <a:pt x="435" y="55"/>
                    </a:lnTo>
                    <a:lnTo>
                      <a:pt x="435" y="55"/>
                    </a:lnTo>
                    <a:lnTo>
                      <a:pt x="362" y="54"/>
                    </a:lnTo>
                    <a:lnTo>
                      <a:pt x="289" y="53"/>
                    </a:lnTo>
                    <a:lnTo>
                      <a:pt x="289" y="53"/>
                    </a:lnTo>
                    <a:lnTo>
                      <a:pt x="259" y="51"/>
                    </a:lnTo>
                    <a:lnTo>
                      <a:pt x="230" y="50"/>
                    </a:lnTo>
                    <a:lnTo>
                      <a:pt x="230" y="50"/>
                    </a:lnTo>
                    <a:lnTo>
                      <a:pt x="192" y="47"/>
                    </a:lnTo>
                    <a:lnTo>
                      <a:pt x="154" y="46"/>
                    </a:lnTo>
                    <a:lnTo>
                      <a:pt x="154" y="46"/>
                    </a:lnTo>
                    <a:lnTo>
                      <a:pt x="143" y="46"/>
                    </a:lnTo>
                    <a:lnTo>
                      <a:pt x="131" y="47"/>
                    </a:lnTo>
                    <a:lnTo>
                      <a:pt x="120" y="50"/>
                    </a:lnTo>
                    <a:lnTo>
                      <a:pt x="108" y="53"/>
                    </a:lnTo>
                    <a:lnTo>
                      <a:pt x="98" y="57"/>
                    </a:lnTo>
                    <a:lnTo>
                      <a:pt x="89" y="64"/>
                    </a:lnTo>
                    <a:lnTo>
                      <a:pt x="85" y="68"/>
                    </a:lnTo>
                    <a:lnTo>
                      <a:pt x="81" y="73"/>
                    </a:lnTo>
                    <a:lnTo>
                      <a:pt x="76" y="78"/>
                    </a:lnTo>
                    <a:lnTo>
                      <a:pt x="73" y="84"/>
                    </a:lnTo>
                    <a:lnTo>
                      <a:pt x="73" y="84"/>
                    </a:lnTo>
                    <a:lnTo>
                      <a:pt x="70" y="94"/>
                    </a:lnTo>
                    <a:lnTo>
                      <a:pt x="65" y="110"/>
                    </a:lnTo>
                    <a:lnTo>
                      <a:pt x="62" y="126"/>
                    </a:lnTo>
                    <a:lnTo>
                      <a:pt x="62" y="133"/>
                    </a:lnTo>
                    <a:lnTo>
                      <a:pt x="63" y="137"/>
                    </a:lnTo>
                    <a:lnTo>
                      <a:pt x="63" y="137"/>
                    </a:lnTo>
                    <a:lnTo>
                      <a:pt x="64" y="141"/>
                    </a:lnTo>
                    <a:lnTo>
                      <a:pt x="64" y="146"/>
                    </a:lnTo>
                    <a:lnTo>
                      <a:pt x="64" y="152"/>
                    </a:lnTo>
                    <a:lnTo>
                      <a:pt x="63" y="157"/>
                    </a:lnTo>
                    <a:lnTo>
                      <a:pt x="60" y="161"/>
                    </a:lnTo>
                    <a:lnTo>
                      <a:pt x="60" y="162"/>
                    </a:lnTo>
                    <a:lnTo>
                      <a:pt x="60" y="164"/>
                    </a:lnTo>
                    <a:lnTo>
                      <a:pt x="60" y="164"/>
                    </a:lnTo>
                    <a:lnTo>
                      <a:pt x="58" y="189"/>
                    </a:lnTo>
                    <a:lnTo>
                      <a:pt x="55" y="213"/>
                    </a:lnTo>
                    <a:lnTo>
                      <a:pt x="55" y="213"/>
                    </a:lnTo>
                    <a:lnTo>
                      <a:pt x="52" y="239"/>
                    </a:lnTo>
                    <a:lnTo>
                      <a:pt x="50" y="264"/>
                    </a:lnTo>
                    <a:lnTo>
                      <a:pt x="50" y="264"/>
                    </a:lnTo>
                    <a:lnTo>
                      <a:pt x="50" y="295"/>
                    </a:lnTo>
                    <a:lnTo>
                      <a:pt x="50" y="325"/>
                    </a:lnTo>
                    <a:lnTo>
                      <a:pt x="51" y="385"/>
                    </a:lnTo>
                    <a:lnTo>
                      <a:pt x="51" y="385"/>
                    </a:lnTo>
                    <a:lnTo>
                      <a:pt x="51" y="414"/>
                    </a:lnTo>
                    <a:lnTo>
                      <a:pt x="50" y="443"/>
                    </a:lnTo>
                    <a:lnTo>
                      <a:pt x="50" y="443"/>
                    </a:lnTo>
                    <a:lnTo>
                      <a:pt x="48" y="478"/>
                    </a:lnTo>
                    <a:lnTo>
                      <a:pt x="48" y="496"/>
                    </a:lnTo>
                    <a:lnTo>
                      <a:pt x="49" y="513"/>
                    </a:lnTo>
                    <a:lnTo>
                      <a:pt x="49" y="513"/>
                    </a:lnTo>
                    <a:lnTo>
                      <a:pt x="50" y="543"/>
                    </a:lnTo>
                    <a:lnTo>
                      <a:pt x="51" y="572"/>
                    </a:lnTo>
                    <a:lnTo>
                      <a:pt x="51" y="631"/>
                    </a:lnTo>
                    <a:lnTo>
                      <a:pt x="51" y="631"/>
                    </a:lnTo>
                    <a:lnTo>
                      <a:pt x="51" y="674"/>
                    </a:lnTo>
                    <a:lnTo>
                      <a:pt x="51" y="674"/>
                    </a:lnTo>
                    <a:lnTo>
                      <a:pt x="50" y="707"/>
                    </a:lnTo>
                    <a:lnTo>
                      <a:pt x="49" y="741"/>
                    </a:lnTo>
                    <a:lnTo>
                      <a:pt x="49" y="741"/>
                    </a:lnTo>
                    <a:lnTo>
                      <a:pt x="48" y="774"/>
                    </a:lnTo>
                    <a:lnTo>
                      <a:pt x="47" y="807"/>
                    </a:lnTo>
                    <a:lnTo>
                      <a:pt x="47" y="807"/>
                    </a:lnTo>
                    <a:lnTo>
                      <a:pt x="47" y="822"/>
                    </a:lnTo>
                    <a:lnTo>
                      <a:pt x="47" y="822"/>
                    </a:lnTo>
                    <a:lnTo>
                      <a:pt x="45" y="839"/>
                    </a:lnTo>
                    <a:lnTo>
                      <a:pt x="47" y="845"/>
                    </a:lnTo>
                    <a:lnTo>
                      <a:pt x="49" y="851"/>
                    </a:lnTo>
                    <a:lnTo>
                      <a:pt x="49" y="851"/>
                    </a:lnTo>
                    <a:lnTo>
                      <a:pt x="52" y="857"/>
                    </a:lnTo>
                    <a:lnTo>
                      <a:pt x="54" y="862"/>
                    </a:lnTo>
                    <a:lnTo>
                      <a:pt x="56" y="869"/>
                    </a:lnTo>
                    <a:lnTo>
                      <a:pt x="56" y="874"/>
                    </a:lnTo>
                    <a:lnTo>
                      <a:pt x="56" y="874"/>
                    </a:lnTo>
                    <a:lnTo>
                      <a:pt x="57" y="880"/>
                    </a:lnTo>
                    <a:lnTo>
                      <a:pt x="59" y="886"/>
                    </a:lnTo>
                    <a:lnTo>
                      <a:pt x="62" y="891"/>
                    </a:lnTo>
                    <a:lnTo>
                      <a:pt x="66" y="897"/>
                    </a:lnTo>
                    <a:lnTo>
                      <a:pt x="71" y="902"/>
                    </a:lnTo>
                    <a:lnTo>
                      <a:pt x="76" y="907"/>
                    </a:lnTo>
                    <a:lnTo>
                      <a:pt x="88" y="915"/>
                    </a:lnTo>
                    <a:lnTo>
                      <a:pt x="101" y="921"/>
                    </a:lnTo>
                    <a:lnTo>
                      <a:pt x="114" y="926"/>
                    </a:lnTo>
                    <a:lnTo>
                      <a:pt x="126" y="930"/>
                    </a:lnTo>
                    <a:lnTo>
                      <a:pt x="135" y="931"/>
                    </a:lnTo>
                    <a:lnTo>
                      <a:pt x="135" y="931"/>
                    </a:lnTo>
                    <a:lnTo>
                      <a:pt x="142" y="931"/>
                    </a:lnTo>
                    <a:lnTo>
                      <a:pt x="142" y="931"/>
                    </a:lnTo>
                    <a:lnTo>
                      <a:pt x="166" y="931"/>
                    </a:lnTo>
                    <a:lnTo>
                      <a:pt x="166" y="931"/>
                    </a:lnTo>
                    <a:lnTo>
                      <a:pt x="190" y="930"/>
                    </a:lnTo>
                    <a:lnTo>
                      <a:pt x="190" y="930"/>
                    </a:lnTo>
                    <a:lnTo>
                      <a:pt x="201" y="930"/>
                    </a:lnTo>
                    <a:lnTo>
                      <a:pt x="201" y="930"/>
                    </a:lnTo>
                    <a:lnTo>
                      <a:pt x="227" y="931"/>
                    </a:lnTo>
                    <a:lnTo>
                      <a:pt x="227" y="931"/>
                    </a:lnTo>
                    <a:lnTo>
                      <a:pt x="253" y="933"/>
                    </a:lnTo>
                    <a:lnTo>
                      <a:pt x="280" y="933"/>
                    </a:lnTo>
                    <a:lnTo>
                      <a:pt x="280" y="933"/>
                    </a:lnTo>
                    <a:lnTo>
                      <a:pt x="285" y="934"/>
                    </a:lnTo>
                    <a:lnTo>
                      <a:pt x="290" y="935"/>
                    </a:lnTo>
                    <a:lnTo>
                      <a:pt x="293" y="937"/>
                    </a:lnTo>
                    <a:lnTo>
                      <a:pt x="296" y="940"/>
                    </a:lnTo>
                    <a:lnTo>
                      <a:pt x="300" y="943"/>
                    </a:lnTo>
                    <a:lnTo>
                      <a:pt x="301" y="947"/>
                    </a:lnTo>
                    <a:lnTo>
                      <a:pt x="302" y="951"/>
                    </a:lnTo>
                    <a:lnTo>
                      <a:pt x="302" y="955"/>
                    </a:lnTo>
                    <a:lnTo>
                      <a:pt x="302" y="955"/>
                    </a:lnTo>
                    <a:lnTo>
                      <a:pt x="302" y="960"/>
                    </a:lnTo>
                    <a:lnTo>
                      <a:pt x="301" y="964"/>
                    </a:lnTo>
                    <a:lnTo>
                      <a:pt x="300" y="968"/>
                    </a:lnTo>
                    <a:lnTo>
                      <a:pt x="296" y="971"/>
                    </a:lnTo>
                    <a:lnTo>
                      <a:pt x="293" y="974"/>
                    </a:lnTo>
                    <a:lnTo>
                      <a:pt x="290" y="976"/>
                    </a:lnTo>
                    <a:lnTo>
                      <a:pt x="285" y="978"/>
                    </a:lnTo>
                    <a:lnTo>
                      <a:pt x="280" y="978"/>
                    </a:lnTo>
                    <a:lnTo>
                      <a:pt x="280" y="978"/>
                    </a:lnTo>
                    <a:close/>
                  </a:path>
                </a:pathLst>
              </a:custGeom>
              <a:grpFill/>
              <a:ln w="9525">
                <a:noFill/>
                <a:round/>
              </a:ln>
            </p:spPr>
            <p:txBody>
              <a:bodyPr vert="horz" wrap="square" lIns="121920" tIns="60960" rIns="121920" bIns="60960" numCol="1" anchor="t" anchorCtr="0" compatLnSpc="1"/>
              <a:lstStyle/>
              <a:p>
                <a:endParaRPr lang="zh-CN" altLang="en-US" sz="2400">
                  <a:cs typeface="+mn-ea"/>
                  <a:sym typeface="+mn-lt"/>
                </a:endParaRPr>
              </a:p>
            </p:txBody>
          </p:sp>
        </p:grpSp>
        <p:grpSp>
          <p:nvGrpSpPr>
            <p:cNvPr id="186" name="组合 185"/>
            <p:cNvGrpSpPr/>
            <p:nvPr/>
          </p:nvGrpSpPr>
          <p:grpSpPr>
            <a:xfrm>
              <a:off x="2677193" y="4089244"/>
              <a:ext cx="3012184" cy="1879382"/>
              <a:chOff x="1279158" y="2558135"/>
              <a:chExt cx="3012184" cy="1879382"/>
            </a:xfrm>
          </p:grpSpPr>
          <p:sp>
            <p:nvSpPr>
              <p:cNvPr id="187" name="矩形 186"/>
              <p:cNvSpPr/>
              <p:nvPr/>
            </p:nvSpPr>
            <p:spPr>
              <a:xfrm>
                <a:off x="1279158" y="3140046"/>
                <a:ext cx="3012184" cy="1297471"/>
              </a:xfrm>
              <a:prstGeom prst="rect">
                <a:avLst/>
              </a:prstGeom>
            </p:spPr>
            <p:txBody>
              <a:bodyPr wrap="square">
                <a:spAutoFit/>
                <a:scene3d>
                  <a:camera prst="orthographicFront"/>
                  <a:lightRig rig="threePt" dir="t"/>
                </a:scene3d>
                <a:sp3d contourW="12700"/>
              </a:bodyPr>
              <a:lstStyle/>
              <a:p>
                <a:pPr algn="just" defTabSz="1219170">
                  <a:lnSpc>
                    <a:spcPct val="150000"/>
                  </a:lnSpc>
                </a:pPr>
                <a:r>
                  <a:rPr lang="zh-CN" altLang="en-US" dirty="0">
                    <a:solidFill>
                      <a:srgbClr val="FFFFFF"/>
                    </a:solidFill>
                    <a:cs typeface="+mn-ea"/>
                    <a:sym typeface="+mn-lt"/>
                  </a:rPr>
                  <a:t>请输入文本请输入文本请输入文本请输入文本请输入文本请输入文本</a:t>
                </a:r>
              </a:p>
            </p:txBody>
          </p:sp>
          <p:sp>
            <p:nvSpPr>
              <p:cNvPr id="188" name="矩形 187"/>
              <p:cNvSpPr/>
              <p:nvPr/>
            </p:nvSpPr>
            <p:spPr>
              <a:xfrm>
                <a:off x="1279158" y="2558135"/>
                <a:ext cx="2241974" cy="508088"/>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400" b="1" dirty="0">
                    <a:solidFill>
                      <a:schemeClr val="bg1"/>
                    </a:solidFill>
                    <a:cs typeface="+mn-ea"/>
                    <a:sym typeface="+mn-lt"/>
                  </a:rPr>
                  <a:t>标题文字添加</a:t>
                </a:r>
              </a:p>
            </p:txBody>
          </p:sp>
        </p:grpSp>
      </p:grpSp>
      <p:grpSp>
        <p:nvGrpSpPr>
          <p:cNvPr id="196" name="组合 195"/>
          <p:cNvGrpSpPr/>
          <p:nvPr/>
        </p:nvGrpSpPr>
        <p:grpSpPr>
          <a:xfrm>
            <a:off x="6534699" y="1980663"/>
            <a:ext cx="4145913" cy="1879382"/>
            <a:chOff x="6533111" y="1980663"/>
            <a:chExt cx="4145913" cy="1879382"/>
          </a:xfrm>
        </p:grpSpPr>
        <p:sp>
          <p:nvSpPr>
            <p:cNvPr id="9" name="椭圆 31"/>
            <p:cNvSpPr/>
            <p:nvPr/>
          </p:nvSpPr>
          <p:spPr>
            <a:xfrm>
              <a:off x="6533111" y="2045970"/>
              <a:ext cx="994660" cy="1202966"/>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87378"/>
                <a:gd name="connsiteY0-334" fmla="*/ 58090 h 647015"/>
                <a:gd name="connsiteX1-335" fmla="*/ 571432 w 687378"/>
                <a:gd name="connsiteY1-336" fmla="*/ 16673 h 647015"/>
                <a:gd name="connsiteX2-337" fmla="*/ 659670 w 687378"/>
                <a:gd name="connsiteY2-338" fmla="*/ 330492 h 647015"/>
                <a:gd name="connsiteX3-339" fmla="*/ 331423 w 687378"/>
                <a:gd name="connsiteY3-340" fmla="*/ 647015 h 647015"/>
                <a:gd name="connsiteX4-341" fmla="*/ 3176 w 687378"/>
                <a:gd name="connsiteY4-342" fmla="*/ 330492 h 647015"/>
                <a:gd name="connsiteX5-343" fmla="*/ 62645 w 687378"/>
                <a:gd name="connsiteY5-344" fmla="*/ 127576 h 647015"/>
                <a:gd name="connsiteX0-345" fmla="*/ 128078 w 677145"/>
                <a:gd name="connsiteY0-346" fmla="*/ 58090 h 663933"/>
                <a:gd name="connsiteX1-347" fmla="*/ 571432 w 677145"/>
                <a:gd name="connsiteY1-348" fmla="*/ 16673 h 663933"/>
                <a:gd name="connsiteX2-349" fmla="*/ 659670 w 677145"/>
                <a:gd name="connsiteY2-350" fmla="*/ 330492 h 663933"/>
                <a:gd name="connsiteX3-351" fmla="*/ 559815 w 677145"/>
                <a:gd name="connsiteY3-352" fmla="*/ 663933 h 663933"/>
                <a:gd name="connsiteX4-353" fmla="*/ 3176 w 677145"/>
                <a:gd name="connsiteY4-354" fmla="*/ 330492 h 663933"/>
                <a:gd name="connsiteX5-355" fmla="*/ 62645 w 677145"/>
                <a:gd name="connsiteY5-356" fmla="*/ 127576 h 663933"/>
                <a:gd name="connsiteX0-357" fmla="*/ 101940 w 644966"/>
                <a:gd name="connsiteY0-358" fmla="*/ 58090 h 685888"/>
                <a:gd name="connsiteX1-359" fmla="*/ 545294 w 644966"/>
                <a:gd name="connsiteY1-360" fmla="*/ 16673 h 685888"/>
                <a:gd name="connsiteX2-361" fmla="*/ 633532 w 644966"/>
                <a:gd name="connsiteY2-362" fmla="*/ 330492 h 685888"/>
                <a:gd name="connsiteX3-363" fmla="*/ 533677 w 644966"/>
                <a:gd name="connsiteY3-364" fmla="*/ 663933 h 685888"/>
                <a:gd name="connsiteX4-365" fmla="*/ 10874 w 644966"/>
                <a:gd name="connsiteY4-366" fmla="*/ 575801 h 685888"/>
                <a:gd name="connsiteX5-367" fmla="*/ 36507 w 644966"/>
                <a:gd name="connsiteY5-368" fmla="*/ 127576 h 685888"/>
                <a:gd name="connsiteX0-369" fmla="*/ 101940 w 642626"/>
                <a:gd name="connsiteY0-370" fmla="*/ 58090 h 654766"/>
                <a:gd name="connsiteX1-371" fmla="*/ 545294 w 642626"/>
                <a:gd name="connsiteY1-372" fmla="*/ 16673 h 654766"/>
                <a:gd name="connsiteX2-373" fmla="*/ 633532 w 642626"/>
                <a:gd name="connsiteY2-374" fmla="*/ 330492 h 654766"/>
                <a:gd name="connsiteX3-375" fmla="*/ 567513 w 642626"/>
                <a:gd name="connsiteY3-376" fmla="*/ 613179 h 654766"/>
                <a:gd name="connsiteX4-377" fmla="*/ 10874 w 642626"/>
                <a:gd name="connsiteY4-378" fmla="*/ 575801 h 654766"/>
                <a:gd name="connsiteX5-379" fmla="*/ 36507 w 642626"/>
                <a:gd name="connsiteY5-380" fmla="*/ 127576 h 654766"/>
                <a:gd name="connsiteX0-381" fmla="*/ 101940 w 642626"/>
                <a:gd name="connsiteY0-382" fmla="*/ 30477 h 627153"/>
                <a:gd name="connsiteX1-383" fmla="*/ 545294 w 642626"/>
                <a:gd name="connsiteY1-384" fmla="*/ 31354 h 627153"/>
                <a:gd name="connsiteX2-385" fmla="*/ 633532 w 642626"/>
                <a:gd name="connsiteY2-386" fmla="*/ 302879 h 627153"/>
                <a:gd name="connsiteX3-387" fmla="*/ 567513 w 642626"/>
                <a:gd name="connsiteY3-388" fmla="*/ 585566 h 627153"/>
                <a:gd name="connsiteX4-389" fmla="*/ 10874 w 642626"/>
                <a:gd name="connsiteY4-390" fmla="*/ 548188 h 627153"/>
                <a:gd name="connsiteX5-391" fmla="*/ 36507 w 642626"/>
                <a:gd name="connsiteY5-392" fmla="*/ 99963 h 627153"/>
                <a:gd name="connsiteX0-393" fmla="*/ 101940 w 641803"/>
                <a:gd name="connsiteY0-394" fmla="*/ 32533 h 629209"/>
                <a:gd name="connsiteX1-395" fmla="*/ 545294 w 641803"/>
                <a:gd name="connsiteY1-396" fmla="*/ 33410 h 629209"/>
                <a:gd name="connsiteX2-397" fmla="*/ 633532 w 641803"/>
                <a:gd name="connsiteY2-398" fmla="*/ 304935 h 629209"/>
                <a:gd name="connsiteX3-399" fmla="*/ 567513 w 641803"/>
                <a:gd name="connsiteY3-400" fmla="*/ 587622 h 629209"/>
                <a:gd name="connsiteX4-401" fmla="*/ 10874 w 641803"/>
                <a:gd name="connsiteY4-402" fmla="*/ 550244 h 629209"/>
                <a:gd name="connsiteX5-403" fmla="*/ 36507 w 641803"/>
                <a:gd name="connsiteY5-404" fmla="*/ 102019 h 629209"/>
                <a:gd name="connsiteX0-405" fmla="*/ 93785 w 633648"/>
                <a:gd name="connsiteY0-406" fmla="*/ 32533 h 629209"/>
                <a:gd name="connsiteX1-407" fmla="*/ 537139 w 633648"/>
                <a:gd name="connsiteY1-408" fmla="*/ 33410 h 629209"/>
                <a:gd name="connsiteX2-409" fmla="*/ 625377 w 633648"/>
                <a:gd name="connsiteY2-410" fmla="*/ 304935 h 629209"/>
                <a:gd name="connsiteX3-411" fmla="*/ 559358 w 633648"/>
                <a:gd name="connsiteY3-412" fmla="*/ 587622 h 629209"/>
                <a:gd name="connsiteX4-413" fmla="*/ 2719 w 633648"/>
                <a:gd name="connsiteY4-414" fmla="*/ 550244 h 629209"/>
                <a:gd name="connsiteX5-415" fmla="*/ 28352 w 633648"/>
                <a:gd name="connsiteY5-416" fmla="*/ 102019 h 629209"/>
                <a:gd name="connsiteX0-417" fmla="*/ 103603 w 643466"/>
                <a:gd name="connsiteY0-418" fmla="*/ 32533 h 629209"/>
                <a:gd name="connsiteX1-419" fmla="*/ 546957 w 643466"/>
                <a:gd name="connsiteY1-420" fmla="*/ 33410 h 629209"/>
                <a:gd name="connsiteX2-421" fmla="*/ 635195 w 643466"/>
                <a:gd name="connsiteY2-422" fmla="*/ 304935 h 629209"/>
                <a:gd name="connsiteX3-423" fmla="*/ 569176 w 643466"/>
                <a:gd name="connsiteY3-424" fmla="*/ 587622 h 629209"/>
                <a:gd name="connsiteX4-425" fmla="*/ 12537 w 643466"/>
                <a:gd name="connsiteY4-426" fmla="*/ 550244 h 629209"/>
                <a:gd name="connsiteX5-427" fmla="*/ 4334 w 643466"/>
                <a:gd name="connsiteY5-428" fmla="*/ 102019 h 629209"/>
                <a:gd name="connsiteX0-429" fmla="*/ 103603 w 643466"/>
                <a:gd name="connsiteY0-430" fmla="*/ 32533 h 613248"/>
                <a:gd name="connsiteX1-431" fmla="*/ 546957 w 643466"/>
                <a:gd name="connsiteY1-432" fmla="*/ 33410 h 613248"/>
                <a:gd name="connsiteX2-433" fmla="*/ 635195 w 643466"/>
                <a:gd name="connsiteY2-434" fmla="*/ 304935 h 613248"/>
                <a:gd name="connsiteX3-435" fmla="*/ 569176 w 643466"/>
                <a:gd name="connsiteY3-436" fmla="*/ 587622 h 613248"/>
                <a:gd name="connsiteX4-437" fmla="*/ 12537 w 643466"/>
                <a:gd name="connsiteY4-438" fmla="*/ 518643 h 613248"/>
                <a:gd name="connsiteX5-439" fmla="*/ 4334 w 643466"/>
                <a:gd name="connsiteY5-440" fmla="*/ 102019 h 613248"/>
                <a:gd name="connsiteX0-441" fmla="*/ 103603 w 622280"/>
                <a:gd name="connsiteY0-442" fmla="*/ 51723 h 632438"/>
                <a:gd name="connsiteX1-443" fmla="*/ 546957 w 622280"/>
                <a:gd name="connsiteY1-444" fmla="*/ 52600 h 632438"/>
                <a:gd name="connsiteX2-445" fmla="*/ 569176 w 622280"/>
                <a:gd name="connsiteY2-446" fmla="*/ 606812 h 632438"/>
                <a:gd name="connsiteX3-447" fmla="*/ 12537 w 622280"/>
                <a:gd name="connsiteY3-448" fmla="*/ 537833 h 632438"/>
                <a:gd name="connsiteX4-449" fmla="*/ 4334 w 622280"/>
                <a:gd name="connsiteY4-450" fmla="*/ 121209 h 632438"/>
                <a:gd name="connsiteX0-451" fmla="*/ 103603 w 640916"/>
                <a:gd name="connsiteY0-452" fmla="*/ 51277 h 628066"/>
                <a:gd name="connsiteX1-453" fmla="*/ 546957 w 640916"/>
                <a:gd name="connsiteY1-454" fmla="*/ 52154 h 628066"/>
                <a:gd name="connsiteX2-455" fmla="*/ 595444 w 640916"/>
                <a:gd name="connsiteY2-456" fmla="*/ 600046 h 628066"/>
                <a:gd name="connsiteX3-457" fmla="*/ 12537 w 640916"/>
                <a:gd name="connsiteY3-458" fmla="*/ 537387 h 628066"/>
                <a:gd name="connsiteX4-459" fmla="*/ 4334 w 640916"/>
                <a:gd name="connsiteY4-460" fmla="*/ 120763 h 628066"/>
                <a:gd name="connsiteX0-461" fmla="*/ 103603 w 629940"/>
                <a:gd name="connsiteY0-462" fmla="*/ 26437 h 603226"/>
                <a:gd name="connsiteX1-463" fmla="*/ 546957 w 629940"/>
                <a:gd name="connsiteY1-464" fmla="*/ 27314 h 603226"/>
                <a:gd name="connsiteX2-465" fmla="*/ 595444 w 629940"/>
                <a:gd name="connsiteY2-466" fmla="*/ 575206 h 603226"/>
                <a:gd name="connsiteX3-467" fmla="*/ 12537 w 629940"/>
                <a:gd name="connsiteY3-468" fmla="*/ 512547 h 603226"/>
                <a:gd name="connsiteX4-469" fmla="*/ 4334 w 629940"/>
                <a:gd name="connsiteY4-470" fmla="*/ 95923 h 603226"/>
                <a:gd name="connsiteX0-471" fmla="*/ 103603 w 651443"/>
                <a:gd name="connsiteY0-472" fmla="*/ 20041 h 614843"/>
                <a:gd name="connsiteX1-473" fmla="*/ 608249 w 651443"/>
                <a:gd name="connsiteY1-474" fmla="*/ 39879 h 614843"/>
                <a:gd name="connsiteX2-475" fmla="*/ 595444 w 651443"/>
                <a:gd name="connsiteY2-476" fmla="*/ 568810 h 614843"/>
                <a:gd name="connsiteX3-477" fmla="*/ 12537 w 651443"/>
                <a:gd name="connsiteY3-478" fmla="*/ 506151 h 614843"/>
                <a:gd name="connsiteX4-479" fmla="*/ 4334 w 651443"/>
                <a:gd name="connsiteY4-480" fmla="*/ 89527 h 614843"/>
                <a:gd name="connsiteX0-481" fmla="*/ 103603 w 640788"/>
                <a:gd name="connsiteY0-482" fmla="*/ 20041 h 614843"/>
                <a:gd name="connsiteX1-483" fmla="*/ 581981 w 640788"/>
                <a:gd name="connsiteY1-484" fmla="*/ 39879 h 614843"/>
                <a:gd name="connsiteX2-485" fmla="*/ 595444 w 640788"/>
                <a:gd name="connsiteY2-486" fmla="*/ 568810 h 614843"/>
                <a:gd name="connsiteX3-487" fmla="*/ 12537 w 640788"/>
                <a:gd name="connsiteY3-488" fmla="*/ 506151 h 614843"/>
                <a:gd name="connsiteX4-489" fmla="*/ 4334 w 640788"/>
                <a:gd name="connsiteY4-490" fmla="*/ 89527 h 614843"/>
                <a:gd name="connsiteX0-491" fmla="*/ 103603 w 673655"/>
                <a:gd name="connsiteY0-492" fmla="*/ 38763 h 618146"/>
                <a:gd name="connsiteX1-493" fmla="*/ 581981 w 673655"/>
                <a:gd name="connsiteY1-494" fmla="*/ 58601 h 618146"/>
                <a:gd name="connsiteX2-495" fmla="*/ 621713 w 673655"/>
                <a:gd name="connsiteY2-496" fmla="*/ 562250 h 618146"/>
                <a:gd name="connsiteX3-497" fmla="*/ 12537 w 673655"/>
                <a:gd name="connsiteY3-498" fmla="*/ 524873 h 618146"/>
                <a:gd name="connsiteX4-499" fmla="*/ 4334 w 673655"/>
                <a:gd name="connsiteY4-500" fmla="*/ 108249 h 618146"/>
                <a:gd name="connsiteX0-501" fmla="*/ 103603 w 654750"/>
                <a:gd name="connsiteY0-502" fmla="*/ 38763 h 605787"/>
                <a:gd name="connsiteX1-503" fmla="*/ 581981 w 654750"/>
                <a:gd name="connsiteY1-504" fmla="*/ 58601 h 605787"/>
                <a:gd name="connsiteX2-505" fmla="*/ 621713 w 654750"/>
                <a:gd name="connsiteY2-506" fmla="*/ 562250 h 605787"/>
                <a:gd name="connsiteX3-507" fmla="*/ 12537 w 654750"/>
                <a:gd name="connsiteY3-508" fmla="*/ 524873 h 605787"/>
                <a:gd name="connsiteX4-509" fmla="*/ 4334 w 654750"/>
                <a:gd name="connsiteY4-510" fmla="*/ 108249 h 605787"/>
                <a:gd name="connsiteX0-511" fmla="*/ 103603 w 643734"/>
                <a:gd name="connsiteY0-512" fmla="*/ 31800 h 598824"/>
                <a:gd name="connsiteX1-513" fmla="*/ 581981 w 643734"/>
                <a:gd name="connsiteY1-514" fmla="*/ 51638 h 598824"/>
                <a:gd name="connsiteX2-515" fmla="*/ 621713 w 643734"/>
                <a:gd name="connsiteY2-516" fmla="*/ 555287 h 598824"/>
                <a:gd name="connsiteX3-517" fmla="*/ 12537 w 643734"/>
                <a:gd name="connsiteY3-518" fmla="*/ 517910 h 598824"/>
                <a:gd name="connsiteX4-519" fmla="*/ 4334 w 643734"/>
                <a:gd name="connsiteY4-520" fmla="*/ 101286 h 598824"/>
                <a:gd name="connsiteX0-521" fmla="*/ 103603 w 643734"/>
                <a:gd name="connsiteY0-522" fmla="*/ 24551 h 591575"/>
                <a:gd name="connsiteX1-523" fmla="*/ 581981 w 643734"/>
                <a:gd name="connsiteY1-524" fmla="*/ 44389 h 591575"/>
                <a:gd name="connsiteX2-525" fmla="*/ 621713 w 643734"/>
                <a:gd name="connsiteY2-526" fmla="*/ 548038 h 591575"/>
                <a:gd name="connsiteX3-527" fmla="*/ 12537 w 643734"/>
                <a:gd name="connsiteY3-528" fmla="*/ 510661 h 591575"/>
                <a:gd name="connsiteX4-529" fmla="*/ 4334 w 643734"/>
                <a:gd name="connsiteY4-530" fmla="*/ 94037 h 591575"/>
                <a:gd name="connsiteX0-531" fmla="*/ 103603 w 643734"/>
                <a:gd name="connsiteY0-532" fmla="*/ 20135 h 587159"/>
                <a:gd name="connsiteX1-533" fmla="*/ 581981 w 643734"/>
                <a:gd name="connsiteY1-534" fmla="*/ 39973 h 587159"/>
                <a:gd name="connsiteX2-535" fmla="*/ 621713 w 643734"/>
                <a:gd name="connsiteY2-536" fmla="*/ 543622 h 587159"/>
                <a:gd name="connsiteX3-537" fmla="*/ 12537 w 643734"/>
                <a:gd name="connsiteY3-538" fmla="*/ 506245 h 587159"/>
                <a:gd name="connsiteX4-539" fmla="*/ 4334 w 643734"/>
                <a:gd name="connsiteY4-540" fmla="*/ 89621 h 587159"/>
                <a:gd name="connsiteX0-541" fmla="*/ 51067 w 657504"/>
                <a:gd name="connsiteY0-542" fmla="*/ 31623 h 592327"/>
                <a:gd name="connsiteX1-543" fmla="*/ 581981 w 657504"/>
                <a:gd name="connsiteY1-544" fmla="*/ 45141 h 592327"/>
                <a:gd name="connsiteX2-545" fmla="*/ 621713 w 657504"/>
                <a:gd name="connsiteY2-546" fmla="*/ 548790 h 592327"/>
                <a:gd name="connsiteX3-547" fmla="*/ 12537 w 657504"/>
                <a:gd name="connsiteY3-548" fmla="*/ 511413 h 592327"/>
                <a:gd name="connsiteX4-549" fmla="*/ 4334 w 657504"/>
                <a:gd name="connsiteY4-550" fmla="*/ 94789 h 592327"/>
                <a:gd name="connsiteX0-551" fmla="*/ 51067 w 676118"/>
                <a:gd name="connsiteY0-552" fmla="*/ 31623 h 604686"/>
                <a:gd name="connsiteX1-553" fmla="*/ 581981 w 676118"/>
                <a:gd name="connsiteY1-554" fmla="*/ 45141 h 604686"/>
                <a:gd name="connsiteX2-555" fmla="*/ 621713 w 676118"/>
                <a:gd name="connsiteY2-556" fmla="*/ 548790 h 604686"/>
                <a:gd name="connsiteX3-557" fmla="*/ 12537 w 676118"/>
                <a:gd name="connsiteY3-558" fmla="*/ 511413 h 604686"/>
                <a:gd name="connsiteX4-559" fmla="*/ 4334 w 676118"/>
                <a:gd name="connsiteY4-560" fmla="*/ 94789 h 604686"/>
                <a:gd name="connsiteX0-561" fmla="*/ 51067 w 659741"/>
                <a:gd name="connsiteY0-562" fmla="*/ 18182 h 591245"/>
                <a:gd name="connsiteX1-563" fmla="*/ 581981 w 659741"/>
                <a:gd name="connsiteY1-564" fmla="*/ 31700 h 591245"/>
                <a:gd name="connsiteX2-565" fmla="*/ 621713 w 659741"/>
                <a:gd name="connsiteY2-566" fmla="*/ 535349 h 591245"/>
                <a:gd name="connsiteX3-567" fmla="*/ 12537 w 659741"/>
                <a:gd name="connsiteY3-568" fmla="*/ 497972 h 591245"/>
                <a:gd name="connsiteX4-569" fmla="*/ 4334 w 659741"/>
                <a:gd name="connsiteY4-570" fmla="*/ 81348 h 591245"/>
                <a:gd name="connsiteX0-571" fmla="*/ 51067 w 671131"/>
                <a:gd name="connsiteY0-572" fmla="*/ 18182 h 591245"/>
                <a:gd name="connsiteX1-573" fmla="*/ 617005 w 671131"/>
                <a:gd name="connsiteY1-574" fmla="*/ 31700 h 591245"/>
                <a:gd name="connsiteX2-575" fmla="*/ 621713 w 671131"/>
                <a:gd name="connsiteY2-576" fmla="*/ 535349 h 591245"/>
                <a:gd name="connsiteX3-577" fmla="*/ 12537 w 671131"/>
                <a:gd name="connsiteY3-578" fmla="*/ 497972 h 591245"/>
                <a:gd name="connsiteX4-579" fmla="*/ 4334 w 671131"/>
                <a:gd name="connsiteY4-580" fmla="*/ 81348 h 591245"/>
                <a:gd name="connsiteX0-581" fmla="*/ 51067 w 648099"/>
                <a:gd name="connsiteY0-582" fmla="*/ 18182 h 578886"/>
                <a:gd name="connsiteX1-583" fmla="*/ 617005 w 648099"/>
                <a:gd name="connsiteY1-584" fmla="*/ 31700 h 578886"/>
                <a:gd name="connsiteX2-585" fmla="*/ 621713 w 648099"/>
                <a:gd name="connsiteY2-586" fmla="*/ 535349 h 578886"/>
                <a:gd name="connsiteX3-587" fmla="*/ 12537 w 648099"/>
                <a:gd name="connsiteY3-588" fmla="*/ 497972 h 578886"/>
                <a:gd name="connsiteX4-589" fmla="*/ 4334 w 648099"/>
                <a:gd name="connsiteY4-590" fmla="*/ 81348 h 578886"/>
                <a:gd name="connsiteX0-591" fmla="*/ 51067 w 648099"/>
                <a:gd name="connsiteY0-592" fmla="*/ 18182 h 565791"/>
                <a:gd name="connsiteX1-593" fmla="*/ 617005 w 648099"/>
                <a:gd name="connsiteY1-594" fmla="*/ 31700 h 565791"/>
                <a:gd name="connsiteX2-595" fmla="*/ 621713 w 648099"/>
                <a:gd name="connsiteY2-596" fmla="*/ 535349 h 565791"/>
                <a:gd name="connsiteX3-597" fmla="*/ 12537 w 648099"/>
                <a:gd name="connsiteY3-598" fmla="*/ 497972 h 565791"/>
                <a:gd name="connsiteX4-599" fmla="*/ 4334 w 648099"/>
                <a:gd name="connsiteY4-600" fmla="*/ 81348 h 565791"/>
              </a:gdLst>
              <a:ahLst/>
              <a:cxnLst>
                <a:cxn ang="0">
                  <a:pos x="connsiteX0-591" y="connsiteY0-592"/>
                </a:cxn>
                <a:cxn ang="0">
                  <a:pos x="connsiteX1-593" y="connsiteY1-594"/>
                </a:cxn>
                <a:cxn ang="0">
                  <a:pos x="connsiteX2-595" y="connsiteY2-596"/>
                </a:cxn>
                <a:cxn ang="0">
                  <a:pos x="connsiteX3-597" y="connsiteY3-598"/>
                </a:cxn>
                <a:cxn ang="0">
                  <a:pos x="connsiteX4-599" y="connsiteY4-600"/>
                </a:cxn>
              </a:cxnLst>
              <a:rect l="l" t="t" r="r" b="b"/>
              <a:pathLst>
                <a:path w="648099" h="565791">
                  <a:moveTo>
                    <a:pt x="51067" y="18182"/>
                  </a:moveTo>
                  <a:cubicBezTo>
                    <a:pt x="281003" y="7261"/>
                    <a:pt x="591945" y="-22893"/>
                    <a:pt x="617005" y="31700"/>
                  </a:cubicBezTo>
                  <a:cubicBezTo>
                    <a:pt x="642065" y="86293"/>
                    <a:pt x="669922" y="489239"/>
                    <a:pt x="621713" y="535349"/>
                  </a:cubicBezTo>
                  <a:cubicBezTo>
                    <a:pt x="573504" y="581459"/>
                    <a:pt x="32838" y="579874"/>
                    <a:pt x="12537" y="497972"/>
                  </a:cubicBezTo>
                  <a:cubicBezTo>
                    <a:pt x="992" y="378148"/>
                    <a:pt x="-4426" y="189998"/>
                    <a:pt x="4334" y="81348"/>
                  </a:cubicBezTo>
                </a:path>
              </a:pathLst>
            </a:custGeom>
            <a:noFill/>
            <a:ln w="28575" cap="rnd">
              <a:solidFill>
                <a:schemeClr val="accent3"/>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tx1"/>
                </a:solidFill>
                <a:cs typeface="+mn-ea"/>
                <a:sym typeface="+mn-lt"/>
              </a:endParaRPr>
            </a:p>
          </p:txBody>
        </p:sp>
        <p:sp>
          <p:nvSpPr>
            <p:cNvPr id="10" name="任意多边形 9"/>
            <p:cNvSpPr/>
            <p:nvPr/>
          </p:nvSpPr>
          <p:spPr>
            <a:xfrm>
              <a:off x="7775684" y="2517031"/>
              <a:ext cx="2690695" cy="15953"/>
            </a:xfrm>
            <a:custGeom>
              <a:avLst/>
              <a:gdLst>
                <a:gd name="connsiteX0" fmla="*/ 0 w 3513221"/>
                <a:gd name="connsiteY0" fmla="*/ 32084 h 64281"/>
                <a:gd name="connsiteX1" fmla="*/ 930442 w 3513221"/>
                <a:gd name="connsiteY1" fmla="*/ 16042 h 64281"/>
                <a:gd name="connsiteX2" fmla="*/ 1892968 w 3513221"/>
                <a:gd name="connsiteY2" fmla="*/ 64168 h 64281"/>
                <a:gd name="connsiteX3" fmla="*/ 3513221 w 3513221"/>
                <a:gd name="connsiteY3" fmla="*/ 0 h 64281"/>
              </a:gdLst>
              <a:ahLst/>
              <a:cxnLst>
                <a:cxn ang="0">
                  <a:pos x="connsiteX0" y="connsiteY0"/>
                </a:cxn>
                <a:cxn ang="0">
                  <a:pos x="connsiteX1" y="connsiteY1"/>
                </a:cxn>
                <a:cxn ang="0">
                  <a:pos x="connsiteX2" y="connsiteY2"/>
                </a:cxn>
                <a:cxn ang="0">
                  <a:pos x="connsiteX3" y="connsiteY3"/>
                </a:cxn>
              </a:cxnLst>
              <a:rect l="l" t="t" r="r" b="b"/>
              <a:pathLst>
                <a:path w="3513221" h="64281">
                  <a:moveTo>
                    <a:pt x="0" y="32084"/>
                  </a:moveTo>
                  <a:cubicBezTo>
                    <a:pt x="307473" y="21389"/>
                    <a:pt x="614947" y="10695"/>
                    <a:pt x="930442" y="16042"/>
                  </a:cubicBezTo>
                  <a:cubicBezTo>
                    <a:pt x="1245937" y="21389"/>
                    <a:pt x="1462505" y="66842"/>
                    <a:pt x="1892968" y="64168"/>
                  </a:cubicBezTo>
                  <a:cubicBezTo>
                    <a:pt x="2323431" y="61494"/>
                    <a:pt x="2918326" y="30747"/>
                    <a:pt x="3513221" y="0"/>
                  </a:cubicBezTo>
                </a:path>
              </a:pathLst>
            </a:custGeom>
            <a:noFill/>
            <a:ln w="25400" cap="rnd">
              <a:solidFill>
                <a:schemeClr val="accent3"/>
              </a:solidFill>
              <a:prstDash val="lg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grpSp>
          <p:nvGrpSpPr>
            <p:cNvPr id="139" name="组合 138"/>
            <p:cNvGrpSpPr/>
            <p:nvPr/>
          </p:nvGrpSpPr>
          <p:grpSpPr>
            <a:xfrm>
              <a:off x="6780286" y="2350326"/>
              <a:ext cx="500309" cy="506236"/>
              <a:chOff x="4194175" y="1193800"/>
              <a:chExt cx="669926" cy="677863"/>
            </a:xfrm>
            <a:solidFill>
              <a:schemeClr val="accent3"/>
            </a:solidFill>
          </p:grpSpPr>
          <p:sp>
            <p:nvSpPr>
              <p:cNvPr id="140" name="Freeform 867"/>
              <p:cNvSpPr/>
              <p:nvPr/>
            </p:nvSpPr>
            <p:spPr bwMode="auto">
              <a:xfrm>
                <a:off x="4217988" y="1674813"/>
                <a:ext cx="52388" cy="115888"/>
              </a:xfrm>
              <a:custGeom>
                <a:avLst/>
                <a:gdLst/>
                <a:ahLst/>
                <a:cxnLst>
                  <a:cxn ang="0">
                    <a:pos x="94" y="0"/>
                  </a:cxn>
                  <a:cxn ang="0">
                    <a:pos x="94" y="0"/>
                  </a:cxn>
                  <a:cxn ang="0">
                    <a:pos x="88" y="1"/>
                  </a:cxn>
                  <a:cxn ang="0">
                    <a:pos x="84" y="3"/>
                  </a:cxn>
                  <a:cxn ang="0">
                    <a:pos x="81" y="5"/>
                  </a:cxn>
                  <a:cxn ang="0">
                    <a:pos x="78" y="7"/>
                  </a:cxn>
                  <a:cxn ang="0">
                    <a:pos x="73" y="14"/>
                  </a:cxn>
                  <a:cxn ang="0">
                    <a:pos x="69" y="22"/>
                  </a:cxn>
                  <a:cxn ang="0">
                    <a:pos x="69" y="22"/>
                  </a:cxn>
                  <a:cxn ang="0">
                    <a:pos x="62" y="37"/>
                  </a:cxn>
                  <a:cxn ang="0">
                    <a:pos x="55" y="53"/>
                  </a:cxn>
                  <a:cxn ang="0">
                    <a:pos x="44" y="83"/>
                  </a:cxn>
                  <a:cxn ang="0">
                    <a:pos x="44" y="83"/>
                  </a:cxn>
                  <a:cxn ang="0">
                    <a:pos x="31" y="118"/>
                  </a:cxn>
                  <a:cxn ang="0">
                    <a:pos x="18" y="153"/>
                  </a:cxn>
                  <a:cxn ang="0">
                    <a:pos x="18" y="153"/>
                  </a:cxn>
                  <a:cxn ang="0">
                    <a:pos x="7" y="183"/>
                  </a:cxn>
                  <a:cxn ang="0">
                    <a:pos x="3" y="197"/>
                  </a:cxn>
                  <a:cxn ang="0">
                    <a:pos x="0" y="214"/>
                  </a:cxn>
                  <a:cxn ang="0">
                    <a:pos x="0" y="214"/>
                  </a:cxn>
                  <a:cxn ang="0">
                    <a:pos x="0" y="216"/>
                  </a:cxn>
                  <a:cxn ang="0">
                    <a:pos x="1" y="217"/>
                  </a:cxn>
                  <a:cxn ang="0">
                    <a:pos x="2" y="218"/>
                  </a:cxn>
                  <a:cxn ang="0">
                    <a:pos x="4" y="218"/>
                  </a:cxn>
                  <a:cxn ang="0">
                    <a:pos x="7" y="217"/>
                  </a:cxn>
                  <a:cxn ang="0">
                    <a:pos x="9" y="216"/>
                  </a:cxn>
                  <a:cxn ang="0">
                    <a:pos x="9" y="214"/>
                  </a:cxn>
                  <a:cxn ang="0">
                    <a:pos x="9" y="214"/>
                  </a:cxn>
                  <a:cxn ang="0">
                    <a:pos x="11" y="201"/>
                  </a:cxn>
                  <a:cxn ang="0">
                    <a:pos x="14" y="189"/>
                  </a:cxn>
                  <a:cxn ang="0">
                    <a:pos x="18" y="177"/>
                  </a:cxn>
                  <a:cxn ang="0">
                    <a:pos x="22" y="164"/>
                  </a:cxn>
                  <a:cxn ang="0">
                    <a:pos x="33" y="140"/>
                  </a:cxn>
                  <a:cxn ang="0">
                    <a:pos x="42" y="117"/>
                  </a:cxn>
                  <a:cxn ang="0">
                    <a:pos x="42" y="117"/>
                  </a:cxn>
                  <a:cxn ang="0">
                    <a:pos x="52" y="89"/>
                  </a:cxn>
                  <a:cxn ang="0">
                    <a:pos x="63" y="62"/>
                  </a:cxn>
                  <a:cxn ang="0">
                    <a:pos x="63" y="62"/>
                  </a:cxn>
                  <a:cxn ang="0">
                    <a:pos x="68" y="47"/>
                  </a:cxn>
                  <a:cxn ang="0">
                    <a:pos x="74" y="31"/>
                  </a:cxn>
                  <a:cxn ang="0">
                    <a:pos x="78" y="24"/>
                  </a:cxn>
                  <a:cxn ang="0">
                    <a:pos x="82" y="16"/>
                  </a:cxn>
                  <a:cxn ang="0">
                    <a:pos x="88" y="12"/>
                  </a:cxn>
                  <a:cxn ang="0">
                    <a:pos x="92" y="10"/>
                  </a:cxn>
                  <a:cxn ang="0">
                    <a:pos x="96" y="9"/>
                  </a:cxn>
                  <a:cxn ang="0">
                    <a:pos x="96" y="9"/>
                  </a:cxn>
                  <a:cxn ang="0">
                    <a:pos x="98" y="9"/>
                  </a:cxn>
                  <a:cxn ang="0">
                    <a:pos x="99" y="7"/>
                  </a:cxn>
                  <a:cxn ang="0">
                    <a:pos x="99" y="6"/>
                  </a:cxn>
                  <a:cxn ang="0">
                    <a:pos x="99" y="4"/>
                  </a:cxn>
                  <a:cxn ang="0">
                    <a:pos x="97" y="1"/>
                  </a:cxn>
                  <a:cxn ang="0">
                    <a:pos x="96" y="1"/>
                  </a:cxn>
                  <a:cxn ang="0">
                    <a:pos x="94" y="0"/>
                  </a:cxn>
                  <a:cxn ang="0">
                    <a:pos x="94" y="0"/>
                  </a:cxn>
                </a:cxnLst>
                <a:rect l="0" t="0" r="r" b="b"/>
                <a:pathLst>
                  <a:path w="99" h="218">
                    <a:moveTo>
                      <a:pt x="94" y="0"/>
                    </a:moveTo>
                    <a:lnTo>
                      <a:pt x="94" y="0"/>
                    </a:lnTo>
                    <a:lnTo>
                      <a:pt x="88" y="1"/>
                    </a:lnTo>
                    <a:lnTo>
                      <a:pt x="84" y="3"/>
                    </a:lnTo>
                    <a:lnTo>
                      <a:pt x="81" y="5"/>
                    </a:lnTo>
                    <a:lnTo>
                      <a:pt x="78" y="7"/>
                    </a:lnTo>
                    <a:lnTo>
                      <a:pt x="73" y="14"/>
                    </a:lnTo>
                    <a:lnTo>
                      <a:pt x="69" y="22"/>
                    </a:lnTo>
                    <a:lnTo>
                      <a:pt x="69" y="22"/>
                    </a:lnTo>
                    <a:lnTo>
                      <a:pt x="62" y="37"/>
                    </a:lnTo>
                    <a:lnTo>
                      <a:pt x="55" y="53"/>
                    </a:lnTo>
                    <a:lnTo>
                      <a:pt x="44" y="83"/>
                    </a:lnTo>
                    <a:lnTo>
                      <a:pt x="44" y="83"/>
                    </a:lnTo>
                    <a:lnTo>
                      <a:pt x="31" y="118"/>
                    </a:lnTo>
                    <a:lnTo>
                      <a:pt x="18" y="153"/>
                    </a:lnTo>
                    <a:lnTo>
                      <a:pt x="18" y="153"/>
                    </a:lnTo>
                    <a:lnTo>
                      <a:pt x="7" y="183"/>
                    </a:lnTo>
                    <a:lnTo>
                      <a:pt x="3" y="197"/>
                    </a:lnTo>
                    <a:lnTo>
                      <a:pt x="0" y="214"/>
                    </a:lnTo>
                    <a:lnTo>
                      <a:pt x="0" y="214"/>
                    </a:lnTo>
                    <a:lnTo>
                      <a:pt x="0" y="216"/>
                    </a:lnTo>
                    <a:lnTo>
                      <a:pt x="1" y="217"/>
                    </a:lnTo>
                    <a:lnTo>
                      <a:pt x="2" y="218"/>
                    </a:lnTo>
                    <a:lnTo>
                      <a:pt x="4" y="218"/>
                    </a:lnTo>
                    <a:lnTo>
                      <a:pt x="7" y="217"/>
                    </a:lnTo>
                    <a:lnTo>
                      <a:pt x="9" y="216"/>
                    </a:lnTo>
                    <a:lnTo>
                      <a:pt x="9" y="214"/>
                    </a:lnTo>
                    <a:lnTo>
                      <a:pt x="9" y="214"/>
                    </a:lnTo>
                    <a:lnTo>
                      <a:pt x="11" y="201"/>
                    </a:lnTo>
                    <a:lnTo>
                      <a:pt x="14" y="189"/>
                    </a:lnTo>
                    <a:lnTo>
                      <a:pt x="18" y="177"/>
                    </a:lnTo>
                    <a:lnTo>
                      <a:pt x="22" y="164"/>
                    </a:lnTo>
                    <a:lnTo>
                      <a:pt x="33" y="140"/>
                    </a:lnTo>
                    <a:lnTo>
                      <a:pt x="42" y="117"/>
                    </a:lnTo>
                    <a:lnTo>
                      <a:pt x="42" y="117"/>
                    </a:lnTo>
                    <a:lnTo>
                      <a:pt x="52" y="89"/>
                    </a:lnTo>
                    <a:lnTo>
                      <a:pt x="63" y="62"/>
                    </a:lnTo>
                    <a:lnTo>
                      <a:pt x="63" y="62"/>
                    </a:lnTo>
                    <a:lnTo>
                      <a:pt x="68" y="47"/>
                    </a:lnTo>
                    <a:lnTo>
                      <a:pt x="74" y="31"/>
                    </a:lnTo>
                    <a:lnTo>
                      <a:pt x="78" y="24"/>
                    </a:lnTo>
                    <a:lnTo>
                      <a:pt x="82" y="16"/>
                    </a:lnTo>
                    <a:lnTo>
                      <a:pt x="88" y="12"/>
                    </a:lnTo>
                    <a:lnTo>
                      <a:pt x="92" y="10"/>
                    </a:lnTo>
                    <a:lnTo>
                      <a:pt x="96" y="9"/>
                    </a:lnTo>
                    <a:lnTo>
                      <a:pt x="96" y="9"/>
                    </a:lnTo>
                    <a:lnTo>
                      <a:pt x="98" y="9"/>
                    </a:lnTo>
                    <a:lnTo>
                      <a:pt x="99" y="7"/>
                    </a:lnTo>
                    <a:lnTo>
                      <a:pt x="99" y="6"/>
                    </a:lnTo>
                    <a:lnTo>
                      <a:pt x="99" y="4"/>
                    </a:lnTo>
                    <a:lnTo>
                      <a:pt x="97" y="1"/>
                    </a:lnTo>
                    <a:lnTo>
                      <a:pt x="96" y="1"/>
                    </a:lnTo>
                    <a:lnTo>
                      <a:pt x="94" y="0"/>
                    </a:lnTo>
                    <a:lnTo>
                      <a:pt x="94" y="0"/>
                    </a:lnTo>
                    <a:close/>
                  </a:path>
                </a:pathLst>
              </a:custGeom>
              <a:grpFill/>
              <a:ln w="9525">
                <a:noFill/>
                <a:round/>
              </a:ln>
            </p:spPr>
            <p:txBody>
              <a:bodyPr vert="horz" wrap="square" lIns="121920" tIns="60960" rIns="121920" bIns="60960" numCol="1" anchor="t" anchorCtr="0" compatLnSpc="1"/>
              <a:lstStyle/>
              <a:p>
                <a:endParaRPr lang="zh-CN" altLang="en-US" sz="2400">
                  <a:cs typeface="+mn-ea"/>
                  <a:sym typeface="+mn-lt"/>
                </a:endParaRPr>
              </a:p>
            </p:txBody>
          </p:sp>
          <p:sp>
            <p:nvSpPr>
              <p:cNvPr id="141" name="Freeform 868"/>
              <p:cNvSpPr/>
              <p:nvPr/>
            </p:nvSpPr>
            <p:spPr bwMode="auto">
              <a:xfrm>
                <a:off x="4229100" y="1665288"/>
                <a:ext cx="90488" cy="158750"/>
              </a:xfrm>
              <a:custGeom>
                <a:avLst/>
                <a:gdLst/>
                <a:ahLst/>
                <a:cxnLst>
                  <a:cxn ang="0">
                    <a:pos x="162" y="3"/>
                  </a:cxn>
                  <a:cxn ang="0">
                    <a:pos x="162" y="3"/>
                  </a:cxn>
                  <a:cxn ang="0">
                    <a:pos x="157" y="13"/>
                  </a:cxn>
                  <a:cxn ang="0">
                    <a:pos x="152" y="21"/>
                  </a:cxn>
                  <a:cxn ang="0">
                    <a:pos x="146" y="28"/>
                  </a:cxn>
                  <a:cxn ang="0">
                    <a:pos x="139" y="34"/>
                  </a:cxn>
                  <a:cxn ang="0">
                    <a:pos x="139" y="34"/>
                  </a:cxn>
                  <a:cxn ang="0">
                    <a:pos x="135" y="41"/>
                  </a:cxn>
                  <a:cxn ang="0">
                    <a:pos x="131" y="49"/>
                  </a:cxn>
                  <a:cxn ang="0">
                    <a:pos x="122" y="63"/>
                  </a:cxn>
                  <a:cxn ang="0">
                    <a:pos x="122" y="63"/>
                  </a:cxn>
                  <a:cxn ang="0">
                    <a:pos x="81" y="134"/>
                  </a:cxn>
                  <a:cxn ang="0">
                    <a:pos x="81" y="134"/>
                  </a:cxn>
                  <a:cxn ang="0">
                    <a:pos x="59" y="172"/>
                  </a:cxn>
                  <a:cxn ang="0">
                    <a:pos x="39" y="212"/>
                  </a:cxn>
                  <a:cxn ang="0">
                    <a:pos x="20" y="251"/>
                  </a:cxn>
                  <a:cxn ang="0">
                    <a:pos x="1" y="292"/>
                  </a:cxn>
                  <a:cxn ang="0">
                    <a:pos x="1" y="292"/>
                  </a:cxn>
                  <a:cxn ang="0">
                    <a:pos x="0" y="294"/>
                  </a:cxn>
                  <a:cxn ang="0">
                    <a:pos x="0" y="296"/>
                  </a:cxn>
                  <a:cxn ang="0">
                    <a:pos x="3" y="299"/>
                  </a:cxn>
                  <a:cxn ang="0">
                    <a:pos x="5" y="299"/>
                  </a:cxn>
                  <a:cxn ang="0">
                    <a:pos x="7" y="299"/>
                  </a:cxn>
                  <a:cxn ang="0">
                    <a:pos x="8" y="298"/>
                  </a:cxn>
                  <a:cxn ang="0">
                    <a:pos x="9" y="297"/>
                  </a:cxn>
                  <a:cxn ang="0">
                    <a:pos x="9" y="297"/>
                  </a:cxn>
                  <a:cxn ang="0">
                    <a:pos x="28" y="257"/>
                  </a:cxn>
                  <a:cxn ang="0">
                    <a:pos x="47" y="216"/>
                  </a:cxn>
                  <a:cxn ang="0">
                    <a:pos x="68" y="177"/>
                  </a:cxn>
                  <a:cxn ang="0">
                    <a:pos x="89" y="138"/>
                  </a:cxn>
                  <a:cxn ang="0">
                    <a:pos x="89" y="138"/>
                  </a:cxn>
                  <a:cxn ang="0">
                    <a:pos x="131" y="69"/>
                  </a:cxn>
                  <a:cxn ang="0">
                    <a:pos x="131" y="69"/>
                  </a:cxn>
                  <a:cxn ang="0">
                    <a:pos x="141" y="53"/>
                  </a:cxn>
                  <a:cxn ang="0">
                    <a:pos x="152" y="38"/>
                  </a:cxn>
                  <a:cxn ang="0">
                    <a:pos x="163" y="23"/>
                  </a:cxn>
                  <a:cxn ang="0">
                    <a:pos x="167" y="15"/>
                  </a:cxn>
                  <a:cxn ang="0">
                    <a:pos x="171" y="7"/>
                  </a:cxn>
                  <a:cxn ang="0">
                    <a:pos x="171" y="7"/>
                  </a:cxn>
                  <a:cxn ang="0">
                    <a:pos x="171" y="5"/>
                  </a:cxn>
                  <a:cxn ang="0">
                    <a:pos x="171" y="2"/>
                  </a:cxn>
                  <a:cxn ang="0">
                    <a:pos x="170" y="1"/>
                  </a:cxn>
                  <a:cxn ang="0">
                    <a:pos x="168" y="0"/>
                  </a:cxn>
                  <a:cxn ang="0">
                    <a:pos x="165" y="1"/>
                  </a:cxn>
                  <a:cxn ang="0">
                    <a:pos x="163" y="2"/>
                  </a:cxn>
                  <a:cxn ang="0">
                    <a:pos x="162" y="3"/>
                  </a:cxn>
                  <a:cxn ang="0">
                    <a:pos x="162" y="3"/>
                  </a:cxn>
                </a:cxnLst>
                <a:rect l="0" t="0" r="r" b="b"/>
                <a:pathLst>
                  <a:path w="171" h="299">
                    <a:moveTo>
                      <a:pt x="162" y="3"/>
                    </a:moveTo>
                    <a:lnTo>
                      <a:pt x="162" y="3"/>
                    </a:lnTo>
                    <a:lnTo>
                      <a:pt x="157" y="13"/>
                    </a:lnTo>
                    <a:lnTo>
                      <a:pt x="152" y="21"/>
                    </a:lnTo>
                    <a:lnTo>
                      <a:pt x="146" y="28"/>
                    </a:lnTo>
                    <a:lnTo>
                      <a:pt x="139" y="34"/>
                    </a:lnTo>
                    <a:lnTo>
                      <a:pt x="139" y="34"/>
                    </a:lnTo>
                    <a:lnTo>
                      <a:pt x="135" y="41"/>
                    </a:lnTo>
                    <a:lnTo>
                      <a:pt x="131" y="49"/>
                    </a:lnTo>
                    <a:lnTo>
                      <a:pt x="122" y="63"/>
                    </a:lnTo>
                    <a:lnTo>
                      <a:pt x="122" y="63"/>
                    </a:lnTo>
                    <a:lnTo>
                      <a:pt x="81" y="134"/>
                    </a:lnTo>
                    <a:lnTo>
                      <a:pt x="81" y="134"/>
                    </a:lnTo>
                    <a:lnTo>
                      <a:pt x="59" y="172"/>
                    </a:lnTo>
                    <a:lnTo>
                      <a:pt x="39" y="212"/>
                    </a:lnTo>
                    <a:lnTo>
                      <a:pt x="20" y="251"/>
                    </a:lnTo>
                    <a:lnTo>
                      <a:pt x="1" y="292"/>
                    </a:lnTo>
                    <a:lnTo>
                      <a:pt x="1" y="292"/>
                    </a:lnTo>
                    <a:lnTo>
                      <a:pt x="0" y="294"/>
                    </a:lnTo>
                    <a:lnTo>
                      <a:pt x="0" y="296"/>
                    </a:lnTo>
                    <a:lnTo>
                      <a:pt x="3" y="299"/>
                    </a:lnTo>
                    <a:lnTo>
                      <a:pt x="5" y="299"/>
                    </a:lnTo>
                    <a:lnTo>
                      <a:pt x="7" y="299"/>
                    </a:lnTo>
                    <a:lnTo>
                      <a:pt x="8" y="298"/>
                    </a:lnTo>
                    <a:lnTo>
                      <a:pt x="9" y="297"/>
                    </a:lnTo>
                    <a:lnTo>
                      <a:pt x="9" y="297"/>
                    </a:lnTo>
                    <a:lnTo>
                      <a:pt x="28" y="257"/>
                    </a:lnTo>
                    <a:lnTo>
                      <a:pt x="47" y="216"/>
                    </a:lnTo>
                    <a:lnTo>
                      <a:pt x="68" y="177"/>
                    </a:lnTo>
                    <a:lnTo>
                      <a:pt x="89" y="138"/>
                    </a:lnTo>
                    <a:lnTo>
                      <a:pt x="89" y="138"/>
                    </a:lnTo>
                    <a:lnTo>
                      <a:pt x="131" y="69"/>
                    </a:lnTo>
                    <a:lnTo>
                      <a:pt x="131" y="69"/>
                    </a:lnTo>
                    <a:lnTo>
                      <a:pt x="141" y="53"/>
                    </a:lnTo>
                    <a:lnTo>
                      <a:pt x="152" y="38"/>
                    </a:lnTo>
                    <a:lnTo>
                      <a:pt x="163" y="23"/>
                    </a:lnTo>
                    <a:lnTo>
                      <a:pt x="167" y="15"/>
                    </a:lnTo>
                    <a:lnTo>
                      <a:pt x="171" y="7"/>
                    </a:lnTo>
                    <a:lnTo>
                      <a:pt x="171" y="7"/>
                    </a:lnTo>
                    <a:lnTo>
                      <a:pt x="171" y="5"/>
                    </a:lnTo>
                    <a:lnTo>
                      <a:pt x="171" y="2"/>
                    </a:lnTo>
                    <a:lnTo>
                      <a:pt x="170" y="1"/>
                    </a:lnTo>
                    <a:lnTo>
                      <a:pt x="168" y="0"/>
                    </a:lnTo>
                    <a:lnTo>
                      <a:pt x="165" y="1"/>
                    </a:lnTo>
                    <a:lnTo>
                      <a:pt x="163" y="2"/>
                    </a:lnTo>
                    <a:lnTo>
                      <a:pt x="162" y="3"/>
                    </a:lnTo>
                    <a:lnTo>
                      <a:pt x="162" y="3"/>
                    </a:lnTo>
                    <a:close/>
                  </a:path>
                </a:pathLst>
              </a:custGeom>
              <a:grpFill/>
              <a:ln w="9525">
                <a:noFill/>
                <a:round/>
              </a:ln>
            </p:spPr>
            <p:txBody>
              <a:bodyPr vert="horz" wrap="square" lIns="121920" tIns="60960" rIns="121920" bIns="60960" numCol="1" anchor="t" anchorCtr="0" compatLnSpc="1"/>
              <a:lstStyle/>
              <a:p>
                <a:endParaRPr lang="zh-CN" altLang="en-US" sz="2400">
                  <a:cs typeface="+mn-ea"/>
                  <a:sym typeface="+mn-lt"/>
                </a:endParaRPr>
              </a:p>
            </p:txBody>
          </p:sp>
          <p:sp>
            <p:nvSpPr>
              <p:cNvPr id="142" name="Freeform 869"/>
              <p:cNvSpPr/>
              <p:nvPr/>
            </p:nvSpPr>
            <p:spPr bwMode="auto">
              <a:xfrm>
                <a:off x="4262438" y="1685925"/>
                <a:ext cx="85725" cy="147638"/>
              </a:xfrm>
              <a:custGeom>
                <a:avLst/>
                <a:gdLst/>
                <a:ahLst/>
                <a:cxnLst>
                  <a:cxn ang="0">
                    <a:pos x="152" y="2"/>
                  </a:cxn>
                  <a:cxn ang="0">
                    <a:pos x="152" y="2"/>
                  </a:cxn>
                  <a:cxn ang="0">
                    <a:pos x="133" y="39"/>
                  </a:cxn>
                  <a:cxn ang="0">
                    <a:pos x="112" y="76"/>
                  </a:cxn>
                  <a:cxn ang="0">
                    <a:pos x="92" y="113"/>
                  </a:cxn>
                  <a:cxn ang="0">
                    <a:pos x="74" y="150"/>
                  </a:cxn>
                  <a:cxn ang="0">
                    <a:pos x="74" y="150"/>
                  </a:cxn>
                  <a:cxn ang="0">
                    <a:pos x="69" y="160"/>
                  </a:cxn>
                  <a:cxn ang="0">
                    <a:pos x="64" y="167"/>
                  </a:cxn>
                  <a:cxn ang="0">
                    <a:pos x="53" y="183"/>
                  </a:cxn>
                  <a:cxn ang="0">
                    <a:pos x="42" y="198"/>
                  </a:cxn>
                  <a:cxn ang="0">
                    <a:pos x="30" y="213"/>
                  </a:cxn>
                  <a:cxn ang="0">
                    <a:pos x="30" y="213"/>
                  </a:cxn>
                  <a:cxn ang="0">
                    <a:pos x="21" y="228"/>
                  </a:cxn>
                  <a:cxn ang="0">
                    <a:pos x="14" y="242"/>
                  </a:cxn>
                  <a:cxn ang="0">
                    <a:pos x="7" y="258"/>
                  </a:cxn>
                  <a:cxn ang="0">
                    <a:pos x="0" y="273"/>
                  </a:cxn>
                  <a:cxn ang="0">
                    <a:pos x="0" y="273"/>
                  </a:cxn>
                  <a:cxn ang="0">
                    <a:pos x="0" y="275"/>
                  </a:cxn>
                  <a:cxn ang="0">
                    <a:pos x="0" y="276"/>
                  </a:cxn>
                  <a:cxn ang="0">
                    <a:pos x="1" y="277"/>
                  </a:cxn>
                  <a:cxn ang="0">
                    <a:pos x="3" y="278"/>
                  </a:cxn>
                  <a:cxn ang="0">
                    <a:pos x="5" y="278"/>
                  </a:cxn>
                  <a:cxn ang="0">
                    <a:pos x="7" y="278"/>
                  </a:cxn>
                  <a:cxn ang="0">
                    <a:pos x="9" y="277"/>
                  </a:cxn>
                  <a:cxn ang="0">
                    <a:pos x="10" y="275"/>
                  </a:cxn>
                  <a:cxn ang="0">
                    <a:pos x="10" y="275"/>
                  </a:cxn>
                  <a:cxn ang="0">
                    <a:pos x="16" y="259"/>
                  </a:cxn>
                  <a:cxn ang="0">
                    <a:pos x="24" y="243"/>
                  </a:cxn>
                  <a:cxn ang="0">
                    <a:pos x="32" y="229"/>
                  </a:cxn>
                  <a:cxn ang="0">
                    <a:pos x="43" y="214"/>
                  </a:cxn>
                  <a:cxn ang="0">
                    <a:pos x="62" y="186"/>
                  </a:cxn>
                  <a:cxn ang="0">
                    <a:pos x="73" y="171"/>
                  </a:cxn>
                  <a:cxn ang="0">
                    <a:pos x="81" y="156"/>
                  </a:cxn>
                  <a:cxn ang="0">
                    <a:pos x="81" y="156"/>
                  </a:cxn>
                  <a:cxn ang="0">
                    <a:pos x="121" y="81"/>
                  </a:cxn>
                  <a:cxn ang="0">
                    <a:pos x="141" y="44"/>
                  </a:cxn>
                  <a:cxn ang="0">
                    <a:pos x="160" y="7"/>
                  </a:cxn>
                  <a:cxn ang="0">
                    <a:pos x="160" y="7"/>
                  </a:cxn>
                  <a:cxn ang="0">
                    <a:pos x="162" y="5"/>
                  </a:cxn>
                  <a:cxn ang="0">
                    <a:pos x="160" y="3"/>
                  </a:cxn>
                  <a:cxn ang="0">
                    <a:pos x="159" y="1"/>
                  </a:cxn>
                  <a:cxn ang="0">
                    <a:pos x="158" y="0"/>
                  </a:cxn>
                  <a:cxn ang="0">
                    <a:pos x="156" y="0"/>
                  </a:cxn>
                  <a:cxn ang="0">
                    <a:pos x="155" y="0"/>
                  </a:cxn>
                  <a:cxn ang="0">
                    <a:pos x="153" y="0"/>
                  </a:cxn>
                  <a:cxn ang="0">
                    <a:pos x="152" y="2"/>
                  </a:cxn>
                  <a:cxn ang="0">
                    <a:pos x="152" y="2"/>
                  </a:cxn>
                </a:cxnLst>
                <a:rect l="0" t="0" r="r" b="b"/>
                <a:pathLst>
                  <a:path w="162" h="278">
                    <a:moveTo>
                      <a:pt x="152" y="2"/>
                    </a:moveTo>
                    <a:lnTo>
                      <a:pt x="152" y="2"/>
                    </a:lnTo>
                    <a:lnTo>
                      <a:pt x="133" y="39"/>
                    </a:lnTo>
                    <a:lnTo>
                      <a:pt x="112" y="76"/>
                    </a:lnTo>
                    <a:lnTo>
                      <a:pt x="92" y="113"/>
                    </a:lnTo>
                    <a:lnTo>
                      <a:pt x="74" y="150"/>
                    </a:lnTo>
                    <a:lnTo>
                      <a:pt x="74" y="150"/>
                    </a:lnTo>
                    <a:lnTo>
                      <a:pt x="69" y="160"/>
                    </a:lnTo>
                    <a:lnTo>
                      <a:pt x="64" y="167"/>
                    </a:lnTo>
                    <a:lnTo>
                      <a:pt x="53" y="183"/>
                    </a:lnTo>
                    <a:lnTo>
                      <a:pt x="42" y="198"/>
                    </a:lnTo>
                    <a:lnTo>
                      <a:pt x="30" y="213"/>
                    </a:lnTo>
                    <a:lnTo>
                      <a:pt x="30" y="213"/>
                    </a:lnTo>
                    <a:lnTo>
                      <a:pt x="21" y="228"/>
                    </a:lnTo>
                    <a:lnTo>
                      <a:pt x="14" y="242"/>
                    </a:lnTo>
                    <a:lnTo>
                      <a:pt x="7" y="258"/>
                    </a:lnTo>
                    <a:lnTo>
                      <a:pt x="0" y="273"/>
                    </a:lnTo>
                    <a:lnTo>
                      <a:pt x="0" y="273"/>
                    </a:lnTo>
                    <a:lnTo>
                      <a:pt x="0" y="275"/>
                    </a:lnTo>
                    <a:lnTo>
                      <a:pt x="0" y="276"/>
                    </a:lnTo>
                    <a:lnTo>
                      <a:pt x="1" y="277"/>
                    </a:lnTo>
                    <a:lnTo>
                      <a:pt x="3" y="278"/>
                    </a:lnTo>
                    <a:lnTo>
                      <a:pt x="5" y="278"/>
                    </a:lnTo>
                    <a:lnTo>
                      <a:pt x="7" y="278"/>
                    </a:lnTo>
                    <a:lnTo>
                      <a:pt x="9" y="277"/>
                    </a:lnTo>
                    <a:lnTo>
                      <a:pt x="10" y="275"/>
                    </a:lnTo>
                    <a:lnTo>
                      <a:pt x="10" y="275"/>
                    </a:lnTo>
                    <a:lnTo>
                      <a:pt x="16" y="259"/>
                    </a:lnTo>
                    <a:lnTo>
                      <a:pt x="24" y="243"/>
                    </a:lnTo>
                    <a:lnTo>
                      <a:pt x="32" y="229"/>
                    </a:lnTo>
                    <a:lnTo>
                      <a:pt x="43" y="214"/>
                    </a:lnTo>
                    <a:lnTo>
                      <a:pt x="62" y="186"/>
                    </a:lnTo>
                    <a:lnTo>
                      <a:pt x="73" y="171"/>
                    </a:lnTo>
                    <a:lnTo>
                      <a:pt x="81" y="156"/>
                    </a:lnTo>
                    <a:lnTo>
                      <a:pt x="81" y="156"/>
                    </a:lnTo>
                    <a:lnTo>
                      <a:pt x="121" y="81"/>
                    </a:lnTo>
                    <a:lnTo>
                      <a:pt x="141" y="44"/>
                    </a:lnTo>
                    <a:lnTo>
                      <a:pt x="160" y="7"/>
                    </a:lnTo>
                    <a:lnTo>
                      <a:pt x="160" y="7"/>
                    </a:lnTo>
                    <a:lnTo>
                      <a:pt x="162" y="5"/>
                    </a:lnTo>
                    <a:lnTo>
                      <a:pt x="160" y="3"/>
                    </a:lnTo>
                    <a:lnTo>
                      <a:pt x="159" y="1"/>
                    </a:lnTo>
                    <a:lnTo>
                      <a:pt x="158" y="0"/>
                    </a:lnTo>
                    <a:lnTo>
                      <a:pt x="156" y="0"/>
                    </a:lnTo>
                    <a:lnTo>
                      <a:pt x="155" y="0"/>
                    </a:lnTo>
                    <a:lnTo>
                      <a:pt x="153" y="0"/>
                    </a:lnTo>
                    <a:lnTo>
                      <a:pt x="152" y="2"/>
                    </a:lnTo>
                    <a:lnTo>
                      <a:pt x="152" y="2"/>
                    </a:lnTo>
                    <a:close/>
                  </a:path>
                </a:pathLst>
              </a:custGeom>
              <a:grpFill/>
              <a:ln w="9525">
                <a:noFill/>
                <a:round/>
              </a:ln>
            </p:spPr>
            <p:txBody>
              <a:bodyPr vert="horz" wrap="square" lIns="121920" tIns="60960" rIns="121920" bIns="60960" numCol="1" anchor="t" anchorCtr="0" compatLnSpc="1"/>
              <a:lstStyle/>
              <a:p>
                <a:endParaRPr lang="zh-CN" altLang="en-US" sz="2400">
                  <a:cs typeface="+mn-ea"/>
                  <a:sym typeface="+mn-lt"/>
                </a:endParaRPr>
              </a:p>
            </p:txBody>
          </p:sp>
          <p:sp>
            <p:nvSpPr>
              <p:cNvPr id="143" name="Freeform 870"/>
              <p:cNvSpPr/>
              <p:nvPr/>
            </p:nvSpPr>
            <p:spPr bwMode="auto">
              <a:xfrm>
                <a:off x="4297363" y="1711325"/>
                <a:ext cx="71438" cy="134938"/>
              </a:xfrm>
              <a:custGeom>
                <a:avLst/>
                <a:gdLst/>
                <a:ahLst/>
                <a:cxnLst>
                  <a:cxn ang="0">
                    <a:pos x="123" y="3"/>
                  </a:cxn>
                  <a:cxn ang="0">
                    <a:pos x="123" y="3"/>
                  </a:cxn>
                  <a:cxn ang="0">
                    <a:pos x="118" y="16"/>
                  </a:cxn>
                  <a:cxn ang="0">
                    <a:pos x="111" y="27"/>
                  </a:cxn>
                  <a:cxn ang="0">
                    <a:pos x="105" y="38"/>
                  </a:cxn>
                  <a:cxn ang="0">
                    <a:pos x="100" y="51"/>
                  </a:cxn>
                  <a:cxn ang="0">
                    <a:pos x="100" y="51"/>
                  </a:cxn>
                  <a:cxn ang="0">
                    <a:pos x="93" y="68"/>
                  </a:cxn>
                  <a:cxn ang="0">
                    <a:pos x="86" y="87"/>
                  </a:cxn>
                  <a:cxn ang="0">
                    <a:pos x="72" y="122"/>
                  </a:cxn>
                  <a:cxn ang="0">
                    <a:pos x="72" y="122"/>
                  </a:cxn>
                  <a:cxn ang="0">
                    <a:pos x="65" y="139"/>
                  </a:cxn>
                  <a:cxn ang="0">
                    <a:pos x="56" y="154"/>
                  </a:cxn>
                  <a:cxn ang="0">
                    <a:pos x="38" y="186"/>
                  </a:cxn>
                  <a:cxn ang="0">
                    <a:pos x="18" y="217"/>
                  </a:cxn>
                  <a:cxn ang="0">
                    <a:pos x="9" y="233"/>
                  </a:cxn>
                  <a:cxn ang="0">
                    <a:pos x="0" y="249"/>
                  </a:cxn>
                  <a:cxn ang="0">
                    <a:pos x="0" y="249"/>
                  </a:cxn>
                  <a:cxn ang="0">
                    <a:pos x="0" y="250"/>
                  </a:cxn>
                  <a:cxn ang="0">
                    <a:pos x="0" y="252"/>
                  </a:cxn>
                  <a:cxn ang="0">
                    <a:pos x="4" y="255"/>
                  </a:cxn>
                  <a:cxn ang="0">
                    <a:pos x="5" y="255"/>
                  </a:cxn>
                  <a:cxn ang="0">
                    <a:pos x="7" y="255"/>
                  </a:cxn>
                  <a:cxn ang="0">
                    <a:pos x="8" y="255"/>
                  </a:cxn>
                  <a:cxn ang="0">
                    <a:pos x="9" y="253"/>
                  </a:cxn>
                  <a:cxn ang="0">
                    <a:pos x="9" y="253"/>
                  </a:cxn>
                  <a:cxn ang="0">
                    <a:pos x="17" y="238"/>
                  </a:cxn>
                  <a:cxn ang="0">
                    <a:pos x="25" y="223"/>
                  </a:cxn>
                  <a:cxn ang="0">
                    <a:pos x="43" y="193"/>
                  </a:cxn>
                  <a:cxn ang="0">
                    <a:pos x="61" y="163"/>
                  </a:cxn>
                  <a:cxn ang="0">
                    <a:pos x="70" y="148"/>
                  </a:cxn>
                  <a:cxn ang="0">
                    <a:pos x="77" y="132"/>
                  </a:cxn>
                  <a:cxn ang="0">
                    <a:pos x="77" y="132"/>
                  </a:cxn>
                  <a:cxn ang="0">
                    <a:pos x="90" y="101"/>
                  </a:cxn>
                  <a:cxn ang="0">
                    <a:pos x="103" y="69"/>
                  </a:cxn>
                  <a:cxn ang="0">
                    <a:pos x="103" y="69"/>
                  </a:cxn>
                  <a:cxn ang="0">
                    <a:pos x="110" y="53"/>
                  </a:cxn>
                  <a:cxn ang="0">
                    <a:pos x="118" y="37"/>
                  </a:cxn>
                  <a:cxn ang="0">
                    <a:pos x="125" y="22"/>
                  </a:cxn>
                  <a:cxn ang="0">
                    <a:pos x="133" y="5"/>
                  </a:cxn>
                  <a:cxn ang="0">
                    <a:pos x="133" y="5"/>
                  </a:cxn>
                  <a:cxn ang="0">
                    <a:pos x="134" y="3"/>
                  </a:cxn>
                  <a:cxn ang="0">
                    <a:pos x="133" y="2"/>
                  </a:cxn>
                  <a:cxn ang="0">
                    <a:pos x="132" y="1"/>
                  </a:cxn>
                  <a:cxn ang="0">
                    <a:pos x="130" y="0"/>
                  </a:cxn>
                  <a:cxn ang="0">
                    <a:pos x="126" y="0"/>
                  </a:cxn>
                  <a:cxn ang="0">
                    <a:pos x="124" y="1"/>
                  </a:cxn>
                  <a:cxn ang="0">
                    <a:pos x="123" y="3"/>
                  </a:cxn>
                  <a:cxn ang="0">
                    <a:pos x="123" y="3"/>
                  </a:cxn>
                </a:cxnLst>
                <a:rect l="0" t="0" r="r" b="b"/>
                <a:pathLst>
                  <a:path w="134" h="255">
                    <a:moveTo>
                      <a:pt x="123" y="3"/>
                    </a:moveTo>
                    <a:lnTo>
                      <a:pt x="123" y="3"/>
                    </a:lnTo>
                    <a:lnTo>
                      <a:pt x="118" y="16"/>
                    </a:lnTo>
                    <a:lnTo>
                      <a:pt x="111" y="27"/>
                    </a:lnTo>
                    <a:lnTo>
                      <a:pt x="105" y="38"/>
                    </a:lnTo>
                    <a:lnTo>
                      <a:pt x="100" y="51"/>
                    </a:lnTo>
                    <a:lnTo>
                      <a:pt x="100" y="51"/>
                    </a:lnTo>
                    <a:lnTo>
                      <a:pt x="93" y="68"/>
                    </a:lnTo>
                    <a:lnTo>
                      <a:pt x="86" y="87"/>
                    </a:lnTo>
                    <a:lnTo>
                      <a:pt x="72" y="122"/>
                    </a:lnTo>
                    <a:lnTo>
                      <a:pt x="72" y="122"/>
                    </a:lnTo>
                    <a:lnTo>
                      <a:pt x="65" y="139"/>
                    </a:lnTo>
                    <a:lnTo>
                      <a:pt x="56" y="154"/>
                    </a:lnTo>
                    <a:lnTo>
                      <a:pt x="38" y="186"/>
                    </a:lnTo>
                    <a:lnTo>
                      <a:pt x="18" y="217"/>
                    </a:lnTo>
                    <a:lnTo>
                      <a:pt x="9" y="233"/>
                    </a:lnTo>
                    <a:lnTo>
                      <a:pt x="0" y="249"/>
                    </a:lnTo>
                    <a:lnTo>
                      <a:pt x="0" y="249"/>
                    </a:lnTo>
                    <a:lnTo>
                      <a:pt x="0" y="250"/>
                    </a:lnTo>
                    <a:lnTo>
                      <a:pt x="0" y="252"/>
                    </a:lnTo>
                    <a:lnTo>
                      <a:pt x="4" y="255"/>
                    </a:lnTo>
                    <a:lnTo>
                      <a:pt x="5" y="255"/>
                    </a:lnTo>
                    <a:lnTo>
                      <a:pt x="7" y="255"/>
                    </a:lnTo>
                    <a:lnTo>
                      <a:pt x="8" y="255"/>
                    </a:lnTo>
                    <a:lnTo>
                      <a:pt x="9" y="253"/>
                    </a:lnTo>
                    <a:lnTo>
                      <a:pt x="9" y="253"/>
                    </a:lnTo>
                    <a:lnTo>
                      <a:pt x="17" y="238"/>
                    </a:lnTo>
                    <a:lnTo>
                      <a:pt x="25" y="223"/>
                    </a:lnTo>
                    <a:lnTo>
                      <a:pt x="43" y="193"/>
                    </a:lnTo>
                    <a:lnTo>
                      <a:pt x="61" y="163"/>
                    </a:lnTo>
                    <a:lnTo>
                      <a:pt x="70" y="148"/>
                    </a:lnTo>
                    <a:lnTo>
                      <a:pt x="77" y="132"/>
                    </a:lnTo>
                    <a:lnTo>
                      <a:pt x="77" y="132"/>
                    </a:lnTo>
                    <a:lnTo>
                      <a:pt x="90" y="101"/>
                    </a:lnTo>
                    <a:lnTo>
                      <a:pt x="103" y="69"/>
                    </a:lnTo>
                    <a:lnTo>
                      <a:pt x="103" y="69"/>
                    </a:lnTo>
                    <a:lnTo>
                      <a:pt x="110" y="53"/>
                    </a:lnTo>
                    <a:lnTo>
                      <a:pt x="118" y="37"/>
                    </a:lnTo>
                    <a:lnTo>
                      <a:pt x="125" y="22"/>
                    </a:lnTo>
                    <a:lnTo>
                      <a:pt x="133" y="5"/>
                    </a:lnTo>
                    <a:lnTo>
                      <a:pt x="133" y="5"/>
                    </a:lnTo>
                    <a:lnTo>
                      <a:pt x="134" y="3"/>
                    </a:lnTo>
                    <a:lnTo>
                      <a:pt x="133" y="2"/>
                    </a:lnTo>
                    <a:lnTo>
                      <a:pt x="132" y="1"/>
                    </a:lnTo>
                    <a:lnTo>
                      <a:pt x="130" y="0"/>
                    </a:lnTo>
                    <a:lnTo>
                      <a:pt x="126" y="0"/>
                    </a:lnTo>
                    <a:lnTo>
                      <a:pt x="124" y="1"/>
                    </a:lnTo>
                    <a:lnTo>
                      <a:pt x="123" y="3"/>
                    </a:lnTo>
                    <a:lnTo>
                      <a:pt x="123" y="3"/>
                    </a:lnTo>
                    <a:close/>
                  </a:path>
                </a:pathLst>
              </a:custGeom>
              <a:grpFill/>
              <a:ln w="9525">
                <a:noFill/>
                <a:round/>
              </a:ln>
            </p:spPr>
            <p:txBody>
              <a:bodyPr vert="horz" wrap="square" lIns="121920" tIns="60960" rIns="121920" bIns="60960" numCol="1" anchor="t" anchorCtr="0" compatLnSpc="1"/>
              <a:lstStyle/>
              <a:p>
                <a:endParaRPr lang="zh-CN" altLang="en-US" sz="2400">
                  <a:cs typeface="+mn-ea"/>
                  <a:sym typeface="+mn-lt"/>
                </a:endParaRPr>
              </a:p>
            </p:txBody>
          </p:sp>
          <p:sp>
            <p:nvSpPr>
              <p:cNvPr id="144" name="Freeform 871"/>
              <p:cNvSpPr/>
              <p:nvPr/>
            </p:nvSpPr>
            <p:spPr bwMode="auto">
              <a:xfrm>
                <a:off x="4235450" y="1423988"/>
                <a:ext cx="49213" cy="88900"/>
              </a:xfrm>
              <a:custGeom>
                <a:avLst/>
                <a:gdLst/>
                <a:ahLst/>
                <a:cxnLst>
                  <a:cxn ang="0">
                    <a:pos x="89" y="0"/>
                  </a:cxn>
                  <a:cxn ang="0">
                    <a:pos x="89" y="0"/>
                  </a:cxn>
                  <a:cxn ang="0">
                    <a:pos x="85" y="2"/>
                  </a:cxn>
                  <a:cxn ang="0">
                    <a:pos x="82" y="5"/>
                  </a:cxn>
                  <a:cxn ang="0">
                    <a:pos x="76" y="11"/>
                  </a:cxn>
                  <a:cxn ang="0">
                    <a:pos x="68" y="25"/>
                  </a:cxn>
                  <a:cxn ang="0">
                    <a:pos x="68" y="25"/>
                  </a:cxn>
                  <a:cxn ang="0">
                    <a:pos x="52" y="54"/>
                  </a:cxn>
                  <a:cxn ang="0">
                    <a:pos x="37" y="81"/>
                  </a:cxn>
                  <a:cxn ang="0">
                    <a:pos x="37" y="81"/>
                  </a:cxn>
                  <a:cxn ang="0">
                    <a:pos x="24" y="107"/>
                  </a:cxn>
                  <a:cxn ang="0">
                    <a:pos x="17" y="120"/>
                  </a:cxn>
                  <a:cxn ang="0">
                    <a:pos x="10" y="132"/>
                  </a:cxn>
                  <a:cxn ang="0">
                    <a:pos x="10" y="132"/>
                  </a:cxn>
                  <a:cxn ang="0">
                    <a:pos x="5" y="139"/>
                  </a:cxn>
                  <a:cxn ang="0">
                    <a:pos x="2" y="147"/>
                  </a:cxn>
                  <a:cxn ang="0">
                    <a:pos x="0" y="154"/>
                  </a:cxn>
                  <a:cxn ang="0">
                    <a:pos x="0" y="158"/>
                  </a:cxn>
                  <a:cxn ang="0">
                    <a:pos x="0" y="163"/>
                  </a:cxn>
                  <a:cxn ang="0">
                    <a:pos x="0" y="163"/>
                  </a:cxn>
                  <a:cxn ang="0">
                    <a:pos x="1" y="164"/>
                  </a:cxn>
                  <a:cxn ang="0">
                    <a:pos x="2" y="165"/>
                  </a:cxn>
                  <a:cxn ang="0">
                    <a:pos x="4" y="166"/>
                  </a:cxn>
                  <a:cxn ang="0">
                    <a:pos x="6" y="166"/>
                  </a:cxn>
                  <a:cxn ang="0">
                    <a:pos x="7" y="165"/>
                  </a:cxn>
                  <a:cxn ang="0">
                    <a:pos x="9" y="164"/>
                  </a:cxn>
                  <a:cxn ang="0">
                    <a:pos x="9" y="162"/>
                  </a:cxn>
                  <a:cxn ang="0">
                    <a:pos x="9" y="160"/>
                  </a:cxn>
                  <a:cxn ang="0">
                    <a:pos x="9" y="160"/>
                  </a:cxn>
                  <a:cxn ang="0">
                    <a:pos x="9" y="155"/>
                  </a:cxn>
                  <a:cxn ang="0">
                    <a:pos x="9" y="151"/>
                  </a:cxn>
                  <a:cxn ang="0">
                    <a:pos x="11" y="148"/>
                  </a:cxn>
                  <a:cxn ang="0">
                    <a:pos x="13" y="143"/>
                  </a:cxn>
                  <a:cxn ang="0">
                    <a:pos x="18" y="137"/>
                  </a:cxn>
                  <a:cxn ang="0">
                    <a:pos x="20" y="134"/>
                  </a:cxn>
                  <a:cxn ang="0">
                    <a:pos x="22" y="131"/>
                  </a:cxn>
                  <a:cxn ang="0">
                    <a:pos x="22" y="131"/>
                  </a:cxn>
                  <a:cxn ang="0">
                    <a:pos x="34" y="108"/>
                  </a:cxn>
                  <a:cxn ang="0">
                    <a:pos x="45" y="87"/>
                  </a:cxn>
                  <a:cxn ang="0">
                    <a:pos x="45" y="87"/>
                  </a:cxn>
                  <a:cxn ang="0">
                    <a:pos x="57" y="65"/>
                  </a:cxn>
                  <a:cxn ang="0">
                    <a:pos x="68" y="44"/>
                  </a:cxn>
                  <a:cxn ang="0">
                    <a:pos x="68" y="44"/>
                  </a:cxn>
                  <a:cxn ang="0">
                    <a:pos x="78" y="25"/>
                  </a:cxn>
                  <a:cxn ang="0">
                    <a:pos x="84" y="15"/>
                  </a:cxn>
                  <a:cxn ang="0">
                    <a:pos x="87" y="12"/>
                  </a:cxn>
                  <a:cxn ang="0">
                    <a:pos x="92" y="9"/>
                  </a:cxn>
                  <a:cxn ang="0">
                    <a:pos x="92" y="9"/>
                  </a:cxn>
                  <a:cxn ang="0">
                    <a:pos x="93" y="8"/>
                  </a:cxn>
                  <a:cxn ang="0">
                    <a:pos x="94" y="7"/>
                  </a:cxn>
                  <a:cxn ang="0">
                    <a:pos x="94" y="3"/>
                  </a:cxn>
                  <a:cxn ang="0">
                    <a:pos x="94" y="2"/>
                  </a:cxn>
                  <a:cxn ang="0">
                    <a:pos x="93" y="1"/>
                  </a:cxn>
                  <a:cxn ang="0">
                    <a:pos x="91" y="0"/>
                  </a:cxn>
                  <a:cxn ang="0">
                    <a:pos x="89" y="0"/>
                  </a:cxn>
                  <a:cxn ang="0">
                    <a:pos x="89" y="0"/>
                  </a:cxn>
                </a:cxnLst>
                <a:rect l="0" t="0" r="r" b="b"/>
                <a:pathLst>
                  <a:path w="94" h="166">
                    <a:moveTo>
                      <a:pt x="89" y="0"/>
                    </a:moveTo>
                    <a:lnTo>
                      <a:pt x="89" y="0"/>
                    </a:lnTo>
                    <a:lnTo>
                      <a:pt x="85" y="2"/>
                    </a:lnTo>
                    <a:lnTo>
                      <a:pt x="82" y="5"/>
                    </a:lnTo>
                    <a:lnTo>
                      <a:pt x="76" y="11"/>
                    </a:lnTo>
                    <a:lnTo>
                      <a:pt x="68" y="25"/>
                    </a:lnTo>
                    <a:lnTo>
                      <a:pt x="68" y="25"/>
                    </a:lnTo>
                    <a:lnTo>
                      <a:pt x="52" y="54"/>
                    </a:lnTo>
                    <a:lnTo>
                      <a:pt x="37" y="81"/>
                    </a:lnTo>
                    <a:lnTo>
                      <a:pt x="37" y="81"/>
                    </a:lnTo>
                    <a:lnTo>
                      <a:pt x="24" y="107"/>
                    </a:lnTo>
                    <a:lnTo>
                      <a:pt x="17" y="120"/>
                    </a:lnTo>
                    <a:lnTo>
                      <a:pt x="10" y="132"/>
                    </a:lnTo>
                    <a:lnTo>
                      <a:pt x="10" y="132"/>
                    </a:lnTo>
                    <a:lnTo>
                      <a:pt x="5" y="139"/>
                    </a:lnTo>
                    <a:lnTo>
                      <a:pt x="2" y="147"/>
                    </a:lnTo>
                    <a:lnTo>
                      <a:pt x="0" y="154"/>
                    </a:lnTo>
                    <a:lnTo>
                      <a:pt x="0" y="158"/>
                    </a:lnTo>
                    <a:lnTo>
                      <a:pt x="0" y="163"/>
                    </a:lnTo>
                    <a:lnTo>
                      <a:pt x="0" y="163"/>
                    </a:lnTo>
                    <a:lnTo>
                      <a:pt x="1" y="164"/>
                    </a:lnTo>
                    <a:lnTo>
                      <a:pt x="2" y="165"/>
                    </a:lnTo>
                    <a:lnTo>
                      <a:pt x="4" y="166"/>
                    </a:lnTo>
                    <a:lnTo>
                      <a:pt x="6" y="166"/>
                    </a:lnTo>
                    <a:lnTo>
                      <a:pt x="7" y="165"/>
                    </a:lnTo>
                    <a:lnTo>
                      <a:pt x="9" y="164"/>
                    </a:lnTo>
                    <a:lnTo>
                      <a:pt x="9" y="162"/>
                    </a:lnTo>
                    <a:lnTo>
                      <a:pt x="9" y="160"/>
                    </a:lnTo>
                    <a:lnTo>
                      <a:pt x="9" y="160"/>
                    </a:lnTo>
                    <a:lnTo>
                      <a:pt x="9" y="155"/>
                    </a:lnTo>
                    <a:lnTo>
                      <a:pt x="9" y="151"/>
                    </a:lnTo>
                    <a:lnTo>
                      <a:pt x="11" y="148"/>
                    </a:lnTo>
                    <a:lnTo>
                      <a:pt x="13" y="143"/>
                    </a:lnTo>
                    <a:lnTo>
                      <a:pt x="18" y="137"/>
                    </a:lnTo>
                    <a:lnTo>
                      <a:pt x="20" y="134"/>
                    </a:lnTo>
                    <a:lnTo>
                      <a:pt x="22" y="131"/>
                    </a:lnTo>
                    <a:lnTo>
                      <a:pt x="22" y="131"/>
                    </a:lnTo>
                    <a:lnTo>
                      <a:pt x="34" y="108"/>
                    </a:lnTo>
                    <a:lnTo>
                      <a:pt x="45" y="87"/>
                    </a:lnTo>
                    <a:lnTo>
                      <a:pt x="45" y="87"/>
                    </a:lnTo>
                    <a:lnTo>
                      <a:pt x="57" y="65"/>
                    </a:lnTo>
                    <a:lnTo>
                      <a:pt x="68" y="44"/>
                    </a:lnTo>
                    <a:lnTo>
                      <a:pt x="68" y="44"/>
                    </a:lnTo>
                    <a:lnTo>
                      <a:pt x="78" y="25"/>
                    </a:lnTo>
                    <a:lnTo>
                      <a:pt x="84" y="15"/>
                    </a:lnTo>
                    <a:lnTo>
                      <a:pt x="87" y="12"/>
                    </a:lnTo>
                    <a:lnTo>
                      <a:pt x="92" y="9"/>
                    </a:lnTo>
                    <a:lnTo>
                      <a:pt x="92" y="9"/>
                    </a:lnTo>
                    <a:lnTo>
                      <a:pt x="93" y="8"/>
                    </a:lnTo>
                    <a:lnTo>
                      <a:pt x="94" y="7"/>
                    </a:lnTo>
                    <a:lnTo>
                      <a:pt x="94" y="3"/>
                    </a:lnTo>
                    <a:lnTo>
                      <a:pt x="94" y="2"/>
                    </a:lnTo>
                    <a:lnTo>
                      <a:pt x="93" y="1"/>
                    </a:lnTo>
                    <a:lnTo>
                      <a:pt x="91" y="0"/>
                    </a:lnTo>
                    <a:lnTo>
                      <a:pt x="89" y="0"/>
                    </a:lnTo>
                    <a:lnTo>
                      <a:pt x="89" y="0"/>
                    </a:lnTo>
                    <a:close/>
                  </a:path>
                </a:pathLst>
              </a:custGeom>
              <a:grpFill/>
              <a:ln w="9525">
                <a:noFill/>
                <a:round/>
              </a:ln>
            </p:spPr>
            <p:txBody>
              <a:bodyPr vert="horz" wrap="square" lIns="121920" tIns="60960" rIns="121920" bIns="60960" numCol="1" anchor="t" anchorCtr="0" compatLnSpc="1"/>
              <a:lstStyle/>
              <a:p>
                <a:endParaRPr lang="zh-CN" altLang="en-US" sz="2400">
                  <a:cs typeface="+mn-ea"/>
                  <a:sym typeface="+mn-lt"/>
                </a:endParaRPr>
              </a:p>
            </p:txBody>
          </p:sp>
          <p:sp>
            <p:nvSpPr>
              <p:cNvPr id="145" name="Freeform 872"/>
              <p:cNvSpPr/>
              <p:nvPr/>
            </p:nvSpPr>
            <p:spPr bwMode="auto">
              <a:xfrm>
                <a:off x="4275138" y="1435100"/>
                <a:ext cx="65088" cy="107950"/>
              </a:xfrm>
              <a:custGeom>
                <a:avLst/>
                <a:gdLst/>
                <a:ahLst/>
                <a:cxnLst>
                  <a:cxn ang="0">
                    <a:pos x="117" y="0"/>
                  </a:cxn>
                  <a:cxn ang="0">
                    <a:pos x="117" y="0"/>
                  </a:cxn>
                  <a:cxn ang="0">
                    <a:pos x="106" y="9"/>
                  </a:cxn>
                  <a:cxn ang="0">
                    <a:pos x="97" y="18"/>
                  </a:cxn>
                  <a:cxn ang="0">
                    <a:pos x="89" y="27"/>
                  </a:cxn>
                  <a:cxn ang="0">
                    <a:pos x="82" y="39"/>
                  </a:cxn>
                  <a:cxn ang="0">
                    <a:pos x="74" y="50"/>
                  </a:cxn>
                  <a:cxn ang="0">
                    <a:pos x="68" y="61"/>
                  </a:cxn>
                  <a:cxn ang="0">
                    <a:pos x="58" y="84"/>
                  </a:cxn>
                  <a:cxn ang="0">
                    <a:pos x="58" y="84"/>
                  </a:cxn>
                  <a:cxn ang="0">
                    <a:pos x="31" y="142"/>
                  </a:cxn>
                  <a:cxn ang="0">
                    <a:pos x="18" y="170"/>
                  </a:cxn>
                  <a:cxn ang="0">
                    <a:pos x="9" y="183"/>
                  </a:cxn>
                  <a:cxn ang="0">
                    <a:pos x="1" y="197"/>
                  </a:cxn>
                  <a:cxn ang="0">
                    <a:pos x="1" y="197"/>
                  </a:cxn>
                  <a:cxn ang="0">
                    <a:pos x="0" y="199"/>
                  </a:cxn>
                  <a:cxn ang="0">
                    <a:pos x="1" y="201"/>
                  </a:cxn>
                  <a:cxn ang="0">
                    <a:pos x="1" y="202"/>
                  </a:cxn>
                  <a:cxn ang="0">
                    <a:pos x="3" y="203"/>
                  </a:cxn>
                  <a:cxn ang="0">
                    <a:pos x="4" y="204"/>
                  </a:cxn>
                  <a:cxn ang="0">
                    <a:pos x="6" y="204"/>
                  </a:cxn>
                  <a:cxn ang="0">
                    <a:pos x="8" y="203"/>
                  </a:cxn>
                  <a:cxn ang="0">
                    <a:pos x="9" y="202"/>
                  </a:cxn>
                  <a:cxn ang="0">
                    <a:pos x="9" y="202"/>
                  </a:cxn>
                  <a:cxn ang="0">
                    <a:pos x="23" y="180"/>
                  </a:cxn>
                  <a:cxn ang="0">
                    <a:pos x="36" y="157"/>
                  </a:cxn>
                  <a:cxn ang="0">
                    <a:pos x="48" y="134"/>
                  </a:cxn>
                  <a:cxn ang="0">
                    <a:pos x="57" y="110"/>
                  </a:cxn>
                  <a:cxn ang="0">
                    <a:pos x="57" y="110"/>
                  </a:cxn>
                  <a:cxn ang="0">
                    <a:pos x="68" y="83"/>
                  </a:cxn>
                  <a:cxn ang="0">
                    <a:pos x="74" y="69"/>
                  </a:cxn>
                  <a:cxn ang="0">
                    <a:pos x="82" y="54"/>
                  </a:cxn>
                  <a:cxn ang="0">
                    <a:pos x="90" y="41"/>
                  </a:cxn>
                  <a:cxn ang="0">
                    <a:pos x="100" y="28"/>
                  </a:cxn>
                  <a:cxn ang="0">
                    <a:pos x="111" y="18"/>
                  </a:cxn>
                  <a:cxn ang="0">
                    <a:pos x="122" y="9"/>
                  </a:cxn>
                  <a:cxn ang="0">
                    <a:pos x="122" y="9"/>
                  </a:cxn>
                  <a:cxn ang="0">
                    <a:pos x="123" y="8"/>
                  </a:cxn>
                  <a:cxn ang="0">
                    <a:pos x="124" y="6"/>
                  </a:cxn>
                  <a:cxn ang="0">
                    <a:pos x="124" y="4"/>
                  </a:cxn>
                  <a:cxn ang="0">
                    <a:pos x="123" y="3"/>
                  </a:cxn>
                  <a:cxn ang="0">
                    <a:pos x="122" y="2"/>
                  </a:cxn>
                  <a:cxn ang="0">
                    <a:pos x="120" y="0"/>
                  </a:cxn>
                  <a:cxn ang="0">
                    <a:pos x="119" y="0"/>
                  </a:cxn>
                  <a:cxn ang="0">
                    <a:pos x="117" y="0"/>
                  </a:cxn>
                  <a:cxn ang="0">
                    <a:pos x="117" y="0"/>
                  </a:cxn>
                </a:cxnLst>
                <a:rect l="0" t="0" r="r" b="b"/>
                <a:pathLst>
                  <a:path w="124" h="204">
                    <a:moveTo>
                      <a:pt x="117" y="0"/>
                    </a:moveTo>
                    <a:lnTo>
                      <a:pt x="117" y="0"/>
                    </a:lnTo>
                    <a:lnTo>
                      <a:pt x="106" y="9"/>
                    </a:lnTo>
                    <a:lnTo>
                      <a:pt x="97" y="18"/>
                    </a:lnTo>
                    <a:lnTo>
                      <a:pt x="89" y="27"/>
                    </a:lnTo>
                    <a:lnTo>
                      <a:pt x="82" y="39"/>
                    </a:lnTo>
                    <a:lnTo>
                      <a:pt x="74" y="50"/>
                    </a:lnTo>
                    <a:lnTo>
                      <a:pt x="68" y="61"/>
                    </a:lnTo>
                    <a:lnTo>
                      <a:pt x="58" y="84"/>
                    </a:lnTo>
                    <a:lnTo>
                      <a:pt x="58" y="84"/>
                    </a:lnTo>
                    <a:lnTo>
                      <a:pt x="31" y="142"/>
                    </a:lnTo>
                    <a:lnTo>
                      <a:pt x="18" y="170"/>
                    </a:lnTo>
                    <a:lnTo>
                      <a:pt x="9" y="183"/>
                    </a:lnTo>
                    <a:lnTo>
                      <a:pt x="1" y="197"/>
                    </a:lnTo>
                    <a:lnTo>
                      <a:pt x="1" y="197"/>
                    </a:lnTo>
                    <a:lnTo>
                      <a:pt x="0" y="199"/>
                    </a:lnTo>
                    <a:lnTo>
                      <a:pt x="1" y="201"/>
                    </a:lnTo>
                    <a:lnTo>
                      <a:pt x="1" y="202"/>
                    </a:lnTo>
                    <a:lnTo>
                      <a:pt x="3" y="203"/>
                    </a:lnTo>
                    <a:lnTo>
                      <a:pt x="4" y="204"/>
                    </a:lnTo>
                    <a:lnTo>
                      <a:pt x="6" y="204"/>
                    </a:lnTo>
                    <a:lnTo>
                      <a:pt x="8" y="203"/>
                    </a:lnTo>
                    <a:lnTo>
                      <a:pt x="9" y="202"/>
                    </a:lnTo>
                    <a:lnTo>
                      <a:pt x="9" y="202"/>
                    </a:lnTo>
                    <a:lnTo>
                      <a:pt x="23" y="180"/>
                    </a:lnTo>
                    <a:lnTo>
                      <a:pt x="36" y="157"/>
                    </a:lnTo>
                    <a:lnTo>
                      <a:pt x="48" y="134"/>
                    </a:lnTo>
                    <a:lnTo>
                      <a:pt x="57" y="110"/>
                    </a:lnTo>
                    <a:lnTo>
                      <a:pt x="57" y="110"/>
                    </a:lnTo>
                    <a:lnTo>
                      <a:pt x="68" y="83"/>
                    </a:lnTo>
                    <a:lnTo>
                      <a:pt x="74" y="69"/>
                    </a:lnTo>
                    <a:lnTo>
                      <a:pt x="82" y="54"/>
                    </a:lnTo>
                    <a:lnTo>
                      <a:pt x="90" y="41"/>
                    </a:lnTo>
                    <a:lnTo>
                      <a:pt x="100" y="28"/>
                    </a:lnTo>
                    <a:lnTo>
                      <a:pt x="111" y="18"/>
                    </a:lnTo>
                    <a:lnTo>
                      <a:pt x="122" y="9"/>
                    </a:lnTo>
                    <a:lnTo>
                      <a:pt x="122" y="9"/>
                    </a:lnTo>
                    <a:lnTo>
                      <a:pt x="123" y="8"/>
                    </a:lnTo>
                    <a:lnTo>
                      <a:pt x="124" y="6"/>
                    </a:lnTo>
                    <a:lnTo>
                      <a:pt x="124" y="4"/>
                    </a:lnTo>
                    <a:lnTo>
                      <a:pt x="123" y="3"/>
                    </a:lnTo>
                    <a:lnTo>
                      <a:pt x="122" y="2"/>
                    </a:lnTo>
                    <a:lnTo>
                      <a:pt x="120" y="0"/>
                    </a:lnTo>
                    <a:lnTo>
                      <a:pt x="119" y="0"/>
                    </a:lnTo>
                    <a:lnTo>
                      <a:pt x="117" y="0"/>
                    </a:lnTo>
                    <a:lnTo>
                      <a:pt x="117" y="0"/>
                    </a:lnTo>
                    <a:close/>
                  </a:path>
                </a:pathLst>
              </a:custGeom>
              <a:grpFill/>
              <a:ln w="9525">
                <a:noFill/>
                <a:round/>
              </a:ln>
            </p:spPr>
            <p:txBody>
              <a:bodyPr vert="horz" wrap="square" lIns="121920" tIns="60960" rIns="121920" bIns="60960" numCol="1" anchor="t" anchorCtr="0" compatLnSpc="1"/>
              <a:lstStyle/>
              <a:p>
                <a:endParaRPr lang="zh-CN" altLang="en-US" sz="2400">
                  <a:cs typeface="+mn-ea"/>
                  <a:sym typeface="+mn-lt"/>
                </a:endParaRPr>
              </a:p>
            </p:txBody>
          </p:sp>
          <p:sp>
            <p:nvSpPr>
              <p:cNvPr id="146" name="Freeform 873"/>
              <p:cNvSpPr/>
              <p:nvPr/>
            </p:nvSpPr>
            <p:spPr bwMode="auto">
              <a:xfrm>
                <a:off x="4318000" y="1447800"/>
                <a:ext cx="74613" cy="104775"/>
              </a:xfrm>
              <a:custGeom>
                <a:avLst/>
                <a:gdLst/>
                <a:ahLst/>
                <a:cxnLst>
                  <a:cxn ang="0">
                    <a:pos x="132" y="3"/>
                  </a:cxn>
                  <a:cxn ang="0">
                    <a:pos x="132" y="3"/>
                  </a:cxn>
                  <a:cxn ang="0">
                    <a:pos x="130" y="8"/>
                  </a:cxn>
                  <a:cxn ang="0">
                    <a:pos x="127" y="14"/>
                  </a:cxn>
                  <a:cxn ang="0">
                    <a:pos x="123" y="19"/>
                  </a:cxn>
                  <a:cxn ang="0">
                    <a:pos x="118" y="23"/>
                  </a:cxn>
                  <a:cxn ang="0">
                    <a:pos x="108" y="32"/>
                  </a:cxn>
                  <a:cxn ang="0">
                    <a:pos x="100" y="42"/>
                  </a:cxn>
                  <a:cxn ang="0">
                    <a:pos x="100" y="42"/>
                  </a:cxn>
                  <a:cxn ang="0">
                    <a:pos x="85" y="62"/>
                  </a:cxn>
                  <a:cxn ang="0">
                    <a:pos x="71" y="83"/>
                  </a:cxn>
                  <a:cxn ang="0">
                    <a:pos x="71" y="83"/>
                  </a:cxn>
                  <a:cxn ang="0">
                    <a:pos x="36" y="133"/>
                  </a:cxn>
                  <a:cxn ang="0">
                    <a:pos x="36" y="133"/>
                  </a:cxn>
                  <a:cxn ang="0">
                    <a:pos x="28" y="148"/>
                  </a:cxn>
                  <a:cxn ang="0">
                    <a:pos x="19" y="163"/>
                  </a:cxn>
                  <a:cxn ang="0">
                    <a:pos x="11" y="178"/>
                  </a:cxn>
                  <a:cxn ang="0">
                    <a:pos x="6" y="184"/>
                  </a:cxn>
                  <a:cxn ang="0">
                    <a:pos x="1" y="191"/>
                  </a:cxn>
                  <a:cxn ang="0">
                    <a:pos x="1" y="191"/>
                  </a:cxn>
                  <a:cxn ang="0">
                    <a:pos x="0" y="192"/>
                  </a:cxn>
                  <a:cxn ang="0">
                    <a:pos x="0" y="194"/>
                  </a:cxn>
                  <a:cxn ang="0">
                    <a:pos x="0" y="196"/>
                  </a:cxn>
                  <a:cxn ang="0">
                    <a:pos x="1" y="198"/>
                  </a:cxn>
                  <a:cxn ang="0">
                    <a:pos x="3" y="199"/>
                  </a:cxn>
                  <a:cxn ang="0">
                    <a:pos x="4" y="200"/>
                  </a:cxn>
                  <a:cxn ang="0">
                    <a:pos x="6" y="199"/>
                  </a:cxn>
                  <a:cxn ang="0">
                    <a:pos x="7" y="198"/>
                  </a:cxn>
                  <a:cxn ang="0">
                    <a:pos x="7" y="198"/>
                  </a:cxn>
                  <a:cxn ang="0">
                    <a:pos x="15" y="187"/>
                  </a:cxn>
                  <a:cxn ang="0">
                    <a:pos x="22" y="176"/>
                  </a:cxn>
                  <a:cxn ang="0">
                    <a:pos x="35" y="153"/>
                  </a:cxn>
                  <a:cxn ang="0">
                    <a:pos x="35" y="153"/>
                  </a:cxn>
                  <a:cxn ang="0">
                    <a:pos x="44" y="139"/>
                  </a:cxn>
                  <a:cxn ang="0">
                    <a:pos x="54" y="124"/>
                  </a:cxn>
                  <a:cxn ang="0">
                    <a:pos x="74" y="95"/>
                  </a:cxn>
                  <a:cxn ang="0">
                    <a:pos x="74" y="95"/>
                  </a:cxn>
                  <a:cxn ang="0">
                    <a:pos x="108" y="46"/>
                  </a:cxn>
                  <a:cxn ang="0">
                    <a:pos x="108" y="46"/>
                  </a:cxn>
                  <a:cxn ang="0">
                    <a:pos x="112" y="41"/>
                  </a:cxn>
                  <a:cxn ang="0">
                    <a:pos x="117" y="36"/>
                  </a:cxn>
                  <a:cxn ang="0">
                    <a:pos x="127" y="27"/>
                  </a:cxn>
                  <a:cxn ang="0">
                    <a:pos x="132" y="23"/>
                  </a:cxn>
                  <a:cxn ang="0">
                    <a:pos x="136" y="18"/>
                  </a:cxn>
                  <a:cxn ang="0">
                    <a:pos x="139" y="12"/>
                  </a:cxn>
                  <a:cxn ang="0">
                    <a:pos x="141" y="5"/>
                  </a:cxn>
                  <a:cxn ang="0">
                    <a:pos x="141" y="5"/>
                  </a:cxn>
                  <a:cxn ang="0">
                    <a:pos x="141" y="3"/>
                  </a:cxn>
                  <a:cxn ang="0">
                    <a:pos x="140" y="2"/>
                  </a:cxn>
                  <a:cxn ang="0">
                    <a:pos x="139" y="1"/>
                  </a:cxn>
                  <a:cxn ang="0">
                    <a:pos x="138" y="0"/>
                  </a:cxn>
                  <a:cxn ang="0">
                    <a:pos x="136" y="0"/>
                  </a:cxn>
                  <a:cxn ang="0">
                    <a:pos x="134" y="0"/>
                  </a:cxn>
                  <a:cxn ang="0">
                    <a:pos x="133" y="1"/>
                  </a:cxn>
                  <a:cxn ang="0">
                    <a:pos x="132" y="3"/>
                  </a:cxn>
                  <a:cxn ang="0">
                    <a:pos x="132" y="3"/>
                  </a:cxn>
                </a:cxnLst>
                <a:rect l="0" t="0" r="r" b="b"/>
                <a:pathLst>
                  <a:path w="141" h="200">
                    <a:moveTo>
                      <a:pt x="132" y="3"/>
                    </a:moveTo>
                    <a:lnTo>
                      <a:pt x="132" y="3"/>
                    </a:lnTo>
                    <a:lnTo>
                      <a:pt x="130" y="8"/>
                    </a:lnTo>
                    <a:lnTo>
                      <a:pt x="127" y="14"/>
                    </a:lnTo>
                    <a:lnTo>
                      <a:pt x="123" y="19"/>
                    </a:lnTo>
                    <a:lnTo>
                      <a:pt x="118" y="23"/>
                    </a:lnTo>
                    <a:lnTo>
                      <a:pt x="108" y="32"/>
                    </a:lnTo>
                    <a:lnTo>
                      <a:pt x="100" y="42"/>
                    </a:lnTo>
                    <a:lnTo>
                      <a:pt x="100" y="42"/>
                    </a:lnTo>
                    <a:lnTo>
                      <a:pt x="85" y="62"/>
                    </a:lnTo>
                    <a:lnTo>
                      <a:pt x="71" y="83"/>
                    </a:lnTo>
                    <a:lnTo>
                      <a:pt x="71" y="83"/>
                    </a:lnTo>
                    <a:lnTo>
                      <a:pt x="36" y="133"/>
                    </a:lnTo>
                    <a:lnTo>
                      <a:pt x="36" y="133"/>
                    </a:lnTo>
                    <a:lnTo>
                      <a:pt x="28" y="148"/>
                    </a:lnTo>
                    <a:lnTo>
                      <a:pt x="19" y="163"/>
                    </a:lnTo>
                    <a:lnTo>
                      <a:pt x="11" y="178"/>
                    </a:lnTo>
                    <a:lnTo>
                      <a:pt x="6" y="184"/>
                    </a:lnTo>
                    <a:lnTo>
                      <a:pt x="1" y="191"/>
                    </a:lnTo>
                    <a:lnTo>
                      <a:pt x="1" y="191"/>
                    </a:lnTo>
                    <a:lnTo>
                      <a:pt x="0" y="192"/>
                    </a:lnTo>
                    <a:lnTo>
                      <a:pt x="0" y="194"/>
                    </a:lnTo>
                    <a:lnTo>
                      <a:pt x="0" y="196"/>
                    </a:lnTo>
                    <a:lnTo>
                      <a:pt x="1" y="198"/>
                    </a:lnTo>
                    <a:lnTo>
                      <a:pt x="3" y="199"/>
                    </a:lnTo>
                    <a:lnTo>
                      <a:pt x="4" y="200"/>
                    </a:lnTo>
                    <a:lnTo>
                      <a:pt x="6" y="199"/>
                    </a:lnTo>
                    <a:lnTo>
                      <a:pt x="7" y="198"/>
                    </a:lnTo>
                    <a:lnTo>
                      <a:pt x="7" y="198"/>
                    </a:lnTo>
                    <a:lnTo>
                      <a:pt x="15" y="187"/>
                    </a:lnTo>
                    <a:lnTo>
                      <a:pt x="22" y="176"/>
                    </a:lnTo>
                    <a:lnTo>
                      <a:pt x="35" y="153"/>
                    </a:lnTo>
                    <a:lnTo>
                      <a:pt x="35" y="153"/>
                    </a:lnTo>
                    <a:lnTo>
                      <a:pt x="44" y="139"/>
                    </a:lnTo>
                    <a:lnTo>
                      <a:pt x="54" y="124"/>
                    </a:lnTo>
                    <a:lnTo>
                      <a:pt x="74" y="95"/>
                    </a:lnTo>
                    <a:lnTo>
                      <a:pt x="74" y="95"/>
                    </a:lnTo>
                    <a:lnTo>
                      <a:pt x="108" y="46"/>
                    </a:lnTo>
                    <a:lnTo>
                      <a:pt x="108" y="46"/>
                    </a:lnTo>
                    <a:lnTo>
                      <a:pt x="112" y="41"/>
                    </a:lnTo>
                    <a:lnTo>
                      <a:pt x="117" y="36"/>
                    </a:lnTo>
                    <a:lnTo>
                      <a:pt x="127" y="27"/>
                    </a:lnTo>
                    <a:lnTo>
                      <a:pt x="132" y="23"/>
                    </a:lnTo>
                    <a:lnTo>
                      <a:pt x="136" y="18"/>
                    </a:lnTo>
                    <a:lnTo>
                      <a:pt x="139" y="12"/>
                    </a:lnTo>
                    <a:lnTo>
                      <a:pt x="141" y="5"/>
                    </a:lnTo>
                    <a:lnTo>
                      <a:pt x="141" y="5"/>
                    </a:lnTo>
                    <a:lnTo>
                      <a:pt x="141" y="3"/>
                    </a:lnTo>
                    <a:lnTo>
                      <a:pt x="140" y="2"/>
                    </a:lnTo>
                    <a:lnTo>
                      <a:pt x="139" y="1"/>
                    </a:lnTo>
                    <a:lnTo>
                      <a:pt x="138" y="0"/>
                    </a:lnTo>
                    <a:lnTo>
                      <a:pt x="136" y="0"/>
                    </a:lnTo>
                    <a:lnTo>
                      <a:pt x="134" y="0"/>
                    </a:lnTo>
                    <a:lnTo>
                      <a:pt x="133" y="1"/>
                    </a:lnTo>
                    <a:lnTo>
                      <a:pt x="132" y="3"/>
                    </a:lnTo>
                    <a:lnTo>
                      <a:pt x="132" y="3"/>
                    </a:lnTo>
                    <a:close/>
                  </a:path>
                </a:pathLst>
              </a:custGeom>
              <a:grpFill/>
              <a:ln w="9525">
                <a:noFill/>
                <a:round/>
              </a:ln>
            </p:spPr>
            <p:txBody>
              <a:bodyPr vert="horz" wrap="square" lIns="121920" tIns="60960" rIns="121920" bIns="60960" numCol="1" anchor="t" anchorCtr="0" compatLnSpc="1"/>
              <a:lstStyle/>
              <a:p>
                <a:endParaRPr lang="zh-CN" altLang="en-US" sz="2400">
                  <a:cs typeface="+mn-ea"/>
                  <a:sym typeface="+mn-lt"/>
                </a:endParaRPr>
              </a:p>
            </p:txBody>
          </p:sp>
          <p:sp>
            <p:nvSpPr>
              <p:cNvPr id="147" name="Freeform 874"/>
              <p:cNvSpPr/>
              <p:nvPr/>
            </p:nvSpPr>
            <p:spPr bwMode="auto">
              <a:xfrm>
                <a:off x="4367213" y="1470025"/>
                <a:ext cx="53975" cy="92075"/>
              </a:xfrm>
              <a:custGeom>
                <a:avLst/>
                <a:gdLst/>
                <a:ahLst/>
                <a:cxnLst>
                  <a:cxn ang="0">
                    <a:pos x="100" y="3"/>
                  </a:cxn>
                  <a:cxn ang="0">
                    <a:pos x="100" y="3"/>
                  </a:cxn>
                  <a:cxn ang="0">
                    <a:pos x="98" y="1"/>
                  </a:cxn>
                  <a:cxn ang="0">
                    <a:pos x="96" y="0"/>
                  </a:cxn>
                  <a:cxn ang="0">
                    <a:pos x="94" y="0"/>
                  </a:cxn>
                  <a:cxn ang="0">
                    <a:pos x="92" y="1"/>
                  </a:cxn>
                  <a:cxn ang="0">
                    <a:pos x="86" y="6"/>
                  </a:cxn>
                  <a:cxn ang="0">
                    <a:pos x="86" y="6"/>
                  </a:cxn>
                  <a:cxn ang="0">
                    <a:pos x="85" y="8"/>
                  </a:cxn>
                  <a:cxn ang="0">
                    <a:pos x="86" y="11"/>
                  </a:cxn>
                  <a:cxn ang="0">
                    <a:pos x="87" y="13"/>
                  </a:cxn>
                  <a:cxn ang="0">
                    <a:pos x="91" y="14"/>
                  </a:cxn>
                  <a:cxn ang="0">
                    <a:pos x="91" y="14"/>
                  </a:cxn>
                  <a:cxn ang="0">
                    <a:pos x="89" y="21"/>
                  </a:cxn>
                  <a:cxn ang="0">
                    <a:pos x="85" y="31"/>
                  </a:cxn>
                  <a:cxn ang="0">
                    <a:pos x="81" y="39"/>
                  </a:cxn>
                  <a:cxn ang="0">
                    <a:pos x="77" y="47"/>
                  </a:cxn>
                  <a:cxn ang="0">
                    <a:pos x="67" y="64"/>
                  </a:cxn>
                  <a:cxn ang="0">
                    <a:pos x="58" y="77"/>
                  </a:cxn>
                  <a:cxn ang="0">
                    <a:pos x="58" y="77"/>
                  </a:cxn>
                  <a:cxn ang="0">
                    <a:pos x="44" y="99"/>
                  </a:cxn>
                  <a:cxn ang="0">
                    <a:pos x="31" y="119"/>
                  </a:cxn>
                  <a:cxn ang="0">
                    <a:pos x="18" y="141"/>
                  </a:cxn>
                  <a:cxn ang="0">
                    <a:pos x="4" y="163"/>
                  </a:cxn>
                  <a:cxn ang="0">
                    <a:pos x="4" y="163"/>
                  </a:cxn>
                  <a:cxn ang="0">
                    <a:pos x="2" y="165"/>
                  </a:cxn>
                  <a:cxn ang="0">
                    <a:pos x="1" y="169"/>
                  </a:cxn>
                  <a:cxn ang="0">
                    <a:pos x="1" y="169"/>
                  </a:cxn>
                  <a:cxn ang="0">
                    <a:pos x="0" y="171"/>
                  </a:cxn>
                  <a:cxn ang="0">
                    <a:pos x="1" y="172"/>
                  </a:cxn>
                  <a:cxn ang="0">
                    <a:pos x="3" y="174"/>
                  </a:cxn>
                  <a:cxn ang="0">
                    <a:pos x="6" y="174"/>
                  </a:cxn>
                  <a:cxn ang="0">
                    <a:pos x="8" y="174"/>
                  </a:cxn>
                  <a:cxn ang="0">
                    <a:pos x="9" y="172"/>
                  </a:cxn>
                  <a:cxn ang="0">
                    <a:pos x="9" y="172"/>
                  </a:cxn>
                  <a:cxn ang="0">
                    <a:pos x="10" y="171"/>
                  </a:cxn>
                  <a:cxn ang="0">
                    <a:pos x="11" y="170"/>
                  </a:cxn>
                  <a:cxn ang="0">
                    <a:pos x="11" y="170"/>
                  </a:cxn>
                  <a:cxn ang="0">
                    <a:pos x="13" y="169"/>
                  </a:cxn>
                  <a:cxn ang="0">
                    <a:pos x="14" y="168"/>
                  </a:cxn>
                  <a:cxn ang="0">
                    <a:pos x="14" y="167"/>
                  </a:cxn>
                  <a:cxn ang="0">
                    <a:pos x="14" y="165"/>
                  </a:cxn>
                  <a:cxn ang="0">
                    <a:pos x="14" y="165"/>
                  </a:cxn>
                  <a:cxn ang="0">
                    <a:pos x="30" y="141"/>
                  </a:cxn>
                  <a:cxn ang="0">
                    <a:pos x="44" y="116"/>
                  </a:cxn>
                  <a:cxn ang="0">
                    <a:pos x="60" y="93"/>
                  </a:cxn>
                  <a:cxn ang="0">
                    <a:pos x="75" y="69"/>
                  </a:cxn>
                  <a:cxn ang="0">
                    <a:pos x="75" y="69"/>
                  </a:cxn>
                  <a:cxn ang="0">
                    <a:pos x="84" y="54"/>
                  </a:cxn>
                  <a:cxn ang="0">
                    <a:pos x="93" y="37"/>
                  </a:cxn>
                  <a:cxn ang="0">
                    <a:pos x="96" y="29"/>
                  </a:cxn>
                  <a:cxn ang="0">
                    <a:pos x="99" y="19"/>
                  </a:cxn>
                  <a:cxn ang="0">
                    <a:pos x="100" y="11"/>
                  </a:cxn>
                  <a:cxn ang="0">
                    <a:pos x="100" y="3"/>
                  </a:cxn>
                  <a:cxn ang="0">
                    <a:pos x="100" y="3"/>
                  </a:cxn>
                </a:cxnLst>
                <a:rect l="0" t="0" r="r" b="b"/>
                <a:pathLst>
                  <a:path w="100" h="174">
                    <a:moveTo>
                      <a:pt x="100" y="3"/>
                    </a:moveTo>
                    <a:lnTo>
                      <a:pt x="100" y="3"/>
                    </a:lnTo>
                    <a:lnTo>
                      <a:pt x="98" y="1"/>
                    </a:lnTo>
                    <a:lnTo>
                      <a:pt x="96" y="0"/>
                    </a:lnTo>
                    <a:lnTo>
                      <a:pt x="94" y="0"/>
                    </a:lnTo>
                    <a:lnTo>
                      <a:pt x="92" y="1"/>
                    </a:lnTo>
                    <a:lnTo>
                      <a:pt x="86" y="6"/>
                    </a:lnTo>
                    <a:lnTo>
                      <a:pt x="86" y="6"/>
                    </a:lnTo>
                    <a:lnTo>
                      <a:pt x="85" y="8"/>
                    </a:lnTo>
                    <a:lnTo>
                      <a:pt x="86" y="11"/>
                    </a:lnTo>
                    <a:lnTo>
                      <a:pt x="87" y="13"/>
                    </a:lnTo>
                    <a:lnTo>
                      <a:pt x="91" y="14"/>
                    </a:lnTo>
                    <a:lnTo>
                      <a:pt x="91" y="14"/>
                    </a:lnTo>
                    <a:lnTo>
                      <a:pt x="89" y="21"/>
                    </a:lnTo>
                    <a:lnTo>
                      <a:pt x="85" y="31"/>
                    </a:lnTo>
                    <a:lnTo>
                      <a:pt x="81" y="39"/>
                    </a:lnTo>
                    <a:lnTo>
                      <a:pt x="77" y="47"/>
                    </a:lnTo>
                    <a:lnTo>
                      <a:pt x="67" y="64"/>
                    </a:lnTo>
                    <a:lnTo>
                      <a:pt x="58" y="77"/>
                    </a:lnTo>
                    <a:lnTo>
                      <a:pt x="58" y="77"/>
                    </a:lnTo>
                    <a:lnTo>
                      <a:pt x="44" y="99"/>
                    </a:lnTo>
                    <a:lnTo>
                      <a:pt x="31" y="119"/>
                    </a:lnTo>
                    <a:lnTo>
                      <a:pt x="18" y="141"/>
                    </a:lnTo>
                    <a:lnTo>
                      <a:pt x="4" y="163"/>
                    </a:lnTo>
                    <a:lnTo>
                      <a:pt x="4" y="163"/>
                    </a:lnTo>
                    <a:lnTo>
                      <a:pt x="2" y="165"/>
                    </a:lnTo>
                    <a:lnTo>
                      <a:pt x="1" y="169"/>
                    </a:lnTo>
                    <a:lnTo>
                      <a:pt x="1" y="169"/>
                    </a:lnTo>
                    <a:lnTo>
                      <a:pt x="0" y="171"/>
                    </a:lnTo>
                    <a:lnTo>
                      <a:pt x="1" y="172"/>
                    </a:lnTo>
                    <a:lnTo>
                      <a:pt x="3" y="174"/>
                    </a:lnTo>
                    <a:lnTo>
                      <a:pt x="6" y="174"/>
                    </a:lnTo>
                    <a:lnTo>
                      <a:pt x="8" y="174"/>
                    </a:lnTo>
                    <a:lnTo>
                      <a:pt x="9" y="172"/>
                    </a:lnTo>
                    <a:lnTo>
                      <a:pt x="9" y="172"/>
                    </a:lnTo>
                    <a:lnTo>
                      <a:pt x="10" y="171"/>
                    </a:lnTo>
                    <a:lnTo>
                      <a:pt x="11" y="170"/>
                    </a:lnTo>
                    <a:lnTo>
                      <a:pt x="11" y="170"/>
                    </a:lnTo>
                    <a:lnTo>
                      <a:pt x="13" y="169"/>
                    </a:lnTo>
                    <a:lnTo>
                      <a:pt x="14" y="168"/>
                    </a:lnTo>
                    <a:lnTo>
                      <a:pt x="14" y="167"/>
                    </a:lnTo>
                    <a:lnTo>
                      <a:pt x="14" y="165"/>
                    </a:lnTo>
                    <a:lnTo>
                      <a:pt x="14" y="165"/>
                    </a:lnTo>
                    <a:lnTo>
                      <a:pt x="30" y="141"/>
                    </a:lnTo>
                    <a:lnTo>
                      <a:pt x="44" y="116"/>
                    </a:lnTo>
                    <a:lnTo>
                      <a:pt x="60" y="93"/>
                    </a:lnTo>
                    <a:lnTo>
                      <a:pt x="75" y="69"/>
                    </a:lnTo>
                    <a:lnTo>
                      <a:pt x="75" y="69"/>
                    </a:lnTo>
                    <a:lnTo>
                      <a:pt x="84" y="54"/>
                    </a:lnTo>
                    <a:lnTo>
                      <a:pt x="93" y="37"/>
                    </a:lnTo>
                    <a:lnTo>
                      <a:pt x="96" y="29"/>
                    </a:lnTo>
                    <a:lnTo>
                      <a:pt x="99" y="19"/>
                    </a:lnTo>
                    <a:lnTo>
                      <a:pt x="100" y="11"/>
                    </a:lnTo>
                    <a:lnTo>
                      <a:pt x="100" y="3"/>
                    </a:lnTo>
                    <a:lnTo>
                      <a:pt x="100" y="3"/>
                    </a:lnTo>
                    <a:close/>
                  </a:path>
                </a:pathLst>
              </a:custGeom>
              <a:grpFill/>
              <a:ln w="9525">
                <a:noFill/>
                <a:round/>
              </a:ln>
            </p:spPr>
            <p:txBody>
              <a:bodyPr vert="horz" wrap="square" lIns="121920" tIns="60960" rIns="121920" bIns="60960" numCol="1" anchor="t" anchorCtr="0" compatLnSpc="1"/>
              <a:lstStyle/>
              <a:p>
                <a:endParaRPr lang="zh-CN" altLang="en-US" sz="2400">
                  <a:cs typeface="+mn-ea"/>
                  <a:sym typeface="+mn-lt"/>
                </a:endParaRPr>
              </a:p>
            </p:txBody>
          </p:sp>
          <p:sp>
            <p:nvSpPr>
              <p:cNvPr id="148" name="Freeform 875"/>
              <p:cNvSpPr/>
              <p:nvPr/>
            </p:nvSpPr>
            <p:spPr bwMode="auto">
              <a:xfrm>
                <a:off x="4392613" y="1492250"/>
                <a:ext cx="60325" cy="103188"/>
              </a:xfrm>
              <a:custGeom>
                <a:avLst/>
                <a:gdLst/>
                <a:ahLst/>
                <a:cxnLst>
                  <a:cxn ang="0">
                    <a:pos x="106" y="3"/>
                  </a:cxn>
                  <a:cxn ang="0">
                    <a:pos x="106" y="3"/>
                  </a:cxn>
                  <a:cxn ang="0">
                    <a:pos x="79" y="51"/>
                  </a:cxn>
                  <a:cxn ang="0">
                    <a:pos x="65" y="74"/>
                  </a:cxn>
                  <a:cxn ang="0">
                    <a:pos x="50" y="98"/>
                  </a:cxn>
                  <a:cxn ang="0">
                    <a:pos x="50" y="98"/>
                  </a:cxn>
                  <a:cxn ang="0">
                    <a:pos x="36" y="120"/>
                  </a:cxn>
                  <a:cxn ang="0">
                    <a:pos x="23" y="141"/>
                  </a:cxn>
                  <a:cxn ang="0">
                    <a:pos x="11" y="164"/>
                  </a:cxn>
                  <a:cxn ang="0">
                    <a:pos x="5" y="177"/>
                  </a:cxn>
                  <a:cxn ang="0">
                    <a:pos x="0" y="189"/>
                  </a:cxn>
                  <a:cxn ang="0">
                    <a:pos x="0" y="189"/>
                  </a:cxn>
                  <a:cxn ang="0">
                    <a:pos x="0" y="191"/>
                  </a:cxn>
                  <a:cxn ang="0">
                    <a:pos x="1" y="192"/>
                  </a:cxn>
                  <a:cxn ang="0">
                    <a:pos x="2" y="193"/>
                  </a:cxn>
                  <a:cxn ang="0">
                    <a:pos x="3" y="194"/>
                  </a:cxn>
                  <a:cxn ang="0">
                    <a:pos x="5" y="194"/>
                  </a:cxn>
                  <a:cxn ang="0">
                    <a:pos x="7" y="194"/>
                  </a:cxn>
                  <a:cxn ang="0">
                    <a:pos x="8" y="193"/>
                  </a:cxn>
                  <a:cxn ang="0">
                    <a:pos x="10" y="191"/>
                  </a:cxn>
                  <a:cxn ang="0">
                    <a:pos x="10" y="191"/>
                  </a:cxn>
                  <a:cxn ang="0">
                    <a:pos x="15" y="179"/>
                  </a:cxn>
                  <a:cxn ang="0">
                    <a:pos x="21" y="166"/>
                  </a:cxn>
                  <a:cxn ang="0">
                    <a:pos x="33" y="142"/>
                  </a:cxn>
                  <a:cxn ang="0">
                    <a:pos x="48" y="119"/>
                  </a:cxn>
                  <a:cxn ang="0">
                    <a:pos x="63" y="96"/>
                  </a:cxn>
                  <a:cxn ang="0">
                    <a:pos x="63" y="96"/>
                  </a:cxn>
                  <a:cxn ang="0">
                    <a:pos x="77" y="74"/>
                  </a:cxn>
                  <a:cxn ang="0">
                    <a:pos x="89" y="53"/>
                  </a:cxn>
                  <a:cxn ang="0">
                    <a:pos x="114" y="7"/>
                  </a:cxn>
                  <a:cxn ang="0">
                    <a:pos x="114" y="7"/>
                  </a:cxn>
                  <a:cxn ang="0">
                    <a:pos x="114" y="5"/>
                  </a:cxn>
                  <a:cxn ang="0">
                    <a:pos x="114" y="4"/>
                  </a:cxn>
                  <a:cxn ang="0">
                    <a:pos x="113" y="2"/>
                  </a:cxn>
                  <a:cxn ang="0">
                    <a:pos x="112" y="1"/>
                  </a:cxn>
                  <a:cxn ang="0">
                    <a:pos x="110" y="0"/>
                  </a:cxn>
                  <a:cxn ang="0">
                    <a:pos x="109" y="0"/>
                  </a:cxn>
                  <a:cxn ang="0">
                    <a:pos x="107" y="1"/>
                  </a:cxn>
                  <a:cxn ang="0">
                    <a:pos x="106" y="3"/>
                  </a:cxn>
                  <a:cxn ang="0">
                    <a:pos x="106" y="3"/>
                  </a:cxn>
                </a:cxnLst>
                <a:rect l="0" t="0" r="r" b="b"/>
                <a:pathLst>
                  <a:path w="114" h="194">
                    <a:moveTo>
                      <a:pt x="106" y="3"/>
                    </a:moveTo>
                    <a:lnTo>
                      <a:pt x="106" y="3"/>
                    </a:lnTo>
                    <a:lnTo>
                      <a:pt x="79" y="51"/>
                    </a:lnTo>
                    <a:lnTo>
                      <a:pt x="65" y="74"/>
                    </a:lnTo>
                    <a:lnTo>
                      <a:pt x="50" y="98"/>
                    </a:lnTo>
                    <a:lnTo>
                      <a:pt x="50" y="98"/>
                    </a:lnTo>
                    <a:lnTo>
                      <a:pt x="36" y="120"/>
                    </a:lnTo>
                    <a:lnTo>
                      <a:pt x="23" y="141"/>
                    </a:lnTo>
                    <a:lnTo>
                      <a:pt x="11" y="164"/>
                    </a:lnTo>
                    <a:lnTo>
                      <a:pt x="5" y="177"/>
                    </a:lnTo>
                    <a:lnTo>
                      <a:pt x="0" y="189"/>
                    </a:lnTo>
                    <a:lnTo>
                      <a:pt x="0" y="189"/>
                    </a:lnTo>
                    <a:lnTo>
                      <a:pt x="0" y="191"/>
                    </a:lnTo>
                    <a:lnTo>
                      <a:pt x="1" y="192"/>
                    </a:lnTo>
                    <a:lnTo>
                      <a:pt x="2" y="193"/>
                    </a:lnTo>
                    <a:lnTo>
                      <a:pt x="3" y="194"/>
                    </a:lnTo>
                    <a:lnTo>
                      <a:pt x="5" y="194"/>
                    </a:lnTo>
                    <a:lnTo>
                      <a:pt x="7" y="194"/>
                    </a:lnTo>
                    <a:lnTo>
                      <a:pt x="8" y="193"/>
                    </a:lnTo>
                    <a:lnTo>
                      <a:pt x="10" y="191"/>
                    </a:lnTo>
                    <a:lnTo>
                      <a:pt x="10" y="191"/>
                    </a:lnTo>
                    <a:lnTo>
                      <a:pt x="15" y="179"/>
                    </a:lnTo>
                    <a:lnTo>
                      <a:pt x="21" y="166"/>
                    </a:lnTo>
                    <a:lnTo>
                      <a:pt x="33" y="142"/>
                    </a:lnTo>
                    <a:lnTo>
                      <a:pt x="48" y="119"/>
                    </a:lnTo>
                    <a:lnTo>
                      <a:pt x="63" y="96"/>
                    </a:lnTo>
                    <a:lnTo>
                      <a:pt x="63" y="96"/>
                    </a:lnTo>
                    <a:lnTo>
                      <a:pt x="77" y="74"/>
                    </a:lnTo>
                    <a:lnTo>
                      <a:pt x="89" y="53"/>
                    </a:lnTo>
                    <a:lnTo>
                      <a:pt x="114" y="7"/>
                    </a:lnTo>
                    <a:lnTo>
                      <a:pt x="114" y="7"/>
                    </a:lnTo>
                    <a:lnTo>
                      <a:pt x="114" y="5"/>
                    </a:lnTo>
                    <a:lnTo>
                      <a:pt x="114" y="4"/>
                    </a:lnTo>
                    <a:lnTo>
                      <a:pt x="113" y="2"/>
                    </a:lnTo>
                    <a:lnTo>
                      <a:pt x="112" y="1"/>
                    </a:lnTo>
                    <a:lnTo>
                      <a:pt x="110" y="0"/>
                    </a:lnTo>
                    <a:lnTo>
                      <a:pt x="109" y="0"/>
                    </a:lnTo>
                    <a:lnTo>
                      <a:pt x="107" y="1"/>
                    </a:lnTo>
                    <a:lnTo>
                      <a:pt x="106" y="3"/>
                    </a:lnTo>
                    <a:lnTo>
                      <a:pt x="106" y="3"/>
                    </a:lnTo>
                    <a:close/>
                  </a:path>
                </a:pathLst>
              </a:custGeom>
              <a:grpFill/>
              <a:ln w="9525">
                <a:noFill/>
                <a:round/>
              </a:ln>
            </p:spPr>
            <p:txBody>
              <a:bodyPr vert="horz" wrap="square" lIns="121920" tIns="60960" rIns="121920" bIns="60960" numCol="1" anchor="t" anchorCtr="0" compatLnSpc="1"/>
              <a:lstStyle/>
              <a:p>
                <a:endParaRPr lang="zh-CN" altLang="en-US" sz="2400">
                  <a:cs typeface="+mn-ea"/>
                  <a:sym typeface="+mn-lt"/>
                </a:endParaRPr>
              </a:p>
            </p:txBody>
          </p:sp>
          <p:sp>
            <p:nvSpPr>
              <p:cNvPr id="149" name="Freeform 876"/>
              <p:cNvSpPr/>
              <p:nvPr/>
            </p:nvSpPr>
            <p:spPr bwMode="auto">
              <a:xfrm>
                <a:off x="4422775" y="1514475"/>
                <a:ext cx="60325" cy="95250"/>
              </a:xfrm>
              <a:custGeom>
                <a:avLst/>
                <a:gdLst/>
                <a:ahLst/>
                <a:cxnLst>
                  <a:cxn ang="0">
                    <a:pos x="106" y="1"/>
                  </a:cxn>
                  <a:cxn ang="0">
                    <a:pos x="106" y="1"/>
                  </a:cxn>
                  <a:cxn ang="0">
                    <a:pos x="99" y="10"/>
                  </a:cxn>
                  <a:cxn ang="0">
                    <a:pos x="93" y="18"/>
                  </a:cxn>
                  <a:cxn ang="0">
                    <a:pos x="87" y="27"/>
                  </a:cxn>
                  <a:cxn ang="0">
                    <a:pos x="82" y="35"/>
                  </a:cxn>
                  <a:cxn ang="0">
                    <a:pos x="72" y="54"/>
                  </a:cxn>
                  <a:cxn ang="0">
                    <a:pos x="63" y="74"/>
                  </a:cxn>
                  <a:cxn ang="0">
                    <a:pos x="63" y="74"/>
                  </a:cxn>
                  <a:cxn ang="0">
                    <a:pos x="33" y="123"/>
                  </a:cxn>
                  <a:cxn ang="0">
                    <a:pos x="18" y="148"/>
                  </a:cxn>
                  <a:cxn ang="0">
                    <a:pos x="1" y="173"/>
                  </a:cxn>
                  <a:cxn ang="0">
                    <a:pos x="1" y="173"/>
                  </a:cxn>
                  <a:cxn ang="0">
                    <a:pos x="0" y="175"/>
                  </a:cxn>
                  <a:cxn ang="0">
                    <a:pos x="0" y="177"/>
                  </a:cxn>
                  <a:cxn ang="0">
                    <a:pos x="1" y="178"/>
                  </a:cxn>
                  <a:cxn ang="0">
                    <a:pos x="2" y="179"/>
                  </a:cxn>
                  <a:cxn ang="0">
                    <a:pos x="6" y="180"/>
                  </a:cxn>
                  <a:cxn ang="0">
                    <a:pos x="7" y="179"/>
                  </a:cxn>
                  <a:cxn ang="0">
                    <a:pos x="9" y="178"/>
                  </a:cxn>
                  <a:cxn ang="0">
                    <a:pos x="9" y="178"/>
                  </a:cxn>
                  <a:cxn ang="0">
                    <a:pos x="25" y="155"/>
                  </a:cxn>
                  <a:cxn ang="0">
                    <a:pos x="39" y="133"/>
                  </a:cxn>
                  <a:cxn ang="0">
                    <a:pos x="66" y="86"/>
                  </a:cxn>
                  <a:cxn ang="0">
                    <a:pos x="66" y="86"/>
                  </a:cxn>
                  <a:cxn ang="0">
                    <a:pos x="77" y="65"/>
                  </a:cxn>
                  <a:cxn ang="0">
                    <a:pos x="87" y="45"/>
                  </a:cxn>
                  <a:cxn ang="0">
                    <a:pos x="93" y="35"/>
                  </a:cxn>
                  <a:cxn ang="0">
                    <a:pos x="98" y="26"/>
                  </a:cxn>
                  <a:cxn ang="0">
                    <a:pos x="105" y="17"/>
                  </a:cxn>
                  <a:cxn ang="0">
                    <a:pos x="113" y="8"/>
                  </a:cxn>
                  <a:cxn ang="0">
                    <a:pos x="113" y="8"/>
                  </a:cxn>
                  <a:cxn ang="0">
                    <a:pos x="114" y="7"/>
                  </a:cxn>
                  <a:cxn ang="0">
                    <a:pos x="115" y="4"/>
                  </a:cxn>
                  <a:cxn ang="0">
                    <a:pos x="114" y="2"/>
                  </a:cxn>
                  <a:cxn ang="0">
                    <a:pos x="113" y="1"/>
                  </a:cxn>
                  <a:cxn ang="0">
                    <a:pos x="112" y="0"/>
                  </a:cxn>
                  <a:cxn ang="0">
                    <a:pos x="110" y="0"/>
                  </a:cxn>
                  <a:cxn ang="0">
                    <a:pos x="107" y="0"/>
                  </a:cxn>
                  <a:cxn ang="0">
                    <a:pos x="106" y="1"/>
                  </a:cxn>
                  <a:cxn ang="0">
                    <a:pos x="106" y="1"/>
                  </a:cxn>
                </a:cxnLst>
                <a:rect l="0" t="0" r="r" b="b"/>
                <a:pathLst>
                  <a:path w="115" h="180">
                    <a:moveTo>
                      <a:pt x="106" y="1"/>
                    </a:moveTo>
                    <a:lnTo>
                      <a:pt x="106" y="1"/>
                    </a:lnTo>
                    <a:lnTo>
                      <a:pt x="99" y="10"/>
                    </a:lnTo>
                    <a:lnTo>
                      <a:pt x="93" y="18"/>
                    </a:lnTo>
                    <a:lnTo>
                      <a:pt x="87" y="27"/>
                    </a:lnTo>
                    <a:lnTo>
                      <a:pt x="82" y="35"/>
                    </a:lnTo>
                    <a:lnTo>
                      <a:pt x="72" y="54"/>
                    </a:lnTo>
                    <a:lnTo>
                      <a:pt x="63" y="74"/>
                    </a:lnTo>
                    <a:lnTo>
                      <a:pt x="63" y="74"/>
                    </a:lnTo>
                    <a:lnTo>
                      <a:pt x="33" y="123"/>
                    </a:lnTo>
                    <a:lnTo>
                      <a:pt x="18" y="148"/>
                    </a:lnTo>
                    <a:lnTo>
                      <a:pt x="1" y="173"/>
                    </a:lnTo>
                    <a:lnTo>
                      <a:pt x="1" y="173"/>
                    </a:lnTo>
                    <a:lnTo>
                      <a:pt x="0" y="175"/>
                    </a:lnTo>
                    <a:lnTo>
                      <a:pt x="0" y="177"/>
                    </a:lnTo>
                    <a:lnTo>
                      <a:pt x="1" y="178"/>
                    </a:lnTo>
                    <a:lnTo>
                      <a:pt x="2" y="179"/>
                    </a:lnTo>
                    <a:lnTo>
                      <a:pt x="6" y="180"/>
                    </a:lnTo>
                    <a:lnTo>
                      <a:pt x="7" y="179"/>
                    </a:lnTo>
                    <a:lnTo>
                      <a:pt x="9" y="178"/>
                    </a:lnTo>
                    <a:lnTo>
                      <a:pt x="9" y="178"/>
                    </a:lnTo>
                    <a:lnTo>
                      <a:pt x="25" y="155"/>
                    </a:lnTo>
                    <a:lnTo>
                      <a:pt x="39" y="133"/>
                    </a:lnTo>
                    <a:lnTo>
                      <a:pt x="66" y="86"/>
                    </a:lnTo>
                    <a:lnTo>
                      <a:pt x="66" y="86"/>
                    </a:lnTo>
                    <a:lnTo>
                      <a:pt x="77" y="65"/>
                    </a:lnTo>
                    <a:lnTo>
                      <a:pt x="87" y="45"/>
                    </a:lnTo>
                    <a:lnTo>
                      <a:pt x="93" y="35"/>
                    </a:lnTo>
                    <a:lnTo>
                      <a:pt x="98" y="26"/>
                    </a:lnTo>
                    <a:lnTo>
                      <a:pt x="105" y="17"/>
                    </a:lnTo>
                    <a:lnTo>
                      <a:pt x="113" y="8"/>
                    </a:lnTo>
                    <a:lnTo>
                      <a:pt x="113" y="8"/>
                    </a:lnTo>
                    <a:lnTo>
                      <a:pt x="114" y="7"/>
                    </a:lnTo>
                    <a:lnTo>
                      <a:pt x="115" y="4"/>
                    </a:lnTo>
                    <a:lnTo>
                      <a:pt x="114" y="2"/>
                    </a:lnTo>
                    <a:lnTo>
                      <a:pt x="113" y="1"/>
                    </a:lnTo>
                    <a:lnTo>
                      <a:pt x="112" y="0"/>
                    </a:lnTo>
                    <a:lnTo>
                      <a:pt x="110" y="0"/>
                    </a:lnTo>
                    <a:lnTo>
                      <a:pt x="107" y="0"/>
                    </a:lnTo>
                    <a:lnTo>
                      <a:pt x="106" y="1"/>
                    </a:lnTo>
                    <a:lnTo>
                      <a:pt x="106" y="1"/>
                    </a:lnTo>
                    <a:close/>
                  </a:path>
                </a:pathLst>
              </a:custGeom>
              <a:grpFill/>
              <a:ln w="9525">
                <a:noFill/>
                <a:round/>
              </a:ln>
            </p:spPr>
            <p:txBody>
              <a:bodyPr vert="horz" wrap="square" lIns="121920" tIns="60960" rIns="121920" bIns="60960" numCol="1" anchor="t" anchorCtr="0" compatLnSpc="1"/>
              <a:lstStyle/>
              <a:p>
                <a:endParaRPr lang="zh-CN" altLang="en-US" sz="2400">
                  <a:cs typeface="+mn-ea"/>
                  <a:sym typeface="+mn-lt"/>
                </a:endParaRPr>
              </a:p>
            </p:txBody>
          </p:sp>
          <p:sp>
            <p:nvSpPr>
              <p:cNvPr id="150" name="Freeform 877"/>
              <p:cNvSpPr/>
              <p:nvPr/>
            </p:nvSpPr>
            <p:spPr bwMode="auto">
              <a:xfrm>
                <a:off x="4451350" y="1538288"/>
                <a:ext cx="58738" cy="96838"/>
              </a:xfrm>
              <a:custGeom>
                <a:avLst/>
                <a:gdLst/>
                <a:ahLst/>
                <a:cxnLst>
                  <a:cxn ang="0">
                    <a:pos x="104" y="2"/>
                  </a:cxn>
                  <a:cxn ang="0">
                    <a:pos x="104" y="2"/>
                  </a:cxn>
                  <a:cxn ang="0">
                    <a:pos x="100" y="8"/>
                  </a:cxn>
                  <a:cxn ang="0">
                    <a:pos x="94" y="14"/>
                  </a:cxn>
                  <a:cxn ang="0">
                    <a:pos x="89" y="20"/>
                  </a:cxn>
                  <a:cxn ang="0">
                    <a:pos x="86" y="23"/>
                  </a:cxn>
                  <a:cxn ang="0">
                    <a:pos x="85" y="27"/>
                  </a:cxn>
                  <a:cxn ang="0">
                    <a:pos x="85" y="27"/>
                  </a:cxn>
                  <a:cxn ang="0">
                    <a:pos x="80" y="41"/>
                  </a:cxn>
                  <a:cxn ang="0">
                    <a:pos x="73" y="54"/>
                  </a:cxn>
                  <a:cxn ang="0">
                    <a:pos x="58" y="79"/>
                  </a:cxn>
                  <a:cxn ang="0">
                    <a:pos x="58" y="79"/>
                  </a:cxn>
                  <a:cxn ang="0">
                    <a:pos x="29" y="128"/>
                  </a:cxn>
                  <a:cxn ang="0">
                    <a:pos x="14" y="153"/>
                  </a:cxn>
                  <a:cxn ang="0">
                    <a:pos x="0" y="177"/>
                  </a:cxn>
                  <a:cxn ang="0">
                    <a:pos x="0" y="177"/>
                  </a:cxn>
                  <a:cxn ang="0">
                    <a:pos x="0" y="179"/>
                  </a:cxn>
                  <a:cxn ang="0">
                    <a:pos x="0" y="181"/>
                  </a:cxn>
                  <a:cxn ang="0">
                    <a:pos x="1" y="183"/>
                  </a:cxn>
                  <a:cxn ang="0">
                    <a:pos x="2" y="184"/>
                  </a:cxn>
                  <a:cxn ang="0">
                    <a:pos x="5" y="185"/>
                  </a:cxn>
                  <a:cxn ang="0">
                    <a:pos x="7" y="184"/>
                  </a:cxn>
                  <a:cxn ang="0">
                    <a:pos x="8" y="183"/>
                  </a:cxn>
                  <a:cxn ang="0">
                    <a:pos x="8" y="183"/>
                  </a:cxn>
                  <a:cxn ang="0">
                    <a:pos x="11" y="178"/>
                  </a:cxn>
                  <a:cxn ang="0">
                    <a:pos x="15" y="175"/>
                  </a:cxn>
                  <a:cxn ang="0">
                    <a:pos x="15" y="175"/>
                  </a:cxn>
                  <a:cxn ang="0">
                    <a:pos x="17" y="173"/>
                  </a:cxn>
                  <a:cxn ang="0">
                    <a:pos x="18" y="171"/>
                  </a:cxn>
                  <a:cxn ang="0">
                    <a:pos x="18" y="168"/>
                  </a:cxn>
                  <a:cxn ang="0">
                    <a:pos x="17" y="167"/>
                  </a:cxn>
                  <a:cxn ang="0">
                    <a:pos x="17" y="167"/>
                  </a:cxn>
                  <a:cxn ang="0">
                    <a:pos x="39" y="129"/>
                  </a:cxn>
                  <a:cxn ang="0">
                    <a:pos x="63" y="91"/>
                  </a:cxn>
                  <a:cxn ang="0">
                    <a:pos x="63" y="91"/>
                  </a:cxn>
                  <a:cxn ang="0">
                    <a:pos x="76" y="69"/>
                  </a:cxn>
                  <a:cxn ang="0">
                    <a:pos x="82" y="58"/>
                  </a:cxn>
                  <a:cxn ang="0">
                    <a:pos x="89" y="45"/>
                  </a:cxn>
                  <a:cxn ang="0">
                    <a:pos x="89" y="45"/>
                  </a:cxn>
                  <a:cxn ang="0">
                    <a:pos x="94" y="35"/>
                  </a:cxn>
                  <a:cxn ang="0">
                    <a:pos x="100" y="25"/>
                  </a:cxn>
                  <a:cxn ang="0">
                    <a:pos x="112" y="7"/>
                  </a:cxn>
                  <a:cxn ang="0">
                    <a:pos x="112" y="7"/>
                  </a:cxn>
                  <a:cxn ang="0">
                    <a:pos x="113" y="5"/>
                  </a:cxn>
                  <a:cxn ang="0">
                    <a:pos x="113" y="3"/>
                  </a:cxn>
                  <a:cxn ang="0">
                    <a:pos x="112" y="2"/>
                  </a:cxn>
                  <a:cxn ang="0">
                    <a:pos x="111" y="1"/>
                  </a:cxn>
                  <a:cxn ang="0">
                    <a:pos x="109" y="0"/>
                  </a:cxn>
                  <a:cxn ang="0">
                    <a:pos x="107" y="0"/>
                  </a:cxn>
                  <a:cxn ang="0">
                    <a:pos x="106" y="1"/>
                  </a:cxn>
                  <a:cxn ang="0">
                    <a:pos x="104" y="2"/>
                  </a:cxn>
                  <a:cxn ang="0">
                    <a:pos x="104" y="2"/>
                  </a:cxn>
                </a:cxnLst>
                <a:rect l="0" t="0" r="r" b="b"/>
                <a:pathLst>
                  <a:path w="113" h="185">
                    <a:moveTo>
                      <a:pt x="104" y="2"/>
                    </a:moveTo>
                    <a:lnTo>
                      <a:pt x="104" y="2"/>
                    </a:lnTo>
                    <a:lnTo>
                      <a:pt x="100" y="8"/>
                    </a:lnTo>
                    <a:lnTo>
                      <a:pt x="94" y="14"/>
                    </a:lnTo>
                    <a:lnTo>
                      <a:pt x="89" y="20"/>
                    </a:lnTo>
                    <a:lnTo>
                      <a:pt x="86" y="23"/>
                    </a:lnTo>
                    <a:lnTo>
                      <a:pt x="85" y="27"/>
                    </a:lnTo>
                    <a:lnTo>
                      <a:pt x="85" y="27"/>
                    </a:lnTo>
                    <a:lnTo>
                      <a:pt x="80" y="41"/>
                    </a:lnTo>
                    <a:lnTo>
                      <a:pt x="73" y="54"/>
                    </a:lnTo>
                    <a:lnTo>
                      <a:pt x="58" y="79"/>
                    </a:lnTo>
                    <a:lnTo>
                      <a:pt x="58" y="79"/>
                    </a:lnTo>
                    <a:lnTo>
                      <a:pt x="29" y="128"/>
                    </a:lnTo>
                    <a:lnTo>
                      <a:pt x="14" y="153"/>
                    </a:lnTo>
                    <a:lnTo>
                      <a:pt x="0" y="177"/>
                    </a:lnTo>
                    <a:lnTo>
                      <a:pt x="0" y="177"/>
                    </a:lnTo>
                    <a:lnTo>
                      <a:pt x="0" y="179"/>
                    </a:lnTo>
                    <a:lnTo>
                      <a:pt x="0" y="181"/>
                    </a:lnTo>
                    <a:lnTo>
                      <a:pt x="1" y="183"/>
                    </a:lnTo>
                    <a:lnTo>
                      <a:pt x="2" y="184"/>
                    </a:lnTo>
                    <a:lnTo>
                      <a:pt x="5" y="185"/>
                    </a:lnTo>
                    <a:lnTo>
                      <a:pt x="7" y="184"/>
                    </a:lnTo>
                    <a:lnTo>
                      <a:pt x="8" y="183"/>
                    </a:lnTo>
                    <a:lnTo>
                      <a:pt x="8" y="183"/>
                    </a:lnTo>
                    <a:lnTo>
                      <a:pt x="11" y="178"/>
                    </a:lnTo>
                    <a:lnTo>
                      <a:pt x="15" y="175"/>
                    </a:lnTo>
                    <a:lnTo>
                      <a:pt x="15" y="175"/>
                    </a:lnTo>
                    <a:lnTo>
                      <a:pt x="17" y="173"/>
                    </a:lnTo>
                    <a:lnTo>
                      <a:pt x="18" y="171"/>
                    </a:lnTo>
                    <a:lnTo>
                      <a:pt x="18" y="168"/>
                    </a:lnTo>
                    <a:lnTo>
                      <a:pt x="17" y="167"/>
                    </a:lnTo>
                    <a:lnTo>
                      <a:pt x="17" y="167"/>
                    </a:lnTo>
                    <a:lnTo>
                      <a:pt x="39" y="129"/>
                    </a:lnTo>
                    <a:lnTo>
                      <a:pt x="63" y="91"/>
                    </a:lnTo>
                    <a:lnTo>
                      <a:pt x="63" y="91"/>
                    </a:lnTo>
                    <a:lnTo>
                      <a:pt x="76" y="69"/>
                    </a:lnTo>
                    <a:lnTo>
                      <a:pt x="82" y="58"/>
                    </a:lnTo>
                    <a:lnTo>
                      <a:pt x="89" y="45"/>
                    </a:lnTo>
                    <a:lnTo>
                      <a:pt x="89" y="45"/>
                    </a:lnTo>
                    <a:lnTo>
                      <a:pt x="94" y="35"/>
                    </a:lnTo>
                    <a:lnTo>
                      <a:pt x="100" y="25"/>
                    </a:lnTo>
                    <a:lnTo>
                      <a:pt x="112" y="7"/>
                    </a:lnTo>
                    <a:lnTo>
                      <a:pt x="112" y="7"/>
                    </a:lnTo>
                    <a:lnTo>
                      <a:pt x="113" y="5"/>
                    </a:lnTo>
                    <a:lnTo>
                      <a:pt x="113" y="3"/>
                    </a:lnTo>
                    <a:lnTo>
                      <a:pt x="112" y="2"/>
                    </a:lnTo>
                    <a:lnTo>
                      <a:pt x="111" y="1"/>
                    </a:lnTo>
                    <a:lnTo>
                      <a:pt x="109" y="0"/>
                    </a:lnTo>
                    <a:lnTo>
                      <a:pt x="107" y="0"/>
                    </a:lnTo>
                    <a:lnTo>
                      <a:pt x="106" y="1"/>
                    </a:lnTo>
                    <a:lnTo>
                      <a:pt x="104" y="2"/>
                    </a:lnTo>
                    <a:lnTo>
                      <a:pt x="104" y="2"/>
                    </a:lnTo>
                    <a:close/>
                  </a:path>
                </a:pathLst>
              </a:custGeom>
              <a:grpFill/>
              <a:ln w="9525">
                <a:noFill/>
                <a:round/>
              </a:ln>
            </p:spPr>
            <p:txBody>
              <a:bodyPr vert="horz" wrap="square" lIns="121920" tIns="60960" rIns="121920" bIns="60960" numCol="1" anchor="t" anchorCtr="0" compatLnSpc="1"/>
              <a:lstStyle/>
              <a:p>
                <a:endParaRPr lang="zh-CN" altLang="en-US" sz="2400">
                  <a:cs typeface="+mn-ea"/>
                  <a:sym typeface="+mn-lt"/>
                </a:endParaRPr>
              </a:p>
            </p:txBody>
          </p:sp>
          <p:sp>
            <p:nvSpPr>
              <p:cNvPr id="151" name="Freeform 878"/>
              <p:cNvSpPr/>
              <p:nvPr/>
            </p:nvSpPr>
            <p:spPr bwMode="auto">
              <a:xfrm>
                <a:off x="4473575" y="1566863"/>
                <a:ext cx="66675" cy="101600"/>
              </a:xfrm>
              <a:custGeom>
                <a:avLst/>
                <a:gdLst/>
                <a:ahLst/>
                <a:cxnLst>
                  <a:cxn ang="0">
                    <a:pos x="119" y="4"/>
                  </a:cxn>
                  <a:cxn ang="0">
                    <a:pos x="119" y="4"/>
                  </a:cxn>
                  <a:cxn ang="0">
                    <a:pos x="118" y="9"/>
                  </a:cxn>
                  <a:cxn ang="0">
                    <a:pos x="116" y="13"/>
                  </a:cxn>
                  <a:cxn ang="0">
                    <a:pos x="111" y="22"/>
                  </a:cxn>
                  <a:cxn ang="0">
                    <a:pos x="99" y="40"/>
                  </a:cxn>
                  <a:cxn ang="0">
                    <a:pos x="99" y="40"/>
                  </a:cxn>
                  <a:cxn ang="0">
                    <a:pos x="91" y="51"/>
                  </a:cxn>
                  <a:cxn ang="0">
                    <a:pos x="83" y="61"/>
                  </a:cxn>
                  <a:cxn ang="0">
                    <a:pos x="74" y="73"/>
                  </a:cxn>
                  <a:cxn ang="0">
                    <a:pos x="67" y="84"/>
                  </a:cxn>
                  <a:cxn ang="0">
                    <a:pos x="67" y="84"/>
                  </a:cxn>
                  <a:cxn ang="0">
                    <a:pos x="34" y="134"/>
                  </a:cxn>
                  <a:cxn ang="0">
                    <a:pos x="18" y="159"/>
                  </a:cxn>
                  <a:cxn ang="0">
                    <a:pos x="1" y="183"/>
                  </a:cxn>
                  <a:cxn ang="0">
                    <a:pos x="1" y="183"/>
                  </a:cxn>
                  <a:cxn ang="0">
                    <a:pos x="0" y="184"/>
                  </a:cxn>
                  <a:cxn ang="0">
                    <a:pos x="0" y="186"/>
                  </a:cxn>
                  <a:cxn ang="0">
                    <a:pos x="1" y="188"/>
                  </a:cxn>
                  <a:cxn ang="0">
                    <a:pos x="2" y="190"/>
                  </a:cxn>
                  <a:cxn ang="0">
                    <a:pos x="4" y="190"/>
                  </a:cxn>
                  <a:cxn ang="0">
                    <a:pos x="6" y="190"/>
                  </a:cxn>
                  <a:cxn ang="0">
                    <a:pos x="7" y="190"/>
                  </a:cxn>
                  <a:cxn ang="0">
                    <a:pos x="9" y="187"/>
                  </a:cxn>
                  <a:cxn ang="0">
                    <a:pos x="9" y="187"/>
                  </a:cxn>
                  <a:cxn ang="0">
                    <a:pos x="27" y="161"/>
                  </a:cxn>
                  <a:cxn ang="0">
                    <a:pos x="44" y="135"/>
                  </a:cxn>
                  <a:cxn ang="0">
                    <a:pos x="81" y="81"/>
                  </a:cxn>
                  <a:cxn ang="0">
                    <a:pos x="81" y="81"/>
                  </a:cxn>
                  <a:cxn ang="0">
                    <a:pos x="88" y="71"/>
                  </a:cxn>
                  <a:cxn ang="0">
                    <a:pos x="96" y="59"/>
                  </a:cxn>
                  <a:cxn ang="0">
                    <a:pos x="103" y="49"/>
                  </a:cxn>
                  <a:cxn ang="0">
                    <a:pos x="111" y="38"/>
                  </a:cxn>
                  <a:cxn ang="0">
                    <a:pos x="111" y="38"/>
                  </a:cxn>
                  <a:cxn ang="0">
                    <a:pos x="121" y="23"/>
                  </a:cxn>
                  <a:cxn ang="0">
                    <a:pos x="125" y="15"/>
                  </a:cxn>
                  <a:cxn ang="0">
                    <a:pos x="128" y="7"/>
                  </a:cxn>
                  <a:cxn ang="0">
                    <a:pos x="128" y="7"/>
                  </a:cxn>
                  <a:cxn ang="0">
                    <a:pos x="128" y="5"/>
                  </a:cxn>
                  <a:cxn ang="0">
                    <a:pos x="127" y="3"/>
                  </a:cxn>
                  <a:cxn ang="0">
                    <a:pos x="124" y="0"/>
                  </a:cxn>
                  <a:cxn ang="0">
                    <a:pos x="123" y="0"/>
                  </a:cxn>
                  <a:cxn ang="0">
                    <a:pos x="121" y="0"/>
                  </a:cxn>
                  <a:cxn ang="0">
                    <a:pos x="120" y="3"/>
                  </a:cxn>
                  <a:cxn ang="0">
                    <a:pos x="119" y="4"/>
                  </a:cxn>
                  <a:cxn ang="0">
                    <a:pos x="119" y="4"/>
                  </a:cxn>
                </a:cxnLst>
                <a:rect l="0" t="0" r="r" b="b"/>
                <a:pathLst>
                  <a:path w="128" h="190">
                    <a:moveTo>
                      <a:pt x="119" y="4"/>
                    </a:moveTo>
                    <a:lnTo>
                      <a:pt x="119" y="4"/>
                    </a:lnTo>
                    <a:lnTo>
                      <a:pt x="118" y="9"/>
                    </a:lnTo>
                    <a:lnTo>
                      <a:pt x="116" y="13"/>
                    </a:lnTo>
                    <a:lnTo>
                      <a:pt x="111" y="22"/>
                    </a:lnTo>
                    <a:lnTo>
                      <a:pt x="99" y="40"/>
                    </a:lnTo>
                    <a:lnTo>
                      <a:pt x="99" y="40"/>
                    </a:lnTo>
                    <a:lnTo>
                      <a:pt x="91" y="51"/>
                    </a:lnTo>
                    <a:lnTo>
                      <a:pt x="83" y="61"/>
                    </a:lnTo>
                    <a:lnTo>
                      <a:pt x="74" y="73"/>
                    </a:lnTo>
                    <a:lnTo>
                      <a:pt x="67" y="84"/>
                    </a:lnTo>
                    <a:lnTo>
                      <a:pt x="67" y="84"/>
                    </a:lnTo>
                    <a:lnTo>
                      <a:pt x="34" y="134"/>
                    </a:lnTo>
                    <a:lnTo>
                      <a:pt x="18" y="159"/>
                    </a:lnTo>
                    <a:lnTo>
                      <a:pt x="1" y="183"/>
                    </a:lnTo>
                    <a:lnTo>
                      <a:pt x="1" y="183"/>
                    </a:lnTo>
                    <a:lnTo>
                      <a:pt x="0" y="184"/>
                    </a:lnTo>
                    <a:lnTo>
                      <a:pt x="0" y="186"/>
                    </a:lnTo>
                    <a:lnTo>
                      <a:pt x="1" y="188"/>
                    </a:lnTo>
                    <a:lnTo>
                      <a:pt x="2" y="190"/>
                    </a:lnTo>
                    <a:lnTo>
                      <a:pt x="4" y="190"/>
                    </a:lnTo>
                    <a:lnTo>
                      <a:pt x="6" y="190"/>
                    </a:lnTo>
                    <a:lnTo>
                      <a:pt x="7" y="190"/>
                    </a:lnTo>
                    <a:lnTo>
                      <a:pt x="9" y="187"/>
                    </a:lnTo>
                    <a:lnTo>
                      <a:pt x="9" y="187"/>
                    </a:lnTo>
                    <a:lnTo>
                      <a:pt x="27" y="161"/>
                    </a:lnTo>
                    <a:lnTo>
                      <a:pt x="44" y="135"/>
                    </a:lnTo>
                    <a:lnTo>
                      <a:pt x="81" y="81"/>
                    </a:lnTo>
                    <a:lnTo>
                      <a:pt x="81" y="81"/>
                    </a:lnTo>
                    <a:lnTo>
                      <a:pt x="88" y="71"/>
                    </a:lnTo>
                    <a:lnTo>
                      <a:pt x="96" y="59"/>
                    </a:lnTo>
                    <a:lnTo>
                      <a:pt x="103" y="49"/>
                    </a:lnTo>
                    <a:lnTo>
                      <a:pt x="111" y="38"/>
                    </a:lnTo>
                    <a:lnTo>
                      <a:pt x="111" y="38"/>
                    </a:lnTo>
                    <a:lnTo>
                      <a:pt x="121" y="23"/>
                    </a:lnTo>
                    <a:lnTo>
                      <a:pt x="125" y="15"/>
                    </a:lnTo>
                    <a:lnTo>
                      <a:pt x="128" y="7"/>
                    </a:lnTo>
                    <a:lnTo>
                      <a:pt x="128" y="7"/>
                    </a:lnTo>
                    <a:lnTo>
                      <a:pt x="128" y="5"/>
                    </a:lnTo>
                    <a:lnTo>
                      <a:pt x="127" y="3"/>
                    </a:lnTo>
                    <a:lnTo>
                      <a:pt x="124" y="0"/>
                    </a:lnTo>
                    <a:lnTo>
                      <a:pt x="123" y="0"/>
                    </a:lnTo>
                    <a:lnTo>
                      <a:pt x="121" y="0"/>
                    </a:lnTo>
                    <a:lnTo>
                      <a:pt x="120" y="3"/>
                    </a:lnTo>
                    <a:lnTo>
                      <a:pt x="119" y="4"/>
                    </a:lnTo>
                    <a:lnTo>
                      <a:pt x="119" y="4"/>
                    </a:lnTo>
                    <a:close/>
                  </a:path>
                </a:pathLst>
              </a:custGeom>
              <a:grpFill/>
              <a:ln w="9525">
                <a:noFill/>
                <a:round/>
              </a:ln>
            </p:spPr>
            <p:txBody>
              <a:bodyPr vert="horz" wrap="square" lIns="121920" tIns="60960" rIns="121920" bIns="60960" numCol="1" anchor="t" anchorCtr="0" compatLnSpc="1"/>
              <a:lstStyle/>
              <a:p>
                <a:endParaRPr lang="zh-CN" altLang="en-US" sz="2400">
                  <a:cs typeface="+mn-ea"/>
                  <a:sym typeface="+mn-lt"/>
                </a:endParaRPr>
              </a:p>
            </p:txBody>
          </p:sp>
          <p:sp>
            <p:nvSpPr>
              <p:cNvPr id="152" name="Freeform 879"/>
              <p:cNvSpPr/>
              <p:nvPr/>
            </p:nvSpPr>
            <p:spPr bwMode="auto">
              <a:xfrm>
                <a:off x="4500563" y="1595438"/>
                <a:ext cx="76200" cy="107950"/>
              </a:xfrm>
              <a:custGeom>
                <a:avLst/>
                <a:gdLst/>
                <a:ahLst/>
                <a:cxnLst>
                  <a:cxn ang="0">
                    <a:pos x="133" y="2"/>
                  </a:cxn>
                  <a:cxn ang="0">
                    <a:pos x="133" y="2"/>
                  </a:cxn>
                  <a:cxn ang="0">
                    <a:pos x="116" y="23"/>
                  </a:cxn>
                  <a:cxn ang="0">
                    <a:pos x="100" y="45"/>
                  </a:cxn>
                  <a:cxn ang="0">
                    <a:pos x="100" y="45"/>
                  </a:cxn>
                  <a:cxn ang="0">
                    <a:pos x="81" y="70"/>
                  </a:cxn>
                  <a:cxn ang="0">
                    <a:pos x="72" y="84"/>
                  </a:cxn>
                  <a:cxn ang="0">
                    <a:pos x="63" y="96"/>
                  </a:cxn>
                  <a:cxn ang="0">
                    <a:pos x="63" y="96"/>
                  </a:cxn>
                  <a:cxn ang="0">
                    <a:pos x="53" y="107"/>
                  </a:cxn>
                  <a:cxn ang="0">
                    <a:pos x="44" y="119"/>
                  </a:cxn>
                  <a:cxn ang="0">
                    <a:pos x="36" y="131"/>
                  </a:cxn>
                  <a:cxn ang="0">
                    <a:pos x="29" y="144"/>
                  </a:cxn>
                  <a:cxn ang="0">
                    <a:pos x="0" y="196"/>
                  </a:cxn>
                  <a:cxn ang="0">
                    <a:pos x="0" y="196"/>
                  </a:cxn>
                  <a:cxn ang="0">
                    <a:pos x="0" y="198"/>
                  </a:cxn>
                  <a:cxn ang="0">
                    <a:pos x="0" y="201"/>
                  </a:cxn>
                  <a:cxn ang="0">
                    <a:pos x="1" y="202"/>
                  </a:cxn>
                  <a:cxn ang="0">
                    <a:pos x="2" y="203"/>
                  </a:cxn>
                  <a:cxn ang="0">
                    <a:pos x="4" y="204"/>
                  </a:cxn>
                  <a:cxn ang="0">
                    <a:pos x="5" y="204"/>
                  </a:cxn>
                  <a:cxn ang="0">
                    <a:pos x="7" y="203"/>
                  </a:cxn>
                  <a:cxn ang="0">
                    <a:pos x="8" y="202"/>
                  </a:cxn>
                  <a:cxn ang="0">
                    <a:pos x="8" y="202"/>
                  </a:cxn>
                  <a:cxn ang="0">
                    <a:pos x="25" y="173"/>
                  </a:cxn>
                  <a:cxn ang="0">
                    <a:pos x="41" y="145"/>
                  </a:cxn>
                  <a:cxn ang="0">
                    <a:pos x="60" y="117"/>
                  </a:cxn>
                  <a:cxn ang="0">
                    <a:pos x="79" y="91"/>
                  </a:cxn>
                  <a:cxn ang="0">
                    <a:pos x="79" y="91"/>
                  </a:cxn>
                  <a:cxn ang="0">
                    <a:pos x="86" y="81"/>
                  </a:cxn>
                  <a:cxn ang="0">
                    <a:pos x="94" y="70"/>
                  </a:cxn>
                  <a:cxn ang="0">
                    <a:pos x="108" y="50"/>
                  </a:cxn>
                  <a:cxn ang="0">
                    <a:pos x="108" y="50"/>
                  </a:cxn>
                  <a:cxn ang="0">
                    <a:pos x="125" y="28"/>
                  </a:cxn>
                  <a:cxn ang="0">
                    <a:pos x="141" y="6"/>
                  </a:cxn>
                  <a:cxn ang="0">
                    <a:pos x="141" y="6"/>
                  </a:cxn>
                  <a:cxn ang="0">
                    <a:pos x="142" y="5"/>
                  </a:cxn>
                  <a:cxn ang="0">
                    <a:pos x="141" y="3"/>
                  </a:cxn>
                  <a:cxn ang="0">
                    <a:pos x="141" y="1"/>
                  </a:cxn>
                  <a:cxn ang="0">
                    <a:pos x="139" y="0"/>
                  </a:cxn>
                  <a:cxn ang="0">
                    <a:pos x="136" y="0"/>
                  </a:cxn>
                  <a:cxn ang="0">
                    <a:pos x="134" y="0"/>
                  </a:cxn>
                  <a:cxn ang="0">
                    <a:pos x="133" y="2"/>
                  </a:cxn>
                  <a:cxn ang="0">
                    <a:pos x="133" y="2"/>
                  </a:cxn>
                </a:cxnLst>
                <a:rect l="0" t="0" r="r" b="b"/>
                <a:pathLst>
                  <a:path w="142" h="204">
                    <a:moveTo>
                      <a:pt x="133" y="2"/>
                    </a:moveTo>
                    <a:lnTo>
                      <a:pt x="133" y="2"/>
                    </a:lnTo>
                    <a:lnTo>
                      <a:pt x="116" y="23"/>
                    </a:lnTo>
                    <a:lnTo>
                      <a:pt x="100" y="45"/>
                    </a:lnTo>
                    <a:lnTo>
                      <a:pt x="100" y="45"/>
                    </a:lnTo>
                    <a:lnTo>
                      <a:pt x="81" y="70"/>
                    </a:lnTo>
                    <a:lnTo>
                      <a:pt x="72" y="84"/>
                    </a:lnTo>
                    <a:lnTo>
                      <a:pt x="63" y="96"/>
                    </a:lnTo>
                    <a:lnTo>
                      <a:pt x="63" y="96"/>
                    </a:lnTo>
                    <a:lnTo>
                      <a:pt x="53" y="107"/>
                    </a:lnTo>
                    <a:lnTo>
                      <a:pt x="44" y="119"/>
                    </a:lnTo>
                    <a:lnTo>
                      <a:pt x="36" y="131"/>
                    </a:lnTo>
                    <a:lnTo>
                      <a:pt x="29" y="144"/>
                    </a:lnTo>
                    <a:lnTo>
                      <a:pt x="0" y="196"/>
                    </a:lnTo>
                    <a:lnTo>
                      <a:pt x="0" y="196"/>
                    </a:lnTo>
                    <a:lnTo>
                      <a:pt x="0" y="198"/>
                    </a:lnTo>
                    <a:lnTo>
                      <a:pt x="0" y="201"/>
                    </a:lnTo>
                    <a:lnTo>
                      <a:pt x="1" y="202"/>
                    </a:lnTo>
                    <a:lnTo>
                      <a:pt x="2" y="203"/>
                    </a:lnTo>
                    <a:lnTo>
                      <a:pt x="4" y="204"/>
                    </a:lnTo>
                    <a:lnTo>
                      <a:pt x="5" y="204"/>
                    </a:lnTo>
                    <a:lnTo>
                      <a:pt x="7" y="203"/>
                    </a:lnTo>
                    <a:lnTo>
                      <a:pt x="8" y="202"/>
                    </a:lnTo>
                    <a:lnTo>
                      <a:pt x="8" y="202"/>
                    </a:lnTo>
                    <a:lnTo>
                      <a:pt x="25" y="173"/>
                    </a:lnTo>
                    <a:lnTo>
                      <a:pt x="41" y="145"/>
                    </a:lnTo>
                    <a:lnTo>
                      <a:pt x="60" y="117"/>
                    </a:lnTo>
                    <a:lnTo>
                      <a:pt x="79" y="91"/>
                    </a:lnTo>
                    <a:lnTo>
                      <a:pt x="79" y="91"/>
                    </a:lnTo>
                    <a:lnTo>
                      <a:pt x="86" y="81"/>
                    </a:lnTo>
                    <a:lnTo>
                      <a:pt x="94" y="70"/>
                    </a:lnTo>
                    <a:lnTo>
                      <a:pt x="108" y="50"/>
                    </a:lnTo>
                    <a:lnTo>
                      <a:pt x="108" y="50"/>
                    </a:lnTo>
                    <a:lnTo>
                      <a:pt x="125" y="28"/>
                    </a:lnTo>
                    <a:lnTo>
                      <a:pt x="141" y="6"/>
                    </a:lnTo>
                    <a:lnTo>
                      <a:pt x="141" y="6"/>
                    </a:lnTo>
                    <a:lnTo>
                      <a:pt x="142" y="5"/>
                    </a:lnTo>
                    <a:lnTo>
                      <a:pt x="141" y="3"/>
                    </a:lnTo>
                    <a:lnTo>
                      <a:pt x="141" y="1"/>
                    </a:lnTo>
                    <a:lnTo>
                      <a:pt x="139" y="0"/>
                    </a:lnTo>
                    <a:lnTo>
                      <a:pt x="136" y="0"/>
                    </a:lnTo>
                    <a:lnTo>
                      <a:pt x="134" y="0"/>
                    </a:lnTo>
                    <a:lnTo>
                      <a:pt x="133" y="2"/>
                    </a:lnTo>
                    <a:lnTo>
                      <a:pt x="133" y="2"/>
                    </a:lnTo>
                    <a:close/>
                  </a:path>
                </a:pathLst>
              </a:custGeom>
              <a:grpFill/>
              <a:ln w="9525">
                <a:noFill/>
                <a:round/>
              </a:ln>
            </p:spPr>
            <p:txBody>
              <a:bodyPr vert="horz" wrap="square" lIns="121920" tIns="60960" rIns="121920" bIns="60960" numCol="1" anchor="t" anchorCtr="0" compatLnSpc="1"/>
              <a:lstStyle/>
              <a:p>
                <a:endParaRPr lang="zh-CN" altLang="en-US" sz="2400">
                  <a:cs typeface="+mn-ea"/>
                  <a:sym typeface="+mn-lt"/>
                </a:endParaRPr>
              </a:p>
            </p:txBody>
          </p:sp>
          <p:sp>
            <p:nvSpPr>
              <p:cNvPr id="153" name="Freeform 880"/>
              <p:cNvSpPr/>
              <p:nvPr/>
            </p:nvSpPr>
            <p:spPr bwMode="auto">
              <a:xfrm>
                <a:off x="4510088" y="1630363"/>
                <a:ext cx="80963" cy="125413"/>
              </a:xfrm>
              <a:custGeom>
                <a:avLst/>
                <a:gdLst/>
                <a:ahLst/>
                <a:cxnLst>
                  <a:cxn ang="0">
                    <a:pos x="143" y="2"/>
                  </a:cxn>
                  <a:cxn ang="0">
                    <a:pos x="143" y="2"/>
                  </a:cxn>
                  <a:cxn ang="0">
                    <a:pos x="110" y="58"/>
                  </a:cxn>
                  <a:cxn ang="0">
                    <a:pos x="77" y="114"/>
                  </a:cxn>
                  <a:cxn ang="0">
                    <a:pos x="77" y="114"/>
                  </a:cxn>
                  <a:cxn ang="0">
                    <a:pos x="58" y="143"/>
                  </a:cxn>
                  <a:cxn ang="0">
                    <a:pos x="39" y="172"/>
                  </a:cxn>
                  <a:cxn ang="0">
                    <a:pos x="20" y="201"/>
                  </a:cxn>
                  <a:cxn ang="0">
                    <a:pos x="1" y="230"/>
                  </a:cxn>
                  <a:cxn ang="0">
                    <a:pos x="1" y="230"/>
                  </a:cxn>
                  <a:cxn ang="0">
                    <a:pos x="0" y="232"/>
                  </a:cxn>
                  <a:cxn ang="0">
                    <a:pos x="0" y="234"/>
                  </a:cxn>
                  <a:cxn ang="0">
                    <a:pos x="1" y="235"/>
                  </a:cxn>
                  <a:cxn ang="0">
                    <a:pos x="2" y="236"/>
                  </a:cxn>
                  <a:cxn ang="0">
                    <a:pos x="4" y="237"/>
                  </a:cxn>
                  <a:cxn ang="0">
                    <a:pos x="7" y="237"/>
                  </a:cxn>
                  <a:cxn ang="0">
                    <a:pos x="8" y="236"/>
                  </a:cxn>
                  <a:cxn ang="0">
                    <a:pos x="10" y="235"/>
                  </a:cxn>
                  <a:cxn ang="0">
                    <a:pos x="10" y="235"/>
                  </a:cxn>
                  <a:cxn ang="0">
                    <a:pos x="44" y="180"/>
                  </a:cxn>
                  <a:cxn ang="0">
                    <a:pos x="62" y="152"/>
                  </a:cxn>
                  <a:cxn ang="0">
                    <a:pos x="80" y="125"/>
                  </a:cxn>
                  <a:cxn ang="0">
                    <a:pos x="80" y="125"/>
                  </a:cxn>
                  <a:cxn ang="0">
                    <a:pos x="99" y="96"/>
                  </a:cxn>
                  <a:cxn ang="0">
                    <a:pos x="117" y="67"/>
                  </a:cxn>
                  <a:cxn ang="0">
                    <a:pos x="134" y="36"/>
                  </a:cxn>
                  <a:cxn ang="0">
                    <a:pos x="151" y="8"/>
                  </a:cxn>
                  <a:cxn ang="0">
                    <a:pos x="151" y="8"/>
                  </a:cxn>
                  <a:cxn ang="0">
                    <a:pos x="152" y="5"/>
                  </a:cxn>
                  <a:cxn ang="0">
                    <a:pos x="152" y="3"/>
                  </a:cxn>
                  <a:cxn ang="0">
                    <a:pos x="151" y="2"/>
                  </a:cxn>
                  <a:cxn ang="0">
                    <a:pos x="150" y="1"/>
                  </a:cxn>
                  <a:cxn ang="0">
                    <a:pos x="148" y="0"/>
                  </a:cxn>
                  <a:cxn ang="0">
                    <a:pos x="146" y="0"/>
                  </a:cxn>
                  <a:cxn ang="0">
                    <a:pos x="145" y="1"/>
                  </a:cxn>
                  <a:cxn ang="0">
                    <a:pos x="143" y="2"/>
                  </a:cxn>
                  <a:cxn ang="0">
                    <a:pos x="143" y="2"/>
                  </a:cxn>
                </a:cxnLst>
                <a:rect l="0" t="0" r="r" b="b"/>
                <a:pathLst>
                  <a:path w="152" h="237">
                    <a:moveTo>
                      <a:pt x="143" y="2"/>
                    </a:moveTo>
                    <a:lnTo>
                      <a:pt x="143" y="2"/>
                    </a:lnTo>
                    <a:lnTo>
                      <a:pt x="110" y="58"/>
                    </a:lnTo>
                    <a:lnTo>
                      <a:pt x="77" y="114"/>
                    </a:lnTo>
                    <a:lnTo>
                      <a:pt x="77" y="114"/>
                    </a:lnTo>
                    <a:lnTo>
                      <a:pt x="58" y="143"/>
                    </a:lnTo>
                    <a:lnTo>
                      <a:pt x="39" y="172"/>
                    </a:lnTo>
                    <a:lnTo>
                      <a:pt x="20" y="201"/>
                    </a:lnTo>
                    <a:lnTo>
                      <a:pt x="1" y="230"/>
                    </a:lnTo>
                    <a:lnTo>
                      <a:pt x="1" y="230"/>
                    </a:lnTo>
                    <a:lnTo>
                      <a:pt x="0" y="232"/>
                    </a:lnTo>
                    <a:lnTo>
                      <a:pt x="0" y="234"/>
                    </a:lnTo>
                    <a:lnTo>
                      <a:pt x="1" y="235"/>
                    </a:lnTo>
                    <a:lnTo>
                      <a:pt x="2" y="236"/>
                    </a:lnTo>
                    <a:lnTo>
                      <a:pt x="4" y="237"/>
                    </a:lnTo>
                    <a:lnTo>
                      <a:pt x="7" y="237"/>
                    </a:lnTo>
                    <a:lnTo>
                      <a:pt x="8" y="236"/>
                    </a:lnTo>
                    <a:lnTo>
                      <a:pt x="10" y="235"/>
                    </a:lnTo>
                    <a:lnTo>
                      <a:pt x="10" y="235"/>
                    </a:lnTo>
                    <a:lnTo>
                      <a:pt x="44" y="180"/>
                    </a:lnTo>
                    <a:lnTo>
                      <a:pt x="62" y="152"/>
                    </a:lnTo>
                    <a:lnTo>
                      <a:pt x="80" y="125"/>
                    </a:lnTo>
                    <a:lnTo>
                      <a:pt x="80" y="125"/>
                    </a:lnTo>
                    <a:lnTo>
                      <a:pt x="99" y="96"/>
                    </a:lnTo>
                    <a:lnTo>
                      <a:pt x="117" y="67"/>
                    </a:lnTo>
                    <a:lnTo>
                      <a:pt x="134" y="36"/>
                    </a:lnTo>
                    <a:lnTo>
                      <a:pt x="151" y="8"/>
                    </a:lnTo>
                    <a:lnTo>
                      <a:pt x="151" y="8"/>
                    </a:lnTo>
                    <a:lnTo>
                      <a:pt x="152" y="5"/>
                    </a:lnTo>
                    <a:lnTo>
                      <a:pt x="152" y="3"/>
                    </a:lnTo>
                    <a:lnTo>
                      <a:pt x="151" y="2"/>
                    </a:lnTo>
                    <a:lnTo>
                      <a:pt x="150" y="1"/>
                    </a:lnTo>
                    <a:lnTo>
                      <a:pt x="148" y="0"/>
                    </a:lnTo>
                    <a:lnTo>
                      <a:pt x="146" y="0"/>
                    </a:lnTo>
                    <a:lnTo>
                      <a:pt x="145" y="1"/>
                    </a:lnTo>
                    <a:lnTo>
                      <a:pt x="143" y="2"/>
                    </a:lnTo>
                    <a:lnTo>
                      <a:pt x="143" y="2"/>
                    </a:lnTo>
                    <a:close/>
                  </a:path>
                </a:pathLst>
              </a:custGeom>
              <a:grpFill/>
              <a:ln w="9525">
                <a:noFill/>
                <a:round/>
              </a:ln>
            </p:spPr>
            <p:txBody>
              <a:bodyPr vert="horz" wrap="square" lIns="121920" tIns="60960" rIns="121920" bIns="60960" numCol="1" anchor="t" anchorCtr="0" compatLnSpc="1"/>
              <a:lstStyle/>
              <a:p>
                <a:endParaRPr lang="zh-CN" altLang="en-US" sz="2400">
                  <a:cs typeface="+mn-ea"/>
                  <a:sym typeface="+mn-lt"/>
                </a:endParaRPr>
              </a:p>
            </p:txBody>
          </p:sp>
          <p:sp>
            <p:nvSpPr>
              <p:cNvPr id="154" name="Freeform 881"/>
              <p:cNvSpPr/>
              <p:nvPr/>
            </p:nvSpPr>
            <p:spPr bwMode="auto">
              <a:xfrm>
                <a:off x="4525963" y="1682750"/>
                <a:ext cx="73025" cy="115888"/>
              </a:xfrm>
              <a:custGeom>
                <a:avLst/>
                <a:gdLst/>
                <a:ahLst/>
                <a:cxnLst>
                  <a:cxn ang="0">
                    <a:pos x="129" y="2"/>
                  </a:cxn>
                  <a:cxn ang="0">
                    <a:pos x="129" y="2"/>
                  </a:cxn>
                  <a:cxn ang="0">
                    <a:pos x="112" y="29"/>
                  </a:cxn>
                  <a:cxn ang="0">
                    <a:pos x="94" y="56"/>
                  </a:cxn>
                  <a:cxn ang="0">
                    <a:pos x="78" y="84"/>
                  </a:cxn>
                  <a:cxn ang="0">
                    <a:pos x="63" y="112"/>
                  </a:cxn>
                  <a:cxn ang="0">
                    <a:pos x="63" y="112"/>
                  </a:cxn>
                  <a:cxn ang="0">
                    <a:pos x="54" y="129"/>
                  </a:cxn>
                  <a:cxn ang="0">
                    <a:pos x="45" y="144"/>
                  </a:cxn>
                  <a:cxn ang="0">
                    <a:pos x="25" y="175"/>
                  </a:cxn>
                  <a:cxn ang="0">
                    <a:pos x="25" y="175"/>
                  </a:cxn>
                  <a:cxn ang="0">
                    <a:pos x="19" y="184"/>
                  </a:cxn>
                  <a:cxn ang="0">
                    <a:pos x="12" y="194"/>
                  </a:cxn>
                  <a:cxn ang="0">
                    <a:pos x="6" y="202"/>
                  </a:cxn>
                  <a:cxn ang="0">
                    <a:pos x="1" y="212"/>
                  </a:cxn>
                  <a:cxn ang="0">
                    <a:pos x="1" y="212"/>
                  </a:cxn>
                  <a:cxn ang="0">
                    <a:pos x="0" y="214"/>
                  </a:cxn>
                  <a:cxn ang="0">
                    <a:pos x="1" y="216"/>
                  </a:cxn>
                  <a:cxn ang="0">
                    <a:pos x="2" y="217"/>
                  </a:cxn>
                  <a:cxn ang="0">
                    <a:pos x="4" y="218"/>
                  </a:cxn>
                  <a:cxn ang="0">
                    <a:pos x="7" y="218"/>
                  </a:cxn>
                  <a:cxn ang="0">
                    <a:pos x="9" y="217"/>
                  </a:cxn>
                  <a:cxn ang="0">
                    <a:pos x="11" y="215"/>
                  </a:cxn>
                  <a:cxn ang="0">
                    <a:pos x="11" y="215"/>
                  </a:cxn>
                  <a:cxn ang="0">
                    <a:pos x="13" y="209"/>
                  </a:cxn>
                  <a:cxn ang="0">
                    <a:pos x="16" y="204"/>
                  </a:cxn>
                  <a:cxn ang="0">
                    <a:pos x="23" y="194"/>
                  </a:cxn>
                  <a:cxn ang="0">
                    <a:pos x="31" y="182"/>
                  </a:cxn>
                  <a:cxn ang="0">
                    <a:pos x="38" y="172"/>
                  </a:cxn>
                  <a:cxn ang="0">
                    <a:pos x="38" y="172"/>
                  </a:cxn>
                  <a:cxn ang="0">
                    <a:pos x="71" y="117"/>
                  </a:cxn>
                  <a:cxn ang="0">
                    <a:pos x="71" y="117"/>
                  </a:cxn>
                  <a:cxn ang="0">
                    <a:pos x="103" y="61"/>
                  </a:cxn>
                  <a:cxn ang="0">
                    <a:pos x="120" y="35"/>
                  </a:cxn>
                  <a:cxn ang="0">
                    <a:pos x="138" y="8"/>
                  </a:cxn>
                  <a:cxn ang="0">
                    <a:pos x="138" y="8"/>
                  </a:cxn>
                  <a:cxn ang="0">
                    <a:pos x="139" y="6"/>
                  </a:cxn>
                  <a:cxn ang="0">
                    <a:pos x="139" y="5"/>
                  </a:cxn>
                  <a:cxn ang="0">
                    <a:pos x="138" y="2"/>
                  </a:cxn>
                  <a:cxn ang="0">
                    <a:pos x="137" y="1"/>
                  </a:cxn>
                  <a:cxn ang="0">
                    <a:pos x="132" y="0"/>
                  </a:cxn>
                  <a:cxn ang="0">
                    <a:pos x="131" y="1"/>
                  </a:cxn>
                  <a:cxn ang="0">
                    <a:pos x="129" y="2"/>
                  </a:cxn>
                  <a:cxn ang="0">
                    <a:pos x="129" y="2"/>
                  </a:cxn>
                </a:cxnLst>
                <a:rect l="0" t="0" r="r" b="b"/>
                <a:pathLst>
                  <a:path w="139" h="218">
                    <a:moveTo>
                      <a:pt x="129" y="2"/>
                    </a:moveTo>
                    <a:lnTo>
                      <a:pt x="129" y="2"/>
                    </a:lnTo>
                    <a:lnTo>
                      <a:pt x="112" y="29"/>
                    </a:lnTo>
                    <a:lnTo>
                      <a:pt x="94" y="56"/>
                    </a:lnTo>
                    <a:lnTo>
                      <a:pt x="78" y="84"/>
                    </a:lnTo>
                    <a:lnTo>
                      <a:pt x="63" y="112"/>
                    </a:lnTo>
                    <a:lnTo>
                      <a:pt x="63" y="112"/>
                    </a:lnTo>
                    <a:lnTo>
                      <a:pt x="54" y="129"/>
                    </a:lnTo>
                    <a:lnTo>
                      <a:pt x="45" y="144"/>
                    </a:lnTo>
                    <a:lnTo>
                      <a:pt x="25" y="175"/>
                    </a:lnTo>
                    <a:lnTo>
                      <a:pt x="25" y="175"/>
                    </a:lnTo>
                    <a:lnTo>
                      <a:pt x="19" y="184"/>
                    </a:lnTo>
                    <a:lnTo>
                      <a:pt x="12" y="194"/>
                    </a:lnTo>
                    <a:lnTo>
                      <a:pt x="6" y="202"/>
                    </a:lnTo>
                    <a:lnTo>
                      <a:pt x="1" y="212"/>
                    </a:lnTo>
                    <a:lnTo>
                      <a:pt x="1" y="212"/>
                    </a:lnTo>
                    <a:lnTo>
                      <a:pt x="0" y="214"/>
                    </a:lnTo>
                    <a:lnTo>
                      <a:pt x="1" y="216"/>
                    </a:lnTo>
                    <a:lnTo>
                      <a:pt x="2" y="217"/>
                    </a:lnTo>
                    <a:lnTo>
                      <a:pt x="4" y="218"/>
                    </a:lnTo>
                    <a:lnTo>
                      <a:pt x="7" y="218"/>
                    </a:lnTo>
                    <a:lnTo>
                      <a:pt x="9" y="217"/>
                    </a:lnTo>
                    <a:lnTo>
                      <a:pt x="11" y="215"/>
                    </a:lnTo>
                    <a:lnTo>
                      <a:pt x="11" y="215"/>
                    </a:lnTo>
                    <a:lnTo>
                      <a:pt x="13" y="209"/>
                    </a:lnTo>
                    <a:lnTo>
                      <a:pt x="16" y="204"/>
                    </a:lnTo>
                    <a:lnTo>
                      <a:pt x="23" y="194"/>
                    </a:lnTo>
                    <a:lnTo>
                      <a:pt x="31" y="182"/>
                    </a:lnTo>
                    <a:lnTo>
                      <a:pt x="38" y="172"/>
                    </a:lnTo>
                    <a:lnTo>
                      <a:pt x="38" y="172"/>
                    </a:lnTo>
                    <a:lnTo>
                      <a:pt x="71" y="117"/>
                    </a:lnTo>
                    <a:lnTo>
                      <a:pt x="71" y="117"/>
                    </a:lnTo>
                    <a:lnTo>
                      <a:pt x="103" y="61"/>
                    </a:lnTo>
                    <a:lnTo>
                      <a:pt x="120" y="35"/>
                    </a:lnTo>
                    <a:lnTo>
                      <a:pt x="138" y="8"/>
                    </a:lnTo>
                    <a:lnTo>
                      <a:pt x="138" y="8"/>
                    </a:lnTo>
                    <a:lnTo>
                      <a:pt x="139" y="6"/>
                    </a:lnTo>
                    <a:lnTo>
                      <a:pt x="139" y="5"/>
                    </a:lnTo>
                    <a:lnTo>
                      <a:pt x="138" y="2"/>
                    </a:lnTo>
                    <a:lnTo>
                      <a:pt x="137" y="1"/>
                    </a:lnTo>
                    <a:lnTo>
                      <a:pt x="132" y="0"/>
                    </a:lnTo>
                    <a:lnTo>
                      <a:pt x="131" y="1"/>
                    </a:lnTo>
                    <a:lnTo>
                      <a:pt x="129" y="2"/>
                    </a:lnTo>
                    <a:lnTo>
                      <a:pt x="129" y="2"/>
                    </a:lnTo>
                    <a:close/>
                  </a:path>
                </a:pathLst>
              </a:custGeom>
              <a:grpFill/>
              <a:ln w="9525">
                <a:noFill/>
                <a:round/>
              </a:ln>
            </p:spPr>
            <p:txBody>
              <a:bodyPr vert="horz" wrap="square" lIns="121920" tIns="60960" rIns="121920" bIns="60960" numCol="1" anchor="t" anchorCtr="0" compatLnSpc="1"/>
              <a:lstStyle/>
              <a:p>
                <a:endParaRPr lang="zh-CN" altLang="en-US" sz="2400">
                  <a:cs typeface="+mn-ea"/>
                  <a:sym typeface="+mn-lt"/>
                </a:endParaRPr>
              </a:p>
            </p:txBody>
          </p:sp>
          <p:sp>
            <p:nvSpPr>
              <p:cNvPr id="155" name="Freeform 882"/>
              <p:cNvSpPr/>
              <p:nvPr/>
            </p:nvSpPr>
            <p:spPr bwMode="auto">
              <a:xfrm>
                <a:off x="4548188" y="1728788"/>
                <a:ext cx="57150" cy="90488"/>
              </a:xfrm>
              <a:custGeom>
                <a:avLst/>
                <a:gdLst/>
                <a:ahLst/>
                <a:cxnLst>
                  <a:cxn ang="0">
                    <a:pos x="100" y="2"/>
                  </a:cxn>
                  <a:cxn ang="0">
                    <a:pos x="100" y="2"/>
                  </a:cxn>
                  <a:cxn ang="0">
                    <a:pos x="94" y="12"/>
                  </a:cxn>
                  <a:cxn ang="0">
                    <a:pos x="85" y="20"/>
                  </a:cxn>
                  <a:cxn ang="0">
                    <a:pos x="79" y="28"/>
                  </a:cxn>
                  <a:cxn ang="0">
                    <a:pos x="73" y="37"/>
                  </a:cxn>
                  <a:cxn ang="0">
                    <a:pos x="73" y="37"/>
                  </a:cxn>
                  <a:cxn ang="0">
                    <a:pos x="63" y="58"/>
                  </a:cxn>
                  <a:cxn ang="0">
                    <a:pos x="51" y="79"/>
                  </a:cxn>
                  <a:cxn ang="0">
                    <a:pos x="51" y="79"/>
                  </a:cxn>
                  <a:cxn ang="0">
                    <a:pos x="26" y="122"/>
                  </a:cxn>
                  <a:cxn ang="0">
                    <a:pos x="14" y="143"/>
                  </a:cxn>
                  <a:cxn ang="0">
                    <a:pos x="0" y="163"/>
                  </a:cxn>
                  <a:cxn ang="0">
                    <a:pos x="0" y="163"/>
                  </a:cxn>
                  <a:cxn ang="0">
                    <a:pos x="0" y="165"/>
                  </a:cxn>
                  <a:cxn ang="0">
                    <a:pos x="0" y="166"/>
                  </a:cxn>
                  <a:cxn ang="0">
                    <a:pos x="1" y="169"/>
                  </a:cxn>
                  <a:cxn ang="0">
                    <a:pos x="2" y="170"/>
                  </a:cxn>
                  <a:cxn ang="0">
                    <a:pos x="5" y="171"/>
                  </a:cxn>
                  <a:cxn ang="0">
                    <a:pos x="7" y="170"/>
                  </a:cxn>
                  <a:cxn ang="0">
                    <a:pos x="8" y="169"/>
                  </a:cxn>
                  <a:cxn ang="0">
                    <a:pos x="8" y="169"/>
                  </a:cxn>
                  <a:cxn ang="0">
                    <a:pos x="20" y="149"/>
                  </a:cxn>
                  <a:cxn ang="0">
                    <a:pos x="32" y="129"/>
                  </a:cxn>
                  <a:cxn ang="0">
                    <a:pos x="43" y="110"/>
                  </a:cxn>
                  <a:cxn ang="0">
                    <a:pos x="55" y="91"/>
                  </a:cxn>
                  <a:cxn ang="0">
                    <a:pos x="55" y="91"/>
                  </a:cxn>
                  <a:cxn ang="0">
                    <a:pos x="62" y="81"/>
                  </a:cxn>
                  <a:cxn ang="0">
                    <a:pos x="68" y="70"/>
                  </a:cxn>
                  <a:cxn ang="0">
                    <a:pos x="78" y="49"/>
                  </a:cxn>
                  <a:cxn ang="0">
                    <a:pos x="78" y="49"/>
                  </a:cxn>
                  <a:cxn ang="0">
                    <a:pos x="81" y="43"/>
                  </a:cxn>
                  <a:cxn ang="0">
                    <a:pos x="84" y="37"/>
                  </a:cxn>
                  <a:cxn ang="0">
                    <a:pos x="93" y="27"/>
                  </a:cxn>
                  <a:cxn ang="0">
                    <a:pos x="101" y="18"/>
                  </a:cxn>
                  <a:cxn ang="0">
                    <a:pos x="108" y="7"/>
                  </a:cxn>
                  <a:cxn ang="0">
                    <a:pos x="108" y="7"/>
                  </a:cxn>
                  <a:cxn ang="0">
                    <a:pos x="108" y="5"/>
                  </a:cxn>
                  <a:cxn ang="0">
                    <a:pos x="108" y="3"/>
                  </a:cxn>
                  <a:cxn ang="0">
                    <a:pos x="107" y="2"/>
                  </a:cxn>
                  <a:cxn ang="0">
                    <a:pos x="106" y="0"/>
                  </a:cxn>
                  <a:cxn ang="0">
                    <a:pos x="105" y="0"/>
                  </a:cxn>
                  <a:cxn ang="0">
                    <a:pos x="103" y="0"/>
                  </a:cxn>
                  <a:cxn ang="0">
                    <a:pos x="101" y="1"/>
                  </a:cxn>
                  <a:cxn ang="0">
                    <a:pos x="100" y="2"/>
                  </a:cxn>
                  <a:cxn ang="0">
                    <a:pos x="100" y="2"/>
                  </a:cxn>
                </a:cxnLst>
                <a:rect l="0" t="0" r="r" b="b"/>
                <a:pathLst>
                  <a:path w="108" h="171">
                    <a:moveTo>
                      <a:pt x="100" y="2"/>
                    </a:moveTo>
                    <a:lnTo>
                      <a:pt x="100" y="2"/>
                    </a:lnTo>
                    <a:lnTo>
                      <a:pt x="94" y="12"/>
                    </a:lnTo>
                    <a:lnTo>
                      <a:pt x="85" y="20"/>
                    </a:lnTo>
                    <a:lnTo>
                      <a:pt x="79" y="28"/>
                    </a:lnTo>
                    <a:lnTo>
                      <a:pt x="73" y="37"/>
                    </a:lnTo>
                    <a:lnTo>
                      <a:pt x="73" y="37"/>
                    </a:lnTo>
                    <a:lnTo>
                      <a:pt x="63" y="58"/>
                    </a:lnTo>
                    <a:lnTo>
                      <a:pt x="51" y="79"/>
                    </a:lnTo>
                    <a:lnTo>
                      <a:pt x="51" y="79"/>
                    </a:lnTo>
                    <a:lnTo>
                      <a:pt x="26" y="122"/>
                    </a:lnTo>
                    <a:lnTo>
                      <a:pt x="14" y="143"/>
                    </a:lnTo>
                    <a:lnTo>
                      <a:pt x="0" y="163"/>
                    </a:lnTo>
                    <a:lnTo>
                      <a:pt x="0" y="163"/>
                    </a:lnTo>
                    <a:lnTo>
                      <a:pt x="0" y="165"/>
                    </a:lnTo>
                    <a:lnTo>
                      <a:pt x="0" y="166"/>
                    </a:lnTo>
                    <a:lnTo>
                      <a:pt x="1" y="169"/>
                    </a:lnTo>
                    <a:lnTo>
                      <a:pt x="2" y="170"/>
                    </a:lnTo>
                    <a:lnTo>
                      <a:pt x="5" y="171"/>
                    </a:lnTo>
                    <a:lnTo>
                      <a:pt x="7" y="170"/>
                    </a:lnTo>
                    <a:lnTo>
                      <a:pt x="8" y="169"/>
                    </a:lnTo>
                    <a:lnTo>
                      <a:pt x="8" y="169"/>
                    </a:lnTo>
                    <a:lnTo>
                      <a:pt x="20" y="149"/>
                    </a:lnTo>
                    <a:lnTo>
                      <a:pt x="32" y="129"/>
                    </a:lnTo>
                    <a:lnTo>
                      <a:pt x="43" y="110"/>
                    </a:lnTo>
                    <a:lnTo>
                      <a:pt x="55" y="91"/>
                    </a:lnTo>
                    <a:lnTo>
                      <a:pt x="55" y="91"/>
                    </a:lnTo>
                    <a:lnTo>
                      <a:pt x="62" y="81"/>
                    </a:lnTo>
                    <a:lnTo>
                      <a:pt x="68" y="70"/>
                    </a:lnTo>
                    <a:lnTo>
                      <a:pt x="78" y="49"/>
                    </a:lnTo>
                    <a:lnTo>
                      <a:pt x="78" y="49"/>
                    </a:lnTo>
                    <a:lnTo>
                      <a:pt x="81" y="43"/>
                    </a:lnTo>
                    <a:lnTo>
                      <a:pt x="84" y="37"/>
                    </a:lnTo>
                    <a:lnTo>
                      <a:pt x="93" y="27"/>
                    </a:lnTo>
                    <a:lnTo>
                      <a:pt x="101" y="18"/>
                    </a:lnTo>
                    <a:lnTo>
                      <a:pt x="108" y="7"/>
                    </a:lnTo>
                    <a:lnTo>
                      <a:pt x="108" y="7"/>
                    </a:lnTo>
                    <a:lnTo>
                      <a:pt x="108" y="5"/>
                    </a:lnTo>
                    <a:lnTo>
                      <a:pt x="108" y="3"/>
                    </a:lnTo>
                    <a:lnTo>
                      <a:pt x="107" y="2"/>
                    </a:lnTo>
                    <a:lnTo>
                      <a:pt x="106" y="0"/>
                    </a:lnTo>
                    <a:lnTo>
                      <a:pt x="105" y="0"/>
                    </a:lnTo>
                    <a:lnTo>
                      <a:pt x="103" y="0"/>
                    </a:lnTo>
                    <a:lnTo>
                      <a:pt x="101" y="1"/>
                    </a:lnTo>
                    <a:lnTo>
                      <a:pt x="100" y="2"/>
                    </a:lnTo>
                    <a:lnTo>
                      <a:pt x="100" y="2"/>
                    </a:lnTo>
                    <a:close/>
                  </a:path>
                </a:pathLst>
              </a:custGeom>
              <a:grpFill/>
              <a:ln w="9525">
                <a:noFill/>
                <a:round/>
              </a:ln>
            </p:spPr>
            <p:txBody>
              <a:bodyPr vert="horz" wrap="square" lIns="121920" tIns="60960" rIns="121920" bIns="60960" numCol="1" anchor="t" anchorCtr="0" compatLnSpc="1"/>
              <a:lstStyle/>
              <a:p>
                <a:endParaRPr lang="zh-CN" altLang="en-US" sz="2400">
                  <a:cs typeface="+mn-ea"/>
                  <a:sym typeface="+mn-lt"/>
                </a:endParaRPr>
              </a:p>
            </p:txBody>
          </p:sp>
          <p:sp>
            <p:nvSpPr>
              <p:cNvPr id="156" name="Freeform 883"/>
              <p:cNvSpPr/>
              <p:nvPr/>
            </p:nvSpPr>
            <p:spPr bwMode="auto">
              <a:xfrm>
                <a:off x="4575175" y="1773238"/>
                <a:ext cx="30163" cy="47625"/>
              </a:xfrm>
              <a:custGeom>
                <a:avLst/>
                <a:gdLst/>
                <a:ahLst/>
                <a:cxnLst>
                  <a:cxn ang="0">
                    <a:pos x="57" y="4"/>
                  </a:cxn>
                  <a:cxn ang="0">
                    <a:pos x="57" y="3"/>
                  </a:cxn>
                  <a:cxn ang="0">
                    <a:pos x="57" y="3"/>
                  </a:cxn>
                  <a:cxn ang="0">
                    <a:pos x="56" y="1"/>
                  </a:cxn>
                  <a:cxn ang="0">
                    <a:pos x="54" y="0"/>
                  </a:cxn>
                  <a:cxn ang="0">
                    <a:pos x="51" y="0"/>
                  </a:cxn>
                  <a:cxn ang="0">
                    <a:pos x="49" y="1"/>
                  </a:cxn>
                  <a:cxn ang="0">
                    <a:pos x="49" y="1"/>
                  </a:cxn>
                  <a:cxn ang="0">
                    <a:pos x="45" y="6"/>
                  </a:cxn>
                  <a:cxn ang="0">
                    <a:pos x="41" y="11"/>
                  </a:cxn>
                  <a:cxn ang="0">
                    <a:pos x="34" y="23"/>
                  </a:cxn>
                  <a:cxn ang="0">
                    <a:pos x="34" y="23"/>
                  </a:cxn>
                  <a:cxn ang="0">
                    <a:pos x="27" y="38"/>
                  </a:cxn>
                  <a:cxn ang="0">
                    <a:pos x="19" y="54"/>
                  </a:cxn>
                  <a:cxn ang="0">
                    <a:pos x="1" y="84"/>
                  </a:cxn>
                  <a:cxn ang="0">
                    <a:pos x="1" y="84"/>
                  </a:cxn>
                  <a:cxn ang="0">
                    <a:pos x="0" y="86"/>
                  </a:cxn>
                  <a:cxn ang="0">
                    <a:pos x="0" y="87"/>
                  </a:cxn>
                  <a:cxn ang="0">
                    <a:pos x="1" y="89"/>
                  </a:cxn>
                  <a:cxn ang="0">
                    <a:pos x="3" y="90"/>
                  </a:cxn>
                  <a:cxn ang="0">
                    <a:pos x="4" y="90"/>
                  </a:cxn>
                  <a:cxn ang="0">
                    <a:pos x="6" y="90"/>
                  </a:cxn>
                  <a:cxn ang="0">
                    <a:pos x="8" y="90"/>
                  </a:cxn>
                  <a:cxn ang="0">
                    <a:pos x="10" y="88"/>
                  </a:cxn>
                  <a:cxn ang="0">
                    <a:pos x="10" y="88"/>
                  </a:cxn>
                  <a:cxn ang="0">
                    <a:pos x="25" y="61"/>
                  </a:cxn>
                  <a:cxn ang="0">
                    <a:pos x="41" y="33"/>
                  </a:cxn>
                  <a:cxn ang="0">
                    <a:pos x="41" y="33"/>
                  </a:cxn>
                  <a:cxn ang="0">
                    <a:pos x="47" y="21"/>
                  </a:cxn>
                  <a:cxn ang="0">
                    <a:pos x="50" y="14"/>
                  </a:cxn>
                  <a:cxn ang="0">
                    <a:pos x="54" y="9"/>
                  </a:cxn>
                  <a:cxn ang="0">
                    <a:pos x="54" y="9"/>
                  </a:cxn>
                  <a:cxn ang="0">
                    <a:pos x="57" y="7"/>
                  </a:cxn>
                  <a:cxn ang="0">
                    <a:pos x="57" y="6"/>
                  </a:cxn>
                  <a:cxn ang="0">
                    <a:pos x="57" y="4"/>
                  </a:cxn>
                  <a:cxn ang="0">
                    <a:pos x="57" y="4"/>
                  </a:cxn>
                </a:cxnLst>
                <a:rect l="0" t="0" r="r" b="b"/>
                <a:pathLst>
                  <a:path w="57" h="90">
                    <a:moveTo>
                      <a:pt x="57" y="4"/>
                    </a:moveTo>
                    <a:lnTo>
                      <a:pt x="57" y="3"/>
                    </a:lnTo>
                    <a:lnTo>
                      <a:pt x="57" y="3"/>
                    </a:lnTo>
                    <a:lnTo>
                      <a:pt x="56" y="1"/>
                    </a:lnTo>
                    <a:lnTo>
                      <a:pt x="54" y="0"/>
                    </a:lnTo>
                    <a:lnTo>
                      <a:pt x="51" y="0"/>
                    </a:lnTo>
                    <a:lnTo>
                      <a:pt x="49" y="1"/>
                    </a:lnTo>
                    <a:lnTo>
                      <a:pt x="49" y="1"/>
                    </a:lnTo>
                    <a:lnTo>
                      <a:pt x="45" y="6"/>
                    </a:lnTo>
                    <a:lnTo>
                      <a:pt x="41" y="11"/>
                    </a:lnTo>
                    <a:lnTo>
                      <a:pt x="34" y="23"/>
                    </a:lnTo>
                    <a:lnTo>
                      <a:pt x="34" y="23"/>
                    </a:lnTo>
                    <a:lnTo>
                      <a:pt x="27" y="38"/>
                    </a:lnTo>
                    <a:lnTo>
                      <a:pt x="19" y="54"/>
                    </a:lnTo>
                    <a:lnTo>
                      <a:pt x="1" y="84"/>
                    </a:lnTo>
                    <a:lnTo>
                      <a:pt x="1" y="84"/>
                    </a:lnTo>
                    <a:lnTo>
                      <a:pt x="0" y="86"/>
                    </a:lnTo>
                    <a:lnTo>
                      <a:pt x="0" y="87"/>
                    </a:lnTo>
                    <a:lnTo>
                      <a:pt x="1" y="89"/>
                    </a:lnTo>
                    <a:lnTo>
                      <a:pt x="3" y="90"/>
                    </a:lnTo>
                    <a:lnTo>
                      <a:pt x="4" y="90"/>
                    </a:lnTo>
                    <a:lnTo>
                      <a:pt x="6" y="90"/>
                    </a:lnTo>
                    <a:lnTo>
                      <a:pt x="8" y="90"/>
                    </a:lnTo>
                    <a:lnTo>
                      <a:pt x="10" y="88"/>
                    </a:lnTo>
                    <a:lnTo>
                      <a:pt x="10" y="88"/>
                    </a:lnTo>
                    <a:lnTo>
                      <a:pt x="25" y="61"/>
                    </a:lnTo>
                    <a:lnTo>
                      <a:pt x="41" y="33"/>
                    </a:lnTo>
                    <a:lnTo>
                      <a:pt x="41" y="33"/>
                    </a:lnTo>
                    <a:lnTo>
                      <a:pt x="47" y="21"/>
                    </a:lnTo>
                    <a:lnTo>
                      <a:pt x="50" y="14"/>
                    </a:lnTo>
                    <a:lnTo>
                      <a:pt x="54" y="9"/>
                    </a:lnTo>
                    <a:lnTo>
                      <a:pt x="54" y="9"/>
                    </a:lnTo>
                    <a:lnTo>
                      <a:pt x="57" y="7"/>
                    </a:lnTo>
                    <a:lnTo>
                      <a:pt x="57" y="6"/>
                    </a:lnTo>
                    <a:lnTo>
                      <a:pt x="57" y="4"/>
                    </a:lnTo>
                    <a:lnTo>
                      <a:pt x="57" y="4"/>
                    </a:lnTo>
                    <a:close/>
                  </a:path>
                </a:pathLst>
              </a:custGeom>
              <a:grpFill/>
              <a:ln w="9525">
                <a:noFill/>
                <a:round/>
              </a:ln>
            </p:spPr>
            <p:txBody>
              <a:bodyPr vert="horz" wrap="square" lIns="121920" tIns="60960" rIns="121920" bIns="60960" numCol="1" anchor="t" anchorCtr="0" compatLnSpc="1"/>
              <a:lstStyle/>
              <a:p>
                <a:endParaRPr lang="zh-CN" altLang="en-US" sz="2400">
                  <a:cs typeface="+mn-ea"/>
                  <a:sym typeface="+mn-lt"/>
                </a:endParaRPr>
              </a:p>
            </p:txBody>
          </p:sp>
          <p:sp>
            <p:nvSpPr>
              <p:cNvPr id="157" name="Freeform 884"/>
              <p:cNvSpPr/>
              <p:nvPr/>
            </p:nvSpPr>
            <p:spPr bwMode="auto">
              <a:xfrm>
                <a:off x="4257675" y="1222375"/>
                <a:ext cx="34925" cy="82550"/>
              </a:xfrm>
              <a:custGeom>
                <a:avLst/>
                <a:gdLst/>
                <a:ahLst/>
                <a:cxnLst>
                  <a:cxn ang="0">
                    <a:pos x="57" y="4"/>
                  </a:cxn>
                  <a:cxn ang="0">
                    <a:pos x="57" y="4"/>
                  </a:cxn>
                  <a:cxn ang="0">
                    <a:pos x="56" y="12"/>
                  </a:cxn>
                  <a:cxn ang="0">
                    <a:pos x="53" y="21"/>
                  </a:cxn>
                  <a:cxn ang="0">
                    <a:pos x="45" y="39"/>
                  </a:cxn>
                  <a:cxn ang="0">
                    <a:pos x="37" y="56"/>
                  </a:cxn>
                  <a:cxn ang="0">
                    <a:pos x="30" y="72"/>
                  </a:cxn>
                  <a:cxn ang="0">
                    <a:pos x="30" y="72"/>
                  </a:cxn>
                  <a:cxn ang="0">
                    <a:pos x="24" y="89"/>
                  </a:cxn>
                  <a:cxn ang="0">
                    <a:pos x="18" y="107"/>
                  </a:cxn>
                  <a:cxn ang="0">
                    <a:pos x="11" y="125"/>
                  </a:cxn>
                  <a:cxn ang="0">
                    <a:pos x="4" y="142"/>
                  </a:cxn>
                  <a:cxn ang="0">
                    <a:pos x="4" y="142"/>
                  </a:cxn>
                  <a:cxn ang="0">
                    <a:pos x="1" y="143"/>
                  </a:cxn>
                  <a:cxn ang="0">
                    <a:pos x="1" y="144"/>
                  </a:cxn>
                  <a:cxn ang="0">
                    <a:pos x="0" y="146"/>
                  </a:cxn>
                  <a:cxn ang="0">
                    <a:pos x="0" y="150"/>
                  </a:cxn>
                  <a:cxn ang="0">
                    <a:pos x="0" y="150"/>
                  </a:cxn>
                  <a:cxn ang="0">
                    <a:pos x="1" y="154"/>
                  </a:cxn>
                  <a:cxn ang="0">
                    <a:pos x="4" y="156"/>
                  </a:cxn>
                  <a:cxn ang="0">
                    <a:pos x="7" y="156"/>
                  </a:cxn>
                  <a:cxn ang="0">
                    <a:pos x="8" y="155"/>
                  </a:cxn>
                  <a:cxn ang="0">
                    <a:pos x="9" y="154"/>
                  </a:cxn>
                  <a:cxn ang="0">
                    <a:pos x="9" y="154"/>
                  </a:cxn>
                  <a:cxn ang="0">
                    <a:pos x="17" y="136"/>
                  </a:cxn>
                  <a:cxn ang="0">
                    <a:pos x="23" y="118"/>
                  </a:cxn>
                  <a:cxn ang="0">
                    <a:pos x="36" y="83"/>
                  </a:cxn>
                  <a:cxn ang="0">
                    <a:pos x="36" y="83"/>
                  </a:cxn>
                  <a:cxn ang="0">
                    <a:pos x="44" y="64"/>
                  </a:cxn>
                  <a:cxn ang="0">
                    <a:pos x="54" y="44"/>
                  </a:cxn>
                  <a:cxn ang="0">
                    <a:pos x="58" y="35"/>
                  </a:cxn>
                  <a:cxn ang="0">
                    <a:pos x="62" y="24"/>
                  </a:cxn>
                  <a:cxn ang="0">
                    <a:pos x="65" y="14"/>
                  </a:cxn>
                  <a:cxn ang="0">
                    <a:pos x="67" y="4"/>
                  </a:cxn>
                  <a:cxn ang="0">
                    <a:pos x="67" y="4"/>
                  </a:cxn>
                  <a:cxn ang="0">
                    <a:pos x="66" y="2"/>
                  </a:cxn>
                  <a:cxn ang="0">
                    <a:pos x="66" y="1"/>
                  </a:cxn>
                  <a:cxn ang="0">
                    <a:pos x="64" y="0"/>
                  </a:cxn>
                  <a:cxn ang="0">
                    <a:pos x="63" y="0"/>
                  </a:cxn>
                  <a:cxn ang="0">
                    <a:pos x="59" y="1"/>
                  </a:cxn>
                  <a:cxn ang="0">
                    <a:pos x="58" y="2"/>
                  </a:cxn>
                  <a:cxn ang="0">
                    <a:pos x="57" y="4"/>
                  </a:cxn>
                  <a:cxn ang="0">
                    <a:pos x="57" y="4"/>
                  </a:cxn>
                </a:cxnLst>
                <a:rect l="0" t="0" r="r" b="b"/>
                <a:pathLst>
                  <a:path w="67" h="156">
                    <a:moveTo>
                      <a:pt x="57" y="4"/>
                    </a:moveTo>
                    <a:lnTo>
                      <a:pt x="57" y="4"/>
                    </a:lnTo>
                    <a:lnTo>
                      <a:pt x="56" y="12"/>
                    </a:lnTo>
                    <a:lnTo>
                      <a:pt x="53" y="21"/>
                    </a:lnTo>
                    <a:lnTo>
                      <a:pt x="45" y="39"/>
                    </a:lnTo>
                    <a:lnTo>
                      <a:pt x="37" y="56"/>
                    </a:lnTo>
                    <a:lnTo>
                      <a:pt x="30" y="72"/>
                    </a:lnTo>
                    <a:lnTo>
                      <a:pt x="30" y="72"/>
                    </a:lnTo>
                    <a:lnTo>
                      <a:pt x="24" y="89"/>
                    </a:lnTo>
                    <a:lnTo>
                      <a:pt x="18" y="107"/>
                    </a:lnTo>
                    <a:lnTo>
                      <a:pt x="11" y="125"/>
                    </a:lnTo>
                    <a:lnTo>
                      <a:pt x="4" y="142"/>
                    </a:lnTo>
                    <a:lnTo>
                      <a:pt x="4" y="142"/>
                    </a:lnTo>
                    <a:lnTo>
                      <a:pt x="1" y="143"/>
                    </a:lnTo>
                    <a:lnTo>
                      <a:pt x="1" y="144"/>
                    </a:lnTo>
                    <a:lnTo>
                      <a:pt x="0" y="146"/>
                    </a:lnTo>
                    <a:lnTo>
                      <a:pt x="0" y="150"/>
                    </a:lnTo>
                    <a:lnTo>
                      <a:pt x="0" y="150"/>
                    </a:lnTo>
                    <a:lnTo>
                      <a:pt x="1" y="154"/>
                    </a:lnTo>
                    <a:lnTo>
                      <a:pt x="4" y="156"/>
                    </a:lnTo>
                    <a:lnTo>
                      <a:pt x="7" y="156"/>
                    </a:lnTo>
                    <a:lnTo>
                      <a:pt x="8" y="155"/>
                    </a:lnTo>
                    <a:lnTo>
                      <a:pt x="9" y="154"/>
                    </a:lnTo>
                    <a:lnTo>
                      <a:pt x="9" y="154"/>
                    </a:lnTo>
                    <a:lnTo>
                      <a:pt x="17" y="136"/>
                    </a:lnTo>
                    <a:lnTo>
                      <a:pt x="23" y="118"/>
                    </a:lnTo>
                    <a:lnTo>
                      <a:pt x="36" y="83"/>
                    </a:lnTo>
                    <a:lnTo>
                      <a:pt x="36" y="83"/>
                    </a:lnTo>
                    <a:lnTo>
                      <a:pt x="44" y="64"/>
                    </a:lnTo>
                    <a:lnTo>
                      <a:pt x="54" y="44"/>
                    </a:lnTo>
                    <a:lnTo>
                      <a:pt x="58" y="35"/>
                    </a:lnTo>
                    <a:lnTo>
                      <a:pt x="62" y="24"/>
                    </a:lnTo>
                    <a:lnTo>
                      <a:pt x="65" y="14"/>
                    </a:lnTo>
                    <a:lnTo>
                      <a:pt x="67" y="4"/>
                    </a:lnTo>
                    <a:lnTo>
                      <a:pt x="67" y="4"/>
                    </a:lnTo>
                    <a:lnTo>
                      <a:pt x="66" y="2"/>
                    </a:lnTo>
                    <a:lnTo>
                      <a:pt x="66" y="1"/>
                    </a:lnTo>
                    <a:lnTo>
                      <a:pt x="64" y="0"/>
                    </a:lnTo>
                    <a:lnTo>
                      <a:pt x="63" y="0"/>
                    </a:lnTo>
                    <a:lnTo>
                      <a:pt x="59" y="1"/>
                    </a:lnTo>
                    <a:lnTo>
                      <a:pt x="58" y="2"/>
                    </a:lnTo>
                    <a:lnTo>
                      <a:pt x="57" y="4"/>
                    </a:lnTo>
                    <a:lnTo>
                      <a:pt x="57" y="4"/>
                    </a:lnTo>
                    <a:close/>
                  </a:path>
                </a:pathLst>
              </a:custGeom>
              <a:grpFill/>
              <a:ln w="9525">
                <a:noFill/>
                <a:round/>
              </a:ln>
            </p:spPr>
            <p:txBody>
              <a:bodyPr vert="horz" wrap="square" lIns="121920" tIns="60960" rIns="121920" bIns="60960" numCol="1" anchor="t" anchorCtr="0" compatLnSpc="1"/>
              <a:lstStyle/>
              <a:p>
                <a:endParaRPr lang="zh-CN" altLang="en-US" sz="2400">
                  <a:cs typeface="+mn-ea"/>
                  <a:sym typeface="+mn-lt"/>
                </a:endParaRPr>
              </a:p>
            </p:txBody>
          </p:sp>
          <p:sp>
            <p:nvSpPr>
              <p:cNvPr id="158" name="Freeform 885"/>
              <p:cNvSpPr/>
              <p:nvPr/>
            </p:nvSpPr>
            <p:spPr bwMode="auto">
              <a:xfrm>
                <a:off x="4297363" y="1228725"/>
                <a:ext cx="57150" cy="93663"/>
              </a:xfrm>
              <a:custGeom>
                <a:avLst/>
                <a:gdLst/>
                <a:ahLst/>
                <a:cxnLst>
                  <a:cxn ang="0">
                    <a:pos x="101" y="3"/>
                  </a:cxn>
                  <a:cxn ang="0">
                    <a:pos x="101" y="3"/>
                  </a:cxn>
                  <a:cxn ang="0">
                    <a:pos x="88" y="23"/>
                  </a:cxn>
                  <a:cxn ang="0">
                    <a:pos x="76" y="43"/>
                  </a:cxn>
                  <a:cxn ang="0">
                    <a:pos x="63" y="63"/>
                  </a:cxn>
                  <a:cxn ang="0">
                    <a:pos x="57" y="73"/>
                  </a:cxn>
                  <a:cxn ang="0">
                    <a:pos x="53" y="85"/>
                  </a:cxn>
                  <a:cxn ang="0">
                    <a:pos x="53" y="85"/>
                  </a:cxn>
                  <a:cxn ang="0">
                    <a:pos x="42" y="109"/>
                  </a:cxn>
                  <a:cxn ang="0">
                    <a:pos x="36" y="121"/>
                  </a:cxn>
                  <a:cxn ang="0">
                    <a:pos x="28" y="132"/>
                  </a:cxn>
                  <a:cxn ang="0">
                    <a:pos x="28" y="132"/>
                  </a:cxn>
                  <a:cxn ang="0">
                    <a:pos x="17" y="151"/>
                  </a:cxn>
                  <a:cxn ang="0">
                    <a:pos x="10" y="161"/>
                  </a:cxn>
                  <a:cxn ang="0">
                    <a:pos x="6" y="164"/>
                  </a:cxn>
                  <a:cxn ang="0">
                    <a:pos x="3" y="167"/>
                  </a:cxn>
                  <a:cxn ang="0">
                    <a:pos x="3" y="167"/>
                  </a:cxn>
                  <a:cxn ang="0">
                    <a:pos x="2" y="168"/>
                  </a:cxn>
                  <a:cxn ang="0">
                    <a:pos x="0" y="169"/>
                  </a:cxn>
                  <a:cxn ang="0">
                    <a:pos x="0" y="172"/>
                  </a:cxn>
                  <a:cxn ang="0">
                    <a:pos x="0" y="173"/>
                  </a:cxn>
                  <a:cxn ang="0">
                    <a:pos x="4" y="176"/>
                  </a:cxn>
                  <a:cxn ang="0">
                    <a:pos x="6" y="176"/>
                  </a:cxn>
                  <a:cxn ang="0">
                    <a:pos x="8" y="175"/>
                  </a:cxn>
                  <a:cxn ang="0">
                    <a:pos x="8" y="175"/>
                  </a:cxn>
                  <a:cxn ang="0">
                    <a:pos x="13" y="172"/>
                  </a:cxn>
                  <a:cxn ang="0">
                    <a:pos x="16" y="167"/>
                  </a:cxn>
                  <a:cxn ang="0">
                    <a:pos x="23" y="156"/>
                  </a:cxn>
                  <a:cxn ang="0">
                    <a:pos x="23" y="156"/>
                  </a:cxn>
                  <a:cxn ang="0">
                    <a:pos x="37" y="137"/>
                  </a:cxn>
                  <a:cxn ang="0">
                    <a:pos x="43" y="127"/>
                  </a:cxn>
                  <a:cxn ang="0">
                    <a:pos x="48" y="118"/>
                  </a:cxn>
                  <a:cxn ang="0">
                    <a:pos x="48" y="118"/>
                  </a:cxn>
                  <a:cxn ang="0">
                    <a:pos x="60" y="91"/>
                  </a:cxn>
                  <a:cxn ang="0">
                    <a:pos x="67" y="79"/>
                  </a:cxn>
                  <a:cxn ang="0">
                    <a:pos x="74" y="66"/>
                  </a:cxn>
                  <a:cxn ang="0">
                    <a:pos x="74" y="66"/>
                  </a:cxn>
                  <a:cxn ang="0">
                    <a:pos x="91" y="37"/>
                  </a:cxn>
                  <a:cxn ang="0">
                    <a:pos x="101" y="23"/>
                  </a:cxn>
                  <a:cxn ang="0">
                    <a:pos x="109" y="7"/>
                  </a:cxn>
                  <a:cxn ang="0">
                    <a:pos x="109" y="7"/>
                  </a:cxn>
                  <a:cxn ang="0">
                    <a:pos x="109" y="5"/>
                  </a:cxn>
                  <a:cxn ang="0">
                    <a:pos x="109" y="4"/>
                  </a:cxn>
                  <a:cxn ang="0">
                    <a:pos x="108" y="2"/>
                  </a:cxn>
                  <a:cxn ang="0">
                    <a:pos x="107" y="1"/>
                  </a:cxn>
                  <a:cxn ang="0">
                    <a:pos x="105" y="0"/>
                  </a:cxn>
                  <a:cxn ang="0">
                    <a:pos x="104" y="0"/>
                  </a:cxn>
                  <a:cxn ang="0">
                    <a:pos x="102" y="1"/>
                  </a:cxn>
                  <a:cxn ang="0">
                    <a:pos x="101" y="3"/>
                  </a:cxn>
                  <a:cxn ang="0">
                    <a:pos x="101" y="3"/>
                  </a:cxn>
                </a:cxnLst>
                <a:rect l="0" t="0" r="r" b="b"/>
                <a:pathLst>
                  <a:path w="109" h="176">
                    <a:moveTo>
                      <a:pt x="101" y="3"/>
                    </a:moveTo>
                    <a:lnTo>
                      <a:pt x="101" y="3"/>
                    </a:lnTo>
                    <a:lnTo>
                      <a:pt x="88" y="23"/>
                    </a:lnTo>
                    <a:lnTo>
                      <a:pt x="76" y="43"/>
                    </a:lnTo>
                    <a:lnTo>
                      <a:pt x="63" y="63"/>
                    </a:lnTo>
                    <a:lnTo>
                      <a:pt x="57" y="73"/>
                    </a:lnTo>
                    <a:lnTo>
                      <a:pt x="53" y="85"/>
                    </a:lnTo>
                    <a:lnTo>
                      <a:pt x="53" y="85"/>
                    </a:lnTo>
                    <a:lnTo>
                      <a:pt x="42" y="109"/>
                    </a:lnTo>
                    <a:lnTo>
                      <a:pt x="36" y="121"/>
                    </a:lnTo>
                    <a:lnTo>
                      <a:pt x="28" y="132"/>
                    </a:lnTo>
                    <a:lnTo>
                      <a:pt x="28" y="132"/>
                    </a:lnTo>
                    <a:lnTo>
                      <a:pt x="17" y="151"/>
                    </a:lnTo>
                    <a:lnTo>
                      <a:pt x="10" y="161"/>
                    </a:lnTo>
                    <a:lnTo>
                      <a:pt x="6" y="164"/>
                    </a:lnTo>
                    <a:lnTo>
                      <a:pt x="3" y="167"/>
                    </a:lnTo>
                    <a:lnTo>
                      <a:pt x="3" y="167"/>
                    </a:lnTo>
                    <a:lnTo>
                      <a:pt x="2" y="168"/>
                    </a:lnTo>
                    <a:lnTo>
                      <a:pt x="0" y="169"/>
                    </a:lnTo>
                    <a:lnTo>
                      <a:pt x="0" y="172"/>
                    </a:lnTo>
                    <a:lnTo>
                      <a:pt x="0" y="173"/>
                    </a:lnTo>
                    <a:lnTo>
                      <a:pt x="4" y="176"/>
                    </a:lnTo>
                    <a:lnTo>
                      <a:pt x="6" y="176"/>
                    </a:lnTo>
                    <a:lnTo>
                      <a:pt x="8" y="175"/>
                    </a:lnTo>
                    <a:lnTo>
                      <a:pt x="8" y="175"/>
                    </a:lnTo>
                    <a:lnTo>
                      <a:pt x="13" y="172"/>
                    </a:lnTo>
                    <a:lnTo>
                      <a:pt x="16" y="167"/>
                    </a:lnTo>
                    <a:lnTo>
                      <a:pt x="23" y="156"/>
                    </a:lnTo>
                    <a:lnTo>
                      <a:pt x="23" y="156"/>
                    </a:lnTo>
                    <a:lnTo>
                      <a:pt x="37" y="137"/>
                    </a:lnTo>
                    <a:lnTo>
                      <a:pt x="43" y="127"/>
                    </a:lnTo>
                    <a:lnTo>
                      <a:pt x="48" y="118"/>
                    </a:lnTo>
                    <a:lnTo>
                      <a:pt x="48" y="118"/>
                    </a:lnTo>
                    <a:lnTo>
                      <a:pt x="60" y="91"/>
                    </a:lnTo>
                    <a:lnTo>
                      <a:pt x="67" y="79"/>
                    </a:lnTo>
                    <a:lnTo>
                      <a:pt x="74" y="66"/>
                    </a:lnTo>
                    <a:lnTo>
                      <a:pt x="74" y="66"/>
                    </a:lnTo>
                    <a:lnTo>
                      <a:pt x="91" y="37"/>
                    </a:lnTo>
                    <a:lnTo>
                      <a:pt x="101" y="23"/>
                    </a:lnTo>
                    <a:lnTo>
                      <a:pt x="109" y="7"/>
                    </a:lnTo>
                    <a:lnTo>
                      <a:pt x="109" y="7"/>
                    </a:lnTo>
                    <a:lnTo>
                      <a:pt x="109" y="5"/>
                    </a:lnTo>
                    <a:lnTo>
                      <a:pt x="109" y="4"/>
                    </a:lnTo>
                    <a:lnTo>
                      <a:pt x="108" y="2"/>
                    </a:lnTo>
                    <a:lnTo>
                      <a:pt x="107" y="1"/>
                    </a:lnTo>
                    <a:lnTo>
                      <a:pt x="105" y="0"/>
                    </a:lnTo>
                    <a:lnTo>
                      <a:pt x="104" y="0"/>
                    </a:lnTo>
                    <a:lnTo>
                      <a:pt x="102" y="1"/>
                    </a:lnTo>
                    <a:lnTo>
                      <a:pt x="101" y="3"/>
                    </a:lnTo>
                    <a:lnTo>
                      <a:pt x="101" y="3"/>
                    </a:lnTo>
                    <a:close/>
                  </a:path>
                </a:pathLst>
              </a:custGeom>
              <a:grpFill/>
              <a:ln w="9525">
                <a:noFill/>
                <a:round/>
              </a:ln>
            </p:spPr>
            <p:txBody>
              <a:bodyPr vert="horz" wrap="square" lIns="121920" tIns="60960" rIns="121920" bIns="60960" numCol="1" anchor="t" anchorCtr="0" compatLnSpc="1"/>
              <a:lstStyle/>
              <a:p>
                <a:endParaRPr lang="zh-CN" altLang="en-US" sz="2400">
                  <a:cs typeface="+mn-ea"/>
                  <a:sym typeface="+mn-lt"/>
                </a:endParaRPr>
              </a:p>
            </p:txBody>
          </p:sp>
          <p:sp>
            <p:nvSpPr>
              <p:cNvPr id="159" name="Freeform 886"/>
              <p:cNvSpPr/>
              <p:nvPr/>
            </p:nvSpPr>
            <p:spPr bwMode="auto">
              <a:xfrm>
                <a:off x="4352925" y="1239838"/>
                <a:ext cx="50800" cy="92075"/>
              </a:xfrm>
              <a:custGeom>
                <a:avLst/>
                <a:gdLst/>
                <a:ahLst/>
                <a:cxnLst>
                  <a:cxn ang="0">
                    <a:pos x="85" y="4"/>
                  </a:cxn>
                  <a:cxn ang="0">
                    <a:pos x="85" y="4"/>
                  </a:cxn>
                  <a:cxn ang="0">
                    <a:pos x="82" y="12"/>
                  </a:cxn>
                  <a:cxn ang="0">
                    <a:pos x="79" y="21"/>
                  </a:cxn>
                  <a:cxn ang="0">
                    <a:pos x="75" y="31"/>
                  </a:cxn>
                  <a:cxn ang="0">
                    <a:pos x="71" y="39"/>
                  </a:cxn>
                  <a:cxn ang="0">
                    <a:pos x="71" y="39"/>
                  </a:cxn>
                  <a:cxn ang="0">
                    <a:pos x="63" y="60"/>
                  </a:cxn>
                  <a:cxn ang="0">
                    <a:pos x="54" y="80"/>
                  </a:cxn>
                  <a:cxn ang="0">
                    <a:pos x="54" y="80"/>
                  </a:cxn>
                  <a:cxn ang="0">
                    <a:pos x="43" y="103"/>
                  </a:cxn>
                  <a:cxn ang="0">
                    <a:pos x="31" y="126"/>
                  </a:cxn>
                  <a:cxn ang="0">
                    <a:pos x="16" y="146"/>
                  </a:cxn>
                  <a:cxn ang="0">
                    <a:pos x="1" y="167"/>
                  </a:cxn>
                  <a:cxn ang="0">
                    <a:pos x="1" y="167"/>
                  </a:cxn>
                  <a:cxn ang="0">
                    <a:pos x="0" y="169"/>
                  </a:cxn>
                  <a:cxn ang="0">
                    <a:pos x="0" y="172"/>
                  </a:cxn>
                  <a:cxn ang="0">
                    <a:pos x="2" y="174"/>
                  </a:cxn>
                  <a:cxn ang="0">
                    <a:pos x="4" y="174"/>
                  </a:cxn>
                  <a:cxn ang="0">
                    <a:pos x="9" y="174"/>
                  </a:cxn>
                  <a:cxn ang="0">
                    <a:pos x="9" y="174"/>
                  </a:cxn>
                  <a:cxn ang="0">
                    <a:pos x="12" y="174"/>
                  </a:cxn>
                  <a:cxn ang="0">
                    <a:pos x="13" y="172"/>
                  </a:cxn>
                  <a:cxn ang="0">
                    <a:pos x="13" y="169"/>
                  </a:cxn>
                  <a:cxn ang="0">
                    <a:pos x="12" y="167"/>
                  </a:cxn>
                  <a:cxn ang="0">
                    <a:pos x="12" y="167"/>
                  </a:cxn>
                  <a:cxn ang="0">
                    <a:pos x="27" y="147"/>
                  </a:cxn>
                  <a:cxn ang="0">
                    <a:pos x="40" y="128"/>
                  </a:cxn>
                  <a:cxn ang="0">
                    <a:pos x="51" y="107"/>
                  </a:cxn>
                  <a:cxn ang="0">
                    <a:pos x="62" y="85"/>
                  </a:cxn>
                  <a:cxn ang="0">
                    <a:pos x="62" y="85"/>
                  </a:cxn>
                  <a:cxn ang="0">
                    <a:pos x="72" y="64"/>
                  </a:cxn>
                  <a:cxn ang="0">
                    <a:pos x="80" y="41"/>
                  </a:cxn>
                  <a:cxn ang="0">
                    <a:pos x="80" y="41"/>
                  </a:cxn>
                  <a:cxn ang="0">
                    <a:pos x="85" y="32"/>
                  </a:cxn>
                  <a:cxn ang="0">
                    <a:pos x="89" y="23"/>
                  </a:cxn>
                  <a:cxn ang="0">
                    <a:pos x="92" y="14"/>
                  </a:cxn>
                  <a:cxn ang="0">
                    <a:pos x="95" y="4"/>
                  </a:cxn>
                  <a:cxn ang="0">
                    <a:pos x="95" y="4"/>
                  </a:cxn>
                  <a:cxn ang="0">
                    <a:pos x="94" y="2"/>
                  </a:cxn>
                  <a:cxn ang="0">
                    <a:pos x="94" y="1"/>
                  </a:cxn>
                  <a:cxn ang="0">
                    <a:pos x="92" y="0"/>
                  </a:cxn>
                  <a:cxn ang="0">
                    <a:pos x="91" y="0"/>
                  </a:cxn>
                  <a:cxn ang="0">
                    <a:pos x="87" y="1"/>
                  </a:cxn>
                  <a:cxn ang="0">
                    <a:pos x="86" y="2"/>
                  </a:cxn>
                  <a:cxn ang="0">
                    <a:pos x="85" y="4"/>
                  </a:cxn>
                  <a:cxn ang="0">
                    <a:pos x="85" y="4"/>
                  </a:cxn>
                </a:cxnLst>
                <a:rect l="0" t="0" r="r" b="b"/>
                <a:pathLst>
                  <a:path w="95" h="174">
                    <a:moveTo>
                      <a:pt x="85" y="4"/>
                    </a:moveTo>
                    <a:lnTo>
                      <a:pt x="85" y="4"/>
                    </a:lnTo>
                    <a:lnTo>
                      <a:pt x="82" y="12"/>
                    </a:lnTo>
                    <a:lnTo>
                      <a:pt x="79" y="21"/>
                    </a:lnTo>
                    <a:lnTo>
                      <a:pt x="75" y="31"/>
                    </a:lnTo>
                    <a:lnTo>
                      <a:pt x="71" y="39"/>
                    </a:lnTo>
                    <a:lnTo>
                      <a:pt x="71" y="39"/>
                    </a:lnTo>
                    <a:lnTo>
                      <a:pt x="63" y="60"/>
                    </a:lnTo>
                    <a:lnTo>
                      <a:pt x="54" y="80"/>
                    </a:lnTo>
                    <a:lnTo>
                      <a:pt x="54" y="80"/>
                    </a:lnTo>
                    <a:lnTo>
                      <a:pt x="43" y="103"/>
                    </a:lnTo>
                    <a:lnTo>
                      <a:pt x="31" y="126"/>
                    </a:lnTo>
                    <a:lnTo>
                      <a:pt x="16" y="146"/>
                    </a:lnTo>
                    <a:lnTo>
                      <a:pt x="1" y="167"/>
                    </a:lnTo>
                    <a:lnTo>
                      <a:pt x="1" y="167"/>
                    </a:lnTo>
                    <a:lnTo>
                      <a:pt x="0" y="169"/>
                    </a:lnTo>
                    <a:lnTo>
                      <a:pt x="0" y="172"/>
                    </a:lnTo>
                    <a:lnTo>
                      <a:pt x="2" y="174"/>
                    </a:lnTo>
                    <a:lnTo>
                      <a:pt x="4" y="174"/>
                    </a:lnTo>
                    <a:lnTo>
                      <a:pt x="9" y="174"/>
                    </a:lnTo>
                    <a:lnTo>
                      <a:pt x="9" y="174"/>
                    </a:lnTo>
                    <a:lnTo>
                      <a:pt x="12" y="174"/>
                    </a:lnTo>
                    <a:lnTo>
                      <a:pt x="13" y="172"/>
                    </a:lnTo>
                    <a:lnTo>
                      <a:pt x="13" y="169"/>
                    </a:lnTo>
                    <a:lnTo>
                      <a:pt x="12" y="167"/>
                    </a:lnTo>
                    <a:lnTo>
                      <a:pt x="12" y="167"/>
                    </a:lnTo>
                    <a:lnTo>
                      <a:pt x="27" y="147"/>
                    </a:lnTo>
                    <a:lnTo>
                      <a:pt x="40" y="128"/>
                    </a:lnTo>
                    <a:lnTo>
                      <a:pt x="51" y="107"/>
                    </a:lnTo>
                    <a:lnTo>
                      <a:pt x="62" y="85"/>
                    </a:lnTo>
                    <a:lnTo>
                      <a:pt x="62" y="85"/>
                    </a:lnTo>
                    <a:lnTo>
                      <a:pt x="72" y="64"/>
                    </a:lnTo>
                    <a:lnTo>
                      <a:pt x="80" y="41"/>
                    </a:lnTo>
                    <a:lnTo>
                      <a:pt x="80" y="41"/>
                    </a:lnTo>
                    <a:lnTo>
                      <a:pt x="85" y="32"/>
                    </a:lnTo>
                    <a:lnTo>
                      <a:pt x="89" y="23"/>
                    </a:lnTo>
                    <a:lnTo>
                      <a:pt x="92" y="14"/>
                    </a:lnTo>
                    <a:lnTo>
                      <a:pt x="95" y="4"/>
                    </a:lnTo>
                    <a:lnTo>
                      <a:pt x="95" y="4"/>
                    </a:lnTo>
                    <a:lnTo>
                      <a:pt x="94" y="2"/>
                    </a:lnTo>
                    <a:lnTo>
                      <a:pt x="94" y="1"/>
                    </a:lnTo>
                    <a:lnTo>
                      <a:pt x="92" y="0"/>
                    </a:lnTo>
                    <a:lnTo>
                      <a:pt x="91" y="0"/>
                    </a:lnTo>
                    <a:lnTo>
                      <a:pt x="87" y="1"/>
                    </a:lnTo>
                    <a:lnTo>
                      <a:pt x="86" y="2"/>
                    </a:lnTo>
                    <a:lnTo>
                      <a:pt x="85" y="4"/>
                    </a:lnTo>
                    <a:lnTo>
                      <a:pt x="85" y="4"/>
                    </a:lnTo>
                    <a:close/>
                  </a:path>
                </a:pathLst>
              </a:custGeom>
              <a:grpFill/>
              <a:ln w="9525">
                <a:noFill/>
                <a:round/>
              </a:ln>
            </p:spPr>
            <p:txBody>
              <a:bodyPr vert="horz" wrap="square" lIns="121920" tIns="60960" rIns="121920" bIns="60960" numCol="1" anchor="t" anchorCtr="0" compatLnSpc="1"/>
              <a:lstStyle/>
              <a:p>
                <a:endParaRPr lang="zh-CN" altLang="en-US" sz="2400">
                  <a:cs typeface="+mn-ea"/>
                  <a:sym typeface="+mn-lt"/>
                </a:endParaRPr>
              </a:p>
            </p:txBody>
          </p:sp>
          <p:sp>
            <p:nvSpPr>
              <p:cNvPr id="160" name="Freeform 887"/>
              <p:cNvSpPr/>
              <p:nvPr/>
            </p:nvSpPr>
            <p:spPr bwMode="auto">
              <a:xfrm>
                <a:off x="4408488" y="1254125"/>
                <a:ext cx="52388" cy="79375"/>
              </a:xfrm>
              <a:custGeom>
                <a:avLst/>
                <a:gdLst/>
                <a:ahLst/>
                <a:cxnLst>
                  <a:cxn ang="0">
                    <a:pos x="90" y="5"/>
                  </a:cxn>
                  <a:cxn ang="0">
                    <a:pos x="90" y="5"/>
                  </a:cxn>
                  <a:cxn ang="0">
                    <a:pos x="88" y="14"/>
                  </a:cxn>
                  <a:cxn ang="0">
                    <a:pos x="85" y="24"/>
                  </a:cxn>
                  <a:cxn ang="0">
                    <a:pos x="80" y="34"/>
                  </a:cxn>
                  <a:cxn ang="0">
                    <a:pos x="74" y="44"/>
                  </a:cxn>
                  <a:cxn ang="0">
                    <a:pos x="61" y="63"/>
                  </a:cxn>
                  <a:cxn ang="0">
                    <a:pos x="49" y="79"/>
                  </a:cxn>
                  <a:cxn ang="0">
                    <a:pos x="49" y="79"/>
                  </a:cxn>
                  <a:cxn ang="0">
                    <a:pos x="23" y="111"/>
                  </a:cxn>
                  <a:cxn ang="0">
                    <a:pos x="11" y="128"/>
                  </a:cxn>
                  <a:cxn ang="0">
                    <a:pos x="0" y="144"/>
                  </a:cxn>
                  <a:cxn ang="0">
                    <a:pos x="0" y="144"/>
                  </a:cxn>
                  <a:cxn ang="0">
                    <a:pos x="0" y="146"/>
                  </a:cxn>
                  <a:cxn ang="0">
                    <a:pos x="0" y="148"/>
                  </a:cxn>
                  <a:cxn ang="0">
                    <a:pos x="1" y="149"/>
                  </a:cxn>
                  <a:cxn ang="0">
                    <a:pos x="2" y="150"/>
                  </a:cxn>
                  <a:cxn ang="0">
                    <a:pos x="4" y="151"/>
                  </a:cxn>
                  <a:cxn ang="0">
                    <a:pos x="5" y="151"/>
                  </a:cxn>
                  <a:cxn ang="0">
                    <a:pos x="7" y="150"/>
                  </a:cxn>
                  <a:cxn ang="0">
                    <a:pos x="8" y="149"/>
                  </a:cxn>
                  <a:cxn ang="0">
                    <a:pos x="8" y="149"/>
                  </a:cxn>
                  <a:cxn ang="0">
                    <a:pos x="16" y="139"/>
                  </a:cxn>
                  <a:cxn ang="0">
                    <a:pos x="22" y="129"/>
                  </a:cxn>
                  <a:cxn ang="0">
                    <a:pos x="37" y="110"/>
                  </a:cxn>
                  <a:cxn ang="0">
                    <a:pos x="37" y="110"/>
                  </a:cxn>
                  <a:cxn ang="0">
                    <a:pos x="52" y="93"/>
                  </a:cxn>
                  <a:cxn ang="0">
                    <a:pos x="60" y="82"/>
                  </a:cxn>
                  <a:cxn ang="0">
                    <a:pos x="65" y="73"/>
                  </a:cxn>
                  <a:cxn ang="0">
                    <a:pos x="65" y="73"/>
                  </a:cxn>
                  <a:cxn ang="0">
                    <a:pos x="76" y="56"/>
                  </a:cxn>
                  <a:cxn ang="0">
                    <a:pos x="86" y="40"/>
                  </a:cxn>
                  <a:cxn ang="0">
                    <a:pos x="91" y="32"/>
                  </a:cxn>
                  <a:cxn ang="0">
                    <a:pos x="95" y="23"/>
                  </a:cxn>
                  <a:cxn ang="0">
                    <a:pos x="98" y="14"/>
                  </a:cxn>
                  <a:cxn ang="0">
                    <a:pos x="99" y="5"/>
                  </a:cxn>
                  <a:cxn ang="0">
                    <a:pos x="99" y="5"/>
                  </a:cxn>
                  <a:cxn ang="0">
                    <a:pos x="99" y="3"/>
                  </a:cxn>
                  <a:cxn ang="0">
                    <a:pos x="98" y="1"/>
                  </a:cxn>
                  <a:cxn ang="0">
                    <a:pos x="97" y="1"/>
                  </a:cxn>
                  <a:cxn ang="0">
                    <a:pos x="95" y="0"/>
                  </a:cxn>
                  <a:cxn ang="0">
                    <a:pos x="92" y="1"/>
                  </a:cxn>
                  <a:cxn ang="0">
                    <a:pos x="91" y="3"/>
                  </a:cxn>
                  <a:cxn ang="0">
                    <a:pos x="90" y="5"/>
                  </a:cxn>
                  <a:cxn ang="0">
                    <a:pos x="90" y="5"/>
                  </a:cxn>
                </a:cxnLst>
                <a:rect l="0" t="0" r="r" b="b"/>
                <a:pathLst>
                  <a:path w="99" h="151">
                    <a:moveTo>
                      <a:pt x="90" y="5"/>
                    </a:moveTo>
                    <a:lnTo>
                      <a:pt x="90" y="5"/>
                    </a:lnTo>
                    <a:lnTo>
                      <a:pt x="88" y="14"/>
                    </a:lnTo>
                    <a:lnTo>
                      <a:pt x="85" y="24"/>
                    </a:lnTo>
                    <a:lnTo>
                      <a:pt x="80" y="34"/>
                    </a:lnTo>
                    <a:lnTo>
                      <a:pt x="74" y="44"/>
                    </a:lnTo>
                    <a:lnTo>
                      <a:pt x="61" y="63"/>
                    </a:lnTo>
                    <a:lnTo>
                      <a:pt x="49" y="79"/>
                    </a:lnTo>
                    <a:lnTo>
                      <a:pt x="49" y="79"/>
                    </a:lnTo>
                    <a:lnTo>
                      <a:pt x="23" y="111"/>
                    </a:lnTo>
                    <a:lnTo>
                      <a:pt x="11" y="128"/>
                    </a:lnTo>
                    <a:lnTo>
                      <a:pt x="0" y="144"/>
                    </a:lnTo>
                    <a:lnTo>
                      <a:pt x="0" y="144"/>
                    </a:lnTo>
                    <a:lnTo>
                      <a:pt x="0" y="146"/>
                    </a:lnTo>
                    <a:lnTo>
                      <a:pt x="0" y="148"/>
                    </a:lnTo>
                    <a:lnTo>
                      <a:pt x="1" y="149"/>
                    </a:lnTo>
                    <a:lnTo>
                      <a:pt x="2" y="150"/>
                    </a:lnTo>
                    <a:lnTo>
                      <a:pt x="4" y="151"/>
                    </a:lnTo>
                    <a:lnTo>
                      <a:pt x="5" y="151"/>
                    </a:lnTo>
                    <a:lnTo>
                      <a:pt x="7" y="150"/>
                    </a:lnTo>
                    <a:lnTo>
                      <a:pt x="8" y="149"/>
                    </a:lnTo>
                    <a:lnTo>
                      <a:pt x="8" y="149"/>
                    </a:lnTo>
                    <a:lnTo>
                      <a:pt x="16" y="139"/>
                    </a:lnTo>
                    <a:lnTo>
                      <a:pt x="22" y="129"/>
                    </a:lnTo>
                    <a:lnTo>
                      <a:pt x="37" y="110"/>
                    </a:lnTo>
                    <a:lnTo>
                      <a:pt x="37" y="110"/>
                    </a:lnTo>
                    <a:lnTo>
                      <a:pt x="52" y="93"/>
                    </a:lnTo>
                    <a:lnTo>
                      <a:pt x="60" y="82"/>
                    </a:lnTo>
                    <a:lnTo>
                      <a:pt x="65" y="73"/>
                    </a:lnTo>
                    <a:lnTo>
                      <a:pt x="65" y="73"/>
                    </a:lnTo>
                    <a:lnTo>
                      <a:pt x="76" y="56"/>
                    </a:lnTo>
                    <a:lnTo>
                      <a:pt x="86" y="40"/>
                    </a:lnTo>
                    <a:lnTo>
                      <a:pt x="91" y="32"/>
                    </a:lnTo>
                    <a:lnTo>
                      <a:pt x="95" y="23"/>
                    </a:lnTo>
                    <a:lnTo>
                      <a:pt x="98" y="14"/>
                    </a:lnTo>
                    <a:lnTo>
                      <a:pt x="99" y="5"/>
                    </a:lnTo>
                    <a:lnTo>
                      <a:pt x="99" y="5"/>
                    </a:lnTo>
                    <a:lnTo>
                      <a:pt x="99" y="3"/>
                    </a:lnTo>
                    <a:lnTo>
                      <a:pt x="98" y="1"/>
                    </a:lnTo>
                    <a:lnTo>
                      <a:pt x="97" y="1"/>
                    </a:lnTo>
                    <a:lnTo>
                      <a:pt x="95" y="0"/>
                    </a:lnTo>
                    <a:lnTo>
                      <a:pt x="92" y="1"/>
                    </a:lnTo>
                    <a:lnTo>
                      <a:pt x="91" y="3"/>
                    </a:lnTo>
                    <a:lnTo>
                      <a:pt x="90" y="5"/>
                    </a:lnTo>
                    <a:lnTo>
                      <a:pt x="90" y="5"/>
                    </a:lnTo>
                    <a:close/>
                  </a:path>
                </a:pathLst>
              </a:custGeom>
              <a:grpFill/>
              <a:ln w="9525">
                <a:noFill/>
                <a:round/>
              </a:ln>
            </p:spPr>
            <p:txBody>
              <a:bodyPr vert="horz" wrap="square" lIns="121920" tIns="60960" rIns="121920" bIns="60960" numCol="1" anchor="t" anchorCtr="0" compatLnSpc="1"/>
              <a:lstStyle/>
              <a:p>
                <a:endParaRPr lang="zh-CN" altLang="en-US" sz="2400">
                  <a:cs typeface="+mn-ea"/>
                  <a:sym typeface="+mn-lt"/>
                </a:endParaRPr>
              </a:p>
            </p:txBody>
          </p:sp>
          <p:sp>
            <p:nvSpPr>
              <p:cNvPr id="161" name="Freeform 888"/>
              <p:cNvSpPr/>
              <p:nvPr/>
            </p:nvSpPr>
            <p:spPr bwMode="auto">
              <a:xfrm>
                <a:off x="4465638" y="1258888"/>
                <a:ext cx="50800" cy="90488"/>
              </a:xfrm>
              <a:custGeom>
                <a:avLst/>
                <a:gdLst/>
                <a:ahLst/>
                <a:cxnLst>
                  <a:cxn ang="0">
                    <a:pos x="85" y="4"/>
                  </a:cxn>
                  <a:cxn ang="0">
                    <a:pos x="85" y="4"/>
                  </a:cxn>
                  <a:cxn ang="0">
                    <a:pos x="83" y="13"/>
                  </a:cxn>
                  <a:cxn ang="0">
                    <a:pos x="80" y="24"/>
                  </a:cxn>
                  <a:cxn ang="0">
                    <a:pos x="75" y="33"/>
                  </a:cxn>
                  <a:cxn ang="0">
                    <a:pos x="71" y="42"/>
                  </a:cxn>
                  <a:cxn ang="0">
                    <a:pos x="59" y="61"/>
                  </a:cxn>
                  <a:cxn ang="0">
                    <a:pos x="48" y="78"/>
                  </a:cxn>
                  <a:cxn ang="0">
                    <a:pos x="48" y="78"/>
                  </a:cxn>
                  <a:cxn ang="0">
                    <a:pos x="36" y="99"/>
                  </a:cxn>
                  <a:cxn ang="0">
                    <a:pos x="24" y="121"/>
                  </a:cxn>
                  <a:cxn ang="0">
                    <a:pos x="13" y="142"/>
                  </a:cxn>
                  <a:cxn ang="0">
                    <a:pos x="1" y="164"/>
                  </a:cxn>
                  <a:cxn ang="0">
                    <a:pos x="1" y="164"/>
                  </a:cxn>
                  <a:cxn ang="0">
                    <a:pos x="0" y="166"/>
                  </a:cxn>
                  <a:cxn ang="0">
                    <a:pos x="0" y="167"/>
                  </a:cxn>
                  <a:cxn ang="0">
                    <a:pos x="1" y="169"/>
                  </a:cxn>
                  <a:cxn ang="0">
                    <a:pos x="3" y="170"/>
                  </a:cxn>
                  <a:cxn ang="0">
                    <a:pos x="4" y="170"/>
                  </a:cxn>
                  <a:cxn ang="0">
                    <a:pos x="6" y="170"/>
                  </a:cxn>
                  <a:cxn ang="0">
                    <a:pos x="8" y="170"/>
                  </a:cxn>
                  <a:cxn ang="0">
                    <a:pos x="9" y="168"/>
                  </a:cxn>
                  <a:cxn ang="0">
                    <a:pos x="9" y="168"/>
                  </a:cxn>
                  <a:cxn ang="0">
                    <a:pos x="22" y="146"/>
                  </a:cxn>
                  <a:cxn ang="0">
                    <a:pos x="35" y="123"/>
                  </a:cxn>
                  <a:cxn ang="0">
                    <a:pos x="47" y="99"/>
                  </a:cxn>
                  <a:cxn ang="0">
                    <a:pos x="61" y="77"/>
                  </a:cxn>
                  <a:cxn ang="0">
                    <a:pos x="61" y="77"/>
                  </a:cxn>
                  <a:cxn ang="0">
                    <a:pos x="71" y="61"/>
                  </a:cxn>
                  <a:cxn ang="0">
                    <a:pos x="81" y="43"/>
                  </a:cxn>
                  <a:cxn ang="0">
                    <a:pos x="85" y="34"/>
                  </a:cxn>
                  <a:cxn ang="0">
                    <a:pos x="89" y="25"/>
                  </a:cxn>
                  <a:cxn ang="0">
                    <a:pos x="93" y="15"/>
                  </a:cxn>
                  <a:cxn ang="0">
                    <a:pos x="95" y="6"/>
                  </a:cxn>
                  <a:cxn ang="0">
                    <a:pos x="95" y="6"/>
                  </a:cxn>
                  <a:cxn ang="0">
                    <a:pos x="95" y="4"/>
                  </a:cxn>
                  <a:cxn ang="0">
                    <a:pos x="94" y="3"/>
                  </a:cxn>
                  <a:cxn ang="0">
                    <a:pos x="90" y="1"/>
                  </a:cxn>
                  <a:cxn ang="0">
                    <a:pos x="89" y="0"/>
                  </a:cxn>
                  <a:cxn ang="0">
                    <a:pos x="87" y="1"/>
                  </a:cxn>
                  <a:cxn ang="0">
                    <a:pos x="86" y="2"/>
                  </a:cxn>
                  <a:cxn ang="0">
                    <a:pos x="85" y="4"/>
                  </a:cxn>
                  <a:cxn ang="0">
                    <a:pos x="85" y="4"/>
                  </a:cxn>
                </a:cxnLst>
                <a:rect l="0" t="0" r="r" b="b"/>
                <a:pathLst>
                  <a:path w="95" h="170">
                    <a:moveTo>
                      <a:pt x="85" y="4"/>
                    </a:moveTo>
                    <a:lnTo>
                      <a:pt x="85" y="4"/>
                    </a:lnTo>
                    <a:lnTo>
                      <a:pt x="83" y="13"/>
                    </a:lnTo>
                    <a:lnTo>
                      <a:pt x="80" y="24"/>
                    </a:lnTo>
                    <a:lnTo>
                      <a:pt x="75" y="33"/>
                    </a:lnTo>
                    <a:lnTo>
                      <a:pt x="71" y="42"/>
                    </a:lnTo>
                    <a:lnTo>
                      <a:pt x="59" y="61"/>
                    </a:lnTo>
                    <a:lnTo>
                      <a:pt x="48" y="78"/>
                    </a:lnTo>
                    <a:lnTo>
                      <a:pt x="48" y="78"/>
                    </a:lnTo>
                    <a:lnTo>
                      <a:pt x="36" y="99"/>
                    </a:lnTo>
                    <a:lnTo>
                      <a:pt x="24" y="121"/>
                    </a:lnTo>
                    <a:lnTo>
                      <a:pt x="13" y="142"/>
                    </a:lnTo>
                    <a:lnTo>
                      <a:pt x="1" y="164"/>
                    </a:lnTo>
                    <a:lnTo>
                      <a:pt x="1" y="164"/>
                    </a:lnTo>
                    <a:lnTo>
                      <a:pt x="0" y="166"/>
                    </a:lnTo>
                    <a:lnTo>
                      <a:pt x="0" y="167"/>
                    </a:lnTo>
                    <a:lnTo>
                      <a:pt x="1" y="169"/>
                    </a:lnTo>
                    <a:lnTo>
                      <a:pt x="3" y="170"/>
                    </a:lnTo>
                    <a:lnTo>
                      <a:pt x="4" y="170"/>
                    </a:lnTo>
                    <a:lnTo>
                      <a:pt x="6" y="170"/>
                    </a:lnTo>
                    <a:lnTo>
                      <a:pt x="8" y="170"/>
                    </a:lnTo>
                    <a:lnTo>
                      <a:pt x="9" y="168"/>
                    </a:lnTo>
                    <a:lnTo>
                      <a:pt x="9" y="168"/>
                    </a:lnTo>
                    <a:lnTo>
                      <a:pt x="22" y="146"/>
                    </a:lnTo>
                    <a:lnTo>
                      <a:pt x="35" y="123"/>
                    </a:lnTo>
                    <a:lnTo>
                      <a:pt x="47" y="99"/>
                    </a:lnTo>
                    <a:lnTo>
                      <a:pt x="61" y="77"/>
                    </a:lnTo>
                    <a:lnTo>
                      <a:pt x="61" y="77"/>
                    </a:lnTo>
                    <a:lnTo>
                      <a:pt x="71" y="61"/>
                    </a:lnTo>
                    <a:lnTo>
                      <a:pt x="81" y="43"/>
                    </a:lnTo>
                    <a:lnTo>
                      <a:pt x="85" y="34"/>
                    </a:lnTo>
                    <a:lnTo>
                      <a:pt x="89" y="25"/>
                    </a:lnTo>
                    <a:lnTo>
                      <a:pt x="93" y="15"/>
                    </a:lnTo>
                    <a:lnTo>
                      <a:pt x="95" y="6"/>
                    </a:lnTo>
                    <a:lnTo>
                      <a:pt x="95" y="6"/>
                    </a:lnTo>
                    <a:lnTo>
                      <a:pt x="95" y="4"/>
                    </a:lnTo>
                    <a:lnTo>
                      <a:pt x="94" y="3"/>
                    </a:lnTo>
                    <a:lnTo>
                      <a:pt x="90" y="1"/>
                    </a:lnTo>
                    <a:lnTo>
                      <a:pt x="89" y="0"/>
                    </a:lnTo>
                    <a:lnTo>
                      <a:pt x="87" y="1"/>
                    </a:lnTo>
                    <a:lnTo>
                      <a:pt x="86" y="2"/>
                    </a:lnTo>
                    <a:lnTo>
                      <a:pt x="85" y="4"/>
                    </a:lnTo>
                    <a:lnTo>
                      <a:pt x="85" y="4"/>
                    </a:lnTo>
                    <a:close/>
                  </a:path>
                </a:pathLst>
              </a:custGeom>
              <a:grpFill/>
              <a:ln w="9525">
                <a:noFill/>
                <a:round/>
              </a:ln>
            </p:spPr>
            <p:txBody>
              <a:bodyPr vert="horz" wrap="square" lIns="121920" tIns="60960" rIns="121920" bIns="60960" numCol="1" anchor="t" anchorCtr="0" compatLnSpc="1"/>
              <a:lstStyle/>
              <a:p>
                <a:endParaRPr lang="zh-CN" altLang="en-US" sz="2400">
                  <a:cs typeface="+mn-ea"/>
                  <a:sym typeface="+mn-lt"/>
                </a:endParaRPr>
              </a:p>
            </p:txBody>
          </p:sp>
          <p:sp>
            <p:nvSpPr>
              <p:cNvPr id="162" name="Freeform 889"/>
              <p:cNvSpPr/>
              <p:nvPr/>
            </p:nvSpPr>
            <p:spPr bwMode="auto">
              <a:xfrm>
                <a:off x="4513263" y="1276350"/>
                <a:ext cx="47625" cy="93663"/>
              </a:xfrm>
              <a:custGeom>
                <a:avLst/>
                <a:gdLst/>
                <a:ahLst/>
                <a:cxnLst>
                  <a:cxn ang="0">
                    <a:pos x="81" y="3"/>
                  </a:cxn>
                  <a:cxn ang="0">
                    <a:pos x="81" y="3"/>
                  </a:cxn>
                  <a:cxn ang="0">
                    <a:pos x="66" y="45"/>
                  </a:cxn>
                  <a:cxn ang="0">
                    <a:pos x="57" y="66"/>
                  </a:cxn>
                  <a:cxn ang="0">
                    <a:pos x="48" y="87"/>
                  </a:cxn>
                  <a:cxn ang="0">
                    <a:pos x="48" y="87"/>
                  </a:cxn>
                  <a:cxn ang="0">
                    <a:pos x="38" y="107"/>
                  </a:cxn>
                  <a:cxn ang="0">
                    <a:pos x="27" y="128"/>
                  </a:cxn>
                  <a:cxn ang="0">
                    <a:pos x="15" y="149"/>
                  </a:cxn>
                  <a:cxn ang="0">
                    <a:pos x="2" y="167"/>
                  </a:cxn>
                  <a:cxn ang="0">
                    <a:pos x="2" y="167"/>
                  </a:cxn>
                  <a:cxn ang="0">
                    <a:pos x="0" y="168"/>
                  </a:cxn>
                  <a:cxn ang="0">
                    <a:pos x="0" y="170"/>
                  </a:cxn>
                  <a:cxn ang="0">
                    <a:pos x="2" y="173"/>
                  </a:cxn>
                  <a:cxn ang="0">
                    <a:pos x="4" y="175"/>
                  </a:cxn>
                  <a:cxn ang="0">
                    <a:pos x="5" y="175"/>
                  </a:cxn>
                  <a:cxn ang="0">
                    <a:pos x="7" y="175"/>
                  </a:cxn>
                  <a:cxn ang="0">
                    <a:pos x="8" y="173"/>
                  </a:cxn>
                  <a:cxn ang="0">
                    <a:pos x="13" y="168"/>
                  </a:cxn>
                  <a:cxn ang="0">
                    <a:pos x="13" y="168"/>
                  </a:cxn>
                  <a:cxn ang="0">
                    <a:pos x="14" y="167"/>
                  </a:cxn>
                  <a:cxn ang="0">
                    <a:pos x="14" y="165"/>
                  </a:cxn>
                  <a:cxn ang="0">
                    <a:pos x="14" y="165"/>
                  </a:cxn>
                  <a:cxn ang="0">
                    <a:pos x="24" y="150"/>
                  </a:cxn>
                  <a:cxn ang="0">
                    <a:pos x="34" y="132"/>
                  </a:cxn>
                  <a:cxn ang="0">
                    <a:pos x="42" y="116"/>
                  </a:cxn>
                  <a:cxn ang="0">
                    <a:pos x="51" y="99"/>
                  </a:cxn>
                  <a:cxn ang="0">
                    <a:pos x="51" y="99"/>
                  </a:cxn>
                  <a:cxn ang="0">
                    <a:pos x="57" y="88"/>
                  </a:cxn>
                  <a:cxn ang="0">
                    <a:pos x="63" y="76"/>
                  </a:cxn>
                  <a:cxn ang="0">
                    <a:pos x="73" y="54"/>
                  </a:cxn>
                  <a:cxn ang="0">
                    <a:pos x="82" y="30"/>
                  </a:cxn>
                  <a:cxn ang="0">
                    <a:pos x="90" y="5"/>
                  </a:cxn>
                  <a:cxn ang="0">
                    <a:pos x="90" y="5"/>
                  </a:cxn>
                  <a:cxn ang="0">
                    <a:pos x="90" y="3"/>
                  </a:cxn>
                  <a:cxn ang="0">
                    <a:pos x="89" y="2"/>
                  </a:cxn>
                  <a:cxn ang="0">
                    <a:pos x="88" y="1"/>
                  </a:cxn>
                  <a:cxn ang="0">
                    <a:pos x="87" y="0"/>
                  </a:cxn>
                  <a:cxn ang="0">
                    <a:pos x="85" y="0"/>
                  </a:cxn>
                  <a:cxn ang="0">
                    <a:pos x="83" y="0"/>
                  </a:cxn>
                  <a:cxn ang="0">
                    <a:pos x="82" y="1"/>
                  </a:cxn>
                  <a:cxn ang="0">
                    <a:pos x="81" y="3"/>
                  </a:cxn>
                  <a:cxn ang="0">
                    <a:pos x="81" y="3"/>
                  </a:cxn>
                </a:cxnLst>
                <a:rect l="0" t="0" r="r" b="b"/>
                <a:pathLst>
                  <a:path w="90" h="175">
                    <a:moveTo>
                      <a:pt x="81" y="3"/>
                    </a:moveTo>
                    <a:lnTo>
                      <a:pt x="81" y="3"/>
                    </a:lnTo>
                    <a:lnTo>
                      <a:pt x="66" y="45"/>
                    </a:lnTo>
                    <a:lnTo>
                      <a:pt x="57" y="66"/>
                    </a:lnTo>
                    <a:lnTo>
                      <a:pt x="48" y="87"/>
                    </a:lnTo>
                    <a:lnTo>
                      <a:pt x="48" y="87"/>
                    </a:lnTo>
                    <a:lnTo>
                      <a:pt x="38" y="107"/>
                    </a:lnTo>
                    <a:lnTo>
                      <a:pt x="27" y="128"/>
                    </a:lnTo>
                    <a:lnTo>
                      <a:pt x="15" y="149"/>
                    </a:lnTo>
                    <a:lnTo>
                      <a:pt x="2" y="167"/>
                    </a:lnTo>
                    <a:lnTo>
                      <a:pt x="2" y="167"/>
                    </a:lnTo>
                    <a:lnTo>
                      <a:pt x="0" y="168"/>
                    </a:lnTo>
                    <a:lnTo>
                      <a:pt x="0" y="170"/>
                    </a:lnTo>
                    <a:lnTo>
                      <a:pt x="2" y="173"/>
                    </a:lnTo>
                    <a:lnTo>
                      <a:pt x="4" y="175"/>
                    </a:lnTo>
                    <a:lnTo>
                      <a:pt x="5" y="175"/>
                    </a:lnTo>
                    <a:lnTo>
                      <a:pt x="7" y="175"/>
                    </a:lnTo>
                    <a:lnTo>
                      <a:pt x="8" y="173"/>
                    </a:lnTo>
                    <a:lnTo>
                      <a:pt x="13" y="168"/>
                    </a:lnTo>
                    <a:lnTo>
                      <a:pt x="13" y="168"/>
                    </a:lnTo>
                    <a:lnTo>
                      <a:pt x="14" y="167"/>
                    </a:lnTo>
                    <a:lnTo>
                      <a:pt x="14" y="165"/>
                    </a:lnTo>
                    <a:lnTo>
                      <a:pt x="14" y="165"/>
                    </a:lnTo>
                    <a:lnTo>
                      <a:pt x="24" y="150"/>
                    </a:lnTo>
                    <a:lnTo>
                      <a:pt x="34" y="132"/>
                    </a:lnTo>
                    <a:lnTo>
                      <a:pt x="42" y="116"/>
                    </a:lnTo>
                    <a:lnTo>
                      <a:pt x="51" y="99"/>
                    </a:lnTo>
                    <a:lnTo>
                      <a:pt x="51" y="99"/>
                    </a:lnTo>
                    <a:lnTo>
                      <a:pt x="57" y="88"/>
                    </a:lnTo>
                    <a:lnTo>
                      <a:pt x="63" y="76"/>
                    </a:lnTo>
                    <a:lnTo>
                      <a:pt x="73" y="54"/>
                    </a:lnTo>
                    <a:lnTo>
                      <a:pt x="82" y="30"/>
                    </a:lnTo>
                    <a:lnTo>
                      <a:pt x="90" y="5"/>
                    </a:lnTo>
                    <a:lnTo>
                      <a:pt x="90" y="5"/>
                    </a:lnTo>
                    <a:lnTo>
                      <a:pt x="90" y="3"/>
                    </a:lnTo>
                    <a:lnTo>
                      <a:pt x="89" y="2"/>
                    </a:lnTo>
                    <a:lnTo>
                      <a:pt x="88" y="1"/>
                    </a:lnTo>
                    <a:lnTo>
                      <a:pt x="87" y="0"/>
                    </a:lnTo>
                    <a:lnTo>
                      <a:pt x="85" y="0"/>
                    </a:lnTo>
                    <a:lnTo>
                      <a:pt x="83" y="0"/>
                    </a:lnTo>
                    <a:lnTo>
                      <a:pt x="82" y="1"/>
                    </a:lnTo>
                    <a:lnTo>
                      <a:pt x="81" y="3"/>
                    </a:lnTo>
                    <a:lnTo>
                      <a:pt x="81" y="3"/>
                    </a:lnTo>
                    <a:close/>
                  </a:path>
                </a:pathLst>
              </a:custGeom>
              <a:grpFill/>
              <a:ln w="9525">
                <a:noFill/>
                <a:round/>
              </a:ln>
            </p:spPr>
            <p:txBody>
              <a:bodyPr vert="horz" wrap="square" lIns="121920" tIns="60960" rIns="121920" bIns="60960" numCol="1" anchor="t" anchorCtr="0" compatLnSpc="1"/>
              <a:lstStyle/>
              <a:p>
                <a:endParaRPr lang="zh-CN" altLang="en-US" sz="2400">
                  <a:cs typeface="+mn-ea"/>
                  <a:sym typeface="+mn-lt"/>
                </a:endParaRPr>
              </a:p>
            </p:txBody>
          </p:sp>
          <p:sp>
            <p:nvSpPr>
              <p:cNvPr id="163" name="Freeform 890"/>
              <p:cNvSpPr/>
              <p:nvPr/>
            </p:nvSpPr>
            <p:spPr bwMode="auto">
              <a:xfrm>
                <a:off x="4538663" y="1304925"/>
                <a:ext cx="44450" cy="92075"/>
              </a:xfrm>
              <a:custGeom>
                <a:avLst/>
                <a:gdLst/>
                <a:ahLst/>
                <a:cxnLst>
                  <a:cxn ang="0">
                    <a:pos x="75" y="5"/>
                  </a:cxn>
                  <a:cxn ang="0">
                    <a:pos x="75" y="5"/>
                  </a:cxn>
                  <a:cxn ang="0">
                    <a:pos x="74" y="16"/>
                  </a:cxn>
                  <a:cxn ang="0">
                    <a:pos x="71" y="26"/>
                  </a:cxn>
                  <a:cxn ang="0">
                    <a:pos x="68" y="38"/>
                  </a:cxn>
                  <a:cxn ang="0">
                    <a:pos x="64" y="48"/>
                  </a:cxn>
                  <a:cxn ang="0">
                    <a:pos x="54" y="69"/>
                  </a:cxn>
                  <a:cxn ang="0">
                    <a:pos x="43" y="88"/>
                  </a:cxn>
                  <a:cxn ang="0">
                    <a:pos x="43" y="88"/>
                  </a:cxn>
                  <a:cxn ang="0">
                    <a:pos x="22" y="128"/>
                  </a:cxn>
                  <a:cxn ang="0">
                    <a:pos x="10" y="148"/>
                  </a:cxn>
                  <a:cxn ang="0">
                    <a:pos x="0" y="168"/>
                  </a:cxn>
                  <a:cxn ang="0">
                    <a:pos x="0" y="168"/>
                  </a:cxn>
                  <a:cxn ang="0">
                    <a:pos x="0" y="170"/>
                  </a:cxn>
                  <a:cxn ang="0">
                    <a:pos x="0" y="172"/>
                  </a:cxn>
                  <a:cxn ang="0">
                    <a:pos x="1" y="173"/>
                  </a:cxn>
                  <a:cxn ang="0">
                    <a:pos x="2" y="174"/>
                  </a:cxn>
                  <a:cxn ang="0">
                    <a:pos x="4" y="175"/>
                  </a:cxn>
                  <a:cxn ang="0">
                    <a:pos x="5" y="175"/>
                  </a:cxn>
                  <a:cxn ang="0">
                    <a:pos x="7" y="174"/>
                  </a:cxn>
                  <a:cxn ang="0">
                    <a:pos x="8" y="173"/>
                  </a:cxn>
                  <a:cxn ang="0">
                    <a:pos x="8" y="173"/>
                  </a:cxn>
                  <a:cxn ang="0">
                    <a:pos x="21" y="148"/>
                  </a:cxn>
                  <a:cxn ang="0">
                    <a:pos x="34" y="125"/>
                  </a:cxn>
                  <a:cxn ang="0">
                    <a:pos x="61" y="78"/>
                  </a:cxn>
                  <a:cxn ang="0">
                    <a:pos x="61" y="78"/>
                  </a:cxn>
                  <a:cxn ang="0">
                    <a:pos x="69" y="61"/>
                  </a:cxn>
                  <a:cxn ang="0">
                    <a:pos x="77" y="42"/>
                  </a:cxn>
                  <a:cxn ang="0">
                    <a:pos x="80" y="33"/>
                  </a:cxn>
                  <a:cxn ang="0">
                    <a:pos x="83" y="23"/>
                  </a:cxn>
                  <a:cxn ang="0">
                    <a:pos x="84" y="14"/>
                  </a:cxn>
                  <a:cxn ang="0">
                    <a:pos x="85" y="5"/>
                  </a:cxn>
                  <a:cxn ang="0">
                    <a:pos x="85" y="5"/>
                  </a:cxn>
                  <a:cxn ang="0">
                    <a:pos x="85" y="3"/>
                  </a:cxn>
                  <a:cxn ang="0">
                    <a:pos x="84" y="1"/>
                  </a:cxn>
                  <a:cxn ang="0">
                    <a:pos x="82" y="0"/>
                  </a:cxn>
                  <a:cxn ang="0">
                    <a:pos x="81" y="0"/>
                  </a:cxn>
                  <a:cxn ang="0">
                    <a:pos x="78" y="0"/>
                  </a:cxn>
                  <a:cxn ang="0">
                    <a:pos x="77" y="1"/>
                  </a:cxn>
                  <a:cxn ang="0">
                    <a:pos x="75" y="3"/>
                  </a:cxn>
                  <a:cxn ang="0">
                    <a:pos x="75" y="5"/>
                  </a:cxn>
                  <a:cxn ang="0">
                    <a:pos x="75" y="5"/>
                  </a:cxn>
                </a:cxnLst>
                <a:rect l="0" t="0" r="r" b="b"/>
                <a:pathLst>
                  <a:path w="85" h="175">
                    <a:moveTo>
                      <a:pt x="75" y="5"/>
                    </a:moveTo>
                    <a:lnTo>
                      <a:pt x="75" y="5"/>
                    </a:lnTo>
                    <a:lnTo>
                      <a:pt x="74" y="16"/>
                    </a:lnTo>
                    <a:lnTo>
                      <a:pt x="71" y="26"/>
                    </a:lnTo>
                    <a:lnTo>
                      <a:pt x="68" y="38"/>
                    </a:lnTo>
                    <a:lnTo>
                      <a:pt x="64" y="48"/>
                    </a:lnTo>
                    <a:lnTo>
                      <a:pt x="54" y="69"/>
                    </a:lnTo>
                    <a:lnTo>
                      <a:pt x="43" y="88"/>
                    </a:lnTo>
                    <a:lnTo>
                      <a:pt x="43" y="88"/>
                    </a:lnTo>
                    <a:lnTo>
                      <a:pt x="22" y="128"/>
                    </a:lnTo>
                    <a:lnTo>
                      <a:pt x="10" y="148"/>
                    </a:lnTo>
                    <a:lnTo>
                      <a:pt x="0" y="168"/>
                    </a:lnTo>
                    <a:lnTo>
                      <a:pt x="0" y="168"/>
                    </a:lnTo>
                    <a:lnTo>
                      <a:pt x="0" y="170"/>
                    </a:lnTo>
                    <a:lnTo>
                      <a:pt x="0" y="172"/>
                    </a:lnTo>
                    <a:lnTo>
                      <a:pt x="1" y="173"/>
                    </a:lnTo>
                    <a:lnTo>
                      <a:pt x="2" y="174"/>
                    </a:lnTo>
                    <a:lnTo>
                      <a:pt x="4" y="175"/>
                    </a:lnTo>
                    <a:lnTo>
                      <a:pt x="5" y="175"/>
                    </a:lnTo>
                    <a:lnTo>
                      <a:pt x="7" y="174"/>
                    </a:lnTo>
                    <a:lnTo>
                      <a:pt x="8" y="173"/>
                    </a:lnTo>
                    <a:lnTo>
                      <a:pt x="8" y="173"/>
                    </a:lnTo>
                    <a:lnTo>
                      <a:pt x="21" y="148"/>
                    </a:lnTo>
                    <a:lnTo>
                      <a:pt x="34" y="125"/>
                    </a:lnTo>
                    <a:lnTo>
                      <a:pt x="61" y="78"/>
                    </a:lnTo>
                    <a:lnTo>
                      <a:pt x="61" y="78"/>
                    </a:lnTo>
                    <a:lnTo>
                      <a:pt x="69" y="61"/>
                    </a:lnTo>
                    <a:lnTo>
                      <a:pt x="77" y="42"/>
                    </a:lnTo>
                    <a:lnTo>
                      <a:pt x="80" y="33"/>
                    </a:lnTo>
                    <a:lnTo>
                      <a:pt x="83" y="23"/>
                    </a:lnTo>
                    <a:lnTo>
                      <a:pt x="84" y="14"/>
                    </a:lnTo>
                    <a:lnTo>
                      <a:pt x="85" y="5"/>
                    </a:lnTo>
                    <a:lnTo>
                      <a:pt x="85" y="5"/>
                    </a:lnTo>
                    <a:lnTo>
                      <a:pt x="85" y="3"/>
                    </a:lnTo>
                    <a:lnTo>
                      <a:pt x="84" y="1"/>
                    </a:lnTo>
                    <a:lnTo>
                      <a:pt x="82" y="0"/>
                    </a:lnTo>
                    <a:lnTo>
                      <a:pt x="81" y="0"/>
                    </a:lnTo>
                    <a:lnTo>
                      <a:pt x="78" y="0"/>
                    </a:lnTo>
                    <a:lnTo>
                      <a:pt x="77" y="1"/>
                    </a:lnTo>
                    <a:lnTo>
                      <a:pt x="75" y="3"/>
                    </a:lnTo>
                    <a:lnTo>
                      <a:pt x="75" y="5"/>
                    </a:lnTo>
                    <a:lnTo>
                      <a:pt x="75" y="5"/>
                    </a:lnTo>
                    <a:close/>
                  </a:path>
                </a:pathLst>
              </a:custGeom>
              <a:grpFill/>
              <a:ln w="9525">
                <a:noFill/>
                <a:round/>
              </a:ln>
            </p:spPr>
            <p:txBody>
              <a:bodyPr vert="horz" wrap="square" lIns="121920" tIns="60960" rIns="121920" bIns="60960" numCol="1" anchor="t" anchorCtr="0" compatLnSpc="1"/>
              <a:lstStyle/>
              <a:p>
                <a:endParaRPr lang="zh-CN" altLang="en-US" sz="2400">
                  <a:cs typeface="+mn-ea"/>
                  <a:sym typeface="+mn-lt"/>
                </a:endParaRPr>
              </a:p>
            </p:txBody>
          </p:sp>
          <p:sp>
            <p:nvSpPr>
              <p:cNvPr id="164" name="Freeform 891"/>
              <p:cNvSpPr/>
              <p:nvPr/>
            </p:nvSpPr>
            <p:spPr bwMode="auto">
              <a:xfrm>
                <a:off x="4568825" y="1336675"/>
                <a:ext cx="44450" cy="87313"/>
              </a:xfrm>
              <a:custGeom>
                <a:avLst/>
                <a:gdLst/>
                <a:ahLst/>
                <a:cxnLst>
                  <a:cxn ang="0">
                    <a:pos x="85" y="4"/>
                  </a:cxn>
                  <a:cxn ang="0">
                    <a:pos x="85" y="4"/>
                  </a:cxn>
                  <a:cxn ang="0">
                    <a:pos x="85" y="2"/>
                  </a:cxn>
                  <a:cxn ang="0">
                    <a:pos x="82" y="1"/>
                  </a:cxn>
                  <a:cxn ang="0">
                    <a:pos x="79" y="0"/>
                  </a:cxn>
                  <a:cxn ang="0">
                    <a:pos x="78" y="0"/>
                  </a:cxn>
                  <a:cxn ang="0">
                    <a:pos x="76" y="1"/>
                  </a:cxn>
                  <a:cxn ang="0">
                    <a:pos x="75" y="2"/>
                  </a:cxn>
                  <a:cxn ang="0">
                    <a:pos x="75" y="4"/>
                  </a:cxn>
                  <a:cxn ang="0">
                    <a:pos x="75" y="4"/>
                  </a:cxn>
                  <a:cxn ang="0">
                    <a:pos x="75" y="14"/>
                  </a:cxn>
                  <a:cxn ang="0">
                    <a:pos x="73" y="23"/>
                  </a:cxn>
                  <a:cxn ang="0">
                    <a:pos x="69" y="33"/>
                  </a:cxn>
                  <a:cxn ang="0">
                    <a:pos x="64" y="42"/>
                  </a:cxn>
                  <a:cxn ang="0">
                    <a:pos x="52" y="59"/>
                  </a:cxn>
                  <a:cxn ang="0">
                    <a:pos x="47" y="69"/>
                  </a:cxn>
                  <a:cxn ang="0">
                    <a:pos x="43" y="77"/>
                  </a:cxn>
                  <a:cxn ang="0">
                    <a:pos x="43" y="77"/>
                  </a:cxn>
                  <a:cxn ang="0">
                    <a:pos x="35" y="96"/>
                  </a:cxn>
                  <a:cxn ang="0">
                    <a:pos x="27" y="113"/>
                  </a:cxn>
                  <a:cxn ang="0">
                    <a:pos x="27" y="113"/>
                  </a:cxn>
                  <a:cxn ang="0">
                    <a:pos x="16" y="137"/>
                  </a:cxn>
                  <a:cxn ang="0">
                    <a:pos x="10" y="147"/>
                  </a:cxn>
                  <a:cxn ang="0">
                    <a:pos x="6" y="152"/>
                  </a:cxn>
                  <a:cxn ang="0">
                    <a:pos x="2" y="157"/>
                  </a:cxn>
                  <a:cxn ang="0">
                    <a:pos x="2" y="157"/>
                  </a:cxn>
                  <a:cxn ang="0">
                    <a:pos x="0" y="159"/>
                  </a:cxn>
                  <a:cxn ang="0">
                    <a:pos x="0" y="162"/>
                  </a:cxn>
                  <a:cxn ang="0">
                    <a:pos x="1" y="164"/>
                  </a:cxn>
                  <a:cxn ang="0">
                    <a:pos x="4" y="165"/>
                  </a:cxn>
                  <a:cxn ang="0">
                    <a:pos x="9" y="165"/>
                  </a:cxn>
                  <a:cxn ang="0">
                    <a:pos x="9" y="165"/>
                  </a:cxn>
                  <a:cxn ang="0">
                    <a:pos x="11" y="165"/>
                  </a:cxn>
                  <a:cxn ang="0">
                    <a:pos x="13" y="163"/>
                  </a:cxn>
                  <a:cxn ang="0">
                    <a:pos x="13" y="161"/>
                  </a:cxn>
                  <a:cxn ang="0">
                    <a:pos x="13" y="159"/>
                  </a:cxn>
                  <a:cxn ang="0">
                    <a:pos x="13" y="159"/>
                  </a:cxn>
                  <a:cxn ang="0">
                    <a:pos x="16" y="155"/>
                  </a:cxn>
                  <a:cxn ang="0">
                    <a:pos x="19" y="149"/>
                  </a:cxn>
                  <a:cxn ang="0">
                    <a:pos x="25" y="139"/>
                  </a:cxn>
                  <a:cxn ang="0">
                    <a:pos x="25" y="139"/>
                  </a:cxn>
                  <a:cxn ang="0">
                    <a:pos x="37" y="113"/>
                  </a:cxn>
                  <a:cxn ang="0">
                    <a:pos x="49" y="87"/>
                  </a:cxn>
                  <a:cxn ang="0">
                    <a:pos x="49" y="87"/>
                  </a:cxn>
                  <a:cxn ang="0">
                    <a:pos x="54" y="77"/>
                  </a:cxn>
                  <a:cxn ang="0">
                    <a:pos x="60" y="68"/>
                  </a:cxn>
                  <a:cxn ang="0">
                    <a:pos x="72" y="47"/>
                  </a:cxn>
                  <a:cxn ang="0">
                    <a:pos x="77" y="37"/>
                  </a:cxn>
                  <a:cxn ang="0">
                    <a:pos x="81" y="26"/>
                  </a:cxn>
                  <a:cxn ang="0">
                    <a:pos x="85" y="15"/>
                  </a:cxn>
                  <a:cxn ang="0">
                    <a:pos x="85" y="10"/>
                  </a:cxn>
                  <a:cxn ang="0">
                    <a:pos x="85" y="4"/>
                  </a:cxn>
                  <a:cxn ang="0">
                    <a:pos x="85" y="4"/>
                  </a:cxn>
                </a:cxnLst>
                <a:rect l="0" t="0" r="r" b="b"/>
                <a:pathLst>
                  <a:path w="85" h="165">
                    <a:moveTo>
                      <a:pt x="85" y="4"/>
                    </a:moveTo>
                    <a:lnTo>
                      <a:pt x="85" y="4"/>
                    </a:lnTo>
                    <a:lnTo>
                      <a:pt x="85" y="2"/>
                    </a:lnTo>
                    <a:lnTo>
                      <a:pt x="82" y="1"/>
                    </a:lnTo>
                    <a:lnTo>
                      <a:pt x="79" y="0"/>
                    </a:lnTo>
                    <a:lnTo>
                      <a:pt x="78" y="0"/>
                    </a:lnTo>
                    <a:lnTo>
                      <a:pt x="76" y="1"/>
                    </a:lnTo>
                    <a:lnTo>
                      <a:pt x="75" y="2"/>
                    </a:lnTo>
                    <a:lnTo>
                      <a:pt x="75" y="4"/>
                    </a:lnTo>
                    <a:lnTo>
                      <a:pt x="75" y="4"/>
                    </a:lnTo>
                    <a:lnTo>
                      <a:pt x="75" y="14"/>
                    </a:lnTo>
                    <a:lnTo>
                      <a:pt x="73" y="23"/>
                    </a:lnTo>
                    <a:lnTo>
                      <a:pt x="69" y="33"/>
                    </a:lnTo>
                    <a:lnTo>
                      <a:pt x="64" y="42"/>
                    </a:lnTo>
                    <a:lnTo>
                      <a:pt x="52" y="59"/>
                    </a:lnTo>
                    <a:lnTo>
                      <a:pt x="47" y="69"/>
                    </a:lnTo>
                    <a:lnTo>
                      <a:pt x="43" y="77"/>
                    </a:lnTo>
                    <a:lnTo>
                      <a:pt x="43" y="77"/>
                    </a:lnTo>
                    <a:lnTo>
                      <a:pt x="35" y="96"/>
                    </a:lnTo>
                    <a:lnTo>
                      <a:pt x="27" y="113"/>
                    </a:lnTo>
                    <a:lnTo>
                      <a:pt x="27" y="113"/>
                    </a:lnTo>
                    <a:lnTo>
                      <a:pt x="16" y="137"/>
                    </a:lnTo>
                    <a:lnTo>
                      <a:pt x="10" y="147"/>
                    </a:lnTo>
                    <a:lnTo>
                      <a:pt x="6" y="152"/>
                    </a:lnTo>
                    <a:lnTo>
                      <a:pt x="2" y="157"/>
                    </a:lnTo>
                    <a:lnTo>
                      <a:pt x="2" y="157"/>
                    </a:lnTo>
                    <a:lnTo>
                      <a:pt x="0" y="159"/>
                    </a:lnTo>
                    <a:lnTo>
                      <a:pt x="0" y="162"/>
                    </a:lnTo>
                    <a:lnTo>
                      <a:pt x="1" y="164"/>
                    </a:lnTo>
                    <a:lnTo>
                      <a:pt x="4" y="165"/>
                    </a:lnTo>
                    <a:lnTo>
                      <a:pt x="9" y="165"/>
                    </a:lnTo>
                    <a:lnTo>
                      <a:pt x="9" y="165"/>
                    </a:lnTo>
                    <a:lnTo>
                      <a:pt x="11" y="165"/>
                    </a:lnTo>
                    <a:lnTo>
                      <a:pt x="13" y="163"/>
                    </a:lnTo>
                    <a:lnTo>
                      <a:pt x="13" y="161"/>
                    </a:lnTo>
                    <a:lnTo>
                      <a:pt x="13" y="159"/>
                    </a:lnTo>
                    <a:lnTo>
                      <a:pt x="13" y="159"/>
                    </a:lnTo>
                    <a:lnTo>
                      <a:pt x="16" y="155"/>
                    </a:lnTo>
                    <a:lnTo>
                      <a:pt x="19" y="149"/>
                    </a:lnTo>
                    <a:lnTo>
                      <a:pt x="25" y="139"/>
                    </a:lnTo>
                    <a:lnTo>
                      <a:pt x="25" y="139"/>
                    </a:lnTo>
                    <a:lnTo>
                      <a:pt x="37" y="113"/>
                    </a:lnTo>
                    <a:lnTo>
                      <a:pt x="49" y="87"/>
                    </a:lnTo>
                    <a:lnTo>
                      <a:pt x="49" y="87"/>
                    </a:lnTo>
                    <a:lnTo>
                      <a:pt x="54" y="77"/>
                    </a:lnTo>
                    <a:lnTo>
                      <a:pt x="60" y="68"/>
                    </a:lnTo>
                    <a:lnTo>
                      <a:pt x="72" y="47"/>
                    </a:lnTo>
                    <a:lnTo>
                      <a:pt x="77" y="37"/>
                    </a:lnTo>
                    <a:lnTo>
                      <a:pt x="81" y="26"/>
                    </a:lnTo>
                    <a:lnTo>
                      <a:pt x="85" y="15"/>
                    </a:lnTo>
                    <a:lnTo>
                      <a:pt x="85" y="10"/>
                    </a:lnTo>
                    <a:lnTo>
                      <a:pt x="85" y="4"/>
                    </a:lnTo>
                    <a:lnTo>
                      <a:pt x="85" y="4"/>
                    </a:lnTo>
                    <a:close/>
                  </a:path>
                </a:pathLst>
              </a:custGeom>
              <a:grpFill/>
              <a:ln w="9525">
                <a:noFill/>
                <a:round/>
              </a:ln>
            </p:spPr>
            <p:txBody>
              <a:bodyPr vert="horz" wrap="square" lIns="121920" tIns="60960" rIns="121920" bIns="60960" numCol="1" anchor="t" anchorCtr="0" compatLnSpc="1"/>
              <a:lstStyle/>
              <a:p>
                <a:endParaRPr lang="zh-CN" altLang="en-US" sz="2400">
                  <a:cs typeface="+mn-ea"/>
                  <a:sym typeface="+mn-lt"/>
                </a:endParaRPr>
              </a:p>
            </p:txBody>
          </p:sp>
          <p:sp>
            <p:nvSpPr>
              <p:cNvPr id="165" name="Freeform 892"/>
              <p:cNvSpPr/>
              <p:nvPr/>
            </p:nvSpPr>
            <p:spPr bwMode="auto">
              <a:xfrm>
                <a:off x="4608513" y="1366838"/>
                <a:ext cx="47625" cy="85725"/>
              </a:xfrm>
              <a:custGeom>
                <a:avLst/>
                <a:gdLst/>
                <a:ahLst/>
                <a:cxnLst>
                  <a:cxn ang="0">
                    <a:pos x="81" y="5"/>
                  </a:cxn>
                  <a:cxn ang="0">
                    <a:pos x="81" y="5"/>
                  </a:cxn>
                  <a:cxn ang="0">
                    <a:pos x="80" y="15"/>
                  </a:cxn>
                  <a:cxn ang="0">
                    <a:pos x="77" y="25"/>
                  </a:cxn>
                  <a:cxn ang="0">
                    <a:pos x="73" y="36"/>
                  </a:cxn>
                  <a:cxn ang="0">
                    <a:pos x="67" y="46"/>
                  </a:cxn>
                  <a:cxn ang="0">
                    <a:pos x="56" y="64"/>
                  </a:cxn>
                  <a:cxn ang="0">
                    <a:pos x="46" y="83"/>
                  </a:cxn>
                  <a:cxn ang="0">
                    <a:pos x="46" y="83"/>
                  </a:cxn>
                  <a:cxn ang="0">
                    <a:pos x="34" y="101"/>
                  </a:cxn>
                  <a:cxn ang="0">
                    <a:pos x="23" y="119"/>
                  </a:cxn>
                  <a:cxn ang="0">
                    <a:pos x="1" y="154"/>
                  </a:cxn>
                  <a:cxn ang="0">
                    <a:pos x="1" y="154"/>
                  </a:cxn>
                  <a:cxn ang="0">
                    <a:pos x="0" y="156"/>
                  </a:cxn>
                  <a:cxn ang="0">
                    <a:pos x="0" y="158"/>
                  </a:cxn>
                  <a:cxn ang="0">
                    <a:pos x="1" y="159"/>
                  </a:cxn>
                  <a:cxn ang="0">
                    <a:pos x="2" y="160"/>
                  </a:cxn>
                  <a:cxn ang="0">
                    <a:pos x="4" y="162"/>
                  </a:cxn>
                  <a:cxn ang="0">
                    <a:pos x="6" y="162"/>
                  </a:cxn>
                  <a:cxn ang="0">
                    <a:pos x="7" y="160"/>
                  </a:cxn>
                  <a:cxn ang="0">
                    <a:pos x="10" y="159"/>
                  </a:cxn>
                  <a:cxn ang="0">
                    <a:pos x="10" y="159"/>
                  </a:cxn>
                  <a:cxn ang="0">
                    <a:pos x="33" y="120"/>
                  </a:cxn>
                  <a:cxn ang="0">
                    <a:pos x="46" y="101"/>
                  </a:cxn>
                  <a:cxn ang="0">
                    <a:pos x="57" y="81"/>
                  </a:cxn>
                  <a:cxn ang="0">
                    <a:pos x="57" y="81"/>
                  </a:cxn>
                  <a:cxn ang="0">
                    <a:pos x="68" y="62"/>
                  </a:cxn>
                  <a:cxn ang="0">
                    <a:pos x="79" y="45"/>
                  </a:cxn>
                  <a:cxn ang="0">
                    <a:pos x="83" y="34"/>
                  </a:cxn>
                  <a:cxn ang="0">
                    <a:pos x="86" y="25"/>
                  </a:cxn>
                  <a:cxn ang="0">
                    <a:pos x="89" y="15"/>
                  </a:cxn>
                  <a:cxn ang="0">
                    <a:pos x="90" y="5"/>
                  </a:cxn>
                  <a:cxn ang="0">
                    <a:pos x="90" y="5"/>
                  </a:cxn>
                  <a:cxn ang="0">
                    <a:pos x="90" y="2"/>
                  </a:cxn>
                  <a:cxn ang="0">
                    <a:pos x="89" y="1"/>
                  </a:cxn>
                  <a:cxn ang="0">
                    <a:pos x="88" y="0"/>
                  </a:cxn>
                  <a:cxn ang="0">
                    <a:pos x="86" y="0"/>
                  </a:cxn>
                  <a:cxn ang="0">
                    <a:pos x="83" y="1"/>
                  </a:cxn>
                  <a:cxn ang="0">
                    <a:pos x="82" y="2"/>
                  </a:cxn>
                  <a:cxn ang="0">
                    <a:pos x="81" y="5"/>
                  </a:cxn>
                  <a:cxn ang="0">
                    <a:pos x="81" y="5"/>
                  </a:cxn>
                </a:cxnLst>
                <a:rect l="0" t="0" r="r" b="b"/>
                <a:pathLst>
                  <a:path w="90" h="162">
                    <a:moveTo>
                      <a:pt x="81" y="5"/>
                    </a:moveTo>
                    <a:lnTo>
                      <a:pt x="81" y="5"/>
                    </a:lnTo>
                    <a:lnTo>
                      <a:pt x="80" y="15"/>
                    </a:lnTo>
                    <a:lnTo>
                      <a:pt x="77" y="25"/>
                    </a:lnTo>
                    <a:lnTo>
                      <a:pt x="73" y="36"/>
                    </a:lnTo>
                    <a:lnTo>
                      <a:pt x="67" y="46"/>
                    </a:lnTo>
                    <a:lnTo>
                      <a:pt x="56" y="64"/>
                    </a:lnTo>
                    <a:lnTo>
                      <a:pt x="46" y="83"/>
                    </a:lnTo>
                    <a:lnTo>
                      <a:pt x="46" y="83"/>
                    </a:lnTo>
                    <a:lnTo>
                      <a:pt x="34" y="101"/>
                    </a:lnTo>
                    <a:lnTo>
                      <a:pt x="23" y="119"/>
                    </a:lnTo>
                    <a:lnTo>
                      <a:pt x="1" y="154"/>
                    </a:lnTo>
                    <a:lnTo>
                      <a:pt x="1" y="154"/>
                    </a:lnTo>
                    <a:lnTo>
                      <a:pt x="0" y="156"/>
                    </a:lnTo>
                    <a:lnTo>
                      <a:pt x="0" y="158"/>
                    </a:lnTo>
                    <a:lnTo>
                      <a:pt x="1" y="159"/>
                    </a:lnTo>
                    <a:lnTo>
                      <a:pt x="2" y="160"/>
                    </a:lnTo>
                    <a:lnTo>
                      <a:pt x="4" y="162"/>
                    </a:lnTo>
                    <a:lnTo>
                      <a:pt x="6" y="162"/>
                    </a:lnTo>
                    <a:lnTo>
                      <a:pt x="7" y="160"/>
                    </a:lnTo>
                    <a:lnTo>
                      <a:pt x="10" y="159"/>
                    </a:lnTo>
                    <a:lnTo>
                      <a:pt x="10" y="159"/>
                    </a:lnTo>
                    <a:lnTo>
                      <a:pt x="33" y="120"/>
                    </a:lnTo>
                    <a:lnTo>
                      <a:pt x="46" y="101"/>
                    </a:lnTo>
                    <a:lnTo>
                      <a:pt x="57" y="81"/>
                    </a:lnTo>
                    <a:lnTo>
                      <a:pt x="57" y="81"/>
                    </a:lnTo>
                    <a:lnTo>
                      <a:pt x="68" y="62"/>
                    </a:lnTo>
                    <a:lnTo>
                      <a:pt x="79" y="45"/>
                    </a:lnTo>
                    <a:lnTo>
                      <a:pt x="83" y="34"/>
                    </a:lnTo>
                    <a:lnTo>
                      <a:pt x="86" y="25"/>
                    </a:lnTo>
                    <a:lnTo>
                      <a:pt x="89" y="15"/>
                    </a:lnTo>
                    <a:lnTo>
                      <a:pt x="90" y="5"/>
                    </a:lnTo>
                    <a:lnTo>
                      <a:pt x="90" y="5"/>
                    </a:lnTo>
                    <a:lnTo>
                      <a:pt x="90" y="2"/>
                    </a:lnTo>
                    <a:lnTo>
                      <a:pt x="89" y="1"/>
                    </a:lnTo>
                    <a:lnTo>
                      <a:pt x="88" y="0"/>
                    </a:lnTo>
                    <a:lnTo>
                      <a:pt x="86" y="0"/>
                    </a:lnTo>
                    <a:lnTo>
                      <a:pt x="83" y="1"/>
                    </a:lnTo>
                    <a:lnTo>
                      <a:pt x="82" y="2"/>
                    </a:lnTo>
                    <a:lnTo>
                      <a:pt x="81" y="5"/>
                    </a:lnTo>
                    <a:lnTo>
                      <a:pt x="81" y="5"/>
                    </a:lnTo>
                    <a:close/>
                  </a:path>
                </a:pathLst>
              </a:custGeom>
              <a:grpFill/>
              <a:ln w="9525">
                <a:noFill/>
                <a:round/>
              </a:ln>
            </p:spPr>
            <p:txBody>
              <a:bodyPr vert="horz" wrap="square" lIns="121920" tIns="60960" rIns="121920" bIns="60960" numCol="1" anchor="t" anchorCtr="0" compatLnSpc="1"/>
              <a:lstStyle/>
              <a:p>
                <a:endParaRPr lang="zh-CN" altLang="en-US" sz="2400">
                  <a:cs typeface="+mn-ea"/>
                  <a:sym typeface="+mn-lt"/>
                </a:endParaRPr>
              </a:p>
            </p:txBody>
          </p:sp>
          <p:sp>
            <p:nvSpPr>
              <p:cNvPr id="166" name="Freeform 893"/>
              <p:cNvSpPr/>
              <p:nvPr/>
            </p:nvSpPr>
            <p:spPr bwMode="auto">
              <a:xfrm>
                <a:off x="4632325" y="1397000"/>
                <a:ext cx="49213" cy="85725"/>
              </a:xfrm>
              <a:custGeom>
                <a:avLst/>
                <a:gdLst/>
                <a:ahLst/>
                <a:cxnLst>
                  <a:cxn ang="0">
                    <a:pos x="84" y="0"/>
                  </a:cxn>
                  <a:cxn ang="0">
                    <a:pos x="84" y="0"/>
                  </a:cxn>
                  <a:cxn ang="0">
                    <a:pos x="81" y="3"/>
                  </a:cxn>
                  <a:cxn ang="0">
                    <a:pos x="78" y="6"/>
                  </a:cxn>
                  <a:cxn ang="0">
                    <a:pos x="73" y="14"/>
                  </a:cxn>
                  <a:cxn ang="0">
                    <a:pos x="65" y="29"/>
                  </a:cxn>
                  <a:cxn ang="0">
                    <a:pos x="65" y="29"/>
                  </a:cxn>
                  <a:cxn ang="0">
                    <a:pos x="56" y="46"/>
                  </a:cxn>
                  <a:cxn ang="0">
                    <a:pos x="47" y="61"/>
                  </a:cxn>
                  <a:cxn ang="0">
                    <a:pos x="31" y="93"/>
                  </a:cxn>
                  <a:cxn ang="0">
                    <a:pos x="31" y="93"/>
                  </a:cxn>
                  <a:cxn ang="0">
                    <a:pos x="19" y="114"/>
                  </a:cxn>
                  <a:cxn ang="0">
                    <a:pos x="6" y="133"/>
                  </a:cxn>
                  <a:cxn ang="0">
                    <a:pos x="6" y="133"/>
                  </a:cxn>
                  <a:cxn ang="0">
                    <a:pos x="2" y="140"/>
                  </a:cxn>
                  <a:cxn ang="0">
                    <a:pos x="0" y="146"/>
                  </a:cxn>
                  <a:cxn ang="0">
                    <a:pos x="0" y="152"/>
                  </a:cxn>
                  <a:cxn ang="0">
                    <a:pos x="1" y="156"/>
                  </a:cxn>
                  <a:cxn ang="0">
                    <a:pos x="3" y="159"/>
                  </a:cxn>
                  <a:cxn ang="0">
                    <a:pos x="3" y="159"/>
                  </a:cxn>
                  <a:cxn ang="0">
                    <a:pos x="5" y="160"/>
                  </a:cxn>
                  <a:cxn ang="0">
                    <a:pos x="7" y="161"/>
                  </a:cxn>
                  <a:cxn ang="0">
                    <a:pos x="10" y="160"/>
                  </a:cxn>
                  <a:cxn ang="0">
                    <a:pos x="11" y="158"/>
                  </a:cxn>
                  <a:cxn ang="0">
                    <a:pos x="12" y="156"/>
                  </a:cxn>
                  <a:cxn ang="0">
                    <a:pos x="12" y="156"/>
                  </a:cxn>
                  <a:cxn ang="0">
                    <a:pos x="14" y="155"/>
                  </a:cxn>
                  <a:cxn ang="0">
                    <a:pos x="15" y="154"/>
                  </a:cxn>
                  <a:cxn ang="0">
                    <a:pos x="15" y="150"/>
                  </a:cxn>
                  <a:cxn ang="0">
                    <a:pos x="15" y="149"/>
                  </a:cxn>
                  <a:cxn ang="0">
                    <a:pos x="13" y="148"/>
                  </a:cxn>
                  <a:cxn ang="0">
                    <a:pos x="12" y="147"/>
                  </a:cxn>
                  <a:cxn ang="0">
                    <a:pos x="10" y="147"/>
                  </a:cxn>
                  <a:cxn ang="0">
                    <a:pos x="10" y="147"/>
                  </a:cxn>
                  <a:cxn ang="0">
                    <a:pos x="9" y="148"/>
                  </a:cxn>
                  <a:cxn ang="0">
                    <a:pos x="9" y="148"/>
                  </a:cxn>
                  <a:cxn ang="0">
                    <a:pos x="10" y="145"/>
                  </a:cxn>
                  <a:cxn ang="0">
                    <a:pos x="11" y="142"/>
                  </a:cxn>
                  <a:cxn ang="0">
                    <a:pos x="16" y="136"/>
                  </a:cxn>
                  <a:cxn ang="0">
                    <a:pos x="21" y="130"/>
                  </a:cxn>
                  <a:cxn ang="0">
                    <a:pos x="24" y="125"/>
                  </a:cxn>
                  <a:cxn ang="0">
                    <a:pos x="24" y="125"/>
                  </a:cxn>
                  <a:cxn ang="0">
                    <a:pos x="47" y="83"/>
                  </a:cxn>
                  <a:cxn ang="0">
                    <a:pos x="47" y="83"/>
                  </a:cxn>
                  <a:cxn ang="0">
                    <a:pos x="59" y="61"/>
                  </a:cxn>
                  <a:cxn ang="0">
                    <a:pos x="70" y="40"/>
                  </a:cxn>
                  <a:cxn ang="0">
                    <a:pos x="70" y="40"/>
                  </a:cxn>
                  <a:cxn ang="0">
                    <a:pos x="78" y="24"/>
                  </a:cxn>
                  <a:cxn ang="0">
                    <a:pos x="83" y="15"/>
                  </a:cxn>
                  <a:cxn ang="0">
                    <a:pos x="86" y="12"/>
                  </a:cxn>
                  <a:cxn ang="0">
                    <a:pos x="90" y="8"/>
                  </a:cxn>
                  <a:cxn ang="0">
                    <a:pos x="90" y="8"/>
                  </a:cxn>
                  <a:cxn ang="0">
                    <a:pos x="91" y="7"/>
                  </a:cxn>
                  <a:cxn ang="0">
                    <a:pos x="92" y="6"/>
                  </a:cxn>
                  <a:cxn ang="0">
                    <a:pos x="92" y="4"/>
                  </a:cxn>
                  <a:cxn ang="0">
                    <a:pos x="91" y="2"/>
                  </a:cxn>
                  <a:cxn ang="0">
                    <a:pos x="90" y="1"/>
                  </a:cxn>
                  <a:cxn ang="0">
                    <a:pos x="88" y="0"/>
                  </a:cxn>
                  <a:cxn ang="0">
                    <a:pos x="86" y="0"/>
                  </a:cxn>
                  <a:cxn ang="0">
                    <a:pos x="84" y="0"/>
                  </a:cxn>
                  <a:cxn ang="0">
                    <a:pos x="84" y="0"/>
                  </a:cxn>
                </a:cxnLst>
                <a:rect l="0" t="0" r="r" b="b"/>
                <a:pathLst>
                  <a:path w="92" h="161">
                    <a:moveTo>
                      <a:pt x="84" y="0"/>
                    </a:moveTo>
                    <a:lnTo>
                      <a:pt x="84" y="0"/>
                    </a:lnTo>
                    <a:lnTo>
                      <a:pt x="81" y="3"/>
                    </a:lnTo>
                    <a:lnTo>
                      <a:pt x="78" y="6"/>
                    </a:lnTo>
                    <a:lnTo>
                      <a:pt x="73" y="14"/>
                    </a:lnTo>
                    <a:lnTo>
                      <a:pt x="65" y="29"/>
                    </a:lnTo>
                    <a:lnTo>
                      <a:pt x="65" y="29"/>
                    </a:lnTo>
                    <a:lnTo>
                      <a:pt x="56" y="46"/>
                    </a:lnTo>
                    <a:lnTo>
                      <a:pt x="47" y="61"/>
                    </a:lnTo>
                    <a:lnTo>
                      <a:pt x="31" y="93"/>
                    </a:lnTo>
                    <a:lnTo>
                      <a:pt x="31" y="93"/>
                    </a:lnTo>
                    <a:lnTo>
                      <a:pt x="19" y="114"/>
                    </a:lnTo>
                    <a:lnTo>
                      <a:pt x="6" y="133"/>
                    </a:lnTo>
                    <a:lnTo>
                      <a:pt x="6" y="133"/>
                    </a:lnTo>
                    <a:lnTo>
                      <a:pt x="2" y="140"/>
                    </a:lnTo>
                    <a:lnTo>
                      <a:pt x="0" y="146"/>
                    </a:lnTo>
                    <a:lnTo>
                      <a:pt x="0" y="152"/>
                    </a:lnTo>
                    <a:lnTo>
                      <a:pt x="1" y="156"/>
                    </a:lnTo>
                    <a:lnTo>
                      <a:pt x="3" y="159"/>
                    </a:lnTo>
                    <a:lnTo>
                      <a:pt x="3" y="159"/>
                    </a:lnTo>
                    <a:lnTo>
                      <a:pt x="5" y="160"/>
                    </a:lnTo>
                    <a:lnTo>
                      <a:pt x="7" y="161"/>
                    </a:lnTo>
                    <a:lnTo>
                      <a:pt x="10" y="160"/>
                    </a:lnTo>
                    <a:lnTo>
                      <a:pt x="11" y="158"/>
                    </a:lnTo>
                    <a:lnTo>
                      <a:pt x="12" y="156"/>
                    </a:lnTo>
                    <a:lnTo>
                      <a:pt x="12" y="156"/>
                    </a:lnTo>
                    <a:lnTo>
                      <a:pt x="14" y="155"/>
                    </a:lnTo>
                    <a:lnTo>
                      <a:pt x="15" y="154"/>
                    </a:lnTo>
                    <a:lnTo>
                      <a:pt x="15" y="150"/>
                    </a:lnTo>
                    <a:lnTo>
                      <a:pt x="15" y="149"/>
                    </a:lnTo>
                    <a:lnTo>
                      <a:pt x="13" y="148"/>
                    </a:lnTo>
                    <a:lnTo>
                      <a:pt x="12" y="147"/>
                    </a:lnTo>
                    <a:lnTo>
                      <a:pt x="10" y="147"/>
                    </a:lnTo>
                    <a:lnTo>
                      <a:pt x="10" y="147"/>
                    </a:lnTo>
                    <a:lnTo>
                      <a:pt x="9" y="148"/>
                    </a:lnTo>
                    <a:lnTo>
                      <a:pt x="9" y="148"/>
                    </a:lnTo>
                    <a:lnTo>
                      <a:pt x="10" y="145"/>
                    </a:lnTo>
                    <a:lnTo>
                      <a:pt x="11" y="142"/>
                    </a:lnTo>
                    <a:lnTo>
                      <a:pt x="16" y="136"/>
                    </a:lnTo>
                    <a:lnTo>
                      <a:pt x="21" y="130"/>
                    </a:lnTo>
                    <a:lnTo>
                      <a:pt x="24" y="125"/>
                    </a:lnTo>
                    <a:lnTo>
                      <a:pt x="24" y="125"/>
                    </a:lnTo>
                    <a:lnTo>
                      <a:pt x="47" y="83"/>
                    </a:lnTo>
                    <a:lnTo>
                      <a:pt x="47" y="83"/>
                    </a:lnTo>
                    <a:lnTo>
                      <a:pt x="59" y="61"/>
                    </a:lnTo>
                    <a:lnTo>
                      <a:pt x="70" y="40"/>
                    </a:lnTo>
                    <a:lnTo>
                      <a:pt x="70" y="40"/>
                    </a:lnTo>
                    <a:lnTo>
                      <a:pt x="78" y="24"/>
                    </a:lnTo>
                    <a:lnTo>
                      <a:pt x="83" y="15"/>
                    </a:lnTo>
                    <a:lnTo>
                      <a:pt x="86" y="12"/>
                    </a:lnTo>
                    <a:lnTo>
                      <a:pt x="90" y="8"/>
                    </a:lnTo>
                    <a:lnTo>
                      <a:pt x="90" y="8"/>
                    </a:lnTo>
                    <a:lnTo>
                      <a:pt x="91" y="7"/>
                    </a:lnTo>
                    <a:lnTo>
                      <a:pt x="92" y="6"/>
                    </a:lnTo>
                    <a:lnTo>
                      <a:pt x="92" y="4"/>
                    </a:lnTo>
                    <a:lnTo>
                      <a:pt x="91" y="2"/>
                    </a:lnTo>
                    <a:lnTo>
                      <a:pt x="90" y="1"/>
                    </a:lnTo>
                    <a:lnTo>
                      <a:pt x="88" y="0"/>
                    </a:lnTo>
                    <a:lnTo>
                      <a:pt x="86" y="0"/>
                    </a:lnTo>
                    <a:lnTo>
                      <a:pt x="84" y="0"/>
                    </a:lnTo>
                    <a:lnTo>
                      <a:pt x="84" y="0"/>
                    </a:lnTo>
                    <a:close/>
                  </a:path>
                </a:pathLst>
              </a:custGeom>
              <a:grpFill/>
              <a:ln w="9525">
                <a:noFill/>
                <a:round/>
              </a:ln>
            </p:spPr>
            <p:txBody>
              <a:bodyPr vert="horz" wrap="square" lIns="121920" tIns="60960" rIns="121920" bIns="60960" numCol="1" anchor="t" anchorCtr="0" compatLnSpc="1"/>
              <a:lstStyle/>
              <a:p>
                <a:endParaRPr lang="zh-CN" altLang="en-US" sz="2400">
                  <a:cs typeface="+mn-ea"/>
                  <a:sym typeface="+mn-lt"/>
                </a:endParaRPr>
              </a:p>
            </p:txBody>
          </p:sp>
          <p:sp>
            <p:nvSpPr>
              <p:cNvPr id="167" name="Freeform 894"/>
              <p:cNvSpPr/>
              <p:nvPr/>
            </p:nvSpPr>
            <p:spPr bwMode="auto">
              <a:xfrm>
                <a:off x="4654550" y="1414463"/>
                <a:ext cx="52388" cy="85725"/>
              </a:xfrm>
              <a:custGeom>
                <a:avLst/>
                <a:gdLst/>
                <a:ahLst/>
                <a:cxnLst>
                  <a:cxn ang="0">
                    <a:pos x="90" y="3"/>
                  </a:cxn>
                  <a:cxn ang="0">
                    <a:pos x="90" y="3"/>
                  </a:cxn>
                  <a:cxn ang="0">
                    <a:pos x="89" y="9"/>
                  </a:cxn>
                  <a:cxn ang="0">
                    <a:pos x="86" y="13"/>
                  </a:cxn>
                  <a:cxn ang="0">
                    <a:pos x="79" y="23"/>
                  </a:cxn>
                  <a:cxn ang="0">
                    <a:pos x="67" y="41"/>
                  </a:cxn>
                  <a:cxn ang="0">
                    <a:pos x="67" y="41"/>
                  </a:cxn>
                  <a:cxn ang="0">
                    <a:pos x="53" y="61"/>
                  </a:cxn>
                  <a:cxn ang="0">
                    <a:pos x="38" y="83"/>
                  </a:cxn>
                  <a:cxn ang="0">
                    <a:pos x="38" y="83"/>
                  </a:cxn>
                  <a:cxn ang="0">
                    <a:pos x="33" y="94"/>
                  </a:cxn>
                  <a:cxn ang="0">
                    <a:pos x="28" y="107"/>
                  </a:cxn>
                  <a:cxn ang="0">
                    <a:pos x="23" y="119"/>
                  </a:cxn>
                  <a:cxn ang="0">
                    <a:pos x="20" y="124"/>
                  </a:cxn>
                  <a:cxn ang="0">
                    <a:pos x="15" y="129"/>
                  </a:cxn>
                  <a:cxn ang="0">
                    <a:pos x="15" y="129"/>
                  </a:cxn>
                  <a:cxn ang="0">
                    <a:pos x="10" y="136"/>
                  </a:cxn>
                  <a:cxn ang="0">
                    <a:pos x="6" y="142"/>
                  </a:cxn>
                  <a:cxn ang="0">
                    <a:pos x="3" y="148"/>
                  </a:cxn>
                  <a:cxn ang="0">
                    <a:pos x="0" y="155"/>
                  </a:cxn>
                  <a:cxn ang="0">
                    <a:pos x="0" y="155"/>
                  </a:cxn>
                  <a:cxn ang="0">
                    <a:pos x="0" y="157"/>
                  </a:cxn>
                  <a:cxn ang="0">
                    <a:pos x="0" y="159"/>
                  </a:cxn>
                  <a:cxn ang="0">
                    <a:pos x="1" y="160"/>
                  </a:cxn>
                  <a:cxn ang="0">
                    <a:pos x="3" y="161"/>
                  </a:cxn>
                  <a:cxn ang="0">
                    <a:pos x="6" y="160"/>
                  </a:cxn>
                  <a:cxn ang="0">
                    <a:pos x="8" y="159"/>
                  </a:cxn>
                  <a:cxn ang="0">
                    <a:pos x="9" y="158"/>
                  </a:cxn>
                  <a:cxn ang="0">
                    <a:pos x="9" y="158"/>
                  </a:cxn>
                  <a:cxn ang="0">
                    <a:pos x="13" y="149"/>
                  </a:cxn>
                  <a:cxn ang="0">
                    <a:pos x="20" y="141"/>
                  </a:cxn>
                  <a:cxn ang="0">
                    <a:pos x="26" y="132"/>
                  </a:cxn>
                  <a:cxn ang="0">
                    <a:pos x="31" y="123"/>
                  </a:cxn>
                  <a:cxn ang="0">
                    <a:pos x="31" y="123"/>
                  </a:cxn>
                  <a:cxn ang="0">
                    <a:pos x="40" y="101"/>
                  </a:cxn>
                  <a:cxn ang="0">
                    <a:pos x="45" y="91"/>
                  </a:cxn>
                  <a:cxn ang="0">
                    <a:pos x="51" y="81"/>
                  </a:cxn>
                  <a:cxn ang="0">
                    <a:pos x="51" y="81"/>
                  </a:cxn>
                  <a:cxn ang="0">
                    <a:pos x="65" y="59"/>
                  </a:cxn>
                  <a:cxn ang="0">
                    <a:pos x="79" y="38"/>
                  </a:cxn>
                  <a:cxn ang="0">
                    <a:pos x="79" y="38"/>
                  </a:cxn>
                  <a:cxn ang="0">
                    <a:pos x="91" y="23"/>
                  </a:cxn>
                  <a:cxn ang="0">
                    <a:pos x="96" y="15"/>
                  </a:cxn>
                  <a:cxn ang="0">
                    <a:pos x="98" y="11"/>
                  </a:cxn>
                  <a:cxn ang="0">
                    <a:pos x="99" y="6"/>
                  </a:cxn>
                  <a:cxn ang="0">
                    <a:pos x="99" y="6"/>
                  </a:cxn>
                  <a:cxn ang="0">
                    <a:pos x="99" y="4"/>
                  </a:cxn>
                  <a:cxn ang="0">
                    <a:pos x="98" y="2"/>
                  </a:cxn>
                  <a:cxn ang="0">
                    <a:pos x="97" y="1"/>
                  </a:cxn>
                  <a:cxn ang="0">
                    <a:pos x="95" y="0"/>
                  </a:cxn>
                  <a:cxn ang="0">
                    <a:pos x="94" y="0"/>
                  </a:cxn>
                  <a:cxn ang="0">
                    <a:pos x="92" y="0"/>
                  </a:cxn>
                  <a:cxn ang="0">
                    <a:pos x="91" y="2"/>
                  </a:cxn>
                  <a:cxn ang="0">
                    <a:pos x="90" y="3"/>
                  </a:cxn>
                  <a:cxn ang="0">
                    <a:pos x="90" y="3"/>
                  </a:cxn>
                </a:cxnLst>
                <a:rect l="0" t="0" r="r" b="b"/>
                <a:pathLst>
                  <a:path w="99" h="161">
                    <a:moveTo>
                      <a:pt x="90" y="3"/>
                    </a:moveTo>
                    <a:lnTo>
                      <a:pt x="90" y="3"/>
                    </a:lnTo>
                    <a:lnTo>
                      <a:pt x="89" y="9"/>
                    </a:lnTo>
                    <a:lnTo>
                      <a:pt x="86" y="13"/>
                    </a:lnTo>
                    <a:lnTo>
                      <a:pt x="79" y="23"/>
                    </a:lnTo>
                    <a:lnTo>
                      <a:pt x="67" y="41"/>
                    </a:lnTo>
                    <a:lnTo>
                      <a:pt x="67" y="41"/>
                    </a:lnTo>
                    <a:lnTo>
                      <a:pt x="53" y="61"/>
                    </a:lnTo>
                    <a:lnTo>
                      <a:pt x="38" y="83"/>
                    </a:lnTo>
                    <a:lnTo>
                      <a:pt x="38" y="83"/>
                    </a:lnTo>
                    <a:lnTo>
                      <a:pt x="33" y="94"/>
                    </a:lnTo>
                    <a:lnTo>
                      <a:pt x="28" y="107"/>
                    </a:lnTo>
                    <a:lnTo>
                      <a:pt x="23" y="119"/>
                    </a:lnTo>
                    <a:lnTo>
                      <a:pt x="20" y="124"/>
                    </a:lnTo>
                    <a:lnTo>
                      <a:pt x="15" y="129"/>
                    </a:lnTo>
                    <a:lnTo>
                      <a:pt x="15" y="129"/>
                    </a:lnTo>
                    <a:lnTo>
                      <a:pt x="10" y="136"/>
                    </a:lnTo>
                    <a:lnTo>
                      <a:pt x="6" y="142"/>
                    </a:lnTo>
                    <a:lnTo>
                      <a:pt x="3" y="148"/>
                    </a:lnTo>
                    <a:lnTo>
                      <a:pt x="0" y="155"/>
                    </a:lnTo>
                    <a:lnTo>
                      <a:pt x="0" y="155"/>
                    </a:lnTo>
                    <a:lnTo>
                      <a:pt x="0" y="157"/>
                    </a:lnTo>
                    <a:lnTo>
                      <a:pt x="0" y="159"/>
                    </a:lnTo>
                    <a:lnTo>
                      <a:pt x="1" y="160"/>
                    </a:lnTo>
                    <a:lnTo>
                      <a:pt x="3" y="161"/>
                    </a:lnTo>
                    <a:lnTo>
                      <a:pt x="6" y="160"/>
                    </a:lnTo>
                    <a:lnTo>
                      <a:pt x="8" y="159"/>
                    </a:lnTo>
                    <a:lnTo>
                      <a:pt x="9" y="158"/>
                    </a:lnTo>
                    <a:lnTo>
                      <a:pt x="9" y="158"/>
                    </a:lnTo>
                    <a:lnTo>
                      <a:pt x="13" y="149"/>
                    </a:lnTo>
                    <a:lnTo>
                      <a:pt x="20" y="141"/>
                    </a:lnTo>
                    <a:lnTo>
                      <a:pt x="26" y="132"/>
                    </a:lnTo>
                    <a:lnTo>
                      <a:pt x="31" y="123"/>
                    </a:lnTo>
                    <a:lnTo>
                      <a:pt x="31" y="123"/>
                    </a:lnTo>
                    <a:lnTo>
                      <a:pt x="40" y="101"/>
                    </a:lnTo>
                    <a:lnTo>
                      <a:pt x="45" y="91"/>
                    </a:lnTo>
                    <a:lnTo>
                      <a:pt x="51" y="81"/>
                    </a:lnTo>
                    <a:lnTo>
                      <a:pt x="51" y="81"/>
                    </a:lnTo>
                    <a:lnTo>
                      <a:pt x="65" y="59"/>
                    </a:lnTo>
                    <a:lnTo>
                      <a:pt x="79" y="38"/>
                    </a:lnTo>
                    <a:lnTo>
                      <a:pt x="79" y="38"/>
                    </a:lnTo>
                    <a:lnTo>
                      <a:pt x="91" y="23"/>
                    </a:lnTo>
                    <a:lnTo>
                      <a:pt x="96" y="15"/>
                    </a:lnTo>
                    <a:lnTo>
                      <a:pt x="98" y="11"/>
                    </a:lnTo>
                    <a:lnTo>
                      <a:pt x="99" y="6"/>
                    </a:lnTo>
                    <a:lnTo>
                      <a:pt x="99" y="6"/>
                    </a:lnTo>
                    <a:lnTo>
                      <a:pt x="99" y="4"/>
                    </a:lnTo>
                    <a:lnTo>
                      <a:pt x="98" y="2"/>
                    </a:lnTo>
                    <a:lnTo>
                      <a:pt x="97" y="1"/>
                    </a:lnTo>
                    <a:lnTo>
                      <a:pt x="95" y="0"/>
                    </a:lnTo>
                    <a:lnTo>
                      <a:pt x="94" y="0"/>
                    </a:lnTo>
                    <a:lnTo>
                      <a:pt x="92" y="0"/>
                    </a:lnTo>
                    <a:lnTo>
                      <a:pt x="91" y="2"/>
                    </a:lnTo>
                    <a:lnTo>
                      <a:pt x="90" y="3"/>
                    </a:lnTo>
                    <a:lnTo>
                      <a:pt x="90" y="3"/>
                    </a:lnTo>
                    <a:close/>
                  </a:path>
                </a:pathLst>
              </a:custGeom>
              <a:grpFill/>
              <a:ln w="9525">
                <a:noFill/>
                <a:round/>
              </a:ln>
            </p:spPr>
            <p:txBody>
              <a:bodyPr vert="horz" wrap="square" lIns="121920" tIns="60960" rIns="121920" bIns="60960" numCol="1" anchor="t" anchorCtr="0" compatLnSpc="1"/>
              <a:lstStyle/>
              <a:p>
                <a:endParaRPr lang="zh-CN" altLang="en-US" sz="2400">
                  <a:cs typeface="+mn-ea"/>
                  <a:sym typeface="+mn-lt"/>
                </a:endParaRPr>
              </a:p>
            </p:txBody>
          </p:sp>
          <p:sp>
            <p:nvSpPr>
              <p:cNvPr id="168" name="Freeform 895"/>
              <p:cNvSpPr/>
              <p:nvPr/>
            </p:nvSpPr>
            <p:spPr bwMode="auto">
              <a:xfrm>
                <a:off x="4678363" y="1439863"/>
                <a:ext cx="60325" cy="100013"/>
              </a:xfrm>
              <a:custGeom>
                <a:avLst/>
                <a:gdLst/>
                <a:ahLst/>
                <a:cxnLst>
                  <a:cxn ang="0">
                    <a:pos x="106" y="1"/>
                  </a:cxn>
                  <a:cxn ang="0">
                    <a:pos x="106" y="1"/>
                  </a:cxn>
                  <a:cxn ang="0">
                    <a:pos x="89" y="20"/>
                  </a:cxn>
                  <a:cxn ang="0">
                    <a:pos x="74" y="41"/>
                  </a:cxn>
                  <a:cxn ang="0">
                    <a:pos x="59" y="62"/>
                  </a:cxn>
                  <a:cxn ang="0">
                    <a:pos x="53" y="73"/>
                  </a:cxn>
                  <a:cxn ang="0">
                    <a:pos x="47" y="84"/>
                  </a:cxn>
                  <a:cxn ang="0">
                    <a:pos x="47" y="84"/>
                  </a:cxn>
                  <a:cxn ang="0">
                    <a:pos x="35" y="109"/>
                  </a:cxn>
                  <a:cxn ang="0">
                    <a:pos x="23" y="133"/>
                  </a:cxn>
                  <a:cxn ang="0">
                    <a:pos x="13" y="158"/>
                  </a:cxn>
                  <a:cxn ang="0">
                    <a:pos x="0" y="183"/>
                  </a:cxn>
                  <a:cxn ang="0">
                    <a:pos x="0" y="183"/>
                  </a:cxn>
                  <a:cxn ang="0">
                    <a:pos x="0" y="184"/>
                  </a:cxn>
                  <a:cxn ang="0">
                    <a:pos x="0" y="186"/>
                  </a:cxn>
                  <a:cxn ang="0">
                    <a:pos x="1" y="188"/>
                  </a:cxn>
                  <a:cxn ang="0">
                    <a:pos x="3" y="189"/>
                  </a:cxn>
                  <a:cxn ang="0">
                    <a:pos x="5" y="189"/>
                  </a:cxn>
                  <a:cxn ang="0">
                    <a:pos x="6" y="189"/>
                  </a:cxn>
                  <a:cxn ang="0">
                    <a:pos x="8" y="189"/>
                  </a:cxn>
                  <a:cxn ang="0">
                    <a:pos x="9" y="187"/>
                  </a:cxn>
                  <a:cxn ang="0">
                    <a:pos x="9" y="187"/>
                  </a:cxn>
                  <a:cxn ang="0">
                    <a:pos x="19" y="166"/>
                  </a:cxn>
                  <a:cxn ang="0">
                    <a:pos x="28" y="144"/>
                  </a:cxn>
                  <a:cxn ang="0">
                    <a:pos x="38" y="124"/>
                  </a:cxn>
                  <a:cxn ang="0">
                    <a:pos x="48" y="103"/>
                  </a:cxn>
                  <a:cxn ang="0">
                    <a:pos x="48" y="103"/>
                  </a:cxn>
                  <a:cxn ang="0">
                    <a:pos x="62" y="78"/>
                  </a:cxn>
                  <a:cxn ang="0">
                    <a:pos x="78" y="53"/>
                  </a:cxn>
                  <a:cxn ang="0">
                    <a:pos x="94" y="31"/>
                  </a:cxn>
                  <a:cxn ang="0">
                    <a:pos x="112" y="8"/>
                  </a:cxn>
                  <a:cxn ang="0">
                    <a:pos x="112" y="8"/>
                  </a:cxn>
                  <a:cxn ang="0">
                    <a:pos x="113" y="6"/>
                  </a:cxn>
                  <a:cxn ang="0">
                    <a:pos x="113" y="4"/>
                  </a:cxn>
                  <a:cxn ang="0">
                    <a:pos x="112" y="1"/>
                  </a:cxn>
                  <a:cxn ang="0">
                    <a:pos x="111" y="0"/>
                  </a:cxn>
                  <a:cxn ang="0">
                    <a:pos x="109" y="0"/>
                  </a:cxn>
                  <a:cxn ang="0">
                    <a:pos x="107" y="0"/>
                  </a:cxn>
                  <a:cxn ang="0">
                    <a:pos x="106" y="1"/>
                  </a:cxn>
                  <a:cxn ang="0">
                    <a:pos x="106" y="1"/>
                  </a:cxn>
                </a:cxnLst>
                <a:rect l="0" t="0" r="r" b="b"/>
                <a:pathLst>
                  <a:path w="113" h="189">
                    <a:moveTo>
                      <a:pt x="106" y="1"/>
                    </a:moveTo>
                    <a:lnTo>
                      <a:pt x="106" y="1"/>
                    </a:lnTo>
                    <a:lnTo>
                      <a:pt x="89" y="20"/>
                    </a:lnTo>
                    <a:lnTo>
                      <a:pt x="74" y="41"/>
                    </a:lnTo>
                    <a:lnTo>
                      <a:pt x="59" y="62"/>
                    </a:lnTo>
                    <a:lnTo>
                      <a:pt x="53" y="73"/>
                    </a:lnTo>
                    <a:lnTo>
                      <a:pt x="47" y="84"/>
                    </a:lnTo>
                    <a:lnTo>
                      <a:pt x="47" y="84"/>
                    </a:lnTo>
                    <a:lnTo>
                      <a:pt x="35" y="109"/>
                    </a:lnTo>
                    <a:lnTo>
                      <a:pt x="23" y="133"/>
                    </a:lnTo>
                    <a:lnTo>
                      <a:pt x="13" y="158"/>
                    </a:lnTo>
                    <a:lnTo>
                      <a:pt x="0" y="183"/>
                    </a:lnTo>
                    <a:lnTo>
                      <a:pt x="0" y="183"/>
                    </a:lnTo>
                    <a:lnTo>
                      <a:pt x="0" y="184"/>
                    </a:lnTo>
                    <a:lnTo>
                      <a:pt x="0" y="186"/>
                    </a:lnTo>
                    <a:lnTo>
                      <a:pt x="1" y="188"/>
                    </a:lnTo>
                    <a:lnTo>
                      <a:pt x="3" y="189"/>
                    </a:lnTo>
                    <a:lnTo>
                      <a:pt x="5" y="189"/>
                    </a:lnTo>
                    <a:lnTo>
                      <a:pt x="6" y="189"/>
                    </a:lnTo>
                    <a:lnTo>
                      <a:pt x="8" y="189"/>
                    </a:lnTo>
                    <a:lnTo>
                      <a:pt x="9" y="187"/>
                    </a:lnTo>
                    <a:lnTo>
                      <a:pt x="9" y="187"/>
                    </a:lnTo>
                    <a:lnTo>
                      <a:pt x="19" y="166"/>
                    </a:lnTo>
                    <a:lnTo>
                      <a:pt x="28" y="144"/>
                    </a:lnTo>
                    <a:lnTo>
                      <a:pt x="38" y="124"/>
                    </a:lnTo>
                    <a:lnTo>
                      <a:pt x="48" y="103"/>
                    </a:lnTo>
                    <a:lnTo>
                      <a:pt x="48" y="103"/>
                    </a:lnTo>
                    <a:lnTo>
                      <a:pt x="62" y="78"/>
                    </a:lnTo>
                    <a:lnTo>
                      <a:pt x="78" y="53"/>
                    </a:lnTo>
                    <a:lnTo>
                      <a:pt x="94" y="31"/>
                    </a:lnTo>
                    <a:lnTo>
                      <a:pt x="112" y="8"/>
                    </a:lnTo>
                    <a:lnTo>
                      <a:pt x="112" y="8"/>
                    </a:lnTo>
                    <a:lnTo>
                      <a:pt x="113" y="6"/>
                    </a:lnTo>
                    <a:lnTo>
                      <a:pt x="113" y="4"/>
                    </a:lnTo>
                    <a:lnTo>
                      <a:pt x="112" y="1"/>
                    </a:lnTo>
                    <a:lnTo>
                      <a:pt x="111" y="0"/>
                    </a:lnTo>
                    <a:lnTo>
                      <a:pt x="109" y="0"/>
                    </a:lnTo>
                    <a:lnTo>
                      <a:pt x="107" y="0"/>
                    </a:lnTo>
                    <a:lnTo>
                      <a:pt x="106" y="1"/>
                    </a:lnTo>
                    <a:lnTo>
                      <a:pt x="106" y="1"/>
                    </a:lnTo>
                    <a:close/>
                  </a:path>
                </a:pathLst>
              </a:custGeom>
              <a:grpFill/>
              <a:ln w="9525">
                <a:noFill/>
                <a:round/>
              </a:ln>
            </p:spPr>
            <p:txBody>
              <a:bodyPr vert="horz" wrap="square" lIns="121920" tIns="60960" rIns="121920" bIns="60960" numCol="1" anchor="t" anchorCtr="0" compatLnSpc="1"/>
              <a:lstStyle/>
              <a:p>
                <a:endParaRPr lang="zh-CN" altLang="en-US" sz="2400">
                  <a:cs typeface="+mn-ea"/>
                  <a:sym typeface="+mn-lt"/>
                </a:endParaRPr>
              </a:p>
            </p:txBody>
          </p:sp>
          <p:sp>
            <p:nvSpPr>
              <p:cNvPr id="169" name="Freeform 896"/>
              <p:cNvSpPr/>
              <p:nvPr/>
            </p:nvSpPr>
            <p:spPr bwMode="auto">
              <a:xfrm>
                <a:off x="4706938" y="1471613"/>
                <a:ext cx="66675" cy="106363"/>
              </a:xfrm>
              <a:custGeom>
                <a:avLst/>
                <a:gdLst/>
                <a:ahLst/>
                <a:cxnLst>
                  <a:cxn ang="0">
                    <a:pos x="120" y="2"/>
                  </a:cxn>
                  <a:cxn ang="0">
                    <a:pos x="120" y="2"/>
                  </a:cxn>
                  <a:cxn ang="0">
                    <a:pos x="112" y="12"/>
                  </a:cxn>
                  <a:cxn ang="0">
                    <a:pos x="104" y="23"/>
                  </a:cxn>
                  <a:cxn ang="0">
                    <a:pos x="90" y="46"/>
                  </a:cxn>
                  <a:cxn ang="0">
                    <a:pos x="77" y="70"/>
                  </a:cxn>
                  <a:cxn ang="0">
                    <a:pos x="62" y="93"/>
                  </a:cxn>
                  <a:cxn ang="0">
                    <a:pos x="62" y="93"/>
                  </a:cxn>
                  <a:cxn ang="0">
                    <a:pos x="32" y="138"/>
                  </a:cxn>
                  <a:cxn ang="0">
                    <a:pos x="18" y="162"/>
                  </a:cxn>
                  <a:cxn ang="0">
                    <a:pos x="4" y="186"/>
                  </a:cxn>
                  <a:cxn ang="0">
                    <a:pos x="4" y="186"/>
                  </a:cxn>
                  <a:cxn ang="0">
                    <a:pos x="1" y="187"/>
                  </a:cxn>
                  <a:cxn ang="0">
                    <a:pos x="0" y="188"/>
                  </a:cxn>
                  <a:cxn ang="0">
                    <a:pos x="0" y="190"/>
                  </a:cxn>
                  <a:cxn ang="0">
                    <a:pos x="0" y="195"/>
                  </a:cxn>
                  <a:cxn ang="0">
                    <a:pos x="0" y="195"/>
                  </a:cxn>
                  <a:cxn ang="0">
                    <a:pos x="1" y="198"/>
                  </a:cxn>
                  <a:cxn ang="0">
                    <a:pos x="4" y="199"/>
                  </a:cxn>
                  <a:cxn ang="0">
                    <a:pos x="6" y="199"/>
                  </a:cxn>
                  <a:cxn ang="0">
                    <a:pos x="8" y="198"/>
                  </a:cxn>
                  <a:cxn ang="0">
                    <a:pos x="9" y="197"/>
                  </a:cxn>
                  <a:cxn ang="0">
                    <a:pos x="9" y="197"/>
                  </a:cxn>
                  <a:cxn ang="0">
                    <a:pos x="22" y="174"/>
                  </a:cxn>
                  <a:cxn ang="0">
                    <a:pos x="35" y="154"/>
                  </a:cxn>
                  <a:cxn ang="0">
                    <a:pos x="63" y="110"/>
                  </a:cxn>
                  <a:cxn ang="0">
                    <a:pos x="63" y="110"/>
                  </a:cxn>
                  <a:cxn ang="0">
                    <a:pos x="79" y="84"/>
                  </a:cxn>
                  <a:cxn ang="0">
                    <a:pos x="93" y="59"/>
                  </a:cxn>
                  <a:cxn ang="0">
                    <a:pos x="110" y="33"/>
                  </a:cxn>
                  <a:cxn ang="0">
                    <a:pos x="118" y="20"/>
                  </a:cxn>
                  <a:cxn ang="0">
                    <a:pos x="127" y="8"/>
                  </a:cxn>
                  <a:cxn ang="0">
                    <a:pos x="127" y="8"/>
                  </a:cxn>
                  <a:cxn ang="0">
                    <a:pos x="128" y="7"/>
                  </a:cxn>
                  <a:cxn ang="0">
                    <a:pos x="128" y="5"/>
                  </a:cxn>
                  <a:cxn ang="0">
                    <a:pos x="126" y="2"/>
                  </a:cxn>
                  <a:cxn ang="0">
                    <a:pos x="125" y="1"/>
                  </a:cxn>
                  <a:cxn ang="0">
                    <a:pos x="123" y="0"/>
                  </a:cxn>
                  <a:cxn ang="0">
                    <a:pos x="122" y="1"/>
                  </a:cxn>
                  <a:cxn ang="0">
                    <a:pos x="120" y="2"/>
                  </a:cxn>
                  <a:cxn ang="0">
                    <a:pos x="120" y="2"/>
                  </a:cxn>
                </a:cxnLst>
                <a:rect l="0" t="0" r="r" b="b"/>
                <a:pathLst>
                  <a:path w="128" h="199">
                    <a:moveTo>
                      <a:pt x="120" y="2"/>
                    </a:moveTo>
                    <a:lnTo>
                      <a:pt x="120" y="2"/>
                    </a:lnTo>
                    <a:lnTo>
                      <a:pt x="112" y="12"/>
                    </a:lnTo>
                    <a:lnTo>
                      <a:pt x="104" y="23"/>
                    </a:lnTo>
                    <a:lnTo>
                      <a:pt x="90" y="46"/>
                    </a:lnTo>
                    <a:lnTo>
                      <a:pt x="77" y="70"/>
                    </a:lnTo>
                    <a:lnTo>
                      <a:pt x="62" y="93"/>
                    </a:lnTo>
                    <a:lnTo>
                      <a:pt x="62" y="93"/>
                    </a:lnTo>
                    <a:lnTo>
                      <a:pt x="32" y="138"/>
                    </a:lnTo>
                    <a:lnTo>
                      <a:pt x="18" y="162"/>
                    </a:lnTo>
                    <a:lnTo>
                      <a:pt x="4" y="186"/>
                    </a:lnTo>
                    <a:lnTo>
                      <a:pt x="4" y="186"/>
                    </a:lnTo>
                    <a:lnTo>
                      <a:pt x="1" y="187"/>
                    </a:lnTo>
                    <a:lnTo>
                      <a:pt x="0" y="188"/>
                    </a:lnTo>
                    <a:lnTo>
                      <a:pt x="0" y="190"/>
                    </a:lnTo>
                    <a:lnTo>
                      <a:pt x="0" y="195"/>
                    </a:lnTo>
                    <a:lnTo>
                      <a:pt x="0" y="195"/>
                    </a:lnTo>
                    <a:lnTo>
                      <a:pt x="1" y="198"/>
                    </a:lnTo>
                    <a:lnTo>
                      <a:pt x="4" y="199"/>
                    </a:lnTo>
                    <a:lnTo>
                      <a:pt x="6" y="199"/>
                    </a:lnTo>
                    <a:lnTo>
                      <a:pt x="8" y="198"/>
                    </a:lnTo>
                    <a:lnTo>
                      <a:pt x="9" y="197"/>
                    </a:lnTo>
                    <a:lnTo>
                      <a:pt x="9" y="197"/>
                    </a:lnTo>
                    <a:lnTo>
                      <a:pt x="22" y="174"/>
                    </a:lnTo>
                    <a:lnTo>
                      <a:pt x="35" y="154"/>
                    </a:lnTo>
                    <a:lnTo>
                      <a:pt x="63" y="110"/>
                    </a:lnTo>
                    <a:lnTo>
                      <a:pt x="63" y="110"/>
                    </a:lnTo>
                    <a:lnTo>
                      <a:pt x="79" y="84"/>
                    </a:lnTo>
                    <a:lnTo>
                      <a:pt x="93" y="59"/>
                    </a:lnTo>
                    <a:lnTo>
                      <a:pt x="110" y="33"/>
                    </a:lnTo>
                    <a:lnTo>
                      <a:pt x="118" y="20"/>
                    </a:lnTo>
                    <a:lnTo>
                      <a:pt x="127" y="8"/>
                    </a:lnTo>
                    <a:lnTo>
                      <a:pt x="127" y="8"/>
                    </a:lnTo>
                    <a:lnTo>
                      <a:pt x="128" y="7"/>
                    </a:lnTo>
                    <a:lnTo>
                      <a:pt x="128" y="5"/>
                    </a:lnTo>
                    <a:lnTo>
                      <a:pt x="126" y="2"/>
                    </a:lnTo>
                    <a:lnTo>
                      <a:pt x="125" y="1"/>
                    </a:lnTo>
                    <a:lnTo>
                      <a:pt x="123" y="0"/>
                    </a:lnTo>
                    <a:lnTo>
                      <a:pt x="122" y="1"/>
                    </a:lnTo>
                    <a:lnTo>
                      <a:pt x="120" y="2"/>
                    </a:lnTo>
                    <a:lnTo>
                      <a:pt x="120" y="2"/>
                    </a:lnTo>
                    <a:close/>
                  </a:path>
                </a:pathLst>
              </a:custGeom>
              <a:grpFill/>
              <a:ln w="9525">
                <a:noFill/>
                <a:round/>
              </a:ln>
            </p:spPr>
            <p:txBody>
              <a:bodyPr vert="horz" wrap="square" lIns="121920" tIns="60960" rIns="121920" bIns="60960" numCol="1" anchor="t" anchorCtr="0" compatLnSpc="1"/>
              <a:lstStyle/>
              <a:p>
                <a:endParaRPr lang="zh-CN" altLang="en-US" sz="2400">
                  <a:cs typeface="+mn-ea"/>
                  <a:sym typeface="+mn-lt"/>
                </a:endParaRPr>
              </a:p>
            </p:txBody>
          </p:sp>
          <p:sp>
            <p:nvSpPr>
              <p:cNvPr id="170" name="Freeform 897"/>
              <p:cNvSpPr/>
              <p:nvPr/>
            </p:nvSpPr>
            <p:spPr bwMode="auto">
              <a:xfrm>
                <a:off x="4729163" y="1522413"/>
                <a:ext cx="65088" cy="112713"/>
              </a:xfrm>
              <a:custGeom>
                <a:avLst/>
                <a:gdLst/>
                <a:ahLst/>
                <a:cxnLst>
                  <a:cxn ang="0">
                    <a:pos x="115" y="4"/>
                  </a:cxn>
                  <a:cxn ang="0">
                    <a:pos x="115" y="4"/>
                  </a:cxn>
                  <a:cxn ang="0">
                    <a:pos x="110" y="18"/>
                  </a:cxn>
                  <a:cxn ang="0">
                    <a:pos x="105" y="32"/>
                  </a:cxn>
                  <a:cxn ang="0">
                    <a:pos x="99" y="45"/>
                  </a:cxn>
                  <a:cxn ang="0">
                    <a:pos x="91" y="59"/>
                  </a:cxn>
                  <a:cxn ang="0">
                    <a:pos x="77" y="85"/>
                  </a:cxn>
                  <a:cxn ang="0">
                    <a:pos x="63" y="111"/>
                  </a:cxn>
                  <a:cxn ang="0">
                    <a:pos x="63" y="111"/>
                  </a:cxn>
                  <a:cxn ang="0">
                    <a:pos x="56" y="124"/>
                  </a:cxn>
                  <a:cxn ang="0">
                    <a:pos x="49" y="137"/>
                  </a:cxn>
                  <a:cxn ang="0">
                    <a:pos x="35" y="162"/>
                  </a:cxn>
                  <a:cxn ang="0">
                    <a:pos x="35" y="162"/>
                  </a:cxn>
                  <a:cxn ang="0">
                    <a:pos x="26" y="173"/>
                  </a:cxn>
                  <a:cxn ang="0">
                    <a:pos x="18" y="185"/>
                  </a:cxn>
                  <a:cxn ang="0">
                    <a:pos x="10" y="195"/>
                  </a:cxn>
                  <a:cxn ang="0">
                    <a:pos x="1" y="206"/>
                  </a:cxn>
                  <a:cxn ang="0">
                    <a:pos x="1" y="206"/>
                  </a:cxn>
                  <a:cxn ang="0">
                    <a:pos x="0" y="208"/>
                  </a:cxn>
                  <a:cxn ang="0">
                    <a:pos x="1" y="210"/>
                  </a:cxn>
                  <a:cxn ang="0">
                    <a:pos x="1" y="212"/>
                  </a:cxn>
                  <a:cxn ang="0">
                    <a:pos x="4" y="213"/>
                  </a:cxn>
                  <a:cxn ang="0">
                    <a:pos x="5" y="214"/>
                  </a:cxn>
                  <a:cxn ang="0">
                    <a:pos x="7" y="214"/>
                  </a:cxn>
                  <a:cxn ang="0">
                    <a:pos x="9" y="213"/>
                  </a:cxn>
                  <a:cxn ang="0">
                    <a:pos x="10" y="212"/>
                  </a:cxn>
                  <a:cxn ang="0">
                    <a:pos x="10" y="212"/>
                  </a:cxn>
                  <a:cxn ang="0">
                    <a:pos x="18" y="200"/>
                  </a:cxn>
                  <a:cxn ang="0">
                    <a:pos x="26" y="189"/>
                  </a:cxn>
                  <a:cxn ang="0">
                    <a:pos x="35" y="178"/>
                  </a:cxn>
                  <a:cxn ang="0">
                    <a:pos x="42" y="167"/>
                  </a:cxn>
                  <a:cxn ang="0">
                    <a:pos x="42" y="167"/>
                  </a:cxn>
                  <a:cxn ang="0">
                    <a:pos x="59" y="138"/>
                  </a:cxn>
                  <a:cxn ang="0">
                    <a:pos x="75" y="109"/>
                  </a:cxn>
                  <a:cxn ang="0">
                    <a:pos x="75" y="109"/>
                  </a:cxn>
                  <a:cxn ang="0">
                    <a:pos x="88" y="83"/>
                  </a:cxn>
                  <a:cxn ang="0">
                    <a:pos x="102" y="59"/>
                  </a:cxn>
                  <a:cxn ang="0">
                    <a:pos x="109" y="46"/>
                  </a:cxn>
                  <a:cxn ang="0">
                    <a:pos x="114" y="33"/>
                  </a:cxn>
                  <a:cxn ang="0">
                    <a:pos x="119" y="19"/>
                  </a:cxn>
                  <a:cxn ang="0">
                    <a:pos x="124" y="6"/>
                  </a:cxn>
                  <a:cxn ang="0">
                    <a:pos x="124" y="6"/>
                  </a:cxn>
                  <a:cxn ang="0">
                    <a:pos x="124" y="4"/>
                  </a:cxn>
                  <a:cxn ang="0">
                    <a:pos x="123" y="3"/>
                  </a:cxn>
                  <a:cxn ang="0">
                    <a:pos x="122" y="1"/>
                  </a:cxn>
                  <a:cxn ang="0">
                    <a:pos x="120" y="1"/>
                  </a:cxn>
                  <a:cxn ang="0">
                    <a:pos x="119" y="0"/>
                  </a:cxn>
                  <a:cxn ang="0">
                    <a:pos x="117" y="1"/>
                  </a:cxn>
                  <a:cxn ang="0">
                    <a:pos x="116" y="2"/>
                  </a:cxn>
                  <a:cxn ang="0">
                    <a:pos x="115" y="4"/>
                  </a:cxn>
                  <a:cxn ang="0">
                    <a:pos x="115" y="4"/>
                  </a:cxn>
                </a:cxnLst>
                <a:rect l="0" t="0" r="r" b="b"/>
                <a:pathLst>
                  <a:path w="124" h="214">
                    <a:moveTo>
                      <a:pt x="115" y="4"/>
                    </a:moveTo>
                    <a:lnTo>
                      <a:pt x="115" y="4"/>
                    </a:lnTo>
                    <a:lnTo>
                      <a:pt x="110" y="18"/>
                    </a:lnTo>
                    <a:lnTo>
                      <a:pt x="105" y="32"/>
                    </a:lnTo>
                    <a:lnTo>
                      <a:pt x="99" y="45"/>
                    </a:lnTo>
                    <a:lnTo>
                      <a:pt x="91" y="59"/>
                    </a:lnTo>
                    <a:lnTo>
                      <a:pt x="77" y="85"/>
                    </a:lnTo>
                    <a:lnTo>
                      <a:pt x="63" y="111"/>
                    </a:lnTo>
                    <a:lnTo>
                      <a:pt x="63" y="111"/>
                    </a:lnTo>
                    <a:lnTo>
                      <a:pt x="56" y="124"/>
                    </a:lnTo>
                    <a:lnTo>
                      <a:pt x="49" y="137"/>
                    </a:lnTo>
                    <a:lnTo>
                      <a:pt x="35" y="162"/>
                    </a:lnTo>
                    <a:lnTo>
                      <a:pt x="35" y="162"/>
                    </a:lnTo>
                    <a:lnTo>
                      <a:pt x="26" y="173"/>
                    </a:lnTo>
                    <a:lnTo>
                      <a:pt x="18" y="185"/>
                    </a:lnTo>
                    <a:lnTo>
                      <a:pt x="10" y="195"/>
                    </a:lnTo>
                    <a:lnTo>
                      <a:pt x="1" y="206"/>
                    </a:lnTo>
                    <a:lnTo>
                      <a:pt x="1" y="206"/>
                    </a:lnTo>
                    <a:lnTo>
                      <a:pt x="0" y="208"/>
                    </a:lnTo>
                    <a:lnTo>
                      <a:pt x="1" y="210"/>
                    </a:lnTo>
                    <a:lnTo>
                      <a:pt x="1" y="212"/>
                    </a:lnTo>
                    <a:lnTo>
                      <a:pt x="4" y="213"/>
                    </a:lnTo>
                    <a:lnTo>
                      <a:pt x="5" y="214"/>
                    </a:lnTo>
                    <a:lnTo>
                      <a:pt x="7" y="214"/>
                    </a:lnTo>
                    <a:lnTo>
                      <a:pt x="9" y="213"/>
                    </a:lnTo>
                    <a:lnTo>
                      <a:pt x="10" y="212"/>
                    </a:lnTo>
                    <a:lnTo>
                      <a:pt x="10" y="212"/>
                    </a:lnTo>
                    <a:lnTo>
                      <a:pt x="18" y="200"/>
                    </a:lnTo>
                    <a:lnTo>
                      <a:pt x="26" y="189"/>
                    </a:lnTo>
                    <a:lnTo>
                      <a:pt x="35" y="178"/>
                    </a:lnTo>
                    <a:lnTo>
                      <a:pt x="42" y="167"/>
                    </a:lnTo>
                    <a:lnTo>
                      <a:pt x="42" y="167"/>
                    </a:lnTo>
                    <a:lnTo>
                      <a:pt x="59" y="138"/>
                    </a:lnTo>
                    <a:lnTo>
                      <a:pt x="75" y="109"/>
                    </a:lnTo>
                    <a:lnTo>
                      <a:pt x="75" y="109"/>
                    </a:lnTo>
                    <a:lnTo>
                      <a:pt x="88" y="83"/>
                    </a:lnTo>
                    <a:lnTo>
                      <a:pt x="102" y="59"/>
                    </a:lnTo>
                    <a:lnTo>
                      <a:pt x="109" y="46"/>
                    </a:lnTo>
                    <a:lnTo>
                      <a:pt x="114" y="33"/>
                    </a:lnTo>
                    <a:lnTo>
                      <a:pt x="119" y="19"/>
                    </a:lnTo>
                    <a:lnTo>
                      <a:pt x="124" y="6"/>
                    </a:lnTo>
                    <a:lnTo>
                      <a:pt x="124" y="6"/>
                    </a:lnTo>
                    <a:lnTo>
                      <a:pt x="124" y="4"/>
                    </a:lnTo>
                    <a:lnTo>
                      <a:pt x="123" y="3"/>
                    </a:lnTo>
                    <a:lnTo>
                      <a:pt x="122" y="1"/>
                    </a:lnTo>
                    <a:lnTo>
                      <a:pt x="120" y="1"/>
                    </a:lnTo>
                    <a:lnTo>
                      <a:pt x="119" y="0"/>
                    </a:lnTo>
                    <a:lnTo>
                      <a:pt x="117" y="1"/>
                    </a:lnTo>
                    <a:lnTo>
                      <a:pt x="116" y="2"/>
                    </a:lnTo>
                    <a:lnTo>
                      <a:pt x="115" y="4"/>
                    </a:lnTo>
                    <a:lnTo>
                      <a:pt x="115" y="4"/>
                    </a:lnTo>
                    <a:close/>
                  </a:path>
                </a:pathLst>
              </a:custGeom>
              <a:grpFill/>
              <a:ln w="9525">
                <a:noFill/>
                <a:round/>
              </a:ln>
            </p:spPr>
            <p:txBody>
              <a:bodyPr vert="horz" wrap="square" lIns="121920" tIns="60960" rIns="121920" bIns="60960" numCol="1" anchor="t" anchorCtr="0" compatLnSpc="1"/>
              <a:lstStyle/>
              <a:p>
                <a:endParaRPr lang="zh-CN" altLang="en-US" sz="2400">
                  <a:cs typeface="+mn-ea"/>
                  <a:sym typeface="+mn-lt"/>
                </a:endParaRPr>
              </a:p>
            </p:txBody>
          </p:sp>
          <p:sp>
            <p:nvSpPr>
              <p:cNvPr id="171" name="Freeform 898"/>
              <p:cNvSpPr/>
              <p:nvPr/>
            </p:nvSpPr>
            <p:spPr bwMode="auto">
              <a:xfrm>
                <a:off x="4733925" y="1582738"/>
                <a:ext cx="63500" cy="107950"/>
              </a:xfrm>
              <a:custGeom>
                <a:avLst/>
                <a:gdLst/>
                <a:ahLst/>
                <a:cxnLst>
                  <a:cxn ang="0">
                    <a:pos x="109" y="2"/>
                  </a:cxn>
                  <a:cxn ang="0">
                    <a:pos x="109" y="2"/>
                  </a:cxn>
                  <a:cxn ang="0">
                    <a:pos x="101" y="14"/>
                  </a:cxn>
                  <a:cxn ang="0">
                    <a:pos x="94" y="25"/>
                  </a:cxn>
                  <a:cxn ang="0">
                    <a:pos x="80" y="48"/>
                  </a:cxn>
                  <a:cxn ang="0">
                    <a:pos x="68" y="73"/>
                  </a:cxn>
                  <a:cxn ang="0">
                    <a:pos x="57" y="99"/>
                  </a:cxn>
                  <a:cxn ang="0">
                    <a:pos x="57" y="99"/>
                  </a:cxn>
                  <a:cxn ang="0">
                    <a:pos x="50" y="111"/>
                  </a:cxn>
                  <a:cxn ang="0">
                    <a:pos x="44" y="123"/>
                  </a:cxn>
                  <a:cxn ang="0">
                    <a:pos x="29" y="148"/>
                  </a:cxn>
                  <a:cxn ang="0">
                    <a:pos x="14" y="173"/>
                  </a:cxn>
                  <a:cxn ang="0">
                    <a:pos x="7" y="185"/>
                  </a:cxn>
                  <a:cxn ang="0">
                    <a:pos x="0" y="198"/>
                  </a:cxn>
                  <a:cxn ang="0">
                    <a:pos x="0" y="198"/>
                  </a:cxn>
                  <a:cxn ang="0">
                    <a:pos x="0" y="200"/>
                  </a:cxn>
                  <a:cxn ang="0">
                    <a:pos x="0" y="202"/>
                  </a:cxn>
                  <a:cxn ang="0">
                    <a:pos x="1" y="203"/>
                  </a:cxn>
                  <a:cxn ang="0">
                    <a:pos x="2" y="204"/>
                  </a:cxn>
                  <a:cxn ang="0">
                    <a:pos x="4" y="205"/>
                  </a:cxn>
                  <a:cxn ang="0">
                    <a:pos x="5" y="205"/>
                  </a:cxn>
                  <a:cxn ang="0">
                    <a:pos x="7" y="204"/>
                  </a:cxn>
                  <a:cxn ang="0">
                    <a:pos x="8" y="203"/>
                  </a:cxn>
                  <a:cxn ang="0">
                    <a:pos x="8" y="203"/>
                  </a:cxn>
                  <a:cxn ang="0">
                    <a:pos x="19" y="180"/>
                  </a:cxn>
                  <a:cxn ang="0">
                    <a:pos x="32" y="158"/>
                  </a:cxn>
                  <a:cxn ang="0">
                    <a:pos x="58" y="116"/>
                  </a:cxn>
                  <a:cxn ang="0">
                    <a:pos x="58" y="116"/>
                  </a:cxn>
                  <a:cxn ang="0">
                    <a:pos x="65" y="103"/>
                  </a:cxn>
                  <a:cxn ang="0">
                    <a:pos x="72" y="89"/>
                  </a:cxn>
                  <a:cxn ang="0">
                    <a:pos x="84" y="61"/>
                  </a:cxn>
                  <a:cxn ang="0">
                    <a:pos x="92" y="48"/>
                  </a:cxn>
                  <a:cxn ang="0">
                    <a:pos x="99" y="34"/>
                  </a:cxn>
                  <a:cxn ang="0">
                    <a:pos x="107" y="21"/>
                  </a:cxn>
                  <a:cxn ang="0">
                    <a:pos x="116" y="9"/>
                  </a:cxn>
                  <a:cxn ang="0">
                    <a:pos x="116" y="9"/>
                  </a:cxn>
                  <a:cxn ang="0">
                    <a:pos x="118" y="8"/>
                  </a:cxn>
                  <a:cxn ang="0">
                    <a:pos x="118" y="6"/>
                  </a:cxn>
                  <a:cxn ang="0">
                    <a:pos x="115" y="2"/>
                  </a:cxn>
                  <a:cxn ang="0">
                    <a:pos x="114" y="1"/>
                  </a:cxn>
                  <a:cxn ang="0">
                    <a:pos x="113" y="0"/>
                  </a:cxn>
                  <a:cxn ang="0">
                    <a:pos x="111" y="1"/>
                  </a:cxn>
                  <a:cxn ang="0">
                    <a:pos x="109" y="2"/>
                  </a:cxn>
                  <a:cxn ang="0">
                    <a:pos x="109" y="2"/>
                  </a:cxn>
                </a:cxnLst>
                <a:rect l="0" t="0" r="r" b="b"/>
                <a:pathLst>
                  <a:path w="118" h="205">
                    <a:moveTo>
                      <a:pt x="109" y="2"/>
                    </a:moveTo>
                    <a:lnTo>
                      <a:pt x="109" y="2"/>
                    </a:lnTo>
                    <a:lnTo>
                      <a:pt x="101" y="14"/>
                    </a:lnTo>
                    <a:lnTo>
                      <a:pt x="94" y="25"/>
                    </a:lnTo>
                    <a:lnTo>
                      <a:pt x="80" y="48"/>
                    </a:lnTo>
                    <a:lnTo>
                      <a:pt x="68" y="73"/>
                    </a:lnTo>
                    <a:lnTo>
                      <a:pt x="57" y="99"/>
                    </a:lnTo>
                    <a:lnTo>
                      <a:pt x="57" y="99"/>
                    </a:lnTo>
                    <a:lnTo>
                      <a:pt x="50" y="111"/>
                    </a:lnTo>
                    <a:lnTo>
                      <a:pt x="44" y="123"/>
                    </a:lnTo>
                    <a:lnTo>
                      <a:pt x="29" y="148"/>
                    </a:lnTo>
                    <a:lnTo>
                      <a:pt x="14" y="173"/>
                    </a:lnTo>
                    <a:lnTo>
                      <a:pt x="7" y="185"/>
                    </a:lnTo>
                    <a:lnTo>
                      <a:pt x="0" y="198"/>
                    </a:lnTo>
                    <a:lnTo>
                      <a:pt x="0" y="198"/>
                    </a:lnTo>
                    <a:lnTo>
                      <a:pt x="0" y="200"/>
                    </a:lnTo>
                    <a:lnTo>
                      <a:pt x="0" y="202"/>
                    </a:lnTo>
                    <a:lnTo>
                      <a:pt x="1" y="203"/>
                    </a:lnTo>
                    <a:lnTo>
                      <a:pt x="2" y="204"/>
                    </a:lnTo>
                    <a:lnTo>
                      <a:pt x="4" y="205"/>
                    </a:lnTo>
                    <a:lnTo>
                      <a:pt x="5" y="205"/>
                    </a:lnTo>
                    <a:lnTo>
                      <a:pt x="7" y="204"/>
                    </a:lnTo>
                    <a:lnTo>
                      <a:pt x="8" y="203"/>
                    </a:lnTo>
                    <a:lnTo>
                      <a:pt x="8" y="203"/>
                    </a:lnTo>
                    <a:lnTo>
                      <a:pt x="19" y="180"/>
                    </a:lnTo>
                    <a:lnTo>
                      <a:pt x="32" y="158"/>
                    </a:lnTo>
                    <a:lnTo>
                      <a:pt x="58" y="116"/>
                    </a:lnTo>
                    <a:lnTo>
                      <a:pt x="58" y="116"/>
                    </a:lnTo>
                    <a:lnTo>
                      <a:pt x="65" y="103"/>
                    </a:lnTo>
                    <a:lnTo>
                      <a:pt x="72" y="89"/>
                    </a:lnTo>
                    <a:lnTo>
                      <a:pt x="84" y="61"/>
                    </a:lnTo>
                    <a:lnTo>
                      <a:pt x="92" y="48"/>
                    </a:lnTo>
                    <a:lnTo>
                      <a:pt x="99" y="34"/>
                    </a:lnTo>
                    <a:lnTo>
                      <a:pt x="107" y="21"/>
                    </a:lnTo>
                    <a:lnTo>
                      <a:pt x="116" y="9"/>
                    </a:lnTo>
                    <a:lnTo>
                      <a:pt x="116" y="9"/>
                    </a:lnTo>
                    <a:lnTo>
                      <a:pt x="118" y="8"/>
                    </a:lnTo>
                    <a:lnTo>
                      <a:pt x="118" y="6"/>
                    </a:lnTo>
                    <a:lnTo>
                      <a:pt x="115" y="2"/>
                    </a:lnTo>
                    <a:lnTo>
                      <a:pt x="114" y="1"/>
                    </a:lnTo>
                    <a:lnTo>
                      <a:pt x="113" y="0"/>
                    </a:lnTo>
                    <a:lnTo>
                      <a:pt x="111" y="1"/>
                    </a:lnTo>
                    <a:lnTo>
                      <a:pt x="109" y="2"/>
                    </a:lnTo>
                    <a:lnTo>
                      <a:pt x="109" y="2"/>
                    </a:lnTo>
                    <a:close/>
                  </a:path>
                </a:pathLst>
              </a:custGeom>
              <a:grpFill/>
              <a:ln w="9525">
                <a:noFill/>
                <a:round/>
              </a:ln>
            </p:spPr>
            <p:txBody>
              <a:bodyPr vert="horz" wrap="square" lIns="121920" tIns="60960" rIns="121920" bIns="60960" numCol="1" anchor="t" anchorCtr="0" compatLnSpc="1"/>
              <a:lstStyle/>
              <a:p>
                <a:endParaRPr lang="zh-CN" altLang="en-US" sz="2400">
                  <a:cs typeface="+mn-ea"/>
                  <a:sym typeface="+mn-lt"/>
                </a:endParaRPr>
              </a:p>
            </p:txBody>
          </p:sp>
          <p:sp>
            <p:nvSpPr>
              <p:cNvPr id="172" name="Freeform 899"/>
              <p:cNvSpPr/>
              <p:nvPr/>
            </p:nvSpPr>
            <p:spPr bwMode="auto">
              <a:xfrm>
                <a:off x="4746625" y="1630363"/>
                <a:ext cx="68263" cy="120650"/>
              </a:xfrm>
              <a:custGeom>
                <a:avLst/>
                <a:gdLst/>
                <a:ahLst/>
                <a:cxnLst>
                  <a:cxn ang="0">
                    <a:pos x="119" y="3"/>
                  </a:cxn>
                  <a:cxn ang="0">
                    <a:pos x="119" y="3"/>
                  </a:cxn>
                  <a:cxn ang="0">
                    <a:pos x="118" y="10"/>
                  </a:cxn>
                  <a:cxn ang="0">
                    <a:pos x="116" y="16"/>
                  </a:cxn>
                  <a:cxn ang="0">
                    <a:pos x="109" y="29"/>
                  </a:cxn>
                  <a:cxn ang="0">
                    <a:pos x="96" y="54"/>
                  </a:cxn>
                  <a:cxn ang="0">
                    <a:pos x="96" y="54"/>
                  </a:cxn>
                  <a:cxn ang="0">
                    <a:pos x="86" y="69"/>
                  </a:cxn>
                  <a:cxn ang="0">
                    <a:pos x="77" y="84"/>
                  </a:cxn>
                  <a:cxn ang="0">
                    <a:pos x="58" y="112"/>
                  </a:cxn>
                  <a:cxn ang="0">
                    <a:pos x="58" y="112"/>
                  </a:cxn>
                  <a:cxn ang="0">
                    <a:pos x="43" y="137"/>
                  </a:cxn>
                  <a:cxn ang="0">
                    <a:pos x="27" y="161"/>
                  </a:cxn>
                  <a:cxn ang="0">
                    <a:pos x="20" y="174"/>
                  </a:cxn>
                  <a:cxn ang="0">
                    <a:pos x="14" y="187"/>
                  </a:cxn>
                  <a:cxn ang="0">
                    <a:pos x="9" y="201"/>
                  </a:cxn>
                  <a:cxn ang="0">
                    <a:pos x="4" y="214"/>
                  </a:cxn>
                  <a:cxn ang="0">
                    <a:pos x="4" y="214"/>
                  </a:cxn>
                  <a:cxn ang="0">
                    <a:pos x="2" y="215"/>
                  </a:cxn>
                  <a:cxn ang="0">
                    <a:pos x="0" y="218"/>
                  </a:cxn>
                  <a:cxn ang="0">
                    <a:pos x="0" y="222"/>
                  </a:cxn>
                  <a:cxn ang="0">
                    <a:pos x="0" y="222"/>
                  </a:cxn>
                  <a:cxn ang="0">
                    <a:pos x="2" y="224"/>
                  </a:cxn>
                  <a:cxn ang="0">
                    <a:pos x="3" y="226"/>
                  </a:cxn>
                  <a:cxn ang="0">
                    <a:pos x="5" y="228"/>
                  </a:cxn>
                  <a:cxn ang="0">
                    <a:pos x="9" y="226"/>
                  </a:cxn>
                  <a:cxn ang="0">
                    <a:pos x="10" y="225"/>
                  </a:cxn>
                  <a:cxn ang="0">
                    <a:pos x="10" y="224"/>
                  </a:cxn>
                  <a:cxn ang="0">
                    <a:pos x="10" y="224"/>
                  </a:cxn>
                  <a:cxn ang="0">
                    <a:pos x="15" y="208"/>
                  </a:cxn>
                  <a:cxn ang="0">
                    <a:pos x="22" y="192"/>
                  </a:cxn>
                  <a:cxn ang="0">
                    <a:pos x="29" y="176"/>
                  </a:cxn>
                  <a:cxn ang="0">
                    <a:pos x="39" y="160"/>
                  </a:cxn>
                  <a:cxn ang="0">
                    <a:pos x="57" y="130"/>
                  </a:cxn>
                  <a:cxn ang="0">
                    <a:pos x="76" y="101"/>
                  </a:cxn>
                  <a:cxn ang="0">
                    <a:pos x="76" y="101"/>
                  </a:cxn>
                  <a:cxn ang="0">
                    <a:pos x="94" y="74"/>
                  </a:cxn>
                  <a:cxn ang="0">
                    <a:pos x="103" y="59"/>
                  </a:cxn>
                  <a:cxn ang="0">
                    <a:pos x="111" y="44"/>
                  </a:cxn>
                  <a:cxn ang="0">
                    <a:pos x="111" y="44"/>
                  </a:cxn>
                  <a:cxn ang="0">
                    <a:pos x="116" y="34"/>
                  </a:cxn>
                  <a:cxn ang="0">
                    <a:pos x="121" y="25"/>
                  </a:cxn>
                  <a:cxn ang="0">
                    <a:pos x="125" y="16"/>
                  </a:cxn>
                  <a:cxn ang="0">
                    <a:pos x="128" y="12"/>
                  </a:cxn>
                  <a:cxn ang="0">
                    <a:pos x="129" y="6"/>
                  </a:cxn>
                  <a:cxn ang="0">
                    <a:pos x="129" y="6"/>
                  </a:cxn>
                  <a:cxn ang="0">
                    <a:pos x="129" y="4"/>
                  </a:cxn>
                  <a:cxn ang="0">
                    <a:pos x="128" y="2"/>
                  </a:cxn>
                  <a:cxn ang="0">
                    <a:pos x="124" y="0"/>
                  </a:cxn>
                  <a:cxn ang="0">
                    <a:pos x="123" y="0"/>
                  </a:cxn>
                  <a:cxn ang="0">
                    <a:pos x="121" y="0"/>
                  </a:cxn>
                  <a:cxn ang="0">
                    <a:pos x="120" y="1"/>
                  </a:cxn>
                  <a:cxn ang="0">
                    <a:pos x="119" y="3"/>
                  </a:cxn>
                  <a:cxn ang="0">
                    <a:pos x="119" y="3"/>
                  </a:cxn>
                </a:cxnLst>
                <a:rect l="0" t="0" r="r" b="b"/>
                <a:pathLst>
                  <a:path w="129" h="228">
                    <a:moveTo>
                      <a:pt x="119" y="3"/>
                    </a:moveTo>
                    <a:lnTo>
                      <a:pt x="119" y="3"/>
                    </a:lnTo>
                    <a:lnTo>
                      <a:pt x="118" y="10"/>
                    </a:lnTo>
                    <a:lnTo>
                      <a:pt x="116" y="16"/>
                    </a:lnTo>
                    <a:lnTo>
                      <a:pt x="109" y="29"/>
                    </a:lnTo>
                    <a:lnTo>
                      <a:pt x="96" y="54"/>
                    </a:lnTo>
                    <a:lnTo>
                      <a:pt x="96" y="54"/>
                    </a:lnTo>
                    <a:lnTo>
                      <a:pt x="86" y="69"/>
                    </a:lnTo>
                    <a:lnTo>
                      <a:pt x="77" y="84"/>
                    </a:lnTo>
                    <a:lnTo>
                      <a:pt x="58" y="112"/>
                    </a:lnTo>
                    <a:lnTo>
                      <a:pt x="58" y="112"/>
                    </a:lnTo>
                    <a:lnTo>
                      <a:pt x="43" y="137"/>
                    </a:lnTo>
                    <a:lnTo>
                      <a:pt x="27" y="161"/>
                    </a:lnTo>
                    <a:lnTo>
                      <a:pt x="20" y="174"/>
                    </a:lnTo>
                    <a:lnTo>
                      <a:pt x="14" y="187"/>
                    </a:lnTo>
                    <a:lnTo>
                      <a:pt x="9" y="201"/>
                    </a:lnTo>
                    <a:lnTo>
                      <a:pt x="4" y="214"/>
                    </a:lnTo>
                    <a:lnTo>
                      <a:pt x="4" y="214"/>
                    </a:lnTo>
                    <a:lnTo>
                      <a:pt x="2" y="215"/>
                    </a:lnTo>
                    <a:lnTo>
                      <a:pt x="0" y="218"/>
                    </a:lnTo>
                    <a:lnTo>
                      <a:pt x="0" y="222"/>
                    </a:lnTo>
                    <a:lnTo>
                      <a:pt x="0" y="222"/>
                    </a:lnTo>
                    <a:lnTo>
                      <a:pt x="2" y="224"/>
                    </a:lnTo>
                    <a:lnTo>
                      <a:pt x="3" y="226"/>
                    </a:lnTo>
                    <a:lnTo>
                      <a:pt x="5" y="228"/>
                    </a:lnTo>
                    <a:lnTo>
                      <a:pt x="9" y="226"/>
                    </a:lnTo>
                    <a:lnTo>
                      <a:pt x="10" y="225"/>
                    </a:lnTo>
                    <a:lnTo>
                      <a:pt x="10" y="224"/>
                    </a:lnTo>
                    <a:lnTo>
                      <a:pt x="10" y="224"/>
                    </a:lnTo>
                    <a:lnTo>
                      <a:pt x="15" y="208"/>
                    </a:lnTo>
                    <a:lnTo>
                      <a:pt x="22" y="192"/>
                    </a:lnTo>
                    <a:lnTo>
                      <a:pt x="29" y="176"/>
                    </a:lnTo>
                    <a:lnTo>
                      <a:pt x="39" y="160"/>
                    </a:lnTo>
                    <a:lnTo>
                      <a:pt x="57" y="130"/>
                    </a:lnTo>
                    <a:lnTo>
                      <a:pt x="76" y="101"/>
                    </a:lnTo>
                    <a:lnTo>
                      <a:pt x="76" y="101"/>
                    </a:lnTo>
                    <a:lnTo>
                      <a:pt x="94" y="74"/>
                    </a:lnTo>
                    <a:lnTo>
                      <a:pt x="103" y="59"/>
                    </a:lnTo>
                    <a:lnTo>
                      <a:pt x="111" y="44"/>
                    </a:lnTo>
                    <a:lnTo>
                      <a:pt x="111" y="44"/>
                    </a:lnTo>
                    <a:lnTo>
                      <a:pt x="116" y="34"/>
                    </a:lnTo>
                    <a:lnTo>
                      <a:pt x="121" y="25"/>
                    </a:lnTo>
                    <a:lnTo>
                      <a:pt x="125" y="16"/>
                    </a:lnTo>
                    <a:lnTo>
                      <a:pt x="128" y="12"/>
                    </a:lnTo>
                    <a:lnTo>
                      <a:pt x="129" y="6"/>
                    </a:lnTo>
                    <a:lnTo>
                      <a:pt x="129" y="6"/>
                    </a:lnTo>
                    <a:lnTo>
                      <a:pt x="129" y="4"/>
                    </a:lnTo>
                    <a:lnTo>
                      <a:pt x="128" y="2"/>
                    </a:lnTo>
                    <a:lnTo>
                      <a:pt x="124" y="0"/>
                    </a:lnTo>
                    <a:lnTo>
                      <a:pt x="123" y="0"/>
                    </a:lnTo>
                    <a:lnTo>
                      <a:pt x="121" y="0"/>
                    </a:lnTo>
                    <a:lnTo>
                      <a:pt x="120" y="1"/>
                    </a:lnTo>
                    <a:lnTo>
                      <a:pt x="119" y="3"/>
                    </a:lnTo>
                    <a:lnTo>
                      <a:pt x="119" y="3"/>
                    </a:lnTo>
                    <a:close/>
                  </a:path>
                </a:pathLst>
              </a:custGeom>
              <a:grpFill/>
              <a:ln w="9525">
                <a:noFill/>
                <a:round/>
              </a:ln>
            </p:spPr>
            <p:txBody>
              <a:bodyPr vert="horz" wrap="square" lIns="121920" tIns="60960" rIns="121920" bIns="60960" numCol="1" anchor="t" anchorCtr="0" compatLnSpc="1"/>
              <a:lstStyle/>
              <a:p>
                <a:endParaRPr lang="zh-CN" altLang="en-US" sz="2400">
                  <a:cs typeface="+mn-ea"/>
                  <a:sym typeface="+mn-lt"/>
                </a:endParaRPr>
              </a:p>
            </p:txBody>
          </p:sp>
          <p:sp>
            <p:nvSpPr>
              <p:cNvPr id="173" name="Freeform 900"/>
              <p:cNvSpPr/>
              <p:nvPr/>
            </p:nvSpPr>
            <p:spPr bwMode="auto">
              <a:xfrm>
                <a:off x="4746625" y="1685925"/>
                <a:ext cx="85725" cy="127000"/>
              </a:xfrm>
              <a:custGeom>
                <a:avLst/>
                <a:gdLst/>
                <a:ahLst/>
                <a:cxnLst>
                  <a:cxn ang="0">
                    <a:pos x="153" y="2"/>
                  </a:cxn>
                  <a:cxn ang="0">
                    <a:pos x="153" y="2"/>
                  </a:cxn>
                  <a:cxn ang="0">
                    <a:pos x="130" y="34"/>
                  </a:cxn>
                  <a:cxn ang="0">
                    <a:pos x="119" y="49"/>
                  </a:cxn>
                  <a:cxn ang="0">
                    <a:pos x="109" y="67"/>
                  </a:cxn>
                  <a:cxn ang="0">
                    <a:pos x="109" y="67"/>
                  </a:cxn>
                  <a:cxn ang="0">
                    <a:pos x="89" y="101"/>
                  </a:cxn>
                  <a:cxn ang="0">
                    <a:pos x="69" y="135"/>
                  </a:cxn>
                  <a:cxn ang="0">
                    <a:pos x="69" y="135"/>
                  </a:cxn>
                  <a:cxn ang="0">
                    <a:pos x="57" y="151"/>
                  </a:cxn>
                  <a:cxn ang="0">
                    <a:pos x="45" y="167"/>
                  </a:cxn>
                  <a:cxn ang="0">
                    <a:pos x="33" y="183"/>
                  </a:cxn>
                  <a:cxn ang="0">
                    <a:pos x="20" y="199"/>
                  </a:cxn>
                  <a:cxn ang="0">
                    <a:pos x="20" y="199"/>
                  </a:cxn>
                  <a:cxn ang="0">
                    <a:pos x="13" y="208"/>
                  </a:cxn>
                  <a:cxn ang="0">
                    <a:pos x="6" y="217"/>
                  </a:cxn>
                  <a:cxn ang="0">
                    <a:pos x="4" y="222"/>
                  </a:cxn>
                  <a:cxn ang="0">
                    <a:pos x="2" y="227"/>
                  </a:cxn>
                  <a:cxn ang="0">
                    <a:pos x="0" y="232"/>
                  </a:cxn>
                  <a:cxn ang="0">
                    <a:pos x="2" y="237"/>
                  </a:cxn>
                  <a:cxn ang="0">
                    <a:pos x="2" y="237"/>
                  </a:cxn>
                  <a:cxn ang="0">
                    <a:pos x="2" y="239"/>
                  </a:cxn>
                  <a:cxn ang="0">
                    <a:pos x="4" y="240"/>
                  </a:cxn>
                  <a:cxn ang="0">
                    <a:pos x="5" y="241"/>
                  </a:cxn>
                  <a:cxn ang="0">
                    <a:pos x="7" y="241"/>
                  </a:cxn>
                  <a:cxn ang="0">
                    <a:pos x="9" y="240"/>
                  </a:cxn>
                  <a:cxn ang="0">
                    <a:pos x="10" y="239"/>
                  </a:cxn>
                  <a:cxn ang="0">
                    <a:pos x="11" y="237"/>
                  </a:cxn>
                  <a:cxn ang="0">
                    <a:pos x="10" y="235"/>
                  </a:cxn>
                  <a:cxn ang="0">
                    <a:pos x="10" y="235"/>
                  </a:cxn>
                  <a:cxn ang="0">
                    <a:pos x="10" y="232"/>
                  </a:cxn>
                  <a:cxn ang="0">
                    <a:pos x="11" y="229"/>
                  </a:cxn>
                  <a:cxn ang="0">
                    <a:pos x="14" y="222"/>
                  </a:cxn>
                  <a:cxn ang="0">
                    <a:pos x="19" y="214"/>
                  </a:cxn>
                  <a:cxn ang="0">
                    <a:pos x="25" y="205"/>
                  </a:cxn>
                  <a:cxn ang="0">
                    <a:pos x="38" y="190"/>
                  </a:cxn>
                  <a:cxn ang="0">
                    <a:pos x="47" y="179"/>
                  </a:cxn>
                  <a:cxn ang="0">
                    <a:pos x="47" y="179"/>
                  </a:cxn>
                  <a:cxn ang="0">
                    <a:pos x="67" y="152"/>
                  </a:cxn>
                  <a:cxn ang="0">
                    <a:pos x="77" y="139"/>
                  </a:cxn>
                  <a:cxn ang="0">
                    <a:pos x="85" y="125"/>
                  </a:cxn>
                  <a:cxn ang="0">
                    <a:pos x="85" y="125"/>
                  </a:cxn>
                  <a:cxn ang="0">
                    <a:pos x="104" y="95"/>
                  </a:cxn>
                  <a:cxn ang="0">
                    <a:pos x="120" y="64"/>
                  </a:cxn>
                  <a:cxn ang="0">
                    <a:pos x="120" y="64"/>
                  </a:cxn>
                  <a:cxn ang="0">
                    <a:pos x="130" y="49"/>
                  </a:cxn>
                  <a:cxn ang="0">
                    <a:pos x="140" y="35"/>
                  </a:cxn>
                  <a:cxn ang="0">
                    <a:pos x="162" y="7"/>
                  </a:cxn>
                  <a:cxn ang="0">
                    <a:pos x="162" y="7"/>
                  </a:cxn>
                  <a:cxn ang="0">
                    <a:pos x="163" y="5"/>
                  </a:cxn>
                  <a:cxn ang="0">
                    <a:pos x="163" y="3"/>
                  </a:cxn>
                  <a:cxn ang="0">
                    <a:pos x="162" y="2"/>
                  </a:cxn>
                  <a:cxn ang="0">
                    <a:pos x="161" y="1"/>
                  </a:cxn>
                  <a:cxn ang="0">
                    <a:pos x="156" y="0"/>
                  </a:cxn>
                  <a:cxn ang="0">
                    <a:pos x="154" y="1"/>
                  </a:cxn>
                  <a:cxn ang="0">
                    <a:pos x="153" y="2"/>
                  </a:cxn>
                  <a:cxn ang="0">
                    <a:pos x="153" y="2"/>
                  </a:cxn>
                </a:cxnLst>
                <a:rect l="0" t="0" r="r" b="b"/>
                <a:pathLst>
                  <a:path w="163" h="241">
                    <a:moveTo>
                      <a:pt x="153" y="2"/>
                    </a:moveTo>
                    <a:lnTo>
                      <a:pt x="153" y="2"/>
                    </a:lnTo>
                    <a:lnTo>
                      <a:pt x="130" y="34"/>
                    </a:lnTo>
                    <a:lnTo>
                      <a:pt x="119" y="49"/>
                    </a:lnTo>
                    <a:lnTo>
                      <a:pt x="109" y="67"/>
                    </a:lnTo>
                    <a:lnTo>
                      <a:pt x="109" y="67"/>
                    </a:lnTo>
                    <a:lnTo>
                      <a:pt x="89" y="101"/>
                    </a:lnTo>
                    <a:lnTo>
                      <a:pt x="69" y="135"/>
                    </a:lnTo>
                    <a:lnTo>
                      <a:pt x="69" y="135"/>
                    </a:lnTo>
                    <a:lnTo>
                      <a:pt x="57" y="151"/>
                    </a:lnTo>
                    <a:lnTo>
                      <a:pt x="45" y="167"/>
                    </a:lnTo>
                    <a:lnTo>
                      <a:pt x="33" y="183"/>
                    </a:lnTo>
                    <a:lnTo>
                      <a:pt x="20" y="199"/>
                    </a:lnTo>
                    <a:lnTo>
                      <a:pt x="20" y="199"/>
                    </a:lnTo>
                    <a:lnTo>
                      <a:pt x="13" y="208"/>
                    </a:lnTo>
                    <a:lnTo>
                      <a:pt x="6" y="217"/>
                    </a:lnTo>
                    <a:lnTo>
                      <a:pt x="4" y="222"/>
                    </a:lnTo>
                    <a:lnTo>
                      <a:pt x="2" y="227"/>
                    </a:lnTo>
                    <a:lnTo>
                      <a:pt x="0" y="232"/>
                    </a:lnTo>
                    <a:lnTo>
                      <a:pt x="2" y="237"/>
                    </a:lnTo>
                    <a:lnTo>
                      <a:pt x="2" y="237"/>
                    </a:lnTo>
                    <a:lnTo>
                      <a:pt x="2" y="239"/>
                    </a:lnTo>
                    <a:lnTo>
                      <a:pt x="4" y="240"/>
                    </a:lnTo>
                    <a:lnTo>
                      <a:pt x="5" y="241"/>
                    </a:lnTo>
                    <a:lnTo>
                      <a:pt x="7" y="241"/>
                    </a:lnTo>
                    <a:lnTo>
                      <a:pt x="9" y="240"/>
                    </a:lnTo>
                    <a:lnTo>
                      <a:pt x="10" y="239"/>
                    </a:lnTo>
                    <a:lnTo>
                      <a:pt x="11" y="237"/>
                    </a:lnTo>
                    <a:lnTo>
                      <a:pt x="10" y="235"/>
                    </a:lnTo>
                    <a:lnTo>
                      <a:pt x="10" y="235"/>
                    </a:lnTo>
                    <a:lnTo>
                      <a:pt x="10" y="232"/>
                    </a:lnTo>
                    <a:lnTo>
                      <a:pt x="11" y="229"/>
                    </a:lnTo>
                    <a:lnTo>
                      <a:pt x="14" y="222"/>
                    </a:lnTo>
                    <a:lnTo>
                      <a:pt x="19" y="214"/>
                    </a:lnTo>
                    <a:lnTo>
                      <a:pt x="25" y="205"/>
                    </a:lnTo>
                    <a:lnTo>
                      <a:pt x="38" y="190"/>
                    </a:lnTo>
                    <a:lnTo>
                      <a:pt x="47" y="179"/>
                    </a:lnTo>
                    <a:lnTo>
                      <a:pt x="47" y="179"/>
                    </a:lnTo>
                    <a:lnTo>
                      <a:pt x="67" y="152"/>
                    </a:lnTo>
                    <a:lnTo>
                      <a:pt x="77" y="139"/>
                    </a:lnTo>
                    <a:lnTo>
                      <a:pt x="85" y="125"/>
                    </a:lnTo>
                    <a:lnTo>
                      <a:pt x="85" y="125"/>
                    </a:lnTo>
                    <a:lnTo>
                      <a:pt x="104" y="95"/>
                    </a:lnTo>
                    <a:lnTo>
                      <a:pt x="120" y="64"/>
                    </a:lnTo>
                    <a:lnTo>
                      <a:pt x="120" y="64"/>
                    </a:lnTo>
                    <a:lnTo>
                      <a:pt x="130" y="49"/>
                    </a:lnTo>
                    <a:lnTo>
                      <a:pt x="140" y="35"/>
                    </a:lnTo>
                    <a:lnTo>
                      <a:pt x="162" y="7"/>
                    </a:lnTo>
                    <a:lnTo>
                      <a:pt x="162" y="7"/>
                    </a:lnTo>
                    <a:lnTo>
                      <a:pt x="163" y="5"/>
                    </a:lnTo>
                    <a:lnTo>
                      <a:pt x="163" y="3"/>
                    </a:lnTo>
                    <a:lnTo>
                      <a:pt x="162" y="2"/>
                    </a:lnTo>
                    <a:lnTo>
                      <a:pt x="161" y="1"/>
                    </a:lnTo>
                    <a:lnTo>
                      <a:pt x="156" y="0"/>
                    </a:lnTo>
                    <a:lnTo>
                      <a:pt x="154" y="1"/>
                    </a:lnTo>
                    <a:lnTo>
                      <a:pt x="153" y="2"/>
                    </a:lnTo>
                    <a:lnTo>
                      <a:pt x="153" y="2"/>
                    </a:lnTo>
                    <a:close/>
                  </a:path>
                </a:pathLst>
              </a:custGeom>
              <a:grpFill/>
              <a:ln w="9525">
                <a:noFill/>
                <a:round/>
              </a:ln>
            </p:spPr>
            <p:txBody>
              <a:bodyPr vert="horz" wrap="square" lIns="121920" tIns="60960" rIns="121920" bIns="60960" numCol="1" anchor="t" anchorCtr="0" compatLnSpc="1"/>
              <a:lstStyle/>
              <a:p>
                <a:endParaRPr lang="zh-CN" altLang="en-US" sz="2400">
                  <a:cs typeface="+mn-ea"/>
                  <a:sym typeface="+mn-lt"/>
                </a:endParaRPr>
              </a:p>
            </p:txBody>
          </p:sp>
          <p:sp>
            <p:nvSpPr>
              <p:cNvPr id="174" name="Freeform 901"/>
              <p:cNvSpPr/>
              <p:nvPr/>
            </p:nvSpPr>
            <p:spPr bwMode="auto">
              <a:xfrm>
                <a:off x="4772025" y="1747838"/>
                <a:ext cx="61913" cy="90488"/>
              </a:xfrm>
              <a:custGeom>
                <a:avLst/>
                <a:gdLst/>
                <a:ahLst/>
                <a:cxnLst>
                  <a:cxn ang="0">
                    <a:pos x="109" y="3"/>
                  </a:cxn>
                  <a:cxn ang="0">
                    <a:pos x="109" y="3"/>
                  </a:cxn>
                  <a:cxn ang="0">
                    <a:pos x="105" y="12"/>
                  </a:cxn>
                  <a:cxn ang="0">
                    <a:pos x="101" y="21"/>
                  </a:cxn>
                  <a:cxn ang="0">
                    <a:pos x="95" y="29"/>
                  </a:cxn>
                  <a:cxn ang="0">
                    <a:pos x="88" y="38"/>
                  </a:cxn>
                  <a:cxn ang="0">
                    <a:pos x="74" y="53"/>
                  </a:cxn>
                  <a:cxn ang="0">
                    <a:pos x="67" y="61"/>
                  </a:cxn>
                  <a:cxn ang="0">
                    <a:pos x="62" y="69"/>
                  </a:cxn>
                  <a:cxn ang="0">
                    <a:pos x="62" y="69"/>
                  </a:cxn>
                  <a:cxn ang="0">
                    <a:pos x="29" y="114"/>
                  </a:cxn>
                  <a:cxn ang="0">
                    <a:pos x="13" y="138"/>
                  </a:cxn>
                  <a:cxn ang="0">
                    <a:pos x="6" y="150"/>
                  </a:cxn>
                  <a:cxn ang="0">
                    <a:pos x="0" y="164"/>
                  </a:cxn>
                  <a:cxn ang="0">
                    <a:pos x="0" y="164"/>
                  </a:cxn>
                  <a:cxn ang="0">
                    <a:pos x="0" y="166"/>
                  </a:cxn>
                  <a:cxn ang="0">
                    <a:pos x="0" y="168"/>
                  </a:cxn>
                  <a:cxn ang="0">
                    <a:pos x="2" y="170"/>
                  </a:cxn>
                  <a:cxn ang="0">
                    <a:pos x="4" y="171"/>
                  </a:cxn>
                  <a:cxn ang="0">
                    <a:pos x="5" y="171"/>
                  </a:cxn>
                  <a:cxn ang="0">
                    <a:pos x="7" y="170"/>
                  </a:cxn>
                  <a:cxn ang="0">
                    <a:pos x="8" y="168"/>
                  </a:cxn>
                  <a:cxn ang="0">
                    <a:pos x="8" y="168"/>
                  </a:cxn>
                  <a:cxn ang="0">
                    <a:pos x="15" y="155"/>
                  </a:cxn>
                  <a:cxn ang="0">
                    <a:pos x="22" y="143"/>
                  </a:cxn>
                  <a:cxn ang="0">
                    <a:pos x="36" y="119"/>
                  </a:cxn>
                  <a:cxn ang="0">
                    <a:pos x="53" y="96"/>
                  </a:cxn>
                  <a:cxn ang="0">
                    <a:pos x="70" y="74"/>
                  </a:cxn>
                  <a:cxn ang="0">
                    <a:pos x="70" y="74"/>
                  </a:cxn>
                  <a:cxn ang="0">
                    <a:pos x="83" y="58"/>
                  </a:cxn>
                  <a:cxn ang="0">
                    <a:pos x="97" y="42"/>
                  </a:cxn>
                  <a:cxn ang="0">
                    <a:pos x="103" y="32"/>
                  </a:cxn>
                  <a:cxn ang="0">
                    <a:pos x="110" y="24"/>
                  </a:cxn>
                  <a:cxn ang="0">
                    <a:pos x="115" y="15"/>
                  </a:cxn>
                  <a:cxn ang="0">
                    <a:pos x="118" y="6"/>
                  </a:cxn>
                  <a:cxn ang="0">
                    <a:pos x="118" y="6"/>
                  </a:cxn>
                  <a:cxn ang="0">
                    <a:pos x="118" y="3"/>
                  </a:cxn>
                  <a:cxn ang="0">
                    <a:pos x="117" y="2"/>
                  </a:cxn>
                  <a:cxn ang="0">
                    <a:pos x="116" y="0"/>
                  </a:cxn>
                  <a:cxn ang="0">
                    <a:pos x="115" y="0"/>
                  </a:cxn>
                  <a:cxn ang="0">
                    <a:pos x="113" y="0"/>
                  </a:cxn>
                  <a:cxn ang="0">
                    <a:pos x="111" y="0"/>
                  </a:cxn>
                  <a:cxn ang="0">
                    <a:pos x="110" y="1"/>
                  </a:cxn>
                  <a:cxn ang="0">
                    <a:pos x="109" y="3"/>
                  </a:cxn>
                  <a:cxn ang="0">
                    <a:pos x="109" y="3"/>
                  </a:cxn>
                </a:cxnLst>
                <a:rect l="0" t="0" r="r" b="b"/>
                <a:pathLst>
                  <a:path w="118" h="171">
                    <a:moveTo>
                      <a:pt x="109" y="3"/>
                    </a:moveTo>
                    <a:lnTo>
                      <a:pt x="109" y="3"/>
                    </a:lnTo>
                    <a:lnTo>
                      <a:pt x="105" y="12"/>
                    </a:lnTo>
                    <a:lnTo>
                      <a:pt x="101" y="21"/>
                    </a:lnTo>
                    <a:lnTo>
                      <a:pt x="95" y="29"/>
                    </a:lnTo>
                    <a:lnTo>
                      <a:pt x="88" y="38"/>
                    </a:lnTo>
                    <a:lnTo>
                      <a:pt x="74" y="53"/>
                    </a:lnTo>
                    <a:lnTo>
                      <a:pt x="67" y="61"/>
                    </a:lnTo>
                    <a:lnTo>
                      <a:pt x="62" y="69"/>
                    </a:lnTo>
                    <a:lnTo>
                      <a:pt x="62" y="69"/>
                    </a:lnTo>
                    <a:lnTo>
                      <a:pt x="29" y="114"/>
                    </a:lnTo>
                    <a:lnTo>
                      <a:pt x="13" y="138"/>
                    </a:lnTo>
                    <a:lnTo>
                      <a:pt x="6" y="150"/>
                    </a:lnTo>
                    <a:lnTo>
                      <a:pt x="0" y="164"/>
                    </a:lnTo>
                    <a:lnTo>
                      <a:pt x="0" y="164"/>
                    </a:lnTo>
                    <a:lnTo>
                      <a:pt x="0" y="166"/>
                    </a:lnTo>
                    <a:lnTo>
                      <a:pt x="0" y="168"/>
                    </a:lnTo>
                    <a:lnTo>
                      <a:pt x="2" y="170"/>
                    </a:lnTo>
                    <a:lnTo>
                      <a:pt x="4" y="171"/>
                    </a:lnTo>
                    <a:lnTo>
                      <a:pt x="5" y="171"/>
                    </a:lnTo>
                    <a:lnTo>
                      <a:pt x="7" y="170"/>
                    </a:lnTo>
                    <a:lnTo>
                      <a:pt x="8" y="168"/>
                    </a:lnTo>
                    <a:lnTo>
                      <a:pt x="8" y="168"/>
                    </a:lnTo>
                    <a:lnTo>
                      <a:pt x="15" y="155"/>
                    </a:lnTo>
                    <a:lnTo>
                      <a:pt x="22" y="143"/>
                    </a:lnTo>
                    <a:lnTo>
                      <a:pt x="36" y="119"/>
                    </a:lnTo>
                    <a:lnTo>
                      <a:pt x="53" y="96"/>
                    </a:lnTo>
                    <a:lnTo>
                      <a:pt x="70" y="74"/>
                    </a:lnTo>
                    <a:lnTo>
                      <a:pt x="70" y="74"/>
                    </a:lnTo>
                    <a:lnTo>
                      <a:pt x="83" y="58"/>
                    </a:lnTo>
                    <a:lnTo>
                      <a:pt x="97" y="42"/>
                    </a:lnTo>
                    <a:lnTo>
                      <a:pt x="103" y="32"/>
                    </a:lnTo>
                    <a:lnTo>
                      <a:pt x="110" y="24"/>
                    </a:lnTo>
                    <a:lnTo>
                      <a:pt x="115" y="15"/>
                    </a:lnTo>
                    <a:lnTo>
                      <a:pt x="118" y="6"/>
                    </a:lnTo>
                    <a:lnTo>
                      <a:pt x="118" y="6"/>
                    </a:lnTo>
                    <a:lnTo>
                      <a:pt x="118" y="3"/>
                    </a:lnTo>
                    <a:lnTo>
                      <a:pt x="117" y="2"/>
                    </a:lnTo>
                    <a:lnTo>
                      <a:pt x="116" y="0"/>
                    </a:lnTo>
                    <a:lnTo>
                      <a:pt x="115" y="0"/>
                    </a:lnTo>
                    <a:lnTo>
                      <a:pt x="113" y="0"/>
                    </a:lnTo>
                    <a:lnTo>
                      <a:pt x="111" y="0"/>
                    </a:lnTo>
                    <a:lnTo>
                      <a:pt x="110" y="1"/>
                    </a:lnTo>
                    <a:lnTo>
                      <a:pt x="109" y="3"/>
                    </a:lnTo>
                    <a:lnTo>
                      <a:pt x="109" y="3"/>
                    </a:lnTo>
                    <a:close/>
                  </a:path>
                </a:pathLst>
              </a:custGeom>
              <a:grpFill/>
              <a:ln w="9525">
                <a:noFill/>
                <a:round/>
              </a:ln>
            </p:spPr>
            <p:txBody>
              <a:bodyPr vert="horz" wrap="square" lIns="121920" tIns="60960" rIns="121920" bIns="60960" numCol="1" anchor="t" anchorCtr="0" compatLnSpc="1"/>
              <a:lstStyle/>
              <a:p>
                <a:endParaRPr lang="zh-CN" altLang="en-US" sz="2400">
                  <a:cs typeface="+mn-ea"/>
                  <a:sym typeface="+mn-lt"/>
                </a:endParaRPr>
              </a:p>
            </p:txBody>
          </p:sp>
          <p:sp>
            <p:nvSpPr>
              <p:cNvPr id="175" name="Freeform 902"/>
              <p:cNvSpPr>
                <a:spLocks noEditPoints="1"/>
              </p:cNvSpPr>
              <p:nvPr/>
            </p:nvSpPr>
            <p:spPr bwMode="auto">
              <a:xfrm>
                <a:off x="4194175" y="1665288"/>
                <a:ext cx="217488" cy="206375"/>
              </a:xfrm>
              <a:custGeom>
                <a:avLst/>
                <a:gdLst/>
                <a:ahLst/>
                <a:cxnLst>
                  <a:cxn ang="0">
                    <a:pos x="213" y="391"/>
                  </a:cxn>
                  <a:cxn ang="0">
                    <a:pos x="160" y="381"/>
                  </a:cxn>
                  <a:cxn ang="0">
                    <a:pos x="109" y="359"/>
                  </a:cxn>
                  <a:cxn ang="0">
                    <a:pos x="63" y="328"/>
                  </a:cxn>
                  <a:cxn ang="0">
                    <a:pos x="27" y="289"/>
                  </a:cxn>
                  <a:cxn ang="0">
                    <a:pos x="5" y="241"/>
                  </a:cxn>
                  <a:cxn ang="0">
                    <a:pos x="1" y="216"/>
                  </a:cxn>
                  <a:cxn ang="0">
                    <a:pos x="0" y="182"/>
                  </a:cxn>
                  <a:cxn ang="0">
                    <a:pos x="6" y="151"/>
                  </a:cxn>
                  <a:cxn ang="0">
                    <a:pos x="29" y="103"/>
                  </a:cxn>
                  <a:cxn ang="0">
                    <a:pos x="46" y="80"/>
                  </a:cxn>
                  <a:cxn ang="0">
                    <a:pos x="75" y="52"/>
                  </a:cxn>
                  <a:cxn ang="0">
                    <a:pos x="109" y="30"/>
                  </a:cxn>
                  <a:cxn ang="0">
                    <a:pos x="146" y="14"/>
                  </a:cxn>
                  <a:cxn ang="0">
                    <a:pos x="186" y="3"/>
                  </a:cxn>
                  <a:cxn ang="0">
                    <a:pos x="227" y="0"/>
                  </a:cxn>
                  <a:cxn ang="0">
                    <a:pos x="234" y="0"/>
                  </a:cxn>
                  <a:cxn ang="0">
                    <a:pos x="246" y="5"/>
                  </a:cxn>
                  <a:cxn ang="0">
                    <a:pos x="267" y="6"/>
                  </a:cxn>
                  <a:cxn ang="0">
                    <a:pos x="312" y="18"/>
                  </a:cxn>
                  <a:cxn ang="0">
                    <a:pos x="348" y="41"/>
                  </a:cxn>
                  <a:cxn ang="0">
                    <a:pos x="376" y="72"/>
                  </a:cxn>
                  <a:cxn ang="0">
                    <a:pos x="396" y="108"/>
                  </a:cxn>
                  <a:cxn ang="0">
                    <a:pos x="407" y="146"/>
                  </a:cxn>
                  <a:cxn ang="0">
                    <a:pos x="411" y="179"/>
                  </a:cxn>
                  <a:cxn ang="0">
                    <a:pos x="408" y="230"/>
                  </a:cxn>
                  <a:cxn ang="0">
                    <a:pos x="395" y="278"/>
                  </a:cxn>
                  <a:cxn ang="0">
                    <a:pos x="369" y="324"/>
                  </a:cxn>
                  <a:cxn ang="0">
                    <a:pos x="331" y="360"/>
                  </a:cxn>
                  <a:cxn ang="0">
                    <a:pos x="299" y="378"/>
                  </a:cxn>
                  <a:cxn ang="0">
                    <a:pos x="249" y="390"/>
                  </a:cxn>
                  <a:cxn ang="0">
                    <a:pos x="203" y="45"/>
                  </a:cxn>
                  <a:cxn ang="0">
                    <a:pos x="178" y="51"/>
                  </a:cxn>
                  <a:cxn ang="0">
                    <a:pos x="141" y="65"/>
                  </a:cxn>
                  <a:cxn ang="0">
                    <a:pos x="106" y="87"/>
                  </a:cxn>
                  <a:cxn ang="0">
                    <a:pos x="75" y="113"/>
                  </a:cxn>
                  <a:cxn ang="0">
                    <a:pos x="52" y="144"/>
                  </a:cxn>
                  <a:cxn ang="0">
                    <a:pos x="42" y="167"/>
                  </a:cxn>
                  <a:cxn ang="0">
                    <a:pos x="37" y="203"/>
                  </a:cxn>
                  <a:cxn ang="0">
                    <a:pos x="47" y="239"/>
                  </a:cxn>
                  <a:cxn ang="0">
                    <a:pos x="60" y="263"/>
                  </a:cxn>
                  <a:cxn ang="0">
                    <a:pos x="75" y="278"/>
                  </a:cxn>
                  <a:cxn ang="0">
                    <a:pos x="125" y="316"/>
                  </a:cxn>
                  <a:cxn ang="0">
                    <a:pos x="188" y="344"/>
                  </a:cxn>
                  <a:cxn ang="0">
                    <a:pos x="222" y="350"/>
                  </a:cxn>
                  <a:cxn ang="0">
                    <a:pos x="245" y="350"/>
                  </a:cxn>
                  <a:cxn ang="0">
                    <a:pos x="278" y="342"/>
                  </a:cxn>
                  <a:cxn ang="0">
                    <a:pos x="306" y="327"/>
                  </a:cxn>
                  <a:cxn ang="0">
                    <a:pos x="324" y="310"/>
                  </a:cxn>
                  <a:cxn ang="0">
                    <a:pos x="346" y="278"/>
                  </a:cxn>
                  <a:cxn ang="0">
                    <a:pos x="362" y="241"/>
                  </a:cxn>
                  <a:cxn ang="0">
                    <a:pos x="370" y="203"/>
                  </a:cxn>
                  <a:cxn ang="0">
                    <a:pos x="369" y="164"/>
                  </a:cxn>
                  <a:cxn ang="0">
                    <a:pos x="359" y="126"/>
                  </a:cxn>
                  <a:cxn ang="0">
                    <a:pos x="350" y="108"/>
                  </a:cxn>
                  <a:cxn ang="0">
                    <a:pos x="334" y="85"/>
                  </a:cxn>
                  <a:cxn ang="0">
                    <a:pos x="313" y="68"/>
                  </a:cxn>
                  <a:cxn ang="0">
                    <a:pos x="289" y="55"/>
                  </a:cxn>
                  <a:cxn ang="0">
                    <a:pos x="262" y="48"/>
                  </a:cxn>
                  <a:cxn ang="0">
                    <a:pos x="241" y="47"/>
                  </a:cxn>
                  <a:cxn ang="0">
                    <a:pos x="218" y="49"/>
                  </a:cxn>
                  <a:cxn ang="0">
                    <a:pos x="210" y="47"/>
                  </a:cxn>
                </a:cxnLst>
                <a:rect l="0" t="0" r="r" b="b"/>
                <a:pathLst>
                  <a:path w="411" h="391">
                    <a:moveTo>
                      <a:pt x="231" y="391"/>
                    </a:moveTo>
                    <a:lnTo>
                      <a:pt x="231" y="391"/>
                    </a:lnTo>
                    <a:lnTo>
                      <a:pt x="213" y="391"/>
                    </a:lnTo>
                    <a:lnTo>
                      <a:pt x="195" y="389"/>
                    </a:lnTo>
                    <a:lnTo>
                      <a:pt x="178" y="385"/>
                    </a:lnTo>
                    <a:lnTo>
                      <a:pt x="160" y="381"/>
                    </a:lnTo>
                    <a:lnTo>
                      <a:pt x="143" y="374"/>
                    </a:lnTo>
                    <a:lnTo>
                      <a:pt x="125" y="367"/>
                    </a:lnTo>
                    <a:lnTo>
                      <a:pt x="109" y="359"/>
                    </a:lnTo>
                    <a:lnTo>
                      <a:pt x="92" y="350"/>
                    </a:lnTo>
                    <a:lnTo>
                      <a:pt x="78" y="339"/>
                    </a:lnTo>
                    <a:lnTo>
                      <a:pt x="63" y="328"/>
                    </a:lnTo>
                    <a:lnTo>
                      <a:pt x="50" y="315"/>
                    </a:lnTo>
                    <a:lnTo>
                      <a:pt x="37" y="303"/>
                    </a:lnTo>
                    <a:lnTo>
                      <a:pt x="27" y="289"/>
                    </a:lnTo>
                    <a:lnTo>
                      <a:pt x="18" y="273"/>
                    </a:lnTo>
                    <a:lnTo>
                      <a:pt x="11" y="258"/>
                    </a:lnTo>
                    <a:lnTo>
                      <a:pt x="5" y="241"/>
                    </a:lnTo>
                    <a:lnTo>
                      <a:pt x="5" y="241"/>
                    </a:lnTo>
                    <a:lnTo>
                      <a:pt x="3" y="229"/>
                    </a:lnTo>
                    <a:lnTo>
                      <a:pt x="1" y="216"/>
                    </a:lnTo>
                    <a:lnTo>
                      <a:pt x="0" y="204"/>
                    </a:lnTo>
                    <a:lnTo>
                      <a:pt x="0" y="193"/>
                    </a:lnTo>
                    <a:lnTo>
                      <a:pt x="0" y="182"/>
                    </a:lnTo>
                    <a:lnTo>
                      <a:pt x="1" y="171"/>
                    </a:lnTo>
                    <a:lnTo>
                      <a:pt x="3" y="160"/>
                    </a:lnTo>
                    <a:lnTo>
                      <a:pt x="6" y="151"/>
                    </a:lnTo>
                    <a:lnTo>
                      <a:pt x="13" y="133"/>
                    </a:lnTo>
                    <a:lnTo>
                      <a:pt x="20" y="117"/>
                    </a:lnTo>
                    <a:lnTo>
                      <a:pt x="29" y="103"/>
                    </a:lnTo>
                    <a:lnTo>
                      <a:pt x="37" y="89"/>
                    </a:lnTo>
                    <a:lnTo>
                      <a:pt x="37" y="89"/>
                    </a:lnTo>
                    <a:lnTo>
                      <a:pt x="46" y="80"/>
                    </a:lnTo>
                    <a:lnTo>
                      <a:pt x="55" y="70"/>
                    </a:lnTo>
                    <a:lnTo>
                      <a:pt x="64" y="61"/>
                    </a:lnTo>
                    <a:lnTo>
                      <a:pt x="75" y="52"/>
                    </a:lnTo>
                    <a:lnTo>
                      <a:pt x="86" y="45"/>
                    </a:lnTo>
                    <a:lnTo>
                      <a:pt x="97" y="38"/>
                    </a:lnTo>
                    <a:lnTo>
                      <a:pt x="109" y="30"/>
                    </a:lnTo>
                    <a:lnTo>
                      <a:pt x="121" y="24"/>
                    </a:lnTo>
                    <a:lnTo>
                      <a:pt x="134" y="19"/>
                    </a:lnTo>
                    <a:lnTo>
                      <a:pt x="146" y="14"/>
                    </a:lnTo>
                    <a:lnTo>
                      <a:pt x="159" y="10"/>
                    </a:lnTo>
                    <a:lnTo>
                      <a:pt x="173" y="7"/>
                    </a:lnTo>
                    <a:lnTo>
                      <a:pt x="186" y="3"/>
                    </a:lnTo>
                    <a:lnTo>
                      <a:pt x="200" y="1"/>
                    </a:lnTo>
                    <a:lnTo>
                      <a:pt x="213" y="0"/>
                    </a:lnTo>
                    <a:lnTo>
                      <a:pt x="227" y="0"/>
                    </a:lnTo>
                    <a:lnTo>
                      <a:pt x="227" y="0"/>
                    </a:lnTo>
                    <a:lnTo>
                      <a:pt x="234" y="0"/>
                    </a:lnTo>
                    <a:lnTo>
                      <a:pt x="234" y="0"/>
                    </a:lnTo>
                    <a:lnTo>
                      <a:pt x="239" y="1"/>
                    </a:lnTo>
                    <a:lnTo>
                      <a:pt x="243" y="3"/>
                    </a:lnTo>
                    <a:lnTo>
                      <a:pt x="246" y="5"/>
                    </a:lnTo>
                    <a:lnTo>
                      <a:pt x="249" y="5"/>
                    </a:lnTo>
                    <a:lnTo>
                      <a:pt x="249" y="5"/>
                    </a:lnTo>
                    <a:lnTo>
                      <a:pt x="267" y="6"/>
                    </a:lnTo>
                    <a:lnTo>
                      <a:pt x="283" y="9"/>
                    </a:lnTo>
                    <a:lnTo>
                      <a:pt x="299" y="13"/>
                    </a:lnTo>
                    <a:lnTo>
                      <a:pt x="312" y="18"/>
                    </a:lnTo>
                    <a:lnTo>
                      <a:pt x="326" y="24"/>
                    </a:lnTo>
                    <a:lnTo>
                      <a:pt x="338" y="32"/>
                    </a:lnTo>
                    <a:lnTo>
                      <a:pt x="348" y="41"/>
                    </a:lnTo>
                    <a:lnTo>
                      <a:pt x="359" y="50"/>
                    </a:lnTo>
                    <a:lnTo>
                      <a:pt x="368" y="60"/>
                    </a:lnTo>
                    <a:lnTo>
                      <a:pt x="376" y="72"/>
                    </a:lnTo>
                    <a:lnTo>
                      <a:pt x="383" y="83"/>
                    </a:lnTo>
                    <a:lnTo>
                      <a:pt x="390" y="95"/>
                    </a:lnTo>
                    <a:lnTo>
                      <a:pt x="396" y="108"/>
                    </a:lnTo>
                    <a:lnTo>
                      <a:pt x="400" y="120"/>
                    </a:lnTo>
                    <a:lnTo>
                      <a:pt x="404" y="134"/>
                    </a:lnTo>
                    <a:lnTo>
                      <a:pt x="407" y="146"/>
                    </a:lnTo>
                    <a:lnTo>
                      <a:pt x="407" y="146"/>
                    </a:lnTo>
                    <a:lnTo>
                      <a:pt x="409" y="163"/>
                    </a:lnTo>
                    <a:lnTo>
                      <a:pt x="411" y="179"/>
                    </a:lnTo>
                    <a:lnTo>
                      <a:pt x="411" y="196"/>
                    </a:lnTo>
                    <a:lnTo>
                      <a:pt x="410" y="212"/>
                    </a:lnTo>
                    <a:lnTo>
                      <a:pt x="408" y="230"/>
                    </a:lnTo>
                    <a:lnTo>
                      <a:pt x="405" y="246"/>
                    </a:lnTo>
                    <a:lnTo>
                      <a:pt x="400" y="263"/>
                    </a:lnTo>
                    <a:lnTo>
                      <a:pt x="395" y="278"/>
                    </a:lnTo>
                    <a:lnTo>
                      <a:pt x="388" y="295"/>
                    </a:lnTo>
                    <a:lnTo>
                      <a:pt x="378" y="309"/>
                    </a:lnTo>
                    <a:lnTo>
                      <a:pt x="369" y="324"/>
                    </a:lnTo>
                    <a:lnTo>
                      <a:pt x="358" y="337"/>
                    </a:lnTo>
                    <a:lnTo>
                      <a:pt x="345" y="348"/>
                    </a:lnTo>
                    <a:lnTo>
                      <a:pt x="331" y="360"/>
                    </a:lnTo>
                    <a:lnTo>
                      <a:pt x="315" y="370"/>
                    </a:lnTo>
                    <a:lnTo>
                      <a:pt x="299" y="378"/>
                    </a:lnTo>
                    <a:lnTo>
                      <a:pt x="299" y="378"/>
                    </a:lnTo>
                    <a:lnTo>
                      <a:pt x="283" y="384"/>
                    </a:lnTo>
                    <a:lnTo>
                      <a:pt x="267" y="388"/>
                    </a:lnTo>
                    <a:lnTo>
                      <a:pt x="249" y="390"/>
                    </a:lnTo>
                    <a:lnTo>
                      <a:pt x="231" y="391"/>
                    </a:lnTo>
                    <a:lnTo>
                      <a:pt x="231" y="391"/>
                    </a:lnTo>
                    <a:close/>
                    <a:moveTo>
                      <a:pt x="203" y="45"/>
                    </a:moveTo>
                    <a:lnTo>
                      <a:pt x="203" y="45"/>
                    </a:lnTo>
                    <a:lnTo>
                      <a:pt x="190" y="48"/>
                    </a:lnTo>
                    <a:lnTo>
                      <a:pt x="178" y="51"/>
                    </a:lnTo>
                    <a:lnTo>
                      <a:pt x="166" y="55"/>
                    </a:lnTo>
                    <a:lnTo>
                      <a:pt x="153" y="60"/>
                    </a:lnTo>
                    <a:lnTo>
                      <a:pt x="141" y="65"/>
                    </a:lnTo>
                    <a:lnTo>
                      <a:pt x="128" y="72"/>
                    </a:lnTo>
                    <a:lnTo>
                      <a:pt x="117" y="79"/>
                    </a:lnTo>
                    <a:lnTo>
                      <a:pt x="106" y="87"/>
                    </a:lnTo>
                    <a:lnTo>
                      <a:pt x="95" y="95"/>
                    </a:lnTo>
                    <a:lnTo>
                      <a:pt x="85" y="104"/>
                    </a:lnTo>
                    <a:lnTo>
                      <a:pt x="75" y="113"/>
                    </a:lnTo>
                    <a:lnTo>
                      <a:pt x="66" y="123"/>
                    </a:lnTo>
                    <a:lnTo>
                      <a:pt x="58" y="134"/>
                    </a:lnTo>
                    <a:lnTo>
                      <a:pt x="52" y="144"/>
                    </a:lnTo>
                    <a:lnTo>
                      <a:pt x="46" y="155"/>
                    </a:lnTo>
                    <a:lnTo>
                      <a:pt x="42" y="167"/>
                    </a:lnTo>
                    <a:lnTo>
                      <a:pt x="42" y="167"/>
                    </a:lnTo>
                    <a:lnTo>
                      <a:pt x="40" y="178"/>
                    </a:lnTo>
                    <a:lnTo>
                      <a:pt x="37" y="189"/>
                    </a:lnTo>
                    <a:lnTo>
                      <a:pt x="37" y="203"/>
                    </a:lnTo>
                    <a:lnTo>
                      <a:pt x="38" y="217"/>
                    </a:lnTo>
                    <a:lnTo>
                      <a:pt x="44" y="232"/>
                    </a:lnTo>
                    <a:lnTo>
                      <a:pt x="47" y="239"/>
                    </a:lnTo>
                    <a:lnTo>
                      <a:pt x="50" y="247"/>
                    </a:lnTo>
                    <a:lnTo>
                      <a:pt x="55" y="254"/>
                    </a:lnTo>
                    <a:lnTo>
                      <a:pt x="60" y="263"/>
                    </a:lnTo>
                    <a:lnTo>
                      <a:pt x="67" y="270"/>
                    </a:lnTo>
                    <a:lnTo>
                      <a:pt x="75" y="278"/>
                    </a:lnTo>
                    <a:lnTo>
                      <a:pt x="75" y="278"/>
                    </a:lnTo>
                    <a:lnTo>
                      <a:pt x="89" y="292"/>
                    </a:lnTo>
                    <a:lnTo>
                      <a:pt x="107" y="305"/>
                    </a:lnTo>
                    <a:lnTo>
                      <a:pt x="125" y="316"/>
                    </a:lnTo>
                    <a:lnTo>
                      <a:pt x="145" y="328"/>
                    </a:lnTo>
                    <a:lnTo>
                      <a:pt x="167" y="337"/>
                    </a:lnTo>
                    <a:lnTo>
                      <a:pt x="188" y="344"/>
                    </a:lnTo>
                    <a:lnTo>
                      <a:pt x="200" y="346"/>
                    </a:lnTo>
                    <a:lnTo>
                      <a:pt x="211" y="348"/>
                    </a:lnTo>
                    <a:lnTo>
                      <a:pt x="222" y="350"/>
                    </a:lnTo>
                    <a:lnTo>
                      <a:pt x="233" y="351"/>
                    </a:lnTo>
                    <a:lnTo>
                      <a:pt x="233" y="351"/>
                    </a:lnTo>
                    <a:lnTo>
                      <a:pt x="245" y="350"/>
                    </a:lnTo>
                    <a:lnTo>
                      <a:pt x="256" y="348"/>
                    </a:lnTo>
                    <a:lnTo>
                      <a:pt x="267" y="346"/>
                    </a:lnTo>
                    <a:lnTo>
                      <a:pt x="278" y="342"/>
                    </a:lnTo>
                    <a:lnTo>
                      <a:pt x="287" y="338"/>
                    </a:lnTo>
                    <a:lnTo>
                      <a:pt x="297" y="333"/>
                    </a:lnTo>
                    <a:lnTo>
                      <a:pt x="306" y="327"/>
                    </a:lnTo>
                    <a:lnTo>
                      <a:pt x="314" y="320"/>
                    </a:lnTo>
                    <a:lnTo>
                      <a:pt x="314" y="320"/>
                    </a:lnTo>
                    <a:lnTo>
                      <a:pt x="324" y="310"/>
                    </a:lnTo>
                    <a:lnTo>
                      <a:pt x="332" y="300"/>
                    </a:lnTo>
                    <a:lnTo>
                      <a:pt x="340" y="290"/>
                    </a:lnTo>
                    <a:lnTo>
                      <a:pt x="346" y="278"/>
                    </a:lnTo>
                    <a:lnTo>
                      <a:pt x="352" y="266"/>
                    </a:lnTo>
                    <a:lnTo>
                      <a:pt x="358" y="254"/>
                    </a:lnTo>
                    <a:lnTo>
                      <a:pt x="362" y="241"/>
                    </a:lnTo>
                    <a:lnTo>
                      <a:pt x="366" y="229"/>
                    </a:lnTo>
                    <a:lnTo>
                      <a:pt x="368" y="215"/>
                    </a:lnTo>
                    <a:lnTo>
                      <a:pt x="370" y="203"/>
                    </a:lnTo>
                    <a:lnTo>
                      <a:pt x="370" y="189"/>
                    </a:lnTo>
                    <a:lnTo>
                      <a:pt x="370" y="176"/>
                    </a:lnTo>
                    <a:lnTo>
                      <a:pt x="369" y="164"/>
                    </a:lnTo>
                    <a:lnTo>
                      <a:pt x="367" y="151"/>
                    </a:lnTo>
                    <a:lnTo>
                      <a:pt x="364" y="138"/>
                    </a:lnTo>
                    <a:lnTo>
                      <a:pt x="359" y="126"/>
                    </a:lnTo>
                    <a:lnTo>
                      <a:pt x="359" y="126"/>
                    </a:lnTo>
                    <a:lnTo>
                      <a:pt x="356" y="117"/>
                    </a:lnTo>
                    <a:lnTo>
                      <a:pt x="350" y="108"/>
                    </a:lnTo>
                    <a:lnTo>
                      <a:pt x="345" y="101"/>
                    </a:lnTo>
                    <a:lnTo>
                      <a:pt x="340" y="92"/>
                    </a:lnTo>
                    <a:lnTo>
                      <a:pt x="334" y="85"/>
                    </a:lnTo>
                    <a:lnTo>
                      <a:pt x="328" y="79"/>
                    </a:lnTo>
                    <a:lnTo>
                      <a:pt x="320" y="73"/>
                    </a:lnTo>
                    <a:lnTo>
                      <a:pt x="313" y="68"/>
                    </a:lnTo>
                    <a:lnTo>
                      <a:pt x="306" y="63"/>
                    </a:lnTo>
                    <a:lnTo>
                      <a:pt x="298" y="59"/>
                    </a:lnTo>
                    <a:lnTo>
                      <a:pt x="289" y="55"/>
                    </a:lnTo>
                    <a:lnTo>
                      <a:pt x="280" y="52"/>
                    </a:lnTo>
                    <a:lnTo>
                      <a:pt x="271" y="50"/>
                    </a:lnTo>
                    <a:lnTo>
                      <a:pt x="262" y="48"/>
                    </a:lnTo>
                    <a:lnTo>
                      <a:pt x="251" y="47"/>
                    </a:lnTo>
                    <a:lnTo>
                      <a:pt x="241" y="47"/>
                    </a:lnTo>
                    <a:lnTo>
                      <a:pt x="241" y="47"/>
                    </a:lnTo>
                    <a:lnTo>
                      <a:pt x="221" y="48"/>
                    </a:lnTo>
                    <a:lnTo>
                      <a:pt x="221" y="48"/>
                    </a:lnTo>
                    <a:lnTo>
                      <a:pt x="218" y="49"/>
                    </a:lnTo>
                    <a:lnTo>
                      <a:pt x="218" y="49"/>
                    </a:lnTo>
                    <a:lnTo>
                      <a:pt x="214" y="48"/>
                    </a:lnTo>
                    <a:lnTo>
                      <a:pt x="210" y="47"/>
                    </a:lnTo>
                    <a:lnTo>
                      <a:pt x="207" y="45"/>
                    </a:lnTo>
                    <a:lnTo>
                      <a:pt x="203" y="45"/>
                    </a:lnTo>
                    <a:close/>
                  </a:path>
                </a:pathLst>
              </a:custGeom>
              <a:grpFill/>
              <a:ln w="9525">
                <a:noFill/>
                <a:round/>
              </a:ln>
            </p:spPr>
            <p:txBody>
              <a:bodyPr vert="horz" wrap="square" lIns="121920" tIns="60960" rIns="121920" bIns="60960" numCol="1" anchor="t" anchorCtr="0" compatLnSpc="1"/>
              <a:lstStyle/>
              <a:p>
                <a:endParaRPr lang="zh-CN" altLang="en-US" sz="2400">
                  <a:cs typeface="+mn-ea"/>
                  <a:sym typeface="+mn-lt"/>
                </a:endParaRPr>
              </a:p>
            </p:txBody>
          </p:sp>
          <p:sp>
            <p:nvSpPr>
              <p:cNvPr id="176" name="Freeform 903"/>
              <p:cNvSpPr>
                <a:spLocks noEditPoints="1"/>
              </p:cNvSpPr>
              <p:nvPr/>
            </p:nvSpPr>
            <p:spPr bwMode="auto">
              <a:xfrm>
                <a:off x="4197350" y="1404938"/>
                <a:ext cx="449263" cy="444500"/>
              </a:xfrm>
              <a:custGeom>
                <a:avLst/>
                <a:gdLst/>
                <a:ahLst/>
                <a:cxnLst>
                  <a:cxn ang="0">
                    <a:pos x="735" y="833"/>
                  </a:cxn>
                  <a:cxn ang="0">
                    <a:pos x="616" y="832"/>
                  </a:cxn>
                  <a:cxn ang="0">
                    <a:pos x="603" y="831"/>
                  </a:cxn>
                  <a:cxn ang="0">
                    <a:pos x="588" y="829"/>
                  </a:cxn>
                  <a:cxn ang="0">
                    <a:pos x="575" y="811"/>
                  </a:cxn>
                  <a:cxn ang="0">
                    <a:pos x="562" y="767"/>
                  </a:cxn>
                  <a:cxn ang="0">
                    <a:pos x="559" y="714"/>
                  </a:cxn>
                  <a:cxn ang="0">
                    <a:pos x="551" y="661"/>
                  </a:cxn>
                  <a:cxn ang="0">
                    <a:pos x="522" y="582"/>
                  </a:cxn>
                  <a:cxn ang="0">
                    <a:pos x="482" y="510"/>
                  </a:cxn>
                  <a:cxn ang="0">
                    <a:pos x="432" y="444"/>
                  </a:cxn>
                  <a:cxn ang="0">
                    <a:pos x="375" y="389"/>
                  </a:cxn>
                  <a:cxn ang="0">
                    <a:pos x="339" y="363"/>
                  </a:cxn>
                  <a:cxn ang="0">
                    <a:pos x="270" y="330"/>
                  </a:cxn>
                  <a:cxn ang="0">
                    <a:pos x="134" y="299"/>
                  </a:cxn>
                  <a:cxn ang="0">
                    <a:pos x="93" y="296"/>
                  </a:cxn>
                  <a:cxn ang="0">
                    <a:pos x="50" y="287"/>
                  </a:cxn>
                  <a:cxn ang="0">
                    <a:pos x="35" y="271"/>
                  </a:cxn>
                  <a:cxn ang="0">
                    <a:pos x="27" y="263"/>
                  </a:cxn>
                  <a:cxn ang="0">
                    <a:pos x="14" y="223"/>
                  </a:cxn>
                  <a:cxn ang="0">
                    <a:pos x="0" y="99"/>
                  </a:cxn>
                  <a:cxn ang="0">
                    <a:pos x="11" y="14"/>
                  </a:cxn>
                  <a:cxn ang="0">
                    <a:pos x="19" y="3"/>
                  </a:cxn>
                  <a:cxn ang="0">
                    <a:pos x="34" y="1"/>
                  </a:cxn>
                  <a:cxn ang="0">
                    <a:pos x="50" y="11"/>
                  </a:cxn>
                  <a:cxn ang="0">
                    <a:pos x="151" y="17"/>
                  </a:cxn>
                  <a:cxn ang="0">
                    <a:pos x="325" y="50"/>
                  </a:cxn>
                  <a:cxn ang="0">
                    <a:pos x="471" y="111"/>
                  </a:cxn>
                  <a:cxn ang="0">
                    <a:pos x="593" y="201"/>
                  </a:cxn>
                  <a:cxn ang="0">
                    <a:pos x="667" y="284"/>
                  </a:cxn>
                  <a:cxn ang="0">
                    <a:pos x="739" y="398"/>
                  </a:cxn>
                  <a:cxn ang="0">
                    <a:pos x="792" y="526"/>
                  </a:cxn>
                  <a:cxn ang="0">
                    <a:pos x="825" y="672"/>
                  </a:cxn>
                  <a:cxn ang="0">
                    <a:pos x="837" y="799"/>
                  </a:cxn>
                  <a:cxn ang="0">
                    <a:pos x="847" y="815"/>
                  </a:cxn>
                  <a:cxn ang="0">
                    <a:pos x="843" y="833"/>
                  </a:cxn>
                  <a:cxn ang="0">
                    <a:pos x="831" y="838"/>
                  </a:cxn>
                  <a:cxn ang="0">
                    <a:pos x="45" y="65"/>
                  </a:cxn>
                  <a:cxn ang="0">
                    <a:pos x="46" y="157"/>
                  </a:cxn>
                  <a:cxn ang="0">
                    <a:pos x="61" y="237"/>
                  </a:cxn>
                  <a:cxn ang="0">
                    <a:pos x="76" y="249"/>
                  </a:cxn>
                  <a:cxn ang="0">
                    <a:pos x="92" y="257"/>
                  </a:cxn>
                  <a:cxn ang="0">
                    <a:pos x="174" y="267"/>
                  </a:cxn>
                  <a:cxn ang="0">
                    <a:pos x="232" y="274"/>
                  </a:cxn>
                  <a:cxn ang="0">
                    <a:pos x="298" y="295"/>
                  </a:cxn>
                  <a:cxn ang="0">
                    <a:pos x="376" y="335"/>
                  </a:cxn>
                  <a:cxn ang="0">
                    <a:pos x="406" y="360"/>
                  </a:cxn>
                  <a:cxn ang="0">
                    <a:pos x="498" y="465"/>
                  </a:cxn>
                  <a:cxn ang="0">
                    <a:pos x="565" y="574"/>
                  </a:cxn>
                  <a:cxn ang="0">
                    <a:pos x="578" y="611"/>
                  </a:cxn>
                  <a:cxn ang="0">
                    <a:pos x="588" y="680"/>
                  </a:cxn>
                  <a:cxn ang="0">
                    <a:pos x="601" y="759"/>
                  </a:cxn>
                  <a:cxn ang="0">
                    <a:pos x="625" y="791"/>
                  </a:cxn>
                  <a:cxn ang="0">
                    <a:pos x="781" y="793"/>
                  </a:cxn>
                  <a:cxn ang="0">
                    <a:pos x="791" y="740"/>
                  </a:cxn>
                  <a:cxn ang="0">
                    <a:pos x="768" y="594"/>
                  </a:cxn>
                  <a:cxn ang="0">
                    <a:pos x="728" y="467"/>
                  </a:cxn>
                  <a:cxn ang="0">
                    <a:pos x="671" y="358"/>
                  </a:cxn>
                  <a:cxn ang="0">
                    <a:pos x="616" y="287"/>
                  </a:cxn>
                  <a:cxn ang="0">
                    <a:pos x="506" y="187"/>
                  </a:cxn>
                  <a:cxn ang="0">
                    <a:pos x="379" y="115"/>
                  </a:cxn>
                  <a:cxn ang="0">
                    <a:pos x="231" y="71"/>
                  </a:cxn>
                  <a:cxn ang="0">
                    <a:pos x="58" y="53"/>
                  </a:cxn>
                </a:cxnLst>
                <a:rect l="0" t="0" r="r" b="b"/>
                <a:pathLst>
                  <a:path w="847" h="838">
                    <a:moveTo>
                      <a:pt x="829" y="838"/>
                    </a:moveTo>
                    <a:lnTo>
                      <a:pt x="829" y="838"/>
                    </a:lnTo>
                    <a:lnTo>
                      <a:pt x="782" y="835"/>
                    </a:lnTo>
                    <a:lnTo>
                      <a:pt x="735" y="833"/>
                    </a:lnTo>
                    <a:lnTo>
                      <a:pt x="686" y="833"/>
                    </a:lnTo>
                    <a:lnTo>
                      <a:pt x="635" y="832"/>
                    </a:lnTo>
                    <a:lnTo>
                      <a:pt x="616" y="832"/>
                    </a:lnTo>
                    <a:lnTo>
                      <a:pt x="616" y="832"/>
                    </a:lnTo>
                    <a:lnTo>
                      <a:pt x="609" y="831"/>
                    </a:lnTo>
                    <a:lnTo>
                      <a:pt x="606" y="830"/>
                    </a:lnTo>
                    <a:lnTo>
                      <a:pt x="603" y="831"/>
                    </a:lnTo>
                    <a:lnTo>
                      <a:pt x="603" y="831"/>
                    </a:lnTo>
                    <a:lnTo>
                      <a:pt x="599" y="831"/>
                    </a:lnTo>
                    <a:lnTo>
                      <a:pt x="599" y="831"/>
                    </a:lnTo>
                    <a:lnTo>
                      <a:pt x="593" y="831"/>
                    </a:lnTo>
                    <a:lnTo>
                      <a:pt x="588" y="829"/>
                    </a:lnTo>
                    <a:lnTo>
                      <a:pt x="584" y="826"/>
                    </a:lnTo>
                    <a:lnTo>
                      <a:pt x="581" y="822"/>
                    </a:lnTo>
                    <a:lnTo>
                      <a:pt x="581" y="822"/>
                    </a:lnTo>
                    <a:lnTo>
                      <a:pt x="575" y="811"/>
                    </a:lnTo>
                    <a:lnTo>
                      <a:pt x="571" y="800"/>
                    </a:lnTo>
                    <a:lnTo>
                      <a:pt x="567" y="789"/>
                    </a:lnTo>
                    <a:lnTo>
                      <a:pt x="564" y="779"/>
                    </a:lnTo>
                    <a:lnTo>
                      <a:pt x="562" y="767"/>
                    </a:lnTo>
                    <a:lnTo>
                      <a:pt x="561" y="756"/>
                    </a:lnTo>
                    <a:lnTo>
                      <a:pt x="560" y="732"/>
                    </a:lnTo>
                    <a:lnTo>
                      <a:pt x="560" y="732"/>
                    </a:lnTo>
                    <a:lnTo>
                      <a:pt x="559" y="714"/>
                    </a:lnTo>
                    <a:lnTo>
                      <a:pt x="558" y="697"/>
                    </a:lnTo>
                    <a:lnTo>
                      <a:pt x="555" y="679"/>
                    </a:lnTo>
                    <a:lnTo>
                      <a:pt x="551" y="661"/>
                    </a:lnTo>
                    <a:lnTo>
                      <a:pt x="551" y="661"/>
                    </a:lnTo>
                    <a:lnTo>
                      <a:pt x="545" y="641"/>
                    </a:lnTo>
                    <a:lnTo>
                      <a:pt x="538" y="622"/>
                    </a:lnTo>
                    <a:lnTo>
                      <a:pt x="530" y="602"/>
                    </a:lnTo>
                    <a:lnTo>
                      <a:pt x="522" y="582"/>
                    </a:lnTo>
                    <a:lnTo>
                      <a:pt x="513" y="564"/>
                    </a:lnTo>
                    <a:lnTo>
                      <a:pt x="504" y="545"/>
                    </a:lnTo>
                    <a:lnTo>
                      <a:pt x="493" y="528"/>
                    </a:lnTo>
                    <a:lnTo>
                      <a:pt x="482" y="510"/>
                    </a:lnTo>
                    <a:lnTo>
                      <a:pt x="470" y="492"/>
                    </a:lnTo>
                    <a:lnTo>
                      <a:pt x="458" y="476"/>
                    </a:lnTo>
                    <a:lnTo>
                      <a:pt x="446" y="459"/>
                    </a:lnTo>
                    <a:lnTo>
                      <a:pt x="432" y="444"/>
                    </a:lnTo>
                    <a:lnTo>
                      <a:pt x="419" y="429"/>
                    </a:lnTo>
                    <a:lnTo>
                      <a:pt x="404" y="415"/>
                    </a:lnTo>
                    <a:lnTo>
                      <a:pt x="390" y="403"/>
                    </a:lnTo>
                    <a:lnTo>
                      <a:pt x="375" y="389"/>
                    </a:lnTo>
                    <a:lnTo>
                      <a:pt x="375" y="389"/>
                    </a:lnTo>
                    <a:lnTo>
                      <a:pt x="364" y="380"/>
                    </a:lnTo>
                    <a:lnTo>
                      <a:pt x="352" y="372"/>
                    </a:lnTo>
                    <a:lnTo>
                      <a:pt x="339" y="363"/>
                    </a:lnTo>
                    <a:lnTo>
                      <a:pt x="326" y="356"/>
                    </a:lnTo>
                    <a:lnTo>
                      <a:pt x="313" y="349"/>
                    </a:lnTo>
                    <a:lnTo>
                      <a:pt x="299" y="342"/>
                    </a:lnTo>
                    <a:lnTo>
                      <a:pt x="270" y="330"/>
                    </a:lnTo>
                    <a:lnTo>
                      <a:pt x="239" y="320"/>
                    </a:lnTo>
                    <a:lnTo>
                      <a:pt x="206" y="312"/>
                    </a:lnTo>
                    <a:lnTo>
                      <a:pt x="171" y="304"/>
                    </a:lnTo>
                    <a:lnTo>
                      <a:pt x="134" y="299"/>
                    </a:lnTo>
                    <a:lnTo>
                      <a:pt x="134" y="299"/>
                    </a:lnTo>
                    <a:lnTo>
                      <a:pt x="112" y="297"/>
                    </a:lnTo>
                    <a:lnTo>
                      <a:pt x="112" y="297"/>
                    </a:lnTo>
                    <a:lnTo>
                      <a:pt x="93" y="296"/>
                    </a:lnTo>
                    <a:lnTo>
                      <a:pt x="75" y="294"/>
                    </a:lnTo>
                    <a:lnTo>
                      <a:pt x="66" y="292"/>
                    </a:lnTo>
                    <a:lnTo>
                      <a:pt x="57" y="290"/>
                    </a:lnTo>
                    <a:lnTo>
                      <a:pt x="50" y="287"/>
                    </a:lnTo>
                    <a:lnTo>
                      <a:pt x="43" y="283"/>
                    </a:lnTo>
                    <a:lnTo>
                      <a:pt x="43" y="283"/>
                    </a:lnTo>
                    <a:lnTo>
                      <a:pt x="38" y="278"/>
                    </a:lnTo>
                    <a:lnTo>
                      <a:pt x="35" y="271"/>
                    </a:lnTo>
                    <a:lnTo>
                      <a:pt x="33" y="268"/>
                    </a:lnTo>
                    <a:lnTo>
                      <a:pt x="29" y="266"/>
                    </a:lnTo>
                    <a:lnTo>
                      <a:pt x="29" y="266"/>
                    </a:lnTo>
                    <a:lnTo>
                      <a:pt x="27" y="263"/>
                    </a:lnTo>
                    <a:lnTo>
                      <a:pt x="25" y="261"/>
                    </a:lnTo>
                    <a:lnTo>
                      <a:pt x="22" y="255"/>
                    </a:lnTo>
                    <a:lnTo>
                      <a:pt x="22" y="255"/>
                    </a:lnTo>
                    <a:lnTo>
                      <a:pt x="14" y="223"/>
                    </a:lnTo>
                    <a:lnTo>
                      <a:pt x="8" y="191"/>
                    </a:lnTo>
                    <a:lnTo>
                      <a:pt x="4" y="160"/>
                    </a:lnTo>
                    <a:lnTo>
                      <a:pt x="2" y="129"/>
                    </a:lnTo>
                    <a:lnTo>
                      <a:pt x="0" y="99"/>
                    </a:lnTo>
                    <a:lnTo>
                      <a:pt x="3" y="70"/>
                    </a:lnTo>
                    <a:lnTo>
                      <a:pt x="6" y="41"/>
                    </a:lnTo>
                    <a:lnTo>
                      <a:pt x="11" y="14"/>
                    </a:lnTo>
                    <a:lnTo>
                      <a:pt x="11" y="14"/>
                    </a:lnTo>
                    <a:lnTo>
                      <a:pt x="13" y="10"/>
                    </a:lnTo>
                    <a:lnTo>
                      <a:pt x="14" y="7"/>
                    </a:lnTo>
                    <a:lnTo>
                      <a:pt x="16" y="5"/>
                    </a:lnTo>
                    <a:lnTo>
                      <a:pt x="19" y="3"/>
                    </a:lnTo>
                    <a:lnTo>
                      <a:pt x="23" y="1"/>
                    </a:lnTo>
                    <a:lnTo>
                      <a:pt x="28" y="0"/>
                    </a:lnTo>
                    <a:lnTo>
                      <a:pt x="28" y="0"/>
                    </a:lnTo>
                    <a:lnTo>
                      <a:pt x="34" y="1"/>
                    </a:lnTo>
                    <a:lnTo>
                      <a:pt x="39" y="2"/>
                    </a:lnTo>
                    <a:lnTo>
                      <a:pt x="43" y="5"/>
                    </a:lnTo>
                    <a:lnTo>
                      <a:pt x="47" y="8"/>
                    </a:lnTo>
                    <a:lnTo>
                      <a:pt x="50" y="11"/>
                    </a:lnTo>
                    <a:lnTo>
                      <a:pt x="55" y="11"/>
                    </a:lnTo>
                    <a:lnTo>
                      <a:pt x="55" y="11"/>
                    </a:lnTo>
                    <a:lnTo>
                      <a:pt x="105" y="13"/>
                    </a:lnTo>
                    <a:lnTo>
                      <a:pt x="151" y="17"/>
                    </a:lnTo>
                    <a:lnTo>
                      <a:pt x="198" y="23"/>
                    </a:lnTo>
                    <a:lnTo>
                      <a:pt x="241" y="31"/>
                    </a:lnTo>
                    <a:lnTo>
                      <a:pt x="284" y="40"/>
                    </a:lnTo>
                    <a:lnTo>
                      <a:pt x="325" y="50"/>
                    </a:lnTo>
                    <a:lnTo>
                      <a:pt x="364" y="63"/>
                    </a:lnTo>
                    <a:lnTo>
                      <a:pt x="401" y="77"/>
                    </a:lnTo>
                    <a:lnTo>
                      <a:pt x="437" y="94"/>
                    </a:lnTo>
                    <a:lnTo>
                      <a:pt x="471" y="111"/>
                    </a:lnTo>
                    <a:lnTo>
                      <a:pt x="504" y="131"/>
                    </a:lnTo>
                    <a:lnTo>
                      <a:pt x="536" y="153"/>
                    </a:lnTo>
                    <a:lnTo>
                      <a:pt x="564" y="175"/>
                    </a:lnTo>
                    <a:lnTo>
                      <a:pt x="593" y="201"/>
                    </a:lnTo>
                    <a:lnTo>
                      <a:pt x="620" y="228"/>
                    </a:lnTo>
                    <a:lnTo>
                      <a:pt x="645" y="256"/>
                    </a:lnTo>
                    <a:lnTo>
                      <a:pt x="645" y="256"/>
                    </a:lnTo>
                    <a:lnTo>
                      <a:pt x="667" y="284"/>
                    </a:lnTo>
                    <a:lnTo>
                      <a:pt x="686" y="312"/>
                    </a:lnTo>
                    <a:lnTo>
                      <a:pt x="706" y="340"/>
                    </a:lnTo>
                    <a:lnTo>
                      <a:pt x="724" y="368"/>
                    </a:lnTo>
                    <a:lnTo>
                      <a:pt x="739" y="398"/>
                    </a:lnTo>
                    <a:lnTo>
                      <a:pt x="755" y="429"/>
                    </a:lnTo>
                    <a:lnTo>
                      <a:pt x="768" y="460"/>
                    </a:lnTo>
                    <a:lnTo>
                      <a:pt x="780" y="493"/>
                    </a:lnTo>
                    <a:lnTo>
                      <a:pt x="792" y="526"/>
                    </a:lnTo>
                    <a:lnTo>
                      <a:pt x="801" y="562"/>
                    </a:lnTo>
                    <a:lnTo>
                      <a:pt x="810" y="597"/>
                    </a:lnTo>
                    <a:lnTo>
                      <a:pt x="818" y="634"/>
                    </a:lnTo>
                    <a:lnTo>
                      <a:pt x="825" y="672"/>
                    </a:lnTo>
                    <a:lnTo>
                      <a:pt x="830" y="711"/>
                    </a:lnTo>
                    <a:lnTo>
                      <a:pt x="834" y="752"/>
                    </a:lnTo>
                    <a:lnTo>
                      <a:pt x="837" y="794"/>
                    </a:lnTo>
                    <a:lnTo>
                      <a:pt x="837" y="799"/>
                    </a:lnTo>
                    <a:lnTo>
                      <a:pt x="840" y="802"/>
                    </a:lnTo>
                    <a:lnTo>
                      <a:pt x="840" y="802"/>
                    </a:lnTo>
                    <a:lnTo>
                      <a:pt x="844" y="808"/>
                    </a:lnTo>
                    <a:lnTo>
                      <a:pt x="847" y="815"/>
                    </a:lnTo>
                    <a:lnTo>
                      <a:pt x="847" y="822"/>
                    </a:lnTo>
                    <a:lnTo>
                      <a:pt x="846" y="829"/>
                    </a:lnTo>
                    <a:lnTo>
                      <a:pt x="846" y="829"/>
                    </a:lnTo>
                    <a:lnTo>
                      <a:pt x="843" y="833"/>
                    </a:lnTo>
                    <a:lnTo>
                      <a:pt x="840" y="836"/>
                    </a:lnTo>
                    <a:lnTo>
                      <a:pt x="836" y="837"/>
                    </a:lnTo>
                    <a:lnTo>
                      <a:pt x="831" y="838"/>
                    </a:lnTo>
                    <a:lnTo>
                      <a:pt x="831" y="838"/>
                    </a:lnTo>
                    <a:lnTo>
                      <a:pt x="829" y="838"/>
                    </a:lnTo>
                    <a:lnTo>
                      <a:pt x="829" y="838"/>
                    </a:lnTo>
                    <a:close/>
                    <a:moveTo>
                      <a:pt x="45" y="65"/>
                    </a:moveTo>
                    <a:lnTo>
                      <a:pt x="45" y="65"/>
                    </a:lnTo>
                    <a:lnTo>
                      <a:pt x="44" y="89"/>
                    </a:lnTo>
                    <a:lnTo>
                      <a:pt x="43" y="112"/>
                    </a:lnTo>
                    <a:lnTo>
                      <a:pt x="44" y="135"/>
                    </a:lnTo>
                    <a:lnTo>
                      <a:pt x="46" y="157"/>
                    </a:lnTo>
                    <a:lnTo>
                      <a:pt x="49" y="177"/>
                    </a:lnTo>
                    <a:lnTo>
                      <a:pt x="52" y="197"/>
                    </a:lnTo>
                    <a:lnTo>
                      <a:pt x="59" y="232"/>
                    </a:lnTo>
                    <a:lnTo>
                      <a:pt x="61" y="237"/>
                    </a:lnTo>
                    <a:lnTo>
                      <a:pt x="67" y="239"/>
                    </a:lnTo>
                    <a:lnTo>
                      <a:pt x="67" y="239"/>
                    </a:lnTo>
                    <a:lnTo>
                      <a:pt x="72" y="243"/>
                    </a:lnTo>
                    <a:lnTo>
                      <a:pt x="76" y="249"/>
                    </a:lnTo>
                    <a:lnTo>
                      <a:pt x="78" y="253"/>
                    </a:lnTo>
                    <a:lnTo>
                      <a:pt x="82" y="254"/>
                    </a:lnTo>
                    <a:lnTo>
                      <a:pt x="82" y="254"/>
                    </a:lnTo>
                    <a:lnTo>
                      <a:pt x="92" y="257"/>
                    </a:lnTo>
                    <a:lnTo>
                      <a:pt x="103" y="259"/>
                    </a:lnTo>
                    <a:lnTo>
                      <a:pt x="125" y="263"/>
                    </a:lnTo>
                    <a:lnTo>
                      <a:pt x="149" y="265"/>
                    </a:lnTo>
                    <a:lnTo>
                      <a:pt x="174" y="267"/>
                    </a:lnTo>
                    <a:lnTo>
                      <a:pt x="174" y="267"/>
                    </a:lnTo>
                    <a:lnTo>
                      <a:pt x="207" y="270"/>
                    </a:lnTo>
                    <a:lnTo>
                      <a:pt x="220" y="272"/>
                    </a:lnTo>
                    <a:lnTo>
                      <a:pt x="232" y="274"/>
                    </a:lnTo>
                    <a:lnTo>
                      <a:pt x="232" y="274"/>
                    </a:lnTo>
                    <a:lnTo>
                      <a:pt x="254" y="281"/>
                    </a:lnTo>
                    <a:lnTo>
                      <a:pt x="275" y="287"/>
                    </a:lnTo>
                    <a:lnTo>
                      <a:pt x="298" y="295"/>
                    </a:lnTo>
                    <a:lnTo>
                      <a:pt x="321" y="304"/>
                    </a:lnTo>
                    <a:lnTo>
                      <a:pt x="343" y="316"/>
                    </a:lnTo>
                    <a:lnTo>
                      <a:pt x="366" y="328"/>
                    </a:lnTo>
                    <a:lnTo>
                      <a:pt x="376" y="335"/>
                    </a:lnTo>
                    <a:lnTo>
                      <a:pt x="387" y="344"/>
                    </a:lnTo>
                    <a:lnTo>
                      <a:pt x="397" y="352"/>
                    </a:lnTo>
                    <a:lnTo>
                      <a:pt x="406" y="360"/>
                    </a:lnTo>
                    <a:lnTo>
                      <a:pt x="406" y="360"/>
                    </a:lnTo>
                    <a:lnTo>
                      <a:pt x="432" y="386"/>
                    </a:lnTo>
                    <a:lnTo>
                      <a:pt x="456" y="413"/>
                    </a:lnTo>
                    <a:lnTo>
                      <a:pt x="478" y="439"/>
                    </a:lnTo>
                    <a:lnTo>
                      <a:pt x="498" y="465"/>
                    </a:lnTo>
                    <a:lnTo>
                      <a:pt x="517" y="491"/>
                    </a:lnTo>
                    <a:lnTo>
                      <a:pt x="535" y="518"/>
                    </a:lnTo>
                    <a:lnTo>
                      <a:pt x="550" y="545"/>
                    </a:lnTo>
                    <a:lnTo>
                      <a:pt x="565" y="574"/>
                    </a:lnTo>
                    <a:lnTo>
                      <a:pt x="565" y="574"/>
                    </a:lnTo>
                    <a:lnTo>
                      <a:pt x="571" y="585"/>
                    </a:lnTo>
                    <a:lnTo>
                      <a:pt x="575" y="598"/>
                    </a:lnTo>
                    <a:lnTo>
                      <a:pt x="578" y="611"/>
                    </a:lnTo>
                    <a:lnTo>
                      <a:pt x="581" y="625"/>
                    </a:lnTo>
                    <a:lnTo>
                      <a:pt x="585" y="653"/>
                    </a:lnTo>
                    <a:lnTo>
                      <a:pt x="588" y="680"/>
                    </a:lnTo>
                    <a:lnTo>
                      <a:pt x="588" y="680"/>
                    </a:lnTo>
                    <a:lnTo>
                      <a:pt x="591" y="707"/>
                    </a:lnTo>
                    <a:lnTo>
                      <a:pt x="594" y="734"/>
                    </a:lnTo>
                    <a:lnTo>
                      <a:pt x="598" y="747"/>
                    </a:lnTo>
                    <a:lnTo>
                      <a:pt x="601" y="759"/>
                    </a:lnTo>
                    <a:lnTo>
                      <a:pt x="604" y="771"/>
                    </a:lnTo>
                    <a:lnTo>
                      <a:pt x="609" y="783"/>
                    </a:lnTo>
                    <a:lnTo>
                      <a:pt x="612" y="791"/>
                    </a:lnTo>
                    <a:lnTo>
                      <a:pt x="625" y="791"/>
                    </a:lnTo>
                    <a:lnTo>
                      <a:pt x="625" y="791"/>
                    </a:lnTo>
                    <a:lnTo>
                      <a:pt x="704" y="791"/>
                    </a:lnTo>
                    <a:lnTo>
                      <a:pt x="742" y="792"/>
                    </a:lnTo>
                    <a:lnTo>
                      <a:pt x="781" y="793"/>
                    </a:lnTo>
                    <a:lnTo>
                      <a:pt x="795" y="794"/>
                    </a:lnTo>
                    <a:lnTo>
                      <a:pt x="794" y="780"/>
                    </a:lnTo>
                    <a:lnTo>
                      <a:pt x="794" y="780"/>
                    </a:lnTo>
                    <a:lnTo>
                      <a:pt x="791" y="740"/>
                    </a:lnTo>
                    <a:lnTo>
                      <a:pt x="787" y="701"/>
                    </a:lnTo>
                    <a:lnTo>
                      <a:pt x="781" y="664"/>
                    </a:lnTo>
                    <a:lnTo>
                      <a:pt x="775" y="628"/>
                    </a:lnTo>
                    <a:lnTo>
                      <a:pt x="768" y="594"/>
                    </a:lnTo>
                    <a:lnTo>
                      <a:pt x="760" y="560"/>
                    </a:lnTo>
                    <a:lnTo>
                      <a:pt x="750" y="528"/>
                    </a:lnTo>
                    <a:lnTo>
                      <a:pt x="739" y="497"/>
                    </a:lnTo>
                    <a:lnTo>
                      <a:pt x="728" y="467"/>
                    </a:lnTo>
                    <a:lnTo>
                      <a:pt x="715" y="439"/>
                    </a:lnTo>
                    <a:lnTo>
                      <a:pt x="702" y="411"/>
                    </a:lnTo>
                    <a:lnTo>
                      <a:pt x="686" y="384"/>
                    </a:lnTo>
                    <a:lnTo>
                      <a:pt x="671" y="358"/>
                    </a:lnTo>
                    <a:lnTo>
                      <a:pt x="654" y="333"/>
                    </a:lnTo>
                    <a:lnTo>
                      <a:pt x="636" y="310"/>
                    </a:lnTo>
                    <a:lnTo>
                      <a:pt x="616" y="287"/>
                    </a:lnTo>
                    <a:lnTo>
                      <a:pt x="616" y="287"/>
                    </a:lnTo>
                    <a:lnTo>
                      <a:pt x="590" y="259"/>
                    </a:lnTo>
                    <a:lnTo>
                      <a:pt x="562" y="233"/>
                    </a:lnTo>
                    <a:lnTo>
                      <a:pt x="535" y="209"/>
                    </a:lnTo>
                    <a:lnTo>
                      <a:pt x="506" y="187"/>
                    </a:lnTo>
                    <a:lnTo>
                      <a:pt x="476" y="166"/>
                    </a:lnTo>
                    <a:lnTo>
                      <a:pt x="445" y="147"/>
                    </a:lnTo>
                    <a:lnTo>
                      <a:pt x="412" y="131"/>
                    </a:lnTo>
                    <a:lnTo>
                      <a:pt x="379" y="115"/>
                    </a:lnTo>
                    <a:lnTo>
                      <a:pt x="343" y="102"/>
                    </a:lnTo>
                    <a:lnTo>
                      <a:pt x="307" y="90"/>
                    </a:lnTo>
                    <a:lnTo>
                      <a:pt x="270" y="80"/>
                    </a:lnTo>
                    <a:lnTo>
                      <a:pt x="231" y="71"/>
                    </a:lnTo>
                    <a:lnTo>
                      <a:pt x="190" y="65"/>
                    </a:lnTo>
                    <a:lnTo>
                      <a:pt x="147" y="60"/>
                    </a:lnTo>
                    <a:lnTo>
                      <a:pt x="104" y="55"/>
                    </a:lnTo>
                    <a:lnTo>
                      <a:pt x="58" y="53"/>
                    </a:lnTo>
                    <a:lnTo>
                      <a:pt x="47" y="53"/>
                    </a:lnTo>
                    <a:lnTo>
                      <a:pt x="45" y="65"/>
                    </a:lnTo>
                    <a:close/>
                  </a:path>
                </a:pathLst>
              </a:custGeom>
              <a:grpFill/>
              <a:ln w="9525">
                <a:noFill/>
                <a:round/>
              </a:ln>
            </p:spPr>
            <p:txBody>
              <a:bodyPr vert="horz" wrap="square" lIns="121920" tIns="60960" rIns="121920" bIns="60960" numCol="1" anchor="t" anchorCtr="0" compatLnSpc="1"/>
              <a:lstStyle/>
              <a:p>
                <a:endParaRPr lang="zh-CN" altLang="en-US" sz="2400">
                  <a:cs typeface="+mn-ea"/>
                  <a:sym typeface="+mn-lt"/>
                </a:endParaRPr>
              </a:p>
            </p:txBody>
          </p:sp>
          <p:sp>
            <p:nvSpPr>
              <p:cNvPr id="177" name="Freeform 904"/>
              <p:cNvSpPr>
                <a:spLocks noEditPoints="1"/>
              </p:cNvSpPr>
              <p:nvPr/>
            </p:nvSpPr>
            <p:spPr bwMode="auto">
              <a:xfrm>
                <a:off x="4214813" y="1193800"/>
                <a:ext cx="649288" cy="658813"/>
              </a:xfrm>
              <a:custGeom>
                <a:avLst/>
                <a:gdLst/>
                <a:ahLst/>
                <a:cxnLst>
                  <a:cxn ang="0">
                    <a:pos x="980" y="1233"/>
                  </a:cxn>
                  <a:cxn ang="0">
                    <a:pos x="957" y="1244"/>
                  </a:cxn>
                  <a:cxn ang="0">
                    <a:pos x="943" y="1233"/>
                  </a:cxn>
                  <a:cxn ang="0">
                    <a:pos x="933" y="1152"/>
                  </a:cxn>
                  <a:cxn ang="0">
                    <a:pos x="929" y="1000"/>
                  </a:cxn>
                  <a:cxn ang="0">
                    <a:pos x="911" y="872"/>
                  </a:cxn>
                  <a:cxn ang="0">
                    <a:pos x="879" y="776"/>
                  </a:cxn>
                  <a:cxn ang="0">
                    <a:pos x="828" y="668"/>
                  </a:cxn>
                  <a:cxn ang="0">
                    <a:pos x="764" y="576"/>
                  </a:cxn>
                  <a:cxn ang="0">
                    <a:pos x="699" y="508"/>
                  </a:cxn>
                  <a:cxn ang="0">
                    <a:pos x="604" y="435"/>
                  </a:cxn>
                  <a:cxn ang="0">
                    <a:pos x="504" y="380"/>
                  </a:cxn>
                  <a:cxn ang="0">
                    <a:pos x="287" y="307"/>
                  </a:cxn>
                  <a:cxn ang="0">
                    <a:pos x="25" y="257"/>
                  </a:cxn>
                  <a:cxn ang="0">
                    <a:pos x="14" y="251"/>
                  </a:cxn>
                  <a:cxn ang="0">
                    <a:pos x="13" y="231"/>
                  </a:cxn>
                  <a:cxn ang="0">
                    <a:pos x="5" y="215"/>
                  </a:cxn>
                  <a:cxn ang="0">
                    <a:pos x="1" y="69"/>
                  </a:cxn>
                  <a:cxn ang="0">
                    <a:pos x="3" y="8"/>
                  </a:cxn>
                  <a:cxn ang="0">
                    <a:pos x="16" y="0"/>
                  </a:cxn>
                  <a:cxn ang="0">
                    <a:pos x="33" y="2"/>
                  </a:cxn>
                  <a:cxn ang="0">
                    <a:pos x="79" y="13"/>
                  </a:cxn>
                  <a:cxn ang="0">
                    <a:pos x="281" y="38"/>
                  </a:cxn>
                  <a:cxn ang="0">
                    <a:pos x="459" y="74"/>
                  </a:cxn>
                  <a:cxn ang="0">
                    <a:pos x="545" y="107"/>
                  </a:cxn>
                  <a:cxn ang="0">
                    <a:pos x="768" y="239"/>
                  </a:cxn>
                  <a:cxn ang="0">
                    <a:pos x="867" y="321"/>
                  </a:cxn>
                  <a:cxn ang="0">
                    <a:pos x="942" y="400"/>
                  </a:cxn>
                  <a:cxn ang="0">
                    <a:pos x="1027" y="510"/>
                  </a:cxn>
                  <a:cxn ang="0">
                    <a:pos x="1093" y="622"/>
                  </a:cxn>
                  <a:cxn ang="0">
                    <a:pos x="1131" y="712"/>
                  </a:cxn>
                  <a:cxn ang="0">
                    <a:pos x="1178" y="904"/>
                  </a:cxn>
                  <a:cxn ang="0">
                    <a:pos x="1215" y="1189"/>
                  </a:cxn>
                  <a:cxn ang="0">
                    <a:pos x="1227" y="1208"/>
                  </a:cxn>
                  <a:cxn ang="0">
                    <a:pos x="1219" y="1230"/>
                  </a:cxn>
                  <a:cxn ang="0">
                    <a:pos x="1208" y="1232"/>
                  </a:cxn>
                  <a:cxn ang="0">
                    <a:pos x="1106" y="1233"/>
                  </a:cxn>
                  <a:cxn ang="0">
                    <a:pos x="997" y="1244"/>
                  </a:cxn>
                  <a:cxn ang="0">
                    <a:pos x="45" y="117"/>
                  </a:cxn>
                  <a:cxn ang="0">
                    <a:pos x="66" y="221"/>
                  </a:cxn>
                  <a:cxn ang="0">
                    <a:pos x="362" y="283"/>
                  </a:cxn>
                  <a:cxn ang="0">
                    <a:pos x="548" y="352"/>
                  </a:cxn>
                  <a:cxn ang="0">
                    <a:pos x="654" y="414"/>
                  </a:cxn>
                  <a:cxn ang="0">
                    <a:pos x="750" y="498"/>
                  </a:cxn>
                  <a:cxn ang="0">
                    <a:pos x="839" y="609"/>
                  </a:cxn>
                  <a:cxn ang="0">
                    <a:pos x="931" y="792"/>
                  </a:cxn>
                  <a:cxn ang="0">
                    <a:pos x="958" y="912"/>
                  </a:cxn>
                  <a:cxn ang="0">
                    <a:pos x="968" y="1048"/>
                  </a:cxn>
                  <a:cxn ang="0">
                    <a:pos x="995" y="1203"/>
                  </a:cxn>
                  <a:cxn ang="0">
                    <a:pos x="1048" y="1197"/>
                  </a:cxn>
                  <a:cxn ang="0">
                    <a:pos x="1172" y="1175"/>
                  </a:cxn>
                  <a:cxn ang="0">
                    <a:pos x="1146" y="947"/>
                  </a:cxn>
                  <a:cxn ang="0">
                    <a:pos x="1106" y="764"/>
                  </a:cxn>
                  <a:cxn ang="0">
                    <a:pos x="1065" y="665"/>
                  </a:cxn>
                  <a:cxn ang="0">
                    <a:pos x="993" y="536"/>
                  </a:cxn>
                  <a:cxn ang="0">
                    <a:pos x="905" y="420"/>
                  </a:cxn>
                  <a:cxn ang="0">
                    <a:pos x="825" y="340"/>
                  </a:cxn>
                  <a:cxn ang="0">
                    <a:pos x="671" y="222"/>
                  </a:cxn>
                  <a:cxn ang="0">
                    <a:pos x="536" y="148"/>
                  </a:cxn>
                  <a:cxn ang="0">
                    <a:pos x="419" y="106"/>
                  </a:cxn>
                  <a:cxn ang="0">
                    <a:pos x="181" y="68"/>
                  </a:cxn>
                  <a:cxn ang="0">
                    <a:pos x="43" y="65"/>
                  </a:cxn>
                </a:cxnLst>
                <a:rect l="0" t="0" r="r" b="b"/>
                <a:pathLst>
                  <a:path w="1227" h="1244">
                    <a:moveTo>
                      <a:pt x="997" y="1244"/>
                    </a:moveTo>
                    <a:lnTo>
                      <a:pt x="997" y="1244"/>
                    </a:lnTo>
                    <a:lnTo>
                      <a:pt x="992" y="1243"/>
                    </a:lnTo>
                    <a:lnTo>
                      <a:pt x="987" y="1241"/>
                    </a:lnTo>
                    <a:lnTo>
                      <a:pt x="980" y="1233"/>
                    </a:lnTo>
                    <a:lnTo>
                      <a:pt x="971" y="1239"/>
                    </a:lnTo>
                    <a:lnTo>
                      <a:pt x="971" y="1239"/>
                    </a:lnTo>
                    <a:lnTo>
                      <a:pt x="965" y="1243"/>
                    </a:lnTo>
                    <a:lnTo>
                      <a:pt x="957" y="1244"/>
                    </a:lnTo>
                    <a:lnTo>
                      <a:pt x="957" y="1244"/>
                    </a:lnTo>
                    <a:lnTo>
                      <a:pt x="953" y="1243"/>
                    </a:lnTo>
                    <a:lnTo>
                      <a:pt x="948" y="1241"/>
                    </a:lnTo>
                    <a:lnTo>
                      <a:pt x="946" y="1239"/>
                    </a:lnTo>
                    <a:lnTo>
                      <a:pt x="945" y="1236"/>
                    </a:lnTo>
                    <a:lnTo>
                      <a:pt x="943" y="1233"/>
                    </a:lnTo>
                    <a:lnTo>
                      <a:pt x="942" y="1229"/>
                    </a:lnTo>
                    <a:lnTo>
                      <a:pt x="942" y="1229"/>
                    </a:lnTo>
                    <a:lnTo>
                      <a:pt x="939" y="1211"/>
                    </a:lnTo>
                    <a:lnTo>
                      <a:pt x="936" y="1191"/>
                    </a:lnTo>
                    <a:lnTo>
                      <a:pt x="933" y="1152"/>
                    </a:lnTo>
                    <a:lnTo>
                      <a:pt x="932" y="1113"/>
                    </a:lnTo>
                    <a:lnTo>
                      <a:pt x="931" y="1075"/>
                    </a:lnTo>
                    <a:lnTo>
                      <a:pt x="931" y="1075"/>
                    </a:lnTo>
                    <a:lnTo>
                      <a:pt x="930" y="1025"/>
                    </a:lnTo>
                    <a:lnTo>
                      <a:pt x="929" y="1000"/>
                    </a:lnTo>
                    <a:lnTo>
                      <a:pt x="927" y="974"/>
                    </a:lnTo>
                    <a:lnTo>
                      <a:pt x="925" y="948"/>
                    </a:lnTo>
                    <a:lnTo>
                      <a:pt x="921" y="923"/>
                    </a:lnTo>
                    <a:lnTo>
                      <a:pt x="917" y="898"/>
                    </a:lnTo>
                    <a:lnTo>
                      <a:pt x="911" y="872"/>
                    </a:lnTo>
                    <a:lnTo>
                      <a:pt x="911" y="872"/>
                    </a:lnTo>
                    <a:lnTo>
                      <a:pt x="903" y="847"/>
                    </a:lnTo>
                    <a:lnTo>
                      <a:pt x="896" y="822"/>
                    </a:lnTo>
                    <a:lnTo>
                      <a:pt x="888" y="798"/>
                    </a:lnTo>
                    <a:lnTo>
                      <a:pt x="879" y="776"/>
                    </a:lnTo>
                    <a:lnTo>
                      <a:pt x="870" y="753"/>
                    </a:lnTo>
                    <a:lnTo>
                      <a:pt x="860" y="730"/>
                    </a:lnTo>
                    <a:lnTo>
                      <a:pt x="850" y="710"/>
                    </a:lnTo>
                    <a:lnTo>
                      <a:pt x="839" y="688"/>
                    </a:lnTo>
                    <a:lnTo>
                      <a:pt x="828" y="668"/>
                    </a:lnTo>
                    <a:lnTo>
                      <a:pt x="817" y="649"/>
                    </a:lnTo>
                    <a:lnTo>
                      <a:pt x="804" y="629"/>
                    </a:lnTo>
                    <a:lnTo>
                      <a:pt x="791" y="610"/>
                    </a:lnTo>
                    <a:lnTo>
                      <a:pt x="777" y="593"/>
                    </a:lnTo>
                    <a:lnTo>
                      <a:pt x="764" y="576"/>
                    </a:lnTo>
                    <a:lnTo>
                      <a:pt x="749" y="559"/>
                    </a:lnTo>
                    <a:lnTo>
                      <a:pt x="735" y="543"/>
                    </a:lnTo>
                    <a:lnTo>
                      <a:pt x="735" y="543"/>
                    </a:lnTo>
                    <a:lnTo>
                      <a:pt x="717" y="526"/>
                    </a:lnTo>
                    <a:lnTo>
                      <a:pt x="699" y="508"/>
                    </a:lnTo>
                    <a:lnTo>
                      <a:pt x="680" y="493"/>
                    </a:lnTo>
                    <a:lnTo>
                      <a:pt x="662" y="477"/>
                    </a:lnTo>
                    <a:lnTo>
                      <a:pt x="643" y="462"/>
                    </a:lnTo>
                    <a:lnTo>
                      <a:pt x="623" y="448"/>
                    </a:lnTo>
                    <a:lnTo>
                      <a:pt x="604" y="435"/>
                    </a:lnTo>
                    <a:lnTo>
                      <a:pt x="584" y="422"/>
                    </a:lnTo>
                    <a:lnTo>
                      <a:pt x="565" y="411"/>
                    </a:lnTo>
                    <a:lnTo>
                      <a:pt x="544" y="400"/>
                    </a:lnTo>
                    <a:lnTo>
                      <a:pt x="523" y="389"/>
                    </a:lnTo>
                    <a:lnTo>
                      <a:pt x="504" y="380"/>
                    </a:lnTo>
                    <a:lnTo>
                      <a:pt x="461" y="361"/>
                    </a:lnTo>
                    <a:lnTo>
                      <a:pt x="419" y="346"/>
                    </a:lnTo>
                    <a:lnTo>
                      <a:pt x="375" y="332"/>
                    </a:lnTo>
                    <a:lnTo>
                      <a:pt x="331" y="318"/>
                    </a:lnTo>
                    <a:lnTo>
                      <a:pt x="287" y="307"/>
                    </a:lnTo>
                    <a:lnTo>
                      <a:pt x="241" y="296"/>
                    </a:lnTo>
                    <a:lnTo>
                      <a:pt x="195" y="287"/>
                    </a:lnTo>
                    <a:lnTo>
                      <a:pt x="149" y="279"/>
                    </a:lnTo>
                    <a:lnTo>
                      <a:pt x="55" y="262"/>
                    </a:lnTo>
                    <a:lnTo>
                      <a:pt x="25" y="257"/>
                    </a:lnTo>
                    <a:lnTo>
                      <a:pt x="25" y="257"/>
                    </a:lnTo>
                    <a:lnTo>
                      <a:pt x="18" y="254"/>
                    </a:lnTo>
                    <a:lnTo>
                      <a:pt x="16" y="253"/>
                    </a:lnTo>
                    <a:lnTo>
                      <a:pt x="14" y="251"/>
                    </a:lnTo>
                    <a:lnTo>
                      <a:pt x="14" y="251"/>
                    </a:lnTo>
                    <a:lnTo>
                      <a:pt x="12" y="248"/>
                    </a:lnTo>
                    <a:lnTo>
                      <a:pt x="11" y="245"/>
                    </a:lnTo>
                    <a:lnTo>
                      <a:pt x="11" y="241"/>
                    </a:lnTo>
                    <a:lnTo>
                      <a:pt x="12" y="236"/>
                    </a:lnTo>
                    <a:lnTo>
                      <a:pt x="13" y="231"/>
                    </a:lnTo>
                    <a:lnTo>
                      <a:pt x="9" y="227"/>
                    </a:lnTo>
                    <a:lnTo>
                      <a:pt x="9" y="227"/>
                    </a:lnTo>
                    <a:lnTo>
                      <a:pt x="6" y="221"/>
                    </a:lnTo>
                    <a:lnTo>
                      <a:pt x="5" y="215"/>
                    </a:lnTo>
                    <a:lnTo>
                      <a:pt x="5" y="215"/>
                    </a:lnTo>
                    <a:lnTo>
                      <a:pt x="4" y="165"/>
                    </a:lnTo>
                    <a:lnTo>
                      <a:pt x="3" y="117"/>
                    </a:lnTo>
                    <a:lnTo>
                      <a:pt x="3" y="116"/>
                    </a:lnTo>
                    <a:lnTo>
                      <a:pt x="3" y="116"/>
                    </a:lnTo>
                    <a:lnTo>
                      <a:pt x="1" y="69"/>
                    </a:lnTo>
                    <a:lnTo>
                      <a:pt x="0" y="20"/>
                    </a:lnTo>
                    <a:lnTo>
                      <a:pt x="0" y="20"/>
                    </a:lnTo>
                    <a:lnTo>
                      <a:pt x="0" y="15"/>
                    </a:lnTo>
                    <a:lnTo>
                      <a:pt x="1" y="11"/>
                    </a:lnTo>
                    <a:lnTo>
                      <a:pt x="3" y="8"/>
                    </a:lnTo>
                    <a:lnTo>
                      <a:pt x="5" y="5"/>
                    </a:lnTo>
                    <a:lnTo>
                      <a:pt x="5" y="5"/>
                    </a:lnTo>
                    <a:lnTo>
                      <a:pt x="8" y="3"/>
                    </a:lnTo>
                    <a:lnTo>
                      <a:pt x="12" y="1"/>
                    </a:lnTo>
                    <a:lnTo>
                      <a:pt x="16" y="0"/>
                    </a:lnTo>
                    <a:lnTo>
                      <a:pt x="20" y="0"/>
                    </a:lnTo>
                    <a:lnTo>
                      <a:pt x="20" y="0"/>
                    </a:lnTo>
                    <a:lnTo>
                      <a:pt x="24" y="0"/>
                    </a:lnTo>
                    <a:lnTo>
                      <a:pt x="28" y="1"/>
                    </a:lnTo>
                    <a:lnTo>
                      <a:pt x="33" y="2"/>
                    </a:lnTo>
                    <a:lnTo>
                      <a:pt x="36" y="4"/>
                    </a:lnTo>
                    <a:lnTo>
                      <a:pt x="38" y="7"/>
                    </a:lnTo>
                    <a:lnTo>
                      <a:pt x="41" y="7"/>
                    </a:lnTo>
                    <a:lnTo>
                      <a:pt x="41" y="7"/>
                    </a:lnTo>
                    <a:lnTo>
                      <a:pt x="79" y="13"/>
                    </a:lnTo>
                    <a:lnTo>
                      <a:pt x="116" y="19"/>
                    </a:lnTo>
                    <a:lnTo>
                      <a:pt x="191" y="27"/>
                    </a:lnTo>
                    <a:lnTo>
                      <a:pt x="191" y="27"/>
                    </a:lnTo>
                    <a:lnTo>
                      <a:pt x="236" y="32"/>
                    </a:lnTo>
                    <a:lnTo>
                      <a:pt x="281" y="38"/>
                    </a:lnTo>
                    <a:lnTo>
                      <a:pt x="326" y="44"/>
                    </a:lnTo>
                    <a:lnTo>
                      <a:pt x="371" y="53"/>
                    </a:lnTo>
                    <a:lnTo>
                      <a:pt x="416" y="62"/>
                    </a:lnTo>
                    <a:lnTo>
                      <a:pt x="437" y="68"/>
                    </a:lnTo>
                    <a:lnTo>
                      <a:pt x="459" y="74"/>
                    </a:lnTo>
                    <a:lnTo>
                      <a:pt x="481" y="82"/>
                    </a:lnTo>
                    <a:lnTo>
                      <a:pt x="503" y="90"/>
                    </a:lnTo>
                    <a:lnTo>
                      <a:pt x="524" y="98"/>
                    </a:lnTo>
                    <a:lnTo>
                      <a:pt x="545" y="107"/>
                    </a:lnTo>
                    <a:lnTo>
                      <a:pt x="545" y="107"/>
                    </a:lnTo>
                    <a:lnTo>
                      <a:pt x="600" y="135"/>
                    </a:lnTo>
                    <a:lnTo>
                      <a:pt x="651" y="163"/>
                    </a:lnTo>
                    <a:lnTo>
                      <a:pt x="701" y="193"/>
                    </a:lnTo>
                    <a:lnTo>
                      <a:pt x="746" y="223"/>
                    </a:lnTo>
                    <a:lnTo>
                      <a:pt x="768" y="239"/>
                    </a:lnTo>
                    <a:lnTo>
                      <a:pt x="790" y="255"/>
                    </a:lnTo>
                    <a:lnTo>
                      <a:pt x="809" y="271"/>
                    </a:lnTo>
                    <a:lnTo>
                      <a:pt x="830" y="287"/>
                    </a:lnTo>
                    <a:lnTo>
                      <a:pt x="849" y="304"/>
                    </a:lnTo>
                    <a:lnTo>
                      <a:pt x="867" y="321"/>
                    </a:lnTo>
                    <a:lnTo>
                      <a:pt x="885" y="338"/>
                    </a:lnTo>
                    <a:lnTo>
                      <a:pt x="902" y="355"/>
                    </a:lnTo>
                    <a:lnTo>
                      <a:pt x="902" y="355"/>
                    </a:lnTo>
                    <a:lnTo>
                      <a:pt x="922" y="377"/>
                    </a:lnTo>
                    <a:lnTo>
                      <a:pt x="942" y="400"/>
                    </a:lnTo>
                    <a:lnTo>
                      <a:pt x="960" y="421"/>
                    </a:lnTo>
                    <a:lnTo>
                      <a:pt x="979" y="443"/>
                    </a:lnTo>
                    <a:lnTo>
                      <a:pt x="995" y="466"/>
                    </a:lnTo>
                    <a:lnTo>
                      <a:pt x="1012" y="487"/>
                    </a:lnTo>
                    <a:lnTo>
                      <a:pt x="1027" y="510"/>
                    </a:lnTo>
                    <a:lnTo>
                      <a:pt x="1042" y="532"/>
                    </a:lnTo>
                    <a:lnTo>
                      <a:pt x="1056" y="555"/>
                    </a:lnTo>
                    <a:lnTo>
                      <a:pt x="1070" y="577"/>
                    </a:lnTo>
                    <a:lnTo>
                      <a:pt x="1082" y="599"/>
                    </a:lnTo>
                    <a:lnTo>
                      <a:pt x="1093" y="622"/>
                    </a:lnTo>
                    <a:lnTo>
                      <a:pt x="1104" y="645"/>
                    </a:lnTo>
                    <a:lnTo>
                      <a:pt x="1114" y="666"/>
                    </a:lnTo>
                    <a:lnTo>
                      <a:pt x="1122" y="689"/>
                    </a:lnTo>
                    <a:lnTo>
                      <a:pt x="1131" y="712"/>
                    </a:lnTo>
                    <a:lnTo>
                      <a:pt x="1131" y="712"/>
                    </a:lnTo>
                    <a:lnTo>
                      <a:pt x="1139" y="735"/>
                    </a:lnTo>
                    <a:lnTo>
                      <a:pt x="1146" y="759"/>
                    </a:lnTo>
                    <a:lnTo>
                      <a:pt x="1158" y="807"/>
                    </a:lnTo>
                    <a:lnTo>
                      <a:pt x="1169" y="855"/>
                    </a:lnTo>
                    <a:lnTo>
                      <a:pt x="1178" y="904"/>
                    </a:lnTo>
                    <a:lnTo>
                      <a:pt x="1186" y="952"/>
                    </a:lnTo>
                    <a:lnTo>
                      <a:pt x="1193" y="1002"/>
                    </a:lnTo>
                    <a:lnTo>
                      <a:pt x="1205" y="1099"/>
                    </a:lnTo>
                    <a:lnTo>
                      <a:pt x="1205" y="1099"/>
                    </a:lnTo>
                    <a:lnTo>
                      <a:pt x="1215" y="1189"/>
                    </a:lnTo>
                    <a:lnTo>
                      <a:pt x="1216" y="1193"/>
                    </a:lnTo>
                    <a:lnTo>
                      <a:pt x="1219" y="1196"/>
                    </a:lnTo>
                    <a:lnTo>
                      <a:pt x="1219" y="1196"/>
                    </a:lnTo>
                    <a:lnTo>
                      <a:pt x="1224" y="1201"/>
                    </a:lnTo>
                    <a:lnTo>
                      <a:pt x="1227" y="1208"/>
                    </a:lnTo>
                    <a:lnTo>
                      <a:pt x="1227" y="1216"/>
                    </a:lnTo>
                    <a:lnTo>
                      <a:pt x="1226" y="1223"/>
                    </a:lnTo>
                    <a:lnTo>
                      <a:pt x="1226" y="1223"/>
                    </a:lnTo>
                    <a:lnTo>
                      <a:pt x="1222" y="1227"/>
                    </a:lnTo>
                    <a:lnTo>
                      <a:pt x="1219" y="1230"/>
                    </a:lnTo>
                    <a:lnTo>
                      <a:pt x="1215" y="1232"/>
                    </a:lnTo>
                    <a:lnTo>
                      <a:pt x="1210" y="1233"/>
                    </a:lnTo>
                    <a:lnTo>
                      <a:pt x="1210" y="1233"/>
                    </a:lnTo>
                    <a:lnTo>
                      <a:pt x="1208" y="1232"/>
                    </a:lnTo>
                    <a:lnTo>
                      <a:pt x="1208" y="1232"/>
                    </a:lnTo>
                    <a:lnTo>
                      <a:pt x="1188" y="1231"/>
                    </a:lnTo>
                    <a:lnTo>
                      <a:pt x="1167" y="1231"/>
                    </a:lnTo>
                    <a:lnTo>
                      <a:pt x="1167" y="1231"/>
                    </a:lnTo>
                    <a:lnTo>
                      <a:pt x="1137" y="1232"/>
                    </a:lnTo>
                    <a:lnTo>
                      <a:pt x="1106" y="1233"/>
                    </a:lnTo>
                    <a:lnTo>
                      <a:pt x="1046" y="1239"/>
                    </a:lnTo>
                    <a:lnTo>
                      <a:pt x="1046" y="1239"/>
                    </a:lnTo>
                    <a:lnTo>
                      <a:pt x="1000" y="1244"/>
                    </a:lnTo>
                    <a:lnTo>
                      <a:pt x="1000" y="1244"/>
                    </a:lnTo>
                    <a:lnTo>
                      <a:pt x="997" y="1244"/>
                    </a:lnTo>
                    <a:lnTo>
                      <a:pt x="997" y="1244"/>
                    </a:lnTo>
                    <a:close/>
                    <a:moveTo>
                      <a:pt x="43" y="65"/>
                    </a:moveTo>
                    <a:lnTo>
                      <a:pt x="43" y="65"/>
                    </a:lnTo>
                    <a:lnTo>
                      <a:pt x="45" y="117"/>
                    </a:lnTo>
                    <a:lnTo>
                      <a:pt x="45" y="117"/>
                    </a:lnTo>
                    <a:lnTo>
                      <a:pt x="46" y="162"/>
                    </a:lnTo>
                    <a:lnTo>
                      <a:pt x="47" y="208"/>
                    </a:lnTo>
                    <a:lnTo>
                      <a:pt x="47" y="218"/>
                    </a:lnTo>
                    <a:lnTo>
                      <a:pt x="66" y="221"/>
                    </a:lnTo>
                    <a:lnTo>
                      <a:pt x="66" y="221"/>
                    </a:lnTo>
                    <a:lnTo>
                      <a:pt x="166" y="240"/>
                    </a:lnTo>
                    <a:lnTo>
                      <a:pt x="215" y="249"/>
                    </a:lnTo>
                    <a:lnTo>
                      <a:pt x="265" y="259"/>
                    </a:lnTo>
                    <a:lnTo>
                      <a:pt x="314" y="271"/>
                    </a:lnTo>
                    <a:lnTo>
                      <a:pt x="362" y="283"/>
                    </a:lnTo>
                    <a:lnTo>
                      <a:pt x="411" y="297"/>
                    </a:lnTo>
                    <a:lnTo>
                      <a:pt x="457" y="313"/>
                    </a:lnTo>
                    <a:lnTo>
                      <a:pt x="504" y="332"/>
                    </a:lnTo>
                    <a:lnTo>
                      <a:pt x="526" y="341"/>
                    </a:lnTo>
                    <a:lnTo>
                      <a:pt x="548" y="352"/>
                    </a:lnTo>
                    <a:lnTo>
                      <a:pt x="571" y="363"/>
                    </a:lnTo>
                    <a:lnTo>
                      <a:pt x="592" y="375"/>
                    </a:lnTo>
                    <a:lnTo>
                      <a:pt x="613" y="387"/>
                    </a:lnTo>
                    <a:lnTo>
                      <a:pt x="634" y="401"/>
                    </a:lnTo>
                    <a:lnTo>
                      <a:pt x="654" y="414"/>
                    </a:lnTo>
                    <a:lnTo>
                      <a:pt x="675" y="430"/>
                    </a:lnTo>
                    <a:lnTo>
                      <a:pt x="695" y="445"/>
                    </a:lnTo>
                    <a:lnTo>
                      <a:pt x="713" y="462"/>
                    </a:lnTo>
                    <a:lnTo>
                      <a:pt x="732" y="479"/>
                    </a:lnTo>
                    <a:lnTo>
                      <a:pt x="750" y="498"/>
                    </a:lnTo>
                    <a:lnTo>
                      <a:pt x="768" y="516"/>
                    </a:lnTo>
                    <a:lnTo>
                      <a:pt x="786" y="537"/>
                    </a:lnTo>
                    <a:lnTo>
                      <a:pt x="786" y="537"/>
                    </a:lnTo>
                    <a:lnTo>
                      <a:pt x="813" y="573"/>
                    </a:lnTo>
                    <a:lnTo>
                      <a:pt x="839" y="609"/>
                    </a:lnTo>
                    <a:lnTo>
                      <a:pt x="862" y="646"/>
                    </a:lnTo>
                    <a:lnTo>
                      <a:pt x="884" y="683"/>
                    </a:lnTo>
                    <a:lnTo>
                      <a:pt x="902" y="719"/>
                    </a:lnTo>
                    <a:lnTo>
                      <a:pt x="918" y="756"/>
                    </a:lnTo>
                    <a:lnTo>
                      <a:pt x="931" y="792"/>
                    </a:lnTo>
                    <a:lnTo>
                      <a:pt x="943" y="829"/>
                    </a:lnTo>
                    <a:lnTo>
                      <a:pt x="943" y="829"/>
                    </a:lnTo>
                    <a:lnTo>
                      <a:pt x="949" y="856"/>
                    </a:lnTo>
                    <a:lnTo>
                      <a:pt x="954" y="884"/>
                    </a:lnTo>
                    <a:lnTo>
                      <a:pt x="958" y="912"/>
                    </a:lnTo>
                    <a:lnTo>
                      <a:pt x="961" y="939"/>
                    </a:lnTo>
                    <a:lnTo>
                      <a:pt x="964" y="967"/>
                    </a:lnTo>
                    <a:lnTo>
                      <a:pt x="965" y="994"/>
                    </a:lnTo>
                    <a:lnTo>
                      <a:pt x="968" y="1048"/>
                    </a:lnTo>
                    <a:lnTo>
                      <a:pt x="968" y="1048"/>
                    </a:lnTo>
                    <a:lnTo>
                      <a:pt x="971" y="1120"/>
                    </a:lnTo>
                    <a:lnTo>
                      <a:pt x="975" y="1157"/>
                    </a:lnTo>
                    <a:lnTo>
                      <a:pt x="979" y="1193"/>
                    </a:lnTo>
                    <a:lnTo>
                      <a:pt x="981" y="1208"/>
                    </a:lnTo>
                    <a:lnTo>
                      <a:pt x="995" y="1203"/>
                    </a:lnTo>
                    <a:lnTo>
                      <a:pt x="995" y="1203"/>
                    </a:lnTo>
                    <a:lnTo>
                      <a:pt x="1002" y="1201"/>
                    </a:lnTo>
                    <a:lnTo>
                      <a:pt x="1002" y="1201"/>
                    </a:lnTo>
                    <a:lnTo>
                      <a:pt x="1048" y="1197"/>
                    </a:lnTo>
                    <a:lnTo>
                      <a:pt x="1048" y="1197"/>
                    </a:lnTo>
                    <a:lnTo>
                      <a:pt x="1104" y="1192"/>
                    </a:lnTo>
                    <a:lnTo>
                      <a:pt x="1132" y="1190"/>
                    </a:lnTo>
                    <a:lnTo>
                      <a:pt x="1159" y="1189"/>
                    </a:lnTo>
                    <a:lnTo>
                      <a:pt x="1174" y="1189"/>
                    </a:lnTo>
                    <a:lnTo>
                      <a:pt x="1172" y="1175"/>
                    </a:lnTo>
                    <a:lnTo>
                      <a:pt x="1172" y="1175"/>
                    </a:lnTo>
                    <a:lnTo>
                      <a:pt x="1162" y="1087"/>
                    </a:lnTo>
                    <a:lnTo>
                      <a:pt x="1162" y="1087"/>
                    </a:lnTo>
                    <a:lnTo>
                      <a:pt x="1151" y="994"/>
                    </a:lnTo>
                    <a:lnTo>
                      <a:pt x="1146" y="947"/>
                    </a:lnTo>
                    <a:lnTo>
                      <a:pt x="1138" y="901"/>
                    </a:lnTo>
                    <a:lnTo>
                      <a:pt x="1130" y="855"/>
                    </a:lnTo>
                    <a:lnTo>
                      <a:pt x="1118" y="810"/>
                    </a:lnTo>
                    <a:lnTo>
                      <a:pt x="1112" y="787"/>
                    </a:lnTo>
                    <a:lnTo>
                      <a:pt x="1106" y="764"/>
                    </a:lnTo>
                    <a:lnTo>
                      <a:pt x="1097" y="743"/>
                    </a:lnTo>
                    <a:lnTo>
                      <a:pt x="1089" y="721"/>
                    </a:lnTo>
                    <a:lnTo>
                      <a:pt x="1089" y="721"/>
                    </a:lnTo>
                    <a:lnTo>
                      <a:pt x="1078" y="693"/>
                    </a:lnTo>
                    <a:lnTo>
                      <a:pt x="1065" y="665"/>
                    </a:lnTo>
                    <a:lnTo>
                      <a:pt x="1052" y="638"/>
                    </a:lnTo>
                    <a:lnTo>
                      <a:pt x="1039" y="612"/>
                    </a:lnTo>
                    <a:lnTo>
                      <a:pt x="1024" y="586"/>
                    </a:lnTo>
                    <a:lnTo>
                      <a:pt x="1010" y="561"/>
                    </a:lnTo>
                    <a:lnTo>
                      <a:pt x="993" y="536"/>
                    </a:lnTo>
                    <a:lnTo>
                      <a:pt x="978" y="511"/>
                    </a:lnTo>
                    <a:lnTo>
                      <a:pt x="960" y="487"/>
                    </a:lnTo>
                    <a:lnTo>
                      <a:pt x="943" y="465"/>
                    </a:lnTo>
                    <a:lnTo>
                      <a:pt x="924" y="442"/>
                    </a:lnTo>
                    <a:lnTo>
                      <a:pt x="905" y="420"/>
                    </a:lnTo>
                    <a:lnTo>
                      <a:pt x="886" y="399"/>
                    </a:lnTo>
                    <a:lnTo>
                      <a:pt x="866" y="378"/>
                    </a:lnTo>
                    <a:lnTo>
                      <a:pt x="845" y="358"/>
                    </a:lnTo>
                    <a:lnTo>
                      <a:pt x="825" y="340"/>
                    </a:lnTo>
                    <a:lnTo>
                      <a:pt x="825" y="340"/>
                    </a:lnTo>
                    <a:lnTo>
                      <a:pt x="786" y="307"/>
                    </a:lnTo>
                    <a:lnTo>
                      <a:pt x="743" y="273"/>
                    </a:lnTo>
                    <a:lnTo>
                      <a:pt x="719" y="256"/>
                    </a:lnTo>
                    <a:lnTo>
                      <a:pt x="696" y="239"/>
                    </a:lnTo>
                    <a:lnTo>
                      <a:pt x="671" y="222"/>
                    </a:lnTo>
                    <a:lnTo>
                      <a:pt x="645" y="206"/>
                    </a:lnTo>
                    <a:lnTo>
                      <a:pt x="619" y="190"/>
                    </a:lnTo>
                    <a:lnTo>
                      <a:pt x="591" y="176"/>
                    </a:lnTo>
                    <a:lnTo>
                      <a:pt x="565" y="161"/>
                    </a:lnTo>
                    <a:lnTo>
                      <a:pt x="536" y="148"/>
                    </a:lnTo>
                    <a:lnTo>
                      <a:pt x="507" y="135"/>
                    </a:lnTo>
                    <a:lnTo>
                      <a:pt x="478" y="124"/>
                    </a:lnTo>
                    <a:lnTo>
                      <a:pt x="449" y="115"/>
                    </a:lnTo>
                    <a:lnTo>
                      <a:pt x="419" y="106"/>
                    </a:lnTo>
                    <a:lnTo>
                      <a:pt x="419" y="106"/>
                    </a:lnTo>
                    <a:lnTo>
                      <a:pt x="389" y="100"/>
                    </a:lnTo>
                    <a:lnTo>
                      <a:pt x="359" y="94"/>
                    </a:lnTo>
                    <a:lnTo>
                      <a:pt x="299" y="84"/>
                    </a:lnTo>
                    <a:lnTo>
                      <a:pt x="240" y="75"/>
                    </a:lnTo>
                    <a:lnTo>
                      <a:pt x="181" y="68"/>
                    </a:lnTo>
                    <a:lnTo>
                      <a:pt x="181" y="68"/>
                    </a:lnTo>
                    <a:lnTo>
                      <a:pt x="119" y="61"/>
                    </a:lnTo>
                    <a:lnTo>
                      <a:pt x="56" y="53"/>
                    </a:lnTo>
                    <a:lnTo>
                      <a:pt x="42" y="50"/>
                    </a:lnTo>
                    <a:lnTo>
                      <a:pt x="43" y="65"/>
                    </a:lnTo>
                    <a:close/>
                  </a:path>
                </a:pathLst>
              </a:custGeom>
              <a:grpFill/>
              <a:ln w="9525">
                <a:noFill/>
                <a:round/>
              </a:ln>
            </p:spPr>
            <p:txBody>
              <a:bodyPr vert="horz" wrap="square" lIns="121920" tIns="60960" rIns="121920" bIns="60960" numCol="1" anchor="t" anchorCtr="0" compatLnSpc="1"/>
              <a:lstStyle/>
              <a:p>
                <a:endParaRPr lang="zh-CN" altLang="en-US" sz="2400">
                  <a:cs typeface="+mn-ea"/>
                  <a:sym typeface="+mn-lt"/>
                </a:endParaRPr>
              </a:p>
            </p:txBody>
          </p:sp>
        </p:grpSp>
        <p:grpSp>
          <p:nvGrpSpPr>
            <p:cNvPr id="189" name="组合 188"/>
            <p:cNvGrpSpPr/>
            <p:nvPr/>
          </p:nvGrpSpPr>
          <p:grpSpPr>
            <a:xfrm>
              <a:off x="7666840" y="1980663"/>
              <a:ext cx="3012184" cy="1879382"/>
              <a:chOff x="1279158" y="2558135"/>
              <a:chExt cx="3012184" cy="1879382"/>
            </a:xfrm>
          </p:grpSpPr>
          <p:sp>
            <p:nvSpPr>
              <p:cNvPr id="190" name="矩形 189"/>
              <p:cNvSpPr/>
              <p:nvPr/>
            </p:nvSpPr>
            <p:spPr>
              <a:xfrm>
                <a:off x="1279158" y="3140046"/>
                <a:ext cx="3012184" cy="1297471"/>
              </a:xfrm>
              <a:prstGeom prst="rect">
                <a:avLst/>
              </a:prstGeom>
            </p:spPr>
            <p:txBody>
              <a:bodyPr wrap="square">
                <a:spAutoFit/>
                <a:scene3d>
                  <a:camera prst="orthographicFront"/>
                  <a:lightRig rig="threePt" dir="t"/>
                </a:scene3d>
                <a:sp3d contourW="12700"/>
              </a:bodyPr>
              <a:lstStyle/>
              <a:p>
                <a:pPr algn="just" defTabSz="1219170">
                  <a:lnSpc>
                    <a:spcPct val="150000"/>
                  </a:lnSpc>
                </a:pPr>
                <a:r>
                  <a:rPr lang="zh-CN" altLang="en-US" dirty="0">
                    <a:solidFill>
                      <a:srgbClr val="FFFFFF"/>
                    </a:solidFill>
                    <a:cs typeface="+mn-ea"/>
                    <a:sym typeface="+mn-lt"/>
                  </a:rPr>
                  <a:t>请输入文本请输入文本请输入文本请输入文本请输入文本请输入文本</a:t>
                </a:r>
              </a:p>
            </p:txBody>
          </p:sp>
          <p:sp>
            <p:nvSpPr>
              <p:cNvPr id="191" name="矩形 190"/>
              <p:cNvSpPr/>
              <p:nvPr/>
            </p:nvSpPr>
            <p:spPr>
              <a:xfrm>
                <a:off x="1279158" y="2558135"/>
                <a:ext cx="2241974" cy="508088"/>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400" b="1" dirty="0">
                    <a:solidFill>
                      <a:schemeClr val="bg1"/>
                    </a:solidFill>
                    <a:cs typeface="+mn-ea"/>
                    <a:sym typeface="+mn-lt"/>
                  </a:rPr>
                  <a:t>标题文字添加</a:t>
                </a:r>
              </a:p>
            </p:txBody>
          </p:sp>
        </p:grpSp>
      </p:grpSp>
      <p:grpSp>
        <p:nvGrpSpPr>
          <p:cNvPr id="198" name="组合 197"/>
          <p:cNvGrpSpPr/>
          <p:nvPr/>
        </p:nvGrpSpPr>
        <p:grpSpPr>
          <a:xfrm>
            <a:off x="6534699" y="4089244"/>
            <a:ext cx="4145913" cy="1879382"/>
            <a:chOff x="6533111" y="4089244"/>
            <a:chExt cx="4145913" cy="1879382"/>
          </a:xfrm>
        </p:grpSpPr>
        <p:sp>
          <p:nvSpPr>
            <p:cNvPr id="12" name="椭圆 31"/>
            <p:cNvSpPr/>
            <p:nvPr/>
          </p:nvSpPr>
          <p:spPr>
            <a:xfrm>
              <a:off x="6533111" y="4160520"/>
              <a:ext cx="994660" cy="1202966"/>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87378"/>
                <a:gd name="connsiteY0-334" fmla="*/ 58090 h 647015"/>
                <a:gd name="connsiteX1-335" fmla="*/ 571432 w 687378"/>
                <a:gd name="connsiteY1-336" fmla="*/ 16673 h 647015"/>
                <a:gd name="connsiteX2-337" fmla="*/ 659670 w 687378"/>
                <a:gd name="connsiteY2-338" fmla="*/ 330492 h 647015"/>
                <a:gd name="connsiteX3-339" fmla="*/ 331423 w 687378"/>
                <a:gd name="connsiteY3-340" fmla="*/ 647015 h 647015"/>
                <a:gd name="connsiteX4-341" fmla="*/ 3176 w 687378"/>
                <a:gd name="connsiteY4-342" fmla="*/ 330492 h 647015"/>
                <a:gd name="connsiteX5-343" fmla="*/ 62645 w 687378"/>
                <a:gd name="connsiteY5-344" fmla="*/ 127576 h 647015"/>
                <a:gd name="connsiteX0-345" fmla="*/ 128078 w 677145"/>
                <a:gd name="connsiteY0-346" fmla="*/ 58090 h 663933"/>
                <a:gd name="connsiteX1-347" fmla="*/ 571432 w 677145"/>
                <a:gd name="connsiteY1-348" fmla="*/ 16673 h 663933"/>
                <a:gd name="connsiteX2-349" fmla="*/ 659670 w 677145"/>
                <a:gd name="connsiteY2-350" fmla="*/ 330492 h 663933"/>
                <a:gd name="connsiteX3-351" fmla="*/ 559815 w 677145"/>
                <a:gd name="connsiteY3-352" fmla="*/ 663933 h 663933"/>
                <a:gd name="connsiteX4-353" fmla="*/ 3176 w 677145"/>
                <a:gd name="connsiteY4-354" fmla="*/ 330492 h 663933"/>
                <a:gd name="connsiteX5-355" fmla="*/ 62645 w 677145"/>
                <a:gd name="connsiteY5-356" fmla="*/ 127576 h 663933"/>
                <a:gd name="connsiteX0-357" fmla="*/ 101940 w 644966"/>
                <a:gd name="connsiteY0-358" fmla="*/ 58090 h 685888"/>
                <a:gd name="connsiteX1-359" fmla="*/ 545294 w 644966"/>
                <a:gd name="connsiteY1-360" fmla="*/ 16673 h 685888"/>
                <a:gd name="connsiteX2-361" fmla="*/ 633532 w 644966"/>
                <a:gd name="connsiteY2-362" fmla="*/ 330492 h 685888"/>
                <a:gd name="connsiteX3-363" fmla="*/ 533677 w 644966"/>
                <a:gd name="connsiteY3-364" fmla="*/ 663933 h 685888"/>
                <a:gd name="connsiteX4-365" fmla="*/ 10874 w 644966"/>
                <a:gd name="connsiteY4-366" fmla="*/ 575801 h 685888"/>
                <a:gd name="connsiteX5-367" fmla="*/ 36507 w 644966"/>
                <a:gd name="connsiteY5-368" fmla="*/ 127576 h 685888"/>
                <a:gd name="connsiteX0-369" fmla="*/ 101940 w 642626"/>
                <a:gd name="connsiteY0-370" fmla="*/ 58090 h 654766"/>
                <a:gd name="connsiteX1-371" fmla="*/ 545294 w 642626"/>
                <a:gd name="connsiteY1-372" fmla="*/ 16673 h 654766"/>
                <a:gd name="connsiteX2-373" fmla="*/ 633532 w 642626"/>
                <a:gd name="connsiteY2-374" fmla="*/ 330492 h 654766"/>
                <a:gd name="connsiteX3-375" fmla="*/ 567513 w 642626"/>
                <a:gd name="connsiteY3-376" fmla="*/ 613179 h 654766"/>
                <a:gd name="connsiteX4-377" fmla="*/ 10874 w 642626"/>
                <a:gd name="connsiteY4-378" fmla="*/ 575801 h 654766"/>
                <a:gd name="connsiteX5-379" fmla="*/ 36507 w 642626"/>
                <a:gd name="connsiteY5-380" fmla="*/ 127576 h 654766"/>
                <a:gd name="connsiteX0-381" fmla="*/ 101940 w 642626"/>
                <a:gd name="connsiteY0-382" fmla="*/ 30477 h 627153"/>
                <a:gd name="connsiteX1-383" fmla="*/ 545294 w 642626"/>
                <a:gd name="connsiteY1-384" fmla="*/ 31354 h 627153"/>
                <a:gd name="connsiteX2-385" fmla="*/ 633532 w 642626"/>
                <a:gd name="connsiteY2-386" fmla="*/ 302879 h 627153"/>
                <a:gd name="connsiteX3-387" fmla="*/ 567513 w 642626"/>
                <a:gd name="connsiteY3-388" fmla="*/ 585566 h 627153"/>
                <a:gd name="connsiteX4-389" fmla="*/ 10874 w 642626"/>
                <a:gd name="connsiteY4-390" fmla="*/ 548188 h 627153"/>
                <a:gd name="connsiteX5-391" fmla="*/ 36507 w 642626"/>
                <a:gd name="connsiteY5-392" fmla="*/ 99963 h 627153"/>
                <a:gd name="connsiteX0-393" fmla="*/ 101940 w 641803"/>
                <a:gd name="connsiteY0-394" fmla="*/ 32533 h 629209"/>
                <a:gd name="connsiteX1-395" fmla="*/ 545294 w 641803"/>
                <a:gd name="connsiteY1-396" fmla="*/ 33410 h 629209"/>
                <a:gd name="connsiteX2-397" fmla="*/ 633532 w 641803"/>
                <a:gd name="connsiteY2-398" fmla="*/ 304935 h 629209"/>
                <a:gd name="connsiteX3-399" fmla="*/ 567513 w 641803"/>
                <a:gd name="connsiteY3-400" fmla="*/ 587622 h 629209"/>
                <a:gd name="connsiteX4-401" fmla="*/ 10874 w 641803"/>
                <a:gd name="connsiteY4-402" fmla="*/ 550244 h 629209"/>
                <a:gd name="connsiteX5-403" fmla="*/ 36507 w 641803"/>
                <a:gd name="connsiteY5-404" fmla="*/ 102019 h 629209"/>
                <a:gd name="connsiteX0-405" fmla="*/ 93785 w 633648"/>
                <a:gd name="connsiteY0-406" fmla="*/ 32533 h 629209"/>
                <a:gd name="connsiteX1-407" fmla="*/ 537139 w 633648"/>
                <a:gd name="connsiteY1-408" fmla="*/ 33410 h 629209"/>
                <a:gd name="connsiteX2-409" fmla="*/ 625377 w 633648"/>
                <a:gd name="connsiteY2-410" fmla="*/ 304935 h 629209"/>
                <a:gd name="connsiteX3-411" fmla="*/ 559358 w 633648"/>
                <a:gd name="connsiteY3-412" fmla="*/ 587622 h 629209"/>
                <a:gd name="connsiteX4-413" fmla="*/ 2719 w 633648"/>
                <a:gd name="connsiteY4-414" fmla="*/ 550244 h 629209"/>
                <a:gd name="connsiteX5-415" fmla="*/ 28352 w 633648"/>
                <a:gd name="connsiteY5-416" fmla="*/ 102019 h 629209"/>
                <a:gd name="connsiteX0-417" fmla="*/ 103603 w 643466"/>
                <a:gd name="connsiteY0-418" fmla="*/ 32533 h 629209"/>
                <a:gd name="connsiteX1-419" fmla="*/ 546957 w 643466"/>
                <a:gd name="connsiteY1-420" fmla="*/ 33410 h 629209"/>
                <a:gd name="connsiteX2-421" fmla="*/ 635195 w 643466"/>
                <a:gd name="connsiteY2-422" fmla="*/ 304935 h 629209"/>
                <a:gd name="connsiteX3-423" fmla="*/ 569176 w 643466"/>
                <a:gd name="connsiteY3-424" fmla="*/ 587622 h 629209"/>
                <a:gd name="connsiteX4-425" fmla="*/ 12537 w 643466"/>
                <a:gd name="connsiteY4-426" fmla="*/ 550244 h 629209"/>
                <a:gd name="connsiteX5-427" fmla="*/ 4334 w 643466"/>
                <a:gd name="connsiteY5-428" fmla="*/ 102019 h 629209"/>
                <a:gd name="connsiteX0-429" fmla="*/ 103603 w 643466"/>
                <a:gd name="connsiteY0-430" fmla="*/ 32533 h 613248"/>
                <a:gd name="connsiteX1-431" fmla="*/ 546957 w 643466"/>
                <a:gd name="connsiteY1-432" fmla="*/ 33410 h 613248"/>
                <a:gd name="connsiteX2-433" fmla="*/ 635195 w 643466"/>
                <a:gd name="connsiteY2-434" fmla="*/ 304935 h 613248"/>
                <a:gd name="connsiteX3-435" fmla="*/ 569176 w 643466"/>
                <a:gd name="connsiteY3-436" fmla="*/ 587622 h 613248"/>
                <a:gd name="connsiteX4-437" fmla="*/ 12537 w 643466"/>
                <a:gd name="connsiteY4-438" fmla="*/ 518643 h 613248"/>
                <a:gd name="connsiteX5-439" fmla="*/ 4334 w 643466"/>
                <a:gd name="connsiteY5-440" fmla="*/ 102019 h 613248"/>
                <a:gd name="connsiteX0-441" fmla="*/ 103603 w 622280"/>
                <a:gd name="connsiteY0-442" fmla="*/ 51723 h 632438"/>
                <a:gd name="connsiteX1-443" fmla="*/ 546957 w 622280"/>
                <a:gd name="connsiteY1-444" fmla="*/ 52600 h 632438"/>
                <a:gd name="connsiteX2-445" fmla="*/ 569176 w 622280"/>
                <a:gd name="connsiteY2-446" fmla="*/ 606812 h 632438"/>
                <a:gd name="connsiteX3-447" fmla="*/ 12537 w 622280"/>
                <a:gd name="connsiteY3-448" fmla="*/ 537833 h 632438"/>
                <a:gd name="connsiteX4-449" fmla="*/ 4334 w 622280"/>
                <a:gd name="connsiteY4-450" fmla="*/ 121209 h 632438"/>
                <a:gd name="connsiteX0-451" fmla="*/ 103603 w 640916"/>
                <a:gd name="connsiteY0-452" fmla="*/ 51277 h 628066"/>
                <a:gd name="connsiteX1-453" fmla="*/ 546957 w 640916"/>
                <a:gd name="connsiteY1-454" fmla="*/ 52154 h 628066"/>
                <a:gd name="connsiteX2-455" fmla="*/ 595444 w 640916"/>
                <a:gd name="connsiteY2-456" fmla="*/ 600046 h 628066"/>
                <a:gd name="connsiteX3-457" fmla="*/ 12537 w 640916"/>
                <a:gd name="connsiteY3-458" fmla="*/ 537387 h 628066"/>
                <a:gd name="connsiteX4-459" fmla="*/ 4334 w 640916"/>
                <a:gd name="connsiteY4-460" fmla="*/ 120763 h 628066"/>
                <a:gd name="connsiteX0-461" fmla="*/ 103603 w 629940"/>
                <a:gd name="connsiteY0-462" fmla="*/ 26437 h 603226"/>
                <a:gd name="connsiteX1-463" fmla="*/ 546957 w 629940"/>
                <a:gd name="connsiteY1-464" fmla="*/ 27314 h 603226"/>
                <a:gd name="connsiteX2-465" fmla="*/ 595444 w 629940"/>
                <a:gd name="connsiteY2-466" fmla="*/ 575206 h 603226"/>
                <a:gd name="connsiteX3-467" fmla="*/ 12537 w 629940"/>
                <a:gd name="connsiteY3-468" fmla="*/ 512547 h 603226"/>
                <a:gd name="connsiteX4-469" fmla="*/ 4334 w 629940"/>
                <a:gd name="connsiteY4-470" fmla="*/ 95923 h 603226"/>
                <a:gd name="connsiteX0-471" fmla="*/ 103603 w 651443"/>
                <a:gd name="connsiteY0-472" fmla="*/ 20041 h 614843"/>
                <a:gd name="connsiteX1-473" fmla="*/ 608249 w 651443"/>
                <a:gd name="connsiteY1-474" fmla="*/ 39879 h 614843"/>
                <a:gd name="connsiteX2-475" fmla="*/ 595444 w 651443"/>
                <a:gd name="connsiteY2-476" fmla="*/ 568810 h 614843"/>
                <a:gd name="connsiteX3-477" fmla="*/ 12537 w 651443"/>
                <a:gd name="connsiteY3-478" fmla="*/ 506151 h 614843"/>
                <a:gd name="connsiteX4-479" fmla="*/ 4334 w 651443"/>
                <a:gd name="connsiteY4-480" fmla="*/ 89527 h 614843"/>
                <a:gd name="connsiteX0-481" fmla="*/ 103603 w 640788"/>
                <a:gd name="connsiteY0-482" fmla="*/ 20041 h 614843"/>
                <a:gd name="connsiteX1-483" fmla="*/ 581981 w 640788"/>
                <a:gd name="connsiteY1-484" fmla="*/ 39879 h 614843"/>
                <a:gd name="connsiteX2-485" fmla="*/ 595444 w 640788"/>
                <a:gd name="connsiteY2-486" fmla="*/ 568810 h 614843"/>
                <a:gd name="connsiteX3-487" fmla="*/ 12537 w 640788"/>
                <a:gd name="connsiteY3-488" fmla="*/ 506151 h 614843"/>
                <a:gd name="connsiteX4-489" fmla="*/ 4334 w 640788"/>
                <a:gd name="connsiteY4-490" fmla="*/ 89527 h 614843"/>
                <a:gd name="connsiteX0-491" fmla="*/ 103603 w 673655"/>
                <a:gd name="connsiteY0-492" fmla="*/ 38763 h 618146"/>
                <a:gd name="connsiteX1-493" fmla="*/ 581981 w 673655"/>
                <a:gd name="connsiteY1-494" fmla="*/ 58601 h 618146"/>
                <a:gd name="connsiteX2-495" fmla="*/ 621713 w 673655"/>
                <a:gd name="connsiteY2-496" fmla="*/ 562250 h 618146"/>
                <a:gd name="connsiteX3-497" fmla="*/ 12537 w 673655"/>
                <a:gd name="connsiteY3-498" fmla="*/ 524873 h 618146"/>
                <a:gd name="connsiteX4-499" fmla="*/ 4334 w 673655"/>
                <a:gd name="connsiteY4-500" fmla="*/ 108249 h 618146"/>
                <a:gd name="connsiteX0-501" fmla="*/ 103603 w 654750"/>
                <a:gd name="connsiteY0-502" fmla="*/ 38763 h 605787"/>
                <a:gd name="connsiteX1-503" fmla="*/ 581981 w 654750"/>
                <a:gd name="connsiteY1-504" fmla="*/ 58601 h 605787"/>
                <a:gd name="connsiteX2-505" fmla="*/ 621713 w 654750"/>
                <a:gd name="connsiteY2-506" fmla="*/ 562250 h 605787"/>
                <a:gd name="connsiteX3-507" fmla="*/ 12537 w 654750"/>
                <a:gd name="connsiteY3-508" fmla="*/ 524873 h 605787"/>
                <a:gd name="connsiteX4-509" fmla="*/ 4334 w 654750"/>
                <a:gd name="connsiteY4-510" fmla="*/ 108249 h 605787"/>
                <a:gd name="connsiteX0-511" fmla="*/ 103603 w 643734"/>
                <a:gd name="connsiteY0-512" fmla="*/ 31800 h 598824"/>
                <a:gd name="connsiteX1-513" fmla="*/ 581981 w 643734"/>
                <a:gd name="connsiteY1-514" fmla="*/ 51638 h 598824"/>
                <a:gd name="connsiteX2-515" fmla="*/ 621713 w 643734"/>
                <a:gd name="connsiteY2-516" fmla="*/ 555287 h 598824"/>
                <a:gd name="connsiteX3-517" fmla="*/ 12537 w 643734"/>
                <a:gd name="connsiteY3-518" fmla="*/ 517910 h 598824"/>
                <a:gd name="connsiteX4-519" fmla="*/ 4334 w 643734"/>
                <a:gd name="connsiteY4-520" fmla="*/ 101286 h 598824"/>
                <a:gd name="connsiteX0-521" fmla="*/ 103603 w 643734"/>
                <a:gd name="connsiteY0-522" fmla="*/ 24551 h 591575"/>
                <a:gd name="connsiteX1-523" fmla="*/ 581981 w 643734"/>
                <a:gd name="connsiteY1-524" fmla="*/ 44389 h 591575"/>
                <a:gd name="connsiteX2-525" fmla="*/ 621713 w 643734"/>
                <a:gd name="connsiteY2-526" fmla="*/ 548038 h 591575"/>
                <a:gd name="connsiteX3-527" fmla="*/ 12537 w 643734"/>
                <a:gd name="connsiteY3-528" fmla="*/ 510661 h 591575"/>
                <a:gd name="connsiteX4-529" fmla="*/ 4334 w 643734"/>
                <a:gd name="connsiteY4-530" fmla="*/ 94037 h 591575"/>
                <a:gd name="connsiteX0-531" fmla="*/ 103603 w 643734"/>
                <a:gd name="connsiteY0-532" fmla="*/ 20135 h 587159"/>
                <a:gd name="connsiteX1-533" fmla="*/ 581981 w 643734"/>
                <a:gd name="connsiteY1-534" fmla="*/ 39973 h 587159"/>
                <a:gd name="connsiteX2-535" fmla="*/ 621713 w 643734"/>
                <a:gd name="connsiteY2-536" fmla="*/ 543622 h 587159"/>
                <a:gd name="connsiteX3-537" fmla="*/ 12537 w 643734"/>
                <a:gd name="connsiteY3-538" fmla="*/ 506245 h 587159"/>
                <a:gd name="connsiteX4-539" fmla="*/ 4334 w 643734"/>
                <a:gd name="connsiteY4-540" fmla="*/ 89621 h 587159"/>
                <a:gd name="connsiteX0-541" fmla="*/ 51067 w 657504"/>
                <a:gd name="connsiteY0-542" fmla="*/ 31623 h 592327"/>
                <a:gd name="connsiteX1-543" fmla="*/ 581981 w 657504"/>
                <a:gd name="connsiteY1-544" fmla="*/ 45141 h 592327"/>
                <a:gd name="connsiteX2-545" fmla="*/ 621713 w 657504"/>
                <a:gd name="connsiteY2-546" fmla="*/ 548790 h 592327"/>
                <a:gd name="connsiteX3-547" fmla="*/ 12537 w 657504"/>
                <a:gd name="connsiteY3-548" fmla="*/ 511413 h 592327"/>
                <a:gd name="connsiteX4-549" fmla="*/ 4334 w 657504"/>
                <a:gd name="connsiteY4-550" fmla="*/ 94789 h 592327"/>
                <a:gd name="connsiteX0-551" fmla="*/ 51067 w 676118"/>
                <a:gd name="connsiteY0-552" fmla="*/ 31623 h 604686"/>
                <a:gd name="connsiteX1-553" fmla="*/ 581981 w 676118"/>
                <a:gd name="connsiteY1-554" fmla="*/ 45141 h 604686"/>
                <a:gd name="connsiteX2-555" fmla="*/ 621713 w 676118"/>
                <a:gd name="connsiteY2-556" fmla="*/ 548790 h 604686"/>
                <a:gd name="connsiteX3-557" fmla="*/ 12537 w 676118"/>
                <a:gd name="connsiteY3-558" fmla="*/ 511413 h 604686"/>
                <a:gd name="connsiteX4-559" fmla="*/ 4334 w 676118"/>
                <a:gd name="connsiteY4-560" fmla="*/ 94789 h 604686"/>
                <a:gd name="connsiteX0-561" fmla="*/ 51067 w 659741"/>
                <a:gd name="connsiteY0-562" fmla="*/ 18182 h 591245"/>
                <a:gd name="connsiteX1-563" fmla="*/ 581981 w 659741"/>
                <a:gd name="connsiteY1-564" fmla="*/ 31700 h 591245"/>
                <a:gd name="connsiteX2-565" fmla="*/ 621713 w 659741"/>
                <a:gd name="connsiteY2-566" fmla="*/ 535349 h 591245"/>
                <a:gd name="connsiteX3-567" fmla="*/ 12537 w 659741"/>
                <a:gd name="connsiteY3-568" fmla="*/ 497972 h 591245"/>
                <a:gd name="connsiteX4-569" fmla="*/ 4334 w 659741"/>
                <a:gd name="connsiteY4-570" fmla="*/ 81348 h 591245"/>
                <a:gd name="connsiteX0-571" fmla="*/ 51067 w 671131"/>
                <a:gd name="connsiteY0-572" fmla="*/ 18182 h 591245"/>
                <a:gd name="connsiteX1-573" fmla="*/ 617005 w 671131"/>
                <a:gd name="connsiteY1-574" fmla="*/ 31700 h 591245"/>
                <a:gd name="connsiteX2-575" fmla="*/ 621713 w 671131"/>
                <a:gd name="connsiteY2-576" fmla="*/ 535349 h 591245"/>
                <a:gd name="connsiteX3-577" fmla="*/ 12537 w 671131"/>
                <a:gd name="connsiteY3-578" fmla="*/ 497972 h 591245"/>
                <a:gd name="connsiteX4-579" fmla="*/ 4334 w 671131"/>
                <a:gd name="connsiteY4-580" fmla="*/ 81348 h 591245"/>
                <a:gd name="connsiteX0-581" fmla="*/ 51067 w 648099"/>
                <a:gd name="connsiteY0-582" fmla="*/ 18182 h 578886"/>
                <a:gd name="connsiteX1-583" fmla="*/ 617005 w 648099"/>
                <a:gd name="connsiteY1-584" fmla="*/ 31700 h 578886"/>
                <a:gd name="connsiteX2-585" fmla="*/ 621713 w 648099"/>
                <a:gd name="connsiteY2-586" fmla="*/ 535349 h 578886"/>
                <a:gd name="connsiteX3-587" fmla="*/ 12537 w 648099"/>
                <a:gd name="connsiteY3-588" fmla="*/ 497972 h 578886"/>
                <a:gd name="connsiteX4-589" fmla="*/ 4334 w 648099"/>
                <a:gd name="connsiteY4-590" fmla="*/ 81348 h 578886"/>
                <a:gd name="connsiteX0-591" fmla="*/ 51067 w 648099"/>
                <a:gd name="connsiteY0-592" fmla="*/ 18182 h 565791"/>
                <a:gd name="connsiteX1-593" fmla="*/ 617005 w 648099"/>
                <a:gd name="connsiteY1-594" fmla="*/ 31700 h 565791"/>
                <a:gd name="connsiteX2-595" fmla="*/ 621713 w 648099"/>
                <a:gd name="connsiteY2-596" fmla="*/ 535349 h 565791"/>
                <a:gd name="connsiteX3-597" fmla="*/ 12537 w 648099"/>
                <a:gd name="connsiteY3-598" fmla="*/ 497972 h 565791"/>
                <a:gd name="connsiteX4-599" fmla="*/ 4334 w 648099"/>
                <a:gd name="connsiteY4-600" fmla="*/ 81348 h 565791"/>
              </a:gdLst>
              <a:ahLst/>
              <a:cxnLst>
                <a:cxn ang="0">
                  <a:pos x="connsiteX0-591" y="connsiteY0-592"/>
                </a:cxn>
                <a:cxn ang="0">
                  <a:pos x="connsiteX1-593" y="connsiteY1-594"/>
                </a:cxn>
                <a:cxn ang="0">
                  <a:pos x="connsiteX2-595" y="connsiteY2-596"/>
                </a:cxn>
                <a:cxn ang="0">
                  <a:pos x="connsiteX3-597" y="connsiteY3-598"/>
                </a:cxn>
                <a:cxn ang="0">
                  <a:pos x="connsiteX4-599" y="connsiteY4-600"/>
                </a:cxn>
              </a:cxnLst>
              <a:rect l="l" t="t" r="r" b="b"/>
              <a:pathLst>
                <a:path w="648099" h="565791">
                  <a:moveTo>
                    <a:pt x="51067" y="18182"/>
                  </a:moveTo>
                  <a:cubicBezTo>
                    <a:pt x="281003" y="7261"/>
                    <a:pt x="591945" y="-22893"/>
                    <a:pt x="617005" y="31700"/>
                  </a:cubicBezTo>
                  <a:cubicBezTo>
                    <a:pt x="642065" y="86293"/>
                    <a:pt x="669922" y="489239"/>
                    <a:pt x="621713" y="535349"/>
                  </a:cubicBezTo>
                  <a:cubicBezTo>
                    <a:pt x="573504" y="581459"/>
                    <a:pt x="32838" y="579874"/>
                    <a:pt x="12537" y="497972"/>
                  </a:cubicBezTo>
                  <a:cubicBezTo>
                    <a:pt x="992" y="378148"/>
                    <a:pt x="-4426" y="189998"/>
                    <a:pt x="4334" y="81348"/>
                  </a:cubicBezTo>
                </a:path>
              </a:pathLst>
            </a:custGeom>
            <a:noFill/>
            <a:ln w="28575" cap="rnd">
              <a:solidFill>
                <a:schemeClr val="accent4"/>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tx1"/>
                </a:solidFill>
                <a:cs typeface="+mn-ea"/>
                <a:sym typeface="+mn-lt"/>
              </a:endParaRPr>
            </a:p>
          </p:txBody>
        </p:sp>
        <p:sp>
          <p:nvSpPr>
            <p:cNvPr id="13" name="任意多边形 12"/>
            <p:cNvSpPr/>
            <p:nvPr/>
          </p:nvSpPr>
          <p:spPr>
            <a:xfrm>
              <a:off x="7775684" y="4631581"/>
              <a:ext cx="2690695" cy="15953"/>
            </a:xfrm>
            <a:custGeom>
              <a:avLst/>
              <a:gdLst>
                <a:gd name="connsiteX0" fmla="*/ 0 w 3513221"/>
                <a:gd name="connsiteY0" fmla="*/ 32084 h 64281"/>
                <a:gd name="connsiteX1" fmla="*/ 930442 w 3513221"/>
                <a:gd name="connsiteY1" fmla="*/ 16042 h 64281"/>
                <a:gd name="connsiteX2" fmla="*/ 1892968 w 3513221"/>
                <a:gd name="connsiteY2" fmla="*/ 64168 h 64281"/>
                <a:gd name="connsiteX3" fmla="*/ 3513221 w 3513221"/>
                <a:gd name="connsiteY3" fmla="*/ 0 h 64281"/>
              </a:gdLst>
              <a:ahLst/>
              <a:cxnLst>
                <a:cxn ang="0">
                  <a:pos x="connsiteX0" y="connsiteY0"/>
                </a:cxn>
                <a:cxn ang="0">
                  <a:pos x="connsiteX1" y="connsiteY1"/>
                </a:cxn>
                <a:cxn ang="0">
                  <a:pos x="connsiteX2" y="connsiteY2"/>
                </a:cxn>
                <a:cxn ang="0">
                  <a:pos x="connsiteX3" y="connsiteY3"/>
                </a:cxn>
              </a:cxnLst>
              <a:rect l="l" t="t" r="r" b="b"/>
              <a:pathLst>
                <a:path w="3513221" h="64281">
                  <a:moveTo>
                    <a:pt x="0" y="32084"/>
                  </a:moveTo>
                  <a:cubicBezTo>
                    <a:pt x="307473" y="21389"/>
                    <a:pt x="614947" y="10695"/>
                    <a:pt x="930442" y="16042"/>
                  </a:cubicBezTo>
                  <a:cubicBezTo>
                    <a:pt x="1245937" y="21389"/>
                    <a:pt x="1462505" y="66842"/>
                    <a:pt x="1892968" y="64168"/>
                  </a:cubicBezTo>
                  <a:cubicBezTo>
                    <a:pt x="2323431" y="61494"/>
                    <a:pt x="2918326" y="30747"/>
                    <a:pt x="3513221" y="0"/>
                  </a:cubicBezTo>
                </a:path>
              </a:pathLst>
            </a:custGeom>
            <a:noFill/>
            <a:ln w="25400" cap="rnd">
              <a:solidFill>
                <a:schemeClr val="accent4"/>
              </a:solidFill>
              <a:prstDash val="lg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grpSp>
          <p:nvGrpSpPr>
            <p:cNvPr id="14" name="组合 13"/>
            <p:cNvGrpSpPr/>
            <p:nvPr/>
          </p:nvGrpSpPr>
          <p:grpSpPr>
            <a:xfrm>
              <a:off x="6837194" y="4522519"/>
              <a:ext cx="454071" cy="478967"/>
              <a:chOff x="4197350" y="2182813"/>
              <a:chExt cx="608013" cy="641350"/>
            </a:xfrm>
            <a:solidFill>
              <a:schemeClr val="accent4"/>
            </a:solidFill>
          </p:grpSpPr>
          <p:sp>
            <p:nvSpPr>
              <p:cNvPr id="15" name="Freeform 166"/>
              <p:cNvSpPr/>
              <p:nvPr/>
            </p:nvSpPr>
            <p:spPr bwMode="auto">
              <a:xfrm>
                <a:off x="4229100" y="2211388"/>
                <a:ext cx="39688" cy="157163"/>
              </a:xfrm>
              <a:custGeom>
                <a:avLst/>
                <a:gdLst/>
                <a:ahLst/>
                <a:cxnLst>
                  <a:cxn ang="0">
                    <a:pos x="63" y="2"/>
                  </a:cxn>
                  <a:cxn ang="0">
                    <a:pos x="63" y="2"/>
                  </a:cxn>
                  <a:cxn ang="0">
                    <a:pos x="58" y="14"/>
                  </a:cxn>
                  <a:cxn ang="0">
                    <a:pos x="54" y="25"/>
                  </a:cxn>
                  <a:cxn ang="0">
                    <a:pos x="47" y="49"/>
                  </a:cxn>
                  <a:cxn ang="0">
                    <a:pos x="34" y="96"/>
                  </a:cxn>
                  <a:cxn ang="0">
                    <a:pos x="34" y="96"/>
                  </a:cxn>
                  <a:cxn ang="0">
                    <a:pos x="27" y="122"/>
                  </a:cxn>
                  <a:cxn ang="0">
                    <a:pos x="21" y="149"/>
                  </a:cxn>
                  <a:cxn ang="0">
                    <a:pos x="10" y="203"/>
                  </a:cxn>
                  <a:cxn ang="0">
                    <a:pos x="10" y="203"/>
                  </a:cxn>
                  <a:cxn ang="0">
                    <a:pos x="6" y="222"/>
                  </a:cxn>
                  <a:cxn ang="0">
                    <a:pos x="3" y="243"/>
                  </a:cxn>
                  <a:cxn ang="0">
                    <a:pos x="1" y="263"/>
                  </a:cxn>
                  <a:cxn ang="0">
                    <a:pos x="0" y="283"/>
                  </a:cxn>
                  <a:cxn ang="0">
                    <a:pos x="0" y="283"/>
                  </a:cxn>
                  <a:cxn ang="0">
                    <a:pos x="1" y="290"/>
                  </a:cxn>
                  <a:cxn ang="0">
                    <a:pos x="2" y="292"/>
                  </a:cxn>
                  <a:cxn ang="0">
                    <a:pos x="3" y="294"/>
                  </a:cxn>
                  <a:cxn ang="0">
                    <a:pos x="6" y="296"/>
                  </a:cxn>
                  <a:cxn ang="0">
                    <a:pos x="8" y="296"/>
                  </a:cxn>
                  <a:cxn ang="0">
                    <a:pos x="11" y="296"/>
                  </a:cxn>
                  <a:cxn ang="0">
                    <a:pos x="14" y="294"/>
                  </a:cxn>
                  <a:cxn ang="0">
                    <a:pos x="14" y="294"/>
                  </a:cxn>
                  <a:cxn ang="0">
                    <a:pos x="15" y="293"/>
                  </a:cxn>
                  <a:cxn ang="0">
                    <a:pos x="16" y="291"/>
                  </a:cxn>
                  <a:cxn ang="0">
                    <a:pos x="15" y="287"/>
                  </a:cxn>
                  <a:cxn ang="0">
                    <a:pos x="14" y="285"/>
                  </a:cxn>
                  <a:cxn ang="0">
                    <a:pos x="12" y="285"/>
                  </a:cxn>
                  <a:cxn ang="0">
                    <a:pos x="11" y="284"/>
                  </a:cxn>
                  <a:cxn ang="0">
                    <a:pos x="9" y="285"/>
                  </a:cxn>
                  <a:cxn ang="0">
                    <a:pos x="9" y="285"/>
                  </a:cxn>
                  <a:cxn ang="0">
                    <a:pos x="11" y="282"/>
                  </a:cxn>
                  <a:cxn ang="0">
                    <a:pos x="12" y="276"/>
                  </a:cxn>
                  <a:cxn ang="0">
                    <a:pos x="14" y="259"/>
                  </a:cxn>
                  <a:cxn ang="0">
                    <a:pos x="14" y="232"/>
                  </a:cxn>
                  <a:cxn ang="0">
                    <a:pos x="14" y="232"/>
                  </a:cxn>
                  <a:cxn ang="0">
                    <a:pos x="17" y="212"/>
                  </a:cxn>
                  <a:cxn ang="0">
                    <a:pos x="21" y="193"/>
                  </a:cxn>
                  <a:cxn ang="0">
                    <a:pos x="29" y="155"/>
                  </a:cxn>
                  <a:cxn ang="0">
                    <a:pos x="29" y="155"/>
                  </a:cxn>
                  <a:cxn ang="0">
                    <a:pos x="38" y="119"/>
                  </a:cxn>
                  <a:cxn ang="0">
                    <a:pos x="48" y="83"/>
                  </a:cxn>
                  <a:cxn ang="0">
                    <a:pos x="48" y="83"/>
                  </a:cxn>
                  <a:cxn ang="0">
                    <a:pos x="58" y="45"/>
                  </a:cxn>
                  <a:cxn ang="0">
                    <a:pos x="64" y="25"/>
                  </a:cxn>
                  <a:cxn ang="0">
                    <a:pos x="68" y="16"/>
                  </a:cxn>
                  <a:cxn ang="0">
                    <a:pos x="72" y="8"/>
                  </a:cxn>
                  <a:cxn ang="0">
                    <a:pos x="72" y="8"/>
                  </a:cxn>
                  <a:cxn ang="0">
                    <a:pos x="73" y="5"/>
                  </a:cxn>
                  <a:cxn ang="0">
                    <a:pos x="73" y="3"/>
                  </a:cxn>
                  <a:cxn ang="0">
                    <a:pos x="72" y="2"/>
                  </a:cxn>
                  <a:cxn ang="0">
                    <a:pos x="71" y="1"/>
                  </a:cxn>
                  <a:cxn ang="0">
                    <a:pos x="69" y="0"/>
                  </a:cxn>
                  <a:cxn ang="0">
                    <a:pos x="67" y="0"/>
                  </a:cxn>
                  <a:cxn ang="0">
                    <a:pos x="65" y="1"/>
                  </a:cxn>
                  <a:cxn ang="0">
                    <a:pos x="63" y="2"/>
                  </a:cxn>
                  <a:cxn ang="0">
                    <a:pos x="63" y="2"/>
                  </a:cxn>
                </a:cxnLst>
                <a:rect l="0" t="0" r="r" b="b"/>
                <a:pathLst>
                  <a:path w="73" h="296">
                    <a:moveTo>
                      <a:pt x="63" y="2"/>
                    </a:moveTo>
                    <a:lnTo>
                      <a:pt x="63" y="2"/>
                    </a:lnTo>
                    <a:lnTo>
                      <a:pt x="58" y="14"/>
                    </a:lnTo>
                    <a:lnTo>
                      <a:pt x="54" y="25"/>
                    </a:lnTo>
                    <a:lnTo>
                      <a:pt x="47" y="49"/>
                    </a:lnTo>
                    <a:lnTo>
                      <a:pt x="34" y="96"/>
                    </a:lnTo>
                    <a:lnTo>
                      <a:pt x="34" y="96"/>
                    </a:lnTo>
                    <a:lnTo>
                      <a:pt x="27" y="122"/>
                    </a:lnTo>
                    <a:lnTo>
                      <a:pt x="21" y="149"/>
                    </a:lnTo>
                    <a:lnTo>
                      <a:pt x="10" y="203"/>
                    </a:lnTo>
                    <a:lnTo>
                      <a:pt x="10" y="203"/>
                    </a:lnTo>
                    <a:lnTo>
                      <a:pt x="6" y="222"/>
                    </a:lnTo>
                    <a:lnTo>
                      <a:pt x="3" y="243"/>
                    </a:lnTo>
                    <a:lnTo>
                      <a:pt x="1" y="263"/>
                    </a:lnTo>
                    <a:lnTo>
                      <a:pt x="0" y="283"/>
                    </a:lnTo>
                    <a:lnTo>
                      <a:pt x="0" y="283"/>
                    </a:lnTo>
                    <a:lnTo>
                      <a:pt x="1" y="290"/>
                    </a:lnTo>
                    <a:lnTo>
                      <a:pt x="2" y="292"/>
                    </a:lnTo>
                    <a:lnTo>
                      <a:pt x="3" y="294"/>
                    </a:lnTo>
                    <a:lnTo>
                      <a:pt x="6" y="296"/>
                    </a:lnTo>
                    <a:lnTo>
                      <a:pt x="8" y="296"/>
                    </a:lnTo>
                    <a:lnTo>
                      <a:pt x="11" y="296"/>
                    </a:lnTo>
                    <a:lnTo>
                      <a:pt x="14" y="294"/>
                    </a:lnTo>
                    <a:lnTo>
                      <a:pt x="14" y="294"/>
                    </a:lnTo>
                    <a:lnTo>
                      <a:pt x="15" y="293"/>
                    </a:lnTo>
                    <a:lnTo>
                      <a:pt x="16" y="291"/>
                    </a:lnTo>
                    <a:lnTo>
                      <a:pt x="15" y="287"/>
                    </a:lnTo>
                    <a:lnTo>
                      <a:pt x="14" y="285"/>
                    </a:lnTo>
                    <a:lnTo>
                      <a:pt x="12" y="285"/>
                    </a:lnTo>
                    <a:lnTo>
                      <a:pt x="11" y="284"/>
                    </a:lnTo>
                    <a:lnTo>
                      <a:pt x="9" y="285"/>
                    </a:lnTo>
                    <a:lnTo>
                      <a:pt x="9" y="285"/>
                    </a:lnTo>
                    <a:lnTo>
                      <a:pt x="11" y="282"/>
                    </a:lnTo>
                    <a:lnTo>
                      <a:pt x="12" y="276"/>
                    </a:lnTo>
                    <a:lnTo>
                      <a:pt x="14" y="259"/>
                    </a:lnTo>
                    <a:lnTo>
                      <a:pt x="14" y="232"/>
                    </a:lnTo>
                    <a:lnTo>
                      <a:pt x="14" y="232"/>
                    </a:lnTo>
                    <a:lnTo>
                      <a:pt x="17" y="212"/>
                    </a:lnTo>
                    <a:lnTo>
                      <a:pt x="21" y="193"/>
                    </a:lnTo>
                    <a:lnTo>
                      <a:pt x="29" y="155"/>
                    </a:lnTo>
                    <a:lnTo>
                      <a:pt x="29" y="155"/>
                    </a:lnTo>
                    <a:lnTo>
                      <a:pt x="38" y="119"/>
                    </a:lnTo>
                    <a:lnTo>
                      <a:pt x="48" y="83"/>
                    </a:lnTo>
                    <a:lnTo>
                      <a:pt x="48" y="83"/>
                    </a:lnTo>
                    <a:lnTo>
                      <a:pt x="58" y="45"/>
                    </a:lnTo>
                    <a:lnTo>
                      <a:pt x="64" y="25"/>
                    </a:lnTo>
                    <a:lnTo>
                      <a:pt x="68" y="16"/>
                    </a:lnTo>
                    <a:lnTo>
                      <a:pt x="72" y="8"/>
                    </a:lnTo>
                    <a:lnTo>
                      <a:pt x="72" y="8"/>
                    </a:lnTo>
                    <a:lnTo>
                      <a:pt x="73" y="5"/>
                    </a:lnTo>
                    <a:lnTo>
                      <a:pt x="73" y="3"/>
                    </a:lnTo>
                    <a:lnTo>
                      <a:pt x="72" y="2"/>
                    </a:lnTo>
                    <a:lnTo>
                      <a:pt x="71" y="1"/>
                    </a:lnTo>
                    <a:lnTo>
                      <a:pt x="69" y="0"/>
                    </a:lnTo>
                    <a:lnTo>
                      <a:pt x="67" y="0"/>
                    </a:lnTo>
                    <a:lnTo>
                      <a:pt x="65" y="1"/>
                    </a:lnTo>
                    <a:lnTo>
                      <a:pt x="63" y="2"/>
                    </a:lnTo>
                    <a:lnTo>
                      <a:pt x="63" y="2"/>
                    </a:lnTo>
                    <a:close/>
                  </a:path>
                </a:pathLst>
              </a:custGeom>
              <a:grpFill/>
              <a:ln w="9525">
                <a:noFill/>
                <a:round/>
              </a:ln>
            </p:spPr>
            <p:txBody>
              <a:bodyPr vert="horz" wrap="square" lIns="121920" tIns="60960" rIns="121920" bIns="60960" numCol="1" anchor="t" anchorCtr="0" compatLnSpc="1"/>
              <a:lstStyle/>
              <a:p>
                <a:endParaRPr lang="zh-CN" altLang="en-US" sz="2400">
                  <a:cs typeface="+mn-ea"/>
                  <a:sym typeface="+mn-lt"/>
                </a:endParaRPr>
              </a:p>
            </p:txBody>
          </p:sp>
          <p:sp>
            <p:nvSpPr>
              <p:cNvPr id="16" name="Freeform 167"/>
              <p:cNvSpPr/>
              <p:nvPr/>
            </p:nvSpPr>
            <p:spPr bwMode="auto">
              <a:xfrm>
                <a:off x="4251325" y="2206625"/>
                <a:ext cx="39688" cy="177800"/>
              </a:xfrm>
              <a:custGeom>
                <a:avLst/>
                <a:gdLst/>
                <a:ahLst/>
                <a:cxnLst>
                  <a:cxn ang="0">
                    <a:pos x="66" y="3"/>
                  </a:cxn>
                  <a:cxn ang="0">
                    <a:pos x="66" y="3"/>
                  </a:cxn>
                  <a:cxn ang="0">
                    <a:pos x="51" y="40"/>
                  </a:cxn>
                  <a:cxn ang="0">
                    <a:pos x="44" y="59"/>
                  </a:cxn>
                  <a:cxn ang="0">
                    <a:pos x="38" y="78"/>
                  </a:cxn>
                  <a:cxn ang="0">
                    <a:pos x="38" y="78"/>
                  </a:cxn>
                  <a:cxn ang="0">
                    <a:pos x="33" y="101"/>
                  </a:cxn>
                  <a:cxn ang="0">
                    <a:pos x="29" y="124"/>
                  </a:cxn>
                  <a:cxn ang="0">
                    <a:pos x="20" y="170"/>
                  </a:cxn>
                  <a:cxn ang="0">
                    <a:pos x="20" y="170"/>
                  </a:cxn>
                  <a:cxn ang="0">
                    <a:pos x="5" y="249"/>
                  </a:cxn>
                  <a:cxn ang="0">
                    <a:pos x="5" y="249"/>
                  </a:cxn>
                  <a:cxn ang="0">
                    <a:pos x="2" y="270"/>
                  </a:cxn>
                  <a:cxn ang="0">
                    <a:pos x="1" y="290"/>
                  </a:cxn>
                  <a:cxn ang="0">
                    <a:pos x="0" y="311"/>
                  </a:cxn>
                  <a:cxn ang="0">
                    <a:pos x="0" y="332"/>
                  </a:cxn>
                  <a:cxn ang="0">
                    <a:pos x="0" y="332"/>
                  </a:cxn>
                  <a:cxn ang="0">
                    <a:pos x="0" y="334"/>
                  </a:cxn>
                  <a:cxn ang="0">
                    <a:pos x="1" y="336"/>
                  </a:cxn>
                  <a:cxn ang="0">
                    <a:pos x="3" y="336"/>
                  </a:cxn>
                  <a:cxn ang="0">
                    <a:pos x="5" y="337"/>
                  </a:cxn>
                  <a:cxn ang="0">
                    <a:pos x="6" y="336"/>
                  </a:cxn>
                  <a:cxn ang="0">
                    <a:pos x="8" y="336"/>
                  </a:cxn>
                  <a:cxn ang="0">
                    <a:pos x="9" y="334"/>
                  </a:cxn>
                  <a:cxn ang="0">
                    <a:pos x="9" y="332"/>
                  </a:cxn>
                  <a:cxn ang="0">
                    <a:pos x="9" y="332"/>
                  </a:cxn>
                  <a:cxn ang="0">
                    <a:pos x="9" y="310"/>
                  </a:cxn>
                  <a:cxn ang="0">
                    <a:pos x="10" y="288"/>
                  </a:cxn>
                  <a:cxn ang="0">
                    <a:pos x="12" y="265"/>
                  </a:cxn>
                  <a:cxn ang="0">
                    <a:pos x="16" y="244"/>
                  </a:cxn>
                  <a:cxn ang="0">
                    <a:pos x="16" y="244"/>
                  </a:cxn>
                  <a:cxn ang="0">
                    <a:pos x="32" y="164"/>
                  </a:cxn>
                  <a:cxn ang="0">
                    <a:pos x="32" y="164"/>
                  </a:cxn>
                  <a:cxn ang="0">
                    <a:pos x="39" y="122"/>
                  </a:cxn>
                  <a:cxn ang="0">
                    <a:pos x="47" y="81"/>
                  </a:cxn>
                  <a:cxn ang="0">
                    <a:pos x="47" y="81"/>
                  </a:cxn>
                  <a:cxn ang="0">
                    <a:pos x="52" y="61"/>
                  </a:cxn>
                  <a:cxn ang="0">
                    <a:pos x="60" y="43"/>
                  </a:cxn>
                  <a:cxn ang="0">
                    <a:pos x="75" y="6"/>
                  </a:cxn>
                  <a:cxn ang="0">
                    <a:pos x="75" y="6"/>
                  </a:cxn>
                  <a:cxn ang="0">
                    <a:pos x="76" y="4"/>
                  </a:cxn>
                  <a:cxn ang="0">
                    <a:pos x="75" y="2"/>
                  </a:cxn>
                  <a:cxn ang="0">
                    <a:pos x="74" y="1"/>
                  </a:cxn>
                  <a:cxn ang="0">
                    <a:pos x="72" y="0"/>
                  </a:cxn>
                  <a:cxn ang="0">
                    <a:pos x="69" y="1"/>
                  </a:cxn>
                  <a:cxn ang="0">
                    <a:pos x="67" y="2"/>
                  </a:cxn>
                  <a:cxn ang="0">
                    <a:pos x="66" y="3"/>
                  </a:cxn>
                  <a:cxn ang="0">
                    <a:pos x="66" y="3"/>
                  </a:cxn>
                </a:cxnLst>
                <a:rect l="0" t="0" r="r" b="b"/>
                <a:pathLst>
                  <a:path w="76" h="337">
                    <a:moveTo>
                      <a:pt x="66" y="3"/>
                    </a:moveTo>
                    <a:lnTo>
                      <a:pt x="66" y="3"/>
                    </a:lnTo>
                    <a:lnTo>
                      <a:pt x="51" y="40"/>
                    </a:lnTo>
                    <a:lnTo>
                      <a:pt x="44" y="59"/>
                    </a:lnTo>
                    <a:lnTo>
                      <a:pt x="38" y="78"/>
                    </a:lnTo>
                    <a:lnTo>
                      <a:pt x="38" y="78"/>
                    </a:lnTo>
                    <a:lnTo>
                      <a:pt x="33" y="101"/>
                    </a:lnTo>
                    <a:lnTo>
                      <a:pt x="29" y="124"/>
                    </a:lnTo>
                    <a:lnTo>
                      <a:pt x="20" y="170"/>
                    </a:lnTo>
                    <a:lnTo>
                      <a:pt x="20" y="170"/>
                    </a:lnTo>
                    <a:lnTo>
                      <a:pt x="5" y="249"/>
                    </a:lnTo>
                    <a:lnTo>
                      <a:pt x="5" y="249"/>
                    </a:lnTo>
                    <a:lnTo>
                      <a:pt x="2" y="270"/>
                    </a:lnTo>
                    <a:lnTo>
                      <a:pt x="1" y="290"/>
                    </a:lnTo>
                    <a:lnTo>
                      <a:pt x="0" y="311"/>
                    </a:lnTo>
                    <a:lnTo>
                      <a:pt x="0" y="332"/>
                    </a:lnTo>
                    <a:lnTo>
                      <a:pt x="0" y="332"/>
                    </a:lnTo>
                    <a:lnTo>
                      <a:pt x="0" y="334"/>
                    </a:lnTo>
                    <a:lnTo>
                      <a:pt x="1" y="336"/>
                    </a:lnTo>
                    <a:lnTo>
                      <a:pt x="3" y="336"/>
                    </a:lnTo>
                    <a:lnTo>
                      <a:pt x="5" y="337"/>
                    </a:lnTo>
                    <a:lnTo>
                      <a:pt x="6" y="336"/>
                    </a:lnTo>
                    <a:lnTo>
                      <a:pt x="8" y="336"/>
                    </a:lnTo>
                    <a:lnTo>
                      <a:pt x="9" y="334"/>
                    </a:lnTo>
                    <a:lnTo>
                      <a:pt x="9" y="332"/>
                    </a:lnTo>
                    <a:lnTo>
                      <a:pt x="9" y="332"/>
                    </a:lnTo>
                    <a:lnTo>
                      <a:pt x="9" y="310"/>
                    </a:lnTo>
                    <a:lnTo>
                      <a:pt x="10" y="288"/>
                    </a:lnTo>
                    <a:lnTo>
                      <a:pt x="12" y="265"/>
                    </a:lnTo>
                    <a:lnTo>
                      <a:pt x="16" y="244"/>
                    </a:lnTo>
                    <a:lnTo>
                      <a:pt x="16" y="244"/>
                    </a:lnTo>
                    <a:lnTo>
                      <a:pt x="32" y="164"/>
                    </a:lnTo>
                    <a:lnTo>
                      <a:pt x="32" y="164"/>
                    </a:lnTo>
                    <a:lnTo>
                      <a:pt x="39" y="122"/>
                    </a:lnTo>
                    <a:lnTo>
                      <a:pt x="47" y="81"/>
                    </a:lnTo>
                    <a:lnTo>
                      <a:pt x="47" y="81"/>
                    </a:lnTo>
                    <a:lnTo>
                      <a:pt x="52" y="61"/>
                    </a:lnTo>
                    <a:lnTo>
                      <a:pt x="60" y="43"/>
                    </a:lnTo>
                    <a:lnTo>
                      <a:pt x="75" y="6"/>
                    </a:lnTo>
                    <a:lnTo>
                      <a:pt x="75" y="6"/>
                    </a:lnTo>
                    <a:lnTo>
                      <a:pt x="76" y="4"/>
                    </a:lnTo>
                    <a:lnTo>
                      <a:pt x="75" y="2"/>
                    </a:lnTo>
                    <a:lnTo>
                      <a:pt x="74" y="1"/>
                    </a:lnTo>
                    <a:lnTo>
                      <a:pt x="72" y="0"/>
                    </a:lnTo>
                    <a:lnTo>
                      <a:pt x="69" y="1"/>
                    </a:lnTo>
                    <a:lnTo>
                      <a:pt x="67" y="2"/>
                    </a:lnTo>
                    <a:lnTo>
                      <a:pt x="66" y="3"/>
                    </a:lnTo>
                    <a:lnTo>
                      <a:pt x="66" y="3"/>
                    </a:lnTo>
                    <a:close/>
                  </a:path>
                </a:pathLst>
              </a:custGeom>
              <a:grpFill/>
              <a:ln w="9525">
                <a:noFill/>
                <a:round/>
              </a:ln>
            </p:spPr>
            <p:txBody>
              <a:bodyPr vert="horz" wrap="square" lIns="121920" tIns="60960" rIns="121920" bIns="60960" numCol="1" anchor="t" anchorCtr="0" compatLnSpc="1"/>
              <a:lstStyle/>
              <a:p>
                <a:endParaRPr lang="zh-CN" altLang="en-US" sz="2400">
                  <a:cs typeface="+mn-ea"/>
                  <a:sym typeface="+mn-lt"/>
                </a:endParaRPr>
              </a:p>
            </p:txBody>
          </p:sp>
          <p:sp>
            <p:nvSpPr>
              <p:cNvPr id="17" name="Freeform 168"/>
              <p:cNvSpPr/>
              <p:nvPr/>
            </p:nvSpPr>
            <p:spPr bwMode="auto">
              <a:xfrm>
                <a:off x="4271963" y="2197100"/>
                <a:ext cx="55563" cy="195263"/>
              </a:xfrm>
              <a:custGeom>
                <a:avLst/>
                <a:gdLst/>
                <a:ahLst/>
                <a:cxnLst>
                  <a:cxn ang="0">
                    <a:pos x="98" y="2"/>
                  </a:cxn>
                  <a:cxn ang="0">
                    <a:pos x="98" y="2"/>
                  </a:cxn>
                  <a:cxn ang="0">
                    <a:pos x="84" y="26"/>
                  </a:cxn>
                  <a:cxn ang="0">
                    <a:pos x="71" y="51"/>
                  </a:cxn>
                  <a:cxn ang="0">
                    <a:pos x="61" y="77"/>
                  </a:cxn>
                  <a:cxn ang="0">
                    <a:pos x="51" y="103"/>
                  </a:cxn>
                  <a:cxn ang="0">
                    <a:pos x="42" y="128"/>
                  </a:cxn>
                  <a:cxn ang="0">
                    <a:pos x="34" y="155"/>
                  </a:cxn>
                  <a:cxn ang="0">
                    <a:pos x="27" y="182"/>
                  </a:cxn>
                  <a:cxn ang="0">
                    <a:pos x="21" y="209"/>
                  </a:cxn>
                  <a:cxn ang="0">
                    <a:pos x="21" y="209"/>
                  </a:cxn>
                  <a:cxn ang="0">
                    <a:pos x="14" y="234"/>
                  </a:cxn>
                  <a:cxn ang="0">
                    <a:pos x="9" y="259"/>
                  </a:cxn>
                  <a:cxn ang="0">
                    <a:pos x="6" y="283"/>
                  </a:cxn>
                  <a:cxn ang="0">
                    <a:pos x="3" y="308"/>
                  </a:cxn>
                  <a:cxn ang="0">
                    <a:pos x="3" y="308"/>
                  </a:cxn>
                  <a:cxn ang="0">
                    <a:pos x="1" y="323"/>
                  </a:cxn>
                  <a:cxn ang="0">
                    <a:pos x="0" y="340"/>
                  </a:cxn>
                  <a:cxn ang="0">
                    <a:pos x="0" y="349"/>
                  </a:cxn>
                  <a:cxn ang="0">
                    <a:pos x="1" y="356"/>
                  </a:cxn>
                  <a:cxn ang="0">
                    <a:pos x="4" y="363"/>
                  </a:cxn>
                  <a:cxn ang="0">
                    <a:pos x="6" y="366"/>
                  </a:cxn>
                  <a:cxn ang="0">
                    <a:pos x="8" y="368"/>
                  </a:cxn>
                  <a:cxn ang="0">
                    <a:pos x="8" y="368"/>
                  </a:cxn>
                  <a:cxn ang="0">
                    <a:pos x="11" y="370"/>
                  </a:cxn>
                  <a:cxn ang="0">
                    <a:pos x="13" y="369"/>
                  </a:cxn>
                  <a:cxn ang="0">
                    <a:pos x="15" y="368"/>
                  </a:cxn>
                  <a:cxn ang="0">
                    <a:pos x="16" y="365"/>
                  </a:cxn>
                  <a:cxn ang="0">
                    <a:pos x="16" y="361"/>
                  </a:cxn>
                  <a:cxn ang="0">
                    <a:pos x="16" y="361"/>
                  </a:cxn>
                  <a:cxn ang="0">
                    <a:pos x="16" y="359"/>
                  </a:cxn>
                  <a:cxn ang="0">
                    <a:pos x="15" y="357"/>
                  </a:cxn>
                  <a:cxn ang="0">
                    <a:pos x="13" y="356"/>
                  </a:cxn>
                  <a:cxn ang="0">
                    <a:pos x="11" y="356"/>
                  </a:cxn>
                  <a:cxn ang="0">
                    <a:pos x="11" y="356"/>
                  </a:cxn>
                  <a:cxn ang="0">
                    <a:pos x="10" y="349"/>
                  </a:cxn>
                  <a:cxn ang="0">
                    <a:pos x="10" y="339"/>
                  </a:cxn>
                  <a:cxn ang="0">
                    <a:pos x="11" y="324"/>
                  </a:cxn>
                  <a:cxn ang="0">
                    <a:pos x="11" y="324"/>
                  </a:cxn>
                  <a:cxn ang="0">
                    <a:pos x="12" y="304"/>
                  </a:cxn>
                  <a:cxn ang="0">
                    <a:pos x="14" y="283"/>
                  </a:cxn>
                  <a:cxn ang="0">
                    <a:pos x="14" y="283"/>
                  </a:cxn>
                  <a:cxn ang="0">
                    <a:pos x="19" y="259"/>
                  </a:cxn>
                  <a:cxn ang="0">
                    <a:pos x="24" y="235"/>
                  </a:cxn>
                  <a:cxn ang="0">
                    <a:pos x="35" y="185"/>
                  </a:cxn>
                  <a:cxn ang="0">
                    <a:pos x="35" y="185"/>
                  </a:cxn>
                  <a:cxn ang="0">
                    <a:pos x="47" y="143"/>
                  </a:cxn>
                  <a:cxn ang="0">
                    <a:pos x="61" y="102"/>
                  </a:cxn>
                  <a:cxn ang="0">
                    <a:pos x="61" y="102"/>
                  </a:cxn>
                  <a:cxn ang="0">
                    <a:pos x="70" y="77"/>
                  </a:cxn>
                  <a:cxn ang="0">
                    <a:pos x="80" y="53"/>
                  </a:cxn>
                  <a:cxn ang="0">
                    <a:pos x="93" y="30"/>
                  </a:cxn>
                  <a:cxn ang="0">
                    <a:pos x="106" y="8"/>
                  </a:cxn>
                  <a:cxn ang="0">
                    <a:pos x="106" y="8"/>
                  </a:cxn>
                  <a:cxn ang="0">
                    <a:pos x="106" y="6"/>
                  </a:cxn>
                  <a:cxn ang="0">
                    <a:pos x="106" y="3"/>
                  </a:cxn>
                  <a:cxn ang="0">
                    <a:pos x="105" y="2"/>
                  </a:cxn>
                  <a:cxn ang="0">
                    <a:pos x="104" y="0"/>
                  </a:cxn>
                  <a:cxn ang="0">
                    <a:pos x="102" y="0"/>
                  </a:cxn>
                  <a:cxn ang="0">
                    <a:pos x="101" y="0"/>
                  </a:cxn>
                  <a:cxn ang="0">
                    <a:pos x="99" y="0"/>
                  </a:cxn>
                  <a:cxn ang="0">
                    <a:pos x="98" y="2"/>
                  </a:cxn>
                  <a:cxn ang="0">
                    <a:pos x="98" y="2"/>
                  </a:cxn>
                </a:cxnLst>
                <a:rect l="0" t="0" r="r" b="b"/>
                <a:pathLst>
                  <a:path w="106" h="370">
                    <a:moveTo>
                      <a:pt x="98" y="2"/>
                    </a:moveTo>
                    <a:lnTo>
                      <a:pt x="98" y="2"/>
                    </a:lnTo>
                    <a:lnTo>
                      <a:pt x="84" y="26"/>
                    </a:lnTo>
                    <a:lnTo>
                      <a:pt x="71" y="51"/>
                    </a:lnTo>
                    <a:lnTo>
                      <a:pt x="61" y="77"/>
                    </a:lnTo>
                    <a:lnTo>
                      <a:pt x="51" y="103"/>
                    </a:lnTo>
                    <a:lnTo>
                      <a:pt x="42" y="128"/>
                    </a:lnTo>
                    <a:lnTo>
                      <a:pt x="34" y="155"/>
                    </a:lnTo>
                    <a:lnTo>
                      <a:pt x="27" y="182"/>
                    </a:lnTo>
                    <a:lnTo>
                      <a:pt x="21" y="209"/>
                    </a:lnTo>
                    <a:lnTo>
                      <a:pt x="21" y="209"/>
                    </a:lnTo>
                    <a:lnTo>
                      <a:pt x="14" y="234"/>
                    </a:lnTo>
                    <a:lnTo>
                      <a:pt x="9" y="259"/>
                    </a:lnTo>
                    <a:lnTo>
                      <a:pt x="6" y="283"/>
                    </a:lnTo>
                    <a:lnTo>
                      <a:pt x="3" y="308"/>
                    </a:lnTo>
                    <a:lnTo>
                      <a:pt x="3" y="308"/>
                    </a:lnTo>
                    <a:lnTo>
                      <a:pt x="1" y="323"/>
                    </a:lnTo>
                    <a:lnTo>
                      <a:pt x="0" y="340"/>
                    </a:lnTo>
                    <a:lnTo>
                      <a:pt x="0" y="349"/>
                    </a:lnTo>
                    <a:lnTo>
                      <a:pt x="1" y="356"/>
                    </a:lnTo>
                    <a:lnTo>
                      <a:pt x="4" y="363"/>
                    </a:lnTo>
                    <a:lnTo>
                      <a:pt x="6" y="366"/>
                    </a:lnTo>
                    <a:lnTo>
                      <a:pt x="8" y="368"/>
                    </a:lnTo>
                    <a:lnTo>
                      <a:pt x="8" y="368"/>
                    </a:lnTo>
                    <a:lnTo>
                      <a:pt x="11" y="370"/>
                    </a:lnTo>
                    <a:lnTo>
                      <a:pt x="13" y="369"/>
                    </a:lnTo>
                    <a:lnTo>
                      <a:pt x="15" y="368"/>
                    </a:lnTo>
                    <a:lnTo>
                      <a:pt x="16" y="365"/>
                    </a:lnTo>
                    <a:lnTo>
                      <a:pt x="16" y="361"/>
                    </a:lnTo>
                    <a:lnTo>
                      <a:pt x="16" y="361"/>
                    </a:lnTo>
                    <a:lnTo>
                      <a:pt x="16" y="359"/>
                    </a:lnTo>
                    <a:lnTo>
                      <a:pt x="15" y="357"/>
                    </a:lnTo>
                    <a:lnTo>
                      <a:pt x="13" y="356"/>
                    </a:lnTo>
                    <a:lnTo>
                      <a:pt x="11" y="356"/>
                    </a:lnTo>
                    <a:lnTo>
                      <a:pt x="11" y="356"/>
                    </a:lnTo>
                    <a:lnTo>
                      <a:pt x="10" y="349"/>
                    </a:lnTo>
                    <a:lnTo>
                      <a:pt x="10" y="339"/>
                    </a:lnTo>
                    <a:lnTo>
                      <a:pt x="11" y="324"/>
                    </a:lnTo>
                    <a:lnTo>
                      <a:pt x="11" y="324"/>
                    </a:lnTo>
                    <a:lnTo>
                      <a:pt x="12" y="304"/>
                    </a:lnTo>
                    <a:lnTo>
                      <a:pt x="14" y="283"/>
                    </a:lnTo>
                    <a:lnTo>
                      <a:pt x="14" y="283"/>
                    </a:lnTo>
                    <a:lnTo>
                      <a:pt x="19" y="259"/>
                    </a:lnTo>
                    <a:lnTo>
                      <a:pt x="24" y="235"/>
                    </a:lnTo>
                    <a:lnTo>
                      <a:pt x="35" y="185"/>
                    </a:lnTo>
                    <a:lnTo>
                      <a:pt x="35" y="185"/>
                    </a:lnTo>
                    <a:lnTo>
                      <a:pt x="47" y="143"/>
                    </a:lnTo>
                    <a:lnTo>
                      <a:pt x="61" y="102"/>
                    </a:lnTo>
                    <a:lnTo>
                      <a:pt x="61" y="102"/>
                    </a:lnTo>
                    <a:lnTo>
                      <a:pt x="70" y="77"/>
                    </a:lnTo>
                    <a:lnTo>
                      <a:pt x="80" y="53"/>
                    </a:lnTo>
                    <a:lnTo>
                      <a:pt x="93" y="30"/>
                    </a:lnTo>
                    <a:lnTo>
                      <a:pt x="106" y="8"/>
                    </a:lnTo>
                    <a:lnTo>
                      <a:pt x="106" y="8"/>
                    </a:lnTo>
                    <a:lnTo>
                      <a:pt x="106" y="6"/>
                    </a:lnTo>
                    <a:lnTo>
                      <a:pt x="106" y="3"/>
                    </a:lnTo>
                    <a:lnTo>
                      <a:pt x="105" y="2"/>
                    </a:lnTo>
                    <a:lnTo>
                      <a:pt x="104" y="0"/>
                    </a:lnTo>
                    <a:lnTo>
                      <a:pt x="102" y="0"/>
                    </a:lnTo>
                    <a:lnTo>
                      <a:pt x="101" y="0"/>
                    </a:lnTo>
                    <a:lnTo>
                      <a:pt x="99" y="0"/>
                    </a:lnTo>
                    <a:lnTo>
                      <a:pt x="98" y="2"/>
                    </a:lnTo>
                    <a:lnTo>
                      <a:pt x="98" y="2"/>
                    </a:lnTo>
                    <a:close/>
                  </a:path>
                </a:pathLst>
              </a:custGeom>
              <a:grpFill/>
              <a:ln w="9525">
                <a:noFill/>
                <a:round/>
              </a:ln>
            </p:spPr>
            <p:txBody>
              <a:bodyPr vert="horz" wrap="square" lIns="121920" tIns="60960" rIns="121920" bIns="60960" numCol="1" anchor="t" anchorCtr="0" compatLnSpc="1"/>
              <a:lstStyle/>
              <a:p>
                <a:endParaRPr lang="zh-CN" altLang="en-US" sz="2400">
                  <a:cs typeface="+mn-ea"/>
                  <a:sym typeface="+mn-lt"/>
                </a:endParaRPr>
              </a:p>
            </p:txBody>
          </p:sp>
          <p:sp>
            <p:nvSpPr>
              <p:cNvPr id="18" name="Freeform 169"/>
              <p:cNvSpPr/>
              <p:nvPr/>
            </p:nvSpPr>
            <p:spPr bwMode="auto">
              <a:xfrm>
                <a:off x="4305300" y="2198688"/>
                <a:ext cx="39688" cy="146050"/>
              </a:xfrm>
              <a:custGeom>
                <a:avLst/>
                <a:gdLst/>
                <a:ahLst/>
                <a:cxnLst>
                  <a:cxn ang="0">
                    <a:pos x="68" y="2"/>
                  </a:cxn>
                  <a:cxn ang="0">
                    <a:pos x="68" y="2"/>
                  </a:cxn>
                  <a:cxn ang="0">
                    <a:pos x="62" y="10"/>
                  </a:cxn>
                  <a:cxn ang="0">
                    <a:pos x="57" y="20"/>
                  </a:cxn>
                  <a:cxn ang="0">
                    <a:pos x="54" y="31"/>
                  </a:cxn>
                  <a:cxn ang="0">
                    <a:pos x="53" y="41"/>
                  </a:cxn>
                  <a:cxn ang="0">
                    <a:pos x="53" y="41"/>
                  </a:cxn>
                  <a:cxn ang="0">
                    <a:pos x="51" y="51"/>
                  </a:cxn>
                  <a:cxn ang="0">
                    <a:pos x="49" y="60"/>
                  </a:cxn>
                  <a:cxn ang="0">
                    <a:pos x="42" y="80"/>
                  </a:cxn>
                  <a:cxn ang="0">
                    <a:pos x="37" y="101"/>
                  </a:cxn>
                  <a:cxn ang="0">
                    <a:pos x="32" y="120"/>
                  </a:cxn>
                  <a:cxn ang="0">
                    <a:pos x="32" y="120"/>
                  </a:cxn>
                  <a:cxn ang="0">
                    <a:pos x="14" y="191"/>
                  </a:cxn>
                  <a:cxn ang="0">
                    <a:pos x="7" y="227"/>
                  </a:cxn>
                  <a:cxn ang="0">
                    <a:pos x="3" y="244"/>
                  </a:cxn>
                  <a:cxn ang="0">
                    <a:pos x="1" y="263"/>
                  </a:cxn>
                  <a:cxn ang="0">
                    <a:pos x="1" y="263"/>
                  </a:cxn>
                  <a:cxn ang="0">
                    <a:pos x="0" y="265"/>
                  </a:cxn>
                  <a:cxn ang="0">
                    <a:pos x="0" y="270"/>
                  </a:cxn>
                  <a:cxn ang="0">
                    <a:pos x="0" y="270"/>
                  </a:cxn>
                  <a:cxn ang="0">
                    <a:pos x="0" y="272"/>
                  </a:cxn>
                  <a:cxn ang="0">
                    <a:pos x="1" y="273"/>
                  </a:cxn>
                  <a:cxn ang="0">
                    <a:pos x="3" y="274"/>
                  </a:cxn>
                  <a:cxn ang="0">
                    <a:pos x="4" y="274"/>
                  </a:cxn>
                  <a:cxn ang="0">
                    <a:pos x="7" y="273"/>
                  </a:cxn>
                  <a:cxn ang="0">
                    <a:pos x="8" y="272"/>
                  </a:cxn>
                  <a:cxn ang="0">
                    <a:pos x="9" y="270"/>
                  </a:cxn>
                  <a:cxn ang="0">
                    <a:pos x="9" y="270"/>
                  </a:cxn>
                  <a:cxn ang="0">
                    <a:pos x="11" y="254"/>
                  </a:cxn>
                  <a:cxn ang="0">
                    <a:pos x="14" y="237"/>
                  </a:cxn>
                  <a:cxn ang="0">
                    <a:pos x="22" y="204"/>
                  </a:cxn>
                  <a:cxn ang="0">
                    <a:pos x="37" y="139"/>
                  </a:cxn>
                  <a:cxn ang="0">
                    <a:pos x="37" y="139"/>
                  </a:cxn>
                  <a:cxn ang="0">
                    <a:pos x="45" y="106"/>
                  </a:cxn>
                  <a:cxn ang="0">
                    <a:pos x="54" y="73"/>
                  </a:cxn>
                  <a:cxn ang="0">
                    <a:pos x="54" y="73"/>
                  </a:cxn>
                  <a:cxn ang="0">
                    <a:pos x="58" y="56"/>
                  </a:cxn>
                  <a:cxn ang="0">
                    <a:pos x="61" y="39"/>
                  </a:cxn>
                  <a:cxn ang="0">
                    <a:pos x="64" y="31"/>
                  </a:cxn>
                  <a:cxn ang="0">
                    <a:pos x="66" y="22"/>
                  </a:cxn>
                  <a:cxn ang="0">
                    <a:pos x="70" y="14"/>
                  </a:cxn>
                  <a:cxn ang="0">
                    <a:pos x="74" y="8"/>
                  </a:cxn>
                  <a:cxn ang="0">
                    <a:pos x="74" y="8"/>
                  </a:cxn>
                  <a:cxn ang="0">
                    <a:pos x="75" y="6"/>
                  </a:cxn>
                  <a:cxn ang="0">
                    <a:pos x="75" y="5"/>
                  </a:cxn>
                  <a:cxn ang="0">
                    <a:pos x="74" y="1"/>
                  </a:cxn>
                  <a:cxn ang="0">
                    <a:pos x="72" y="0"/>
                  </a:cxn>
                  <a:cxn ang="0">
                    <a:pos x="71" y="0"/>
                  </a:cxn>
                  <a:cxn ang="0">
                    <a:pos x="69" y="0"/>
                  </a:cxn>
                  <a:cxn ang="0">
                    <a:pos x="68" y="2"/>
                  </a:cxn>
                  <a:cxn ang="0">
                    <a:pos x="68" y="2"/>
                  </a:cxn>
                </a:cxnLst>
                <a:rect l="0" t="0" r="r" b="b"/>
                <a:pathLst>
                  <a:path w="75" h="274">
                    <a:moveTo>
                      <a:pt x="68" y="2"/>
                    </a:moveTo>
                    <a:lnTo>
                      <a:pt x="68" y="2"/>
                    </a:lnTo>
                    <a:lnTo>
                      <a:pt x="62" y="10"/>
                    </a:lnTo>
                    <a:lnTo>
                      <a:pt x="57" y="20"/>
                    </a:lnTo>
                    <a:lnTo>
                      <a:pt x="54" y="31"/>
                    </a:lnTo>
                    <a:lnTo>
                      <a:pt x="53" y="41"/>
                    </a:lnTo>
                    <a:lnTo>
                      <a:pt x="53" y="41"/>
                    </a:lnTo>
                    <a:lnTo>
                      <a:pt x="51" y="51"/>
                    </a:lnTo>
                    <a:lnTo>
                      <a:pt x="49" y="60"/>
                    </a:lnTo>
                    <a:lnTo>
                      <a:pt x="42" y="80"/>
                    </a:lnTo>
                    <a:lnTo>
                      <a:pt x="37" y="101"/>
                    </a:lnTo>
                    <a:lnTo>
                      <a:pt x="32" y="120"/>
                    </a:lnTo>
                    <a:lnTo>
                      <a:pt x="32" y="120"/>
                    </a:lnTo>
                    <a:lnTo>
                      <a:pt x="14" y="191"/>
                    </a:lnTo>
                    <a:lnTo>
                      <a:pt x="7" y="227"/>
                    </a:lnTo>
                    <a:lnTo>
                      <a:pt x="3" y="244"/>
                    </a:lnTo>
                    <a:lnTo>
                      <a:pt x="1" y="263"/>
                    </a:lnTo>
                    <a:lnTo>
                      <a:pt x="1" y="263"/>
                    </a:lnTo>
                    <a:lnTo>
                      <a:pt x="0" y="265"/>
                    </a:lnTo>
                    <a:lnTo>
                      <a:pt x="0" y="270"/>
                    </a:lnTo>
                    <a:lnTo>
                      <a:pt x="0" y="270"/>
                    </a:lnTo>
                    <a:lnTo>
                      <a:pt x="0" y="272"/>
                    </a:lnTo>
                    <a:lnTo>
                      <a:pt x="1" y="273"/>
                    </a:lnTo>
                    <a:lnTo>
                      <a:pt x="3" y="274"/>
                    </a:lnTo>
                    <a:lnTo>
                      <a:pt x="4" y="274"/>
                    </a:lnTo>
                    <a:lnTo>
                      <a:pt x="7" y="273"/>
                    </a:lnTo>
                    <a:lnTo>
                      <a:pt x="8" y="272"/>
                    </a:lnTo>
                    <a:lnTo>
                      <a:pt x="9" y="270"/>
                    </a:lnTo>
                    <a:lnTo>
                      <a:pt x="9" y="270"/>
                    </a:lnTo>
                    <a:lnTo>
                      <a:pt x="11" y="254"/>
                    </a:lnTo>
                    <a:lnTo>
                      <a:pt x="14" y="237"/>
                    </a:lnTo>
                    <a:lnTo>
                      <a:pt x="22" y="204"/>
                    </a:lnTo>
                    <a:lnTo>
                      <a:pt x="37" y="139"/>
                    </a:lnTo>
                    <a:lnTo>
                      <a:pt x="37" y="139"/>
                    </a:lnTo>
                    <a:lnTo>
                      <a:pt x="45" y="106"/>
                    </a:lnTo>
                    <a:lnTo>
                      <a:pt x="54" y="73"/>
                    </a:lnTo>
                    <a:lnTo>
                      <a:pt x="54" y="73"/>
                    </a:lnTo>
                    <a:lnTo>
                      <a:pt x="58" y="56"/>
                    </a:lnTo>
                    <a:lnTo>
                      <a:pt x="61" y="39"/>
                    </a:lnTo>
                    <a:lnTo>
                      <a:pt x="64" y="31"/>
                    </a:lnTo>
                    <a:lnTo>
                      <a:pt x="66" y="22"/>
                    </a:lnTo>
                    <a:lnTo>
                      <a:pt x="70" y="14"/>
                    </a:lnTo>
                    <a:lnTo>
                      <a:pt x="74" y="8"/>
                    </a:lnTo>
                    <a:lnTo>
                      <a:pt x="74" y="8"/>
                    </a:lnTo>
                    <a:lnTo>
                      <a:pt x="75" y="6"/>
                    </a:lnTo>
                    <a:lnTo>
                      <a:pt x="75" y="5"/>
                    </a:lnTo>
                    <a:lnTo>
                      <a:pt x="74" y="1"/>
                    </a:lnTo>
                    <a:lnTo>
                      <a:pt x="72" y="0"/>
                    </a:lnTo>
                    <a:lnTo>
                      <a:pt x="71" y="0"/>
                    </a:lnTo>
                    <a:lnTo>
                      <a:pt x="69" y="0"/>
                    </a:lnTo>
                    <a:lnTo>
                      <a:pt x="68" y="2"/>
                    </a:lnTo>
                    <a:lnTo>
                      <a:pt x="68" y="2"/>
                    </a:lnTo>
                    <a:close/>
                  </a:path>
                </a:pathLst>
              </a:custGeom>
              <a:grpFill/>
              <a:ln w="9525">
                <a:noFill/>
                <a:round/>
              </a:ln>
            </p:spPr>
            <p:txBody>
              <a:bodyPr vert="horz" wrap="square" lIns="121920" tIns="60960" rIns="121920" bIns="60960" numCol="1" anchor="t" anchorCtr="0" compatLnSpc="1"/>
              <a:lstStyle/>
              <a:p>
                <a:endParaRPr lang="zh-CN" altLang="en-US" sz="2400">
                  <a:cs typeface="+mn-ea"/>
                  <a:sym typeface="+mn-lt"/>
                </a:endParaRPr>
              </a:p>
            </p:txBody>
          </p:sp>
          <p:sp>
            <p:nvSpPr>
              <p:cNvPr id="19" name="Freeform 170"/>
              <p:cNvSpPr/>
              <p:nvPr/>
            </p:nvSpPr>
            <p:spPr bwMode="auto">
              <a:xfrm>
                <a:off x="4338638" y="2201863"/>
                <a:ext cx="31750" cy="112713"/>
              </a:xfrm>
              <a:custGeom>
                <a:avLst/>
                <a:gdLst/>
                <a:ahLst/>
                <a:cxnLst>
                  <a:cxn ang="0">
                    <a:pos x="52" y="4"/>
                  </a:cxn>
                  <a:cxn ang="0">
                    <a:pos x="52" y="4"/>
                  </a:cxn>
                  <a:cxn ang="0">
                    <a:pos x="51" y="10"/>
                  </a:cxn>
                  <a:cxn ang="0">
                    <a:pos x="48" y="16"/>
                  </a:cxn>
                  <a:cxn ang="0">
                    <a:pos x="43" y="29"/>
                  </a:cxn>
                  <a:cxn ang="0">
                    <a:pos x="38" y="41"/>
                  </a:cxn>
                  <a:cxn ang="0">
                    <a:pos x="36" y="47"/>
                  </a:cxn>
                  <a:cxn ang="0">
                    <a:pos x="34" y="54"/>
                  </a:cxn>
                  <a:cxn ang="0">
                    <a:pos x="34" y="54"/>
                  </a:cxn>
                  <a:cxn ang="0">
                    <a:pos x="25" y="103"/>
                  </a:cxn>
                  <a:cxn ang="0">
                    <a:pos x="25" y="103"/>
                  </a:cxn>
                  <a:cxn ang="0">
                    <a:pos x="23" y="116"/>
                  </a:cxn>
                  <a:cxn ang="0">
                    <a:pos x="19" y="129"/>
                  </a:cxn>
                  <a:cxn ang="0">
                    <a:pos x="10" y="156"/>
                  </a:cxn>
                  <a:cxn ang="0">
                    <a:pos x="3" y="181"/>
                  </a:cxn>
                  <a:cxn ang="0">
                    <a:pos x="1" y="195"/>
                  </a:cxn>
                  <a:cxn ang="0">
                    <a:pos x="0" y="208"/>
                  </a:cxn>
                  <a:cxn ang="0">
                    <a:pos x="0" y="208"/>
                  </a:cxn>
                  <a:cxn ang="0">
                    <a:pos x="0" y="210"/>
                  </a:cxn>
                  <a:cxn ang="0">
                    <a:pos x="1" y="211"/>
                  </a:cxn>
                  <a:cxn ang="0">
                    <a:pos x="2" y="212"/>
                  </a:cxn>
                  <a:cxn ang="0">
                    <a:pos x="4" y="212"/>
                  </a:cxn>
                  <a:cxn ang="0">
                    <a:pos x="6" y="212"/>
                  </a:cxn>
                  <a:cxn ang="0">
                    <a:pos x="7" y="211"/>
                  </a:cxn>
                  <a:cxn ang="0">
                    <a:pos x="8" y="210"/>
                  </a:cxn>
                  <a:cxn ang="0">
                    <a:pos x="9" y="208"/>
                  </a:cxn>
                  <a:cxn ang="0">
                    <a:pos x="9" y="208"/>
                  </a:cxn>
                  <a:cxn ang="0">
                    <a:pos x="10" y="200"/>
                  </a:cxn>
                  <a:cxn ang="0">
                    <a:pos x="11" y="192"/>
                  </a:cxn>
                  <a:cxn ang="0">
                    <a:pos x="15" y="176"/>
                  </a:cxn>
                  <a:cxn ang="0">
                    <a:pos x="26" y="144"/>
                  </a:cxn>
                  <a:cxn ang="0">
                    <a:pos x="26" y="144"/>
                  </a:cxn>
                  <a:cxn ang="0">
                    <a:pos x="29" y="131"/>
                  </a:cxn>
                  <a:cxn ang="0">
                    <a:pos x="32" y="117"/>
                  </a:cxn>
                  <a:cxn ang="0">
                    <a:pos x="37" y="91"/>
                  </a:cxn>
                  <a:cxn ang="0">
                    <a:pos x="37" y="91"/>
                  </a:cxn>
                  <a:cxn ang="0">
                    <a:pos x="41" y="67"/>
                  </a:cxn>
                  <a:cxn ang="0">
                    <a:pos x="46" y="42"/>
                  </a:cxn>
                  <a:cxn ang="0">
                    <a:pos x="46" y="42"/>
                  </a:cxn>
                  <a:cxn ang="0">
                    <a:pos x="50" y="33"/>
                  </a:cxn>
                  <a:cxn ang="0">
                    <a:pos x="55" y="23"/>
                  </a:cxn>
                  <a:cxn ang="0">
                    <a:pos x="59" y="14"/>
                  </a:cxn>
                  <a:cxn ang="0">
                    <a:pos x="60" y="9"/>
                  </a:cxn>
                  <a:cxn ang="0">
                    <a:pos x="61" y="4"/>
                  </a:cxn>
                  <a:cxn ang="0">
                    <a:pos x="61" y="4"/>
                  </a:cxn>
                  <a:cxn ang="0">
                    <a:pos x="61" y="3"/>
                  </a:cxn>
                  <a:cxn ang="0">
                    <a:pos x="60" y="1"/>
                  </a:cxn>
                  <a:cxn ang="0">
                    <a:pos x="59" y="0"/>
                  </a:cxn>
                  <a:cxn ang="0">
                    <a:pos x="57" y="0"/>
                  </a:cxn>
                  <a:cxn ang="0">
                    <a:pos x="54" y="1"/>
                  </a:cxn>
                  <a:cxn ang="0">
                    <a:pos x="53" y="3"/>
                  </a:cxn>
                  <a:cxn ang="0">
                    <a:pos x="52" y="4"/>
                  </a:cxn>
                  <a:cxn ang="0">
                    <a:pos x="52" y="4"/>
                  </a:cxn>
                </a:cxnLst>
                <a:rect l="0" t="0" r="r" b="b"/>
                <a:pathLst>
                  <a:path w="61" h="212">
                    <a:moveTo>
                      <a:pt x="52" y="4"/>
                    </a:moveTo>
                    <a:lnTo>
                      <a:pt x="52" y="4"/>
                    </a:lnTo>
                    <a:lnTo>
                      <a:pt x="51" y="10"/>
                    </a:lnTo>
                    <a:lnTo>
                      <a:pt x="48" y="16"/>
                    </a:lnTo>
                    <a:lnTo>
                      <a:pt x="43" y="29"/>
                    </a:lnTo>
                    <a:lnTo>
                      <a:pt x="38" y="41"/>
                    </a:lnTo>
                    <a:lnTo>
                      <a:pt x="36" y="47"/>
                    </a:lnTo>
                    <a:lnTo>
                      <a:pt x="34" y="54"/>
                    </a:lnTo>
                    <a:lnTo>
                      <a:pt x="34" y="54"/>
                    </a:lnTo>
                    <a:lnTo>
                      <a:pt x="25" y="103"/>
                    </a:lnTo>
                    <a:lnTo>
                      <a:pt x="25" y="103"/>
                    </a:lnTo>
                    <a:lnTo>
                      <a:pt x="23" y="116"/>
                    </a:lnTo>
                    <a:lnTo>
                      <a:pt x="19" y="129"/>
                    </a:lnTo>
                    <a:lnTo>
                      <a:pt x="10" y="156"/>
                    </a:lnTo>
                    <a:lnTo>
                      <a:pt x="3" y="181"/>
                    </a:lnTo>
                    <a:lnTo>
                      <a:pt x="1" y="195"/>
                    </a:lnTo>
                    <a:lnTo>
                      <a:pt x="0" y="208"/>
                    </a:lnTo>
                    <a:lnTo>
                      <a:pt x="0" y="208"/>
                    </a:lnTo>
                    <a:lnTo>
                      <a:pt x="0" y="210"/>
                    </a:lnTo>
                    <a:lnTo>
                      <a:pt x="1" y="211"/>
                    </a:lnTo>
                    <a:lnTo>
                      <a:pt x="2" y="212"/>
                    </a:lnTo>
                    <a:lnTo>
                      <a:pt x="4" y="212"/>
                    </a:lnTo>
                    <a:lnTo>
                      <a:pt x="6" y="212"/>
                    </a:lnTo>
                    <a:lnTo>
                      <a:pt x="7" y="211"/>
                    </a:lnTo>
                    <a:lnTo>
                      <a:pt x="8" y="210"/>
                    </a:lnTo>
                    <a:lnTo>
                      <a:pt x="9" y="208"/>
                    </a:lnTo>
                    <a:lnTo>
                      <a:pt x="9" y="208"/>
                    </a:lnTo>
                    <a:lnTo>
                      <a:pt x="10" y="200"/>
                    </a:lnTo>
                    <a:lnTo>
                      <a:pt x="11" y="192"/>
                    </a:lnTo>
                    <a:lnTo>
                      <a:pt x="15" y="176"/>
                    </a:lnTo>
                    <a:lnTo>
                      <a:pt x="26" y="144"/>
                    </a:lnTo>
                    <a:lnTo>
                      <a:pt x="26" y="144"/>
                    </a:lnTo>
                    <a:lnTo>
                      <a:pt x="29" y="131"/>
                    </a:lnTo>
                    <a:lnTo>
                      <a:pt x="32" y="117"/>
                    </a:lnTo>
                    <a:lnTo>
                      <a:pt x="37" y="91"/>
                    </a:lnTo>
                    <a:lnTo>
                      <a:pt x="37" y="91"/>
                    </a:lnTo>
                    <a:lnTo>
                      <a:pt x="41" y="67"/>
                    </a:lnTo>
                    <a:lnTo>
                      <a:pt x="46" y="42"/>
                    </a:lnTo>
                    <a:lnTo>
                      <a:pt x="46" y="42"/>
                    </a:lnTo>
                    <a:lnTo>
                      <a:pt x="50" y="33"/>
                    </a:lnTo>
                    <a:lnTo>
                      <a:pt x="55" y="23"/>
                    </a:lnTo>
                    <a:lnTo>
                      <a:pt x="59" y="14"/>
                    </a:lnTo>
                    <a:lnTo>
                      <a:pt x="60" y="9"/>
                    </a:lnTo>
                    <a:lnTo>
                      <a:pt x="61" y="4"/>
                    </a:lnTo>
                    <a:lnTo>
                      <a:pt x="61" y="4"/>
                    </a:lnTo>
                    <a:lnTo>
                      <a:pt x="61" y="3"/>
                    </a:lnTo>
                    <a:lnTo>
                      <a:pt x="60" y="1"/>
                    </a:lnTo>
                    <a:lnTo>
                      <a:pt x="59" y="0"/>
                    </a:lnTo>
                    <a:lnTo>
                      <a:pt x="57" y="0"/>
                    </a:lnTo>
                    <a:lnTo>
                      <a:pt x="54" y="1"/>
                    </a:lnTo>
                    <a:lnTo>
                      <a:pt x="53" y="3"/>
                    </a:lnTo>
                    <a:lnTo>
                      <a:pt x="52" y="4"/>
                    </a:lnTo>
                    <a:lnTo>
                      <a:pt x="52" y="4"/>
                    </a:lnTo>
                    <a:close/>
                  </a:path>
                </a:pathLst>
              </a:custGeom>
              <a:grpFill/>
              <a:ln w="9525">
                <a:noFill/>
                <a:round/>
              </a:ln>
            </p:spPr>
            <p:txBody>
              <a:bodyPr vert="horz" wrap="square" lIns="121920" tIns="60960" rIns="121920" bIns="60960" numCol="1" anchor="t" anchorCtr="0" compatLnSpc="1"/>
              <a:lstStyle/>
              <a:p>
                <a:endParaRPr lang="zh-CN" altLang="en-US" sz="2400">
                  <a:cs typeface="+mn-ea"/>
                  <a:sym typeface="+mn-lt"/>
                </a:endParaRPr>
              </a:p>
            </p:txBody>
          </p:sp>
          <p:sp>
            <p:nvSpPr>
              <p:cNvPr id="20" name="Freeform 171"/>
              <p:cNvSpPr/>
              <p:nvPr/>
            </p:nvSpPr>
            <p:spPr bwMode="auto">
              <a:xfrm>
                <a:off x="4357688" y="2209800"/>
                <a:ext cx="36513" cy="90488"/>
              </a:xfrm>
              <a:custGeom>
                <a:avLst/>
                <a:gdLst/>
                <a:ahLst/>
                <a:cxnLst>
                  <a:cxn ang="0">
                    <a:pos x="60" y="1"/>
                  </a:cxn>
                  <a:cxn ang="0">
                    <a:pos x="60" y="1"/>
                  </a:cxn>
                  <a:cxn ang="0">
                    <a:pos x="51" y="10"/>
                  </a:cxn>
                  <a:cxn ang="0">
                    <a:pos x="43" y="22"/>
                  </a:cxn>
                  <a:cxn ang="0">
                    <a:pos x="37" y="34"/>
                  </a:cxn>
                  <a:cxn ang="0">
                    <a:pos x="33" y="48"/>
                  </a:cxn>
                  <a:cxn ang="0">
                    <a:pos x="29" y="61"/>
                  </a:cxn>
                  <a:cxn ang="0">
                    <a:pos x="25" y="75"/>
                  </a:cxn>
                  <a:cxn ang="0">
                    <a:pos x="20" y="100"/>
                  </a:cxn>
                  <a:cxn ang="0">
                    <a:pos x="20" y="100"/>
                  </a:cxn>
                  <a:cxn ang="0">
                    <a:pos x="15" y="115"/>
                  </a:cxn>
                  <a:cxn ang="0">
                    <a:pos x="6" y="135"/>
                  </a:cxn>
                  <a:cxn ang="0">
                    <a:pos x="3" y="147"/>
                  </a:cxn>
                  <a:cxn ang="0">
                    <a:pos x="0" y="156"/>
                  </a:cxn>
                  <a:cxn ang="0">
                    <a:pos x="0" y="164"/>
                  </a:cxn>
                  <a:cxn ang="0">
                    <a:pos x="1" y="166"/>
                  </a:cxn>
                  <a:cxn ang="0">
                    <a:pos x="3" y="170"/>
                  </a:cxn>
                  <a:cxn ang="0">
                    <a:pos x="3" y="170"/>
                  </a:cxn>
                  <a:cxn ang="0">
                    <a:pos x="4" y="170"/>
                  </a:cxn>
                  <a:cxn ang="0">
                    <a:pos x="6" y="171"/>
                  </a:cxn>
                  <a:cxn ang="0">
                    <a:pos x="9" y="169"/>
                  </a:cxn>
                  <a:cxn ang="0">
                    <a:pos x="10" y="167"/>
                  </a:cxn>
                  <a:cxn ang="0">
                    <a:pos x="11" y="165"/>
                  </a:cxn>
                  <a:cxn ang="0">
                    <a:pos x="10" y="164"/>
                  </a:cxn>
                  <a:cxn ang="0">
                    <a:pos x="9" y="162"/>
                  </a:cxn>
                  <a:cxn ang="0">
                    <a:pos x="9" y="162"/>
                  </a:cxn>
                  <a:cxn ang="0">
                    <a:pos x="10" y="159"/>
                  </a:cxn>
                  <a:cxn ang="0">
                    <a:pos x="14" y="152"/>
                  </a:cxn>
                  <a:cxn ang="0">
                    <a:pos x="18" y="138"/>
                  </a:cxn>
                  <a:cxn ang="0">
                    <a:pos x="18" y="138"/>
                  </a:cxn>
                  <a:cxn ang="0">
                    <a:pos x="24" y="119"/>
                  </a:cxn>
                  <a:cxn ang="0">
                    <a:pos x="29" y="100"/>
                  </a:cxn>
                  <a:cxn ang="0">
                    <a:pos x="29" y="100"/>
                  </a:cxn>
                  <a:cxn ang="0">
                    <a:pos x="34" y="76"/>
                  </a:cxn>
                  <a:cxn ang="0">
                    <a:pos x="38" y="63"/>
                  </a:cxn>
                  <a:cxn ang="0">
                    <a:pos x="41" y="51"/>
                  </a:cxn>
                  <a:cxn ang="0">
                    <a:pos x="47" y="38"/>
                  </a:cxn>
                  <a:cxn ang="0">
                    <a:pos x="52" y="27"/>
                  </a:cxn>
                  <a:cxn ang="0">
                    <a:pos x="58" y="17"/>
                  </a:cxn>
                  <a:cxn ang="0">
                    <a:pos x="66" y="7"/>
                  </a:cxn>
                  <a:cxn ang="0">
                    <a:pos x="66" y="7"/>
                  </a:cxn>
                  <a:cxn ang="0">
                    <a:pos x="67" y="6"/>
                  </a:cxn>
                  <a:cxn ang="0">
                    <a:pos x="68" y="4"/>
                  </a:cxn>
                  <a:cxn ang="0">
                    <a:pos x="67" y="3"/>
                  </a:cxn>
                  <a:cxn ang="0">
                    <a:pos x="66" y="1"/>
                  </a:cxn>
                  <a:cxn ang="0">
                    <a:pos x="65" y="0"/>
                  </a:cxn>
                  <a:cxn ang="0">
                    <a:pos x="63" y="0"/>
                  </a:cxn>
                  <a:cxn ang="0">
                    <a:pos x="61" y="0"/>
                  </a:cxn>
                  <a:cxn ang="0">
                    <a:pos x="60" y="1"/>
                  </a:cxn>
                  <a:cxn ang="0">
                    <a:pos x="60" y="1"/>
                  </a:cxn>
                </a:cxnLst>
                <a:rect l="0" t="0" r="r" b="b"/>
                <a:pathLst>
                  <a:path w="68" h="171">
                    <a:moveTo>
                      <a:pt x="60" y="1"/>
                    </a:moveTo>
                    <a:lnTo>
                      <a:pt x="60" y="1"/>
                    </a:lnTo>
                    <a:lnTo>
                      <a:pt x="51" y="10"/>
                    </a:lnTo>
                    <a:lnTo>
                      <a:pt x="43" y="22"/>
                    </a:lnTo>
                    <a:lnTo>
                      <a:pt x="37" y="34"/>
                    </a:lnTo>
                    <a:lnTo>
                      <a:pt x="33" y="48"/>
                    </a:lnTo>
                    <a:lnTo>
                      <a:pt x="29" y="61"/>
                    </a:lnTo>
                    <a:lnTo>
                      <a:pt x="25" y="75"/>
                    </a:lnTo>
                    <a:lnTo>
                      <a:pt x="20" y="100"/>
                    </a:lnTo>
                    <a:lnTo>
                      <a:pt x="20" y="100"/>
                    </a:lnTo>
                    <a:lnTo>
                      <a:pt x="15" y="115"/>
                    </a:lnTo>
                    <a:lnTo>
                      <a:pt x="6" y="135"/>
                    </a:lnTo>
                    <a:lnTo>
                      <a:pt x="3" y="147"/>
                    </a:lnTo>
                    <a:lnTo>
                      <a:pt x="0" y="156"/>
                    </a:lnTo>
                    <a:lnTo>
                      <a:pt x="0" y="164"/>
                    </a:lnTo>
                    <a:lnTo>
                      <a:pt x="1" y="166"/>
                    </a:lnTo>
                    <a:lnTo>
                      <a:pt x="3" y="170"/>
                    </a:lnTo>
                    <a:lnTo>
                      <a:pt x="3" y="170"/>
                    </a:lnTo>
                    <a:lnTo>
                      <a:pt x="4" y="170"/>
                    </a:lnTo>
                    <a:lnTo>
                      <a:pt x="6" y="171"/>
                    </a:lnTo>
                    <a:lnTo>
                      <a:pt x="9" y="169"/>
                    </a:lnTo>
                    <a:lnTo>
                      <a:pt x="10" y="167"/>
                    </a:lnTo>
                    <a:lnTo>
                      <a:pt x="11" y="165"/>
                    </a:lnTo>
                    <a:lnTo>
                      <a:pt x="10" y="164"/>
                    </a:lnTo>
                    <a:lnTo>
                      <a:pt x="9" y="162"/>
                    </a:lnTo>
                    <a:lnTo>
                      <a:pt x="9" y="162"/>
                    </a:lnTo>
                    <a:lnTo>
                      <a:pt x="10" y="159"/>
                    </a:lnTo>
                    <a:lnTo>
                      <a:pt x="14" y="152"/>
                    </a:lnTo>
                    <a:lnTo>
                      <a:pt x="18" y="138"/>
                    </a:lnTo>
                    <a:lnTo>
                      <a:pt x="18" y="138"/>
                    </a:lnTo>
                    <a:lnTo>
                      <a:pt x="24" y="119"/>
                    </a:lnTo>
                    <a:lnTo>
                      <a:pt x="29" y="100"/>
                    </a:lnTo>
                    <a:lnTo>
                      <a:pt x="29" y="100"/>
                    </a:lnTo>
                    <a:lnTo>
                      <a:pt x="34" y="76"/>
                    </a:lnTo>
                    <a:lnTo>
                      <a:pt x="38" y="63"/>
                    </a:lnTo>
                    <a:lnTo>
                      <a:pt x="41" y="51"/>
                    </a:lnTo>
                    <a:lnTo>
                      <a:pt x="47" y="38"/>
                    </a:lnTo>
                    <a:lnTo>
                      <a:pt x="52" y="27"/>
                    </a:lnTo>
                    <a:lnTo>
                      <a:pt x="58" y="17"/>
                    </a:lnTo>
                    <a:lnTo>
                      <a:pt x="66" y="7"/>
                    </a:lnTo>
                    <a:lnTo>
                      <a:pt x="66" y="7"/>
                    </a:lnTo>
                    <a:lnTo>
                      <a:pt x="67" y="6"/>
                    </a:lnTo>
                    <a:lnTo>
                      <a:pt x="68" y="4"/>
                    </a:lnTo>
                    <a:lnTo>
                      <a:pt x="67" y="3"/>
                    </a:lnTo>
                    <a:lnTo>
                      <a:pt x="66" y="1"/>
                    </a:lnTo>
                    <a:lnTo>
                      <a:pt x="65" y="0"/>
                    </a:lnTo>
                    <a:lnTo>
                      <a:pt x="63" y="0"/>
                    </a:lnTo>
                    <a:lnTo>
                      <a:pt x="61" y="0"/>
                    </a:lnTo>
                    <a:lnTo>
                      <a:pt x="60" y="1"/>
                    </a:lnTo>
                    <a:lnTo>
                      <a:pt x="60" y="1"/>
                    </a:lnTo>
                    <a:close/>
                  </a:path>
                </a:pathLst>
              </a:custGeom>
              <a:grpFill/>
              <a:ln w="9525">
                <a:noFill/>
                <a:round/>
              </a:ln>
            </p:spPr>
            <p:txBody>
              <a:bodyPr vert="horz" wrap="square" lIns="121920" tIns="60960" rIns="121920" bIns="60960" numCol="1" anchor="t" anchorCtr="0" compatLnSpc="1"/>
              <a:lstStyle/>
              <a:p>
                <a:endParaRPr lang="zh-CN" altLang="en-US" sz="2400">
                  <a:cs typeface="+mn-ea"/>
                  <a:sym typeface="+mn-lt"/>
                </a:endParaRPr>
              </a:p>
            </p:txBody>
          </p:sp>
          <p:sp>
            <p:nvSpPr>
              <p:cNvPr id="21" name="Freeform 172"/>
              <p:cNvSpPr/>
              <p:nvPr/>
            </p:nvSpPr>
            <p:spPr bwMode="auto">
              <a:xfrm>
                <a:off x="4383088" y="2219325"/>
                <a:ext cx="33338" cy="63500"/>
              </a:xfrm>
              <a:custGeom>
                <a:avLst/>
                <a:gdLst/>
                <a:ahLst/>
                <a:cxnLst>
                  <a:cxn ang="0">
                    <a:pos x="55" y="0"/>
                  </a:cxn>
                  <a:cxn ang="0">
                    <a:pos x="55" y="0"/>
                  </a:cxn>
                  <a:cxn ang="0">
                    <a:pos x="50" y="2"/>
                  </a:cxn>
                  <a:cxn ang="0">
                    <a:pos x="46" y="5"/>
                  </a:cxn>
                  <a:cxn ang="0">
                    <a:pos x="42" y="8"/>
                  </a:cxn>
                  <a:cxn ang="0">
                    <a:pos x="39" y="11"/>
                  </a:cxn>
                  <a:cxn ang="0">
                    <a:pos x="33" y="19"/>
                  </a:cxn>
                  <a:cxn ang="0">
                    <a:pos x="29" y="30"/>
                  </a:cxn>
                  <a:cxn ang="0">
                    <a:pos x="29" y="30"/>
                  </a:cxn>
                  <a:cxn ang="0">
                    <a:pos x="13" y="70"/>
                  </a:cxn>
                  <a:cxn ang="0">
                    <a:pos x="6" y="91"/>
                  </a:cxn>
                  <a:cxn ang="0">
                    <a:pos x="0" y="112"/>
                  </a:cxn>
                  <a:cxn ang="0">
                    <a:pos x="0" y="112"/>
                  </a:cxn>
                  <a:cxn ang="0">
                    <a:pos x="0" y="114"/>
                  </a:cxn>
                  <a:cxn ang="0">
                    <a:pos x="1" y="116"/>
                  </a:cxn>
                  <a:cxn ang="0">
                    <a:pos x="2" y="118"/>
                  </a:cxn>
                  <a:cxn ang="0">
                    <a:pos x="4" y="118"/>
                  </a:cxn>
                  <a:cxn ang="0">
                    <a:pos x="6" y="119"/>
                  </a:cxn>
                  <a:cxn ang="0">
                    <a:pos x="7" y="118"/>
                  </a:cxn>
                  <a:cxn ang="0">
                    <a:pos x="8" y="116"/>
                  </a:cxn>
                  <a:cxn ang="0">
                    <a:pos x="9" y="114"/>
                  </a:cxn>
                  <a:cxn ang="0">
                    <a:pos x="9" y="114"/>
                  </a:cxn>
                  <a:cxn ang="0">
                    <a:pos x="13" y="100"/>
                  </a:cxn>
                  <a:cxn ang="0">
                    <a:pos x="17" y="84"/>
                  </a:cxn>
                  <a:cxn ang="0">
                    <a:pos x="23" y="70"/>
                  </a:cxn>
                  <a:cxn ang="0">
                    <a:pos x="30" y="56"/>
                  </a:cxn>
                  <a:cxn ang="0">
                    <a:pos x="30" y="56"/>
                  </a:cxn>
                  <a:cxn ang="0">
                    <a:pos x="34" y="42"/>
                  </a:cxn>
                  <a:cxn ang="0">
                    <a:pos x="39" y="29"/>
                  </a:cxn>
                  <a:cxn ang="0">
                    <a:pos x="42" y="22"/>
                  </a:cxn>
                  <a:cxn ang="0">
                    <a:pos x="46" y="17"/>
                  </a:cxn>
                  <a:cxn ang="0">
                    <a:pos x="51" y="12"/>
                  </a:cxn>
                  <a:cxn ang="0">
                    <a:pos x="57" y="9"/>
                  </a:cxn>
                  <a:cxn ang="0">
                    <a:pos x="57" y="9"/>
                  </a:cxn>
                  <a:cxn ang="0">
                    <a:pos x="60" y="8"/>
                  </a:cxn>
                  <a:cxn ang="0">
                    <a:pos x="61" y="7"/>
                  </a:cxn>
                  <a:cxn ang="0">
                    <a:pos x="62" y="5"/>
                  </a:cxn>
                  <a:cxn ang="0">
                    <a:pos x="61" y="3"/>
                  </a:cxn>
                  <a:cxn ang="0">
                    <a:pos x="61" y="2"/>
                  </a:cxn>
                  <a:cxn ang="0">
                    <a:pos x="60" y="0"/>
                  </a:cxn>
                  <a:cxn ang="0">
                    <a:pos x="57" y="0"/>
                  </a:cxn>
                  <a:cxn ang="0">
                    <a:pos x="55" y="0"/>
                  </a:cxn>
                  <a:cxn ang="0">
                    <a:pos x="55" y="0"/>
                  </a:cxn>
                </a:cxnLst>
                <a:rect l="0" t="0" r="r" b="b"/>
                <a:pathLst>
                  <a:path w="62" h="119">
                    <a:moveTo>
                      <a:pt x="55" y="0"/>
                    </a:moveTo>
                    <a:lnTo>
                      <a:pt x="55" y="0"/>
                    </a:lnTo>
                    <a:lnTo>
                      <a:pt x="50" y="2"/>
                    </a:lnTo>
                    <a:lnTo>
                      <a:pt x="46" y="5"/>
                    </a:lnTo>
                    <a:lnTo>
                      <a:pt x="42" y="8"/>
                    </a:lnTo>
                    <a:lnTo>
                      <a:pt x="39" y="11"/>
                    </a:lnTo>
                    <a:lnTo>
                      <a:pt x="33" y="19"/>
                    </a:lnTo>
                    <a:lnTo>
                      <a:pt x="29" y="30"/>
                    </a:lnTo>
                    <a:lnTo>
                      <a:pt x="29" y="30"/>
                    </a:lnTo>
                    <a:lnTo>
                      <a:pt x="13" y="70"/>
                    </a:lnTo>
                    <a:lnTo>
                      <a:pt x="6" y="91"/>
                    </a:lnTo>
                    <a:lnTo>
                      <a:pt x="0" y="112"/>
                    </a:lnTo>
                    <a:lnTo>
                      <a:pt x="0" y="112"/>
                    </a:lnTo>
                    <a:lnTo>
                      <a:pt x="0" y="114"/>
                    </a:lnTo>
                    <a:lnTo>
                      <a:pt x="1" y="116"/>
                    </a:lnTo>
                    <a:lnTo>
                      <a:pt x="2" y="118"/>
                    </a:lnTo>
                    <a:lnTo>
                      <a:pt x="4" y="118"/>
                    </a:lnTo>
                    <a:lnTo>
                      <a:pt x="6" y="119"/>
                    </a:lnTo>
                    <a:lnTo>
                      <a:pt x="7" y="118"/>
                    </a:lnTo>
                    <a:lnTo>
                      <a:pt x="8" y="116"/>
                    </a:lnTo>
                    <a:lnTo>
                      <a:pt x="9" y="114"/>
                    </a:lnTo>
                    <a:lnTo>
                      <a:pt x="9" y="114"/>
                    </a:lnTo>
                    <a:lnTo>
                      <a:pt x="13" y="100"/>
                    </a:lnTo>
                    <a:lnTo>
                      <a:pt x="17" y="84"/>
                    </a:lnTo>
                    <a:lnTo>
                      <a:pt x="23" y="70"/>
                    </a:lnTo>
                    <a:lnTo>
                      <a:pt x="30" y="56"/>
                    </a:lnTo>
                    <a:lnTo>
                      <a:pt x="30" y="56"/>
                    </a:lnTo>
                    <a:lnTo>
                      <a:pt x="34" y="42"/>
                    </a:lnTo>
                    <a:lnTo>
                      <a:pt x="39" y="29"/>
                    </a:lnTo>
                    <a:lnTo>
                      <a:pt x="42" y="22"/>
                    </a:lnTo>
                    <a:lnTo>
                      <a:pt x="46" y="17"/>
                    </a:lnTo>
                    <a:lnTo>
                      <a:pt x="51" y="12"/>
                    </a:lnTo>
                    <a:lnTo>
                      <a:pt x="57" y="9"/>
                    </a:lnTo>
                    <a:lnTo>
                      <a:pt x="57" y="9"/>
                    </a:lnTo>
                    <a:lnTo>
                      <a:pt x="60" y="8"/>
                    </a:lnTo>
                    <a:lnTo>
                      <a:pt x="61" y="7"/>
                    </a:lnTo>
                    <a:lnTo>
                      <a:pt x="62" y="5"/>
                    </a:lnTo>
                    <a:lnTo>
                      <a:pt x="61" y="3"/>
                    </a:lnTo>
                    <a:lnTo>
                      <a:pt x="61" y="2"/>
                    </a:lnTo>
                    <a:lnTo>
                      <a:pt x="60" y="0"/>
                    </a:lnTo>
                    <a:lnTo>
                      <a:pt x="57" y="0"/>
                    </a:lnTo>
                    <a:lnTo>
                      <a:pt x="55" y="0"/>
                    </a:lnTo>
                    <a:lnTo>
                      <a:pt x="55" y="0"/>
                    </a:lnTo>
                    <a:close/>
                  </a:path>
                </a:pathLst>
              </a:custGeom>
              <a:grpFill/>
              <a:ln w="9525">
                <a:noFill/>
                <a:round/>
              </a:ln>
            </p:spPr>
            <p:txBody>
              <a:bodyPr vert="horz" wrap="square" lIns="121920" tIns="60960" rIns="121920" bIns="60960" numCol="1" anchor="t" anchorCtr="0" compatLnSpc="1"/>
              <a:lstStyle/>
              <a:p>
                <a:endParaRPr lang="zh-CN" altLang="en-US" sz="2400">
                  <a:cs typeface="+mn-ea"/>
                  <a:sym typeface="+mn-lt"/>
                </a:endParaRPr>
              </a:p>
            </p:txBody>
          </p:sp>
          <p:sp>
            <p:nvSpPr>
              <p:cNvPr id="22" name="Freeform 173"/>
              <p:cNvSpPr/>
              <p:nvPr/>
            </p:nvSpPr>
            <p:spPr bwMode="auto">
              <a:xfrm>
                <a:off x="4403725" y="2228850"/>
                <a:ext cx="17463" cy="52388"/>
              </a:xfrm>
              <a:custGeom>
                <a:avLst/>
                <a:gdLst/>
                <a:ahLst/>
                <a:cxnLst>
                  <a:cxn ang="0">
                    <a:pos x="27" y="1"/>
                  </a:cxn>
                  <a:cxn ang="0">
                    <a:pos x="27" y="1"/>
                  </a:cxn>
                  <a:cxn ang="0">
                    <a:pos x="24" y="2"/>
                  </a:cxn>
                  <a:cxn ang="0">
                    <a:pos x="22" y="6"/>
                  </a:cxn>
                  <a:cxn ang="0">
                    <a:pos x="17" y="12"/>
                  </a:cxn>
                  <a:cxn ang="0">
                    <a:pos x="15" y="20"/>
                  </a:cxn>
                  <a:cxn ang="0">
                    <a:pos x="14" y="27"/>
                  </a:cxn>
                  <a:cxn ang="0">
                    <a:pos x="14" y="27"/>
                  </a:cxn>
                  <a:cxn ang="0">
                    <a:pos x="12" y="45"/>
                  </a:cxn>
                  <a:cxn ang="0">
                    <a:pos x="10" y="61"/>
                  </a:cxn>
                  <a:cxn ang="0">
                    <a:pos x="6" y="78"/>
                  </a:cxn>
                  <a:cxn ang="0">
                    <a:pos x="0" y="94"/>
                  </a:cxn>
                  <a:cxn ang="0">
                    <a:pos x="0" y="94"/>
                  </a:cxn>
                  <a:cxn ang="0">
                    <a:pos x="0" y="96"/>
                  </a:cxn>
                  <a:cxn ang="0">
                    <a:pos x="0" y="97"/>
                  </a:cxn>
                  <a:cxn ang="0">
                    <a:pos x="1" y="100"/>
                  </a:cxn>
                  <a:cxn ang="0">
                    <a:pos x="3" y="100"/>
                  </a:cxn>
                  <a:cxn ang="0">
                    <a:pos x="6" y="100"/>
                  </a:cxn>
                  <a:cxn ang="0">
                    <a:pos x="8" y="98"/>
                  </a:cxn>
                  <a:cxn ang="0">
                    <a:pos x="9" y="96"/>
                  </a:cxn>
                  <a:cxn ang="0">
                    <a:pos x="9" y="96"/>
                  </a:cxn>
                  <a:cxn ang="0">
                    <a:pos x="13" y="85"/>
                  </a:cxn>
                  <a:cxn ang="0">
                    <a:pos x="15" y="80"/>
                  </a:cxn>
                  <a:cxn ang="0">
                    <a:pos x="18" y="75"/>
                  </a:cxn>
                  <a:cxn ang="0">
                    <a:pos x="18" y="75"/>
                  </a:cxn>
                  <a:cxn ang="0">
                    <a:pos x="19" y="72"/>
                  </a:cxn>
                  <a:cxn ang="0">
                    <a:pos x="21" y="69"/>
                  </a:cxn>
                  <a:cxn ang="0">
                    <a:pos x="21" y="62"/>
                  </a:cxn>
                  <a:cxn ang="0">
                    <a:pos x="22" y="49"/>
                  </a:cxn>
                  <a:cxn ang="0">
                    <a:pos x="22" y="49"/>
                  </a:cxn>
                  <a:cxn ang="0">
                    <a:pos x="23" y="28"/>
                  </a:cxn>
                  <a:cxn ang="0">
                    <a:pos x="24" y="22"/>
                  </a:cxn>
                  <a:cxn ang="0">
                    <a:pos x="25" y="17"/>
                  </a:cxn>
                  <a:cxn ang="0">
                    <a:pos x="27" y="13"/>
                  </a:cxn>
                  <a:cxn ang="0">
                    <a:pos x="30" y="10"/>
                  </a:cxn>
                  <a:cxn ang="0">
                    <a:pos x="30" y="10"/>
                  </a:cxn>
                  <a:cxn ang="0">
                    <a:pos x="31" y="9"/>
                  </a:cxn>
                  <a:cxn ang="0">
                    <a:pos x="32" y="8"/>
                  </a:cxn>
                  <a:cxn ang="0">
                    <a:pos x="33" y="3"/>
                  </a:cxn>
                  <a:cxn ang="0">
                    <a:pos x="32" y="2"/>
                  </a:cxn>
                  <a:cxn ang="0">
                    <a:pos x="31" y="1"/>
                  </a:cxn>
                  <a:cxn ang="0">
                    <a:pos x="29" y="0"/>
                  </a:cxn>
                  <a:cxn ang="0">
                    <a:pos x="27" y="1"/>
                  </a:cxn>
                  <a:cxn ang="0">
                    <a:pos x="27" y="1"/>
                  </a:cxn>
                </a:cxnLst>
                <a:rect l="0" t="0" r="r" b="b"/>
                <a:pathLst>
                  <a:path w="33" h="100">
                    <a:moveTo>
                      <a:pt x="27" y="1"/>
                    </a:moveTo>
                    <a:lnTo>
                      <a:pt x="27" y="1"/>
                    </a:lnTo>
                    <a:lnTo>
                      <a:pt x="24" y="2"/>
                    </a:lnTo>
                    <a:lnTo>
                      <a:pt x="22" y="6"/>
                    </a:lnTo>
                    <a:lnTo>
                      <a:pt x="17" y="12"/>
                    </a:lnTo>
                    <a:lnTo>
                      <a:pt x="15" y="20"/>
                    </a:lnTo>
                    <a:lnTo>
                      <a:pt x="14" y="27"/>
                    </a:lnTo>
                    <a:lnTo>
                      <a:pt x="14" y="27"/>
                    </a:lnTo>
                    <a:lnTo>
                      <a:pt x="12" y="45"/>
                    </a:lnTo>
                    <a:lnTo>
                      <a:pt x="10" y="61"/>
                    </a:lnTo>
                    <a:lnTo>
                      <a:pt x="6" y="78"/>
                    </a:lnTo>
                    <a:lnTo>
                      <a:pt x="0" y="94"/>
                    </a:lnTo>
                    <a:lnTo>
                      <a:pt x="0" y="94"/>
                    </a:lnTo>
                    <a:lnTo>
                      <a:pt x="0" y="96"/>
                    </a:lnTo>
                    <a:lnTo>
                      <a:pt x="0" y="97"/>
                    </a:lnTo>
                    <a:lnTo>
                      <a:pt x="1" y="100"/>
                    </a:lnTo>
                    <a:lnTo>
                      <a:pt x="3" y="100"/>
                    </a:lnTo>
                    <a:lnTo>
                      <a:pt x="6" y="100"/>
                    </a:lnTo>
                    <a:lnTo>
                      <a:pt x="8" y="98"/>
                    </a:lnTo>
                    <a:lnTo>
                      <a:pt x="9" y="96"/>
                    </a:lnTo>
                    <a:lnTo>
                      <a:pt x="9" y="96"/>
                    </a:lnTo>
                    <a:lnTo>
                      <a:pt x="13" y="85"/>
                    </a:lnTo>
                    <a:lnTo>
                      <a:pt x="15" y="80"/>
                    </a:lnTo>
                    <a:lnTo>
                      <a:pt x="18" y="75"/>
                    </a:lnTo>
                    <a:lnTo>
                      <a:pt x="18" y="75"/>
                    </a:lnTo>
                    <a:lnTo>
                      <a:pt x="19" y="72"/>
                    </a:lnTo>
                    <a:lnTo>
                      <a:pt x="21" y="69"/>
                    </a:lnTo>
                    <a:lnTo>
                      <a:pt x="21" y="62"/>
                    </a:lnTo>
                    <a:lnTo>
                      <a:pt x="22" y="49"/>
                    </a:lnTo>
                    <a:lnTo>
                      <a:pt x="22" y="49"/>
                    </a:lnTo>
                    <a:lnTo>
                      <a:pt x="23" y="28"/>
                    </a:lnTo>
                    <a:lnTo>
                      <a:pt x="24" y="22"/>
                    </a:lnTo>
                    <a:lnTo>
                      <a:pt x="25" y="17"/>
                    </a:lnTo>
                    <a:lnTo>
                      <a:pt x="27" y="13"/>
                    </a:lnTo>
                    <a:lnTo>
                      <a:pt x="30" y="10"/>
                    </a:lnTo>
                    <a:lnTo>
                      <a:pt x="30" y="10"/>
                    </a:lnTo>
                    <a:lnTo>
                      <a:pt x="31" y="9"/>
                    </a:lnTo>
                    <a:lnTo>
                      <a:pt x="32" y="8"/>
                    </a:lnTo>
                    <a:lnTo>
                      <a:pt x="33" y="3"/>
                    </a:lnTo>
                    <a:lnTo>
                      <a:pt x="32" y="2"/>
                    </a:lnTo>
                    <a:lnTo>
                      <a:pt x="31" y="1"/>
                    </a:lnTo>
                    <a:lnTo>
                      <a:pt x="29" y="0"/>
                    </a:lnTo>
                    <a:lnTo>
                      <a:pt x="27" y="1"/>
                    </a:lnTo>
                    <a:lnTo>
                      <a:pt x="27" y="1"/>
                    </a:lnTo>
                    <a:close/>
                  </a:path>
                </a:pathLst>
              </a:custGeom>
              <a:grpFill/>
              <a:ln w="9525">
                <a:noFill/>
                <a:round/>
              </a:ln>
            </p:spPr>
            <p:txBody>
              <a:bodyPr vert="horz" wrap="square" lIns="121920" tIns="60960" rIns="121920" bIns="60960" numCol="1" anchor="t" anchorCtr="0" compatLnSpc="1"/>
              <a:lstStyle/>
              <a:p>
                <a:endParaRPr lang="zh-CN" altLang="en-US" sz="2400">
                  <a:cs typeface="+mn-ea"/>
                  <a:sym typeface="+mn-lt"/>
                </a:endParaRPr>
              </a:p>
            </p:txBody>
          </p:sp>
          <p:sp>
            <p:nvSpPr>
              <p:cNvPr id="23" name="Freeform 174"/>
              <p:cNvSpPr/>
              <p:nvPr/>
            </p:nvSpPr>
            <p:spPr bwMode="auto">
              <a:xfrm>
                <a:off x="4340225" y="2436813"/>
                <a:ext cx="4763" cy="42863"/>
              </a:xfrm>
              <a:custGeom>
                <a:avLst/>
                <a:gdLst/>
                <a:ahLst/>
                <a:cxnLst>
                  <a:cxn ang="0">
                    <a:pos x="0" y="5"/>
                  </a:cxn>
                  <a:cxn ang="0">
                    <a:pos x="0" y="76"/>
                  </a:cxn>
                  <a:cxn ang="0">
                    <a:pos x="0" y="76"/>
                  </a:cxn>
                  <a:cxn ang="0">
                    <a:pos x="1" y="78"/>
                  </a:cxn>
                  <a:cxn ang="0">
                    <a:pos x="2" y="79"/>
                  </a:cxn>
                  <a:cxn ang="0">
                    <a:pos x="3" y="80"/>
                  </a:cxn>
                  <a:cxn ang="0">
                    <a:pos x="5" y="80"/>
                  </a:cxn>
                  <a:cxn ang="0">
                    <a:pos x="6" y="80"/>
                  </a:cxn>
                  <a:cxn ang="0">
                    <a:pos x="8" y="79"/>
                  </a:cxn>
                  <a:cxn ang="0">
                    <a:pos x="9" y="78"/>
                  </a:cxn>
                  <a:cxn ang="0">
                    <a:pos x="9" y="76"/>
                  </a:cxn>
                  <a:cxn ang="0">
                    <a:pos x="9" y="5"/>
                  </a:cxn>
                  <a:cxn ang="0">
                    <a:pos x="9" y="5"/>
                  </a:cxn>
                  <a:cxn ang="0">
                    <a:pos x="9" y="3"/>
                  </a:cxn>
                  <a:cxn ang="0">
                    <a:pos x="8" y="2"/>
                  </a:cxn>
                  <a:cxn ang="0">
                    <a:pos x="6" y="1"/>
                  </a:cxn>
                  <a:cxn ang="0">
                    <a:pos x="5" y="0"/>
                  </a:cxn>
                  <a:cxn ang="0">
                    <a:pos x="3" y="1"/>
                  </a:cxn>
                  <a:cxn ang="0">
                    <a:pos x="2" y="2"/>
                  </a:cxn>
                  <a:cxn ang="0">
                    <a:pos x="1" y="3"/>
                  </a:cxn>
                  <a:cxn ang="0">
                    <a:pos x="0" y="5"/>
                  </a:cxn>
                  <a:cxn ang="0">
                    <a:pos x="0" y="5"/>
                  </a:cxn>
                </a:cxnLst>
                <a:rect l="0" t="0" r="r" b="b"/>
                <a:pathLst>
                  <a:path w="9" h="80">
                    <a:moveTo>
                      <a:pt x="0" y="5"/>
                    </a:moveTo>
                    <a:lnTo>
                      <a:pt x="0" y="76"/>
                    </a:lnTo>
                    <a:lnTo>
                      <a:pt x="0" y="76"/>
                    </a:lnTo>
                    <a:lnTo>
                      <a:pt x="1" y="78"/>
                    </a:lnTo>
                    <a:lnTo>
                      <a:pt x="2" y="79"/>
                    </a:lnTo>
                    <a:lnTo>
                      <a:pt x="3" y="80"/>
                    </a:lnTo>
                    <a:lnTo>
                      <a:pt x="5" y="80"/>
                    </a:lnTo>
                    <a:lnTo>
                      <a:pt x="6" y="80"/>
                    </a:lnTo>
                    <a:lnTo>
                      <a:pt x="8" y="79"/>
                    </a:lnTo>
                    <a:lnTo>
                      <a:pt x="9" y="78"/>
                    </a:lnTo>
                    <a:lnTo>
                      <a:pt x="9" y="76"/>
                    </a:lnTo>
                    <a:lnTo>
                      <a:pt x="9" y="5"/>
                    </a:lnTo>
                    <a:lnTo>
                      <a:pt x="9" y="5"/>
                    </a:lnTo>
                    <a:lnTo>
                      <a:pt x="9" y="3"/>
                    </a:lnTo>
                    <a:lnTo>
                      <a:pt x="8" y="2"/>
                    </a:lnTo>
                    <a:lnTo>
                      <a:pt x="6" y="1"/>
                    </a:lnTo>
                    <a:lnTo>
                      <a:pt x="5" y="0"/>
                    </a:lnTo>
                    <a:lnTo>
                      <a:pt x="3" y="1"/>
                    </a:lnTo>
                    <a:lnTo>
                      <a:pt x="2" y="2"/>
                    </a:lnTo>
                    <a:lnTo>
                      <a:pt x="1" y="3"/>
                    </a:lnTo>
                    <a:lnTo>
                      <a:pt x="0" y="5"/>
                    </a:lnTo>
                    <a:lnTo>
                      <a:pt x="0" y="5"/>
                    </a:lnTo>
                    <a:close/>
                  </a:path>
                </a:pathLst>
              </a:custGeom>
              <a:grpFill/>
              <a:ln w="9525">
                <a:noFill/>
                <a:round/>
              </a:ln>
            </p:spPr>
            <p:txBody>
              <a:bodyPr vert="horz" wrap="square" lIns="121920" tIns="60960" rIns="121920" bIns="60960" numCol="1" anchor="t" anchorCtr="0" compatLnSpc="1"/>
              <a:lstStyle/>
              <a:p>
                <a:endParaRPr lang="zh-CN" altLang="en-US" sz="2400">
                  <a:cs typeface="+mn-ea"/>
                  <a:sym typeface="+mn-lt"/>
                </a:endParaRPr>
              </a:p>
            </p:txBody>
          </p:sp>
          <p:sp>
            <p:nvSpPr>
              <p:cNvPr id="24" name="Freeform 175"/>
              <p:cNvSpPr/>
              <p:nvPr/>
            </p:nvSpPr>
            <p:spPr bwMode="auto">
              <a:xfrm>
                <a:off x="4370388" y="2460625"/>
                <a:ext cx="11113" cy="65088"/>
              </a:xfrm>
              <a:custGeom>
                <a:avLst/>
                <a:gdLst/>
                <a:ahLst/>
                <a:cxnLst>
                  <a:cxn ang="0">
                    <a:pos x="12" y="2"/>
                  </a:cxn>
                  <a:cxn ang="0">
                    <a:pos x="12" y="2"/>
                  </a:cxn>
                  <a:cxn ang="0">
                    <a:pos x="9" y="9"/>
                  </a:cxn>
                  <a:cxn ang="0">
                    <a:pos x="7" y="15"/>
                  </a:cxn>
                  <a:cxn ang="0">
                    <a:pos x="3" y="29"/>
                  </a:cxn>
                  <a:cxn ang="0">
                    <a:pos x="1" y="44"/>
                  </a:cxn>
                  <a:cxn ang="0">
                    <a:pos x="0" y="59"/>
                  </a:cxn>
                  <a:cxn ang="0">
                    <a:pos x="1" y="90"/>
                  </a:cxn>
                  <a:cxn ang="0">
                    <a:pos x="2" y="118"/>
                  </a:cxn>
                  <a:cxn ang="0">
                    <a:pos x="2" y="118"/>
                  </a:cxn>
                  <a:cxn ang="0">
                    <a:pos x="3" y="120"/>
                  </a:cxn>
                  <a:cxn ang="0">
                    <a:pos x="4" y="122"/>
                  </a:cxn>
                  <a:cxn ang="0">
                    <a:pos x="5" y="123"/>
                  </a:cxn>
                  <a:cxn ang="0">
                    <a:pos x="7" y="123"/>
                  </a:cxn>
                  <a:cxn ang="0">
                    <a:pos x="9" y="123"/>
                  </a:cxn>
                  <a:cxn ang="0">
                    <a:pos x="10" y="122"/>
                  </a:cxn>
                  <a:cxn ang="0">
                    <a:pos x="11" y="120"/>
                  </a:cxn>
                  <a:cxn ang="0">
                    <a:pos x="11" y="118"/>
                  </a:cxn>
                  <a:cxn ang="0">
                    <a:pos x="11" y="118"/>
                  </a:cxn>
                  <a:cxn ang="0">
                    <a:pos x="10" y="91"/>
                  </a:cxn>
                  <a:cxn ang="0">
                    <a:pos x="10" y="61"/>
                  </a:cxn>
                  <a:cxn ang="0">
                    <a:pos x="10" y="47"/>
                  </a:cxn>
                  <a:cxn ang="0">
                    <a:pos x="12" y="32"/>
                  </a:cxn>
                  <a:cxn ang="0">
                    <a:pos x="15" y="19"/>
                  </a:cxn>
                  <a:cxn ang="0">
                    <a:pos x="17" y="13"/>
                  </a:cxn>
                  <a:cxn ang="0">
                    <a:pos x="20" y="8"/>
                  </a:cxn>
                  <a:cxn ang="0">
                    <a:pos x="20" y="8"/>
                  </a:cxn>
                  <a:cxn ang="0">
                    <a:pos x="22" y="5"/>
                  </a:cxn>
                  <a:cxn ang="0">
                    <a:pos x="20" y="3"/>
                  </a:cxn>
                  <a:cxn ang="0">
                    <a:pos x="19" y="1"/>
                  </a:cxn>
                  <a:cxn ang="0">
                    <a:pos x="18" y="0"/>
                  </a:cxn>
                  <a:cxn ang="0">
                    <a:pos x="17" y="0"/>
                  </a:cxn>
                  <a:cxn ang="0">
                    <a:pos x="15" y="0"/>
                  </a:cxn>
                  <a:cxn ang="0">
                    <a:pos x="13" y="0"/>
                  </a:cxn>
                  <a:cxn ang="0">
                    <a:pos x="12" y="2"/>
                  </a:cxn>
                  <a:cxn ang="0">
                    <a:pos x="12" y="2"/>
                  </a:cxn>
                </a:cxnLst>
                <a:rect l="0" t="0" r="r" b="b"/>
                <a:pathLst>
                  <a:path w="22" h="123">
                    <a:moveTo>
                      <a:pt x="12" y="2"/>
                    </a:moveTo>
                    <a:lnTo>
                      <a:pt x="12" y="2"/>
                    </a:lnTo>
                    <a:lnTo>
                      <a:pt x="9" y="9"/>
                    </a:lnTo>
                    <a:lnTo>
                      <a:pt x="7" y="15"/>
                    </a:lnTo>
                    <a:lnTo>
                      <a:pt x="3" y="29"/>
                    </a:lnTo>
                    <a:lnTo>
                      <a:pt x="1" y="44"/>
                    </a:lnTo>
                    <a:lnTo>
                      <a:pt x="0" y="59"/>
                    </a:lnTo>
                    <a:lnTo>
                      <a:pt x="1" y="90"/>
                    </a:lnTo>
                    <a:lnTo>
                      <a:pt x="2" y="118"/>
                    </a:lnTo>
                    <a:lnTo>
                      <a:pt x="2" y="118"/>
                    </a:lnTo>
                    <a:lnTo>
                      <a:pt x="3" y="120"/>
                    </a:lnTo>
                    <a:lnTo>
                      <a:pt x="4" y="122"/>
                    </a:lnTo>
                    <a:lnTo>
                      <a:pt x="5" y="123"/>
                    </a:lnTo>
                    <a:lnTo>
                      <a:pt x="7" y="123"/>
                    </a:lnTo>
                    <a:lnTo>
                      <a:pt x="9" y="123"/>
                    </a:lnTo>
                    <a:lnTo>
                      <a:pt x="10" y="122"/>
                    </a:lnTo>
                    <a:lnTo>
                      <a:pt x="11" y="120"/>
                    </a:lnTo>
                    <a:lnTo>
                      <a:pt x="11" y="118"/>
                    </a:lnTo>
                    <a:lnTo>
                      <a:pt x="11" y="118"/>
                    </a:lnTo>
                    <a:lnTo>
                      <a:pt x="10" y="91"/>
                    </a:lnTo>
                    <a:lnTo>
                      <a:pt x="10" y="61"/>
                    </a:lnTo>
                    <a:lnTo>
                      <a:pt x="10" y="47"/>
                    </a:lnTo>
                    <a:lnTo>
                      <a:pt x="12" y="32"/>
                    </a:lnTo>
                    <a:lnTo>
                      <a:pt x="15" y="19"/>
                    </a:lnTo>
                    <a:lnTo>
                      <a:pt x="17" y="13"/>
                    </a:lnTo>
                    <a:lnTo>
                      <a:pt x="20" y="8"/>
                    </a:lnTo>
                    <a:lnTo>
                      <a:pt x="20" y="8"/>
                    </a:lnTo>
                    <a:lnTo>
                      <a:pt x="22" y="5"/>
                    </a:lnTo>
                    <a:lnTo>
                      <a:pt x="20" y="3"/>
                    </a:lnTo>
                    <a:lnTo>
                      <a:pt x="19" y="1"/>
                    </a:lnTo>
                    <a:lnTo>
                      <a:pt x="18" y="0"/>
                    </a:lnTo>
                    <a:lnTo>
                      <a:pt x="17" y="0"/>
                    </a:lnTo>
                    <a:lnTo>
                      <a:pt x="15" y="0"/>
                    </a:lnTo>
                    <a:lnTo>
                      <a:pt x="13" y="0"/>
                    </a:lnTo>
                    <a:lnTo>
                      <a:pt x="12" y="2"/>
                    </a:lnTo>
                    <a:lnTo>
                      <a:pt x="12" y="2"/>
                    </a:lnTo>
                    <a:close/>
                  </a:path>
                </a:pathLst>
              </a:custGeom>
              <a:grpFill/>
              <a:ln w="9525">
                <a:noFill/>
                <a:round/>
              </a:ln>
            </p:spPr>
            <p:txBody>
              <a:bodyPr vert="horz" wrap="square" lIns="121920" tIns="60960" rIns="121920" bIns="60960" numCol="1" anchor="t" anchorCtr="0" compatLnSpc="1"/>
              <a:lstStyle/>
              <a:p>
                <a:endParaRPr lang="zh-CN" altLang="en-US" sz="2400">
                  <a:cs typeface="+mn-ea"/>
                  <a:sym typeface="+mn-lt"/>
                </a:endParaRPr>
              </a:p>
            </p:txBody>
          </p:sp>
          <p:sp>
            <p:nvSpPr>
              <p:cNvPr id="25" name="Freeform 176"/>
              <p:cNvSpPr/>
              <p:nvPr/>
            </p:nvSpPr>
            <p:spPr bwMode="auto">
              <a:xfrm>
                <a:off x="4395788" y="2492375"/>
                <a:ext cx="7938" cy="55563"/>
              </a:xfrm>
              <a:custGeom>
                <a:avLst/>
                <a:gdLst/>
                <a:ahLst/>
                <a:cxnLst>
                  <a:cxn ang="0">
                    <a:pos x="6" y="5"/>
                  </a:cxn>
                  <a:cxn ang="0">
                    <a:pos x="6" y="5"/>
                  </a:cxn>
                  <a:cxn ang="0">
                    <a:pos x="5" y="29"/>
                  </a:cxn>
                  <a:cxn ang="0">
                    <a:pos x="2" y="53"/>
                  </a:cxn>
                  <a:cxn ang="0">
                    <a:pos x="1" y="77"/>
                  </a:cxn>
                  <a:cxn ang="0">
                    <a:pos x="0" y="100"/>
                  </a:cxn>
                  <a:cxn ang="0">
                    <a:pos x="0" y="100"/>
                  </a:cxn>
                  <a:cxn ang="0">
                    <a:pos x="1" y="102"/>
                  </a:cxn>
                  <a:cxn ang="0">
                    <a:pos x="2" y="104"/>
                  </a:cxn>
                  <a:cxn ang="0">
                    <a:pos x="4" y="105"/>
                  </a:cxn>
                  <a:cxn ang="0">
                    <a:pos x="6" y="105"/>
                  </a:cxn>
                  <a:cxn ang="0">
                    <a:pos x="7" y="105"/>
                  </a:cxn>
                  <a:cxn ang="0">
                    <a:pos x="9" y="104"/>
                  </a:cxn>
                  <a:cxn ang="0">
                    <a:pos x="10" y="102"/>
                  </a:cxn>
                  <a:cxn ang="0">
                    <a:pos x="10" y="100"/>
                  </a:cxn>
                  <a:cxn ang="0">
                    <a:pos x="10" y="100"/>
                  </a:cxn>
                  <a:cxn ang="0">
                    <a:pos x="11" y="77"/>
                  </a:cxn>
                  <a:cxn ang="0">
                    <a:pos x="13" y="53"/>
                  </a:cxn>
                  <a:cxn ang="0">
                    <a:pos x="14" y="29"/>
                  </a:cxn>
                  <a:cxn ang="0">
                    <a:pos x="15" y="5"/>
                  </a:cxn>
                  <a:cxn ang="0">
                    <a:pos x="15" y="5"/>
                  </a:cxn>
                  <a:cxn ang="0">
                    <a:pos x="15" y="3"/>
                  </a:cxn>
                  <a:cxn ang="0">
                    <a:pos x="14" y="2"/>
                  </a:cxn>
                  <a:cxn ang="0">
                    <a:pos x="12" y="1"/>
                  </a:cxn>
                  <a:cxn ang="0">
                    <a:pos x="10" y="0"/>
                  </a:cxn>
                  <a:cxn ang="0">
                    <a:pos x="9" y="1"/>
                  </a:cxn>
                  <a:cxn ang="0">
                    <a:pos x="7" y="2"/>
                  </a:cxn>
                  <a:cxn ang="0">
                    <a:pos x="6" y="3"/>
                  </a:cxn>
                  <a:cxn ang="0">
                    <a:pos x="6" y="5"/>
                  </a:cxn>
                  <a:cxn ang="0">
                    <a:pos x="6" y="5"/>
                  </a:cxn>
                </a:cxnLst>
                <a:rect l="0" t="0" r="r" b="b"/>
                <a:pathLst>
                  <a:path w="15" h="105">
                    <a:moveTo>
                      <a:pt x="6" y="5"/>
                    </a:moveTo>
                    <a:lnTo>
                      <a:pt x="6" y="5"/>
                    </a:lnTo>
                    <a:lnTo>
                      <a:pt x="5" y="29"/>
                    </a:lnTo>
                    <a:lnTo>
                      <a:pt x="2" y="53"/>
                    </a:lnTo>
                    <a:lnTo>
                      <a:pt x="1" y="77"/>
                    </a:lnTo>
                    <a:lnTo>
                      <a:pt x="0" y="100"/>
                    </a:lnTo>
                    <a:lnTo>
                      <a:pt x="0" y="100"/>
                    </a:lnTo>
                    <a:lnTo>
                      <a:pt x="1" y="102"/>
                    </a:lnTo>
                    <a:lnTo>
                      <a:pt x="2" y="104"/>
                    </a:lnTo>
                    <a:lnTo>
                      <a:pt x="4" y="105"/>
                    </a:lnTo>
                    <a:lnTo>
                      <a:pt x="6" y="105"/>
                    </a:lnTo>
                    <a:lnTo>
                      <a:pt x="7" y="105"/>
                    </a:lnTo>
                    <a:lnTo>
                      <a:pt x="9" y="104"/>
                    </a:lnTo>
                    <a:lnTo>
                      <a:pt x="10" y="102"/>
                    </a:lnTo>
                    <a:lnTo>
                      <a:pt x="10" y="100"/>
                    </a:lnTo>
                    <a:lnTo>
                      <a:pt x="10" y="100"/>
                    </a:lnTo>
                    <a:lnTo>
                      <a:pt x="11" y="77"/>
                    </a:lnTo>
                    <a:lnTo>
                      <a:pt x="13" y="53"/>
                    </a:lnTo>
                    <a:lnTo>
                      <a:pt x="14" y="29"/>
                    </a:lnTo>
                    <a:lnTo>
                      <a:pt x="15" y="5"/>
                    </a:lnTo>
                    <a:lnTo>
                      <a:pt x="15" y="5"/>
                    </a:lnTo>
                    <a:lnTo>
                      <a:pt x="15" y="3"/>
                    </a:lnTo>
                    <a:lnTo>
                      <a:pt x="14" y="2"/>
                    </a:lnTo>
                    <a:lnTo>
                      <a:pt x="12" y="1"/>
                    </a:lnTo>
                    <a:lnTo>
                      <a:pt x="10" y="0"/>
                    </a:lnTo>
                    <a:lnTo>
                      <a:pt x="9" y="1"/>
                    </a:lnTo>
                    <a:lnTo>
                      <a:pt x="7" y="2"/>
                    </a:lnTo>
                    <a:lnTo>
                      <a:pt x="6" y="3"/>
                    </a:lnTo>
                    <a:lnTo>
                      <a:pt x="6" y="5"/>
                    </a:lnTo>
                    <a:lnTo>
                      <a:pt x="6" y="5"/>
                    </a:lnTo>
                    <a:close/>
                  </a:path>
                </a:pathLst>
              </a:custGeom>
              <a:grpFill/>
              <a:ln w="9525">
                <a:noFill/>
                <a:round/>
              </a:ln>
            </p:spPr>
            <p:txBody>
              <a:bodyPr vert="horz" wrap="square" lIns="121920" tIns="60960" rIns="121920" bIns="60960" numCol="1" anchor="t" anchorCtr="0" compatLnSpc="1"/>
              <a:lstStyle/>
              <a:p>
                <a:endParaRPr lang="zh-CN" altLang="en-US" sz="2400">
                  <a:cs typeface="+mn-ea"/>
                  <a:sym typeface="+mn-lt"/>
                </a:endParaRPr>
              </a:p>
            </p:txBody>
          </p:sp>
          <p:sp>
            <p:nvSpPr>
              <p:cNvPr id="26" name="Freeform 177"/>
              <p:cNvSpPr/>
              <p:nvPr/>
            </p:nvSpPr>
            <p:spPr bwMode="auto">
              <a:xfrm>
                <a:off x="4424363" y="2520950"/>
                <a:ext cx="4763" cy="71438"/>
              </a:xfrm>
              <a:custGeom>
                <a:avLst/>
                <a:gdLst/>
                <a:ahLst/>
                <a:cxnLst>
                  <a:cxn ang="0">
                    <a:pos x="0" y="4"/>
                  </a:cxn>
                  <a:cxn ang="0">
                    <a:pos x="0" y="132"/>
                  </a:cxn>
                  <a:cxn ang="0">
                    <a:pos x="0" y="132"/>
                  </a:cxn>
                  <a:cxn ang="0">
                    <a:pos x="0" y="134"/>
                  </a:cxn>
                  <a:cxn ang="0">
                    <a:pos x="1" y="136"/>
                  </a:cxn>
                  <a:cxn ang="0">
                    <a:pos x="3" y="136"/>
                  </a:cxn>
                  <a:cxn ang="0">
                    <a:pos x="4" y="137"/>
                  </a:cxn>
                  <a:cxn ang="0">
                    <a:pos x="6" y="136"/>
                  </a:cxn>
                  <a:cxn ang="0">
                    <a:pos x="7" y="136"/>
                  </a:cxn>
                  <a:cxn ang="0">
                    <a:pos x="8" y="134"/>
                  </a:cxn>
                  <a:cxn ang="0">
                    <a:pos x="9" y="132"/>
                  </a:cxn>
                  <a:cxn ang="0">
                    <a:pos x="9" y="4"/>
                  </a:cxn>
                  <a:cxn ang="0">
                    <a:pos x="9" y="4"/>
                  </a:cxn>
                  <a:cxn ang="0">
                    <a:pos x="8" y="2"/>
                  </a:cxn>
                  <a:cxn ang="0">
                    <a:pos x="7" y="1"/>
                  </a:cxn>
                  <a:cxn ang="0">
                    <a:pos x="6" y="0"/>
                  </a:cxn>
                  <a:cxn ang="0">
                    <a:pos x="4" y="0"/>
                  </a:cxn>
                  <a:cxn ang="0">
                    <a:pos x="3" y="0"/>
                  </a:cxn>
                  <a:cxn ang="0">
                    <a:pos x="1" y="1"/>
                  </a:cxn>
                  <a:cxn ang="0">
                    <a:pos x="0" y="2"/>
                  </a:cxn>
                  <a:cxn ang="0">
                    <a:pos x="0" y="4"/>
                  </a:cxn>
                  <a:cxn ang="0">
                    <a:pos x="0" y="4"/>
                  </a:cxn>
                </a:cxnLst>
                <a:rect l="0" t="0" r="r" b="b"/>
                <a:pathLst>
                  <a:path w="9" h="137">
                    <a:moveTo>
                      <a:pt x="0" y="4"/>
                    </a:moveTo>
                    <a:lnTo>
                      <a:pt x="0" y="132"/>
                    </a:lnTo>
                    <a:lnTo>
                      <a:pt x="0" y="132"/>
                    </a:lnTo>
                    <a:lnTo>
                      <a:pt x="0" y="134"/>
                    </a:lnTo>
                    <a:lnTo>
                      <a:pt x="1" y="136"/>
                    </a:lnTo>
                    <a:lnTo>
                      <a:pt x="3" y="136"/>
                    </a:lnTo>
                    <a:lnTo>
                      <a:pt x="4" y="137"/>
                    </a:lnTo>
                    <a:lnTo>
                      <a:pt x="6" y="136"/>
                    </a:lnTo>
                    <a:lnTo>
                      <a:pt x="7" y="136"/>
                    </a:lnTo>
                    <a:lnTo>
                      <a:pt x="8" y="134"/>
                    </a:lnTo>
                    <a:lnTo>
                      <a:pt x="9" y="132"/>
                    </a:lnTo>
                    <a:lnTo>
                      <a:pt x="9" y="4"/>
                    </a:lnTo>
                    <a:lnTo>
                      <a:pt x="9" y="4"/>
                    </a:lnTo>
                    <a:lnTo>
                      <a:pt x="8" y="2"/>
                    </a:lnTo>
                    <a:lnTo>
                      <a:pt x="7" y="1"/>
                    </a:lnTo>
                    <a:lnTo>
                      <a:pt x="6" y="0"/>
                    </a:lnTo>
                    <a:lnTo>
                      <a:pt x="4" y="0"/>
                    </a:lnTo>
                    <a:lnTo>
                      <a:pt x="3" y="0"/>
                    </a:lnTo>
                    <a:lnTo>
                      <a:pt x="1" y="1"/>
                    </a:lnTo>
                    <a:lnTo>
                      <a:pt x="0" y="2"/>
                    </a:lnTo>
                    <a:lnTo>
                      <a:pt x="0" y="4"/>
                    </a:lnTo>
                    <a:lnTo>
                      <a:pt x="0" y="4"/>
                    </a:lnTo>
                    <a:close/>
                  </a:path>
                </a:pathLst>
              </a:custGeom>
              <a:grpFill/>
              <a:ln w="9525">
                <a:noFill/>
                <a:round/>
              </a:ln>
            </p:spPr>
            <p:txBody>
              <a:bodyPr vert="horz" wrap="square" lIns="121920" tIns="60960" rIns="121920" bIns="60960" numCol="1" anchor="t" anchorCtr="0" compatLnSpc="1"/>
              <a:lstStyle/>
              <a:p>
                <a:endParaRPr lang="zh-CN" altLang="en-US" sz="2400">
                  <a:cs typeface="+mn-ea"/>
                  <a:sym typeface="+mn-lt"/>
                </a:endParaRPr>
              </a:p>
            </p:txBody>
          </p:sp>
          <p:sp>
            <p:nvSpPr>
              <p:cNvPr id="27" name="Freeform 178"/>
              <p:cNvSpPr/>
              <p:nvPr/>
            </p:nvSpPr>
            <p:spPr bwMode="auto">
              <a:xfrm>
                <a:off x="4451350" y="2547938"/>
                <a:ext cx="7938" cy="68263"/>
              </a:xfrm>
              <a:custGeom>
                <a:avLst/>
                <a:gdLst/>
                <a:ahLst/>
                <a:cxnLst>
                  <a:cxn ang="0">
                    <a:pos x="5" y="5"/>
                  </a:cxn>
                  <a:cxn ang="0">
                    <a:pos x="5" y="5"/>
                  </a:cxn>
                  <a:cxn ang="0">
                    <a:pos x="2" y="33"/>
                  </a:cxn>
                  <a:cxn ang="0">
                    <a:pos x="1" y="47"/>
                  </a:cxn>
                  <a:cxn ang="0">
                    <a:pos x="0" y="62"/>
                  </a:cxn>
                  <a:cxn ang="0">
                    <a:pos x="0" y="124"/>
                  </a:cxn>
                  <a:cxn ang="0">
                    <a:pos x="0" y="124"/>
                  </a:cxn>
                  <a:cxn ang="0">
                    <a:pos x="1" y="126"/>
                  </a:cxn>
                  <a:cxn ang="0">
                    <a:pos x="2" y="127"/>
                  </a:cxn>
                  <a:cxn ang="0">
                    <a:pos x="3" y="128"/>
                  </a:cxn>
                  <a:cxn ang="0">
                    <a:pos x="5" y="128"/>
                  </a:cxn>
                  <a:cxn ang="0">
                    <a:pos x="6" y="128"/>
                  </a:cxn>
                  <a:cxn ang="0">
                    <a:pos x="8" y="127"/>
                  </a:cxn>
                  <a:cxn ang="0">
                    <a:pos x="9" y="126"/>
                  </a:cxn>
                  <a:cxn ang="0">
                    <a:pos x="9" y="124"/>
                  </a:cxn>
                  <a:cxn ang="0">
                    <a:pos x="9" y="69"/>
                  </a:cxn>
                  <a:cxn ang="0">
                    <a:pos x="9" y="69"/>
                  </a:cxn>
                  <a:cxn ang="0">
                    <a:pos x="10" y="52"/>
                  </a:cxn>
                  <a:cxn ang="0">
                    <a:pos x="11" y="37"/>
                  </a:cxn>
                  <a:cxn ang="0">
                    <a:pos x="14" y="5"/>
                  </a:cxn>
                  <a:cxn ang="0">
                    <a:pos x="14" y="5"/>
                  </a:cxn>
                  <a:cxn ang="0">
                    <a:pos x="14" y="3"/>
                  </a:cxn>
                  <a:cxn ang="0">
                    <a:pos x="13" y="2"/>
                  </a:cxn>
                  <a:cxn ang="0">
                    <a:pos x="11" y="1"/>
                  </a:cxn>
                  <a:cxn ang="0">
                    <a:pos x="10" y="0"/>
                  </a:cxn>
                  <a:cxn ang="0">
                    <a:pos x="6" y="2"/>
                  </a:cxn>
                  <a:cxn ang="0">
                    <a:pos x="5" y="3"/>
                  </a:cxn>
                  <a:cxn ang="0">
                    <a:pos x="5" y="5"/>
                  </a:cxn>
                  <a:cxn ang="0">
                    <a:pos x="5" y="5"/>
                  </a:cxn>
                </a:cxnLst>
                <a:rect l="0" t="0" r="r" b="b"/>
                <a:pathLst>
                  <a:path w="14" h="128">
                    <a:moveTo>
                      <a:pt x="5" y="5"/>
                    </a:moveTo>
                    <a:lnTo>
                      <a:pt x="5" y="5"/>
                    </a:lnTo>
                    <a:lnTo>
                      <a:pt x="2" y="33"/>
                    </a:lnTo>
                    <a:lnTo>
                      <a:pt x="1" y="47"/>
                    </a:lnTo>
                    <a:lnTo>
                      <a:pt x="0" y="62"/>
                    </a:lnTo>
                    <a:lnTo>
                      <a:pt x="0" y="124"/>
                    </a:lnTo>
                    <a:lnTo>
                      <a:pt x="0" y="124"/>
                    </a:lnTo>
                    <a:lnTo>
                      <a:pt x="1" y="126"/>
                    </a:lnTo>
                    <a:lnTo>
                      <a:pt x="2" y="127"/>
                    </a:lnTo>
                    <a:lnTo>
                      <a:pt x="3" y="128"/>
                    </a:lnTo>
                    <a:lnTo>
                      <a:pt x="5" y="128"/>
                    </a:lnTo>
                    <a:lnTo>
                      <a:pt x="6" y="128"/>
                    </a:lnTo>
                    <a:lnTo>
                      <a:pt x="8" y="127"/>
                    </a:lnTo>
                    <a:lnTo>
                      <a:pt x="9" y="126"/>
                    </a:lnTo>
                    <a:lnTo>
                      <a:pt x="9" y="124"/>
                    </a:lnTo>
                    <a:lnTo>
                      <a:pt x="9" y="69"/>
                    </a:lnTo>
                    <a:lnTo>
                      <a:pt x="9" y="69"/>
                    </a:lnTo>
                    <a:lnTo>
                      <a:pt x="10" y="52"/>
                    </a:lnTo>
                    <a:lnTo>
                      <a:pt x="11" y="37"/>
                    </a:lnTo>
                    <a:lnTo>
                      <a:pt x="14" y="5"/>
                    </a:lnTo>
                    <a:lnTo>
                      <a:pt x="14" y="5"/>
                    </a:lnTo>
                    <a:lnTo>
                      <a:pt x="14" y="3"/>
                    </a:lnTo>
                    <a:lnTo>
                      <a:pt x="13" y="2"/>
                    </a:lnTo>
                    <a:lnTo>
                      <a:pt x="11" y="1"/>
                    </a:lnTo>
                    <a:lnTo>
                      <a:pt x="10" y="0"/>
                    </a:lnTo>
                    <a:lnTo>
                      <a:pt x="6" y="2"/>
                    </a:lnTo>
                    <a:lnTo>
                      <a:pt x="5" y="3"/>
                    </a:lnTo>
                    <a:lnTo>
                      <a:pt x="5" y="5"/>
                    </a:lnTo>
                    <a:lnTo>
                      <a:pt x="5" y="5"/>
                    </a:lnTo>
                    <a:close/>
                  </a:path>
                </a:pathLst>
              </a:custGeom>
              <a:grpFill/>
              <a:ln w="9525">
                <a:noFill/>
                <a:round/>
              </a:ln>
            </p:spPr>
            <p:txBody>
              <a:bodyPr vert="horz" wrap="square" lIns="121920" tIns="60960" rIns="121920" bIns="60960" numCol="1" anchor="t" anchorCtr="0" compatLnSpc="1"/>
              <a:lstStyle/>
              <a:p>
                <a:endParaRPr lang="zh-CN" altLang="en-US" sz="2400">
                  <a:cs typeface="+mn-ea"/>
                  <a:sym typeface="+mn-lt"/>
                </a:endParaRPr>
              </a:p>
            </p:txBody>
          </p:sp>
          <p:sp>
            <p:nvSpPr>
              <p:cNvPr id="28" name="Freeform 179"/>
              <p:cNvSpPr/>
              <p:nvPr/>
            </p:nvSpPr>
            <p:spPr bwMode="auto">
              <a:xfrm>
                <a:off x="4478338" y="2578100"/>
                <a:ext cx="6350" cy="55563"/>
              </a:xfrm>
              <a:custGeom>
                <a:avLst/>
                <a:gdLst/>
                <a:ahLst/>
                <a:cxnLst>
                  <a:cxn ang="0">
                    <a:pos x="0" y="5"/>
                  </a:cxn>
                  <a:cxn ang="0">
                    <a:pos x="0" y="100"/>
                  </a:cxn>
                  <a:cxn ang="0">
                    <a:pos x="0" y="100"/>
                  </a:cxn>
                  <a:cxn ang="0">
                    <a:pos x="0" y="102"/>
                  </a:cxn>
                  <a:cxn ang="0">
                    <a:pos x="1" y="103"/>
                  </a:cxn>
                  <a:cxn ang="0">
                    <a:pos x="4" y="104"/>
                  </a:cxn>
                  <a:cxn ang="0">
                    <a:pos x="5" y="104"/>
                  </a:cxn>
                  <a:cxn ang="0">
                    <a:pos x="7" y="104"/>
                  </a:cxn>
                  <a:cxn ang="0">
                    <a:pos x="8" y="103"/>
                  </a:cxn>
                  <a:cxn ang="0">
                    <a:pos x="9" y="102"/>
                  </a:cxn>
                  <a:cxn ang="0">
                    <a:pos x="10" y="100"/>
                  </a:cxn>
                  <a:cxn ang="0">
                    <a:pos x="10" y="5"/>
                  </a:cxn>
                  <a:cxn ang="0">
                    <a:pos x="10" y="5"/>
                  </a:cxn>
                  <a:cxn ang="0">
                    <a:pos x="9" y="2"/>
                  </a:cxn>
                  <a:cxn ang="0">
                    <a:pos x="8" y="1"/>
                  </a:cxn>
                  <a:cxn ang="0">
                    <a:pos x="7" y="0"/>
                  </a:cxn>
                  <a:cxn ang="0">
                    <a:pos x="5" y="0"/>
                  </a:cxn>
                  <a:cxn ang="0">
                    <a:pos x="4" y="0"/>
                  </a:cxn>
                  <a:cxn ang="0">
                    <a:pos x="1" y="1"/>
                  </a:cxn>
                  <a:cxn ang="0">
                    <a:pos x="0" y="2"/>
                  </a:cxn>
                  <a:cxn ang="0">
                    <a:pos x="0" y="5"/>
                  </a:cxn>
                  <a:cxn ang="0">
                    <a:pos x="0" y="5"/>
                  </a:cxn>
                </a:cxnLst>
                <a:rect l="0" t="0" r="r" b="b"/>
                <a:pathLst>
                  <a:path w="10" h="104">
                    <a:moveTo>
                      <a:pt x="0" y="5"/>
                    </a:moveTo>
                    <a:lnTo>
                      <a:pt x="0" y="100"/>
                    </a:lnTo>
                    <a:lnTo>
                      <a:pt x="0" y="100"/>
                    </a:lnTo>
                    <a:lnTo>
                      <a:pt x="0" y="102"/>
                    </a:lnTo>
                    <a:lnTo>
                      <a:pt x="1" y="103"/>
                    </a:lnTo>
                    <a:lnTo>
                      <a:pt x="4" y="104"/>
                    </a:lnTo>
                    <a:lnTo>
                      <a:pt x="5" y="104"/>
                    </a:lnTo>
                    <a:lnTo>
                      <a:pt x="7" y="104"/>
                    </a:lnTo>
                    <a:lnTo>
                      <a:pt x="8" y="103"/>
                    </a:lnTo>
                    <a:lnTo>
                      <a:pt x="9" y="102"/>
                    </a:lnTo>
                    <a:lnTo>
                      <a:pt x="10" y="100"/>
                    </a:lnTo>
                    <a:lnTo>
                      <a:pt x="10" y="5"/>
                    </a:lnTo>
                    <a:lnTo>
                      <a:pt x="10" y="5"/>
                    </a:lnTo>
                    <a:lnTo>
                      <a:pt x="9" y="2"/>
                    </a:lnTo>
                    <a:lnTo>
                      <a:pt x="8" y="1"/>
                    </a:lnTo>
                    <a:lnTo>
                      <a:pt x="7" y="0"/>
                    </a:lnTo>
                    <a:lnTo>
                      <a:pt x="5" y="0"/>
                    </a:lnTo>
                    <a:lnTo>
                      <a:pt x="4" y="0"/>
                    </a:lnTo>
                    <a:lnTo>
                      <a:pt x="1" y="1"/>
                    </a:lnTo>
                    <a:lnTo>
                      <a:pt x="0" y="2"/>
                    </a:lnTo>
                    <a:lnTo>
                      <a:pt x="0" y="5"/>
                    </a:lnTo>
                    <a:lnTo>
                      <a:pt x="0" y="5"/>
                    </a:lnTo>
                    <a:close/>
                  </a:path>
                </a:pathLst>
              </a:custGeom>
              <a:grpFill/>
              <a:ln w="9525">
                <a:noFill/>
                <a:round/>
              </a:ln>
            </p:spPr>
            <p:txBody>
              <a:bodyPr vert="horz" wrap="square" lIns="121920" tIns="60960" rIns="121920" bIns="60960" numCol="1" anchor="t" anchorCtr="0" compatLnSpc="1"/>
              <a:lstStyle/>
              <a:p>
                <a:endParaRPr lang="zh-CN" altLang="en-US" sz="2400">
                  <a:cs typeface="+mn-ea"/>
                  <a:sym typeface="+mn-lt"/>
                </a:endParaRPr>
              </a:p>
            </p:txBody>
          </p:sp>
          <p:sp>
            <p:nvSpPr>
              <p:cNvPr id="29" name="Freeform 180"/>
              <p:cNvSpPr/>
              <p:nvPr/>
            </p:nvSpPr>
            <p:spPr bwMode="auto">
              <a:xfrm>
                <a:off x="4500563" y="2608263"/>
                <a:ext cx="7938" cy="49213"/>
              </a:xfrm>
              <a:custGeom>
                <a:avLst/>
                <a:gdLst/>
                <a:ahLst/>
                <a:cxnLst>
                  <a:cxn ang="0">
                    <a:pos x="15" y="88"/>
                  </a:cxn>
                  <a:cxn ang="0">
                    <a:pos x="15" y="88"/>
                  </a:cxn>
                  <a:cxn ang="0">
                    <a:pos x="12" y="79"/>
                  </a:cxn>
                  <a:cxn ang="0">
                    <a:pos x="10" y="68"/>
                  </a:cxn>
                  <a:cxn ang="0">
                    <a:pos x="9" y="57"/>
                  </a:cxn>
                  <a:cxn ang="0">
                    <a:pos x="9" y="47"/>
                  </a:cxn>
                  <a:cxn ang="0">
                    <a:pos x="9" y="25"/>
                  </a:cxn>
                  <a:cxn ang="0">
                    <a:pos x="10" y="4"/>
                  </a:cxn>
                  <a:cxn ang="0">
                    <a:pos x="10" y="4"/>
                  </a:cxn>
                  <a:cxn ang="0">
                    <a:pos x="10" y="2"/>
                  </a:cxn>
                  <a:cxn ang="0">
                    <a:pos x="9" y="1"/>
                  </a:cxn>
                  <a:cxn ang="0">
                    <a:pos x="7" y="0"/>
                  </a:cxn>
                  <a:cxn ang="0">
                    <a:pos x="6" y="0"/>
                  </a:cxn>
                  <a:cxn ang="0">
                    <a:pos x="4" y="0"/>
                  </a:cxn>
                  <a:cxn ang="0">
                    <a:pos x="2" y="1"/>
                  </a:cxn>
                  <a:cxn ang="0">
                    <a:pos x="1" y="2"/>
                  </a:cxn>
                  <a:cxn ang="0">
                    <a:pos x="1" y="4"/>
                  </a:cxn>
                  <a:cxn ang="0">
                    <a:pos x="1" y="4"/>
                  </a:cxn>
                  <a:cxn ang="0">
                    <a:pos x="0" y="26"/>
                  </a:cxn>
                  <a:cxn ang="0">
                    <a:pos x="0" y="48"/>
                  </a:cxn>
                  <a:cxn ang="0">
                    <a:pos x="0" y="59"/>
                  </a:cxn>
                  <a:cxn ang="0">
                    <a:pos x="1" y="69"/>
                  </a:cxn>
                  <a:cxn ang="0">
                    <a:pos x="3" y="81"/>
                  </a:cxn>
                  <a:cxn ang="0">
                    <a:pos x="6" y="91"/>
                  </a:cxn>
                  <a:cxn ang="0">
                    <a:pos x="6" y="91"/>
                  </a:cxn>
                  <a:cxn ang="0">
                    <a:pos x="7" y="93"/>
                  </a:cxn>
                  <a:cxn ang="0">
                    <a:pos x="8" y="94"/>
                  </a:cxn>
                  <a:cxn ang="0">
                    <a:pos x="10" y="94"/>
                  </a:cxn>
                  <a:cxn ang="0">
                    <a:pos x="12" y="94"/>
                  </a:cxn>
                  <a:cxn ang="0">
                    <a:pos x="13" y="93"/>
                  </a:cxn>
                  <a:cxn ang="0">
                    <a:pos x="14" y="92"/>
                  </a:cxn>
                  <a:cxn ang="0">
                    <a:pos x="15" y="90"/>
                  </a:cxn>
                  <a:cxn ang="0">
                    <a:pos x="15" y="88"/>
                  </a:cxn>
                  <a:cxn ang="0">
                    <a:pos x="15" y="88"/>
                  </a:cxn>
                </a:cxnLst>
                <a:rect l="0" t="0" r="r" b="b"/>
                <a:pathLst>
                  <a:path w="15" h="94">
                    <a:moveTo>
                      <a:pt x="15" y="88"/>
                    </a:moveTo>
                    <a:lnTo>
                      <a:pt x="15" y="88"/>
                    </a:lnTo>
                    <a:lnTo>
                      <a:pt x="12" y="79"/>
                    </a:lnTo>
                    <a:lnTo>
                      <a:pt x="10" y="68"/>
                    </a:lnTo>
                    <a:lnTo>
                      <a:pt x="9" y="57"/>
                    </a:lnTo>
                    <a:lnTo>
                      <a:pt x="9" y="47"/>
                    </a:lnTo>
                    <a:lnTo>
                      <a:pt x="9" y="25"/>
                    </a:lnTo>
                    <a:lnTo>
                      <a:pt x="10" y="4"/>
                    </a:lnTo>
                    <a:lnTo>
                      <a:pt x="10" y="4"/>
                    </a:lnTo>
                    <a:lnTo>
                      <a:pt x="10" y="2"/>
                    </a:lnTo>
                    <a:lnTo>
                      <a:pt x="9" y="1"/>
                    </a:lnTo>
                    <a:lnTo>
                      <a:pt x="7" y="0"/>
                    </a:lnTo>
                    <a:lnTo>
                      <a:pt x="6" y="0"/>
                    </a:lnTo>
                    <a:lnTo>
                      <a:pt x="4" y="0"/>
                    </a:lnTo>
                    <a:lnTo>
                      <a:pt x="2" y="1"/>
                    </a:lnTo>
                    <a:lnTo>
                      <a:pt x="1" y="2"/>
                    </a:lnTo>
                    <a:lnTo>
                      <a:pt x="1" y="4"/>
                    </a:lnTo>
                    <a:lnTo>
                      <a:pt x="1" y="4"/>
                    </a:lnTo>
                    <a:lnTo>
                      <a:pt x="0" y="26"/>
                    </a:lnTo>
                    <a:lnTo>
                      <a:pt x="0" y="48"/>
                    </a:lnTo>
                    <a:lnTo>
                      <a:pt x="0" y="59"/>
                    </a:lnTo>
                    <a:lnTo>
                      <a:pt x="1" y="69"/>
                    </a:lnTo>
                    <a:lnTo>
                      <a:pt x="3" y="81"/>
                    </a:lnTo>
                    <a:lnTo>
                      <a:pt x="6" y="91"/>
                    </a:lnTo>
                    <a:lnTo>
                      <a:pt x="6" y="91"/>
                    </a:lnTo>
                    <a:lnTo>
                      <a:pt x="7" y="93"/>
                    </a:lnTo>
                    <a:lnTo>
                      <a:pt x="8" y="94"/>
                    </a:lnTo>
                    <a:lnTo>
                      <a:pt x="10" y="94"/>
                    </a:lnTo>
                    <a:lnTo>
                      <a:pt x="12" y="94"/>
                    </a:lnTo>
                    <a:lnTo>
                      <a:pt x="13" y="93"/>
                    </a:lnTo>
                    <a:lnTo>
                      <a:pt x="14" y="92"/>
                    </a:lnTo>
                    <a:lnTo>
                      <a:pt x="15" y="90"/>
                    </a:lnTo>
                    <a:lnTo>
                      <a:pt x="15" y="88"/>
                    </a:lnTo>
                    <a:lnTo>
                      <a:pt x="15" y="88"/>
                    </a:lnTo>
                    <a:close/>
                  </a:path>
                </a:pathLst>
              </a:custGeom>
              <a:grpFill/>
              <a:ln w="9525">
                <a:noFill/>
                <a:round/>
              </a:ln>
            </p:spPr>
            <p:txBody>
              <a:bodyPr vert="horz" wrap="square" lIns="121920" tIns="60960" rIns="121920" bIns="60960" numCol="1" anchor="t" anchorCtr="0" compatLnSpc="1"/>
              <a:lstStyle/>
              <a:p>
                <a:endParaRPr lang="zh-CN" altLang="en-US" sz="2400">
                  <a:cs typeface="+mn-ea"/>
                  <a:sym typeface="+mn-lt"/>
                </a:endParaRPr>
              </a:p>
            </p:txBody>
          </p:sp>
          <p:sp>
            <p:nvSpPr>
              <p:cNvPr id="30" name="Freeform 181"/>
              <p:cNvSpPr/>
              <p:nvPr/>
            </p:nvSpPr>
            <p:spPr bwMode="auto">
              <a:xfrm>
                <a:off x="4529138" y="2622550"/>
                <a:ext cx="7938" cy="63500"/>
              </a:xfrm>
              <a:custGeom>
                <a:avLst/>
                <a:gdLst/>
                <a:ahLst/>
                <a:cxnLst>
                  <a:cxn ang="0">
                    <a:pos x="6" y="5"/>
                  </a:cxn>
                  <a:cxn ang="0">
                    <a:pos x="6" y="5"/>
                  </a:cxn>
                  <a:cxn ang="0">
                    <a:pos x="5" y="18"/>
                  </a:cxn>
                  <a:cxn ang="0">
                    <a:pos x="3" y="31"/>
                  </a:cxn>
                  <a:cxn ang="0">
                    <a:pos x="1" y="43"/>
                  </a:cxn>
                  <a:cxn ang="0">
                    <a:pos x="0" y="57"/>
                  </a:cxn>
                  <a:cxn ang="0">
                    <a:pos x="0" y="57"/>
                  </a:cxn>
                  <a:cxn ang="0">
                    <a:pos x="0" y="86"/>
                  </a:cxn>
                  <a:cxn ang="0">
                    <a:pos x="0" y="114"/>
                  </a:cxn>
                  <a:cxn ang="0">
                    <a:pos x="0" y="114"/>
                  </a:cxn>
                  <a:cxn ang="0">
                    <a:pos x="1" y="116"/>
                  </a:cxn>
                  <a:cxn ang="0">
                    <a:pos x="2" y="117"/>
                  </a:cxn>
                  <a:cxn ang="0">
                    <a:pos x="3" y="118"/>
                  </a:cxn>
                  <a:cxn ang="0">
                    <a:pos x="6" y="119"/>
                  </a:cxn>
                  <a:cxn ang="0">
                    <a:pos x="8" y="118"/>
                  </a:cxn>
                  <a:cxn ang="0">
                    <a:pos x="9" y="117"/>
                  </a:cxn>
                  <a:cxn ang="0">
                    <a:pos x="10" y="116"/>
                  </a:cxn>
                  <a:cxn ang="0">
                    <a:pos x="11" y="114"/>
                  </a:cxn>
                  <a:cxn ang="0">
                    <a:pos x="11" y="57"/>
                  </a:cxn>
                  <a:cxn ang="0">
                    <a:pos x="11" y="57"/>
                  </a:cxn>
                  <a:cxn ang="0">
                    <a:pos x="11" y="43"/>
                  </a:cxn>
                  <a:cxn ang="0">
                    <a:pos x="13" y="31"/>
                  </a:cxn>
                  <a:cxn ang="0">
                    <a:pos x="14" y="18"/>
                  </a:cxn>
                  <a:cxn ang="0">
                    <a:pos x="15" y="5"/>
                  </a:cxn>
                  <a:cxn ang="0">
                    <a:pos x="15" y="5"/>
                  </a:cxn>
                  <a:cxn ang="0">
                    <a:pos x="15" y="3"/>
                  </a:cxn>
                  <a:cxn ang="0">
                    <a:pos x="14" y="1"/>
                  </a:cxn>
                  <a:cxn ang="0">
                    <a:pos x="12" y="0"/>
                  </a:cxn>
                  <a:cxn ang="0">
                    <a:pos x="11" y="0"/>
                  </a:cxn>
                  <a:cxn ang="0">
                    <a:pos x="9" y="0"/>
                  </a:cxn>
                  <a:cxn ang="0">
                    <a:pos x="8" y="1"/>
                  </a:cxn>
                  <a:cxn ang="0">
                    <a:pos x="6" y="3"/>
                  </a:cxn>
                  <a:cxn ang="0">
                    <a:pos x="6" y="5"/>
                  </a:cxn>
                  <a:cxn ang="0">
                    <a:pos x="6" y="5"/>
                  </a:cxn>
                </a:cxnLst>
                <a:rect l="0" t="0" r="r" b="b"/>
                <a:pathLst>
                  <a:path w="15" h="119">
                    <a:moveTo>
                      <a:pt x="6" y="5"/>
                    </a:moveTo>
                    <a:lnTo>
                      <a:pt x="6" y="5"/>
                    </a:lnTo>
                    <a:lnTo>
                      <a:pt x="5" y="18"/>
                    </a:lnTo>
                    <a:lnTo>
                      <a:pt x="3" y="31"/>
                    </a:lnTo>
                    <a:lnTo>
                      <a:pt x="1" y="43"/>
                    </a:lnTo>
                    <a:lnTo>
                      <a:pt x="0" y="57"/>
                    </a:lnTo>
                    <a:lnTo>
                      <a:pt x="0" y="57"/>
                    </a:lnTo>
                    <a:lnTo>
                      <a:pt x="0" y="86"/>
                    </a:lnTo>
                    <a:lnTo>
                      <a:pt x="0" y="114"/>
                    </a:lnTo>
                    <a:lnTo>
                      <a:pt x="0" y="114"/>
                    </a:lnTo>
                    <a:lnTo>
                      <a:pt x="1" y="116"/>
                    </a:lnTo>
                    <a:lnTo>
                      <a:pt x="2" y="117"/>
                    </a:lnTo>
                    <a:lnTo>
                      <a:pt x="3" y="118"/>
                    </a:lnTo>
                    <a:lnTo>
                      <a:pt x="6" y="119"/>
                    </a:lnTo>
                    <a:lnTo>
                      <a:pt x="8" y="118"/>
                    </a:lnTo>
                    <a:lnTo>
                      <a:pt x="9" y="117"/>
                    </a:lnTo>
                    <a:lnTo>
                      <a:pt x="10" y="116"/>
                    </a:lnTo>
                    <a:lnTo>
                      <a:pt x="11" y="114"/>
                    </a:lnTo>
                    <a:lnTo>
                      <a:pt x="11" y="57"/>
                    </a:lnTo>
                    <a:lnTo>
                      <a:pt x="11" y="57"/>
                    </a:lnTo>
                    <a:lnTo>
                      <a:pt x="11" y="43"/>
                    </a:lnTo>
                    <a:lnTo>
                      <a:pt x="13" y="31"/>
                    </a:lnTo>
                    <a:lnTo>
                      <a:pt x="14" y="18"/>
                    </a:lnTo>
                    <a:lnTo>
                      <a:pt x="15" y="5"/>
                    </a:lnTo>
                    <a:lnTo>
                      <a:pt x="15" y="5"/>
                    </a:lnTo>
                    <a:lnTo>
                      <a:pt x="15" y="3"/>
                    </a:lnTo>
                    <a:lnTo>
                      <a:pt x="14" y="1"/>
                    </a:lnTo>
                    <a:lnTo>
                      <a:pt x="12" y="0"/>
                    </a:lnTo>
                    <a:lnTo>
                      <a:pt x="11" y="0"/>
                    </a:lnTo>
                    <a:lnTo>
                      <a:pt x="9" y="0"/>
                    </a:lnTo>
                    <a:lnTo>
                      <a:pt x="8" y="1"/>
                    </a:lnTo>
                    <a:lnTo>
                      <a:pt x="6" y="3"/>
                    </a:lnTo>
                    <a:lnTo>
                      <a:pt x="6" y="5"/>
                    </a:lnTo>
                    <a:lnTo>
                      <a:pt x="6" y="5"/>
                    </a:lnTo>
                    <a:close/>
                  </a:path>
                </a:pathLst>
              </a:custGeom>
              <a:grpFill/>
              <a:ln w="9525">
                <a:noFill/>
                <a:round/>
              </a:ln>
            </p:spPr>
            <p:txBody>
              <a:bodyPr vert="horz" wrap="square" lIns="121920" tIns="60960" rIns="121920" bIns="60960" numCol="1" anchor="t" anchorCtr="0" compatLnSpc="1"/>
              <a:lstStyle/>
              <a:p>
                <a:endParaRPr lang="zh-CN" altLang="en-US" sz="2400">
                  <a:cs typeface="+mn-ea"/>
                  <a:sym typeface="+mn-lt"/>
                </a:endParaRPr>
              </a:p>
            </p:txBody>
          </p:sp>
          <p:sp>
            <p:nvSpPr>
              <p:cNvPr id="31" name="Freeform 182"/>
              <p:cNvSpPr/>
              <p:nvPr/>
            </p:nvSpPr>
            <p:spPr bwMode="auto">
              <a:xfrm>
                <a:off x="4551363" y="2652713"/>
                <a:ext cx="4763" cy="55563"/>
              </a:xfrm>
              <a:custGeom>
                <a:avLst/>
                <a:gdLst/>
                <a:ahLst/>
                <a:cxnLst>
                  <a:cxn ang="0">
                    <a:pos x="11" y="5"/>
                  </a:cxn>
                  <a:cxn ang="0">
                    <a:pos x="11" y="5"/>
                  </a:cxn>
                  <a:cxn ang="0">
                    <a:pos x="11" y="3"/>
                  </a:cxn>
                  <a:cxn ang="0">
                    <a:pos x="10" y="1"/>
                  </a:cxn>
                  <a:cxn ang="0">
                    <a:pos x="8" y="0"/>
                  </a:cxn>
                  <a:cxn ang="0">
                    <a:pos x="6" y="0"/>
                  </a:cxn>
                  <a:cxn ang="0">
                    <a:pos x="5" y="0"/>
                  </a:cxn>
                  <a:cxn ang="0">
                    <a:pos x="3" y="1"/>
                  </a:cxn>
                  <a:cxn ang="0">
                    <a:pos x="2" y="3"/>
                  </a:cxn>
                  <a:cxn ang="0">
                    <a:pos x="2" y="5"/>
                  </a:cxn>
                  <a:cxn ang="0">
                    <a:pos x="2" y="5"/>
                  </a:cxn>
                  <a:cxn ang="0">
                    <a:pos x="0" y="53"/>
                  </a:cxn>
                  <a:cxn ang="0">
                    <a:pos x="0" y="75"/>
                  </a:cxn>
                  <a:cxn ang="0">
                    <a:pos x="2" y="99"/>
                  </a:cxn>
                  <a:cxn ang="0">
                    <a:pos x="2" y="99"/>
                  </a:cxn>
                  <a:cxn ang="0">
                    <a:pos x="2" y="101"/>
                  </a:cxn>
                  <a:cxn ang="0">
                    <a:pos x="4" y="103"/>
                  </a:cxn>
                  <a:cxn ang="0">
                    <a:pos x="7" y="104"/>
                  </a:cxn>
                  <a:cxn ang="0">
                    <a:pos x="9" y="104"/>
                  </a:cxn>
                  <a:cxn ang="0">
                    <a:pos x="10" y="103"/>
                  </a:cxn>
                  <a:cxn ang="0">
                    <a:pos x="11" y="101"/>
                  </a:cxn>
                  <a:cxn ang="0">
                    <a:pos x="11" y="99"/>
                  </a:cxn>
                  <a:cxn ang="0">
                    <a:pos x="11" y="99"/>
                  </a:cxn>
                  <a:cxn ang="0">
                    <a:pos x="9" y="75"/>
                  </a:cxn>
                  <a:cxn ang="0">
                    <a:pos x="9" y="53"/>
                  </a:cxn>
                  <a:cxn ang="0">
                    <a:pos x="11" y="5"/>
                  </a:cxn>
                  <a:cxn ang="0">
                    <a:pos x="11" y="5"/>
                  </a:cxn>
                </a:cxnLst>
                <a:rect l="0" t="0" r="r" b="b"/>
                <a:pathLst>
                  <a:path w="11" h="104">
                    <a:moveTo>
                      <a:pt x="11" y="5"/>
                    </a:moveTo>
                    <a:lnTo>
                      <a:pt x="11" y="5"/>
                    </a:lnTo>
                    <a:lnTo>
                      <a:pt x="11" y="3"/>
                    </a:lnTo>
                    <a:lnTo>
                      <a:pt x="10" y="1"/>
                    </a:lnTo>
                    <a:lnTo>
                      <a:pt x="8" y="0"/>
                    </a:lnTo>
                    <a:lnTo>
                      <a:pt x="6" y="0"/>
                    </a:lnTo>
                    <a:lnTo>
                      <a:pt x="5" y="0"/>
                    </a:lnTo>
                    <a:lnTo>
                      <a:pt x="3" y="1"/>
                    </a:lnTo>
                    <a:lnTo>
                      <a:pt x="2" y="3"/>
                    </a:lnTo>
                    <a:lnTo>
                      <a:pt x="2" y="5"/>
                    </a:lnTo>
                    <a:lnTo>
                      <a:pt x="2" y="5"/>
                    </a:lnTo>
                    <a:lnTo>
                      <a:pt x="0" y="53"/>
                    </a:lnTo>
                    <a:lnTo>
                      <a:pt x="0" y="75"/>
                    </a:lnTo>
                    <a:lnTo>
                      <a:pt x="2" y="99"/>
                    </a:lnTo>
                    <a:lnTo>
                      <a:pt x="2" y="99"/>
                    </a:lnTo>
                    <a:lnTo>
                      <a:pt x="2" y="101"/>
                    </a:lnTo>
                    <a:lnTo>
                      <a:pt x="4" y="103"/>
                    </a:lnTo>
                    <a:lnTo>
                      <a:pt x="7" y="104"/>
                    </a:lnTo>
                    <a:lnTo>
                      <a:pt x="9" y="104"/>
                    </a:lnTo>
                    <a:lnTo>
                      <a:pt x="10" y="103"/>
                    </a:lnTo>
                    <a:lnTo>
                      <a:pt x="11" y="101"/>
                    </a:lnTo>
                    <a:lnTo>
                      <a:pt x="11" y="99"/>
                    </a:lnTo>
                    <a:lnTo>
                      <a:pt x="11" y="99"/>
                    </a:lnTo>
                    <a:lnTo>
                      <a:pt x="9" y="75"/>
                    </a:lnTo>
                    <a:lnTo>
                      <a:pt x="9" y="53"/>
                    </a:lnTo>
                    <a:lnTo>
                      <a:pt x="11" y="5"/>
                    </a:lnTo>
                    <a:lnTo>
                      <a:pt x="11" y="5"/>
                    </a:lnTo>
                    <a:close/>
                  </a:path>
                </a:pathLst>
              </a:custGeom>
              <a:grpFill/>
              <a:ln w="9525">
                <a:noFill/>
                <a:round/>
              </a:ln>
            </p:spPr>
            <p:txBody>
              <a:bodyPr vert="horz" wrap="square" lIns="121920" tIns="60960" rIns="121920" bIns="60960" numCol="1" anchor="t" anchorCtr="0" compatLnSpc="1"/>
              <a:lstStyle/>
              <a:p>
                <a:endParaRPr lang="zh-CN" altLang="en-US" sz="2400">
                  <a:cs typeface="+mn-ea"/>
                  <a:sym typeface="+mn-lt"/>
                </a:endParaRPr>
              </a:p>
            </p:txBody>
          </p:sp>
          <p:sp>
            <p:nvSpPr>
              <p:cNvPr id="32" name="Freeform 183"/>
              <p:cNvSpPr/>
              <p:nvPr/>
            </p:nvSpPr>
            <p:spPr bwMode="auto">
              <a:xfrm>
                <a:off x="4572000" y="2676525"/>
                <a:ext cx="6350" cy="58738"/>
              </a:xfrm>
              <a:custGeom>
                <a:avLst/>
                <a:gdLst/>
                <a:ahLst/>
                <a:cxnLst>
                  <a:cxn ang="0">
                    <a:pos x="10" y="4"/>
                  </a:cxn>
                  <a:cxn ang="0">
                    <a:pos x="10" y="4"/>
                  </a:cxn>
                  <a:cxn ang="0">
                    <a:pos x="9" y="2"/>
                  </a:cxn>
                  <a:cxn ang="0">
                    <a:pos x="8" y="1"/>
                  </a:cxn>
                  <a:cxn ang="0">
                    <a:pos x="7" y="0"/>
                  </a:cxn>
                  <a:cxn ang="0">
                    <a:pos x="5" y="0"/>
                  </a:cxn>
                  <a:cxn ang="0">
                    <a:pos x="3" y="0"/>
                  </a:cxn>
                  <a:cxn ang="0">
                    <a:pos x="2" y="1"/>
                  </a:cxn>
                  <a:cxn ang="0">
                    <a:pos x="1" y="2"/>
                  </a:cxn>
                  <a:cxn ang="0">
                    <a:pos x="0" y="4"/>
                  </a:cxn>
                  <a:cxn ang="0">
                    <a:pos x="0" y="4"/>
                  </a:cxn>
                  <a:cxn ang="0">
                    <a:pos x="1" y="57"/>
                  </a:cxn>
                  <a:cxn ang="0">
                    <a:pos x="2" y="83"/>
                  </a:cxn>
                  <a:cxn ang="0">
                    <a:pos x="5" y="109"/>
                  </a:cxn>
                  <a:cxn ang="0">
                    <a:pos x="5" y="109"/>
                  </a:cxn>
                  <a:cxn ang="0">
                    <a:pos x="6" y="111"/>
                  </a:cxn>
                  <a:cxn ang="0">
                    <a:pos x="7" y="112"/>
                  </a:cxn>
                  <a:cxn ang="0">
                    <a:pos x="10" y="113"/>
                  </a:cxn>
                  <a:cxn ang="0">
                    <a:pos x="12" y="113"/>
                  </a:cxn>
                  <a:cxn ang="0">
                    <a:pos x="13" y="112"/>
                  </a:cxn>
                  <a:cxn ang="0">
                    <a:pos x="14" y="111"/>
                  </a:cxn>
                  <a:cxn ang="0">
                    <a:pos x="14" y="109"/>
                  </a:cxn>
                  <a:cxn ang="0">
                    <a:pos x="14" y="109"/>
                  </a:cxn>
                  <a:cxn ang="0">
                    <a:pos x="12" y="83"/>
                  </a:cxn>
                  <a:cxn ang="0">
                    <a:pos x="10" y="57"/>
                  </a:cxn>
                  <a:cxn ang="0">
                    <a:pos x="10" y="4"/>
                  </a:cxn>
                  <a:cxn ang="0">
                    <a:pos x="10" y="4"/>
                  </a:cxn>
                </a:cxnLst>
                <a:rect l="0" t="0" r="r" b="b"/>
                <a:pathLst>
                  <a:path w="14" h="113">
                    <a:moveTo>
                      <a:pt x="10" y="4"/>
                    </a:moveTo>
                    <a:lnTo>
                      <a:pt x="10" y="4"/>
                    </a:lnTo>
                    <a:lnTo>
                      <a:pt x="9" y="2"/>
                    </a:lnTo>
                    <a:lnTo>
                      <a:pt x="8" y="1"/>
                    </a:lnTo>
                    <a:lnTo>
                      <a:pt x="7" y="0"/>
                    </a:lnTo>
                    <a:lnTo>
                      <a:pt x="5" y="0"/>
                    </a:lnTo>
                    <a:lnTo>
                      <a:pt x="3" y="0"/>
                    </a:lnTo>
                    <a:lnTo>
                      <a:pt x="2" y="1"/>
                    </a:lnTo>
                    <a:lnTo>
                      <a:pt x="1" y="2"/>
                    </a:lnTo>
                    <a:lnTo>
                      <a:pt x="0" y="4"/>
                    </a:lnTo>
                    <a:lnTo>
                      <a:pt x="0" y="4"/>
                    </a:lnTo>
                    <a:lnTo>
                      <a:pt x="1" y="57"/>
                    </a:lnTo>
                    <a:lnTo>
                      <a:pt x="2" y="83"/>
                    </a:lnTo>
                    <a:lnTo>
                      <a:pt x="5" y="109"/>
                    </a:lnTo>
                    <a:lnTo>
                      <a:pt x="5" y="109"/>
                    </a:lnTo>
                    <a:lnTo>
                      <a:pt x="6" y="111"/>
                    </a:lnTo>
                    <a:lnTo>
                      <a:pt x="7" y="112"/>
                    </a:lnTo>
                    <a:lnTo>
                      <a:pt x="10" y="113"/>
                    </a:lnTo>
                    <a:lnTo>
                      <a:pt x="12" y="113"/>
                    </a:lnTo>
                    <a:lnTo>
                      <a:pt x="13" y="112"/>
                    </a:lnTo>
                    <a:lnTo>
                      <a:pt x="14" y="111"/>
                    </a:lnTo>
                    <a:lnTo>
                      <a:pt x="14" y="109"/>
                    </a:lnTo>
                    <a:lnTo>
                      <a:pt x="14" y="109"/>
                    </a:lnTo>
                    <a:lnTo>
                      <a:pt x="12" y="83"/>
                    </a:lnTo>
                    <a:lnTo>
                      <a:pt x="10" y="57"/>
                    </a:lnTo>
                    <a:lnTo>
                      <a:pt x="10" y="4"/>
                    </a:lnTo>
                    <a:lnTo>
                      <a:pt x="10" y="4"/>
                    </a:lnTo>
                    <a:close/>
                  </a:path>
                </a:pathLst>
              </a:custGeom>
              <a:grpFill/>
              <a:ln w="9525">
                <a:noFill/>
                <a:round/>
              </a:ln>
            </p:spPr>
            <p:txBody>
              <a:bodyPr vert="horz" wrap="square" lIns="121920" tIns="60960" rIns="121920" bIns="60960" numCol="1" anchor="t" anchorCtr="0" compatLnSpc="1"/>
              <a:lstStyle/>
              <a:p>
                <a:endParaRPr lang="zh-CN" altLang="en-US" sz="2400">
                  <a:cs typeface="+mn-ea"/>
                  <a:sym typeface="+mn-lt"/>
                </a:endParaRPr>
              </a:p>
            </p:txBody>
          </p:sp>
          <p:sp>
            <p:nvSpPr>
              <p:cNvPr id="33" name="Freeform 184"/>
              <p:cNvSpPr/>
              <p:nvPr/>
            </p:nvSpPr>
            <p:spPr bwMode="auto">
              <a:xfrm>
                <a:off x="4481513" y="2305050"/>
                <a:ext cx="12700" cy="61913"/>
              </a:xfrm>
              <a:custGeom>
                <a:avLst/>
                <a:gdLst/>
                <a:ahLst/>
                <a:cxnLst>
                  <a:cxn ang="0">
                    <a:pos x="21" y="109"/>
                  </a:cxn>
                  <a:cxn ang="0">
                    <a:pos x="21" y="109"/>
                  </a:cxn>
                  <a:cxn ang="0">
                    <a:pos x="16" y="105"/>
                  </a:cxn>
                  <a:cxn ang="0">
                    <a:pos x="13" y="101"/>
                  </a:cxn>
                  <a:cxn ang="0">
                    <a:pos x="11" y="95"/>
                  </a:cxn>
                  <a:cxn ang="0">
                    <a:pos x="9" y="89"/>
                  </a:cxn>
                  <a:cxn ang="0">
                    <a:pos x="9" y="76"/>
                  </a:cxn>
                  <a:cxn ang="0">
                    <a:pos x="9" y="64"/>
                  </a:cxn>
                  <a:cxn ang="0">
                    <a:pos x="9" y="64"/>
                  </a:cxn>
                  <a:cxn ang="0">
                    <a:pos x="10" y="34"/>
                  </a:cxn>
                  <a:cxn ang="0">
                    <a:pos x="9" y="5"/>
                  </a:cxn>
                  <a:cxn ang="0">
                    <a:pos x="9" y="5"/>
                  </a:cxn>
                  <a:cxn ang="0">
                    <a:pos x="9" y="3"/>
                  </a:cxn>
                  <a:cxn ang="0">
                    <a:pos x="8" y="1"/>
                  </a:cxn>
                  <a:cxn ang="0">
                    <a:pos x="6" y="0"/>
                  </a:cxn>
                  <a:cxn ang="0">
                    <a:pos x="5" y="0"/>
                  </a:cxn>
                  <a:cxn ang="0">
                    <a:pos x="3" y="0"/>
                  </a:cxn>
                  <a:cxn ang="0">
                    <a:pos x="2" y="1"/>
                  </a:cxn>
                  <a:cxn ang="0">
                    <a:pos x="1" y="3"/>
                  </a:cxn>
                  <a:cxn ang="0">
                    <a:pos x="0" y="5"/>
                  </a:cxn>
                  <a:cxn ang="0">
                    <a:pos x="0" y="5"/>
                  </a:cxn>
                  <a:cxn ang="0">
                    <a:pos x="0" y="77"/>
                  </a:cxn>
                  <a:cxn ang="0">
                    <a:pos x="0" y="77"/>
                  </a:cxn>
                  <a:cxn ang="0">
                    <a:pos x="0" y="89"/>
                  </a:cxn>
                  <a:cxn ang="0">
                    <a:pos x="1" y="95"/>
                  </a:cxn>
                  <a:cxn ang="0">
                    <a:pos x="3" y="100"/>
                  </a:cxn>
                  <a:cxn ang="0">
                    <a:pos x="5" y="105"/>
                  </a:cxn>
                  <a:cxn ang="0">
                    <a:pos x="8" y="110"/>
                  </a:cxn>
                  <a:cxn ang="0">
                    <a:pos x="12" y="115"/>
                  </a:cxn>
                  <a:cxn ang="0">
                    <a:pos x="16" y="118"/>
                  </a:cxn>
                  <a:cxn ang="0">
                    <a:pos x="16" y="118"/>
                  </a:cxn>
                  <a:cxn ang="0">
                    <a:pos x="18" y="119"/>
                  </a:cxn>
                  <a:cxn ang="0">
                    <a:pos x="20" y="119"/>
                  </a:cxn>
                  <a:cxn ang="0">
                    <a:pos x="21" y="118"/>
                  </a:cxn>
                  <a:cxn ang="0">
                    <a:pos x="22" y="117"/>
                  </a:cxn>
                  <a:cxn ang="0">
                    <a:pos x="23" y="115"/>
                  </a:cxn>
                  <a:cxn ang="0">
                    <a:pos x="23" y="112"/>
                  </a:cxn>
                  <a:cxn ang="0">
                    <a:pos x="22" y="111"/>
                  </a:cxn>
                  <a:cxn ang="0">
                    <a:pos x="21" y="109"/>
                  </a:cxn>
                  <a:cxn ang="0">
                    <a:pos x="21" y="109"/>
                  </a:cxn>
                </a:cxnLst>
                <a:rect l="0" t="0" r="r" b="b"/>
                <a:pathLst>
                  <a:path w="23" h="119">
                    <a:moveTo>
                      <a:pt x="21" y="109"/>
                    </a:moveTo>
                    <a:lnTo>
                      <a:pt x="21" y="109"/>
                    </a:lnTo>
                    <a:lnTo>
                      <a:pt x="16" y="105"/>
                    </a:lnTo>
                    <a:lnTo>
                      <a:pt x="13" y="101"/>
                    </a:lnTo>
                    <a:lnTo>
                      <a:pt x="11" y="95"/>
                    </a:lnTo>
                    <a:lnTo>
                      <a:pt x="9" y="89"/>
                    </a:lnTo>
                    <a:lnTo>
                      <a:pt x="9" y="76"/>
                    </a:lnTo>
                    <a:lnTo>
                      <a:pt x="9" y="64"/>
                    </a:lnTo>
                    <a:lnTo>
                      <a:pt x="9" y="64"/>
                    </a:lnTo>
                    <a:lnTo>
                      <a:pt x="10" y="34"/>
                    </a:lnTo>
                    <a:lnTo>
                      <a:pt x="9" y="5"/>
                    </a:lnTo>
                    <a:lnTo>
                      <a:pt x="9" y="5"/>
                    </a:lnTo>
                    <a:lnTo>
                      <a:pt x="9" y="3"/>
                    </a:lnTo>
                    <a:lnTo>
                      <a:pt x="8" y="1"/>
                    </a:lnTo>
                    <a:lnTo>
                      <a:pt x="6" y="0"/>
                    </a:lnTo>
                    <a:lnTo>
                      <a:pt x="5" y="0"/>
                    </a:lnTo>
                    <a:lnTo>
                      <a:pt x="3" y="0"/>
                    </a:lnTo>
                    <a:lnTo>
                      <a:pt x="2" y="1"/>
                    </a:lnTo>
                    <a:lnTo>
                      <a:pt x="1" y="3"/>
                    </a:lnTo>
                    <a:lnTo>
                      <a:pt x="0" y="5"/>
                    </a:lnTo>
                    <a:lnTo>
                      <a:pt x="0" y="5"/>
                    </a:lnTo>
                    <a:lnTo>
                      <a:pt x="0" y="77"/>
                    </a:lnTo>
                    <a:lnTo>
                      <a:pt x="0" y="77"/>
                    </a:lnTo>
                    <a:lnTo>
                      <a:pt x="0" y="89"/>
                    </a:lnTo>
                    <a:lnTo>
                      <a:pt x="1" y="95"/>
                    </a:lnTo>
                    <a:lnTo>
                      <a:pt x="3" y="100"/>
                    </a:lnTo>
                    <a:lnTo>
                      <a:pt x="5" y="105"/>
                    </a:lnTo>
                    <a:lnTo>
                      <a:pt x="8" y="110"/>
                    </a:lnTo>
                    <a:lnTo>
                      <a:pt x="12" y="115"/>
                    </a:lnTo>
                    <a:lnTo>
                      <a:pt x="16" y="118"/>
                    </a:lnTo>
                    <a:lnTo>
                      <a:pt x="16" y="118"/>
                    </a:lnTo>
                    <a:lnTo>
                      <a:pt x="18" y="119"/>
                    </a:lnTo>
                    <a:lnTo>
                      <a:pt x="20" y="119"/>
                    </a:lnTo>
                    <a:lnTo>
                      <a:pt x="21" y="118"/>
                    </a:lnTo>
                    <a:lnTo>
                      <a:pt x="22" y="117"/>
                    </a:lnTo>
                    <a:lnTo>
                      <a:pt x="23" y="115"/>
                    </a:lnTo>
                    <a:lnTo>
                      <a:pt x="23" y="112"/>
                    </a:lnTo>
                    <a:lnTo>
                      <a:pt x="22" y="111"/>
                    </a:lnTo>
                    <a:lnTo>
                      <a:pt x="21" y="109"/>
                    </a:lnTo>
                    <a:lnTo>
                      <a:pt x="21" y="109"/>
                    </a:lnTo>
                    <a:close/>
                  </a:path>
                </a:pathLst>
              </a:custGeom>
              <a:grpFill/>
              <a:ln w="9525">
                <a:noFill/>
                <a:round/>
              </a:ln>
            </p:spPr>
            <p:txBody>
              <a:bodyPr vert="horz" wrap="square" lIns="121920" tIns="60960" rIns="121920" bIns="60960" numCol="1" anchor="t" anchorCtr="0" compatLnSpc="1"/>
              <a:lstStyle/>
              <a:p>
                <a:endParaRPr lang="zh-CN" altLang="en-US" sz="2400">
                  <a:cs typeface="+mn-ea"/>
                  <a:sym typeface="+mn-lt"/>
                </a:endParaRPr>
              </a:p>
            </p:txBody>
          </p:sp>
          <p:sp>
            <p:nvSpPr>
              <p:cNvPr id="34" name="Freeform 185"/>
              <p:cNvSpPr/>
              <p:nvPr/>
            </p:nvSpPr>
            <p:spPr bwMode="auto">
              <a:xfrm>
                <a:off x="4519613" y="2336800"/>
                <a:ext cx="9525" cy="55563"/>
              </a:xfrm>
              <a:custGeom>
                <a:avLst/>
                <a:gdLst/>
                <a:ahLst/>
                <a:cxnLst>
                  <a:cxn ang="0">
                    <a:pos x="9" y="3"/>
                  </a:cxn>
                  <a:cxn ang="0">
                    <a:pos x="9" y="3"/>
                  </a:cxn>
                  <a:cxn ang="0">
                    <a:pos x="7" y="15"/>
                  </a:cxn>
                  <a:cxn ang="0">
                    <a:pos x="4" y="27"/>
                  </a:cxn>
                  <a:cxn ang="0">
                    <a:pos x="2" y="50"/>
                  </a:cxn>
                  <a:cxn ang="0">
                    <a:pos x="0" y="75"/>
                  </a:cxn>
                  <a:cxn ang="0">
                    <a:pos x="0" y="99"/>
                  </a:cxn>
                  <a:cxn ang="0">
                    <a:pos x="0" y="99"/>
                  </a:cxn>
                  <a:cxn ang="0">
                    <a:pos x="0" y="101"/>
                  </a:cxn>
                  <a:cxn ang="0">
                    <a:pos x="1" y="102"/>
                  </a:cxn>
                  <a:cxn ang="0">
                    <a:pos x="3" y="103"/>
                  </a:cxn>
                  <a:cxn ang="0">
                    <a:pos x="5" y="104"/>
                  </a:cxn>
                  <a:cxn ang="0">
                    <a:pos x="6" y="103"/>
                  </a:cxn>
                  <a:cxn ang="0">
                    <a:pos x="8" y="102"/>
                  </a:cxn>
                  <a:cxn ang="0">
                    <a:pos x="9" y="101"/>
                  </a:cxn>
                  <a:cxn ang="0">
                    <a:pos x="9" y="99"/>
                  </a:cxn>
                  <a:cxn ang="0">
                    <a:pos x="9" y="99"/>
                  </a:cxn>
                  <a:cxn ang="0">
                    <a:pos x="10" y="75"/>
                  </a:cxn>
                  <a:cxn ang="0">
                    <a:pos x="11" y="52"/>
                  </a:cxn>
                  <a:cxn ang="0">
                    <a:pos x="13" y="29"/>
                  </a:cxn>
                  <a:cxn ang="0">
                    <a:pos x="16" y="17"/>
                  </a:cxn>
                  <a:cxn ang="0">
                    <a:pos x="18" y="6"/>
                  </a:cxn>
                  <a:cxn ang="0">
                    <a:pos x="18" y="6"/>
                  </a:cxn>
                  <a:cxn ang="0">
                    <a:pos x="18" y="4"/>
                  </a:cxn>
                  <a:cxn ang="0">
                    <a:pos x="18" y="2"/>
                  </a:cxn>
                  <a:cxn ang="0">
                    <a:pos x="17" y="1"/>
                  </a:cxn>
                  <a:cxn ang="0">
                    <a:pos x="15" y="0"/>
                  </a:cxn>
                  <a:cxn ang="0">
                    <a:pos x="13" y="0"/>
                  </a:cxn>
                  <a:cxn ang="0">
                    <a:pos x="12" y="0"/>
                  </a:cxn>
                  <a:cxn ang="0">
                    <a:pos x="10" y="1"/>
                  </a:cxn>
                  <a:cxn ang="0">
                    <a:pos x="9" y="3"/>
                  </a:cxn>
                  <a:cxn ang="0">
                    <a:pos x="9" y="3"/>
                  </a:cxn>
                </a:cxnLst>
                <a:rect l="0" t="0" r="r" b="b"/>
                <a:pathLst>
                  <a:path w="18" h="104">
                    <a:moveTo>
                      <a:pt x="9" y="3"/>
                    </a:moveTo>
                    <a:lnTo>
                      <a:pt x="9" y="3"/>
                    </a:lnTo>
                    <a:lnTo>
                      <a:pt x="7" y="15"/>
                    </a:lnTo>
                    <a:lnTo>
                      <a:pt x="4" y="27"/>
                    </a:lnTo>
                    <a:lnTo>
                      <a:pt x="2" y="50"/>
                    </a:lnTo>
                    <a:lnTo>
                      <a:pt x="0" y="75"/>
                    </a:lnTo>
                    <a:lnTo>
                      <a:pt x="0" y="99"/>
                    </a:lnTo>
                    <a:lnTo>
                      <a:pt x="0" y="99"/>
                    </a:lnTo>
                    <a:lnTo>
                      <a:pt x="0" y="101"/>
                    </a:lnTo>
                    <a:lnTo>
                      <a:pt x="1" y="102"/>
                    </a:lnTo>
                    <a:lnTo>
                      <a:pt x="3" y="103"/>
                    </a:lnTo>
                    <a:lnTo>
                      <a:pt x="5" y="104"/>
                    </a:lnTo>
                    <a:lnTo>
                      <a:pt x="6" y="103"/>
                    </a:lnTo>
                    <a:lnTo>
                      <a:pt x="8" y="102"/>
                    </a:lnTo>
                    <a:lnTo>
                      <a:pt x="9" y="101"/>
                    </a:lnTo>
                    <a:lnTo>
                      <a:pt x="9" y="99"/>
                    </a:lnTo>
                    <a:lnTo>
                      <a:pt x="9" y="99"/>
                    </a:lnTo>
                    <a:lnTo>
                      <a:pt x="10" y="75"/>
                    </a:lnTo>
                    <a:lnTo>
                      <a:pt x="11" y="52"/>
                    </a:lnTo>
                    <a:lnTo>
                      <a:pt x="13" y="29"/>
                    </a:lnTo>
                    <a:lnTo>
                      <a:pt x="16" y="17"/>
                    </a:lnTo>
                    <a:lnTo>
                      <a:pt x="18" y="6"/>
                    </a:lnTo>
                    <a:lnTo>
                      <a:pt x="18" y="6"/>
                    </a:lnTo>
                    <a:lnTo>
                      <a:pt x="18" y="4"/>
                    </a:lnTo>
                    <a:lnTo>
                      <a:pt x="18" y="2"/>
                    </a:lnTo>
                    <a:lnTo>
                      <a:pt x="17" y="1"/>
                    </a:lnTo>
                    <a:lnTo>
                      <a:pt x="15" y="0"/>
                    </a:lnTo>
                    <a:lnTo>
                      <a:pt x="13" y="0"/>
                    </a:lnTo>
                    <a:lnTo>
                      <a:pt x="12" y="0"/>
                    </a:lnTo>
                    <a:lnTo>
                      <a:pt x="10" y="1"/>
                    </a:lnTo>
                    <a:lnTo>
                      <a:pt x="9" y="3"/>
                    </a:lnTo>
                    <a:lnTo>
                      <a:pt x="9" y="3"/>
                    </a:lnTo>
                    <a:close/>
                  </a:path>
                </a:pathLst>
              </a:custGeom>
              <a:grpFill/>
              <a:ln w="9525">
                <a:noFill/>
                <a:round/>
              </a:ln>
            </p:spPr>
            <p:txBody>
              <a:bodyPr vert="horz" wrap="square" lIns="121920" tIns="60960" rIns="121920" bIns="60960" numCol="1" anchor="t" anchorCtr="0" compatLnSpc="1"/>
              <a:lstStyle/>
              <a:p>
                <a:endParaRPr lang="zh-CN" altLang="en-US" sz="2400">
                  <a:cs typeface="+mn-ea"/>
                  <a:sym typeface="+mn-lt"/>
                </a:endParaRPr>
              </a:p>
            </p:txBody>
          </p:sp>
          <p:sp>
            <p:nvSpPr>
              <p:cNvPr id="35" name="Freeform 186"/>
              <p:cNvSpPr/>
              <p:nvPr/>
            </p:nvSpPr>
            <p:spPr bwMode="auto">
              <a:xfrm>
                <a:off x="4543425" y="2370138"/>
                <a:ext cx="7938" cy="71438"/>
              </a:xfrm>
              <a:custGeom>
                <a:avLst/>
                <a:gdLst/>
                <a:ahLst/>
                <a:cxnLst>
                  <a:cxn ang="0">
                    <a:pos x="5" y="4"/>
                  </a:cxn>
                  <a:cxn ang="0">
                    <a:pos x="5" y="4"/>
                  </a:cxn>
                  <a:cxn ang="0">
                    <a:pos x="4" y="36"/>
                  </a:cxn>
                  <a:cxn ang="0">
                    <a:pos x="3" y="68"/>
                  </a:cxn>
                  <a:cxn ang="0">
                    <a:pos x="1" y="100"/>
                  </a:cxn>
                  <a:cxn ang="0">
                    <a:pos x="0" y="132"/>
                  </a:cxn>
                  <a:cxn ang="0">
                    <a:pos x="0" y="132"/>
                  </a:cxn>
                  <a:cxn ang="0">
                    <a:pos x="0" y="134"/>
                  </a:cxn>
                  <a:cxn ang="0">
                    <a:pos x="1" y="135"/>
                  </a:cxn>
                  <a:cxn ang="0">
                    <a:pos x="3" y="136"/>
                  </a:cxn>
                  <a:cxn ang="0">
                    <a:pos x="4" y="136"/>
                  </a:cxn>
                  <a:cxn ang="0">
                    <a:pos x="7" y="136"/>
                  </a:cxn>
                  <a:cxn ang="0">
                    <a:pos x="9" y="135"/>
                  </a:cxn>
                  <a:cxn ang="0">
                    <a:pos x="10" y="134"/>
                  </a:cxn>
                  <a:cxn ang="0">
                    <a:pos x="10" y="132"/>
                  </a:cxn>
                  <a:cxn ang="0">
                    <a:pos x="10" y="132"/>
                  </a:cxn>
                  <a:cxn ang="0">
                    <a:pos x="11" y="100"/>
                  </a:cxn>
                  <a:cxn ang="0">
                    <a:pos x="13" y="68"/>
                  </a:cxn>
                  <a:cxn ang="0">
                    <a:pos x="14" y="36"/>
                  </a:cxn>
                  <a:cxn ang="0">
                    <a:pos x="15" y="4"/>
                  </a:cxn>
                  <a:cxn ang="0">
                    <a:pos x="15" y="4"/>
                  </a:cxn>
                  <a:cxn ang="0">
                    <a:pos x="14" y="2"/>
                  </a:cxn>
                  <a:cxn ang="0">
                    <a:pos x="13" y="1"/>
                  </a:cxn>
                  <a:cxn ang="0">
                    <a:pos x="12" y="0"/>
                  </a:cxn>
                  <a:cxn ang="0">
                    <a:pos x="10" y="0"/>
                  </a:cxn>
                  <a:cxn ang="0">
                    <a:pos x="8" y="0"/>
                  </a:cxn>
                  <a:cxn ang="0">
                    <a:pos x="7" y="1"/>
                  </a:cxn>
                  <a:cxn ang="0">
                    <a:pos x="5" y="2"/>
                  </a:cxn>
                  <a:cxn ang="0">
                    <a:pos x="5" y="4"/>
                  </a:cxn>
                  <a:cxn ang="0">
                    <a:pos x="5" y="4"/>
                  </a:cxn>
                </a:cxnLst>
                <a:rect l="0" t="0" r="r" b="b"/>
                <a:pathLst>
                  <a:path w="15" h="136">
                    <a:moveTo>
                      <a:pt x="5" y="4"/>
                    </a:moveTo>
                    <a:lnTo>
                      <a:pt x="5" y="4"/>
                    </a:lnTo>
                    <a:lnTo>
                      <a:pt x="4" y="36"/>
                    </a:lnTo>
                    <a:lnTo>
                      <a:pt x="3" y="68"/>
                    </a:lnTo>
                    <a:lnTo>
                      <a:pt x="1" y="100"/>
                    </a:lnTo>
                    <a:lnTo>
                      <a:pt x="0" y="132"/>
                    </a:lnTo>
                    <a:lnTo>
                      <a:pt x="0" y="132"/>
                    </a:lnTo>
                    <a:lnTo>
                      <a:pt x="0" y="134"/>
                    </a:lnTo>
                    <a:lnTo>
                      <a:pt x="1" y="135"/>
                    </a:lnTo>
                    <a:lnTo>
                      <a:pt x="3" y="136"/>
                    </a:lnTo>
                    <a:lnTo>
                      <a:pt x="4" y="136"/>
                    </a:lnTo>
                    <a:lnTo>
                      <a:pt x="7" y="136"/>
                    </a:lnTo>
                    <a:lnTo>
                      <a:pt x="9" y="135"/>
                    </a:lnTo>
                    <a:lnTo>
                      <a:pt x="10" y="134"/>
                    </a:lnTo>
                    <a:lnTo>
                      <a:pt x="10" y="132"/>
                    </a:lnTo>
                    <a:lnTo>
                      <a:pt x="10" y="132"/>
                    </a:lnTo>
                    <a:lnTo>
                      <a:pt x="11" y="100"/>
                    </a:lnTo>
                    <a:lnTo>
                      <a:pt x="13" y="68"/>
                    </a:lnTo>
                    <a:lnTo>
                      <a:pt x="14" y="36"/>
                    </a:lnTo>
                    <a:lnTo>
                      <a:pt x="15" y="4"/>
                    </a:lnTo>
                    <a:lnTo>
                      <a:pt x="15" y="4"/>
                    </a:lnTo>
                    <a:lnTo>
                      <a:pt x="14" y="2"/>
                    </a:lnTo>
                    <a:lnTo>
                      <a:pt x="13" y="1"/>
                    </a:lnTo>
                    <a:lnTo>
                      <a:pt x="12" y="0"/>
                    </a:lnTo>
                    <a:lnTo>
                      <a:pt x="10" y="0"/>
                    </a:lnTo>
                    <a:lnTo>
                      <a:pt x="8" y="0"/>
                    </a:lnTo>
                    <a:lnTo>
                      <a:pt x="7" y="1"/>
                    </a:lnTo>
                    <a:lnTo>
                      <a:pt x="5" y="2"/>
                    </a:lnTo>
                    <a:lnTo>
                      <a:pt x="5" y="4"/>
                    </a:lnTo>
                    <a:lnTo>
                      <a:pt x="5" y="4"/>
                    </a:lnTo>
                    <a:close/>
                  </a:path>
                </a:pathLst>
              </a:custGeom>
              <a:grpFill/>
              <a:ln w="9525">
                <a:noFill/>
                <a:round/>
              </a:ln>
            </p:spPr>
            <p:txBody>
              <a:bodyPr vert="horz" wrap="square" lIns="121920" tIns="60960" rIns="121920" bIns="60960" numCol="1" anchor="t" anchorCtr="0" compatLnSpc="1"/>
              <a:lstStyle/>
              <a:p>
                <a:endParaRPr lang="zh-CN" altLang="en-US" sz="2400">
                  <a:cs typeface="+mn-ea"/>
                  <a:sym typeface="+mn-lt"/>
                </a:endParaRPr>
              </a:p>
            </p:txBody>
          </p:sp>
          <p:sp>
            <p:nvSpPr>
              <p:cNvPr id="36" name="Freeform 187"/>
              <p:cNvSpPr/>
              <p:nvPr/>
            </p:nvSpPr>
            <p:spPr bwMode="auto">
              <a:xfrm>
                <a:off x="4573588" y="2406650"/>
                <a:ext cx="4763" cy="71438"/>
              </a:xfrm>
              <a:custGeom>
                <a:avLst/>
                <a:gdLst/>
                <a:ahLst/>
                <a:cxnLst>
                  <a:cxn ang="0">
                    <a:pos x="0" y="5"/>
                  </a:cxn>
                  <a:cxn ang="0">
                    <a:pos x="0" y="128"/>
                  </a:cxn>
                  <a:cxn ang="0">
                    <a:pos x="0" y="128"/>
                  </a:cxn>
                  <a:cxn ang="0">
                    <a:pos x="0" y="130"/>
                  </a:cxn>
                  <a:cxn ang="0">
                    <a:pos x="1" y="131"/>
                  </a:cxn>
                  <a:cxn ang="0">
                    <a:pos x="3" y="132"/>
                  </a:cxn>
                  <a:cxn ang="0">
                    <a:pos x="5" y="133"/>
                  </a:cxn>
                  <a:cxn ang="0">
                    <a:pos x="6" y="132"/>
                  </a:cxn>
                  <a:cxn ang="0">
                    <a:pos x="8" y="131"/>
                  </a:cxn>
                  <a:cxn ang="0">
                    <a:pos x="9" y="130"/>
                  </a:cxn>
                  <a:cxn ang="0">
                    <a:pos x="9" y="128"/>
                  </a:cxn>
                  <a:cxn ang="0">
                    <a:pos x="9" y="5"/>
                  </a:cxn>
                  <a:cxn ang="0">
                    <a:pos x="9" y="5"/>
                  </a:cxn>
                  <a:cxn ang="0">
                    <a:pos x="9" y="3"/>
                  </a:cxn>
                  <a:cxn ang="0">
                    <a:pos x="8" y="1"/>
                  </a:cxn>
                  <a:cxn ang="0">
                    <a:pos x="6" y="1"/>
                  </a:cxn>
                  <a:cxn ang="0">
                    <a:pos x="5" y="0"/>
                  </a:cxn>
                  <a:cxn ang="0">
                    <a:pos x="3" y="1"/>
                  </a:cxn>
                  <a:cxn ang="0">
                    <a:pos x="1" y="1"/>
                  </a:cxn>
                  <a:cxn ang="0">
                    <a:pos x="0" y="3"/>
                  </a:cxn>
                  <a:cxn ang="0">
                    <a:pos x="0" y="5"/>
                  </a:cxn>
                  <a:cxn ang="0">
                    <a:pos x="0" y="5"/>
                  </a:cxn>
                </a:cxnLst>
                <a:rect l="0" t="0" r="r" b="b"/>
                <a:pathLst>
                  <a:path w="9" h="133">
                    <a:moveTo>
                      <a:pt x="0" y="5"/>
                    </a:moveTo>
                    <a:lnTo>
                      <a:pt x="0" y="128"/>
                    </a:lnTo>
                    <a:lnTo>
                      <a:pt x="0" y="128"/>
                    </a:lnTo>
                    <a:lnTo>
                      <a:pt x="0" y="130"/>
                    </a:lnTo>
                    <a:lnTo>
                      <a:pt x="1" y="131"/>
                    </a:lnTo>
                    <a:lnTo>
                      <a:pt x="3" y="132"/>
                    </a:lnTo>
                    <a:lnTo>
                      <a:pt x="5" y="133"/>
                    </a:lnTo>
                    <a:lnTo>
                      <a:pt x="6" y="132"/>
                    </a:lnTo>
                    <a:lnTo>
                      <a:pt x="8" y="131"/>
                    </a:lnTo>
                    <a:lnTo>
                      <a:pt x="9" y="130"/>
                    </a:lnTo>
                    <a:lnTo>
                      <a:pt x="9" y="128"/>
                    </a:lnTo>
                    <a:lnTo>
                      <a:pt x="9" y="5"/>
                    </a:lnTo>
                    <a:lnTo>
                      <a:pt x="9" y="5"/>
                    </a:lnTo>
                    <a:lnTo>
                      <a:pt x="9" y="3"/>
                    </a:lnTo>
                    <a:lnTo>
                      <a:pt x="8" y="1"/>
                    </a:lnTo>
                    <a:lnTo>
                      <a:pt x="6" y="1"/>
                    </a:lnTo>
                    <a:lnTo>
                      <a:pt x="5" y="0"/>
                    </a:lnTo>
                    <a:lnTo>
                      <a:pt x="3" y="1"/>
                    </a:lnTo>
                    <a:lnTo>
                      <a:pt x="1" y="1"/>
                    </a:lnTo>
                    <a:lnTo>
                      <a:pt x="0" y="3"/>
                    </a:lnTo>
                    <a:lnTo>
                      <a:pt x="0" y="5"/>
                    </a:lnTo>
                    <a:lnTo>
                      <a:pt x="0" y="5"/>
                    </a:lnTo>
                    <a:close/>
                  </a:path>
                </a:pathLst>
              </a:custGeom>
              <a:grpFill/>
              <a:ln w="9525">
                <a:noFill/>
                <a:round/>
              </a:ln>
            </p:spPr>
            <p:txBody>
              <a:bodyPr vert="horz" wrap="square" lIns="121920" tIns="60960" rIns="121920" bIns="60960" numCol="1" anchor="t" anchorCtr="0" compatLnSpc="1"/>
              <a:lstStyle/>
              <a:p>
                <a:endParaRPr lang="zh-CN" altLang="en-US" sz="2400">
                  <a:cs typeface="+mn-ea"/>
                  <a:sym typeface="+mn-lt"/>
                </a:endParaRPr>
              </a:p>
            </p:txBody>
          </p:sp>
          <p:sp>
            <p:nvSpPr>
              <p:cNvPr id="37" name="Freeform 188"/>
              <p:cNvSpPr/>
              <p:nvPr/>
            </p:nvSpPr>
            <p:spPr bwMode="auto">
              <a:xfrm>
                <a:off x="4602163" y="2432050"/>
                <a:ext cx="4763" cy="65088"/>
              </a:xfrm>
              <a:custGeom>
                <a:avLst/>
                <a:gdLst/>
                <a:ahLst/>
                <a:cxnLst>
                  <a:cxn ang="0">
                    <a:pos x="0" y="5"/>
                  </a:cxn>
                  <a:cxn ang="0">
                    <a:pos x="0" y="118"/>
                  </a:cxn>
                  <a:cxn ang="0">
                    <a:pos x="0" y="118"/>
                  </a:cxn>
                  <a:cxn ang="0">
                    <a:pos x="0" y="120"/>
                  </a:cxn>
                  <a:cxn ang="0">
                    <a:pos x="1" y="121"/>
                  </a:cxn>
                  <a:cxn ang="0">
                    <a:pos x="2" y="123"/>
                  </a:cxn>
                  <a:cxn ang="0">
                    <a:pos x="4" y="123"/>
                  </a:cxn>
                  <a:cxn ang="0">
                    <a:pos x="6" y="123"/>
                  </a:cxn>
                  <a:cxn ang="0">
                    <a:pos x="7" y="121"/>
                  </a:cxn>
                  <a:cxn ang="0">
                    <a:pos x="8" y="120"/>
                  </a:cxn>
                  <a:cxn ang="0">
                    <a:pos x="9" y="118"/>
                  </a:cxn>
                  <a:cxn ang="0">
                    <a:pos x="9" y="5"/>
                  </a:cxn>
                  <a:cxn ang="0">
                    <a:pos x="9" y="5"/>
                  </a:cxn>
                  <a:cxn ang="0">
                    <a:pos x="8" y="3"/>
                  </a:cxn>
                  <a:cxn ang="0">
                    <a:pos x="7" y="1"/>
                  </a:cxn>
                  <a:cxn ang="0">
                    <a:pos x="6" y="1"/>
                  </a:cxn>
                  <a:cxn ang="0">
                    <a:pos x="4" y="0"/>
                  </a:cxn>
                  <a:cxn ang="0">
                    <a:pos x="2" y="1"/>
                  </a:cxn>
                  <a:cxn ang="0">
                    <a:pos x="1" y="1"/>
                  </a:cxn>
                  <a:cxn ang="0">
                    <a:pos x="0" y="3"/>
                  </a:cxn>
                  <a:cxn ang="0">
                    <a:pos x="0" y="5"/>
                  </a:cxn>
                  <a:cxn ang="0">
                    <a:pos x="0" y="5"/>
                  </a:cxn>
                </a:cxnLst>
                <a:rect l="0" t="0" r="r" b="b"/>
                <a:pathLst>
                  <a:path w="9" h="123">
                    <a:moveTo>
                      <a:pt x="0" y="5"/>
                    </a:moveTo>
                    <a:lnTo>
                      <a:pt x="0" y="118"/>
                    </a:lnTo>
                    <a:lnTo>
                      <a:pt x="0" y="118"/>
                    </a:lnTo>
                    <a:lnTo>
                      <a:pt x="0" y="120"/>
                    </a:lnTo>
                    <a:lnTo>
                      <a:pt x="1" y="121"/>
                    </a:lnTo>
                    <a:lnTo>
                      <a:pt x="2" y="123"/>
                    </a:lnTo>
                    <a:lnTo>
                      <a:pt x="4" y="123"/>
                    </a:lnTo>
                    <a:lnTo>
                      <a:pt x="6" y="123"/>
                    </a:lnTo>
                    <a:lnTo>
                      <a:pt x="7" y="121"/>
                    </a:lnTo>
                    <a:lnTo>
                      <a:pt x="8" y="120"/>
                    </a:lnTo>
                    <a:lnTo>
                      <a:pt x="9" y="118"/>
                    </a:lnTo>
                    <a:lnTo>
                      <a:pt x="9" y="5"/>
                    </a:lnTo>
                    <a:lnTo>
                      <a:pt x="9" y="5"/>
                    </a:lnTo>
                    <a:lnTo>
                      <a:pt x="8" y="3"/>
                    </a:lnTo>
                    <a:lnTo>
                      <a:pt x="7" y="1"/>
                    </a:lnTo>
                    <a:lnTo>
                      <a:pt x="6" y="1"/>
                    </a:lnTo>
                    <a:lnTo>
                      <a:pt x="4" y="0"/>
                    </a:lnTo>
                    <a:lnTo>
                      <a:pt x="2" y="1"/>
                    </a:lnTo>
                    <a:lnTo>
                      <a:pt x="1" y="1"/>
                    </a:lnTo>
                    <a:lnTo>
                      <a:pt x="0" y="3"/>
                    </a:lnTo>
                    <a:lnTo>
                      <a:pt x="0" y="5"/>
                    </a:lnTo>
                    <a:lnTo>
                      <a:pt x="0" y="5"/>
                    </a:lnTo>
                    <a:close/>
                  </a:path>
                </a:pathLst>
              </a:custGeom>
              <a:grpFill/>
              <a:ln w="9525">
                <a:noFill/>
                <a:round/>
              </a:ln>
            </p:spPr>
            <p:txBody>
              <a:bodyPr vert="horz" wrap="square" lIns="121920" tIns="60960" rIns="121920" bIns="60960" numCol="1" anchor="t" anchorCtr="0" compatLnSpc="1"/>
              <a:lstStyle/>
              <a:p>
                <a:endParaRPr lang="zh-CN" altLang="en-US" sz="2400">
                  <a:cs typeface="+mn-ea"/>
                  <a:sym typeface="+mn-lt"/>
                </a:endParaRPr>
              </a:p>
            </p:txBody>
          </p:sp>
          <p:sp>
            <p:nvSpPr>
              <p:cNvPr id="38" name="Freeform 189"/>
              <p:cNvSpPr/>
              <p:nvPr/>
            </p:nvSpPr>
            <p:spPr bwMode="auto">
              <a:xfrm>
                <a:off x="4624388" y="2457450"/>
                <a:ext cx="4763" cy="65088"/>
              </a:xfrm>
              <a:custGeom>
                <a:avLst/>
                <a:gdLst/>
                <a:ahLst/>
                <a:cxnLst>
                  <a:cxn ang="0">
                    <a:pos x="0" y="5"/>
                  </a:cxn>
                  <a:cxn ang="0">
                    <a:pos x="0" y="119"/>
                  </a:cxn>
                  <a:cxn ang="0">
                    <a:pos x="0" y="119"/>
                  </a:cxn>
                  <a:cxn ang="0">
                    <a:pos x="0" y="121"/>
                  </a:cxn>
                  <a:cxn ang="0">
                    <a:pos x="1" y="122"/>
                  </a:cxn>
                  <a:cxn ang="0">
                    <a:pos x="3" y="123"/>
                  </a:cxn>
                  <a:cxn ang="0">
                    <a:pos x="4" y="123"/>
                  </a:cxn>
                  <a:cxn ang="0">
                    <a:pos x="6" y="123"/>
                  </a:cxn>
                  <a:cxn ang="0">
                    <a:pos x="8" y="122"/>
                  </a:cxn>
                  <a:cxn ang="0">
                    <a:pos x="9" y="121"/>
                  </a:cxn>
                  <a:cxn ang="0">
                    <a:pos x="9" y="119"/>
                  </a:cxn>
                  <a:cxn ang="0">
                    <a:pos x="9" y="5"/>
                  </a:cxn>
                  <a:cxn ang="0">
                    <a:pos x="9" y="5"/>
                  </a:cxn>
                  <a:cxn ang="0">
                    <a:pos x="9" y="3"/>
                  </a:cxn>
                  <a:cxn ang="0">
                    <a:pos x="8" y="1"/>
                  </a:cxn>
                  <a:cxn ang="0">
                    <a:pos x="6" y="0"/>
                  </a:cxn>
                  <a:cxn ang="0">
                    <a:pos x="4" y="0"/>
                  </a:cxn>
                  <a:cxn ang="0">
                    <a:pos x="3" y="0"/>
                  </a:cxn>
                  <a:cxn ang="0">
                    <a:pos x="1" y="1"/>
                  </a:cxn>
                  <a:cxn ang="0">
                    <a:pos x="0" y="3"/>
                  </a:cxn>
                  <a:cxn ang="0">
                    <a:pos x="0" y="5"/>
                  </a:cxn>
                  <a:cxn ang="0">
                    <a:pos x="0" y="5"/>
                  </a:cxn>
                </a:cxnLst>
                <a:rect l="0" t="0" r="r" b="b"/>
                <a:pathLst>
                  <a:path w="9" h="123">
                    <a:moveTo>
                      <a:pt x="0" y="5"/>
                    </a:moveTo>
                    <a:lnTo>
                      <a:pt x="0" y="119"/>
                    </a:lnTo>
                    <a:lnTo>
                      <a:pt x="0" y="119"/>
                    </a:lnTo>
                    <a:lnTo>
                      <a:pt x="0" y="121"/>
                    </a:lnTo>
                    <a:lnTo>
                      <a:pt x="1" y="122"/>
                    </a:lnTo>
                    <a:lnTo>
                      <a:pt x="3" y="123"/>
                    </a:lnTo>
                    <a:lnTo>
                      <a:pt x="4" y="123"/>
                    </a:lnTo>
                    <a:lnTo>
                      <a:pt x="6" y="123"/>
                    </a:lnTo>
                    <a:lnTo>
                      <a:pt x="8" y="122"/>
                    </a:lnTo>
                    <a:lnTo>
                      <a:pt x="9" y="121"/>
                    </a:lnTo>
                    <a:lnTo>
                      <a:pt x="9" y="119"/>
                    </a:lnTo>
                    <a:lnTo>
                      <a:pt x="9" y="5"/>
                    </a:lnTo>
                    <a:lnTo>
                      <a:pt x="9" y="5"/>
                    </a:lnTo>
                    <a:lnTo>
                      <a:pt x="9" y="3"/>
                    </a:lnTo>
                    <a:lnTo>
                      <a:pt x="8" y="1"/>
                    </a:lnTo>
                    <a:lnTo>
                      <a:pt x="6" y="0"/>
                    </a:lnTo>
                    <a:lnTo>
                      <a:pt x="4" y="0"/>
                    </a:lnTo>
                    <a:lnTo>
                      <a:pt x="3" y="0"/>
                    </a:lnTo>
                    <a:lnTo>
                      <a:pt x="1" y="1"/>
                    </a:lnTo>
                    <a:lnTo>
                      <a:pt x="0" y="3"/>
                    </a:lnTo>
                    <a:lnTo>
                      <a:pt x="0" y="5"/>
                    </a:lnTo>
                    <a:lnTo>
                      <a:pt x="0" y="5"/>
                    </a:lnTo>
                    <a:close/>
                  </a:path>
                </a:pathLst>
              </a:custGeom>
              <a:grpFill/>
              <a:ln w="9525">
                <a:noFill/>
                <a:round/>
              </a:ln>
            </p:spPr>
            <p:txBody>
              <a:bodyPr vert="horz" wrap="square" lIns="121920" tIns="60960" rIns="121920" bIns="60960" numCol="1" anchor="t" anchorCtr="0" compatLnSpc="1"/>
              <a:lstStyle/>
              <a:p>
                <a:endParaRPr lang="zh-CN" altLang="en-US" sz="2400">
                  <a:cs typeface="+mn-ea"/>
                  <a:sym typeface="+mn-lt"/>
                </a:endParaRPr>
              </a:p>
            </p:txBody>
          </p:sp>
          <p:sp>
            <p:nvSpPr>
              <p:cNvPr id="39" name="Freeform 190"/>
              <p:cNvSpPr/>
              <p:nvPr/>
            </p:nvSpPr>
            <p:spPr bwMode="auto">
              <a:xfrm>
                <a:off x="4651375" y="2482850"/>
                <a:ext cx="7938" cy="73025"/>
              </a:xfrm>
              <a:custGeom>
                <a:avLst/>
                <a:gdLst/>
                <a:ahLst/>
                <a:cxnLst>
                  <a:cxn ang="0">
                    <a:pos x="5" y="5"/>
                  </a:cxn>
                  <a:cxn ang="0">
                    <a:pos x="5" y="5"/>
                  </a:cxn>
                  <a:cxn ang="0">
                    <a:pos x="2" y="30"/>
                  </a:cxn>
                  <a:cxn ang="0">
                    <a:pos x="1" y="42"/>
                  </a:cxn>
                  <a:cxn ang="0">
                    <a:pos x="0" y="55"/>
                  </a:cxn>
                  <a:cxn ang="0">
                    <a:pos x="0" y="132"/>
                  </a:cxn>
                  <a:cxn ang="0">
                    <a:pos x="0" y="132"/>
                  </a:cxn>
                  <a:cxn ang="0">
                    <a:pos x="1" y="134"/>
                  </a:cxn>
                  <a:cxn ang="0">
                    <a:pos x="2" y="136"/>
                  </a:cxn>
                  <a:cxn ang="0">
                    <a:pos x="3" y="137"/>
                  </a:cxn>
                  <a:cxn ang="0">
                    <a:pos x="5" y="137"/>
                  </a:cxn>
                  <a:cxn ang="0">
                    <a:pos x="7" y="137"/>
                  </a:cxn>
                  <a:cxn ang="0">
                    <a:pos x="8" y="136"/>
                  </a:cxn>
                  <a:cxn ang="0">
                    <a:pos x="9" y="134"/>
                  </a:cxn>
                  <a:cxn ang="0">
                    <a:pos x="10" y="132"/>
                  </a:cxn>
                  <a:cxn ang="0">
                    <a:pos x="10" y="62"/>
                  </a:cxn>
                  <a:cxn ang="0">
                    <a:pos x="10" y="62"/>
                  </a:cxn>
                  <a:cxn ang="0">
                    <a:pos x="10" y="47"/>
                  </a:cxn>
                  <a:cxn ang="0">
                    <a:pos x="11" y="33"/>
                  </a:cxn>
                  <a:cxn ang="0">
                    <a:pos x="14" y="5"/>
                  </a:cxn>
                  <a:cxn ang="0">
                    <a:pos x="14" y="5"/>
                  </a:cxn>
                  <a:cxn ang="0">
                    <a:pos x="14" y="3"/>
                  </a:cxn>
                  <a:cxn ang="0">
                    <a:pos x="13" y="1"/>
                  </a:cxn>
                  <a:cxn ang="0">
                    <a:pos x="12" y="0"/>
                  </a:cxn>
                  <a:cxn ang="0">
                    <a:pos x="10" y="0"/>
                  </a:cxn>
                  <a:cxn ang="0">
                    <a:pos x="7" y="1"/>
                  </a:cxn>
                  <a:cxn ang="0">
                    <a:pos x="6" y="3"/>
                  </a:cxn>
                  <a:cxn ang="0">
                    <a:pos x="5" y="5"/>
                  </a:cxn>
                  <a:cxn ang="0">
                    <a:pos x="5" y="5"/>
                  </a:cxn>
                </a:cxnLst>
                <a:rect l="0" t="0" r="r" b="b"/>
                <a:pathLst>
                  <a:path w="14" h="137">
                    <a:moveTo>
                      <a:pt x="5" y="5"/>
                    </a:moveTo>
                    <a:lnTo>
                      <a:pt x="5" y="5"/>
                    </a:lnTo>
                    <a:lnTo>
                      <a:pt x="2" y="30"/>
                    </a:lnTo>
                    <a:lnTo>
                      <a:pt x="1" y="42"/>
                    </a:lnTo>
                    <a:lnTo>
                      <a:pt x="0" y="55"/>
                    </a:lnTo>
                    <a:lnTo>
                      <a:pt x="0" y="132"/>
                    </a:lnTo>
                    <a:lnTo>
                      <a:pt x="0" y="132"/>
                    </a:lnTo>
                    <a:lnTo>
                      <a:pt x="1" y="134"/>
                    </a:lnTo>
                    <a:lnTo>
                      <a:pt x="2" y="136"/>
                    </a:lnTo>
                    <a:lnTo>
                      <a:pt x="3" y="137"/>
                    </a:lnTo>
                    <a:lnTo>
                      <a:pt x="5" y="137"/>
                    </a:lnTo>
                    <a:lnTo>
                      <a:pt x="7" y="137"/>
                    </a:lnTo>
                    <a:lnTo>
                      <a:pt x="8" y="136"/>
                    </a:lnTo>
                    <a:lnTo>
                      <a:pt x="9" y="134"/>
                    </a:lnTo>
                    <a:lnTo>
                      <a:pt x="10" y="132"/>
                    </a:lnTo>
                    <a:lnTo>
                      <a:pt x="10" y="62"/>
                    </a:lnTo>
                    <a:lnTo>
                      <a:pt x="10" y="62"/>
                    </a:lnTo>
                    <a:lnTo>
                      <a:pt x="10" y="47"/>
                    </a:lnTo>
                    <a:lnTo>
                      <a:pt x="11" y="33"/>
                    </a:lnTo>
                    <a:lnTo>
                      <a:pt x="14" y="5"/>
                    </a:lnTo>
                    <a:lnTo>
                      <a:pt x="14" y="5"/>
                    </a:lnTo>
                    <a:lnTo>
                      <a:pt x="14" y="3"/>
                    </a:lnTo>
                    <a:lnTo>
                      <a:pt x="13" y="1"/>
                    </a:lnTo>
                    <a:lnTo>
                      <a:pt x="12" y="0"/>
                    </a:lnTo>
                    <a:lnTo>
                      <a:pt x="10" y="0"/>
                    </a:lnTo>
                    <a:lnTo>
                      <a:pt x="7" y="1"/>
                    </a:lnTo>
                    <a:lnTo>
                      <a:pt x="6" y="3"/>
                    </a:lnTo>
                    <a:lnTo>
                      <a:pt x="5" y="5"/>
                    </a:lnTo>
                    <a:lnTo>
                      <a:pt x="5" y="5"/>
                    </a:lnTo>
                    <a:close/>
                  </a:path>
                </a:pathLst>
              </a:custGeom>
              <a:grpFill/>
              <a:ln w="9525">
                <a:noFill/>
                <a:round/>
              </a:ln>
            </p:spPr>
            <p:txBody>
              <a:bodyPr vert="horz" wrap="square" lIns="121920" tIns="60960" rIns="121920" bIns="60960" numCol="1" anchor="t" anchorCtr="0" compatLnSpc="1"/>
              <a:lstStyle/>
              <a:p>
                <a:endParaRPr lang="zh-CN" altLang="en-US" sz="2400">
                  <a:cs typeface="+mn-ea"/>
                  <a:sym typeface="+mn-lt"/>
                </a:endParaRPr>
              </a:p>
            </p:txBody>
          </p:sp>
          <p:sp>
            <p:nvSpPr>
              <p:cNvPr id="40" name="Freeform 191"/>
              <p:cNvSpPr/>
              <p:nvPr/>
            </p:nvSpPr>
            <p:spPr bwMode="auto">
              <a:xfrm>
                <a:off x="4684713" y="2500313"/>
                <a:ext cx="4763" cy="87313"/>
              </a:xfrm>
              <a:custGeom>
                <a:avLst/>
                <a:gdLst/>
                <a:ahLst/>
                <a:cxnLst>
                  <a:cxn ang="0">
                    <a:pos x="0" y="5"/>
                  </a:cxn>
                  <a:cxn ang="0">
                    <a:pos x="0" y="161"/>
                  </a:cxn>
                  <a:cxn ang="0">
                    <a:pos x="0" y="161"/>
                  </a:cxn>
                  <a:cxn ang="0">
                    <a:pos x="0" y="163"/>
                  </a:cxn>
                  <a:cxn ang="0">
                    <a:pos x="1" y="164"/>
                  </a:cxn>
                  <a:cxn ang="0">
                    <a:pos x="3" y="165"/>
                  </a:cxn>
                  <a:cxn ang="0">
                    <a:pos x="5" y="166"/>
                  </a:cxn>
                  <a:cxn ang="0">
                    <a:pos x="6" y="165"/>
                  </a:cxn>
                  <a:cxn ang="0">
                    <a:pos x="8" y="164"/>
                  </a:cxn>
                  <a:cxn ang="0">
                    <a:pos x="9" y="163"/>
                  </a:cxn>
                  <a:cxn ang="0">
                    <a:pos x="9" y="161"/>
                  </a:cxn>
                  <a:cxn ang="0">
                    <a:pos x="9" y="5"/>
                  </a:cxn>
                  <a:cxn ang="0">
                    <a:pos x="9" y="5"/>
                  </a:cxn>
                  <a:cxn ang="0">
                    <a:pos x="9" y="3"/>
                  </a:cxn>
                  <a:cxn ang="0">
                    <a:pos x="8" y="1"/>
                  </a:cxn>
                  <a:cxn ang="0">
                    <a:pos x="6" y="0"/>
                  </a:cxn>
                  <a:cxn ang="0">
                    <a:pos x="5" y="0"/>
                  </a:cxn>
                  <a:cxn ang="0">
                    <a:pos x="3" y="0"/>
                  </a:cxn>
                  <a:cxn ang="0">
                    <a:pos x="1" y="1"/>
                  </a:cxn>
                  <a:cxn ang="0">
                    <a:pos x="0" y="3"/>
                  </a:cxn>
                  <a:cxn ang="0">
                    <a:pos x="0" y="5"/>
                  </a:cxn>
                  <a:cxn ang="0">
                    <a:pos x="0" y="5"/>
                  </a:cxn>
                </a:cxnLst>
                <a:rect l="0" t="0" r="r" b="b"/>
                <a:pathLst>
                  <a:path w="9" h="166">
                    <a:moveTo>
                      <a:pt x="0" y="5"/>
                    </a:moveTo>
                    <a:lnTo>
                      <a:pt x="0" y="161"/>
                    </a:lnTo>
                    <a:lnTo>
                      <a:pt x="0" y="161"/>
                    </a:lnTo>
                    <a:lnTo>
                      <a:pt x="0" y="163"/>
                    </a:lnTo>
                    <a:lnTo>
                      <a:pt x="1" y="164"/>
                    </a:lnTo>
                    <a:lnTo>
                      <a:pt x="3" y="165"/>
                    </a:lnTo>
                    <a:lnTo>
                      <a:pt x="5" y="166"/>
                    </a:lnTo>
                    <a:lnTo>
                      <a:pt x="6" y="165"/>
                    </a:lnTo>
                    <a:lnTo>
                      <a:pt x="8" y="164"/>
                    </a:lnTo>
                    <a:lnTo>
                      <a:pt x="9" y="163"/>
                    </a:lnTo>
                    <a:lnTo>
                      <a:pt x="9" y="161"/>
                    </a:lnTo>
                    <a:lnTo>
                      <a:pt x="9" y="5"/>
                    </a:lnTo>
                    <a:lnTo>
                      <a:pt x="9" y="5"/>
                    </a:lnTo>
                    <a:lnTo>
                      <a:pt x="9" y="3"/>
                    </a:lnTo>
                    <a:lnTo>
                      <a:pt x="8" y="1"/>
                    </a:lnTo>
                    <a:lnTo>
                      <a:pt x="6" y="0"/>
                    </a:lnTo>
                    <a:lnTo>
                      <a:pt x="5" y="0"/>
                    </a:lnTo>
                    <a:lnTo>
                      <a:pt x="3" y="0"/>
                    </a:lnTo>
                    <a:lnTo>
                      <a:pt x="1" y="1"/>
                    </a:lnTo>
                    <a:lnTo>
                      <a:pt x="0" y="3"/>
                    </a:lnTo>
                    <a:lnTo>
                      <a:pt x="0" y="5"/>
                    </a:lnTo>
                    <a:lnTo>
                      <a:pt x="0" y="5"/>
                    </a:lnTo>
                    <a:close/>
                  </a:path>
                </a:pathLst>
              </a:custGeom>
              <a:grpFill/>
              <a:ln w="9525">
                <a:noFill/>
                <a:round/>
              </a:ln>
            </p:spPr>
            <p:txBody>
              <a:bodyPr vert="horz" wrap="square" lIns="121920" tIns="60960" rIns="121920" bIns="60960" numCol="1" anchor="t" anchorCtr="0" compatLnSpc="1"/>
              <a:lstStyle/>
              <a:p>
                <a:endParaRPr lang="zh-CN" altLang="en-US" sz="2400">
                  <a:cs typeface="+mn-ea"/>
                  <a:sym typeface="+mn-lt"/>
                </a:endParaRPr>
              </a:p>
            </p:txBody>
          </p:sp>
          <p:sp>
            <p:nvSpPr>
              <p:cNvPr id="41" name="Freeform 192"/>
              <p:cNvSpPr/>
              <p:nvPr/>
            </p:nvSpPr>
            <p:spPr bwMode="auto">
              <a:xfrm>
                <a:off x="4702175" y="2540000"/>
                <a:ext cx="7938" cy="69850"/>
              </a:xfrm>
              <a:custGeom>
                <a:avLst/>
                <a:gdLst/>
                <a:ahLst/>
                <a:cxnLst>
                  <a:cxn ang="0">
                    <a:pos x="6" y="3"/>
                  </a:cxn>
                  <a:cxn ang="0">
                    <a:pos x="6" y="3"/>
                  </a:cxn>
                  <a:cxn ang="0">
                    <a:pos x="3" y="19"/>
                  </a:cxn>
                  <a:cxn ang="0">
                    <a:pos x="1" y="34"/>
                  </a:cxn>
                  <a:cxn ang="0">
                    <a:pos x="0" y="50"/>
                  </a:cxn>
                  <a:cxn ang="0">
                    <a:pos x="0" y="65"/>
                  </a:cxn>
                  <a:cxn ang="0">
                    <a:pos x="1" y="96"/>
                  </a:cxn>
                  <a:cxn ang="0">
                    <a:pos x="1" y="127"/>
                  </a:cxn>
                  <a:cxn ang="0">
                    <a:pos x="1" y="127"/>
                  </a:cxn>
                  <a:cxn ang="0">
                    <a:pos x="2" y="129"/>
                  </a:cxn>
                  <a:cxn ang="0">
                    <a:pos x="3" y="131"/>
                  </a:cxn>
                  <a:cxn ang="0">
                    <a:pos x="4" y="132"/>
                  </a:cxn>
                  <a:cxn ang="0">
                    <a:pos x="6" y="132"/>
                  </a:cxn>
                  <a:cxn ang="0">
                    <a:pos x="7" y="132"/>
                  </a:cxn>
                  <a:cxn ang="0">
                    <a:pos x="9" y="131"/>
                  </a:cxn>
                  <a:cxn ang="0">
                    <a:pos x="10" y="129"/>
                  </a:cxn>
                  <a:cxn ang="0">
                    <a:pos x="10" y="127"/>
                  </a:cxn>
                  <a:cxn ang="0">
                    <a:pos x="10" y="127"/>
                  </a:cxn>
                  <a:cxn ang="0">
                    <a:pos x="10" y="97"/>
                  </a:cxn>
                  <a:cxn ang="0">
                    <a:pos x="9" y="66"/>
                  </a:cxn>
                  <a:cxn ang="0">
                    <a:pos x="9" y="51"/>
                  </a:cxn>
                  <a:cxn ang="0">
                    <a:pos x="10" y="36"/>
                  </a:cxn>
                  <a:cxn ang="0">
                    <a:pos x="12" y="21"/>
                  </a:cxn>
                  <a:cxn ang="0">
                    <a:pos x="15" y="5"/>
                  </a:cxn>
                  <a:cxn ang="0">
                    <a:pos x="15" y="5"/>
                  </a:cxn>
                  <a:cxn ang="0">
                    <a:pos x="15" y="3"/>
                  </a:cxn>
                  <a:cxn ang="0">
                    <a:pos x="14" y="2"/>
                  </a:cxn>
                  <a:cxn ang="0">
                    <a:pos x="13" y="0"/>
                  </a:cxn>
                  <a:cxn ang="0">
                    <a:pos x="11" y="0"/>
                  </a:cxn>
                  <a:cxn ang="0">
                    <a:pos x="10" y="0"/>
                  </a:cxn>
                  <a:cxn ang="0">
                    <a:pos x="8" y="0"/>
                  </a:cxn>
                  <a:cxn ang="0">
                    <a:pos x="7" y="1"/>
                  </a:cxn>
                  <a:cxn ang="0">
                    <a:pos x="6" y="3"/>
                  </a:cxn>
                  <a:cxn ang="0">
                    <a:pos x="6" y="3"/>
                  </a:cxn>
                </a:cxnLst>
                <a:rect l="0" t="0" r="r" b="b"/>
                <a:pathLst>
                  <a:path w="15" h="132">
                    <a:moveTo>
                      <a:pt x="6" y="3"/>
                    </a:moveTo>
                    <a:lnTo>
                      <a:pt x="6" y="3"/>
                    </a:lnTo>
                    <a:lnTo>
                      <a:pt x="3" y="19"/>
                    </a:lnTo>
                    <a:lnTo>
                      <a:pt x="1" y="34"/>
                    </a:lnTo>
                    <a:lnTo>
                      <a:pt x="0" y="50"/>
                    </a:lnTo>
                    <a:lnTo>
                      <a:pt x="0" y="65"/>
                    </a:lnTo>
                    <a:lnTo>
                      <a:pt x="1" y="96"/>
                    </a:lnTo>
                    <a:lnTo>
                      <a:pt x="1" y="127"/>
                    </a:lnTo>
                    <a:lnTo>
                      <a:pt x="1" y="127"/>
                    </a:lnTo>
                    <a:lnTo>
                      <a:pt x="2" y="129"/>
                    </a:lnTo>
                    <a:lnTo>
                      <a:pt x="3" y="131"/>
                    </a:lnTo>
                    <a:lnTo>
                      <a:pt x="4" y="132"/>
                    </a:lnTo>
                    <a:lnTo>
                      <a:pt x="6" y="132"/>
                    </a:lnTo>
                    <a:lnTo>
                      <a:pt x="7" y="132"/>
                    </a:lnTo>
                    <a:lnTo>
                      <a:pt x="9" y="131"/>
                    </a:lnTo>
                    <a:lnTo>
                      <a:pt x="10" y="129"/>
                    </a:lnTo>
                    <a:lnTo>
                      <a:pt x="10" y="127"/>
                    </a:lnTo>
                    <a:lnTo>
                      <a:pt x="10" y="127"/>
                    </a:lnTo>
                    <a:lnTo>
                      <a:pt x="10" y="97"/>
                    </a:lnTo>
                    <a:lnTo>
                      <a:pt x="9" y="66"/>
                    </a:lnTo>
                    <a:lnTo>
                      <a:pt x="9" y="51"/>
                    </a:lnTo>
                    <a:lnTo>
                      <a:pt x="10" y="36"/>
                    </a:lnTo>
                    <a:lnTo>
                      <a:pt x="12" y="21"/>
                    </a:lnTo>
                    <a:lnTo>
                      <a:pt x="15" y="5"/>
                    </a:lnTo>
                    <a:lnTo>
                      <a:pt x="15" y="5"/>
                    </a:lnTo>
                    <a:lnTo>
                      <a:pt x="15" y="3"/>
                    </a:lnTo>
                    <a:lnTo>
                      <a:pt x="14" y="2"/>
                    </a:lnTo>
                    <a:lnTo>
                      <a:pt x="13" y="0"/>
                    </a:lnTo>
                    <a:lnTo>
                      <a:pt x="11" y="0"/>
                    </a:lnTo>
                    <a:lnTo>
                      <a:pt x="10" y="0"/>
                    </a:lnTo>
                    <a:lnTo>
                      <a:pt x="8" y="0"/>
                    </a:lnTo>
                    <a:lnTo>
                      <a:pt x="7" y="1"/>
                    </a:lnTo>
                    <a:lnTo>
                      <a:pt x="6" y="3"/>
                    </a:lnTo>
                    <a:lnTo>
                      <a:pt x="6" y="3"/>
                    </a:lnTo>
                    <a:close/>
                  </a:path>
                </a:pathLst>
              </a:custGeom>
              <a:grpFill/>
              <a:ln w="9525">
                <a:noFill/>
                <a:round/>
              </a:ln>
            </p:spPr>
            <p:txBody>
              <a:bodyPr vert="horz" wrap="square" lIns="121920" tIns="60960" rIns="121920" bIns="60960" numCol="1" anchor="t" anchorCtr="0" compatLnSpc="1"/>
              <a:lstStyle/>
              <a:p>
                <a:endParaRPr lang="zh-CN" altLang="en-US" sz="2400">
                  <a:cs typeface="+mn-ea"/>
                  <a:sym typeface="+mn-lt"/>
                </a:endParaRPr>
              </a:p>
            </p:txBody>
          </p:sp>
          <p:sp>
            <p:nvSpPr>
              <p:cNvPr id="42" name="Freeform 193"/>
              <p:cNvSpPr/>
              <p:nvPr/>
            </p:nvSpPr>
            <p:spPr bwMode="auto">
              <a:xfrm>
                <a:off x="4727575" y="2568575"/>
                <a:ext cx="9525" cy="52388"/>
              </a:xfrm>
              <a:custGeom>
                <a:avLst/>
                <a:gdLst/>
                <a:ahLst/>
                <a:cxnLst>
                  <a:cxn ang="0">
                    <a:pos x="10" y="3"/>
                  </a:cxn>
                  <a:cxn ang="0">
                    <a:pos x="10" y="3"/>
                  </a:cxn>
                  <a:cxn ang="0">
                    <a:pos x="3" y="48"/>
                  </a:cxn>
                  <a:cxn ang="0">
                    <a:pos x="1" y="72"/>
                  </a:cxn>
                  <a:cxn ang="0">
                    <a:pos x="0" y="95"/>
                  </a:cxn>
                  <a:cxn ang="0">
                    <a:pos x="0" y="95"/>
                  </a:cxn>
                  <a:cxn ang="0">
                    <a:pos x="0" y="97"/>
                  </a:cxn>
                  <a:cxn ang="0">
                    <a:pos x="1" y="98"/>
                  </a:cxn>
                  <a:cxn ang="0">
                    <a:pos x="3" y="99"/>
                  </a:cxn>
                  <a:cxn ang="0">
                    <a:pos x="6" y="99"/>
                  </a:cxn>
                  <a:cxn ang="0">
                    <a:pos x="7" y="99"/>
                  </a:cxn>
                  <a:cxn ang="0">
                    <a:pos x="9" y="98"/>
                  </a:cxn>
                  <a:cxn ang="0">
                    <a:pos x="10" y="97"/>
                  </a:cxn>
                  <a:cxn ang="0">
                    <a:pos x="10" y="95"/>
                  </a:cxn>
                  <a:cxn ang="0">
                    <a:pos x="10" y="95"/>
                  </a:cxn>
                  <a:cxn ang="0">
                    <a:pos x="11" y="72"/>
                  </a:cxn>
                  <a:cxn ang="0">
                    <a:pos x="13" y="50"/>
                  </a:cxn>
                  <a:cxn ang="0">
                    <a:pos x="19" y="6"/>
                  </a:cxn>
                  <a:cxn ang="0">
                    <a:pos x="19" y="6"/>
                  </a:cxn>
                  <a:cxn ang="0">
                    <a:pos x="19" y="4"/>
                  </a:cxn>
                  <a:cxn ang="0">
                    <a:pos x="18" y="2"/>
                  </a:cxn>
                  <a:cxn ang="0">
                    <a:pos x="15" y="0"/>
                  </a:cxn>
                  <a:cxn ang="0">
                    <a:pos x="14" y="0"/>
                  </a:cxn>
                  <a:cxn ang="0">
                    <a:pos x="12" y="0"/>
                  </a:cxn>
                  <a:cxn ang="0">
                    <a:pos x="11" y="2"/>
                  </a:cxn>
                  <a:cxn ang="0">
                    <a:pos x="10" y="3"/>
                  </a:cxn>
                  <a:cxn ang="0">
                    <a:pos x="10" y="3"/>
                  </a:cxn>
                </a:cxnLst>
                <a:rect l="0" t="0" r="r" b="b"/>
                <a:pathLst>
                  <a:path w="19" h="99">
                    <a:moveTo>
                      <a:pt x="10" y="3"/>
                    </a:moveTo>
                    <a:lnTo>
                      <a:pt x="10" y="3"/>
                    </a:lnTo>
                    <a:lnTo>
                      <a:pt x="3" y="48"/>
                    </a:lnTo>
                    <a:lnTo>
                      <a:pt x="1" y="72"/>
                    </a:lnTo>
                    <a:lnTo>
                      <a:pt x="0" y="95"/>
                    </a:lnTo>
                    <a:lnTo>
                      <a:pt x="0" y="95"/>
                    </a:lnTo>
                    <a:lnTo>
                      <a:pt x="0" y="97"/>
                    </a:lnTo>
                    <a:lnTo>
                      <a:pt x="1" y="98"/>
                    </a:lnTo>
                    <a:lnTo>
                      <a:pt x="3" y="99"/>
                    </a:lnTo>
                    <a:lnTo>
                      <a:pt x="6" y="99"/>
                    </a:lnTo>
                    <a:lnTo>
                      <a:pt x="7" y="99"/>
                    </a:lnTo>
                    <a:lnTo>
                      <a:pt x="9" y="98"/>
                    </a:lnTo>
                    <a:lnTo>
                      <a:pt x="10" y="97"/>
                    </a:lnTo>
                    <a:lnTo>
                      <a:pt x="10" y="95"/>
                    </a:lnTo>
                    <a:lnTo>
                      <a:pt x="10" y="95"/>
                    </a:lnTo>
                    <a:lnTo>
                      <a:pt x="11" y="72"/>
                    </a:lnTo>
                    <a:lnTo>
                      <a:pt x="13" y="50"/>
                    </a:lnTo>
                    <a:lnTo>
                      <a:pt x="19" y="6"/>
                    </a:lnTo>
                    <a:lnTo>
                      <a:pt x="19" y="6"/>
                    </a:lnTo>
                    <a:lnTo>
                      <a:pt x="19" y="4"/>
                    </a:lnTo>
                    <a:lnTo>
                      <a:pt x="18" y="2"/>
                    </a:lnTo>
                    <a:lnTo>
                      <a:pt x="15" y="0"/>
                    </a:lnTo>
                    <a:lnTo>
                      <a:pt x="14" y="0"/>
                    </a:lnTo>
                    <a:lnTo>
                      <a:pt x="12" y="0"/>
                    </a:lnTo>
                    <a:lnTo>
                      <a:pt x="11" y="2"/>
                    </a:lnTo>
                    <a:lnTo>
                      <a:pt x="10" y="3"/>
                    </a:lnTo>
                    <a:lnTo>
                      <a:pt x="10" y="3"/>
                    </a:lnTo>
                    <a:close/>
                  </a:path>
                </a:pathLst>
              </a:custGeom>
              <a:grpFill/>
              <a:ln w="9525">
                <a:noFill/>
                <a:round/>
              </a:ln>
            </p:spPr>
            <p:txBody>
              <a:bodyPr vert="horz" wrap="square" lIns="121920" tIns="60960" rIns="121920" bIns="60960" numCol="1" anchor="t" anchorCtr="0" compatLnSpc="1"/>
              <a:lstStyle/>
              <a:p>
                <a:endParaRPr lang="zh-CN" altLang="en-US" sz="2400">
                  <a:cs typeface="+mn-ea"/>
                  <a:sym typeface="+mn-lt"/>
                </a:endParaRPr>
              </a:p>
            </p:txBody>
          </p:sp>
          <p:sp>
            <p:nvSpPr>
              <p:cNvPr id="43" name="Freeform 194"/>
              <p:cNvSpPr/>
              <p:nvPr/>
            </p:nvSpPr>
            <p:spPr bwMode="auto">
              <a:xfrm>
                <a:off x="4748213" y="2590800"/>
                <a:ext cx="4763" cy="57150"/>
              </a:xfrm>
              <a:custGeom>
                <a:avLst/>
                <a:gdLst/>
                <a:ahLst/>
                <a:cxnLst>
                  <a:cxn ang="0">
                    <a:pos x="0" y="5"/>
                  </a:cxn>
                  <a:cxn ang="0">
                    <a:pos x="0" y="104"/>
                  </a:cxn>
                  <a:cxn ang="0">
                    <a:pos x="0" y="104"/>
                  </a:cxn>
                  <a:cxn ang="0">
                    <a:pos x="0" y="107"/>
                  </a:cxn>
                  <a:cxn ang="0">
                    <a:pos x="1" y="109"/>
                  </a:cxn>
                  <a:cxn ang="0">
                    <a:pos x="3" y="109"/>
                  </a:cxn>
                  <a:cxn ang="0">
                    <a:pos x="4" y="110"/>
                  </a:cxn>
                  <a:cxn ang="0">
                    <a:pos x="6" y="109"/>
                  </a:cxn>
                  <a:cxn ang="0">
                    <a:pos x="7" y="109"/>
                  </a:cxn>
                  <a:cxn ang="0">
                    <a:pos x="9" y="107"/>
                  </a:cxn>
                  <a:cxn ang="0">
                    <a:pos x="9" y="104"/>
                  </a:cxn>
                  <a:cxn ang="0">
                    <a:pos x="9" y="5"/>
                  </a:cxn>
                  <a:cxn ang="0">
                    <a:pos x="9" y="5"/>
                  </a:cxn>
                  <a:cxn ang="0">
                    <a:pos x="9" y="3"/>
                  </a:cxn>
                  <a:cxn ang="0">
                    <a:pos x="7" y="2"/>
                  </a:cxn>
                  <a:cxn ang="0">
                    <a:pos x="6" y="1"/>
                  </a:cxn>
                  <a:cxn ang="0">
                    <a:pos x="4" y="0"/>
                  </a:cxn>
                  <a:cxn ang="0">
                    <a:pos x="3" y="1"/>
                  </a:cxn>
                  <a:cxn ang="0">
                    <a:pos x="1" y="2"/>
                  </a:cxn>
                  <a:cxn ang="0">
                    <a:pos x="0" y="3"/>
                  </a:cxn>
                  <a:cxn ang="0">
                    <a:pos x="0" y="5"/>
                  </a:cxn>
                  <a:cxn ang="0">
                    <a:pos x="0" y="5"/>
                  </a:cxn>
                </a:cxnLst>
                <a:rect l="0" t="0" r="r" b="b"/>
                <a:pathLst>
                  <a:path w="9" h="110">
                    <a:moveTo>
                      <a:pt x="0" y="5"/>
                    </a:moveTo>
                    <a:lnTo>
                      <a:pt x="0" y="104"/>
                    </a:lnTo>
                    <a:lnTo>
                      <a:pt x="0" y="104"/>
                    </a:lnTo>
                    <a:lnTo>
                      <a:pt x="0" y="107"/>
                    </a:lnTo>
                    <a:lnTo>
                      <a:pt x="1" y="109"/>
                    </a:lnTo>
                    <a:lnTo>
                      <a:pt x="3" y="109"/>
                    </a:lnTo>
                    <a:lnTo>
                      <a:pt x="4" y="110"/>
                    </a:lnTo>
                    <a:lnTo>
                      <a:pt x="6" y="109"/>
                    </a:lnTo>
                    <a:lnTo>
                      <a:pt x="7" y="109"/>
                    </a:lnTo>
                    <a:lnTo>
                      <a:pt x="9" y="107"/>
                    </a:lnTo>
                    <a:lnTo>
                      <a:pt x="9" y="104"/>
                    </a:lnTo>
                    <a:lnTo>
                      <a:pt x="9" y="5"/>
                    </a:lnTo>
                    <a:lnTo>
                      <a:pt x="9" y="5"/>
                    </a:lnTo>
                    <a:lnTo>
                      <a:pt x="9" y="3"/>
                    </a:lnTo>
                    <a:lnTo>
                      <a:pt x="7" y="2"/>
                    </a:lnTo>
                    <a:lnTo>
                      <a:pt x="6" y="1"/>
                    </a:lnTo>
                    <a:lnTo>
                      <a:pt x="4" y="0"/>
                    </a:lnTo>
                    <a:lnTo>
                      <a:pt x="3" y="1"/>
                    </a:lnTo>
                    <a:lnTo>
                      <a:pt x="1" y="2"/>
                    </a:lnTo>
                    <a:lnTo>
                      <a:pt x="0" y="3"/>
                    </a:lnTo>
                    <a:lnTo>
                      <a:pt x="0" y="5"/>
                    </a:lnTo>
                    <a:lnTo>
                      <a:pt x="0" y="5"/>
                    </a:lnTo>
                    <a:close/>
                  </a:path>
                </a:pathLst>
              </a:custGeom>
              <a:grpFill/>
              <a:ln w="9525">
                <a:noFill/>
                <a:round/>
              </a:ln>
            </p:spPr>
            <p:txBody>
              <a:bodyPr vert="horz" wrap="square" lIns="121920" tIns="60960" rIns="121920" bIns="60960" numCol="1" anchor="t" anchorCtr="0" compatLnSpc="1"/>
              <a:lstStyle/>
              <a:p>
                <a:endParaRPr lang="zh-CN" altLang="en-US" sz="2400">
                  <a:cs typeface="+mn-ea"/>
                  <a:sym typeface="+mn-lt"/>
                </a:endParaRPr>
              </a:p>
            </p:txBody>
          </p:sp>
          <p:sp>
            <p:nvSpPr>
              <p:cNvPr id="44" name="Freeform 195"/>
              <p:cNvSpPr/>
              <p:nvPr/>
            </p:nvSpPr>
            <p:spPr bwMode="auto">
              <a:xfrm>
                <a:off x="4641850" y="2751138"/>
                <a:ext cx="7938" cy="26988"/>
              </a:xfrm>
              <a:custGeom>
                <a:avLst/>
                <a:gdLst/>
                <a:ahLst/>
                <a:cxnLst>
                  <a:cxn ang="0">
                    <a:pos x="15" y="46"/>
                  </a:cxn>
                  <a:cxn ang="0">
                    <a:pos x="15" y="46"/>
                  </a:cxn>
                  <a:cxn ang="0">
                    <a:pos x="12" y="36"/>
                  </a:cxn>
                  <a:cxn ang="0">
                    <a:pos x="11" y="26"/>
                  </a:cxn>
                  <a:cxn ang="0">
                    <a:pos x="10" y="5"/>
                  </a:cxn>
                  <a:cxn ang="0">
                    <a:pos x="10" y="5"/>
                  </a:cxn>
                  <a:cxn ang="0">
                    <a:pos x="10" y="3"/>
                  </a:cxn>
                  <a:cxn ang="0">
                    <a:pos x="8" y="1"/>
                  </a:cxn>
                  <a:cxn ang="0">
                    <a:pos x="6" y="1"/>
                  </a:cxn>
                  <a:cxn ang="0">
                    <a:pos x="5" y="0"/>
                  </a:cxn>
                  <a:cxn ang="0">
                    <a:pos x="3" y="1"/>
                  </a:cxn>
                  <a:cxn ang="0">
                    <a:pos x="1" y="1"/>
                  </a:cxn>
                  <a:cxn ang="0">
                    <a:pos x="0" y="3"/>
                  </a:cxn>
                  <a:cxn ang="0">
                    <a:pos x="0" y="5"/>
                  </a:cxn>
                  <a:cxn ang="0">
                    <a:pos x="0" y="5"/>
                  </a:cxn>
                  <a:cxn ang="0">
                    <a:pos x="1" y="27"/>
                  </a:cxn>
                  <a:cxn ang="0">
                    <a:pos x="2" y="38"/>
                  </a:cxn>
                  <a:cxn ang="0">
                    <a:pos x="5" y="48"/>
                  </a:cxn>
                  <a:cxn ang="0">
                    <a:pos x="5" y="48"/>
                  </a:cxn>
                  <a:cxn ang="0">
                    <a:pos x="6" y="50"/>
                  </a:cxn>
                  <a:cxn ang="0">
                    <a:pos x="7" y="51"/>
                  </a:cxn>
                  <a:cxn ang="0">
                    <a:pos x="10" y="51"/>
                  </a:cxn>
                  <a:cxn ang="0">
                    <a:pos x="11" y="51"/>
                  </a:cxn>
                  <a:cxn ang="0">
                    <a:pos x="13" y="51"/>
                  </a:cxn>
                  <a:cxn ang="0">
                    <a:pos x="14" y="49"/>
                  </a:cxn>
                  <a:cxn ang="0">
                    <a:pos x="15" y="48"/>
                  </a:cxn>
                  <a:cxn ang="0">
                    <a:pos x="15" y="46"/>
                  </a:cxn>
                  <a:cxn ang="0">
                    <a:pos x="15" y="46"/>
                  </a:cxn>
                </a:cxnLst>
                <a:rect l="0" t="0" r="r" b="b"/>
                <a:pathLst>
                  <a:path w="15" h="51">
                    <a:moveTo>
                      <a:pt x="15" y="46"/>
                    </a:moveTo>
                    <a:lnTo>
                      <a:pt x="15" y="46"/>
                    </a:lnTo>
                    <a:lnTo>
                      <a:pt x="12" y="36"/>
                    </a:lnTo>
                    <a:lnTo>
                      <a:pt x="11" y="26"/>
                    </a:lnTo>
                    <a:lnTo>
                      <a:pt x="10" y="5"/>
                    </a:lnTo>
                    <a:lnTo>
                      <a:pt x="10" y="5"/>
                    </a:lnTo>
                    <a:lnTo>
                      <a:pt x="10" y="3"/>
                    </a:lnTo>
                    <a:lnTo>
                      <a:pt x="8" y="1"/>
                    </a:lnTo>
                    <a:lnTo>
                      <a:pt x="6" y="1"/>
                    </a:lnTo>
                    <a:lnTo>
                      <a:pt x="5" y="0"/>
                    </a:lnTo>
                    <a:lnTo>
                      <a:pt x="3" y="1"/>
                    </a:lnTo>
                    <a:lnTo>
                      <a:pt x="1" y="1"/>
                    </a:lnTo>
                    <a:lnTo>
                      <a:pt x="0" y="3"/>
                    </a:lnTo>
                    <a:lnTo>
                      <a:pt x="0" y="5"/>
                    </a:lnTo>
                    <a:lnTo>
                      <a:pt x="0" y="5"/>
                    </a:lnTo>
                    <a:lnTo>
                      <a:pt x="1" y="27"/>
                    </a:lnTo>
                    <a:lnTo>
                      <a:pt x="2" y="38"/>
                    </a:lnTo>
                    <a:lnTo>
                      <a:pt x="5" y="48"/>
                    </a:lnTo>
                    <a:lnTo>
                      <a:pt x="5" y="48"/>
                    </a:lnTo>
                    <a:lnTo>
                      <a:pt x="6" y="50"/>
                    </a:lnTo>
                    <a:lnTo>
                      <a:pt x="7" y="51"/>
                    </a:lnTo>
                    <a:lnTo>
                      <a:pt x="10" y="51"/>
                    </a:lnTo>
                    <a:lnTo>
                      <a:pt x="11" y="51"/>
                    </a:lnTo>
                    <a:lnTo>
                      <a:pt x="13" y="51"/>
                    </a:lnTo>
                    <a:lnTo>
                      <a:pt x="14" y="49"/>
                    </a:lnTo>
                    <a:lnTo>
                      <a:pt x="15" y="48"/>
                    </a:lnTo>
                    <a:lnTo>
                      <a:pt x="15" y="46"/>
                    </a:lnTo>
                    <a:lnTo>
                      <a:pt x="15" y="46"/>
                    </a:lnTo>
                    <a:close/>
                  </a:path>
                </a:pathLst>
              </a:custGeom>
              <a:grpFill/>
              <a:ln w="9525">
                <a:noFill/>
                <a:round/>
              </a:ln>
            </p:spPr>
            <p:txBody>
              <a:bodyPr vert="horz" wrap="square" lIns="121920" tIns="60960" rIns="121920" bIns="60960" numCol="1" anchor="t" anchorCtr="0" compatLnSpc="1"/>
              <a:lstStyle/>
              <a:p>
                <a:endParaRPr lang="zh-CN" altLang="en-US" sz="2400">
                  <a:cs typeface="+mn-ea"/>
                  <a:sym typeface="+mn-lt"/>
                </a:endParaRPr>
              </a:p>
            </p:txBody>
          </p:sp>
          <p:sp>
            <p:nvSpPr>
              <p:cNvPr id="45" name="Freeform 196"/>
              <p:cNvSpPr/>
              <p:nvPr/>
            </p:nvSpPr>
            <p:spPr bwMode="auto">
              <a:xfrm>
                <a:off x="4675188" y="2751138"/>
                <a:ext cx="12700" cy="34925"/>
              </a:xfrm>
              <a:custGeom>
                <a:avLst/>
                <a:gdLst/>
                <a:ahLst/>
                <a:cxnLst>
                  <a:cxn ang="0">
                    <a:pos x="18" y="39"/>
                  </a:cxn>
                  <a:cxn ang="0">
                    <a:pos x="18" y="39"/>
                  </a:cxn>
                  <a:cxn ang="0">
                    <a:pos x="14" y="31"/>
                  </a:cxn>
                  <a:cxn ang="0">
                    <a:pos x="12" y="23"/>
                  </a:cxn>
                  <a:cxn ang="0">
                    <a:pos x="9" y="13"/>
                  </a:cxn>
                  <a:cxn ang="0">
                    <a:pos x="9" y="5"/>
                  </a:cxn>
                  <a:cxn ang="0">
                    <a:pos x="9" y="5"/>
                  </a:cxn>
                  <a:cxn ang="0">
                    <a:pos x="8" y="3"/>
                  </a:cxn>
                  <a:cxn ang="0">
                    <a:pos x="7" y="1"/>
                  </a:cxn>
                  <a:cxn ang="0">
                    <a:pos x="6" y="1"/>
                  </a:cxn>
                  <a:cxn ang="0">
                    <a:pos x="4" y="0"/>
                  </a:cxn>
                  <a:cxn ang="0">
                    <a:pos x="3" y="1"/>
                  </a:cxn>
                  <a:cxn ang="0">
                    <a:pos x="1" y="1"/>
                  </a:cxn>
                  <a:cxn ang="0">
                    <a:pos x="0" y="3"/>
                  </a:cxn>
                  <a:cxn ang="0">
                    <a:pos x="0" y="5"/>
                  </a:cxn>
                  <a:cxn ang="0">
                    <a:pos x="0" y="5"/>
                  </a:cxn>
                  <a:cxn ang="0">
                    <a:pos x="0" y="17"/>
                  </a:cxn>
                  <a:cxn ang="0">
                    <a:pos x="1" y="24"/>
                  </a:cxn>
                  <a:cxn ang="0">
                    <a:pos x="3" y="30"/>
                  </a:cxn>
                  <a:cxn ang="0">
                    <a:pos x="3" y="30"/>
                  </a:cxn>
                  <a:cxn ang="0">
                    <a:pos x="6" y="38"/>
                  </a:cxn>
                  <a:cxn ang="0">
                    <a:pos x="9" y="45"/>
                  </a:cxn>
                  <a:cxn ang="0">
                    <a:pos x="13" y="54"/>
                  </a:cxn>
                  <a:cxn ang="0">
                    <a:pos x="14" y="62"/>
                  </a:cxn>
                  <a:cxn ang="0">
                    <a:pos x="14" y="62"/>
                  </a:cxn>
                  <a:cxn ang="0">
                    <a:pos x="15" y="64"/>
                  </a:cxn>
                  <a:cxn ang="0">
                    <a:pos x="16" y="65"/>
                  </a:cxn>
                  <a:cxn ang="0">
                    <a:pos x="18" y="66"/>
                  </a:cxn>
                  <a:cxn ang="0">
                    <a:pos x="19" y="66"/>
                  </a:cxn>
                  <a:cxn ang="0">
                    <a:pos x="21" y="66"/>
                  </a:cxn>
                  <a:cxn ang="0">
                    <a:pos x="22" y="65"/>
                  </a:cxn>
                  <a:cxn ang="0">
                    <a:pos x="23" y="64"/>
                  </a:cxn>
                  <a:cxn ang="0">
                    <a:pos x="24" y="62"/>
                  </a:cxn>
                  <a:cxn ang="0">
                    <a:pos x="24" y="62"/>
                  </a:cxn>
                  <a:cxn ang="0">
                    <a:pos x="23" y="56"/>
                  </a:cxn>
                  <a:cxn ang="0">
                    <a:pos x="22" y="49"/>
                  </a:cxn>
                  <a:cxn ang="0">
                    <a:pos x="18" y="39"/>
                  </a:cxn>
                  <a:cxn ang="0">
                    <a:pos x="18" y="39"/>
                  </a:cxn>
                </a:cxnLst>
                <a:rect l="0" t="0" r="r" b="b"/>
                <a:pathLst>
                  <a:path w="24" h="66">
                    <a:moveTo>
                      <a:pt x="18" y="39"/>
                    </a:moveTo>
                    <a:lnTo>
                      <a:pt x="18" y="39"/>
                    </a:lnTo>
                    <a:lnTo>
                      <a:pt x="14" y="31"/>
                    </a:lnTo>
                    <a:lnTo>
                      <a:pt x="12" y="23"/>
                    </a:lnTo>
                    <a:lnTo>
                      <a:pt x="9" y="13"/>
                    </a:lnTo>
                    <a:lnTo>
                      <a:pt x="9" y="5"/>
                    </a:lnTo>
                    <a:lnTo>
                      <a:pt x="9" y="5"/>
                    </a:lnTo>
                    <a:lnTo>
                      <a:pt x="8" y="3"/>
                    </a:lnTo>
                    <a:lnTo>
                      <a:pt x="7" y="1"/>
                    </a:lnTo>
                    <a:lnTo>
                      <a:pt x="6" y="1"/>
                    </a:lnTo>
                    <a:lnTo>
                      <a:pt x="4" y="0"/>
                    </a:lnTo>
                    <a:lnTo>
                      <a:pt x="3" y="1"/>
                    </a:lnTo>
                    <a:lnTo>
                      <a:pt x="1" y="1"/>
                    </a:lnTo>
                    <a:lnTo>
                      <a:pt x="0" y="3"/>
                    </a:lnTo>
                    <a:lnTo>
                      <a:pt x="0" y="5"/>
                    </a:lnTo>
                    <a:lnTo>
                      <a:pt x="0" y="5"/>
                    </a:lnTo>
                    <a:lnTo>
                      <a:pt x="0" y="17"/>
                    </a:lnTo>
                    <a:lnTo>
                      <a:pt x="1" y="24"/>
                    </a:lnTo>
                    <a:lnTo>
                      <a:pt x="3" y="30"/>
                    </a:lnTo>
                    <a:lnTo>
                      <a:pt x="3" y="30"/>
                    </a:lnTo>
                    <a:lnTo>
                      <a:pt x="6" y="38"/>
                    </a:lnTo>
                    <a:lnTo>
                      <a:pt x="9" y="45"/>
                    </a:lnTo>
                    <a:lnTo>
                      <a:pt x="13" y="54"/>
                    </a:lnTo>
                    <a:lnTo>
                      <a:pt x="14" y="62"/>
                    </a:lnTo>
                    <a:lnTo>
                      <a:pt x="14" y="62"/>
                    </a:lnTo>
                    <a:lnTo>
                      <a:pt x="15" y="64"/>
                    </a:lnTo>
                    <a:lnTo>
                      <a:pt x="16" y="65"/>
                    </a:lnTo>
                    <a:lnTo>
                      <a:pt x="18" y="66"/>
                    </a:lnTo>
                    <a:lnTo>
                      <a:pt x="19" y="66"/>
                    </a:lnTo>
                    <a:lnTo>
                      <a:pt x="21" y="66"/>
                    </a:lnTo>
                    <a:lnTo>
                      <a:pt x="22" y="65"/>
                    </a:lnTo>
                    <a:lnTo>
                      <a:pt x="23" y="64"/>
                    </a:lnTo>
                    <a:lnTo>
                      <a:pt x="24" y="62"/>
                    </a:lnTo>
                    <a:lnTo>
                      <a:pt x="24" y="62"/>
                    </a:lnTo>
                    <a:lnTo>
                      <a:pt x="23" y="56"/>
                    </a:lnTo>
                    <a:lnTo>
                      <a:pt x="22" y="49"/>
                    </a:lnTo>
                    <a:lnTo>
                      <a:pt x="18" y="39"/>
                    </a:lnTo>
                    <a:lnTo>
                      <a:pt x="18" y="39"/>
                    </a:lnTo>
                    <a:close/>
                  </a:path>
                </a:pathLst>
              </a:custGeom>
              <a:grpFill/>
              <a:ln w="9525">
                <a:noFill/>
                <a:round/>
              </a:ln>
            </p:spPr>
            <p:txBody>
              <a:bodyPr vert="horz" wrap="square" lIns="121920" tIns="60960" rIns="121920" bIns="60960" numCol="1" anchor="t" anchorCtr="0" compatLnSpc="1"/>
              <a:lstStyle/>
              <a:p>
                <a:endParaRPr lang="zh-CN" altLang="en-US" sz="2400">
                  <a:cs typeface="+mn-ea"/>
                  <a:sym typeface="+mn-lt"/>
                </a:endParaRPr>
              </a:p>
            </p:txBody>
          </p:sp>
          <p:sp>
            <p:nvSpPr>
              <p:cNvPr id="46" name="Freeform 197"/>
              <p:cNvSpPr/>
              <p:nvPr/>
            </p:nvSpPr>
            <p:spPr bwMode="auto">
              <a:xfrm>
                <a:off x="4710113" y="2759075"/>
                <a:ext cx="9525" cy="44450"/>
              </a:xfrm>
              <a:custGeom>
                <a:avLst/>
                <a:gdLst/>
                <a:ahLst/>
                <a:cxnLst>
                  <a:cxn ang="0">
                    <a:pos x="10" y="4"/>
                  </a:cxn>
                  <a:cxn ang="0">
                    <a:pos x="10" y="4"/>
                  </a:cxn>
                  <a:cxn ang="0">
                    <a:pos x="10" y="2"/>
                  </a:cxn>
                  <a:cxn ang="0">
                    <a:pos x="9" y="1"/>
                  </a:cxn>
                  <a:cxn ang="0">
                    <a:pos x="6" y="0"/>
                  </a:cxn>
                  <a:cxn ang="0">
                    <a:pos x="4" y="0"/>
                  </a:cxn>
                  <a:cxn ang="0">
                    <a:pos x="3" y="0"/>
                  </a:cxn>
                  <a:cxn ang="0">
                    <a:pos x="1" y="1"/>
                  </a:cxn>
                  <a:cxn ang="0">
                    <a:pos x="0" y="2"/>
                  </a:cxn>
                  <a:cxn ang="0">
                    <a:pos x="0" y="4"/>
                  </a:cxn>
                  <a:cxn ang="0">
                    <a:pos x="0" y="4"/>
                  </a:cxn>
                  <a:cxn ang="0">
                    <a:pos x="1" y="24"/>
                  </a:cxn>
                  <a:cxn ang="0">
                    <a:pos x="3" y="44"/>
                  </a:cxn>
                  <a:cxn ang="0">
                    <a:pos x="6" y="63"/>
                  </a:cxn>
                  <a:cxn ang="0">
                    <a:pos x="10" y="82"/>
                  </a:cxn>
                  <a:cxn ang="0">
                    <a:pos x="10" y="82"/>
                  </a:cxn>
                  <a:cxn ang="0">
                    <a:pos x="11" y="84"/>
                  </a:cxn>
                  <a:cxn ang="0">
                    <a:pos x="12" y="85"/>
                  </a:cxn>
                  <a:cxn ang="0">
                    <a:pos x="14" y="85"/>
                  </a:cxn>
                  <a:cxn ang="0">
                    <a:pos x="16" y="85"/>
                  </a:cxn>
                  <a:cxn ang="0">
                    <a:pos x="17" y="84"/>
                  </a:cxn>
                  <a:cxn ang="0">
                    <a:pos x="18" y="83"/>
                  </a:cxn>
                  <a:cxn ang="0">
                    <a:pos x="19" y="82"/>
                  </a:cxn>
                  <a:cxn ang="0">
                    <a:pos x="19" y="80"/>
                  </a:cxn>
                  <a:cxn ang="0">
                    <a:pos x="19" y="80"/>
                  </a:cxn>
                  <a:cxn ang="0">
                    <a:pos x="16" y="61"/>
                  </a:cxn>
                  <a:cxn ang="0">
                    <a:pos x="13" y="43"/>
                  </a:cxn>
                  <a:cxn ang="0">
                    <a:pos x="11" y="24"/>
                  </a:cxn>
                  <a:cxn ang="0">
                    <a:pos x="10" y="4"/>
                  </a:cxn>
                  <a:cxn ang="0">
                    <a:pos x="10" y="4"/>
                  </a:cxn>
                </a:cxnLst>
                <a:rect l="0" t="0" r="r" b="b"/>
                <a:pathLst>
                  <a:path w="19" h="85">
                    <a:moveTo>
                      <a:pt x="10" y="4"/>
                    </a:moveTo>
                    <a:lnTo>
                      <a:pt x="10" y="4"/>
                    </a:lnTo>
                    <a:lnTo>
                      <a:pt x="10" y="2"/>
                    </a:lnTo>
                    <a:lnTo>
                      <a:pt x="9" y="1"/>
                    </a:lnTo>
                    <a:lnTo>
                      <a:pt x="6" y="0"/>
                    </a:lnTo>
                    <a:lnTo>
                      <a:pt x="4" y="0"/>
                    </a:lnTo>
                    <a:lnTo>
                      <a:pt x="3" y="0"/>
                    </a:lnTo>
                    <a:lnTo>
                      <a:pt x="1" y="1"/>
                    </a:lnTo>
                    <a:lnTo>
                      <a:pt x="0" y="2"/>
                    </a:lnTo>
                    <a:lnTo>
                      <a:pt x="0" y="4"/>
                    </a:lnTo>
                    <a:lnTo>
                      <a:pt x="0" y="4"/>
                    </a:lnTo>
                    <a:lnTo>
                      <a:pt x="1" y="24"/>
                    </a:lnTo>
                    <a:lnTo>
                      <a:pt x="3" y="44"/>
                    </a:lnTo>
                    <a:lnTo>
                      <a:pt x="6" y="63"/>
                    </a:lnTo>
                    <a:lnTo>
                      <a:pt x="10" y="82"/>
                    </a:lnTo>
                    <a:lnTo>
                      <a:pt x="10" y="82"/>
                    </a:lnTo>
                    <a:lnTo>
                      <a:pt x="11" y="84"/>
                    </a:lnTo>
                    <a:lnTo>
                      <a:pt x="12" y="85"/>
                    </a:lnTo>
                    <a:lnTo>
                      <a:pt x="14" y="85"/>
                    </a:lnTo>
                    <a:lnTo>
                      <a:pt x="16" y="85"/>
                    </a:lnTo>
                    <a:lnTo>
                      <a:pt x="17" y="84"/>
                    </a:lnTo>
                    <a:lnTo>
                      <a:pt x="18" y="83"/>
                    </a:lnTo>
                    <a:lnTo>
                      <a:pt x="19" y="82"/>
                    </a:lnTo>
                    <a:lnTo>
                      <a:pt x="19" y="80"/>
                    </a:lnTo>
                    <a:lnTo>
                      <a:pt x="19" y="80"/>
                    </a:lnTo>
                    <a:lnTo>
                      <a:pt x="16" y="61"/>
                    </a:lnTo>
                    <a:lnTo>
                      <a:pt x="13" y="43"/>
                    </a:lnTo>
                    <a:lnTo>
                      <a:pt x="11" y="24"/>
                    </a:lnTo>
                    <a:lnTo>
                      <a:pt x="10" y="4"/>
                    </a:lnTo>
                    <a:lnTo>
                      <a:pt x="10" y="4"/>
                    </a:lnTo>
                    <a:close/>
                  </a:path>
                </a:pathLst>
              </a:custGeom>
              <a:grpFill/>
              <a:ln w="9525">
                <a:noFill/>
                <a:round/>
              </a:ln>
            </p:spPr>
            <p:txBody>
              <a:bodyPr vert="horz" wrap="square" lIns="121920" tIns="60960" rIns="121920" bIns="60960" numCol="1" anchor="t" anchorCtr="0" compatLnSpc="1"/>
              <a:lstStyle/>
              <a:p>
                <a:endParaRPr lang="zh-CN" altLang="en-US" sz="2400">
                  <a:cs typeface="+mn-ea"/>
                  <a:sym typeface="+mn-lt"/>
                </a:endParaRPr>
              </a:p>
            </p:txBody>
          </p:sp>
          <p:sp>
            <p:nvSpPr>
              <p:cNvPr id="47" name="Freeform 198"/>
              <p:cNvSpPr/>
              <p:nvPr/>
            </p:nvSpPr>
            <p:spPr bwMode="auto">
              <a:xfrm>
                <a:off x="4416425" y="2370138"/>
                <a:ext cx="15875" cy="106363"/>
              </a:xfrm>
              <a:custGeom>
                <a:avLst/>
                <a:gdLst/>
                <a:ahLst/>
                <a:cxnLst>
                  <a:cxn ang="0">
                    <a:pos x="19" y="3"/>
                  </a:cxn>
                  <a:cxn ang="0">
                    <a:pos x="19" y="3"/>
                  </a:cxn>
                  <a:cxn ang="0">
                    <a:pos x="14" y="24"/>
                  </a:cxn>
                  <a:cxn ang="0">
                    <a:pos x="13" y="34"/>
                  </a:cxn>
                  <a:cxn ang="0">
                    <a:pos x="13" y="45"/>
                  </a:cxn>
                  <a:cxn ang="0">
                    <a:pos x="13" y="98"/>
                  </a:cxn>
                  <a:cxn ang="0">
                    <a:pos x="13" y="98"/>
                  </a:cxn>
                  <a:cxn ang="0">
                    <a:pos x="13" y="124"/>
                  </a:cxn>
                  <a:cxn ang="0">
                    <a:pos x="12" y="136"/>
                  </a:cxn>
                  <a:cxn ang="0">
                    <a:pos x="10" y="149"/>
                  </a:cxn>
                  <a:cxn ang="0">
                    <a:pos x="10" y="149"/>
                  </a:cxn>
                  <a:cxn ang="0">
                    <a:pos x="4" y="171"/>
                  </a:cxn>
                  <a:cxn ang="0">
                    <a:pos x="2" y="183"/>
                  </a:cxn>
                  <a:cxn ang="0">
                    <a:pos x="0" y="194"/>
                  </a:cxn>
                  <a:cxn ang="0">
                    <a:pos x="0" y="194"/>
                  </a:cxn>
                  <a:cxn ang="0">
                    <a:pos x="1" y="196"/>
                  </a:cxn>
                  <a:cxn ang="0">
                    <a:pos x="2" y="197"/>
                  </a:cxn>
                  <a:cxn ang="0">
                    <a:pos x="3" y="198"/>
                  </a:cxn>
                  <a:cxn ang="0">
                    <a:pos x="5" y="199"/>
                  </a:cxn>
                  <a:cxn ang="0">
                    <a:pos x="6" y="198"/>
                  </a:cxn>
                  <a:cxn ang="0">
                    <a:pos x="8" y="197"/>
                  </a:cxn>
                  <a:cxn ang="0">
                    <a:pos x="9" y="196"/>
                  </a:cxn>
                  <a:cxn ang="0">
                    <a:pos x="10" y="194"/>
                  </a:cxn>
                  <a:cxn ang="0">
                    <a:pos x="10" y="194"/>
                  </a:cxn>
                  <a:cxn ang="0">
                    <a:pos x="11" y="182"/>
                  </a:cxn>
                  <a:cxn ang="0">
                    <a:pos x="14" y="169"/>
                  </a:cxn>
                  <a:cxn ang="0">
                    <a:pos x="20" y="144"/>
                  </a:cxn>
                  <a:cxn ang="0">
                    <a:pos x="20" y="144"/>
                  </a:cxn>
                  <a:cxn ang="0">
                    <a:pos x="22" y="135"/>
                  </a:cxn>
                  <a:cxn ang="0">
                    <a:pos x="22" y="125"/>
                  </a:cxn>
                  <a:cxn ang="0">
                    <a:pos x="22" y="105"/>
                  </a:cxn>
                  <a:cxn ang="0">
                    <a:pos x="22" y="105"/>
                  </a:cxn>
                  <a:cxn ang="0">
                    <a:pos x="22" y="80"/>
                  </a:cxn>
                  <a:cxn ang="0">
                    <a:pos x="22" y="55"/>
                  </a:cxn>
                  <a:cxn ang="0">
                    <a:pos x="23" y="31"/>
                  </a:cxn>
                  <a:cxn ang="0">
                    <a:pos x="25" y="18"/>
                  </a:cxn>
                  <a:cxn ang="0">
                    <a:pos x="29" y="6"/>
                  </a:cxn>
                  <a:cxn ang="0">
                    <a:pos x="29" y="6"/>
                  </a:cxn>
                  <a:cxn ang="0">
                    <a:pos x="29" y="4"/>
                  </a:cxn>
                  <a:cxn ang="0">
                    <a:pos x="28" y="2"/>
                  </a:cxn>
                  <a:cxn ang="0">
                    <a:pos x="27" y="1"/>
                  </a:cxn>
                  <a:cxn ang="0">
                    <a:pos x="24" y="0"/>
                  </a:cxn>
                  <a:cxn ang="0">
                    <a:pos x="23" y="0"/>
                  </a:cxn>
                  <a:cxn ang="0">
                    <a:pos x="21" y="0"/>
                  </a:cxn>
                  <a:cxn ang="0">
                    <a:pos x="20" y="2"/>
                  </a:cxn>
                  <a:cxn ang="0">
                    <a:pos x="19" y="3"/>
                  </a:cxn>
                  <a:cxn ang="0">
                    <a:pos x="19" y="3"/>
                  </a:cxn>
                </a:cxnLst>
                <a:rect l="0" t="0" r="r" b="b"/>
                <a:pathLst>
                  <a:path w="29" h="199">
                    <a:moveTo>
                      <a:pt x="19" y="3"/>
                    </a:moveTo>
                    <a:lnTo>
                      <a:pt x="19" y="3"/>
                    </a:lnTo>
                    <a:lnTo>
                      <a:pt x="14" y="24"/>
                    </a:lnTo>
                    <a:lnTo>
                      <a:pt x="13" y="34"/>
                    </a:lnTo>
                    <a:lnTo>
                      <a:pt x="13" y="45"/>
                    </a:lnTo>
                    <a:lnTo>
                      <a:pt x="13" y="98"/>
                    </a:lnTo>
                    <a:lnTo>
                      <a:pt x="13" y="98"/>
                    </a:lnTo>
                    <a:lnTo>
                      <a:pt x="13" y="124"/>
                    </a:lnTo>
                    <a:lnTo>
                      <a:pt x="12" y="136"/>
                    </a:lnTo>
                    <a:lnTo>
                      <a:pt x="10" y="149"/>
                    </a:lnTo>
                    <a:lnTo>
                      <a:pt x="10" y="149"/>
                    </a:lnTo>
                    <a:lnTo>
                      <a:pt x="4" y="171"/>
                    </a:lnTo>
                    <a:lnTo>
                      <a:pt x="2" y="183"/>
                    </a:lnTo>
                    <a:lnTo>
                      <a:pt x="0" y="194"/>
                    </a:lnTo>
                    <a:lnTo>
                      <a:pt x="0" y="194"/>
                    </a:lnTo>
                    <a:lnTo>
                      <a:pt x="1" y="196"/>
                    </a:lnTo>
                    <a:lnTo>
                      <a:pt x="2" y="197"/>
                    </a:lnTo>
                    <a:lnTo>
                      <a:pt x="3" y="198"/>
                    </a:lnTo>
                    <a:lnTo>
                      <a:pt x="5" y="199"/>
                    </a:lnTo>
                    <a:lnTo>
                      <a:pt x="6" y="198"/>
                    </a:lnTo>
                    <a:lnTo>
                      <a:pt x="8" y="197"/>
                    </a:lnTo>
                    <a:lnTo>
                      <a:pt x="9" y="196"/>
                    </a:lnTo>
                    <a:lnTo>
                      <a:pt x="10" y="194"/>
                    </a:lnTo>
                    <a:lnTo>
                      <a:pt x="10" y="194"/>
                    </a:lnTo>
                    <a:lnTo>
                      <a:pt x="11" y="182"/>
                    </a:lnTo>
                    <a:lnTo>
                      <a:pt x="14" y="169"/>
                    </a:lnTo>
                    <a:lnTo>
                      <a:pt x="20" y="144"/>
                    </a:lnTo>
                    <a:lnTo>
                      <a:pt x="20" y="144"/>
                    </a:lnTo>
                    <a:lnTo>
                      <a:pt x="22" y="135"/>
                    </a:lnTo>
                    <a:lnTo>
                      <a:pt x="22" y="125"/>
                    </a:lnTo>
                    <a:lnTo>
                      <a:pt x="22" y="105"/>
                    </a:lnTo>
                    <a:lnTo>
                      <a:pt x="22" y="105"/>
                    </a:lnTo>
                    <a:lnTo>
                      <a:pt x="22" y="80"/>
                    </a:lnTo>
                    <a:lnTo>
                      <a:pt x="22" y="55"/>
                    </a:lnTo>
                    <a:lnTo>
                      <a:pt x="23" y="31"/>
                    </a:lnTo>
                    <a:lnTo>
                      <a:pt x="25" y="18"/>
                    </a:lnTo>
                    <a:lnTo>
                      <a:pt x="29" y="6"/>
                    </a:lnTo>
                    <a:lnTo>
                      <a:pt x="29" y="6"/>
                    </a:lnTo>
                    <a:lnTo>
                      <a:pt x="29" y="4"/>
                    </a:lnTo>
                    <a:lnTo>
                      <a:pt x="28" y="2"/>
                    </a:lnTo>
                    <a:lnTo>
                      <a:pt x="27" y="1"/>
                    </a:lnTo>
                    <a:lnTo>
                      <a:pt x="24" y="0"/>
                    </a:lnTo>
                    <a:lnTo>
                      <a:pt x="23" y="0"/>
                    </a:lnTo>
                    <a:lnTo>
                      <a:pt x="21" y="0"/>
                    </a:lnTo>
                    <a:lnTo>
                      <a:pt x="20" y="2"/>
                    </a:lnTo>
                    <a:lnTo>
                      <a:pt x="19" y="3"/>
                    </a:lnTo>
                    <a:lnTo>
                      <a:pt x="19" y="3"/>
                    </a:lnTo>
                    <a:close/>
                  </a:path>
                </a:pathLst>
              </a:custGeom>
              <a:grpFill/>
              <a:ln w="9525">
                <a:noFill/>
                <a:round/>
              </a:ln>
            </p:spPr>
            <p:txBody>
              <a:bodyPr vert="horz" wrap="square" lIns="121920" tIns="60960" rIns="121920" bIns="60960" numCol="1" anchor="t" anchorCtr="0" compatLnSpc="1"/>
              <a:lstStyle/>
              <a:p>
                <a:endParaRPr lang="zh-CN" altLang="en-US" sz="2400">
                  <a:cs typeface="+mn-ea"/>
                  <a:sym typeface="+mn-lt"/>
                </a:endParaRPr>
              </a:p>
            </p:txBody>
          </p:sp>
          <p:sp>
            <p:nvSpPr>
              <p:cNvPr id="48" name="Freeform 199"/>
              <p:cNvSpPr/>
              <p:nvPr/>
            </p:nvSpPr>
            <p:spPr bwMode="auto">
              <a:xfrm>
                <a:off x="4464050" y="2424113"/>
                <a:ext cx="19050" cy="88900"/>
              </a:xfrm>
              <a:custGeom>
                <a:avLst/>
                <a:gdLst/>
                <a:ahLst/>
                <a:cxnLst>
                  <a:cxn ang="0">
                    <a:pos x="26" y="3"/>
                  </a:cxn>
                  <a:cxn ang="0">
                    <a:pos x="26" y="3"/>
                  </a:cxn>
                  <a:cxn ang="0">
                    <a:pos x="18" y="42"/>
                  </a:cxn>
                  <a:cxn ang="0">
                    <a:pos x="11" y="83"/>
                  </a:cxn>
                  <a:cxn ang="0">
                    <a:pos x="6" y="123"/>
                  </a:cxn>
                  <a:cxn ang="0">
                    <a:pos x="0" y="162"/>
                  </a:cxn>
                  <a:cxn ang="0">
                    <a:pos x="0" y="162"/>
                  </a:cxn>
                  <a:cxn ang="0">
                    <a:pos x="0" y="164"/>
                  </a:cxn>
                  <a:cxn ang="0">
                    <a:pos x="2" y="166"/>
                  </a:cxn>
                  <a:cxn ang="0">
                    <a:pos x="3" y="167"/>
                  </a:cxn>
                  <a:cxn ang="0">
                    <a:pos x="5" y="167"/>
                  </a:cxn>
                  <a:cxn ang="0">
                    <a:pos x="8" y="166"/>
                  </a:cxn>
                  <a:cxn ang="0">
                    <a:pos x="10" y="164"/>
                  </a:cxn>
                  <a:cxn ang="0">
                    <a:pos x="10" y="162"/>
                  </a:cxn>
                  <a:cxn ang="0">
                    <a:pos x="10" y="162"/>
                  </a:cxn>
                  <a:cxn ang="0">
                    <a:pos x="15" y="123"/>
                  </a:cxn>
                  <a:cxn ang="0">
                    <a:pos x="20" y="84"/>
                  </a:cxn>
                  <a:cxn ang="0">
                    <a:pos x="26" y="45"/>
                  </a:cxn>
                  <a:cxn ang="0">
                    <a:pos x="36" y="6"/>
                  </a:cxn>
                  <a:cxn ang="0">
                    <a:pos x="36" y="6"/>
                  </a:cxn>
                  <a:cxn ang="0">
                    <a:pos x="36" y="4"/>
                  </a:cxn>
                  <a:cxn ang="0">
                    <a:pos x="35" y="2"/>
                  </a:cxn>
                  <a:cxn ang="0">
                    <a:pos x="34" y="1"/>
                  </a:cxn>
                  <a:cxn ang="0">
                    <a:pos x="31" y="0"/>
                  </a:cxn>
                  <a:cxn ang="0">
                    <a:pos x="29" y="0"/>
                  </a:cxn>
                  <a:cxn ang="0">
                    <a:pos x="28" y="0"/>
                  </a:cxn>
                  <a:cxn ang="0">
                    <a:pos x="26" y="1"/>
                  </a:cxn>
                  <a:cxn ang="0">
                    <a:pos x="26" y="3"/>
                  </a:cxn>
                  <a:cxn ang="0">
                    <a:pos x="26" y="3"/>
                  </a:cxn>
                </a:cxnLst>
                <a:rect l="0" t="0" r="r" b="b"/>
                <a:pathLst>
                  <a:path w="36" h="167">
                    <a:moveTo>
                      <a:pt x="26" y="3"/>
                    </a:moveTo>
                    <a:lnTo>
                      <a:pt x="26" y="3"/>
                    </a:lnTo>
                    <a:lnTo>
                      <a:pt x="18" y="42"/>
                    </a:lnTo>
                    <a:lnTo>
                      <a:pt x="11" y="83"/>
                    </a:lnTo>
                    <a:lnTo>
                      <a:pt x="6" y="123"/>
                    </a:lnTo>
                    <a:lnTo>
                      <a:pt x="0" y="162"/>
                    </a:lnTo>
                    <a:lnTo>
                      <a:pt x="0" y="162"/>
                    </a:lnTo>
                    <a:lnTo>
                      <a:pt x="0" y="164"/>
                    </a:lnTo>
                    <a:lnTo>
                      <a:pt x="2" y="166"/>
                    </a:lnTo>
                    <a:lnTo>
                      <a:pt x="3" y="167"/>
                    </a:lnTo>
                    <a:lnTo>
                      <a:pt x="5" y="167"/>
                    </a:lnTo>
                    <a:lnTo>
                      <a:pt x="8" y="166"/>
                    </a:lnTo>
                    <a:lnTo>
                      <a:pt x="10" y="164"/>
                    </a:lnTo>
                    <a:lnTo>
                      <a:pt x="10" y="162"/>
                    </a:lnTo>
                    <a:lnTo>
                      <a:pt x="10" y="162"/>
                    </a:lnTo>
                    <a:lnTo>
                      <a:pt x="15" y="123"/>
                    </a:lnTo>
                    <a:lnTo>
                      <a:pt x="20" y="84"/>
                    </a:lnTo>
                    <a:lnTo>
                      <a:pt x="26" y="45"/>
                    </a:lnTo>
                    <a:lnTo>
                      <a:pt x="36" y="6"/>
                    </a:lnTo>
                    <a:lnTo>
                      <a:pt x="36" y="6"/>
                    </a:lnTo>
                    <a:lnTo>
                      <a:pt x="36" y="4"/>
                    </a:lnTo>
                    <a:lnTo>
                      <a:pt x="35" y="2"/>
                    </a:lnTo>
                    <a:lnTo>
                      <a:pt x="34" y="1"/>
                    </a:lnTo>
                    <a:lnTo>
                      <a:pt x="31" y="0"/>
                    </a:lnTo>
                    <a:lnTo>
                      <a:pt x="29" y="0"/>
                    </a:lnTo>
                    <a:lnTo>
                      <a:pt x="28" y="0"/>
                    </a:lnTo>
                    <a:lnTo>
                      <a:pt x="26" y="1"/>
                    </a:lnTo>
                    <a:lnTo>
                      <a:pt x="26" y="3"/>
                    </a:lnTo>
                    <a:lnTo>
                      <a:pt x="26" y="3"/>
                    </a:lnTo>
                    <a:close/>
                  </a:path>
                </a:pathLst>
              </a:custGeom>
              <a:grpFill/>
              <a:ln w="9525">
                <a:noFill/>
                <a:round/>
              </a:ln>
            </p:spPr>
            <p:txBody>
              <a:bodyPr vert="horz" wrap="square" lIns="121920" tIns="60960" rIns="121920" bIns="60960" numCol="1" anchor="t" anchorCtr="0" compatLnSpc="1"/>
              <a:lstStyle/>
              <a:p>
                <a:endParaRPr lang="zh-CN" altLang="en-US" sz="2400">
                  <a:cs typeface="+mn-ea"/>
                  <a:sym typeface="+mn-lt"/>
                </a:endParaRPr>
              </a:p>
            </p:txBody>
          </p:sp>
          <p:sp>
            <p:nvSpPr>
              <p:cNvPr id="49" name="Freeform 200"/>
              <p:cNvSpPr/>
              <p:nvPr/>
            </p:nvSpPr>
            <p:spPr bwMode="auto">
              <a:xfrm>
                <a:off x="4521200" y="2484438"/>
                <a:ext cx="17463" cy="95250"/>
              </a:xfrm>
              <a:custGeom>
                <a:avLst/>
                <a:gdLst/>
                <a:ahLst/>
                <a:cxnLst>
                  <a:cxn ang="0">
                    <a:pos x="26" y="5"/>
                  </a:cxn>
                  <a:cxn ang="0">
                    <a:pos x="26" y="5"/>
                  </a:cxn>
                  <a:cxn ang="0">
                    <a:pos x="25" y="26"/>
                  </a:cxn>
                  <a:cxn ang="0">
                    <a:pos x="23" y="46"/>
                  </a:cxn>
                  <a:cxn ang="0">
                    <a:pos x="20" y="67"/>
                  </a:cxn>
                  <a:cxn ang="0">
                    <a:pos x="14" y="88"/>
                  </a:cxn>
                  <a:cxn ang="0">
                    <a:pos x="14" y="88"/>
                  </a:cxn>
                  <a:cxn ang="0">
                    <a:pos x="11" y="98"/>
                  </a:cxn>
                  <a:cxn ang="0">
                    <a:pos x="9" y="109"/>
                  </a:cxn>
                  <a:cxn ang="0">
                    <a:pos x="6" y="131"/>
                  </a:cxn>
                  <a:cxn ang="0">
                    <a:pos x="3" y="153"/>
                  </a:cxn>
                  <a:cxn ang="0">
                    <a:pos x="0" y="174"/>
                  </a:cxn>
                  <a:cxn ang="0">
                    <a:pos x="0" y="174"/>
                  </a:cxn>
                  <a:cxn ang="0">
                    <a:pos x="0" y="176"/>
                  </a:cxn>
                  <a:cxn ang="0">
                    <a:pos x="1" y="177"/>
                  </a:cxn>
                  <a:cxn ang="0">
                    <a:pos x="4" y="179"/>
                  </a:cxn>
                  <a:cxn ang="0">
                    <a:pos x="6" y="179"/>
                  </a:cxn>
                  <a:cxn ang="0">
                    <a:pos x="7" y="179"/>
                  </a:cxn>
                  <a:cxn ang="0">
                    <a:pos x="8" y="178"/>
                  </a:cxn>
                  <a:cxn ang="0">
                    <a:pos x="9" y="176"/>
                  </a:cxn>
                  <a:cxn ang="0">
                    <a:pos x="9" y="176"/>
                  </a:cxn>
                  <a:cxn ang="0">
                    <a:pos x="12" y="155"/>
                  </a:cxn>
                  <a:cxn ang="0">
                    <a:pos x="15" y="133"/>
                  </a:cxn>
                  <a:cxn ang="0">
                    <a:pos x="18" y="111"/>
                  </a:cxn>
                  <a:cxn ang="0">
                    <a:pos x="24" y="91"/>
                  </a:cxn>
                  <a:cxn ang="0">
                    <a:pos x="24" y="91"/>
                  </a:cxn>
                  <a:cxn ang="0">
                    <a:pos x="28" y="69"/>
                  </a:cxn>
                  <a:cxn ang="0">
                    <a:pos x="32" y="48"/>
                  </a:cxn>
                  <a:cxn ang="0">
                    <a:pos x="34" y="27"/>
                  </a:cxn>
                  <a:cxn ang="0">
                    <a:pos x="35" y="5"/>
                  </a:cxn>
                  <a:cxn ang="0">
                    <a:pos x="35" y="5"/>
                  </a:cxn>
                  <a:cxn ang="0">
                    <a:pos x="34" y="3"/>
                  </a:cxn>
                  <a:cxn ang="0">
                    <a:pos x="33" y="1"/>
                  </a:cxn>
                  <a:cxn ang="0">
                    <a:pos x="32" y="0"/>
                  </a:cxn>
                  <a:cxn ang="0">
                    <a:pos x="30" y="0"/>
                  </a:cxn>
                  <a:cxn ang="0">
                    <a:pos x="28" y="0"/>
                  </a:cxn>
                  <a:cxn ang="0">
                    <a:pos x="27" y="1"/>
                  </a:cxn>
                  <a:cxn ang="0">
                    <a:pos x="26" y="3"/>
                  </a:cxn>
                  <a:cxn ang="0">
                    <a:pos x="26" y="5"/>
                  </a:cxn>
                  <a:cxn ang="0">
                    <a:pos x="26" y="5"/>
                  </a:cxn>
                </a:cxnLst>
                <a:rect l="0" t="0" r="r" b="b"/>
                <a:pathLst>
                  <a:path w="35" h="179">
                    <a:moveTo>
                      <a:pt x="26" y="5"/>
                    </a:moveTo>
                    <a:lnTo>
                      <a:pt x="26" y="5"/>
                    </a:lnTo>
                    <a:lnTo>
                      <a:pt x="25" y="26"/>
                    </a:lnTo>
                    <a:lnTo>
                      <a:pt x="23" y="46"/>
                    </a:lnTo>
                    <a:lnTo>
                      <a:pt x="20" y="67"/>
                    </a:lnTo>
                    <a:lnTo>
                      <a:pt x="14" y="88"/>
                    </a:lnTo>
                    <a:lnTo>
                      <a:pt x="14" y="88"/>
                    </a:lnTo>
                    <a:lnTo>
                      <a:pt x="11" y="98"/>
                    </a:lnTo>
                    <a:lnTo>
                      <a:pt x="9" y="109"/>
                    </a:lnTo>
                    <a:lnTo>
                      <a:pt x="6" y="131"/>
                    </a:lnTo>
                    <a:lnTo>
                      <a:pt x="3" y="153"/>
                    </a:lnTo>
                    <a:lnTo>
                      <a:pt x="0" y="174"/>
                    </a:lnTo>
                    <a:lnTo>
                      <a:pt x="0" y="174"/>
                    </a:lnTo>
                    <a:lnTo>
                      <a:pt x="0" y="176"/>
                    </a:lnTo>
                    <a:lnTo>
                      <a:pt x="1" y="177"/>
                    </a:lnTo>
                    <a:lnTo>
                      <a:pt x="4" y="179"/>
                    </a:lnTo>
                    <a:lnTo>
                      <a:pt x="6" y="179"/>
                    </a:lnTo>
                    <a:lnTo>
                      <a:pt x="7" y="179"/>
                    </a:lnTo>
                    <a:lnTo>
                      <a:pt x="8" y="178"/>
                    </a:lnTo>
                    <a:lnTo>
                      <a:pt x="9" y="176"/>
                    </a:lnTo>
                    <a:lnTo>
                      <a:pt x="9" y="176"/>
                    </a:lnTo>
                    <a:lnTo>
                      <a:pt x="12" y="155"/>
                    </a:lnTo>
                    <a:lnTo>
                      <a:pt x="15" y="133"/>
                    </a:lnTo>
                    <a:lnTo>
                      <a:pt x="18" y="111"/>
                    </a:lnTo>
                    <a:lnTo>
                      <a:pt x="24" y="91"/>
                    </a:lnTo>
                    <a:lnTo>
                      <a:pt x="24" y="91"/>
                    </a:lnTo>
                    <a:lnTo>
                      <a:pt x="28" y="69"/>
                    </a:lnTo>
                    <a:lnTo>
                      <a:pt x="32" y="48"/>
                    </a:lnTo>
                    <a:lnTo>
                      <a:pt x="34" y="27"/>
                    </a:lnTo>
                    <a:lnTo>
                      <a:pt x="35" y="5"/>
                    </a:lnTo>
                    <a:lnTo>
                      <a:pt x="35" y="5"/>
                    </a:lnTo>
                    <a:lnTo>
                      <a:pt x="34" y="3"/>
                    </a:lnTo>
                    <a:lnTo>
                      <a:pt x="33" y="1"/>
                    </a:lnTo>
                    <a:lnTo>
                      <a:pt x="32" y="0"/>
                    </a:lnTo>
                    <a:lnTo>
                      <a:pt x="30" y="0"/>
                    </a:lnTo>
                    <a:lnTo>
                      <a:pt x="28" y="0"/>
                    </a:lnTo>
                    <a:lnTo>
                      <a:pt x="27" y="1"/>
                    </a:lnTo>
                    <a:lnTo>
                      <a:pt x="26" y="3"/>
                    </a:lnTo>
                    <a:lnTo>
                      <a:pt x="26" y="5"/>
                    </a:lnTo>
                    <a:lnTo>
                      <a:pt x="26" y="5"/>
                    </a:lnTo>
                    <a:close/>
                  </a:path>
                </a:pathLst>
              </a:custGeom>
              <a:grpFill/>
              <a:ln w="9525">
                <a:noFill/>
                <a:round/>
              </a:ln>
            </p:spPr>
            <p:txBody>
              <a:bodyPr vert="horz" wrap="square" lIns="121920" tIns="60960" rIns="121920" bIns="60960" numCol="1" anchor="t" anchorCtr="0" compatLnSpc="1"/>
              <a:lstStyle/>
              <a:p>
                <a:endParaRPr lang="zh-CN" altLang="en-US" sz="2400">
                  <a:cs typeface="+mn-ea"/>
                  <a:sym typeface="+mn-lt"/>
                </a:endParaRPr>
              </a:p>
            </p:txBody>
          </p:sp>
          <p:sp>
            <p:nvSpPr>
              <p:cNvPr id="50" name="Freeform 201"/>
              <p:cNvSpPr/>
              <p:nvPr/>
            </p:nvSpPr>
            <p:spPr bwMode="auto">
              <a:xfrm>
                <a:off x="4570413" y="2508250"/>
                <a:ext cx="12700" cy="41275"/>
              </a:xfrm>
              <a:custGeom>
                <a:avLst/>
                <a:gdLst/>
                <a:ahLst/>
                <a:cxnLst>
                  <a:cxn ang="0">
                    <a:pos x="12" y="3"/>
                  </a:cxn>
                  <a:cxn ang="0">
                    <a:pos x="12" y="3"/>
                  </a:cxn>
                  <a:cxn ang="0">
                    <a:pos x="8" y="21"/>
                  </a:cxn>
                  <a:cxn ang="0">
                    <a:pos x="6" y="38"/>
                  </a:cxn>
                  <a:cxn ang="0">
                    <a:pos x="3" y="56"/>
                  </a:cxn>
                  <a:cxn ang="0">
                    <a:pos x="0" y="73"/>
                  </a:cxn>
                  <a:cxn ang="0">
                    <a:pos x="0" y="73"/>
                  </a:cxn>
                  <a:cxn ang="0">
                    <a:pos x="0" y="76"/>
                  </a:cxn>
                  <a:cxn ang="0">
                    <a:pos x="1" y="77"/>
                  </a:cxn>
                  <a:cxn ang="0">
                    <a:pos x="2" y="78"/>
                  </a:cxn>
                  <a:cxn ang="0">
                    <a:pos x="3" y="79"/>
                  </a:cxn>
                  <a:cxn ang="0">
                    <a:pos x="5" y="79"/>
                  </a:cxn>
                  <a:cxn ang="0">
                    <a:pos x="7" y="79"/>
                  </a:cxn>
                  <a:cxn ang="0">
                    <a:pos x="8" y="78"/>
                  </a:cxn>
                  <a:cxn ang="0">
                    <a:pos x="9" y="76"/>
                  </a:cxn>
                  <a:cxn ang="0">
                    <a:pos x="9" y="76"/>
                  </a:cxn>
                  <a:cxn ang="0">
                    <a:pos x="12" y="58"/>
                  </a:cxn>
                  <a:cxn ang="0">
                    <a:pos x="14" y="40"/>
                  </a:cxn>
                  <a:cxn ang="0">
                    <a:pos x="17" y="23"/>
                  </a:cxn>
                  <a:cxn ang="0">
                    <a:pos x="22" y="6"/>
                  </a:cxn>
                  <a:cxn ang="0">
                    <a:pos x="22" y="6"/>
                  </a:cxn>
                  <a:cxn ang="0">
                    <a:pos x="22" y="4"/>
                  </a:cxn>
                  <a:cxn ang="0">
                    <a:pos x="22" y="2"/>
                  </a:cxn>
                  <a:cxn ang="0">
                    <a:pos x="21" y="1"/>
                  </a:cxn>
                  <a:cxn ang="0">
                    <a:pos x="19" y="0"/>
                  </a:cxn>
                  <a:cxn ang="0">
                    <a:pos x="16" y="0"/>
                  </a:cxn>
                  <a:cxn ang="0">
                    <a:pos x="15" y="0"/>
                  </a:cxn>
                  <a:cxn ang="0">
                    <a:pos x="13" y="1"/>
                  </a:cxn>
                  <a:cxn ang="0">
                    <a:pos x="12" y="3"/>
                  </a:cxn>
                  <a:cxn ang="0">
                    <a:pos x="12" y="3"/>
                  </a:cxn>
                </a:cxnLst>
                <a:rect l="0" t="0" r="r" b="b"/>
                <a:pathLst>
                  <a:path w="22" h="79">
                    <a:moveTo>
                      <a:pt x="12" y="3"/>
                    </a:moveTo>
                    <a:lnTo>
                      <a:pt x="12" y="3"/>
                    </a:lnTo>
                    <a:lnTo>
                      <a:pt x="8" y="21"/>
                    </a:lnTo>
                    <a:lnTo>
                      <a:pt x="6" y="38"/>
                    </a:lnTo>
                    <a:lnTo>
                      <a:pt x="3" y="56"/>
                    </a:lnTo>
                    <a:lnTo>
                      <a:pt x="0" y="73"/>
                    </a:lnTo>
                    <a:lnTo>
                      <a:pt x="0" y="73"/>
                    </a:lnTo>
                    <a:lnTo>
                      <a:pt x="0" y="76"/>
                    </a:lnTo>
                    <a:lnTo>
                      <a:pt x="1" y="77"/>
                    </a:lnTo>
                    <a:lnTo>
                      <a:pt x="2" y="78"/>
                    </a:lnTo>
                    <a:lnTo>
                      <a:pt x="3" y="79"/>
                    </a:lnTo>
                    <a:lnTo>
                      <a:pt x="5" y="79"/>
                    </a:lnTo>
                    <a:lnTo>
                      <a:pt x="7" y="79"/>
                    </a:lnTo>
                    <a:lnTo>
                      <a:pt x="8" y="78"/>
                    </a:lnTo>
                    <a:lnTo>
                      <a:pt x="9" y="76"/>
                    </a:lnTo>
                    <a:lnTo>
                      <a:pt x="9" y="76"/>
                    </a:lnTo>
                    <a:lnTo>
                      <a:pt x="12" y="58"/>
                    </a:lnTo>
                    <a:lnTo>
                      <a:pt x="14" y="40"/>
                    </a:lnTo>
                    <a:lnTo>
                      <a:pt x="17" y="23"/>
                    </a:lnTo>
                    <a:lnTo>
                      <a:pt x="22" y="6"/>
                    </a:lnTo>
                    <a:lnTo>
                      <a:pt x="22" y="6"/>
                    </a:lnTo>
                    <a:lnTo>
                      <a:pt x="22" y="4"/>
                    </a:lnTo>
                    <a:lnTo>
                      <a:pt x="22" y="2"/>
                    </a:lnTo>
                    <a:lnTo>
                      <a:pt x="21" y="1"/>
                    </a:lnTo>
                    <a:lnTo>
                      <a:pt x="19" y="0"/>
                    </a:lnTo>
                    <a:lnTo>
                      <a:pt x="16" y="0"/>
                    </a:lnTo>
                    <a:lnTo>
                      <a:pt x="15" y="0"/>
                    </a:lnTo>
                    <a:lnTo>
                      <a:pt x="13" y="1"/>
                    </a:lnTo>
                    <a:lnTo>
                      <a:pt x="12" y="3"/>
                    </a:lnTo>
                    <a:lnTo>
                      <a:pt x="12" y="3"/>
                    </a:lnTo>
                    <a:close/>
                  </a:path>
                </a:pathLst>
              </a:custGeom>
              <a:grpFill/>
              <a:ln w="9525">
                <a:noFill/>
                <a:round/>
              </a:ln>
            </p:spPr>
            <p:txBody>
              <a:bodyPr vert="horz" wrap="square" lIns="121920" tIns="60960" rIns="121920" bIns="60960" numCol="1" anchor="t" anchorCtr="0" compatLnSpc="1"/>
              <a:lstStyle/>
              <a:p>
                <a:endParaRPr lang="zh-CN" altLang="en-US" sz="2400">
                  <a:cs typeface="+mn-ea"/>
                  <a:sym typeface="+mn-lt"/>
                </a:endParaRPr>
              </a:p>
            </p:txBody>
          </p:sp>
          <p:sp>
            <p:nvSpPr>
              <p:cNvPr id="51" name="Freeform 202"/>
              <p:cNvSpPr/>
              <p:nvPr/>
            </p:nvSpPr>
            <p:spPr bwMode="auto">
              <a:xfrm>
                <a:off x="4603750" y="2557463"/>
                <a:ext cx="15875" cy="46038"/>
              </a:xfrm>
              <a:custGeom>
                <a:avLst/>
                <a:gdLst/>
                <a:ahLst/>
                <a:cxnLst>
                  <a:cxn ang="0">
                    <a:pos x="20" y="3"/>
                  </a:cxn>
                  <a:cxn ang="0">
                    <a:pos x="20" y="3"/>
                  </a:cxn>
                  <a:cxn ang="0">
                    <a:pos x="0" y="79"/>
                  </a:cxn>
                  <a:cxn ang="0">
                    <a:pos x="0" y="79"/>
                  </a:cxn>
                  <a:cxn ang="0">
                    <a:pos x="0" y="81"/>
                  </a:cxn>
                  <a:cxn ang="0">
                    <a:pos x="1" y="83"/>
                  </a:cxn>
                  <a:cxn ang="0">
                    <a:pos x="2" y="84"/>
                  </a:cxn>
                  <a:cxn ang="0">
                    <a:pos x="4" y="85"/>
                  </a:cxn>
                  <a:cxn ang="0">
                    <a:pos x="5" y="85"/>
                  </a:cxn>
                  <a:cxn ang="0">
                    <a:pos x="7" y="85"/>
                  </a:cxn>
                  <a:cxn ang="0">
                    <a:pos x="8" y="84"/>
                  </a:cxn>
                  <a:cxn ang="0">
                    <a:pos x="9" y="82"/>
                  </a:cxn>
                  <a:cxn ang="0">
                    <a:pos x="9" y="82"/>
                  </a:cxn>
                  <a:cxn ang="0">
                    <a:pos x="28" y="5"/>
                  </a:cxn>
                  <a:cxn ang="0">
                    <a:pos x="28" y="5"/>
                  </a:cxn>
                  <a:cxn ang="0">
                    <a:pos x="29" y="3"/>
                  </a:cxn>
                  <a:cxn ang="0">
                    <a:pos x="28" y="2"/>
                  </a:cxn>
                  <a:cxn ang="0">
                    <a:pos x="27" y="1"/>
                  </a:cxn>
                  <a:cxn ang="0">
                    <a:pos x="25" y="0"/>
                  </a:cxn>
                  <a:cxn ang="0">
                    <a:pos x="23" y="0"/>
                  </a:cxn>
                  <a:cxn ang="0">
                    <a:pos x="22" y="0"/>
                  </a:cxn>
                  <a:cxn ang="0">
                    <a:pos x="20" y="1"/>
                  </a:cxn>
                  <a:cxn ang="0">
                    <a:pos x="20" y="3"/>
                  </a:cxn>
                  <a:cxn ang="0">
                    <a:pos x="20" y="3"/>
                  </a:cxn>
                </a:cxnLst>
                <a:rect l="0" t="0" r="r" b="b"/>
                <a:pathLst>
                  <a:path w="29" h="85">
                    <a:moveTo>
                      <a:pt x="20" y="3"/>
                    </a:moveTo>
                    <a:lnTo>
                      <a:pt x="20" y="3"/>
                    </a:lnTo>
                    <a:lnTo>
                      <a:pt x="0" y="79"/>
                    </a:lnTo>
                    <a:lnTo>
                      <a:pt x="0" y="79"/>
                    </a:lnTo>
                    <a:lnTo>
                      <a:pt x="0" y="81"/>
                    </a:lnTo>
                    <a:lnTo>
                      <a:pt x="1" y="83"/>
                    </a:lnTo>
                    <a:lnTo>
                      <a:pt x="2" y="84"/>
                    </a:lnTo>
                    <a:lnTo>
                      <a:pt x="4" y="85"/>
                    </a:lnTo>
                    <a:lnTo>
                      <a:pt x="5" y="85"/>
                    </a:lnTo>
                    <a:lnTo>
                      <a:pt x="7" y="85"/>
                    </a:lnTo>
                    <a:lnTo>
                      <a:pt x="8" y="84"/>
                    </a:lnTo>
                    <a:lnTo>
                      <a:pt x="9" y="82"/>
                    </a:lnTo>
                    <a:lnTo>
                      <a:pt x="9" y="82"/>
                    </a:lnTo>
                    <a:lnTo>
                      <a:pt x="28" y="5"/>
                    </a:lnTo>
                    <a:lnTo>
                      <a:pt x="28" y="5"/>
                    </a:lnTo>
                    <a:lnTo>
                      <a:pt x="29" y="3"/>
                    </a:lnTo>
                    <a:lnTo>
                      <a:pt x="28" y="2"/>
                    </a:lnTo>
                    <a:lnTo>
                      <a:pt x="27" y="1"/>
                    </a:lnTo>
                    <a:lnTo>
                      <a:pt x="25" y="0"/>
                    </a:lnTo>
                    <a:lnTo>
                      <a:pt x="23" y="0"/>
                    </a:lnTo>
                    <a:lnTo>
                      <a:pt x="22" y="0"/>
                    </a:lnTo>
                    <a:lnTo>
                      <a:pt x="20" y="1"/>
                    </a:lnTo>
                    <a:lnTo>
                      <a:pt x="20" y="3"/>
                    </a:lnTo>
                    <a:lnTo>
                      <a:pt x="20" y="3"/>
                    </a:lnTo>
                    <a:close/>
                  </a:path>
                </a:pathLst>
              </a:custGeom>
              <a:grpFill/>
              <a:ln w="9525">
                <a:noFill/>
                <a:round/>
              </a:ln>
            </p:spPr>
            <p:txBody>
              <a:bodyPr vert="horz" wrap="square" lIns="121920" tIns="60960" rIns="121920" bIns="60960" numCol="1" anchor="t" anchorCtr="0" compatLnSpc="1"/>
              <a:lstStyle/>
              <a:p>
                <a:endParaRPr lang="zh-CN" altLang="en-US" sz="2400">
                  <a:cs typeface="+mn-ea"/>
                  <a:sym typeface="+mn-lt"/>
                </a:endParaRPr>
              </a:p>
            </p:txBody>
          </p:sp>
          <p:sp>
            <p:nvSpPr>
              <p:cNvPr id="52" name="Freeform 203"/>
              <p:cNvSpPr/>
              <p:nvPr/>
            </p:nvSpPr>
            <p:spPr bwMode="auto">
              <a:xfrm>
                <a:off x="4687888" y="2668588"/>
                <a:ext cx="15875" cy="61913"/>
              </a:xfrm>
              <a:custGeom>
                <a:avLst/>
                <a:gdLst/>
                <a:ahLst/>
                <a:cxnLst>
                  <a:cxn ang="0">
                    <a:pos x="19" y="4"/>
                  </a:cxn>
                  <a:cxn ang="0">
                    <a:pos x="19" y="4"/>
                  </a:cxn>
                  <a:cxn ang="0">
                    <a:pos x="19" y="12"/>
                  </a:cxn>
                  <a:cxn ang="0">
                    <a:pos x="17" y="19"/>
                  </a:cxn>
                  <a:cxn ang="0">
                    <a:pos x="12" y="35"/>
                  </a:cxn>
                  <a:cxn ang="0">
                    <a:pos x="8" y="50"/>
                  </a:cxn>
                  <a:cxn ang="0">
                    <a:pos x="7" y="58"/>
                  </a:cxn>
                  <a:cxn ang="0">
                    <a:pos x="6" y="65"/>
                  </a:cxn>
                  <a:cxn ang="0">
                    <a:pos x="6" y="65"/>
                  </a:cxn>
                  <a:cxn ang="0">
                    <a:pos x="6" y="76"/>
                  </a:cxn>
                  <a:cxn ang="0">
                    <a:pos x="5" y="89"/>
                  </a:cxn>
                  <a:cxn ang="0">
                    <a:pos x="4" y="99"/>
                  </a:cxn>
                  <a:cxn ang="0">
                    <a:pos x="0" y="110"/>
                  </a:cxn>
                  <a:cxn ang="0">
                    <a:pos x="0" y="110"/>
                  </a:cxn>
                  <a:cxn ang="0">
                    <a:pos x="0" y="112"/>
                  </a:cxn>
                  <a:cxn ang="0">
                    <a:pos x="0" y="113"/>
                  </a:cxn>
                  <a:cxn ang="0">
                    <a:pos x="1" y="116"/>
                  </a:cxn>
                  <a:cxn ang="0">
                    <a:pos x="3" y="116"/>
                  </a:cxn>
                  <a:cxn ang="0">
                    <a:pos x="6" y="116"/>
                  </a:cxn>
                  <a:cxn ang="0">
                    <a:pos x="8" y="114"/>
                  </a:cxn>
                  <a:cxn ang="0">
                    <a:pos x="9" y="112"/>
                  </a:cxn>
                  <a:cxn ang="0">
                    <a:pos x="9" y="112"/>
                  </a:cxn>
                  <a:cxn ang="0">
                    <a:pos x="12" y="102"/>
                  </a:cxn>
                  <a:cxn ang="0">
                    <a:pos x="14" y="92"/>
                  </a:cxn>
                  <a:cxn ang="0">
                    <a:pos x="15" y="80"/>
                  </a:cxn>
                  <a:cxn ang="0">
                    <a:pos x="15" y="70"/>
                  </a:cxn>
                  <a:cxn ang="0">
                    <a:pos x="15" y="70"/>
                  </a:cxn>
                  <a:cxn ang="0">
                    <a:pos x="17" y="62"/>
                  </a:cxn>
                  <a:cxn ang="0">
                    <a:pos x="18" y="54"/>
                  </a:cxn>
                  <a:cxn ang="0">
                    <a:pos x="22" y="37"/>
                  </a:cxn>
                  <a:cxn ang="0">
                    <a:pos x="26" y="20"/>
                  </a:cxn>
                  <a:cxn ang="0">
                    <a:pos x="28" y="12"/>
                  </a:cxn>
                  <a:cxn ang="0">
                    <a:pos x="29" y="4"/>
                  </a:cxn>
                  <a:cxn ang="0">
                    <a:pos x="29" y="4"/>
                  </a:cxn>
                  <a:cxn ang="0">
                    <a:pos x="28" y="2"/>
                  </a:cxn>
                  <a:cxn ang="0">
                    <a:pos x="27" y="1"/>
                  </a:cxn>
                  <a:cxn ang="0">
                    <a:pos x="26" y="0"/>
                  </a:cxn>
                  <a:cxn ang="0">
                    <a:pos x="24" y="0"/>
                  </a:cxn>
                  <a:cxn ang="0">
                    <a:pos x="22" y="0"/>
                  </a:cxn>
                  <a:cxn ang="0">
                    <a:pos x="21" y="1"/>
                  </a:cxn>
                  <a:cxn ang="0">
                    <a:pos x="20" y="2"/>
                  </a:cxn>
                  <a:cxn ang="0">
                    <a:pos x="19" y="4"/>
                  </a:cxn>
                  <a:cxn ang="0">
                    <a:pos x="19" y="4"/>
                  </a:cxn>
                </a:cxnLst>
                <a:rect l="0" t="0" r="r" b="b"/>
                <a:pathLst>
                  <a:path w="29" h="116">
                    <a:moveTo>
                      <a:pt x="19" y="4"/>
                    </a:moveTo>
                    <a:lnTo>
                      <a:pt x="19" y="4"/>
                    </a:lnTo>
                    <a:lnTo>
                      <a:pt x="19" y="12"/>
                    </a:lnTo>
                    <a:lnTo>
                      <a:pt x="17" y="19"/>
                    </a:lnTo>
                    <a:lnTo>
                      <a:pt x="12" y="35"/>
                    </a:lnTo>
                    <a:lnTo>
                      <a:pt x="8" y="50"/>
                    </a:lnTo>
                    <a:lnTo>
                      <a:pt x="7" y="58"/>
                    </a:lnTo>
                    <a:lnTo>
                      <a:pt x="6" y="65"/>
                    </a:lnTo>
                    <a:lnTo>
                      <a:pt x="6" y="65"/>
                    </a:lnTo>
                    <a:lnTo>
                      <a:pt x="6" y="76"/>
                    </a:lnTo>
                    <a:lnTo>
                      <a:pt x="5" y="89"/>
                    </a:lnTo>
                    <a:lnTo>
                      <a:pt x="4" y="99"/>
                    </a:lnTo>
                    <a:lnTo>
                      <a:pt x="0" y="110"/>
                    </a:lnTo>
                    <a:lnTo>
                      <a:pt x="0" y="110"/>
                    </a:lnTo>
                    <a:lnTo>
                      <a:pt x="0" y="112"/>
                    </a:lnTo>
                    <a:lnTo>
                      <a:pt x="0" y="113"/>
                    </a:lnTo>
                    <a:lnTo>
                      <a:pt x="1" y="116"/>
                    </a:lnTo>
                    <a:lnTo>
                      <a:pt x="3" y="116"/>
                    </a:lnTo>
                    <a:lnTo>
                      <a:pt x="6" y="116"/>
                    </a:lnTo>
                    <a:lnTo>
                      <a:pt x="8" y="114"/>
                    </a:lnTo>
                    <a:lnTo>
                      <a:pt x="9" y="112"/>
                    </a:lnTo>
                    <a:lnTo>
                      <a:pt x="9" y="112"/>
                    </a:lnTo>
                    <a:lnTo>
                      <a:pt x="12" y="102"/>
                    </a:lnTo>
                    <a:lnTo>
                      <a:pt x="14" y="92"/>
                    </a:lnTo>
                    <a:lnTo>
                      <a:pt x="15" y="80"/>
                    </a:lnTo>
                    <a:lnTo>
                      <a:pt x="15" y="70"/>
                    </a:lnTo>
                    <a:lnTo>
                      <a:pt x="15" y="70"/>
                    </a:lnTo>
                    <a:lnTo>
                      <a:pt x="17" y="62"/>
                    </a:lnTo>
                    <a:lnTo>
                      <a:pt x="18" y="54"/>
                    </a:lnTo>
                    <a:lnTo>
                      <a:pt x="22" y="37"/>
                    </a:lnTo>
                    <a:lnTo>
                      <a:pt x="26" y="20"/>
                    </a:lnTo>
                    <a:lnTo>
                      <a:pt x="28" y="12"/>
                    </a:lnTo>
                    <a:lnTo>
                      <a:pt x="29" y="4"/>
                    </a:lnTo>
                    <a:lnTo>
                      <a:pt x="29" y="4"/>
                    </a:lnTo>
                    <a:lnTo>
                      <a:pt x="28" y="2"/>
                    </a:lnTo>
                    <a:lnTo>
                      <a:pt x="27" y="1"/>
                    </a:lnTo>
                    <a:lnTo>
                      <a:pt x="26" y="0"/>
                    </a:lnTo>
                    <a:lnTo>
                      <a:pt x="24" y="0"/>
                    </a:lnTo>
                    <a:lnTo>
                      <a:pt x="22" y="0"/>
                    </a:lnTo>
                    <a:lnTo>
                      <a:pt x="21" y="1"/>
                    </a:lnTo>
                    <a:lnTo>
                      <a:pt x="20" y="2"/>
                    </a:lnTo>
                    <a:lnTo>
                      <a:pt x="19" y="4"/>
                    </a:lnTo>
                    <a:lnTo>
                      <a:pt x="19" y="4"/>
                    </a:lnTo>
                    <a:close/>
                  </a:path>
                </a:pathLst>
              </a:custGeom>
              <a:grpFill/>
              <a:ln w="9525">
                <a:noFill/>
                <a:round/>
              </a:ln>
            </p:spPr>
            <p:txBody>
              <a:bodyPr vert="horz" wrap="square" lIns="121920" tIns="60960" rIns="121920" bIns="60960" numCol="1" anchor="t" anchorCtr="0" compatLnSpc="1"/>
              <a:lstStyle/>
              <a:p>
                <a:endParaRPr lang="zh-CN" altLang="en-US" sz="2400">
                  <a:cs typeface="+mn-ea"/>
                  <a:sym typeface="+mn-lt"/>
                </a:endParaRPr>
              </a:p>
            </p:txBody>
          </p:sp>
          <p:sp>
            <p:nvSpPr>
              <p:cNvPr id="53" name="Freeform 204"/>
              <p:cNvSpPr/>
              <p:nvPr/>
            </p:nvSpPr>
            <p:spPr bwMode="auto">
              <a:xfrm>
                <a:off x="4714875" y="2657475"/>
                <a:ext cx="11113" cy="61913"/>
              </a:xfrm>
              <a:custGeom>
                <a:avLst/>
                <a:gdLst/>
                <a:ahLst/>
                <a:cxnLst>
                  <a:cxn ang="0">
                    <a:pos x="12" y="5"/>
                  </a:cxn>
                  <a:cxn ang="0">
                    <a:pos x="12" y="5"/>
                  </a:cxn>
                  <a:cxn ang="0">
                    <a:pos x="10" y="32"/>
                  </a:cxn>
                  <a:cxn ang="0">
                    <a:pos x="6" y="59"/>
                  </a:cxn>
                  <a:cxn ang="0">
                    <a:pos x="2" y="86"/>
                  </a:cxn>
                  <a:cxn ang="0">
                    <a:pos x="0" y="113"/>
                  </a:cxn>
                  <a:cxn ang="0">
                    <a:pos x="0" y="113"/>
                  </a:cxn>
                  <a:cxn ang="0">
                    <a:pos x="0" y="115"/>
                  </a:cxn>
                  <a:cxn ang="0">
                    <a:pos x="1" y="116"/>
                  </a:cxn>
                  <a:cxn ang="0">
                    <a:pos x="3" y="117"/>
                  </a:cxn>
                  <a:cxn ang="0">
                    <a:pos x="4" y="117"/>
                  </a:cxn>
                  <a:cxn ang="0">
                    <a:pos x="6" y="117"/>
                  </a:cxn>
                  <a:cxn ang="0">
                    <a:pos x="8" y="116"/>
                  </a:cxn>
                  <a:cxn ang="0">
                    <a:pos x="9" y="115"/>
                  </a:cxn>
                  <a:cxn ang="0">
                    <a:pos x="9" y="113"/>
                  </a:cxn>
                  <a:cxn ang="0">
                    <a:pos x="9" y="113"/>
                  </a:cxn>
                  <a:cxn ang="0">
                    <a:pos x="11" y="86"/>
                  </a:cxn>
                  <a:cxn ang="0">
                    <a:pos x="15" y="59"/>
                  </a:cxn>
                  <a:cxn ang="0">
                    <a:pos x="19" y="32"/>
                  </a:cxn>
                  <a:cxn ang="0">
                    <a:pos x="21" y="5"/>
                  </a:cxn>
                  <a:cxn ang="0">
                    <a:pos x="21" y="5"/>
                  </a:cxn>
                  <a:cxn ang="0">
                    <a:pos x="21" y="3"/>
                  </a:cxn>
                  <a:cxn ang="0">
                    <a:pos x="20" y="2"/>
                  </a:cxn>
                  <a:cxn ang="0">
                    <a:pos x="19" y="1"/>
                  </a:cxn>
                  <a:cxn ang="0">
                    <a:pos x="17" y="0"/>
                  </a:cxn>
                  <a:cxn ang="0">
                    <a:pos x="15" y="1"/>
                  </a:cxn>
                  <a:cxn ang="0">
                    <a:pos x="14" y="2"/>
                  </a:cxn>
                  <a:cxn ang="0">
                    <a:pos x="13" y="3"/>
                  </a:cxn>
                  <a:cxn ang="0">
                    <a:pos x="12" y="5"/>
                  </a:cxn>
                  <a:cxn ang="0">
                    <a:pos x="12" y="5"/>
                  </a:cxn>
                </a:cxnLst>
                <a:rect l="0" t="0" r="r" b="b"/>
                <a:pathLst>
                  <a:path w="21" h="117">
                    <a:moveTo>
                      <a:pt x="12" y="5"/>
                    </a:moveTo>
                    <a:lnTo>
                      <a:pt x="12" y="5"/>
                    </a:lnTo>
                    <a:lnTo>
                      <a:pt x="10" y="32"/>
                    </a:lnTo>
                    <a:lnTo>
                      <a:pt x="6" y="59"/>
                    </a:lnTo>
                    <a:lnTo>
                      <a:pt x="2" y="86"/>
                    </a:lnTo>
                    <a:lnTo>
                      <a:pt x="0" y="113"/>
                    </a:lnTo>
                    <a:lnTo>
                      <a:pt x="0" y="113"/>
                    </a:lnTo>
                    <a:lnTo>
                      <a:pt x="0" y="115"/>
                    </a:lnTo>
                    <a:lnTo>
                      <a:pt x="1" y="116"/>
                    </a:lnTo>
                    <a:lnTo>
                      <a:pt x="3" y="117"/>
                    </a:lnTo>
                    <a:lnTo>
                      <a:pt x="4" y="117"/>
                    </a:lnTo>
                    <a:lnTo>
                      <a:pt x="6" y="117"/>
                    </a:lnTo>
                    <a:lnTo>
                      <a:pt x="8" y="116"/>
                    </a:lnTo>
                    <a:lnTo>
                      <a:pt x="9" y="115"/>
                    </a:lnTo>
                    <a:lnTo>
                      <a:pt x="9" y="113"/>
                    </a:lnTo>
                    <a:lnTo>
                      <a:pt x="9" y="113"/>
                    </a:lnTo>
                    <a:lnTo>
                      <a:pt x="11" y="86"/>
                    </a:lnTo>
                    <a:lnTo>
                      <a:pt x="15" y="59"/>
                    </a:lnTo>
                    <a:lnTo>
                      <a:pt x="19" y="32"/>
                    </a:lnTo>
                    <a:lnTo>
                      <a:pt x="21" y="5"/>
                    </a:lnTo>
                    <a:lnTo>
                      <a:pt x="21" y="5"/>
                    </a:lnTo>
                    <a:lnTo>
                      <a:pt x="21" y="3"/>
                    </a:lnTo>
                    <a:lnTo>
                      <a:pt x="20" y="2"/>
                    </a:lnTo>
                    <a:lnTo>
                      <a:pt x="19" y="1"/>
                    </a:lnTo>
                    <a:lnTo>
                      <a:pt x="17" y="0"/>
                    </a:lnTo>
                    <a:lnTo>
                      <a:pt x="15" y="1"/>
                    </a:lnTo>
                    <a:lnTo>
                      <a:pt x="14" y="2"/>
                    </a:lnTo>
                    <a:lnTo>
                      <a:pt x="13" y="3"/>
                    </a:lnTo>
                    <a:lnTo>
                      <a:pt x="12" y="5"/>
                    </a:lnTo>
                    <a:lnTo>
                      <a:pt x="12" y="5"/>
                    </a:lnTo>
                    <a:close/>
                  </a:path>
                </a:pathLst>
              </a:custGeom>
              <a:grpFill/>
              <a:ln w="9525">
                <a:noFill/>
                <a:round/>
              </a:ln>
            </p:spPr>
            <p:txBody>
              <a:bodyPr vert="horz" wrap="square" lIns="121920" tIns="60960" rIns="121920" bIns="60960" numCol="1" anchor="t" anchorCtr="0" compatLnSpc="1"/>
              <a:lstStyle/>
              <a:p>
                <a:endParaRPr lang="zh-CN" altLang="en-US" sz="2400">
                  <a:cs typeface="+mn-ea"/>
                  <a:sym typeface="+mn-lt"/>
                </a:endParaRPr>
              </a:p>
            </p:txBody>
          </p:sp>
          <p:sp>
            <p:nvSpPr>
              <p:cNvPr id="54" name="Freeform 206"/>
              <p:cNvSpPr>
                <a:spLocks noEditPoints="1"/>
              </p:cNvSpPr>
              <p:nvPr/>
            </p:nvSpPr>
            <p:spPr bwMode="auto">
              <a:xfrm>
                <a:off x="4249738" y="2249488"/>
                <a:ext cx="555625" cy="574675"/>
              </a:xfrm>
              <a:custGeom>
                <a:avLst/>
                <a:gdLst/>
                <a:ahLst/>
                <a:cxnLst>
                  <a:cxn ang="0">
                    <a:pos x="817" y="1056"/>
                  </a:cxn>
                  <a:cxn ang="0">
                    <a:pos x="716" y="1035"/>
                  </a:cxn>
                  <a:cxn ang="0">
                    <a:pos x="659" y="1016"/>
                  </a:cxn>
                  <a:cxn ang="0">
                    <a:pos x="645" y="1010"/>
                  </a:cxn>
                  <a:cxn ang="0">
                    <a:pos x="623" y="986"/>
                  </a:cxn>
                  <a:cxn ang="0">
                    <a:pos x="608" y="970"/>
                  </a:cxn>
                  <a:cxn ang="0">
                    <a:pos x="577" y="929"/>
                  </a:cxn>
                  <a:cxn ang="0">
                    <a:pos x="513" y="864"/>
                  </a:cxn>
                  <a:cxn ang="0">
                    <a:pos x="403" y="767"/>
                  </a:cxn>
                  <a:cxn ang="0">
                    <a:pos x="307" y="683"/>
                  </a:cxn>
                  <a:cxn ang="0">
                    <a:pos x="222" y="574"/>
                  </a:cxn>
                  <a:cxn ang="0">
                    <a:pos x="139" y="472"/>
                  </a:cxn>
                  <a:cxn ang="0">
                    <a:pos x="97" y="439"/>
                  </a:cxn>
                  <a:cxn ang="0">
                    <a:pos x="31" y="360"/>
                  </a:cxn>
                  <a:cxn ang="0">
                    <a:pos x="27" y="300"/>
                  </a:cxn>
                  <a:cxn ang="0">
                    <a:pos x="84" y="371"/>
                  </a:cxn>
                  <a:cxn ang="0">
                    <a:pos x="141" y="426"/>
                  </a:cxn>
                  <a:cxn ang="0">
                    <a:pos x="208" y="491"/>
                  </a:cxn>
                  <a:cxn ang="0">
                    <a:pos x="305" y="624"/>
                  </a:cxn>
                  <a:cxn ang="0">
                    <a:pos x="398" y="714"/>
                  </a:cxn>
                  <a:cxn ang="0">
                    <a:pos x="481" y="790"/>
                  </a:cxn>
                  <a:cxn ang="0">
                    <a:pos x="571" y="872"/>
                  </a:cxn>
                  <a:cxn ang="0">
                    <a:pos x="646" y="943"/>
                  </a:cxn>
                  <a:cxn ang="0">
                    <a:pos x="724" y="871"/>
                  </a:cxn>
                  <a:cxn ang="0">
                    <a:pos x="843" y="787"/>
                  </a:cxn>
                  <a:cxn ang="0">
                    <a:pos x="981" y="693"/>
                  </a:cxn>
                  <a:cxn ang="0">
                    <a:pos x="917" y="620"/>
                  </a:cxn>
                  <a:cxn ang="0">
                    <a:pos x="751" y="446"/>
                  </a:cxn>
                  <a:cxn ang="0">
                    <a:pos x="583" y="291"/>
                  </a:cxn>
                  <a:cxn ang="0">
                    <a:pos x="501" y="195"/>
                  </a:cxn>
                  <a:cxn ang="0">
                    <a:pos x="431" y="116"/>
                  </a:cxn>
                  <a:cxn ang="0">
                    <a:pos x="378" y="54"/>
                  </a:cxn>
                  <a:cxn ang="0">
                    <a:pos x="377" y="0"/>
                  </a:cxn>
                  <a:cxn ang="0">
                    <a:pos x="496" y="134"/>
                  </a:cxn>
                  <a:cxn ang="0">
                    <a:pos x="631" y="290"/>
                  </a:cxn>
                  <a:cxn ang="0">
                    <a:pos x="729" y="380"/>
                  </a:cxn>
                  <a:cxn ang="0">
                    <a:pos x="900" y="546"/>
                  </a:cxn>
                  <a:cxn ang="0">
                    <a:pos x="980" y="641"/>
                  </a:cxn>
                  <a:cxn ang="0">
                    <a:pos x="1020" y="678"/>
                  </a:cxn>
                  <a:cxn ang="0">
                    <a:pos x="1032" y="689"/>
                  </a:cxn>
                  <a:cxn ang="0">
                    <a:pos x="1037" y="700"/>
                  </a:cxn>
                  <a:cxn ang="0">
                    <a:pos x="1051" y="800"/>
                  </a:cxn>
                  <a:cxn ang="0">
                    <a:pos x="1037" y="911"/>
                  </a:cxn>
                  <a:cxn ang="0">
                    <a:pos x="1029" y="991"/>
                  </a:cxn>
                  <a:cxn ang="0">
                    <a:pos x="1023" y="1039"/>
                  </a:cxn>
                  <a:cxn ang="0">
                    <a:pos x="1016" y="1079"/>
                  </a:cxn>
                  <a:cxn ang="0">
                    <a:pos x="1002" y="1088"/>
                  </a:cxn>
                  <a:cxn ang="0">
                    <a:pos x="996" y="1087"/>
                  </a:cxn>
                  <a:cxn ang="0">
                    <a:pos x="954" y="761"/>
                  </a:cxn>
                  <a:cxn ang="0">
                    <a:pos x="842" y="830"/>
                  </a:cxn>
                  <a:cxn ang="0">
                    <a:pos x="729" y="917"/>
                  </a:cxn>
                  <a:cxn ang="0">
                    <a:pos x="672" y="967"/>
                  </a:cxn>
                  <a:cxn ang="0">
                    <a:pos x="699" y="991"/>
                  </a:cxn>
                  <a:cxn ang="0">
                    <a:pos x="772" y="1010"/>
                  </a:cxn>
                  <a:cxn ang="0">
                    <a:pos x="941" y="1046"/>
                  </a:cxn>
                  <a:cxn ang="0">
                    <a:pos x="989" y="1039"/>
                  </a:cxn>
                  <a:cxn ang="0">
                    <a:pos x="990" y="1018"/>
                  </a:cxn>
                  <a:cxn ang="0">
                    <a:pos x="995" y="957"/>
                  </a:cxn>
                  <a:cxn ang="0">
                    <a:pos x="1010" y="856"/>
                  </a:cxn>
                  <a:cxn ang="0">
                    <a:pos x="1010" y="734"/>
                  </a:cxn>
                </a:cxnLst>
                <a:rect l="0" t="0" r="r" b="b"/>
                <a:pathLst>
                  <a:path w="1051" h="1088">
                    <a:moveTo>
                      <a:pt x="991" y="1088"/>
                    </a:moveTo>
                    <a:lnTo>
                      <a:pt x="991" y="1088"/>
                    </a:lnTo>
                    <a:lnTo>
                      <a:pt x="952" y="1084"/>
                    </a:lnTo>
                    <a:lnTo>
                      <a:pt x="911" y="1078"/>
                    </a:lnTo>
                    <a:lnTo>
                      <a:pt x="866" y="1069"/>
                    </a:lnTo>
                    <a:lnTo>
                      <a:pt x="817" y="1056"/>
                    </a:lnTo>
                    <a:lnTo>
                      <a:pt x="817" y="1056"/>
                    </a:lnTo>
                    <a:lnTo>
                      <a:pt x="773" y="1046"/>
                    </a:lnTo>
                    <a:lnTo>
                      <a:pt x="751" y="1041"/>
                    </a:lnTo>
                    <a:lnTo>
                      <a:pt x="728" y="1037"/>
                    </a:lnTo>
                    <a:lnTo>
                      <a:pt x="728" y="1037"/>
                    </a:lnTo>
                    <a:lnTo>
                      <a:pt x="716" y="1035"/>
                    </a:lnTo>
                    <a:lnTo>
                      <a:pt x="706" y="1031"/>
                    </a:lnTo>
                    <a:lnTo>
                      <a:pt x="686" y="1025"/>
                    </a:lnTo>
                    <a:lnTo>
                      <a:pt x="686" y="1025"/>
                    </a:lnTo>
                    <a:lnTo>
                      <a:pt x="673" y="1020"/>
                    </a:lnTo>
                    <a:lnTo>
                      <a:pt x="659" y="1016"/>
                    </a:lnTo>
                    <a:lnTo>
                      <a:pt x="659" y="1016"/>
                    </a:lnTo>
                    <a:lnTo>
                      <a:pt x="654" y="1015"/>
                    </a:lnTo>
                    <a:lnTo>
                      <a:pt x="651" y="1013"/>
                    </a:lnTo>
                    <a:lnTo>
                      <a:pt x="650" y="1012"/>
                    </a:lnTo>
                    <a:lnTo>
                      <a:pt x="649" y="1011"/>
                    </a:lnTo>
                    <a:lnTo>
                      <a:pt x="649" y="1011"/>
                    </a:lnTo>
                    <a:lnTo>
                      <a:pt x="645" y="1010"/>
                    </a:lnTo>
                    <a:lnTo>
                      <a:pt x="645" y="1010"/>
                    </a:lnTo>
                    <a:lnTo>
                      <a:pt x="640" y="1006"/>
                    </a:lnTo>
                    <a:lnTo>
                      <a:pt x="635" y="1001"/>
                    </a:lnTo>
                    <a:lnTo>
                      <a:pt x="628" y="991"/>
                    </a:lnTo>
                    <a:lnTo>
                      <a:pt x="623" y="986"/>
                    </a:lnTo>
                    <a:lnTo>
                      <a:pt x="623" y="986"/>
                    </a:lnTo>
                    <a:lnTo>
                      <a:pt x="620" y="983"/>
                    </a:lnTo>
                    <a:lnTo>
                      <a:pt x="619" y="982"/>
                    </a:lnTo>
                    <a:lnTo>
                      <a:pt x="619" y="982"/>
                    </a:lnTo>
                    <a:lnTo>
                      <a:pt x="614" y="979"/>
                    </a:lnTo>
                    <a:lnTo>
                      <a:pt x="611" y="976"/>
                    </a:lnTo>
                    <a:lnTo>
                      <a:pt x="608" y="970"/>
                    </a:lnTo>
                    <a:lnTo>
                      <a:pt x="608" y="965"/>
                    </a:lnTo>
                    <a:lnTo>
                      <a:pt x="608" y="963"/>
                    </a:lnTo>
                    <a:lnTo>
                      <a:pt x="606" y="961"/>
                    </a:lnTo>
                    <a:lnTo>
                      <a:pt x="606" y="961"/>
                    </a:lnTo>
                    <a:lnTo>
                      <a:pt x="591" y="946"/>
                    </a:lnTo>
                    <a:lnTo>
                      <a:pt x="577" y="929"/>
                    </a:lnTo>
                    <a:lnTo>
                      <a:pt x="577" y="929"/>
                    </a:lnTo>
                    <a:lnTo>
                      <a:pt x="561" y="912"/>
                    </a:lnTo>
                    <a:lnTo>
                      <a:pt x="546" y="895"/>
                    </a:lnTo>
                    <a:lnTo>
                      <a:pt x="529" y="879"/>
                    </a:lnTo>
                    <a:lnTo>
                      <a:pt x="513" y="864"/>
                    </a:lnTo>
                    <a:lnTo>
                      <a:pt x="513" y="864"/>
                    </a:lnTo>
                    <a:lnTo>
                      <a:pt x="490" y="846"/>
                    </a:lnTo>
                    <a:lnTo>
                      <a:pt x="469" y="827"/>
                    </a:lnTo>
                    <a:lnTo>
                      <a:pt x="428" y="789"/>
                    </a:lnTo>
                    <a:lnTo>
                      <a:pt x="428" y="789"/>
                    </a:lnTo>
                    <a:lnTo>
                      <a:pt x="416" y="777"/>
                    </a:lnTo>
                    <a:lnTo>
                      <a:pt x="403" y="767"/>
                    </a:lnTo>
                    <a:lnTo>
                      <a:pt x="378" y="745"/>
                    </a:lnTo>
                    <a:lnTo>
                      <a:pt x="378" y="745"/>
                    </a:lnTo>
                    <a:lnTo>
                      <a:pt x="356" y="729"/>
                    </a:lnTo>
                    <a:lnTo>
                      <a:pt x="336" y="711"/>
                    </a:lnTo>
                    <a:lnTo>
                      <a:pt x="317" y="693"/>
                    </a:lnTo>
                    <a:lnTo>
                      <a:pt x="307" y="683"/>
                    </a:lnTo>
                    <a:lnTo>
                      <a:pt x="299" y="673"/>
                    </a:lnTo>
                    <a:lnTo>
                      <a:pt x="299" y="673"/>
                    </a:lnTo>
                    <a:lnTo>
                      <a:pt x="271" y="638"/>
                    </a:lnTo>
                    <a:lnTo>
                      <a:pt x="271" y="638"/>
                    </a:lnTo>
                    <a:lnTo>
                      <a:pt x="238" y="596"/>
                    </a:lnTo>
                    <a:lnTo>
                      <a:pt x="222" y="574"/>
                    </a:lnTo>
                    <a:lnTo>
                      <a:pt x="207" y="552"/>
                    </a:lnTo>
                    <a:lnTo>
                      <a:pt x="207" y="552"/>
                    </a:lnTo>
                    <a:lnTo>
                      <a:pt x="194" y="534"/>
                    </a:lnTo>
                    <a:lnTo>
                      <a:pt x="178" y="514"/>
                    </a:lnTo>
                    <a:lnTo>
                      <a:pt x="160" y="493"/>
                    </a:lnTo>
                    <a:lnTo>
                      <a:pt x="139" y="472"/>
                    </a:lnTo>
                    <a:lnTo>
                      <a:pt x="139" y="472"/>
                    </a:lnTo>
                    <a:lnTo>
                      <a:pt x="128" y="461"/>
                    </a:lnTo>
                    <a:lnTo>
                      <a:pt x="115" y="453"/>
                    </a:lnTo>
                    <a:lnTo>
                      <a:pt x="115" y="453"/>
                    </a:lnTo>
                    <a:lnTo>
                      <a:pt x="103" y="444"/>
                    </a:lnTo>
                    <a:lnTo>
                      <a:pt x="97" y="439"/>
                    </a:lnTo>
                    <a:lnTo>
                      <a:pt x="92" y="433"/>
                    </a:lnTo>
                    <a:lnTo>
                      <a:pt x="92" y="433"/>
                    </a:lnTo>
                    <a:lnTo>
                      <a:pt x="74" y="414"/>
                    </a:lnTo>
                    <a:lnTo>
                      <a:pt x="57" y="393"/>
                    </a:lnTo>
                    <a:lnTo>
                      <a:pt x="57" y="393"/>
                    </a:lnTo>
                    <a:lnTo>
                      <a:pt x="31" y="360"/>
                    </a:lnTo>
                    <a:lnTo>
                      <a:pt x="16" y="345"/>
                    </a:lnTo>
                    <a:lnTo>
                      <a:pt x="2" y="329"/>
                    </a:lnTo>
                    <a:lnTo>
                      <a:pt x="2" y="329"/>
                    </a:lnTo>
                    <a:lnTo>
                      <a:pt x="0" y="327"/>
                    </a:lnTo>
                    <a:lnTo>
                      <a:pt x="0" y="327"/>
                    </a:lnTo>
                    <a:lnTo>
                      <a:pt x="27" y="300"/>
                    </a:lnTo>
                    <a:lnTo>
                      <a:pt x="27" y="300"/>
                    </a:lnTo>
                    <a:lnTo>
                      <a:pt x="45" y="322"/>
                    </a:lnTo>
                    <a:lnTo>
                      <a:pt x="45" y="322"/>
                    </a:lnTo>
                    <a:lnTo>
                      <a:pt x="68" y="351"/>
                    </a:lnTo>
                    <a:lnTo>
                      <a:pt x="68" y="351"/>
                    </a:lnTo>
                    <a:lnTo>
                      <a:pt x="84" y="371"/>
                    </a:lnTo>
                    <a:lnTo>
                      <a:pt x="102" y="392"/>
                    </a:lnTo>
                    <a:lnTo>
                      <a:pt x="111" y="401"/>
                    </a:lnTo>
                    <a:lnTo>
                      <a:pt x="120" y="411"/>
                    </a:lnTo>
                    <a:lnTo>
                      <a:pt x="131" y="419"/>
                    </a:lnTo>
                    <a:lnTo>
                      <a:pt x="141" y="426"/>
                    </a:lnTo>
                    <a:lnTo>
                      <a:pt x="141" y="426"/>
                    </a:lnTo>
                    <a:lnTo>
                      <a:pt x="151" y="434"/>
                    </a:lnTo>
                    <a:lnTo>
                      <a:pt x="163" y="444"/>
                    </a:lnTo>
                    <a:lnTo>
                      <a:pt x="174" y="454"/>
                    </a:lnTo>
                    <a:lnTo>
                      <a:pt x="186" y="465"/>
                    </a:lnTo>
                    <a:lnTo>
                      <a:pt x="197" y="478"/>
                    </a:lnTo>
                    <a:lnTo>
                      <a:pt x="208" y="491"/>
                    </a:lnTo>
                    <a:lnTo>
                      <a:pt x="219" y="506"/>
                    </a:lnTo>
                    <a:lnTo>
                      <a:pt x="229" y="521"/>
                    </a:lnTo>
                    <a:lnTo>
                      <a:pt x="229" y="521"/>
                    </a:lnTo>
                    <a:lnTo>
                      <a:pt x="261" y="567"/>
                    </a:lnTo>
                    <a:lnTo>
                      <a:pt x="291" y="607"/>
                    </a:lnTo>
                    <a:lnTo>
                      <a:pt x="305" y="624"/>
                    </a:lnTo>
                    <a:lnTo>
                      <a:pt x="319" y="640"/>
                    </a:lnTo>
                    <a:lnTo>
                      <a:pt x="332" y="654"/>
                    </a:lnTo>
                    <a:lnTo>
                      <a:pt x="346" y="668"/>
                    </a:lnTo>
                    <a:lnTo>
                      <a:pt x="346" y="668"/>
                    </a:lnTo>
                    <a:lnTo>
                      <a:pt x="371" y="692"/>
                    </a:lnTo>
                    <a:lnTo>
                      <a:pt x="398" y="714"/>
                    </a:lnTo>
                    <a:lnTo>
                      <a:pt x="398" y="714"/>
                    </a:lnTo>
                    <a:lnTo>
                      <a:pt x="429" y="741"/>
                    </a:lnTo>
                    <a:lnTo>
                      <a:pt x="445" y="755"/>
                    </a:lnTo>
                    <a:lnTo>
                      <a:pt x="459" y="769"/>
                    </a:lnTo>
                    <a:lnTo>
                      <a:pt x="459" y="769"/>
                    </a:lnTo>
                    <a:lnTo>
                      <a:pt x="481" y="790"/>
                    </a:lnTo>
                    <a:lnTo>
                      <a:pt x="504" y="809"/>
                    </a:lnTo>
                    <a:lnTo>
                      <a:pt x="504" y="809"/>
                    </a:lnTo>
                    <a:lnTo>
                      <a:pt x="526" y="828"/>
                    </a:lnTo>
                    <a:lnTo>
                      <a:pt x="548" y="849"/>
                    </a:lnTo>
                    <a:lnTo>
                      <a:pt x="548" y="849"/>
                    </a:lnTo>
                    <a:lnTo>
                      <a:pt x="571" y="872"/>
                    </a:lnTo>
                    <a:lnTo>
                      <a:pt x="594" y="896"/>
                    </a:lnTo>
                    <a:lnTo>
                      <a:pt x="594" y="896"/>
                    </a:lnTo>
                    <a:lnTo>
                      <a:pt x="615" y="920"/>
                    </a:lnTo>
                    <a:lnTo>
                      <a:pt x="638" y="943"/>
                    </a:lnTo>
                    <a:lnTo>
                      <a:pt x="643" y="948"/>
                    </a:lnTo>
                    <a:lnTo>
                      <a:pt x="646" y="943"/>
                    </a:lnTo>
                    <a:lnTo>
                      <a:pt x="646" y="943"/>
                    </a:lnTo>
                    <a:lnTo>
                      <a:pt x="658" y="929"/>
                    </a:lnTo>
                    <a:lnTo>
                      <a:pt x="669" y="917"/>
                    </a:lnTo>
                    <a:lnTo>
                      <a:pt x="682" y="904"/>
                    </a:lnTo>
                    <a:lnTo>
                      <a:pt x="696" y="893"/>
                    </a:lnTo>
                    <a:lnTo>
                      <a:pt x="724" y="871"/>
                    </a:lnTo>
                    <a:lnTo>
                      <a:pt x="753" y="851"/>
                    </a:lnTo>
                    <a:lnTo>
                      <a:pt x="753" y="851"/>
                    </a:lnTo>
                    <a:lnTo>
                      <a:pt x="784" y="829"/>
                    </a:lnTo>
                    <a:lnTo>
                      <a:pt x="784" y="829"/>
                    </a:lnTo>
                    <a:lnTo>
                      <a:pt x="812" y="807"/>
                    </a:lnTo>
                    <a:lnTo>
                      <a:pt x="843" y="787"/>
                    </a:lnTo>
                    <a:lnTo>
                      <a:pt x="906" y="748"/>
                    </a:lnTo>
                    <a:lnTo>
                      <a:pt x="906" y="748"/>
                    </a:lnTo>
                    <a:lnTo>
                      <a:pt x="944" y="725"/>
                    </a:lnTo>
                    <a:lnTo>
                      <a:pt x="980" y="702"/>
                    </a:lnTo>
                    <a:lnTo>
                      <a:pt x="986" y="698"/>
                    </a:lnTo>
                    <a:lnTo>
                      <a:pt x="981" y="693"/>
                    </a:lnTo>
                    <a:lnTo>
                      <a:pt x="981" y="693"/>
                    </a:lnTo>
                    <a:lnTo>
                      <a:pt x="964" y="676"/>
                    </a:lnTo>
                    <a:lnTo>
                      <a:pt x="949" y="660"/>
                    </a:lnTo>
                    <a:lnTo>
                      <a:pt x="920" y="624"/>
                    </a:lnTo>
                    <a:lnTo>
                      <a:pt x="917" y="620"/>
                    </a:lnTo>
                    <a:lnTo>
                      <a:pt x="917" y="620"/>
                    </a:lnTo>
                    <a:lnTo>
                      <a:pt x="882" y="579"/>
                    </a:lnTo>
                    <a:lnTo>
                      <a:pt x="850" y="543"/>
                    </a:lnTo>
                    <a:lnTo>
                      <a:pt x="819" y="510"/>
                    </a:lnTo>
                    <a:lnTo>
                      <a:pt x="789" y="480"/>
                    </a:lnTo>
                    <a:lnTo>
                      <a:pt x="789" y="480"/>
                    </a:lnTo>
                    <a:lnTo>
                      <a:pt x="751" y="446"/>
                    </a:lnTo>
                    <a:lnTo>
                      <a:pt x="712" y="412"/>
                    </a:lnTo>
                    <a:lnTo>
                      <a:pt x="712" y="412"/>
                    </a:lnTo>
                    <a:lnTo>
                      <a:pt x="668" y="372"/>
                    </a:lnTo>
                    <a:lnTo>
                      <a:pt x="624" y="332"/>
                    </a:lnTo>
                    <a:lnTo>
                      <a:pt x="604" y="313"/>
                    </a:lnTo>
                    <a:lnTo>
                      <a:pt x="583" y="291"/>
                    </a:lnTo>
                    <a:lnTo>
                      <a:pt x="564" y="269"/>
                    </a:lnTo>
                    <a:lnTo>
                      <a:pt x="544" y="246"/>
                    </a:lnTo>
                    <a:lnTo>
                      <a:pt x="544" y="246"/>
                    </a:lnTo>
                    <a:lnTo>
                      <a:pt x="522" y="221"/>
                    </a:lnTo>
                    <a:lnTo>
                      <a:pt x="501" y="195"/>
                    </a:lnTo>
                    <a:lnTo>
                      <a:pt x="501" y="195"/>
                    </a:lnTo>
                    <a:lnTo>
                      <a:pt x="475" y="165"/>
                    </a:lnTo>
                    <a:lnTo>
                      <a:pt x="450" y="135"/>
                    </a:lnTo>
                    <a:lnTo>
                      <a:pt x="450" y="135"/>
                    </a:lnTo>
                    <a:lnTo>
                      <a:pt x="441" y="125"/>
                    </a:lnTo>
                    <a:lnTo>
                      <a:pt x="431" y="116"/>
                    </a:lnTo>
                    <a:lnTo>
                      <a:pt x="431" y="116"/>
                    </a:lnTo>
                    <a:lnTo>
                      <a:pt x="422" y="107"/>
                    </a:lnTo>
                    <a:lnTo>
                      <a:pt x="413" y="98"/>
                    </a:lnTo>
                    <a:lnTo>
                      <a:pt x="413" y="98"/>
                    </a:lnTo>
                    <a:lnTo>
                      <a:pt x="400" y="81"/>
                    </a:lnTo>
                    <a:lnTo>
                      <a:pt x="389" y="67"/>
                    </a:lnTo>
                    <a:lnTo>
                      <a:pt x="378" y="54"/>
                    </a:lnTo>
                    <a:lnTo>
                      <a:pt x="366" y="44"/>
                    </a:lnTo>
                    <a:lnTo>
                      <a:pt x="366" y="44"/>
                    </a:lnTo>
                    <a:lnTo>
                      <a:pt x="355" y="33"/>
                    </a:lnTo>
                    <a:lnTo>
                      <a:pt x="346" y="21"/>
                    </a:lnTo>
                    <a:lnTo>
                      <a:pt x="346" y="21"/>
                    </a:lnTo>
                    <a:lnTo>
                      <a:pt x="377" y="0"/>
                    </a:lnTo>
                    <a:lnTo>
                      <a:pt x="377" y="0"/>
                    </a:lnTo>
                    <a:lnTo>
                      <a:pt x="382" y="6"/>
                    </a:lnTo>
                    <a:lnTo>
                      <a:pt x="382" y="6"/>
                    </a:lnTo>
                    <a:lnTo>
                      <a:pt x="433" y="64"/>
                    </a:lnTo>
                    <a:lnTo>
                      <a:pt x="433" y="64"/>
                    </a:lnTo>
                    <a:lnTo>
                      <a:pt x="496" y="134"/>
                    </a:lnTo>
                    <a:lnTo>
                      <a:pt x="527" y="170"/>
                    </a:lnTo>
                    <a:lnTo>
                      <a:pt x="558" y="207"/>
                    </a:lnTo>
                    <a:lnTo>
                      <a:pt x="558" y="207"/>
                    </a:lnTo>
                    <a:lnTo>
                      <a:pt x="585" y="239"/>
                    </a:lnTo>
                    <a:lnTo>
                      <a:pt x="614" y="273"/>
                    </a:lnTo>
                    <a:lnTo>
                      <a:pt x="631" y="290"/>
                    </a:lnTo>
                    <a:lnTo>
                      <a:pt x="647" y="307"/>
                    </a:lnTo>
                    <a:lnTo>
                      <a:pt x="665" y="324"/>
                    </a:lnTo>
                    <a:lnTo>
                      <a:pt x="683" y="341"/>
                    </a:lnTo>
                    <a:lnTo>
                      <a:pt x="683" y="341"/>
                    </a:lnTo>
                    <a:lnTo>
                      <a:pt x="729" y="380"/>
                    </a:lnTo>
                    <a:lnTo>
                      <a:pt x="729" y="380"/>
                    </a:lnTo>
                    <a:lnTo>
                      <a:pt x="765" y="411"/>
                    </a:lnTo>
                    <a:lnTo>
                      <a:pt x="801" y="444"/>
                    </a:lnTo>
                    <a:lnTo>
                      <a:pt x="801" y="444"/>
                    </a:lnTo>
                    <a:lnTo>
                      <a:pt x="836" y="477"/>
                    </a:lnTo>
                    <a:lnTo>
                      <a:pt x="869" y="511"/>
                    </a:lnTo>
                    <a:lnTo>
                      <a:pt x="900" y="546"/>
                    </a:lnTo>
                    <a:lnTo>
                      <a:pt x="930" y="581"/>
                    </a:lnTo>
                    <a:lnTo>
                      <a:pt x="930" y="581"/>
                    </a:lnTo>
                    <a:lnTo>
                      <a:pt x="946" y="600"/>
                    </a:lnTo>
                    <a:lnTo>
                      <a:pt x="946" y="600"/>
                    </a:lnTo>
                    <a:lnTo>
                      <a:pt x="962" y="620"/>
                    </a:lnTo>
                    <a:lnTo>
                      <a:pt x="980" y="641"/>
                    </a:lnTo>
                    <a:lnTo>
                      <a:pt x="998" y="661"/>
                    </a:lnTo>
                    <a:lnTo>
                      <a:pt x="1008" y="669"/>
                    </a:lnTo>
                    <a:lnTo>
                      <a:pt x="1018" y="677"/>
                    </a:lnTo>
                    <a:lnTo>
                      <a:pt x="1019" y="678"/>
                    </a:lnTo>
                    <a:lnTo>
                      <a:pt x="1020" y="678"/>
                    </a:lnTo>
                    <a:lnTo>
                      <a:pt x="1020" y="678"/>
                    </a:lnTo>
                    <a:lnTo>
                      <a:pt x="1025" y="680"/>
                    </a:lnTo>
                    <a:lnTo>
                      <a:pt x="1029" y="684"/>
                    </a:lnTo>
                    <a:lnTo>
                      <a:pt x="1029" y="685"/>
                    </a:lnTo>
                    <a:lnTo>
                      <a:pt x="1030" y="686"/>
                    </a:lnTo>
                    <a:lnTo>
                      <a:pt x="1030" y="686"/>
                    </a:lnTo>
                    <a:lnTo>
                      <a:pt x="1032" y="689"/>
                    </a:lnTo>
                    <a:lnTo>
                      <a:pt x="1035" y="692"/>
                    </a:lnTo>
                    <a:lnTo>
                      <a:pt x="1036" y="695"/>
                    </a:lnTo>
                    <a:lnTo>
                      <a:pt x="1037" y="698"/>
                    </a:lnTo>
                    <a:lnTo>
                      <a:pt x="1037" y="699"/>
                    </a:lnTo>
                    <a:lnTo>
                      <a:pt x="1037" y="700"/>
                    </a:lnTo>
                    <a:lnTo>
                      <a:pt x="1037" y="700"/>
                    </a:lnTo>
                    <a:lnTo>
                      <a:pt x="1041" y="711"/>
                    </a:lnTo>
                    <a:lnTo>
                      <a:pt x="1045" y="723"/>
                    </a:lnTo>
                    <a:lnTo>
                      <a:pt x="1047" y="735"/>
                    </a:lnTo>
                    <a:lnTo>
                      <a:pt x="1049" y="748"/>
                    </a:lnTo>
                    <a:lnTo>
                      <a:pt x="1051" y="774"/>
                    </a:lnTo>
                    <a:lnTo>
                      <a:pt x="1051" y="800"/>
                    </a:lnTo>
                    <a:lnTo>
                      <a:pt x="1050" y="826"/>
                    </a:lnTo>
                    <a:lnTo>
                      <a:pt x="1047" y="851"/>
                    </a:lnTo>
                    <a:lnTo>
                      <a:pt x="1044" y="872"/>
                    </a:lnTo>
                    <a:lnTo>
                      <a:pt x="1040" y="892"/>
                    </a:lnTo>
                    <a:lnTo>
                      <a:pt x="1040" y="892"/>
                    </a:lnTo>
                    <a:lnTo>
                      <a:pt x="1037" y="911"/>
                    </a:lnTo>
                    <a:lnTo>
                      <a:pt x="1035" y="929"/>
                    </a:lnTo>
                    <a:lnTo>
                      <a:pt x="1030" y="967"/>
                    </a:lnTo>
                    <a:lnTo>
                      <a:pt x="1030" y="973"/>
                    </a:lnTo>
                    <a:lnTo>
                      <a:pt x="1030" y="973"/>
                    </a:lnTo>
                    <a:lnTo>
                      <a:pt x="1029" y="991"/>
                    </a:lnTo>
                    <a:lnTo>
                      <a:pt x="1029" y="991"/>
                    </a:lnTo>
                    <a:lnTo>
                      <a:pt x="1029" y="1009"/>
                    </a:lnTo>
                    <a:lnTo>
                      <a:pt x="1028" y="1017"/>
                    </a:lnTo>
                    <a:lnTo>
                      <a:pt x="1026" y="1024"/>
                    </a:lnTo>
                    <a:lnTo>
                      <a:pt x="1026" y="1024"/>
                    </a:lnTo>
                    <a:lnTo>
                      <a:pt x="1024" y="1031"/>
                    </a:lnTo>
                    <a:lnTo>
                      <a:pt x="1023" y="1039"/>
                    </a:lnTo>
                    <a:lnTo>
                      <a:pt x="1023" y="1051"/>
                    </a:lnTo>
                    <a:lnTo>
                      <a:pt x="1023" y="1051"/>
                    </a:lnTo>
                    <a:lnTo>
                      <a:pt x="1023" y="1059"/>
                    </a:lnTo>
                    <a:lnTo>
                      <a:pt x="1021" y="1068"/>
                    </a:lnTo>
                    <a:lnTo>
                      <a:pt x="1019" y="1075"/>
                    </a:lnTo>
                    <a:lnTo>
                      <a:pt x="1016" y="1079"/>
                    </a:lnTo>
                    <a:lnTo>
                      <a:pt x="1013" y="1083"/>
                    </a:lnTo>
                    <a:lnTo>
                      <a:pt x="1013" y="1083"/>
                    </a:lnTo>
                    <a:lnTo>
                      <a:pt x="1010" y="1085"/>
                    </a:lnTo>
                    <a:lnTo>
                      <a:pt x="1008" y="1086"/>
                    </a:lnTo>
                    <a:lnTo>
                      <a:pt x="1005" y="1087"/>
                    </a:lnTo>
                    <a:lnTo>
                      <a:pt x="1002" y="1088"/>
                    </a:lnTo>
                    <a:lnTo>
                      <a:pt x="1002" y="1088"/>
                    </a:lnTo>
                    <a:lnTo>
                      <a:pt x="1002" y="1088"/>
                    </a:lnTo>
                    <a:lnTo>
                      <a:pt x="998" y="1087"/>
                    </a:lnTo>
                    <a:lnTo>
                      <a:pt x="997" y="1087"/>
                    </a:lnTo>
                    <a:lnTo>
                      <a:pt x="996" y="1087"/>
                    </a:lnTo>
                    <a:lnTo>
                      <a:pt x="996" y="1087"/>
                    </a:lnTo>
                    <a:lnTo>
                      <a:pt x="992" y="1088"/>
                    </a:lnTo>
                    <a:lnTo>
                      <a:pt x="991" y="1088"/>
                    </a:lnTo>
                    <a:close/>
                    <a:moveTo>
                      <a:pt x="1002" y="731"/>
                    </a:moveTo>
                    <a:lnTo>
                      <a:pt x="1002" y="731"/>
                    </a:lnTo>
                    <a:lnTo>
                      <a:pt x="954" y="761"/>
                    </a:lnTo>
                    <a:lnTo>
                      <a:pt x="954" y="761"/>
                    </a:lnTo>
                    <a:lnTo>
                      <a:pt x="918" y="784"/>
                    </a:lnTo>
                    <a:lnTo>
                      <a:pt x="918" y="784"/>
                    </a:lnTo>
                    <a:lnTo>
                      <a:pt x="885" y="803"/>
                    </a:lnTo>
                    <a:lnTo>
                      <a:pt x="885" y="803"/>
                    </a:lnTo>
                    <a:lnTo>
                      <a:pt x="856" y="821"/>
                    </a:lnTo>
                    <a:lnTo>
                      <a:pt x="842" y="830"/>
                    </a:lnTo>
                    <a:lnTo>
                      <a:pt x="829" y="839"/>
                    </a:lnTo>
                    <a:lnTo>
                      <a:pt x="819" y="847"/>
                    </a:lnTo>
                    <a:lnTo>
                      <a:pt x="819" y="847"/>
                    </a:lnTo>
                    <a:lnTo>
                      <a:pt x="773" y="881"/>
                    </a:lnTo>
                    <a:lnTo>
                      <a:pt x="729" y="917"/>
                    </a:lnTo>
                    <a:lnTo>
                      <a:pt x="729" y="917"/>
                    </a:lnTo>
                    <a:lnTo>
                      <a:pt x="717" y="925"/>
                    </a:lnTo>
                    <a:lnTo>
                      <a:pt x="717" y="925"/>
                    </a:lnTo>
                    <a:lnTo>
                      <a:pt x="704" y="936"/>
                    </a:lnTo>
                    <a:lnTo>
                      <a:pt x="691" y="948"/>
                    </a:lnTo>
                    <a:lnTo>
                      <a:pt x="678" y="960"/>
                    </a:lnTo>
                    <a:lnTo>
                      <a:pt x="672" y="967"/>
                    </a:lnTo>
                    <a:lnTo>
                      <a:pt x="668" y="974"/>
                    </a:lnTo>
                    <a:lnTo>
                      <a:pt x="664" y="980"/>
                    </a:lnTo>
                    <a:lnTo>
                      <a:pt x="671" y="982"/>
                    </a:lnTo>
                    <a:lnTo>
                      <a:pt x="671" y="982"/>
                    </a:lnTo>
                    <a:lnTo>
                      <a:pt x="699" y="991"/>
                    </a:lnTo>
                    <a:lnTo>
                      <a:pt x="699" y="991"/>
                    </a:lnTo>
                    <a:lnTo>
                      <a:pt x="718" y="996"/>
                    </a:lnTo>
                    <a:lnTo>
                      <a:pt x="738" y="1003"/>
                    </a:lnTo>
                    <a:lnTo>
                      <a:pt x="738" y="1003"/>
                    </a:lnTo>
                    <a:lnTo>
                      <a:pt x="756" y="1007"/>
                    </a:lnTo>
                    <a:lnTo>
                      <a:pt x="772" y="1010"/>
                    </a:lnTo>
                    <a:lnTo>
                      <a:pt x="772" y="1010"/>
                    </a:lnTo>
                    <a:lnTo>
                      <a:pt x="792" y="1014"/>
                    </a:lnTo>
                    <a:lnTo>
                      <a:pt x="811" y="1018"/>
                    </a:lnTo>
                    <a:lnTo>
                      <a:pt x="811" y="1018"/>
                    </a:lnTo>
                    <a:lnTo>
                      <a:pt x="854" y="1028"/>
                    </a:lnTo>
                    <a:lnTo>
                      <a:pt x="897" y="1039"/>
                    </a:lnTo>
                    <a:lnTo>
                      <a:pt x="941" y="1046"/>
                    </a:lnTo>
                    <a:lnTo>
                      <a:pt x="962" y="1049"/>
                    </a:lnTo>
                    <a:lnTo>
                      <a:pt x="984" y="1051"/>
                    </a:lnTo>
                    <a:lnTo>
                      <a:pt x="991" y="1052"/>
                    </a:lnTo>
                    <a:lnTo>
                      <a:pt x="990" y="1045"/>
                    </a:lnTo>
                    <a:lnTo>
                      <a:pt x="990" y="1045"/>
                    </a:lnTo>
                    <a:lnTo>
                      <a:pt x="989" y="1039"/>
                    </a:lnTo>
                    <a:lnTo>
                      <a:pt x="989" y="1039"/>
                    </a:lnTo>
                    <a:lnTo>
                      <a:pt x="987" y="1032"/>
                    </a:lnTo>
                    <a:lnTo>
                      <a:pt x="987" y="1029"/>
                    </a:lnTo>
                    <a:lnTo>
                      <a:pt x="987" y="1027"/>
                    </a:lnTo>
                    <a:lnTo>
                      <a:pt x="987" y="1027"/>
                    </a:lnTo>
                    <a:lnTo>
                      <a:pt x="990" y="1018"/>
                    </a:lnTo>
                    <a:lnTo>
                      <a:pt x="992" y="1008"/>
                    </a:lnTo>
                    <a:lnTo>
                      <a:pt x="993" y="988"/>
                    </a:lnTo>
                    <a:lnTo>
                      <a:pt x="993" y="988"/>
                    </a:lnTo>
                    <a:lnTo>
                      <a:pt x="994" y="974"/>
                    </a:lnTo>
                    <a:lnTo>
                      <a:pt x="994" y="974"/>
                    </a:lnTo>
                    <a:lnTo>
                      <a:pt x="995" y="957"/>
                    </a:lnTo>
                    <a:lnTo>
                      <a:pt x="995" y="957"/>
                    </a:lnTo>
                    <a:lnTo>
                      <a:pt x="998" y="925"/>
                    </a:lnTo>
                    <a:lnTo>
                      <a:pt x="1000" y="910"/>
                    </a:lnTo>
                    <a:lnTo>
                      <a:pt x="1004" y="893"/>
                    </a:lnTo>
                    <a:lnTo>
                      <a:pt x="1004" y="893"/>
                    </a:lnTo>
                    <a:lnTo>
                      <a:pt x="1010" y="856"/>
                    </a:lnTo>
                    <a:lnTo>
                      <a:pt x="1013" y="835"/>
                    </a:lnTo>
                    <a:lnTo>
                      <a:pt x="1015" y="813"/>
                    </a:lnTo>
                    <a:lnTo>
                      <a:pt x="1016" y="793"/>
                    </a:lnTo>
                    <a:lnTo>
                      <a:pt x="1015" y="772"/>
                    </a:lnTo>
                    <a:lnTo>
                      <a:pt x="1014" y="753"/>
                    </a:lnTo>
                    <a:lnTo>
                      <a:pt x="1010" y="734"/>
                    </a:lnTo>
                    <a:lnTo>
                      <a:pt x="1008" y="726"/>
                    </a:lnTo>
                    <a:lnTo>
                      <a:pt x="1002" y="731"/>
                    </a:lnTo>
                    <a:close/>
                  </a:path>
                </a:pathLst>
              </a:custGeom>
              <a:grpFill/>
              <a:ln w="9525">
                <a:noFill/>
                <a:round/>
              </a:ln>
            </p:spPr>
            <p:txBody>
              <a:bodyPr vert="horz" wrap="square" lIns="121920" tIns="60960" rIns="121920" bIns="60960" numCol="1" anchor="t" anchorCtr="0" compatLnSpc="1"/>
              <a:lstStyle/>
              <a:p>
                <a:endParaRPr lang="zh-CN" altLang="en-US" sz="2400">
                  <a:cs typeface="+mn-ea"/>
                  <a:sym typeface="+mn-lt"/>
                </a:endParaRPr>
              </a:p>
            </p:txBody>
          </p:sp>
          <p:sp>
            <p:nvSpPr>
              <p:cNvPr id="55" name="Freeform 207"/>
              <p:cNvSpPr/>
              <p:nvPr/>
            </p:nvSpPr>
            <p:spPr bwMode="auto">
              <a:xfrm>
                <a:off x="4251325" y="2251075"/>
                <a:ext cx="195263" cy="161925"/>
              </a:xfrm>
              <a:custGeom>
                <a:avLst/>
                <a:gdLst/>
                <a:ahLst/>
                <a:cxnLst>
                  <a:cxn ang="0">
                    <a:pos x="15" y="307"/>
                  </a:cxn>
                  <a:cxn ang="0">
                    <a:pos x="9" y="306"/>
                  </a:cxn>
                  <a:cxn ang="0">
                    <a:pos x="2" y="298"/>
                  </a:cxn>
                  <a:cxn ang="0">
                    <a:pos x="0" y="293"/>
                  </a:cxn>
                  <a:cxn ang="0">
                    <a:pos x="2" y="281"/>
                  </a:cxn>
                  <a:cxn ang="0">
                    <a:pos x="6" y="275"/>
                  </a:cxn>
                  <a:cxn ang="0">
                    <a:pos x="12" y="272"/>
                  </a:cxn>
                  <a:cxn ang="0">
                    <a:pos x="18" y="269"/>
                  </a:cxn>
                  <a:cxn ang="0">
                    <a:pos x="30" y="259"/>
                  </a:cxn>
                  <a:cxn ang="0">
                    <a:pos x="48" y="238"/>
                  </a:cxn>
                  <a:cxn ang="0">
                    <a:pos x="59" y="222"/>
                  </a:cxn>
                  <a:cxn ang="0">
                    <a:pos x="75" y="201"/>
                  </a:cxn>
                  <a:cxn ang="0">
                    <a:pos x="94" y="180"/>
                  </a:cxn>
                  <a:cxn ang="0">
                    <a:pos x="136" y="143"/>
                  </a:cxn>
                  <a:cxn ang="0">
                    <a:pos x="160" y="124"/>
                  </a:cxn>
                  <a:cxn ang="0">
                    <a:pos x="174" y="112"/>
                  </a:cxn>
                  <a:cxn ang="0">
                    <a:pos x="224" y="83"/>
                  </a:cxn>
                  <a:cxn ang="0">
                    <a:pos x="241" y="73"/>
                  </a:cxn>
                  <a:cxn ang="0">
                    <a:pos x="259" y="63"/>
                  </a:cxn>
                  <a:cxn ang="0">
                    <a:pos x="305" y="32"/>
                  </a:cxn>
                  <a:cxn ang="0">
                    <a:pos x="345" y="3"/>
                  </a:cxn>
                  <a:cxn ang="0">
                    <a:pos x="354" y="0"/>
                  </a:cxn>
                  <a:cxn ang="0">
                    <a:pos x="359" y="1"/>
                  </a:cxn>
                  <a:cxn ang="0">
                    <a:pos x="366" y="8"/>
                  </a:cxn>
                  <a:cxn ang="0">
                    <a:pos x="368" y="12"/>
                  </a:cxn>
                  <a:cxn ang="0">
                    <a:pos x="369" y="22"/>
                  </a:cxn>
                  <a:cxn ang="0">
                    <a:pos x="367" y="29"/>
                  </a:cxn>
                  <a:cxn ang="0">
                    <a:pos x="362" y="35"/>
                  </a:cxn>
                  <a:cxn ang="0">
                    <a:pos x="339" y="51"/>
                  </a:cxn>
                  <a:cxn ang="0">
                    <a:pos x="270" y="96"/>
                  </a:cxn>
                  <a:cxn ang="0">
                    <a:pos x="240" y="115"/>
                  </a:cxn>
                  <a:cxn ang="0">
                    <a:pos x="180" y="157"/>
                  </a:cxn>
                  <a:cxn ang="0">
                    <a:pos x="151" y="179"/>
                  </a:cxn>
                  <a:cxn ang="0">
                    <a:pos x="109" y="218"/>
                  </a:cxn>
                  <a:cxn ang="0">
                    <a:pos x="78" y="252"/>
                  </a:cxn>
                  <a:cxn ang="0">
                    <a:pos x="69" y="264"/>
                  </a:cxn>
                  <a:cxn ang="0">
                    <a:pos x="47" y="290"/>
                  </a:cxn>
                  <a:cxn ang="0">
                    <a:pos x="35" y="300"/>
                  </a:cxn>
                  <a:cxn ang="0">
                    <a:pos x="21" y="306"/>
                  </a:cxn>
                  <a:cxn ang="0">
                    <a:pos x="15" y="307"/>
                  </a:cxn>
                </a:cxnLst>
                <a:rect l="0" t="0" r="r" b="b"/>
                <a:pathLst>
                  <a:path w="369" h="307">
                    <a:moveTo>
                      <a:pt x="15" y="307"/>
                    </a:moveTo>
                    <a:lnTo>
                      <a:pt x="15" y="307"/>
                    </a:lnTo>
                    <a:lnTo>
                      <a:pt x="12" y="307"/>
                    </a:lnTo>
                    <a:lnTo>
                      <a:pt x="9" y="306"/>
                    </a:lnTo>
                    <a:lnTo>
                      <a:pt x="5" y="303"/>
                    </a:lnTo>
                    <a:lnTo>
                      <a:pt x="2" y="298"/>
                    </a:lnTo>
                    <a:lnTo>
                      <a:pt x="0" y="293"/>
                    </a:lnTo>
                    <a:lnTo>
                      <a:pt x="0" y="293"/>
                    </a:lnTo>
                    <a:lnTo>
                      <a:pt x="0" y="287"/>
                    </a:lnTo>
                    <a:lnTo>
                      <a:pt x="2" y="281"/>
                    </a:lnTo>
                    <a:lnTo>
                      <a:pt x="4" y="277"/>
                    </a:lnTo>
                    <a:lnTo>
                      <a:pt x="6" y="275"/>
                    </a:lnTo>
                    <a:lnTo>
                      <a:pt x="9" y="273"/>
                    </a:lnTo>
                    <a:lnTo>
                      <a:pt x="12" y="272"/>
                    </a:lnTo>
                    <a:lnTo>
                      <a:pt x="12" y="272"/>
                    </a:lnTo>
                    <a:lnTo>
                      <a:pt x="18" y="269"/>
                    </a:lnTo>
                    <a:lnTo>
                      <a:pt x="24" y="265"/>
                    </a:lnTo>
                    <a:lnTo>
                      <a:pt x="30" y="259"/>
                    </a:lnTo>
                    <a:lnTo>
                      <a:pt x="36" y="253"/>
                    </a:lnTo>
                    <a:lnTo>
                      <a:pt x="48" y="238"/>
                    </a:lnTo>
                    <a:lnTo>
                      <a:pt x="59" y="222"/>
                    </a:lnTo>
                    <a:lnTo>
                      <a:pt x="59" y="222"/>
                    </a:lnTo>
                    <a:lnTo>
                      <a:pt x="68" y="210"/>
                    </a:lnTo>
                    <a:lnTo>
                      <a:pt x="75" y="201"/>
                    </a:lnTo>
                    <a:lnTo>
                      <a:pt x="75" y="201"/>
                    </a:lnTo>
                    <a:lnTo>
                      <a:pt x="94" y="180"/>
                    </a:lnTo>
                    <a:lnTo>
                      <a:pt x="114" y="162"/>
                    </a:lnTo>
                    <a:lnTo>
                      <a:pt x="136" y="143"/>
                    </a:lnTo>
                    <a:lnTo>
                      <a:pt x="157" y="126"/>
                    </a:lnTo>
                    <a:lnTo>
                      <a:pt x="160" y="124"/>
                    </a:lnTo>
                    <a:lnTo>
                      <a:pt x="160" y="124"/>
                    </a:lnTo>
                    <a:lnTo>
                      <a:pt x="174" y="112"/>
                    </a:lnTo>
                    <a:lnTo>
                      <a:pt x="190" y="102"/>
                    </a:lnTo>
                    <a:lnTo>
                      <a:pt x="224" y="83"/>
                    </a:lnTo>
                    <a:lnTo>
                      <a:pt x="224" y="83"/>
                    </a:lnTo>
                    <a:lnTo>
                      <a:pt x="241" y="73"/>
                    </a:lnTo>
                    <a:lnTo>
                      <a:pt x="259" y="63"/>
                    </a:lnTo>
                    <a:lnTo>
                      <a:pt x="259" y="63"/>
                    </a:lnTo>
                    <a:lnTo>
                      <a:pt x="283" y="47"/>
                    </a:lnTo>
                    <a:lnTo>
                      <a:pt x="305" y="32"/>
                    </a:lnTo>
                    <a:lnTo>
                      <a:pt x="345" y="3"/>
                    </a:lnTo>
                    <a:lnTo>
                      <a:pt x="345" y="3"/>
                    </a:lnTo>
                    <a:lnTo>
                      <a:pt x="350" y="1"/>
                    </a:lnTo>
                    <a:lnTo>
                      <a:pt x="354" y="0"/>
                    </a:lnTo>
                    <a:lnTo>
                      <a:pt x="354" y="0"/>
                    </a:lnTo>
                    <a:lnTo>
                      <a:pt x="359" y="1"/>
                    </a:lnTo>
                    <a:lnTo>
                      <a:pt x="363" y="4"/>
                    </a:lnTo>
                    <a:lnTo>
                      <a:pt x="366" y="8"/>
                    </a:lnTo>
                    <a:lnTo>
                      <a:pt x="368" y="12"/>
                    </a:lnTo>
                    <a:lnTo>
                      <a:pt x="368" y="12"/>
                    </a:lnTo>
                    <a:lnTo>
                      <a:pt x="369" y="16"/>
                    </a:lnTo>
                    <a:lnTo>
                      <a:pt x="369" y="22"/>
                    </a:lnTo>
                    <a:lnTo>
                      <a:pt x="369" y="25"/>
                    </a:lnTo>
                    <a:lnTo>
                      <a:pt x="367" y="29"/>
                    </a:lnTo>
                    <a:lnTo>
                      <a:pt x="365" y="32"/>
                    </a:lnTo>
                    <a:lnTo>
                      <a:pt x="362" y="35"/>
                    </a:lnTo>
                    <a:lnTo>
                      <a:pt x="362" y="35"/>
                    </a:lnTo>
                    <a:lnTo>
                      <a:pt x="339" y="51"/>
                    </a:lnTo>
                    <a:lnTo>
                      <a:pt x="317" y="67"/>
                    </a:lnTo>
                    <a:lnTo>
                      <a:pt x="270" y="96"/>
                    </a:lnTo>
                    <a:lnTo>
                      <a:pt x="270" y="96"/>
                    </a:lnTo>
                    <a:lnTo>
                      <a:pt x="240" y="115"/>
                    </a:lnTo>
                    <a:lnTo>
                      <a:pt x="210" y="135"/>
                    </a:lnTo>
                    <a:lnTo>
                      <a:pt x="180" y="157"/>
                    </a:lnTo>
                    <a:lnTo>
                      <a:pt x="151" y="179"/>
                    </a:lnTo>
                    <a:lnTo>
                      <a:pt x="151" y="179"/>
                    </a:lnTo>
                    <a:lnTo>
                      <a:pt x="131" y="198"/>
                    </a:lnTo>
                    <a:lnTo>
                      <a:pt x="109" y="218"/>
                    </a:lnTo>
                    <a:lnTo>
                      <a:pt x="88" y="239"/>
                    </a:lnTo>
                    <a:lnTo>
                      <a:pt x="78" y="252"/>
                    </a:lnTo>
                    <a:lnTo>
                      <a:pt x="69" y="264"/>
                    </a:lnTo>
                    <a:lnTo>
                      <a:pt x="69" y="264"/>
                    </a:lnTo>
                    <a:lnTo>
                      <a:pt x="59" y="277"/>
                    </a:lnTo>
                    <a:lnTo>
                      <a:pt x="47" y="290"/>
                    </a:lnTo>
                    <a:lnTo>
                      <a:pt x="42" y="295"/>
                    </a:lnTo>
                    <a:lnTo>
                      <a:pt x="35" y="300"/>
                    </a:lnTo>
                    <a:lnTo>
                      <a:pt x="29" y="304"/>
                    </a:lnTo>
                    <a:lnTo>
                      <a:pt x="21" y="306"/>
                    </a:lnTo>
                    <a:lnTo>
                      <a:pt x="21" y="306"/>
                    </a:lnTo>
                    <a:lnTo>
                      <a:pt x="15" y="307"/>
                    </a:lnTo>
                    <a:lnTo>
                      <a:pt x="15" y="307"/>
                    </a:lnTo>
                    <a:close/>
                  </a:path>
                </a:pathLst>
              </a:custGeom>
              <a:grpFill/>
              <a:ln w="9525">
                <a:noFill/>
                <a:round/>
              </a:ln>
            </p:spPr>
            <p:txBody>
              <a:bodyPr vert="horz" wrap="square" lIns="121920" tIns="60960" rIns="121920" bIns="60960" numCol="1" anchor="t" anchorCtr="0" compatLnSpc="1"/>
              <a:lstStyle/>
              <a:p>
                <a:endParaRPr lang="zh-CN" altLang="en-US" sz="2400">
                  <a:cs typeface="+mn-ea"/>
                  <a:sym typeface="+mn-lt"/>
                </a:endParaRPr>
              </a:p>
            </p:txBody>
          </p:sp>
          <p:sp>
            <p:nvSpPr>
              <p:cNvPr id="56" name="Freeform 208"/>
              <p:cNvSpPr/>
              <p:nvPr/>
            </p:nvSpPr>
            <p:spPr bwMode="auto">
              <a:xfrm>
                <a:off x="4284663" y="2282825"/>
                <a:ext cx="195263" cy="171450"/>
              </a:xfrm>
              <a:custGeom>
                <a:avLst/>
                <a:gdLst/>
                <a:ahLst/>
                <a:cxnLst>
                  <a:cxn ang="0">
                    <a:pos x="15" y="323"/>
                  </a:cxn>
                  <a:cxn ang="0">
                    <a:pos x="6" y="319"/>
                  </a:cxn>
                  <a:cxn ang="0">
                    <a:pos x="1" y="309"/>
                  </a:cxn>
                  <a:cxn ang="0">
                    <a:pos x="0" y="306"/>
                  </a:cxn>
                  <a:cxn ang="0">
                    <a:pos x="0" y="297"/>
                  </a:cxn>
                  <a:cxn ang="0">
                    <a:pos x="4" y="290"/>
                  </a:cxn>
                  <a:cxn ang="0">
                    <a:pos x="7" y="287"/>
                  </a:cxn>
                  <a:cxn ang="0">
                    <a:pos x="15" y="277"/>
                  </a:cxn>
                  <a:cxn ang="0">
                    <a:pos x="20" y="266"/>
                  </a:cxn>
                  <a:cxn ang="0">
                    <a:pos x="29" y="253"/>
                  </a:cxn>
                  <a:cxn ang="0">
                    <a:pos x="48" y="230"/>
                  </a:cxn>
                  <a:cxn ang="0">
                    <a:pos x="68" y="211"/>
                  </a:cxn>
                  <a:cxn ang="0">
                    <a:pos x="94" y="190"/>
                  </a:cxn>
                  <a:cxn ang="0">
                    <a:pos x="126" y="162"/>
                  </a:cxn>
                  <a:cxn ang="0">
                    <a:pos x="159" y="135"/>
                  </a:cxn>
                  <a:cxn ang="0">
                    <a:pos x="187" y="111"/>
                  </a:cxn>
                  <a:cxn ang="0">
                    <a:pos x="236" y="73"/>
                  </a:cxn>
                  <a:cxn ang="0">
                    <a:pos x="254" y="61"/>
                  </a:cxn>
                  <a:cxn ang="0">
                    <a:pos x="311" y="23"/>
                  </a:cxn>
                  <a:cxn ang="0">
                    <a:pos x="344" y="3"/>
                  </a:cxn>
                  <a:cxn ang="0">
                    <a:pos x="348" y="1"/>
                  </a:cxn>
                  <a:cxn ang="0">
                    <a:pos x="352" y="0"/>
                  </a:cxn>
                  <a:cxn ang="0">
                    <a:pos x="358" y="2"/>
                  </a:cxn>
                  <a:cxn ang="0">
                    <a:pos x="366" y="9"/>
                  </a:cxn>
                  <a:cxn ang="0">
                    <a:pos x="368" y="14"/>
                  </a:cxn>
                  <a:cxn ang="0">
                    <a:pos x="369" y="22"/>
                  </a:cxn>
                  <a:cxn ang="0">
                    <a:pos x="366" y="29"/>
                  </a:cxn>
                  <a:cxn ang="0">
                    <a:pos x="361" y="35"/>
                  </a:cxn>
                  <a:cxn ang="0">
                    <a:pos x="325" y="57"/>
                  </a:cxn>
                  <a:cxn ang="0">
                    <a:pos x="271" y="92"/>
                  </a:cxn>
                  <a:cxn ang="0">
                    <a:pos x="250" y="107"/>
                  </a:cxn>
                  <a:cxn ang="0">
                    <a:pos x="190" y="157"/>
                  </a:cxn>
                  <a:cxn ang="0">
                    <a:pos x="164" y="179"/>
                  </a:cxn>
                  <a:cxn ang="0">
                    <a:pos x="134" y="203"/>
                  </a:cxn>
                  <a:cxn ang="0">
                    <a:pos x="102" y="229"/>
                  </a:cxn>
                  <a:cxn ang="0">
                    <a:pos x="72" y="258"/>
                  </a:cxn>
                  <a:cxn ang="0">
                    <a:pos x="66" y="264"/>
                  </a:cxn>
                  <a:cxn ang="0">
                    <a:pos x="51" y="286"/>
                  </a:cxn>
                  <a:cxn ang="0">
                    <a:pos x="46" y="295"/>
                  </a:cxn>
                  <a:cxn ang="0">
                    <a:pos x="33" y="312"/>
                  </a:cxn>
                  <a:cxn ang="0">
                    <a:pos x="24" y="319"/>
                  </a:cxn>
                  <a:cxn ang="0">
                    <a:pos x="15" y="323"/>
                  </a:cxn>
                </a:cxnLst>
                <a:rect l="0" t="0" r="r" b="b"/>
                <a:pathLst>
                  <a:path w="369" h="323">
                    <a:moveTo>
                      <a:pt x="15" y="323"/>
                    </a:moveTo>
                    <a:lnTo>
                      <a:pt x="15" y="323"/>
                    </a:lnTo>
                    <a:lnTo>
                      <a:pt x="10" y="322"/>
                    </a:lnTo>
                    <a:lnTo>
                      <a:pt x="6" y="319"/>
                    </a:lnTo>
                    <a:lnTo>
                      <a:pt x="3" y="315"/>
                    </a:lnTo>
                    <a:lnTo>
                      <a:pt x="1" y="309"/>
                    </a:lnTo>
                    <a:lnTo>
                      <a:pt x="1" y="309"/>
                    </a:lnTo>
                    <a:lnTo>
                      <a:pt x="0" y="306"/>
                    </a:lnTo>
                    <a:lnTo>
                      <a:pt x="0" y="300"/>
                    </a:lnTo>
                    <a:lnTo>
                      <a:pt x="0" y="297"/>
                    </a:lnTo>
                    <a:lnTo>
                      <a:pt x="2" y="294"/>
                    </a:lnTo>
                    <a:lnTo>
                      <a:pt x="4" y="290"/>
                    </a:lnTo>
                    <a:lnTo>
                      <a:pt x="7" y="287"/>
                    </a:lnTo>
                    <a:lnTo>
                      <a:pt x="7" y="287"/>
                    </a:lnTo>
                    <a:lnTo>
                      <a:pt x="11" y="283"/>
                    </a:lnTo>
                    <a:lnTo>
                      <a:pt x="15" y="277"/>
                    </a:lnTo>
                    <a:lnTo>
                      <a:pt x="20" y="266"/>
                    </a:lnTo>
                    <a:lnTo>
                      <a:pt x="20" y="266"/>
                    </a:lnTo>
                    <a:lnTo>
                      <a:pt x="24" y="259"/>
                    </a:lnTo>
                    <a:lnTo>
                      <a:pt x="29" y="253"/>
                    </a:lnTo>
                    <a:lnTo>
                      <a:pt x="29" y="253"/>
                    </a:lnTo>
                    <a:lnTo>
                      <a:pt x="48" y="230"/>
                    </a:lnTo>
                    <a:lnTo>
                      <a:pt x="59" y="221"/>
                    </a:lnTo>
                    <a:lnTo>
                      <a:pt x="68" y="211"/>
                    </a:lnTo>
                    <a:lnTo>
                      <a:pt x="68" y="211"/>
                    </a:lnTo>
                    <a:lnTo>
                      <a:pt x="94" y="190"/>
                    </a:lnTo>
                    <a:lnTo>
                      <a:pt x="94" y="190"/>
                    </a:lnTo>
                    <a:lnTo>
                      <a:pt x="126" y="162"/>
                    </a:lnTo>
                    <a:lnTo>
                      <a:pt x="159" y="135"/>
                    </a:lnTo>
                    <a:lnTo>
                      <a:pt x="159" y="135"/>
                    </a:lnTo>
                    <a:lnTo>
                      <a:pt x="187" y="111"/>
                    </a:lnTo>
                    <a:lnTo>
                      <a:pt x="187" y="111"/>
                    </a:lnTo>
                    <a:lnTo>
                      <a:pt x="220" y="85"/>
                    </a:lnTo>
                    <a:lnTo>
                      <a:pt x="236" y="73"/>
                    </a:lnTo>
                    <a:lnTo>
                      <a:pt x="254" y="61"/>
                    </a:lnTo>
                    <a:lnTo>
                      <a:pt x="254" y="61"/>
                    </a:lnTo>
                    <a:lnTo>
                      <a:pt x="282" y="41"/>
                    </a:lnTo>
                    <a:lnTo>
                      <a:pt x="311" y="23"/>
                    </a:lnTo>
                    <a:lnTo>
                      <a:pt x="311" y="23"/>
                    </a:lnTo>
                    <a:lnTo>
                      <a:pt x="344" y="3"/>
                    </a:lnTo>
                    <a:lnTo>
                      <a:pt x="344" y="3"/>
                    </a:lnTo>
                    <a:lnTo>
                      <a:pt x="348" y="1"/>
                    </a:lnTo>
                    <a:lnTo>
                      <a:pt x="352" y="0"/>
                    </a:lnTo>
                    <a:lnTo>
                      <a:pt x="352" y="0"/>
                    </a:lnTo>
                    <a:lnTo>
                      <a:pt x="355" y="1"/>
                    </a:lnTo>
                    <a:lnTo>
                      <a:pt x="358" y="2"/>
                    </a:lnTo>
                    <a:lnTo>
                      <a:pt x="363" y="5"/>
                    </a:lnTo>
                    <a:lnTo>
                      <a:pt x="366" y="9"/>
                    </a:lnTo>
                    <a:lnTo>
                      <a:pt x="368" y="14"/>
                    </a:lnTo>
                    <a:lnTo>
                      <a:pt x="368" y="14"/>
                    </a:lnTo>
                    <a:lnTo>
                      <a:pt x="369" y="17"/>
                    </a:lnTo>
                    <a:lnTo>
                      <a:pt x="369" y="22"/>
                    </a:lnTo>
                    <a:lnTo>
                      <a:pt x="368" y="25"/>
                    </a:lnTo>
                    <a:lnTo>
                      <a:pt x="366" y="29"/>
                    </a:lnTo>
                    <a:lnTo>
                      <a:pt x="364" y="32"/>
                    </a:lnTo>
                    <a:lnTo>
                      <a:pt x="361" y="35"/>
                    </a:lnTo>
                    <a:lnTo>
                      <a:pt x="361" y="35"/>
                    </a:lnTo>
                    <a:lnTo>
                      <a:pt x="325" y="57"/>
                    </a:lnTo>
                    <a:lnTo>
                      <a:pt x="325" y="57"/>
                    </a:lnTo>
                    <a:lnTo>
                      <a:pt x="271" y="92"/>
                    </a:lnTo>
                    <a:lnTo>
                      <a:pt x="271" y="92"/>
                    </a:lnTo>
                    <a:lnTo>
                      <a:pt x="250" y="107"/>
                    </a:lnTo>
                    <a:lnTo>
                      <a:pt x="229" y="123"/>
                    </a:lnTo>
                    <a:lnTo>
                      <a:pt x="190" y="157"/>
                    </a:lnTo>
                    <a:lnTo>
                      <a:pt x="190" y="157"/>
                    </a:lnTo>
                    <a:lnTo>
                      <a:pt x="164" y="179"/>
                    </a:lnTo>
                    <a:lnTo>
                      <a:pt x="164" y="179"/>
                    </a:lnTo>
                    <a:lnTo>
                      <a:pt x="134" y="203"/>
                    </a:lnTo>
                    <a:lnTo>
                      <a:pt x="134" y="203"/>
                    </a:lnTo>
                    <a:lnTo>
                      <a:pt x="102" y="229"/>
                    </a:lnTo>
                    <a:lnTo>
                      <a:pt x="86" y="242"/>
                    </a:lnTo>
                    <a:lnTo>
                      <a:pt x="72" y="258"/>
                    </a:lnTo>
                    <a:lnTo>
                      <a:pt x="72" y="258"/>
                    </a:lnTo>
                    <a:lnTo>
                      <a:pt x="66" y="264"/>
                    </a:lnTo>
                    <a:lnTo>
                      <a:pt x="61" y="271"/>
                    </a:lnTo>
                    <a:lnTo>
                      <a:pt x="51" y="286"/>
                    </a:lnTo>
                    <a:lnTo>
                      <a:pt x="51" y="286"/>
                    </a:lnTo>
                    <a:lnTo>
                      <a:pt x="46" y="295"/>
                    </a:lnTo>
                    <a:lnTo>
                      <a:pt x="40" y="303"/>
                    </a:lnTo>
                    <a:lnTo>
                      <a:pt x="33" y="312"/>
                    </a:lnTo>
                    <a:lnTo>
                      <a:pt x="24" y="319"/>
                    </a:lnTo>
                    <a:lnTo>
                      <a:pt x="24" y="319"/>
                    </a:lnTo>
                    <a:lnTo>
                      <a:pt x="19" y="322"/>
                    </a:lnTo>
                    <a:lnTo>
                      <a:pt x="15" y="323"/>
                    </a:lnTo>
                    <a:lnTo>
                      <a:pt x="15" y="323"/>
                    </a:lnTo>
                    <a:close/>
                  </a:path>
                </a:pathLst>
              </a:custGeom>
              <a:grpFill/>
              <a:ln w="9525">
                <a:noFill/>
                <a:round/>
              </a:ln>
            </p:spPr>
            <p:txBody>
              <a:bodyPr vert="horz" wrap="square" lIns="121920" tIns="60960" rIns="121920" bIns="60960" numCol="1" anchor="t" anchorCtr="0" compatLnSpc="1"/>
              <a:lstStyle/>
              <a:p>
                <a:endParaRPr lang="zh-CN" altLang="en-US" sz="2400">
                  <a:cs typeface="+mn-ea"/>
                  <a:sym typeface="+mn-lt"/>
                </a:endParaRPr>
              </a:p>
            </p:txBody>
          </p:sp>
          <p:sp>
            <p:nvSpPr>
              <p:cNvPr id="57" name="Freeform 209"/>
              <p:cNvSpPr/>
              <p:nvPr/>
            </p:nvSpPr>
            <p:spPr bwMode="auto">
              <a:xfrm>
                <a:off x="4446588" y="2346325"/>
                <a:ext cx="285750" cy="307975"/>
              </a:xfrm>
              <a:custGeom>
                <a:avLst/>
                <a:gdLst/>
                <a:ahLst/>
                <a:cxnLst>
                  <a:cxn ang="0">
                    <a:pos x="524" y="583"/>
                  </a:cxn>
                  <a:cxn ang="0">
                    <a:pos x="515" y="580"/>
                  </a:cxn>
                  <a:cxn ang="0">
                    <a:pos x="501" y="571"/>
                  </a:cxn>
                  <a:cxn ang="0">
                    <a:pos x="476" y="549"/>
                  </a:cxn>
                  <a:cxn ang="0">
                    <a:pos x="437" y="513"/>
                  </a:cxn>
                  <a:cxn ang="0">
                    <a:pos x="414" y="488"/>
                  </a:cxn>
                  <a:cxn ang="0">
                    <a:pos x="388" y="460"/>
                  </a:cxn>
                  <a:cxn ang="0">
                    <a:pos x="339" y="409"/>
                  </a:cxn>
                  <a:cxn ang="0">
                    <a:pos x="300" y="361"/>
                  </a:cxn>
                  <a:cxn ang="0">
                    <a:pos x="288" y="344"/>
                  </a:cxn>
                  <a:cxn ang="0">
                    <a:pos x="246" y="293"/>
                  </a:cxn>
                  <a:cxn ang="0">
                    <a:pos x="202" y="245"/>
                  </a:cxn>
                  <a:cxn ang="0">
                    <a:pos x="167" y="208"/>
                  </a:cxn>
                  <a:cxn ang="0">
                    <a:pos x="134" y="170"/>
                  </a:cxn>
                  <a:cxn ang="0">
                    <a:pos x="121" y="153"/>
                  </a:cxn>
                  <a:cxn ang="0">
                    <a:pos x="95" y="121"/>
                  </a:cxn>
                  <a:cxn ang="0">
                    <a:pos x="54" y="76"/>
                  </a:cxn>
                  <a:cxn ang="0">
                    <a:pos x="24" y="48"/>
                  </a:cxn>
                  <a:cxn ang="0">
                    <a:pos x="8" y="36"/>
                  </a:cxn>
                  <a:cxn ang="0">
                    <a:pos x="3" y="29"/>
                  </a:cxn>
                  <a:cxn ang="0">
                    <a:pos x="0" y="22"/>
                  </a:cxn>
                  <a:cxn ang="0">
                    <a:pos x="1" y="13"/>
                  </a:cxn>
                  <a:cxn ang="0">
                    <a:pos x="4" y="8"/>
                  </a:cxn>
                  <a:cxn ang="0">
                    <a:pos x="12" y="1"/>
                  </a:cxn>
                  <a:cxn ang="0">
                    <a:pos x="16" y="0"/>
                  </a:cxn>
                  <a:cxn ang="0">
                    <a:pos x="25" y="3"/>
                  </a:cxn>
                  <a:cxn ang="0">
                    <a:pos x="41" y="15"/>
                  </a:cxn>
                  <a:cxn ang="0">
                    <a:pos x="70" y="41"/>
                  </a:cxn>
                  <a:cxn ang="0">
                    <a:pos x="110" y="84"/>
                  </a:cxn>
                  <a:cxn ang="0">
                    <a:pos x="136" y="115"/>
                  </a:cxn>
                  <a:cxn ang="0">
                    <a:pos x="206" y="198"/>
                  </a:cxn>
                  <a:cxn ang="0">
                    <a:pos x="290" y="291"/>
                  </a:cxn>
                  <a:cxn ang="0">
                    <a:pos x="303" y="306"/>
                  </a:cxn>
                  <a:cxn ang="0">
                    <a:pos x="341" y="353"/>
                  </a:cxn>
                  <a:cxn ang="0">
                    <a:pos x="371" y="390"/>
                  </a:cxn>
                  <a:cxn ang="0">
                    <a:pos x="403" y="425"/>
                  </a:cxn>
                  <a:cxn ang="0">
                    <a:pos x="433" y="457"/>
                  </a:cxn>
                  <a:cxn ang="0">
                    <a:pos x="457" y="482"/>
                  </a:cxn>
                  <a:cxn ang="0">
                    <a:pos x="493" y="518"/>
                  </a:cxn>
                  <a:cxn ang="0">
                    <a:pos x="519" y="540"/>
                  </a:cxn>
                  <a:cxn ang="0">
                    <a:pos x="532" y="549"/>
                  </a:cxn>
                  <a:cxn ang="0">
                    <a:pos x="539" y="554"/>
                  </a:cxn>
                  <a:cxn ang="0">
                    <a:pos x="541" y="560"/>
                  </a:cxn>
                  <a:cxn ang="0">
                    <a:pos x="541" y="570"/>
                  </a:cxn>
                  <a:cxn ang="0">
                    <a:pos x="539" y="575"/>
                  </a:cxn>
                  <a:cxn ang="0">
                    <a:pos x="530" y="582"/>
                  </a:cxn>
                  <a:cxn ang="0">
                    <a:pos x="524" y="583"/>
                  </a:cxn>
                </a:cxnLst>
                <a:rect l="0" t="0" r="r" b="b"/>
                <a:pathLst>
                  <a:path w="541" h="583">
                    <a:moveTo>
                      <a:pt x="524" y="583"/>
                    </a:moveTo>
                    <a:lnTo>
                      <a:pt x="524" y="583"/>
                    </a:lnTo>
                    <a:lnTo>
                      <a:pt x="520" y="582"/>
                    </a:lnTo>
                    <a:lnTo>
                      <a:pt x="515" y="580"/>
                    </a:lnTo>
                    <a:lnTo>
                      <a:pt x="515" y="580"/>
                    </a:lnTo>
                    <a:lnTo>
                      <a:pt x="501" y="571"/>
                    </a:lnTo>
                    <a:lnTo>
                      <a:pt x="488" y="560"/>
                    </a:lnTo>
                    <a:lnTo>
                      <a:pt x="476" y="549"/>
                    </a:lnTo>
                    <a:lnTo>
                      <a:pt x="462" y="538"/>
                    </a:lnTo>
                    <a:lnTo>
                      <a:pt x="437" y="513"/>
                    </a:lnTo>
                    <a:lnTo>
                      <a:pt x="414" y="488"/>
                    </a:lnTo>
                    <a:lnTo>
                      <a:pt x="414" y="488"/>
                    </a:lnTo>
                    <a:lnTo>
                      <a:pt x="388" y="460"/>
                    </a:lnTo>
                    <a:lnTo>
                      <a:pt x="388" y="460"/>
                    </a:lnTo>
                    <a:lnTo>
                      <a:pt x="365" y="437"/>
                    </a:lnTo>
                    <a:lnTo>
                      <a:pt x="339" y="409"/>
                    </a:lnTo>
                    <a:lnTo>
                      <a:pt x="313" y="377"/>
                    </a:lnTo>
                    <a:lnTo>
                      <a:pt x="300" y="361"/>
                    </a:lnTo>
                    <a:lnTo>
                      <a:pt x="288" y="344"/>
                    </a:lnTo>
                    <a:lnTo>
                      <a:pt x="288" y="344"/>
                    </a:lnTo>
                    <a:lnTo>
                      <a:pt x="268" y="319"/>
                    </a:lnTo>
                    <a:lnTo>
                      <a:pt x="246" y="293"/>
                    </a:lnTo>
                    <a:lnTo>
                      <a:pt x="224" y="269"/>
                    </a:lnTo>
                    <a:lnTo>
                      <a:pt x="202" y="245"/>
                    </a:lnTo>
                    <a:lnTo>
                      <a:pt x="202" y="245"/>
                    </a:lnTo>
                    <a:lnTo>
                      <a:pt x="167" y="208"/>
                    </a:lnTo>
                    <a:lnTo>
                      <a:pt x="150" y="189"/>
                    </a:lnTo>
                    <a:lnTo>
                      <a:pt x="134" y="170"/>
                    </a:lnTo>
                    <a:lnTo>
                      <a:pt x="134" y="170"/>
                    </a:lnTo>
                    <a:lnTo>
                      <a:pt x="121" y="153"/>
                    </a:lnTo>
                    <a:lnTo>
                      <a:pt x="121" y="153"/>
                    </a:lnTo>
                    <a:lnTo>
                      <a:pt x="95" y="121"/>
                    </a:lnTo>
                    <a:lnTo>
                      <a:pt x="69" y="90"/>
                    </a:lnTo>
                    <a:lnTo>
                      <a:pt x="54" y="76"/>
                    </a:lnTo>
                    <a:lnTo>
                      <a:pt x="40" y="61"/>
                    </a:lnTo>
                    <a:lnTo>
                      <a:pt x="24" y="48"/>
                    </a:lnTo>
                    <a:lnTo>
                      <a:pt x="8" y="36"/>
                    </a:lnTo>
                    <a:lnTo>
                      <a:pt x="8" y="36"/>
                    </a:lnTo>
                    <a:lnTo>
                      <a:pt x="5" y="32"/>
                    </a:lnTo>
                    <a:lnTo>
                      <a:pt x="3" y="29"/>
                    </a:lnTo>
                    <a:lnTo>
                      <a:pt x="0" y="25"/>
                    </a:lnTo>
                    <a:lnTo>
                      <a:pt x="0" y="22"/>
                    </a:lnTo>
                    <a:lnTo>
                      <a:pt x="0" y="17"/>
                    </a:lnTo>
                    <a:lnTo>
                      <a:pt x="1" y="13"/>
                    </a:lnTo>
                    <a:lnTo>
                      <a:pt x="1" y="13"/>
                    </a:lnTo>
                    <a:lnTo>
                      <a:pt x="4" y="8"/>
                    </a:lnTo>
                    <a:lnTo>
                      <a:pt x="7" y="3"/>
                    </a:lnTo>
                    <a:lnTo>
                      <a:pt x="12" y="1"/>
                    </a:lnTo>
                    <a:lnTo>
                      <a:pt x="16" y="0"/>
                    </a:lnTo>
                    <a:lnTo>
                      <a:pt x="16" y="0"/>
                    </a:lnTo>
                    <a:lnTo>
                      <a:pt x="21" y="0"/>
                    </a:lnTo>
                    <a:lnTo>
                      <a:pt x="25" y="3"/>
                    </a:lnTo>
                    <a:lnTo>
                      <a:pt x="25" y="3"/>
                    </a:lnTo>
                    <a:lnTo>
                      <a:pt x="41" y="15"/>
                    </a:lnTo>
                    <a:lnTo>
                      <a:pt x="55" y="28"/>
                    </a:lnTo>
                    <a:lnTo>
                      <a:pt x="70" y="41"/>
                    </a:lnTo>
                    <a:lnTo>
                      <a:pt x="83" y="55"/>
                    </a:lnTo>
                    <a:lnTo>
                      <a:pt x="110" y="84"/>
                    </a:lnTo>
                    <a:lnTo>
                      <a:pt x="136" y="115"/>
                    </a:lnTo>
                    <a:lnTo>
                      <a:pt x="136" y="115"/>
                    </a:lnTo>
                    <a:lnTo>
                      <a:pt x="170" y="156"/>
                    </a:lnTo>
                    <a:lnTo>
                      <a:pt x="206" y="198"/>
                    </a:lnTo>
                    <a:lnTo>
                      <a:pt x="246" y="242"/>
                    </a:lnTo>
                    <a:lnTo>
                      <a:pt x="290" y="291"/>
                    </a:lnTo>
                    <a:lnTo>
                      <a:pt x="290" y="291"/>
                    </a:lnTo>
                    <a:lnTo>
                      <a:pt x="303" y="306"/>
                    </a:lnTo>
                    <a:lnTo>
                      <a:pt x="317" y="322"/>
                    </a:lnTo>
                    <a:lnTo>
                      <a:pt x="341" y="353"/>
                    </a:lnTo>
                    <a:lnTo>
                      <a:pt x="341" y="353"/>
                    </a:lnTo>
                    <a:lnTo>
                      <a:pt x="371" y="390"/>
                    </a:lnTo>
                    <a:lnTo>
                      <a:pt x="387" y="407"/>
                    </a:lnTo>
                    <a:lnTo>
                      <a:pt x="403" y="425"/>
                    </a:lnTo>
                    <a:lnTo>
                      <a:pt x="403" y="425"/>
                    </a:lnTo>
                    <a:lnTo>
                      <a:pt x="433" y="457"/>
                    </a:lnTo>
                    <a:lnTo>
                      <a:pt x="433" y="457"/>
                    </a:lnTo>
                    <a:lnTo>
                      <a:pt x="457" y="482"/>
                    </a:lnTo>
                    <a:lnTo>
                      <a:pt x="481" y="507"/>
                    </a:lnTo>
                    <a:lnTo>
                      <a:pt x="493" y="518"/>
                    </a:lnTo>
                    <a:lnTo>
                      <a:pt x="507" y="529"/>
                    </a:lnTo>
                    <a:lnTo>
                      <a:pt x="519" y="540"/>
                    </a:lnTo>
                    <a:lnTo>
                      <a:pt x="532" y="549"/>
                    </a:lnTo>
                    <a:lnTo>
                      <a:pt x="532" y="549"/>
                    </a:lnTo>
                    <a:lnTo>
                      <a:pt x="537" y="552"/>
                    </a:lnTo>
                    <a:lnTo>
                      <a:pt x="539" y="554"/>
                    </a:lnTo>
                    <a:lnTo>
                      <a:pt x="540" y="557"/>
                    </a:lnTo>
                    <a:lnTo>
                      <a:pt x="541" y="560"/>
                    </a:lnTo>
                    <a:lnTo>
                      <a:pt x="541" y="565"/>
                    </a:lnTo>
                    <a:lnTo>
                      <a:pt x="541" y="570"/>
                    </a:lnTo>
                    <a:lnTo>
                      <a:pt x="541" y="570"/>
                    </a:lnTo>
                    <a:lnTo>
                      <a:pt x="539" y="575"/>
                    </a:lnTo>
                    <a:lnTo>
                      <a:pt x="534" y="579"/>
                    </a:lnTo>
                    <a:lnTo>
                      <a:pt x="530" y="582"/>
                    </a:lnTo>
                    <a:lnTo>
                      <a:pt x="527" y="583"/>
                    </a:lnTo>
                    <a:lnTo>
                      <a:pt x="524" y="583"/>
                    </a:lnTo>
                    <a:lnTo>
                      <a:pt x="524" y="583"/>
                    </a:lnTo>
                    <a:close/>
                  </a:path>
                </a:pathLst>
              </a:custGeom>
              <a:grpFill/>
              <a:ln w="9525">
                <a:noFill/>
                <a:round/>
              </a:ln>
            </p:spPr>
            <p:txBody>
              <a:bodyPr vert="horz" wrap="square" lIns="121920" tIns="60960" rIns="121920" bIns="60960" numCol="1" anchor="t" anchorCtr="0" compatLnSpc="1"/>
              <a:lstStyle/>
              <a:p>
                <a:endParaRPr lang="zh-CN" altLang="en-US" sz="2400">
                  <a:cs typeface="+mn-ea"/>
                  <a:sym typeface="+mn-lt"/>
                </a:endParaRPr>
              </a:p>
            </p:txBody>
          </p:sp>
          <p:sp>
            <p:nvSpPr>
              <p:cNvPr id="58" name="Freeform 210"/>
              <p:cNvSpPr/>
              <p:nvPr/>
            </p:nvSpPr>
            <p:spPr bwMode="auto">
              <a:xfrm>
                <a:off x="4349750" y="2435225"/>
                <a:ext cx="273050" cy="288925"/>
              </a:xfrm>
              <a:custGeom>
                <a:avLst/>
                <a:gdLst/>
                <a:ahLst/>
                <a:cxnLst>
                  <a:cxn ang="0">
                    <a:pos x="493" y="546"/>
                  </a:cxn>
                  <a:cxn ang="0">
                    <a:pos x="481" y="537"/>
                  </a:cxn>
                  <a:cxn ang="0">
                    <a:pos x="475" y="524"/>
                  </a:cxn>
                  <a:cxn ang="0">
                    <a:pos x="457" y="505"/>
                  </a:cxn>
                  <a:cxn ang="0">
                    <a:pos x="444" y="490"/>
                  </a:cxn>
                  <a:cxn ang="0">
                    <a:pos x="436" y="479"/>
                  </a:cxn>
                  <a:cxn ang="0">
                    <a:pos x="411" y="452"/>
                  </a:cxn>
                  <a:cxn ang="0">
                    <a:pos x="402" y="443"/>
                  </a:cxn>
                  <a:cxn ang="0">
                    <a:pos x="387" y="420"/>
                  </a:cxn>
                  <a:cxn ang="0">
                    <a:pos x="376" y="410"/>
                  </a:cxn>
                  <a:cxn ang="0">
                    <a:pos x="345" y="378"/>
                  </a:cxn>
                  <a:cxn ang="0">
                    <a:pos x="321" y="352"/>
                  </a:cxn>
                  <a:cxn ang="0">
                    <a:pos x="280" y="313"/>
                  </a:cxn>
                  <a:cxn ang="0">
                    <a:pos x="252" y="285"/>
                  </a:cxn>
                  <a:cxn ang="0">
                    <a:pos x="151" y="183"/>
                  </a:cxn>
                  <a:cxn ang="0">
                    <a:pos x="106" y="136"/>
                  </a:cxn>
                  <a:cxn ang="0">
                    <a:pos x="64" y="92"/>
                  </a:cxn>
                  <a:cxn ang="0">
                    <a:pos x="33" y="58"/>
                  </a:cxn>
                  <a:cxn ang="0">
                    <a:pos x="13" y="39"/>
                  </a:cxn>
                  <a:cxn ang="0">
                    <a:pos x="3" y="26"/>
                  </a:cxn>
                  <a:cxn ang="0">
                    <a:pos x="0" y="14"/>
                  </a:cxn>
                  <a:cxn ang="0">
                    <a:pos x="5" y="6"/>
                  </a:cxn>
                  <a:cxn ang="0">
                    <a:pos x="19" y="0"/>
                  </a:cxn>
                  <a:cxn ang="0">
                    <a:pos x="26" y="2"/>
                  </a:cxn>
                  <a:cxn ang="0">
                    <a:pos x="34" y="8"/>
                  </a:cxn>
                  <a:cxn ang="0">
                    <a:pos x="72" y="47"/>
                  </a:cxn>
                  <a:cxn ang="0">
                    <a:pos x="94" y="67"/>
                  </a:cxn>
                  <a:cxn ang="0">
                    <a:pos x="151" y="133"/>
                  </a:cxn>
                  <a:cxn ang="0">
                    <a:pos x="191" y="176"/>
                  </a:cxn>
                  <a:cxn ang="0">
                    <a:pos x="275" y="260"/>
                  </a:cxn>
                  <a:cxn ang="0">
                    <a:pos x="311" y="293"/>
                  </a:cxn>
                  <a:cxn ang="0">
                    <a:pos x="364" y="343"/>
                  </a:cxn>
                  <a:cxn ang="0">
                    <a:pos x="407" y="387"/>
                  </a:cxn>
                  <a:cxn ang="0">
                    <a:pos x="423" y="411"/>
                  </a:cxn>
                  <a:cxn ang="0">
                    <a:pos x="440" y="429"/>
                  </a:cxn>
                  <a:cxn ang="0">
                    <a:pos x="452" y="440"/>
                  </a:cxn>
                  <a:cxn ang="0">
                    <a:pos x="460" y="452"/>
                  </a:cxn>
                  <a:cxn ang="0">
                    <a:pos x="481" y="478"/>
                  </a:cxn>
                  <a:cxn ang="0">
                    <a:pos x="496" y="493"/>
                  </a:cxn>
                  <a:cxn ang="0">
                    <a:pos x="508" y="510"/>
                  </a:cxn>
                  <a:cxn ang="0">
                    <a:pos x="512" y="513"/>
                  </a:cxn>
                  <a:cxn ang="0">
                    <a:pos x="515" y="524"/>
                  </a:cxn>
                  <a:cxn ang="0">
                    <a:pos x="515" y="533"/>
                  </a:cxn>
                  <a:cxn ang="0">
                    <a:pos x="510" y="542"/>
                  </a:cxn>
                  <a:cxn ang="0">
                    <a:pos x="499" y="546"/>
                  </a:cxn>
                </a:cxnLst>
                <a:rect l="0" t="0" r="r" b="b"/>
                <a:pathLst>
                  <a:path w="515" h="546">
                    <a:moveTo>
                      <a:pt x="499" y="546"/>
                    </a:moveTo>
                    <a:lnTo>
                      <a:pt x="499" y="546"/>
                    </a:lnTo>
                    <a:lnTo>
                      <a:pt x="493" y="546"/>
                    </a:lnTo>
                    <a:lnTo>
                      <a:pt x="488" y="543"/>
                    </a:lnTo>
                    <a:lnTo>
                      <a:pt x="483" y="540"/>
                    </a:lnTo>
                    <a:lnTo>
                      <a:pt x="481" y="537"/>
                    </a:lnTo>
                    <a:lnTo>
                      <a:pt x="480" y="534"/>
                    </a:lnTo>
                    <a:lnTo>
                      <a:pt x="480" y="534"/>
                    </a:lnTo>
                    <a:lnTo>
                      <a:pt x="475" y="524"/>
                    </a:lnTo>
                    <a:lnTo>
                      <a:pt x="470" y="517"/>
                    </a:lnTo>
                    <a:lnTo>
                      <a:pt x="463" y="511"/>
                    </a:lnTo>
                    <a:lnTo>
                      <a:pt x="457" y="505"/>
                    </a:lnTo>
                    <a:lnTo>
                      <a:pt x="457" y="505"/>
                    </a:lnTo>
                    <a:lnTo>
                      <a:pt x="450" y="498"/>
                    </a:lnTo>
                    <a:lnTo>
                      <a:pt x="444" y="490"/>
                    </a:lnTo>
                    <a:lnTo>
                      <a:pt x="444" y="490"/>
                    </a:lnTo>
                    <a:lnTo>
                      <a:pt x="436" y="479"/>
                    </a:lnTo>
                    <a:lnTo>
                      <a:pt x="436" y="479"/>
                    </a:lnTo>
                    <a:lnTo>
                      <a:pt x="425" y="466"/>
                    </a:lnTo>
                    <a:lnTo>
                      <a:pt x="419" y="458"/>
                    </a:lnTo>
                    <a:lnTo>
                      <a:pt x="411" y="452"/>
                    </a:lnTo>
                    <a:lnTo>
                      <a:pt x="411" y="452"/>
                    </a:lnTo>
                    <a:lnTo>
                      <a:pt x="407" y="448"/>
                    </a:lnTo>
                    <a:lnTo>
                      <a:pt x="402" y="443"/>
                    </a:lnTo>
                    <a:lnTo>
                      <a:pt x="395" y="433"/>
                    </a:lnTo>
                    <a:lnTo>
                      <a:pt x="395" y="433"/>
                    </a:lnTo>
                    <a:lnTo>
                      <a:pt x="387" y="420"/>
                    </a:lnTo>
                    <a:lnTo>
                      <a:pt x="382" y="415"/>
                    </a:lnTo>
                    <a:lnTo>
                      <a:pt x="376" y="410"/>
                    </a:lnTo>
                    <a:lnTo>
                      <a:pt x="376" y="410"/>
                    </a:lnTo>
                    <a:lnTo>
                      <a:pt x="367" y="404"/>
                    </a:lnTo>
                    <a:lnTo>
                      <a:pt x="360" y="395"/>
                    </a:lnTo>
                    <a:lnTo>
                      <a:pt x="345" y="378"/>
                    </a:lnTo>
                    <a:lnTo>
                      <a:pt x="345" y="378"/>
                    </a:lnTo>
                    <a:lnTo>
                      <a:pt x="333" y="364"/>
                    </a:lnTo>
                    <a:lnTo>
                      <a:pt x="321" y="352"/>
                    </a:lnTo>
                    <a:lnTo>
                      <a:pt x="321" y="352"/>
                    </a:lnTo>
                    <a:lnTo>
                      <a:pt x="299" y="332"/>
                    </a:lnTo>
                    <a:lnTo>
                      <a:pt x="280" y="313"/>
                    </a:lnTo>
                    <a:lnTo>
                      <a:pt x="280" y="313"/>
                    </a:lnTo>
                    <a:lnTo>
                      <a:pt x="252" y="285"/>
                    </a:lnTo>
                    <a:lnTo>
                      <a:pt x="252" y="285"/>
                    </a:lnTo>
                    <a:lnTo>
                      <a:pt x="225" y="260"/>
                    </a:lnTo>
                    <a:lnTo>
                      <a:pt x="200" y="234"/>
                    </a:lnTo>
                    <a:lnTo>
                      <a:pt x="151" y="183"/>
                    </a:lnTo>
                    <a:lnTo>
                      <a:pt x="151" y="183"/>
                    </a:lnTo>
                    <a:lnTo>
                      <a:pt x="106" y="136"/>
                    </a:lnTo>
                    <a:lnTo>
                      <a:pt x="106" y="136"/>
                    </a:lnTo>
                    <a:lnTo>
                      <a:pt x="87" y="116"/>
                    </a:lnTo>
                    <a:lnTo>
                      <a:pt x="87" y="116"/>
                    </a:lnTo>
                    <a:lnTo>
                      <a:pt x="64" y="92"/>
                    </a:lnTo>
                    <a:lnTo>
                      <a:pt x="40" y="66"/>
                    </a:lnTo>
                    <a:lnTo>
                      <a:pt x="40" y="66"/>
                    </a:lnTo>
                    <a:lnTo>
                      <a:pt x="33" y="58"/>
                    </a:lnTo>
                    <a:lnTo>
                      <a:pt x="24" y="50"/>
                    </a:lnTo>
                    <a:lnTo>
                      <a:pt x="24" y="50"/>
                    </a:lnTo>
                    <a:lnTo>
                      <a:pt x="13" y="39"/>
                    </a:lnTo>
                    <a:lnTo>
                      <a:pt x="8" y="33"/>
                    </a:lnTo>
                    <a:lnTo>
                      <a:pt x="3" y="26"/>
                    </a:lnTo>
                    <a:lnTo>
                      <a:pt x="3" y="26"/>
                    </a:lnTo>
                    <a:lnTo>
                      <a:pt x="1" y="22"/>
                    </a:lnTo>
                    <a:lnTo>
                      <a:pt x="0" y="18"/>
                    </a:lnTo>
                    <a:lnTo>
                      <a:pt x="0" y="14"/>
                    </a:lnTo>
                    <a:lnTo>
                      <a:pt x="2" y="10"/>
                    </a:lnTo>
                    <a:lnTo>
                      <a:pt x="2" y="10"/>
                    </a:lnTo>
                    <a:lnTo>
                      <a:pt x="5" y="6"/>
                    </a:lnTo>
                    <a:lnTo>
                      <a:pt x="9" y="3"/>
                    </a:lnTo>
                    <a:lnTo>
                      <a:pt x="14" y="1"/>
                    </a:lnTo>
                    <a:lnTo>
                      <a:pt x="19" y="0"/>
                    </a:lnTo>
                    <a:lnTo>
                      <a:pt x="19" y="0"/>
                    </a:lnTo>
                    <a:lnTo>
                      <a:pt x="22" y="1"/>
                    </a:lnTo>
                    <a:lnTo>
                      <a:pt x="26" y="2"/>
                    </a:lnTo>
                    <a:lnTo>
                      <a:pt x="31" y="4"/>
                    </a:lnTo>
                    <a:lnTo>
                      <a:pt x="34" y="8"/>
                    </a:lnTo>
                    <a:lnTo>
                      <a:pt x="34" y="8"/>
                    </a:lnTo>
                    <a:lnTo>
                      <a:pt x="42" y="18"/>
                    </a:lnTo>
                    <a:lnTo>
                      <a:pt x="51" y="29"/>
                    </a:lnTo>
                    <a:lnTo>
                      <a:pt x="72" y="47"/>
                    </a:lnTo>
                    <a:lnTo>
                      <a:pt x="72" y="47"/>
                    </a:lnTo>
                    <a:lnTo>
                      <a:pt x="83" y="57"/>
                    </a:lnTo>
                    <a:lnTo>
                      <a:pt x="94" y="67"/>
                    </a:lnTo>
                    <a:lnTo>
                      <a:pt x="94" y="67"/>
                    </a:lnTo>
                    <a:lnTo>
                      <a:pt x="124" y="100"/>
                    </a:lnTo>
                    <a:lnTo>
                      <a:pt x="151" y="133"/>
                    </a:lnTo>
                    <a:lnTo>
                      <a:pt x="164" y="146"/>
                    </a:lnTo>
                    <a:lnTo>
                      <a:pt x="164" y="146"/>
                    </a:lnTo>
                    <a:lnTo>
                      <a:pt x="191" y="176"/>
                    </a:lnTo>
                    <a:lnTo>
                      <a:pt x="219" y="205"/>
                    </a:lnTo>
                    <a:lnTo>
                      <a:pt x="247" y="232"/>
                    </a:lnTo>
                    <a:lnTo>
                      <a:pt x="275" y="260"/>
                    </a:lnTo>
                    <a:lnTo>
                      <a:pt x="275" y="260"/>
                    </a:lnTo>
                    <a:lnTo>
                      <a:pt x="311" y="293"/>
                    </a:lnTo>
                    <a:lnTo>
                      <a:pt x="311" y="293"/>
                    </a:lnTo>
                    <a:lnTo>
                      <a:pt x="342" y="321"/>
                    </a:lnTo>
                    <a:lnTo>
                      <a:pt x="342" y="321"/>
                    </a:lnTo>
                    <a:lnTo>
                      <a:pt x="364" y="343"/>
                    </a:lnTo>
                    <a:lnTo>
                      <a:pt x="386" y="363"/>
                    </a:lnTo>
                    <a:lnTo>
                      <a:pt x="396" y="375"/>
                    </a:lnTo>
                    <a:lnTo>
                      <a:pt x="407" y="387"/>
                    </a:lnTo>
                    <a:lnTo>
                      <a:pt x="415" y="398"/>
                    </a:lnTo>
                    <a:lnTo>
                      <a:pt x="423" y="411"/>
                    </a:lnTo>
                    <a:lnTo>
                      <a:pt x="423" y="411"/>
                    </a:lnTo>
                    <a:lnTo>
                      <a:pt x="426" y="416"/>
                    </a:lnTo>
                    <a:lnTo>
                      <a:pt x="430" y="421"/>
                    </a:lnTo>
                    <a:lnTo>
                      <a:pt x="440" y="429"/>
                    </a:lnTo>
                    <a:lnTo>
                      <a:pt x="440" y="429"/>
                    </a:lnTo>
                    <a:lnTo>
                      <a:pt x="446" y="435"/>
                    </a:lnTo>
                    <a:lnTo>
                      <a:pt x="452" y="440"/>
                    </a:lnTo>
                    <a:lnTo>
                      <a:pt x="452" y="440"/>
                    </a:lnTo>
                    <a:lnTo>
                      <a:pt x="460" y="452"/>
                    </a:lnTo>
                    <a:lnTo>
                      <a:pt x="460" y="452"/>
                    </a:lnTo>
                    <a:lnTo>
                      <a:pt x="470" y="466"/>
                    </a:lnTo>
                    <a:lnTo>
                      <a:pt x="475" y="472"/>
                    </a:lnTo>
                    <a:lnTo>
                      <a:pt x="481" y="478"/>
                    </a:lnTo>
                    <a:lnTo>
                      <a:pt x="481" y="478"/>
                    </a:lnTo>
                    <a:lnTo>
                      <a:pt x="489" y="486"/>
                    </a:lnTo>
                    <a:lnTo>
                      <a:pt x="496" y="493"/>
                    </a:lnTo>
                    <a:lnTo>
                      <a:pt x="502" y="501"/>
                    </a:lnTo>
                    <a:lnTo>
                      <a:pt x="507" y="509"/>
                    </a:lnTo>
                    <a:lnTo>
                      <a:pt x="508" y="510"/>
                    </a:lnTo>
                    <a:lnTo>
                      <a:pt x="509" y="511"/>
                    </a:lnTo>
                    <a:lnTo>
                      <a:pt x="509" y="511"/>
                    </a:lnTo>
                    <a:lnTo>
                      <a:pt x="512" y="513"/>
                    </a:lnTo>
                    <a:lnTo>
                      <a:pt x="514" y="516"/>
                    </a:lnTo>
                    <a:lnTo>
                      <a:pt x="515" y="520"/>
                    </a:lnTo>
                    <a:lnTo>
                      <a:pt x="515" y="524"/>
                    </a:lnTo>
                    <a:lnTo>
                      <a:pt x="515" y="530"/>
                    </a:lnTo>
                    <a:lnTo>
                      <a:pt x="515" y="530"/>
                    </a:lnTo>
                    <a:lnTo>
                      <a:pt x="515" y="533"/>
                    </a:lnTo>
                    <a:lnTo>
                      <a:pt x="514" y="537"/>
                    </a:lnTo>
                    <a:lnTo>
                      <a:pt x="513" y="540"/>
                    </a:lnTo>
                    <a:lnTo>
                      <a:pt x="510" y="542"/>
                    </a:lnTo>
                    <a:lnTo>
                      <a:pt x="510" y="542"/>
                    </a:lnTo>
                    <a:lnTo>
                      <a:pt x="506" y="545"/>
                    </a:lnTo>
                    <a:lnTo>
                      <a:pt x="499" y="546"/>
                    </a:lnTo>
                    <a:lnTo>
                      <a:pt x="499" y="546"/>
                    </a:lnTo>
                    <a:close/>
                  </a:path>
                </a:pathLst>
              </a:custGeom>
              <a:grpFill/>
              <a:ln w="9525">
                <a:noFill/>
                <a:round/>
              </a:ln>
            </p:spPr>
            <p:txBody>
              <a:bodyPr vert="horz" wrap="square" lIns="121920" tIns="60960" rIns="121920" bIns="60960" numCol="1" anchor="t" anchorCtr="0" compatLnSpc="1"/>
              <a:lstStyle/>
              <a:p>
                <a:endParaRPr lang="zh-CN" altLang="en-US" sz="2400">
                  <a:cs typeface="+mn-ea"/>
                  <a:sym typeface="+mn-lt"/>
                </a:endParaRPr>
              </a:p>
            </p:txBody>
          </p:sp>
          <p:sp>
            <p:nvSpPr>
              <p:cNvPr id="59" name="Freeform 211"/>
              <p:cNvSpPr/>
              <p:nvPr/>
            </p:nvSpPr>
            <p:spPr bwMode="auto">
              <a:xfrm>
                <a:off x="4708525" y="2740025"/>
                <a:ext cx="77788" cy="74613"/>
              </a:xfrm>
              <a:custGeom>
                <a:avLst/>
                <a:gdLst/>
                <a:ahLst/>
                <a:cxnLst>
                  <a:cxn ang="0">
                    <a:pos x="116" y="142"/>
                  </a:cxn>
                  <a:cxn ang="0">
                    <a:pos x="111" y="142"/>
                  </a:cxn>
                  <a:cxn ang="0">
                    <a:pos x="101" y="140"/>
                  </a:cxn>
                  <a:cxn ang="0">
                    <a:pos x="90" y="136"/>
                  </a:cxn>
                  <a:cxn ang="0">
                    <a:pos x="88" y="139"/>
                  </a:cxn>
                  <a:cxn ang="0">
                    <a:pos x="79" y="141"/>
                  </a:cxn>
                  <a:cxn ang="0">
                    <a:pos x="77" y="141"/>
                  </a:cxn>
                  <a:cxn ang="0">
                    <a:pos x="63" y="139"/>
                  </a:cxn>
                  <a:cxn ang="0">
                    <a:pos x="49" y="136"/>
                  </a:cxn>
                  <a:cxn ang="0">
                    <a:pos x="42" y="134"/>
                  </a:cxn>
                  <a:cxn ang="0">
                    <a:pos x="33" y="127"/>
                  </a:cxn>
                  <a:cxn ang="0">
                    <a:pos x="30" y="129"/>
                  </a:cxn>
                  <a:cxn ang="0">
                    <a:pos x="21" y="131"/>
                  </a:cxn>
                  <a:cxn ang="0">
                    <a:pos x="18" y="130"/>
                  </a:cxn>
                  <a:cxn ang="0">
                    <a:pos x="12" y="127"/>
                  </a:cxn>
                  <a:cxn ang="0">
                    <a:pos x="7" y="122"/>
                  </a:cxn>
                  <a:cxn ang="0">
                    <a:pos x="6" y="117"/>
                  </a:cxn>
                  <a:cxn ang="0">
                    <a:pos x="5" y="115"/>
                  </a:cxn>
                  <a:cxn ang="0">
                    <a:pos x="1" y="108"/>
                  </a:cxn>
                  <a:cxn ang="0">
                    <a:pos x="1" y="101"/>
                  </a:cxn>
                  <a:cxn ang="0">
                    <a:pos x="3" y="95"/>
                  </a:cxn>
                  <a:cxn ang="0">
                    <a:pos x="13" y="83"/>
                  </a:cxn>
                  <a:cxn ang="0">
                    <a:pos x="31" y="62"/>
                  </a:cxn>
                  <a:cxn ang="0">
                    <a:pos x="63" y="34"/>
                  </a:cxn>
                  <a:cxn ang="0">
                    <a:pos x="92" y="13"/>
                  </a:cxn>
                  <a:cxn ang="0">
                    <a:pos x="98" y="8"/>
                  </a:cxn>
                  <a:cxn ang="0">
                    <a:pos x="113" y="1"/>
                  </a:cxn>
                  <a:cxn ang="0">
                    <a:pos x="121" y="0"/>
                  </a:cxn>
                  <a:cxn ang="0">
                    <a:pos x="131" y="2"/>
                  </a:cxn>
                  <a:cxn ang="0">
                    <a:pos x="137" y="5"/>
                  </a:cxn>
                  <a:cxn ang="0">
                    <a:pos x="143" y="15"/>
                  </a:cxn>
                  <a:cxn ang="0">
                    <a:pos x="147" y="29"/>
                  </a:cxn>
                  <a:cxn ang="0">
                    <a:pos x="148" y="35"/>
                  </a:cxn>
                  <a:cxn ang="0">
                    <a:pos x="147" y="53"/>
                  </a:cxn>
                  <a:cxn ang="0">
                    <a:pos x="148" y="84"/>
                  </a:cxn>
                  <a:cxn ang="0">
                    <a:pos x="148" y="100"/>
                  </a:cxn>
                  <a:cxn ang="0">
                    <a:pos x="146" y="116"/>
                  </a:cxn>
                  <a:cxn ang="0">
                    <a:pos x="145" y="125"/>
                  </a:cxn>
                  <a:cxn ang="0">
                    <a:pos x="141" y="132"/>
                  </a:cxn>
                  <a:cxn ang="0">
                    <a:pos x="136" y="136"/>
                  </a:cxn>
                  <a:cxn ang="0">
                    <a:pos x="128" y="141"/>
                  </a:cxn>
                  <a:cxn ang="0">
                    <a:pos x="126" y="141"/>
                  </a:cxn>
                  <a:cxn ang="0">
                    <a:pos x="121" y="142"/>
                  </a:cxn>
                  <a:cxn ang="0">
                    <a:pos x="116" y="142"/>
                  </a:cxn>
                </a:cxnLst>
                <a:rect l="0" t="0" r="r" b="b"/>
                <a:pathLst>
                  <a:path w="148" h="142">
                    <a:moveTo>
                      <a:pt x="116" y="142"/>
                    </a:moveTo>
                    <a:lnTo>
                      <a:pt x="116" y="142"/>
                    </a:lnTo>
                    <a:lnTo>
                      <a:pt x="111" y="142"/>
                    </a:lnTo>
                    <a:lnTo>
                      <a:pt x="111" y="142"/>
                    </a:lnTo>
                    <a:lnTo>
                      <a:pt x="101" y="140"/>
                    </a:lnTo>
                    <a:lnTo>
                      <a:pt x="101" y="140"/>
                    </a:lnTo>
                    <a:lnTo>
                      <a:pt x="93" y="136"/>
                    </a:lnTo>
                    <a:lnTo>
                      <a:pt x="90" y="136"/>
                    </a:lnTo>
                    <a:lnTo>
                      <a:pt x="88" y="139"/>
                    </a:lnTo>
                    <a:lnTo>
                      <a:pt x="88" y="139"/>
                    </a:lnTo>
                    <a:lnTo>
                      <a:pt x="84" y="141"/>
                    </a:lnTo>
                    <a:lnTo>
                      <a:pt x="79" y="141"/>
                    </a:lnTo>
                    <a:lnTo>
                      <a:pt x="79" y="141"/>
                    </a:lnTo>
                    <a:lnTo>
                      <a:pt x="77" y="141"/>
                    </a:lnTo>
                    <a:lnTo>
                      <a:pt x="77" y="141"/>
                    </a:lnTo>
                    <a:lnTo>
                      <a:pt x="63" y="139"/>
                    </a:lnTo>
                    <a:lnTo>
                      <a:pt x="63" y="139"/>
                    </a:lnTo>
                    <a:lnTo>
                      <a:pt x="49" y="136"/>
                    </a:lnTo>
                    <a:lnTo>
                      <a:pt x="49" y="136"/>
                    </a:lnTo>
                    <a:lnTo>
                      <a:pt x="42" y="134"/>
                    </a:lnTo>
                    <a:lnTo>
                      <a:pt x="36" y="130"/>
                    </a:lnTo>
                    <a:lnTo>
                      <a:pt x="33" y="127"/>
                    </a:lnTo>
                    <a:lnTo>
                      <a:pt x="30" y="129"/>
                    </a:lnTo>
                    <a:lnTo>
                      <a:pt x="30" y="129"/>
                    </a:lnTo>
                    <a:lnTo>
                      <a:pt x="25" y="130"/>
                    </a:lnTo>
                    <a:lnTo>
                      <a:pt x="21" y="131"/>
                    </a:lnTo>
                    <a:lnTo>
                      <a:pt x="21" y="131"/>
                    </a:lnTo>
                    <a:lnTo>
                      <a:pt x="18" y="130"/>
                    </a:lnTo>
                    <a:lnTo>
                      <a:pt x="13" y="129"/>
                    </a:lnTo>
                    <a:lnTo>
                      <a:pt x="12" y="127"/>
                    </a:lnTo>
                    <a:lnTo>
                      <a:pt x="10" y="125"/>
                    </a:lnTo>
                    <a:lnTo>
                      <a:pt x="7" y="122"/>
                    </a:lnTo>
                    <a:lnTo>
                      <a:pt x="6" y="119"/>
                    </a:lnTo>
                    <a:lnTo>
                      <a:pt x="6" y="117"/>
                    </a:lnTo>
                    <a:lnTo>
                      <a:pt x="5" y="115"/>
                    </a:lnTo>
                    <a:lnTo>
                      <a:pt x="5" y="115"/>
                    </a:lnTo>
                    <a:lnTo>
                      <a:pt x="2" y="112"/>
                    </a:lnTo>
                    <a:lnTo>
                      <a:pt x="1" y="108"/>
                    </a:lnTo>
                    <a:lnTo>
                      <a:pt x="0" y="104"/>
                    </a:lnTo>
                    <a:lnTo>
                      <a:pt x="1" y="101"/>
                    </a:lnTo>
                    <a:lnTo>
                      <a:pt x="2" y="98"/>
                    </a:lnTo>
                    <a:lnTo>
                      <a:pt x="3" y="95"/>
                    </a:lnTo>
                    <a:lnTo>
                      <a:pt x="3" y="95"/>
                    </a:lnTo>
                    <a:lnTo>
                      <a:pt x="13" y="83"/>
                    </a:lnTo>
                    <a:lnTo>
                      <a:pt x="22" y="72"/>
                    </a:lnTo>
                    <a:lnTo>
                      <a:pt x="31" y="62"/>
                    </a:lnTo>
                    <a:lnTo>
                      <a:pt x="42" y="52"/>
                    </a:lnTo>
                    <a:lnTo>
                      <a:pt x="63" y="34"/>
                    </a:lnTo>
                    <a:lnTo>
                      <a:pt x="87" y="17"/>
                    </a:lnTo>
                    <a:lnTo>
                      <a:pt x="92" y="13"/>
                    </a:lnTo>
                    <a:lnTo>
                      <a:pt x="92" y="13"/>
                    </a:lnTo>
                    <a:lnTo>
                      <a:pt x="98" y="8"/>
                    </a:lnTo>
                    <a:lnTo>
                      <a:pt x="105" y="4"/>
                    </a:lnTo>
                    <a:lnTo>
                      <a:pt x="113" y="1"/>
                    </a:lnTo>
                    <a:lnTo>
                      <a:pt x="121" y="0"/>
                    </a:lnTo>
                    <a:lnTo>
                      <a:pt x="121" y="0"/>
                    </a:lnTo>
                    <a:lnTo>
                      <a:pt x="126" y="1"/>
                    </a:lnTo>
                    <a:lnTo>
                      <a:pt x="131" y="2"/>
                    </a:lnTo>
                    <a:lnTo>
                      <a:pt x="131" y="2"/>
                    </a:lnTo>
                    <a:lnTo>
                      <a:pt x="137" y="5"/>
                    </a:lnTo>
                    <a:lnTo>
                      <a:pt x="141" y="9"/>
                    </a:lnTo>
                    <a:lnTo>
                      <a:pt x="143" y="15"/>
                    </a:lnTo>
                    <a:lnTo>
                      <a:pt x="145" y="20"/>
                    </a:lnTo>
                    <a:lnTo>
                      <a:pt x="147" y="29"/>
                    </a:lnTo>
                    <a:lnTo>
                      <a:pt x="148" y="35"/>
                    </a:lnTo>
                    <a:lnTo>
                      <a:pt x="148" y="35"/>
                    </a:lnTo>
                    <a:lnTo>
                      <a:pt x="147" y="53"/>
                    </a:lnTo>
                    <a:lnTo>
                      <a:pt x="147" y="53"/>
                    </a:lnTo>
                    <a:lnTo>
                      <a:pt x="147" y="81"/>
                    </a:lnTo>
                    <a:lnTo>
                      <a:pt x="148" y="84"/>
                    </a:lnTo>
                    <a:lnTo>
                      <a:pt x="148" y="84"/>
                    </a:lnTo>
                    <a:lnTo>
                      <a:pt x="148" y="100"/>
                    </a:lnTo>
                    <a:lnTo>
                      <a:pt x="147" y="108"/>
                    </a:lnTo>
                    <a:lnTo>
                      <a:pt x="146" y="116"/>
                    </a:lnTo>
                    <a:lnTo>
                      <a:pt x="146" y="116"/>
                    </a:lnTo>
                    <a:lnTo>
                      <a:pt x="145" y="125"/>
                    </a:lnTo>
                    <a:lnTo>
                      <a:pt x="143" y="128"/>
                    </a:lnTo>
                    <a:lnTo>
                      <a:pt x="141" y="132"/>
                    </a:lnTo>
                    <a:lnTo>
                      <a:pt x="139" y="134"/>
                    </a:lnTo>
                    <a:lnTo>
                      <a:pt x="136" y="136"/>
                    </a:lnTo>
                    <a:lnTo>
                      <a:pt x="128" y="141"/>
                    </a:lnTo>
                    <a:lnTo>
                      <a:pt x="128" y="141"/>
                    </a:lnTo>
                    <a:lnTo>
                      <a:pt x="127" y="141"/>
                    </a:lnTo>
                    <a:lnTo>
                      <a:pt x="126" y="141"/>
                    </a:lnTo>
                    <a:lnTo>
                      <a:pt x="126" y="141"/>
                    </a:lnTo>
                    <a:lnTo>
                      <a:pt x="121" y="142"/>
                    </a:lnTo>
                    <a:lnTo>
                      <a:pt x="116" y="142"/>
                    </a:lnTo>
                    <a:lnTo>
                      <a:pt x="116" y="142"/>
                    </a:lnTo>
                    <a:close/>
                  </a:path>
                </a:pathLst>
              </a:custGeom>
              <a:grpFill/>
              <a:ln w="9525">
                <a:noFill/>
                <a:round/>
              </a:ln>
            </p:spPr>
            <p:txBody>
              <a:bodyPr vert="horz" wrap="square" lIns="121920" tIns="60960" rIns="121920" bIns="60960" numCol="1" anchor="t" anchorCtr="0" compatLnSpc="1"/>
              <a:lstStyle/>
              <a:p>
                <a:endParaRPr lang="zh-CN" altLang="en-US" sz="2400">
                  <a:cs typeface="+mn-ea"/>
                  <a:sym typeface="+mn-lt"/>
                </a:endParaRPr>
              </a:p>
            </p:txBody>
          </p:sp>
          <p:sp>
            <p:nvSpPr>
              <p:cNvPr id="60" name="Freeform 212"/>
              <p:cNvSpPr/>
              <p:nvPr/>
            </p:nvSpPr>
            <p:spPr bwMode="auto">
              <a:xfrm>
                <a:off x="4197350" y="2182813"/>
                <a:ext cx="260350" cy="244475"/>
              </a:xfrm>
              <a:custGeom>
                <a:avLst/>
                <a:gdLst/>
                <a:ahLst/>
                <a:cxnLst>
                  <a:cxn ang="0">
                    <a:pos x="106" y="462"/>
                  </a:cxn>
                  <a:cxn ang="0">
                    <a:pos x="96" y="455"/>
                  </a:cxn>
                  <a:cxn ang="0">
                    <a:pos x="94" y="452"/>
                  </a:cxn>
                  <a:cxn ang="0">
                    <a:pos x="85" y="442"/>
                  </a:cxn>
                  <a:cxn ang="0">
                    <a:pos x="76" y="430"/>
                  </a:cxn>
                  <a:cxn ang="0">
                    <a:pos x="53" y="411"/>
                  </a:cxn>
                  <a:cxn ang="0">
                    <a:pos x="35" y="386"/>
                  </a:cxn>
                  <a:cxn ang="0">
                    <a:pos x="15" y="339"/>
                  </a:cxn>
                  <a:cxn ang="0">
                    <a:pos x="5" y="299"/>
                  </a:cxn>
                  <a:cxn ang="0">
                    <a:pos x="0" y="253"/>
                  </a:cxn>
                  <a:cxn ang="0">
                    <a:pos x="3" y="202"/>
                  </a:cxn>
                  <a:cxn ang="0">
                    <a:pos x="8" y="172"/>
                  </a:cxn>
                  <a:cxn ang="0">
                    <a:pos x="24" y="124"/>
                  </a:cxn>
                  <a:cxn ang="0">
                    <a:pos x="48" y="85"/>
                  </a:cxn>
                  <a:cxn ang="0">
                    <a:pos x="68" y="64"/>
                  </a:cxn>
                  <a:cxn ang="0">
                    <a:pos x="124" y="25"/>
                  </a:cxn>
                  <a:cxn ang="0">
                    <a:pos x="193" y="4"/>
                  </a:cxn>
                  <a:cxn ang="0">
                    <a:pos x="241" y="0"/>
                  </a:cxn>
                  <a:cxn ang="0">
                    <a:pos x="298" y="5"/>
                  </a:cxn>
                  <a:cxn ang="0">
                    <a:pos x="352" y="20"/>
                  </a:cxn>
                  <a:cxn ang="0">
                    <a:pos x="401" y="44"/>
                  </a:cxn>
                  <a:cxn ang="0">
                    <a:pos x="445" y="76"/>
                  </a:cxn>
                  <a:cxn ang="0">
                    <a:pos x="480" y="115"/>
                  </a:cxn>
                  <a:cxn ang="0">
                    <a:pos x="492" y="135"/>
                  </a:cxn>
                  <a:cxn ang="0">
                    <a:pos x="491" y="146"/>
                  </a:cxn>
                  <a:cxn ang="0">
                    <a:pos x="483" y="153"/>
                  </a:cxn>
                  <a:cxn ang="0">
                    <a:pos x="473" y="157"/>
                  </a:cxn>
                  <a:cxn ang="0">
                    <a:pos x="465" y="154"/>
                  </a:cxn>
                  <a:cxn ang="0">
                    <a:pos x="458" y="147"/>
                  </a:cxn>
                  <a:cxn ang="0">
                    <a:pos x="429" y="112"/>
                  </a:cxn>
                  <a:cxn ang="0">
                    <a:pos x="395" y="85"/>
                  </a:cxn>
                  <a:cxn ang="0">
                    <a:pos x="356" y="65"/>
                  </a:cxn>
                  <a:cxn ang="0">
                    <a:pos x="289" y="42"/>
                  </a:cxn>
                  <a:cxn ang="0">
                    <a:pos x="247" y="34"/>
                  </a:cxn>
                  <a:cxn ang="0">
                    <a:pos x="219" y="34"/>
                  </a:cxn>
                  <a:cxn ang="0">
                    <a:pos x="182" y="40"/>
                  </a:cxn>
                  <a:cxn ang="0">
                    <a:pos x="144" y="53"/>
                  </a:cxn>
                  <a:cxn ang="0">
                    <a:pos x="109" y="74"/>
                  </a:cxn>
                  <a:cxn ang="0">
                    <a:pos x="80" y="100"/>
                  </a:cxn>
                  <a:cxn ang="0">
                    <a:pos x="59" y="133"/>
                  </a:cxn>
                  <a:cxn ang="0">
                    <a:pos x="48" y="163"/>
                  </a:cxn>
                  <a:cxn ang="0">
                    <a:pos x="39" y="210"/>
                  </a:cxn>
                  <a:cxn ang="0">
                    <a:pos x="38" y="259"/>
                  </a:cxn>
                  <a:cxn ang="0">
                    <a:pos x="45" y="304"/>
                  </a:cxn>
                  <a:cxn ang="0">
                    <a:pos x="60" y="348"/>
                  </a:cxn>
                  <a:cxn ang="0">
                    <a:pos x="76" y="373"/>
                  </a:cxn>
                  <a:cxn ang="0">
                    <a:pos x="101" y="402"/>
                  </a:cxn>
                  <a:cxn ang="0">
                    <a:pos x="122" y="429"/>
                  </a:cxn>
                  <a:cxn ang="0">
                    <a:pos x="125" y="431"/>
                  </a:cxn>
                  <a:cxn ang="0">
                    <a:pos x="131" y="446"/>
                  </a:cxn>
                  <a:cxn ang="0">
                    <a:pos x="129" y="455"/>
                  </a:cxn>
                  <a:cxn ang="0">
                    <a:pos x="121" y="462"/>
                  </a:cxn>
                  <a:cxn ang="0">
                    <a:pos x="110" y="463"/>
                  </a:cxn>
                </a:cxnLst>
                <a:rect l="0" t="0" r="r" b="b"/>
                <a:pathLst>
                  <a:path w="492" h="463">
                    <a:moveTo>
                      <a:pt x="110" y="463"/>
                    </a:moveTo>
                    <a:lnTo>
                      <a:pt x="110" y="463"/>
                    </a:lnTo>
                    <a:lnTo>
                      <a:pt x="106" y="462"/>
                    </a:lnTo>
                    <a:lnTo>
                      <a:pt x="102" y="461"/>
                    </a:lnTo>
                    <a:lnTo>
                      <a:pt x="98" y="458"/>
                    </a:lnTo>
                    <a:lnTo>
                      <a:pt x="96" y="455"/>
                    </a:lnTo>
                    <a:lnTo>
                      <a:pt x="96" y="455"/>
                    </a:lnTo>
                    <a:lnTo>
                      <a:pt x="94" y="453"/>
                    </a:lnTo>
                    <a:lnTo>
                      <a:pt x="94" y="452"/>
                    </a:lnTo>
                    <a:lnTo>
                      <a:pt x="91" y="450"/>
                    </a:lnTo>
                    <a:lnTo>
                      <a:pt x="91" y="450"/>
                    </a:lnTo>
                    <a:lnTo>
                      <a:pt x="85" y="442"/>
                    </a:lnTo>
                    <a:lnTo>
                      <a:pt x="85" y="442"/>
                    </a:lnTo>
                    <a:lnTo>
                      <a:pt x="80" y="435"/>
                    </a:lnTo>
                    <a:lnTo>
                      <a:pt x="76" y="430"/>
                    </a:lnTo>
                    <a:lnTo>
                      <a:pt x="65" y="421"/>
                    </a:lnTo>
                    <a:lnTo>
                      <a:pt x="65" y="421"/>
                    </a:lnTo>
                    <a:lnTo>
                      <a:pt x="53" y="411"/>
                    </a:lnTo>
                    <a:lnTo>
                      <a:pt x="53" y="411"/>
                    </a:lnTo>
                    <a:lnTo>
                      <a:pt x="44" y="399"/>
                    </a:lnTo>
                    <a:lnTo>
                      <a:pt x="35" y="386"/>
                    </a:lnTo>
                    <a:lnTo>
                      <a:pt x="27" y="370"/>
                    </a:lnTo>
                    <a:lnTo>
                      <a:pt x="21" y="355"/>
                    </a:lnTo>
                    <a:lnTo>
                      <a:pt x="15" y="339"/>
                    </a:lnTo>
                    <a:lnTo>
                      <a:pt x="11" y="325"/>
                    </a:lnTo>
                    <a:lnTo>
                      <a:pt x="5" y="299"/>
                    </a:lnTo>
                    <a:lnTo>
                      <a:pt x="5" y="299"/>
                    </a:lnTo>
                    <a:lnTo>
                      <a:pt x="3" y="285"/>
                    </a:lnTo>
                    <a:lnTo>
                      <a:pt x="0" y="269"/>
                    </a:lnTo>
                    <a:lnTo>
                      <a:pt x="0" y="253"/>
                    </a:lnTo>
                    <a:lnTo>
                      <a:pt x="0" y="235"/>
                    </a:lnTo>
                    <a:lnTo>
                      <a:pt x="0" y="218"/>
                    </a:lnTo>
                    <a:lnTo>
                      <a:pt x="3" y="202"/>
                    </a:lnTo>
                    <a:lnTo>
                      <a:pt x="5" y="186"/>
                    </a:lnTo>
                    <a:lnTo>
                      <a:pt x="8" y="172"/>
                    </a:lnTo>
                    <a:lnTo>
                      <a:pt x="8" y="172"/>
                    </a:lnTo>
                    <a:lnTo>
                      <a:pt x="13" y="154"/>
                    </a:lnTo>
                    <a:lnTo>
                      <a:pt x="18" y="139"/>
                    </a:lnTo>
                    <a:lnTo>
                      <a:pt x="24" y="124"/>
                    </a:lnTo>
                    <a:lnTo>
                      <a:pt x="31" y="110"/>
                    </a:lnTo>
                    <a:lnTo>
                      <a:pt x="39" y="98"/>
                    </a:lnTo>
                    <a:lnTo>
                      <a:pt x="48" y="85"/>
                    </a:lnTo>
                    <a:lnTo>
                      <a:pt x="57" y="74"/>
                    </a:lnTo>
                    <a:lnTo>
                      <a:pt x="68" y="64"/>
                    </a:lnTo>
                    <a:lnTo>
                      <a:pt x="68" y="64"/>
                    </a:lnTo>
                    <a:lnTo>
                      <a:pt x="85" y="49"/>
                    </a:lnTo>
                    <a:lnTo>
                      <a:pt x="105" y="36"/>
                    </a:lnTo>
                    <a:lnTo>
                      <a:pt x="124" y="25"/>
                    </a:lnTo>
                    <a:lnTo>
                      <a:pt x="146" y="16"/>
                    </a:lnTo>
                    <a:lnTo>
                      <a:pt x="169" y="9"/>
                    </a:lnTo>
                    <a:lnTo>
                      <a:pt x="193" y="4"/>
                    </a:lnTo>
                    <a:lnTo>
                      <a:pt x="216" y="1"/>
                    </a:lnTo>
                    <a:lnTo>
                      <a:pt x="241" y="0"/>
                    </a:lnTo>
                    <a:lnTo>
                      <a:pt x="241" y="0"/>
                    </a:lnTo>
                    <a:lnTo>
                      <a:pt x="260" y="1"/>
                    </a:lnTo>
                    <a:lnTo>
                      <a:pt x="279" y="2"/>
                    </a:lnTo>
                    <a:lnTo>
                      <a:pt x="298" y="5"/>
                    </a:lnTo>
                    <a:lnTo>
                      <a:pt x="316" y="9"/>
                    </a:lnTo>
                    <a:lnTo>
                      <a:pt x="334" y="14"/>
                    </a:lnTo>
                    <a:lnTo>
                      <a:pt x="352" y="20"/>
                    </a:lnTo>
                    <a:lnTo>
                      <a:pt x="368" y="27"/>
                    </a:lnTo>
                    <a:lnTo>
                      <a:pt x="385" y="35"/>
                    </a:lnTo>
                    <a:lnTo>
                      <a:pt x="401" y="44"/>
                    </a:lnTo>
                    <a:lnTo>
                      <a:pt x="416" y="54"/>
                    </a:lnTo>
                    <a:lnTo>
                      <a:pt x="430" y="65"/>
                    </a:lnTo>
                    <a:lnTo>
                      <a:pt x="445" y="76"/>
                    </a:lnTo>
                    <a:lnTo>
                      <a:pt x="457" y="88"/>
                    </a:lnTo>
                    <a:lnTo>
                      <a:pt x="469" y="102"/>
                    </a:lnTo>
                    <a:lnTo>
                      <a:pt x="480" y="115"/>
                    </a:lnTo>
                    <a:lnTo>
                      <a:pt x="490" y="130"/>
                    </a:lnTo>
                    <a:lnTo>
                      <a:pt x="490" y="130"/>
                    </a:lnTo>
                    <a:lnTo>
                      <a:pt x="492" y="135"/>
                    </a:lnTo>
                    <a:lnTo>
                      <a:pt x="492" y="139"/>
                    </a:lnTo>
                    <a:lnTo>
                      <a:pt x="492" y="143"/>
                    </a:lnTo>
                    <a:lnTo>
                      <a:pt x="491" y="146"/>
                    </a:lnTo>
                    <a:lnTo>
                      <a:pt x="491" y="146"/>
                    </a:lnTo>
                    <a:lnTo>
                      <a:pt x="487" y="150"/>
                    </a:lnTo>
                    <a:lnTo>
                      <a:pt x="483" y="153"/>
                    </a:lnTo>
                    <a:lnTo>
                      <a:pt x="478" y="155"/>
                    </a:lnTo>
                    <a:lnTo>
                      <a:pt x="473" y="157"/>
                    </a:lnTo>
                    <a:lnTo>
                      <a:pt x="473" y="157"/>
                    </a:lnTo>
                    <a:lnTo>
                      <a:pt x="473" y="157"/>
                    </a:lnTo>
                    <a:lnTo>
                      <a:pt x="469" y="155"/>
                    </a:lnTo>
                    <a:lnTo>
                      <a:pt x="465" y="154"/>
                    </a:lnTo>
                    <a:lnTo>
                      <a:pt x="462" y="151"/>
                    </a:lnTo>
                    <a:lnTo>
                      <a:pt x="458" y="147"/>
                    </a:lnTo>
                    <a:lnTo>
                      <a:pt x="458" y="147"/>
                    </a:lnTo>
                    <a:lnTo>
                      <a:pt x="450" y="135"/>
                    </a:lnTo>
                    <a:lnTo>
                      <a:pt x="439" y="123"/>
                    </a:lnTo>
                    <a:lnTo>
                      <a:pt x="429" y="112"/>
                    </a:lnTo>
                    <a:lnTo>
                      <a:pt x="419" y="102"/>
                    </a:lnTo>
                    <a:lnTo>
                      <a:pt x="407" y="94"/>
                    </a:lnTo>
                    <a:lnTo>
                      <a:pt x="395" y="85"/>
                    </a:lnTo>
                    <a:lnTo>
                      <a:pt x="383" y="77"/>
                    </a:lnTo>
                    <a:lnTo>
                      <a:pt x="369" y="71"/>
                    </a:lnTo>
                    <a:lnTo>
                      <a:pt x="356" y="65"/>
                    </a:lnTo>
                    <a:lnTo>
                      <a:pt x="342" y="59"/>
                    </a:lnTo>
                    <a:lnTo>
                      <a:pt x="316" y="50"/>
                    </a:lnTo>
                    <a:lnTo>
                      <a:pt x="289" y="42"/>
                    </a:lnTo>
                    <a:lnTo>
                      <a:pt x="263" y="36"/>
                    </a:lnTo>
                    <a:lnTo>
                      <a:pt x="263" y="36"/>
                    </a:lnTo>
                    <a:lnTo>
                      <a:pt x="247" y="34"/>
                    </a:lnTo>
                    <a:lnTo>
                      <a:pt x="232" y="33"/>
                    </a:lnTo>
                    <a:lnTo>
                      <a:pt x="232" y="33"/>
                    </a:lnTo>
                    <a:lnTo>
                      <a:pt x="219" y="34"/>
                    </a:lnTo>
                    <a:lnTo>
                      <a:pt x="207" y="35"/>
                    </a:lnTo>
                    <a:lnTo>
                      <a:pt x="195" y="37"/>
                    </a:lnTo>
                    <a:lnTo>
                      <a:pt x="182" y="40"/>
                    </a:lnTo>
                    <a:lnTo>
                      <a:pt x="169" y="44"/>
                    </a:lnTo>
                    <a:lnTo>
                      <a:pt x="156" y="48"/>
                    </a:lnTo>
                    <a:lnTo>
                      <a:pt x="144" y="53"/>
                    </a:lnTo>
                    <a:lnTo>
                      <a:pt x="133" y="59"/>
                    </a:lnTo>
                    <a:lnTo>
                      <a:pt x="120" y="66"/>
                    </a:lnTo>
                    <a:lnTo>
                      <a:pt x="109" y="74"/>
                    </a:lnTo>
                    <a:lnTo>
                      <a:pt x="99" y="82"/>
                    </a:lnTo>
                    <a:lnTo>
                      <a:pt x="89" y="90"/>
                    </a:lnTo>
                    <a:lnTo>
                      <a:pt x="80" y="100"/>
                    </a:lnTo>
                    <a:lnTo>
                      <a:pt x="72" y="110"/>
                    </a:lnTo>
                    <a:lnTo>
                      <a:pt x="66" y="121"/>
                    </a:lnTo>
                    <a:lnTo>
                      <a:pt x="59" y="133"/>
                    </a:lnTo>
                    <a:lnTo>
                      <a:pt x="59" y="133"/>
                    </a:lnTo>
                    <a:lnTo>
                      <a:pt x="53" y="147"/>
                    </a:lnTo>
                    <a:lnTo>
                      <a:pt x="48" y="163"/>
                    </a:lnTo>
                    <a:lnTo>
                      <a:pt x="44" y="178"/>
                    </a:lnTo>
                    <a:lnTo>
                      <a:pt x="41" y="195"/>
                    </a:lnTo>
                    <a:lnTo>
                      <a:pt x="39" y="210"/>
                    </a:lnTo>
                    <a:lnTo>
                      <a:pt x="38" y="227"/>
                    </a:lnTo>
                    <a:lnTo>
                      <a:pt x="37" y="242"/>
                    </a:lnTo>
                    <a:lnTo>
                      <a:pt x="38" y="259"/>
                    </a:lnTo>
                    <a:lnTo>
                      <a:pt x="39" y="274"/>
                    </a:lnTo>
                    <a:lnTo>
                      <a:pt x="42" y="290"/>
                    </a:lnTo>
                    <a:lnTo>
                      <a:pt x="45" y="304"/>
                    </a:lnTo>
                    <a:lnTo>
                      <a:pt x="49" y="320"/>
                    </a:lnTo>
                    <a:lnTo>
                      <a:pt x="54" y="334"/>
                    </a:lnTo>
                    <a:lnTo>
                      <a:pt x="60" y="348"/>
                    </a:lnTo>
                    <a:lnTo>
                      <a:pt x="68" y="361"/>
                    </a:lnTo>
                    <a:lnTo>
                      <a:pt x="76" y="373"/>
                    </a:lnTo>
                    <a:lnTo>
                      <a:pt x="76" y="373"/>
                    </a:lnTo>
                    <a:lnTo>
                      <a:pt x="87" y="389"/>
                    </a:lnTo>
                    <a:lnTo>
                      <a:pt x="101" y="402"/>
                    </a:lnTo>
                    <a:lnTo>
                      <a:pt x="101" y="402"/>
                    </a:lnTo>
                    <a:lnTo>
                      <a:pt x="112" y="416"/>
                    </a:lnTo>
                    <a:lnTo>
                      <a:pt x="121" y="428"/>
                    </a:lnTo>
                    <a:lnTo>
                      <a:pt x="122" y="429"/>
                    </a:lnTo>
                    <a:lnTo>
                      <a:pt x="123" y="430"/>
                    </a:lnTo>
                    <a:lnTo>
                      <a:pt x="123" y="430"/>
                    </a:lnTo>
                    <a:lnTo>
                      <a:pt x="125" y="431"/>
                    </a:lnTo>
                    <a:lnTo>
                      <a:pt x="128" y="434"/>
                    </a:lnTo>
                    <a:lnTo>
                      <a:pt x="130" y="440"/>
                    </a:lnTo>
                    <a:lnTo>
                      <a:pt x="131" y="446"/>
                    </a:lnTo>
                    <a:lnTo>
                      <a:pt x="130" y="451"/>
                    </a:lnTo>
                    <a:lnTo>
                      <a:pt x="130" y="451"/>
                    </a:lnTo>
                    <a:lnTo>
                      <a:pt x="129" y="455"/>
                    </a:lnTo>
                    <a:lnTo>
                      <a:pt x="125" y="458"/>
                    </a:lnTo>
                    <a:lnTo>
                      <a:pt x="123" y="460"/>
                    </a:lnTo>
                    <a:lnTo>
                      <a:pt x="121" y="462"/>
                    </a:lnTo>
                    <a:lnTo>
                      <a:pt x="117" y="463"/>
                    </a:lnTo>
                    <a:lnTo>
                      <a:pt x="114" y="463"/>
                    </a:lnTo>
                    <a:lnTo>
                      <a:pt x="110" y="463"/>
                    </a:lnTo>
                    <a:close/>
                  </a:path>
                </a:pathLst>
              </a:custGeom>
              <a:grpFill/>
              <a:ln w="9525">
                <a:noFill/>
                <a:round/>
              </a:ln>
            </p:spPr>
            <p:txBody>
              <a:bodyPr vert="horz" wrap="square" lIns="121920" tIns="60960" rIns="121920" bIns="60960" numCol="1" anchor="t" anchorCtr="0" compatLnSpc="1"/>
              <a:lstStyle/>
              <a:p>
                <a:endParaRPr lang="zh-CN" altLang="en-US" sz="2400">
                  <a:cs typeface="+mn-ea"/>
                  <a:sym typeface="+mn-lt"/>
                </a:endParaRPr>
              </a:p>
            </p:txBody>
          </p:sp>
        </p:grpSp>
        <p:grpSp>
          <p:nvGrpSpPr>
            <p:cNvPr id="192" name="组合 191"/>
            <p:cNvGrpSpPr/>
            <p:nvPr/>
          </p:nvGrpSpPr>
          <p:grpSpPr>
            <a:xfrm>
              <a:off x="7666840" y="4089244"/>
              <a:ext cx="3012184" cy="1879382"/>
              <a:chOff x="1279158" y="2558135"/>
              <a:chExt cx="3012184" cy="1879382"/>
            </a:xfrm>
          </p:grpSpPr>
          <p:sp>
            <p:nvSpPr>
              <p:cNvPr id="193" name="矩形 192"/>
              <p:cNvSpPr/>
              <p:nvPr/>
            </p:nvSpPr>
            <p:spPr>
              <a:xfrm>
                <a:off x="1279158" y="3140046"/>
                <a:ext cx="3012184" cy="1297471"/>
              </a:xfrm>
              <a:prstGeom prst="rect">
                <a:avLst/>
              </a:prstGeom>
            </p:spPr>
            <p:txBody>
              <a:bodyPr wrap="square">
                <a:spAutoFit/>
                <a:scene3d>
                  <a:camera prst="orthographicFront"/>
                  <a:lightRig rig="threePt" dir="t"/>
                </a:scene3d>
                <a:sp3d contourW="12700"/>
              </a:bodyPr>
              <a:lstStyle/>
              <a:p>
                <a:pPr algn="just" defTabSz="1219170">
                  <a:lnSpc>
                    <a:spcPct val="150000"/>
                  </a:lnSpc>
                </a:pPr>
                <a:r>
                  <a:rPr lang="zh-CN" altLang="en-US" dirty="0">
                    <a:solidFill>
                      <a:srgbClr val="FFFFFF"/>
                    </a:solidFill>
                    <a:cs typeface="+mn-ea"/>
                    <a:sym typeface="+mn-lt"/>
                  </a:rPr>
                  <a:t>请输入文本请输入文本请输入文本请输入文本请输入文本请输入文本</a:t>
                </a:r>
              </a:p>
            </p:txBody>
          </p:sp>
          <p:sp>
            <p:nvSpPr>
              <p:cNvPr id="194" name="矩形 193"/>
              <p:cNvSpPr/>
              <p:nvPr/>
            </p:nvSpPr>
            <p:spPr>
              <a:xfrm>
                <a:off x="1279158" y="2558135"/>
                <a:ext cx="2241974" cy="508088"/>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400" b="1" dirty="0">
                    <a:solidFill>
                      <a:schemeClr val="bg1"/>
                    </a:solidFill>
                    <a:cs typeface="+mn-ea"/>
                    <a:sym typeface="+mn-lt"/>
                  </a:rPr>
                  <a:t>标题文字添加</a:t>
                </a:r>
              </a:p>
            </p:txBody>
          </p:sp>
        </p:grpSp>
      </p:grpSp>
      <p:pic>
        <p:nvPicPr>
          <p:cNvPr id="199" name="Picture 3" descr="C:\Users\ABC\Desktop\GR-010 (2).png"/>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8340412" y="763645"/>
            <a:ext cx="939800" cy="508000"/>
          </a:xfrm>
          <a:prstGeom prst="rect">
            <a:avLst/>
          </a:prstGeom>
          <a:noFill/>
          <a:extLst>
            <a:ext uri="{909E8E84-426E-40DD-AFC4-6F175D3DCCD1}">
              <a14:hiddenFill xmlns:a14="http://schemas.microsoft.com/office/drawing/2010/main">
                <a:solidFill>
                  <a:srgbClr val="FFFFFF"/>
                </a:solidFill>
              </a14:hiddenFill>
            </a:ext>
          </a:extLst>
        </p:spPr>
      </p:pic>
      <p:pic>
        <p:nvPicPr>
          <p:cNvPr id="200" name="Picture 4" descr="C:\Users\ABC\Desktop\GR-010 (2).png"/>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3721323" y="911338"/>
            <a:ext cx="5088989" cy="314354"/>
          </a:xfrm>
          <a:prstGeom prst="rect">
            <a:avLst/>
          </a:prstGeom>
          <a:noFill/>
          <a:extLst>
            <a:ext uri="{909E8E84-426E-40DD-AFC4-6F175D3DCCD1}">
              <a14:hiddenFill xmlns:a14="http://schemas.microsoft.com/office/drawing/2010/main">
                <a:solidFill>
                  <a:srgbClr val="FFFFFF"/>
                </a:solidFill>
              </a14:hiddenFill>
            </a:ext>
          </a:extLst>
        </p:spPr>
      </p:pic>
      <p:sp>
        <p:nvSpPr>
          <p:cNvPr id="201" name="文本框 200"/>
          <p:cNvSpPr txBox="1"/>
          <p:nvPr/>
        </p:nvSpPr>
        <p:spPr>
          <a:xfrm>
            <a:off x="4513036" y="400459"/>
            <a:ext cx="4937151" cy="584775"/>
          </a:xfrm>
          <a:prstGeom prst="rect">
            <a:avLst/>
          </a:prstGeom>
          <a:noFill/>
          <a:effectLst/>
        </p:spPr>
        <p:txBody>
          <a:bodyPr wrap="square" rtlCol="0">
            <a:spAutoFit/>
          </a:bodyPr>
          <a:lstStyle/>
          <a:p>
            <a:r>
              <a:rPr lang="zh-CN" altLang="en-US" sz="3200" b="1" dirty="0">
                <a:solidFill>
                  <a:schemeClr val="accent1"/>
                </a:solidFill>
                <a:cs typeface="+mn-ea"/>
                <a:sym typeface="+mn-lt"/>
              </a:rPr>
              <a:t>您的大标题内容</a:t>
            </a:r>
          </a:p>
        </p:txBody>
      </p:sp>
    </p:spTree>
    <p:extLst>
      <p:ext uri="{BB962C8B-B14F-4D97-AF65-F5344CB8AC3E}">
        <p14:creationId xmlns:p14="http://schemas.microsoft.com/office/powerpoint/2010/main" val="945355321"/>
      </p:ext>
    </p:extLst>
  </p:cSld>
  <p:clrMapOvr>
    <a:masterClrMapping/>
  </p:clrMapOvr>
  <mc:AlternateContent xmlns:mc="http://schemas.openxmlformats.org/markup-compatibility/2006" xmlns:p14="http://schemas.microsoft.com/office/powerpoint/2010/main">
    <mc:Choice Requires="p14">
      <p:transition spd="slow" p14:dur="2000" advClick="0" advTm="3000">
        <p:randomBar dir="vert"/>
      </p:transition>
    </mc:Choice>
    <mc:Fallback xmlns="">
      <p:transition spd="slow" advClick="0" advTm="3000">
        <p:randomBar dir="vert"/>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椭圆 31"/>
          <p:cNvSpPr/>
          <p:nvPr/>
        </p:nvSpPr>
        <p:spPr>
          <a:xfrm flipV="1">
            <a:off x="1205033" y="2204864"/>
            <a:ext cx="2156280" cy="2866708"/>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87378"/>
              <a:gd name="connsiteY0-334" fmla="*/ 58090 h 647015"/>
              <a:gd name="connsiteX1-335" fmla="*/ 571432 w 687378"/>
              <a:gd name="connsiteY1-336" fmla="*/ 16673 h 647015"/>
              <a:gd name="connsiteX2-337" fmla="*/ 659670 w 687378"/>
              <a:gd name="connsiteY2-338" fmla="*/ 330492 h 647015"/>
              <a:gd name="connsiteX3-339" fmla="*/ 331423 w 687378"/>
              <a:gd name="connsiteY3-340" fmla="*/ 647015 h 647015"/>
              <a:gd name="connsiteX4-341" fmla="*/ 3176 w 687378"/>
              <a:gd name="connsiteY4-342" fmla="*/ 330492 h 647015"/>
              <a:gd name="connsiteX5-343" fmla="*/ 62645 w 687378"/>
              <a:gd name="connsiteY5-344" fmla="*/ 127576 h 647015"/>
              <a:gd name="connsiteX0-345" fmla="*/ 128078 w 677145"/>
              <a:gd name="connsiteY0-346" fmla="*/ 58090 h 663933"/>
              <a:gd name="connsiteX1-347" fmla="*/ 571432 w 677145"/>
              <a:gd name="connsiteY1-348" fmla="*/ 16673 h 663933"/>
              <a:gd name="connsiteX2-349" fmla="*/ 659670 w 677145"/>
              <a:gd name="connsiteY2-350" fmla="*/ 330492 h 663933"/>
              <a:gd name="connsiteX3-351" fmla="*/ 559815 w 677145"/>
              <a:gd name="connsiteY3-352" fmla="*/ 663933 h 663933"/>
              <a:gd name="connsiteX4-353" fmla="*/ 3176 w 677145"/>
              <a:gd name="connsiteY4-354" fmla="*/ 330492 h 663933"/>
              <a:gd name="connsiteX5-355" fmla="*/ 62645 w 677145"/>
              <a:gd name="connsiteY5-356" fmla="*/ 127576 h 663933"/>
              <a:gd name="connsiteX0-357" fmla="*/ 101940 w 644966"/>
              <a:gd name="connsiteY0-358" fmla="*/ 58090 h 685888"/>
              <a:gd name="connsiteX1-359" fmla="*/ 545294 w 644966"/>
              <a:gd name="connsiteY1-360" fmla="*/ 16673 h 685888"/>
              <a:gd name="connsiteX2-361" fmla="*/ 633532 w 644966"/>
              <a:gd name="connsiteY2-362" fmla="*/ 330492 h 685888"/>
              <a:gd name="connsiteX3-363" fmla="*/ 533677 w 644966"/>
              <a:gd name="connsiteY3-364" fmla="*/ 663933 h 685888"/>
              <a:gd name="connsiteX4-365" fmla="*/ 10874 w 644966"/>
              <a:gd name="connsiteY4-366" fmla="*/ 575801 h 685888"/>
              <a:gd name="connsiteX5-367" fmla="*/ 36507 w 644966"/>
              <a:gd name="connsiteY5-368" fmla="*/ 127576 h 685888"/>
              <a:gd name="connsiteX0-369" fmla="*/ 101940 w 642626"/>
              <a:gd name="connsiteY0-370" fmla="*/ 58090 h 654766"/>
              <a:gd name="connsiteX1-371" fmla="*/ 545294 w 642626"/>
              <a:gd name="connsiteY1-372" fmla="*/ 16673 h 654766"/>
              <a:gd name="connsiteX2-373" fmla="*/ 633532 w 642626"/>
              <a:gd name="connsiteY2-374" fmla="*/ 330492 h 654766"/>
              <a:gd name="connsiteX3-375" fmla="*/ 567513 w 642626"/>
              <a:gd name="connsiteY3-376" fmla="*/ 613179 h 654766"/>
              <a:gd name="connsiteX4-377" fmla="*/ 10874 w 642626"/>
              <a:gd name="connsiteY4-378" fmla="*/ 575801 h 654766"/>
              <a:gd name="connsiteX5-379" fmla="*/ 36507 w 642626"/>
              <a:gd name="connsiteY5-380" fmla="*/ 127576 h 654766"/>
              <a:gd name="connsiteX0-381" fmla="*/ 101940 w 642626"/>
              <a:gd name="connsiteY0-382" fmla="*/ 30477 h 627153"/>
              <a:gd name="connsiteX1-383" fmla="*/ 545294 w 642626"/>
              <a:gd name="connsiteY1-384" fmla="*/ 31354 h 627153"/>
              <a:gd name="connsiteX2-385" fmla="*/ 633532 w 642626"/>
              <a:gd name="connsiteY2-386" fmla="*/ 302879 h 627153"/>
              <a:gd name="connsiteX3-387" fmla="*/ 567513 w 642626"/>
              <a:gd name="connsiteY3-388" fmla="*/ 585566 h 627153"/>
              <a:gd name="connsiteX4-389" fmla="*/ 10874 w 642626"/>
              <a:gd name="connsiteY4-390" fmla="*/ 548188 h 627153"/>
              <a:gd name="connsiteX5-391" fmla="*/ 36507 w 642626"/>
              <a:gd name="connsiteY5-392" fmla="*/ 99963 h 627153"/>
              <a:gd name="connsiteX0-393" fmla="*/ 101940 w 641803"/>
              <a:gd name="connsiteY0-394" fmla="*/ 32533 h 629209"/>
              <a:gd name="connsiteX1-395" fmla="*/ 545294 w 641803"/>
              <a:gd name="connsiteY1-396" fmla="*/ 33410 h 629209"/>
              <a:gd name="connsiteX2-397" fmla="*/ 633532 w 641803"/>
              <a:gd name="connsiteY2-398" fmla="*/ 304935 h 629209"/>
              <a:gd name="connsiteX3-399" fmla="*/ 567513 w 641803"/>
              <a:gd name="connsiteY3-400" fmla="*/ 587622 h 629209"/>
              <a:gd name="connsiteX4-401" fmla="*/ 10874 w 641803"/>
              <a:gd name="connsiteY4-402" fmla="*/ 550244 h 629209"/>
              <a:gd name="connsiteX5-403" fmla="*/ 36507 w 641803"/>
              <a:gd name="connsiteY5-404" fmla="*/ 102019 h 629209"/>
              <a:gd name="connsiteX0-405" fmla="*/ 93785 w 633648"/>
              <a:gd name="connsiteY0-406" fmla="*/ 32533 h 629209"/>
              <a:gd name="connsiteX1-407" fmla="*/ 537139 w 633648"/>
              <a:gd name="connsiteY1-408" fmla="*/ 33410 h 629209"/>
              <a:gd name="connsiteX2-409" fmla="*/ 625377 w 633648"/>
              <a:gd name="connsiteY2-410" fmla="*/ 304935 h 629209"/>
              <a:gd name="connsiteX3-411" fmla="*/ 559358 w 633648"/>
              <a:gd name="connsiteY3-412" fmla="*/ 587622 h 629209"/>
              <a:gd name="connsiteX4-413" fmla="*/ 2719 w 633648"/>
              <a:gd name="connsiteY4-414" fmla="*/ 550244 h 629209"/>
              <a:gd name="connsiteX5-415" fmla="*/ 28352 w 633648"/>
              <a:gd name="connsiteY5-416" fmla="*/ 102019 h 629209"/>
              <a:gd name="connsiteX0-417" fmla="*/ 103603 w 643466"/>
              <a:gd name="connsiteY0-418" fmla="*/ 32533 h 629209"/>
              <a:gd name="connsiteX1-419" fmla="*/ 546957 w 643466"/>
              <a:gd name="connsiteY1-420" fmla="*/ 33410 h 629209"/>
              <a:gd name="connsiteX2-421" fmla="*/ 635195 w 643466"/>
              <a:gd name="connsiteY2-422" fmla="*/ 304935 h 629209"/>
              <a:gd name="connsiteX3-423" fmla="*/ 569176 w 643466"/>
              <a:gd name="connsiteY3-424" fmla="*/ 587622 h 629209"/>
              <a:gd name="connsiteX4-425" fmla="*/ 12537 w 643466"/>
              <a:gd name="connsiteY4-426" fmla="*/ 550244 h 629209"/>
              <a:gd name="connsiteX5-427" fmla="*/ 4334 w 643466"/>
              <a:gd name="connsiteY5-428" fmla="*/ 102019 h 629209"/>
              <a:gd name="connsiteX0-429" fmla="*/ 103603 w 643466"/>
              <a:gd name="connsiteY0-430" fmla="*/ 32533 h 613248"/>
              <a:gd name="connsiteX1-431" fmla="*/ 546957 w 643466"/>
              <a:gd name="connsiteY1-432" fmla="*/ 33410 h 613248"/>
              <a:gd name="connsiteX2-433" fmla="*/ 635195 w 643466"/>
              <a:gd name="connsiteY2-434" fmla="*/ 304935 h 613248"/>
              <a:gd name="connsiteX3-435" fmla="*/ 569176 w 643466"/>
              <a:gd name="connsiteY3-436" fmla="*/ 587622 h 613248"/>
              <a:gd name="connsiteX4-437" fmla="*/ 12537 w 643466"/>
              <a:gd name="connsiteY4-438" fmla="*/ 518643 h 613248"/>
              <a:gd name="connsiteX5-439" fmla="*/ 4334 w 643466"/>
              <a:gd name="connsiteY5-440" fmla="*/ 102019 h 613248"/>
              <a:gd name="connsiteX0-441" fmla="*/ 103603 w 622280"/>
              <a:gd name="connsiteY0-442" fmla="*/ 51723 h 632438"/>
              <a:gd name="connsiteX1-443" fmla="*/ 546957 w 622280"/>
              <a:gd name="connsiteY1-444" fmla="*/ 52600 h 632438"/>
              <a:gd name="connsiteX2-445" fmla="*/ 569176 w 622280"/>
              <a:gd name="connsiteY2-446" fmla="*/ 606812 h 632438"/>
              <a:gd name="connsiteX3-447" fmla="*/ 12537 w 622280"/>
              <a:gd name="connsiteY3-448" fmla="*/ 537833 h 632438"/>
              <a:gd name="connsiteX4-449" fmla="*/ 4334 w 622280"/>
              <a:gd name="connsiteY4-450" fmla="*/ 121209 h 632438"/>
              <a:gd name="connsiteX0-451" fmla="*/ 103603 w 640916"/>
              <a:gd name="connsiteY0-452" fmla="*/ 51277 h 628066"/>
              <a:gd name="connsiteX1-453" fmla="*/ 546957 w 640916"/>
              <a:gd name="connsiteY1-454" fmla="*/ 52154 h 628066"/>
              <a:gd name="connsiteX2-455" fmla="*/ 595444 w 640916"/>
              <a:gd name="connsiteY2-456" fmla="*/ 600046 h 628066"/>
              <a:gd name="connsiteX3-457" fmla="*/ 12537 w 640916"/>
              <a:gd name="connsiteY3-458" fmla="*/ 537387 h 628066"/>
              <a:gd name="connsiteX4-459" fmla="*/ 4334 w 640916"/>
              <a:gd name="connsiteY4-460" fmla="*/ 120763 h 628066"/>
              <a:gd name="connsiteX0-461" fmla="*/ 103603 w 629940"/>
              <a:gd name="connsiteY0-462" fmla="*/ 26437 h 603226"/>
              <a:gd name="connsiteX1-463" fmla="*/ 546957 w 629940"/>
              <a:gd name="connsiteY1-464" fmla="*/ 27314 h 603226"/>
              <a:gd name="connsiteX2-465" fmla="*/ 595444 w 629940"/>
              <a:gd name="connsiteY2-466" fmla="*/ 575206 h 603226"/>
              <a:gd name="connsiteX3-467" fmla="*/ 12537 w 629940"/>
              <a:gd name="connsiteY3-468" fmla="*/ 512547 h 603226"/>
              <a:gd name="connsiteX4-469" fmla="*/ 4334 w 629940"/>
              <a:gd name="connsiteY4-470" fmla="*/ 95923 h 603226"/>
              <a:gd name="connsiteX0-471" fmla="*/ 103603 w 651443"/>
              <a:gd name="connsiteY0-472" fmla="*/ 20041 h 614843"/>
              <a:gd name="connsiteX1-473" fmla="*/ 608249 w 651443"/>
              <a:gd name="connsiteY1-474" fmla="*/ 39879 h 614843"/>
              <a:gd name="connsiteX2-475" fmla="*/ 595444 w 651443"/>
              <a:gd name="connsiteY2-476" fmla="*/ 568810 h 614843"/>
              <a:gd name="connsiteX3-477" fmla="*/ 12537 w 651443"/>
              <a:gd name="connsiteY3-478" fmla="*/ 506151 h 614843"/>
              <a:gd name="connsiteX4-479" fmla="*/ 4334 w 651443"/>
              <a:gd name="connsiteY4-480" fmla="*/ 89527 h 614843"/>
              <a:gd name="connsiteX0-481" fmla="*/ 103603 w 640788"/>
              <a:gd name="connsiteY0-482" fmla="*/ 20041 h 614843"/>
              <a:gd name="connsiteX1-483" fmla="*/ 581981 w 640788"/>
              <a:gd name="connsiteY1-484" fmla="*/ 39879 h 614843"/>
              <a:gd name="connsiteX2-485" fmla="*/ 595444 w 640788"/>
              <a:gd name="connsiteY2-486" fmla="*/ 568810 h 614843"/>
              <a:gd name="connsiteX3-487" fmla="*/ 12537 w 640788"/>
              <a:gd name="connsiteY3-488" fmla="*/ 506151 h 614843"/>
              <a:gd name="connsiteX4-489" fmla="*/ 4334 w 640788"/>
              <a:gd name="connsiteY4-490" fmla="*/ 89527 h 614843"/>
              <a:gd name="connsiteX0-491" fmla="*/ 103603 w 673655"/>
              <a:gd name="connsiteY0-492" fmla="*/ 38763 h 618146"/>
              <a:gd name="connsiteX1-493" fmla="*/ 581981 w 673655"/>
              <a:gd name="connsiteY1-494" fmla="*/ 58601 h 618146"/>
              <a:gd name="connsiteX2-495" fmla="*/ 621713 w 673655"/>
              <a:gd name="connsiteY2-496" fmla="*/ 562250 h 618146"/>
              <a:gd name="connsiteX3-497" fmla="*/ 12537 w 673655"/>
              <a:gd name="connsiteY3-498" fmla="*/ 524873 h 618146"/>
              <a:gd name="connsiteX4-499" fmla="*/ 4334 w 673655"/>
              <a:gd name="connsiteY4-500" fmla="*/ 108249 h 618146"/>
              <a:gd name="connsiteX0-501" fmla="*/ 103603 w 654750"/>
              <a:gd name="connsiteY0-502" fmla="*/ 38763 h 605787"/>
              <a:gd name="connsiteX1-503" fmla="*/ 581981 w 654750"/>
              <a:gd name="connsiteY1-504" fmla="*/ 58601 h 605787"/>
              <a:gd name="connsiteX2-505" fmla="*/ 621713 w 654750"/>
              <a:gd name="connsiteY2-506" fmla="*/ 562250 h 605787"/>
              <a:gd name="connsiteX3-507" fmla="*/ 12537 w 654750"/>
              <a:gd name="connsiteY3-508" fmla="*/ 524873 h 605787"/>
              <a:gd name="connsiteX4-509" fmla="*/ 4334 w 654750"/>
              <a:gd name="connsiteY4-510" fmla="*/ 108249 h 605787"/>
              <a:gd name="connsiteX0-511" fmla="*/ 103603 w 643734"/>
              <a:gd name="connsiteY0-512" fmla="*/ 31800 h 598824"/>
              <a:gd name="connsiteX1-513" fmla="*/ 581981 w 643734"/>
              <a:gd name="connsiteY1-514" fmla="*/ 51638 h 598824"/>
              <a:gd name="connsiteX2-515" fmla="*/ 621713 w 643734"/>
              <a:gd name="connsiteY2-516" fmla="*/ 555287 h 598824"/>
              <a:gd name="connsiteX3-517" fmla="*/ 12537 w 643734"/>
              <a:gd name="connsiteY3-518" fmla="*/ 517910 h 598824"/>
              <a:gd name="connsiteX4-519" fmla="*/ 4334 w 643734"/>
              <a:gd name="connsiteY4-520" fmla="*/ 101286 h 598824"/>
              <a:gd name="connsiteX0-521" fmla="*/ 103603 w 643734"/>
              <a:gd name="connsiteY0-522" fmla="*/ 24551 h 591575"/>
              <a:gd name="connsiteX1-523" fmla="*/ 581981 w 643734"/>
              <a:gd name="connsiteY1-524" fmla="*/ 44389 h 591575"/>
              <a:gd name="connsiteX2-525" fmla="*/ 621713 w 643734"/>
              <a:gd name="connsiteY2-526" fmla="*/ 548038 h 591575"/>
              <a:gd name="connsiteX3-527" fmla="*/ 12537 w 643734"/>
              <a:gd name="connsiteY3-528" fmla="*/ 510661 h 591575"/>
              <a:gd name="connsiteX4-529" fmla="*/ 4334 w 643734"/>
              <a:gd name="connsiteY4-530" fmla="*/ 94037 h 591575"/>
              <a:gd name="connsiteX0-531" fmla="*/ 103603 w 643734"/>
              <a:gd name="connsiteY0-532" fmla="*/ 20135 h 587159"/>
              <a:gd name="connsiteX1-533" fmla="*/ 581981 w 643734"/>
              <a:gd name="connsiteY1-534" fmla="*/ 39973 h 587159"/>
              <a:gd name="connsiteX2-535" fmla="*/ 621713 w 643734"/>
              <a:gd name="connsiteY2-536" fmla="*/ 543622 h 587159"/>
              <a:gd name="connsiteX3-537" fmla="*/ 12537 w 643734"/>
              <a:gd name="connsiteY3-538" fmla="*/ 506245 h 587159"/>
              <a:gd name="connsiteX4-539" fmla="*/ 4334 w 643734"/>
              <a:gd name="connsiteY4-540" fmla="*/ 89621 h 587159"/>
              <a:gd name="connsiteX0-541" fmla="*/ 51067 w 657504"/>
              <a:gd name="connsiteY0-542" fmla="*/ 31623 h 592327"/>
              <a:gd name="connsiteX1-543" fmla="*/ 581981 w 657504"/>
              <a:gd name="connsiteY1-544" fmla="*/ 45141 h 592327"/>
              <a:gd name="connsiteX2-545" fmla="*/ 621713 w 657504"/>
              <a:gd name="connsiteY2-546" fmla="*/ 548790 h 592327"/>
              <a:gd name="connsiteX3-547" fmla="*/ 12537 w 657504"/>
              <a:gd name="connsiteY3-548" fmla="*/ 511413 h 592327"/>
              <a:gd name="connsiteX4-549" fmla="*/ 4334 w 657504"/>
              <a:gd name="connsiteY4-550" fmla="*/ 94789 h 592327"/>
              <a:gd name="connsiteX0-551" fmla="*/ 51067 w 676118"/>
              <a:gd name="connsiteY0-552" fmla="*/ 31623 h 604686"/>
              <a:gd name="connsiteX1-553" fmla="*/ 581981 w 676118"/>
              <a:gd name="connsiteY1-554" fmla="*/ 45141 h 604686"/>
              <a:gd name="connsiteX2-555" fmla="*/ 621713 w 676118"/>
              <a:gd name="connsiteY2-556" fmla="*/ 548790 h 604686"/>
              <a:gd name="connsiteX3-557" fmla="*/ 12537 w 676118"/>
              <a:gd name="connsiteY3-558" fmla="*/ 511413 h 604686"/>
              <a:gd name="connsiteX4-559" fmla="*/ 4334 w 676118"/>
              <a:gd name="connsiteY4-560" fmla="*/ 94789 h 604686"/>
              <a:gd name="connsiteX0-561" fmla="*/ 51067 w 659741"/>
              <a:gd name="connsiteY0-562" fmla="*/ 18182 h 591245"/>
              <a:gd name="connsiteX1-563" fmla="*/ 581981 w 659741"/>
              <a:gd name="connsiteY1-564" fmla="*/ 31700 h 591245"/>
              <a:gd name="connsiteX2-565" fmla="*/ 621713 w 659741"/>
              <a:gd name="connsiteY2-566" fmla="*/ 535349 h 591245"/>
              <a:gd name="connsiteX3-567" fmla="*/ 12537 w 659741"/>
              <a:gd name="connsiteY3-568" fmla="*/ 497972 h 591245"/>
              <a:gd name="connsiteX4-569" fmla="*/ 4334 w 659741"/>
              <a:gd name="connsiteY4-570" fmla="*/ 81348 h 591245"/>
              <a:gd name="connsiteX0-571" fmla="*/ 51067 w 671131"/>
              <a:gd name="connsiteY0-572" fmla="*/ 18182 h 591245"/>
              <a:gd name="connsiteX1-573" fmla="*/ 617005 w 671131"/>
              <a:gd name="connsiteY1-574" fmla="*/ 31700 h 591245"/>
              <a:gd name="connsiteX2-575" fmla="*/ 621713 w 671131"/>
              <a:gd name="connsiteY2-576" fmla="*/ 535349 h 591245"/>
              <a:gd name="connsiteX3-577" fmla="*/ 12537 w 671131"/>
              <a:gd name="connsiteY3-578" fmla="*/ 497972 h 591245"/>
              <a:gd name="connsiteX4-579" fmla="*/ 4334 w 671131"/>
              <a:gd name="connsiteY4-580" fmla="*/ 81348 h 591245"/>
              <a:gd name="connsiteX0-581" fmla="*/ 51067 w 648099"/>
              <a:gd name="connsiteY0-582" fmla="*/ 18182 h 578886"/>
              <a:gd name="connsiteX1-583" fmla="*/ 617005 w 648099"/>
              <a:gd name="connsiteY1-584" fmla="*/ 31700 h 578886"/>
              <a:gd name="connsiteX2-585" fmla="*/ 621713 w 648099"/>
              <a:gd name="connsiteY2-586" fmla="*/ 535349 h 578886"/>
              <a:gd name="connsiteX3-587" fmla="*/ 12537 w 648099"/>
              <a:gd name="connsiteY3-588" fmla="*/ 497972 h 578886"/>
              <a:gd name="connsiteX4-589" fmla="*/ 4334 w 648099"/>
              <a:gd name="connsiteY4-590" fmla="*/ 81348 h 578886"/>
              <a:gd name="connsiteX0-591" fmla="*/ 51067 w 648099"/>
              <a:gd name="connsiteY0-592" fmla="*/ 18182 h 565791"/>
              <a:gd name="connsiteX1-593" fmla="*/ 617005 w 648099"/>
              <a:gd name="connsiteY1-594" fmla="*/ 31700 h 565791"/>
              <a:gd name="connsiteX2-595" fmla="*/ 621713 w 648099"/>
              <a:gd name="connsiteY2-596" fmla="*/ 535349 h 565791"/>
              <a:gd name="connsiteX3-597" fmla="*/ 12537 w 648099"/>
              <a:gd name="connsiteY3-598" fmla="*/ 497972 h 565791"/>
              <a:gd name="connsiteX4-599" fmla="*/ 4334 w 648099"/>
              <a:gd name="connsiteY4-600" fmla="*/ 81348 h 565791"/>
            </a:gdLst>
            <a:ahLst/>
            <a:cxnLst>
              <a:cxn ang="0">
                <a:pos x="connsiteX0-591" y="connsiteY0-592"/>
              </a:cxn>
              <a:cxn ang="0">
                <a:pos x="connsiteX1-593" y="connsiteY1-594"/>
              </a:cxn>
              <a:cxn ang="0">
                <a:pos x="connsiteX2-595" y="connsiteY2-596"/>
              </a:cxn>
              <a:cxn ang="0">
                <a:pos x="connsiteX3-597" y="connsiteY3-598"/>
              </a:cxn>
              <a:cxn ang="0">
                <a:pos x="connsiteX4-599" y="connsiteY4-600"/>
              </a:cxn>
            </a:cxnLst>
            <a:rect l="l" t="t" r="r" b="b"/>
            <a:pathLst>
              <a:path w="648099" h="565791">
                <a:moveTo>
                  <a:pt x="51067" y="18182"/>
                </a:moveTo>
                <a:cubicBezTo>
                  <a:pt x="281003" y="7261"/>
                  <a:pt x="591945" y="-22893"/>
                  <a:pt x="617005" y="31700"/>
                </a:cubicBezTo>
                <a:cubicBezTo>
                  <a:pt x="642065" y="86293"/>
                  <a:pt x="669922" y="489239"/>
                  <a:pt x="621713" y="535349"/>
                </a:cubicBezTo>
                <a:cubicBezTo>
                  <a:pt x="573504" y="581459"/>
                  <a:pt x="32838" y="579874"/>
                  <a:pt x="12537" y="497972"/>
                </a:cubicBezTo>
                <a:cubicBezTo>
                  <a:pt x="992" y="378148"/>
                  <a:pt x="-4426" y="189998"/>
                  <a:pt x="4334" y="81348"/>
                </a:cubicBezTo>
              </a:path>
            </a:pathLst>
          </a:custGeom>
          <a:noFill/>
          <a:ln w="25400" cap="rnd">
            <a:solidFill>
              <a:schemeClr val="accent1"/>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cs typeface="+mn-ea"/>
              <a:sym typeface="+mn-lt"/>
            </a:endParaRPr>
          </a:p>
        </p:txBody>
      </p:sp>
      <p:grpSp>
        <p:nvGrpSpPr>
          <p:cNvPr id="11" name="组合 10"/>
          <p:cNvGrpSpPr/>
          <p:nvPr/>
        </p:nvGrpSpPr>
        <p:grpSpPr>
          <a:xfrm>
            <a:off x="1367002" y="2428776"/>
            <a:ext cx="1832342" cy="2596671"/>
            <a:chOff x="1279158" y="2671843"/>
            <a:chExt cx="1832342" cy="2596671"/>
          </a:xfrm>
        </p:grpSpPr>
        <p:sp>
          <p:nvSpPr>
            <p:cNvPr id="12" name="矩形 11"/>
            <p:cNvSpPr/>
            <p:nvPr/>
          </p:nvSpPr>
          <p:spPr>
            <a:xfrm>
              <a:off x="1279158" y="3140046"/>
              <a:ext cx="1832342" cy="2128468"/>
            </a:xfrm>
            <a:prstGeom prst="rect">
              <a:avLst/>
            </a:prstGeom>
          </p:spPr>
          <p:txBody>
            <a:bodyPr wrap="square">
              <a:spAutoFit/>
              <a:scene3d>
                <a:camera prst="orthographicFront"/>
                <a:lightRig rig="threePt" dir="t"/>
              </a:scene3d>
              <a:sp3d contourW="12700"/>
            </a:bodyPr>
            <a:lstStyle/>
            <a:p>
              <a:pPr algn="just" defTabSz="1219170">
                <a:lnSpc>
                  <a:spcPct val="150000"/>
                </a:lnSpc>
              </a:pPr>
              <a:r>
                <a:rPr lang="zh-CN" altLang="en-US" dirty="0">
                  <a:solidFill>
                    <a:srgbClr val="FFFFFF"/>
                  </a:solidFill>
                  <a:cs typeface="+mn-ea"/>
                  <a:sym typeface="+mn-lt"/>
                </a:rPr>
                <a:t>请输入文本请输入文本请输入文本请输入文本请输入文本请输入文本</a:t>
              </a:r>
            </a:p>
          </p:txBody>
        </p:sp>
        <p:sp>
          <p:nvSpPr>
            <p:cNvPr id="13" name="矩形 12"/>
            <p:cNvSpPr/>
            <p:nvPr/>
          </p:nvSpPr>
          <p:spPr>
            <a:xfrm>
              <a:off x="1279158" y="2671843"/>
              <a:ext cx="1832342" cy="53553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400" b="1" dirty="0">
                  <a:solidFill>
                    <a:schemeClr val="bg1"/>
                  </a:solidFill>
                  <a:cs typeface="+mn-ea"/>
                  <a:sym typeface="+mn-lt"/>
                </a:rPr>
                <a:t>标题文字</a:t>
              </a:r>
            </a:p>
          </p:txBody>
        </p:sp>
      </p:grpSp>
      <p:sp>
        <p:nvSpPr>
          <p:cNvPr id="8" name="椭圆 31"/>
          <p:cNvSpPr/>
          <p:nvPr/>
        </p:nvSpPr>
        <p:spPr>
          <a:xfrm flipV="1">
            <a:off x="3744732" y="2204864"/>
            <a:ext cx="2156280" cy="2866708"/>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87378"/>
              <a:gd name="connsiteY0-334" fmla="*/ 58090 h 647015"/>
              <a:gd name="connsiteX1-335" fmla="*/ 571432 w 687378"/>
              <a:gd name="connsiteY1-336" fmla="*/ 16673 h 647015"/>
              <a:gd name="connsiteX2-337" fmla="*/ 659670 w 687378"/>
              <a:gd name="connsiteY2-338" fmla="*/ 330492 h 647015"/>
              <a:gd name="connsiteX3-339" fmla="*/ 331423 w 687378"/>
              <a:gd name="connsiteY3-340" fmla="*/ 647015 h 647015"/>
              <a:gd name="connsiteX4-341" fmla="*/ 3176 w 687378"/>
              <a:gd name="connsiteY4-342" fmla="*/ 330492 h 647015"/>
              <a:gd name="connsiteX5-343" fmla="*/ 62645 w 687378"/>
              <a:gd name="connsiteY5-344" fmla="*/ 127576 h 647015"/>
              <a:gd name="connsiteX0-345" fmla="*/ 128078 w 677145"/>
              <a:gd name="connsiteY0-346" fmla="*/ 58090 h 663933"/>
              <a:gd name="connsiteX1-347" fmla="*/ 571432 w 677145"/>
              <a:gd name="connsiteY1-348" fmla="*/ 16673 h 663933"/>
              <a:gd name="connsiteX2-349" fmla="*/ 659670 w 677145"/>
              <a:gd name="connsiteY2-350" fmla="*/ 330492 h 663933"/>
              <a:gd name="connsiteX3-351" fmla="*/ 559815 w 677145"/>
              <a:gd name="connsiteY3-352" fmla="*/ 663933 h 663933"/>
              <a:gd name="connsiteX4-353" fmla="*/ 3176 w 677145"/>
              <a:gd name="connsiteY4-354" fmla="*/ 330492 h 663933"/>
              <a:gd name="connsiteX5-355" fmla="*/ 62645 w 677145"/>
              <a:gd name="connsiteY5-356" fmla="*/ 127576 h 663933"/>
              <a:gd name="connsiteX0-357" fmla="*/ 101940 w 644966"/>
              <a:gd name="connsiteY0-358" fmla="*/ 58090 h 685888"/>
              <a:gd name="connsiteX1-359" fmla="*/ 545294 w 644966"/>
              <a:gd name="connsiteY1-360" fmla="*/ 16673 h 685888"/>
              <a:gd name="connsiteX2-361" fmla="*/ 633532 w 644966"/>
              <a:gd name="connsiteY2-362" fmla="*/ 330492 h 685888"/>
              <a:gd name="connsiteX3-363" fmla="*/ 533677 w 644966"/>
              <a:gd name="connsiteY3-364" fmla="*/ 663933 h 685888"/>
              <a:gd name="connsiteX4-365" fmla="*/ 10874 w 644966"/>
              <a:gd name="connsiteY4-366" fmla="*/ 575801 h 685888"/>
              <a:gd name="connsiteX5-367" fmla="*/ 36507 w 644966"/>
              <a:gd name="connsiteY5-368" fmla="*/ 127576 h 685888"/>
              <a:gd name="connsiteX0-369" fmla="*/ 101940 w 642626"/>
              <a:gd name="connsiteY0-370" fmla="*/ 58090 h 654766"/>
              <a:gd name="connsiteX1-371" fmla="*/ 545294 w 642626"/>
              <a:gd name="connsiteY1-372" fmla="*/ 16673 h 654766"/>
              <a:gd name="connsiteX2-373" fmla="*/ 633532 w 642626"/>
              <a:gd name="connsiteY2-374" fmla="*/ 330492 h 654766"/>
              <a:gd name="connsiteX3-375" fmla="*/ 567513 w 642626"/>
              <a:gd name="connsiteY3-376" fmla="*/ 613179 h 654766"/>
              <a:gd name="connsiteX4-377" fmla="*/ 10874 w 642626"/>
              <a:gd name="connsiteY4-378" fmla="*/ 575801 h 654766"/>
              <a:gd name="connsiteX5-379" fmla="*/ 36507 w 642626"/>
              <a:gd name="connsiteY5-380" fmla="*/ 127576 h 654766"/>
              <a:gd name="connsiteX0-381" fmla="*/ 101940 w 642626"/>
              <a:gd name="connsiteY0-382" fmla="*/ 30477 h 627153"/>
              <a:gd name="connsiteX1-383" fmla="*/ 545294 w 642626"/>
              <a:gd name="connsiteY1-384" fmla="*/ 31354 h 627153"/>
              <a:gd name="connsiteX2-385" fmla="*/ 633532 w 642626"/>
              <a:gd name="connsiteY2-386" fmla="*/ 302879 h 627153"/>
              <a:gd name="connsiteX3-387" fmla="*/ 567513 w 642626"/>
              <a:gd name="connsiteY3-388" fmla="*/ 585566 h 627153"/>
              <a:gd name="connsiteX4-389" fmla="*/ 10874 w 642626"/>
              <a:gd name="connsiteY4-390" fmla="*/ 548188 h 627153"/>
              <a:gd name="connsiteX5-391" fmla="*/ 36507 w 642626"/>
              <a:gd name="connsiteY5-392" fmla="*/ 99963 h 627153"/>
              <a:gd name="connsiteX0-393" fmla="*/ 101940 w 641803"/>
              <a:gd name="connsiteY0-394" fmla="*/ 32533 h 629209"/>
              <a:gd name="connsiteX1-395" fmla="*/ 545294 w 641803"/>
              <a:gd name="connsiteY1-396" fmla="*/ 33410 h 629209"/>
              <a:gd name="connsiteX2-397" fmla="*/ 633532 w 641803"/>
              <a:gd name="connsiteY2-398" fmla="*/ 304935 h 629209"/>
              <a:gd name="connsiteX3-399" fmla="*/ 567513 w 641803"/>
              <a:gd name="connsiteY3-400" fmla="*/ 587622 h 629209"/>
              <a:gd name="connsiteX4-401" fmla="*/ 10874 w 641803"/>
              <a:gd name="connsiteY4-402" fmla="*/ 550244 h 629209"/>
              <a:gd name="connsiteX5-403" fmla="*/ 36507 w 641803"/>
              <a:gd name="connsiteY5-404" fmla="*/ 102019 h 629209"/>
              <a:gd name="connsiteX0-405" fmla="*/ 93785 w 633648"/>
              <a:gd name="connsiteY0-406" fmla="*/ 32533 h 629209"/>
              <a:gd name="connsiteX1-407" fmla="*/ 537139 w 633648"/>
              <a:gd name="connsiteY1-408" fmla="*/ 33410 h 629209"/>
              <a:gd name="connsiteX2-409" fmla="*/ 625377 w 633648"/>
              <a:gd name="connsiteY2-410" fmla="*/ 304935 h 629209"/>
              <a:gd name="connsiteX3-411" fmla="*/ 559358 w 633648"/>
              <a:gd name="connsiteY3-412" fmla="*/ 587622 h 629209"/>
              <a:gd name="connsiteX4-413" fmla="*/ 2719 w 633648"/>
              <a:gd name="connsiteY4-414" fmla="*/ 550244 h 629209"/>
              <a:gd name="connsiteX5-415" fmla="*/ 28352 w 633648"/>
              <a:gd name="connsiteY5-416" fmla="*/ 102019 h 629209"/>
              <a:gd name="connsiteX0-417" fmla="*/ 103603 w 643466"/>
              <a:gd name="connsiteY0-418" fmla="*/ 32533 h 629209"/>
              <a:gd name="connsiteX1-419" fmla="*/ 546957 w 643466"/>
              <a:gd name="connsiteY1-420" fmla="*/ 33410 h 629209"/>
              <a:gd name="connsiteX2-421" fmla="*/ 635195 w 643466"/>
              <a:gd name="connsiteY2-422" fmla="*/ 304935 h 629209"/>
              <a:gd name="connsiteX3-423" fmla="*/ 569176 w 643466"/>
              <a:gd name="connsiteY3-424" fmla="*/ 587622 h 629209"/>
              <a:gd name="connsiteX4-425" fmla="*/ 12537 w 643466"/>
              <a:gd name="connsiteY4-426" fmla="*/ 550244 h 629209"/>
              <a:gd name="connsiteX5-427" fmla="*/ 4334 w 643466"/>
              <a:gd name="connsiteY5-428" fmla="*/ 102019 h 629209"/>
              <a:gd name="connsiteX0-429" fmla="*/ 103603 w 643466"/>
              <a:gd name="connsiteY0-430" fmla="*/ 32533 h 613248"/>
              <a:gd name="connsiteX1-431" fmla="*/ 546957 w 643466"/>
              <a:gd name="connsiteY1-432" fmla="*/ 33410 h 613248"/>
              <a:gd name="connsiteX2-433" fmla="*/ 635195 w 643466"/>
              <a:gd name="connsiteY2-434" fmla="*/ 304935 h 613248"/>
              <a:gd name="connsiteX3-435" fmla="*/ 569176 w 643466"/>
              <a:gd name="connsiteY3-436" fmla="*/ 587622 h 613248"/>
              <a:gd name="connsiteX4-437" fmla="*/ 12537 w 643466"/>
              <a:gd name="connsiteY4-438" fmla="*/ 518643 h 613248"/>
              <a:gd name="connsiteX5-439" fmla="*/ 4334 w 643466"/>
              <a:gd name="connsiteY5-440" fmla="*/ 102019 h 613248"/>
              <a:gd name="connsiteX0-441" fmla="*/ 103603 w 622280"/>
              <a:gd name="connsiteY0-442" fmla="*/ 51723 h 632438"/>
              <a:gd name="connsiteX1-443" fmla="*/ 546957 w 622280"/>
              <a:gd name="connsiteY1-444" fmla="*/ 52600 h 632438"/>
              <a:gd name="connsiteX2-445" fmla="*/ 569176 w 622280"/>
              <a:gd name="connsiteY2-446" fmla="*/ 606812 h 632438"/>
              <a:gd name="connsiteX3-447" fmla="*/ 12537 w 622280"/>
              <a:gd name="connsiteY3-448" fmla="*/ 537833 h 632438"/>
              <a:gd name="connsiteX4-449" fmla="*/ 4334 w 622280"/>
              <a:gd name="connsiteY4-450" fmla="*/ 121209 h 632438"/>
              <a:gd name="connsiteX0-451" fmla="*/ 103603 w 640916"/>
              <a:gd name="connsiteY0-452" fmla="*/ 51277 h 628066"/>
              <a:gd name="connsiteX1-453" fmla="*/ 546957 w 640916"/>
              <a:gd name="connsiteY1-454" fmla="*/ 52154 h 628066"/>
              <a:gd name="connsiteX2-455" fmla="*/ 595444 w 640916"/>
              <a:gd name="connsiteY2-456" fmla="*/ 600046 h 628066"/>
              <a:gd name="connsiteX3-457" fmla="*/ 12537 w 640916"/>
              <a:gd name="connsiteY3-458" fmla="*/ 537387 h 628066"/>
              <a:gd name="connsiteX4-459" fmla="*/ 4334 w 640916"/>
              <a:gd name="connsiteY4-460" fmla="*/ 120763 h 628066"/>
              <a:gd name="connsiteX0-461" fmla="*/ 103603 w 629940"/>
              <a:gd name="connsiteY0-462" fmla="*/ 26437 h 603226"/>
              <a:gd name="connsiteX1-463" fmla="*/ 546957 w 629940"/>
              <a:gd name="connsiteY1-464" fmla="*/ 27314 h 603226"/>
              <a:gd name="connsiteX2-465" fmla="*/ 595444 w 629940"/>
              <a:gd name="connsiteY2-466" fmla="*/ 575206 h 603226"/>
              <a:gd name="connsiteX3-467" fmla="*/ 12537 w 629940"/>
              <a:gd name="connsiteY3-468" fmla="*/ 512547 h 603226"/>
              <a:gd name="connsiteX4-469" fmla="*/ 4334 w 629940"/>
              <a:gd name="connsiteY4-470" fmla="*/ 95923 h 603226"/>
              <a:gd name="connsiteX0-471" fmla="*/ 103603 w 651443"/>
              <a:gd name="connsiteY0-472" fmla="*/ 20041 h 614843"/>
              <a:gd name="connsiteX1-473" fmla="*/ 608249 w 651443"/>
              <a:gd name="connsiteY1-474" fmla="*/ 39879 h 614843"/>
              <a:gd name="connsiteX2-475" fmla="*/ 595444 w 651443"/>
              <a:gd name="connsiteY2-476" fmla="*/ 568810 h 614843"/>
              <a:gd name="connsiteX3-477" fmla="*/ 12537 w 651443"/>
              <a:gd name="connsiteY3-478" fmla="*/ 506151 h 614843"/>
              <a:gd name="connsiteX4-479" fmla="*/ 4334 w 651443"/>
              <a:gd name="connsiteY4-480" fmla="*/ 89527 h 614843"/>
              <a:gd name="connsiteX0-481" fmla="*/ 103603 w 640788"/>
              <a:gd name="connsiteY0-482" fmla="*/ 20041 h 614843"/>
              <a:gd name="connsiteX1-483" fmla="*/ 581981 w 640788"/>
              <a:gd name="connsiteY1-484" fmla="*/ 39879 h 614843"/>
              <a:gd name="connsiteX2-485" fmla="*/ 595444 w 640788"/>
              <a:gd name="connsiteY2-486" fmla="*/ 568810 h 614843"/>
              <a:gd name="connsiteX3-487" fmla="*/ 12537 w 640788"/>
              <a:gd name="connsiteY3-488" fmla="*/ 506151 h 614843"/>
              <a:gd name="connsiteX4-489" fmla="*/ 4334 w 640788"/>
              <a:gd name="connsiteY4-490" fmla="*/ 89527 h 614843"/>
              <a:gd name="connsiteX0-491" fmla="*/ 103603 w 673655"/>
              <a:gd name="connsiteY0-492" fmla="*/ 38763 h 618146"/>
              <a:gd name="connsiteX1-493" fmla="*/ 581981 w 673655"/>
              <a:gd name="connsiteY1-494" fmla="*/ 58601 h 618146"/>
              <a:gd name="connsiteX2-495" fmla="*/ 621713 w 673655"/>
              <a:gd name="connsiteY2-496" fmla="*/ 562250 h 618146"/>
              <a:gd name="connsiteX3-497" fmla="*/ 12537 w 673655"/>
              <a:gd name="connsiteY3-498" fmla="*/ 524873 h 618146"/>
              <a:gd name="connsiteX4-499" fmla="*/ 4334 w 673655"/>
              <a:gd name="connsiteY4-500" fmla="*/ 108249 h 618146"/>
              <a:gd name="connsiteX0-501" fmla="*/ 103603 w 654750"/>
              <a:gd name="connsiteY0-502" fmla="*/ 38763 h 605787"/>
              <a:gd name="connsiteX1-503" fmla="*/ 581981 w 654750"/>
              <a:gd name="connsiteY1-504" fmla="*/ 58601 h 605787"/>
              <a:gd name="connsiteX2-505" fmla="*/ 621713 w 654750"/>
              <a:gd name="connsiteY2-506" fmla="*/ 562250 h 605787"/>
              <a:gd name="connsiteX3-507" fmla="*/ 12537 w 654750"/>
              <a:gd name="connsiteY3-508" fmla="*/ 524873 h 605787"/>
              <a:gd name="connsiteX4-509" fmla="*/ 4334 w 654750"/>
              <a:gd name="connsiteY4-510" fmla="*/ 108249 h 605787"/>
              <a:gd name="connsiteX0-511" fmla="*/ 103603 w 643734"/>
              <a:gd name="connsiteY0-512" fmla="*/ 31800 h 598824"/>
              <a:gd name="connsiteX1-513" fmla="*/ 581981 w 643734"/>
              <a:gd name="connsiteY1-514" fmla="*/ 51638 h 598824"/>
              <a:gd name="connsiteX2-515" fmla="*/ 621713 w 643734"/>
              <a:gd name="connsiteY2-516" fmla="*/ 555287 h 598824"/>
              <a:gd name="connsiteX3-517" fmla="*/ 12537 w 643734"/>
              <a:gd name="connsiteY3-518" fmla="*/ 517910 h 598824"/>
              <a:gd name="connsiteX4-519" fmla="*/ 4334 w 643734"/>
              <a:gd name="connsiteY4-520" fmla="*/ 101286 h 598824"/>
              <a:gd name="connsiteX0-521" fmla="*/ 103603 w 643734"/>
              <a:gd name="connsiteY0-522" fmla="*/ 24551 h 591575"/>
              <a:gd name="connsiteX1-523" fmla="*/ 581981 w 643734"/>
              <a:gd name="connsiteY1-524" fmla="*/ 44389 h 591575"/>
              <a:gd name="connsiteX2-525" fmla="*/ 621713 w 643734"/>
              <a:gd name="connsiteY2-526" fmla="*/ 548038 h 591575"/>
              <a:gd name="connsiteX3-527" fmla="*/ 12537 w 643734"/>
              <a:gd name="connsiteY3-528" fmla="*/ 510661 h 591575"/>
              <a:gd name="connsiteX4-529" fmla="*/ 4334 w 643734"/>
              <a:gd name="connsiteY4-530" fmla="*/ 94037 h 591575"/>
              <a:gd name="connsiteX0-531" fmla="*/ 103603 w 643734"/>
              <a:gd name="connsiteY0-532" fmla="*/ 20135 h 587159"/>
              <a:gd name="connsiteX1-533" fmla="*/ 581981 w 643734"/>
              <a:gd name="connsiteY1-534" fmla="*/ 39973 h 587159"/>
              <a:gd name="connsiteX2-535" fmla="*/ 621713 w 643734"/>
              <a:gd name="connsiteY2-536" fmla="*/ 543622 h 587159"/>
              <a:gd name="connsiteX3-537" fmla="*/ 12537 w 643734"/>
              <a:gd name="connsiteY3-538" fmla="*/ 506245 h 587159"/>
              <a:gd name="connsiteX4-539" fmla="*/ 4334 w 643734"/>
              <a:gd name="connsiteY4-540" fmla="*/ 89621 h 587159"/>
              <a:gd name="connsiteX0-541" fmla="*/ 51067 w 657504"/>
              <a:gd name="connsiteY0-542" fmla="*/ 31623 h 592327"/>
              <a:gd name="connsiteX1-543" fmla="*/ 581981 w 657504"/>
              <a:gd name="connsiteY1-544" fmla="*/ 45141 h 592327"/>
              <a:gd name="connsiteX2-545" fmla="*/ 621713 w 657504"/>
              <a:gd name="connsiteY2-546" fmla="*/ 548790 h 592327"/>
              <a:gd name="connsiteX3-547" fmla="*/ 12537 w 657504"/>
              <a:gd name="connsiteY3-548" fmla="*/ 511413 h 592327"/>
              <a:gd name="connsiteX4-549" fmla="*/ 4334 w 657504"/>
              <a:gd name="connsiteY4-550" fmla="*/ 94789 h 592327"/>
              <a:gd name="connsiteX0-551" fmla="*/ 51067 w 676118"/>
              <a:gd name="connsiteY0-552" fmla="*/ 31623 h 604686"/>
              <a:gd name="connsiteX1-553" fmla="*/ 581981 w 676118"/>
              <a:gd name="connsiteY1-554" fmla="*/ 45141 h 604686"/>
              <a:gd name="connsiteX2-555" fmla="*/ 621713 w 676118"/>
              <a:gd name="connsiteY2-556" fmla="*/ 548790 h 604686"/>
              <a:gd name="connsiteX3-557" fmla="*/ 12537 w 676118"/>
              <a:gd name="connsiteY3-558" fmla="*/ 511413 h 604686"/>
              <a:gd name="connsiteX4-559" fmla="*/ 4334 w 676118"/>
              <a:gd name="connsiteY4-560" fmla="*/ 94789 h 604686"/>
              <a:gd name="connsiteX0-561" fmla="*/ 51067 w 659741"/>
              <a:gd name="connsiteY0-562" fmla="*/ 18182 h 591245"/>
              <a:gd name="connsiteX1-563" fmla="*/ 581981 w 659741"/>
              <a:gd name="connsiteY1-564" fmla="*/ 31700 h 591245"/>
              <a:gd name="connsiteX2-565" fmla="*/ 621713 w 659741"/>
              <a:gd name="connsiteY2-566" fmla="*/ 535349 h 591245"/>
              <a:gd name="connsiteX3-567" fmla="*/ 12537 w 659741"/>
              <a:gd name="connsiteY3-568" fmla="*/ 497972 h 591245"/>
              <a:gd name="connsiteX4-569" fmla="*/ 4334 w 659741"/>
              <a:gd name="connsiteY4-570" fmla="*/ 81348 h 591245"/>
              <a:gd name="connsiteX0-571" fmla="*/ 51067 w 671131"/>
              <a:gd name="connsiteY0-572" fmla="*/ 18182 h 591245"/>
              <a:gd name="connsiteX1-573" fmla="*/ 617005 w 671131"/>
              <a:gd name="connsiteY1-574" fmla="*/ 31700 h 591245"/>
              <a:gd name="connsiteX2-575" fmla="*/ 621713 w 671131"/>
              <a:gd name="connsiteY2-576" fmla="*/ 535349 h 591245"/>
              <a:gd name="connsiteX3-577" fmla="*/ 12537 w 671131"/>
              <a:gd name="connsiteY3-578" fmla="*/ 497972 h 591245"/>
              <a:gd name="connsiteX4-579" fmla="*/ 4334 w 671131"/>
              <a:gd name="connsiteY4-580" fmla="*/ 81348 h 591245"/>
              <a:gd name="connsiteX0-581" fmla="*/ 51067 w 648099"/>
              <a:gd name="connsiteY0-582" fmla="*/ 18182 h 578886"/>
              <a:gd name="connsiteX1-583" fmla="*/ 617005 w 648099"/>
              <a:gd name="connsiteY1-584" fmla="*/ 31700 h 578886"/>
              <a:gd name="connsiteX2-585" fmla="*/ 621713 w 648099"/>
              <a:gd name="connsiteY2-586" fmla="*/ 535349 h 578886"/>
              <a:gd name="connsiteX3-587" fmla="*/ 12537 w 648099"/>
              <a:gd name="connsiteY3-588" fmla="*/ 497972 h 578886"/>
              <a:gd name="connsiteX4-589" fmla="*/ 4334 w 648099"/>
              <a:gd name="connsiteY4-590" fmla="*/ 81348 h 578886"/>
              <a:gd name="connsiteX0-591" fmla="*/ 51067 w 648099"/>
              <a:gd name="connsiteY0-592" fmla="*/ 18182 h 565791"/>
              <a:gd name="connsiteX1-593" fmla="*/ 617005 w 648099"/>
              <a:gd name="connsiteY1-594" fmla="*/ 31700 h 565791"/>
              <a:gd name="connsiteX2-595" fmla="*/ 621713 w 648099"/>
              <a:gd name="connsiteY2-596" fmla="*/ 535349 h 565791"/>
              <a:gd name="connsiteX3-597" fmla="*/ 12537 w 648099"/>
              <a:gd name="connsiteY3-598" fmla="*/ 497972 h 565791"/>
              <a:gd name="connsiteX4-599" fmla="*/ 4334 w 648099"/>
              <a:gd name="connsiteY4-600" fmla="*/ 81348 h 565791"/>
            </a:gdLst>
            <a:ahLst/>
            <a:cxnLst>
              <a:cxn ang="0">
                <a:pos x="connsiteX0-591" y="connsiteY0-592"/>
              </a:cxn>
              <a:cxn ang="0">
                <a:pos x="connsiteX1-593" y="connsiteY1-594"/>
              </a:cxn>
              <a:cxn ang="0">
                <a:pos x="connsiteX2-595" y="connsiteY2-596"/>
              </a:cxn>
              <a:cxn ang="0">
                <a:pos x="connsiteX3-597" y="connsiteY3-598"/>
              </a:cxn>
              <a:cxn ang="0">
                <a:pos x="connsiteX4-599" y="connsiteY4-600"/>
              </a:cxn>
            </a:cxnLst>
            <a:rect l="l" t="t" r="r" b="b"/>
            <a:pathLst>
              <a:path w="648099" h="565791">
                <a:moveTo>
                  <a:pt x="51067" y="18182"/>
                </a:moveTo>
                <a:cubicBezTo>
                  <a:pt x="281003" y="7261"/>
                  <a:pt x="591945" y="-22893"/>
                  <a:pt x="617005" y="31700"/>
                </a:cubicBezTo>
                <a:cubicBezTo>
                  <a:pt x="642065" y="86293"/>
                  <a:pt x="669922" y="489239"/>
                  <a:pt x="621713" y="535349"/>
                </a:cubicBezTo>
                <a:cubicBezTo>
                  <a:pt x="573504" y="581459"/>
                  <a:pt x="32838" y="579874"/>
                  <a:pt x="12537" y="497972"/>
                </a:cubicBezTo>
                <a:cubicBezTo>
                  <a:pt x="992" y="378148"/>
                  <a:pt x="-4426" y="189998"/>
                  <a:pt x="4334" y="81348"/>
                </a:cubicBezTo>
              </a:path>
            </a:pathLst>
          </a:custGeom>
          <a:noFill/>
          <a:ln w="25400" cap="rnd">
            <a:solidFill>
              <a:schemeClr val="accent2"/>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cs typeface="+mn-ea"/>
              <a:sym typeface="+mn-lt"/>
            </a:endParaRPr>
          </a:p>
        </p:txBody>
      </p:sp>
      <p:grpSp>
        <p:nvGrpSpPr>
          <p:cNvPr id="14" name="组合 13"/>
          <p:cNvGrpSpPr/>
          <p:nvPr/>
        </p:nvGrpSpPr>
        <p:grpSpPr>
          <a:xfrm>
            <a:off x="3911856" y="2428776"/>
            <a:ext cx="1832342" cy="2596671"/>
            <a:chOff x="1279158" y="2671843"/>
            <a:chExt cx="1832342" cy="2596671"/>
          </a:xfrm>
        </p:grpSpPr>
        <p:sp>
          <p:nvSpPr>
            <p:cNvPr id="15" name="矩形 14"/>
            <p:cNvSpPr/>
            <p:nvPr/>
          </p:nvSpPr>
          <p:spPr>
            <a:xfrm>
              <a:off x="1279158" y="3140046"/>
              <a:ext cx="1832342" cy="2128468"/>
            </a:xfrm>
            <a:prstGeom prst="rect">
              <a:avLst/>
            </a:prstGeom>
          </p:spPr>
          <p:txBody>
            <a:bodyPr wrap="square">
              <a:spAutoFit/>
              <a:scene3d>
                <a:camera prst="orthographicFront"/>
                <a:lightRig rig="threePt" dir="t"/>
              </a:scene3d>
              <a:sp3d contourW="12700"/>
            </a:bodyPr>
            <a:lstStyle/>
            <a:p>
              <a:pPr algn="just" defTabSz="1219170">
                <a:lnSpc>
                  <a:spcPct val="150000"/>
                </a:lnSpc>
              </a:pPr>
              <a:r>
                <a:rPr lang="zh-CN" altLang="en-US" dirty="0">
                  <a:solidFill>
                    <a:srgbClr val="FFFFFF"/>
                  </a:solidFill>
                  <a:cs typeface="+mn-ea"/>
                  <a:sym typeface="+mn-lt"/>
                </a:rPr>
                <a:t>请输入文本请输入文本请输入文本请输入文本请输入文本请输入文本</a:t>
              </a:r>
            </a:p>
          </p:txBody>
        </p:sp>
        <p:sp>
          <p:nvSpPr>
            <p:cNvPr id="16" name="矩形 15"/>
            <p:cNvSpPr/>
            <p:nvPr/>
          </p:nvSpPr>
          <p:spPr>
            <a:xfrm>
              <a:off x="1279158" y="2671843"/>
              <a:ext cx="1832342" cy="53553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400" b="1" dirty="0">
                  <a:solidFill>
                    <a:schemeClr val="bg1"/>
                  </a:solidFill>
                  <a:cs typeface="+mn-ea"/>
                  <a:sym typeface="+mn-lt"/>
                </a:rPr>
                <a:t>标题文字</a:t>
              </a:r>
            </a:p>
          </p:txBody>
        </p:sp>
      </p:grpSp>
      <p:sp>
        <p:nvSpPr>
          <p:cNvPr id="9" name="椭圆 31"/>
          <p:cNvSpPr/>
          <p:nvPr/>
        </p:nvSpPr>
        <p:spPr>
          <a:xfrm flipV="1">
            <a:off x="6284431" y="2204864"/>
            <a:ext cx="2156280" cy="2866708"/>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87378"/>
              <a:gd name="connsiteY0-334" fmla="*/ 58090 h 647015"/>
              <a:gd name="connsiteX1-335" fmla="*/ 571432 w 687378"/>
              <a:gd name="connsiteY1-336" fmla="*/ 16673 h 647015"/>
              <a:gd name="connsiteX2-337" fmla="*/ 659670 w 687378"/>
              <a:gd name="connsiteY2-338" fmla="*/ 330492 h 647015"/>
              <a:gd name="connsiteX3-339" fmla="*/ 331423 w 687378"/>
              <a:gd name="connsiteY3-340" fmla="*/ 647015 h 647015"/>
              <a:gd name="connsiteX4-341" fmla="*/ 3176 w 687378"/>
              <a:gd name="connsiteY4-342" fmla="*/ 330492 h 647015"/>
              <a:gd name="connsiteX5-343" fmla="*/ 62645 w 687378"/>
              <a:gd name="connsiteY5-344" fmla="*/ 127576 h 647015"/>
              <a:gd name="connsiteX0-345" fmla="*/ 128078 w 677145"/>
              <a:gd name="connsiteY0-346" fmla="*/ 58090 h 663933"/>
              <a:gd name="connsiteX1-347" fmla="*/ 571432 w 677145"/>
              <a:gd name="connsiteY1-348" fmla="*/ 16673 h 663933"/>
              <a:gd name="connsiteX2-349" fmla="*/ 659670 w 677145"/>
              <a:gd name="connsiteY2-350" fmla="*/ 330492 h 663933"/>
              <a:gd name="connsiteX3-351" fmla="*/ 559815 w 677145"/>
              <a:gd name="connsiteY3-352" fmla="*/ 663933 h 663933"/>
              <a:gd name="connsiteX4-353" fmla="*/ 3176 w 677145"/>
              <a:gd name="connsiteY4-354" fmla="*/ 330492 h 663933"/>
              <a:gd name="connsiteX5-355" fmla="*/ 62645 w 677145"/>
              <a:gd name="connsiteY5-356" fmla="*/ 127576 h 663933"/>
              <a:gd name="connsiteX0-357" fmla="*/ 101940 w 644966"/>
              <a:gd name="connsiteY0-358" fmla="*/ 58090 h 685888"/>
              <a:gd name="connsiteX1-359" fmla="*/ 545294 w 644966"/>
              <a:gd name="connsiteY1-360" fmla="*/ 16673 h 685888"/>
              <a:gd name="connsiteX2-361" fmla="*/ 633532 w 644966"/>
              <a:gd name="connsiteY2-362" fmla="*/ 330492 h 685888"/>
              <a:gd name="connsiteX3-363" fmla="*/ 533677 w 644966"/>
              <a:gd name="connsiteY3-364" fmla="*/ 663933 h 685888"/>
              <a:gd name="connsiteX4-365" fmla="*/ 10874 w 644966"/>
              <a:gd name="connsiteY4-366" fmla="*/ 575801 h 685888"/>
              <a:gd name="connsiteX5-367" fmla="*/ 36507 w 644966"/>
              <a:gd name="connsiteY5-368" fmla="*/ 127576 h 685888"/>
              <a:gd name="connsiteX0-369" fmla="*/ 101940 w 642626"/>
              <a:gd name="connsiteY0-370" fmla="*/ 58090 h 654766"/>
              <a:gd name="connsiteX1-371" fmla="*/ 545294 w 642626"/>
              <a:gd name="connsiteY1-372" fmla="*/ 16673 h 654766"/>
              <a:gd name="connsiteX2-373" fmla="*/ 633532 w 642626"/>
              <a:gd name="connsiteY2-374" fmla="*/ 330492 h 654766"/>
              <a:gd name="connsiteX3-375" fmla="*/ 567513 w 642626"/>
              <a:gd name="connsiteY3-376" fmla="*/ 613179 h 654766"/>
              <a:gd name="connsiteX4-377" fmla="*/ 10874 w 642626"/>
              <a:gd name="connsiteY4-378" fmla="*/ 575801 h 654766"/>
              <a:gd name="connsiteX5-379" fmla="*/ 36507 w 642626"/>
              <a:gd name="connsiteY5-380" fmla="*/ 127576 h 654766"/>
              <a:gd name="connsiteX0-381" fmla="*/ 101940 w 642626"/>
              <a:gd name="connsiteY0-382" fmla="*/ 30477 h 627153"/>
              <a:gd name="connsiteX1-383" fmla="*/ 545294 w 642626"/>
              <a:gd name="connsiteY1-384" fmla="*/ 31354 h 627153"/>
              <a:gd name="connsiteX2-385" fmla="*/ 633532 w 642626"/>
              <a:gd name="connsiteY2-386" fmla="*/ 302879 h 627153"/>
              <a:gd name="connsiteX3-387" fmla="*/ 567513 w 642626"/>
              <a:gd name="connsiteY3-388" fmla="*/ 585566 h 627153"/>
              <a:gd name="connsiteX4-389" fmla="*/ 10874 w 642626"/>
              <a:gd name="connsiteY4-390" fmla="*/ 548188 h 627153"/>
              <a:gd name="connsiteX5-391" fmla="*/ 36507 w 642626"/>
              <a:gd name="connsiteY5-392" fmla="*/ 99963 h 627153"/>
              <a:gd name="connsiteX0-393" fmla="*/ 101940 w 641803"/>
              <a:gd name="connsiteY0-394" fmla="*/ 32533 h 629209"/>
              <a:gd name="connsiteX1-395" fmla="*/ 545294 w 641803"/>
              <a:gd name="connsiteY1-396" fmla="*/ 33410 h 629209"/>
              <a:gd name="connsiteX2-397" fmla="*/ 633532 w 641803"/>
              <a:gd name="connsiteY2-398" fmla="*/ 304935 h 629209"/>
              <a:gd name="connsiteX3-399" fmla="*/ 567513 w 641803"/>
              <a:gd name="connsiteY3-400" fmla="*/ 587622 h 629209"/>
              <a:gd name="connsiteX4-401" fmla="*/ 10874 w 641803"/>
              <a:gd name="connsiteY4-402" fmla="*/ 550244 h 629209"/>
              <a:gd name="connsiteX5-403" fmla="*/ 36507 w 641803"/>
              <a:gd name="connsiteY5-404" fmla="*/ 102019 h 629209"/>
              <a:gd name="connsiteX0-405" fmla="*/ 93785 w 633648"/>
              <a:gd name="connsiteY0-406" fmla="*/ 32533 h 629209"/>
              <a:gd name="connsiteX1-407" fmla="*/ 537139 w 633648"/>
              <a:gd name="connsiteY1-408" fmla="*/ 33410 h 629209"/>
              <a:gd name="connsiteX2-409" fmla="*/ 625377 w 633648"/>
              <a:gd name="connsiteY2-410" fmla="*/ 304935 h 629209"/>
              <a:gd name="connsiteX3-411" fmla="*/ 559358 w 633648"/>
              <a:gd name="connsiteY3-412" fmla="*/ 587622 h 629209"/>
              <a:gd name="connsiteX4-413" fmla="*/ 2719 w 633648"/>
              <a:gd name="connsiteY4-414" fmla="*/ 550244 h 629209"/>
              <a:gd name="connsiteX5-415" fmla="*/ 28352 w 633648"/>
              <a:gd name="connsiteY5-416" fmla="*/ 102019 h 629209"/>
              <a:gd name="connsiteX0-417" fmla="*/ 103603 w 643466"/>
              <a:gd name="connsiteY0-418" fmla="*/ 32533 h 629209"/>
              <a:gd name="connsiteX1-419" fmla="*/ 546957 w 643466"/>
              <a:gd name="connsiteY1-420" fmla="*/ 33410 h 629209"/>
              <a:gd name="connsiteX2-421" fmla="*/ 635195 w 643466"/>
              <a:gd name="connsiteY2-422" fmla="*/ 304935 h 629209"/>
              <a:gd name="connsiteX3-423" fmla="*/ 569176 w 643466"/>
              <a:gd name="connsiteY3-424" fmla="*/ 587622 h 629209"/>
              <a:gd name="connsiteX4-425" fmla="*/ 12537 w 643466"/>
              <a:gd name="connsiteY4-426" fmla="*/ 550244 h 629209"/>
              <a:gd name="connsiteX5-427" fmla="*/ 4334 w 643466"/>
              <a:gd name="connsiteY5-428" fmla="*/ 102019 h 629209"/>
              <a:gd name="connsiteX0-429" fmla="*/ 103603 w 643466"/>
              <a:gd name="connsiteY0-430" fmla="*/ 32533 h 613248"/>
              <a:gd name="connsiteX1-431" fmla="*/ 546957 w 643466"/>
              <a:gd name="connsiteY1-432" fmla="*/ 33410 h 613248"/>
              <a:gd name="connsiteX2-433" fmla="*/ 635195 w 643466"/>
              <a:gd name="connsiteY2-434" fmla="*/ 304935 h 613248"/>
              <a:gd name="connsiteX3-435" fmla="*/ 569176 w 643466"/>
              <a:gd name="connsiteY3-436" fmla="*/ 587622 h 613248"/>
              <a:gd name="connsiteX4-437" fmla="*/ 12537 w 643466"/>
              <a:gd name="connsiteY4-438" fmla="*/ 518643 h 613248"/>
              <a:gd name="connsiteX5-439" fmla="*/ 4334 w 643466"/>
              <a:gd name="connsiteY5-440" fmla="*/ 102019 h 613248"/>
              <a:gd name="connsiteX0-441" fmla="*/ 103603 w 622280"/>
              <a:gd name="connsiteY0-442" fmla="*/ 51723 h 632438"/>
              <a:gd name="connsiteX1-443" fmla="*/ 546957 w 622280"/>
              <a:gd name="connsiteY1-444" fmla="*/ 52600 h 632438"/>
              <a:gd name="connsiteX2-445" fmla="*/ 569176 w 622280"/>
              <a:gd name="connsiteY2-446" fmla="*/ 606812 h 632438"/>
              <a:gd name="connsiteX3-447" fmla="*/ 12537 w 622280"/>
              <a:gd name="connsiteY3-448" fmla="*/ 537833 h 632438"/>
              <a:gd name="connsiteX4-449" fmla="*/ 4334 w 622280"/>
              <a:gd name="connsiteY4-450" fmla="*/ 121209 h 632438"/>
              <a:gd name="connsiteX0-451" fmla="*/ 103603 w 640916"/>
              <a:gd name="connsiteY0-452" fmla="*/ 51277 h 628066"/>
              <a:gd name="connsiteX1-453" fmla="*/ 546957 w 640916"/>
              <a:gd name="connsiteY1-454" fmla="*/ 52154 h 628066"/>
              <a:gd name="connsiteX2-455" fmla="*/ 595444 w 640916"/>
              <a:gd name="connsiteY2-456" fmla="*/ 600046 h 628066"/>
              <a:gd name="connsiteX3-457" fmla="*/ 12537 w 640916"/>
              <a:gd name="connsiteY3-458" fmla="*/ 537387 h 628066"/>
              <a:gd name="connsiteX4-459" fmla="*/ 4334 w 640916"/>
              <a:gd name="connsiteY4-460" fmla="*/ 120763 h 628066"/>
              <a:gd name="connsiteX0-461" fmla="*/ 103603 w 629940"/>
              <a:gd name="connsiteY0-462" fmla="*/ 26437 h 603226"/>
              <a:gd name="connsiteX1-463" fmla="*/ 546957 w 629940"/>
              <a:gd name="connsiteY1-464" fmla="*/ 27314 h 603226"/>
              <a:gd name="connsiteX2-465" fmla="*/ 595444 w 629940"/>
              <a:gd name="connsiteY2-466" fmla="*/ 575206 h 603226"/>
              <a:gd name="connsiteX3-467" fmla="*/ 12537 w 629940"/>
              <a:gd name="connsiteY3-468" fmla="*/ 512547 h 603226"/>
              <a:gd name="connsiteX4-469" fmla="*/ 4334 w 629940"/>
              <a:gd name="connsiteY4-470" fmla="*/ 95923 h 603226"/>
              <a:gd name="connsiteX0-471" fmla="*/ 103603 w 651443"/>
              <a:gd name="connsiteY0-472" fmla="*/ 20041 h 614843"/>
              <a:gd name="connsiteX1-473" fmla="*/ 608249 w 651443"/>
              <a:gd name="connsiteY1-474" fmla="*/ 39879 h 614843"/>
              <a:gd name="connsiteX2-475" fmla="*/ 595444 w 651443"/>
              <a:gd name="connsiteY2-476" fmla="*/ 568810 h 614843"/>
              <a:gd name="connsiteX3-477" fmla="*/ 12537 w 651443"/>
              <a:gd name="connsiteY3-478" fmla="*/ 506151 h 614843"/>
              <a:gd name="connsiteX4-479" fmla="*/ 4334 w 651443"/>
              <a:gd name="connsiteY4-480" fmla="*/ 89527 h 614843"/>
              <a:gd name="connsiteX0-481" fmla="*/ 103603 w 640788"/>
              <a:gd name="connsiteY0-482" fmla="*/ 20041 h 614843"/>
              <a:gd name="connsiteX1-483" fmla="*/ 581981 w 640788"/>
              <a:gd name="connsiteY1-484" fmla="*/ 39879 h 614843"/>
              <a:gd name="connsiteX2-485" fmla="*/ 595444 w 640788"/>
              <a:gd name="connsiteY2-486" fmla="*/ 568810 h 614843"/>
              <a:gd name="connsiteX3-487" fmla="*/ 12537 w 640788"/>
              <a:gd name="connsiteY3-488" fmla="*/ 506151 h 614843"/>
              <a:gd name="connsiteX4-489" fmla="*/ 4334 w 640788"/>
              <a:gd name="connsiteY4-490" fmla="*/ 89527 h 614843"/>
              <a:gd name="connsiteX0-491" fmla="*/ 103603 w 673655"/>
              <a:gd name="connsiteY0-492" fmla="*/ 38763 h 618146"/>
              <a:gd name="connsiteX1-493" fmla="*/ 581981 w 673655"/>
              <a:gd name="connsiteY1-494" fmla="*/ 58601 h 618146"/>
              <a:gd name="connsiteX2-495" fmla="*/ 621713 w 673655"/>
              <a:gd name="connsiteY2-496" fmla="*/ 562250 h 618146"/>
              <a:gd name="connsiteX3-497" fmla="*/ 12537 w 673655"/>
              <a:gd name="connsiteY3-498" fmla="*/ 524873 h 618146"/>
              <a:gd name="connsiteX4-499" fmla="*/ 4334 w 673655"/>
              <a:gd name="connsiteY4-500" fmla="*/ 108249 h 618146"/>
              <a:gd name="connsiteX0-501" fmla="*/ 103603 w 654750"/>
              <a:gd name="connsiteY0-502" fmla="*/ 38763 h 605787"/>
              <a:gd name="connsiteX1-503" fmla="*/ 581981 w 654750"/>
              <a:gd name="connsiteY1-504" fmla="*/ 58601 h 605787"/>
              <a:gd name="connsiteX2-505" fmla="*/ 621713 w 654750"/>
              <a:gd name="connsiteY2-506" fmla="*/ 562250 h 605787"/>
              <a:gd name="connsiteX3-507" fmla="*/ 12537 w 654750"/>
              <a:gd name="connsiteY3-508" fmla="*/ 524873 h 605787"/>
              <a:gd name="connsiteX4-509" fmla="*/ 4334 w 654750"/>
              <a:gd name="connsiteY4-510" fmla="*/ 108249 h 605787"/>
              <a:gd name="connsiteX0-511" fmla="*/ 103603 w 643734"/>
              <a:gd name="connsiteY0-512" fmla="*/ 31800 h 598824"/>
              <a:gd name="connsiteX1-513" fmla="*/ 581981 w 643734"/>
              <a:gd name="connsiteY1-514" fmla="*/ 51638 h 598824"/>
              <a:gd name="connsiteX2-515" fmla="*/ 621713 w 643734"/>
              <a:gd name="connsiteY2-516" fmla="*/ 555287 h 598824"/>
              <a:gd name="connsiteX3-517" fmla="*/ 12537 w 643734"/>
              <a:gd name="connsiteY3-518" fmla="*/ 517910 h 598824"/>
              <a:gd name="connsiteX4-519" fmla="*/ 4334 w 643734"/>
              <a:gd name="connsiteY4-520" fmla="*/ 101286 h 598824"/>
              <a:gd name="connsiteX0-521" fmla="*/ 103603 w 643734"/>
              <a:gd name="connsiteY0-522" fmla="*/ 24551 h 591575"/>
              <a:gd name="connsiteX1-523" fmla="*/ 581981 w 643734"/>
              <a:gd name="connsiteY1-524" fmla="*/ 44389 h 591575"/>
              <a:gd name="connsiteX2-525" fmla="*/ 621713 w 643734"/>
              <a:gd name="connsiteY2-526" fmla="*/ 548038 h 591575"/>
              <a:gd name="connsiteX3-527" fmla="*/ 12537 w 643734"/>
              <a:gd name="connsiteY3-528" fmla="*/ 510661 h 591575"/>
              <a:gd name="connsiteX4-529" fmla="*/ 4334 w 643734"/>
              <a:gd name="connsiteY4-530" fmla="*/ 94037 h 591575"/>
              <a:gd name="connsiteX0-531" fmla="*/ 103603 w 643734"/>
              <a:gd name="connsiteY0-532" fmla="*/ 20135 h 587159"/>
              <a:gd name="connsiteX1-533" fmla="*/ 581981 w 643734"/>
              <a:gd name="connsiteY1-534" fmla="*/ 39973 h 587159"/>
              <a:gd name="connsiteX2-535" fmla="*/ 621713 w 643734"/>
              <a:gd name="connsiteY2-536" fmla="*/ 543622 h 587159"/>
              <a:gd name="connsiteX3-537" fmla="*/ 12537 w 643734"/>
              <a:gd name="connsiteY3-538" fmla="*/ 506245 h 587159"/>
              <a:gd name="connsiteX4-539" fmla="*/ 4334 w 643734"/>
              <a:gd name="connsiteY4-540" fmla="*/ 89621 h 587159"/>
              <a:gd name="connsiteX0-541" fmla="*/ 51067 w 657504"/>
              <a:gd name="connsiteY0-542" fmla="*/ 31623 h 592327"/>
              <a:gd name="connsiteX1-543" fmla="*/ 581981 w 657504"/>
              <a:gd name="connsiteY1-544" fmla="*/ 45141 h 592327"/>
              <a:gd name="connsiteX2-545" fmla="*/ 621713 w 657504"/>
              <a:gd name="connsiteY2-546" fmla="*/ 548790 h 592327"/>
              <a:gd name="connsiteX3-547" fmla="*/ 12537 w 657504"/>
              <a:gd name="connsiteY3-548" fmla="*/ 511413 h 592327"/>
              <a:gd name="connsiteX4-549" fmla="*/ 4334 w 657504"/>
              <a:gd name="connsiteY4-550" fmla="*/ 94789 h 592327"/>
              <a:gd name="connsiteX0-551" fmla="*/ 51067 w 676118"/>
              <a:gd name="connsiteY0-552" fmla="*/ 31623 h 604686"/>
              <a:gd name="connsiteX1-553" fmla="*/ 581981 w 676118"/>
              <a:gd name="connsiteY1-554" fmla="*/ 45141 h 604686"/>
              <a:gd name="connsiteX2-555" fmla="*/ 621713 w 676118"/>
              <a:gd name="connsiteY2-556" fmla="*/ 548790 h 604686"/>
              <a:gd name="connsiteX3-557" fmla="*/ 12537 w 676118"/>
              <a:gd name="connsiteY3-558" fmla="*/ 511413 h 604686"/>
              <a:gd name="connsiteX4-559" fmla="*/ 4334 w 676118"/>
              <a:gd name="connsiteY4-560" fmla="*/ 94789 h 604686"/>
              <a:gd name="connsiteX0-561" fmla="*/ 51067 w 659741"/>
              <a:gd name="connsiteY0-562" fmla="*/ 18182 h 591245"/>
              <a:gd name="connsiteX1-563" fmla="*/ 581981 w 659741"/>
              <a:gd name="connsiteY1-564" fmla="*/ 31700 h 591245"/>
              <a:gd name="connsiteX2-565" fmla="*/ 621713 w 659741"/>
              <a:gd name="connsiteY2-566" fmla="*/ 535349 h 591245"/>
              <a:gd name="connsiteX3-567" fmla="*/ 12537 w 659741"/>
              <a:gd name="connsiteY3-568" fmla="*/ 497972 h 591245"/>
              <a:gd name="connsiteX4-569" fmla="*/ 4334 w 659741"/>
              <a:gd name="connsiteY4-570" fmla="*/ 81348 h 591245"/>
              <a:gd name="connsiteX0-571" fmla="*/ 51067 w 671131"/>
              <a:gd name="connsiteY0-572" fmla="*/ 18182 h 591245"/>
              <a:gd name="connsiteX1-573" fmla="*/ 617005 w 671131"/>
              <a:gd name="connsiteY1-574" fmla="*/ 31700 h 591245"/>
              <a:gd name="connsiteX2-575" fmla="*/ 621713 w 671131"/>
              <a:gd name="connsiteY2-576" fmla="*/ 535349 h 591245"/>
              <a:gd name="connsiteX3-577" fmla="*/ 12537 w 671131"/>
              <a:gd name="connsiteY3-578" fmla="*/ 497972 h 591245"/>
              <a:gd name="connsiteX4-579" fmla="*/ 4334 w 671131"/>
              <a:gd name="connsiteY4-580" fmla="*/ 81348 h 591245"/>
              <a:gd name="connsiteX0-581" fmla="*/ 51067 w 648099"/>
              <a:gd name="connsiteY0-582" fmla="*/ 18182 h 578886"/>
              <a:gd name="connsiteX1-583" fmla="*/ 617005 w 648099"/>
              <a:gd name="connsiteY1-584" fmla="*/ 31700 h 578886"/>
              <a:gd name="connsiteX2-585" fmla="*/ 621713 w 648099"/>
              <a:gd name="connsiteY2-586" fmla="*/ 535349 h 578886"/>
              <a:gd name="connsiteX3-587" fmla="*/ 12537 w 648099"/>
              <a:gd name="connsiteY3-588" fmla="*/ 497972 h 578886"/>
              <a:gd name="connsiteX4-589" fmla="*/ 4334 w 648099"/>
              <a:gd name="connsiteY4-590" fmla="*/ 81348 h 578886"/>
              <a:gd name="connsiteX0-591" fmla="*/ 51067 w 648099"/>
              <a:gd name="connsiteY0-592" fmla="*/ 18182 h 565791"/>
              <a:gd name="connsiteX1-593" fmla="*/ 617005 w 648099"/>
              <a:gd name="connsiteY1-594" fmla="*/ 31700 h 565791"/>
              <a:gd name="connsiteX2-595" fmla="*/ 621713 w 648099"/>
              <a:gd name="connsiteY2-596" fmla="*/ 535349 h 565791"/>
              <a:gd name="connsiteX3-597" fmla="*/ 12537 w 648099"/>
              <a:gd name="connsiteY3-598" fmla="*/ 497972 h 565791"/>
              <a:gd name="connsiteX4-599" fmla="*/ 4334 w 648099"/>
              <a:gd name="connsiteY4-600" fmla="*/ 81348 h 565791"/>
            </a:gdLst>
            <a:ahLst/>
            <a:cxnLst>
              <a:cxn ang="0">
                <a:pos x="connsiteX0-591" y="connsiteY0-592"/>
              </a:cxn>
              <a:cxn ang="0">
                <a:pos x="connsiteX1-593" y="connsiteY1-594"/>
              </a:cxn>
              <a:cxn ang="0">
                <a:pos x="connsiteX2-595" y="connsiteY2-596"/>
              </a:cxn>
              <a:cxn ang="0">
                <a:pos x="connsiteX3-597" y="connsiteY3-598"/>
              </a:cxn>
              <a:cxn ang="0">
                <a:pos x="connsiteX4-599" y="connsiteY4-600"/>
              </a:cxn>
            </a:cxnLst>
            <a:rect l="l" t="t" r="r" b="b"/>
            <a:pathLst>
              <a:path w="648099" h="565791">
                <a:moveTo>
                  <a:pt x="51067" y="18182"/>
                </a:moveTo>
                <a:cubicBezTo>
                  <a:pt x="281003" y="7261"/>
                  <a:pt x="591945" y="-22893"/>
                  <a:pt x="617005" y="31700"/>
                </a:cubicBezTo>
                <a:cubicBezTo>
                  <a:pt x="642065" y="86293"/>
                  <a:pt x="669922" y="489239"/>
                  <a:pt x="621713" y="535349"/>
                </a:cubicBezTo>
                <a:cubicBezTo>
                  <a:pt x="573504" y="581459"/>
                  <a:pt x="32838" y="579874"/>
                  <a:pt x="12537" y="497972"/>
                </a:cubicBezTo>
                <a:cubicBezTo>
                  <a:pt x="992" y="378148"/>
                  <a:pt x="-4426" y="189998"/>
                  <a:pt x="4334" y="81348"/>
                </a:cubicBezTo>
              </a:path>
            </a:pathLst>
          </a:custGeom>
          <a:noFill/>
          <a:ln w="25400" cap="rnd">
            <a:solidFill>
              <a:schemeClr val="accent3"/>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cs typeface="+mn-ea"/>
              <a:sym typeface="+mn-lt"/>
            </a:endParaRPr>
          </a:p>
        </p:txBody>
      </p:sp>
      <p:grpSp>
        <p:nvGrpSpPr>
          <p:cNvPr id="17" name="组合 16"/>
          <p:cNvGrpSpPr/>
          <p:nvPr/>
        </p:nvGrpSpPr>
        <p:grpSpPr>
          <a:xfrm>
            <a:off x="6432116" y="2428776"/>
            <a:ext cx="1832342" cy="2596671"/>
            <a:chOff x="1279158" y="2671843"/>
            <a:chExt cx="1832342" cy="2596671"/>
          </a:xfrm>
        </p:grpSpPr>
        <p:sp>
          <p:nvSpPr>
            <p:cNvPr id="18" name="矩形 17"/>
            <p:cNvSpPr/>
            <p:nvPr/>
          </p:nvSpPr>
          <p:spPr>
            <a:xfrm>
              <a:off x="1279158" y="3140046"/>
              <a:ext cx="1832342" cy="2128468"/>
            </a:xfrm>
            <a:prstGeom prst="rect">
              <a:avLst/>
            </a:prstGeom>
          </p:spPr>
          <p:txBody>
            <a:bodyPr wrap="square">
              <a:spAutoFit/>
              <a:scene3d>
                <a:camera prst="orthographicFront"/>
                <a:lightRig rig="threePt" dir="t"/>
              </a:scene3d>
              <a:sp3d contourW="12700"/>
            </a:bodyPr>
            <a:lstStyle/>
            <a:p>
              <a:pPr algn="just" defTabSz="1219170">
                <a:lnSpc>
                  <a:spcPct val="150000"/>
                </a:lnSpc>
              </a:pPr>
              <a:r>
                <a:rPr lang="zh-CN" altLang="en-US" dirty="0">
                  <a:solidFill>
                    <a:srgbClr val="FFFFFF"/>
                  </a:solidFill>
                  <a:cs typeface="+mn-ea"/>
                  <a:sym typeface="+mn-lt"/>
                </a:rPr>
                <a:t>请输入文本请输入文本请输入文本请输入文本请输入文本请输入文本</a:t>
              </a:r>
            </a:p>
          </p:txBody>
        </p:sp>
        <p:sp>
          <p:nvSpPr>
            <p:cNvPr id="19" name="矩形 18"/>
            <p:cNvSpPr/>
            <p:nvPr/>
          </p:nvSpPr>
          <p:spPr>
            <a:xfrm>
              <a:off x="1279158" y="2671843"/>
              <a:ext cx="1832342" cy="53553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400" b="1" dirty="0">
                  <a:solidFill>
                    <a:schemeClr val="bg1"/>
                  </a:solidFill>
                  <a:cs typeface="+mn-ea"/>
                  <a:sym typeface="+mn-lt"/>
                </a:rPr>
                <a:t>标题文字</a:t>
              </a:r>
            </a:p>
          </p:txBody>
        </p:sp>
      </p:grpSp>
      <p:sp>
        <p:nvSpPr>
          <p:cNvPr id="10" name="椭圆 31"/>
          <p:cNvSpPr/>
          <p:nvPr/>
        </p:nvSpPr>
        <p:spPr>
          <a:xfrm flipV="1">
            <a:off x="8824130" y="2204864"/>
            <a:ext cx="2156280" cy="2866708"/>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87378"/>
              <a:gd name="connsiteY0-334" fmla="*/ 58090 h 647015"/>
              <a:gd name="connsiteX1-335" fmla="*/ 571432 w 687378"/>
              <a:gd name="connsiteY1-336" fmla="*/ 16673 h 647015"/>
              <a:gd name="connsiteX2-337" fmla="*/ 659670 w 687378"/>
              <a:gd name="connsiteY2-338" fmla="*/ 330492 h 647015"/>
              <a:gd name="connsiteX3-339" fmla="*/ 331423 w 687378"/>
              <a:gd name="connsiteY3-340" fmla="*/ 647015 h 647015"/>
              <a:gd name="connsiteX4-341" fmla="*/ 3176 w 687378"/>
              <a:gd name="connsiteY4-342" fmla="*/ 330492 h 647015"/>
              <a:gd name="connsiteX5-343" fmla="*/ 62645 w 687378"/>
              <a:gd name="connsiteY5-344" fmla="*/ 127576 h 647015"/>
              <a:gd name="connsiteX0-345" fmla="*/ 128078 w 677145"/>
              <a:gd name="connsiteY0-346" fmla="*/ 58090 h 663933"/>
              <a:gd name="connsiteX1-347" fmla="*/ 571432 w 677145"/>
              <a:gd name="connsiteY1-348" fmla="*/ 16673 h 663933"/>
              <a:gd name="connsiteX2-349" fmla="*/ 659670 w 677145"/>
              <a:gd name="connsiteY2-350" fmla="*/ 330492 h 663933"/>
              <a:gd name="connsiteX3-351" fmla="*/ 559815 w 677145"/>
              <a:gd name="connsiteY3-352" fmla="*/ 663933 h 663933"/>
              <a:gd name="connsiteX4-353" fmla="*/ 3176 w 677145"/>
              <a:gd name="connsiteY4-354" fmla="*/ 330492 h 663933"/>
              <a:gd name="connsiteX5-355" fmla="*/ 62645 w 677145"/>
              <a:gd name="connsiteY5-356" fmla="*/ 127576 h 663933"/>
              <a:gd name="connsiteX0-357" fmla="*/ 101940 w 644966"/>
              <a:gd name="connsiteY0-358" fmla="*/ 58090 h 685888"/>
              <a:gd name="connsiteX1-359" fmla="*/ 545294 w 644966"/>
              <a:gd name="connsiteY1-360" fmla="*/ 16673 h 685888"/>
              <a:gd name="connsiteX2-361" fmla="*/ 633532 w 644966"/>
              <a:gd name="connsiteY2-362" fmla="*/ 330492 h 685888"/>
              <a:gd name="connsiteX3-363" fmla="*/ 533677 w 644966"/>
              <a:gd name="connsiteY3-364" fmla="*/ 663933 h 685888"/>
              <a:gd name="connsiteX4-365" fmla="*/ 10874 w 644966"/>
              <a:gd name="connsiteY4-366" fmla="*/ 575801 h 685888"/>
              <a:gd name="connsiteX5-367" fmla="*/ 36507 w 644966"/>
              <a:gd name="connsiteY5-368" fmla="*/ 127576 h 685888"/>
              <a:gd name="connsiteX0-369" fmla="*/ 101940 w 642626"/>
              <a:gd name="connsiteY0-370" fmla="*/ 58090 h 654766"/>
              <a:gd name="connsiteX1-371" fmla="*/ 545294 w 642626"/>
              <a:gd name="connsiteY1-372" fmla="*/ 16673 h 654766"/>
              <a:gd name="connsiteX2-373" fmla="*/ 633532 w 642626"/>
              <a:gd name="connsiteY2-374" fmla="*/ 330492 h 654766"/>
              <a:gd name="connsiteX3-375" fmla="*/ 567513 w 642626"/>
              <a:gd name="connsiteY3-376" fmla="*/ 613179 h 654766"/>
              <a:gd name="connsiteX4-377" fmla="*/ 10874 w 642626"/>
              <a:gd name="connsiteY4-378" fmla="*/ 575801 h 654766"/>
              <a:gd name="connsiteX5-379" fmla="*/ 36507 w 642626"/>
              <a:gd name="connsiteY5-380" fmla="*/ 127576 h 654766"/>
              <a:gd name="connsiteX0-381" fmla="*/ 101940 w 642626"/>
              <a:gd name="connsiteY0-382" fmla="*/ 30477 h 627153"/>
              <a:gd name="connsiteX1-383" fmla="*/ 545294 w 642626"/>
              <a:gd name="connsiteY1-384" fmla="*/ 31354 h 627153"/>
              <a:gd name="connsiteX2-385" fmla="*/ 633532 w 642626"/>
              <a:gd name="connsiteY2-386" fmla="*/ 302879 h 627153"/>
              <a:gd name="connsiteX3-387" fmla="*/ 567513 w 642626"/>
              <a:gd name="connsiteY3-388" fmla="*/ 585566 h 627153"/>
              <a:gd name="connsiteX4-389" fmla="*/ 10874 w 642626"/>
              <a:gd name="connsiteY4-390" fmla="*/ 548188 h 627153"/>
              <a:gd name="connsiteX5-391" fmla="*/ 36507 w 642626"/>
              <a:gd name="connsiteY5-392" fmla="*/ 99963 h 627153"/>
              <a:gd name="connsiteX0-393" fmla="*/ 101940 w 641803"/>
              <a:gd name="connsiteY0-394" fmla="*/ 32533 h 629209"/>
              <a:gd name="connsiteX1-395" fmla="*/ 545294 w 641803"/>
              <a:gd name="connsiteY1-396" fmla="*/ 33410 h 629209"/>
              <a:gd name="connsiteX2-397" fmla="*/ 633532 w 641803"/>
              <a:gd name="connsiteY2-398" fmla="*/ 304935 h 629209"/>
              <a:gd name="connsiteX3-399" fmla="*/ 567513 w 641803"/>
              <a:gd name="connsiteY3-400" fmla="*/ 587622 h 629209"/>
              <a:gd name="connsiteX4-401" fmla="*/ 10874 w 641803"/>
              <a:gd name="connsiteY4-402" fmla="*/ 550244 h 629209"/>
              <a:gd name="connsiteX5-403" fmla="*/ 36507 w 641803"/>
              <a:gd name="connsiteY5-404" fmla="*/ 102019 h 629209"/>
              <a:gd name="connsiteX0-405" fmla="*/ 93785 w 633648"/>
              <a:gd name="connsiteY0-406" fmla="*/ 32533 h 629209"/>
              <a:gd name="connsiteX1-407" fmla="*/ 537139 w 633648"/>
              <a:gd name="connsiteY1-408" fmla="*/ 33410 h 629209"/>
              <a:gd name="connsiteX2-409" fmla="*/ 625377 w 633648"/>
              <a:gd name="connsiteY2-410" fmla="*/ 304935 h 629209"/>
              <a:gd name="connsiteX3-411" fmla="*/ 559358 w 633648"/>
              <a:gd name="connsiteY3-412" fmla="*/ 587622 h 629209"/>
              <a:gd name="connsiteX4-413" fmla="*/ 2719 w 633648"/>
              <a:gd name="connsiteY4-414" fmla="*/ 550244 h 629209"/>
              <a:gd name="connsiteX5-415" fmla="*/ 28352 w 633648"/>
              <a:gd name="connsiteY5-416" fmla="*/ 102019 h 629209"/>
              <a:gd name="connsiteX0-417" fmla="*/ 103603 w 643466"/>
              <a:gd name="connsiteY0-418" fmla="*/ 32533 h 629209"/>
              <a:gd name="connsiteX1-419" fmla="*/ 546957 w 643466"/>
              <a:gd name="connsiteY1-420" fmla="*/ 33410 h 629209"/>
              <a:gd name="connsiteX2-421" fmla="*/ 635195 w 643466"/>
              <a:gd name="connsiteY2-422" fmla="*/ 304935 h 629209"/>
              <a:gd name="connsiteX3-423" fmla="*/ 569176 w 643466"/>
              <a:gd name="connsiteY3-424" fmla="*/ 587622 h 629209"/>
              <a:gd name="connsiteX4-425" fmla="*/ 12537 w 643466"/>
              <a:gd name="connsiteY4-426" fmla="*/ 550244 h 629209"/>
              <a:gd name="connsiteX5-427" fmla="*/ 4334 w 643466"/>
              <a:gd name="connsiteY5-428" fmla="*/ 102019 h 629209"/>
              <a:gd name="connsiteX0-429" fmla="*/ 103603 w 643466"/>
              <a:gd name="connsiteY0-430" fmla="*/ 32533 h 613248"/>
              <a:gd name="connsiteX1-431" fmla="*/ 546957 w 643466"/>
              <a:gd name="connsiteY1-432" fmla="*/ 33410 h 613248"/>
              <a:gd name="connsiteX2-433" fmla="*/ 635195 w 643466"/>
              <a:gd name="connsiteY2-434" fmla="*/ 304935 h 613248"/>
              <a:gd name="connsiteX3-435" fmla="*/ 569176 w 643466"/>
              <a:gd name="connsiteY3-436" fmla="*/ 587622 h 613248"/>
              <a:gd name="connsiteX4-437" fmla="*/ 12537 w 643466"/>
              <a:gd name="connsiteY4-438" fmla="*/ 518643 h 613248"/>
              <a:gd name="connsiteX5-439" fmla="*/ 4334 w 643466"/>
              <a:gd name="connsiteY5-440" fmla="*/ 102019 h 613248"/>
              <a:gd name="connsiteX0-441" fmla="*/ 103603 w 622280"/>
              <a:gd name="connsiteY0-442" fmla="*/ 51723 h 632438"/>
              <a:gd name="connsiteX1-443" fmla="*/ 546957 w 622280"/>
              <a:gd name="connsiteY1-444" fmla="*/ 52600 h 632438"/>
              <a:gd name="connsiteX2-445" fmla="*/ 569176 w 622280"/>
              <a:gd name="connsiteY2-446" fmla="*/ 606812 h 632438"/>
              <a:gd name="connsiteX3-447" fmla="*/ 12537 w 622280"/>
              <a:gd name="connsiteY3-448" fmla="*/ 537833 h 632438"/>
              <a:gd name="connsiteX4-449" fmla="*/ 4334 w 622280"/>
              <a:gd name="connsiteY4-450" fmla="*/ 121209 h 632438"/>
              <a:gd name="connsiteX0-451" fmla="*/ 103603 w 640916"/>
              <a:gd name="connsiteY0-452" fmla="*/ 51277 h 628066"/>
              <a:gd name="connsiteX1-453" fmla="*/ 546957 w 640916"/>
              <a:gd name="connsiteY1-454" fmla="*/ 52154 h 628066"/>
              <a:gd name="connsiteX2-455" fmla="*/ 595444 w 640916"/>
              <a:gd name="connsiteY2-456" fmla="*/ 600046 h 628066"/>
              <a:gd name="connsiteX3-457" fmla="*/ 12537 w 640916"/>
              <a:gd name="connsiteY3-458" fmla="*/ 537387 h 628066"/>
              <a:gd name="connsiteX4-459" fmla="*/ 4334 w 640916"/>
              <a:gd name="connsiteY4-460" fmla="*/ 120763 h 628066"/>
              <a:gd name="connsiteX0-461" fmla="*/ 103603 w 629940"/>
              <a:gd name="connsiteY0-462" fmla="*/ 26437 h 603226"/>
              <a:gd name="connsiteX1-463" fmla="*/ 546957 w 629940"/>
              <a:gd name="connsiteY1-464" fmla="*/ 27314 h 603226"/>
              <a:gd name="connsiteX2-465" fmla="*/ 595444 w 629940"/>
              <a:gd name="connsiteY2-466" fmla="*/ 575206 h 603226"/>
              <a:gd name="connsiteX3-467" fmla="*/ 12537 w 629940"/>
              <a:gd name="connsiteY3-468" fmla="*/ 512547 h 603226"/>
              <a:gd name="connsiteX4-469" fmla="*/ 4334 w 629940"/>
              <a:gd name="connsiteY4-470" fmla="*/ 95923 h 603226"/>
              <a:gd name="connsiteX0-471" fmla="*/ 103603 w 651443"/>
              <a:gd name="connsiteY0-472" fmla="*/ 20041 h 614843"/>
              <a:gd name="connsiteX1-473" fmla="*/ 608249 w 651443"/>
              <a:gd name="connsiteY1-474" fmla="*/ 39879 h 614843"/>
              <a:gd name="connsiteX2-475" fmla="*/ 595444 w 651443"/>
              <a:gd name="connsiteY2-476" fmla="*/ 568810 h 614843"/>
              <a:gd name="connsiteX3-477" fmla="*/ 12537 w 651443"/>
              <a:gd name="connsiteY3-478" fmla="*/ 506151 h 614843"/>
              <a:gd name="connsiteX4-479" fmla="*/ 4334 w 651443"/>
              <a:gd name="connsiteY4-480" fmla="*/ 89527 h 614843"/>
              <a:gd name="connsiteX0-481" fmla="*/ 103603 w 640788"/>
              <a:gd name="connsiteY0-482" fmla="*/ 20041 h 614843"/>
              <a:gd name="connsiteX1-483" fmla="*/ 581981 w 640788"/>
              <a:gd name="connsiteY1-484" fmla="*/ 39879 h 614843"/>
              <a:gd name="connsiteX2-485" fmla="*/ 595444 w 640788"/>
              <a:gd name="connsiteY2-486" fmla="*/ 568810 h 614843"/>
              <a:gd name="connsiteX3-487" fmla="*/ 12537 w 640788"/>
              <a:gd name="connsiteY3-488" fmla="*/ 506151 h 614843"/>
              <a:gd name="connsiteX4-489" fmla="*/ 4334 w 640788"/>
              <a:gd name="connsiteY4-490" fmla="*/ 89527 h 614843"/>
              <a:gd name="connsiteX0-491" fmla="*/ 103603 w 673655"/>
              <a:gd name="connsiteY0-492" fmla="*/ 38763 h 618146"/>
              <a:gd name="connsiteX1-493" fmla="*/ 581981 w 673655"/>
              <a:gd name="connsiteY1-494" fmla="*/ 58601 h 618146"/>
              <a:gd name="connsiteX2-495" fmla="*/ 621713 w 673655"/>
              <a:gd name="connsiteY2-496" fmla="*/ 562250 h 618146"/>
              <a:gd name="connsiteX3-497" fmla="*/ 12537 w 673655"/>
              <a:gd name="connsiteY3-498" fmla="*/ 524873 h 618146"/>
              <a:gd name="connsiteX4-499" fmla="*/ 4334 w 673655"/>
              <a:gd name="connsiteY4-500" fmla="*/ 108249 h 618146"/>
              <a:gd name="connsiteX0-501" fmla="*/ 103603 w 654750"/>
              <a:gd name="connsiteY0-502" fmla="*/ 38763 h 605787"/>
              <a:gd name="connsiteX1-503" fmla="*/ 581981 w 654750"/>
              <a:gd name="connsiteY1-504" fmla="*/ 58601 h 605787"/>
              <a:gd name="connsiteX2-505" fmla="*/ 621713 w 654750"/>
              <a:gd name="connsiteY2-506" fmla="*/ 562250 h 605787"/>
              <a:gd name="connsiteX3-507" fmla="*/ 12537 w 654750"/>
              <a:gd name="connsiteY3-508" fmla="*/ 524873 h 605787"/>
              <a:gd name="connsiteX4-509" fmla="*/ 4334 w 654750"/>
              <a:gd name="connsiteY4-510" fmla="*/ 108249 h 605787"/>
              <a:gd name="connsiteX0-511" fmla="*/ 103603 w 643734"/>
              <a:gd name="connsiteY0-512" fmla="*/ 31800 h 598824"/>
              <a:gd name="connsiteX1-513" fmla="*/ 581981 w 643734"/>
              <a:gd name="connsiteY1-514" fmla="*/ 51638 h 598824"/>
              <a:gd name="connsiteX2-515" fmla="*/ 621713 w 643734"/>
              <a:gd name="connsiteY2-516" fmla="*/ 555287 h 598824"/>
              <a:gd name="connsiteX3-517" fmla="*/ 12537 w 643734"/>
              <a:gd name="connsiteY3-518" fmla="*/ 517910 h 598824"/>
              <a:gd name="connsiteX4-519" fmla="*/ 4334 w 643734"/>
              <a:gd name="connsiteY4-520" fmla="*/ 101286 h 598824"/>
              <a:gd name="connsiteX0-521" fmla="*/ 103603 w 643734"/>
              <a:gd name="connsiteY0-522" fmla="*/ 24551 h 591575"/>
              <a:gd name="connsiteX1-523" fmla="*/ 581981 w 643734"/>
              <a:gd name="connsiteY1-524" fmla="*/ 44389 h 591575"/>
              <a:gd name="connsiteX2-525" fmla="*/ 621713 w 643734"/>
              <a:gd name="connsiteY2-526" fmla="*/ 548038 h 591575"/>
              <a:gd name="connsiteX3-527" fmla="*/ 12537 w 643734"/>
              <a:gd name="connsiteY3-528" fmla="*/ 510661 h 591575"/>
              <a:gd name="connsiteX4-529" fmla="*/ 4334 w 643734"/>
              <a:gd name="connsiteY4-530" fmla="*/ 94037 h 591575"/>
              <a:gd name="connsiteX0-531" fmla="*/ 103603 w 643734"/>
              <a:gd name="connsiteY0-532" fmla="*/ 20135 h 587159"/>
              <a:gd name="connsiteX1-533" fmla="*/ 581981 w 643734"/>
              <a:gd name="connsiteY1-534" fmla="*/ 39973 h 587159"/>
              <a:gd name="connsiteX2-535" fmla="*/ 621713 w 643734"/>
              <a:gd name="connsiteY2-536" fmla="*/ 543622 h 587159"/>
              <a:gd name="connsiteX3-537" fmla="*/ 12537 w 643734"/>
              <a:gd name="connsiteY3-538" fmla="*/ 506245 h 587159"/>
              <a:gd name="connsiteX4-539" fmla="*/ 4334 w 643734"/>
              <a:gd name="connsiteY4-540" fmla="*/ 89621 h 587159"/>
              <a:gd name="connsiteX0-541" fmla="*/ 51067 w 657504"/>
              <a:gd name="connsiteY0-542" fmla="*/ 31623 h 592327"/>
              <a:gd name="connsiteX1-543" fmla="*/ 581981 w 657504"/>
              <a:gd name="connsiteY1-544" fmla="*/ 45141 h 592327"/>
              <a:gd name="connsiteX2-545" fmla="*/ 621713 w 657504"/>
              <a:gd name="connsiteY2-546" fmla="*/ 548790 h 592327"/>
              <a:gd name="connsiteX3-547" fmla="*/ 12537 w 657504"/>
              <a:gd name="connsiteY3-548" fmla="*/ 511413 h 592327"/>
              <a:gd name="connsiteX4-549" fmla="*/ 4334 w 657504"/>
              <a:gd name="connsiteY4-550" fmla="*/ 94789 h 592327"/>
              <a:gd name="connsiteX0-551" fmla="*/ 51067 w 676118"/>
              <a:gd name="connsiteY0-552" fmla="*/ 31623 h 604686"/>
              <a:gd name="connsiteX1-553" fmla="*/ 581981 w 676118"/>
              <a:gd name="connsiteY1-554" fmla="*/ 45141 h 604686"/>
              <a:gd name="connsiteX2-555" fmla="*/ 621713 w 676118"/>
              <a:gd name="connsiteY2-556" fmla="*/ 548790 h 604686"/>
              <a:gd name="connsiteX3-557" fmla="*/ 12537 w 676118"/>
              <a:gd name="connsiteY3-558" fmla="*/ 511413 h 604686"/>
              <a:gd name="connsiteX4-559" fmla="*/ 4334 w 676118"/>
              <a:gd name="connsiteY4-560" fmla="*/ 94789 h 604686"/>
              <a:gd name="connsiteX0-561" fmla="*/ 51067 w 659741"/>
              <a:gd name="connsiteY0-562" fmla="*/ 18182 h 591245"/>
              <a:gd name="connsiteX1-563" fmla="*/ 581981 w 659741"/>
              <a:gd name="connsiteY1-564" fmla="*/ 31700 h 591245"/>
              <a:gd name="connsiteX2-565" fmla="*/ 621713 w 659741"/>
              <a:gd name="connsiteY2-566" fmla="*/ 535349 h 591245"/>
              <a:gd name="connsiteX3-567" fmla="*/ 12537 w 659741"/>
              <a:gd name="connsiteY3-568" fmla="*/ 497972 h 591245"/>
              <a:gd name="connsiteX4-569" fmla="*/ 4334 w 659741"/>
              <a:gd name="connsiteY4-570" fmla="*/ 81348 h 591245"/>
              <a:gd name="connsiteX0-571" fmla="*/ 51067 w 671131"/>
              <a:gd name="connsiteY0-572" fmla="*/ 18182 h 591245"/>
              <a:gd name="connsiteX1-573" fmla="*/ 617005 w 671131"/>
              <a:gd name="connsiteY1-574" fmla="*/ 31700 h 591245"/>
              <a:gd name="connsiteX2-575" fmla="*/ 621713 w 671131"/>
              <a:gd name="connsiteY2-576" fmla="*/ 535349 h 591245"/>
              <a:gd name="connsiteX3-577" fmla="*/ 12537 w 671131"/>
              <a:gd name="connsiteY3-578" fmla="*/ 497972 h 591245"/>
              <a:gd name="connsiteX4-579" fmla="*/ 4334 w 671131"/>
              <a:gd name="connsiteY4-580" fmla="*/ 81348 h 591245"/>
              <a:gd name="connsiteX0-581" fmla="*/ 51067 w 648099"/>
              <a:gd name="connsiteY0-582" fmla="*/ 18182 h 578886"/>
              <a:gd name="connsiteX1-583" fmla="*/ 617005 w 648099"/>
              <a:gd name="connsiteY1-584" fmla="*/ 31700 h 578886"/>
              <a:gd name="connsiteX2-585" fmla="*/ 621713 w 648099"/>
              <a:gd name="connsiteY2-586" fmla="*/ 535349 h 578886"/>
              <a:gd name="connsiteX3-587" fmla="*/ 12537 w 648099"/>
              <a:gd name="connsiteY3-588" fmla="*/ 497972 h 578886"/>
              <a:gd name="connsiteX4-589" fmla="*/ 4334 w 648099"/>
              <a:gd name="connsiteY4-590" fmla="*/ 81348 h 578886"/>
              <a:gd name="connsiteX0-591" fmla="*/ 51067 w 648099"/>
              <a:gd name="connsiteY0-592" fmla="*/ 18182 h 565791"/>
              <a:gd name="connsiteX1-593" fmla="*/ 617005 w 648099"/>
              <a:gd name="connsiteY1-594" fmla="*/ 31700 h 565791"/>
              <a:gd name="connsiteX2-595" fmla="*/ 621713 w 648099"/>
              <a:gd name="connsiteY2-596" fmla="*/ 535349 h 565791"/>
              <a:gd name="connsiteX3-597" fmla="*/ 12537 w 648099"/>
              <a:gd name="connsiteY3-598" fmla="*/ 497972 h 565791"/>
              <a:gd name="connsiteX4-599" fmla="*/ 4334 w 648099"/>
              <a:gd name="connsiteY4-600" fmla="*/ 81348 h 565791"/>
            </a:gdLst>
            <a:ahLst/>
            <a:cxnLst>
              <a:cxn ang="0">
                <a:pos x="connsiteX0-591" y="connsiteY0-592"/>
              </a:cxn>
              <a:cxn ang="0">
                <a:pos x="connsiteX1-593" y="connsiteY1-594"/>
              </a:cxn>
              <a:cxn ang="0">
                <a:pos x="connsiteX2-595" y="connsiteY2-596"/>
              </a:cxn>
              <a:cxn ang="0">
                <a:pos x="connsiteX3-597" y="connsiteY3-598"/>
              </a:cxn>
              <a:cxn ang="0">
                <a:pos x="connsiteX4-599" y="connsiteY4-600"/>
              </a:cxn>
            </a:cxnLst>
            <a:rect l="l" t="t" r="r" b="b"/>
            <a:pathLst>
              <a:path w="648099" h="565791">
                <a:moveTo>
                  <a:pt x="51067" y="18182"/>
                </a:moveTo>
                <a:cubicBezTo>
                  <a:pt x="281003" y="7261"/>
                  <a:pt x="591945" y="-22893"/>
                  <a:pt x="617005" y="31700"/>
                </a:cubicBezTo>
                <a:cubicBezTo>
                  <a:pt x="642065" y="86293"/>
                  <a:pt x="669922" y="489239"/>
                  <a:pt x="621713" y="535349"/>
                </a:cubicBezTo>
                <a:cubicBezTo>
                  <a:pt x="573504" y="581459"/>
                  <a:pt x="32838" y="579874"/>
                  <a:pt x="12537" y="497972"/>
                </a:cubicBezTo>
                <a:cubicBezTo>
                  <a:pt x="992" y="378148"/>
                  <a:pt x="-4426" y="189998"/>
                  <a:pt x="4334" y="81348"/>
                </a:cubicBezTo>
              </a:path>
            </a:pathLst>
          </a:custGeom>
          <a:noFill/>
          <a:ln w="25400" cap="rnd">
            <a:solidFill>
              <a:schemeClr val="accent4"/>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cs typeface="+mn-ea"/>
              <a:sym typeface="+mn-lt"/>
            </a:endParaRPr>
          </a:p>
        </p:txBody>
      </p:sp>
      <p:grpSp>
        <p:nvGrpSpPr>
          <p:cNvPr id="20" name="组合 19"/>
          <p:cNvGrpSpPr/>
          <p:nvPr/>
        </p:nvGrpSpPr>
        <p:grpSpPr>
          <a:xfrm>
            <a:off x="8986099" y="2428776"/>
            <a:ext cx="1832342" cy="2596671"/>
            <a:chOff x="1279158" y="2671843"/>
            <a:chExt cx="1832342" cy="2596671"/>
          </a:xfrm>
        </p:grpSpPr>
        <p:sp>
          <p:nvSpPr>
            <p:cNvPr id="21" name="矩形 20"/>
            <p:cNvSpPr/>
            <p:nvPr/>
          </p:nvSpPr>
          <p:spPr>
            <a:xfrm>
              <a:off x="1279158" y="3140046"/>
              <a:ext cx="1832342" cy="2128468"/>
            </a:xfrm>
            <a:prstGeom prst="rect">
              <a:avLst/>
            </a:prstGeom>
          </p:spPr>
          <p:txBody>
            <a:bodyPr wrap="square">
              <a:spAutoFit/>
              <a:scene3d>
                <a:camera prst="orthographicFront"/>
                <a:lightRig rig="threePt" dir="t"/>
              </a:scene3d>
              <a:sp3d contourW="12700"/>
            </a:bodyPr>
            <a:lstStyle/>
            <a:p>
              <a:pPr algn="just" defTabSz="1219170">
                <a:lnSpc>
                  <a:spcPct val="150000"/>
                </a:lnSpc>
              </a:pPr>
              <a:r>
                <a:rPr lang="zh-CN" altLang="en-US" dirty="0">
                  <a:solidFill>
                    <a:srgbClr val="FFFFFF"/>
                  </a:solidFill>
                  <a:cs typeface="+mn-ea"/>
                  <a:sym typeface="+mn-lt"/>
                </a:rPr>
                <a:t>请输入文本请输入文本请输入文本请输入文本请输入文本请输入文本</a:t>
              </a:r>
            </a:p>
          </p:txBody>
        </p:sp>
        <p:sp>
          <p:nvSpPr>
            <p:cNvPr id="22" name="矩形 21"/>
            <p:cNvSpPr/>
            <p:nvPr/>
          </p:nvSpPr>
          <p:spPr>
            <a:xfrm>
              <a:off x="1279158" y="2671843"/>
              <a:ext cx="1832342" cy="53553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400" b="1" dirty="0">
                  <a:solidFill>
                    <a:schemeClr val="bg1"/>
                  </a:solidFill>
                  <a:cs typeface="+mn-ea"/>
                  <a:sym typeface="+mn-lt"/>
                </a:rPr>
                <a:t>标题文字</a:t>
              </a:r>
            </a:p>
          </p:txBody>
        </p:sp>
      </p:grpSp>
      <p:pic>
        <p:nvPicPr>
          <p:cNvPr id="27" name="Picture 3" descr="C:\Users\ABC\Desktop\GR-010 (2).png"/>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8340412" y="763645"/>
            <a:ext cx="939800" cy="508000"/>
          </a:xfrm>
          <a:prstGeom prst="rect">
            <a:avLst/>
          </a:prstGeom>
          <a:noFill/>
          <a:extLst>
            <a:ext uri="{909E8E84-426E-40DD-AFC4-6F175D3DCCD1}">
              <a14:hiddenFill xmlns:a14="http://schemas.microsoft.com/office/drawing/2010/main">
                <a:solidFill>
                  <a:srgbClr val="FFFFFF"/>
                </a:solidFill>
              </a14:hiddenFill>
            </a:ext>
          </a:extLst>
        </p:spPr>
      </p:pic>
      <p:pic>
        <p:nvPicPr>
          <p:cNvPr id="28" name="Picture 4" descr="C:\Users\ABC\Desktop\GR-010 (2).png"/>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3721323" y="911338"/>
            <a:ext cx="5088989" cy="314354"/>
          </a:xfrm>
          <a:prstGeom prst="rect">
            <a:avLst/>
          </a:prstGeom>
          <a:noFill/>
          <a:extLst>
            <a:ext uri="{909E8E84-426E-40DD-AFC4-6F175D3DCCD1}">
              <a14:hiddenFill xmlns:a14="http://schemas.microsoft.com/office/drawing/2010/main">
                <a:solidFill>
                  <a:srgbClr val="FFFFFF"/>
                </a:solidFill>
              </a14:hiddenFill>
            </a:ext>
          </a:extLst>
        </p:spPr>
      </p:pic>
      <p:sp>
        <p:nvSpPr>
          <p:cNvPr id="29" name="文本框 28"/>
          <p:cNvSpPr txBox="1"/>
          <p:nvPr/>
        </p:nvSpPr>
        <p:spPr>
          <a:xfrm>
            <a:off x="4513036" y="400459"/>
            <a:ext cx="4937151" cy="584775"/>
          </a:xfrm>
          <a:prstGeom prst="rect">
            <a:avLst/>
          </a:prstGeom>
          <a:noFill/>
          <a:effectLst/>
        </p:spPr>
        <p:txBody>
          <a:bodyPr wrap="square" rtlCol="0">
            <a:spAutoFit/>
          </a:bodyPr>
          <a:lstStyle/>
          <a:p>
            <a:r>
              <a:rPr lang="zh-CN" altLang="en-US" sz="3200" b="1" dirty="0">
                <a:solidFill>
                  <a:schemeClr val="accent1"/>
                </a:solidFill>
                <a:cs typeface="+mn-ea"/>
                <a:sym typeface="+mn-lt"/>
              </a:rPr>
              <a:t>您的大标题内容</a:t>
            </a:r>
          </a:p>
        </p:txBody>
      </p:sp>
    </p:spTree>
    <p:extLst>
      <p:ext uri="{BB962C8B-B14F-4D97-AF65-F5344CB8AC3E}">
        <p14:creationId xmlns:p14="http://schemas.microsoft.com/office/powerpoint/2010/main" val="345613485"/>
      </p:ext>
    </p:extLst>
  </p:cSld>
  <p:clrMapOvr>
    <a:masterClrMapping/>
  </p:clrMapOvr>
  <mc:AlternateContent xmlns:mc="http://schemas.openxmlformats.org/markup-compatibility/2006" xmlns:p14="http://schemas.microsoft.com/office/powerpoint/2010/main">
    <mc:Choice Requires="p14">
      <p:transition spd="slow" p14:dur="2000" advClick="0" advTm="3000">
        <p:randomBar dir="vert"/>
      </p:transition>
    </mc:Choice>
    <mc:Fallback xmlns="">
      <p:transition spd="slow" advClick="0" advTm="3000">
        <p:randomBar dir="vert"/>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MH_Other_1"/>
          <p:cNvSpPr>
            <a:spLocks noEditPoints="1"/>
          </p:cNvSpPr>
          <p:nvPr>
            <p:custDataLst>
              <p:tags r:id="rId2"/>
            </p:custDataLst>
          </p:nvPr>
        </p:nvSpPr>
        <p:spPr bwMode="auto">
          <a:xfrm>
            <a:off x="2137147" y="1806823"/>
            <a:ext cx="910767" cy="744297"/>
          </a:xfrm>
          <a:custGeom>
            <a:avLst/>
            <a:gdLst>
              <a:gd name="T0" fmla="*/ 174 w 208"/>
              <a:gd name="T1" fmla="*/ 31 h 169"/>
              <a:gd name="T2" fmla="*/ 27 w 208"/>
              <a:gd name="T3" fmla="*/ 14 h 169"/>
              <a:gd name="T4" fmla="*/ 167 w 208"/>
              <a:gd name="T5" fmla="*/ 18 h 169"/>
              <a:gd name="T6" fmla="*/ 181 w 208"/>
              <a:gd name="T7" fmla="*/ 22 h 169"/>
              <a:gd name="T8" fmla="*/ 32 w 208"/>
              <a:gd name="T9" fmla="*/ 9 h 169"/>
              <a:gd name="T10" fmla="*/ 19 w 208"/>
              <a:gd name="T11" fmla="*/ 27 h 169"/>
              <a:gd name="T12" fmla="*/ 169 w 208"/>
              <a:gd name="T13" fmla="*/ 22 h 169"/>
              <a:gd name="T14" fmla="*/ 78 w 208"/>
              <a:gd name="T15" fmla="*/ 102 h 169"/>
              <a:gd name="T16" fmla="*/ 173 w 208"/>
              <a:gd name="T17" fmla="*/ 90 h 169"/>
              <a:gd name="T18" fmla="*/ 107 w 208"/>
              <a:gd name="T19" fmla="*/ 120 h 169"/>
              <a:gd name="T20" fmla="*/ 21 w 208"/>
              <a:gd name="T21" fmla="*/ 24 h 169"/>
              <a:gd name="T22" fmla="*/ 80 w 208"/>
              <a:gd name="T23" fmla="*/ 97 h 169"/>
              <a:gd name="T24" fmla="*/ 63 w 208"/>
              <a:gd name="T25" fmla="*/ 86 h 169"/>
              <a:gd name="T26" fmla="*/ 175 w 208"/>
              <a:gd name="T27" fmla="*/ 31 h 169"/>
              <a:gd name="T28" fmla="*/ 91 w 208"/>
              <a:gd name="T29" fmla="*/ 103 h 169"/>
              <a:gd name="T30" fmla="*/ 135 w 208"/>
              <a:gd name="T31" fmla="*/ 21 h 169"/>
              <a:gd name="T32" fmla="*/ 113 w 208"/>
              <a:gd name="T33" fmla="*/ 100 h 169"/>
              <a:gd name="T34" fmla="*/ 109 w 208"/>
              <a:gd name="T35" fmla="*/ 135 h 169"/>
              <a:gd name="T36" fmla="*/ 99 w 208"/>
              <a:gd name="T37" fmla="*/ 116 h 169"/>
              <a:gd name="T38" fmla="*/ 86 w 208"/>
              <a:gd name="T39" fmla="*/ 106 h 169"/>
              <a:gd name="T40" fmla="*/ 16 w 208"/>
              <a:gd name="T41" fmla="*/ 59 h 169"/>
              <a:gd name="T42" fmla="*/ 44 w 208"/>
              <a:gd name="T43" fmla="*/ 79 h 169"/>
              <a:gd name="T44" fmla="*/ 199 w 208"/>
              <a:gd name="T45" fmla="*/ 42 h 169"/>
              <a:gd name="T46" fmla="*/ 196 w 208"/>
              <a:gd name="T47" fmla="*/ 39 h 169"/>
              <a:gd name="T48" fmla="*/ 40 w 208"/>
              <a:gd name="T49" fmla="*/ 17 h 169"/>
              <a:gd name="T50" fmla="*/ 12 w 208"/>
              <a:gd name="T51" fmla="*/ 41 h 169"/>
              <a:gd name="T52" fmla="*/ 35 w 208"/>
              <a:gd name="T53" fmla="*/ 79 h 169"/>
              <a:gd name="T54" fmla="*/ 31 w 208"/>
              <a:gd name="T55" fmla="*/ 77 h 169"/>
              <a:gd name="T56" fmla="*/ 53 w 208"/>
              <a:gd name="T57" fmla="*/ 51 h 169"/>
              <a:gd name="T58" fmla="*/ 35 w 208"/>
              <a:gd name="T59" fmla="*/ 74 h 169"/>
              <a:gd name="T60" fmla="*/ 199 w 208"/>
              <a:gd name="T61" fmla="*/ 58 h 169"/>
              <a:gd name="T62" fmla="*/ 193 w 208"/>
              <a:gd name="T63" fmla="*/ 59 h 169"/>
              <a:gd name="T64" fmla="*/ 176 w 208"/>
              <a:gd name="T65" fmla="*/ 54 h 169"/>
              <a:gd name="T66" fmla="*/ 174 w 208"/>
              <a:gd name="T67" fmla="*/ 49 h 169"/>
              <a:gd name="T68" fmla="*/ 185 w 208"/>
              <a:gd name="T69" fmla="*/ 37 h 169"/>
              <a:gd name="T70" fmla="*/ 166 w 208"/>
              <a:gd name="T71" fmla="*/ 40 h 169"/>
              <a:gd name="T72" fmla="*/ 162 w 208"/>
              <a:gd name="T73" fmla="*/ 31 h 169"/>
              <a:gd name="T74" fmla="*/ 170 w 208"/>
              <a:gd name="T75" fmla="*/ 20 h 169"/>
              <a:gd name="T76" fmla="*/ 149 w 208"/>
              <a:gd name="T77" fmla="*/ 25 h 169"/>
              <a:gd name="T78" fmla="*/ 102 w 208"/>
              <a:gd name="T79" fmla="*/ 43 h 169"/>
              <a:gd name="T80" fmla="*/ 49 w 208"/>
              <a:gd name="T81" fmla="*/ 11 h 169"/>
              <a:gd name="T82" fmla="*/ 47 w 208"/>
              <a:gd name="T83" fmla="*/ 26 h 169"/>
              <a:gd name="T84" fmla="*/ 15 w 208"/>
              <a:gd name="T85" fmla="*/ 57 h 169"/>
              <a:gd name="T86" fmla="*/ 59 w 208"/>
              <a:gd name="T87" fmla="*/ 48 h 169"/>
              <a:gd name="T88" fmla="*/ 69 w 208"/>
              <a:gd name="T89" fmla="*/ 56 h 169"/>
              <a:gd name="T90" fmla="*/ 61 w 208"/>
              <a:gd name="T91" fmla="*/ 83 h 169"/>
              <a:gd name="T92" fmla="*/ 92 w 208"/>
              <a:gd name="T93" fmla="*/ 77 h 169"/>
              <a:gd name="T94" fmla="*/ 78 w 208"/>
              <a:gd name="T95" fmla="*/ 95 h 169"/>
              <a:gd name="T96" fmla="*/ 99 w 208"/>
              <a:gd name="T97" fmla="*/ 98 h 169"/>
              <a:gd name="T98" fmla="*/ 100 w 208"/>
              <a:gd name="T99" fmla="*/ 110 h 169"/>
              <a:gd name="T100" fmla="*/ 117 w 208"/>
              <a:gd name="T101" fmla="*/ 117 h 169"/>
              <a:gd name="T102" fmla="*/ 185 w 208"/>
              <a:gd name="T103" fmla="*/ 80 h 169"/>
              <a:gd name="T104" fmla="*/ 185 w 208"/>
              <a:gd name="T105" fmla="*/ 66 h 169"/>
              <a:gd name="T106" fmla="*/ 193 w 208"/>
              <a:gd name="T107" fmla="*/ 59 h 169"/>
              <a:gd name="T108" fmla="*/ 14 w 208"/>
              <a:gd name="T109" fmla="*/ 70 h 169"/>
              <a:gd name="T110" fmla="*/ 52 w 208"/>
              <a:gd name="T111" fmla="*/ 1 h 169"/>
              <a:gd name="T112" fmla="*/ 198 w 208"/>
              <a:gd name="T113" fmla="*/ 77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08" h="169">
                <a:moveTo>
                  <a:pt x="169" y="22"/>
                </a:moveTo>
                <a:cubicBezTo>
                  <a:pt x="169" y="22"/>
                  <a:pt x="168" y="22"/>
                  <a:pt x="168" y="23"/>
                </a:cubicBezTo>
                <a:cubicBezTo>
                  <a:pt x="167" y="23"/>
                  <a:pt x="167" y="23"/>
                  <a:pt x="167" y="23"/>
                </a:cubicBezTo>
                <a:cubicBezTo>
                  <a:pt x="168" y="23"/>
                  <a:pt x="168" y="23"/>
                  <a:pt x="168" y="23"/>
                </a:cubicBezTo>
                <a:cubicBezTo>
                  <a:pt x="168" y="23"/>
                  <a:pt x="169" y="23"/>
                  <a:pt x="169" y="22"/>
                </a:cubicBezTo>
                <a:close/>
                <a:moveTo>
                  <a:pt x="175" y="31"/>
                </a:moveTo>
                <a:cubicBezTo>
                  <a:pt x="174" y="31"/>
                  <a:pt x="174" y="31"/>
                  <a:pt x="174" y="31"/>
                </a:cubicBezTo>
                <a:cubicBezTo>
                  <a:pt x="174" y="31"/>
                  <a:pt x="174" y="31"/>
                  <a:pt x="174" y="31"/>
                </a:cubicBezTo>
                <a:cubicBezTo>
                  <a:pt x="174" y="31"/>
                  <a:pt x="173" y="31"/>
                  <a:pt x="173" y="32"/>
                </a:cubicBezTo>
                <a:cubicBezTo>
                  <a:pt x="173" y="32"/>
                  <a:pt x="174" y="32"/>
                  <a:pt x="174" y="31"/>
                </a:cubicBezTo>
                <a:cubicBezTo>
                  <a:pt x="174" y="31"/>
                  <a:pt x="174" y="31"/>
                  <a:pt x="174" y="31"/>
                </a:cubicBezTo>
                <a:lnTo>
                  <a:pt x="175" y="31"/>
                </a:lnTo>
                <a:close/>
                <a:moveTo>
                  <a:pt x="28" y="13"/>
                </a:moveTo>
                <a:cubicBezTo>
                  <a:pt x="27" y="13"/>
                  <a:pt x="27" y="13"/>
                  <a:pt x="27" y="14"/>
                </a:cubicBezTo>
                <a:cubicBezTo>
                  <a:pt x="26" y="14"/>
                  <a:pt x="26" y="14"/>
                  <a:pt x="26" y="15"/>
                </a:cubicBezTo>
                <a:cubicBezTo>
                  <a:pt x="27" y="14"/>
                  <a:pt x="27" y="14"/>
                  <a:pt x="27" y="14"/>
                </a:cubicBezTo>
                <a:cubicBezTo>
                  <a:pt x="27" y="14"/>
                  <a:pt x="28" y="13"/>
                  <a:pt x="28" y="13"/>
                </a:cubicBezTo>
                <a:close/>
                <a:moveTo>
                  <a:pt x="7" y="48"/>
                </a:moveTo>
                <a:cubicBezTo>
                  <a:pt x="7" y="47"/>
                  <a:pt x="7" y="46"/>
                  <a:pt x="7" y="45"/>
                </a:cubicBezTo>
                <a:cubicBezTo>
                  <a:pt x="6" y="46"/>
                  <a:pt x="7" y="47"/>
                  <a:pt x="7" y="48"/>
                </a:cubicBezTo>
                <a:cubicBezTo>
                  <a:pt x="7" y="49"/>
                  <a:pt x="8" y="49"/>
                  <a:pt x="7" y="48"/>
                </a:cubicBezTo>
                <a:close/>
                <a:moveTo>
                  <a:pt x="164" y="20"/>
                </a:moveTo>
                <a:cubicBezTo>
                  <a:pt x="166" y="19"/>
                  <a:pt x="167" y="19"/>
                  <a:pt x="168" y="18"/>
                </a:cubicBezTo>
                <a:cubicBezTo>
                  <a:pt x="168" y="18"/>
                  <a:pt x="167" y="18"/>
                  <a:pt x="167" y="18"/>
                </a:cubicBezTo>
                <a:cubicBezTo>
                  <a:pt x="166" y="18"/>
                  <a:pt x="165" y="19"/>
                  <a:pt x="164" y="20"/>
                </a:cubicBezTo>
                <a:close/>
                <a:moveTo>
                  <a:pt x="106" y="117"/>
                </a:moveTo>
                <a:cubicBezTo>
                  <a:pt x="107" y="116"/>
                  <a:pt x="108" y="116"/>
                  <a:pt x="108" y="115"/>
                </a:cubicBezTo>
                <a:cubicBezTo>
                  <a:pt x="107" y="116"/>
                  <a:pt x="106" y="116"/>
                  <a:pt x="105" y="117"/>
                </a:cubicBezTo>
                <a:cubicBezTo>
                  <a:pt x="105" y="117"/>
                  <a:pt x="106" y="118"/>
                  <a:pt x="106" y="117"/>
                </a:cubicBezTo>
                <a:close/>
                <a:moveTo>
                  <a:pt x="175" y="24"/>
                </a:moveTo>
                <a:cubicBezTo>
                  <a:pt x="178" y="24"/>
                  <a:pt x="180" y="23"/>
                  <a:pt x="182" y="23"/>
                </a:cubicBezTo>
                <a:cubicBezTo>
                  <a:pt x="182" y="23"/>
                  <a:pt x="181" y="22"/>
                  <a:pt x="181" y="22"/>
                </a:cubicBezTo>
                <a:cubicBezTo>
                  <a:pt x="179" y="22"/>
                  <a:pt x="177" y="23"/>
                  <a:pt x="175" y="24"/>
                </a:cubicBezTo>
                <a:close/>
                <a:moveTo>
                  <a:pt x="11" y="58"/>
                </a:moveTo>
                <a:cubicBezTo>
                  <a:pt x="9" y="53"/>
                  <a:pt x="9" y="53"/>
                  <a:pt x="9" y="53"/>
                </a:cubicBezTo>
                <a:cubicBezTo>
                  <a:pt x="9" y="52"/>
                  <a:pt x="8" y="51"/>
                  <a:pt x="7" y="51"/>
                </a:cubicBezTo>
                <a:cubicBezTo>
                  <a:pt x="8" y="53"/>
                  <a:pt x="9" y="56"/>
                  <a:pt x="11" y="58"/>
                </a:cubicBezTo>
                <a:close/>
                <a:moveTo>
                  <a:pt x="28" y="13"/>
                </a:moveTo>
                <a:cubicBezTo>
                  <a:pt x="30" y="12"/>
                  <a:pt x="32" y="10"/>
                  <a:pt x="34" y="8"/>
                </a:cubicBezTo>
                <a:cubicBezTo>
                  <a:pt x="33" y="8"/>
                  <a:pt x="32" y="9"/>
                  <a:pt x="32" y="9"/>
                </a:cubicBezTo>
                <a:cubicBezTo>
                  <a:pt x="32" y="10"/>
                  <a:pt x="30" y="12"/>
                  <a:pt x="28" y="11"/>
                </a:cubicBezTo>
                <a:cubicBezTo>
                  <a:pt x="29" y="12"/>
                  <a:pt x="28" y="12"/>
                  <a:pt x="28" y="13"/>
                </a:cubicBezTo>
                <a:close/>
                <a:moveTo>
                  <a:pt x="20" y="24"/>
                </a:moveTo>
                <a:cubicBezTo>
                  <a:pt x="19" y="25"/>
                  <a:pt x="17" y="27"/>
                  <a:pt x="15" y="28"/>
                </a:cubicBezTo>
                <a:cubicBezTo>
                  <a:pt x="15" y="28"/>
                  <a:pt x="15" y="29"/>
                  <a:pt x="15" y="29"/>
                </a:cubicBezTo>
                <a:cubicBezTo>
                  <a:pt x="15" y="29"/>
                  <a:pt x="15" y="29"/>
                  <a:pt x="15" y="29"/>
                </a:cubicBezTo>
                <a:cubicBezTo>
                  <a:pt x="15" y="29"/>
                  <a:pt x="15" y="29"/>
                  <a:pt x="15" y="29"/>
                </a:cubicBezTo>
                <a:cubicBezTo>
                  <a:pt x="16" y="28"/>
                  <a:pt x="18" y="27"/>
                  <a:pt x="19" y="27"/>
                </a:cubicBezTo>
                <a:cubicBezTo>
                  <a:pt x="18" y="26"/>
                  <a:pt x="18" y="26"/>
                  <a:pt x="19" y="26"/>
                </a:cubicBezTo>
                <a:cubicBezTo>
                  <a:pt x="19" y="26"/>
                  <a:pt x="20" y="26"/>
                  <a:pt x="20" y="25"/>
                </a:cubicBezTo>
                <a:cubicBezTo>
                  <a:pt x="20" y="25"/>
                  <a:pt x="20" y="24"/>
                  <a:pt x="20" y="24"/>
                </a:cubicBezTo>
                <a:close/>
                <a:moveTo>
                  <a:pt x="169" y="22"/>
                </a:moveTo>
                <a:cubicBezTo>
                  <a:pt x="171" y="22"/>
                  <a:pt x="174" y="21"/>
                  <a:pt x="176" y="20"/>
                </a:cubicBezTo>
                <a:cubicBezTo>
                  <a:pt x="175" y="20"/>
                  <a:pt x="174" y="19"/>
                  <a:pt x="174" y="19"/>
                </a:cubicBezTo>
                <a:cubicBezTo>
                  <a:pt x="170" y="22"/>
                  <a:pt x="170" y="22"/>
                  <a:pt x="170" y="22"/>
                </a:cubicBezTo>
                <a:cubicBezTo>
                  <a:pt x="169" y="22"/>
                  <a:pt x="169" y="22"/>
                  <a:pt x="169" y="22"/>
                </a:cubicBezTo>
                <a:close/>
                <a:moveTo>
                  <a:pt x="31" y="13"/>
                </a:moveTo>
                <a:cubicBezTo>
                  <a:pt x="34" y="11"/>
                  <a:pt x="37" y="9"/>
                  <a:pt x="40" y="7"/>
                </a:cubicBezTo>
                <a:cubicBezTo>
                  <a:pt x="37" y="8"/>
                  <a:pt x="34" y="11"/>
                  <a:pt x="31" y="13"/>
                </a:cubicBezTo>
                <a:close/>
                <a:moveTo>
                  <a:pt x="78" y="102"/>
                </a:moveTo>
                <a:cubicBezTo>
                  <a:pt x="79" y="102"/>
                  <a:pt x="79" y="101"/>
                  <a:pt x="79" y="101"/>
                </a:cubicBezTo>
                <a:cubicBezTo>
                  <a:pt x="75" y="99"/>
                  <a:pt x="75" y="99"/>
                  <a:pt x="75" y="99"/>
                </a:cubicBezTo>
                <a:cubicBezTo>
                  <a:pt x="74" y="100"/>
                  <a:pt x="74" y="99"/>
                  <a:pt x="73" y="100"/>
                </a:cubicBezTo>
                <a:cubicBezTo>
                  <a:pt x="74" y="101"/>
                  <a:pt x="77" y="103"/>
                  <a:pt x="78" y="102"/>
                </a:cubicBezTo>
                <a:close/>
                <a:moveTo>
                  <a:pt x="88" y="102"/>
                </a:moveTo>
                <a:cubicBezTo>
                  <a:pt x="91" y="100"/>
                  <a:pt x="95" y="98"/>
                  <a:pt x="98" y="96"/>
                </a:cubicBezTo>
                <a:cubicBezTo>
                  <a:pt x="94" y="98"/>
                  <a:pt x="91" y="99"/>
                  <a:pt x="88" y="101"/>
                </a:cubicBezTo>
                <a:cubicBezTo>
                  <a:pt x="86" y="101"/>
                  <a:pt x="88" y="102"/>
                  <a:pt x="88" y="102"/>
                </a:cubicBezTo>
                <a:close/>
                <a:moveTo>
                  <a:pt x="172" y="90"/>
                </a:moveTo>
                <a:cubicBezTo>
                  <a:pt x="174" y="90"/>
                  <a:pt x="176" y="89"/>
                  <a:pt x="178" y="88"/>
                </a:cubicBezTo>
                <a:cubicBezTo>
                  <a:pt x="180" y="87"/>
                  <a:pt x="181" y="86"/>
                  <a:pt x="182" y="84"/>
                </a:cubicBezTo>
                <a:cubicBezTo>
                  <a:pt x="179" y="86"/>
                  <a:pt x="175" y="88"/>
                  <a:pt x="173" y="90"/>
                </a:cubicBezTo>
                <a:cubicBezTo>
                  <a:pt x="172" y="90"/>
                  <a:pt x="172" y="90"/>
                  <a:pt x="172" y="90"/>
                </a:cubicBezTo>
                <a:close/>
                <a:moveTo>
                  <a:pt x="103" y="113"/>
                </a:moveTo>
                <a:cubicBezTo>
                  <a:pt x="105" y="112"/>
                  <a:pt x="108" y="110"/>
                  <a:pt x="110" y="108"/>
                </a:cubicBezTo>
                <a:cubicBezTo>
                  <a:pt x="107" y="109"/>
                  <a:pt x="104" y="111"/>
                  <a:pt x="101" y="112"/>
                </a:cubicBezTo>
                <a:cubicBezTo>
                  <a:pt x="101" y="113"/>
                  <a:pt x="102" y="113"/>
                  <a:pt x="103" y="113"/>
                </a:cubicBezTo>
                <a:close/>
                <a:moveTo>
                  <a:pt x="111" y="121"/>
                </a:moveTo>
                <a:cubicBezTo>
                  <a:pt x="112" y="120"/>
                  <a:pt x="113" y="118"/>
                  <a:pt x="115" y="117"/>
                </a:cubicBezTo>
                <a:cubicBezTo>
                  <a:pt x="112" y="117"/>
                  <a:pt x="110" y="118"/>
                  <a:pt x="107" y="120"/>
                </a:cubicBezTo>
                <a:cubicBezTo>
                  <a:pt x="108" y="121"/>
                  <a:pt x="108" y="122"/>
                  <a:pt x="110" y="123"/>
                </a:cubicBezTo>
                <a:cubicBezTo>
                  <a:pt x="110" y="123"/>
                  <a:pt x="111" y="121"/>
                  <a:pt x="111" y="121"/>
                </a:cubicBezTo>
                <a:close/>
                <a:moveTo>
                  <a:pt x="186" y="58"/>
                </a:moveTo>
                <a:cubicBezTo>
                  <a:pt x="190" y="57"/>
                  <a:pt x="195" y="56"/>
                  <a:pt x="199" y="56"/>
                </a:cubicBezTo>
                <a:cubicBezTo>
                  <a:pt x="199" y="55"/>
                  <a:pt x="200" y="53"/>
                  <a:pt x="200" y="52"/>
                </a:cubicBezTo>
                <a:cubicBezTo>
                  <a:pt x="195" y="54"/>
                  <a:pt x="191" y="56"/>
                  <a:pt x="186" y="58"/>
                </a:cubicBezTo>
                <a:close/>
                <a:moveTo>
                  <a:pt x="20" y="24"/>
                </a:moveTo>
                <a:cubicBezTo>
                  <a:pt x="21" y="24"/>
                  <a:pt x="21" y="25"/>
                  <a:pt x="21" y="24"/>
                </a:cubicBezTo>
                <a:cubicBezTo>
                  <a:pt x="21" y="24"/>
                  <a:pt x="22" y="24"/>
                  <a:pt x="22" y="23"/>
                </a:cubicBezTo>
                <a:cubicBezTo>
                  <a:pt x="30" y="18"/>
                  <a:pt x="37" y="13"/>
                  <a:pt x="44" y="7"/>
                </a:cubicBezTo>
                <a:cubicBezTo>
                  <a:pt x="44" y="6"/>
                  <a:pt x="44" y="6"/>
                  <a:pt x="44" y="6"/>
                </a:cubicBezTo>
                <a:cubicBezTo>
                  <a:pt x="36" y="12"/>
                  <a:pt x="29" y="18"/>
                  <a:pt x="22" y="23"/>
                </a:cubicBezTo>
                <a:cubicBezTo>
                  <a:pt x="21" y="23"/>
                  <a:pt x="21" y="24"/>
                  <a:pt x="20" y="24"/>
                </a:cubicBezTo>
                <a:close/>
                <a:moveTo>
                  <a:pt x="97" y="91"/>
                </a:moveTo>
                <a:cubicBezTo>
                  <a:pt x="97" y="91"/>
                  <a:pt x="97" y="91"/>
                  <a:pt x="96" y="91"/>
                </a:cubicBezTo>
                <a:cubicBezTo>
                  <a:pt x="80" y="97"/>
                  <a:pt x="80" y="97"/>
                  <a:pt x="80" y="97"/>
                </a:cubicBezTo>
                <a:cubicBezTo>
                  <a:pt x="81" y="97"/>
                  <a:pt x="82" y="99"/>
                  <a:pt x="83" y="99"/>
                </a:cubicBezTo>
                <a:lnTo>
                  <a:pt x="97" y="91"/>
                </a:lnTo>
                <a:close/>
                <a:moveTo>
                  <a:pt x="186" y="51"/>
                </a:moveTo>
                <a:cubicBezTo>
                  <a:pt x="190" y="50"/>
                  <a:pt x="195" y="49"/>
                  <a:pt x="200" y="49"/>
                </a:cubicBezTo>
                <a:cubicBezTo>
                  <a:pt x="200" y="48"/>
                  <a:pt x="200" y="46"/>
                  <a:pt x="199" y="45"/>
                </a:cubicBezTo>
                <a:cubicBezTo>
                  <a:pt x="195" y="47"/>
                  <a:pt x="190" y="49"/>
                  <a:pt x="186" y="51"/>
                </a:cubicBezTo>
                <a:close/>
                <a:moveTo>
                  <a:pt x="62" y="87"/>
                </a:moveTo>
                <a:cubicBezTo>
                  <a:pt x="63" y="87"/>
                  <a:pt x="63" y="86"/>
                  <a:pt x="63" y="86"/>
                </a:cubicBezTo>
                <a:cubicBezTo>
                  <a:pt x="68" y="83"/>
                  <a:pt x="73" y="81"/>
                  <a:pt x="78" y="78"/>
                </a:cubicBezTo>
                <a:cubicBezTo>
                  <a:pt x="72" y="80"/>
                  <a:pt x="65" y="83"/>
                  <a:pt x="59" y="85"/>
                </a:cubicBezTo>
                <a:cubicBezTo>
                  <a:pt x="60" y="86"/>
                  <a:pt x="61" y="86"/>
                  <a:pt x="62" y="87"/>
                </a:cubicBezTo>
                <a:close/>
                <a:moveTo>
                  <a:pt x="175" y="31"/>
                </a:moveTo>
                <a:cubicBezTo>
                  <a:pt x="190" y="28"/>
                  <a:pt x="190" y="28"/>
                  <a:pt x="190" y="28"/>
                </a:cubicBezTo>
                <a:cubicBezTo>
                  <a:pt x="189" y="27"/>
                  <a:pt x="187" y="25"/>
                  <a:pt x="186" y="25"/>
                </a:cubicBezTo>
                <a:cubicBezTo>
                  <a:pt x="175" y="30"/>
                  <a:pt x="175" y="30"/>
                  <a:pt x="175" y="30"/>
                </a:cubicBezTo>
                <a:cubicBezTo>
                  <a:pt x="175" y="30"/>
                  <a:pt x="175" y="31"/>
                  <a:pt x="175" y="31"/>
                </a:cubicBezTo>
                <a:close/>
                <a:moveTo>
                  <a:pt x="177" y="37"/>
                </a:moveTo>
                <a:cubicBezTo>
                  <a:pt x="194" y="32"/>
                  <a:pt x="194" y="32"/>
                  <a:pt x="194" y="32"/>
                </a:cubicBezTo>
                <a:cubicBezTo>
                  <a:pt x="194" y="32"/>
                  <a:pt x="193" y="31"/>
                  <a:pt x="192" y="30"/>
                </a:cubicBezTo>
                <a:cubicBezTo>
                  <a:pt x="192" y="29"/>
                  <a:pt x="191" y="30"/>
                  <a:pt x="191" y="31"/>
                </a:cubicBezTo>
                <a:lnTo>
                  <a:pt x="177" y="37"/>
                </a:lnTo>
                <a:close/>
                <a:moveTo>
                  <a:pt x="93" y="105"/>
                </a:moveTo>
                <a:cubicBezTo>
                  <a:pt x="98" y="102"/>
                  <a:pt x="103" y="100"/>
                  <a:pt x="107" y="97"/>
                </a:cubicBezTo>
                <a:cubicBezTo>
                  <a:pt x="102" y="99"/>
                  <a:pt x="97" y="101"/>
                  <a:pt x="91" y="103"/>
                </a:cubicBezTo>
                <a:cubicBezTo>
                  <a:pt x="91" y="104"/>
                  <a:pt x="93" y="105"/>
                  <a:pt x="93" y="105"/>
                </a:cubicBezTo>
                <a:close/>
                <a:moveTo>
                  <a:pt x="135" y="20"/>
                </a:moveTo>
                <a:cubicBezTo>
                  <a:pt x="135" y="21"/>
                  <a:pt x="135" y="21"/>
                  <a:pt x="135" y="21"/>
                </a:cubicBezTo>
                <a:cubicBezTo>
                  <a:pt x="135" y="21"/>
                  <a:pt x="134" y="21"/>
                  <a:pt x="134" y="21"/>
                </a:cubicBezTo>
                <a:cubicBezTo>
                  <a:pt x="127" y="25"/>
                  <a:pt x="119" y="32"/>
                  <a:pt x="113" y="40"/>
                </a:cubicBezTo>
                <a:cubicBezTo>
                  <a:pt x="110" y="44"/>
                  <a:pt x="110" y="44"/>
                  <a:pt x="110" y="44"/>
                </a:cubicBezTo>
                <a:cubicBezTo>
                  <a:pt x="110" y="44"/>
                  <a:pt x="110" y="45"/>
                  <a:pt x="110" y="45"/>
                </a:cubicBezTo>
                <a:cubicBezTo>
                  <a:pt x="118" y="35"/>
                  <a:pt x="126" y="26"/>
                  <a:pt x="135" y="21"/>
                </a:cubicBezTo>
                <a:lnTo>
                  <a:pt x="135" y="20"/>
                </a:lnTo>
                <a:close/>
                <a:moveTo>
                  <a:pt x="76" y="95"/>
                </a:moveTo>
                <a:cubicBezTo>
                  <a:pt x="76" y="94"/>
                  <a:pt x="76" y="94"/>
                  <a:pt x="76" y="94"/>
                </a:cubicBezTo>
                <a:cubicBezTo>
                  <a:pt x="93" y="84"/>
                  <a:pt x="93" y="84"/>
                  <a:pt x="93" y="84"/>
                </a:cubicBezTo>
                <a:cubicBezTo>
                  <a:pt x="86" y="87"/>
                  <a:pt x="79" y="90"/>
                  <a:pt x="72" y="92"/>
                </a:cubicBezTo>
                <a:lnTo>
                  <a:pt x="76" y="95"/>
                </a:lnTo>
                <a:close/>
                <a:moveTo>
                  <a:pt x="98" y="109"/>
                </a:moveTo>
                <a:cubicBezTo>
                  <a:pt x="103" y="106"/>
                  <a:pt x="108" y="103"/>
                  <a:pt x="113" y="100"/>
                </a:cubicBezTo>
                <a:cubicBezTo>
                  <a:pt x="107" y="102"/>
                  <a:pt x="101" y="104"/>
                  <a:pt x="95" y="107"/>
                </a:cubicBezTo>
                <a:cubicBezTo>
                  <a:pt x="96" y="107"/>
                  <a:pt x="98" y="109"/>
                  <a:pt x="98" y="109"/>
                </a:cubicBezTo>
                <a:close/>
                <a:moveTo>
                  <a:pt x="109" y="136"/>
                </a:moveTo>
                <a:cubicBezTo>
                  <a:pt x="109" y="136"/>
                  <a:pt x="109" y="134"/>
                  <a:pt x="109" y="134"/>
                </a:cubicBezTo>
                <a:cubicBezTo>
                  <a:pt x="108" y="128"/>
                  <a:pt x="105" y="123"/>
                  <a:pt x="101" y="118"/>
                </a:cubicBezTo>
                <a:cubicBezTo>
                  <a:pt x="98" y="119"/>
                  <a:pt x="98" y="119"/>
                  <a:pt x="98" y="119"/>
                </a:cubicBezTo>
                <a:cubicBezTo>
                  <a:pt x="98" y="120"/>
                  <a:pt x="99" y="120"/>
                  <a:pt x="99" y="120"/>
                </a:cubicBezTo>
                <a:cubicBezTo>
                  <a:pt x="103" y="125"/>
                  <a:pt x="106" y="130"/>
                  <a:pt x="109" y="135"/>
                </a:cubicBezTo>
                <a:cubicBezTo>
                  <a:pt x="109" y="136"/>
                  <a:pt x="109" y="137"/>
                  <a:pt x="109" y="136"/>
                </a:cubicBezTo>
                <a:close/>
                <a:moveTo>
                  <a:pt x="74" y="73"/>
                </a:moveTo>
                <a:cubicBezTo>
                  <a:pt x="74" y="72"/>
                  <a:pt x="73" y="72"/>
                  <a:pt x="73" y="72"/>
                </a:cubicBezTo>
                <a:cubicBezTo>
                  <a:pt x="66" y="75"/>
                  <a:pt x="59" y="79"/>
                  <a:pt x="51" y="82"/>
                </a:cubicBezTo>
                <a:cubicBezTo>
                  <a:pt x="53" y="83"/>
                  <a:pt x="55" y="84"/>
                  <a:pt x="55" y="84"/>
                </a:cubicBezTo>
                <a:lnTo>
                  <a:pt x="74" y="73"/>
                </a:lnTo>
                <a:close/>
                <a:moveTo>
                  <a:pt x="97" y="118"/>
                </a:moveTo>
                <a:cubicBezTo>
                  <a:pt x="98" y="117"/>
                  <a:pt x="99" y="117"/>
                  <a:pt x="99" y="116"/>
                </a:cubicBezTo>
                <a:cubicBezTo>
                  <a:pt x="98" y="115"/>
                  <a:pt x="97" y="114"/>
                  <a:pt x="97" y="114"/>
                </a:cubicBezTo>
                <a:cubicBezTo>
                  <a:pt x="96" y="114"/>
                  <a:pt x="95" y="115"/>
                  <a:pt x="94" y="115"/>
                </a:cubicBezTo>
                <a:cubicBezTo>
                  <a:pt x="93" y="115"/>
                  <a:pt x="93" y="114"/>
                  <a:pt x="93" y="114"/>
                </a:cubicBezTo>
                <a:cubicBezTo>
                  <a:pt x="93" y="113"/>
                  <a:pt x="94" y="112"/>
                  <a:pt x="94" y="112"/>
                </a:cubicBezTo>
                <a:cubicBezTo>
                  <a:pt x="94" y="111"/>
                  <a:pt x="92" y="111"/>
                  <a:pt x="92" y="110"/>
                </a:cubicBezTo>
                <a:cubicBezTo>
                  <a:pt x="91" y="109"/>
                  <a:pt x="90" y="110"/>
                  <a:pt x="90" y="110"/>
                </a:cubicBezTo>
                <a:cubicBezTo>
                  <a:pt x="89" y="110"/>
                  <a:pt x="89" y="108"/>
                  <a:pt x="89" y="108"/>
                </a:cubicBezTo>
                <a:cubicBezTo>
                  <a:pt x="88" y="107"/>
                  <a:pt x="87" y="106"/>
                  <a:pt x="86" y="106"/>
                </a:cubicBezTo>
                <a:cubicBezTo>
                  <a:pt x="85" y="106"/>
                  <a:pt x="84" y="106"/>
                  <a:pt x="84" y="105"/>
                </a:cubicBezTo>
                <a:cubicBezTo>
                  <a:pt x="84" y="104"/>
                  <a:pt x="82" y="103"/>
                  <a:pt x="82" y="103"/>
                </a:cubicBezTo>
                <a:cubicBezTo>
                  <a:pt x="81" y="103"/>
                  <a:pt x="80" y="104"/>
                  <a:pt x="80" y="104"/>
                </a:cubicBezTo>
                <a:cubicBezTo>
                  <a:pt x="87" y="108"/>
                  <a:pt x="92" y="113"/>
                  <a:pt x="97" y="118"/>
                </a:cubicBezTo>
                <a:cubicBezTo>
                  <a:pt x="97" y="119"/>
                  <a:pt x="97" y="118"/>
                  <a:pt x="97" y="118"/>
                </a:cubicBezTo>
                <a:close/>
                <a:moveTo>
                  <a:pt x="18" y="61"/>
                </a:moveTo>
                <a:cubicBezTo>
                  <a:pt x="26" y="55"/>
                  <a:pt x="35" y="50"/>
                  <a:pt x="43" y="43"/>
                </a:cubicBezTo>
                <a:cubicBezTo>
                  <a:pt x="34" y="48"/>
                  <a:pt x="25" y="53"/>
                  <a:pt x="16" y="59"/>
                </a:cubicBezTo>
                <a:cubicBezTo>
                  <a:pt x="16" y="60"/>
                  <a:pt x="17" y="60"/>
                  <a:pt x="18" y="61"/>
                </a:cubicBezTo>
                <a:close/>
                <a:moveTo>
                  <a:pt x="33" y="73"/>
                </a:moveTo>
                <a:cubicBezTo>
                  <a:pt x="54" y="58"/>
                  <a:pt x="54" y="58"/>
                  <a:pt x="54" y="58"/>
                </a:cubicBezTo>
                <a:cubicBezTo>
                  <a:pt x="45" y="62"/>
                  <a:pt x="37" y="66"/>
                  <a:pt x="29" y="71"/>
                </a:cubicBezTo>
                <a:cubicBezTo>
                  <a:pt x="30" y="72"/>
                  <a:pt x="32" y="74"/>
                  <a:pt x="33" y="73"/>
                </a:cubicBezTo>
                <a:close/>
                <a:moveTo>
                  <a:pt x="48" y="81"/>
                </a:moveTo>
                <a:cubicBezTo>
                  <a:pt x="68" y="68"/>
                  <a:pt x="68" y="68"/>
                  <a:pt x="68" y="68"/>
                </a:cubicBezTo>
                <a:cubicBezTo>
                  <a:pt x="60" y="72"/>
                  <a:pt x="52" y="75"/>
                  <a:pt x="44" y="79"/>
                </a:cubicBezTo>
                <a:lnTo>
                  <a:pt x="48" y="81"/>
                </a:lnTo>
                <a:close/>
                <a:moveTo>
                  <a:pt x="69" y="91"/>
                </a:moveTo>
                <a:cubicBezTo>
                  <a:pt x="76" y="86"/>
                  <a:pt x="83" y="83"/>
                  <a:pt x="89" y="79"/>
                </a:cubicBezTo>
                <a:cubicBezTo>
                  <a:pt x="82" y="81"/>
                  <a:pt x="74" y="84"/>
                  <a:pt x="67" y="87"/>
                </a:cubicBezTo>
                <a:cubicBezTo>
                  <a:pt x="67" y="88"/>
                  <a:pt x="65" y="88"/>
                  <a:pt x="65" y="89"/>
                </a:cubicBezTo>
                <a:cubicBezTo>
                  <a:pt x="66" y="89"/>
                  <a:pt x="68" y="91"/>
                  <a:pt x="69" y="91"/>
                </a:cubicBezTo>
                <a:close/>
                <a:moveTo>
                  <a:pt x="181" y="46"/>
                </a:moveTo>
                <a:cubicBezTo>
                  <a:pt x="187" y="44"/>
                  <a:pt x="193" y="43"/>
                  <a:pt x="199" y="42"/>
                </a:cubicBezTo>
                <a:cubicBezTo>
                  <a:pt x="198" y="39"/>
                  <a:pt x="197" y="37"/>
                  <a:pt x="195" y="34"/>
                </a:cubicBezTo>
                <a:cubicBezTo>
                  <a:pt x="195" y="34"/>
                  <a:pt x="194" y="35"/>
                  <a:pt x="193" y="35"/>
                </a:cubicBezTo>
                <a:cubicBezTo>
                  <a:pt x="190" y="37"/>
                  <a:pt x="188" y="38"/>
                  <a:pt x="185" y="39"/>
                </a:cubicBezTo>
                <a:cubicBezTo>
                  <a:pt x="184" y="39"/>
                  <a:pt x="184" y="39"/>
                  <a:pt x="184" y="40"/>
                </a:cubicBezTo>
                <a:cubicBezTo>
                  <a:pt x="184" y="40"/>
                  <a:pt x="184" y="40"/>
                  <a:pt x="184" y="40"/>
                </a:cubicBezTo>
                <a:cubicBezTo>
                  <a:pt x="184" y="40"/>
                  <a:pt x="184" y="40"/>
                  <a:pt x="184" y="40"/>
                </a:cubicBezTo>
                <a:cubicBezTo>
                  <a:pt x="187" y="39"/>
                  <a:pt x="190" y="38"/>
                  <a:pt x="193" y="38"/>
                </a:cubicBezTo>
                <a:cubicBezTo>
                  <a:pt x="194" y="38"/>
                  <a:pt x="197" y="38"/>
                  <a:pt x="196" y="39"/>
                </a:cubicBezTo>
                <a:cubicBezTo>
                  <a:pt x="191" y="41"/>
                  <a:pt x="186" y="44"/>
                  <a:pt x="181" y="46"/>
                </a:cubicBezTo>
                <a:close/>
                <a:moveTo>
                  <a:pt x="40" y="17"/>
                </a:moveTo>
                <a:cubicBezTo>
                  <a:pt x="40" y="17"/>
                  <a:pt x="40" y="17"/>
                  <a:pt x="40" y="17"/>
                </a:cubicBezTo>
                <a:cubicBezTo>
                  <a:pt x="34" y="20"/>
                  <a:pt x="29" y="23"/>
                  <a:pt x="24" y="26"/>
                </a:cubicBezTo>
                <a:cubicBezTo>
                  <a:pt x="21" y="28"/>
                  <a:pt x="18" y="30"/>
                  <a:pt x="15" y="33"/>
                </a:cubicBezTo>
                <a:cubicBezTo>
                  <a:pt x="15" y="33"/>
                  <a:pt x="15" y="33"/>
                  <a:pt x="14" y="33"/>
                </a:cubicBezTo>
                <a:cubicBezTo>
                  <a:pt x="13" y="34"/>
                  <a:pt x="13" y="36"/>
                  <a:pt x="12" y="38"/>
                </a:cubicBezTo>
                <a:lnTo>
                  <a:pt x="40" y="17"/>
                </a:lnTo>
                <a:close/>
                <a:moveTo>
                  <a:pt x="21" y="64"/>
                </a:moveTo>
                <a:cubicBezTo>
                  <a:pt x="48" y="45"/>
                  <a:pt x="48" y="45"/>
                  <a:pt x="48" y="45"/>
                </a:cubicBezTo>
                <a:cubicBezTo>
                  <a:pt x="38" y="50"/>
                  <a:pt x="28" y="55"/>
                  <a:pt x="19" y="63"/>
                </a:cubicBezTo>
                <a:cubicBezTo>
                  <a:pt x="19" y="63"/>
                  <a:pt x="20" y="64"/>
                  <a:pt x="20" y="65"/>
                </a:cubicBezTo>
                <a:cubicBezTo>
                  <a:pt x="21" y="65"/>
                  <a:pt x="21" y="64"/>
                  <a:pt x="21" y="64"/>
                </a:cubicBezTo>
                <a:close/>
                <a:moveTo>
                  <a:pt x="13" y="44"/>
                </a:moveTo>
                <a:cubicBezTo>
                  <a:pt x="22" y="36"/>
                  <a:pt x="32" y="29"/>
                  <a:pt x="41" y="22"/>
                </a:cubicBezTo>
                <a:cubicBezTo>
                  <a:pt x="31" y="28"/>
                  <a:pt x="21" y="34"/>
                  <a:pt x="12" y="41"/>
                </a:cubicBezTo>
                <a:cubicBezTo>
                  <a:pt x="11" y="42"/>
                  <a:pt x="12" y="43"/>
                  <a:pt x="12" y="45"/>
                </a:cubicBezTo>
                <a:cubicBezTo>
                  <a:pt x="12" y="44"/>
                  <a:pt x="12" y="44"/>
                  <a:pt x="13" y="44"/>
                </a:cubicBezTo>
                <a:close/>
                <a:moveTo>
                  <a:pt x="14" y="51"/>
                </a:moveTo>
                <a:cubicBezTo>
                  <a:pt x="23" y="43"/>
                  <a:pt x="32" y="37"/>
                  <a:pt x="41" y="30"/>
                </a:cubicBezTo>
                <a:cubicBezTo>
                  <a:pt x="37" y="31"/>
                  <a:pt x="34" y="33"/>
                  <a:pt x="31" y="35"/>
                </a:cubicBezTo>
                <a:cubicBezTo>
                  <a:pt x="25" y="39"/>
                  <a:pt x="18" y="43"/>
                  <a:pt x="12" y="48"/>
                </a:cubicBezTo>
                <a:cubicBezTo>
                  <a:pt x="12" y="49"/>
                  <a:pt x="12" y="52"/>
                  <a:pt x="14" y="51"/>
                </a:cubicBezTo>
                <a:close/>
                <a:moveTo>
                  <a:pt x="35" y="79"/>
                </a:moveTo>
                <a:cubicBezTo>
                  <a:pt x="35" y="79"/>
                  <a:pt x="35" y="80"/>
                  <a:pt x="35" y="80"/>
                </a:cubicBezTo>
                <a:cubicBezTo>
                  <a:pt x="47" y="86"/>
                  <a:pt x="59" y="93"/>
                  <a:pt x="71" y="99"/>
                </a:cubicBezTo>
                <a:cubicBezTo>
                  <a:pt x="72" y="97"/>
                  <a:pt x="72" y="97"/>
                  <a:pt x="72" y="97"/>
                </a:cubicBezTo>
                <a:cubicBezTo>
                  <a:pt x="71" y="97"/>
                  <a:pt x="69" y="96"/>
                  <a:pt x="69" y="96"/>
                </a:cubicBezTo>
                <a:cubicBezTo>
                  <a:pt x="67" y="95"/>
                  <a:pt x="66" y="95"/>
                  <a:pt x="65" y="95"/>
                </a:cubicBezTo>
                <a:cubicBezTo>
                  <a:pt x="65" y="95"/>
                  <a:pt x="65" y="94"/>
                  <a:pt x="65" y="93"/>
                </a:cubicBezTo>
                <a:cubicBezTo>
                  <a:pt x="64" y="93"/>
                  <a:pt x="63" y="92"/>
                  <a:pt x="62" y="92"/>
                </a:cubicBezTo>
                <a:cubicBezTo>
                  <a:pt x="52" y="86"/>
                  <a:pt x="42" y="83"/>
                  <a:pt x="31" y="77"/>
                </a:cubicBezTo>
                <a:cubicBezTo>
                  <a:pt x="34" y="79"/>
                  <a:pt x="34" y="79"/>
                  <a:pt x="34" y="79"/>
                </a:cubicBezTo>
                <a:cubicBezTo>
                  <a:pt x="34" y="80"/>
                  <a:pt x="34" y="79"/>
                  <a:pt x="35" y="79"/>
                </a:cubicBezTo>
                <a:close/>
                <a:moveTo>
                  <a:pt x="15" y="55"/>
                </a:moveTo>
                <a:cubicBezTo>
                  <a:pt x="24" y="48"/>
                  <a:pt x="33" y="42"/>
                  <a:pt x="42" y="35"/>
                </a:cubicBezTo>
                <a:cubicBezTo>
                  <a:pt x="32" y="40"/>
                  <a:pt x="22" y="45"/>
                  <a:pt x="13" y="54"/>
                </a:cubicBezTo>
                <a:cubicBezTo>
                  <a:pt x="14" y="54"/>
                  <a:pt x="14" y="55"/>
                  <a:pt x="15" y="55"/>
                </a:cubicBezTo>
                <a:close/>
                <a:moveTo>
                  <a:pt x="27" y="70"/>
                </a:moveTo>
                <a:cubicBezTo>
                  <a:pt x="36" y="63"/>
                  <a:pt x="45" y="58"/>
                  <a:pt x="53" y="51"/>
                </a:cubicBezTo>
                <a:cubicBezTo>
                  <a:pt x="43" y="56"/>
                  <a:pt x="33" y="61"/>
                  <a:pt x="23" y="67"/>
                </a:cubicBezTo>
                <a:cubicBezTo>
                  <a:pt x="24" y="68"/>
                  <a:pt x="25" y="68"/>
                  <a:pt x="26" y="69"/>
                </a:cubicBezTo>
                <a:cubicBezTo>
                  <a:pt x="27" y="70"/>
                  <a:pt x="27" y="70"/>
                  <a:pt x="27" y="70"/>
                </a:cubicBezTo>
                <a:close/>
                <a:moveTo>
                  <a:pt x="41" y="77"/>
                </a:moveTo>
                <a:cubicBezTo>
                  <a:pt x="41" y="77"/>
                  <a:pt x="41" y="77"/>
                  <a:pt x="42" y="77"/>
                </a:cubicBezTo>
                <a:cubicBezTo>
                  <a:pt x="50" y="70"/>
                  <a:pt x="58" y="65"/>
                  <a:pt x="66" y="59"/>
                </a:cubicBezTo>
                <a:cubicBezTo>
                  <a:pt x="65" y="59"/>
                  <a:pt x="65" y="59"/>
                  <a:pt x="64" y="59"/>
                </a:cubicBezTo>
                <a:cubicBezTo>
                  <a:pt x="54" y="64"/>
                  <a:pt x="45" y="69"/>
                  <a:pt x="35" y="74"/>
                </a:cubicBezTo>
                <a:cubicBezTo>
                  <a:pt x="37" y="76"/>
                  <a:pt x="39" y="77"/>
                  <a:pt x="41" y="77"/>
                </a:cubicBezTo>
                <a:close/>
                <a:moveTo>
                  <a:pt x="178" y="71"/>
                </a:moveTo>
                <a:cubicBezTo>
                  <a:pt x="179" y="71"/>
                  <a:pt x="180" y="71"/>
                  <a:pt x="180" y="71"/>
                </a:cubicBezTo>
                <a:cubicBezTo>
                  <a:pt x="184" y="69"/>
                  <a:pt x="189" y="68"/>
                  <a:pt x="193" y="68"/>
                </a:cubicBezTo>
                <a:cubicBezTo>
                  <a:pt x="193" y="69"/>
                  <a:pt x="192" y="70"/>
                  <a:pt x="192" y="70"/>
                </a:cubicBezTo>
                <a:cubicBezTo>
                  <a:pt x="185" y="74"/>
                  <a:pt x="178" y="77"/>
                  <a:pt x="170" y="81"/>
                </a:cubicBezTo>
                <a:cubicBezTo>
                  <a:pt x="187" y="78"/>
                  <a:pt x="187" y="78"/>
                  <a:pt x="187" y="78"/>
                </a:cubicBezTo>
                <a:cubicBezTo>
                  <a:pt x="192" y="72"/>
                  <a:pt x="196" y="65"/>
                  <a:pt x="199" y="58"/>
                </a:cubicBezTo>
                <a:cubicBezTo>
                  <a:pt x="193" y="61"/>
                  <a:pt x="187" y="63"/>
                  <a:pt x="182" y="65"/>
                </a:cubicBezTo>
                <a:cubicBezTo>
                  <a:pt x="181" y="65"/>
                  <a:pt x="181" y="65"/>
                  <a:pt x="181" y="65"/>
                </a:cubicBezTo>
                <a:cubicBezTo>
                  <a:pt x="182" y="65"/>
                  <a:pt x="182" y="65"/>
                  <a:pt x="182" y="65"/>
                </a:cubicBezTo>
                <a:cubicBezTo>
                  <a:pt x="191" y="63"/>
                  <a:pt x="191" y="63"/>
                  <a:pt x="191" y="63"/>
                </a:cubicBezTo>
                <a:cubicBezTo>
                  <a:pt x="193" y="63"/>
                  <a:pt x="195" y="62"/>
                  <a:pt x="196" y="62"/>
                </a:cubicBezTo>
                <a:cubicBezTo>
                  <a:pt x="196" y="63"/>
                  <a:pt x="196" y="64"/>
                  <a:pt x="195" y="64"/>
                </a:cubicBezTo>
                <a:cubicBezTo>
                  <a:pt x="189" y="67"/>
                  <a:pt x="184" y="69"/>
                  <a:pt x="178" y="71"/>
                </a:cubicBezTo>
                <a:close/>
                <a:moveTo>
                  <a:pt x="193" y="59"/>
                </a:moveTo>
                <a:cubicBezTo>
                  <a:pt x="193" y="58"/>
                  <a:pt x="193" y="58"/>
                  <a:pt x="193" y="58"/>
                </a:cubicBezTo>
                <a:cubicBezTo>
                  <a:pt x="187" y="59"/>
                  <a:pt x="181" y="61"/>
                  <a:pt x="176" y="63"/>
                </a:cubicBezTo>
                <a:cubicBezTo>
                  <a:pt x="175" y="63"/>
                  <a:pt x="175" y="63"/>
                  <a:pt x="174" y="62"/>
                </a:cubicBezTo>
                <a:cubicBezTo>
                  <a:pt x="174" y="62"/>
                  <a:pt x="174" y="61"/>
                  <a:pt x="174" y="61"/>
                </a:cubicBezTo>
                <a:cubicBezTo>
                  <a:pt x="182" y="57"/>
                  <a:pt x="190" y="54"/>
                  <a:pt x="198" y="51"/>
                </a:cubicBezTo>
                <a:cubicBezTo>
                  <a:pt x="198" y="51"/>
                  <a:pt x="200" y="50"/>
                  <a:pt x="198" y="51"/>
                </a:cubicBezTo>
                <a:cubicBezTo>
                  <a:pt x="191" y="52"/>
                  <a:pt x="185" y="53"/>
                  <a:pt x="178" y="55"/>
                </a:cubicBezTo>
                <a:cubicBezTo>
                  <a:pt x="178" y="55"/>
                  <a:pt x="176" y="55"/>
                  <a:pt x="176" y="54"/>
                </a:cubicBezTo>
                <a:cubicBezTo>
                  <a:pt x="176" y="53"/>
                  <a:pt x="177" y="53"/>
                  <a:pt x="177" y="52"/>
                </a:cubicBezTo>
                <a:cubicBezTo>
                  <a:pt x="183" y="50"/>
                  <a:pt x="189" y="47"/>
                  <a:pt x="195" y="45"/>
                </a:cubicBezTo>
                <a:cubicBezTo>
                  <a:pt x="196" y="45"/>
                  <a:pt x="196" y="45"/>
                  <a:pt x="196" y="45"/>
                </a:cubicBezTo>
                <a:cubicBezTo>
                  <a:pt x="197" y="44"/>
                  <a:pt x="197" y="44"/>
                  <a:pt x="197" y="44"/>
                </a:cubicBezTo>
                <a:cubicBezTo>
                  <a:pt x="196" y="45"/>
                  <a:pt x="196" y="45"/>
                  <a:pt x="196" y="45"/>
                </a:cubicBezTo>
                <a:cubicBezTo>
                  <a:pt x="196" y="45"/>
                  <a:pt x="195" y="45"/>
                  <a:pt x="195" y="45"/>
                </a:cubicBezTo>
                <a:cubicBezTo>
                  <a:pt x="195" y="45"/>
                  <a:pt x="195" y="45"/>
                  <a:pt x="195" y="45"/>
                </a:cubicBezTo>
                <a:cubicBezTo>
                  <a:pt x="188" y="46"/>
                  <a:pt x="181" y="48"/>
                  <a:pt x="174" y="49"/>
                </a:cubicBezTo>
                <a:cubicBezTo>
                  <a:pt x="172" y="50"/>
                  <a:pt x="170" y="51"/>
                  <a:pt x="168" y="51"/>
                </a:cubicBezTo>
                <a:cubicBezTo>
                  <a:pt x="168" y="50"/>
                  <a:pt x="168" y="49"/>
                  <a:pt x="168" y="49"/>
                </a:cubicBezTo>
                <a:cubicBezTo>
                  <a:pt x="175" y="46"/>
                  <a:pt x="182" y="43"/>
                  <a:pt x="189" y="41"/>
                </a:cubicBezTo>
                <a:cubicBezTo>
                  <a:pt x="186" y="41"/>
                  <a:pt x="184" y="41"/>
                  <a:pt x="182" y="42"/>
                </a:cubicBezTo>
                <a:cubicBezTo>
                  <a:pt x="177" y="43"/>
                  <a:pt x="172" y="44"/>
                  <a:pt x="168" y="46"/>
                </a:cubicBezTo>
                <a:cubicBezTo>
                  <a:pt x="168" y="47"/>
                  <a:pt x="167" y="45"/>
                  <a:pt x="167" y="45"/>
                </a:cubicBezTo>
                <a:cubicBezTo>
                  <a:pt x="173" y="42"/>
                  <a:pt x="179" y="40"/>
                  <a:pt x="184" y="37"/>
                </a:cubicBezTo>
                <a:cubicBezTo>
                  <a:pt x="185" y="37"/>
                  <a:pt x="185" y="37"/>
                  <a:pt x="185" y="37"/>
                </a:cubicBezTo>
                <a:cubicBezTo>
                  <a:pt x="185" y="37"/>
                  <a:pt x="185" y="37"/>
                  <a:pt x="185" y="37"/>
                </a:cubicBezTo>
                <a:cubicBezTo>
                  <a:pt x="186" y="36"/>
                  <a:pt x="186" y="36"/>
                  <a:pt x="186" y="36"/>
                </a:cubicBezTo>
                <a:cubicBezTo>
                  <a:pt x="185" y="37"/>
                  <a:pt x="185" y="37"/>
                  <a:pt x="185" y="37"/>
                </a:cubicBezTo>
                <a:cubicBezTo>
                  <a:pt x="185" y="37"/>
                  <a:pt x="185" y="37"/>
                  <a:pt x="185" y="37"/>
                </a:cubicBezTo>
                <a:cubicBezTo>
                  <a:pt x="184" y="37"/>
                  <a:pt x="184" y="37"/>
                  <a:pt x="184" y="37"/>
                </a:cubicBezTo>
                <a:cubicBezTo>
                  <a:pt x="184" y="37"/>
                  <a:pt x="184" y="37"/>
                  <a:pt x="184" y="37"/>
                </a:cubicBezTo>
                <a:cubicBezTo>
                  <a:pt x="178" y="39"/>
                  <a:pt x="172" y="40"/>
                  <a:pt x="167" y="42"/>
                </a:cubicBezTo>
                <a:cubicBezTo>
                  <a:pt x="166" y="42"/>
                  <a:pt x="166" y="40"/>
                  <a:pt x="166" y="40"/>
                </a:cubicBezTo>
                <a:cubicBezTo>
                  <a:pt x="174" y="36"/>
                  <a:pt x="181" y="33"/>
                  <a:pt x="188" y="30"/>
                </a:cubicBezTo>
                <a:cubicBezTo>
                  <a:pt x="188" y="30"/>
                  <a:pt x="189" y="30"/>
                  <a:pt x="188" y="30"/>
                </a:cubicBezTo>
                <a:cubicBezTo>
                  <a:pt x="180" y="31"/>
                  <a:pt x="172" y="33"/>
                  <a:pt x="164" y="37"/>
                </a:cubicBezTo>
                <a:cubicBezTo>
                  <a:pt x="164" y="37"/>
                  <a:pt x="163" y="37"/>
                  <a:pt x="162" y="36"/>
                </a:cubicBezTo>
                <a:cubicBezTo>
                  <a:pt x="162" y="36"/>
                  <a:pt x="163" y="35"/>
                  <a:pt x="164" y="34"/>
                </a:cubicBezTo>
                <a:cubicBezTo>
                  <a:pt x="170" y="31"/>
                  <a:pt x="177" y="28"/>
                  <a:pt x="184" y="24"/>
                </a:cubicBezTo>
                <a:cubicBezTo>
                  <a:pt x="185" y="24"/>
                  <a:pt x="184" y="24"/>
                  <a:pt x="184" y="24"/>
                </a:cubicBezTo>
                <a:cubicBezTo>
                  <a:pt x="176" y="26"/>
                  <a:pt x="169" y="27"/>
                  <a:pt x="162" y="31"/>
                </a:cubicBezTo>
                <a:cubicBezTo>
                  <a:pt x="161" y="31"/>
                  <a:pt x="162" y="29"/>
                  <a:pt x="163" y="29"/>
                </a:cubicBezTo>
                <a:cubicBezTo>
                  <a:pt x="167" y="26"/>
                  <a:pt x="171" y="25"/>
                  <a:pt x="175" y="23"/>
                </a:cubicBezTo>
                <a:cubicBezTo>
                  <a:pt x="175" y="22"/>
                  <a:pt x="175" y="22"/>
                  <a:pt x="175" y="22"/>
                </a:cubicBezTo>
                <a:cubicBezTo>
                  <a:pt x="175" y="23"/>
                  <a:pt x="175" y="23"/>
                  <a:pt x="175" y="23"/>
                </a:cubicBezTo>
                <a:cubicBezTo>
                  <a:pt x="175" y="22"/>
                  <a:pt x="175" y="22"/>
                  <a:pt x="175" y="22"/>
                </a:cubicBezTo>
                <a:cubicBezTo>
                  <a:pt x="168" y="24"/>
                  <a:pt x="162" y="26"/>
                  <a:pt x="156" y="29"/>
                </a:cubicBezTo>
                <a:cubicBezTo>
                  <a:pt x="156" y="29"/>
                  <a:pt x="155" y="28"/>
                  <a:pt x="155" y="28"/>
                </a:cubicBezTo>
                <a:cubicBezTo>
                  <a:pt x="160" y="25"/>
                  <a:pt x="165" y="22"/>
                  <a:pt x="170" y="20"/>
                </a:cubicBezTo>
                <a:cubicBezTo>
                  <a:pt x="170" y="19"/>
                  <a:pt x="170" y="19"/>
                  <a:pt x="170" y="19"/>
                </a:cubicBezTo>
                <a:cubicBezTo>
                  <a:pt x="164" y="22"/>
                  <a:pt x="159" y="23"/>
                  <a:pt x="154" y="26"/>
                </a:cubicBezTo>
                <a:cubicBezTo>
                  <a:pt x="154" y="26"/>
                  <a:pt x="153" y="26"/>
                  <a:pt x="152" y="26"/>
                </a:cubicBezTo>
                <a:cubicBezTo>
                  <a:pt x="152" y="25"/>
                  <a:pt x="152" y="25"/>
                  <a:pt x="153" y="24"/>
                </a:cubicBezTo>
                <a:cubicBezTo>
                  <a:pt x="156" y="22"/>
                  <a:pt x="160" y="20"/>
                  <a:pt x="164" y="17"/>
                </a:cubicBezTo>
                <a:cubicBezTo>
                  <a:pt x="159" y="17"/>
                  <a:pt x="155" y="20"/>
                  <a:pt x="152" y="23"/>
                </a:cubicBezTo>
                <a:cubicBezTo>
                  <a:pt x="152" y="23"/>
                  <a:pt x="153" y="22"/>
                  <a:pt x="152" y="23"/>
                </a:cubicBezTo>
                <a:cubicBezTo>
                  <a:pt x="151" y="24"/>
                  <a:pt x="150" y="25"/>
                  <a:pt x="149" y="25"/>
                </a:cubicBezTo>
                <a:cubicBezTo>
                  <a:pt x="148" y="25"/>
                  <a:pt x="148" y="24"/>
                  <a:pt x="148" y="23"/>
                </a:cubicBezTo>
                <a:cubicBezTo>
                  <a:pt x="150" y="21"/>
                  <a:pt x="154" y="20"/>
                  <a:pt x="157" y="18"/>
                </a:cubicBezTo>
                <a:cubicBezTo>
                  <a:pt x="155" y="18"/>
                  <a:pt x="154" y="18"/>
                  <a:pt x="154" y="18"/>
                </a:cubicBezTo>
                <a:cubicBezTo>
                  <a:pt x="139" y="21"/>
                  <a:pt x="126" y="31"/>
                  <a:pt x="114" y="48"/>
                </a:cubicBezTo>
                <a:cubicBezTo>
                  <a:pt x="115" y="51"/>
                  <a:pt x="112" y="51"/>
                  <a:pt x="111" y="51"/>
                </a:cubicBezTo>
                <a:cubicBezTo>
                  <a:pt x="110" y="51"/>
                  <a:pt x="109" y="51"/>
                  <a:pt x="108" y="51"/>
                </a:cubicBezTo>
                <a:cubicBezTo>
                  <a:pt x="108" y="49"/>
                  <a:pt x="105" y="48"/>
                  <a:pt x="104" y="48"/>
                </a:cubicBezTo>
                <a:cubicBezTo>
                  <a:pt x="103" y="46"/>
                  <a:pt x="103" y="44"/>
                  <a:pt x="102" y="43"/>
                </a:cubicBezTo>
                <a:cubicBezTo>
                  <a:pt x="99" y="37"/>
                  <a:pt x="94" y="32"/>
                  <a:pt x="89" y="27"/>
                </a:cubicBezTo>
                <a:cubicBezTo>
                  <a:pt x="77" y="18"/>
                  <a:pt x="60" y="10"/>
                  <a:pt x="47" y="6"/>
                </a:cubicBezTo>
                <a:cubicBezTo>
                  <a:pt x="41" y="12"/>
                  <a:pt x="35" y="16"/>
                  <a:pt x="28" y="21"/>
                </a:cubicBezTo>
                <a:cubicBezTo>
                  <a:pt x="28" y="22"/>
                  <a:pt x="28" y="22"/>
                  <a:pt x="28" y="22"/>
                </a:cubicBezTo>
                <a:cubicBezTo>
                  <a:pt x="28" y="21"/>
                  <a:pt x="28" y="21"/>
                  <a:pt x="28" y="21"/>
                </a:cubicBezTo>
                <a:cubicBezTo>
                  <a:pt x="28" y="21"/>
                  <a:pt x="29" y="21"/>
                  <a:pt x="29" y="21"/>
                </a:cubicBezTo>
                <a:cubicBezTo>
                  <a:pt x="35" y="17"/>
                  <a:pt x="42" y="14"/>
                  <a:pt x="49" y="10"/>
                </a:cubicBezTo>
                <a:cubicBezTo>
                  <a:pt x="49" y="10"/>
                  <a:pt x="50" y="11"/>
                  <a:pt x="49" y="11"/>
                </a:cubicBezTo>
                <a:cubicBezTo>
                  <a:pt x="42" y="17"/>
                  <a:pt x="34" y="23"/>
                  <a:pt x="27" y="29"/>
                </a:cubicBezTo>
                <a:cubicBezTo>
                  <a:pt x="27" y="29"/>
                  <a:pt x="27" y="29"/>
                  <a:pt x="27" y="29"/>
                </a:cubicBezTo>
                <a:cubicBezTo>
                  <a:pt x="27" y="29"/>
                  <a:pt x="27" y="29"/>
                  <a:pt x="27" y="29"/>
                </a:cubicBezTo>
                <a:cubicBezTo>
                  <a:pt x="34" y="24"/>
                  <a:pt x="42" y="20"/>
                  <a:pt x="49" y="16"/>
                </a:cubicBezTo>
                <a:cubicBezTo>
                  <a:pt x="50" y="16"/>
                  <a:pt x="50" y="17"/>
                  <a:pt x="50" y="18"/>
                </a:cubicBezTo>
                <a:cubicBezTo>
                  <a:pt x="20" y="40"/>
                  <a:pt x="20" y="40"/>
                  <a:pt x="20" y="40"/>
                </a:cubicBezTo>
                <a:cubicBezTo>
                  <a:pt x="29" y="34"/>
                  <a:pt x="38" y="29"/>
                  <a:pt x="46" y="25"/>
                </a:cubicBezTo>
                <a:cubicBezTo>
                  <a:pt x="47" y="24"/>
                  <a:pt x="48" y="26"/>
                  <a:pt x="47" y="26"/>
                </a:cubicBezTo>
                <a:cubicBezTo>
                  <a:pt x="44" y="30"/>
                  <a:pt x="40" y="32"/>
                  <a:pt x="37" y="35"/>
                </a:cubicBezTo>
                <a:cubicBezTo>
                  <a:pt x="36" y="36"/>
                  <a:pt x="36" y="36"/>
                  <a:pt x="36" y="36"/>
                </a:cubicBezTo>
                <a:cubicBezTo>
                  <a:pt x="37" y="35"/>
                  <a:pt x="37" y="35"/>
                  <a:pt x="37" y="35"/>
                </a:cubicBezTo>
                <a:cubicBezTo>
                  <a:pt x="40" y="34"/>
                  <a:pt x="43" y="32"/>
                  <a:pt x="45" y="31"/>
                </a:cubicBezTo>
                <a:cubicBezTo>
                  <a:pt x="46" y="31"/>
                  <a:pt x="47" y="32"/>
                  <a:pt x="46" y="32"/>
                </a:cubicBezTo>
                <a:cubicBezTo>
                  <a:pt x="44" y="35"/>
                  <a:pt x="42" y="37"/>
                  <a:pt x="39" y="39"/>
                </a:cubicBezTo>
                <a:cubicBezTo>
                  <a:pt x="39" y="39"/>
                  <a:pt x="38" y="40"/>
                  <a:pt x="38" y="40"/>
                </a:cubicBezTo>
                <a:cubicBezTo>
                  <a:pt x="30" y="46"/>
                  <a:pt x="23" y="51"/>
                  <a:pt x="15" y="57"/>
                </a:cubicBezTo>
                <a:cubicBezTo>
                  <a:pt x="26" y="51"/>
                  <a:pt x="37" y="44"/>
                  <a:pt x="48" y="39"/>
                </a:cubicBezTo>
                <a:cubicBezTo>
                  <a:pt x="49" y="39"/>
                  <a:pt x="49" y="40"/>
                  <a:pt x="49" y="40"/>
                </a:cubicBezTo>
                <a:cubicBezTo>
                  <a:pt x="48" y="42"/>
                  <a:pt x="47" y="43"/>
                  <a:pt x="46" y="44"/>
                </a:cubicBezTo>
                <a:cubicBezTo>
                  <a:pt x="48" y="42"/>
                  <a:pt x="51" y="41"/>
                  <a:pt x="53" y="40"/>
                </a:cubicBezTo>
                <a:cubicBezTo>
                  <a:pt x="54" y="42"/>
                  <a:pt x="52" y="43"/>
                  <a:pt x="52" y="43"/>
                </a:cubicBezTo>
                <a:cubicBezTo>
                  <a:pt x="22" y="66"/>
                  <a:pt x="22" y="66"/>
                  <a:pt x="22" y="66"/>
                </a:cubicBezTo>
                <a:cubicBezTo>
                  <a:pt x="34" y="59"/>
                  <a:pt x="46" y="52"/>
                  <a:pt x="58" y="47"/>
                </a:cubicBezTo>
                <a:cubicBezTo>
                  <a:pt x="58" y="47"/>
                  <a:pt x="59" y="48"/>
                  <a:pt x="59" y="48"/>
                </a:cubicBezTo>
                <a:cubicBezTo>
                  <a:pt x="54" y="53"/>
                  <a:pt x="48" y="57"/>
                  <a:pt x="43" y="61"/>
                </a:cubicBezTo>
                <a:cubicBezTo>
                  <a:pt x="54" y="56"/>
                  <a:pt x="54" y="56"/>
                  <a:pt x="54" y="56"/>
                </a:cubicBezTo>
                <a:cubicBezTo>
                  <a:pt x="56" y="54"/>
                  <a:pt x="58" y="53"/>
                  <a:pt x="61" y="53"/>
                </a:cubicBezTo>
                <a:cubicBezTo>
                  <a:pt x="61" y="54"/>
                  <a:pt x="60" y="55"/>
                  <a:pt x="60" y="55"/>
                </a:cubicBezTo>
                <a:cubicBezTo>
                  <a:pt x="54" y="59"/>
                  <a:pt x="49" y="64"/>
                  <a:pt x="43" y="68"/>
                </a:cubicBezTo>
                <a:cubicBezTo>
                  <a:pt x="43" y="67"/>
                  <a:pt x="43" y="68"/>
                  <a:pt x="43" y="68"/>
                </a:cubicBezTo>
                <a:cubicBezTo>
                  <a:pt x="43" y="68"/>
                  <a:pt x="43" y="68"/>
                  <a:pt x="43" y="68"/>
                </a:cubicBezTo>
                <a:cubicBezTo>
                  <a:pt x="52" y="63"/>
                  <a:pt x="60" y="59"/>
                  <a:pt x="69" y="56"/>
                </a:cubicBezTo>
                <a:cubicBezTo>
                  <a:pt x="70" y="56"/>
                  <a:pt x="71" y="57"/>
                  <a:pt x="70" y="58"/>
                </a:cubicBezTo>
                <a:cubicBezTo>
                  <a:pt x="62" y="65"/>
                  <a:pt x="53" y="70"/>
                  <a:pt x="45" y="76"/>
                </a:cubicBezTo>
                <a:cubicBezTo>
                  <a:pt x="55" y="72"/>
                  <a:pt x="65" y="68"/>
                  <a:pt x="74" y="64"/>
                </a:cubicBezTo>
                <a:cubicBezTo>
                  <a:pt x="75" y="64"/>
                  <a:pt x="76" y="65"/>
                  <a:pt x="75" y="65"/>
                </a:cubicBezTo>
                <a:cubicBezTo>
                  <a:pt x="69" y="70"/>
                  <a:pt x="62" y="74"/>
                  <a:pt x="56" y="78"/>
                </a:cubicBezTo>
                <a:cubicBezTo>
                  <a:pt x="64" y="75"/>
                  <a:pt x="71" y="71"/>
                  <a:pt x="79" y="69"/>
                </a:cubicBezTo>
                <a:cubicBezTo>
                  <a:pt x="80" y="69"/>
                  <a:pt x="81" y="70"/>
                  <a:pt x="80" y="70"/>
                </a:cubicBezTo>
                <a:cubicBezTo>
                  <a:pt x="74" y="75"/>
                  <a:pt x="67" y="79"/>
                  <a:pt x="61" y="83"/>
                </a:cubicBezTo>
                <a:cubicBezTo>
                  <a:pt x="60" y="83"/>
                  <a:pt x="60" y="83"/>
                  <a:pt x="60" y="83"/>
                </a:cubicBezTo>
                <a:cubicBezTo>
                  <a:pt x="61" y="83"/>
                  <a:pt x="61" y="83"/>
                  <a:pt x="61" y="83"/>
                </a:cubicBezTo>
                <a:cubicBezTo>
                  <a:pt x="68" y="80"/>
                  <a:pt x="76" y="76"/>
                  <a:pt x="84" y="74"/>
                </a:cubicBezTo>
                <a:cubicBezTo>
                  <a:pt x="84" y="74"/>
                  <a:pt x="84" y="75"/>
                  <a:pt x="84" y="76"/>
                </a:cubicBezTo>
                <a:cubicBezTo>
                  <a:pt x="80" y="79"/>
                  <a:pt x="76" y="81"/>
                  <a:pt x="73" y="83"/>
                </a:cubicBezTo>
                <a:cubicBezTo>
                  <a:pt x="72" y="83"/>
                  <a:pt x="72" y="83"/>
                  <a:pt x="72" y="83"/>
                </a:cubicBezTo>
                <a:cubicBezTo>
                  <a:pt x="73" y="83"/>
                  <a:pt x="73" y="83"/>
                  <a:pt x="73" y="83"/>
                </a:cubicBezTo>
                <a:cubicBezTo>
                  <a:pt x="79" y="81"/>
                  <a:pt x="86" y="78"/>
                  <a:pt x="92" y="77"/>
                </a:cubicBezTo>
                <a:cubicBezTo>
                  <a:pt x="94" y="76"/>
                  <a:pt x="94" y="77"/>
                  <a:pt x="94" y="78"/>
                </a:cubicBezTo>
                <a:cubicBezTo>
                  <a:pt x="92" y="79"/>
                  <a:pt x="90" y="80"/>
                  <a:pt x="88" y="82"/>
                </a:cubicBezTo>
                <a:cubicBezTo>
                  <a:pt x="87" y="83"/>
                  <a:pt x="85" y="83"/>
                  <a:pt x="84" y="84"/>
                </a:cubicBezTo>
                <a:cubicBezTo>
                  <a:pt x="81" y="86"/>
                  <a:pt x="78" y="87"/>
                  <a:pt x="75" y="89"/>
                </a:cubicBezTo>
                <a:cubicBezTo>
                  <a:pt x="74" y="90"/>
                  <a:pt x="75" y="89"/>
                  <a:pt x="75" y="89"/>
                </a:cubicBezTo>
                <a:cubicBezTo>
                  <a:pt x="83" y="86"/>
                  <a:pt x="91" y="83"/>
                  <a:pt x="99" y="81"/>
                </a:cubicBezTo>
                <a:cubicBezTo>
                  <a:pt x="99" y="81"/>
                  <a:pt x="100" y="82"/>
                  <a:pt x="99" y="83"/>
                </a:cubicBezTo>
                <a:cubicBezTo>
                  <a:pt x="93" y="87"/>
                  <a:pt x="85" y="91"/>
                  <a:pt x="78" y="95"/>
                </a:cubicBezTo>
                <a:cubicBezTo>
                  <a:pt x="78" y="95"/>
                  <a:pt x="77" y="96"/>
                  <a:pt x="78" y="96"/>
                </a:cubicBezTo>
                <a:cubicBezTo>
                  <a:pt x="81" y="94"/>
                  <a:pt x="84" y="94"/>
                  <a:pt x="87" y="93"/>
                </a:cubicBezTo>
                <a:cubicBezTo>
                  <a:pt x="93" y="90"/>
                  <a:pt x="100" y="88"/>
                  <a:pt x="106" y="86"/>
                </a:cubicBezTo>
                <a:cubicBezTo>
                  <a:pt x="106" y="86"/>
                  <a:pt x="106" y="88"/>
                  <a:pt x="106" y="88"/>
                </a:cubicBezTo>
                <a:cubicBezTo>
                  <a:pt x="99" y="92"/>
                  <a:pt x="93" y="96"/>
                  <a:pt x="86" y="99"/>
                </a:cubicBezTo>
                <a:cubicBezTo>
                  <a:pt x="92" y="97"/>
                  <a:pt x="99" y="94"/>
                  <a:pt x="106" y="92"/>
                </a:cubicBezTo>
                <a:cubicBezTo>
                  <a:pt x="106" y="92"/>
                  <a:pt x="107" y="92"/>
                  <a:pt x="106" y="93"/>
                </a:cubicBezTo>
                <a:cubicBezTo>
                  <a:pt x="104" y="95"/>
                  <a:pt x="101" y="97"/>
                  <a:pt x="99" y="98"/>
                </a:cubicBezTo>
                <a:cubicBezTo>
                  <a:pt x="98" y="98"/>
                  <a:pt x="97" y="98"/>
                  <a:pt x="97" y="99"/>
                </a:cubicBezTo>
                <a:cubicBezTo>
                  <a:pt x="98" y="99"/>
                  <a:pt x="98" y="99"/>
                  <a:pt x="99" y="98"/>
                </a:cubicBezTo>
                <a:cubicBezTo>
                  <a:pt x="103" y="97"/>
                  <a:pt x="108" y="95"/>
                  <a:pt x="113" y="94"/>
                </a:cubicBezTo>
                <a:cubicBezTo>
                  <a:pt x="114" y="94"/>
                  <a:pt x="114" y="95"/>
                  <a:pt x="114" y="95"/>
                </a:cubicBezTo>
                <a:cubicBezTo>
                  <a:pt x="112" y="97"/>
                  <a:pt x="109" y="98"/>
                  <a:pt x="107" y="100"/>
                </a:cubicBezTo>
                <a:cubicBezTo>
                  <a:pt x="111" y="99"/>
                  <a:pt x="114" y="97"/>
                  <a:pt x="117" y="97"/>
                </a:cubicBezTo>
                <a:cubicBezTo>
                  <a:pt x="118" y="96"/>
                  <a:pt x="118" y="98"/>
                  <a:pt x="118" y="98"/>
                </a:cubicBezTo>
                <a:cubicBezTo>
                  <a:pt x="112" y="103"/>
                  <a:pt x="106" y="106"/>
                  <a:pt x="100" y="110"/>
                </a:cubicBezTo>
                <a:cubicBezTo>
                  <a:pt x="105" y="108"/>
                  <a:pt x="111" y="107"/>
                  <a:pt x="116" y="105"/>
                </a:cubicBezTo>
                <a:cubicBezTo>
                  <a:pt x="116" y="105"/>
                  <a:pt x="117" y="106"/>
                  <a:pt x="117" y="106"/>
                </a:cubicBezTo>
                <a:cubicBezTo>
                  <a:pt x="104" y="115"/>
                  <a:pt x="104" y="115"/>
                  <a:pt x="104" y="115"/>
                </a:cubicBezTo>
                <a:cubicBezTo>
                  <a:pt x="107" y="114"/>
                  <a:pt x="110" y="113"/>
                  <a:pt x="113" y="113"/>
                </a:cubicBezTo>
                <a:cubicBezTo>
                  <a:pt x="113" y="112"/>
                  <a:pt x="113" y="113"/>
                  <a:pt x="113" y="114"/>
                </a:cubicBezTo>
                <a:cubicBezTo>
                  <a:pt x="107" y="118"/>
                  <a:pt x="107" y="118"/>
                  <a:pt x="107" y="118"/>
                </a:cubicBezTo>
                <a:cubicBezTo>
                  <a:pt x="110" y="117"/>
                  <a:pt x="113" y="115"/>
                  <a:pt x="116" y="115"/>
                </a:cubicBezTo>
                <a:cubicBezTo>
                  <a:pt x="116" y="115"/>
                  <a:pt x="117" y="116"/>
                  <a:pt x="117" y="117"/>
                </a:cubicBezTo>
                <a:cubicBezTo>
                  <a:pt x="115" y="119"/>
                  <a:pt x="112" y="122"/>
                  <a:pt x="110" y="124"/>
                </a:cubicBezTo>
                <a:cubicBezTo>
                  <a:pt x="114" y="132"/>
                  <a:pt x="114" y="141"/>
                  <a:pt x="115" y="150"/>
                </a:cubicBezTo>
                <a:cubicBezTo>
                  <a:pt x="118" y="145"/>
                  <a:pt x="122" y="140"/>
                  <a:pt x="126" y="136"/>
                </a:cubicBezTo>
                <a:cubicBezTo>
                  <a:pt x="141" y="118"/>
                  <a:pt x="158" y="105"/>
                  <a:pt x="176" y="90"/>
                </a:cubicBezTo>
                <a:cubicBezTo>
                  <a:pt x="173" y="91"/>
                  <a:pt x="171" y="92"/>
                  <a:pt x="169" y="92"/>
                </a:cubicBezTo>
                <a:cubicBezTo>
                  <a:pt x="169" y="91"/>
                  <a:pt x="169" y="90"/>
                  <a:pt x="169" y="90"/>
                </a:cubicBezTo>
                <a:cubicBezTo>
                  <a:pt x="173" y="87"/>
                  <a:pt x="178" y="84"/>
                  <a:pt x="182" y="82"/>
                </a:cubicBezTo>
                <a:cubicBezTo>
                  <a:pt x="183" y="81"/>
                  <a:pt x="185" y="81"/>
                  <a:pt x="185" y="80"/>
                </a:cubicBezTo>
                <a:cubicBezTo>
                  <a:pt x="179" y="80"/>
                  <a:pt x="174" y="82"/>
                  <a:pt x="168" y="83"/>
                </a:cubicBezTo>
                <a:cubicBezTo>
                  <a:pt x="167" y="83"/>
                  <a:pt x="167" y="82"/>
                  <a:pt x="167" y="81"/>
                </a:cubicBezTo>
                <a:cubicBezTo>
                  <a:pt x="167" y="81"/>
                  <a:pt x="168" y="80"/>
                  <a:pt x="168" y="80"/>
                </a:cubicBezTo>
                <a:cubicBezTo>
                  <a:pt x="174" y="76"/>
                  <a:pt x="180" y="74"/>
                  <a:pt x="186" y="71"/>
                </a:cubicBezTo>
                <a:cubicBezTo>
                  <a:pt x="168" y="75"/>
                  <a:pt x="168" y="75"/>
                  <a:pt x="168" y="75"/>
                </a:cubicBezTo>
                <a:cubicBezTo>
                  <a:pt x="167" y="75"/>
                  <a:pt x="167" y="74"/>
                  <a:pt x="168" y="74"/>
                </a:cubicBezTo>
                <a:cubicBezTo>
                  <a:pt x="173" y="71"/>
                  <a:pt x="178" y="69"/>
                  <a:pt x="183" y="67"/>
                </a:cubicBezTo>
                <a:cubicBezTo>
                  <a:pt x="184" y="67"/>
                  <a:pt x="184" y="67"/>
                  <a:pt x="185" y="66"/>
                </a:cubicBezTo>
                <a:cubicBezTo>
                  <a:pt x="185" y="66"/>
                  <a:pt x="186" y="66"/>
                  <a:pt x="186" y="66"/>
                </a:cubicBezTo>
                <a:cubicBezTo>
                  <a:pt x="186" y="66"/>
                  <a:pt x="185" y="66"/>
                  <a:pt x="185" y="66"/>
                </a:cubicBezTo>
                <a:cubicBezTo>
                  <a:pt x="184" y="66"/>
                  <a:pt x="184" y="66"/>
                  <a:pt x="183" y="67"/>
                </a:cubicBezTo>
                <a:cubicBezTo>
                  <a:pt x="183" y="67"/>
                  <a:pt x="183" y="67"/>
                  <a:pt x="183" y="67"/>
                </a:cubicBezTo>
                <a:cubicBezTo>
                  <a:pt x="178" y="67"/>
                  <a:pt x="174" y="69"/>
                  <a:pt x="170" y="70"/>
                </a:cubicBezTo>
                <a:cubicBezTo>
                  <a:pt x="169" y="70"/>
                  <a:pt x="169" y="70"/>
                  <a:pt x="169" y="69"/>
                </a:cubicBezTo>
                <a:cubicBezTo>
                  <a:pt x="169" y="68"/>
                  <a:pt x="170" y="68"/>
                  <a:pt x="171" y="68"/>
                </a:cubicBezTo>
                <a:cubicBezTo>
                  <a:pt x="178" y="64"/>
                  <a:pt x="186" y="62"/>
                  <a:pt x="193" y="59"/>
                </a:cubicBezTo>
                <a:close/>
                <a:moveTo>
                  <a:pt x="107" y="169"/>
                </a:moveTo>
                <a:cubicBezTo>
                  <a:pt x="106" y="169"/>
                  <a:pt x="105" y="169"/>
                  <a:pt x="105" y="168"/>
                </a:cubicBezTo>
                <a:cubicBezTo>
                  <a:pt x="105" y="167"/>
                  <a:pt x="105" y="166"/>
                  <a:pt x="106" y="165"/>
                </a:cubicBezTo>
                <a:cubicBezTo>
                  <a:pt x="107" y="162"/>
                  <a:pt x="108" y="159"/>
                  <a:pt x="110" y="156"/>
                </a:cubicBezTo>
                <a:cubicBezTo>
                  <a:pt x="107" y="140"/>
                  <a:pt x="99" y="124"/>
                  <a:pt x="81" y="111"/>
                </a:cubicBezTo>
                <a:cubicBezTo>
                  <a:pt x="78" y="109"/>
                  <a:pt x="75" y="107"/>
                  <a:pt x="72" y="105"/>
                </a:cubicBezTo>
                <a:cubicBezTo>
                  <a:pt x="66" y="102"/>
                  <a:pt x="60" y="99"/>
                  <a:pt x="55" y="96"/>
                </a:cubicBezTo>
                <a:cubicBezTo>
                  <a:pt x="40" y="88"/>
                  <a:pt x="24" y="80"/>
                  <a:pt x="14" y="70"/>
                </a:cubicBezTo>
                <a:cubicBezTo>
                  <a:pt x="12" y="68"/>
                  <a:pt x="10" y="66"/>
                  <a:pt x="8" y="64"/>
                </a:cubicBezTo>
                <a:cubicBezTo>
                  <a:pt x="7" y="64"/>
                  <a:pt x="6" y="65"/>
                  <a:pt x="5" y="65"/>
                </a:cubicBezTo>
                <a:cubicBezTo>
                  <a:pt x="4" y="66"/>
                  <a:pt x="4" y="65"/>
                  <a:pt x="4" y="65"/>
                </a:cubicBezTo>
                <a:cubicBezTo>
                  <a:pt x="4" y="63"/>
                  <a:pt x="6" y="63"/>
                  <a:pt x="6" y="61"/>
                </a:cubicBezTo>
                <a:cubicBezTo>
                  <a:pt x="0" y="51"/>
                  <a:pt x="0" y="40"/>
                  <a:pt x="5" y="27"/>
                </a:cubicBezTo>
                <a:cubicBezTo>
                  <a:pt x="7" y="21"/>
                  <a:pt x="11" y="14"/>
                  <a:pt x="15" y="10"/>
                </a:cubicBezTo>
                <a:cubicBezTo>
                  <a:pt x="24" y="6"/>
                  <a:pt x="32" y="2"/>
                  <a:pt x="41" y="1"/>
                </a:cubicBezTo>
                <a:cubicBezTo>
                  <a:pt x="45" y="0"/>
                  <a:pt x="49" y="1"/>
                  <a:pt x="52" y="1"/>
                </a:cubicBezTo>
                <a:cubicBezTo>
                  <a:pt x="57" y="2"/>
                  <a:pt x="62" y="4"/>
                  <a:pt x="66" y="6"/>
                </a:cubicBezTo>
                <a:cubicBezTo>
                  <a:pt x="78" y="13"/>
                  <a:pt x="89" y="20"/>
                  <a:pt x="97" y="28"/>
                </a:cubicBezTo>
                <a:cubicBezTo>
                  <a:pt x="101" y="32"/>
                  <a:pt x="104" y="36"/>
                  <a:pt x="107" y="40"/>
                </a:cubicBezTo>
                <a:cubicBezTo>
                  <a:pt x="115" y="30"/>
                  <a:pt x="124" y="20"/>
                  <a:pt x="134" y="16"/>
                </a:cubicBezTo>
                <a:cubicBezTo>
                  <a:pt x="146" y="13"/>
                  <a:pt x="158" y="11"/>
                  <a:pt x="172" y="13"/>
                </a:cubicBezTo>
                <a:cubicBezTo>
                  <a:pt x="180" y="14"/>
                  <a:pt x="193" y="20"/>
                  <a:pt x="200" y="27"/>
                </a:cubicBezTo>
                <a:cubicBezTo>
                  <a:pt x="206" y="34"/>
                  <a:pt x="208" y="43"/>
                  <a:pt x="207" y="52"/>
                </a:cubicBezTo>
                <a:cubicBezTo>
                  <a:pt x="206" y="60"/>
                  <a:pt x="202" y="68"/>
                  <a:pt x="198" y="77"/>
                </a:cubicBezTo>
                <a:cubicBezTo>
                  <a:pt x="176" y="98"/>
                  <a:pt x="155" y="116"/>
                  <a:pt x="134" y="135"/>
                </a:cubicBezTo>
                <a:cubicBezTo>
                  <a:pt x="128" y="141"/>
                  <a:pt x="122" y="147"/>
                  <a:pt x="117" y="155"/>
                </a:cubicBezTo>
                <a:cubicBezTo>
                  <a:pt x="116" y="156"/>
                  <a:pt x="116" y="158"/>
                  <a:pt x="117" y="158"/>
                </a:cubicBezTo>
                <a:cubicBezTo>
                  <a:pt x="117" y="161"/>
                  <a:pt x="114" y="163"/>
                  <a:pt x="112" y="162"/>
                </a:cubicBezTo>
                <a:cubicBezTo>
                  <a:pt x="111" y="165"/>
                  <a:pt x="111" y="166"/>
                  <a:pt x="109" y="168"/>
                </a:cubicBezTo>
                <a:cubicBezTo>
                  <a:pt x="109" y="169"/>
                  <a:pt x="108" y="169"/>
                  <a:pt x="107" y="169"/>
                </a:cubicBezTo>
                <a:close/>
              </a:path>
            </a:pathLst>
          </a:custGeom>
          <a:solidFill>
            <a:schemeClr val="accent1"/>
          </a:solidFill>
          <a:ln>
            <a:noFill/>
          </a:ln>
          <a:effectLst>
            <a:reflection blurRad="6350" stA="52000" endA="300" endPos="35000" dir="5400000" sy="-100000" algn="bl" rotWithShape="0"/>
          </a:effectLst>
        </p:spPr>
        <p:txBody>
          <a:bodyPr/>
          <a:lstStyle/>
          <a:p>
            <a:pPr>
              <a:defRPr/>
            </a:pPr>
            <a:endParaRPr lang="zh-CN" altLang="en-US">
              <a:solidFill>
                <a:schemeClr val="accent1"/>
              </a:solidFill>
              <a:cs typeface="+mn-ea"/>
              <a:sym typeface="+mn-lt"/>
            </a:endParaRPr>
          </a:p>
        </p:txBody>
      </p:sp>
      <p:sp>
        <p:nvSpPr>
          <p:cNvPr id="9" name="MH_Other_2"/>
          <p:cNvSpPr>
            <a:spLocks noEditPoints="1"/>
          </p:cNvSpPr>
          <p:nvPr>
            <p:custDataLst>
              <p:tags r:id="rId3"/>
            </p:custDataLst>
          </p:nvPr>
        </p:nvSpPr>
        <p:spPr bwMode="auto">
          <a:xfrm>
            <a:off x="2137147" y="3251901"/>
            <a:ext cx="910767" cy="744297"/>
          </a:xfrm>
          <a:custGeom>
            <a:avLst/>
            <a:gdLst>
              <a:gd name="T0" fmla="*/ 174 w 208"/>
              <a:gd name="T1" fmla="*/ 31 h 169"/>
              <a:gd name="T2" fmla="*/ 27 w 208"/>
              <a:gd name="T3" fmla="*/ 14 h 169"/>
              <a:gd name="T4" fmla="*/ 167 w 208"/>
              <a:gd name="T5" fmla="*/ 18 h 169"/>
              <a:gd name="T6" fmla="*/ 181 w 208"/>
              <a:gd name="T7" fmla="*/ 22 h 169"/>
              <a:gd name="T8" fmla="*/ 32 w 208"/>
              <a:gd name="T9" fmla="*/ 9 h 169"/>
              <a:gd name="T10" fmla="*/ 19 w 208"/>
              <a:gd name="T11" fmla="*/ 27 h 169"/>
              <a:gd name="T12" fmla="*/ 169 w 208"/>
              <a:gd name="T13" fmla="*/ 22 h 169"/>
              <a:gd name="T14" fmla="*/ 78 w 208"/>
              <a:gd name="T15" fmla="*/ 102 h 169"/>
              <a:gd name="T16" fmla="*/ 173 w 208"/>
              <a:gd name="T17" fmla="*/ 90 h 169"/>
              <a:gd name="T18" fmla="*/ 107 w 208"/>
              <a:gd name="T19" fmla="*/ 120 h 169"/>
              <a:gd name="T20" fmla="*/ 21 w 208"/>
              <a:gd name="T21" fmla="*/ 24 h 169"/>
              <a:gd name="T22" fmla="*/ 80 w 208"/>
              <a:gd name="T23" fmla="*/ 97 h 169"/>
              <a:gd name="T24" fmla="*/ 63 w 208"/>
              <a:gd name="T25" fmla="*/ 86 h 169"/>
              <a:gd name="T26" fmla="*/ 175 w 208"/>
              <a:gd name="T27" fmla="*/ 31 h 169"/>
              <a:gd name="T28" fmla="*/ 91 w 208"/>
              <a:gd name="T29" fmla="*/ 103 h 169"/>
              <a:gd name="T30" fmla="*/ 135 w 208"/>
              <a:gd name="T31" fmla="*/ 21 h 169"/>
              <a:gd name="T32" fmla="*/ 113 w 208"/>
              <a:gd name="T33" fmla="*/ 100 h 169"/>
              <a:gd name="T34" fmla="*/ 109 w 208"/>
              <a:gd name="T35" fmla="*/ 135 h 169"/>
              <a:gd name="T36" fmla="*/ 99 w 208"/>
              <a:gd name="T37" fmla="*/ 116 h 169"/>
              <a:gd name="T38" fmla="*/ 86 w 208"/>
              <a:gd name="T39" fmla="*/ 106 h 169"/>
              <a:gd name="T40" fmla="*/ 16 w 208"/>
              <a:gd name="T41" fmla="*/ 59 h 169"/>
              <a:gd name="T42" fmla="*/ 44 w 208"/>
              <a:gd name="T43" fmla="*/ 79 h 169"/>
              <a:gd name="T44" fmla="*/ 199 w 208"/>
              <a:gd name="T45" fmla="*/ 42 h 169"/>
              <a:gd name="T46" fmla="*/ 196 w 208"/>
              <a:gd name="T47" fmla="*/ 39 h 169"/>
              <a:gd name="T48" fmla="*/ 40 w 208"/>
              <a:gd name="T49" fmla="*/ 17 h 169"/>
              <a:gd name="T50" fmla="*/ 12 w 208"/>
              <a:gd name="T51" fmla="*/ 41 h 169"/>
              <a:gd name="T52" fmla="*/ 35 w 208"/>
              <a:gd name="T53" fmla="*/ 79 h 169"/>
              <a:gd name="T54" fmla="*/ 31 w 208"/>
              <a:gd name="T55" fmla="*/ 77 h 169"/>
              <a:gd name="T56" fmla="*/ 53 w 208"/>
              <a:gd name="T57" fmla="*/ 51 h 169"/>
              <a:gd name="T58" fmla="*/ 35 w 208"/>
              <a:gd name="T59" fmla="*/ 74 h 169"/>
              <a:gd name="T60" fmla="*/ 199 w 208"/>
              <a:gd name="T61" fmla="*/ 58 h 169"/>
              <a:gd name="T62" fmla="*/ 193 w 208"/>
              <a:gd name="T63" fmla="*/ 59 h 169"/>
              <a:gd name="T64" fmla="*/ 176 w 208"/>
              <a:gd name="T65" fmla="*/ 54 h 169"/>
              <a:gd name="T66" fmla="*/ 174 w 208"/>
              <a:gd name="T67" fmla="*/ 49 h 169"/>
              <a:gd name="T68" fmla="*/ 185 w 208"/>
              <a:gd name="T69" fmla="*/ 37 h 169"/>
              <a:gd name="T70" fmla="*/ 166 w 208"/>
              <a:gd name="T71" fmla="*/ 40 h 169"/>
              <a:gd name="T72" fmla="*/ 162 w 208"/>
              <a:gd name="T73" fmla="*/ 31 h 169"/>
              <a:gd name="T74" fmla="*/ 170 w 208"/>
              <a:gd name="T75" fmla="*/ 20 h 169"/>
              <a:gd name="T76" fmla="*/ 149 w 208"/>
              <a:gd name="T77" fmla="*/ 25 h 169"/>
              <a:gd name="T78" fmla="*/ 102 w 208"/>
              <a:gd name="T79" fmla="*/ 43 h 169"/>
              <a:gd name="T80" fmla="*/ 49 w 208"/>
              <a:gd name="T81" fmla="*/ 11 h 169"/>
              <a:gd name="T82" fmla="*/ 47 w 208"/>
              <a:gd name="T83" fmla="*/ 26 h 169"/>
              <a:gd name="T84" fmla="*/ 15 w 208"/>
              <a:gd name="T85" fmla="*/ 57 h 169"/>
              <a:gd name="T86" fmla="*/ 59 w 208"/>
              <a:gd name="T87" fmla="*/ 48 h 169"/>
              <a:gd name="T88" fmla="*/ 69 w 208"/>
              <a:gd name="T89" fmla="*/ 56 h 169"/>
              <a:gd name="T90" fmla="*/ 61 w 208"/>
              <a:gd name="T91" fmla="*/ 83 h 169"/>
              <a:gd name="T92" fmla="*/ 92 w 208"/>
              <a:gd name="T93" fmla="*/ 77 h 169"/>
              <a:gd name="T94" fmla="*/ 78 w 208"/>
              <a:gd name="T95" fmla="*/ 95 h 169"/>
              <a:gd name="T96" fmla="*/ 99 w 208"/>
              <a:gd name="T97" fmla="*/ 98 h 169"/>
              <a:gd name="T98" fmla="*/ 100 w 208"/>
              <a:gd name="T99" fmla="*/ 110 h 169"/>
              <a:gd name="T100" fmla="*/ 117 w 208"/>
              <a:gd name="T101" fmla="*/ 117 h 169"/>
              <a:gd name="T102" fmla="*/ 185 w 208"/>
              <a:gd name="T103" fmla="*/ 80 h 169"/>
              <a:gd name="T104" fmla="*/ 185 w 208"/>
              <a:gd name="T105" fmla="*/ 66 h 169"/>
              <a:gd name="T106" fmla="*/ 193 w 208"/>
              <a:gd name="T107" fmla="*/ 59 h 169"/>
              <a:gd name="T108" fmla="*/ 14 w 208"/>
              <a:gd name="T109" fmla="*/ 70 h 169"/>
              <a:gd name="T110" fmla="*/ 52 w 208"/>
              <a:gd name="T111" fmla="*/ 1 h 169"/>
              <a:gd name="T112" fmla="*/ 198 w 208"/>
              <a:gd name="T113" fmla="*/ 77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08" h="169">
                <a:moveTo>
                  <a:pt x="169" y="22"/>
                </a:moveTo>
                <a:cubicBezTo>
                  <a:pt x="169" y="22"/>
                  <a:pt x="168" y="22"/>
                  <a:pt x="168" y="23"/>
                </a:cubicBezTo>
                <a:cubicBezTo>
                  <a:pt x="167" y="23"/>
                  <a:pt x="167" y="23"/>
                  <a:pt x="167" y="23"/>
                </a:cubicBezTo>
                <a:cubicBezTo>
                  <a:pt x="168" y="23"/>
                  <a:pt x="168" y="23"/>
                  <a:pt x="168" y="23"/>
                </a:cubicBezTo>
                <a:cubicBezTo>
                  <a:pt x="168" y="23"/>
                  <a:pt x="169" y="23"/>
                  <a:pt x="169" y="22"/>
                </a:cubicBezTo>
                <a:close/>
                <a:moveTo>
                  <a:pt x="175" y="31"/>
                </a:moveTo>
                <a:cubicBezTo>
                  <a:pt x="174" y="31"/>
                  <a:pt x="174" y="31"/>
                  <a:pt x="174" y="31"/>
                </a:cubicBezTo>
                <a:cubicBezTo>
                  <a:pt x="174" y="31"/>
                  <a:pt x="174" y="31"/>
                  <a:pt x="174" y="31"/>
                </a:cubicBezTo>
                <a:cubicBezTo>
                  <a:pt x="174" y="31"/>
                  <a:pt x="173" y="31"/>
                  <a:pt x="173" y="32"/>
                </a:cubicBezTo>
                <a:cubicBezTo>
                  <a:pt x="173" y="32"/>
                  <a:pt x="174" y="32"/>
                  <a:pt x="174" y="31"/>
                </a:cubicBezTo>
                <a:cubicBezTo>
                  <a:pt x="174" y="31"/>
                  <a:pt x="174" y="31"/>
                  <a:pt x="174" y="31"/>
                </a:cubicBezTo>
                <a:lnTo>
                  <a:pt x="175" y="31"/>
                </a:lnTo>
                <a:close/>
                <a:moveTo>
                  <a:pt x="28" y="13"/>
                </a:moveTo>
                <a:cubicBezTo>
                  <a:pt x="27" y="13"/>
                  <a:pt x="27" y="13"/>
                  <a:pt x="27" y="14"/>
                </a:cubicBezTo>
                <a:cubicBezTo>
                  <a:pt x="26" y="14"/>
                  <a:pt x="26" y="14"/>
                  <a:pt x="26" y="15"/>
                </a:cubicBezTo>
                <a:cubicBezTo>
                  <a:pt x="27" y="14"/>
                  <a:pt x="27" y="14"/>
                  <a:pt x="27" y="14"/>
                </a:cubicBezTo>
                <a:cubicBezTo>
                  <a:pt x="27" y="14"/>
                  <a:pt x="28" y="13"/>
                  <a:pt x="28" y="13"/>
                </a:cubicBezTo>
                <a:close/>
                <a:moveTo>
                  <a:pt x="7" y="48"/>
                </a:moveTo>
                <a:cubicBezTo>
                  <a:pt x="7" y="47"/>
                  <a:pt x="7" y="46"/>
                  <a:pt x="7" y="45"/>
                </a:cubicBezTo>
                <a:cubicBezTo>
                  <a:pt x="6" y="46"/>
                  <a:pt x="7" y="47"/>
                  <a:pt x="7" y="48"/>
                </a:cubicBezTo>
                <a:cubicBezTo>
                  <a:pt x="7" y="49"/>
                  <a:pt x="8" y="49"/>
                  <a:pt x="7" y="48"/>
                </a:cubicBezTo>
                <a:close/>
                <a:moveTo>
                  <a:pt x="164" y="20"/>
                </a:moveTo>
                <a:cubicBezTo>
                  <a:pt x="166" y="19"/>
                  <a:pt x="167" y="19"/>
                  <a:pt x="168" y="18"/>
                </a:cubicBezTo>
                <a:cubicBezTo>
                  <a:pt x="168" y="18"/>
                  <a:pt x="167" y="18"/>
                  <a:pt x="167" y="18"/>
                </a:cubicBezTo>
                <a:cubicBezTo>
                  <a:pt x="166" y="18"/>
                  <a:pt x="165" y="19"/>
                  <a:pt x="164" y="20"/>
                </a:cubicBezTo>
                <a:close/>
                <a:moveTo>
                  <a:pt x="106" y="117"/>
                </a:moveTo>
                <a:cubicBezTo>
                  <a:pt x="107" y="116"/>
                  <a:pt x="108" y="116"/>
                  <a:pt x="108" y="115"/>
                </a:cubicBezTo>
                <a:cubicBezTo>
                  <a:pt x="107" y="116"/>
                  <a:pt x="106" y="116"/>
                  <a:pt x="105" y="117"/>
                </a:cubicBezTo>
                <a:cubicBezTo>
                  <a:pt x="105" y="117"/>
                  <a:pt x="106" y="118"/>
                  <a:pt x="106" y="117"/>
                </a:cubicBezTo>
                <a:close/>
                <a:moveTo>
                  <a:pt x="175" y="24"/>
                </a:moveTo>
                <a:cubicBezTo>
                  <a:pt x="178" y="24"/>
                  <a:pt x="180" y="23"/>
                  <a:pt x="182" y="23"/>
                </a:cubicBezTo>
                <a:cubicBezTo>
                  <a:pt x="182" y="23"/>
                  <a:pt x="181" y="22"/>
                  <a:pt x="181" y="22"/>
                </a:cubicBezTo>
                <a:cubicBezTo>
                  <a:pt x="179" y="22"/>
                  <a:pt x="177" y="23"/>
                  <a:pt x="175" y="24"/>
                </a:cubicBezTo>
                <a:close/>
                <a:moveTo>
                  <a:pt x="11" y="58"/>
                </a:moveTo>
                <a:cubicBezTo>
                  <a:pt x="9" y="53"/>
                  <a:pt x="9" y="53"/>
                  <a:pt x="9" y="53"/>
                </a:cubicBezTo>
                <a:cubicBezTo>
                  <a:pt x="9" y="52"/>
                  <a:pt x="8" y="51"/>
                  <a:pt x="7" y="51"/>
                </a:cubicBezTo>
                <a:cubicBezTo>
                  <a:pt x="8" y="53"/>
                  <a:pt x="9" y="56"/>
                  <a:pt x="11" y="58"/>
                </a:cubicBezTo>
                <a:close/>
                <a:moveTo>
                  <a:pt x="28" y="13"/>
                </a:moveTo>
                <a:cubicBezTo>
                  <a:pt x="30" y="12"/>
                  <a:pt x="32" y="10"/>
                  <a:pt x="34" y="8"/>
                </a:cubicBezTo>
                <a:cubicBezTo>
                  <a:pt x="33" y="8"/>
                  <a:pt x="32" y="9"/>
                  <a:pt x="32" y="9"/>
                </a:cubicBezTo>
                <a:cubicBezTo>
                  <a:pt x="32" y="10"/>
                  <a:pt x="30" y="12"/>
                  <a:pt x="28" y="11"/>
                </a:cubicBezTo>
                <a:cubicBezTo>
                  <a:pt x="29" y="12"/>
                  <a:pt x="28" y="12"/>
                  <a:pt x="28" y="13"/>
                </a:cubicBezTo>
                <a:close/>
                <a:moveTo>
                  <a:pt x="20" y="24"/>
                </a:moveTo>
                <a:cubicBezTo>
                  <a:pt x="19" y="25"/>
                  <a:pt x="17" y="27"/>
                  <a:pt x="15" y="28"/>
                </a:cubicBezTo>
                <a:cubicBezTo>
                  <a:pt x="15" y="28"/>
                  <a:pt x="15" y="29"/>
                  <a:pt x="15" y="29"/>
                </a:cubicBezTo>
                <a:cubicBezTo>
                  <a:pt x="15" y="29"/>
                  <a:pt x="15" y="29"/>
                  <a:pt x="15" y="29"/>
                </a:cubicBezTo>
                <a:cubicBezTo>
                  <a:pt x="15" y="29"/>
                  <a:pt x="15" y="29"/>
                  <a:pt x="15" y="29"/>
                </a:cubicBezTo>
                <a:cubicBezTo>
                  <a:pt x="16" y="28"/>
                  <a:pt x="18" y="27"/>
                  <a:pt x="19" y="27"/>
                </a:cubicBezTo>
                <a:cubicBezTo>
                  <a:pt x="18" y="26"/>
                  <a:pt x="18" y="26"/>
                  <a:pt x="19" y="26"/>
                </a:cubicBezTo>
                <a:cubicBezTo>
                  <a:pt x="19" y="26"/>
                  <a:pt x="20" y="26"/>
                  <a:pt x="20" y="25"/>
                </a:cubicBezTo>
                <a:cubicBezTo>
                  <a:pt x="20" y="25"/>
                  <a:pt x="20" y="24"/>
                  <a:pt x="20" y="24"/>
                </a:cubicBezTo>
                <a:close/>
                <a:moveTo>
                  <a:pt x="169" y="22"/>
                </a:moveTo>
                <a:cubicBezTo>
                  <a:pt x="171" y="22"/>
                  <a:pt x="174" y="21"/>
                  <a:pt x="176" y="20"/>
                </a:cubicBezTo>
                <a:cubicBezTo>
                  <a:pt x="175" y="20"/>
                  <a:pt x="174" y="19"/>
                  <a:pt x="174" y="19"/>
                </a:cubicBezTo>
                <a:cubicBezTo>
                  <a:pt x="170" y="22"/>
                  <a:pt x="170" y="22"/>
                  <a:pt x="170" y="22"/>
                </a:cubicBezTo>
                <a:cubicBezTo>
                  <a:pt x="169" y="22"/>
                  <a:pt x="169" y="22"/>
                  <a:pt x="169" y="22"/>
                </a:cubicBezTo>
                <a:close/>
                <a:moveTo>
                  <a:pt x="31" y="13"/>
                </a:moveTo>
                <a:cubicBezTo>
                  <a:pt x="34" y="11"/>
                  <a:pt x="37" y="9"/>
                  <a:pt x="40" y="7"/>
                </a:cubicBezTo>
                <a:cubicBezTo>
                  <a:pt x="37" y="8"/>
                  <a:pt x="34" y="11"/>
                  <a:pt x="31" y="13"/>
                </a:cubicBezTo>
                <a:close/>
                <a:moveTo>
                  <a:pt x="78" y="102"/>
                </a:moveTo>
                <a:cubicBezTo>
                  <a:pt x="79" y="102"/>
                  <a:pt x="79" y="101"/>
                  <a:pt x="79" y="101"/>
                </a:cubicBezTo>
                <a:cubicBezTo>
                  <a:pt x="75" y="99"/>
                  <a:pt x="75" y="99"/>
                  <a:pt x="75" y="99"/>
                </a:cubicBezTo>
                <a:cubicBezTo>
                  <a:pt x="74" y="100"/>
                  <a:pt x="74" y="99"/>
                  <a:pt x="73" y="100"/>
                </a:cubicBezTo>
                <a:cubicBezTo>
                  <a:pt x="74" y="101"/>
                  <a:pt x="77" y="103"/>
                  <a:pt x="78" y="102"/>
                </a:cubicBezTo>
                <a:close/>
                <a:moveTo>
                  <a:pt x="88" y="102"/>
                </a:moveTo>
                <a:cubicBezTo>
                  <a:pt x="91" y="100"/>
                  <a:pt x="95" y="98"/>
                  <a:pt x="98" y="96"/>
                </a:cubicBezTo>
                <a:cubicBezTo>
                  <a:pt x="94" y="98"/>
                  <a:pt x="91" y="99"/>
                  <a:pt x="88" y="101"/>
                </a:cubicBezTo>
                <a:cubicBezTo>
                  <a:pt x="86" y="101"/>
                  <a:pt x="88" y="102"/>
                  <a:pt x="88" y="102"/>
                </a:cubicBezTo>
                <a:close/>
                <a:moveTo>
                  <a:pt x="172" y="90"/>
                </a:moveTo>
                <a:cubicBezTo>
                  <a:pt x="174" y="90"/>
                  <a:pt x="176" y="89"/>
                  <a:pt x="178" y="88"/>
                </a:cubicBezTo>
                <a:cubicBezTo>
                  <a:pt x="180" y="87"/>
                  <a:pt x="181" y="86"/>
                  <a:pt x="182" y="84"/>
                </a:cubicBezTo>
                <a:cubicBezTo>
                  <a:pt x="179" y="86"/>
                  <a:pt x="175" y="88"/>
                  <a:pt x="173" y="90"/>
                </a:cubicBezTo>
                <a:cubicBezTo>
                  <a:pt x="172" y="90"/>
                  <a:pt x="172" y="90"/>
                  <a:pt x="172" y="90"/>
                </a:cubicBezTo>
                <a:close/>
                <a:moveTo>
                  <a:pt x="103" y="113"/>
                </a:moveTo>
                <a:cubicBezTo>
                  <a:pt x="105" y="112"/>
                  <a:pt x="108" y="110"/>
                  <a:pt x="110" y="108"/>
                </a:cubicBezTo>
                <a:cubicBezTo>
                  <a:pt x="107" y="109"/>
                  <a:pt x="104" y="111"/>
                  <a:pt x="101" y="112"/>
                </a:cubicBezTo>
                <a:cubicBezTo>
                  <a:pt x="101" y="113"/>
                  <a:pt x="102" y="113"/>
                  <a:pt x="103" y="113"/>
                </a:cubicBezTo>
                <a:close/>
                <a:moveTo>
                  <a:pt x="111" y="121"/>
                </a:moveTo>
                <a:cubicBezTo>
                  <a:pt x="112" y="120"/>
                  <a:pt x="113" y="118"/>
                  <a:pt x="115" y="117"/>
                </a:cubicBezTo>
                <a:cubicBezTo>
                  <a:pt x="112" y="117"/>
                  <a:pt x="110" y="118"/>
                  <a:pt x="107" y="120"/>
                </a:cubicBezTo>
                <a:cubicBezTo>
                  <a:pt x="108" y="121"/>
                  <a:pt x="108" y="122"/>
                  <a:pt x="110" y="123"/>
                </a:cubicBezTo>
                <a:cubicBezTo>
                  <a:pt x="110" y="123"/>
                  <a:pt x="111" y="121"/>
                  <a:pt x="111" y="121"/>
                </a:cubicBezTo>
                <a:close/>
                <a:moveTo>
                  <a:pt x="186" y="58"/>
                </a:moveTo>
                <a:cubicBezTo>
                  <a:pt x="190" y="57"/>
                  <a:pt x="195" y="56"/>
                  <a:pt x="199" y="56"/>
                </a:cubicBezTo>
                <a:cubicBezTo>
                  <a:pt x="199" y="55"/>
                  <a:pt x="200" y="53"/>
                  <a:pt x="200" y="52"/>
                </a:cubicBezTo>
                <a:cubicBezTo>
                  <a:pt x="195" y="54"/>
                  <a:pt x="191" y="56"/>
                  <a:pt x="186" y="58"/>
                </a:cubicBezTo>
                <a:close/>
                <a:moveTo>
                  <a:pt x="20" y="24"/>
                </a:moveTo>
                <a:cubicBezTo>
                  <a:pt x="21" y="24"/>
                  <a:pt x="21" y="25"/>
                  <a:pt x="21" y="24"/>
                </a:cubicBezTo>
                <a:cubicBezTo>
                  <a:pt x="21" y="24"/>
                  <a:pt x="22" y="24"/>
                  <a:pt x="22" y="23"/>
                </a:cubicBezTo>
                <a:cubicBezTo>
                  <a:pt x="30" y="18"/>
                  <a:pt x="37" y="13"/>
                  <a:pt x="44" y="7"/>
                </a:cubicBezTo>
                <a:cubicBezTo>
                  <a:pt x="44" y="6"/>
                  <a:pt x="44" y="6"/>
                  <a:pt x="44" y="6"/>
                </a:cubicBezTo>
                <a:cubicBezTo>
                  <a:pt x="36" y="12"/>
                  <a:pt x="29" y="18"/>
                  <a:pt x="22" y="23"/>
                </a:cubicBezTo>
                <a:cubicBezTo>
                  <a:pt x="21" y="23"/>
                  <a:pt x="21" y="24"/>
                  <a:pt x="20" y="24"/>
                </a:cubicBezTo>
                <a:close/>
                <a:moveTo>
                  <a:pt x="97" y="91"/>
                </a:moveTo>
                <a:cubicBezTo>
                  <a:pt x="97" y="91"/>
                  <a:pt x="97" y="91"/>
                  <a:pt x="96" y="91"/>
                </a:cubicBezTo>
                <a:cubicBezTo>
                  <a:pt x="80" y="97"/>
                  <a:pt x="80" y="97"/>
                  <a:pt x="80" y="97"/>
                </a:cubicBezTo>
                <a:cubicBezTo>
                  <a:pt x="81" y="97"/>
                  <a:pt x="82" y="99"/>
                  <a:pt x="83" y="99"/>
                </a:cubicBezTo>
                <a:lnTo>
                  <a:pt x="97" y="91"/>
                </a:lnTo>
                <a:close/>
                <a:moveTo>
                  <a:pt x="186" y="51"/>
                </a:moveTo>
                <a:cubicBezTo>
                  <a:pt x="190" y="50"/>
                  <a:pt x="195" y="49"/>
                  <a:pt x="200" y="49"/>
                </a:cubicBezTo>
                <a:cubicBezTo>
                  <a:pt x="200" y="48"/>
                  <a:pt x="200" y="46"/>
                  <a:pt x="199" y="45"/>
                </a:cubicBezTo>
                <a:cubicBezTo>
                  <a:pt x="195" y="47"/>
                  <a:pt x="190" y="49"/>
                  <a:pt x="186" y="51"/>
                </a:cubicBezTo>
                <a:close/>
                <a:moveTo>
                  <a:pt x="62" y="87"/>
                </a:moveTo>
                <a:cubicBezTo>
                  <a:pt x="63" y="87"/>
                  <a:pt x="63" y="86"/>
                  <a:pt x="63" y="86"/>
                </a:cubicBezTo>
                <a:cubicBezTo>
                  <a:pt x="68" y="83"/>
                  <a:pt x="73" y="81"/>
                  <a:pt x="78" y="78"/>
                </a:cubicBezTo>
                <a:cubicBezTo>
                  <a:pt x="72" y="80"/>
                  <a:pt x="65" y="83"/>
                  <a:pt x="59" y="85"/>
                </a:cubicBezTo>
                <a:cubicBezTo>
                  <a:pt x="60" y="86"/>
                  <a:pt x="61" y="86"/>
                  <a:pt x="62" y="87"/>
                </a:cubicBezTo>
                <a:close/>
                <a:moveTo>
                  <a:pt x="175" y="31"/>
                </a:moveTo>
                <a:cubicBezTo>
                  <a:pt x="190" y="28"/>
                  <a:pt x="190" y="28"/>
                  <a:pt x="190" y="28"/>
                </a:cubicBezTo>
                <a:cubicBezTo>
                  <a:pt x="189" y="27"/>
                  <a:pt x="187" y="25"/>
                  <a:pt x="186" y="25"/>
                </a:cubicBezTo>
                <a:cubicBezTo>
                  <a:pt x="175" y="30"/>
                  <a:pt x="175" y="30"/>
                  <a:pt x="175" y="30"/>
                </a:cubicBezTo>
                <a:cubicBezTo>
                  <a:pt x="175" y="30"/>
                  <a:pt x="175" y="31"/>
                  <a:pt x="175" y="31"/>
                </a:cubicBezTo>
                <a:close/>
                <a:moveTo>
                  <a:pt x="177" y="37"/>
                </a:moveTo>
                <a:cubicBezTo>
                  <a:pt x="194" y="32"/>
                  <a:pt x="194" y="32"/>
                  <a:pt x="194" y="32"/>
                </a:cubicBezTo>
                <a:cubicBezTo>
                  <a:pt x="194" y="32"/>
                  <a:pt x="193" y="31"/>
                  <a:pt x="192" y="30"/>
                </a:cubicBezTo>
                <a:cubicBezTo>
                  <a:pt x="192" y="29"/>
                  <a:pt x="191" y="30"/>
                  <a:pt x="191" y="31"/>
                </a:cubicBezTo>
                <a:lnTo>
                  <a:pt x="177" y="37"/>
                </a:lnTo>
                <a:close/>
                <a:moveTo>
                  <a:pt x="93" y="105"/>
                </a:moveTo>
                <a:cubicBezTo>
                  <a:pt x="98" y="102"/>
                  <a:pt x="103" y="100"/>
                  <a:pt x="107" y="97"/>
                </a:cubicBezTo>
                <a:cubicBezTo>
                  <a:pt x="102" y="99"/>
                  <a:pt x="97" y="101"/>
                  <a:pt x="91" y="103"/>
                </a:cubicBezTo>
                <a:cubicBezTo>
                  <a:pt x="91" y="104"/>
                  <a:pt x="93" y="105"/>
                  <a:pt x="93" y="105"/>
                </a:cubicBezTo>
                <a:close/>
                <a:moveTo>
                  <a:pt x="135" y="20"/>
                </a:moveTo>
                <a:cubicBezTo>
                  <a:pt x="135" y="21"/>
                  <a:pt x="135" y="21"/>
                  <a:pt x="135" y="21"/>
                </a:cubicBezTo>
                <a:cubicBezTo>
                  <a:pt x="135" y="21"/>
                  <a:pt x="134" y="21"/>
                  <a:pt x="134" y="21"/>
                </a:cubicBezTo>
                <a:cubicBezTo>
                  <a:pt x="127" y="25"/>
                  <a:pt x="119" y="32"/>
                  <a:pt x="113" y="40"/>
                </a:cubicBezTo>
                <a:cubicBezTo>
                  <a:pt x="110" y="44"/>
                  <a:pt x="110" y="44"/>
                  <a:pt x="110" y="44"/>
                </a:cubicBezTo>
                <a:cubicBezTo>
                  <a:pt x="110" y="44"/>
                  <a:pt x="110" y="45"/>
                  <a:pt x="110" y="45"/>
                </a:cubicBezTo>
                <a:cubicBezTo>
                  <a:pt x="118" y="35"/>
                  <a:pt x="126" y="26"/>
                  <a:pt x="135" y="21"/>
                </a:cubicBezTo>
                <a:lnTo>
                  <a:pt x="135" y="20"/>
                </a:lnTo>
                <a:close/>
                <a:moveTo>
                  <a:pt x="76" y="95"/>
                </a:moveTo>
                <a:cubicBezTo>
                  <a:pt x="76" y="94"/>
                  <a:pt x="76" y="94"/>
                  <a:pt x="76" y="94"/>
                </a:cubicBezTo>
                <a:cubicBezTo>
                  <a:pt x="93" y="84"/>
                  <a:pt x="93" y="84"/>
                  <a:pt x="93" y="84"/>
                </a:cubicBezTo>
                <a:cubicBezTo>
                  <a:pt x="86" y="87"/>
                  <a:pt x="79" y="90"/>
                  <a:pt x="72" y="92"/>
                </a:cubicBezTo>
                <a:lnTo>
                  <a:pt x="76" y="95"/>
                </a:lnTo>
                <a:close/>
                <a:moveTo>
                  <a:pt x="98" y="109"/>
                </a:moveTo>
                <a:cubicBezTo>
                  <a:pt x="103" y="106"/>
                  <a:pt x="108" y="103"/>
                  <a:pt x="113" y="100"/>
                </a:cubicBezTo>
                <a:cubicBezTo>
                  <a:pt x="107" y="102"/>
                  <a:pt x="101" y="104"/>
                  <a:pt x="95" y="107"/>
                </a:cubicBezTo>
                <a:cubicBezTo>
                  <a:pt x="96" y="107"/>
                  <a:pt x="98" y="109"/>
                  <a:pt x="98" y="109"/>
                </a:cubicBezTo>
                <a:close/>
                <a:moveTo>
                  <a:pt x="109" y="136"/>
                </a:moveTo>
                <a:cubicBezTo>
                  <a:pt x="109" y="136"/>
                  <a:pt x="109" y="134"/>
                  <a:pt x="109" y="134"/>
                </a:cubicBezTo>
                <a:cubicBezTo>
                  <a:pt x="108" y="128"/>
                  <a:pt x="105" y="123"/>
                  <a:pt x="101" y="118"/>
                </a:cubicBezTo>
                <a:cubicBezTo>
                  <a:pt x="98" y="119"/>
                  <a:pt x="98" y="119"/>
                  <a:pt x="98" y="119"/>
                </a:cubicBezTo>
                <a:cubicBezTo>
                  <a:pt x="98" y="120"/>
                  <a:pt x="99" y="120"/>
                  <a:pt x="99" y="120"/>
                </a:cubicBezTo>
                <a:cubicBezTo>
                  <a:pt x="103" y="125"/>
                  <a:pt x="106" y="130"/>
                  <a:pt x="109" y="135"/>
                </a:cubicBezTo>
                <a:cubicBezTo>
                  <a:pt x="109" y="136"/>
                  <a:pt x="109" y="137"/>
                  <a:pt x="109" y="136"/>
                </a:cubicBezTo>
                <a:close/>
                <a:moveTo>
                  <a:pt x="74" y="73"/>
                </a:moveTo>
                <a:cubicBezTo>
                  <a:pt x="74" y="72"/>
                  <a:pt x="73" y="72"/>
                  <a:pt x="73" y="72"/>
                </a:cubicBezTo>
                <a:cubicBezTo>
                  <a:pt x="66" y="75"/>
                  <a:pt x="59" y="79"/>
                  <a:pt x="51" y="82"/>
                </a:cubicBezTo>
                <a:cubicBezTo>
                  <a:pt x="53" y="83"/>
                  <a:pt x="55" y="84"/>
                  <a:pt x="55" y="84"/>
                </a:cubicBezTo>
                <a:lnTo>
                  <a:pt x="74" y="73"/>
                </a:lnTo>
                <a:close/>
                <a:moveTo>
                  <a:pt x="97" y="118"/>
                </a:moveTo>
                <a:cubicBezTo>
                  <a:pt x="98" y="117"/>
                  <a:pt x="99" y="117"/>
                  <a:pt x="99" y="116"/>
                </a:cubicBezTo>
                <a:cubicBezTo>
                  <a:pt x="98" y="115"/>
                  <a:pt x="97" y="114"/>
                  <a:pt x="97" y="114"/>
                </a:cubicBezTo>
                <a:cubicBezTo>
                  <a:pt x="96" y="114"/>
                  <a:pt x="95" y="115"/>
                  <a:pt x="94" y="115"/>
                </a:cubicBezTo>
                <a:cubicBezTo>
                  <a:pt x="93" y="115"/>
                  <a:pt x="93" y="114"/>
                  <a:pt x="93" y="114"/>
                </a:cubicBezTo>
                <a:cubicBezTo>
                  <a:pt x="93" y="113"/>
                  <a:pt x="94" y="112"/>
                  <a:pt x="94" y="112"/>
                </a:cubicBezTo>
                <a:cubicBezTo>
                  <a:pt x="94" y="111"/>
                  <a:pt x="92" y="111"/>
                  <a:pt x="92" y="110"/>
                </a:cubicBezTo>
                <a:cubicBezTo>
                  <a:pt x="91" y="109"/>
                  <a:pt x="90" y="110"/>
                  <a:pt x="90" y="110"/>
                </a:cubicBezTo>
                <a:cubicBezTo>
                  <a:pt x="89" y="110"/>
                  <a:pt x="89" y="108"/>
                  <a:pt x="89" y="108"/>
                </a:cubicBezTo>
                <a:cubicBezTo>
                  <a:pt x="88" y="107"/>
                  <a:pt x="87" y="106"/>
                  <a:pt x="86" y="106"/>
                </a:cubicBezTo>
                <a:cubicBezTo>
                  <a:pt x="85" y="106"/>
                  <a:pt x="84" y="106"/>
                  <a:pt x="84" y="105"/>
                </a:cubicBezTo>
                <a:cubicBezTo>
                  <a:pt x="84" y="104"/>
                  <a:pt x="82" y="103"/>
                  <a:pt x="82" y="103"/>
                </a:cubicBezTo>
                <a:cubicBezTo>
                  <a:pt x="81" y="103"/>
                  <a:pt x="80" y="104"/>
                  <a:pt x="80" y="104"/>
                </a:cubicBezTo>
                <a:cubicBezTo>
                  <a:pt x="87" y="108"/>
                  <a:pt x="92" y="113"/>
                  <a:pt x="97" y="118"/>
                </a:cubicBezTo>
                <a:cubicBezTo>
                  <a:pt x="97" y="119"/>
                  <a:pt x="97" y="118"/>
                  <a:pt x="97" y="118"/>
                </a:cubicBezTo>
                <a:close/>
                <a:moveTo>
                  <a:pt x="18" y="61"/>
                </a:moveTo>
                <a:cubicBezTo>
                  <a:pt x="26" y="55"/>
                  <a:pt x="35" y="50"/>
                  <a:pt x="43" y="43"/>
                </a:cubicBezTo>
                <a:cubicBezTo>
                  <a:pt x="34" y="48"/>
                  <a:pt x="25" y="53"/>
                  <a:pt x="16" y="59"/>
                </a:cubicBezTo>
                <a:cubicBezTo>
                  <a:pt x="16" y="60"/>
                  <a:pt x="17" y="60"/>
                  <a:pt x="18" y="61"/>
                </a:cubicBezTo>
                <a:close/>
                <a:moveTo>
                  <a:pt x="33" y="73"/>
                </a:moveTo>
                <a:cubicBezTo>
                  <a:pt x="54" y="58"/>
                  <a:pt x="54" y="58"/>
                  <a:pt x="54" y="58"/>
                </a:cubicBezTo>
                <a:cubicBezTo>
                  <a:pt x="45" y="62"/>
                  <a:pt x="37" y="66"/>
                  <a:pt x="29" y="71"/>
                </a:cubicBezTo>
                <a:cubicBezTo>
                  <a:pt x="30" y="72"/>
                  <a:pt x="32" y="74"/>
                  <a:pt x="33" y="73"/>
                </a:cubicBezTo>
                <a:close/>
                <a:moveTo>
                  <a:pt x="48" y="81"/>
                </a:moveTo>
                <a:cubicBezTo>
                  <a:pt x="68" y="68"/>
                  <a:pt x="68" y="68"/>
                  <a:pt x="68" y="68"/>
                </a:cubicBezTo>
                <a:cubicBezTo>
                  <a:pt x="60" y="72"/>
                  <a:pt x="52" y="75"/>
                  <a:pt x="44" y="79"/>
                </a:cubicBezTo>
                <a:lnTo>
                  <a:pt x="48" y="81"/>
                </a:lnTo>
                <a:close/>
                <a:moveTo>
                  <a:pt x="69" y="91"/>
                </a:moveTo>
                <a:cubicBezTo>
                  <a:pt x="76" y="86"/>
                  <a:pt x="83" y="83"/>
                  <a:pt x="89" y="79"/>
                </a:cubicBezTo>
                <a:cubicBezTo>
                  <a:pt x="82" y="81"/>
                  <a:pt x="74" y="84"/>
                  <a:pt x="67" y="87"/>
                </a:cubicBezTo>
                <a:cubicBezTo>
                  <a:pt x="67" y="88"/>
                  <a:pt x="65" y="88"/>
                  <a:pt x="65" y="89"/>
                </a:cubicBezTo>
                <a:cubicBezTo>
                  <a:pt x="66" y="89"/>
                  <a:pt x="68" y="91"/>
                  <a:pt x="69" y="91"/>
                </a:cubicBezTo>
                <a:close/>
                <a:moveTo>
                  <a:pt x="181" y="46"/>
                </a:moveTo>
                <a:cubicBezTo>
                  <a:pt x="187" y="44"/>
                  <a:pt x="193" y="43"/>
                  <a:pt x="199" y="42"/>
                </a:cubicBezTo>
                <a:cubicBezTo>
                  <a:pt x="198" y="39"/>
                  <a:pt x="197" y="37"/>
                  <a:pt x="195" y="34"/>
                </a:cubicBezTo>
                <a:cubicBezTo>
                  <a:pt x="195" y="34"/>
                  <a:pt x="194" y="35"/>
                  <a:pt x="193" y="35"/>
                </a:cubicBezTo>
                <a:cubicBezTo>
                  <a:pt x="190" y="37"/>
                  <a:pt x="188" y="38"/>
                  <a:pt x="185" y="39"/>
                </a:cubicBezTo>
                <a:cubicBezTo>
                  <a:pt x="184" y="39"/>
                  <a:pt x="184" y="39"/>
                  <a:pt x="184" y="40"/>
                </a:cubicBezTo>
                <a:cubicBezTo>
                  <a:pt x="184" y="40"/>
                  <a:pt x="184" y="40"/>
                  <a:pt x="184" y="40"/>
                </a:cubicBezTo>
                <a:cubicBezTo>
                  <a:pt x="184" y="40"/>
                  <a:pt x="184" y="40"/>
                  <a:pt x="184" y="40"/>
                </a:cubicBezTo>
                <a:cubicBezTo>
                  <a:pt x="187" y="39"/>
                  <a:pt x="190" y="38"/>
                  <a:pt x="193" y="38"/>
                </a:cubicBezTo>
                <a:cubicBezTo>
                  <a:pt x="194" y="38"/>
                  <a:pt x="197" y="38"/>
                  <a:pt x="196" y="39"/>
                </a:cubicBezTo>
                <a:cubicBezTo>
                  <a:pt x="191" y="41"/>
                  <a:pt x="186" y="44"/>
                  <a:pt x="181" y="46"/>
                </a:cubicBezTo>
                <a:close/>
                <a:moveTo>
                  <a:pt x="40" y="17"/>
                </a:moveTo>
                <a:cubicBezTo>
                  <a:pt x="40" y="17"/>
                  <a:pt x="40" y="17"/>
                  <a:pt x="40" y="17"/>
                </a:cubicBezTo>
                <a:cubicBezTo>
                  <a:pt x="34" y="20"/>
                  <a:pt x="29" y="23"/>
                  <a:pt x="24" y="26"/>
                </a:cubicBezTo>
                <a:cubicBezTo>
                  <a:pt x="21" y="28"/>
                  <a:pt x="18" y="30"/>
                  <a:pt x="15" y="33"/>
                </a:cubicBezTo>
                <a:cubicBezTo>
                  <a:pt x="15" y="33"/>
                  <a:pt x="15" y="33"/>
                  <a:pt x="14" y="33"/>
                </a:cubicBezTo>
                <a:cubicBezTo>
                  <a:pt x="13" y="34"/>
                  <a:pt x="13" y="36"/>
                  <a:pt x="12" y="38"/>
                </a:cubicBezTo>
                <a:lnTo>
                  <a:pt x="40" y="17"/>
                </a:lnTo>
                <a:close/>
                <a:moveTo>
                  <a:pt x="21" y="64"/>
                </a:moveTo>
                <a:cubicBezTo>
                  <a:pt x="48" y="45"/>
                  <a:pt x="48" y="45"/>
                  <a:pt x="48" y="45"/>
                </a:cubicBezTo>
                <a:cubicBezTo>
                  <a:pt x="38" y="50"/>
                  <a:pt x="28" y="55"/>
                  <a:pt x="19" y="63"/>
                </a:cubicBezTo>
                <a:cubicBezTo>
                  <a:pt x="19" y="63"/>
                  <a:pt x="20" y="64"/>
                  <a:pt x="20" y="65"/>
                </a:cubicBezTo>
                <a:cubicBezTo>
                  <a:pt x="21" y="65"/>
                  <a:pt x="21" y="64"/>
                  <a:pt x="21" y="64"/>
                </a:cubicBezTo>
                <a:close/>
                <a:moveTo>
                  <a:pt x="13" y="44"/>
                </a:moveTo>
                <a:cubicBezTo>
                  <a:pt x="22" y="36"/>
                  <a:pt x="32" y="29"/>
                  <a:pt x="41" y="22"/>
                </a:cubicBezTo>
                <a:cubicBezTo>
                  <a:pt x="31" y="28"/>
                  <a:pt x="21" y="34"/>
                  <a:pt x="12" y="41"/>
                </a:cubicBezTo>
                <a:cubicBezTo>
                  <a:pt x="11" y="42"/>
                  <a:pt x="12" y="43"/>
                  <a:pt x="12" y="45"/>
                </a:cubicBezTo>
                <a:cubicBezTo>
                  <a:pt x="12" y="44"/>
                  <a:pt x="12" y="44"/>
                  <a:pt x="13" y="44"/>
                </a:cubicBezTo>
                <a:close/>
                <a:moveTo>
                  <a:pt x="14" y="51"/>
                </a:moveTo>
                <a:cubicBezTo>
                  <a:pt x="23" y="43"/>
                  <a:pt x="32" y="37"/>
                  <a:pt x="41" y="30"/>
                </a:cubicBezTo>
                <a:cubicBezTo>
                  <a:pt x="37" y="31"/>
                  <a:pt x="34" y="33"/>
                  <a:pt x="31" y="35"/>
                </a:cubicBezTo>
                <a:cubicBezTo>
                  <a:pt x="25" y="39"/>
                  <a:pt x="18" y="43"/>
                  <a:pt x="12" y="48"/>
                </a:cubicBezTo>
                <a:cubicBezTo>
                  <a:pt x="12" y="49"/>
                  <a:pt x="12" y="52"/>
                  <a:pt x="14" y="51"/>
                </a:cubicBezTo>
                <a:close/>
                <a:moveTo>
                  <a:pt x="35" y="79"/>
                </a:moveTo>
                <a:cubicBezTo>
                  <a:pt x="35" y="79"/>
                  <a:pt x="35" y="80"/>
                  <a:pt x="35" y="80"/>
                </a:cubicBezTo>
                <a:cubicBezTo>
                  <a:pt x="47" y="86"/>
                  <a:pt x="59" y="93"/>
                  <a:pt x="71" y="99"/>
                </a:cubicBezTo>
                <a:cubicBezTo>
                  <a:pt x="72" y="97"/>
                  <a:pt x="72" y="97"/>
                  <a:pt x="72" y="97"/>
                </a:cubicBezTo>
                <a:cubicBezTo>
                  <a:pt x="71" y="97"/>
                  <a:pt x="69" y="96"/>
                  <a:pt x="69" y="96"/>
                </a:cubicBezTo>
                <a:cubicBezTo>
                  <a:pt x="67" y="95"/>
                  <a:pt x="66" y="95"/>
                  <a:pt x="65" y="95"/>
                </a:cubicBezTo>
                <a:cubicBezTo>
                  <a:pt x="65" y="95"/>
                  <a:pt x="65" y="94"/>
                  <a:pt x="65" y="93"/>
                </a:cubicBezTo>
                <a:cubicBezTo>
                  <a:pt x="64" y="93"/>
                  <a:pt x="63" y="92"/>
                  <a:pt x="62" y="92"/>
                </a:cubicBezTo>
                <a:cubicBezTo>
                  <a:pt x="52" y="86"/>
                  <a:pt x="42" y="83"/>
                  <a:pt x="31" y="77"/>
                </a:cubicBezTo>
                <a:cubicBezTo>
                  <a:pt x="34" y="79"/>
                  <a:pt x="34" y="79"/>
                  <a:pt x="34" y="79"/>
                </a:cubicBezTo>
                <a:cubicBezTo>
                  <a:pt x="34" y="80"/>
                  <a:pt x="34" y="79"/>
                  <a:pt x="35" y="79"/>
                </a:cubicBezTo>
                <a:close/>
                <a:moveTo>
                  <a:pt x="15" y="55"/>
                </a:moveTo>
                <a:cubicBezTo>
                  <a:pt x="24" y="48"/>
                  <a:pt x="33" y="42"/>
                  <a:pt x="42" y="35"/>
                </a:cubicBezTo>
                <a:cubicBezTo>
                  <a:pt x="32" y="40"/>
                  <a:pt x="22" y="45"/>
                  <a:pt x="13" y="54"/>
                </a:cubicBezTo>
                <a:cubicBezTo>
                  <a:pt x="14" y="54"/>
                  <a:pt x="14" y="55"/>
                  <a:pt x="15" y="55"/>
                </a:cubicBezTo>
                <a:close/>
                <a:moveTo>
                  <a:pt x="27" y="70"/>
                </a:moveTo>
                <a:cubicBezTo>
                  <a:pt x="36" y="63"/>
                  <a:pt x="45" y="58"/>
                  <a:pt x="53" y="51"/>
                </a:cubicBezTo>
                <a:cubicBezTo>
                  <a:pt x="43" y="56"/>
                  <a:pt x="33" y="61"/>
                  <a:pt x="23" y="67"/>
                </a:cubicBezTo>
                <a:cubicBezTo>
                  <a:pt x="24" y="68"/>
                  <a:pt x="25" y="68"/>
                  <a:pt x="26" y="69"/>
                </a:cubicBezTo>
                <a:cubicBezTo>
                  <a:pt x="27" y="70"/>
                  <a:pt x="27" y="70"/>
                  <a:pt x="27" y="70"/>
                </a:cubicBezTo>
                <a:close/>
                <a:moveTo>
                  <a:pt x="41" y="77"/>
                </a:moveTo>
                <a:cubicBezTo>
                  <a:pt x="41" y="77"/>
                  <a:pt x="41" y="77"/>
                  <a:pt x="42" y="77"/>
                </a:cubicBezTo>
                <a:cubicBezTo>
                  <a:pt x="50" y="70"/>
                  <a:pt x="58" y="65"/>
                  <a:pt x="66" y="59"/>
                </a:cubicBezTo>
                <a:cubicBezTo>
                  <a:pt x="65" y="59"/>
                  <a:pt x="65" y="59"/>
                  <a:pt x="64" y="59"/>
                </a:cubicBezTo>
                <a:cubicBezTo>
                  <a:pt x="54" y="64"/>
                  <a:pt x="45" y="69"/>
                  <a:pt x="35" y="74"/>
                </a:cubicBezTo>
                <a:cubicBezTo>
                  <a:pt x="37" y="76"/>
                  <a:pt x="39" y="77"/>
                  <a:pt x="41" y="77"/>
                </a:cubicBezTo>
                <a:close/>
                <a:moveTo>
                  <a:pt x="178" y="71"/>
                </a:moveTo>
                <a:cubicBezTo>
                  <a:pt x="179" y="71"/>
                  <a:pt x="180" y="71"/>
                  <a:pt x="180" y="71"/>
                </a:cubicBezTo>
                <a:cubicBezTo>
                  <a:pt x="184" y="69"/>
                  <a:pt x="189" y="68"/>
                  <a:pt x="193" y="68"/>
                </a:cubicBezTo>
                <a:cubicBezTo>
                  <a:pt x="193" y="69"/>
                  <a:pt x="192" y="70"/>
                  <a:pt x="192" y="70"/>
                </a:cubicBezTo>
                <a:cubicBezTo>
                  <a:pt x="185" y="74"/>
                  <a:pt x="178" y="77"/>
                  <a:pt x="170" y="81"/>
                </a:cubicBezTo>
                <a:cubicBezTo>
                  <a:pt x="187" y="78"/>
                  <a:pt x="187" y="78"/>
                  <a:pt x="187" y="78"/>
                </a:cubicBezTo>
                <a:cubicBezTo>
                  <a:pt x="192" y="72"/>
                  <a:pt x="196" y="65"/>
                  <a:pt x="199" y="58"/>
                </a:cubicBezTo>
                <a:cubicBezTo>
                  <a:pt x="193" y="61"/>
                  <a:pt x="187" y="63"/>
                  <a:pt x="182" y="65"/>
                </a:cubicBezTo>
                <a:cubicBezTo>
                  <a:pt x="181" y="65"/>
                  <a:pt x="181" y="65"/>
                  <a:pt x="181" y="65"/>
                </a:cubicBezTo>
                <a:cubicBezTo>
                  <a:pt x="182" y="65"/>
                  <a:pt x="182" y="65"/>
                  <a:pt x="182" y="65"/>
                </a:cubicBezTo>
                <a:cubicBezTo>
                  <a:pt x="191" y="63"/>
                  <a:pt x="191" y="63"/>
                  <a:pt x="191" y="63"/>
                </a:cubicBezTo>
                <a:cubicBezTo>
                  <a:pt x="193" y="63"/>
                  <a:pt x="195" y="62"/>
                  <a:pt x="196" y="62"/>
                </a:cubicBezTo>
                <a:cubicBezTo>
                  <a:pt x="196" y="63"/>
                  <a:pt x="196" y="64"/>
                  <a:pt x="195" y="64"/>
                </a:cubicBezTo>
                <a:cubicBezTo>
                  <a:pt x="189" y="67"/>
                  <a:pt x="184" y="69"/>
                  <a:pt x="178" y="71"/>
                </a:cubicBezTo>
                <a:close/>
                <a:moveTo>
                  <a:pt x="193" y="59"/>
                </a:moveTo>
                <a:cubicBezTo>
                  <a:pt x="193" y="58"/>
                  <a:pt x="193" y="58"/>
                  <a:pt x="193" y="58"/>
                </a:cubicBezTo>
                <a:cubicBezTo>
                  <a:pt x="187" y="59"/>
                  <a:pt x="181" y="61"/>
                  <a:pt x="176" y="63"/>
                </a:cubicBezTo>
                <a:cubicBezTo>
                  <a:pt x="175" y="63"/>
                  <a:pt x="175" y="63"/>
                  <a:pt x="174" y="62"/>
                </a:cubicBezTo>
                <a:cubicBezTo>
                  <a:pt x="174" y="62"/>
                  <a:pt x="174" y="61"/>
                  <a:pt x="174" y="61"/>
                </a:cubicBezTo>
                <a:cubicBezTo>
                  <a:pt x="182" y="57"/>
                  <a:pt x="190" y="54"/>
                  <a:pt x="198" y="51"/>
                </a:cubicBezTo>
                <a:cubicBezTo>
                  <a:pt x="198" y="51"/>
                  <a:pt x="200" y="50"/>
                  <a:pt x="198" y="51"/>
                </a:cubicBezTo>
                <a:cubicBezTo>
                  <a:pt x="191" y="52"/>
                  <a:pt x="185" y="53"/>
                  <a:pt x="178" y="55"/>
                </a:cubicBezTo>
                <a:cubicBezTo>
                  <a:pt x="178" y="55"/>
                  <a:pt x="176" y="55"/>
                  <a:pt x="176" y="54"/>
                </a:cubicBezTo>
                <a:cubicBezTo>
                  <a:pt x="176" y="53"/>
                  <a:pt x="177" y="53"/>
                  <a:pt x="177" y="52"/>
                </a:cubicBezTo>
                <a:cubicBezTo>
                  <a:pt x="183" y="50"/>
                  <a:pt x="189" y="47"/>
                  <a:pt x="195" y="45"/>
                </a:cubicBezTo>
                <a:cubicBezTo>
                  <a:pt x="196" y="45"/>
                  <a:pt x="196" y="45"/>
                  <a:pt x="196" y="45"/>
                </a:cubicBezTo>
                <a:cubicBezTo>
                  <a:pt x="197" y="44"/>
                  <a:pt x="197" y="44"/>
                  <a:pt x="197" y="44"/>
                </a:cubicBezTo>
                <a:cubicBezTo>
                  <a:pt x="196" y="45"/>
                  <a:pt x="196" y="45"/>
                  <a:pt x="196" y="45"/>
                </a:cubicBezTo>
                <a:cubicBezTo>
                  <a:pt x="196" y="45"/>
                  <a:pt x="195" y="45"/>
                  <a:pt x="195" y="45"/>
                </a:cubicBezTo>
                <a:cubicBezTo>
                  <a:pt x="195" y="45"/>
                  <a:pt x="195" y="45"/>
                  <a:pt x="195" y="45"/>
                </a:cubicBezTo>
                <a:cubicBezTo>
                  <a:pt x="188" y="46"/>
                  <a:pt x="181" y="48"/>
                  <a:pt x="174" y="49"/>
                </a:cubicBezTo>
                <a:cubicBezTo>
                  <a:pt x="172" y="50"/>
                  <a:pt x="170" y="51"/>
                  <a:pt x="168" y="51"/>
                </a:cubicBezTo>
                <a:cubicBezTo>
                  <a:pt x="168" y="50"/>
                  <a:pt x="168" y="49"/>
                  <a:pt x="168" y="49"/>
                </a:cubicBezTo>
                <a:cubicBezTo>
                  <a:pt x="175" y="46"/>
                  <a:pt x="182" y="43"/>
                  <a:pt x="189" y="41"/>
                </a:cubicBezTo>
                <a:cubicBezTo>
                  <a:pt x="186" y="41"/>
                  <a:pt x="184" y="41"/>
                  <a:pt x="182" y="42"/>
                </a:cubicBezTo>
                <a:cubicBezTo>
                  <a:pt x="177" y="43"/>
                  <a:pt x="172" y="44"/>
                  <a:pt x="168" y="46"/>
                </a:cubicBezTo>
                <a:cubicBezTo>
                  <a:pt x="168" y="47"/>
                  <a:pt x="167" y="45"/>
                  <a:pt x="167" y="45"/>
                </a:cubicBezTo>
                <a:cubicBezTo>
                  <a:pt x="173" y="42"/>
                  <a:pt x="179" y="40"/>
                  <a:pt x="184" y="37"/>
                </a:cubicBezTo>
                <a:cubicBezTo>
                  <a:pt x="185" y="37"/>
                  <a:pt x="185" y="37"/>
                  <a:pt x="185" y="37"/>
                </a:cubicBezTo>
                <a:cubicBezTo>
                  <a:pt x="185" y="37"/>
                  <a:pt x="185" y="37"/>
                  <a:pt x="185" y="37"/>
                </a:cubicBezTo>
                <a:cubicBezTo>
                  <a:pt x="186" y="36"/>
                  <a:pt x="186" y="36"/>
                  <a:pt x="186" y="36"/>
                </a:cubicBezTo>
                <a:cubicBezTo>
                  <a:pt x="185" y="37"/>
                  <a:pt x="185" y="37"/>
                  <a:pt x="185" y="37"/>
                </a:cubicBezTo>
                <a:cubicBezTo>
                  <a:pt x="185" y="37"/>
                  <a:pt x="185" y="37"/>
                  <a:pt x="185" y="37"/>
                </a:cubicBezTo>
                <a:cubicBezTo>
                  <a:pt x="184" y="37"/>
                  <a:pt x="184" y="37"/>
                  <a:pt x="184" y="37"/>
                </a:cubicBezTo>
                <a:cubicBezTo>
                  <a:pt x="184" y="37"/>
                  <a:pt x="184" y="37"/>
                  <a:pt x="184" y="37"/>
                </a:cubicBezTo>
                <a:cubicBezTo>
                  <a:pt x="178" y="39"/>
                  <a:pt x="172" y="40"/>
                  <a:pt x="167" y="42"/>
                </a:cubicBezTo>
                <a:cubicBezTo>
                  <a:pt x="166" y="42"/>
                  <a:pt x="166" y="40"/>
                  <a:pt x="166" y="40"/>
                </a:cubicBezTo>
                <a:cubicBezTo>
                  <a:pt x="174" y="36"/>
                  <a:pt x="181" y="33"/>
                  <a:pt x="188" y="30"/>
                </a:cubicBezTo>
                <a:cubicBezTo>
                  <a:pt x="188" y="30"/>
                  <a:pt x="189" y="30"/>
                  <a:pt x="188" y="30"/>
                </a:cubicBezTo>
                <a:cubicBezTo>
                  <a:pt x="180" y="31"/>
                  <a:pt x="172" y="33"/>
                  <a:pt x="164" y="37"/>
                </a:cubicBezTo>
                <a:cubicBezTo>
                  <a:pt x="164" y="37"/>
                  <a:pt x="163" y="37"/>
                  <a:pt x="162" y="36"/>
                </a:cubicBezTo>
                <a:cubicBezTo>
                  <a:pt x="162" y="36"/>
                  <a:pt x="163" y="35"/>
                  <a:pt x="164" y="34"/>
                </a:cubicBezTo>
                <a:cubicBezTo>
                  <a:pt x="170" y="31"/>
                  <a:pt x="177" y="28"/>
                  <a:pt x="184" y="24"/>
                </a:cubicBezTo>
                <a:cubicBezTo>
                  <a:pt x="185" y="24"/>
                  <a:pt x="184" y="24"/>
                  <a:pt x="184" y="24"/>
                </a:cubicBezTo>
                <a:cubicBezTo>
                  <a:pt x="176" y="26"/>
                  <a:pt x="169" y="27"/>
                  <a:pt x="162" y="31"/>
                </a:cubicBezTo>
                <a:cubicBezTo>
                  <a:pt x="161" y="31"/>
                  <a:pt x="162" y="29"/>
                  <a:pt x="163" y="29"/>
                </a:cubicBezTo>
                <a:cubicBezTo>
                  <a:pt x="167" y="26"/>
                  <a:pt x="171" y="25"/>
                  <a:pt x="175" y="23"/>
                </a:cubicBezTo>
                <a:cubicBezTo>
                  <a:pt x="175" y="22"/>
                  <a:pt x="175" y="22"/>
                  <a:pt x="175" y="22"/>
                </a:cubicBezTo>
                <a:cubicBezTo>
                  <a:pt x="175" y="23"/>
                  <a:pt x="175" y="23"/>
                  <a:pt x="175" y="23"/>
                </a:cubicBezTo>
                <a:cubicBezTo>
                  <a:pt x="175" y="22"/>
                  <a:pt x="175" y="22"/>
                  <a:pt x="175" y="22"/>
                </a:cubicBezTo>
                <a:cubicBezTo>
                  <a:pt x="168" y="24"/>
                  <a:pt x="162" y="26"/>
                  <a:pt x="156" y="29"/>
                </a:cubicBezTo>
                <a:cubicBezTo>
                  <a:pt x="156" y="29"/>
                  <a:pt x="155" y="28"/>
                  <a:pt x="155" y="28"/>
                </a:cubicBezTo>
                <a:cubicBezTo>
                  <a:pt x="160" y="25"/>
                  <a:pt x="165" y="22"/>
                  <a:pt x="170" y="20"/>
                </a:cubicBezTo>
                <a:cubicBezTo>
                  <a:pt x="170" y="19"/>
                  <a:pt x="170" y="19"/>
                  <a:pt x="170" y="19"/>
                </a:cubicBezTo>
                <a:cubicBezTo>
                  <a:pt x="164" y="22"/>
                  <a:pt x="159" y="23"/>
                  <a:pt x="154" y="26"/>
                </a:cubicBezTo>
                <a:cubicBezTo>
                  <a:pt x="154" y="26"/>
                  <a:pt x="153" y="26"/>
                  <a:pt x="152" y="26"/>
                </a:cubicBezTo>
                <a:cubicBezTo>
                  <a:pt x="152" y="25"/>
                  <a:pt x="152" y="25"/>
                  <a:pt x="153" y="24"/>
                </a:cubicBezTo>
                <a:cubicBezTo>
                  <a:pt x="156" y="22"/>
                  <a:pt x="160" y="20"/>
                  <a:pt x="164" y="17"/>
                </a:cubicBezTo>
                <a:cubicBezTo>
                  <a:pt x="159" y="17"/>
                  <a:pt x="155" y="20"/>
                  <a:pt x="152" y="23"/>
                </a:cubicBezTo>
                <a:cubicBezTo>
                  <a:pt x="152" y="23"/>
                  <a:pt x="153" y="22"/>
                  <a:pt x="152" y="23"/>
                </a:cubicBezTo>
                <a:cubicBezTo>
                  <a:pt x="151" y="24"/>
                  <a:pt x="150" y="25"/>
                  <a:pt x="149" y="25"/>
                </a:cubicBezTo>
                <a:cubicBezTo>
                  <a:pt x="148" y="25"/>
                  <a:pt x="148" y="24"/>
                  <a:pt x="148" y="23"/>
                </a:cubicBezTo>
                <a:cubicBezTo>
                  <a:pt x="150" y="21"/>
                  <a:pt x="154" y="20"/>
                  <a:pt x="157" y="18"/>
                </a:cubicBezTo>
                <a:cubicBezTo>
                  <a:pt x="155" y="18"/>
                  <a:pt x="154" y="18"/>
                  <a:pt x="154" y="18"/>
                </a:cubicBezTo>
                <a:cubicBezTo>
                  <a:pt x="139" y="21"/>
                  <a:pt x="126" y="31"/>
                  <a:pt x="114" y="48"/>
                </a:cubicBezTo>
                <a:cubicBezTo>
                  <a:pt x="115" y="51"/>
                  <a:pt x="112" y="51"/>
                  <a:pt x="111" y="51"/>
                </a:cubicBezTo>
                <a:cubicBezTo>
                  <a:pt x="110" y="51"/>
                  <a:pt x="109" y="51"/>
                  <a:pt x="108" y="51"/>
                </a:cubicBezTo>
                <a:cubicBezTo>
                  <a:pt x="108" y="49"/>
                  <a:pt x="105" y="48"/>
                  <a:pt x="104" y="48"/>
                </a:cubicBezTo>
                <a:cubicBezTo>
                  <a:pt x="103" y="46"/>
                  <a:pt x="103" y="44"/>
                  <a:pt x="102" y="43"/>
                </a:cubicBezTo>
                <a:cubicBezTo>
                  <a:pt x="99" y="37"/>
                  <a:pt x="94" y="32"/>
                  <a:pt x="89" y="27"/>
                </a:cubicBezTo>
                <a:cubicBezTo>
                  <a:pt x="77" y="18"/>
                  <a:pt x="60" y="10"/>
                  <a:pt x="47" y="6"/>
                </a:cubicBezTo>
                <a:cubicBezTo>
                  <a:pt x="41" y="12"/>
                  <a:pt x="35" y="16"/>
                  <a:pt x="28" y="21"/>
                </a:cubicBezTo>
                <a:cubicBezTo>
                  <a:pt x="28" y="22"/>
                  <a:pt x="28" y="22"/>
                  <a:pt x="28" y="22"/>
                </a:cubicBezTo>
                <a:cubicBezTo>
                  <a:pt x="28" y="21"/>
                  <a:pt x="28" y="21"/>
                  <a:pt x="28" y="21"/>
                </a:cubicBezTo>
                <a:cubicBezTo>
                  <a:pt x="28" y="21"/>
                  <a:pt x="29" y="21"/>
                  <a:pt x="29" y="21"/>
                </a:cubicBezTo>
                <a:cubicBezTo>
                  <a:pt x="35" y="17"/>
                  <a:pt x="42" y="14"/>
                  <a:pt x="49" y="10"/>
                </a:cubicBezTo>
                <a:cubicBezTo>
                  <a:pt x="49" y="10"/>
                  <a:pt x="50" y="11"/>
                  <a:pt x="49" y="11"/>
                </a:cubicBezTo>
                <a:cubicBezTo>
                  <a:pt x="42" y="17"/>
                  <a:pt x="34" y="23"/>
                  <a:pt x="27" y="29"/>
                </a:cubicBezTo>
                <a:cubicBezTo>
                  <a:pt x="27" y="29"/>
                  <a:pt x="27" y="29"/>
                  <a:pt x="27" y="29"/>
                </a:cubicBezTo>
                <a:cubicBezTo>
                  <a:pt x="27" y="29"/>
                  <a:pt x="27" y="29"/>
                  <a:pt x="27" y="29"/>
                </a:cubicBezTo>
                <a:cubicBezTo>
                  <a:pt x="34" y="24"/>
                  <a:pt x="42" y="20"/>
                  <a:pt x="49" y="16"/>
                </a:cubicBezTo>
                <a:cubicBezTo>
                  <a:pt x="50" y="16"/>
                  <a:pt x="50" y="17"/>
                  <a:pt x="50" y="18"/>
                </a:cubicBezTo>
                <a:cubicBezTo>
                  <a:pt x="20" y="40"/>
                  <a:pt x="20" y="40"/>
                  <a:pt x="20" y="40"/>
                </a:cubicBezTo>
                <a:cubicBezTo>
                  <a:pt x="29" y="34"/>
                  <a:pt x="38" y="29"/>
                  <a:pt x="46" y="25"/>
                </a:cubicBezTo>
                <a:cubicBezTo>
                  <a:pt x="47" y="24"/>
                  <a:pt x="48" y="26"/>
                  <a:pt x="47" y="26"/>
                </a:cubicBezTo>
                <a:cubicBezTo>
                  <a:pt x="44" y="30"/>
                  <a:pt x="40" y="32"/>
                  <a:pt x="37" y="35"/>
                </a:cubicBezTo>
                <a:cubicBezTo>
                  <a:pt x="36" y="36"/>
                  <a:pt x="36" y="36"/>
                  <a:pt x="36" y="36"/>
                </a:cubicBezTo>
                <a:cubicBezTo>
                  <a:pt x="37" y="35"/>
                  <a:pt x="37" y="35"/>
                  <a:pt x="37" y="35"/>
                </a:cubicBezTo>
                <a:cubicBezTo>
                  <a:pt x="40" y="34"/>
                  <a:pt x="43" y="32"/>
                  <a:pt x="45" y="31"/>
                </a:cubicBezTo>
                <a:cubicBezTo>
                  <a:pt x="46" y="31"/>
                  <a:pt x="47" y="32"/>
                  <a:pt x="46" y="32"/>
                </a:cubicBezTo>
                <a:cubicBezTo>
                  <a:pt x="44" y="35"/>
                  <a:pt x="42" y="37"/>
                  <a:pt x="39" y="39"/>
                </a:cubicBezTo>
                <a:cubicBezTo>
                  <a:pt x="39" y="39"/>
                  <a:pt x="38" y="40"/>
                  <a:pt x="38" y="40"/>
                </a:cubicBezTo>
                <a:cubicBezTo>
                  <a:pt x="30" y="46"/>
                  <a:pt x="23" y="51"/>
                  <a:pt x="15" y="57"/>
                </a:cubicBezTo>
                <a:cubicBezTo>
                  <a:pt x="26" y="51"/>
                  <a:pt x="37" y="44"/>
                  <a:pt x="48" y="39"/>
                </a:cubicBezTo>
                <a:cubicBezTo>
                  <a:pt x="49" y="39"/>
                  <a:pt x="49" y="40"/>
                  <a:pt x="49" y="40"/>
                </a:cubicBezTo>
                <a:cubicBezTo>
                  <a:pt x="48" y="42"/>
                  <a:pt x="47" y="43"/>
                  <a:pt x="46" y="44"/>
                </a:cubicBezTo>
                <a:cubicBezTo>
                  <a:pt x="48" y="42"/>
                  <a:pt x="51" y="41"/>
                  <a:pt x="53" y="40"/>
                </a:cubicBezTo>
                <a:cubicBezTo>
                  <a:pt x="54" y="42"/>
                  <a:pt x="52" y="43"/>
                  <a:pt x="52" y="43"/>
                </a:cubicBezTo>
                <a:cubicBezTo>
                  <a:pt x="22" y="66"/>
                  <a:pt x="22" y="66"/>
                  <a:pt x="22" y="66"/>
                </a:cubicBezTo>
                <a:cubicBezTo>
                  <a:pt x="34" y="59"/>
                  <a:pt x="46" y="52"/>
                  <a:pt x="58" y="47"/>
                </a:cubicBezTo>
                <a:cubicBezTo>
                  <a:pt x="58" y="47"/>
                  <a:pt x="59" y="48"/>
                  <a:pt x="59" y="48"/>
                </a:cubicBezTo>
                <a:cubicBezTo>
                  <a:pt x="54" y="53"/>
                  <a:pt x="48" y="57"/>
                  <a:pt x="43" y="61"/>
                </a:cubicBezTo>
                <a:cubicBezTo>
                  <a:pt x="54" y="56"/>
                  <a:pt x="54" y="56"/>
                  <a:pt x="54" y="56"/>
                </a:cubicBezTo>
                <a:cubicBezTo>
                  <a:pt x="56" y="54"/>
                  <a:pt x="58" y="53"/>
                  <a:pt x="61" y="53"/>
                </a:cubicBezTo>
                <a:cubicBezTo>
                  <a:pt x="61" y="54"/>
                  <a:pt x="60" y="55"/>
                  <a:pt x="60" y="55"/>
                </a:cubicBezTo>
                <a:cubicBezTo>
                  <a:pt x="54" y="59"/>
                  <a:pt x="49" y="64"/>
                  <a:pt x="43" y="68"/>
                </a:cubicBezTo>
                <a:cubicBezTo>
                  <a:pt x="43" y="67"/>
                  <a:pt x="43" y="68"/>
                  <a:pt x="43" y="68"/>
                </a:cubicBezTo>
                <a:cubicBezTo>
                  <a:pt x="43" y="68"/>
                  <a:pt x="43" y="68"/>
                  <a:pt x="43" y="68"/>
                </a:cubicBezTo>
                <a:cubicBezTo>
                  <a:pt x="52" y="63"/>
                  <a:pt x="60" y="59"/>
                  <a:pt x="69" y="56"/>
                </a:cubicBezTo>
                <a:cubicBezTo>
                  <a:pt x="70" y="56"/>
                  <a:pt x="71" y="57"/>
                  <a:pt x="70" y="58"/>
                </a:cubicBezTo>
                <a:cubicBezTo>
                  <a:pt x="62" y="65"/>
                  <a:pt x="53" y="70"/>
                  <a:pt x="45" y="76"/>
                </a:cubicBezTo>
                <a:cubicBezTo>
                  <a:pt x="55" y="72"/>
                  <a:pt x="65" y="68"/>
                  <a:pt x="74" y="64"/>
                </a:cubicBezTo>
                <a:cubicBezTo>
                  <a:pt x="75" y="64"/>
                  <a:pt x="76" y="65"/>
                  <a:pt x="75" y="65"/>
                </a:cubicBezTo>
                <a:cubicBezTo>
                  <a:pt x="69" y="70"/>
                  <a:pt x="62" y="74"/>
                  <a:pt x="56" y="78"/>
                </a:cubicBezTo>
                <a:cubicBezTo>
                  <a:pt x="64" y="75"/>
                  <a:pt x="71" y="71"/>
                  <a:pt x="79" y="69"/>
                </a:cubicBezTo>
                <a:cubicBezTo>
                  <a:pt x="80" y="69"/>
                  <a:pt x="81" y="70"/>
                  <a:pt x="80" y="70"/>
                </a:cubicBezTo>
                <a:cubicBezTo>
                  <a:pt x="74" y="75"/>
                  <a:pt x="67" y="79"/>
                  <a:pt x="61" y="83"/>
                </a:cubicBezTo>
                <a:cubicBezTo>
                  <a:pt x="60" y="83"/>
                  <a:pt x="60" y="83"/>
                  <a:pt x="60" y="83"/>
                </a:cubicBezTo>
                <a:cubicBezTo>
                  <a:pt x="61" y="83"/>
                  <a:pt x="61" y="83"/>
                  <a:pt x="61" y="83"/>
                </a:cubicBezTo>
                <a:cubicBezTo>
                  <a:pt x="68" y="80"/>
                  <a:pt x="76" y="76"/>
                  <a:pt x="84" y="74"/>
                </a:cubicBezTo>
                <a:cubicBezTo>
                  <a:pt x="84" y="74"/>
                  <a:pt x="84" y="75"/>
                  <a:pt x="84" y="76"/>
                </a:cubicBezTo>
                <a:cubicBezTo>
                  <a:pt x="80" y="79"/>
                  <a:pt x="76" y="81"/>
                  <a:pt x="73" y="83"/>
                </a:cubicBezTo>
                <a:cubicBezTo>
                  <a:pt x="72" y="83"/>
                  <a:pt x="72" y="83"/>
                  <a:pt x="72" y="83"/>
                </a:cubicBezTo>
                <a:cubicBezTo>
                  <a:pt x="73" y="83"/>
                  <a:pt x="73" y="83"/>
                  <a:pt x="73" y="83"/>
                </a:cubicBezTo>
                <a:cubicBezTo>
                  <a:pt x="79" y="81"/>
                  <a:pt x="86" y="78"/>
                  <a:pt x="92" y="77"/>
                </a:cubicBezTo>
                <a:cubicBezTo>
                  <a:pt x="94" y="76"/>
                  <a:pt x="94" y="77"/>
                  <a:pt x="94" y="78"/>
                </a:cubicBezTo>
                <a:cubicBezTo>
                  <a:pt x="92" y="79"/>
                  <a:pt x="90" y="80"/>
                  <a:pt x="88" y="82"/>
                </a:cubicBezTo>
                <a:cubicBezTo>
                  <a:pt x="87" y="83"/>
                  <a:pt x="85" y="83"/>
                  <a:pt x="84" y="84"/>
                </a:cubicBezTo>
                <a:cubicBezTo>
                  <a:pt x="81" y="86"/>
                  <a:pt x="78" y="87"/>
                  <a:pt x="75" y="89"/>
                </a:cubicBezTo>
                <a:cubicBezTo>
                  <a:pt x="74" y="90"/>
                  <a:pt x="75" y="89"/>
                  <a:pt x="75" y="89"/>
                </a:cubicBezTo>
                <a:cubicBezTo>
                  <a:pt x="83" y="86"/>
                  <a:pt x="91" y="83"/>
                  <a:pt x="99" y="81"/>
                </a:cubicBezTo>
                <a:cubicBezTo>
                  <a:pt x="99" y="81"/>
                  <a:pt x="100" y="82"/>
                  <a:pt x="99" y="83"/>
                </a:cubicBezTo>
                <a:cubicBezTo>
                  <a:pt x="93" y="87"/>
                  <a:pt x="85" y="91"/>
                  <a:pt x="78" y="95"/>
                </a:cubicBezTo>
                <a:cubicBezTo>
                  <a:pt x="78" y="95"/>
                  <a:pt x="77" y="96"/>
                  <a:pt x="78" y="96"/>
                </a:cubicBezTo>
                <a:cubicBezTo>
                  <a:pt x="81" y="94"/>
                  <a:pt x="84" y="94"/>
                  <a:pt x="87" y="93"/>
                </a:cubicBezTo>
                <a:cubicBezTo>
                  <a:pt x="93" y="90"/>
                  <a:pt x="100" y="88"/>
                  <a:pt x="106" y="86"/>
                </a:cubicBezTo>
                <a:cubicBezTo>
                  <a:pt x="106" y="86"/>
                  <a:pt x="106" y="88"/>
                  <a:pt x="106" y="88"/>
                </a:cubicBezTo>
                <a:cubicBezTo>
                  <a:pt x="99" y="92"/>
                  <a:pt x="93" y="96"/>
                  <a:pt x="86" y="99"/>
                </a:cubicBezTo>
                <a:cubicBezTo>
                  <a:pt x="92" y="97"/>
                  <a:pt x="99" y="94"/>
                  <a:pt x="106" y="92"/>
                </a:cubicBezTo>
                <a:cubicBezTo>
                  <a:pt x="106" y="92"/>
                  <a:pt x="107" y="92"/>
                  <a:pt x="106" y="93"/>
                </a:cubicBezTo>
                <a:cubicBezTo>
                  <a:pt x="104" y="95"/>
                  <a:pt x="101" y="97"/>
                  <a:pt x="99" y="98"/>
                </a:cubicBezTo>
                <a:cubicBezTo>
                  <a:pt x="98" y="98"/>
                  <a:pt x="97" y="98"/>
                  <a:pt x="97" y="99"/>
                </a:cubicBezTo>
                <a:cubicBezTo>
                  <a:pt x="98" y="99"/>
                  <a:pt x="98" y="99"/>
                  <a:pt x="99" y="98"/>
                </a:cubicBezTo>
                <a:cubicBezTo>
                  <a:pt x="103" y="97"/>
                  <a:pt x="108" y="95"/>
                  <a:pt x="113" y="94"/>
                </a:cubicBezTo>
                <a:cubicBezTo>
                  <a:pt x="114" y="94"/>
                  <a:pt x="114" y="95"/>
                  <a:pt x="114" y="95"/>
                </a:cubicBezTo>
                <a:cubicBezTo>
                  <a:pt x="112" y="97"/>
                  <a:pt x="109" y="98"/>
                  <a:pt x="107" y="100"/>
                </a:cubicBezTo>
                <a:cubicBezTo>
                  <a:pt x="111" y="99"/>
                  <a:pt x="114" y="97"/>
                  <a:pt x="117" y="97"/>
                </a:cubicBezTo>
                <a:cubicBezTo>
                  <a:pt x="118" y="96"/>
                  <a:pt x="118" y="98"/>
                  <a:pt x="118" y="98"/>
                </a:cubicBezTo>
                <a:cubicBezTo>
                  <a:pt x="112" y="103"/>
                  <a:pt x="106" y="106"/>
                  <a:pt x="100" y="110"/>
                </a:cubicBezTo>
                <a:cubicBezTo>
                  <a:pt x="105" y="108"/>
                  <a:pt x="111" y="107"/>
                  <a:pt x="116" y="105"/>
                </a:cubicBezTo>
                <a:cubicBezTo>
                  <a:pt x="116" y="105"/>
                  <a:pt x="117" y="106"/>
                  <a:pt x="117" y="106"/>
                </a:cubicBezTo>
                <a:cubicBezTo>
                  <a:pt x="104" y="115"/>
                  <a:pt x="104" y="115"/>
                  <a:pt x="104" y="115"/>
                </a:cubicBezTo>
                <a:cubicBezTo>
                  <a:pt x="107" y="114"/>
                  <a:pt x="110" y="113"/>
                  <a:pt x="113" y="113"/>
                </a:cubicBezTo>
                <a:cubicBezTo>
                  <a:pt x="113" y="112"/>
                  <a:pt x="113" y="113"/>
                  <a:pt x="113" y="114"/>
                </a:cubicBezTo>
                <a:cubicBezTo>
                  <a:pt x="107" y="118"/>
                  <a:pt x="107" y="118"/>
                  <a:pt x="107" y="118"/>
                </a:cubicBezTo>
                <a:cubicBezTo>
                  <a:pt x="110" y="117"/>
                  <a:pt x="113" y="115"/>
                  <a:pt x="116" y="115"/>
                </a:cubicBezTo>
                <a:cubicBezTo>
                  <a:pt x="116" y="115"/>
                  <a:pt x="117" y="116"/>
                  <a:pt x="117" y="117"/>
                </a:cubicBezTo>
                <a:cubicBezTo>
                  <a:pt x="115" y="119"/>
                  <a:pt x="112" y="122"/>
                  <a:pt x="110" y="124"/>
                </a:cubicBezTo>
                <a:cubicBezTo>
                  <a:pt x="114" y="132"/>
                  <a:pt x="114" y="141"/>
                  <a:pt x="115" y="150"/>
                </a:cubicBezTo>
                <a:cubicBezTo>
                  <a:pt x="118" y="145"/>
                  <a:pt x="122" y="140"/>
                  <a:pt x="126" y="136"/>
                </a:cubicBezTo>
                <a:cubicBezTo>
                  <a:pt x="141" y="118"/>
                  <a:pt x="158" y="105"/>
                  <a:pt x="176" y="90"/>
                </a:cubicBezTo>
                <a:cubicBezTo>
                  <a:pt x="173" y="91"/>
                  <a:pt x="171" y="92"/>
                  <a:pt x="169" y="92"/>
                </a:cubicBezTo>
                <a:cubicBezTo>
                  <a:pt x="169" y="91"/>
                  <a:pt x="169" y="90"/>
                  <a:pt x="169" y="90"/>
                </a:cubicBezTo>
                <a:cubicBezTo>
                  <a:pt x="173" y="87"/>
                  <a:pt x="178" y="84"/>
                  <a:pt x="182" y="82"/>
                </a:cubicBezTo>
                <a:cubicBezTo>
                  <a:pt x="183" y="81"/>
                  <a:pt x="185" y="81"/>
                  <a:pt x="185" y="80"/>
                </a:cubicBezTo>
                <a:cubicBezTo>
                  <a:pt x="179" y="80"/>
                  <a:pt x="174" y="82"/>
                  <a:pt x="168" y="83"/>
                </a:cubicBezTo>
                <a:cubicBezTo>
                  <a:pt x="167" y="83"/>
                  <a:pt x="167" y="82"/>
                  <a:pt x="167" y="81"/>
                </a:cubicBezTo>
                <a:cubicBezTo>
                  <a:pt x="167" y="81"/>
                  <a:pt x="168" y="80"/>
                  <a:pt x="168" y="80"/>
                </a:cubicBezTo>
                <a:cubicBezTo>
                  <a:pt x="174" y="76"/>
                  <a:pt x="180" y="74"/>
                  <a:pt x="186" y="71"/>
                </a:cubicBezTo>
                <a:cubicBezTo>
                  <a:pt x="168" y="75"/>
                  <a:pt x="168" y="75"/>
                  <a:pt x="168" y="75"/>
                </a:cubicBezTo>
                <a:cubicBezTo>
                  <a:pt x="167" y="75"/>
                  <a:pt x="167" y="74"/>
                  <a:pt x="168" y="74"/>
                </a:cubicBezTo>
                <a:cubicBezTo>
                  <a:pt x="173" y="71"/>
                  <a:pt x="178" y="69"/>
                  <a:pt x="183" y="67"/>
                </a:cubicBezTo>
                <a:cubicBezTo>
                  <a:pt x="184" y="67"/>
                  <a:pt x="184" y="67"/>
                  <a:pt x="185" y="66"/>
                </a:cubicBezTo>
                <a:cubicBezTo>
                  <a:pt x="185" y="66"/>
                  <a:pt x="186" y="66"/>
                  <a:pt x="186" y="66"/>
                </a:cubicBezTo>
                <a:cubicBezTo>
                  <a:pt x="186" y="66"/>
                  <a:pt x="185" y="66"/>
                  <a:pt x="185" y="66"/>
                </a:cubicBezTo>
                <a:cubicBezTo>
                  <a:pt x="184" y="66"/>
                  <a:pt x="184" y="66"/>
                  <a:pt x="183" y="67"/>
                </a:cubicBezTo>
                <a:cubicBezTo>
                  <a:pt x="183" y="67"/>
                  <a:pt x="183" y="67"/>
                  <a:pt x="183" y="67"/>
                </a:cubicBezTo>
                <a:cubicBezTo>
                  <a:pt x="178" y="67"/>
                  <a:pt x="174" y="69"/>
                  <a:pt x="170" y="70"/>
                </a:cubicBezTo>
                <a:cubicBezTo>
                  <a:pt x="169" y="70"/>
                  <a:pt x="169" y="70"/>
                  <a:pt x="169" y="69"/>
                </a:cubicBezTo>
                <a:cubicBezTo>
                  <a:pt x="169" y="68"/>
                  <a:pt x="170" y="68"/>
                  <a:pt x="171" y="68"/>
                </a:cubicBezTo>
                <a:cubicBezTo>
                  <a:pt x="178" y="64"/>
                  <a:pt x="186" y="62"/>
                  <a:pt x="193" y="59"/>
                </a:cubicBezTo>
                <a:close/>
                <a:moveTo>
                  <a:pt x="107" y="169"/>
                </a:moveTo>
                <a:cubicBezTo>
                  <a:pt x="106" y="169"/>
                  <a:pt x="105" y="169"/>
                  <a:pt x="105" y="168"/>
                </a:cubicBezTo>
                <a:cubicBezTo>
                  <a:pt x="105" y="167"/>
                  <a:pt x="105" y="166"/>
                  <a:pt x="106" y="165"/>
                </a:cubicBezTo>
                <a:cubicBezTo>
                  <a:pt x="107" y="162"/>
                  <a:pt x="108" y="159"/>
                  <a:pt x="110" y="156"/>
                </a:cubicBezTo>
                <a:cubicBezTo>
                  <a:pt x="107" y="140"/>
                  <a:pt x="99" y="124"/>
                  <a:pt x="81" y="111"/>
                </a:cubicBezTo>
                <a:cubicBezTo>
                  <a:pt x="78" y="109"/>
                  <a:pt x="75" y="107"/>
                  <a:pt x="72" y="105"/>
                </a:cubicBezTo>
                <a:cubicBezTo>
                  <a:pt x="66" y="102"/>
                  <a:pt x="60" y="99"/>
                  <a:pt x="55" y="96"/>
                </a:cubicBezTo>
                <a:cubicBezTo>
                  <a:pt x="40" y="88"/>
                  <a:pt x="24" y="80"/>
                  <a:pt x="14" y="70"/>
                </a:cubicBezTo>
                <a:cubicBezTo>
                  <a:pt x="12" y="68"/>
                  <a:pt x="10" y="66"/>
                  <a:pt x="8" y="64"/>
                </a:cubicBezTo>
                <a:cubicBezTo>
                  <a:pt x="7" y="64"/>
                  <a:pt x="6" y="65"/>
                  <a:pt x="5" y="65"/>
                </a:cubicBezTo>
                <a:cubicBezTo>
                  <a:pt x="4" y="66"/>
                  <a:pt x="4" y="65"/>
                  <a:pt x="4" y="65"/>
                </a:cubicBezTo>
                <a:cubicBezTo>
                  <a:pt x="4" y="63"/>
                  <a:pt x="6" y="63"/>
                  <a:pt x="6" y="61"/>
                </a:cubicBezTo>
                <a:cubicBezTo>
                  <a:pt x="0" y="51"/>
                  <a:pt x="0" y="40"/>
                  <a:pt x="5" y="27"/>
                </a:cubicBezTo>
                <a:cubicBezTo>
                  <a:pt x="7" y="21"/>
                  <a:pt x="11" y="14"/>
                  <a:pt x="15" y="10"/>
                </a:cubicBezTo>
                <a:cubicBezTo>
                  <a:pt x="24" y="6"/>
                  <a:pt x="32" y="2"/>
                  <a:pt x="41" y="1"/>
                </a:cubicBezTo>
                <a:cubicBezTo>
                  <a:pt x="45" y="0"/>
                  <a:pt x="49" y="1"/>
                  <a:pt x="52" y="1"/>
                </a:cubicBezTo>
                <a:cubicBezTo>
                  <a:pt x="57" y="2"/>
                  <a:pt x="62" y="4"/>
                  <a:pt x="66" y="6"/>
                </a:cubicBezTo>
                <a:cubicBezTo>
                  <a:pt x="78" y="13"/>
                  <a:pt x="89" y="20"/>
                  <a:pt x="97" y="28"/>
                </a:cubicBezTo>
                <a:cubicBezTo>
                  <a:pt x="101" y="32"/>
                  <a:pt x="104" y="36"/>
                  <a:pt x="107" y="40"/>
                </a:cubicBezTo>
                <a:cubicBezTo>
                  <a:pt x="115" y="30"/>
                  <a:pt x="124" y="20"/>
                  <a:pt x="134" y="16"/>
                </a:cubicBezTo>
                <a:cubicBezTo>
                  <a:pt x="146" y="13"/>
                  <a:pt x="158" y="11"/>
                  <a:pt x="172" y="13"/>
                </a:cubicBezTo>
                <a:cubicBezTo>
                  <a:pt x="180" y="14"/>
                  <a:pt x="193" y="20"/>
                  <a:pt x="200" y="27"/>
                </a:cubicBezTo>
                <a:cubicBezTo>
                  <a:pt x="206" y="34"/>
                  <a:pt x="208" y="43"/>
                  <a:pt x="207" y="52"/>
                </a:cubicBezTo>
                <a:cubicBezTo>
                  <a:pt x="206" y="60"/>
                  <a:pt x="202" y="68"/>
                  <a:pt x="198" y="77"/>
                </a:cubicBezTo>
                <a:cubicBezTo>
                  <a:pt x="176" y="98"/>
                  <a:pt x="155" y="116"/>
                  <a:pt x="134" y="135"/>
                </a:cubicBezTo>
                <a:cubicBezTo>
                  <a:pt x="128" y="141"/>
                  <a:pt x="122" y="147"/>
                  <a:pt x="117" y="155"/>
                </a:cubicBezTo>
                <a:cubicBezTo>
                  <a:pt x="116" y="156"/>
                  <a:pt x="116" y="158"/>
                  <a:pt x="117" y="158"/>
                </a:cubicBezTo>
                <a:cubicBezTo>
                  <a:pt x="117" y="161"/>
                  <a:pt x="114" y="163"/>
                  <a:pt x="112" y="162"/>
                </a:cubicBezTo>
                <a:cubicBezTo>
                  <a:pt x="111" y="165"/>
                  <a:pt x="111" y="166"/>
                  <a:pt x="109" y="168"/>
                </a:cubicBezTo>
                <a:cubicBezTo>
                  <a:pt x="109" y="169"/>
                  <a:pt x="108" y="169"/>
                  <a:pt x="107" y="169"/>
                </a:cubicBezTo>
                <a:close/>
              </a:path>
            </a:pathLst>
          </a:custGeom>
          <a:solidFill>
            <a:schemeClr val="accent2"/>
          </a:solidFill>
          <a:ln>
            <a:noFill/>
          </a:ln>
          <a:effectLst>
            <a:reflection blurRad="6350" stA="52000" endA="300" endPos="35000" dir="5400000" sy="-100000" algn="bl" rotWithShape="0"/>
          </a:effectLst>
        </p:spPr>
        <p:txBody>
          <a:bodyPr/>
          <a:lstStyle/>
          <a:p>
            <a:pPr>
              <a:defRPr/>
            </a:pPr>
            <a:endParaRPr lang="zh-CN" altLang="en-US">
              <a:solidFill>
                <a:schemeClr val="accent1"/>
              </a:solidFill>
              <a:cs typeface="+mn-ea"/>
              <a:sym typeface="+mn-lt"/>
            </a:endParaRPr>
          </a:p>
        </p:txBody>
      </p:sp>
      <p:sp>
        <p:nvSpPr>
          <p:cNvPr id="12" name="MH_Other_3"/>
          <p:cNvSpPr>
            <a:spLocks noEditPoints="1"/>
          </p:cNvSpPr>
          <p:nvPr>
            <p:custDataLst>
              <p:tags r:id="rId4"/>
            </p:custDataLst>
          </p:nvPr>
        </p:nvSpPr>
        <p:spPr bwMode="auto">
          <a:xfrm>
            <a:off x="2137147" y="4696980"/>
            <a:ext cx="910767" cy="744297"/>
          </a:xfrm>
          <a:custGeom>
            <a:avLst/>
            <a:gdLst>
              <a:gd name="T0" fmla="*/ 174 w 208"/>
              <a:gd name="T1" fmla="*/ 31 h 169"/>
              <a:gd name="T2" fmla="*/ 27 w 208"/>
              <a:gd name="T3" fmla="*/ 14 h 169"/>
              <a:gd name="T4" fmla="*/ 167 w 208"/>
              <a:gd name="T5" fmla="*/ 18 h 169"/>
              <a:gd name="T6" fmla="*/ 181 w 208"/>
              <a:gd name="T7" fmla="*/ 22 h 169"/>
              <a:gd name="T8" fmla="*/ 32 w 208"/>
              <a:gd name="T9" fmla="*/ 9 h 169"/>
              <a:gd name="T10" fmla="*/ 19 w 208"/>
              <a:gd name="T11" fmla="*/ 27 h 169"/>
              <a:gd name="T12" fmla="*/ 169 w 208"/>
              <a:gd name="T13" fmla="*/ 22 h 169"/>
              <a:gd name="T14" fmla="*/ 78 w 208"/>
              <a:gd name="T15" fmla="*/ 102 h 169"/>
              <a:gd name="T16" fmla="*/ 173 w 208"/>
              <a:gd name="T17" fmla="*/ 90 h 169"/>
              <a:gd name="T18" fmla="*/ 107 w 208"/>
              <a:gd name="T19" fmla="*/ 120 h 169"/>
              <a:gd name="T20" fmla="*/ 21 w 208"/>
              <a:gd name="T21" fmla="*/ 24 h 169"/>
              <a:gd name="T22" fmla="*/ 80 w 208"/>
              <a:gd name="T23" fmla="*/ 97 h 169"/>
              <a:gd name="T24" fmla="*/ 63 w 208"/>
              <a:gd name="T25" fmla="*/ 86 h 169"/>
              <a:gd name="T26" fmla="*/ 175 w 208"/>
              <a:gd name="T27" fmla="*/ 31 h 169"/>
              <a:gd name="T28" fmla="*/ 91 w 208"/>
              <a:gd name="T29" fmla="*/ 103 h 169"/>
              <a:gd name="T30" fmla="*/ 135 w 208"/>
              <a:gd name="T31" fmla="*/ 21 h 169"/>
              <a:gd name="T32" fmla="*/ 113 w 208"/>
              <a:gd name="T33" fmla="*/ 100 h 169"/>
              <a:gd name="T34" fmla="*/ 109 w 208"/>
              <a:gd name="T35" fmla="*/ 135 h 169"/>
              <a:gd name="T36" fmla="*/ 99 w 208"/>
              <a:gd name="T37" fmla="*/ 116 h 169"/>
              <a:gd name="T38" fmla="*/ 86 w 208"/>
              <a:gd name="T39" fmla="*/ 106 h 169"/>
              <a:gd name="T40" fmla="*/ 16 w 208"/>
              <a:gd name="T41" fmla="*/ 59 h 169"/>
              <a:gd name="T42" fmla="*/ 44 w 208"/>
              <a:gd name="T43" fmla="*/ 79 h 169"/>
              <a:gd name="T44" fmla="*/ 199 w 208"/>
              <a:gd name="T45" fmla="*/ 42 h 169"/>
              <a:gd name="T46" fmla="*/ 196 w 208"/>
              <a:gd name="T47" fmla="*/ 39 h 169"/>
              <a:gd name="T48" fmla="*/ 40 w 208"/>
              <a:gd name="T49" fmla="*/ 17 h 169"/>
              <a:gd name="T50" fmla="*/ 12 w 208"/>
              <a:gd name="T51" fmla="*/ 41 h 169"/>
              <a:gd name="T52" fmla="*/ 35 w 208"/>
              <a:gd name="T53" fmla="*/ 79 h 169"/>
              <a:gd name="T54" fmla="*/ 31 w 208"/>
              <a:gd name="T55" fmla="*/ 77 h 169"/>
              <a:gd name="T56" fmla="*/ 53 w 208"/>
              <a:gd name="T57" fmla="*/ 51 h 169"/>
              <a:gd name="T58" fmla="*/ 35 w 208"/>
              <a:gd name="T59" fmla="*/ 74 h 169"/>
              <a:gd name="T60" fmla="*/ 199 w 208"/>
              <a:gd name="T61" fmla="*/ 58 h 169"/>
              <a:gd name="T62" fmla="*/ 193 w 208"/>
              <a:gd name="T63" fmla="*/ 59 h 169"/>
              <a:gd name="T64" fmla="*/ 176 w 208"/>
              <a:gd name="T65" fmla="*/ 54 h 169"/>
              <a:gd name="T66" fmla="*/ 174 w 208"/>
              <a:gd name="T67" fmla="*/ 49 h 169"/>
              <a:gd name="T68" fmla="*/ 185 w 208"/>
              <a:gd name="T69" fmla="*/ 37 h 169"/>
              <a:gd name="T70" fmla="*/ 166 w 208"/>
              <a:gd name="T71" fmla="*/ 40 h 169"/>
              <a:gd name="T72" fmla="*/ 162 w 208"/>
              <a:gd name="T73" fmla="*/ 31 h 169"/>
              <a:gd name="T74" fmla="*/ 170 w 208"/>
              <a:gd name="T75" fmla="*/ 20 h 169"/>
              <a:gd name="T76" fmla="*/ 149 w 208"/>
              <a:gd name="T77" fmla="*/ 25 h 169"/>
              <a:gd name="T78" fmla="*/ 102 w 208"/>
              <a:gd name="T79" fmla="*/ 43 h 169"/>
              <a:gd name="T80" fmla="*/ 49 w 208"/>
              <a:gd name="T81" fmla="*/ 11 h 169"/>
              <a:gd name="T82" fmla="*/ 47 w 208"/>
              <a:gd name="T83" fmla="*/ 26 h 169"/>
              <a:gd name="T84" fmla="*/ 15 w 208"/>
              <a:gd name="T85" fmla="*/ 57 h 169"/>
              <a:gd name="T86" fmla="*/ 59 w 208"/>
              <a:gd name="T87" fmla="*/ 48 h 169"/>
              <a:gd name="T88" fmla="*/ 69 w 208"/>
              <a:gd name="T89" fmla="*/ 56 h 169"/>
              <a:gd name="T90" fmla="*/ 61 w 208"/>
              <a:gd name="T91" fmla="*/ 83 h 169"/>
              <a:gd name="T92" fmla="*/ 92 w 208"/>
              <a:gd name="T93" fmla="*/ 77 h 169"/>
              <a:gd name="T94" fmla="*/ 78 w 208"/>
              <a:gd name="T95" fmla="*/ 95 h 169"/>
              <a:gd name="T96" fmla="*/ 99 w 208"/>
              <a:gd name="T97" fmla="*/ 98 h 169"/>
              <a:gd name="T98" fmla="*/ 100 w 208"/>
              <a:gd name="T99" fmla="*/ 110 h 169"/>
              <a:gd name="T100" fmla="*/ 117 w 208"/>
              <a:gd name="T101" fmla="*/ 117 h 169"/>
              <a:gd name="T102" fmla="*/ 185 w 208"/>
              <a:gd name="T103" fmla="*/ 80 h 169"/>
              <a:gd name="T104" fmla="*/ 185 w 208"/>
              <a:gd name="T105" fmla="*/ 66 h 169"/>
              <a:gd name="T106" fmla="*/ 193 w 208"/>
              <a:gd name="T107" fmla="*/ 59 h 169"/>
              <a:gd name="T108" fmla="*/ 14 w 208"/>
              <a:gd name="T109" fmla="*/ 70 h 169"/>
              <a:gd name="T110" fmla="*/ 52 w 208"/>
              <a:gd name="T111" fmla="*/ 1 h 169"/>
              <a:gd name="T112" fmla="*/ 198 w 208"/>
              <a:gd name="T113" fmla="*/ 77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08" h="169">
                <a:moveTo>
                  <a:pt x="169" y="22"/>
                </a:moveTo>
                <a:cubicBezTo>
                  <a:pt x="169" y="22"/>
                  <a:pt x="168" y="22"/>
                  <a:pt x="168" y="23"/>
                </a:cubicBezTo>
                <a:cubicBezTo>
                  <a:pt x="167" y="23"/>
                  <a:pt x="167" y="23"/>
                  <a:pt x="167" y="23"/>
                </a:cubicBezTo>
                <a:cubicBezTo>
                  <a:pt x="168" y="23"/>
                  <a:pt x="168" y="23"/>
                  <a:pt x="168" y="23"/>
                </a:cubicBezTo>
                <a:cubicBezTo>
                  <a:pt x="168" y="23"/>
                  <a:pt x="169" y="23"/>
                  <a:pt x="169" y="22"/>
                </a:cubicBezTo>
                <a:close/>
                <a:moveTo>
                  <a:pt x="175" y="31"/>
                </a:moveTo>
                <a:cubicBezTo>
                  <a:pt x="174" y="31"/>
                  <a:pt x="174" y="31"/>
                  <a:pt x="174" y="31"/>
                </a:cubicBezTo>
                <a:cubicBezTo>
                  <a:pt x="174" y="31"/>
                  <a:pt x="174" y="31"/>
                  <a:pt x="174" y="31"/>
                </a:cubicBezTo>
                <a:cubicBezTo>
                  <a:pt x="174" y="31"/>
                  <a:pt x="173" y="31"/>
                  <a:pt x="173" y="32"/>
                </a:cubicBezTo>
                <a:cubicBezTo>
                  <a:pt x="173" y="32"/>
                  <a:pt x="174" y="32"/>
                  <a:pt x="174" y="31"/>
                </a:cubicBezTo>
                <a:cubicBezTo>
                  <a:pt x="174" y="31"/>
                  <a:pt x="174" y="31"/>
                  <a:pt x="174" y="31"/>
                </a:cubicBezTo>
                <a:lnTo>
                  <a:pt x="175" y="31"/>
                </a:lnTo>
                <a:close/>
                <a:moveTo>
                  <a:pt x="28" y="13"/>
                </a:moveTo>
                <a:cubicBezTo>
                  <a:pt x="27" y="13"/>
                  <a:pt x="27" y="13"/>
                  <a:pt x="27" y="14"/>
                </a:cubicBezTo>
                <a:cubicBezTo>
                  <a:pt x="26" y="14"/>
                  <a:pt x="26" y="14"/>
                  <a:pt x="26" y="15"/>
                </a:cubicBezTo>
                <a:cubicBezTo>
                  <a:pt x="27" y="14"/>
                  <a:pt x="27" y="14"/>
                  <a:pt x="27" y="14"/>
                </a:cubicBezTo>
                <a:cubicBezTo>
                  <a:pt x="27" y="14"/>
                  <a:pt x="28" y="13"/>
                  <a:pt x="28" y="13"/>
                </a:cubicBezTo>
                <a:close/>
                <a:moveTo>
                  <a:pt x="7" y="48"/>
                </a:moveTo>
                <a:cubicBezTo>
                  <a:pt x="7" y="47"/>
                  <a:pt x="7" y="46"/>
                  <a:pt x="7" y="45"/>
                </a:cubicBezTo>
                <a:cubicBezTo>
                  <a:pt x="6" y="46"/>
                  <a:pt x="7" y="47"/>
                  <a:pt x="7" y="48"/>
                </a:cubicBezTo>
                <a:cubicBezTo>
                  <a:pt x="7" y="49"/>
                  <a:pt x="8" y="49"/>
                  <a:pt x="7" y="48"/>
                </a:cubicBezTo>
                <a:close/>
                <a:moveTo>
                  <a:pt x="164" y="20"/>
                </a:moveTo>
                <a:cubicBezTo>
                  <a:pt x="166" y="19"/>
                  <a:pt x="167" y="19"/>
                  <a:pt x="168" y="18"/>
                </a:cubicBezTo>
                <a:cubicBezTo>
                  <a:pt x="168" y="18"/>
                  <a:pt x="167" y="18"/>
                  <a:pt x="167" y="18"/>
                </a:cubicBezTo>
                <a:cubicBezTo>
                  <a:pt x="166" y="18"/>
                  <a:pt x="165" y="19"/>
                  <a:pt x="164" y="20"/>
                </a:cubicBezTo>
                <a:close/>
                <a:moveTo>
                  <a:pt x="106" y="117"/>
                </a:moveTo>
                <a:cubicBezTo>
                  <a:pt x="107" y="116"/>
                  <a:pt x="108" y="116"/>
                  <a:pt x="108" y="115"/>
                </a:cubicBezTo>
                <a:cubicBezTo>
                  <a:pt x="107" y="116"/>
                  <a:pt x="106" y="116"/>
                  <a:pt x="105" y="117"/>
                </a:cubicBezTo>
                <a:cubicBezTo>
                  <a:pt x="105" y="117"/>
                  <a:pt x="106" y="118"/>
                  <a:pt x="106" y="117"/>
                </a:cubicBezTo>
                <a:close/>
                <a:moveTo>
                  <a:pt x="175" y="24"/>
                </a:moveTo>
                <a:cubicBezTo>
                  <a:pt x="178" y="24"/>
                  <a:pt x="180" y="23"/>
                  <a:pt x="182" y="23"/>
                </a:cubicBezTo>
                <a:cubicBezTo>
                  <a:pt x="182" y="23"/>
                  <a:pt x="181" y="22"/>
                  <a:pt x="181" y="22"/>
                </a:cubicBezTo>
                <a:cubicBezTo>
                  <a:pt x="179" y="22"/>
                  <a:pt x="177" y="23"/>
                  <a:pt x="175" y="24"/>
                </a:cubicBezTo>
                <a:close/>
                <a:moveTo>
                  <a:pt x="11" y="58"/>
                </a:moveTo>
                <a:cubicBezTo>
                  <a:pt x="9" y="53"/>
                  <a:pt x="9" y="53"/>
                  <a:pt x="9" y="53"/>
                </a:cubicBezTo>
                <a:cubicBezTo>
                  <a:pt x="9" y="52"/>
                  <a:pt x="8" y="51"/>
                  <a:pt x="7" y="51"/>
                </a:cubicBezTo>
                <a:cubicBezTo>
                  <a:pt x="8" y="53"/>
                  <a:pt x="9" y="56"/>
                  <a:pt x="11" y="58"/>
                </a:cubicBezTo>
                <a:close/>
                <a:moveTo>
                  <a:pt x="28" y="13"/>
                </a:moveTo>
                <a:cubicBezTo>
                  <a:pt x="30" y="12"/>
                  <a:pt x="32" y="10"/>
                  <a:pt x="34" y="8"/>
                </a:cubicBezTo>
                <a:cubicBezTo>
                  <a:pt x="33" y="8"/>
                  <a:pt x="32" y="9"/>
                  <a:pt x="32" y="9"/>
                </a:cubicBezTo>
                <a:cubicBezTo>
                  <a:pt x="32" y="10"/>
                  <a:pt x="30" y="12"/>
                  <a:pt x="28" y="11"/>
                </a:cubicBezTo>
                <a:cubicBezTo>
                  <a:pt x="29" y="12"/>
                  <a:pt x="28" y="12"/>
                  <a:pt x="28" y="13"/>
                </a:cubicBezTo>
                <a:close/>
                <a:moveTo>
                  <a:pt x="20" y="24"/>
                </a:moveTo>
                <a:cubicBezTo>
                  <a:pt x="19" y="25"/>
                  <a:pt x="17" y="27"/>
                  <a:pt x="15" y="28"/>
                </a:cubicBezTo>
                <a:cubicBezTo>
                  <a:pt x="15" y="28"/>
                  <a:pt x="15" y="29"/>
                  <a:pt x="15" y="29"/>
                </a:cubicBezTo>
                <a:cubicBezTo>
                  <a:pt x="15" y="29"/>
                  <a:pt x="15" y="29"/>
                  <a:pt x="15" y="29"/>
                </a:cubicBezTo>
                <a:cubicBezTo>
                  <a:pt x="15" y="29"/>
                  <a:pt x="15" y="29"/>
                  <a:pt x="15" y="29"/>
                </a:cubicBezTo>
                <a:cubicBezTo>
                  <a:pt x="16" y="28"/>
                  <a:pt x="18" y="27"/>
                  <a:pt x="19" y="27"/>
                </a:cubicBezTo>
                <a:cubicBezTo>
                  <a:pt x="18" y="26"/>
                  <a:pt x="18" y="26"/>
                  <a:pt x="19" y="26"/>
                </a:cubicBezTo>
                <a:cubicBezTo>
                  <a:pt x="19" y="26"/>
                  <a:pt x="20" y="26"/>
                  <a:pt x="20" y="25"/>
                </a:cubicBezTo>
                <a:cubicBezTo>
                  <a:pt x="20" y="25"/>
                  <a:pt x="20" y="24"/>
                  <a:pt x="20" y="24"/>
                </a:cubicBezTo>
                <a:close/>
                <a:moveTo>
                  <a:pt x="169" y="22"/>
                </a:moveTo>
                <a:cubicBezTo>
                  <a:pt x="171" y="22"/>
                  <a:pt x="174" y="21"/>
                  <a:pt x="176" y="20"/>
                </a:cubicBezTo>
                <a:cubicBezTo>
                  <a:pt x="175" y="20"/>
                  <a:pt x="174" y="19"/>
                  <a:pt x="174" y="19"/>
                </a:cubicBezTo>
                <a:cubicBezTo>
                  <a:pt x="170" y="22"/>
                  <a:pt x="170" y="22"/>
                  <a:pt x="170" y="22"/>
                </a:cubicBezTo>
                <a:cubicBezTo>
                  <a:pt x="169" y="22"/>
                  <a:pt x="169" y="22"/>
                  <a:pt x="169" y="22"/>
                </a:cubicBezTo>
                <a:close/>
                <a:moveTo>
                  <a:pt x="31" y="13"/>
                </a:moveTo>
                <a:cubicBezTo>
                  <a:pt x="34" y="11"/>
                  <a:pt x="37" y="9"/>
                  <a:pt x="40" y="7"/>
                </a:cubicBezTo>
                <a:cubicBezTo>
                  <a:pt x="37" y="8"/>
                  <a:pt x="34" y="11"/>
                  <a:pt x="31" y="13"/>
                </a:cubicBezTo>
                <a:close/>
                <a:moveTo>
                  <a:pt x="78" y="102"/>
                </a:moveTo>
                <a:cubicBezTo>
                  <a:pt x="79" y="102"/>
                  <a:pt x="79" y="101"/>
                  <a:pt x="79" y="101"/>
                </a:cubicBezTo>
                <a:cubicBezTo>
                  <a:pt x="75" y="99"/>
                  <a:pt x="75" y="99"/>
                  <a:pt x="75" y="99"/>
                </a:cubicBezTo>
                <a:cubicBezTo>
                  <a:pt x="74" y="100"/>
                  <a:pt x="74" y="99"/>
                  <a:pt x="73" y="100"/>
                </a:cubicBezTo>
                <a:cubicBezTo>
                  <a:pt x="74" y="101"/>
                  <a:pt x="77" y="103"/>
                  <a:pt x="78" y="102"/>
                </a:cubicBezTo>
                <a:close/>
                <a:moveTo>
                  <a:pt x="88" y="102"/>
                </a:moveTo>
                <a:cubicBezTo>
                  <a:pt x="91" y="100"/>
                  <a:pt x="95" y="98"/>
                  <a:pt x="98" y="96"/>
                </a:cubicBezTo>
                <a:cubicBezTo>
                  <a:pt x="94" y="98"/>
                  <a:pt x="91" y="99"/>
                  <a:pt x="88" y="101"/>
                </a:cubicBezTo>
                <a:cubicBezTo>
                  <a:pt x="86" y="101"/>
                  <a:pt x="88" y="102"/>
                  <a:pt x="88" y="102"/>
                </a:cubicBezTo>
                <a:close/>
                <a:moveTo>
                  <a:pt x="172" y="90"/>
                </a:moveTo>
                <a:cubicBezTo>
                  <a:pt x="174" y="90"/>
                  <a:pt x="176" y="89"/>
                  <a:pt x="178" y="88"/>
                </a:cubicBezTo>
                <a:cubicBezTo>
                  <a:pt x="180" y="87"/>
                  <a:pt x="181" y="86"/>
                  <a:pt x="182" y="84"/>
                </a:cubicBezTo>
                <a:cubicBezTo>
                  <a:pt x="179" y="86"/>
                  <a:pt x="175" y="88"/>
                  <a:pt x="173" y="90"/>
                </a:cubicBezTo>
                <a:cubicBezTo>
                  <a:pt x="172" y="90"/>
                  <a:pt x="172" y="90"/>
                  <a:pt x="172" y="90"/>
                </a:cubicBezTo>
                <a:close/>
                <a:moveTo>
                  <a:pt x="103" y="113"/>
                </a:moveTo>
                <a:cubicBezTo>
                  <a:pt x="105" y="112"/>
                  <a:pt x="108" y="110"/>
                  <a:pt x="110" y="108"/>
                </a:cubicBezTo>
                <a:cubicBezTo>
                  <a:pt x="107" y="109"/>
                  <a:pt x="104" y="111"/>
                  <a:pt x="101" y="112"/>
                </a:cubicBezTo>
                <a:cubicBezTo>
                  <a:pt x="101" y="113"/>
                  <a:pt x="102" y="113"/>
                  <a:pt x="103" y="113"/>
                </a:cubicBezTo>
                <a:close/>
                <a:moveTo>
                  <a:pt x="111" y="121"/>
                </a:moveTo>
                <a:cubicBezTo>
                  <a:pt x="112" y="120"/>
                  <a:pt x="113" y="118"/>
                  <a:pt x="115" y="117"/>
                </a:cubicBezTo>
                <a:cubicBezTo>
                  <a:pt x="112" y="117"/>
                  <a:pt x="110" y="118"/>
                  <a:pt x="107" y="120"/>
                </a:cubicBezTo>
                <a:cubicBezTo>
                  <a:pt x="108" y="121"/>
                  <a:pt x="108" y="122"/>
                  <a:pt x="110" y="123"/>
                </a:cubicBezTo>
                <a:cubicBezTo>
                  <a:pt x="110" y="123"/>
                  <a:pt x="111" y="121"/>
                  <a:pt x="111" y="121"/>
                </a:cubicBezTo>
                <a:close/>
                <a:moveTo>
                  <a:pt x="186" y="58"/>
                </a:moveTo>
                <a:cubicBezTo>
                  <a:pt x="190" y="57"/>
                  <a:pt x="195" y="56"/>
                  <a:pt x="199" y="56"/>
                </a:cubicBezTo>
                <a:cubicBezTo>
                  <a:pt x="199" y="55"/>
                  <a:pt x="200" y="53"/>
                  <a:pt x="200" y="52"/>
                </a:cubicBezTo>
                <a:cubicBezTo>
                  <a:pt x="195" y="54"/>
                  <a:pt x="191" y="56"/>
                  <a:pt x="186" y="58"/>
                </a:cubicBezTo>
                <a:close/>
                <a:moveTo>
                  <a:pt x="20" y="24"/>
                </a:moveTo>
                <a:cubicBezTo>
                  <a:pt x="21" y="24"/>
                  <a:pt x="21" y="25"/>
                  <a:pt x="21" y="24"/>
                </a:cubicBezTo>
                <a:cubicBezTo>
                  <a:pt x="21" y="24"/>
                  <a:pt x="22" y="24"/>
                  <a:pt x="22" y="23"/>
                </a:cubicBezTo>
                <a:cubicBezTo>
                  <a:pt x="30" y="18"/>
                  <a:pt x="37" y="13"/>
                  <a:pt x="44" y="7"/>
                </a:cubicBezTo>
                <a:cubicBezTo>
                  <a:pt x="44" y="6"/>
                  <a:pt x="44" y="6"/>
                  <a:pt x="44" y="6"/>
                </a:cubicBezTo>
                <a:cubicBezTo>
                  <a:pt x="36" y="12"/>
                  <a:pt x="29" y="18"/>
                  <a:pt x="22" y="23"/>
                </a:cubicBezTo>
                <a:cubicBezTo>
                  <a:pt x="21" y="23"/>
                  <a:pt x="21" y="24"/>
                  <a:pt x="20" y="24"/>
                </a:cubicBezTo>
                <a:close/>
                <a:moveTo>
                  <a:pt x="97" y="91"/>
                </a:moveTo>
                <a:cubicBezTo>
                  <a:pt x="97" y="91"/>
                  <a:pt x="97" y="91"/>
                  <a:pt x="96" y="91"/>
                </a:cubicBezTo>
                <a:cubicBezTo>
                  <a:pt x="80" y="97"/>
                  <a:pt x="80" y="97"/>
                  <a:pt x="80" y="97"/>
                </a:cubicBezTo>
                <a:cubicBezTo>
                  <a:pt x="81" y="97"/>
                  <a:pt x="82" y="99"/>
                  <a:pt x="83" y="99"/>
                </a:cubicBezTo>
                <a:lnTo>
                  <a:pt x="97" y="91"/>
                </a:lnTo>
                <a:close/>
                <a:moveTo>
                  <a:pt x="186" y="51"/>
                </a:moveTo>
                <a:cubicBezTo>
                  <a:pt x="190" y="50"/>
                  <a:pt x="195" y="49"/>
                  <a:pt x="200" y="49"/>
                </a:cubicBezTo>
                <a:cubicBezTo>
                  <a:pt x="200" y="48"/>
                  <a:pt x="200" y="46"/>
                  <a:pt x="199" y="45"/>
                </a:cubicBezTo>
                <a:cubicBezTo>
                  <a:pt x="195" y="47"/>
                  <a:pt x="190" y="49"/>
                  <a:pt x="186" y="51"/>
                </a:cubicBezTo>
                <a:close/>
                <a:moveTo>
                  <a:pt x="62" y="87"/>
                </a:moveTo>
                <a:cubicBezTo>
                  <a:pt x="63" y="87"/>
                  <a:pt x="63" y="86"/>
                  <a:pt x="63" y="86"/>
                </a:cubicBezTo>
                <a:cubicBezTo>
                  <a:pt x="68" y="83"/>
                  <a:pt x="73" y="81"/>
                  <a:pt x="78" y="78"/>
                </a:cubicBezTo>
                <a:cubicBezTo>
                  <a:pt x="72" y="80"/>
                  <a:pt x="65" y="83"/>
                  <a:pt x="59" y="85"/>
                </a:cubicBezTo>
                <a:cubicBezTo>
                  <a:pt x="60" y="86"/>
                  <a:pt x="61" y="86"/>
                  <a:pt x="62" y="87"/>
                </a:cubicBezTo>
                <a:close/>
                <a:moveTo>
                  <a:pt x="175" y="31"/>
                </a:moveTo>
                <a:cubicBezTo>
                  <a:pt x="190" y="28"/>
                  <a:pt x="190" y="28"/>
                  <a:pt x="190" y="28"/>
                </a:cubicBezTo>
                <a:cubicBezTo>
                  <a:pt x="189" y="27"/>
                  <a:pt x="187" y="25"/>
                  <a:pt x="186" y="25"/>
                </a:cubicBezTo>
                <a:cubicBezTo>
                  <a:pt x="175" y="30"/>
                  <a:pt x="175" y="30"/>
                  <a:pt x="175" y="30"/>
                </a:cubicBezTo>
                <a:cubicBezTo>
                  <a:pt x="175" y="30"/>
                  <a:pt x="175" y="31"/>
                  <a:pt x="175" y="31"/>
                </a:cubicBezTo>
                <a:close/>
                <a:moveTo>
                  <a:pt x="177" y="37"/>
                </a:moveTo>
                <a:cubicBezTo>
                  <a:pt x="194" y="32"/>
                  <a:pt x="194" y="32"/>
                  <a:pt x="194" y="32"/>
                </a:cubicBezTo>
                <a:cubicBezTo>
                  <a:pt x="194" y="32"/>
                  <a:pt x="193" y="31"/>
                  <a:pt x="192" y="30"/>
                </a:cubicBezTo>
                <a:cubicBezTo>
                  <a:pt x="192" y="29"/>
                  <a:pt x="191" y="30"/>
                  <a:pt x="191" y="31"/>
                </a:cubicBezTo>
                <a:lnTo>
                  <a:pt x="177" y="37"/>
                </a:lnTo>
                <a:close/>
                <a:moveTo>
                  <a:pt x="93" y="105"/>
                </a:moveTo>
                <a:cubicBezTo>
                  <a:pt x="98" y="102"/>
                  <a:pt x="103" y="100"/>
                  <a:pt x="107" y="97"/>
                </a:cubicBezTo>
                <a:cubicBezTo>
                  <a:pt x="102" y="99"/>
                  <a:pt x="97" y="101"/>
                  <a:pt x="91" y="103"/>
                </a:cubicBezTo>
                <a:cubicBezTo>
                  <a:pt x="91" y="104"/>
                  <a:pt x="93" y="105"/>
                  <a:pt x="93" y="105"/>
                </a:cubicBezTo>
                <a:close/>
                <a:moveTo>
                  <a:pt x="135" y="20"/>
                </a:moveTo>
                <a:cubicBezTo>
                  <a:pt x="135" y="21"/>
                  <a:pt x="135" y="21"/>
                  <a:pt x="135" y="21"/>
                </a:cubicBezTo>
                <a:cubicBezTo>
                  <a:pt x="135" y="21"/>
                  <a:pt x="134" y="21"/>
                  <a:pt x="134" y="21"/>
                </a:cubicBezTo>
                <a:cubicBezTo>
                  <a:pt x="127" y="25"/>
                  <a:pt x="119" y="32"/>
                  <a:pt x="113" y="40"/>
                </a:cubicBezTo>
                <a:cubicBezTo>
                  <a:pt x="110" y="44"/>
                  <a:pt x="110" y="44"/>
                  <a:pt x="110" y="44"/>
                </a:cubicBezTo>
                <a:cubicBezTo>
                  <a:pt x="110" y="44"/>
                  <a:pt x="110" y="45"/>
                  <a:pt x="110" y="45"/>
                </a:cubicBezTo>
                <a:cubicBezTo>
                  <a:pt x="118" y="35"/>
                  <a:pt x="126" y="26"/>
                  <a:pt x="135" y="21"/>
                </a:cubicBezTo>
                <a:lnTo>
                  <a:pt x="135" y="20"/>
                </a:lnTo>
                <a:close/>
                <a:moveTo>
                  <a:pt x="76" y="95"/>
                </a:moveTo>
                <a:cubicBezTo>
                  <a:pt x="76" y="94"/>
                  <a:pt x="76" y="94"/>
                  <a:pt x="76" y="94"/>
                </a:cubicBezTo>
                <a:cubicBezTo>
                  <a:pt x="93" y="84"/>
                  <a:pt x="93" y="84"/>
                  <a:pt x="93" y="84"/>
                </a:cubicBezTo>
                <a:cubicBezTo>
                  <a:pt x="86" y="87"/>
                  <a:pt x="79" y="90"/>
                  <a:pt x="72" y="92"/>
                </a:cubicBezTo>
                <a:lnTo>
                  <a:pt x="76" y="95"/>
                </a:lnTo>
                <a:close/>
                <a:moveTo>
                  <a:pt x="98" y="109"/>
                </a:moveTo>
                <a:cubicBezTo>
                  <a:pt x="103" y="106"/>
                  <a:pt x="108" y="103"/>
                  <a:pt x="113" y="100"/>
                </a:cubicBezTo>
                <a:cubicBezTo>
                  <a:pt x="107" y="102"/>
                  <a:pt x="101" y="104"/>
                  <a:pt x="95" y="107"/>
                </a:cubicBezTo>
                <a:cubicBezTo>
                  <a:pt x="96" y="107"/>
                  <a:pt x="98" y="109"/>
                  <a:pt x="98" y="109"/>
                </a:cubicBezTo>
                <a:close/>
                <a:moveTo>
                  <a:pt x="109" y="136"/>
                </a:moveTo>
                <a:cubicBezTo>
                  <a:pt x="109" y="136"/>
                  <a:pt x="109" y="134"/>
                  <a:pt x="109" y="134"/>
                </a:cubicBezTo>
                <a:cubicBezTo>
                  <a:pt x="108" y="128"/>
                  <a:pt x="105" y="123"/>
                  <a:pt x="101" y="118"/>
                </a:cubicBezTo>
                <a:cubicBezTo>
                  <a:pt x="98" y="119"/>
                  <a:pt x="98" y="119"/>
                  <a:pt x="98" y="119"/>
                </a:cubicBezTo>
                <a:cubicBezTo>
                  <a:pt x="98" y="120"/>
                  <a:pt x="99" y="120"/>
                  <a:pt x="99" y="120"/>
                </a:cubicBezTo>
                <a:cubicBezTo>
                  <a:pt x="103" y="125"/>
                  <a:pt x="106" y="130"/>
                  <a:pt x="109" y="135"/>
                </a:cubicBezTo>
                <a:cubicBezTo>
                  <a:pt x="109" y="136"/>
                  <a:pt x="109" y="137"/>
                  <a:pt x="109" y="136"/>
                </a:cubicBezTo>
                <a:close/>
                <a:moveTo>
                  <a:pt x="74" y="73"/>
                </a:moveTo>
                <a:cubicBezTo>
                  <a:pt x="74" y="72"/>
                  <a:pt x="73" y="72"/>
                  <a:pt x="73" y="72"/>
                </a:cubicBezTo>
                <a:cubicBezTo>
                  <a:pt x="66" y="75"/>
                  <a:pt x="59" y="79"/>
                  <a:pt x="51" y="82"/>
                </a:cubicBezTo>
                <a:cubicBezTo>
                  <a:pt x="53" y="83"/>
                  <a:pt x="55" y="84"/>
                  <a:pt x="55" y="84"/>
                </a:cubicBezTo>
                <a:lnTo>
                  <a:pt x="74" y="73"/>
                </a:lnTo>
                <a:close/>
                <a:moveTo>
                  <a:pt x="97" y="118"/>
                </a:moveTo>
                <a:cubicBezTo>
                  <a:pt x="98" y="117"/>
                  <a:pt x="99" y="117"/>
                  <a:pt x="99" y="116"/>
                </a:cubicBezTo>
                <a:cubicBezTo>
                  <a:pt x="98" y="115"/>
                  <a:pt x="97" y="114"/>
                  <a:pt x="97" y="114"/>
                </a:cubicBezTo>
                <a:cubicBezTo>
                  <a:pt x="96" y="114"/>
                  <a:pt x="95" y="115"/>
                  <a:pt x="94" y="115"/>
                </a:cubicBezTo>
                <a:cubicBezTo>
                  <a:pt x="93" y="115"/>
                  <a:pt x="93" y="114"/>
                  <a:pt x="93" y="114"/>
                </a:cubicBezTo>
                <a:cubicBezTo>
                  <a:pt x="93" y="113"/>
                  <a:pt x="94" y="112"/>
                  <a:pt x="94" y="112"/>
                </a:cubicBezTo>
                <a:cubicBezTo>
                  <a:pt x="94" y="111"/>
                  <a:pt x="92" y="111"/>
                  <a:pt x="92" y="110"/>
                </a:cubicBezTo>
                <a:cubicBezTo>
                  <a:pt x="91" y="109"/>
                  <a:pt x="90" y="110"/>
                  <a:pt x="90" y="110"/>
                </a:cubicBezTo>
                <a:cubicBezTo>
                  <a:pt x="89" y="110"/>
                  <a:pt x="89" y="108"/>
                  <a:pt x="89" y="108"/>
                </a:cubicBezTo>
                <a:cubicBezTo>
                  <a:pt x="88" y="107"/>
                  <a:pt x="87" y="106"/>
                  <a:pt x="86" y="106"/>
                </a:cubicBezTo>
                <a:cubicBezTo>
                  <a:pt x="85" y="106"/>
                  <a:pt x="84" y="106"/>
                  <a:pt x="84" y="105"/>
                </a:cubicBezTo>
                <a:cubicBezTo>
                  <a:pt x="84" y="104"/>
                  <a:pt x="82" y="103"/>
                  <a:pt x="82" y="103"/>
                </a:cubicBezTo>
                <a:cubicBezTo>
                  <a:pt x="81" y="103"/>
                  <a:pt x="80" y="104"/>
                  <a:pt x="80" y="104"/>
                </a:cubicBezTo>
                <a:cubicBezTo>
                  <a:pt x="87" y="108"/>
                  <a:pt x="92" y="113"/>
                  <a:pt x="97" y="118"/>
                </a:cubicBezTo>
                <a:cubicBezTo>
                  <a:pt x="97" y="119"/>
                  <a:pt x="97" y="118"/>
                  <a:pt x="97" y="118"/>
                </a:cubicBezTo>
                <a:close/>
                <a:moveTo>
                  <a:pt x="18" y="61"/>
                </a:moveTo>
                <a:cubicBezTo>
                  <a:pt x="26" y="55"/>
                  <a:pt x="35" y="50"/>
                  <a:pt x="43" y="43"/>
                </a:cubicBezTo>
                <a:cubicBezTo>
                  <a:pt x="34" y="48"/>
                  <a:pt x="25" y="53"/>
                  <a:pt x="16" y="59"/>
                </a:cubicBezTo>
                <a:cubicBezTo>
                  <a:pt x="16" y="60"/>
                  <a:pt x="17" y="60"/>
                  <a:pt x="18" y="61"/>
                </a:cubicBezTo>
                <a:close/>
                <a:moveTo>
                  <a:pt x="33" y="73"/>
                </a:moveTo>
                <a:cubicBezTo>
                  <a:pt x="54" y="58"/>
                  <a:pt x="54" y="58"/>
                  <a:pt x="54" y="58"/>
                </a:cubicBezTo>
                <a:cubicBezTo>
                  <a:pt x="45" y="62"/>
                  <a:pt x="37" y="66"/>
                  <a:pt x="29" y="71"/>
                </a:cubicBezTo>
                <a:cubicBezTo>
                  <a:pt x="30" y="72"/>
                  <a:pt x="32" y="74"/>
                  <a:pt x="33" y="73"/>
                </a:cubicBezTo>
                <a:close/>
                <a:moveTo>
                  <a:pt x="48" y="81"/>
                </a:moveTo>
                <a:cubicBezTo>
                  <a:pt x="68" y="68"/>
                  <a:pt x="68" y="68"/>
                  <a:pt x="68" y="68"/>
                </a:cubicBezTo>
                <a:cubicBezTo>
                  <a:pt x="60" y="72"/>
                  <a:pt x="52" y="75"/>
                  <a:pt x="44" y="79"/>
                </a:cubicBezTo>
                <a:lnTo>
                  <a:pt x="48" y="81"/>
                </a:lnTo>
                <a:close/>
                <a:moveTo>
                  <a:pt x="69" y="91"/>
                </a:moveTo>
                <a:cubicBezTo>
                  <a:pt x="76" y="86"/>
                  <a:pt x="83" y="83"/>
                  <a:pt x="89" y="79"/>
                </a:cubicBezTo>
                <a:cubicBezTo>
                  <a:pt x="82" y="81"/>
                  <a:pt x="74" y="84"/>
                  <a:pt x="67" y="87"/>
                </a:cubicBezTo>
                <a:cubicBezTo>
                  <a:pt x="67" y="88"/>
                  <a:pt x="65" y="88"/>
                  <a:pt x="65" y="89"/>
                </a:cubicBezTo>
                <a:cubicBezTo>
                  <a:pt x="66" y="89"/>
                  <a:pt x="68" y="91"/>
                  <a:pt x="69" y="91"/>
                </a:cubicBezTo>
                <a:close/>
                <a:moveTo>
                  <a:pt x="181" y="46"/>
                </a:moveTo>
                <a:cubicBezTo>
                  <a:pt x="187" y="44"/>
                  <a:pt x="193" y="43"/>
                  <a:pt x="199" y="42"/>
                </a:cubicBezTo>
                <a:cubicBezTo>
                  <a:pt x="198" y="39"/>
                  <a:pt x="197" y="37"/>
                  <a:pt x="195" y="34"/>
                </a:cubicBezTo>
                <a:cubicBezTo>
                  <a:pt x="195" y="34"/>
                  <a:pt x="194" y="35"/>
                  <a:pt x="193" y="35"/>
                </a:cubicBezTo>
                <a:cubicBezTo>
                  <a:pt x="190" y="37"/>
                  <a:pt x="188" y="38"/>
                  <a:pt x="185" y="39"/>
                </a:cubicBezTo>
                <a:cubicBezTo>
                  <a:pt x="184" y="39"/>
                  <a:pt x="184" y="39"/>
                  <a:pt x="184" y="40"/>
                </a:cubicBezTo>
                <a:cubicBezTo>
                  <a:pt x="184" y="40"/>
                  <a:pt x="184" y="40"/>
                  <a:pt x="184" y="40"/>
                </a:cubicBezTo>
                <a:cubicBezTo>
                  <a:pt x="184" y="40"/>
                  <a:pt x="184" y="40"/>
                  <a:pt x="184" y="40"/>
                </a:cubicBezTo>
                <a:cubicBezTo>
                  <a:pt x="187" y="39"/>
                  <a:pt x="190" y="38"/>
                  <a:pt x="193" y="38"/>
                </a:cubicBezTo>
                <a:cubicBezTo>
                  <a:pt x="194" y="38"/>
                  <a:pt x="197" y="38"/>
                  <a:pt x="196" y="39"/>
                </a:cubicBezTo>
                <a:cubicBezTo>
                  <a:pt x="191" y="41"/>
                  <a:pt x="186" y="44"/>
                  <a:pt x="181" y="46"/>
                </a:cubicBezTo>
                <a:close/>
                <a:moveTo>
                  <a:pt x="40" y="17"/>
                </a:moveTo>
                <a:cubicBezTo>
                  <a:pt x="40" y="17"/>
                  <a:pt x="40" y="17"/>
                  <a:pt x="40" y="17"/>
                </a:cubicBezTo>
                <a:cubicBezTo>
                  <a:pt x="34" y="20"/>
                  <a:pt x="29" y="23"/>
                  <a:pt x="24" y="26"/>
                </a:cubicBezTo>
                <a:cubicBezTo>
                  <a:pt x="21" y="28"/>
                  <a:pt x="18" y="30"/>
                  <a:pt x="15" y="33"/>
                </a:cubicBezTo>
                <a:cubicBezTo>
                  <a:pt x="15" y="33"/>
                  <a:pt x="15" y="33"/>
                  <a:pt x="14" y="33"/>
                </a:cubicBezTo>
                <a:cubicBezTo>
                  <a:pt x="13" y="34"/>
                  <a:pt x="13" y="36"/>
                  <a:pt x="12" y="38"/>
                </a:cubicBezTo>
                <a:lnTo>
                  <a:pt x="40" y="17"/>
                </a:lnTo>
                <a:close/>
                <a:moveTo>
                  <a:pt x="21" y="64"/>
                </a:moveTo>
                <a:cubicBezTo>
                  <a:pt x="48" y="45"/>
                  <a:pt x="48" y="45"/>
                  <a:pt x="48" y="45"/>
                </a:cubicBezTo>
                <a:cubicBezTo>
                  <a:pt x="38" y="50"/>
                  <a:pt x="28" y="55"/>
                  <a:pt x="19" y="63"/>
                </a:cubicBezTo>
                <a:cubicBezTo>
                  <a:pt x="19" y="63"/>
                  <a:pt x="20" y="64"/>
                  <a:pt x="20" y="65"/>
                </a:cubicBezTo>
                <a:cubicBezTo>
                  <a:pt x="21" y="65"/>
                  <a:pt x="21" y="64"/>
                  <a:pt x="21" y="64"/>
                </a:cubicBezTo>
                <a:close/>
                <a:moveTo>
                  <a:pt x="13" y="44"/>
                </a:moveTo>
                <a:cubicBezTo>
                  <a:pt x="22" y="36"/>
                  <a:pt x="32" y="29"/>
                  <a:pt x="41" y="22"/>
                </a:cubicBezTo>
                <a:cubicBezTo>
                  <a:pt x="31" y="28"/>
                  <a:pt x="21" y="34"/>
                  <a:pt x="12" y="41"/>
                </a:cubicBezTo>
                <a:cubicBezTo>
                  <a:pt x="11" y="42"/>
                  <a:pt x="12" y="43"/>
                  <a:pt x="12" y="45"/>
                </a:cubicBezTo>
                <a:cubicBezTo>
                  <a:pt x="12" y="44"/>
                  <a:pt x="12" y="44"/>
                  <a:pt x="13" y="44"/>
                </a:cubicBezTo>
                <a:close/>
                <a:moveTo>
                  <a:pt x="14" y="51"/>
                </a:moveTo>
                <a:cubicBezTo>
                  <a:pt x="23" y="43"/>
                  <a:pt x="32" y="37"/>
                  <a:pt x="41" y="30"/>
                </a:cubicBezTo>
                <a:cubicBezTo>
                  <a:pt x="37" y="31"/>
                  <a:pt x="34" y="33"/>
                  <a:pt x="31" y="35"/>
                </a:cubicBezTo>
                <a:cubicBezTo>
                  <a:pt x="25" y="39"/>
                  <a:pt x="18" y="43"/>
                  <a:pt x="12" y="48"/>
                </a:cubicBezTo>
                <a:cubicBezTo>
                  <a:pt x="12" y="49"/>
                  <a:pt x="12" y="52"/>
                  <a:pt x="14" y="51"/>
                </a:cubicBezTo>
                <a:close/>
                <a:moveTo>
                  <a:pt x="35" y="79"/>
                </a:moveTo>
                <a:cubicBezTo>
                  <a:pt x="35" y="79"/>
                  <a:pt x="35" y="80"/>
                  <a:pt x="35" y="80"/>
                </a:cubicBezTo>
                <a:cubicBezTo>
                  <a:pt x="47" y="86"/>
                  <a:pt x="59" y="93"/>
                  <a:pt x="71" y="99"/>
                </a:cubicBezTo>
                <a:cubicBezTo>
                  <a:pt x="72" y="97"/>
                  <a:pt x="72" y="97"/>
                  <a:pt x="72" y="97"/>
                </a:cubicBezTo>
                <a:cubicBezTo>
                  <a:pt x="71" y="97"/>
                  <a:pt x="69" y="96"/>
                  <a:pt x="69" y="96"/>
                </a:cubicBezTo>
                <a:cubicBezTo>
                  <a:pt x="67" y="95"/>
                  <a:pt x="66" y="95"/>
                  <a:pt x="65" y="95"/>
                </a:cubicBezTo>
                <a:cubicBezTo>
                  <a:pt x="65" y="95"/>
                  <a:pt x="65" y="94"/>
                  <a:pt x="65" y="93"/>
                </a:cubicBezTo>
                <a:cubicBezTo>
                  <a:pt x="64" y="93"/>
                  <a:pt x="63" y="92"/>
                  <a:pt x="62" y="92"/>
                </a:cubicBezTo>
                <a:cubicBezTo>
                  <a:pt x="52" y="86"/>
                  <a:pt x="42" y="83"/>
                  <a:pt x="31" y="77"/>
                </a:cubicBezTo>
                <a:cubicBezTo>
                  <a:pt x="34" y="79"/>
                  <a:pt x="34" y="79"/>
                  <a:pt x="34" y="79"/>
                </a:cubicBezTo>
                <a:cubicBezTo>
                  <a:pt x="34" y="80"/>
                  <a:pt x="34" y="79"/>
                  <a:pt x="35" y="79"/>
                </a:cubicBezTo>
                <a:close/>
                <a:moveTo>
                  <a:pt x="15" y="55"/>
                </a:moveTo>
                <a:cubicBezTo>
                  <a:pt x="24" y="48"/>
                  <a:pt x="33" y="42"/>
                  <a:pt x="42" y="35"/>
                </a:cubicBezTo>
                <a:cubicBezTo>
                  <a:pt x="32" y="40"/>
                  <a:pt x="22" y="45"/>
                  <a:pt x="13" y="54"/>
                </a:cubicBezTo>
                <a:cubicBezTo>
                  <a:pt x="14" y="54"/>
                  <a:pt x="14" y="55"/>
                  <a:pt x="15" y="55"/>
                </a:cubicBezTo>
                <a:close/>
                <a:moveTo>
                  <a:pt x="27" y="70"/>
                </a:moveTo>
                <a:cubicBezTo>
                  <a:pt x="36" y="63"/>
                  <a:pt x="45" y="58"/>
                  <a:pt x="53" y="51"/>
                </a:cubicBezTo>
                <a:cubicBezTo>
                  <a:pt x="43" y="56"/>
                  <a:pt x="33" y="61"/>
                  <a:pt x="23" y="67"/>
                </a:cubicBezTo>
                <a:cubicBezTo>
                  <a:pt x="24" y="68"/>
                  <a:pt x="25" y="68"/>
                  <a:pt x="26" y="69"/>
                </a:cubicBezTo>
                <a:cubicBezTo>
                  <a:pt x="27" y="70"/>
                  <a:pt x="27" y="70"/>
                  <a:pt x="27" y="70"/>
                </a:cubicBezTo>
                <a:close/>
                <a:moveTo>
                  <a:pt x="41" y="77"/>
                </a:moveTo>
                <a:cubicBezTo>
                  <a:pt x="41" y="77"/>
                  <a:pt x="41" y="77"/>
                  <a:pt x="42" y="77"/>
                </a:cubicBezTo>
                <a:cubicBezTo>
                  <a:pt x="50" y="70"/>
                  <a:pt x="58" y="65"/>
                  <a:pt x="66" y="59"/>
                </a:cubicBezTo>
                <a:cubicBezTo>
                  <a:pt x="65" y="59"/>
                  <a:pt x="65" y="59"/>
                  <a:pt x="64" y="59"/>
                </a:cubicBezTo>
                <a:cubicBezTo>
                  <a:pt x="54" y="64"/>
                  <a:pt x="45" y="69"/>
                  <a:pt x="35" y="74"/>
                </a:cubicBezTo>
                <a:cubicBezTo>
                  <a:pt x="37" y="76"/>
                  <a:pt x="39" y="77"/>
                  <a:pt x="41" y="77"/>
                </a:cubicBezTo>
                <a:close/>
                <a:moveTo>
                  <a:pt x="178" y="71"/>
                </a:moveTo>
                <a:cubicBezTo>
                  <a:pt x="179" y="71"/>
                  <a:pt x="180" y="71"/>
                  <a:pt x="180" y="71"/>
                </a:cubicBezTo>
                <a:cubicBezTo>
                  <a:pt x="184" y="69"/>
                  <a:pt x="189" y="68"/>
                  <a:pt x="193" y="68"/>
                </a:cubicBezTo>
                <a:cubicBezTo>
                  <a:pt x="193" y="69"/>
                  <a:pt x="192" y="70"/>
                  <a:pt x="192" y="70"/>
                </a:cubicBezTo>
                <a:cubicBezTo>
                  <a:pt x="185" y="74"/>
                  <a:pt x="178" y="77"/>
                  <a:pt x="170" y="81"/>
                </a:cubicBezTo>
                <a:cubicBezTo>
                  <a:pt x="187" y="78"/>
                  <a:pt x="187" y="78"/>
                  <a:pt x="187" y="78"/>
                </a:cubicBezTo>
                <a:cubicBezTo>
                  <a:pt x="192" y="72"/>
                  <a:pt x="196" y="65"/>
                  <a:pt x="199" y="58"/>
                </a:cubicBezTo>
                <a:cubicBezTo>
                  <a:pt x="193" y="61"/>
                  <a:pt x="187" y="63"/>
                  <a:pt x="182" y="65"/>
                </a:cubicBezTo>
                <a:cubicBezTo>
                  <a:pt x="181" y="65"/>
                  <a:pt x="181" y="65"/>
                  <a:pt x="181" y="65"/>
                </a:cubicBezTo>
                <a:cubicBezTo>
                  <a:pt x="182" y="65"/>
                  <a:pt x="182" y="65"/>
                  <a:pt x="182" y="65"/>
                </a:cubicBezTo>
                <a:cubicBezTo>
                  <a:pt x="191" y="63"/>
                  <a:pt x="191" y="63"/>
                  <a:pt x="191" y="63"/>
                </a:cubicBezTo>
                <a:cubicBezTo>
                  <a:pt x="193" y="63"/>
                  <a:pt x="195" y="62"/>
                  <a:pt x="196" y="62"/>
                </a:cubicBezTo>
                <a:cubicBezTo>
                  <a:pt x="196" y="63"/>
                  <a:pt x="196" y="64"/>
                  <a:pt x="195" y="64"/>
                </a:cubicBezTo>
                <a:cubicBezTo>
                  <a:pt x="189" y="67"/>
                  <a:pt x="184" y="69"/>
                  <a:pt x="178" y="71"/>
                </a:cubicBezTo>
                <a:close/>
                <a:moveTo>
                  <a:pt x="193" y="59"/>
                </a:moveTo>
                <a:cubicBezTo>
                  <a:pt x="193" y="58"/>
                  <a:pt x="193" y="58"/>
                  <a:pt x="193" y="58"/>
                </a:cubicBezTo>
                <a:cubicBezTo>
                  <a:pt x="187" y="59"/>
                  <a:pt x="181" y="61"/>
                  <a:pt x="176" y="63"/>
                </a:cubicBezTo>
                <a:cubicBezTo>
                  <a:pt x="175" y="63"/>
                  <a:pt x="175" y="63"/>
                  <a:pt x="174" y="62"/>
                </a:cubicBezTo>
                <a:cubicBezTo>
                  <a:pt x="174" y="62"/>
                  <a:pt x="174" y="61"/>
                  <a:pt x="174" y="61"/>
                </a:cubicBezTo>
                <a:cubicBezTo>
                  <a:pt x="182" y="57"/>
                  <a:pt x="190" y="54"/>
                  <a:pt x="198" y="51"/>
                </a:cubicBezTo>
                <a:cubicBezTo>
                  <a:pt x="198" y="51"/>
                  <a:pt x="200" y="50"/>
                  <a:pt x="198" y="51"/>
                </a:cubicBezTo>
                <a:cubicBezTo>
                  <a:pt x="191" y="52"/>
                  <a:pt x="185" y="53"/>
                  <a:pt x="178" y="55"/>
                </a:cubicBezTo>
                <a:cubicBezTo>
                  <a:pt x="178" y="55"/>
                  <a:pt x="176" y="55"/>
                  <a:pt x="176" y="54"/>
                </a:cubicBezTo>
                <a:cubicBezTo>
                  <a:pt x="176" y="53"/>
                  <a:pt x="177" y="53"/>
                  <a:pt x="177" y="52"/>
                </a:cubicBezTo>
                <a:cubicBezTo>
                  <a:pt x="183" y="50"/>
                  <a:pt x="189" y="47"/>
                  <a:pt x="195" y="45"/>
                </a:cubicBezTo>
                <a:cubicBezTo>
                  <a:pt x="196" y="45"/>
                  <a:pt x="196" y="45"/>
                  <a:pt x="196" y="45"/>
                </a:cubicBezTo>
                <a:cubicBezTo>
                  <a:pt x="197" y="44"/>
                  <a:pt x="197" y="44"/>
                  <a:pt x="197" y="44"/>
                </a:cubicBezTo>
                <a:cubicBezTo>
                  <a:pt x="196" y="45"/>
                  <a:pt x="196" y="45"/>
                  <a:pt x="196" y="45"/>
                </a:cubicBezTo>
                <a:cubicBezTo>
                  <a:pt x="196" y="45"/>
                  <a:pt x="195" y="45"/>
                  <a:pt x="195" y="45"/>
                </a:cubicBezTo>
                <a:cubicBezTo>
                  <a:pt x="195" y="45"/>
                  <a:pt x="195" y="45"/>
                  <a:pt x="195" y="45"/>
                </a:cubicBezTo>
                <a:cubicBezTo>
                  <a:pt x="188" y="46"/>
                  <a:pt x="181" y="48"/>
                  <a:pt x="174" y="49"/>
                </a:cubicBezTo>
                <a:cubicBezTo>
                  <a:pt x="172" y="50"/>
                  <a:pt x="170" y="51"/>
                  <a:pt x="168" y="51"/>
                </a:cubicBezTo>
                <a:cubicBezTo>
                  <a:pt x="168" y="50"/>
                  <a:pt x="168" y="49"/>
                  <a:pt x="168" y="49"/>
                </a:cubicBezTo>
                <a:cubicBezTo>
                  <a:pt x="175" y="46"/>
                  <a:pt x="182" y="43"/>
                  <a:pt x="189" y="41"/>
                </a:cubicBezTo>
                <a:cubicBezTo>
                  <a:pt x="186" y="41"/>
                  <a:pt x="184" y="41"/>
                  <a:pt x="182" y="42"/>
                </a:cubicBezTo>
                <a:cubicBezTo>
                  <a:pt x="177" y="43"/>
                  <a:pt x="172" y="44"/>
                  <a:pt x="168" y="46"/>
                </a:cubicBezTo>
                <a:cubicBezTo>
                  <a:pt x="168" y="47"/>
                  <a:pt x="167" y="45"/>
                  <a:pt x="167" y="45"/>
                </a:cubicBezTo>
                <a:cubicBezTo>
                  <a:pt x="173" y="42"/>
                  <a:pt x="179" y="40"/>
                  <a:pt x="184" y="37"/>
                </a:cubicBezTo>
                <a:cubicBezTo>
                  <a:pt x="185" y="37"/>
                  <a:pt x="185" y="37"/>
                  <a:pt x="185" y="37"/>
                </a:cubicBezTo>
                <a:cubicBezTo>
                  <a:pt x="185" y="37"/>
                  <a:pt x="185" y="37"/>
                  <a:pt x="185" y="37"/>
                </a:cubicBezTo>
                <a:cubicBezTo>
                  <a:pt x="186" y="36"/>
                  <a:pt x="186" y="36"/>
                  <a:pt x="186" y="36"/>
                </a:cubicBezTo>
                <a:cubicBezTo>
                  <a:pt x="185" y="37"/>
                  <a:pt x="185" y="37"/>
                  <a:pt x="185" y="37"/>
                </a:cubicBezTo>
                <a:cubicBezTo>
                  <a:pt x="185" y="37"/>
                  <a:pt x="185" y="37"/>
                  <a:pt x="185" y="37"/>
                </a:cubicBezTo>
                <a:cubicBezTo>
                  <a:pt x="184" y="37"/>
                  <a:pt x="184" y="37"/>
                  <a:pt x="184" y="37"/>
                </a:cubicBezTo>
                <a:cubicBezTo>
                  <a:pt x="184" y="37"/>
                  <a:pt x="184" y="37"/>
                  <a:pt x="184" y="37"/>
                </a:cubicBezTo>
                <a:cubicBezTo>
                  <a:pt x="178" y="39"/>
                  <a:pt x="172" y="40"/>
                  <a:pt x="167" y="42"/>
                </a:cubicBezTo>
                <a:cubicBezTo>
                  <a:pt x="166" y="42"/>
                  <a:pt x="166" y="40"/>
                  <a:pt x="166" y="40"/>
                </a:cubicBezTo>
                <a:cubicBezTo>
                  <a:pt x="174" y="36"/>
                  <a:pt x="181" y="33"/>
                  <a:pt x="188" y="30"/>
                </a:cubicBezTo>
                <a:cubicBezTo>
                  <a:pt x="188" y="30"/>
                  <a:pt x="189" y="30"/>
                  <a:pt x="188" y="30"/>
                </a:cubicBezTo>
                <a:cubicBezTo>
                  <a:pt x="180" y="31"/>
                  <a:pt x="172" y="33"/>
                  <a:pt x="164" y="37"/>
                </a:cubicBezTo>
                <a:cubicBezTo>
                  <a:pt x="164" y="37"/>
                  <a:pt x="163" y="37"/>
                  <a:pt x="162" y="36"/>
                </a:cubicBezTo>
                <a:cubicBezTo>
                  <a:pt x="162" y="36"/>
                  <a:pt x="163" y="35"/>
                  <a:pt x="164" y="34"/>
                </a:cubicBezTo>
                <a:cubicBezTo>
                  <a:pt x="170" y="31"/>
                  <a:pt x="177" y="28"/>
                  <a:pt x="184" y="24"/>
                </a:cubicBezTo>
                <a:cubicBezTo>
                  <a:pt x="185" y="24"/>
                  <a:pt x="184" y="24"/>
                  <a:pt x="184" y="24"/>
                </a:cubicBezTo>
                <a:cubicBezTo>
                  <a:pt x="176" y="26"/>
                  <a:pt x="169" y="27"/>
                  <a:pt x="162" y="31"/>
                </a:cubicBezTo>
                <a:cubicBezTo>
                  <a:pt x="161" y="31"/>
                  <a:pt x="162" y="29"/>
                  <a:pt x="163" y="29"/>
                </a:cubicBezTo>
                <a:cubicBezTo>
                  <a:pt x="167" y="26"/>
                  <a:pt x="171" y="25"/>
                  <a:pt x="175" y="23"/>
                </a:cubicBezTo>
                <a:cubicBezTo>
                  <a:pt x="175" y="22"/>
                  <a:pt x="175" y="22"/>
                  <a:pt x="175" y="22"/>
                </a:cubicBezTo>
                <a:cubicBezTo>
                  <a:pt x="175" y="23"/>
                  <a:pt x="175" y="23"/>
                  <a:pt x="175" y="23"/>
                </a:cubicBezTo>
                <a:cubicBezTo>
                  <a:pt x="175" y="22"/>
                  <a:pt x="175" y="22"/>
                  <a:pt x="175" y="22"/>
                </a:cubicBezTo>
                <a:cubicBezTo>
                  <a:pt x="168" y="24"/>
                  <a:pt x="162" y="26"/>
                  <a:pt x="156" y="29"/>
                </a:cubicBezTo>
                <a:cubicBezTo>
                  <a:pt x="156" y="29"/>
                  <a:pt x="155" y="28"/>
                  <a:pt x="155" y="28"/>
                </a:cubicBezTo>
                <a:cubicBezTo>
                  <a:pt x="160" y="25"/>
                  <a:pt x="165" y="22"/>
                  <a:pt x="170" y="20"/>
                </a:cubicBezTo>
                <a:cubicBezTo>
                  <a:pt x="170" y="19"/>
                  <a:pt x="170" y="19"/>
                  <a:pt x="170" y="19"/>
                </a:cubicBezTo>
                <a:cubicBezTo>
                  <a:pt x="164" y="22"/>
                  <a:pt x="159" y="23"/>
                  <a:pt x="154" y="26"/>
                </a:cubicBezTo>
                <a:cubicBezTo>
                  <a:pt x="154" y="26"/>
                  <a:pt x="153" y="26"/>
                  <a:pt x="152" y="26"/>
                </a:cubicBezTo>
                <a:cubicBezTo>
                  <a:pt x="152" y="25"/>
                  <a:pt x="152" y="25"/>
                  <a:pt x="153" y="24"/>
                </a:cubicBezTo>
                <a:cubicBezTo>
                  <a:pt x="156" y="22"/>
                  <a:pt x="160" y="20"/>
                  <a:pt x="164" y="17"/>
                </a:cubicBezTo>
                <a:cubicBezTo>
                  <a:pt x="159" y="17"/>
                  <a:pt x="155" y="20"/>
                  <a:pt x="152" y="23"/>
                </a:cubicBezTo>
                <a:cubicBezTo>
                  <a:pt x="152" y="23"/>
                  <a:pt x="153" y="22"/>
                  <a:pt x="152" y="23"/>
                </a:cubicBezTo>
                <a:cubicBezTo>
                  <a:pt x="151" y="24"/>
                  <a:pt x="150" y="25"/>
                  <a:pt x="149" y="25"/>
                </a:cubicBezTo>
                <a:cubicBezTo>
                  <a:pt x="148" y="25"/>
                  <a:pt x="148" y="24"/>
                  <a:pt x="148" y="23"/>
                </a:cubicBezTo>
                <a:cubicBezTo>
                  <a:pt x="150" y="21"/>
                  <a:pt x="154" y="20"/>
                  <a:pt x="157" y="18"/>
                </a:cubicBezTo>
                <a:cubicBezTo>
                  <a:pt x="155" y="18"/>
                  <a:pt x="154" y="18"/>
                  <a:pt x="154" y="18"/>
                </a:cubicBezTo>
                <a:cubicBezTo>
                  <a:pt x="139" y="21"/>
                  <a:pt x="126" y="31"/>
                  <a:pt x="114" y="48"/>
                </a:cubicBezTo>
                <a:cubicBezTo>
                  <a:pt x="115" y="51"/>
                  <a:pt x="112" y="51"/>
                  <a:pt x="111" y="51"/>
                </a:cubicBezTo>
                <a:cubicBezTo>
                  <a:pt x="110" y="51"/>
                  <a:pt x="109" y="51"/>
                  <a:pt x="108" y="51"/>
                </a:cubicBezTo>
                <a:cubicBezTo>
                  <a:pt x="108" y="49"/>
                  <a:pt x="105" y="48"/>
                  <a:pt x="104" y="48"/>
                </a:cubicBezTo>
                <a:cubicBezTo>
                  <a:pt x="103" y="46"/>
                  <a:pt x="103" y="44"/>
                  <a:pt x="102" y="43"/>
                </a:cubicBezTo>
                <a:cubicBezTo>
                  <a:pt x="99" y="37"/>
                  <a:pt x="94" y="32"/>
                  <a:pt x="89" y="27"/>
                </a:cubicBezTo>
                <a:cubicBezTo>
                  <a:pt x="77" y="18"/>
                  <a:pt x="60" y="10"/>
                  <a:pt x="47" y="6"/>
                </a:cubicBezTo>
                <a:cubicBezTo>
                  <a:pt x="41" y="12"/>
                  <a:pt x="35" y="16"/>
                  <a:pt x="28" y="21"/>
                </a:cubicBezTo>
                <a:cubicBezTo>
                  <a:pt x="28" y="22"/>
                  <a:pt x="28" y="22"/>
                  <a:pt x="28" y="22"/>
                </a:cubicBezTo>
                <a:cubicBezTo>
                  <a:pt x="28" y="21"/>
                  <a:pt x="28" y="21"/>
                  <a:pt x="28" y="21"/>
                </a:cubicBezTo>
                <a:cubicBezTo>
                  <a:pt x="28" y="21"/>
                  <a:pt x="29" y="21"/>
                  <a:pt x="29" y="21"/>
                </a:cubicBezTo>
                <a:cubicBezTo>
                  <a:pt x="35" y="17"/>
                  <a:pt x="42" y="14"/>
                  <a:pt x="49" y="10"/>
                </a:cubicBezTo>
                <a:cubicBezTo>
                  <a:pt x="49" y="10"/>
                  <a:pt x="50" y="11"/>
                  <a:pt x="49" y="11"/>
                </a:cubicBezTo>
                <a:cubicBezTo>
                  <a:pt x="42" y="17"/>
                  <a:pt x="34" y="23"/>
                  <a:pt x="27" y="29"/>
                </a:cubicBezTo>
                <a:cubicBezTo>
                  <a:pt x="27" y="29"/>
                  <a:pt x="27" y="29"/>
                  <a:pt x="27" y="29"/>
                </a:cubicBezTo>
                <a:cubicBezTo>
                  <a:pt x="27" y="29"/>
                  <a:pt x="27" y="29"/>
                  <a:pt x="27" y="29"/>
                </a:cubicBezTo>
                <a:cubicBezTo>
                  <a:pt x="34" y="24"/>
                  <a:pt x="42" y="20"/>
                  <a:pt x="49" y="16"/>
                </a:cubicBezTo>
                <a:cubicBezTo>
                  <a:pt x="50" y="16"/>
                  <a:pt x="50" y="17"/>
                  <a:pt x="50" y="18"/>
                </a:cubicBezTo>
                <a:cubicBezTo>
                  <a:pt x="20" y="40"/>
                  <a:pt x="20" y="40"/>
                  <a:pt x="20" y="40"/>
                </a:cubicBezTo>
                <a:cubicBezTo>
                  <a:pt x="29" y="34"/>
                  <a:pt x="38" y="29"/>
                  <a:pt x="46" y="25"/>
                </a:cubicBezTo>
                <a:cubicBezTo>
                  <a:pt x="47" y="24"/>
                  <a:pt x="48" y="26"/>
                  <a:pt x="47" y="26"/>
                </a:cubicBezTo>
                <a:cubicBezTo>
                  <a:pt x="44" y="30"/>
                  <a:pt x="40" y="32"/>
                  <a:pt x="37" y="35"/>
                </a:cubicBezTo>
                <a:cubicBezTo>
                  <a:pt x="36" y="36"/>
                  <a:pt x="36" y="36"/>
                  <a:pt x="36" y="36"/>
                </a:cubicBezTo>
                <a:cubicBezTo>
                  <a:pt x="37" y="35"/>
                  <a:pt x="37" y="35"/>
                  <a:pt x="37" y="35"/>
                </a:cubicBezTo>
                <a:cubicBezTo>
                  <a:pt x="40" y="34"/>
                  <a:pt x="43" y="32"/>
                  <a:pt x="45" y="31"/>
                </a:cubicBezTo>
                <a:cubicBezTo>
                  <a:pt x="46" y="31"/>
                  <a:pt x="47" y="32"/>
                  <a:pt x="46" y="32"/>
                </a:cubicBezTo>
                <a:cubicBezTo>
                  <a:pt x="44" y="35"/>
                  <a:pt x="42" y="37"/>
                  <a:pt x="39" y="39"/>
                </a:cubicBezTo>
                <a:cubicBezTo>
                  <a:pt x="39" y="39"/>
                  <a:pt x="38" y="40"/>
                  <a:pt x="38" y="40"/>
                </a:cubicBezTo>
                <a:cubicBezTo>
                  <a:pt x="30" y="46"/>
                  <a:pt x="23" y="51"/>
                  <a:pt x="15" y="57"/>
                </a:cubicBezTo>
                <a:cubicBezTo>
                  <a:pt x="26" y="51"/>
                  <a:pt x="37" y="44"/>
                  <a:pt x="48" y="39"/>
                </a:cubicBezTo>
                <a:cubicBezTo>
                  <a:pt x="49" y="39"/>
                  <a:pt x="49" y="40"/>
                  <a:pt x="49" y="40"/>
                </a:cubicBezTo>
                <a:cubicBezTo>
                  <a:pt x="48" y="42"/>
                  <a:pt x="47" y="43"/>
                  <a:pt x="46" y="44"/>
                </a:cubicBezTo>
                <a:cubicBezTo>
                  <a:pt x="48" y="42"/>
                  <a:pt x="51" y="41"/>
                  <a:pt x="53" y="40"/>
                </a:cubicBezTo>
                <a:cubicBezTo>
                  <a:pt x="54" y="42"/>
                  <a:pt x="52" y="43"/>
                  <a:pt x="52" y="43"/>
                </a:cubicBezTo>
                <a:cubicBezTo>
                  <a:pt x="22" y="66"/>
                  <a:pt x="22" y="66"/>
                  <a:pt x="22" y="66"/>
                </a:cubicBezTo>
                <a:cubicBezTo>
                  <a:pt x="34" y="59"/>
                  <a:pt x="46" y="52"/>
                  <a:pt x="58" y="47"/>
                </a:cubicBezTo>
                <a:cubicBezTo>
                  <a:pt x="58" y="47"/>
                  <a:pt x="59" y="48"/>
                  <a:pt x="59" y="48"/>
                </a:cubicBezTo>
                <a:cubicBezTo>
                  <a:pt x="54" y="53"/>
                  <a:pt x="48" y="57"/>
                  <a:pt x="43" y="61"/>
                </a:cubicBezTo>
                <a:cubicBezTo>
                  <a:pt x="54" y="56"/>
                  <a:pt x="54" y="56"/>
                  <a:pt x="54" y="56"/>
                </a:cubicBezTo>
                <a:cubicBezTo>
                  <a:pt x="56" y="54"/>
                  <a:pt x="58" y="53"/>
                  <a:pt x="61" y="53"/>
                </a:cubicBezTo>
                <a:cubicBezTo>
                  <a:pt x="61" y="54"/>
                  <a:pt x="60" y="55"/>
                  <a:pt x="60" y="55"/>
                </a:cubicBezTo>
                <a:cubicBezTo>
                  <a:pt x="54" y="59"/>
                  <a:pt x="49" y="64"/>
                  <a:pt x="43" y="68"/>
                </a:cubicBezTo>
                <a:cubicBezTo>
                  <a:pt x="43" y="67"/>
                  <a:pt x="43" y="68"/>
                  <a:pt x="43" y="68"/>
                </a:cubicBezTo>
                <a:cubicBezTo>
                  <a:pt x="43" y="68"/>
                  <a:pt x="43" y="68"/>
                  <a:pt x="43" y="68"/>
                </a:cubicBezTo>
                <a:cubicBezTo>
                  <a:pt x="52" y="63"/>
                  <a:pt x="60" y="59"/>
                  <a:pt x="69" y="56"/>
                </a:cubicBezTo>
                <a:cubicBezTo>
                  <a:pt x="70" y="56"/>
                  <a:pt x="71" y="57"/>
                  <a:pt x="70" y="58"/>
                </a:cubicBezTo>
                <a:cubicBezTo>
                  <a:pt x="62" y="65"/>
                  <a:pt x="53" y="70"/>
                  <a:pt x="45" y="76"/>
                </a:cubicBezTo>
                <a:cubicBezTo>
                  <a:pt x="55" y="72"/>
                  <a:pt x="65" y="68"/>
                  <a:pt x="74" y="64"/>
                </a:cubicBezTo>
                <a:cubicBezTo>
                  <a:pt x="75" y="64"/>
                  <a:pt x="76" y="65"/>
                  <a:pt x="75" y="65"/>
                </a:cubicBezTo>
                <a:cubicBezTo>
                  <a:pt x="69" y="70"/>
                  <a:pt x="62" y="74"/>
                  <a:pt x="56" y="78"/>
                </a:cubicBezTo>
                <a:cubicBezTo>
                  <a:pt x="64" y="75"/>
                  <a:pt x="71" y="71"/>
                  <a:pt x="79" y="69"/>
                </a:cubicBezTo>
                <a:cubicBezTo>
                  <a:pt x="80" y="69"/>
                  <a:pt x="81" y="70"/>
                  <a:pt x="80" y="70"/>
                </a:cubicBezTo>
                <a:cubicBezTo>
                  <a:pt x="74" y="75"/>
                  <a:pt x="67" y="79"/>
                  <a:pt x="61" y="83"/>
                </a:cubicBezTo>
                <a:cubicBezTo>
                  <a:pt x="60" y="83"/>
                  <a:pt x="60" y="83"/>
                  <a:pt x="60" y="83"/>
                </a:cubicBezTo>
                <a:cubicBezTo>
                  <a:pt x="61" y="83"/>
                  <a:pt x="61" y="83"/>
                  <a:pt x="61" y="83"/>
                </a:cubicBezTo>
                <a:cubicBezTo>
                  <a:pt x="68" y="80"/>
                  <a:pt x="76" y="76"/>
                  <a:pt x="84" y="74"/>
                </a:cubicBezTo>
                <a:cubicBezTo>
                  <a:pt x="84" y="74"/>
                  <a:pt x="84" y="75"/>
                  <a:pt x="84" y="76"/>
                </a:cubicBezTo>
                <a:cubicBezTo>
                  <a:pt x="80" y="79"/>
                  <a:pt x="76" y="81"/>
                  <a:pt x="73" y="83"/>
                </a:cubicBezTo>
                <a:cubicBezTo>
                  <a:pt x="72" y="83"/>
                  <a:pt x="72" y="83"/>
                  <a:pt x="72" y="83"/>
                </a:cubicBezTo>
                <a:cubicBezTo>
                  <a:pt x="73" y="83"/>
                  <a:pt x="73" y="83"/>
                  <a:pt x="73" y="83"/>
                </a:cubicBezTo>
                <a:cubicBezTo>
                  <a:pt x="79" y="81"/>
                  <a:pt x="86" y="78"/>
                  <a:pt x="92" y="77"/>
                </a:cubicBezTo>
                <a:cubicBezTo>
                  <a:pt x="94" y="76"/>
                  <a:pt x="94" y="77"/>
                  <a:pt x="94" y="78"/>
                </a:cubicBezTo>
                <a:cubicBezTo>
                  <a:pt x="92" y="79"/>
                  <a:pt x="90" y="80"/>
                  <a:pt x="88" y="82"/>
                </a:cubicBezTo>
                <a:cubicBezTo>
                  <a:pt x="87" y="83"/>
                  <a:pt x="85" y="83"/>
                  <a:pt x="84" y="84"/>
                </a:cubicBezTo>
                <a:cubicBezTo>
                  <a:pt x="81" y="86"/>
                  <a:pt x="78" y="87"/>
                  <a:pt x="75" y="89"/>
                </a:cubicBezTo>
                <a:cubicBezTo>
                  <a:pt x="74" y="90"/>
                  <a:pt x="75" y="89"/>
                  <a:pt x="75" y="89"/>
                </a:cubicBezTo>
                <a:cubicBezTo>
                  <a:pt x="83" y="86"/>
                  <a:pt x="91" y="83"/>
                  <a:pt x="99" y="81"/>
                </a:cubicBezTo>
                <a:cubicBezTo>
                  <a:pt x="99" y="81"/>
                  <a:pt x="100" y="82"/>
                  <a:pt x="99" y="83"/>
                </a:cubicBezTo>
                <a:cubicBezTo>
                  <a:pt x="93" y="87"/>
                  <a:pt x="85" y="91"/>
                  <a:pt x="78" y="95"/>
                </a:cubicBezTo>
                <a:cubicBezTo>
                  <a:pt x="78" y="95"/>
                  <a:pt x="77" y="96"/>
                  <a:pt x="78" y="96"/>
                </a:cubicBezTo>
                <a:cubicBezTo>
                  <a:pt x="81" y="94"/>
                  <a:pt x="84" y="94"/>
                  <a:pt x="87" y="93"/>
                </a:cubicBezTo>
                <a:cubicBezTo>
                  <a:pt x="93" y="90"/>
                  <a:pt x="100" y="88"/>
                  <a:pt x="106" y="86"/>
                </a:cubicBezTo>
                <a:cubicBezTo>
                  <a:pt x="106" y="86"/>
                  <a:pt x="106" y="88"/>
                  <a:pt x="106" y="88"/>
                </a:cubicBezTo>
                <a:cubicBezTo>
                  <a:pt x="99" y="92"/>
                  <a:pt x="93" y="96"/>
                  <a:pt x="86" y="99"/>
                </a:cubicBezTo>
                <a:cubicBezTo>
                  <a:pt x="92" y="97"/>
                  <a:pt x="99" y="94"/>
                  <a:pt x="106" y="92"/>
                </a:cubicBezTo>
                <a:cubicBezTo>
                  <a:pt x="106" y="92"/>
                  <a:pt x="107" y="92"/>
                  <a:pt x="106" y="93"/>
                </a:cubicBezTo>
                <a:cubicBezTo>
                  <a:pt x="104" y="95"/>
                  <a:pt x="101" y="97"/>
                  <a:pt x="99" y="98"/>
                </a:cubicBezTo>
                <a:cubicBezTo>
                  <a:pt x="98" y="98"/>
                  <a:pt x="97" y="98"/>
                  <a:pt x="97" y="99"/>
                </a:cubicBezTo>
                <a:cubicBezTo>
                  <a:pt x="98" y="99"/>
                  <a:pt x="98" y="99"/>
                  <a:pt x="99" y="98"/>
                </a:cubicBezTo>
                <a:cubicBezTo>
                  <a:pt x="103" y="97"/>
                  <a:pt x="108" y="95"/>
                  <a:pt x="113" y="94"/>
                </a:cubicBezTo>
                <a:cubicBezTo>
                  <a:pt x="114" y="94"/>
                  <a:pt x="114" y="95"/>
                  <a:pt x="114" y="95"/>
                </a:cubicBezTo>
                <a:cubicBezTo>
                  <a:pt x="112" y="97"/>
                  <a:pt x="109" y="98"/>
                  <a:pt x="107" y="100"/>
                </a:cubicBezTo>
                <a:cubicBezTo>
                  <a:pt x="111" y="99"/>
                  <a:pt x="114" y="97"/>
                  <a:pt x="117" y="97"/>
                </a:cubicBezTo>
                <a:cubicBezTo>
                  <a:pt x="118" y="96"/>
                  <a:pt x="118" y="98"/>
                  <a:pt x="118" y="98"/>
                </a:cubicBezTo>
                <a:cubicBezTo>
                  <a:pt x="112" y="103"/>
                  <a:pt x="106" y="106"/>
                  <a:pt x="100" y="110"/>
                </a:cubicBezTo>
                <a:cubicBezTo>
                  <a:pt x="105" y="108"/>
                  <a:pt x="111" y="107"/>
                  <a:pt x="116" y="105"/>
                </a:cubicBezTo>
                <a:cubicBezTo>
                  <a:pt x="116" y="105"/>
                  <a:pt x="117" y="106"/>
                  <a:pt x="117" y="106"/>
                </a:cubicBezTo>
                <a:cubicBezTo>
                  <a:pt x="104" y="115"/>
                  <a:pt x="104" y="115"/>
                  <a:pt x="104" y="115"/>
                </a:cubicBezTo>
                <a:cubicBezTo>
                  <a:pt x="107" y="114"/>
                  <a:pt x="110" y="113"/>
                  <a:pt x="113" y="113"/>
                </a:cubicBezTo>
                <a:cubicBezTo>
                  <a:pt x="113" y="112"/>
                  <a:pt x="113" y="113"/>
                  <a:pt x="113" y="114"/>
                </a:cubicBezTo>
                <a:cubicBezTo>
                  <a:pt x="107" y="118"/>
                  <a:pt x="107" y="118"/>
                  <a:pt x="107" y="118"/>
                </a:cubicBezTo>
                <a:cubicBezTo>
                  <a:pt x="110" y="117"/>
                  <a:pt x="113" y="115"/>
                  <a:pt x="116" y="115"/>
                </a:cubicBezTo>
                <a:cubicBezTo>
                  <a:pt x="116" y="115"/>
                  <a:pt x="117" y="116"/>
                  <a:pt x="117" y="117"/>
                </a:cubicBezTo>
                <a:cubicBezTo>
                  <a:pt x="115" y="119"/>
                  <a:pt x="112" y="122"/>
                  <a:pt x="110" y="124"/>
                </a:cubicBezTo>
                <a:cubicBezTo>
                  <a:pt x="114" y="132"/>
                  <a:pt x="114" y="141"/>
                  <a:pt x="115" y="150"/>
                </a:cubicBezTo>
                <a:cubicBezTo>
                  <a:pt x="118" y="145"/>
                  <a:pt x="122" y="140"/>
                  <a:pt x="126" y="136"/>
                </a:cubicBezTo>
                <a:cubicBezTo>
                  <a:pt x="141" y="118"/>
                  <a:pt x="158" y="105"/>
                  <a:pt x="176" y="90"/>
                </a:cubicBezTo>
                <a:cubicBezTo>
                  <a:pt x="173" y="91"/>
                  <a:pt x="171" y="92"/>
                  <a:pt x="169" y="92"/>
                </a:cubicBezTo>
                <a:cubicBezTo>
                  <a:pt x="169" y="91"/>
                  <a:pt x="169" y="90"/>
                  <a:pt x="169" y="90"/>
                </a:cubicBezTo>
                <a:cubicBezTo>
                  <a:pt x="173" y="87"/>
                  <a:pt x="178" y="84"/>
                  <a:pt x="182" y="82"/>
                </a:cubicBezTo>
                <a:cubicBezTo>
                  <a:pt x="183" y="81"/>
                  <a:pt x="185" y="81"/>
                  <a:pt x="185" y="80"/>
                </a:cubicBezTo>
                <a:cubicBezTo>
                  <a:pt x="179" y="80"/>
                  <a:pt x="174" y="82"/>
                  <a:pt x="168" y="83"/>
                </a:cubicBezTo>
                <a:cubicBezTo>
                  <a:pt x="167" y="83"/>
                  <a:pt x="167" y="82"/>
                  <a:pt x="167" y="81"/>
                </a:cubicBezTo>
                <a:cubicBezTo>
                  <a:pt x="167" y="81"/>
                  <a:pt x="168" y="80"/>
                  <a:pt x="168" y="80"/>
                </a:cubicBezTo>
                <a:cubicBezTo>
                  <a:pt x="174" y="76"/>
                  <a:pt x="180" y="74"/>
                  <a:pt x="186" y="71"/>
                </a:cubicBezTo>
                <a:cubicBezTo>
                  <a:pt x="168" y="75"/>
                  <a:pt x="168" y="75"/>
                  <a:pt x="168" y="75"/>
                </a:cubicBezTo>
                <a:cubicBezTo>
                  <a:pt x="167" y="75"/>
                  <a:pt x="167" y="74"/>
                  <a:pt x="168" y="74"/>
                </a:cubicBezTo>
                <a:cubicBezTo>
                  <a:pt x="173" y="71"/>
                  <a:pt x="178" y="69"/>
                  <a:pt x="183" y="67"/>
                </a:cubicBezTo>
                <a:cubicBezTo>
                  <a:pt x="184" y="67"/>
                  <a:pt x="184" y="67"/>
                  <a:pt x="185" y="66"/>
                </a:cubicBezTo>
                <a:cubicBezTo>
                  <a:pt x="185" y="66"/>
                  <a:pt x="186" y="66"/>
                  <a:pt x="186" y="66"/>
                </a:cubicBezTo>
                <a:cubicBezTo>
                  <a:pt x="186" y="66"/>
                  <a:pt x="185" y="66"/>
                  <a:pt x="185" y="66"/>
                </a:cubicBezTo>
                <a:cubicBezTo>
                  <a:pt x="184" y="66"/>
                  <a:pt x="184" y="66"/>
                  <a:pt x="183" y="67"/>
                </a:cubicBezTo>
                <a:cubicBezTo>
                  <a:pt x="183" y="67"/>
                  <a:pt x="183" y="67"/>
                  <a:pt x="183" y="67"/>
                </a:cubicBezTo>
                <a:cubicBezTo>
                  <a:pt x="178" y="67"/>
                  <a:pt x="174" y="69"/>
                  <a:pt x="170" y="70"/>
                </a:cubicBezTo>
                <a:cubicBezTo>
                  <a:pt x="169" y="70"/>
                  <a:pt x="169" y="70"/>
                  <a:pt x="169" y="69"/>
                </a:cubicBezTo>
                <a:cubicBezTo>
                  <a:pt x="169" y="68"/>
                  <a:pt x="170" y="68"/>
                  <a:pt x="171" y="68"/>
                </a:cubicBezTo>
                <a:cubicBezTo>
                  <a:pt x="178" y="64"/>
                  <a:pt x="186" y="62"/>
                  <a:pt x="193" y="59"/>
                </a:cubicBezTo>
                <a:close/>
                <a:moveTo>
                  <a:pt x="107" y="169"/>
                </a:moveTo>
                <a:cubicBezTo>
                  <a:pt x="106" y="169"/>
                  <a:pt x="105" y="169"/>
                  <a:pt x="105" y="168"/>
                </a:cubicBezTo>
                <a:cubicBezTo>
                  <a:pt x="105" y="167"/>
                  <a:pt x="105" y="166"/>
                  <a:pt x="106" y="165"/>
                </a:cubicBezTo>
                <a:cubicBezTo>
                  <a:pt x="107" y="162"/>
                  <a:pt x="108" y="159"/>
                  <a:pt x="110" y="156"/>
                </a:cubicBezTo>
                <a:cubicBezTo>
                  <a:pt x="107" y="140"/>
                  <a:pt x="99" y="124"/>
                  <a:pt x="81" y="111"/>
                </a:cubicBezTo>
                <a:cubicBezTo>
                  <a:pt x="78" y="109"/>
                  <a:pt x="75" y="107"/>
                  <a:pt x="72" y="105"/>
                </a:cubicBezTo>
                <a:cubicBezTo>
                  <a:pt x="66" y="102"/>
                  <a:pt x="60" y="99"/>
                  <a:pt x="55" y="96"/>
                </a:cubicBezTo>
                <a:cubicBezTo>
                  <a:pt x="40" y="88"/>
                  <a:pt x="24" y="80"/>
                  <a:pt x="14" y="70"/>
                </a:cubicBezTo>
                <a:cubicBezTo>
                  <a:pt x="12" y="68"/>
                  <a:pt x="10" y="66"/>
                  <a:pt x="8" y="64"/>
                </a:cubicBezTo>
                <a:cubicBezTo>
                  <a:pt x="7" y="64"/>
                  <a:pt x="6" y="65"/>
                  <a:pt x="5" y="65"/>
                </a:cubicBezTo>
                <a:cubicBezTo>
                  <a:pt x="4" y="66"/>
                  <a:pt x="4" y="65"/>
                  <a:pt x="4" y="65"/>
                </a:cubicBezTo>
                <a:cubicBezTo>
                  <a:pt x="4" y="63"/>
                  <a:pt x="6" y="63"/>
                  <a:pt x="6" y="61"/>
                </a:cubicBezTo>
                <a:cubicBezTo>
                  <a:pt x="0" y="51"/>
                  <a:pt x="0" y="40"/>
                  <a:pt x="5" y="27"/>
                </a:cubicBezTo>
                <a:cubicBezTo>
                  <a:pt x="7" y="21"/>
                  <a:pt x="11" y="14"/>
                  <a:pt x="15" y="10"/>
                </a:cubicBezTo>
                <a:cubicBezTo>
                  <a:pt x="24" y="6"/>
                  <a:pt x="32" y="2"/>
                  <a:pt x="41" y="1"/>
                </a:cubicBezTo>
                <a:cubicBezTo>
                  <a:pt x="45" y="0"/>
                  <a:pt x="49" y="1"/>
                  <a:pt x="52" y="1"/>
                </a:cubicBezTo>
                <a:cubicBezTo>
                  <a:pt x="57" y="2"/>
                  <a:pt x="62" y="4"/>
                  <a:pt x="66" y="6"/>
                </a:cubicBezTo>
                <a:cubicBezTo>
                  <a:pt x="78" y="13"/>
                  <a:pt x="89" y="20"/>
                  <a:pt x="97" y="28"/>
                </a:cubicBezTo>
                <a:cubicBezTo>
                  <a:pt x="101" y="32"/>
                  <a:pt x="104" y="36"/>
                  <a:pt x="107" y="40"/>
                </a:cubicBezTo>
                <a:cubicBezTo>
                  <a:pt x="115" y="30"/>
                  <a:pt x="124" y="20"/>
                  <a:pt x="134" y="16"/>
                </a:cubicBezTo>
                <a:cubicBezTo>
                  <a:pt x="146" y="13"/>
                  <a:pt x="158" y="11"/>
                  <a:pt x="172" y="13"/>
                </a:cubicBezTo>
                <a:cubicBezTo>
                  <a:pt x="180" y="14"/>
                  <a:pt x="193" y="20"/>
                  <a:pt x="200" y="27"/>
                </a:cubicBezTo>
                <a:cubicBezTo>
                  <a:pt x="206" y="34"/>
                  <a:pt x="208" y="43"/>
                  <a:pt x="207" y="52"/>
                </a:cubicBezTo>
                <a:cubicBezTo>
                  <a:pt x="206" y="60"/>
                  <a:pt x="202" y="68"/>
                  <a:pt x="198" y="77"/>
                </a:cubicBezTo>
                <a:cubicBezTo>
                  <a:pt x="176" y="98"/>
                  <a:pt x="155" y="116"/>
                  <a:pt x="134" y="135"/>
                </a:cubicBezTo>
                <a:cubicBezTo>
                  <a:pt x="128" y="141"/>
                  <a:pt x="122" y="147"/>
                  <a:pt x="117" y="155"/>
                </a:cubicBezTo>
                <a:cubicBezTo>
                  <a:pt x="116" y="156"/>
                  <a:pt x="116" y="158"/>
                  <a:pt x="117" y="158"/>
                </a:cubicBezTo>
                <a:cubicBezTo>
                  <a:pt x="117" y="161"/>
                  <a:pt x="114" y="163"/>
                  <a:pt x="112" y="162"/>
                </a:cubicBezTo>
                <a:cubicBezTo>
                  <a:pt x="111" y="165"/>
                  <a:pt x="111" y="166"/>
                  <a:pt x="109" y="168"/>
                </a:cubicBezTo>
                <a:cubicBezTo>
                  <a:pt x="109" y="169"/>
                  <a:pt x="108" y="169"/>
                  <a:pt x="107" y="169"/>
                </a:cubicBezTo>
                <a:close/>
              </a:path>
            </a:pathLst>
          </a:custGeom>
          <a:solidFill>
            <a:schemeClr val="accent3"/>
          </a:solidFill>
          <a:ln>
            <a:noFill/>
          </a:ln>
          <a:effectLst>
            <a:reflection blurRad="6350" stA="52000" endA="300" endPos="35000" dir="5400000" sy="-100000" algn="bl" rotWithShape="0"/>
          </a:effectLst>
        </p:spPr>
        <p:txBody>
          <a:bodyPr/>
          <a:lstStyle/>
          <a:p>
            <a:pPr>
              <a:defRPr/>
            </a:pPr>
            <a:endParaRPr lang="zh-CN" altLang="en-US">
              <a:solidFill>
                <a:srgbClr val="F6B202"/>
              </a:solidFill>
              <a:cs typeface="+mn-ea"/>
              <a:sym typeface="+mn-lt"/>
            </a:endParaRPr>
          </a:p>
        </p:txBody>
      </p:sp>
      <p:grpSp>
        <p:nvGrpSpPr>
          <p:cNvPr id="18" name="组合 17"/>
          <p:cNvGrpSpPr/>
          <p:nvPr/>
        </p:nvGrpSpPr>
        <p:grpSpPr>
          <a:xfrm>
            <a:off x="3311072" y="1732503"/>
            <a:ext cx="6607542" cy="1350176"/>
            <a:chOff x="1279158" y="2671843"/>
            <a:chExt cx="6607542" cy="1350176"/>
          </a:xfrm>
        </p:grpSpPr>
        <p:sp>
          <p:nvSpPr>
            <p:cNvPr id="19" name="矩形 18"/>
            <p:cNvSpPr/>
            <p:nvPr/>
          </p:nvSpPr>
          <p:spPr>
            <a:xfrm>
              <a:off x="1279158" y="3140046"/>
              <a:ext cx="6607542" cy="881973"/>
            </a:xfrm>
            <a:prstGeom prst="rect">
              <a:avLst/>
            </a:prstGeom>
          </p:spPr>
          <p:txBody>
            <a:bodyPr wrap="square">
              <a:spAutoFit/>
              <a:scene3d>
                <a:camera prst="orthographicFront"/>
                <a:lightRig rig="threePt" dir="t"/>
              </a:scene3d>
              <a:sp3d contourW="12700"/>
            </a:bodyPr>
            <a:lstStyle/>
            <a:p>
              <a:pPr algn="just" defTabSz="1219170">
                <a:lnSpc>
                  <a:spcPct val="150000"/>
                </a:lnSpc>
              </a:pPr>
              <a:r>
                <a:rPr lang="zh-CN" altLang="en-US" dirty="0">
                  <a:solidFill>
                    <a:srgbClr val="FFFFFF"/>
                  </a:solidFill>
                  <a:cs typeface="+mn-ea"/>
                  <a:sym typeface="+mn-lt"/>
                </a:rPr>
                <a:t>请输入文本请输入文本请输入文本请输入文本请输入文本请输入文本</a:t>
              </a:r>
            </a:p>
          </p:txBody>
        </p:sp>
        <p:sp>
          <p:nvSpPr>
            <p:cNvPr id="20" name="矩形 19"/>
            <p:cNvSpPr/>
            <p:nvPr/>
          </p:nvSpPr>
          <p:spPr>
            <a:xfrm>
              <a:off x="1279158" y="2671843"/>
              <a:ext cx="2241974" cy="508088"/>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400" b="1" dirty="0">
                  <a:solidFill>
                    <a:schemeClr val="bg1"/>
                  </a:solidFill>
                  <a:cs typeface="+mn-ea"/>
                  <a:sym typeface="+mn-lt"/>
                </a:rPr>
                <a:t>标题文字添加</a:t>
              </a:r>
            </a:p>
          </p:txBody>
        </p:sp>
      </p:grpSp>
      <p:grpSp>
        <p:nvGrpSpPr>
          <p:cNvPr id="21" name="组合 20"/>
          <p:cNvGrpSpPr/>
          <p:nvPr/>
        </p:nvGrpSpPr>
        <p:grpSpPr>
          <a:xfrm>
            <a:off x="3311072" y="3177581"/>
            <a:ext cx="6607542" cy="1350176"/>
            <a:chOff x="1279158" y="2671843"/>
            <a:chExt cx="6607542" cy="1350176"/>
          </a:xfrm>
        </p:grpSpPr>
        <p:sp>
          <p:nvSpPr>
            <p:cNvPr id="22" name="矩形 21"/>
            <p:cNvSpPr/>
            <p:nvPr/>
          </p:nvSpPr>
          <p:spPr>
            <a:xfrm>
              <a:off x="1279158" y="3140046"/>
              <a:ext cx="6607542" cy="881973"/>
            </a:xfrm>
            <a:prstGeom prst="rect">
              <a:avLst/>
            </a:prstGeom>
          </p:spPr>
          <p:txBody>
            <a:bodyPr wrap="square">
              <a:spAutoFit/>
              <a:scene3d>
                <a:camera prst="orthographicFront"/>
                <a:lightRig rig="threePt" dir="t"/>
              </a:scene3d>
              <a:sp3d contourW="12700"/>
            </a:bodyPr>
            <a:lstStyle/>
            <a:p>
              <a:pPr algn="just" defTabSz="1219170">
                <a:lnSpc>
                  <a:spcPct val="150000"/>
                </a:lnSpc>
              </a:pPr>
              <a:r>
                <a:rPr lang="zh-CN" altLang="en-US" dirty="0">
                  <a:solidFill>
                    <a:srgbClr val="FFFFFF"/>
                  </a:solidFill>
                  <a:cs typeface="+mn-ea"/>
                  <a:sym typeface="+mn-lt"/>
                </a:rPr>
                <a:t>请输入文本请输入文本请输入文本请输入文本请输入文本请输入文本</a:t>
              </a:r>
            </a:p>
          </p:txBody>
        </p:sp>
        <p:sp>
          <p:nvSpPr>
            <p:cNvPr id="23" name="矩形 22"/>
            <p:cNvSpPr/>
            <p:nvPr/>
          </p:nvSpPr>
          <p:spPr>
            <a:xfrm>
              <a:off x="1279158" y="2671843"/>
              <a:ext cx="2241974" cy="508088"/>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400" b="1" dirty="0">
                  <a:solidFill>
                    <a:schemeClr val="bg1"/>
                  </a:solidFill>
                  <a:cs typeface="+mn-ea"/>
                  <a:sym typeface="+mn-lt"/>
                </a:rPr>
                <a:t>标题文字添加</a:t>
              </a:r>
            </a:p>
          </p:txBody>
        </p:sp>
      </p:grpSp>
      <p:grpSp>
        <p:nvGrpSpPr>
          <p:cNvPr id="24" name="组合 23"/>
          <p:cNvGrpSpPr/>
          <p:nvPr/>
        </p:nvGrpSpPr>
        <p:grpSpPr>
          <a:xfrm>
            <a:off x="3311072" y="4540405"/>
            <a:ext cx="6607542" cy="1350176"/>
            <a:chOff x="1279158" y="2671843"/>
            <a:chExt cx="6607542" cy="1350176"/>
          </a:xfrm>
        </p:grpSpPr>
        <p:sp>
          <p:nvSpPr>
            <p:cNvPr id="25" name="矩形 24"/>
            <p:cNvSpPr/>
            <p:nvPr/>
          </p:nvSpPr>
          <p:spPr>
            <a:xfrm>
              <a:off x="1279158" y="3140046"/>
              <a:ext cx="6607542" cy="881973"/>
            </a:xfrm>
            <a:prstGeom prst="rect">
              <a:avLst/>
            </a:prstGeom>
          </p:spPr>
          <p:txBody>
            <a:bodyPr wrap="square">
              <a:spAutoFit/>
              <a:scene3d>
                <a:camera prst="orthographicFront"/>
                <a:lightRig rig="threePt" dir="t"/>
              </a:scene3d>
              <a:sp3d contourW="12700"/>
            </a:bodyPr>
            <a:lstStyle/>
            <a:p>
              <a:pPr algn="just" defTabSz="1219170">
                <a:lnSpc>
                  <a:spcPct val="150000"/>
                </a:lnSpc>
              </a:pPr>
              <a:r>
                <a:rPr lang="zh-CN" altLang="en-US" dirty="0">
                  <a:solidFill>
                    <a:srgbClr val="FFFFFF"/>
                  </a:solidFill>
                  <a:cs typeface="+mn-ea"/>
                  <a:sym typeface="+mn-lt"/>
                </a:rPr>
                <a:t>请输入文本请输入文本请输入文本请输入文本请输入文本请输入文本</a:t>
              </a:r>
            </a:p>
          </p:txBody>
        </p:sp>
        <p:sp>
          <p:nvSpPr>
            <p:cNvPr id="26" name="矩形 25"/>
            <p:cNvSpPr/>
            <p:nvPr/>
          </p:nvSpPr>
          <p:spPr>
            <a:xfrm>
              <a:off x="1279158" y="2671843"/>
              <a:ext cx="2241974" cy="508088"/>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400" b="1" dirty="0">
                  <a:solidFill>
                    <a:schemeClr val="bg1"/>
                  </a:solidFill>
                  <a:cs typeface="+mn-ea"/>
                  <a:sym typeface="+mn-lt"/>
                </a:rPr>
                <a:t>标题文字添加</a:t>
              </a:r>
            </a:p>
          </p:txBody>
        </p:sp>
      </p:grpSp>
      <p:pic>
        <p:nvPicPr>
          <p:cNvPr id="27" name="Picture 3" descr="C:\Users\ABC\Desktop\GR-010 (2).png"/>
          <p:cNvPicPr>
            <a:picLocks noChangeAspect="1" noChangeArrowheads="1"/>
          </p:cNvPicPr>
          <p:nvPr/>
        </p:nvPicPr>
        <p:blipFill>
          <a:blip r:embed="rId7">
            <a:extLst>
              <a:ext uri="{28A0092B-C50C-407E-A947-70E740481C1C}">
                <a14:useLocalDpi xmlns:a14="http://schemas.microsoft.com/office/drawing/2010/main"/>
              </a:ext>
            </a:extLst>
          </a:blip>
          <a:srcRect/>
          <a:stretch>
            <a:fillRect/>
          </a:stretch>
        </p:blipFill>
        <p:spPr bwMode="auto">
          <a:xfrm>
            <a:off x="8340412" y="763645"/>
            <a:ext cx="939800" cy="508000"/>
          </a:xfrm>
          <a:prstGeom prst="rect">
            <a:avLst/>
          </a:prstGeom>
          <a:noFill/>
          <a:extLst>
            <a:ext uri="{909E8E84-426E-40DD-AFC4-6F175D3DCCD1}">
              <a14:hiddenFill xmlns:a14="http://schemas.microsoft.com/office/drawing/2010/main">
                <a:solidFill>
                  <a:srgbClr val="FFFFFF"/>
                </a:solidFill>
              </a14:hiddenFill>
            </a:ext>
          </a:extLst>
        </p:spPr>
      </p:pic>
      <p:pic>
        <p:nvPicPr>
          <p:cNvPr id="28" name="Picture 4" descr="C:\Users\ABC\Desktop\GR-010 (2).png"/>
          <p:cNvPicPr>
            <a:picLocks noChangeAspect="1" noChangeArrowheads="1"/>
          </p:cNvPicPr>
          <p:nvPr/>
        </p:nvPicPr>
        <p:blipFill>
          <a:blip r:embed="rId8">
            <a:extLst>
              <a:ext uri="{28A0092B-C50C-407E-A947-70E740481C1C}">
                <a14:useLocalDpi xmlns:a14="http://schemas.microsoft.com/office/drawing/2010/main"/>
              </a:ext>
            </a:extLst>
          </a:blip>
          <a:srcRect/>
          <a:stretch>
            <a:fillRect/>
          </a:stretch>
        </p:blipFill>
        <p:spPr bwMode="auto">
          <a:xfrm>
            <a:off x="3721323" y="911338"/>
            <a:ext cx="5088989" cy="314354"/>
          </a:xfrm>
          <a:prstGeom prst="rect">
            <a:avLst/>
          </a:prstGeom>
          <a:noFill/>
          <a:extLst>
            <a:ext uri="{909E8E84-426E-40DD-AFC4-6F175D3DCCD1}">
              <a14:hiddenFill xmlns:a14="http://schemas.microsoft.com/office/drawing/2010/main">
                <a:solidFill>
                  <a:srgbClr val="FFFFFF"/>
                </a:solidFill>
              </a14:hiddenFill>
            </a:ext>
          </a:extLst>
        </p:spPr>
      </p:pic>
      <p:sp>
        <p:nvSpPr>
          <p:cNvPr id="29" name="文本框 28"/>
          <p:cNvSpPr txBox="1"/>
          <p:nvPr/>
        </p:nvSpPr>
        <p:spPr>
          <a:xfrm>
            <a:off x="4513036" y="400459"/>
            <a:ext cx="4937151" cy="584775"/>
          </a:xfrm>
          <a:prstGeom prst="rect">
            <a:avLst/>
          </a:prstGeom>
          <a:noFill/>
          <a:effectLst/>
        </p:spPr>
        <p:txBody>
          <a:bodyPr wrap="square" rtlCol="0">
            <a:spAutoFit/>
          </a:bodyPr>
          <a:lstStyle/>
          <a:p>
            <a:r>
              <a:rPr lang="zh-CN" altLang="en-US" sz="3200" b="1" dirty="0">
                <a:solidFill>
                  <a:schemeClr val="accent1"/>
                </a:solidFill>
                <a:cs typeface="+mn-ea"/>
                <a:sym typeface="+mn-lt"/>
              </a:rPr>
              <a:t>您的大标题内容</a:t>
            </a:r>
          </a:p>
        </p:txBody>
      </p:sp>
    </p:spTree>
    <p:custDataLst>
      <p:tags r:id="rId1"/>
    </p:custDataLst>
    <p:extLst>
      <p:ext uri="{BB962C8B-B14F-4D97-AF65-F5344CB8AC3E}">
        <p14:creationId xmlns:p14="http://schemas.microsoft.com/office/powerpoint/2010/main" val="3036456691"/>
      </p:ext>
    </p:extLst>
  </p:cSld>
  <p:clrMapOvr>
    <a:masterClrMapping/>
  </p:clrMapOvr>
  <mc:AlternateContent xmlns:mc="http://schemas.openxmlformats.org/markup-compatibility/2006" xmlns:p14="http://schemas.microsoft.com/office/powerpoint/2010/main">
    <mc:Choice Requires="p14">
      <p:transition spd="slow" p14:dur="2000" advClick="0" advTm="3000">
        <p:randomBar dir="vert"/>
      </p:transition>
    </mc:Choice>
    <mc:Fallback xmlns="">
      <p:transition spd="slow" advClick="0" advTm="3000">
        <p:randomBar dir="vert"/>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76"/>
          <p:cNvSpPr txBox="1"/>
          <p:nvPr/>
        </p:nvSpPr>
        <p:spPr>
          <a:xfrm>
            <a:off x="3029663" y="2413424"/>
            <a:ext cx="1539322" cy="1323439"/>
          </a:xfrm>
          <a:prstGeom prst="rect">
            <a:avLst/>
          </a:prstGeom>
          <a:noFill/>
          <a:effectLst/>
        </p:spPr>
        <p:txBody>
          <a:bodyPr wrap="square" rtlCol="0">
            <a:spAutoFit/>
          </a:bodyPr>
          <a:lstStyle/>
          <a:p>
            <a:pPr algn="ctr"/>
            <a:r>
              <a:rPr lang="en-US" altLang="zh-CN" sz="8000" dirty="0">
                <a:solidFill>
                  <a:schemeClr val="accent1"/>
                </a:solidFill>
                <a:latin typeface="江西拙楷" panose="02010600040101010101" pitchFamily="2" charset="-122"/>
                <a:ea typeface="江西拙楷" panose="02010600040101010101" pitchFamily="2" charset="-122"/>
                <a:cs typeface="+mn-ea"/>
                <a:sym typeface="+mn-lt"/>
              </a:rPr>
              <a:t>03</a:t>
            </a:r>
            <a:endParaRPr lang="zh-CN" altLang="en-US" sz="8000" dirty="0">
              <a:solidFill>
                <a:schemeClr val="accent1"/>
              </a:solidFill>
              <a:latin typeface="江西拙楷" panose="02010600040101010101" pitchFamily="2" charset="-122"/>
              <a:ea typeface="江西拙楷" panose="02010600040101010101" pitchFamily="2" charset="-122"/>
              <a:cs typeface="+mn-ea"/>
              <a:sym typeface="+mn-lt"/>
            </a:endParaRPr>
          </a:p>
        </p:txBody>
      </p:sp>
      <p:sp>
        <p:nvSpPr>
          <p:cNvPr id="7" name="文本框 21"/>
          <p:cNvSpPr txBox="1"/>
          <p:nvPr/>
        </p:nvSpPr>
        <p:spPr>
          <a:xfrm>
            <a:off x="4902860" y="3152088"/>
            <a:ext cx="5616624" cy="584775"/>
          </a:xfrm>
          <a:prstGeom prst="rect">
            <a:avLst/>
          </a:prstGeom>
          <a:noFill/>
          <a:effectLst/>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1218895">
              <a:spcBef>
                <a:spcPct val="20000"/>
              </a:spcBef>
              <a:defRPr/>
            </a:pPr>
            <a:r>
              <a:rPr lang="en-US" altLang="zh-CN" sz="1600" dirty="0">
                <a:solidFill>
                  <a:schemeClr val="accent1"/>
                </a:solidFill>
                <a:cs typeface="+mn-ea"/>
                <a:sym typeface="+mn-lt"/>
              </a:rPr>
              <a:t>many variations of ipsum available  believable many variations of ipsum available  believable</a:t>
            </a:r>
          </a:p>
        </p:txBody>
      </p:sp>
      <p:sp>
        <p:nvSpPr>
          <p:cNvPr id="8" name="TextBox 76"/>
          <p:cNvSpPr txBox="1"/>
          <p:nvPr/>
        </p:nvSpPr>
        <p:spPr>
          <a:xfrm>
            <a:off x="4692547" y="2420888"/>
            <a:ext cx="5451229" cy="707886"/>
          </a:xfrm>
          <a:prstGeom prst="rect">
            <a:avLst/>
          </a:prstGeom>
          <a:noFill/>
          <a:effectLst/>
        </p:spPr>
        <p:txBody>
          <a:bodyPr wrap="square" rtlCol="0">
            <a:spAutoFit/>
          </a:bodyPr>
          <a:lstStyle/>
          <a:p>
            <a:r>
              <a:rPr lang="zh-CN" altLang="en-US" sz="4000" dirty="0">
                <a:solidFill>
                  <a:schemeClr val="accent1"/>
                </a:solidFill>
                <a:cs typeface="+mn-ea"/>
                <a:sym typeface="+mn-lt"/>
              </a:rPr>
              <a:t>单击修改您的标题</a:t>
            </a:r>
          </a:p>
        </p:txBody>
      </p:sp>
      <p:grpSp>
        <p:nvGrpSpPr>
          <p:cNvPr id="9" name="组合 8"/>
          <p:cNvGrpSpPr/>
          <p:nvPr/>
        </p:nvGrpSpPr>
        <p:grpSpPr>
          <a:xfrm>
            <a:off x="2451502" y="1280300"/>
            <a:ext cx="8017194" cy="3721208"/>
            <a:chOff x="2098928" y="897918"/>
            <a:chExt cx="8017194" cy="3721208"/>
          </a:xfrm>
        </p:grpSpPr>
        <p:sp>
          <p:nvSpPr>
            <p:cNvPr id="10" name="任意多边形 9"/>
            <p:cNvSpPr/>
            <p:nvPr/>
          </p:nvSpPr>
          <p:spPr>
            <a:xfrm>
              <a:off x="2282637" y="4312869"/>
              <a:ext cx="674565" cy="146175"/>
            </a:xfrm>
            <a:custGeom>
              <a:avLst/>
              <a:gdLst>
                <a:gd name="connsiteX0" fmla="*/ 452129 w 674565"/>
                <a:gd name="connsiteY0" fmla="*/ 708 h 146175"/>
                <a:gd name="connsiteX1" fmla="*/ 585031 w 674565"/>
                <a:gd name="connsiteY1" fmla="*/ 5302 h 146175"/>
                <a:gd name="connsiteX2" fmla="*/ 615749 w 674565"/>
                <a:gd name="connsiteY2" fmla="*/ 10439 h 146175"/>
                <a:gd name="connsiteX3" fmla="*/ 674565 w 674565"/>
                <a:gd name="connsiteY3" fmla="*/ 92516 h 146175"/>
                <a:gd name="connsiteX4" fmla="*/ 0 w 674565"/>
                <a:gd name="connsiteY4" fmla="*/ 146175 h 146175"/>
                <a:gd name="connsiteX5" fmla="*/ 50702 w 674565"/>
                <a:gd name="connsiteY5" fmla="*/ 108811 h 146175"/>
                <a:gd name="connsiteX6" fmla="*/ 452129 w 674565"/>
                <a:gd name="connsiteY6" fmla="*/ 708 h 146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74565" h="146175">
                  <a:moveTo>
                    <a:pt x="452129" y="708"/>
                  </a:moveTo>
                  <a:cubicBezTo>
                    <a:pt x="498492" y="-1128"/>
                    <a:pt x="542129" y="680"/>
                    <a:pt x="585031" y="5302"/>
                  </a:cubicBezTo>
                  <a:lnTo>
                    <a:pt x="615749" y="10439"/>
                  </a:lnTo>
                  <a:lnTo>
                    <a:pt x="674565" y="92516"/>
                  </a:lnTo>
                  <a:lnTo>
                    <a:pt x="0" y="146175"/>
                  </a:lnTo>
                  <a:lnTo>
                    <a:pt x="50702" y="108811"/>
                  </a:lnTo>
                  <a:cubicBezTo>
                    <a:pt x="143198" y="49825"/>
                    <a:pt x="266679" y="8053"/>
                    <a:pt x="452129" y="708"/>
                  </a:cubicBezTo>
                  <a:close/>
                </a:path>
              </a:pathLst>
            </a:custGeom>
            <a:noFill/>
            <a:ln cmpd="thickThi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 name="任意多边形 10"/>
            <p:cNvSpPr/>
            <p:nvPr/>
          </p:nvSpPr>
          <p:spPr>
            <a:xfrm>
              <a:off x="2098928" y="897918"/>
              <a:ext cx="7596568" cy="3283864"/>
            </a:xfrm>
            <a:custGeom>
              <a:avLst/>
              <a:gdLst>
                <a:gd name="connsiteX0" fmla="*/ 2886795 w 7596568"/>
                <a:gd name="connsiteY0" fmla="*/ 221 h 3283864"/>
                <a:gd name="connsiteX1" fmla="*/ 6730265 w 7596568"/>
                <a:gd name="connsiteY1" fmla="*/ 345626 h 3283864"/>
                <a:gd name="connsiteX2" fmla="*/ 7572991 w 7596568"/>
                <a:gd name="connsiteY2" fmla="*/ 867432 h 3283864"/>
                <a:gd name="connsiteX3" fmla="*/ 7596568 w 7596568"/>
                <a:gd name="connsiteY3" fmla="*/ 900738 h 3283864"/>
                <a:gd name="connsiteX4" fmla="*/ 7499174 w 7596568"/>
                <a:gd name="connsiteY4" fmla="*/ 812838 h 3283864"/>
                <a:gd name="connsiteX5" fmla="*/ 6860368 w 7596568"/>
                <a:gd name="connsiteY5" fmla="*/ 496189 h 3283864"/>
                <a:gd name="connsiteX6" fmla="*/ 1495153 w 7596568"/>
                <a:gd name="connsiteY6" fmla="*/ 253818 h 3283864"/>
                <a:gd name="connsiteX7" fmla="*/ 140079 w 7596568"/>
                <a:gd name="connsiteY7" fmla="*/ 1796180 h 3283864"/>
                <a:gd name="connsiteX8" fmla="*/ 647198 w 7596568"/>
                <a:gd name="connsiteY8" fmla="*/ 3173847 h 3283864"/>
                <a:gd name="connsiteX9" fmla="*/ 723402 w 7596568"/>
                <a:gd name="connsiteY9" fmla="*/ 3283864 h 3283864"/>
                <a:gd name="connsiteX10" fmla="*/ 694588 w 7596568"/>
                <a:gd name="connsiteY10" fmla="*/ 3279046 h 3283864"/>
                <a:gd name="connsiteX11" fmla="*/ 684457 w 7596568"/>
                <a:gd name="connsiteY11" fmla="*/ 3264908 h 3283864"/>
                <a:gd name="connsiteX12" fmla="*/ 9976 w 7596568"/>
                <a:gd name="connsiteY12" fmla="*/ 1645617 h 3283864"/>
                <a:gd name="connsiteX13" fmla="*/ 1365050 w 7596568"/>
                <a:gd name="connsiteY13" fmla="*/ 103255 h 3283864"/>
                <a:gd name="connsiteX14" fmla="*/ 2886795 w 7596568"/>
                <a:gd name="connsiteY14" fmla="*/ 221 h 32838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7596568" h="3283864">
                  <a:moveTo>
                    <a:pt x="2886795" y="221"/>
                  </a:moveTo>
                  <a:cubicBezTo>
                    <a:pt x="4256691" y="-6254"/>
                    <a:pt x="5982954" y="129764"/>
                    <a:pt x="6730265" y="345626"/>
                  </a:cubicBezTo>
                  <a:cubicBezTo>
                    <a:pt x="7137889" y="463369"/>
                    <a:pt x="7401950" y="651344"/>
                    <a:pt x="7572991" y="867432"/>
                  </a:cubicBezTo>
                  <a:lnTo>
                    <a:pt x="7596568" y="900738"/>
                  </a:lnTo>
                  <a:lnTo>
                    <a:pt x="7499174" y="812838"/>
                  </a:lnTo>
                  <a:cubicBezTo>
                    <a:pt x="7340061" y="684394"/>
                    <a:pt x="7132118" y="574684"/>
                    <a:pt x="6860368" y="496189"/>
                  </a:cubicBezTo>
                  <a:cubicBezTo>
                    <a:pt x="5773370" y="182208"/>
                    <a:pt x="2615201" y="37153"/>
                    <a:pt x="1495153" y="253818"/>
                  </a:cubicBezTo>
                  <a:cubicBezTo>
                    <a:pt x="375105" y="470483"/>
                    <a:pt x="224542" y="1228811"/>
                    <a:pt x="140079" y="1796180"/>
                  </a:cubicBezTo>
                  <a:cubicBezTo>
                    <a:pt x="76732" y="2221707"/>
                    <a:pt x="323234" y="2692161"/>
                    <a:pt x="647198" y="3173847"/>
                  </a:cubicBezTo>
                  <a:lnTo>
                    <a:pt x="723402" y="3283864"/>
                  </a:lnTo>
                  <a:lnTo>
                    <a:pt x="694588" y="3279046"/>
                  </a:lnTo>
                  <a:lnTo>
                    <a:pt x="684457" y="3264908"/>
                  </a:lnTo>
                  <a:cubicBezTo>
                    <a:pt x="283905" y="2699664"/>
                    <a:pt x="-63929" y="2142065"/>
                    <a:pt x="9976" y="1645617"/>
                  </a:cubicBezTo>
                  <a:cubicBezTo>
                    <a:pt x="94439" y="1078248"/>
                    <a:pt x="245002" y="319920"/>
                    <a:pt x="1365050" y="103255"/>
                  </a:cubicBezTo>
                  <a:cubicBezTo>
                    <a:pt x="1715065" y="35547"/>
                    <a:pt x="2264116" y="3164"/>
                    <a:pt x="2886795" y="221"/>
                  </a:cubicBezTo>
                  <a:close/>
                </a:path>
              </a:pathLst>
            </a:custGeom>
            <a:blipFill>
              <a:blip r:embed="rId3"/>
              <a:stretch>
                <a:fillRect/>
              </a:stretch>
            </a:blipFill>
            <a:ln cmpd="thickThi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2" name="任意多边形 11"/>
            <p:cNvSpPr/>
            <p:nvPr/>
          </p:nvSpPr>
          <p:spPr>
            <a:xfrm>
              <a:off x="2822330" y="1798656"/>
              <a:ext cx="7293792" cy="2820470"/>
            </a:xfrm>
            <a:custGeom>
              <a:avLst/>
              <a:gdLst>
                <a:gd name="connsiteX0" fmla="*/ 6873166 w 7293792"/>
                <a:gd name="connsiteY0" fmla="*/ 0 h 2820470"/>
                <a:gd name="connsiteX1" fmla="*/ 6886186 w 7293792"/>
                <a:gd name="connsiteY1" fmla="*/ 11751 h 2820470"/>
                <a:gd name="connsiteX2" fmla="*/ 7293737 w 7293792"/>
                <a:gd name="connsiteY2" fmla="*/ 1236965 h 2820470"/>
                <a:gd name="connsiteX3" fmla="*/ 6158999 w 7293792"/>
                <a:gd name="connsiteY3" fmla="*/ 2680174 h 2820470"/>
                <a:gd name="connsiteX4" fmla="*/ 1520898 w 7293792"/>
                <a:gd name="connsiteY4" fmla="*/ 2746275 h 2820470"/>
                <a:gd name="connsiteX5" fmla="*/ 173828 w 7293792"/>
                <a:gd name="connsiteY5" fmla="*/ 2541000 h 2820470"/>
                <a:gd name="connsiteX6" fmla="*/ 101289 w 7293792"/>
                <a:gd name="connsiteY6" fmla="*/ 2528871 h 2820470"/>
                <a:gd name="connsiteX7" fmla="*/ 91158 w 7293792"/>
                <a:gd name="connsiteY7" fmla="*/ 2514733 h 2820470"/>
                <a:gd name="connsiteX8" fmla="*/ 0 w 7293792"/>
                <a:gd name="connsiteY8" fmla="*/ 2383126 h 2820470"/>
                <a:gd name="connsiteX9" fmla="*/ 43725 w 7293792"/>
                <a:gd name="connsiteY9" fmla="*/ 2390437 h 2820470"/>
                <a:gd name="connsiteX10" fmla="*/ 1390795 w 7293792"/>
                <a:gd name="connsiteY10" fmla="*/ 2595712 h 2820470"/>
                <a:gd name="connsiteX11" fmla="*/ 6028896 w 7293792"/>
                <a:gd name="connsiteY11" fmla="*/ 2529611 h 2820470"/>
                <a:gd name="connsiteX12" fmla="*/ 7163634 w 7293792"/>
                <a:gd name="connsiteY12" fmla="*/ 1086402 h 2820470"/>
                <a:gd name="connsiteX13" fmla="*/ 6927592 w 7293792"/>
                <a:gd name="connsiteY13" fmla="*/ 76886 h 2820470"/>
                <a:gd name="connsiteX14" fmla="*/ 6873166 w 7293792"/>
                <a:gd name="connsiteY14" fmla="*/ 0 h 28204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7293792" h="2820470">
                  <a:moveTo>
                    <a:pt x="6873166" y="0"/>
                  </a:moveTo>
                  <a:lnTo>
                    <a:pt x="6886186" y="11751"/>
                  </a:lnTo>
                  <a:cubicBezTo>
                    <a:pt x="7259181" y="388587"/>
                    <a:pt x="7291212" y="883508"/>
                    <a:pt x="7293737" y="1236965"/>
                  </a:cubicBezTo>
                  <a:cubicBezTo>
                    <a:pt x="7297409" y="1751085"/>
                    <a:pt x="7121139" y="2428622"/>
                    <a:pt x="6158999" y="2680174"/>
                  </a:cubicBezTo>
                  <a:cubicBezTo>
                    <a:pt x="5196859" y="2931726"/>
                    <a:pt x="2561992" y="2773817"/>
                    <a:pt x="1520898" y="2746275"/>
                  </a:cubicBezTo>
                  <a:cubicBezTo>
                    <a:pt x="740078" y="2725619"/>
                    <a:pt x="434360" y="2597548"/>
                    <a:pt x="173828" y="2541000"/>
                  </a:cubicBezTo>
                  <a:lnTo>
                    <a:pt x="101289" y="2528871"/>
                  </a:lnTo>
                  <a:lnTo>
                    <a:pt x="91158" y="2514733"/>
                  </a:lnTo>
                  <a:lnTo>
                    <a:pt x="0" y="2383126"/>
                  </a:lnTo>
                  <a:lnTo>
                    <a:pt x="43725" y="2390437"/>
                  </a:lnTo>
                  <a:cubicBezTo>
                    <a:pt x="304257" y="2446985"/>
                    <a:pt x="609975" y="2575056"/>
                    <a:pt x="1390795" y="2595712"/>
                  </a:cubicBezTo>
                  <a:cubicBezTo>
                    <a:pt x="2431889" y="2623254"/>
                    <a:pt x="5066756" y="2781163"/>
                    <a:pt x="6028896" y="2529611"/>
                  </a:cubicBezTo>
                  <a:cubicBezTo>
                    <a:pt x="6991036" y="2278059"/>
                    <a:pt x="7167306" y="1600522"/>
                    <a:pt x="7163634" y="1086402"/>
                  </a:cubicBezTo>
                  <a:cubicBezTo>
                    <a:pt x="7161568" y="797210"/>
                    <a:pt x="7139750" y="413319"/>
                    <a:pt x="6927592" y="76886"/>
                  </a:cubicBezTo>
                  <a:lnTo>
                    <a:pt x="6873166" y="0"/>
                  </a:lnTo>
                  <a:close/>
                </a:path>
              </a:pathLst>
            </a:custGeom>
            <a:blipFill>
              <a:blip r:embed="rId3"/>
              <a:stretch>
                <a:fillRect/>
              </a:stretch>
            </a:blipFill>
            <a:ln cmpd="thickThi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Tree>
    <p:extLst>
      <p:ext uri="{BB962C8B-B14F-4D97-AF65-F5344CB8AC3E}">
        <p14:creationId xmlns:p14="http://schemas.microsoft.com/office/powerpoint/2010/main" val="307844767"/>
      </p:ext>
    </p:extLst>
  </p:cSld>
  <p:clrMapOvr>
    <a:masterClrMapping/>
  </p:clrMapOvr>
  <mc:AlternateContent xmlns:mc="http://schemas.openxmlformats.org/markup-compatibility/2006" xmlns:p14="http://schemas.microsoft.com/office/powerpoint/2010/main">
    <mc:Choice Requires="p14">
      <p:transition spd="slow" p14:dur="2000" advClick="0" advTm="3000">
        <p:randomBar dir="vert"/>
      </p:transition>
    </mc:Choice>
    <mc:Fallback xmlns="">
      <p:transition spd="slow" advClick="0" advTm="3000">
        <p:randomBar dir="vert"/>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1" name="组合 20"/>
          <p:cNvGrpSpPr/>
          <p:nvPr/>
        </p:nvGrpSpPr>
        <p:grpSpPr>
          <a:xfrm>
            <a:off x="8684624" y="2154756"/>
            <a:ext cx="2328863" cy="1042988"/>
            <a:chOff x="2986088" y="2900363"/>
            <a:chExt cx="2328863" cy="1042988"/>
          </a:xfrm>
          <a:solidFill>
            <a:schemeClr val="accent1"/>
          </a:solidFill>
        </p:grpSpPr>
        <p:sp>
          <p:nvSpPr>
            <p:cNvPr id="6" name="Freeform 265"/>
            <p:cNvSpPr>
              <a:spLocks noEditPoints="1"/>
            </p:cNvSpPr>
            <p:nvPr/>
          </p:nvSpPr>
          <p:spPr bwMode="auto">
            <a:xfrm>
              <a:off x="4565651" y="3606801"/>
              <a:ext cx="749300" cy="238125"/>
            </a:xfrm>
            <a:custGeom>
              <a:avLst/>
              <a:gdLst>
                <a:gd name="T0" fmla="*/ 155 w 472"/>
                <a:gd name="T1" fmla="*/ 41 h 150"/>
                <a:gd name="T2" fmla="*/ 154 w 472"/>
                <a:gd name="T3" fmla="*/ 35 h 150"/>
                <a:gd name="T4" fmla="*/ 169 w 472"/>
                <a:gd name="T5" fmla="*/ 17 h 150"/>
                <a:gd name="T6" fmla="*/ 166 w 472"/>
                <a:gd name="T7" fmla="*/ 33 h 150"/>
                <a:gd name="T8" fmla="*/ 171 w 472"/>
                <a:gd name="T9" fmla="*/ 41 h 150"/>
                <a:gd name="T10" fmla="*/ 162 w 472"/>
                <a:gd name="T11" fmla="*/ 48 h 150"/>
                <a:gd name="T12" fmla="*/ 154 w 472"/>
                <a:gd name="T13" fmla="*/ 49 h 150"/>
                <a:gd name="T14" fmla="*/ 146 w 472"/>
                <a:gd name="T15" fmla="*/ 48 h 150"/>
                <a:gd name="T16" fmla="*/ 143 w 472"/>
                <a:gd name="T17" fmla="*/ 44 h 150"/>
                <a:gd name="T18" fmla="*/ 128 w 472"/>
                <a:gd name="T19" fmla="*/ 31 h 150"/>
                <a:gd name="T20" fmla="*/ 84 w 472"/>
                <a:gd name="T21" fmla="*/ 56 h 150"/>
                <a:gd name="T22" fmla="*/ 73 w 472"/>
                <a:gd name="T23" fmla="*/ 91 h 150"/>
                <a:gd name="T24" fmla="*/ 67 w 472"/>
                <a:gd name="T25" fmla="*/ 93 h 150"/>
                <a:gd name="T26" fmla="*/ 58 w 472"/>
                <a:gd name="T27" fmla="*/ 92 h 150"/>
                <a:gd name="T28" fmla="*/ 26 w 472"/>
                <a:gd name="T29" fmla="*/ 107 h 150"/>
                <a:gd name="T30" fmla="*/ 26 w 472"/>
                <a:gd name="T31" fmla="*/ 128 h 150"/>
                <a:gd name="T32" fmla="*/ 23 w 472"/>
                <a:gd name="T33" fmla="*/ 132 h 150"/>
                <a:gd name="T34" fmla="*/ 221 w 472"/>
                <a:gd name="T35" fmla="*/ 133 h 150"/>
                <a:gd name="T36" fmla="*/ 344 w 472"/>
                <a:gd name="T37" fmla="*/ 140 h 150"/>
                <a:gd name="T38" fmla="*/ 385 w 472"/>
                <a:gd name="T39" fmla="*/ 140 h 150"/>
                <a:gd name="T40" fmla="*/ 442 w 472"/>
                <a:gd name="T41" fmla="*/ 130 h 150"/>
                <a:gd name="T42" fmla="*/ 461 w 472"/>
                <a:gd name="T43" fmla="*/ 113 h 150"/>
                <a:gd name="T44" fmla="*/ 458 w 472"/>
                <a:gd name="T45" fmla="*/ 88 h 150"/>
                <a:gd name="T46" fmla="*/ 428 w 472"/>
                <a:gd name="T47" fmla="*/ 60 h 150"/>
                <a:gd name="T48" fmla="*/ 373 w 472"/>
                <a:gd name="T49" fmla="*/ 44 h 150"/>
                <a:gd name="T50" fmla="*/ 323 w 472"/>
                <a:gd name="T51" fmla="*/ 49 h 150"/>
                <a:gd name="T52" fmla="*/ 322 w 472"/>
                <a:gd name="T53" fmla="*/ 62 h 150"/>
                <a:gd name="T54" fmla="*/ 315 w 472"/>
                <a:gd name="T55" fmla="*/ 68 h 150"/>
                <a:gd name="T56" fmla="*/ 310 w 472"/>
                <a:gd name="T57" fmla="*/ 60 h 150"/>
                <a:gd name="T58" fmla="*/ 312 w 472"/>
                <a:gd name="T59" fmla="*/ 48 h 150"/>
                <a:gd name="T60" fmla="*/ 281 w 472"/>
                <a:gd name="T61" fmla="*/ 24 h 150"/>
                <a:gd name="T62" fmla="*/ 208 w 472"/>
                <a:gd name="T63" fmla="*/ 8 h 150"/>
                <a:gd name="T64" fmla="*/ 261 w 472"/>
                <a:gd name="T65" fmla="*/ 8 h 150"/>
                <a:gd name="T66" fmla="*/ 319 w 472"/>
                <a:gd name="T67" fmla="*/ 41 h 150"/>
                <a:gd name="T68" fmla="*/ 347 w 472"/>
                <a:gd name="T69" fmla="*/ 33 h 150"/>
                <a:gd name="T70" fmla="*/ 403 w 472"/>
                <a:gd name="T71" fmla="*/ 40 h 150"/>
                <a:gd name="T72" fmla="*/ 458 w 472"/>
                <a:gd name="T73" fmla="*/ 70 h 150"/>
                <a:gd name="T74" fmla="*/ 469 w 472"/>
                <a:gd name="T75" fmla="*/ 117 h 150"/>
                <a:gd name="T76" fmla="*/ 428 w 472"/>
                <a:gd name="T77" fmla="*/ 144 h 150"/>
                <a:gd name="T78" fmla="*/ 368 w 472"/>
                <a:gd name="T79" fmla="*/ 150 h 150"/>
                <a:gd name="T80" fmla="*/ 340 w 472"/>
                <a:gd name="T81" fmla="*/ 148 h 150"/>
                <a:gd name="T82" fmla="*/ 168 w 472"/>
                <a:gd name="T83" fmla="*/ 139 h 150"/>
                <a:gd name="T84" fmla="*/ 5 w 472"/>
                <a:gd name="T85" fmla="*/ 143 h 150"/>
                <a:gd name="T86" fmla="*/ 1 w 472"/>
                <a:gd name="T87" fmla="*/ 141 h 150"/>
                <a:gd name="T88" fmla="*/ 2 w 472"/>
                <a:gd name="T89" fmla="*/ 135 h 150"/>
                <a:gd name="T90" fmla="*/ 19 w 472"/>
                <a:gd name="T91" fmla="*/ 130 h 150"/>
                <a:gd name="T92" fmla="*/ 16 w 472"/>
                <a:gd name="T93" fmla="*/ 106 h 150"/>
                <a:gd name="T94" fmla="*/ 49 w 472"/>
                <a:gd name="T95" fmla="*/ 84 h 150"/>
                <a:gd name="T96" fmla="*/ 67 w 472"/>
                <a:gd name="T97" fmla="*/ 71 h 150"/>
                <a:gd name="T98" fmla="*/ 91 w 472"/>
                <a:gd name="T99" fmla="*/ 37 h 150"/>
                <a:gd name="T100" fmla="*/ 133 w 472"/>
                <a:gd name="T101" fmla="*/ 22 h 150"/>
                <a:gd name="T102" fmla="*/ 157 w 472"/>
                <a:gd name="T103" fmla="*/ 15 h 150"/>
                <a:gd name="T104" fmla="*/ 208 w 472"/>
                <a:gd name="T105" fmla="*/ 0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472" h="150">
                  <a:moveTo>
                    <a:pt x="154" y="35"/>
                  </a:moveTo>
                  <a:lnTo>
                    <a:pt x="153" y="40"/>
                  </a:lnTo>
                  <a:lnTo>
                    <a:pt x="155" y="41"/>
                  </a:lnTo>
                  <a:lnTo>
                    <a:pt x="157" y="40"/>
                  </a:lnTo>
                  <a:lnTo>
                    <a:pt x="159" y="38"/>
                  </a:lnTo>
                  <a:lnTo>
                    <a:pt x="154" y="35"/>
                  </a:lnTo>
                  <a:close/>
                  <a:moveTo>
                    <a:pt x="208" y="8"/>
                  </a:moveTo>
                  <a:lnTo>
                    <a:pt x="184" y="11"/>
                  </a:lnTo>
                  <a:lnTo>
                    <a:pt x="169" y="17"/>
                  </a:lnTo>
                  <a:lnTo>
                    <a:pt x="158" y="27"/>
                  </a:lnTo>
                  <a:lnTo>
                    <a:pt x="162" y="30"/>
                  </a:lnTo>
                  <a:lnTo>
                    <a:pt x="166" y="33"/>
                  </a:lnTo>
                  <a:lnTo>
                    <a:pt x="169" y="37"/>
                  </a:lnTo>
                  <a:lnTo>
                    <a:pt x="171" y="40"/>
                  </a:lnTo>
                  <a:lnTo>
                    <a:pt x="171" y="41"/>
                  </a:lnTo>
                  <a:lnTo>
                    <a:pt x="169" y="44"/>
                  </a:lnTo>
                  <a:lnTo>
                    <a:pt x="165" y="46"/>
                  </a:lnTo>
                  <a:lnTo>
                    <a:pt x="162" y="48"/>
                  </a:lnTo>
                  <a:lnTo>
                    <a:pt x="159" y="49"/>
                  </a:lnTo>
                  <a:lnTo>
                    <a:pt x="157" y="49"/>
                  </a:lnTo>
                  <a:lnTo>
                    <a:pt x="154" y="49"/>
                  </a:lnTo>
                  <a:lnTo>
                    <a:pt x="151" y="49"/>
                  </a:lnTo>
                  <a:lnTo>
                    <a:pt x="147" y="49"/>
                  </a:lnTo>
                  <a:lnTo>
                    <a:pt x="146" y="48"/>
                  </a:lnTo>
                  <a:lnTo>
                    <a:pt x="144" y="48"/>
                  </a:lnTo>
                  <a:lnTo>
                    <a:pt x="143" y="46"/>
                  </a:lnTo>
                  <a:lnTo>
                    <a:pt x="143" y="44"/>
                  </a:lnTo>
                  <a:lnTo>
                    <a:pt x="144" y="38"/>
                  </a:lnTo>
                  <a:lnTo>
                    <a:pt x="146" y="31"/>
                  </a:lnTo>
                  <a:lnTo>
                    <a:pt x="128" y="31"/>
                  </a:lnTo>
                  <a:lnTo>
                    <a:pt x="111" y="37"/>
                  </a:lnTo>
                  <a:lnTo>
                    <a:pt x="96" y="44"/>
                  </a:lnTo>
                  <a:lnTo>
                    <a:pt x="84" y="56"/>
                  </a:lnTo>
                  <a:lnTo>
                    <a:pt x="77" y="70"/>
                  </a:lnTo>
                  <a:lnTo>
                    <a:pt x="74" y="85"/>
                  </a:lnTo>
                  <a:lnTo>
                    <a:pt x="73" y="91"/>
                  </a:lnTo>
                  <a:lnTo>
                    <a:pt x="71" y="92"/>
                  </a:lnTo>
                  <a:lnTo>
                    <a:pt x="70" y="93"/>
                  </a:lnTo>
                  <a:lnTo>
                    <a:pt x="67" y="93"/>
                  </a:lnTo>
                  <a:lnTo>
                    <a:pt x="66" y="93"/>
                  </a:lnTo>
                  <a:lnTo>
                    <a:pt x="62" y="92"/>
                  </a:lnTo>
                  <a:lnTo>
                    <a:pt x="58" y="92"/>
                  </a:lnTo>
                  <a:lnTo>
                    <a:pt x="42" y="95"/>
                  </a:lnTo>
                  <a:lnTo>
                    <a:pt x="30" y="103"/>
                  </a:lnTo>
                  <a:lnTo>
                    <a:pt x="26" y="107"/>
                  </a:lnTo>
                  <a:lnTo>
                    <a:pt x="23" y="115"/>
                  </a:lnTo>
                  <a:lnTo>
                    <a:pt x="26" y="125"/>
                  </a:lnTo>
                  <a:lnTo>
                    <a:pt x="26" y="128"/>
                  </a:lnTo>
                  <a:lnTo>
                    <a:pt x="26" y="129"/>
                  </a:lnTo>
                  <a:lnTo>
                    <a:pt x="23" y="132"/>
                  </a:lnTo>
                  <a:lnTo>
                    <a:pt x="23" y="132"/>
                  </a:lnTo>
                  <a:lnTo>
                    <a:pt x="91" y="128"/>
                  </a:lnTo>
                  <a:lnTo>
                    <a:pt x="157" y="129"/>
                  </a:lnTo>
                  <a:lnTo>
                    <a:pt x="221" y="133"/>
                  </a:lnTo>
                  <a:lnTo>
                    <a:pt x="281" y="137"/>
                  </a:lnTo>
                  <a:lnTo>
                    <a:pt x="340" y="140"/>
                  </a:lnTo>
                  <a:lnTo>
                    <a:pt x="344" y="140"/>
                  </a:lnTo>
                  <a:lnTo>
                    <a:pt x="350" y="140"/>
                  </a:lnTo>
                  <a:lnTo>
                    <a:pt x="366" y="140"/>
                  </a:lnTo>
                  <a:lnTo>
                    <a:pt x="385" y="140"/>
                  </a:lnTo>
                  <a:lnTo>
                    <a:pt x="405" y="139"/>
                  </a:lnTo>
                  <a:lnTo>
                    <a:pt x="424" y="136"/>
                  </a:lnTo>
                  <a:lnTo>
                    <a:pt x="442" y="130"/>
                  </a:lnTo>
                  <a:lnTo>
                    <a:pt x="454" y="122"/>
                  </a:lnTo>
                  <a:lnTo>
                    <a:pt x="458" y="118"/>
                  </a:lnTo>
                  <a:lnTo>
                    <a:pt x="461" y="113"/>
                  </a:lnTo>
                  <a:lnTo>
                    <a:pt x="463" y="107"/>
                  </a:lnTo>
                  <a:lnTo>
                    <a:pt x="463" y="102"/>
                  </a:lnTo>
                  <a:lnTo>
                    <a:pt x="458" y="88"/>
                  </a:lnTo>
                  <a:lnTo>
                    <a:pt x="452" y="77"/>
                  </a:lnTo>
                  <a:lnTo>
                    <a:pt x="441" y="67"/>
                  </a:lnTo>
                  <a:lnTo>
                    <a:pt x="428" y="60"/>
                  </a:lnTo>
                  <a:lnTo>
                    <a:pt x="417" y="55"/>
                  </a:lnTo>
                  <a:lnTo>
                    <a:pt x="395" y="48"/>
                  </a:lnTo>
                  <a:lnTo>
                    <a:pt x="373" y="44"/>
                  </a:lnTo>
                  <a:lnTo>
                    <a:pt x="352" y="42"/>
                  </a:lnTo>
                  <a:lnTo>
                    <a:pt x="336" y="44"/>
                  </a:lnTo>
                  <a:lnTo>
                    <a:pt x="323" y="49"/>
                  </a:lnTo>
                  <a:lnTo>
                    <a:pt x="323" y="49"/>
                  </a:lnTo>
                  <a:lnTo>
                    <a:pt x="323" y="56"/>
                  </a:lnTo>
                  <a:lnTo>
                    <a:pt x="322" y="62"/>
                  </a:lnTo>
                  <a:lnTo>
                    <a:pt x="319" y="67"/>
                  </a:lnTo>
                  <a:lnTo>
                    <a:pt x="317" y="68"/>
                  </a:lnTo>
                  <a:lnTo>
                    <a:pt x="315" y="68"/>
                  </a:lnTo>
                  <a:lnTo>
                    <a:pt x="312" y="67"/>
                  </a:lnTo>
                  <a:lnTo>
                    <a:pt x="311" y="66"/>
                  </a:lnTo>
                  <a:lnTo>
                    <a:pt x="310" y="60"/>
                  </a:lnTo>
                  <a:lnTo>
                    <a:pt x="310" y="55"/>
                  </a:lnTo>
                  <a:lnTo>
                    <a:pt x="311" y="52"/>
                  </a:lnTo>
                  <a:lnTo>
                    <a:pt x="312" y="48"/>
                  </a:lnTo>
                  <a:lnTo>
                    <a:pt x="311" y="46"/>
                  </a:lnTo>
                  <a:lnTo>
                    <a:pt x="299" y="34"/>
                  </a:lnTo>
                  <a:lnTo>
                    <a:pt x="281" y="24"/>
                  </a:lnTo>
                  <a:lnTo>
                    <a:pt x="257" y="16"/>
                  </a:lnTo>
                  <a:lnTo>
                    <a:pt x="233" y="11"/>
                  </a:lnTo>
                  <a:lnTo>
                    <a:pt x="208" y="8"/>
                  </a:lnTo>
                  <a:close/>
                  <a:moveTo>
                    <a:pt x="208" y="0"/>
                  </a:moveTo>
                  <a:lnTo>
                    <a:pt x="234" y="1"/>
                  </a:lnTo>
                  <a:lnTo>
                    <a:pt x="261" y="8"/>
                  </a:lnTo>
                  <a:lnTo>
                    <a:pt x="286" y="16"/>
                  </a:lnTo>
                  <a:lnTo>
                    <a:pt x="306" y="29"/>
                  </a:lnTo>
                  <a:lnTo>
                    <a:pt x="319" y="41"/>
                  </a:lnTo>
                  <a:lnTo>
                    <a:pt x="319" y="41"/>
                  </a:lnTo>
                  <a:lnTo>
                    <a:pt x="332" y="35"/>
                  </a:lnTo>
                  <a:lnTo>
                    <a:pt x="347" y="33"/>
                  </a:lnTo>
                  <a:lnTo>
                    <a:pt x="365" y="33"/>
                  </a:lnTo>
                  <a:lnTo>
                    <a:pt x="384" y="35"/>
                  </a:lnTo>
                  <a:lnTo>
                    <a:pt x="403" y="40"/>
                  </a:lnTo>
                  <a:lnTo>
                    <a:pt x="421" y="46"/>
                  </a:lnTo>
                  <a:lnTo>
                    <a:pt x="442" y="57"/>
                  </a:lnTo>
                  <a:lnTo>
                    <a:pt x="458" y="70"/>
                  </a:lnTo>
                  <a:lnTo>
                    <a:pt x="468" y="85"/>
                  </a:lnTo>
                  <a:lnTo>
                    <a:pt x="472" y="102"/>
                  </a:lnTo>
                  <a:lnTo>
                    <a:pt x="469" y="117"/>
                  </a:lnTo>
                  <a:lnTo>
                    <a:pt x="461" y="128"/>
                  </a:lnTo>
                  <a:lnTo>
                    <a:pt x="447" y="137"/>
                  </a:lnTo>
                  <a:lnTo>
                    <a:pt x="428" y="144"/>
                  </a:lnTo>
                  <a:lnTo>
                    <a:pt x="407" y="147"/>
                  </a:lnTo>
                  <a:lnTo>
                    <a:pt x="387" y="148"/>
                  </a:lnTo>
                  <a:lnTo>
                    <a:pt x="368" y="150"/>
                  </a:lnTo>
                  <a:lnTo>
                    <a:pt x="350" y="148"/>
                  </a:lnTo>
                  <a:lnTo>
                    <a:pt x="344" y="148"/>
                  </a:lnTo>
                  <a:lnTo>
                    <a:pt x="340" y="148"/>
                  </a:lnTo>
                  <a:lnTo>
                    <a:pt x="281" y="147"/>
                  </a:lnTo>
                  <a:lnTo>
                    <a:pt x="221" y="143"/>
                  </a:lnTo>
                  <a:lnTo>
                    <a:pt x="168" y="139"/>
                  </a:lnTo>
                  <a:lnTo>
                    <a:pt x="114" y="136"/>
                  </a:lnTo>
                  <a:lnTo>
                    <a:pt x="60" y="137"/>
                  </a:lnTo>
                  <a:lnTo>
                    <a:pt x="5" y="143"/>
                  </a:lnTo>
                  <a:lnTo>
                    <a:pt x="5" y="143"/>
                  </a:lnTo>
                  <a:lnTo>
                    <a:pt x="2" y="143"/>
                  </a:lnTo>
                  <a:lnTo>
                    <a:pt x="1" y="141"/>
                  </a:lnTo>
                  <a:lnTo>
                    <a:pt x="0" y="139"/>
                  </a:lnTo>
                  <a:lnTo>
                    <a:pt x="1" y="137"/>
                  </a:lnTo>
                  <a:lnTo>
                    <a:pt x="2" y="135"/>
                  </a:lnTo>
                  <a:lnTo>
                    <a:pt x="4" y="135"/>
                  </a:lnTo>
                  <a:lnTo>
                    <a:pt x="20" y="132"/>
                  </a:lnTo>
                  <a:lnTo>
                    <a:pt x="19" y="130"/>
                  </a:lnTo>
                  <a:lnTo>
                    <a:pt x="18" y="129"/>
                  </a:lnTo>
                  <a:lnTo>
                    <a:pt x="15" y="118"/>
                  </a:lnTo>
                  <a:lnTo>
                    <a:pt x="16" y="106"/>
                  </a:lnTo>
                  <a:lnTo>
                    <a:pt x="23" y="96"/>
                  </a:lnTo>
                  <a:lnTo>
                    <a:pt x="36" y="88"/>
                  </a:lnTo>
                  <a:lnTo>
                    <a:pt x="49" y="84"/>
                  </a:lnTo>
                  <a:lnTo>
                    <a:pt x="64" y="84"/>
                  </a:lnTo>
                  <a:lnTo>
                    <a:pt x="64" y="82"/>
                  </a:lnTo>
                  <a:lnTo>
                    <a:pt x="67" y="71"/>
                  </a:lnTo>
                  <a:lnTo>
                    <a:pt x="71" y="59"/>
                  </a:lnTo>
                  <a:lnTo>
                    <a:pt x="78" y="46"/>
                  </a:lnTo>
                  <a:lnTo>
                    <a:pt x="91" y="37"/>
                  </a:lnTo>
                  <a:lnTo>
                    <a:pt x="103" y="30"/>
                  </a:lnTo>
                  <a:lnTo>
                    <a:pt x="117" y="24"/>
                  </a:lnTo>
                  <a:lnTo>
                    <a:pt x="133" y="22"/>
                  </a:lnTo>
                  <a:lnTo>
                    <a:pt x="148" y="23"/>
                  </a:lnTo>
                  <a:lnTo>
                    <a:pt x="150" y="23"/>
                  </a:lnTo>
                  <a:lnTo>
                    <a:pt x="157" y="15"/>
                  </a:lnTo>
                  <a:lnTo>
                    <a:pt x="168" y="6"/>
                  </a:lnTo>
                  <a:lnTo>
                    <a:pt x="183" y="2"/>
                  </a:lnTo>
                  <a:lnTo>
                    <a:pt x="208" y="0"/>
                  </a:lnTo>
                  <a:close/>
                </a:path>
              </a:pathLst>
            </a:custGeom>
            <a:grpFill/>
            <a:ln w="0">
              <a:solidFill>
                <a:schemeClr val="accent1"/>
              </a:solidFill>
              <a:prstDash val="solid"/>
              <a:round/>
            </a:ln>
          </p:spPr>
          <p:txBody>
            <a:bodyPr vert="horz" wrap="square" lIns="91440" tIns="45720" rIns="91440" bIns="45720" numCol="1" anchor="t" anchorCtr="0" compatLnSpc="1"/>
            <a:lstStyle/>
            <a:p>
              <a:endParaRPr lang="zh-CN" altLang="en-US">
                <a:cs typeface="+mn-ea"/>
                <a:sym typeface="+mn-lt"/>
              </a:endParaRPr>
            </a:p>
          </p:txBody>
        </p:sp>
        <p:sp>
          <p:nvSpPr>
            <p:cNvPr id="7" name="Freeform 266"/>
            <p:cNvSpPr/>
            <p:nvPr/>
          </p:nvSpPr>
          <p:spPr bwMode="auto">
            <a:xfrm>
              <a:off x="2986088" y="3695701"/>
              <a:ext cx="554038" cy="184150"/>
            </a:xfrm>
            <a:custGeom>
              <a:avLst/>
              <a:gdLst>
                <a:gd name="T0" fmla="*/ 97 w 349"/>
                <a:gd name="T1" fmla="*/ 1 h 116"/>
                <a:gd name="T2" fmla="*/ 112 w 349"/>
                <a:gd name="T3" fmla="*/ 17 h 116"/>
                <a:gd name="T4" fmla="*/ 125 w 349"/>
                <a:gd name="T5" fmla="*/ 25 h 116"/>
                <a:gd name="T6" fmla="*/ 165 w 349"/>
                <a:gd name="T7" fmla="*/ 11 h 116"/>
                <a:gd name="T8" fmla="*/ 207 w 349"/>
                <a:gd name="T9" fmla="*/ 7 h 116"/>
                <a:gd name="T10" fmla="*/ 232 w 349"/>
                <a:gd name="T11" fmla="*/ 15 h 116"/>
                <a:gd name="T12" fmla="*/ 243 w 349"/>
                <a:gd name="T13" fmla="*/ 26 h 116"/>
                <a:gd name="T14" fmla="*/ 249 w 349"/>
                <a:gd name="T15" fmla="*/ 19 h 116"/>
                <a:gd name="T16" fmla="*/ 271 w 349"/>
                <a:gd name="T17" fmla="*/ 17 h 116"/>
                <a:gd name="T18" fmla="*/ 309 w 349"/>
                <a:gd name="T19" fmla="*/ 29 h 116"/>
                <a:gd name="T20" fmla="*/ 340 w 349"/>
                <a:gd name="T21" fmla="*/ 51 h 116"/>
                <a:gd name="T22" fmla="*/ 349 w 349"/>
                <a:gd name="T23" fmla="*/ 72 h 116"/>
                <a:gd name="T24" fmla="*/ 342 w 349"/>
                <a:gd name="T25" fmla="*/ 90 h 116"/>
                <a:gd name="T26" fmla="*/ 310 w 349"/>
                <a:gd name="T27" fmla="*/ 106 h 116"/>
                <a:gd name="T28" fmla="*/ 259 w 349"/>
                <a:gd name="T29" fmla="*/ 113 h 116"/>
                <a:gd name="T30" fmla="*/ 203 w 349"/>
                <a:gd name="T31" fmla="*/ 113 h 116"/>
                <a:gd name="T32" fmla="*/ 108 w 349"/>
                <a:gd name="T33" fmla="*/ 114 h 116"/>
                <a:gd name="T34" fmla="*/ 43 w 349"/>
                <a:gd name="T35" fmla="*/ 116 h 116"/>
                <a:gd name="T36" fmla="*/ 39 w 349"/>
                <a:gd name="T37" fmla="*/ 113 h 116"/>
                <a:gd name="T38" fmla="*/ 39 w 349"/>
                <a:gd name="T39" fmla="*/ 109 h 116"/>
                <a:gd name="T40" fmla="*/ 43 w 349"/>
                <a:gd name="T41" fmla="*/ 106 h 116"/>
                <a:gd name="T42" fmla="*/ 181 w 349"/>
                <a:gd name="T43" fmla="*/ 103 h 116"/>
                <a:gd name="T44" fmla="*/ 230 w 349"/>
                <a:gd name="T45" fmla="*/ 105 h 116"/>
                <a:gd name="T46" fmla="*/ 284 w 349"/>
                <a:gd name="T47" fmla="*/ 102 h 116"/>
                <a:gd name="T48" fmla="*/ 320 w 349"/>
                <a:gd name="T49" fmla="*/ 92 h 116"/>
                <a:gd name="T50" fmla="*/ 338 w 349"/>
                <a:gd name="T51" fmla="*/ 79 h 116"/>
                <a:gd name="T52" fmla="*/ 332 w 349"/>
                <a:gd name="T53" fmla="*/ 57 h 116"/>
                <a:gd name="T54" fmla="*/ 303 w 349"/>
                <a:gd name="T55" fmla="*/ 36 h 116"/>
                <a:gd name="T56" fmla="*/ 270 w 349"/>
                <a:gd name="T57" fmla="*/ 26 h 116"/>
                <a:gd name="T58" fmla="*/ 255 w 349"/>
                <a:gd name="T59" fmla="*/ 28 h 116"/>
                <a:gd name="T60" fmla="*/ 251 w 349"/>
                <a:gd name="T61" fmla="*/ 29 h 116"/>
                <a:gd name="T62" fmla="*/ 249 w 349"/>
                <a:gd name="T63" fmla="*/ 35 h 116"/>
                <a:gd name="T64" fmla="*/ 249 w 349"/>
                <a:gd name="T65" fmla="*/ 43 h 116"/>
                <a:gd name="T66" fmla="*/ 248 w 349"/>
                <a:gd name="T67" fmla="*/ 47 h 116"/>
                <a:gd name="T68" fmla="*/ 244 w 349"/>
                <a:gd name="T69" fmla="*/ 48 h 116"/>
                <a:gd name="T70" fmla="*/ 241 w 349"/>
                <a:gd name="T71" fmla="*/ 44 h 116"/>
                <a:gd name="T72" fmla="*/ 219 w 349"/>
                <a:gd name="T73" fmla="*/ 19 h 116"/>
                <a:gd name="T74" fmla="*/ 186 w 349"/>
                <a:gd name="T75" fmla="*/ 17 h 116"/>
                <a:gd name="T76" fmla="*/ 147 w 349"/>
                <a:gd name="T77" fmla="*/ 26 h 116"/>
                <a:gd name="T78" fmla="*/ 121 w 349"/>
                <a:gd name="T79" fmla="*/ 36 h 116"/>
                <a:gd name="T80" fmla="*/ 112 w 349"/>
                <a:gd name="T81" fmla="*/ 40 h 116"/>
                <a:gd name="T82" fmla="*/ 108 w 349"/>
                <a:gd name="T83" fmla="*/ 37 h 116"/>
                <a:gd name="T84" fmla="*/ 105 w 349"/>
                <a:gd name="T85" fmla="*/ 23 h 116"/>
                <a:gd name="T86" fmla="*/ 94 w 349"/>
                <a:gd name="T87" fmla="*/ 10 h 116"/>
                <a:gd name="T88" fmla="*/ 73 w 349"/>
                <a:gd name="T89" fmla="*/ 14 h 116"/>
                <a:gd name="T90" fmla="*/ 52 w 349"/>
                <a:gd name="T91" fmla="*/ 32 h 116"/>
                <a:gd name="T92" fmla="*/ 35 w 349"/>
                <a:gd name="T93" fmla="*/ 58 h 116"/>
                <a:gd name="T94" fmla="*/ 17 w 349"/>
                <a:gd name="T95" fmla="*/ 84 h 116"/>
                <a:gd name="T96" fmla="*/ 10 w 349"/>
                <a:gd name="T97" fmla="*/ 102 h 116"/>
                <a:gd name="T98" fmla="*/ 8 w 349"/>
                <a:gd name="T99" fmla="*/ 106 h 116"/>
                <a:gd name="T100" fmla="*/ 4 w 349"/>
                <a:gd name="T101" fmla="*/ 108 h 116"/>
                <a:gd name="T102" fmla="*/ 0 w 349"/>
                <a:gd name="T103" fmla="*/ 103 h 116"/>
                <a:gd name="T104" fmla="*/ 6 w 349"/>
                <a:gd name="T105" fmla="*/ 84 h 116"/>
                <a:gd name="T106" fmla="*/ 22 w 349"/>
                <a:gd name="T107" fmla="*/ 58 h 116"/>
                <a:gd name="T108" fmla="*/ 40 w 349"/>
                <a:gd name="T109" fmla="*/ 33 h 116"/>
                <a:gd name="T110" fmla="*/ 54 w 349"/>
                <a:gd name="T111" fmla="*/ 17 h 116"/>
                <a:gd name="T112" fmla="*/ 84 w 349"/>
                <a:gd name="T113" fmla="*/ 0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49" h="116">
                  <a:moveTo>
                    <a:pt x="84" y="0"/>
                  </a:moveTo>
                  <a:lnTo>
                    <a:pt x="97" y="1"/>
                  </a:lnTo>
                  <a:lnTo>
                    <a:pt x="106" y="7"/>
                  </a:lnTo>
                  <a:lnTo>
                    <a:pt x="112" y="17"/>
                  </a:lnTo>
                  <a:lnTo>
                    <a:pt x="116" y="29"/>
                  </a:lnTo>
                  <a:lnTo>
                    <a:pt x="125" y="25"/>
                  </a:lnTo>
                  <a:lnTo>
                    <a:pt x="145" y="18"/>
                  </a:lnTo>
                  <a:lnTo>
                    <a:pt x="165" y="11"/>
                  </a:lnTo>
                  <a:lnTo>
                    <a:pt x="186" y="7"/>
                  </a:lnTo>
                  <a:lnTo>
                    <a:pt x="207" y="7"/>
                  </a:lnTo>
                  <a:lnTo>
                    <a:pt x="225" y="11"/>
                  </a:lnTo>
                  <a:lnTo>
                    <a:pt x="232" y="15"/>
                  </a:lnTo>
                  <a:lnTo>
                    <a:pt x="237" y="19"/>
                  </a:lnTo>
                  <a:lnTo>
                    <a:pt x="243" y="26"/>
                  </a:lnTo>
                  <a:lnTo>
                    <a:pt x="245" y="22"/>
                  </a:lnTo>
                  <a:lnTo>
                    <a:pt x="249" y="19"/>
                  </a:lnTo>
                  <a:lnTo>
                    <a:pt x="255" y="18"/>
                  </a:lnTo>
                  <a:lnTo>
                    <a:pt x="271" y="17"/>
                  </a:lnTo>
                  <a:lnTo>
                    <a:pt x="289" y="21"/>
                  </a:lnTo>
                  <a:lnTo>
                    <a:pt x="309" y="29"/>
                  </a:lnTo>
                  <a:lnTo>
                    <a:pt x="327" y="39"/>
                  </a:lnTo>
                  <a:lnTo>
                    <a:pt x="340" y="51"/>
                  </a:lnTo>
                  <a:lnTo>
                    <a:pt x="349" y="65"/>
                  </a:lnTo>
                  <a:lnTo>
                    <a:pt x="349" y="72"/>
                  </a:lnTo>
                  <a:lnTo>
                    <a:pt x="347" y="80"/>
                  </a:lnTo>
                  <a:lnTo>
                    <a:pt x="342" y="90"/>
                  </a:lnTo>
                  <a:lnTo>
                    <a:pt x="329" y="98"/>
                  </a:lnTo>
                  <a:lnTo>
                    <a:pt x="310" y="106"/>
                  </a:lnTo>
                  <a:lnTo>
                    <a:pt x="285" y="110"/>
                  </a:lnTo>
                  <a:lnTo>
                    <a:pt x="259" y="113"/>
                  </a:lnTo>
                  <a:lnTo>
                    <a:pt x="230" y="113"/>
                  </a:lnTo>
                  <a:lnTo>
                    <a:pt x="203" y="113"/>
                  </a:lnTo>
                  <a:lnTo>
                    <a:pt x="181" y="113"/>
                  </a:lnTo>
                  <a:lnTo>
                    <a:pt x="108" y="114"/>
                  </a:lnTo>
                  <a:lnTo>
                    <a:pt x="43" y="116"/>
                  </a:lnTo>
                  <a:lnTo>
                    <a:pt x="43" y="116"/>
                  </a:lnTo>
                  <a:lnTo>
                    <a:pt x="41" y="114"/>
                  </a:lnTo>
                  <a:lnTo>
                    <a:pt x="39" y="113"/>
                  </a:lnTo>
                  <a:lnTo>
                    <a:pt x="39" y="112"/>
                  </a:lnTo>
                  <a:lnTo>
                    <a:pt x="39" y="109"/>
                  </a:lnTo>
                  <a:lnTo>
                    <a:pt x="41" y="108"/>
                  </a:lnTo>
                  <a:lnTo>
                    <a:pt x="43" y="106"/>
                  </a:lnTo>
                  <a:lnTo>
                    <a:pt x="108" y="105"/>
                  </a:lnTo>
                  <a:lnTo>
                    <a:pt x="181" y="103"/>
                  </a:lnTo>
                  <a:lnTo>
                    <a:pt x="204" y="105"/>
                  </a:lnTo>
                  <a:lnTo>
                    <a:pt x="230" y="105"/>
                  </a:lnTo>
                  <a:lnTo>
                    <a:pt x="258" y="103"/>
                  </a:lnTo>
                  <a:lnTo>
                    <a:pt x="284" y="102"/>
                  </a:lnTo>
                  <a:lnTo>
                    <a:pt x="307" y="96"/>
                  </a:lnTo>
                  <a:lnTo>
                    <a:pt x="320" y="92"/>
                  </a:lnTo>
                  <a:lnTo>
                    <a:pt x="331" y="85"/>
                  </a:lnTo>
                  <a:lnTo>
                    <a:pt x="338" y="79"/>
                  </a:lnTo>
                  <a:lnTo>
                    <a:pt x="339" y="68"/>
                  </a:lnTo>
                  <a:lnTo>
                    <a:pt x="332" y="57"/>
                  </a:lnTo>
                  <a:lnTo>
                    <a:pt x="320" y="46"/>
                  </a:lnTo>
                  <a:lnTo>
                    <a:pt x="303" y="36"/>
                  </a:lnTo>
                  <a:lnTo>
                    <a:pt x="287" y="29"/>
                  </a:lnTo>
                  <a:lnTo>
                    <a:pt x="270" y="26"/>
                  </a:lnTo>
                  <a:lnTo>
                    <a:pt x="258" y="26"/>
                  </a:lnTo>
                  <a:lnTo>
                    <a:pt x="255" y="28"/>
                  </a:lnTo>
                  <a:lnTo>
                    <a:pt x="254" y="28"/>
                  </a:lnTo>
                  <a:lnTo>
                    <a:pt x="251" y="29"/>
                  </a:lnTo>
                  <a:lnTo>
                    <a:pt x="249" y="32"/>
                  </a:lnTo>
                  <a:lnTo>
                    <a:pt x="249" y="35"/>
                  </a:lnTo>
                  <a:lnTo>
                    <a:pt x="249" y="37"/>
                  </a:lnTo>
                  <a:lnTo>
                    <a:pt x="249" y="43"/>
                  </a:lnTo>
                  <a:lnTo>
                    <a:pt x="249" y="44"/>
                  </a:lnTo>
                  <a:lnTo>
                    <a:pt x="248" y="47"/>
                  </a:lnTo>
                  <a:lnTo>
                    <a:pt x="247" y="48"/>
                  </a:lnTo>
                  <a:lnTo>
                    <a:pt x="244" y="48"/>
                  </a:lnTo>
                  <a:lnTo>
                    <a:pt x="241" y="47"/>
                  </a:lnTo>
                  <a:lnTo>
                    <a:pt x="241" y="44"/>
                  </a:lnTo>
                  <a:lnTo>
                    <a:pt x="233" y="29"/>
                  </a:lnTo>
                  <a:lnTo>
                    <a:pt x="219" y="19"/>
                  </a:lnTo>
                  <a:lnTo>
                    <a:pt x="204" y="15"/>
                  </a:lnTo>
                  <a:lnTo>
                    <a:pt x="186" y="17"/>
                  </a:lnTo>
                  <a:lnTo>
                    <a:pt x="167" y="21"/>
                  </a:lnTo>
                  <a:lnTo>
                    <a:pt x="147" y="26"/>
                  </a:lnTo>
                  <a:lnTo>
                    <a:pt x="128" y="33"/>
                  </a:lnTo>
                  <a:lnTo>
                    <a:pt x="121" y="36"/>
                  </a:lnTo>
                  <a:lnTo>
                    <a:pt x="113" y="39"/>
                  </a:lnTo>
                  <a:lnTo>
                    <a:pt x="112" y="40"/>
                  </a:lnTo>
                  <a:lnTo>
                    <a:pt x="109" y="39"/>
                  </a:lnTo>
                  <a:lnTo>
                    <a:pt x="108" y="37"/>
                  </a:lnTo>
                  <a:lnTo>
                    <a:pt x="108" y="36"/>
                  </a:lnTo>
                  <a:lnTo>
                    <a:pt x="105" y="23"/>
                  </a:lnTo>
                  <a:lnTo>
                    <a:pt x="101" y="15"/>
                  </a:lnTo>
                  <a:lnTo>
                    <a:pt x="94" y="10"/>
                  </a:lnTo>
                  <a:lnTo>
                    <a:pt x="84" y="10"/>
                  </a:lnTo>
                  <a:lnTo>
                    <a:pt x="73" y="14"/>
                  </a:lnTo>
                  <a:lnTo>
                    <a:pt x="61" y="23"/>
                  </a:lnTo>
                  <a:lnTo>
                    <a:pt x="52" y="32"/>
                  </a:lnTo>
                  <a:lnTo>
                    <a:pt x="44" y="44"/>
                  </a:lnTo>
                  <a:lnTo>
                    <a:pt x="35" y="58"/>
                  </a:lnTo>
                  <a:lnTo>
                    <a:pt x="25" y="72"/>
                  </a:lnTo>
                  <a:lnTo>
                    <a:pt x="17" y="84"/>
                  </a:lnTo>
                  <a:lnTo>
                    <a:pt x="11" y="95"/>
                  </a:lnTo>
                  <a:lnTo>
                    <a:pt x="10" y="102"/>
                  </a:lnTo>
                  <a:lnTo>
                    <a:pt x="10" y="105"/>
                  </a:lnTo>
                  <a:lnTo>
                    <a:pt x="8" y="106"/>
                  </a:lnTo>
                  <a:lnTo>
                    <a:pt x="6" y="108"/>
                  </a:lnTo>
                  <a:lnTo>
                    <a:pt x="4" y="108"/>
                  </a:lnTo>
                  <a:lnTo>
                    <a:pt x="1" y="106"/>
                  </a:lnTo>
                  <a:lnTo>
                    <a:pt x="0" y="103"/>
                  </a:lnTo>
                  <a:lnTo>
                    <a:pt x="1" y="95"/>
                  </a:lnTo>
                  <a:lnTo>
                    <a:pt x="6" y="84"/>
                  </a:lnTo>
                  <a:lnTo>
                    <a:pt x="14" y="72"/>
                  </a:lnTo>
                  <a:lnTo>
                    <a:pt x="22" y="58"/>
                  </a:lnTo>
                  <a:lnTo>
                    <a:pt x="32" y="44"/>
                  </a:lnTo>
                  <a:lnTo>
                    <a:pt x="40" y="33"/>
                  </a:lnTo>
                  <a:lnTo>
                    <a:pt x="48" y="23"/>
                  </a:lnTo>
                  <a:lnTo>
                    <a:pt x="54" y="17"/>
                  </a:lnTo>
                  <a:lnTo>
                    <a:pt x="69" y="6"/>
                  </a:lnTo>
                  <a:lnTo>
                    <a:pt x="84" y="0"/>
                  </a:lnTo>
                  <a:close/>
                </a:path>
              </a:pathLst>
            </a:custGeom>
            <a:grpFill/>
            <a:ln w="0">
              <a:solidFill>
                <a:schemeClr val="accent1"/>
              </a:solidFill>
              <a:prstDash val="solid"/>
              <a:round/>
            </a:ln>
          </p:spPr>
          <p:txBody>
            <a:bodyPr vert="horz" wrap="square" lIns="91440" tIns="45720" rIns="91440" bIns="45720" numCol="1" anchor="t" anchorCtr="0" compatLnSpc="1"/>
            <a:lstStyle/>
            <a:p>
              <a:endParaRPr lang="zh-CN" altLang="en-US">
                <a:cs typeface="+mn-ea"/>
                <a:sym typeface="+mn-lt"/>
              </a:endParaRPr>
            </a:p>
          </p:txBody>
        </p:sp>
        <p:sp>
          <p:nvSpPr>
            <p:cNvPr id="8" name="Freeform 267"/>
            <p:cNvSpPr>
              <a:spLocks noEditPoints="1"/>
            </p:cNvSpPr>
            <p:nvPr/>
          </p:nvSpPr>
          <p:spPr bwMode="auto">
            <a:xfrm>
              <a:off x="3275013" y="2900363"/>
              <a:ext cx="1681163" cy="758825"/>
            </a:xfrm>
            <a:custGeom>
              <a:avLst/>
              <a:gdLst>
                <a:gd name="T0" fmla="*/ 48 w 1059"/>
                <a:gd name="T1" fmla="*/ 369 h 478"/>
                <a:gd name="T2" fmla="*/ 10 w 1059"/>
                <a:gd name="T3" fmla="*/ 439 h 478"/>
                <a:gd name="T4" fmla="*/ 66 w 1059"/>
                <a:gd name="T5" fmla="*/ 443 h 478"/>
                <a:gd name="T6" fmla="*/ 138 w 1059"/>
                <a:gd name="T7" fmla="*/ 421 h 478"/>
                <a:gd name="T8" fmla="*/ 179 w 1059"/>
                <a:gd name="T9" fmla="*/ 350 h 478"/>
                <a:gd name="T10" fmla="*/ 654 w 1059"/>
                <a:gd name="T11" fmla="*/ 0 h 478"/>
                <a:gd name="T12" fmla="*/ 690 w 1059"/>
                <a:gd name="T13" fmla="*/ 53 h 478"/>
                <a:gd name="T14" fmla="*/ 803 w 1059"/>
                <a:gd name="T15" fmla="*/ 97 h 478"/>
                <a:gd name="T16" fmla="*/ 905 w 1059"/>
                <a:gd name="T17" fmla="*/ 78 h 478"/>
                <a:gd name="T18" fmla="*/ 1057 w 1059"/>
                <a:gd name="T19" fmla="*/ 143 h 478"/>
                <a:gd name="T20" fmla="*/ 999 w 1059"/>
                <a:gd name="T21" fmla="*/ 230 h 478"/>
                <a:gd name="T22" fmla="*/ 898 w 1059"/>
                <a:gd name="T23" fmla="*/ 245 h 478"/>
                <a:gd name="T24" fmla="*/ 800 w 1059"/>
                <a:gd name="T25" fmla="*/ 260 h 478"/>
                <a:gd name="T26" fmla="*/ 760 w 1059"/>
                <a:gd name="T27" fmla="*/ 281 h 478"/>
                <a:gd name="T28" fmla="*/ 821 w 1059"/>
                <a:gd name="T29" fmla="*/ 245 h 478"/>
                <a:gd name="T30" fmla="*/ 871 w 1059"/>
                <a:gd name="T31" fmla="*/ 234 h 478"/>
                <a:gd name="T32" fmla="*/ 1012 w 1059"/>
                <a:gd name="T33" fmla="*/ 215 h 478"/>
                <a:gd name="T34" fmla="*/ 1021 w 1059"/>
                <a:gd name="T35" fmla="*/ 111 h 478"/>
                <a:gd name="T36" fmla="*/ 843 w 1059"/>
                <a:gd name="T37" fmla="*/ 96 h 478"/>
                <a:gd name="T38" fmla="*/ 689 w 1059"/>
                <a:gd name="T39" fmla="*/ 143 h 478"/>
                <a:gd name="T40" fmla="*/ 679 w 1059"/>
                <a:gd name="T41" fmla="*/ 143 h 478"/>
                <a:gd name="T42" fmla="*/ 313 w 1059"/>
                <a:gd name="T43" fmla="*/ 254 h 478"/>
                <a:gd name="T44" fmla="*/ 256 w 1059"/>
                <a:gd name="T45" fmla="*/ 271 h 478"/>
                <a:gd name="T46" fmla="*/ 211 w 1059"/>
                <a:gd name="T47" fmla="*/ 197 h 478"/>
                <a:gd name="T48" fmla="*/ 162 w 1059"/>
                <a:gd name="T49" fmla="*/ 131 h 478"/>
                <a:gd name="T50" fmla="*/ 66 w 1059"/>
                <a:gd name="T51" fmla="*/ 187 h 478"/>
                <a:gd name="T52" fmla="*/ 73 w 1059"/>
                <a:gd name="T53" fmla="*/ 310 h 478"/>
                <a:gd name="T54" fmla="*/ 98 w 1059"/>
                <a:gd name="T55" fmla="*/ 296 h 478"/>
                <a:gd name="T56" fmla="*/ 193 w 1059"/>
                <a:gd name="T57" fmla="*/ 285 h 478"/>
                <a:gd name="T58" fmla="*/ 186 w 1059"/>
                <a:gd name="T59" fmla="*/ 369 h 478"/>
                <a:gd name="T60" fmla="*/ 117 w 1059"/>
                <a:gd name="T61" fmla="*/ 436 h 478"/>
                <a:gd name="T62" fmla="*/ 182 w 1059"/>
                <a:gd name="T63" fmla="*/ 468 h 478"/>
                <a:gd name="T64" fmla="*/ 468 w 1059"/>
                <a:gd name="T65" fmla="*/ 366 h 478"/>
                <a:gd name="T66" fmla="*/ 409 w 1059"/>
                <a:gd name="T67" fmla="*/ 396 h 478"/>
                <a:gd name="T68" fmla="*/ 139 w 1059"/>
                <a:gd name="T69" fmla="*/ 474 h 478"/>
                <a:gd name="T70" fmla="*/ 40 w 1059"/>
                <a:gd name="T71" fmla="*/ 457 h 478"/>
                <a:gd name="T72" fmla="*/ 0 w 1059"/>
                <a:gd name="T73" fmla="*/ 443 h 478"/>
                <a:gd name="T74" fmla="*/ 59 w 1059"/>
                <a:gd name="T75" fmla="*/ 340 h 478"/>
                <a:gd name="T76" fmla="*/ 62 w 1059"/>
                <a:gd name="T77" fmla="*/ 232 h 478"/>
                <a:gd name="T78" fmla="*/ 73 w 1059"/>
                <a:gd name="T79" fmla="*/ 172 h 478"/>
                <a:gd name="T80" fmla="*/ 178 w 1059"/>
                <a:gd name="T81" fmla="*/ 121 h 478"/>
                <a:gd name="T82" fmla="*/ 220 w 1059"/>
                <a:gd name="T83" fmla="*/ 195 h 478"/>
                <a:gd name="T84" fmla="*/ 259 w 1059"/>
                <a:gd name="T85" fmla="*/ 263 h 478"/>
                <a:gd name="T86" fmla="*/ 336 w 1059"/>
                <a:gd name="T87" fmla="*/ 239 h 478"/>
                <a:gd name="T88" fmla="*/ 679 w 1059"/>
                <a:gd name="T89" fmla="*/ 71 h 478"/>
                <a:gd name="T90" fmla="*/ 680 w 1059"/>
                <a:gd name="T91" fmla="*/ 20 h 478"/>
                <a:gd name="T92" fmla="*/ 607 w 1059"/>
                <a:gd name="T93" fmla="*/ 19 h 478"/>
                <a:gd name="T94" fmla="*/ 534 w 1059"/>
                <a:gd name="T95" fmla="*/ 38 h 478"/>
                <a:gd name="T96" fmla="*/ 490 w 1059"/>
                <a:gd name="T97" fmla="*/ 78 h 478"/>
                <a:gd name="T98" fmla="*/ 541 w 1059"/>
                <a:gd name="T99" fmla="*/ 165 h 478"/>
                <a:gd name="T100" fmla="*/ 525 w 1059"/>
                <a:gd name="T101" fmla="*/ 144 h 478"/>
                <a:gd name="T102" fmla="*/ 478 w 1059"/>
                <a:gd name="T103" fmla="*/ 59 h 478"/>
                <a:gd name="T104" fmla="*/ 572 w 1059"/>
                <a:gd name="T105" fmla="*/ 22 h 478"/>
                <a:gd name="T106" fmla="*/ 638 w 1059"/>
                <a:gd name="T107" fmla="*/ 1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059" h="478">
                  <a:moveTo>
                    <a:pt x="179" y="281"/>
                  </a:moveTo>
                  <a:lnTo>
                    <a:pt x="125" y="294"/>
                  </a:lnTo>
                  <a:lnTo>
                    <a:pt x="124" y="297"/>
                  </a:lnTo>
                  <a:lnTo>
                    <a:pt x="98" y="316"/>
                  </a:lnTo>
                  <a:lnTo>
                    <a:pt x="72" y="341"/>
                  </a:lnTo>
                  <a:lnTo>
                    <a:pt x="48" y="369"/>
                  </a:lnTo>
                  <a:lnTo>
                    <a:pt x="27" y="396"/>
                  </a:lnTo>
                  <a:lnTo>
                    <a:pt x="14" y="424"/>
                  </a:lnTo>
                  <a:lnTo>
                    <a:pt x="12" y="427"/>
                  </a:lnTo>
                  <a:lnTo>
                    <a:pt x="11" y="431"/>
                  </a:lnTo>
                  <a:lnTo>
                    <a:pt x="10" y="435"/>
                  </a:lnTo>
                  <a:lnTo>
                    <a:pt x="10" y="439"/>
                  </a:lnTo>
                  <a:lnTo>
                    <a:pt x="10" y="442"/>
                  </a:lnTo>
                  <a:lnTo>
                    <a:pt x="12" y="445"/>
                  </a:lnTo>
                  <a:lnTo>
                    <a:pt x="21" y="449"/>
                  </a:lnTo>
                  <a:lnTo>
                    <a:pt x="33" y="449"/>
                  </a:lnTo>
                  <a:lnTo>
                    <a:pt x="48" y="446"/>
                  </a:lnTo>
                  <a:lnTo>
                    <a:pt x="66" y="443"/>
                  </a:lnTo>
                  <a:lnTo>
                    <a:pt x="81" y="438"/>
                  </a:lnTo>
                  <a:lnTo>
                    <a:pt x="96" y="434"/>
                  </a:lnTo>
                  <a:lnTo>
                    <a:pt x="103" y="431"/>
                  </a:lnTo>
                  <a:lnTo>
                    <a:pt x="109" y="429"/>
                  </a:lnTo>
                  <a:lnTo>
                    <a:pt x="114" y="428"/>
                  </a:lnTo>
                  <a:lnTo>
                    <a:pt x="138" y="421"/>
                  </a:lnTo>
                  <a:lnTo>
                    <a:pt x="153" y="414"/>
                  </a:lnTo>
                  <a:lnTo>
                    <a:pt x="164" y="405"/>
                  </a:lnTo>
                  <a:lnTo>
                    <a:pt x="171" y="389"/>
                  </a:lnTo>
                  <a:lnTo>
                    <a:pt x="176" y="367"/>
                  </a:lnTo>
                  <a:lnTo>
                    <a:pt x="178" y="359"/>
                  </a:lnTo>
                  <a:lnTo>
                    <a:pt x="179" y="350"/>
                  </a:lnTo>
                  <a:lnTo>
                    <a:pt x="182" y="334"/>
                  </a:lnTo>
                  <a:lnTo>
                    <a:pt x="185" y="319"/>
                  </a:lnTo>
                  <a:lnTo>
                    <a:pt x="186" y="305"/>
                  </a:lnTo>
                  <a:lnTo>
                    <a:pt x="185" y="292"/>
                  </a:lnTo>
                  <a:lnTo>
                    <a:pt x="179" y="281"/>
                  </a:lnTo>
                  <a:close/>
                  <a:moveTo>
                    <a:pt x="654" y="0"/>
                  </a:moveTo>
                  <a:lnTo>
                    <a:pt x="668" y="1"/>
                  </a:lnTo>
                  <a:lnTo>
                    <a:pt x="679" y="7"/>
                  </a:lnTo>
                  <a:lnTo>
                    <a:pt x="689" y="16"/>
                  </a:lnTo>
                  <a:lnTo>
                    <a:pt x="691" y="27"/>
                  </a:lnTo>
                  <a:lnTo>
                    <a:pt x="691" y="40"/>
                  </a:lnTo>
                  <a:lnTo>
                    <a:pt x="690" y="53"/>
                  </a:lnTo>
                  <a:lnTo>
                    <a:pt x="689" y="60"/>
                  </a:lnTo>
                  <a:lnTo>
                    <a:pt x="689" y="66"/>
                  </a:lnTo>
                  <a:lnTo>
                    <a:pt x="689" y="71"/>
                  </a:lnTo>
                  <a:lnTo>
                    <a:pt x="689" y="71"/>
                  </a:lnTo>
                  <a:lnTo>
                    <a:pt x="689" y="128"/>
                  </a:lnTo>
                  <a:lnTo>
                    <a:pt x="803" y="97"/>
                  </a:lnTo>
                  <a:lnTo>
                    <a:pt x="803" y="96"/>
                  </a:lnTo>
                  <a:lnTo>
                    <a:pt x="804" y="93"/>
                  </a:lnTo>
                  <a:lnTo>
                    <a:pt x="807" y="93"/>
                  </a:lnTo>
                  <a:lnTo>
                    <a:pt x="840" y="88"/>
                  </a:lnTo>
                  <a:lnTo>
                    <a:pt x="873" y="82"/>
                  </a:lnTo>
                  <a:lnTo>
                    <a:pt x="905" y="78"/>
                  </a:lnTo>
                  <a:lnTo>
                    <a:pt x="938" y="77"/>
                  </a:lnTo>
                  <a:lnTo>
                    <a:pt x="970" y="81"/>
                  </a:lnTo>
                  <a:lnTo>
                    <a:pt x="1001" y="89"/>
                  </a:lnTo>
                  <a:lnTo>
                    <a:pt x="1026" y="104"/>
                  </a:lnTo>
                  <a:lnTo>
                    <a:pt x="1046" y="122"/>
                  </a:lnTo>
                  <a:lnTo>
                    <a:pt x="1057" y="143"/>
                  </a:lnTo>
                  <a:lnTo>
                    <a:pt x="1059" y="159"/>
                  </a:lnTo>
                  <a:lnTo>
                    <a:pt x="1058" y="176"/>
                  </a:lnTo>
                  <a:lnTo>
                    <a:pt x="1050" y="192"/>
                  </a:lnTo>
                  <a:lnTo>
                    <a:pt x="1036" y="209"/>
                  </a:lnTo>
                  <a:lnTo>
                    <a:pt x="1019" y="220"/>
                  </a:lnTo>
                  <a:lnTo>
                    <a:pt x="999" y="230"/>
                  </a:lnTo>
                  <a:lnTo>
                    <a:pt x="975" y="235"/>
                  </a:lnTo>
                  <a:lnTo>
                    <a:pt x="952" y="238"/>
                  </a:lnTo>
                  <a:lnTo>
                    <a:pt x="926" y="241"/>
                  </a:lnTo>
                  <a:lnTo>
                    <a:pt x="901" y="242"/>
                  </a:lnTo>
                  <a:lnTo>
                    <a:pt x="901" y="243"/>
                  </a:lnTo>
                  <a:lnTo>
                    <a:pt x="898" y="245"/>
                  </a:lnTo>
                  <a:lnTo>
                    <a:pt x="897" y="245"/>
                  </a:lnTo>
                  <a:lnTo>
                    <a:pt x="887" y="246"/>
                  </a:lnTo>
                  <a:lnTo>
                    <a:pt x="866" y="248"/>
                  </a:lnTo>
                  <a:lnTo>
                    <a:pt x="844" y="250"/>
                  </a:lnTo>
                  <a:lnTo>
                    <a:pt x="822" y="254"/>
                  </a:lnTo>
                  <a:lnTo>
                    <a:pt x="800" y="260"/>
                  </a:lnTo>
                  <a:lnTo>
                    <a:pt x="781" y="268"/>
                  </a:lnTo>
                  <a:lnTo>
                    <a:pt x="767" y="281"/>
                  </a:lnTo>
                  <a:lnTo>
                    <a:pt x="766" y="282"/>
                  </a:lnTo>
                  <a:lnTo>
                    <a:pt x="763" y="282"/>
                  </a:lnTo>
                  <a:lnTo>
                    <a:pt x="762" y="282"/>
                  </a:lnTo>
                  <a:lnTo>
                    <a:pt x="760" y="281"/>
                  </a:lnTo>
                  <a:lnTo>
                    <a:pt x="759" y="279"/>
                  </a:lnTo>
                  <a:lnTo>
                    <a:pt x="759" y="277"/>
                  </a:lnTo>
                  <a:lnTo>
                    <a:pt x="760" y="274"/>
                  </a:lnTo>
                  <a:lnTo>
                    <a:pt x="777" y="261"/>
                  </a:lnTo>
                  <a:lnTo>
                    <a:pt x="798" y="252"/>
                  </a:lnTo>
                  <a:lnTo>
                    <a:pt x="821" y="245"/>
                  </a:lnTo>
                  <a:lnTo>
                    <a:pt x="821" y="245"/>
                  </a:lnTo>
                  <a:lnTo>
                    <a:pt x="821" y="242"/>
                  </a:lnTo>
                  <a:lnTo>
                    <a:pt x="822" y="241"/>
                  </a:lnTo>
                  <a:lnTo>
                    <a:pt x="825" y="239"/>
                  </a:lnTo>
                  <a:lnTo>
                    <a:pt x="846" y="235"/>
                  </a:lnTo>
                  <a:lnTo>
                    <a:pt x="871" y="234"/>
                  </a:lnTo>
                  <a:lnTo>
                    <a:pt x="897" y="232"/>
                  </a:lnTo>
                  <a:lnTo>
                    <a:pt x="920" y="231"/>
                  </a:lnTo>
                  <a:lnTo>
                    <a:pt x="945" y="230"/>
                  </a:lnTo>
                  <a:lnTo>
                    <a:pt x="970" y="227"/>
                  </a:lnTo>
                  <a:lnTo>
                    <a:pt x="992" y="221"/>
                  </a:lnTo>
                  <a:lnTo>
                    <a:pt x="1012" y="215"/>
                  </a:lnTo>
                  <a:lnTo>
                    <a:pt x="1029" y="204"/>
                  </a:lnTo>
                  <a:lnTo>
                    <a:pt x="1041" y="188"/>
                  </a:lnTo>
                  <a:lnTo>
                    <a:pt x="1050" y="166"/>
                  </a:lnTo>
                  <a:lnTo>
                    <a:pt x="1048" y="146"/>
                  </a:lnTo>
                  <a:lnTo>
                    <a:pt x="1037" y="128"/>
                  </a:lnTo>
                  <a:lnTo>
                    <a:pt x="1021" y="111"/>
                  </a:lnTo>
                  <a:lnTo>
                    <a:pt x="997" y="97"/>
                  </a:lnTo>
                  <a:lnTo>
                    <a:pt x="968" y="89"/>
                  </a:lnTo>
                  <a:lnTo>
                    <a:pt x="938" y="86"/>
                  </a:lnTo>
                  <a:lnTo>
                    <a:pt x="906" y="86"/>
                  </a:lnTo>
                  <a:lnTo>
                    <a:pt x="875" y="91"/>
                  </a:lnTo>
                  <a:lnTo>
                    <a:pt x="843" y="96"/>
                  </a:lnTo>
                  <a:lnTo>
                    <a:pt x="815" y="100"/>
                  </a:lnTo>
                  <a:lnTo>
                    <a:pt x="815" y="103"/>
                  </a:lnTo>
                  <a:lnTo>
                    <a:pt x="814" y="104"/>
                  </a:lnTo>
                  <a:lnTo>
                    <a:pt x="813" y="104"/>
                  </a:lnTo>
                  <a:lnTo>
                    <a:pt x="689" y="137"/>
                  </a:lnTo>
                  <a:lnTo>
                    <a:pt x="689" y="143"/>
                  </a:lnTo>
                  <a:lnTo>
                    <a:pt x="689" y="146"/>
                  </a:lnTo>
                  <a:lnTo>
                    <a:pt x="686" y="147"/>
                  </a:lnTo>
                  <a:lnTo>
                    <a:pt x="683" y="147"/>
                  </a:lnTo>
                  <a:lnTo>
                    <a:pt x="682" y="147"/>
                  </a:lnTo>
                  <a:lnTo>
                    <a:pt x="680" y="146"/>
                  </a:lnTo>
                  <a:lnTo>
                    <a:pt x="679" y="143"/>
                  </a:lnTo>
                  <a:lnTo>
                    <a:pt x="679" y="140"/>
                  </a:lnTo>
                  <a:lnTo>
                    <a:pt x="577" y="172"/>
                  </a:lnTo>
                  <a:lnTo>
                    <a:pt x="477" y="205"/>
                  </a:lnTo>
                  <a:lnTo>
                    <a:pt x="397" y="230"/>
                  </a:lnTo>
                  <a:lnTo>
                    <a:pt x="339" y="248"/>
                  </a:lnTo>
                  <a:lnTo>
                    <a:pt x="313" y="254"/>
                  </a:lnTo>
                  <a:lnTo>
                    <a:pt x="307" y="256"/>
                  </a:lnTo>
                  <a:lnTo>
                    <a:pt x="302" y="259"/>
                  </a:lnTo>
                  <a:lnTo>
                    <a:pt x="296" y="260"/>
                  </a:lnTo>
                  <a:lnTo>
                    <a:pt x="282" y="266"/>
                  </a:lnTo>
                  <a:lnTo>
                    <a:pt x="270" y="270"/>
                  </a:lnTo>
                  <a:lnTo>
                    <a:pt x="256" y="271"/>
                  </a:lnTo>
                  <a:lnTo>
                    <a:pt x="245" y="268"/>
                  </a:lnTo>
                  <a:lnTo>
                    <a:pt x="233" y="260"/>
                  </a:lnTo>
                  <a:lnTo>
                    <a:pt x="224" y="248"/>
                  </a:lnTo>
                  <a:lnTo>
                    <a:pt x="219" y="231"/>
                  </a:lnTo>
                  <a:lnTo>
                    <a:pt x="215" y="215"/>
                  </a:lnTo>
                  <a:lnTo>
                    <a:pt x="211" y="197"/>
                  </a:lnTo>
                  <a:lnTo>
                    <a:pt x="208" y="177"/>
                  </a:lnTo>
                  <a:lnTo>
                    <a:pt x="204" y="161"/>
                  </a:lnTo>
                  <a:lnTo>
                    <a:pt x="197" y="146"/>
                  </a:lnTo>
                  <a:lnTo>
                    <a:pt x="189" y="136"/>
                  </a:lnTo>
                  <a:lnTo>
                    <a:pt x="176" y="131"/>
                  </a:lnTo>
                  <a:lnTo>
                    <a:pt x="162" y="131"/>
                  </a:lnTo>
                  <a:lnTo>
                    <a:pt x="146" y="136"/>
                  </a:lnTo>
                  <a:lnTo>
                    <a:pt x="129" y="146"/>
                  </a:lnTo>
                  <a:lnTo>
                    <a:pt x="112" y="157"/>
                  </a:lnTo>
                  <a:lnTo>
                    <a:pt x="95" y="168"/>
                  </a:lnTo>
                  <a:lnTo>
                    <a:pt x="80" y="179"/>
                  </a:lnTo>
                  <a:lnTo>
                    <a:pt x="66" y="187"/>
                  </a:lnTo>
                  <a:lnTo>
                    <a:pt x="72" y="212"/>
                  </a:lnTo>
                  <a:lnTo>
                    <a:pt x="72" y="234"/>
                  </a:lnTo>
                  <a:lnTo>
                    <a:pt x="70" y="257"/>
                  </a:lnTo>
                  <a:lnTo>
                    <a:pt x="70" y="274"/>
                  </a:lnTo>
                  <a:lnTo>
                    <a:pt x="72" y="292"/>
                  </a:lnTo>
                  <a:lnTo>
                    <a:pt x="73" y="310"/>
                  </a:lnTo>
                  <a:lnTo>
                    <a:pt x="73" y="327"/>
                  </a:lnTo>
                  <a:lnTo>
                    <a:pt x="100" y="303"/>
                  </a:lnTo>
                  <a:lnTo>
                    <a:pt x="98" y="301"/>
                  </a:lnTo>
                  <a:lnTo>
                    <a:pt x="96" y="300"/>
                  </a:lnTo>
                  <a:lnTo>
                    <a:pt x="96" y="297"/>
                  </a:lnTo>
                  <a:lnTo>
                    <a:pt x="98" y="296"/>
                  </a:lnTo>
                  <a:lnTo>
                    <a:pt x="99" y="294"/>
                  </a:lnTo>
                  <a:lnTo>
                    <a:pt x="139" y="281"/>
                  </a:lnTo>
                  <a:lnTo>
                    <a:pt x="180" y="271"/>
                  </a:lnTo>
                  <a:lnTo>
                    <a:pt x="183" y="271"/>
                  </a:lnTo>
                  <a:lnTo>
                    <a:pt x="186" y="272"/>
                  </a:lnTo>
                  <a:lnTo>
                    <a:pt x="193" y="285"/>
                  </a:lnTo>
                  <a:lnTo>
                    <a:pt x="196" y="300"/>
                  </a:lnTo>
                  <a:lnTo>
                    <a:pt x="194" y="316"/>
                  </a:lnTo>
                  <a:lnTo>
                    <a:pt x="191" y="334"/>
                  </a:lnTo>
                  <a:lnTo>
                    <a:pt x="189" y="351"/>
                  </a:lnTo>
                  <a:lnTo>
                    <a:pt x="187" y="361"/>
                  </a:lnTo>
                  <a:lnTo>
                    <a:pt x="186" y="369"/>
                  </a:lnTo>
                  <a:lnTo>
                    <a:pt x="180" y="391"/>
                  </a:lnTo>
                  <a:lnTo>
                    <a:pt x="175" y="406"/>
                  </a:lnTo>
                  <a:lnTo>
                    <a:pt x="165" y="417"/>
                  </a:lnTo>
                  <a:lnTo>
                    <a:pt x="153" y="425"/>
                  </a:lnTo>
                  <a:lnTo>
                    <a:pt x="138" y="431"/>
                  </a:lnTo>
                  <a:lnTo>
                    <a:pt x="117" y="436"/>
                  </a:lnTo>
                  <a:lnTo>
                    <a:pt x="113" y="438"/>
                  </a:lnTo>
                  <a:lnTo>
                    <a:pt x="109" y="439"/>
                  </a:lnTo>
                  <a:lnTo>
                    <a:pt x="125" y="456"/>
                  </a:lnTo>
                  <a:lnTo>
                    <a:pt x="143" y="465"/>
                  </a:lnTo>
                  <a:lnTo>
                    <a:pt x="161" y="469"/>
                  </a:lnTo>
                  <a:lnTo>
                    <a:pt x="182" y="468"/>
                  </a:lnTo>
                  <a:lnTo>
                    <a:pt x="204" y="462"/>
                  </a:lnTo>
                  <a:lnTo>
                    <a:pt x="229" y="454"/>
                  </a:lnTo>
                  <a:lnTo>
                    <a:pt x="346" y="410"/>
                  </a:lnTo>
                  <a:lnTo>
                    <a:pt x="405" y="388"/>
                  </a:lnTo>
                  <a:lnTo>
                    <a:pt x="467" y="366"/>
                  </a:lnTo>
                  <a:lnTo>
                    <a:pt x="468" y="366"/>
                  </a:lnTo>
                  <a:lnTo>
                    <a:pt x="471" y="366"/>
                  </a:lnTo>
                  <a:lnTo>
                    <a:pt x="472" y="369"/>
                  </a:lnTo>
                  <a:lnTo>
                    <a:pt x="472" y="370"/>
                  </a:lnTo>
                  <a:lnTo>
                    <a:pt x="471" y="373"/>
                  </a:lnTo>
                  <a:lnTo>
                    <a:pt x="470" y="374"/>
                  </a:lnTo>
                  <a:lnTo>
                    <a:pt x="409" y="396"/>
                  </a:lnTo>
                  <a:lnTo>
                    <a:pt x="350" y="418"/>
                  </a:lnTo>
                  <a:lnTo>
                    <a:pt x="231" y="462"/>
                  </a:lnTo>
                  <a:lnTo>
                    <a:pt x="207" y="471"/>
                  </a:lnTo>
                  <a:lnTo>
                    <a:pt x="183" y="476"/>
                  </a:lnTo>
                  <a:lnTo>
                    <a:pt x="161" y="478"/>
                  </a:lnTo>
                  <a:lnTo>
                    <a:pt x="139" y="474"/>
                  </a:lnTo>
                  <a:lnTo>
                    <a:pt x="120" y="462"/>
                  </a:lnTo>
                  <a:lnTo>
                    <a:pt x="99" y="443"/>
                  </a:lnTo>
                  <a:lnTo>
                    <a:pt x="99" y="442"/>
                  </a:lnTo>
                  <a:lnTo>
                    <a:pt x="77" y="449"/>
                  </a:lnTo>
                  <a:lnTo>
                    <a:pt x="58" y="454"/>
                  </a:lnTo>
                  <a:lnTo>
                    <a:pt x="40" y="457"/>
                  </a:lnTo>
                  <a:lnTo>
                    <a:pt x="25" y="458"/>
                  </a:lnTo>
                  <a:lnTo>
                    <a:pt x="18" y="457"/>
                  </a:lnTo>
                  <a:lnTo>
                    <a:pt x="12" y="456"/>
                  </a:lnTo>
                  <a:lnTo>
                    <a:pt x="8" y="454"/>
                  </a:lnTo>
                  <a:lnTo>
                    <a:pt x="5" y="451"/>
                  </a:lnTo>
                  <a:lnTo>
                    <a:pt x="0" y="443"/>
                  </a:lnTo>
                  <a:lnTo>
                    <a:pt x="0" y="432"/>
                  </a:lnTo>
                  <a:lnTo>
                    <a:pt x="5" y="420"/>
                  </a:lnTo>
                  <a:lnTo>
                    <a:pt x="19" y="394"/>
                  </a:lnTo>
                  <a:lnTo>
                    <a:pt x="37" y="367"/>
                  </a:lnTo>
                  <a:lnTo>
                    <a:pt x="59" y="341"/>
                  </a:lnTo>
                  <a:lnTo>
                    <a:pt x="59" y="340"/>
                  </a:lnTo>
                  <a:lnTo>
                    <a:pt x="63" y="326"/>
                  </a:lnTo>
                  <a:lnTo>
                    <a:pt x="63" y="310"/>
                  </a:lnTo>
                  <a:lnTo>
                    <a:pt x="62" y="293"/>
                  </a:lnTo>
                  <a:lnTo>
                    <a:pt x="61" y="274"/>
                  </a:lnTo>
                  <a:lnTo>
                    <a:pt x="61" y="257"/>
                  </a:lnTo>
                  <a:lnTo>
                    <a:pt x="62" y="232"/>
                  </a:lnTo>
                  <a:lnTo>
                    <a:pt x="61" y="210"/>
                  </a:lnTo>
                  <a:lnTo>
                    <a:pt x="55" y="186"/>
                  </a:lnTo>
                  <a:lnTo>
                    <a:pt x="55" y="184"/>
                  </a:lnTo>
                  <a:lnTo>
                    <a:pt x="56" y="181"/>
                  </a:lnTo>
                  <a:lnTo>
                    <a:pt x="58" y="180"/>
                  </a:lnTo>
                  <a:lnTo>
                    <a:pt x="73" y="172"/>
                  </a:lnTo>
                  <a:lnTo>
                    <a:pt x="89" y="161"/>
                  </a:lnTo>
                  <a:lnTo>
                    <a:pt x="107" y="148"/>
                  </a:lnTo>
                  <a:lnTo>
                    <a:pt x="127" y="136"/>
                  </a:lnTo>
                  <a:lnTo>
                    <a:pt x="145" y="128"/>
                  </a:lnTo>
                  <a:lnTo>
                    <a:pt x="162" y="122"/>
                  </a:lnTo>
                  <a:lnTo>
                    <a:pt x="178" y="121"/>
                  </a:lnTo>
                  <a:lnTo>
                    <a:pt x="191" y="126"/>
                  </a:lnTo>
                  <a:lnTo>
                    <a:pt x="201" y="135"/>
                  </a:lnTo>
                  <a:lnTo>
                    <a:pt x="209" y="147"/>
                  </a:lnTo>
                  <a:lnTo>
                    <a:pt x="213" y="162"/>
                  </a:lnTo>
                  <a:lnTo>
                    <a:pt x="218" y="177"/>
                  </a:lnTo>
                  <a:lnTo>
                    <a:pt x="220" y="195"/>
                  </a:lnTo>
                  <a:lnTo>
                    <a:pt x="223" y="212"/>
                  </a:lnTo>
                  <a:lnTo>
                    <a:pt x="227" y="227"/>
                  </a:lnTo>
                  <a:lnTo>
                    <a:pt x="233" y="242"/>
                  </a:lnTo>
                  <a:lnTo>
                    <a:pt x="240" y="253"/>
                  </a:lnTo>
                  <a:lnTo>
                    <a:pt x="249" y="261"/>
                  </a:lnTo>
                  <a:lnTo>
                    <a:pt x="259" y="263"/>
                  </a:lnTo>
                  <a:lnTo>
                    <a:pt x="269" y="260"/>
                  </a:lnTo>
                  <a:lnTo>
                    <a:pt x="281" y="257"/>
                  </a:lnTo>
                  <a:lnTo>
                    <a:pt x="292" y="252"/>
                  </a:lnTo>
                  <a:lnTo>
                    <a:pt x="302" y="249"/>
                  </a:lnTo>
                  <a:lnTo>
                    <a:pt x="310" y="246"/>
                  </a:lnTo>
                  <a:lnTo>
                    <a:pt x="336" y="239"/>
                  </a:lnTo>
                  <a:lnTo>
                    <a:pt x="394" y="221"/>
                  </a:lnTo>
                  <a:lnTo>
                    <a:pt x="474" y="197"/>
                  </a:lnTo>
                  <a:lnTo>
                    <a:pt x="576" y="162"/>
                  </a:lnTo>
                  <a:lnTo>
                    <a:pt x="679" y="131"/>
                  </a:lnTo>
                  <a:lnTo>
                    <a:pt x="679" y="71"/>
                  </a:lnTo>
                  <a:lnTo>
                    <a:pt x="679" y="71"/>
                  </a:lnTo>
                  <a:lnTo>
                    <a:pt x="679" y="66"/>
                  </a:lnTo>
                  <a:lnTo>
                    <a:pt x="679" y="59"/>
                  </a:lnTo>
                  <a:lnTo>
                    <a:pt x="680" y="53"/>
                  </a:lnTo>
                  <a:lnTo>
                    <a:pt x="682" y="41"/>
                  </a:lnTo>
                  <a:lnTo>
                    <a:pt x="682" y="30"/>
                  </a:lnTo>
                  <a:lnTo>
                    <a:pt x="680" y="20"/>
                  </a:lnTo>
                  <a:lnTo>
                    <a:pt x="672" y="13"/>
                  </a:lnTo>
                  <a:lnTo>
                    <a:pt x="663" y="9"/>
                  </a:lnTo>
                  <a:lnTo>
                    <a:pt x="650" y="9"/>
                  </a:lnTo>
                  <a:lnTo>
                    <a:pt x="636" y="11"/>
                  </a:lnTo>
                  <a:lnTo>
                    <a:pt x="621" y="15"/>
                  </a:lnTo>
                  <a:lnTo>
                    <a:pt x="607" y="19"/>
                  </a:lnTo>
                  <a:lnTo>
                    <a:pt x="594" y="23"/>
                  </a:lnTo>
                  <a:lnTo>
                    <a:pt x="587" y="26"/>
                  </a:lnTo>
                  <a:lnTo>
                    <a:pt x="580" y="29"/>
                  </a:lnTo>
                  <a:lnTo>
                    <a:pt x="574" y="30"/>
                  </a:lnTo>
                  <a:lnTo>
                    <a:pt x="551" y="35"/>
                  </a:lnTo>
                  <a:lnTo>
                    <a:pt x="534" y="38"/>
                  </a:lnTo>
                  <a:lnTo>
                    <a:pt x="518" y="42"/>
                  </a:lnTo>
                  <a:lnTo>
                    <a:pt x="504" y="48"/>
                  </a:lnTo>
                  <a:lnTo>
                    <a:pt x="493" y="55"/>
                  </a:lnTo>
                  <a:lnTo>
                    <a:pt x="488" y="62"/>
                  </a:lnTo>
                  <a:lnTo>
                    <a:pt x="486" y="70"/>
                  </a:lnTo>
                  <a:lnTo>
                    <a:pt x="490" y="78"/>
                  </a:lnTo>
                  <a:lnTo>
                    <a:pt x="497" y="89"/>
                  </a:lnTo>
                  <a:lnTo>
                    <a:pt x="512" y="107"/>
                  </a:lnTo>
                  <a:lnTo>
                    <a:pt x="523" y="124"/>
                  </a:lnTo>
                  <a:lnTo>
                    <a:pt x="533" y="140"/>
                  </a:lnTo>
                  <a:lnTo>
                    <a:pt x="541" y="162"/>
                  </a:lnTo>
                  <a:lnTo>
                    <a:pt x="541" y="165"/>
                  </a:lnTo>
                  <a:lnTo>
                    <a:pt x="540" y="166"/>
                  </a:lnTo>
                  <a:lnTo>
                    <a:pt x="537" y="168"/>
                  </a:lnTo>
                  <a:lnTo>
                    <a:pt x="536" y="168"/>
                  </a:lnTo>
                  <a:lnTo>
                    <a:pt x="533" y="168"/>
                  </a:lnTo>
                  <a:lnTo>
                    <a:pt x="532" y="165"/>
                  </a:lnTo>
                  <a:lnTo>
                    <a:pt x="525" y="144"/>
                  </a:lnTo>
                  <a:lnTo>
                    <a:pt x="515" y="128"/>
                  </a:lnTo>
                  <a:lnTo>
                    <a:pt x="505" y="113"/>
                  </a:lnTo>
                  <a:lnTo>
                    <a:pt x="490" y="95"/>
                  </a:lnTo>
                  <a:lnTo>
                    <a:pt x="481" y="81"/>
                  </a:lnTo>
                  <a:lnTo>
                    <a:pt x="477" y="70"/>
                  </a:lnTo>
                  <a:lnTo>
                    <a:pt x="478" y="59"/>
                  </a:lnTo>
                  <a:lnTo>
                    <a:pt x="485" y="49"/>
                  </a:lnTo>
                  <a:lnTo>
                    <a:pt x="497" y="41"/>
                  </a:lnTo>
                  <a:lnTo>
                    <a:pt x="512" y="35"/>
                  </a:lnTo>
                  <a:lnTo>
                    <a:pt x="530" y="30"/>
                  </a:lnTo>
                  <a:lnTo>
                    <a:pt x="548" y="26"/>
                  </a:lnTo>
                  <a:lnTo>
                    <a:pt x="572" y="22"/>
                  </a:lnTo>
                  <a:lnTo>
                    <a:pt x="577" y="19"/>
                  </a:lnTo>
                  <a:lnTo>
                    <a:pt x="584" y="18"/>
                  </a:lnTo>
                  <a:lnTo>
                    <a:pt x="591" y="15"/>
                  </a:lnTo>
                  <a:lnTo>
                    <a:pt x="606" y="9"/>
                  </a:lnTo>
                  <a:lnTo>
                    <a:pt x="621" y="5"/>
                  </a:lnTo>
                  <a:lnTo>
                    <a:pt x="638" y="1"/>
                  </a:lnTo>
                  <a:lnTo>
                    <a:pt x="654" y="0"/>
                  </a:lnTo>
                  <a:close/>
                </a:path>
              </a:pathLst>
            </a:custGeom>
            <a:grpFill/>
            <a:ln w="0">
              <a:solidFill>
                <a:schemeClr val="accent1"/>
              </a:solidFill>
              <a:prstDash val="solid"/>
              <a:round/>
            </a:ln>
          </p:spPr>
          <p:txBody>
            <a:bodyPr vert="horz" wrap="square" lIns="91440" tIns="45720" rIns="91440" bIns="45720" numCol="1" anchor="t" anchorCtr="0" compatLnSpc="1"/>
            <a:lstStyle/>
            <a:p>
              <a:endParaRPr lang="zh-CN" altLang="en-US">
                <a:cs typeface="+mn-ea"/>
                <a:sym typeface="+mn-lt"/>
              </a:endParaRPr>
            </a:p>
          </p:txBody>
        </p:sp>
        <p:sp>
          <p:nvSpPr>
            <p:cNvPr id="9" name="Freeform 268"/>
            <p:cNvSpPr>
              <a:spLocks noEditPoints="1"/>
            </p:cNvSpPr>
            <p:nvPr/>
          </p:nvSpPr>
          <p:spPr bwMode="auto">
            <a:xfrm>
              <a:off x="3668713" y="3371851"/>
              <a:ext cx="98425" cy="76200"/>
            </a:xfrm>
            <a:custGeom>
              <a:avLst/>
              <a:gdLst>
                <a:gd name="T0" fmla="*/ 38 w 62"/>
                <a:gd name="T1" fmla="*/ 8 h 48"/>
                <a:gd name="T2" fmla="*/ 29 w 62"/>
                <a:gd name="T3" fmla="*/ 10 h 48"/>
                <a:gd name="T4" fmla="*/ 18 w 62"/>
                <a:gd name="T5" fmla="*/ 14 h 48"/>
                <a:gd name="T6" fmla="*/ 10 w 62"/>
                <a:gd name="T7" fmla="*/ 19 h 48"/>
                <a:gd name="T8" fmla="*/ 10 w 62"/>
                <a:gd name="T9" fmla="*/ 21 h 48"/>
                <a:gd name="T10" fmla="*/ 10 w 62"/>
                <a:gd name="T11" fmla="*/ 26 h 48"/>
                <a:gd name="T12" fmla="*/ 10 w 62"/>
                <a:gd name="T13" fmla="*/ 30 h 48"/>
                <a:gd name="T14" fmla="*/ 11 w 62"/>
                <a:gd name="T15" fmla="*/ 35 h 48"/>
                <a:gd name="T16" fmla="*/ 14 w 62"/>
                <a:gd name="T17" fmla="*/ 36 h 48"/>
                <a:gd name="T18" fmla="*/ 18 w 62"/>
                <a:gd name="T19" fmla="*/ 39 h 48"/>
                <a:gd name="T20" fmla="*/ 27 w 62"/>
                <a:gd name="T21" fmla="*/ 39 h 48"/>
                <a:gd name="T22" fmla="*/ 38 w 62"/>
                <a:gd name="T23" fmla="*/ 36 h 48"/>
                <a:gd name="T24" fmla="*/ 47 w 62"/>
                <a:gd name="T25" fmla="*/ 30 h 48"/>
                <a:gd name="T26" fmla="*/ 51 w 62"/>
                <a:gd name="T27" fmla="*/ 25 h 48"/>
                <a:gd name="T28" fmla="*/ 52 w 62"/>
                <a:gd name="T29" fmla="*/ 19 h 48"/>
                <a:gd name="T30" fmla="*/ 52 w 62"/>
                <a:gd name="T31" fmla="*/ 17 h 48"/>
                <a:gd name="T32" fmla="*/ 51 w 62"/>
                <a:gd name="T33" fmla="*/ 14 h 48"/>
                <a:gd name="T34" fmla="*/ 49 w 62"/>
                <a:gd name="T35" fmla="*/ 13 h 48"/>
                <a:gd name="T36" fmla="*/ 48 w 62"/>
                <a:gd name="T37" fmla="*/ 11 h 48"/>
                <a:gd name="T38" fmla="*/ 47 w 62"/>
                <a:gd name="T39" fmla="*/ 11 h 48"/>
                <a:gd name="T40" fmla="*/ 38 w 62"/>
                <a:gd name="T41" fmla="*/ 8 h 48"/>
                <a:gd name="T42" fmla="*/ 40 w 62"/>
                <a:gd name="T43" fmla="*/ 0 h 48"/>
                <a:gd name="T44" fmla="*/ 52 w 62"/>
                <a:gd name="T45" fmla="*/ 3 h 48"/>
                <a:gd name="T46" fmla="*/ 59 w 62"/>
                <a:gd name="T47" fmla="*/ 8 h 48"/>
                <a:gd name="T48" fmla="*/ 62 w 62"/>
                <a:gd name="T49" fmla="*/ 17 h 48"/>
                <a:gd name="T50" fmla="*/ 61 w 62"/>
                <a:gd name="T51" fmla="*/ 26 h 48"/>
                <a:gd name="T52" fmla="*/ 55 w 62"/>
                <a:gd name="T53" fmla="*/ 35 h 48"/>
                <a:gd name="T54" fmla="*/ 45 w 62"/>
                <a:gd name="T55" fmla="*/ 43 h 48"/>
                <a:gd name="T56" fmla="*/ 34 w 62"/>
                <a:gd name="T57" fmla="*/ 47 h 48"/>
                <a:gd name="T58" fmla="*/ 22 w 62"/>
                <a:gd name="T59" fmla="*/ 48 h 48"/>
                <a:gd name="T60" fmla="*/ 15 w 62"/>
                <a:gd name="T61" fmla="*/ 47 h 48"/>
                <a:gd name="T62" fmla="*/ 5 w 62"/>
                <a:gd name="T63" fmla="*/ 42 h 48"/>
                <a:gd name="T64" fmla="*/ 0 w 62"/>
                <a:gd name="T65" fmla="*/ 32 h 48"/>
                <a:gd name="T66" fmla="*/ 1 w 62"/>
                <a:gd name="T67" fmla="*/ 19 h 48"/>
                <a:gd name="T68" fmla="*/ 1 w 62"/>
                <a:gd name="T69" fmla="*/ 18 h 48"/>
                <a:gd name="T70" fmla="*/ 1 w 62"/>
                <a:gd name="T71" fmla="*/ 17 h 48"/>
                <a:gd name="T72" fmla="*/ 1 w 62"/>
                <a:gd name="T73" fmla="*/ 14 h 48"/>
                <a:gd name="T74" fmla="*/ 12 w 62"/>
                <a:gd name="T75" fmla="*/ 7 h 48"/>
                <a:gd name="T76" fmla="*/ 26 w 62"/>
                <a:gd name="T77" fmla="*/ 2 h 48"/>
                <a:gd name="T78" fmla="*/ 40 w 62"/>
                <a:gd name="T79"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62" h="48">
                  <a:moveTo>
                    <a:pt x="38" y="8"/>
                  </a:moveTo>
                  <a:lnTo>
                    <a:pt x="29" y="10"/>
                  </a:lnTo>
                  <a:lnTo>
                    <a:pt x="18" y="14"/>
                  </a:lnTo>
                  <a:lnTo>
                    <a:pt x="10" y="19"/>
                  </a:lnTo>
                  <a:lnTo>
                    <a:pt x="10" y="21"/>
                  </a:lnTo>
                  <a:lnTo>
                    <a:pt x="10" y="26"/>
                  </a:lnTo>
                  <a:lnTo>
                    <a:pt x="10" y="30"/>
                  </a:lnTo>
                  <a:lnTo>
                    <a:pt x="11" y="35"/>
                  </a:lnTo>
                  <a:lnTo>
                    <a:pt x="14" y="36"/>
                  </a:lnTo>
                  <a:lnTo>
                    <a:pt x="18" y="39"/>
                  </a:lnTo>
                  <a:lnTo>
                    <a:pt x="27" y="39"/>
                  </a:lnTo>
                  <a:lnTo>
                    <a:pt x="38" y="36"/>
                  </a:lnTo>
                  <a:lnTo>
                    <a:pt x="47" y="30"/>
                  </a:lnTo>
                  <a:lnTo>
                    <a:pt x="51" y="25"/>
                  </a:lnTo>
                  <a:lnTo>
                    <a:pt x="52" y="19"/>
                  </a:lnTo>
                  <a:lnTo>
                    <a:pt x="52" y="17"/>
                  </a:lnTo>
                  <a:lnTo>
                    <a:pt x="51" y="14"/>
                  </a:lnTo>
                  <a:lnTo>
                    <a:pt x="49" y="13"/>
                  </a:lnTo>
                  <a:lnTo>
                    <a:pt x="48" y="11"/>
                  </a:lnTo>
                  <a:lnTo>
                    <a:pt x="47" y="11"/>
                  </a:lnTo>
                  <a:lnTo>
                    <a:pt x="38" y="8"/>
                  </a:lnTo>
                  <a:close/>
                  <a:moveTo>
                    <a:pt x="40" y="0"/>
                  </a:moveTo>
                  <a:lnTo>
                    <a:pt x="52" y="3"/>
                  </a:lnTo>
                  <a:lnTo>
                    <a:pt x="59" y="8"/>
                  </a:lnTo>
                  <a:lnTo>
                    <a:pt x="62" y="17"/>
                  </a:lnTo>
                  <a:lnTo>
                    <a:pt x="61" y="26"/>
                  </a:lnTo>
                  <a:lnTo>
                    <a:pt x="55" y="35"/>
                  </a:lnTo>
                  <a:lnTo>
                    <a:pt x="45" y="43"/>
                  </a:lnTo>
                  <a:lnTo>
                    <a:pt x="34" y="47"/>
                  </a:lnTo>
                  <a:lnTo>
                    <a:pt x="22" y="48"/>
                  </a:lnTo>
                  <a:lnTo>
                    <a:pt x="15" y="47"/>
                  </a:lnTo>
                  <a:lnTo>
                    <a:pt x="5" y="42"/>
                  </a:lnTo>
                  <a:lnTo>
                    <a:pt x="0" y="32"/>
                  </a:lnTo>
                  <a:lnTo>
                    <a:pt x="1" y="19"/>
                  </a:lnTo>
                  <a:lnTo>
                    <a:pt x="1" y="18"/>
                  </a:lnTo>
                  <a:lnTo>
                    <a:pt x="1" y="17"/>
                  </a:lnTo>
                  <a:lnTo>
                    <a:pt x="1" y="14"/>
                  </a:lnTo>
                  <a:lnTo>
                    <a:pt x="12" y="7"/>
                  </a:lnTo>
                  <a:lnTo>
                    <a:pt x="26" y="2"/>
                  </a:lnTo>
                  <a:lnTo>
                    <a:pt x="40" y="0"/>
                  </a:lnTo>
                  <a:close/>
                </a:path>
              </a:pathLst>
            </a:custGeom>
            <a:grpFill/>
            <a:ln w="0">
              <a:solidFill>
                <a:schemeClr val="accent1"/>
              </a:solidFill>
              <a:prstDash val="solid"/>
              <a:round/>
            </a:ln>
          </p:spPr>
          <p:txBody>
            <a:bodyPr vert="horz" wrap="square" lIns="91440" tIns="45720" rIns="91440" bIns="45720" numCol="1" anchor="t" anchorCtr="0" compatLnSpc="1"/>
            <a:lstStyle/>
            <a:p>
              <a:endParaRPr lang="zh-CN" altLang="en-US">
                <a:cs typeface="+mn-ea"/>
                <a:sym typeface="+mn-lt"/>
              </a:endParaRPr>
            </a:p>
          </p:txBody>
        </p:sp>
        <p:sp>
          <p:nvSpPr>
            <p:cNvPr id="10" name="Freeform 269"/>
            <p:cNvSpPr/>
            <p:nvPr/>
          </p:nvSpPr>
          <p:spPr bwMode="auto">
            <a:xfrm>
              <a:off x="3778251" y="3348038"/>
              <a:ext cx="95250" cy="68263"/>
            </a:xfrm>
            <a:custGeom>
              <a:avLst/>
              <a:gdLst>
                <a:gd name="T0" fmla="*/ 38 w 60"/>
                <a:gd name="T1" fmla="*/ 0 h 43"/>
                <a:gd name="T2" fmla="*/ 49 w 60"/>
                <a:gd name="T3" fmla="*/ 1 h 43"/>
                <a:gd name="T4" fmla="*/ 58 w 60"/>
                <a:gd name="T5" fmla="*/ 6 h 43"/>
                <a:gd name="T6" fmla="*/ 60 w 60"/>
                <a:gd name="T7" fmla="*/ 11 h 43"/>
                <a:gd name="T8" fmla="*/ 60 w 60"/>
                <a:gd name="T9" fmla="*/ 18 h 43"/>
                <a:gd name="T10" fmla="*/ 56 w 60"/>
                <a:gd name="T11" fmla="*/ 28 h 43"/>
                <a:gd name="T12" fmla="*/ 48 w 60"/>
                <a:gd name="T13" fmla="*/ 36 h 43"/>
                <a:gd name="T14" fmla="*/ 37 w 60"/>
                <a:gd name="T15" fmla="*/ 41 h 43"/>
                <a:gd name="T16" fmla="*/ 25 w 60"/>
                <a:gd name="T17" fmla="*/ 43 h 43"/>
                <a:gd name="T18" fmla="*/ 19 w 60"/>
                <a:gd name="T19" fmla="*/ 41 h 43"/>
                <a:gd name="T20" fmla="*/ 14 w 60"/>
                <a:gd name="T21" fmla="*/ 40 h 43"/>
                <a:gd name="T22" fmla="*/ 8 w 60"/>
                <a:gd name="T23" fmla="*/ 37 h 43"/>
                <a:gd name="T24" fmla="*/ 4 w 60"/>
                <a:gd name="T25" fmla="*/ 33 h 43"/>
                <a:gd name="T26" fmla="*/ 1 w 60"/>
                <a:gd name="T27" fmla="*/ 29 h 43"/>
                <a:gd name="T28" fmla="*/ 0 w 60"/>
                <a:gd name="T29" fmla="*/ 25 h 43"/>
                <a:gd name="T30" fmla="*/ 0 w 60"/>
                <a:gd name="T31" fmla="*/ 22 h 43"/>
                <a:gd name="T32" fmla="*/ 1 w 60"/>
                <a:gd name="T33" fmla="*/ 19 h 43"/>
                <a:gd name="T34" fmla="*/ 4 w 60"/>
                <a:gd name="T35" fmla="*/ 19 h 43"/>
                <a:gd name="T36" fmla="*/ 5 w 60"/>
                <a:gd name="T37" fmla="*/ 19 h 43"/>
                <a:gd name="T38" fmla="*/ 8 w 60"/>
                <a:gd name="T39" fmla="*/ 21 h 43"/>
                <a:gd name="T40" fmla="*/ 9 w 60"/>
                <a:gd name="T41" fmla="*/ 22 h 43"/>
                <a:gd name="T42" fmla="*/ 11 w 60"/>
                <a:gd name="T43" fmla="*/ 26 h 43"/>
                <a:gd name="T44" fmla="*/ 12 w 60"/>
                <a:gd name="T45" fmla="*/ 29 h 43"/>
                <a:gd name="T46" fmla="*/ 15 w 60"/>
                <a:gd name="T47" fmla="*/ 30 h 43"/>
                <a:gd name="T48" fmla="*/ 18 w 60"/>
                <a:gd name="T49" fmla="*/ 32 h 43"/>
                <a:gd name="T50" fmla="*/ 20 w 60"/>
                <a:gd name="T51" fmla="*/ 33 h 43"/>
                <a:gd name="T52" fmla="*/ 31 w 60"/>
                <a:gd name="T53" fmla="*/ 33 h 43"/>
                <a:gd name="T54" fmla="*/ 41 w 60"/>
                <a:gd name="T55" fmla="*/ 29 h 43"/>
                <a:gd name="T56" fmla="*/ 48 w 60"/>
                <a:gd name="T57" fmla="*/ 23 h 43"/>
                <a:gd name="T58" fmla="*/ 49 w 60"/>
                <a:gd name="T59" fmla="*/ 21 h 43"/>
                <a:gd name="T60" fmla="*/ 51 w 60"/>
                <a:gd name="T61" fmla="*/ 18 h 43"/>
                <a:gd name="T62" fmla="*/ 51 w 60"/>
                <a:gd name="T63" fmla="*/ 17 h 43"/>
                <a:gd name="T64" fmla="*/ 52 w 60"/>
                <a:gd name="T65" fmla="*/ 14 h 43"/>
                <a:gd name="T66" fmla="*/ 51 w 60"/>
                <a:gd name="T67" fmla="*/ 12 h 43"/>
                <a:gd name="T68" fmla="*/ 45 w 60"/>
                <a:gd name="T69" fmla="*/ 10 h 43"/>
                <a:gd name="T70" fmla="*/ 37 w 60"/>
                <a:gd name="T71" fmla="*/ 8 h 43"/>
                <a:gd name="T72" fmla="*/ 29 w 60"/>
                <a:gd name="T73" fmla="*/ 10 h 43"/>
                <a:gd name="T74" fmla="*/ 20 w 60"/>
                <a:gd name="T75" fmla="*/ 12 h 43"/>
                <a:gd name="T76" fmla="*/ 18 w 60"/>
                <a:gd name="T77" fmla="*/ 14 h 43"/>
                <a:gd name="T78" fmla="*/ 15 w 60"/>
                <a:gd name="T79" fmla="*/ 12 h 43"/>
                <a:gd name="T80" fmla="*/ 14 w 60"/>
                <a:gd name="T81" fmla="*/ 11 h 43"/>
                <a:gd name="T82" fmla="*/ 14 w 60"/>
                <a:gd name="T83" fmla="*/ 8 h 43"/>
                <a:gd name="T84" fmla="*/ 14 w 60"/>
                <a:gd name="T85" fmla="*/ 7 h 43"/>
                <a:gd name="T86" fmla="*/ 15 w 60"/>
                <a:gd name="T87" fmla="*/ 4 h 43"/>
                <a:gd name="T88" fmla="*/ 26 w 60"/>
                <a:gd name="T89" fmla="*/ 1 h 43"/>
                <a:gd name="T90" fmla="*/ 38 w 60"/>
                <a:gd name="T91" fmla="*/ 0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60" h="43">
                  <a:moveTo>
                    <a:pt x="38" y="0"/>
                  </a:moveTo>
                  <a:lnTo>
                    <a:pt x="49" y="1"/>
                  </a:lnTo>
                  <a:lnTo>
                    <a:pt x="58" y="6"/>
                  </a:lnTo>
                  <a:lnTo>
                    <a:pt x="60" y="11"/>
                  </a:lnTo>
                  <a:lnTo>
                    <a:pt x="60" y="18"/>
                  </a:lnTo>
                  <a:lnTo>
                    <a:pt x="56" y="28"/>
                  </a:lnTo>
                  <a:lnTo>
                    <a:pt x="48" y="36"/>
                  </a:lnTo>
                  <a:lnTo>
                    <a:pt x="37" y="41"/>
                  </a:lnTo>
                  <a:lnTo>
                    <a:pt x="25" y="43"/>
                  </a:lnTo>
                  <a:lnTo>
                    <a:pt x="19" y="41"/>
                  </a:lnTo>
                  <a:lnTo>
                    <a:pt x="14" y="40"/>
                  </a:lnTo>
                  <a:lnTo>
                    <a:pt x="8" y="37"/>
                  </a:lnTo>
                  <a:lnTo>
                    <a:pt x="4" y="33"/>
                  </a:lnTo>
                  <a:lnTo>
                    <a:pt x="1" y="29"/>
                  </a:lnTo>
                  <a:lnTo>
                    <a:pt x="0" y="25"/>
                  </a:lnTo>
                  <a:lnTo>
                    <a:pt x="0" y="22"/>
                  </a:lnTo>
                  <a:lnTo>
                    <a:pt x="1" y="19"/>
                  </a:lnTo>
                  <a:lnTo>
                    <a:pt x="4" y="19"/>
                  </a:lnTo>
                  <a:lnTo>
                    <a:pt x="5" y="19"/>
                  </a:lnTo>
                  <a:lnTo>
                    <a:pt x="8" y="21"/>
                  </a:lnTo>
                  <a:lnTo>
                    <a:pt x="9" y="22"/>
                  </a:lnTo>
                  <a:lnTo>
                    <a:pt x="11" y="26"/>
                  </a:lnTo>
                  <a:lnTo>
                    <a:pt x="12" y="29"/>
                  </a:lnTo>
                  <a:lnTo>
                    <a:pt x="15" y="30"/>
                  </a:lnTo>
                  <a:lnTo>
                    <a:pt x="18" y="32"/>
                  </a:lnTo>
                  <a:lnTo>
                    <a:pt x="20" y="33"/>
                  </a:lnTo>
                  <a:lnTo>
                    <a:pt x="31" y="33"/>
                  </a:lnTo>
                  <a:lnTo>
                    <a:pt x="41" y="29"/>
                  </a:lnTo>
                  <a:lnTo>
                    <a:pt x="48" y="23"/>
                  </a:lnTo>
                  <a:lnTo>
                    <a:pt x="49" y="21"/>
                  </a:lnTo>
                  <a:lnTo>
                    <a:pt x="51" y="18"/>
                  </a:lnTo>
                  <a:lnTo>
                    <a:pt x="51" y="17"/>
                  </a:lnTo>
                  <a:lnTo>
                    <a:pt x="52" y="14"/>
                  </a:lnTo>
                  <a:lnTo>
                    <a:pt x="51" y="12"/>
                  </a:lnTo>
                  <a:lnTo>
                    <a:pt x="45" y="10"/>
                  </a:lnTo>
                  <a:lnTo>
                    <a:pt x="37" y="8"/>
                  </a:lnTo>
                  <a:lnTo>
                    <a:pt x="29" y="10"/>
                  </a:lnTo>
                  <a:lnTo>
                    <a:pt x="20" y="12"/>
                  </a:lnTo>
                  <a:lnTo>
                    <a:pt x="18" y="14"/>
                  </a:lnTo>
                  <a:lnTo>
                    <a:pt x="15" y="12"/>
                  </a:lnTo>
                  <a:lnTo>
                    <a:pt x="14" y="11"/>
                  </a:lnTo>
                  <a:lnTo>
                    <a:pt x="14" y="8"/>
                  </a:lnTo>
                  <a:lnTo>
                    <a:pt x="14" y="7"/>
                  </a:lnTo>
                  <a:lnTo>
                    <a:pt x="15" y="4"/>
                  </a:lnTo>
                  <a:lnTo>
                    <a:pt x="26" y="1"/>
                  </a:lnTo>
                  <a:lnTo>
                    <a:pt x="38" y="0"/>
                  </a:lnTo>
                  <a:close/>
                </a:path>
              </a:pathLst>
            </a:custGeom>
            <a:grpFill/>
            <a:ln w="0">
              <a:solidFill>
                <a:schemeClr val="accent1"/>
              </a:solidFill>
              <a:prstDash val="solid"/>
              <a:round/>
            </a:ln>
          </p:spPr>
          <p:txBody>
            <a:bodyPr vert="horz" wrap="square" lIns="91440" tIns="45720" rIns="91440" bIns="45720" numCol="1" anchor="t" anchorCtr="0" compatLnSpc="1"/>
            <a:lstStyle/>
            <a:p>
              <a:endParaRPr lang="zh-CN" altLang="en-US">
                <a:cs typeface="+mn-ea"/>
                <a:sym typeface="+mn-lt"/>
              </a:endParaRPr>
            </a:p>
          </p:txBody>
        </p:sp>
        <p:sp>
          <p:nvSpPr>
            <p:cNvPr id="11" name="Freeform 270"/>
            <p:cNvSpPr/>
            <p:nvPr/>
          </p:nvSpPr>
          <p:spPr bwMode="auto">
            <a:xfrm>
              <a:off x="3906838" y="3313113"/>
              <a:ext cx="80963" cy="65088"/>
            </a:xfrm>
            <a:custGeom>
              <a:avLst/>
              <a:gdLst>
                <a:gd name="T0" fmla="*/ 36 w 51"/>
                <a:gd name="T1" fmla="*/ 0 h 41"/>
                <a:gd name="T2" fmla="*/ 46 w 51"/>
                <a:gd name="T3" fmla="*/ 3 h 41"/>
                <a:gd name="T4" fmla="*/ 48 w 51"/>
                <a:gd name="T5" fmla="*/ 6 h 41"/>
                <a:gd name="T6" fmla="*/ 50 w 51"/>
                <a:gd name="T7" fmla="*/ 7 h 41"/>
                <a:gd name="T8" fmla="*/ 51 w 51"/>
                <a:gd name="T9" fmla="*/ 10 h 41"/>
                <a:gd name="T10" fmla="*/ 51 w 51"/>
                <a:gd name="T11" fmla="*/ 12 h 41"/>
                <a:gd name="T12" fmla="*/ 51 w 51"/>
                <a:gd name="T13" fmla="*/ 17 h 41"/>
                <a:gd name="T14" fmla="*/ 51 w 51"/>
                <a:gd name="T15" fmla="*/ 22 h 41"/>
                <a:gd name="T16" fmla="*/ 46 w 51"/>
                <a:gd name="T17" fmla="*/ 30 h 41"/>
                <a:gd name="T18" fmla="*/ 37 w 51"/>
                <a:gd name="T19" fmla="*/ 36 h 41"/>
                <a:gd name="T20" fmla="*/ 28 w 51"/>
                <a:gd name="T21" fmla="*/ 40 h 41"/>
                <a:gd name="T22" fmla="*/ 17 w 51"/>
                <a:gd name="T23" fmla="*/ 41 h 41"/>
                <a:gd name="T24" fmla="*/ 14 w 51"/>
                <a:gd name="T25" fmla="*/ 40 h 41"/>
                <a:gd name="T26" fmla="*/ 8 w 51"/>
                <a:gd name="T27" fmla="*/ 39 h 41"/>
                <a:gd name="T28" fmla="*/ 4 w 51"/>
                <a:gd name="T29" fmla="*/ 36 h 41"/>
                <a:gd name="T30" fmla="*/ 1 w 51"/>
                <a:gd name="T31" fmla="*/ 32 h 41"/>
                <a:gd name="T32" fmla="*/ 0 w 51"/>
                <a:gd name="T33" fmla="*/ 28 h 41"/>
                <a:gd name="T34" fmla="*/ 0 w 51"/>
                <a:gd name="T35" fmla="*/ 21 h 41"/>
                <a:gd name="T36" fmla="*/ 0 w 51"/>
                <a:gd name="T37" fmla="*/ 19 h 41"/>
                <a:gd name="T38" fmla="*/ 3 w 51"/>
                <a:gd name="T39" fmla="*/ 18 h 41"/>
                <a:gd name="T40" fmla="*/ 4 w 51"/>
                <a:gd name="T41" fmla="*/ 18 h 41"/>
                <a:gd name="T42" fmla="*/ 7 w 51"/>
                <a:gd name="T43" fmla="*/ 18 h 41"/>
                <a:gd name="T44" fmla="*/ 8 w 51"/>
                <a:gd name="T45" fmla="*/ 21 h 41"/>
                <a:gd name="T46" fmla="*/ 8 w 51"/>
                <a:gd name="T47" fmla="*/ 22 h 41"/>
                <a:gd name="T48" fmla="*/ 8 w 51"/>
                <a:gd name="T49" fmla="*/ 26 h 41"/>
                <a:gd name="T50" fmla="*/ 10 w 51"/>
                <a:gd name="T51" fmla="*/ 29 h 41"/>
                <a:gd name="T52" fmla="*/ 12 w 51"/>
                <a:gd name="T53" fmla="*/ 30 h 41"/>
                <a:gd name="T54" fmla="*/ 15 w 51"/>
                <a:gd name="T55" fmla="*/ 32 h 41"/>
                <a:gd name="T56" fmla="*/ 26 w 51"/>
                <a:gd name="T57" fmla="*/ 30 h 41"/>
                <a:gd name="T58" fmla="*/ 36 w 51"/>
                <a:gd name="T59" fmla="*/ 26 h 41"/>
                <a:gd name="T60" fmla="*/ 41 w 51"/>
                <a:gd name="T61" fmla="*/ 19 h 41"/>
                <a:gd name="T62" fmla="*/ 43 w 51"/>
                <a:gd name="T63" fmla="*/ 15 h 41"/>
                <a:gd name="T64" fmla="*/ 41 w 51"/>
                <a:gd name="T65" fmla="*/ 12 h 41"/>
                <a:gd name="T66" fmla="*/ 40 w 51"/>
                <a:gd name="T67" fmla="*/ 11 h 41"/>
                <a:gd name="T68" fmla="*/ 34 w 51"/>
                <a:gd name="T69" fmla="*/ 10 h 41"/>
                <a:gd name="T70" fmla="*/ 26 w 51"/>
                <a:gd name="T71" fmla="*/ 11 h 41"/>
                <a:gd name="T72" fmla="*/ 18 w 51"/>
                <a:gd name="T73" fmla="*/ 12 h 41"/>
                <a:gd name="T74" fmla="*/ 11 w 51"/>
                <a:gd name="T75" fmla="*/ 17 h 41"/>
                <a:gd name="T76" fmla="*/ 8 w 51"/>
                <a:gd name="T77" fmla="*/ 18 h 41"/>
                <a:gd name="T78" fmla="*/ 6 w 51"/>
                <a:gd name="T79" fmla="*/ 17 h 41"/>
                <a:gd name="T80" fmla="*/ 4 w 51"/>
                <a:gd name="T81" fmla="*/ 15 h 41"/>
                <a:gd name="T82" fmla="*/ 3 w 51"/>
                <a:gd name="T83" fmla="*/ 14 h 41"/>
                <a:gd name="T84" fmla="*/ 4 w 51"/>
                <a:gd name="T85" fmla="*/ 11 h 41"/>
                <a:gd name="T86" fmla="*/ 6 w 51"/>
                <a:gd name="T87" fmla="*/ 10 h 41"/>
                <a:gd name="T88" fmla="*/ 14 w 51"/>
                <a:gd name="T89" fmla="*/ 4 h 41"/>
                <a:gd name="T90" fmla="*/ 25 w 51"/>
                <a:gd name="T91" fmla="*/ 1 h 41"/>
                <a:gd name="T92" fmla="*/ 36 w 51"/>
                <a:gd name="T93" fmla="*/ 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51" h="41">
                  <a:moveTo>
                    <a:pt x="36" y="0"/>
                  </a:moveTo>
                  <a:lnTo>
                    <a:pt x="46" y="3"/>
                  </a:lnTo>
                  <a:lnTo>
                    <a:pt x="48" y="6"/>
                  </a:lnTo>
                  <a:lnTo>
                    <a:pt x="50" y="7"/>
                  </a:lnTo>
                  <a:lnTo>
                    <a:pt x="51" y="10"/>
                  </a:lnTo>
                  <a:lnTo>
                    <a:pt x="51" y="12"/>
                  </a:lnTo>
                  <a:lnTo>
                    <a:pt x="51" y="17"/>
                  </a:lnTo>
                  <a:lnTo>
                    <a:pt x="51" y="22"/>
                  </a:lnTo>
                  <a:lnTo>
                    <a:pt x="46" y="30"/>
                  </a:lnTo>
                  <a:lnTo>
                    <a:pt x="37" y="36"/>
                  </a:lnTo>
                  <a:lnTo>
                    <a:pt x="28" y="40"/>
                  </a:lnTo>
                  <a:lnTo>
                    <a:pt x="17" y="41"/>
                  </a:lnTo>
                  <a:lnTo>
                    <a:pt x="14" y="40"/>
                  </a:lnTo>
                  <a:lnTo>
                    <a:pt x="8" y="39"/>
                  </a:lnTo>
                  <a:lnTo>
                    <a:pt x="4" y="36"/>
                  </a:lnTo>
                  <a:lnTo>
                    <a:pt x="1" y="32"/>
                  </a:lnTo>
                  <a:lnTo>
                    <a:pt x="0" y="28"/>
                  </a:lnTo>
                  <a:lnTo>
                    <a:pt x="0" y="21"/>
                  </a:lnTo>
                  <a:lnTo>
                    <a:pt x="0" y="19"/>
                  </a:lnTo>
                  <a:lnTo>
                    <a:pt x="3" y="18"/>
                  </a:lnTo>
                  <a:lnTo>
                    <a:pt x="4" y="18"/>
                  </a:lnTo>
                  <a:lnTo>
                    <a:pt x="7" y="18"/>
                  </a:lnTo>
                  <a:lnTo>
                    <a:pt x="8" y="21"/>
                  </a:lnTo>
                  <a:lnTo>
                    <a:pt x="8" y="22"/>
                  </a:lnTo>
                  <a:lnTo>
                    <a:pt x="8" y="26"/>
                  </a:lnTo>
                  <a:lnTo>
                    <a:pt x="10" y="29"/>
                  </a:lnTo>
                  <a:lnTo>
                    <a:pt x="12" y="30"/>
                  </a:lnTo>
                  <a:lnTo>
                    <a:pt x="15" y="32"/>
                  </a:lnTo>
                  <a:lnTo>
                    <a:pt x="26" y="30"/>
                  </a:lnTo>
                  <a:lnTo>
                    <a:pt x="36" y="26"/>
                  </a:lnTo>
                  <a:lnTo>
                    <a:pt x="41" y="19"/>
                  </a:lnTo>
                  <a:lnTo>
                    <a:pt x="43" y="15"/>
                  </a:lnTo>
                  <a:lnTo>
                    <a:pt x="41" y="12"/>
                  </a:lnTo>
                  <a:lnTo>
                    <a:pt x="40" y="11"/>
                  </a:lnTo>
                  <a:lnTo>
                    <a:pt x="34" y="10"/>
                  </a:lnTo>
                  <a:lnTo>
                    <a:pt x="26" y="11"/>
                  </a:lnTo>
                  <a:lnTo>
                    <a:pt x="18" y="12"/>
                  </a:lnTo>
                  <a:lnTo>
                    <a:pt x="11" y="17"/>
                  </a:lnTo>
                  <a:lnTo>
                    <a:pt x="8" y="18"/>
                  </a:lnTo>
                  <a:lnTo>
                    <a:pt x="6" y="17"/>
                  </a:lnTo>
                  <a:lnTo>
                    <a:pt x="4" y="15"/>
                  </a:lnTo>
                  <a:lnTo>
                    <a:pt x="3" y="14"/>
                  </a:lnTo>
                  <a:lnTo>
                    <a:pt x="4" y="11"/>
                  </a:lnTo>
                  <a:lnTo>
                    <a:pt x="6" y="10"/>
                  </a:lnTo>
                  <a:lnTo>
                    <a:pt x="14" y="4"/>
                  </a:lnTo>
                  <a:lnTo>
                    <a:pt x="25" y="1"/>
                  </a:lnTo>
                  <a:lnTo>
                    <a:pt x="36" y="0"/>
                  </a:lnTo>
                  <a:close/>
                </a:path>
              </a:pathLst>
            </a:custGeom>
            <a:grpFill/>
            <a:ln w="0">
              <a:solidFill>
                <a:schemeClr val="accent1"/>
              </a:solidFill>
              <a:prstDash val="solid"/>
              <a:round/>
            </a:ln>
          </p:spPr>
          <p:txBody>
            <a:bodyPr vert="horz" wrap="square" lIns="91440" tIns="45720" rIns="91440" bIns="45720" numCol="1" anchor="t" anchorCtr="0" compatLnSpc="1"/>
            <a:lstStyle/>
            <a:p>
              <a:endParaRPr lang="zh-CN" altLang="en-US">
                <a:cs typeface="+mn-ea"/>
                <a:sym typeface="+mn-lt"/>
              </a:endParaRPr>
            </a:p>
          </p:txBody>
        </p:sp>
        <p:sp>
          <p:nvSpPr>
            <p:cNvPr id="12" name="Freeform 271"/>
            <p:cNvSpPr>
              <a:spLocks noEditPoints="1"/>
            </p:cNvSpPr>
            <p:nvPr/>
          </p:nvSpPr>
          <p:spPr bwMode="auto">
            <a:xfrm>
              <a:off x="3998913" y="3262313"/>
              <a:ext cx="74613" cy="68263"/>
            </a:xfrm>
            <a:custGeom>
              <a:avLst/>
              <a:gdLst>
                <a:gd name="T0" fmla="*/ 25 w 47"/>
                <a:gd name="T1" fmla="*/ 9 h 43"/>
                <a:gd name="T2" fmla="*/ 21 w 47"/>
                <a:gd name="T3" fmla="*/ 9 h 43"/>
                <a:gd name="T4" fmla="*/ 18 w 47"/>
                <a:gd name="T5" fmla="*/ 10 h 43"/>
                <a:gd name="T6" fmla="*/ 15 w 47"/>
                <a:gd name="T7" fmla="*/ 13 h 43"/>
                <a:gd name="T8" fmla="*/ 14 w 47"/>
                <a:gd name="T9" fmla="*/ 17 h 43"/>
                <a:gd name="T10" fmla="*/ 11 w 47"/>
                <a:gd name="T11" fmla="*/ 20 h 43"/>
                <a:gd name="T12" fmla="*/ 12 w 47"/>
                <a:gd name="T13" fmla="*/ 21 h 43"/>
                <a:gd name="T14" fmla="*/ 14 w 47"/>
                <a:gd name="T15" fmla="*/ 24 h 43"/>
                <a:gd name="T16" fmla="*/ 12 w 47"/>
                <a:gd name="T17" fmla="*/ 25 h 43"/>
                <a:gd name="T18" fmla="*/ 11 w 47"/>
                <a:gd name="T19" fmla="*/ 28 h 43"/>
                <a:gd name="T20" fmla="*/ 10 w 47"/>
                <a:gd name="T21" fmla="*/ 29 h 43"/>
                <a:gd name="T22" fmla="*/ 10 w 47"/>
                <a:gd name="T23" fmla="*/ 32 h 43"/>
                <a:gd name="T24" fmla="*/ 8 w 47"/>
                <a:gd name="T25" fmla="*/ 33 h 43"/>
                <a:gd name="T26" fmla="*/ 23 w 47"/>
                <a:gd name="T27" fmla="*/ 33 h 43"/>
                <a:gd name="T28" fmla="*/ 33 w 47"/>
                <a:gd name="T29" fmla="*/ 31 h 43"/>
                <a:gd name="T30" fmla="*/ 37 w 47"/>
                <a:gd name="T31" fmla="*/ 25 h 43"/>
                <a:gd name="T32" fmla="*/ 37 w 47"/>
                <a:gd name="T33" fmla="*/ 21 h 43"/>
                <a:gd name="T34" fmla="*/ 34 w 47"/>
                <a:gd name="T35" fmla="*/ 17 h 43"/>
                <a:gd name="T36" fmla="*/ 32 w 47"/>
                <a:gd name="T37" fmla="*/ 13 h 43"/>
                <a:gd name="T38" fmla="*/ 29 w 47"/>
                <a:gd name="T39" fmla="*/ 10 h 43"/>
                <a:gd name="T40" fmla="*/ 25 w 47"/>
                <a:gd name="T41" fmla="*/ 9 h 43"/>
                <a:gd name="T42" fmla="*/ 23 w 47"/>
                <a:gd name="T43" fmla="*/ 0 h 43"/>
                <a:gd name="T44" fmla="*/ 26 w 47"/>
                <a:gd name="T45" fmla="*/ 0 h 43"/>
                <a:gd name="T46" fmla="*/ 37 w 47"/>
                <a:gd name="T47" fmla="*/ 6 h 43"/>
                <a:gd name="T48" fmla="*/ 44 w 47"/>
                <a:gd name="T49" fmla="*/ 15 h 43"/>
                <a:gd name="T50" fmla="*/ 47 w 47"/>
                <a:gd name="T51" fmla="*/ 26 h 43"/>
                <a:gd name="T52" fmla="*/ 45 w 47"/>
                <a:gd name="T53" fmla="*/ 31 h 43"/>
                <a:gd name="T54" fmla="*/ 41 w 47"/>
                <a:gd name="T55" fmla="*/ 35 h 43"/>
                <a:gd name="T56" fmla="*/ 36 w 47"/>
                <a:gd name="T57" fmla="*/ 39 h 43"/>
                <a:gd name="T58" fmla="*/ 26 w 47"/>
                <a:gd name="T59" fmla="*/ 42 h 43"/>
                <a:gd name="T60" fmla="*/ 11 w 47"/>
                <a:gd name="T61" fmla="*/ 43 h 43"/>
                <a:gd name="T62" fmla="*/ 4 w 47"/>
                <a:gd name="T63" fmla="*/ 42 h 43"/>
                <a:gd name="T64" fmla="*/ 3 w 47"/>
                <a:gd name="T65" fmla="*/ 42 h 43"/>
                <a:gd name="T66" fmla="*/ 1 w 47"/>
                <a:gd name="T67" fmla="*/ 40 h 43"/>
                <a:gd name="T68" fmla="*/ 0 w 47"/>
                <a:gd name="T69" fmla="*/ 36 h 43"/>
                <a:gd name="T70" fmla="*/ 0 w 47"/>
                <a:gd name="T71" fmla="*/ 32 h 43"/>
                <a:gd name="T72" fmla="*/ 0 w 47"/>
                <a:gd name="T73" fmla="*/ 29 h 43"/>
                <a:gd name="T74" fmla="*/ 1 w 47"/>
                <a:gd name="T75" fmla="*/ 25 h 43"/>
                <a:gd name="T76" fmla="*/ 1 w 47"/>
                <a:gd name="T77" fmla="*/ 24 h 43"/>
                <a:gd name="T78" fmla="*/ 1 w 47"/>
                <a:gd name="T79" fmla="*/ 22 h 43"/>
                <a:gd name="T80" fmla="*/ 5 w 47"/>
                <a:gd name="T81" fmla="*/ 10 h 43"/>
                <a:gd name="T82" fmla="*/ 11 w 47"/>
                <a:gd name="T83" fmla="*/ 3 h 43"/>
                <a:gd name="T84" fmla="*/ 18 w 47"/>
                <a:gd name="T85" fmla="*/ 0 h 43"/>
                <a:gd name="T86" fmla="*/ 23 w 47"/>
                <a:gd name="T87" fmla="*/ 0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7" h="43">
                  <a:moveTo>
                    <a:pt x="25" y="9"/>
                  </a:moveTo>
                  <a:lnTo>
                    <a:pt x="21" y="9"/>
                  </a:lnTo>
                  <a:lnTo>
                    <a:pt x="18" y="10"/>
                  </a:lnTo>
                  <a:lnTo>
                    <a:pt x="15" y="13"/>
                  </a:lnTo>
                  <a:lnTo>
                    <a:pt x="14" y="17"/>
                  </a:lnTo>
                  <a:lnTo>
                    <a:pt x="11" y="20"/>
                  </a:lnTo>
                  <a:lnTo>
                    <a:pt x="12" y="21"/>
                  </a:lnTo>
                  <a:lnTo>
                    <a:pt x="14" y="24"/>
                  </a:lnTo>
                  <a:lnTo>
                    <a:pt x="12" y="25"/>
                  </a:lnTo>
                  <a:lnTo>
                    <a:pt x="11" y="28"/>
                  </a:lnTo>
                  <a:lnTo>
                    <a:pt x="10" y="29"/>
                  </a:lnTo>
                  <a:lnTo>
                    <a:pt x="10" y="32"/>
                  </a:lnTo>
                  <a:lnTo>
                    <a:pt x="8" y="33"/>
                  </a:lnTo>
                  <a:lnTo>
                    <a:pt x="23" y="33"/>
                  </a:lnTo>
                  <a:lnTo>
                    <a:pt x="33" y="31"/>
                  </a:lnTo>
                  <a:lnTo>
                    <a:pt x="37" y="25"/>
                  </a:lnTo>
                  <a:lnTo>
                    <a:pt x="37" y="21"/>
                  </a:lnTo>
                  <a:lnTo>
                    <a:pt x="34" y="17"/>
                  </a:lnTo>
                  <a:lnTo>
                    <a:pt x="32" y="13"/>
                  </a:lnTo>
                  <a:lnTo>
                    <a:pt x="29" y="10"/>
                  </a:lnTo>
                  <a:lnTo>
                    <a:pt x="25" y="9"/>
                  </a:lnTo>
                  <a:close/>
                  <a:moveTo>
                    <a:pt x="23" y="0"/>
                  </a:moveTo>
                  <a:lnTo>
                    <a:pt x="26" y="0"/>
                  </a:lnTo>
                  <a:lnTo>
                    <a:pt x="37" y="6"/>
                  </a:lnTo>
                  <a:lnTo>
                    <a:pt x="44" y="15"/>
                  </a:lnTo>
                  <a:lnTo>
                    <a:pt x="47" y="26"/>
                  </a:lnTo>
                  <a:lnTo>
                    <a:pt x="45" y="31"/>
                  </a:lnTo>
                  <a:lnTo>
                    <a:pt x="41" y="35"/>
                  </a:lnTo>
                  <a:lnTo>
                    <a:pt x="36" y="39"/>
                  </a:lnTo>
                  <a:lnTo>
                    <a:pt x="26" y="42"/>
                  </a:lnTo>
                  <a:lnTo>
                    <a:pt x="11" y="43"/>
                  </a:lnTo>
                  <a:lnTo>
                    <a:pt x="4" y="42"/>
                  </a:lnTo>
                  <a:lnTo>
                    <a:pt x="3" y="42"/>
                  </a:lnTo>
                  <a:lnTo>
                    <a:pt x="1" y="40"/>
                  </a:lnTo>
                  <a:lnTo>
                    <a:pt x="0" y="36"/>
                  </a:lnTo>
                  <a:lnTo>
                    <a:pt x="0" y="32"/>
                  </a:lnTo>
                  <a:lnTo>
                    <a:pt x="0" y="29"/>
                  </a:lnTo>
                  <a:lnTo>
                    <a:pt x="1" y="25"/>
                  </a:lnTo>
                  <a:lnTo>
                    <a:pt x="1" y="24"/>
                  </a:lnTo>
                  <a:lnTo>
                    <a:pt x="1" y="22"/>
                  </a:lnTo>
                  <a:lnTo>
                    <a:pt x="5" y="10"/>
                  </a:lnTo>
                  <a:lnTo>
                    <a:pt x="11" y="3"/>
                  </a:lnTo>
                  <a:lnTo>
                    <a:pt x="18" y="0"/>
                  </a:lnTo>
                  <a:lnTo>
                    <a:pt x="23" y="0"/>
                  </a:lnTo>
                  <a:close/>
                </a:path>
              </a:pathLst>
            </a:custGeom>
            <a:grpFill/>
            <a:ln w="0">
              <a:solidFill>
                <a:schemeClr val="accent1"/>
              </a:solidFill>
              <a:prstDash val="solid"/>
              <a:round/>
            </a:ln>
          </p:spPr>
          <p:txBody>
            <a:bodyPr vert="horz" wrap="square" lIns="91440" tIns="45720" rIns="91440" bIns="45720" numCol="1" anchor="t" anchorCtr="0" compatLnSpc="1"/>
            <a:lstStyle/>
            <a:p>
              <a:endParaRPr lang="zh-CN" altLang="en-US">
                <a:cs typeface="+mn-ea"/>
                <a:sym typeface="+mn-lt"/>
              </a:endParaRPr>
            </a:p>
          </p:txBody>
        </p:sp>
        <p:sp>
          <p:nvSpPr>
            <p:cNvPr id="13" name="Freeform 272"/>
            <p:cNvSpPr>
              <a:spLocks noEditPoints="1"/>
            </p:cNvSpPr>
            <p:nvPr/>
          </p:nvSpPr>
          <p:spPr bwMode="auto">
            <a:xfrm>
              <a:off x="4300538" y="3163888"/>
              <a:ext cx="88900" cy="61913"/>
            </a:xfrm>
            <a:custGeom>
              <a:avLst/>
              <a:gdLst>
                <a:gd name="T0" fmla="*/ 32 w 56"/>
                <a:gd name="T1" fmla="*/ 9 h 39"/>
                <a:gd name="T2" fmla="*/ 26 w 56"/>
                <a:gd name="T3" fmla="*/ 10 h 39"/>
                <a:gd name="T4" fmla="*/ 26 w 56"/>
                <a:gd name="T5" fmla="*/ 10 h 39"/>
                <a:gd name="T6" fmla="*/ 28 w 56"/>
                <a:gd name="T7" fmla="*/ 11 h 39"/>
                <a:gd name="T8" fmla="*/ 28 w 56"/>
                <a:gd name="T9" fmla="*/ 14 h 39"/>
                <a:gd name="T10" fmla="*/ 28 w 56"/>
                <a:gd name="T11" fmla="*/ 15 h 39"/>
                <a:gd name="T12" fmla="*/ 25 w 56"/>
                <a:gd name="T13" fmla="*/ 20 h 39"/>
                <a:gd name="T14" fmla="*/ 22 w 56"/>
                <a:gd name="T15" fmla="*/ 22 h 39"/>
                <a:gd name="T16" fmla="*/ 22 w 56"/>
                <a:gd name="T17" fmla="*/ 24 h 39"/>
                <a:gd name="T18" fmla="*/ 22 w 56"/>
                <a:gd name="T19" fmla="*/ 26 h 39"/>
                <a:gd name="T20" fmla="*/ 25 w 56"/>
                <a:gd name="T21" fmla="*/ 28 h 39"/>
                <a:gd name="T22" fmla="*/ 28 w 56"/>
                <a:gd name="T23" fmla="*/ 29 h 39"/>
                <a:gd name="T24" fmla="*/ 32 w 56"/>
                <a:gd name="T25" fmla="*/ 29 h 39"/>
                <a:gd name="T26" fmla="*/ 37 w 56"/>
                <a:gd name="T27" fmla="*/ 29 h 39"/>
                <a:gd name="T28" fmla="*/ 39 w 56"/>
                <a:gd name="T29" fmla="*/ 29 h 39"/>
                <a:gd name="T30" fmla="*/ 41 w 56"/>
                <a:gd name="T31" fmla="*/ 28 h 39"/>
                <a:gd name="T32" fmla="*/ 44 w 56"/>
                <a:gd name="T33" fmla="*/ 25 h 39"/>
                <a:gd name="T34" fmla="*/ 45 w 56"/>
                <a:gd name="T35" fmla="*/ 24 h 39"/>
                <a:gd name="T36" fmla="*/ 47 w 56"/>
                <a:gd name="T37" fmla="*/ 20 h 39"/>
                <a:gd name="T38" fmla="*/ 47 w 56"/>
                <a:gd name="T39" fmla="*/ 15 h 39"/>
                <a:gd name="T40" fmla="*/ 44 w 56"/>
                <a:gd name="T41" fmla="*/ 13 h 39"/>
                <a:gd name="T42" fmla="*/ 41 w 56"/>
                <a:gd name="T43" fmla="*/ 11 h 39"/>
                <a:gd name="T44" fmla="*/ 37 w 56"/>
                <a:gd name="T45" fmla="*/ 10 h 39"/>
                <a:gd name="T46" fmla="*/ 32 w 56"/>
                <a:gd name="T47" fmla="*/ 9 h 39"/>
                <a:gd name="T48" fmla="*/ 33 w 56"/>
                <a:gd name="T49" fmla="*/ 0 h 39"/>
                <a:gd name="T50" fmla="*/ 45 w 56"/>
                <a:gd name="T51" fmla="*/ 3 h 39"/>
                <a:gd name="T52" fmla="*/ 51 w 56"/>
                <a:gd name="T53" fmla="*/ 6 h 39"/>
                <a:gd name="T54" fmla="*/ 54 w 56"/>
                <a:gd name="T55" fmla="*/ 10 h 39"/>
                <a:gd name="T56" fmla="*/ 55 w 56"/>
                <a:gd name="T57" fmla="*/ 15 h 39"/>
                <a:gd name="T58" fmla="*/ 56 w 56"/>
                <a:gd name="T59" fmla="*/ 21 h 39"/>
                <a:gd name="T60" fmla="*/ 55 w 56"/>
                <a:gd name="T61" fmla="*/ 25 h 39"/>
                <a:gd name="T62" fmla="*/ 52 w 56"/>
                <a:gd name="T63" fmla="*/ 29 h 39"/>
                <a:gd name="T64" fmla="*/ 48 w 56"/>
                <a:gd name="T65" fmla="*/ 33 h 39"/>
                <a:gd name="T66" fmla="*/ 44 w 56"/>
                <a:gd name="T67" fmla="*/ 36 h 39"/>
                <a:gd name="T68" fmla="*/ 39 w 56"/>
                <a:gd name="T69" fmla="*/ 38 h 39"/>
                <a:gd name="T70" fmla="*/ 34 w 56"/>
                <a:gd name="T71" fmla="*/ 39 h 39"/>
                <a:gd name="T72" fmla="*/ 30 w 56"/>
                <a:gd name="T73" fmla="*/ 39 h 39"/>
                <a:gd name="T74" fmla="*/ 26 w 56"/>
                <a:gd name="T75" fmla="*/ 38 h 39"/>
                <a:gd name="T76" fmla="*/ 21 w 56"/>
                <a:gd name="T77" fmla="*/ 36 h 39"/>
                <a:gd name="T78" fmla="*/ 17 w 56"/>
                <a:gd name="T79" fmla="*/ 33 h 39"/>
                <a:gd name="T80" fmla="*/ 14 w 56"/>
                <a:gd name="T81" fmla="*/ 31 h 39"/>
                <a:gd name="T82" fmla="*/ 12 w 56"/>
                <a:gd name="T83" fmla="*/ 28 h 39"/>
                <a:gd name="T84" fmla="*/ 12 w 56"/>
                <a:gd name="T85" fmla="*/ 25 h 39"/>
                <a:gd name="T86" fmla="*/ 12 w 56"/>
                <a:gd name="T87" fmla="*/ 22 h 39"/>
                <a:gd name="T88" fmla="*/ 14 w 56"/>
                <a:gd name="T89" fmla="*/ 18 h 39"/>
                <a:gd name="T90" fmla="*/ 17 w 56"/>
                <a:gd name="T91" fmla="*/ 13 h 39"/>
                <a:gd name="T92" fmla="*/ 15 w 56"/>
                <a:gd name="T93" fmla="*/ 14 h 39"/>
                <a:gd name="T94" fmla="*/ 12 w 56"/>
                <a:gd name="T95" fmla="*/ 18 h 39"/>
                <a:gd name="T96" fmla="*/ 11 w 56"/>
                <a:gd name="T97" fmla="*/ 21 h 39"/>
                <a:gd name="T98" fmla="*/ 10 w 56"/>
                <a:gd name="T99" fmla="*/ 25 h 39"/>
                <a:gd name="T100" fmla="*/ 11 w 56"/>
                <a:gd name="T101" fmla="*/ 29 h 39"/>
                <a:gd name="T102" fmla="*/ 11 w 56"/>
                <a:gd name="T103" fmla="*/ 31 h 39"/>
                <a:gd name="T104" fmla="*/ 10 w 56"/>
                <a:gd name="T105" fmla="*/ 33 h 39"/>
                <a:gd name="T106" fmla="*/ 8 w 56"/>
                <a:gd name="T107" fmla="*/ 35 h 39"/>
                <a:gd name="T108" fmla="*/ 6 w 56"/>
                <a:gd name="T109" fmla="*/ 35 h 39"/>
                <a:gd name="T110" fmla="*/ 4 w 56"/>
                <a:gd name="T111" fmla="*/ 33 h 39"/>
                <a:gd name="T112" fmla="*/ 1 w 56"/>
                <a:gd name="T113" fmla="*/ 32 h 39"/>
                <a:gd name="T114" fmla="*/ 0 w 56"/>
                <a:gd name="T115" fmla="*/ 22 h 39"/>
                <a:gd name="T116" fmla="*/ 3 w 56"/>
                <a:gd name="T117" fmla="*/ 14 h 39"/>
                <a:gd name="T118" fmla="*/ 8 w 56"/>
                <a:gd name="T119" fmla="*/ 7 h 39"/>
                <a:gd name="T120" fmla="*/ 21 w 56"/>
                <a:gd name="T121" fmla="*/ 2 h 39"/>
                <a:gd name="T122" fmla="*/ 33 w 56"/>
                <a:gd name="T123" fmla="*/ 0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6" h="39">
                  <a:moveTo>
                    <a:pt x="32" y="9"/>
                  </a:moveTo>
                  <a:lnTo>
                    <a:pt x="26" y="10"/>
                  </a:lnTo>
                  <a:lnTo>
                    <a:pt x="26" y="10"/>
                  </a:lnTo>
                  <a:lnTo>
                    <a:pt x="28" y="11"/>
                  </a:lnTo>
                  <a:lnTo>
                    <a:pt x="28" y="14"/>
                  </a:lnTo>
                  <a:lnTo>
                    <a:pt x="28" y="15"/>
                  </a:lnTo>
                  <a:lnTo>
                    <a:pt x="25" y="20"/>
                  </a:lnTo>
                  <a:lnTo>
                    <a:pt x="22" y="22"/>
                  </a:lnTo>
                  <a:lnTo>
                    <a:pt x="22" y="24"/>
                  </a:lnTo>
                  <a:lnTo>
                    <a:pt x="22" y="26"/>
                  </a:lnTo>
                  <a:lnTo>
                    <a:pt x="25" y="28"/>
                  </a:lnTo>
                  <a:lnTo>
                    <a:pt x="28" y="29"/>
                  </a:lnTo>
                  <a:lnTo>
                    <a:pt x="32" y="29"/>
                  </a:lnTo>
                  <a:lnTo>
                    <a:pt x="37" y="29"/>
                  </a:lnTo>
                  <a:lnTo>
                    <a:pt x="39" y="29"/>
                  </a:lnTo>
                  <a:lnTo>
                    <a:pt x="41" y="28"/>
                  </a:lnTo>
                  <a:lnTo>
                    <a:pt x="44" y="25"/>
                  </a:lnTo>
                  <a:lnTo>
                    <a:pt x="45" y="24"/>
                  </a:lnTo>
                  <a:lnTo>
                    <a:pt x="47" y="20"/>
                  </a:lnTo>
                  <a:lnTo>
                    <a:pt x="47" y="15"/>
                  </a:lnTo>
                  <a:lnTo>
                    <a:pt x="44" y="13"/>
                  </a:lnTo>
                  <a:lnTo>
                    <a:pt x="41" y="11"/>
                  </a:lnTo>
                  <a:lnTo>
                    <a:pt x="37" y="10"/>
                  </a:lnTo>
                  <a:lnTo>
                    <a:pt x="32" y="9"/>
                  </a:lnTo>
                  <a:close/>
                  <a:moveTo>
                    <a:pt x="33" y="0"/>
                  </a:moveTo>
                  <a:lnTo>
                    <a:pt x="45" y="3"/>
                  </a:lnTo>
                  <a:lnTo>
                    <a:pt x="51" y="6"/>
                  </a:lnTo>
                  <a:lnTo>
                    <a:pt x="54" y="10"/>
                  </a:lnTo>
                  <a:lnTo>
                    <a:pt x="55" y="15"/>
                  </a:lnTo>
                  <a:lnTo>
                    <a:pt x="56" y="21"/>
                  </a:lnTo>
                  <a:lnTo>
                    <a:pt x="55" y="25"/>
                  </a:lnTo>
                  <a:lnTo>
                    <a:pt x="52" y="29"/>
                  </a:lnTo>
                  <a:lnTo>
                    <a:pt x="48" y="33"/>
                  </a:lnTo>
                  <a:lnTo>
                    <a:pt x="44" y="36"/>
                  </a:lnTo>
                  <a:lnTo>
                    <a:pt x="39" y="38"/>
                  </a:lnTo>
                  <a:lnTo>
                    <a:pt x="34" y="39"/>
                  </a:lnTo>
                  <a:lnTo>
                    <a:pt x="30" y="39"/>
                  </a:lnTo>
                  <a:lnTo>
                    <a:pt x="26" y="38"/>
                  </a:lnTo>
                  <a:lnTo>
                    <a:pt x="21" y="36"/>
                  </a:lnTo>
                  <a:lnTo>
                    <a:pt x="17" y="33"/>
                  </a:lnTo>
                  <a:lnTo>
                    <a:pt x="14" y="31"/>
                  </a:lnTo>
                  <a:lnTo>
                    <a:pt x="12" y="28"/>
                  </a:lnTo>
                  <a:lnTo>
                    <a:pt x="12" y="25"/>
                  </a:lnTo>
                  <a:lnTo>
                    <a:pt x="12" y="22"/>
                  </a:lnTo>
                  <a:lnTo>
                    <a:pt x="14" y="18"/>
                  </a:lnTo>
                  <a:lnTo>
                    <a:pt x="17" y="13"/>
                  </a:lnTo>
                  <a:lnTo>
                    <a:pt x="15" y="14"/>
                  </a:lnTo>
                  <a:lnTo>
                    <a:pt x="12" y="18"/>
                  </a:lnTo>
                  <a:lnTo>
                    <a:pt x="11" y="21"/>
                  </a:lnTo>
                  <a:lnTo>
                    <a:pt x="10" y="25"/>
                  </a:lnTo>
                  <a:lnTo>
                    <a:pt x="11" y="29"/>
                  </a:lnTo>
                  <a:lnTo>
                    <a:pt x="11" y="31"/>
                  </a:lnTo>
                  <a:lnTo>
                    <a:pt x="10" y="33"/>
                  </a:lnTo>
                  <a:lnTo>
                    <a:pt x="8" y="35"/>
                  </a:lnTo>
                  <a:lnTo>
                    <a:pt x="6" y="35"/>
                  </a:lnTo>
                  <a:lnTo>
                    <a:pt x="4" y="33"/>
                  </a:lnTo>
                  <a:lnTo>
                    <a:pt x="1" y="32"/>
                  </a:lnTo>
                  <a:lnTo>
                    <a:pt x="0" y="22"/>
                  </a:lnTo>
                  <a:lnTo>
                    <a:pt x="3" y="14"/>
                  </a:lnTo>
                  <a:lnTo>
                    <a:pt x="8" y="7"/>
                  </a:lnTo>
                  <a:lnTo>
                    <a:pt x="21" y="2"/>
                  </a:lnTo>
                  <a:lnTo>
                    <a:pt x="33" y="0"/>
                  </a:lnTo>
                  <a:close/>
                </a:path>
              </a:pathLst>
            </a:custGeom>
            <a:grpFill/>
            <a:ln w="0">
              <a:solidFill>
                <a:schemeClr val="accent1"/>
              </a:solidFill>
              <a:prstDash val="solid"/>
              <a:round/>
            </a:ln>
          </p:spPr>
          <p:txBody>
            <a:bodyPr vert="horz" wrap="square" lIns="91440" tIns="45720" rIns="91440" bIns="45720" numCol="1" anchor="t" anchorCtr="0" compatLnSpc="1"/>
            <a:lstStyle/>
            <a:p>
              <a:endParaRPr lang="zh-CN" altLang="en-US">
                <a:cs typeface="+mn-ea"/>
                <a:sym typeface="+mn-lt"/>
              </a:endParaRPr>
            </a:p>
          </p:txBody>
        </p:sp>
        <p:sp>
          <p:nvSpPr>
            <p:cNvPr id="14" name="Freeform 273"/>
            <p:cNvSpPr>
              <a:spLocks noEditPoints="1"/>
            </p:cNvSpPr>
            <p:nvPr/>
          </p:nvSpPr>
          <p:spPr bwMode="auto">
            <a:xfrm>
              <a:off x="4443413" y="3127376"/>
              <a:ext cx="93663" cy="71438"/>
            </a:xfrm>
            <a:custGeom>
              <a:avLst/>
              <a:gdLst>
                <a:gd name="T0" fmla="*/ 31 w 59"/>
                <a:gd name="T1" fmla="*/ 10 h 45"/>
                <a:gd name="T2" fmla="*/ 22 w 59"/>
                <a:gd name="T3" fmla="*/ 11 h 45"/>
                <a:gd name="T4" fmla="*/ 17 w 59"/>
                <a:gd name="T5" fmla="*/ 12 h 45"/>
                <a:gd name="T6" fmla="*/ 17 w 59"/>
                <a:gd name="T7" fmla="*/ 12 h 45"/>
                <a:gd name="T8" fmla="*/ 19 w 59"/>
                <a:gd name="T9" fmla="*/ 14 h 45"/>
                <a:gd name="T10" fmla="*/ 19 w 59"/>
                <a:gd name="T11" fmla="*/ 16 h 45"/>
                <a:gd name="T12" fmla="*/ 17 w 59"/>
                <a:gd name="T13" fmla="*/ 19 h 45"/>
                <a:gd name="T14" fmla="*/ 16 w 59"/>
                <a:gd name="T15" fmla="*/ 21 h 45"/>
                <a:gd name="T16" fmla="*/ 13 w 59"/>
                <a:gd name="T17" fmla="*/ 23 h 45"/>
                <a:gd name="T18" fmla="*/ 13 w 59"/>
                <a:gd name="T19" fmla="*/ 26 h 45"/>
                <a:gd name="T20" fmla="*/ 13 w 59"/>
                <a:gd name="T21" fmla="*/ 29 h 45"/>
                <a:gd name="T22" fmla="*/ 15 w 59"/>
                <a:gd name="T23" fmla="*/ 32 h 45"/>
                <a:gd name="T24" fmla="*/ 19 w 59"/>
                <a:gd name="T25" fmla="*/ 33 h 45"/>
                <a:gd name="T26" fmla="*/ 23 w 59"/>
                <a:gd name="T27" fmla="*/ 36 h 45"/>
                <a:gd name="T28" fmla="*/ 28 w 59"/>
                <a:gd name="T29" fmla="*/ 36 h 45"/>
                <a:gd name="T30" fmla="*/ 33 w 59"/>
                <a:gd name="T31" fmla="*/ 37 h 45"/>
                <a:gd name="T32" fmla="*/ 37 w 59"/>
                <a:gd name="T33" fmla="*/ 36 h 45"/>
                <a:gd name="T34" fmla="*/ 41 w 59"/>
                <a:gd name="T35" fmla="*/ 34 h 45"/>
                <a:gd name="T36" fmla="*/ 45 w 59"/>
                <a:gd name="T37" fmla="*/ 33 h 45"/>
                <a:gd name="T38" fmla="*/ 48 w 59"/>
                <a:gd name="T39" fmla="*/ 30 h 45"/>
                <a:gd name="T40" fmla="*/ 49 w 59"/>
                <a:gd name="T41" fmla="*/ 26 h 45"/>
                <a:gd name="T42" fmla="*/ 49 w 59"/>
                <a:gd name="T43" fmla="*/ 21 h 45"/>
                <a:gd name="T44" fmla="*/ 46 w 59"/>
                <a:gd name="T45" fmla="*/ 18 h 45"/>
                <a:gd name="T46" fmla="*/ 40 w 59"/>
                <a:gd name="T47" fmla="*/ 12 h 45"/>
                <a:gd name="T48" fmla="*/ 31 w 59"/>
                <a:gd name="T49" fmla="*/ 10 h 45"/>
                <a:gd name="T50" fmla="*/ 33 w 59"/>
                <a:gd name="T51" fmla="*/ 0 h 45"/>
                <a:gd name="T52" fmla="*/ 45 w 59"/>
                <a:gd name="T53" fmla="*/ 4 h 45"/>
                <a:gd name="T54" fmla="*/ 55 w 59"/>
                <a:gd name="T55" fmla="*/ 11 h 45"/>
                <a:gd name="T56" fmla="*/ 59 w 59"/>
                <a:gd name="T57" fmla="*/ 23 h 45"/>
                <a:gd name="T58" fmla="*/ 56 w 59"/>
                <a:gd name="T59" fmla="*/ 34 h 45"/>
                <a:gd name="T60" fmla="*/ 49 w 59"/>
                <a:gd name="T61" fmla="*/ 41 h 45"/>
                <a:gd name="T62" fmla="*/ 41 w 59"/>
                <a:gd name="T63" fmla="*/ 44 h 45"/>
                <a:gd name="T64" fmla="*/ 30 w 59"/>
                <a:gd name="T65" fmla="*/ 45 h 45"/>
                <a:gd name="T66" fmla="*/ 27 w 59"/>
                <a:gd name="T67" fmla="*/ 45 h 45"/>
                <a:gd name="T68" fmla="*/ 17 w 59"/>
                <a:gd name="T69" fmla="*/ 43 h 45"/>
                <a:gd name="T70" fmla="*/ 9 w 59"/>
                <a:gd name="T71" fmla="*/ 38 h 45"/>
                <a:gd name="T72" fmla="*/ 4 w 59"/>
                <a:gd name="T73" fmla="*/ 32 h 45"/>
                <a:gd name="T74" fmla="*/ 4 w 59"/>
                <a:gd name="T75" fmla="*/ 32 h 45"/>
                <a:gd name="T76" fmla="*/ 4 w 59"/>
                <a:gd name="T77" fmla="*/ 32 h 45"/>
                <a:gd name="T78" fmla="*/ 1 w 59"/>
                <a:gd name="T79" fmla="*/ 30 h 45"/>
                <a:gd name="T80" fmla="*/ 0 w 59"/>
                <a:gd name="T81" fmla="*/ 29 h 45"/>
                <a:gd name="T82" fmla="*/ 0 w 59"/>
                <a:gd name="T83" fmla="*/ 26 h 45"/>
                <a:gd name="T84" fmla="*/ 2 w 59"/>
                <a:gd name="T85" fmla="*/ 15 h 45"/>
                <a:gd name="T86" fmla="*/ 9 w 59"/>
                <a:gd name="T87" fmla="*/ 7 h 45"/>
                <a:gd name="T88" fmla="*/ 19 w 59"/>
                <a:gd name="T89" fmla="*/ 1 h 45"/>
                <a:gd name="T90" fmla="*/ 33 w 59"/>
                <a:gd name="T91" fmla="*/ 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59" h="45">
                  <a:moveTo>
                    <a:pt x="31" y="10"/>
                  </a:moveTo>
                  <a:lnTo>
                    <a:pt x="22" y="11"/>
                  </a:lnTo>
                  <a:lnTo>
                    <a:pt x="17" y="12"/>
                  </a:lnTo>
                  <a:lnTo>
                    <a:pt x="17" y="12"/>
                  </a:lnTo>
                  <a:lnTo>
                    <a:pt x="19" y="14"/>
                  </a:lnTo>
                  <a:lnTo>
                    <a:pt x="19" y="16"/>
                  </a:lnTo>
                  <a:lnTo>
                    <a:pt x="17" y="19"/>
                  </a:lnTo>
                  <a:lnTo>
                    <a:pt x="16" y="21"/>
                  </a:lnTo>
                  <a:lnTo>
                    <a:pt x="13" y="23"/>
                  </a:lnTo>
                  <a:lnTo>
                    <a:pt x="13" y="26"/>
                  </a:lnTo>
                  <a:lnTo>
                    <a:pt x="13" y="29"/>
                  </a:lnTo>
                  <a:lnTo>
                    <a:pt x="15" y="32"/>
                  </a:lnTo>
                  <a:lnTo>
                    <a:pt x="19" y="33"/>
                  </a:lnTo>
                  <a:lnTo>
                    <a:pt x="23" y="36"/>
                  </a:lnTo>
                  <a:lnTo>
                    <a:pt x="28" y="36"/>
                  </a:lnTo>
                  <a:lnTo>
                    <a:pt x="33" y="37"/>
                  </a:lnTo>
                  <a:lnTo>
                    <a:pt x="37" y="36"/>
                  </a:lnTo>
                  <a:lnTo>
                    <a:pt x="41" y="34"/>
                  </a:lnTo>
                  <a:lnTo>
                    <a:pt x="45" y="33"/>
                  </a:lnTo>
                  <a:lnTo>
                    <a:pt x="48" y="30"/>
                  </a:lnTo>
                  <a:lnTo>
                    <a:pt x="49" y="26"/>
                  </a:lnTo>
                  <a:lnTo>
                    <a:pt x="49" y="21"/>
                  </a:lnTo>
                  <a:lnTo>
                    <a:pt x="46" y="18"/>
                  </a:lnTo>
                  <a:lnTo>
                    <a:pt x="40" y="12"/>
                  </a:lnTo>
                  <a:lnTo>
                    <a:pt x="31" y="10"/>
                  </a:lnTo>
                  <a:close/>
                  <a:moveTo>
                    <a:pt x="33" y="0"/>
                  </a:moveTo>
                  <a:lnTo>
                    <a:pt x="45" y="4"/>
                  </a:lnTo>
                  <a:lnTo>
                    <a:pt x="55" y="11"/>
                  </a:lnTo>
                  <a:lnTo>
                    <a:pt x="59" y="23"/>
                  </a:lnTo>
                  <a:lnTo>
                    <a:pt x="56" y="34"/>
                  </a:lnTo>
                  <a:lnTo>
                    <a:pt x="49" y="41"/>
                  </a:lnTo>
                  <a:lnTo>
                    <a:pt x="41" y="44"/>
                  </a:lnTo>
                  <a:lnTo>
                    <a:pt x="30" y="45"/>
                  </a:lnTo>
                  <a:lnTo>
                    <a:pt x="27" y="45"/>
                  </a:lnTo>
                  <a:lnTo>
                    <a:pt x="17" y="43"/>
                  </a:lnTo>
                  <a:lnTo>
                    <a:pt x="9" y="38"/>
                  </a:lnTo>
                  <a:lnTo>
                    <a:pt x="4" y="32"/>
                  </a:lnTo>
                  <a:lnTo>
                    <a:pt x="4" y="32"/>
                  </a:lnTo>
                  <a:lnTo>
                    <a:pt x="4" y="32"/>
                  </a:lnTo>
                  <a:lnTo>
                    <a:pt x="1" y="30"/>
                  </a:lnTo>
                  <a:lnTo>
                    <a:pt x="0" y="29"/>
                  </a:lnTo>
                  <a:lnTo>
                    <a:pt x="0" y="26"/>
                  </a:lnTo>
                  <a:lnTo>
                    <a:pt x="2" y="15"/>
                  </a:lnTo>
                  <a:lnTo>
                    <a:pt x="9" y="7"/>
                  </a:lnTo>
                  <a:lnTo>
                    <a:pt x="19" y="1"/>
                  </a:lnTo>
                  <a:lnTo>
                    <a:pt x="33" y="0"/>
                  </a:lnTo>
                  <a:close/>
                </a:path>
              </a:pathLst>
            </a:custGeom>
            <a:grpFill/>
            <a:ln w="0">
              <a:solidFill>
                <a:schemeClr val="accent1"/>
              </a:solidFill>
              <a:prstDash val="solid"/>
              <a:round/>
            </a:ln>
          </p:spPr>
          <p:txBody>
            <a:bodyPr vert="horz" wrap="square" lIns="91440" tIns="45720" rIns="91440" bIns="45720" numCol="1" anchor="t" anchorCtr="0" compatLnSpc="1"/>
            <a:lstStyle/>
            <a:p>
              <a:endParaRPr lang="zh-CN" altLang="en-US">
                <a:cs typeface="+mn-ea"/>
                <a:sym typeface="+mn-lt"/>
              </a:endParaRPr>
            </a:p>
          </p:txBody>
        </p:sp>
        <p:sp>
          <p:nvSpPr>
            <p:cNvPr id="15" name="Freeform 274"/>
            <p:cNvSpPr>
              <a:spLocks noEditPoints="1"/>
            </p:cNvSpPr>
            <p:nvPr/>
          </p:nvSpPr>
          <p:spPr bwMode="auto">
            <a:xfrm>
              <a:off x="4635501" y="3052763"/>
              <a:ext cx="277813" cy="117475"/>
            </a:xfrm>
            <a:custGeom>
              <a:avLst/>
              <a:gdLst>
                <a:gd name="T0" fmla="*/ 96 w 175"/>
                <a:gd name="T1" fmla="*/ 22 h 74"/>
                <a:gd name="T2" fmla="*/ 100 w 175"/>
                <a:gd name="T3" fmla="*/ 23 h 74"/>
                <a:gd name="T4" fmla="*/ 96 w 175"/>
                <a:gd name="T5" fmla="*/ 22 h 74"/>
                <a:gd name="T6" fmla="*/ 70 w 175"/>
                <a:gd name="T7" fmla="*/ 12 h 74"/>
                <a:gd name="T8" fmla="*/ 26 w 175"/>
                <a:gd name="T9" fmla="*/ 25 h 74"/>
                <a:gd name="T10" fmla="*/ 20 w 175"/>
                <a:gd name="T11" fmla="*/ 44 h 74"/>
                <a:gd name="T12" fmla="*/ 52 w 175"/>
                <a:gd name="T13" fmla="*/ 52 h 74"/>
                <a:gd name="T14" fmla="*/ 85 w 175"/>
                <a:gd name="T15" fmla="*/ 51 h 74"/>
                <a:gd name="T16" fmla="*/ 100 w 175"/>
                <a:gd name="T17" fmla="*/ 50 h 74"/>
                <a:gd name="T18" fmla="*/ 103 w 175"/>
                <a:gd name="T19" fmla="*/ 52 h 74"/>
                <a:gd name="T20" fmla="*/ 107 w 175"/>
                <a:gd name="T21" fmla="*/ 52 h 74"/>
                <a:gd name="T22" fmla="*/ 147 w 175"/>
                <a:gd name="T23" fmla="*/ 44 h 74"/>
                <a:gd name="T24" fmla="*/ 161 w 175"/>
                <a:gd name="T25" fmla="*/ 30 h 74"/>
                <a:gd name="T26" fmla="*/ 158 w 175"/>
                <a:gd name="T27" fmla="*/ 33 h 74"/>
                <a:gd name="T28" fmla="*/ 146 w 175"/>
                <a:gd name="T29" fmla="*/ 35 h 74"/>
                <a:gd name="T30" fmla="*/ 125 w 175"/>
                <a:gd name="T31" fmla="*/ 37 h 74"/>
                <a:gd name="T32" fmla="*/ 135 w 175"/>
                <a:gd name="T33" fmla="*/ 39 h 74"/>
                <a:gd name="T34" fmla="*/ 138 w 175"/>
                <a:gd name="T35" fmla="*/ 41 h 74"/>
                <a:gd name="T36" fmla="*/ 138 w 175"/>
                <a:gd name="T37" fmla="*/ 46 h 74"/>
                <a:gd name="T38" fmla="*/ 133 w 175"/>
                <a:gd name="T39" fmla="*/ 48 h 74"/>
                <a:gd name="T40" fmla="*/ 121 w 175"/>
                <a:gd name="T41" fmla="*/ 46 h 74"/>
                <a:gd name="T42" fmla="*/ 103 w 175"/>
                <a:gd name="T43" fmla="*/ 36 h 74"/>
                <a:gd name="T44" fmla="*/ 106 w 175"/>
                <a:gd name="T45" fmla="*/ 40 h 74"/>
                <a:gd name="T46" fmla="*/ 106 w 175"/>
                <a:gd name="T47" fmla="*/ 46 h 74"/>
                <a:gd name="T48" fmla="*/ 103 w 175"/>
                <a:gd name="T49" fmla="*/ 50 h 74"/>
                <a:gd name="T50" fmla="*/ 100 w 175"/>
                <a:gd name="T51" fmla="*/ 48 h 74"/>
                <a:gd name="T52" fmla="*/ 98 w 175"/>
                <a:gd name="T53" fmla="*/ 46 h 74"/>
                <a:gd name="T54" fmla="*/ 93 w 175"/>
                <a:gd name="T55" fmla="*/ 37 h 74"/>
                <a:gd name="T56" fmla="*/ 81 w 175"/>
                <a:gd name="T57" fmla="*/ 37 h 74"/>
                <a:gd name="T58" fmla="*/ 74 w 175"/>
                <a:gd name="T59" fmla="*/ 33 h 74"/>
                <a:gd name="T60" fmla="*/ 73 w 175"/>
                <a:gd name="T61" fmla="*/ 29 h 74"/>
                <a:gd name="T62" fmla="*/ 77 w 175"/>
                <a:gd name="T63" fmla="*/ 25 h 74"/>
                <a:gd name="T64" fmla="*/ 80 w 175"/>
                <a:gd name="T65" fmla="*/ 21 h 74"/>
                <a:gd name="T66" fmla="*/ 88 w 175"/>
                <a:gd name="T67" fmla="*/ 15 h 74"/>
                <a:gd name="T68" fmla="*/ 103 w 175"/>
                <a:gd name="T69" fmla="*/ 14 h 74"/>
                <a:gd name="T70" fmla="*/ 111 w 175"/>
                <a:gd name="T71" fmla="*/ 23 h 74"/>
                <a:gd name="T72" fmla="*/ 110 w 175"/>
                <a:gd name="T73" fmla="*/ 28 h 74"/>
                <a:gd name="T74" fmla="*/ 128 w 175"/>
                <a:gd name="T75" fmla="*/ 28 h 74"/>
                <a:gd name="T76" fmla="*/ 151 w 175"/>
                <a:gd name="T77" fmla="*/ 25 h 74"/>
                <a:gd name="T78" fmla="*/ 151 w 175"/>
                <a:gd name="T79" fmla="*/ 21 h 74"/>
                <a:gd name="T80" fmla="*/ 139 w 175"/>
                <a:gd name="T81" fmla="*/ 14 h 74"/>
                <a:gd name="T82" fmla="*/ 93 w 175"/>
                <a:gd name="T83" fmla="*/ 10 h 74"/>
                <a:gd name="T84" fmla="*/ 118 w 175"/>
                <a:gd name="T85" fmla="*/ 1 h 74"/>
                <a:gd name="T86" fmla="*/ 157 w 175"/>
                <a:gd name="T87" fmla="*/ 14 h 74"/>
                <a:gd name="T88" fmla="*/ 175 w 175"/>
                <a:gd name="T89" fmla="*/ 37 h 74"/>
                <a:gd name="T90" fmla="*/ 172 w 175"/>
                <a:gd name="T91" fmla="*/ 43 h 74"/>
                <a:gd name="T92" fmla="*/ 132 w 175"/>
                <a:gd name="T93" fmla="*/ 58 h 74"/>
                <a:gd name="T94" fmla="*/ 91 w 175"/>
                <a:gd name="T95" fmla="*/ 65 h 74"/>
                <a:gd name="T96" fmla="*/ 58 w 175"/>
                <a:gd name="T97" fmla="*/ 74 h 74"/>
                <a:gd name="T98" fmla="*/ 54 w 175"/>
                <a:gd name="T99" fmla="*/ 73 h 74"/>
                <a:gd name="T100" fmla="*/ 51 w 175"/>
                <a:gd name="T101" fmla="*/ 69 h 74"/>
                <a:gd name="T102" fmla="*/ 54 w 175"/>
                <a:gd name="T103" fmla="*/ 66 h 74"/>
                <a:gd name="T104" fmla="*/ 49 w 175"/>
                <a:gd name="T105" fmla="*/ 61 h 74"/>
                <a:gd name="T106" fmla="*/ 19 w 175"/>
                <a:gd name="T107" fmla="*/ 54 h 74"/>
                <a:gd name="T108" fmla="*/ 0 w 175"/>
                <a:gd name="T109" fmla="*/ 33 h 74"/>
                <a:gd name="T110" fmla="*/ 0 w 175"/>
                <a:gd name="T111" fmla="*/ 29 h 74"/>
                <a:gd name="T112" fmla="*/ 18 w 175"/>
                <a:gd name="T113" fmla="*/ 19 h 74"/>
                <a:gd name="T114" fmla="*/ 65 w 175"/>
                <a:gd name="T115" fmla="*/ 4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75" h="74">
                  <a:moveTo>
                    <a:pt x="96" y="22"/>
                  </a:moveTo>
                  <a:lnTo>
                    <a:pt x="96" y="22"/>
                  </a:lnTo>
                  <a:lnTo>
                    <a:pt x="99" y="25"/>
                  </a:lnTo>
                  <a:lnTo>
                    <a:pt x="100" y="23"/>
                  </a:lnTo>
                  <a:lnTo>
                    <a:pt x="99" y="22"/>
                  </a:lnTo>
                  <a:lnTo>
                    <a:pt x="96" y="22"/>
                  </a:lnTo>
                  <a:close/>
                  <a:moveTo>
                    <a:pt x="93" y="10"/>
                  </a:moveTo>
                  <a:lnTo>
                    <a:pt x="70" y="12"/>
                  </a:lnTo>
                  <a:lnTo>
                    <a:pt x="47" y="18"/>
                  </a:lnTo>
                  <a:lnTo>
                    <a:pt x="26" y="25"/>
                  </a:lnTo>
                  <a:lnTo>
                    <a:pt x="9" y="33"/>
                  </a:lnTo>
                  <a:lnTo>
                    <a:pt x="20" y="44"/>
                  </a:lnTo>
                  <a:lnTo>
                    <a:pt x="36" y="50"/>
                  </a:lnTo>
                  <a:lnTo>
                    <a:pt x="52" y="52"/>
                  </a:lnTo>
                  <a:lnTo>
                    <a:pt x="69" y="52"/>
                  </a:lnTo>
                  <a:lnTo>
                    <a:pt x="85" y="51"/>
                  </a:lnTo>
                  <a:lnTo>
                    <a:pt x="98" y="50"/>
                  </a:lnTo>
                  <a:lnTo>
                    <a:pt x="100" y="50"/>
                  </a:lnTo>
                  <a:lnTo>
                    <a:pt x="102" y="51"/>
                  </a:lnTo>
                  <a:lnTo>
                    <a:pt x="103" y="52"/>
                  </a:lnTo>
                  <a:lnTo>
                    <a:pt x="103" y="54"/>
                  </a:lnTo>
                  <a:lnTo>
                    <a:pt x="107" y="52"/>
                  </a:lnTo>
                  <a:lnTo>
                    <a:pt x="128" y="50"/>
                  </a:lnTo>
                  <a:lnTo>
                    <a:pt x="147" y="44"/>
                  </a:lnTo>
                  <a:lnTo>
                    <a:pt x="164" y="37"/>
                  </a:lnTo>
                  <a:lnTo>
                    <a:pt x="161" y="30"/>
                  </a:lnTo>
                  <a:lnTo>
                    <a:pt x="160" y="33"/>
                  </a:lnTo>
                  <a:lnTo>
                    <a:pt x="158" y="33"/>
                  </a:lnTo>
                  <a:lnTo>
                    <a:pt x="153" y="35"/>
                  </a:lnTo>
                  <a:lnTo>
                    <a:pt x="146" y="35"/>
                  </a:lnTo>
                  <a:lnTo>
                    <a:pt x="136" y="36"/>
                  </a:lnTo>
                  <a:lnTo>
                    <a:pt x="125" y="37"/>
                  </a:lnTo>
                  <a:lnTo>
                    <a:pt x="135" y="39"/>
                  </a:lnTo>
                  <a:lnTo>
                    <a:pt x="135" y="39"/>
                  </a:lnTo>
                  <a:lnTo>
                    <a:pt x="136" y="39"/>
                  </a:lnTo>
                  <a:lnTo>
                    <a:pt x="138" y="41"/>
                  </a:lnTo>
                  <a:lnTo>
                    <a:pt x="139" y="43"/>
                  </a:lnTo>
                  <a:lnTo>
                    <a:pt x="138" y="46"/>
                  </a:lnTo>
                  <a:lnTo>
                    <a:pt x="136" y="47"/>
                  </a:lnTo>
                  <a:lnTo>
                    <a:pt x="133" y="48"/>
                  </a:lnTo>
                  <a:lnTo>
                    <a:pt x="133" y="48"/>
                  </a:lnTo>
                  <a:lnTo>
                    <a:pt x="121" y="46"/>
                  </a:lnTo>
                  <a:lnTo>
                    <a:pt x="111" y="43"/>
                  </a:lnTo>
                  <a:lnTo>
                    <a:pt x="103" y="36"/>
                  </a:lnTo>
                  <a:lnTo>
                    <a:pt x="103" y="36"/>
                  </a:lnTo>
                  <a:lnTo>
                    <a:pt x="106" y="40"/>
                  </a:lnTo>
                  <a:lnTo>
                    <a:pt x="107" y="44"/>
                  </a:lnTo>
                  <a:lnTo>
                    <a:pt x="106" y="46"/>
                  </a:lnTo>
                  <a:lnTo>
                    <a:pt x="106" y="48"/>
                  </a:lnTo>
                  <a:lnTo>
                    <a:pt x="103" y="50"/>
                  </a:lnTo>
                  <a:lnTo>
                    <a:pt x="102" y="50"/>
                  </a:lnTo>
                  <a:lnTo>
                    <a:pt x="100" y="48"/>
                  </a:lnTo>
                  <a:lnTo>
                    <a:pt x="98" y="47"/>
                  </a:lnTo>
                  <a:lnTo>
                    <a:pt x="98" y="46"/>
                  </a:lnTo>
                  <a:lnTo>
                    <a:pt x="96" y="43"/>
                  </a:lnTo>
                  <a:lnTo>
                    <a:pt x="93" y="37"/>
                  </a:lnTo>
                  <a:lnTo>
                    <a:pt x="88" y="39"/>
                  </a:lnTo>
                  <a:lnTo>
                    <a:pt x="81" y="37"/>
                  </a:lnTo>
                  <a:lnTo>
                    <a:pt x="76" y="35"/>
                  </a:lnTo>
                  <a:lnTo>
                    <a:pt x="74" y="33"/>
                  </a:lnTo>
                  <a:lnTo>
                    <a:pt x="73" y="32"/>
                  </a:lnTo>
                  <a:lnTo>
                    <a:pt x="73" y="29"/>
                  </a:lnTo>
                  <a:lnTo>
                    <a:pt x="74" y="28"/>
                  </a:lnTo>
                  <a:lnTo>
                    <a:pt x="77" y="25"/>
                  </a:lnTo>
                  <a:lnTo>
                    <a:pt x="80" y="22"/>
                  </a:lnTo>
                  <a:lnTo>
                    <a:pt x="80" y="21"/>
                  </a:lnTo>
                  <a:lnTo>
                    <a:pt x="81" y="18"/>
                  </a:lnTo>
                  <a:lnTo>
                    <a:pt x="88" y="15"/>
                  </a:lnTo>
                  <a:lnTo>
                    <a:pt x="96" y="14"/>
                  </a:lnTo>
                  <a:lnTo>
                    <a:pt x="103" y="14"/>
                  </a:lnTo>
                  <a:lnTo>
                    <a:pt x="110" y="21"/>
                  </a:lnTo>
                  <a:lnTo>
                    <a:pt x="111" y="23"/>
                  </a:lnTo>
                  <a:lnTo>
                    <a:pt x="110" y="26"/>
                  </a:lnTo>
                  <a:lnTo>
                    <a:pt x="110" y="28"/>
                  </a:lnTo>
                  <a:lnTo>
                    <a:pt x="110" y="28"/>
                  </a:lnTo>
                  <a:lnTo>
                    <a:pt x="128" y="28"/>
                  </a:lnTo>
                  <a:lnTo>
                    <a:pt x="144" y="26"/>
                  </a:lnTo>
                  <a:lnTo>
                    <a:pt x="151" y="25"/>
                  </a:lnTo>
                  <a:lnTo>
                    <a:pt x="157" y="25"/>
                  </a:lnTo>
                  <a:lnTo>
                    <a:pt x="151" y="21"/>
                  </a:lnTo>
                  <a:lnTo>
                    <a:pt x="146" y="17"/>
                  </a:lnTo>
                  <a:lnTo>
                    <a:pt x="139" y="14"/>
                  </a:lnTo>
                  <a:lnTo>
                    <a:pt x="117" y="10"/>
                  </a:lnTo>
                  <a:lnTo>
                    <a:pt x="93" y="10"/>
                  </a:lnTo>
                  <a:close/>
                  <a:moveTo>
                    <a:pt x="92" y="0"/>
                  </a:moveTo>
                  <a:lnTo>
                    <a:pt x="118" y="1"/>
                  </a:lnTo>
                  <a:lnTo>
                    <a:pt x="142" y="6"/>
                  </a:lnTo>
                  <a:lnTo>
                    <a:pt x="157" y="14"/>
                  </a:lnTo>
                  <a:lnTo>
                    <a:pt x="168" y="23"/>
                  </a:lnTo>
                  <a:lnTo>
                    <a:pt x="175" y="37"/>
                  </a:lnTo>
                  <a:lnTo>
                    <a:pt x="175" y="40"/>
                  </a:lnTo>
                  <a:lnTo>
                    <a:pt x="172" y="43"/>
                  </a:lnTo>
                  <a:lnTo>
                    <a:pt x="153" y="52"/>
                  </a:lnTo>
                  <a:lnTo>
                    <a:pt x="132" y="58"/>
                  </a:lnTo>
                  <a:lnTo>
                    <a:pt x="109" y="62"/>
                  </a:lnTo>
                  <a:lnTo>
                    <a:pt x="91" y="65"/>
                  </a:lnTo>
                  <a:lnTo>
                    <a:pt x="74" y="69"/>
                  </a:lnTo>
                  <a:lnTo>
                    <a:pt x="58" y="74"/>
                  </a:lnTo>
                  <a:lnTo>
                    <a:pt x="56" y="74"/>
                  </a:lnTo>
                  <a:lnTo>
                    <a:pt x="54" y="73"/>
                  </a:lnTo>
                  <a:lnTo>
                    <a:pt x="52" y="72"/>
                  </a:lnTo>
                  <a:lnTo>
                    <a:pt x="51" y="69"/>
                  </a:lnTo>
                  <a:lnTo>
                    <a:pt x="52" y="68"/>
                  </a:lnTo>
                  <a:lnTo>
                    <a:pt x="54" y="66"/>
                  </a:lnTo>
                  <a:lnTo>
                    <a:pt x="65" y="62"/>
                  </a:lnTo>
                  <a:lnTo>
                    <a:pt x="49" y="61"/>
                  </a:lnTo>
                  <a:lnTo>
                    <a:pt x="34" y="58"/>
                  </a:lnTo>
                  <a:lnTo>
                    <a:pt x="19" y="54"/>
                  </a:lnTo>
                  <a:lnTo>
                    <a:pt x="8" y="46"/>
                  </a:lnTo>
                  <a:lnTo>
                    <a:pt x="0" y="33"/>
                  </a:lnTo>
                  <a:lnTo>
                    <a:pt x="0" y="32"/>
                  </a:lnTo>
                  <a:lnTo>
                    <a:pt x="0" y="29"/>
                  </a:lnTo>
                  <a:lnTo>
                    <a:pt x="1" y="28"/>
                  </a:lnTo>
                  <a:lnTo>
                    <a:pt x="18" y="19"/>
                  </a:lnTo>
                  <a:lnTo>
                    <a:pt x="40" y="11"/>
                  </a:lnTo>
                  <a:lnTo>
                    <a:pt x="65" y="4"/>
                  </a:lnTo>
                  <a:lnTo>
                    <a:pt x="92" y="0"/>
                  </a:lnTo>
                  <a:close/>
                </a:path>
              </a:pathLst>
            </a:custGeom>
            <a:grpFill/>
            <a:ln w="0">
              <a:solidFill>
                <a:schemeClr val="accent1"/>
              </a:solidFill>
              <a:prstDash val="solid"/>
              <a:round/>
            </a:ln>
          </p:spPr>
          <p:txBody>
            <a:bodyPr vert="horz" wrap="square" lIns="91440" tIns="45720" rIns="91440" bIns="45720" numCol="1" anchor="t" anchorCtr="0" compatLnSpc="1"/>
            <a:lstStyle/>
            <a:p>
              <a:endParaRPr lang="zh-CN" altLang="en-US">
                <a:cs typeface="+mn-ea"/>
                <a:sym typeface="+mn-lt"/>
              </a:endParaRPr>
            </a:p>
          </p:txBody>
        </p:sp>
        <p:sp>
          <p:nvSpPr>
            <p:cNvPr id="16" name="Freeform 275"/>
            <p:cNvSpPr>
              <a:spLocks noEditPoints="1"/>
            </p:cNvSpPr>
            <p:nvPr/>
          </p:nvSpPr>
          <p:spPr bwMode="auto">
            <a:xfrm>
              <a:off x="3416301" y="3179763"/>
              <a:ext cx="142875" cy="120650"/>
            </a:xfrm>
            <a:custGeom>
              <a:avLst/>
              <a:gdLst>
                <a:gd name="T0" fmla="*/ 20 w 90"/>
                <a:gd name="T1" fmla="*/ 37 h 76"/>
                <a:gd name="T2" fmla="*/ 20 w 90"/>
                <a:gd name="T3" fmla="*/ 40 h 76"/>
                <a:gd name="T4" fmla="*/ 21 w 90"/>
                <a:gd name="T5" fmla="*/ 39 h 76"/>
                <a:gd name="T6" fmla="*/ 20 w 90"/>
                <a:gd name="T7" fmla="*/ 37 h 76"/>
                <a:gd name="T8" fmla="*/ 50 w 90"/>
                <a:gd name="T9" fmla="*/ 15 h 76"/>
                <a:gd name="T10" fmla="*/ 35 w 90"/>
                <a:gd name="T11" fmla="*/ 22 h 76"/>
                <a:gd name="T12" fmla="*/ 38 w 90"/>
                <a:gd name="T13" fmla="*/ 25 h 76"/>
                <a:gd name="T14" fmla="*/ 40 w 90"/>
                <a:gd name="T15" fmla="*/ 28 h 76"/>
                <a:gd name="T16" fmla="*/ 40 w 90"/>
                <a:gd name="T17" fmla="*/ 32 h 76"/>
                <a:gd name="T18" fmla="*/ 34 w 90"/>
                <a:gd name="T19" fmla="*/ 36 h 76"/>
                <a:gd name="T20" fmla="*/ 32 w 90"/>
                <a:gd name="T21" fmla="*/ 37 h 76"/>
                <a:gd name="T22" fmla="*/ 34 w 90"/>
                <a:gd name="T23" fmla="*/ 40 h 76"/>
                <a:gd name="T24" fmla="*/ 50 w 90"/>
                <a:gd name="T25" fmla="*/ 34 h 76"/>
                <a:gd name="T26" fmla="*/ 46 w 90"/>
                <a:gd name="T27" fmla="*/ 33 h 76"/>
                <a:gd name="T28" fmla="*/ 46 w 90"/>
                <a:gd name="T29" fmla="*/ 28 h 76"/>
                <a:gd name="T30" fmla="*/ 53 w 90"/>
                <a:gd name="T31" fmla="*/ 21 h 76"/>
                <a:gd name="T32" fmla="*/ 57 w 90"/>
                <a:gd name="T33" fmla="*/ 21 h 76"/>
                <a:gd name="T34" fmla="*/ 60 w 90"/>
                <a:gd name="T35" fmla="*/ 23 h 76"/>
                <a:gd name="T36" fmla="*/ 65 w 90"/>
                <a:gd name="T37" fmla="*/ 23 h 76"/>
                <a:gd name="T38" fmla="*/ 68 w 90"/>
                <a:gd name="T39" fmla="*/ 26 h 76"/>
                <a:gd name="T40" fmla="*/ 68 w 90"/>
                <a:gd name="T41" fmla="*/ 30 h 76"/>
                <a:gd name="T42" fmla="*/ 64 w 90"/>
                <a:gd name="T43" fmla="*/ 33 h 76"/>
                <a:gd name="T44" fmla="*/ 62 w 90"/>
                <a:gd name="T45" fmla="*/ 36 h 76"/>
                <a:gd name="T46" fmla="*/ 65 w 90"/>
                <a:gd name="T47" fmla="*/ 40 h 76"/>
                <a:gd name="T48" fmla="*/ 64 w 90"/>
                <a:gd name="T49" fmla="*/ 44 h 76"/>
                <a:gd name="T50" fmla="*/ 61 w 90"/>
                <a:gd name="T51" fmla="*/ 44 h 76"/>
                <a:gd name="T52" fmla="*/ 57 w 90"/>
                <a:gd name="T53" fmla="*/ 41 h 76"/>
                <a:gd name="T54" fmla="*/ 56 w 90"/>
                <a:gd name="T55" fmla="*/ 45 h 76"/>
                <a:gd name="T56" fmla="*/ 51 w 90"/>
                <a:gd name="T57" fmla="*/ 50 h 76"/>
                <a:gd name="T58" fmla="*/ 56 w 90"/>
                <a:gd name="T59" fmla="*/ 54 h 76"/>
                <a:gd name="T60" fmla="*/ 54 w 90"/>
                <a:gd name="T61" fmla="*/ 58 h 76"/>
                <a:gd name="T62" fmla="*/ 47 w 90"/>
                <a:gd name="T63" fmla="*/ 59 h 76"/>
                <a:gd name="T64" fmla="*/ 40 w 90"/>
                <a:gd name="T65" fmla="*/ 61 h 76"/>
                <a:gd name="T66" fmla="*/ 36 w 90"/>
                <a:gd name="T67" fmla="*/ 61 h 76"/>
                <a:gd name="T68" fmla="*/ 34 w 90"/>
                <a:gd name="T69" fmla="*/ 56 h 76"/>
                <a:gd name="T70" fmla="*/ 36 w 90"/>
                <a:gd name="T71" fmla="*/ 52 h 76"/>
                <a:gd name="T72" fmla="*/ 39 w 90"/>
                <a:gd name="T73" fmla="*/ 47 h 76"/>
                <a:gd name="T74" fmla="*/ 27 w 90"/>
                <a:gd name="T75" fmla="*/ 51 h 76"/>
                <a:gd name="T76" fmla="*/ 32 w 90"/>
                <a:gd name="T77" fmla="*/ 61 h 76"/>
                <a:gd name="T78" fmla="*/ 61 w 90"/>
                <a:gd name="T79" fmla="*/ 59 h 76"/>
                <a:gd name="T80" fmla="*/ 78 w 90"/>
                <a:gd name="T81" fmla="*/ 52 h 76"/>
                <a:gd name="T82" fmla="*/ 68 w 90"/>
                <a:gd name="T83" fmla="*/ 10 h 76"/>
                <a:gd name="T84" fmla="*/ 73 w 90"/>
                <a:gd name="T85" fmla="*/ 0 h 76"/>
                <a:gd name="T86" fmla="*/ 76 w 90"/>
                <a:gd name="T87" fmla="*/ 1 h 76"/>
                <a:gd name="T88" fmla="*/ 78 w 90"/>
                <a:gd name="T89" fmla="*/ 19 h 76"/>
                <a:gd name="T90" fmla="*/ 87 w 90"/>
                <a:gd name="T91" fmla="*/ 50 h 76"/>
                <a:gd name="T92" fmla="*/ 90 w 90"/>
                <a:gd name="T93" fmla="*/ 59 h 76"/>
                <a:gd name="T94" fmla="*/ 89 w 90"/>
                <a:gd name="T95" fmla="*/ 62 h 76"/>
                <a:gd name="T96" fmla="*/ 62 w 90"/>
                <a:gd name="T97" fmla="*/ 67 h 76"/>
                <a:gd name="T98" fmla="*/ 21 w 90"/>
                <a:gd name="T99" fmla="*/ 76 h 76"/>
                <a:gd name="T100" fmla="*/ 17 w 90"/>
                <a:gd name="T101" fmla="*/ 74 h 76"/>
                <a:gd name="T102" fmla="*/ 17 w 90"/>
                <a:gd name="T103" fmla="*/ 69 h 76"/>
                <a:gd name="T104" fmla="*/ 20 w 90"/>
                <a:gd name="T105" fmla="*/ 66 h 76"/>
                <a:gd name="T106" fmla="*/ 23 w 90"/>
                <a:gd name="T107" fmla="*/ 65 h 76"/>
                <a:gd name="T108" fmla="*/ 16 w 90"/>
                <a:gd name="T109" fmla="*/ 50 h 76"/>
                <a:gd name="T110" fmla="*/ 5 w 90"/>
                <a:gd name="T111" fmla="*/ 36 h 76"/>
                <a:gd name="T112" fmla="*/ 0 w 90"/>
                <a:gd name="T113" fmla="*/ 29 h 76"/>
                <a:gd name="T114" fmla="*/ 2 w 90"/>
                <a:gd name="T115" fmla="*/ 25 h 76"/>
                <a:gd name="T116" fmla="*/ 14 w 90"/>
                <a:gd name="T117" fmla="*/ 21 h 76"/>
                <a:gd name="T118" fmla="*/ 47 w 90"/>
                <a:gd name="T119" fmla="*/ 7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90" h="76">
                  <a:moveTo>
                    <a:pt x="20" y="37"/>
                  </a:moveTo>
                  <a:lnTo>
                    <a:pt x="20" y="37"/>
                  </a:lnTo>
                  <a:lnTo>
                    <a:pt x="18" y="39"/>
                  </a:lnTo>
                  <a:lnTo>
                    <a:pt x="20" y="40"/>
                  </a:lnTo>
                  <a:lnTo>
                    <a:pt x="23" y="40"/>
                  </a:lnTo>
                  <a:lnTo>
                    <a:pt x="21" y="39"/>
                  </a:lnTo>
                  <a:lnTo>
                    <a:pt x="20" y="37"/>
                  </a:lnTo>
                  <a:lnTo>
                    <a:pt x="20" y="37"/>
                  </a:lnTo>
                  <a:close/>
                  <a:moveTo>
                    <a:pt x="68" y="10"/>
                  </a:moveTo>
                  <a:lnTo>
                    <a:pt x="50" y="15"/>
                  </a:lnTo>
                  <a:lnTo>
                    <a:pt x="34" y="22"/>
                  </a:lnTo>
                  <a:lnTo>
                    <a:pt x="35" y="22"/>
                  </a:lnTo>
                  <a:lnTo>
                    <a:pt x="36" y="23"/>
                  </a:lnTo>
                  <a:lnTo>
                    <a:pt x="38" y="25"/>
                  </a:lnTo>
                  <a:lnTo>
                    <a:pt x="39" y="26"/>
                  </a:lnTo>
                  <a:lnTo>
                    <a:pt x="40" y="28"/>
                  </a:lnTo>
                  <a:lnTo>
                    <a:pt x="40" y="30"/>
                  </a:lnTo>
                  <a:lnTo>
                    <a:pt x="40" y="32"/>
                  </a:lnTo>
                  <a:lnTo>
                    <a:pt x="38" y="33"/>
                  </a:lnTo>
                  <a:lnTo>
                    <a:pt x="34" y="36"/>
                  </a:lnTo>
                  <a:lnTo>
                    <a:pt x="31" y="37"/>
                  </a:lnTo>
                  <a:lnTo>
                    <a:pt x="32" y="37"/>
                  </a:lnTo>
                  <a:lnTo>
                    <a:pt x="34" y="39"/>
                  </a:lnTo>
                  <a:lnTo>
                    <a:pt x="34" y="40"/>
                  </a:lnTo>
                  <a:lnTo>
                    <a:pt x="42" y="37"/>
                  </a:lnTo>
                  <a:lnTo>
                    <a:pt x="50" y="34"/>
                  </a:lnTo>
                  <a:lnTo>
                    <a:pt x="49" y="34"/>
                  </a:lnTo>
                  <a:lnTo>
                    <a:pt x="46" y="33"/>
                  </a:lnTo>
                  <a:lnTo>
                    <a:pt x="45" y="30"/>
                  </a:lnTo>
                  <a:lnTo>
                    <a:pt x="46" y="28"/>
                  </a:lnTo>
                  <a:lnTo>
                    <a:pt x="49" y="23"/>
                  </a:lnTo>
                  <a:lnTo>
                    <a:pt x="53" y="21"/>
                  </a:lnTo>
                  <a:lnTo>
                    <a:pt x="56" y="19"/>
                  </a:lnTo>
                  <a:lnTo>
                    <a:pt x="57" y="21"/>
                  </a:lnTo>
                  <a:lnTo>
                    <a:pt x="60" y="22"/>
                  </a:lnTo>
                  <a:lnTo>
                    <a:pt x="60" y="23"/>
                  </a:lnTo>
                  <a:lnTo>
                    <a:pt x="62" y="23"/>
                  </a:lnTo>
                  <a:lnTo>
                    <a:pt x="65" y="23"/>
                  </a:lnTo>
                  <a:lnTo>
                    <a:pt x="67" y="25"/>
                  </a:lnTo>
                  <a:lnTo>
                    <a:pt x="68" y="26"/>
                  </a:lnTo>
                  <a:lnTo>
                    <a:pt x="68" y="29"/>
                  </a:lnTo>
                  <a:lnTo>
                    <a:pt x="68" y="30"/>
                  </a:lnTo>
                  <a:lnTo>
                    <a:pt x="65" y="32"/>
                  </a:lnTo>
                  <a:lnTo>
                    <a:pt x="64" y="33"/>
                  </a:lnTo>
                  <a:lnTo>
                    <a:pt x="62" y="34"/>
                  </a:lnTo>
                  <a:lnTo>
                    <a:pt x="62" y="36"/>
                  </a:lnTo>
                  <a:lnTo>
                    <a:pt x="65" y="37"/>
                  </a:lnTo>
                  <a:lnTo>
                    <a:pt x="65" y="40"/>
                  </a:lnTo>
                  <a:lnTo>
                    <a:pt x="65" y="41"/>
                  </a:lnTo>
                  <a:lnTo>
                    <a:pt x="64" y="44"/>
                  </a:lnTo>
                  <a:lnTo>
                    <a:pt x="61" y="44"/>
                  </a:lnTo>
                  <a:lnTo>
                    <a:pt x="61" y="44"/>
                  </a:lnTo>
                  <a:lnTo>
                    <a:pt x="58" y="44"/>
                  </a:lnTo>
                  <a:lnTo>
                    <a:pt x="57" y="41"/>
                  </a:lnTo>
                  <a:lnTo>
                    <a:pt x="57" y="44"/>
                  </a:lnTo>
                  <a:lnTo>
                    <a:pt x="56" y="45"/>
                  </a:lnTo>
                  <a:lnTo>
                    <a:pt x="53" y="48"/>
                  </a:lnTo>
                  <a:lnTo>
                    <a:pt x="51" y="50"/>
                  </a:lnTo>
                  <a:lnTo>
                    <a:pt x="54" y="51"/>
                  </a:lnTo>
                  <a:lnTo>
                    <a:pt x="56" y="54"/>
                  </a:lnTo>
                  <a:lnTo>
                    <a:pt x="56" y="55"/>
                  </a:lnTo>
                  <a:lnTo>
                    <a:pt x="54" y="58"/>
                  </a:lnTo>
                  <a:lnTo>
                    <a:pt x="51" y="59"/>
                  </a:lnTo>
                  <a:lnTo>
                    <a:pt x="47" y="59"/>
                  </a:lnTo>
                  <a:lnTo>
                    <a:pt x="43" y="59"/>
                  </a:lnTo>
                  <a:lnTo>
                    <a:pt x="40" y="61"/>
                  </a:lnTo>
                  <a:lnTo>
                    <a:pt x="39" y="61"/>
                  </a:lnTo>
                  <a:lnTo>
                    <a:pt x="36" y="61"/>
                  </a:lnTo>
                  <a:lnTo>
                    <a:pt x="35" y="59"/>
                  </a:lnTo>
                  <a:lnTo>
                    <a:pt x="34" y="56"/>
                  </a:lnTo>
                  <a:lnTo>
                    <a:pt x="35" y="55"/>
                  </a:lnTo>
                  <a:lnTo>
                    <a:pt x="36" y="52"/>
                  </a:lnTo>
                  <a:lnTo>
                    <a:pt x="40" y="48"/>
                  </a:lnTo>
                  <a:lnTo>
                    <a:pt x="39" y="47"/>
                  </a:lnTo>
                  <a:lnTo>
                    <a:pt x="34" y="50"/>
                  </a:lnTo>
                  <a:lnTo>
                    <a:pt x="27" y="51"/>
                  </a:lnTo>
                  <a:lnTo>
                    <a:pt x="29" y="55"/>
                  </a:lnTo>
                  <a:lnTo>
                    <a:pt x="32" y="61"/>
                  </a:lnTo>
                  <a:lnTo>
                    <a:pt x="32" y="65"/>
                  </a:lnTo>
                  <a:lnTo>
                    <a:pt x="61" y="59"/>
                  </a:lnTo>
                  <a:lnTo>
                    <a:pt x="79" y="55"/>
                  </a:lnTo>
                  <a:lnTo>
                    <a:pt x="78" y="52"/>
                  </a:lnTo>
                  <a:lnTo>
                    <a:pt x="71" y="32"/>
                  </a:lnTo>
                  <a:lnTo>
                    <a:pt x="68" y="10"/>
                  </a:lnTo>
                  <a:close/>
                  <a:moveTo>
                    <a:pt x="71" y="0"/>
                  </a:moveTo>
                  <a:lnTo>
                    <a:pt x="73" y="0"/>
                  </a:lnTo>
                  <a:lnTo>
                    <a:pt x="75" y="0"/>
                  </a:lnTo>
                  <a:lnTo>
                    <a:pt x="76" y="1"/>
                  </a:lnTo>
                  <a:lnTo>
                    <a:pt x="76" y="4"/>
                  </a:lnTo>
                  <a:lnTo>
                    <a:pt x="78" y="19"/>
                  </a:lnTo>
                  <a:lnTo>
                    <a:pt x="82" y="34"/>
                  </a:lnTo>
                  <a:lnTo>
                    <a:pt x="87" y="50"/>
                  </a:lnTo>
                  <a:lnTo>
                    <a:pt x="90" y="56"/>
                  </a:lnTo>
                  <a:lnTo>
                    <a:pt x="90" y="59"/>
                  </a:lnTo>
                  <a:lnTo>
                    <a:pt x="90" y="61"/>
                  </a:lnTo>
                  <a:lnTo>
                    <a:pt x="89" y="62"/>
                  </a:lnTo>
                  <a:lnTo>
                    <a:pt x="86" y="63"/>
                  </a:lnTo>
                  <a:lnTo>
                    <a:pt x="62" y="67"/>
                  </a:lnTo>
                  <a:lnTo>
                    <a:pt x="23" y="76"/>
                  </a:lnTo>
                  <a:lnTo>
                    <a:pt x="21" y="76"/>
                  </a:lnTo>
                  <a:lnTo>
                    <a:pt x="18" y="74"/>
                  </a:lnTo>
                  <a:lnTo>
                    <a:pt x="17" y="74"/>
                  </a:lnTo>
                  <a:lnTo>
                    <a:pt x="17" y="72"/>
                  </a:lnTo>
                  <a:lnTo>
                    <a:pt x="17" y="69"/>
                  </a:lnTo>
                  <a:lnTo>
                    <a:pt x="18" y="67"/>
                  </a:lnTo>
                  <a:lnTo>
                    <a:pt x="20" y="66"/>
                  </a:lnTo>
                  <a:lnTo>
                    <a:pt x="23" y="66"/>
                  </a:lnTo>
                  <a:lnTo>
                    <a:pt x="23" y="65"/>
                  </a:lnTo>
                  <a:lnTo>
                    <a:pt x="21" y="58"/>
                  </a:lnTo>
                  <a:lnTo>
                    <a:pt x="16" y="50"/>
                  </a:lnTo>
                  <a:lnTo>
                    <a:pt x="9" y="41"/>
                  </a:lnTo>
                  <a:lnTo>
                    <a:pt x="5" y="36"/>
                  </a:lnTo>
                  <a:lnTo>
                    <a:pt x="2" y="30"/>
                  </a:lnTo>
                  <a:lnTo>
                    <a:pt x="0" y="29"/>
                  </a:lnTo>
                  <a:lnTo>
                    <a:pt x="0" y="28"/>
                  </a:lnTo>
                  <a:lnTo>
                    <a:pt x="2" y="25"/>
                  </a:lnTo>
                  <a:lnTo>
                    <a:pt x="3" y="25"/>
                  </a:lnTo>
                  <a:lnTo>
                    <a:pt x="14" y="21"/>
                  </a:lnTo>
                  <a:lnTo>
                    <a:pt x="24" y="15"/>
                  </a:lnTo>
                  <a:lnTo>
                    <a:pt x="47" y="7"/>
                  </a:lnTo>
                  <a:lnTo>
                    <a:pt x="71" y="0"/>
                  </a:lnTo>
                  <a:close/>
                </a:path>
              </a:pathLst>
            </a:custGeom>
            <a:grpFill/>
            <a:ln w="0">
              <a:solidFill>
                <a:schemeClr val="accent1"/>
              </a:solidFill>
              <a:prstDash val="solid"/>
              <a:round/>
            </a:ln>
          </p:spPr>
          <p:txBody>
            <a:bodyPr vert="horz" wrap="square" lIns="91440" tIns="45720" rIns="91440" bIns="45720" numCol="1" anchor="t" anchorCtr="0" compatLnSpc="1"/>
            <a:lstStyle/>
            <a:p>
              <a:endParaRPr lang="zh-CN" altLang="en-US">
                <a:cs typeface="+mn-ea"/>
                <a:sym typeface="+mn-lt"/>
              </a:endParaRPr>
            </a:p>
          </p:txBody>
        </p:sp>
        <p:sp>
          <p:nvSpPr>
            <p:cNvPr id="17" name="Freeform 276"/>
            <p:cNvSpPr>
              <a:spLocks noEditPoints="1"/>
            </p:cNvSpPr>
            <p:nvPr/>
          </p:nvSpPr>
          <p:spPr bwMode="auto">
            <a:xfrm>
              <a:off x="3694113" y="3192463"/>
              <a:ext cx="908050" cy="750888"/>
            </a:xfrm>
            <a:custGeom>
              <a:avLst/>
              <a:gdLst>
                <a:gd name="T0" fmla="*/ 354 w 572"/>
                <a:gd name="T1" fmla="*/ 276 h 473"/>
                <a:gd name="T2" fmla="*/ 283 w 572"/>
                <a:gd name="T3" fmla="*/ 305 h 473"/>
                <a:gd name="T4" fmla="*/ 312 w 572"/>
                <a:gd name="T5" fmla="*/ 345 h 473"/>
                <a:gd name="T6" fmla="*/ 303 w 572"/>
                <a:gd name="T7" fmla="*/ 345 h 473"/>
                <a:gd name="T8" fmla="*/ 277 w 572"/>
                <a:gd name="T9" fmla="*/ 313 h 473"/>
                <a:gd name="T10" fmla="*/ 264 w 572"/>
                <a:gd name="T11" fmla="*/ 338 h 473"/>
                <a:gd name="T12" fmla="*/ 280 w 572"/>
                <a:gd name="T13" fmla="*/ 343 h 473"/>
                <a:gd name="T14" fmla="*/ 301 w 572"/>
                <a:gd name="T15" fmla="*/ 357 h 473"/>
                <a:gd name="T16" fmla="*/ 427 w 572"/>
                <a:gd name="T17" fmla="*/ 335 h 473"/>
                <a:gd name="T18" fmla="*/ 540 w 572"/>
                <a:gd name="T19" fmla="*/ 287 h 473"/>
                <a:gd name="T20" fmla="*/ 529 w 572"/>
                <a:gd name="T21" fmla="*/ 247 h 473"/>
                <a:gd name="T22" fmla="*/ 266 w 572"/>
                <a:gd name="T23" fmla="*/ 39 h 473"/>
                <a:gd name="T24" fmla="*/ 269 w 572"/>
                <a:gd name="T25" fmla="*/ 47 h 473"/>
                <a:gd name="T26" fmla="*/ 294 w 572"/>
                <a:gd name="T27" fmla="*/ 51 h 473"/>
                <a:gd name="T28" fmla="*/ 306 w 572"/>
                <a:gd name="T29" fmla="*/ 35 h 473"/>
                <a:gd name="T30" fmla="*/ 288 w 572"/>
                <a:gd name="T31" fmla="*/ 29 h 473"/>
                <a:gd name="T32" fmla="*/ 370 w 572"/>
                <a:gd name="T33" fmla="*/ 15 h 473"/>
                <a:gd name="T34" fmla="*/ 360 w 572"/>
                <a:gd name="T35" fmla="*/ 39 h 473"/>
                <a:gd name="T36" fmla="*/ 335 w 572"/>
                <a:gd name="T37" fmla="*/ 40 h 473"/>
                <a:gd name="T38" fmla="*/ 330 w 572"/>
                <a:gd name="T39" fmla="*/ 26 h 473"/>
                <a:gd name="T40" fmla="*/ 339 w 572"/>
                <a:gd name="T41" fmla="*/ 15 h 473"/>
                <a:gd name="T42" fmla="*/ 339 w 572"/>
                <a:gd name="T43" fmla="*/ 28 h 473"/>
                <a:gd name="T44" fmla="*/ 349 w 572"/>
                <a:gd name="T45" fmla="*/ 35 h 473"/>
                <a:gd name="T46" fmla="*/ 361 w 572"/>
                <a:gd name="T47" fmla="*/ 21 h 473"/>
                <a:gd name="T48" fmla="*/ 327 w 572"/>
                <a:gd name="T49" fmla="*/ 13 h 473"/>
                <a:gd name="T50" fmla="*/ 316 w 572"/>
                <a:gd name="T51" fmla="*/ 26 h 473"/>
                <a:gd name="T52" fmla="*/ 316 w 572"/>
                <a:gd name="T53" fmla="*/ 43 h 473"/>
                <a:gd name="T54" fmla="*/ 276 w 572"/>
                <a:gd name="T55" fmla="*/ 62 h 473"/>
                <a:gd name="T56" fmla="*/ 204 w 572"/>
                <a:gd name="T57" fmla="*/ 234 h 473"/>
                <a:gd name="T58" fmla="*/ 262 w 572"/>
                <a:gd name="T59" fmla="*/ 295 h 473"/>
                <a:gd name="T60" fmla="*/ 319 w 572"/>
                <a:gd name="T61" fmla="*/ 277 h 473"/>
                <a:gd name="T62" fmla="*/ 458 w 572"/>
                <a:gd name="T63" fmla="*/ 248 h 473"/>
                <a:gd name="T64" fmla="*/ 562 w 572"/>
                <a:gd name="T65" fmla="*/ 194 h 473"/>
                <a:gd name="T66" fmla="*/ 489 w 572"/>
                <a:gd name="T67" fmla="*/ 113 h 473"/>
                <a:gd name="T68" fmla="*/ 316 w 572"/>
                <a:gd name="T69" fmla="*/ 68 h 473"/>
                <a:gd name="T70" fmla="*/ 279 w 572"/>
                <a:gd name="T71" fmla="*/ 72 h 473"/>
                <a:gd name="T72" fmla="*/ 403 w 572"/>
                <a:gd name="T73" fmla="*/ 40 h 473"/>
                <a:gd name="T74" fmla="*/ 407 w 572"/>
                <a:gd name="T75" fmla="*/ 33 h 473"/>
                <a:gd name="T76" fmla="*/ 421 w 572"/>
                <a:gd name="T77" fmla="*/ 36 h 473"/>
                <a:gd name="T78" fmla="*/ 421 w 572"/>
                <a:gd name="T79" fmla="*/ 46 h 473"/>
                <a:gd name="T80" fmla="*/ 498 w 572"/>
                <a:gd name="T81" fmla="*/ 106 h 473"/>
                <a:gd name="T82" fmla="*/ 572 w 572"/>
                <a:gd name="T83" fmla="*/ 196 h 473"/>
                <a:gd name="T84" fmla="*/ 528 w 572"/>
                <a:gd name="T85" fmla="*/ 237 h 473"/>
                <a:gd name="T86" fmla="*/ 561 w 572"/>
                <a:gd name="T87" fmla="*/ 273 h 473"/>
                <a:gd name="T88" fmla="*/ 480 w 572"/>
                <a:gd name="T89" fmla="*/ 327 h 473"/>
                <a:gd name="T90" fmla="*/ 342 w 572"/>
                <a:gd name="T91" fmla="*/ 367 h 473"/>
                <a:gd name="T92" fmla="*/ 295 w 572"/>
                <a:gd name="T93" fmla="*/ 367 h 473"/>
                <a:gd name="T94" fmla="*/ 71 w 572"/>
                <a:gd name="T95" fmla="*/ 473 h 473"/>
                <a:gd name="T96" fmla="*/ 69 w 572"/>
                <a:gd name="T97" fmla="*/ 464 h 473"/>
                <a:gd name="T98" fmla="*/ 268 w 572"/>
                <a:gd name="T99" fmla="*/ 354 h 473"/>
                <a:gd name="T100" fmla="*/ 170 w 572"/>
                <a:gd name="T101" fmla="*/ 383 h 473"/>
                <a:gd name="T102" fmla="*/ 6 w 572"/>
                <a:gd name="T103" fmla="*/ 455 h 473"/>
                <a:gd name="T104" fmla="*/ 0 w 572"/>
                <a:gd name="T105" fmla="*/ 448 h 473"/>
                <a:gd name="T106" fmla="*/ 166 w 572"/>
                <a:gd name="T107" fmla="*/ 375 h 473"/>
                <a:gd name="T108" fmla="*/ 244 w 572"/>
                <a:gd name="T109" fmla="*/ 327 h 473"/>
                <a:gd name="T110" fmla="*/ 177 w 572"/>
                <a:gd name="T111" fmla="*/ 314 h 473"/>
                <a:gd name="T112" fmla="*/ 196 w 572"/>
                <a:gd name="T113" fmla="*/ 232 h 473"/>
                <a:gd name="T114" fmla="*/ 258 w 572"/>
                <a:gd name="T115" fmla="*/ 58 h 473"/>
                <a:gd name="T116" fmla="*/ 251 w 572"/>
                <a:gd name="T117" fmla="*/ 46 h 473"/>
                <a:gd name="T118" fmla="*/ 301 w 572"/>
                <a:gd name="T119" fmla="*/ 21 h 473"/>
                <a:gd name="T120" fmla="*/ 316 w 572"/>
                <a:gd name="T121" fmla="*/ 8 h 4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572" h="473">
                  <a:moveTo>
                    <a:pt x="510" y="244"/>
                  </a:moveTo>
                  <a:lnTo>
                    <a:pt x="473" y="255"/>
                  </a:lnTo>
                  <a:lnTo>
                    <a:pt x="434" y="262"/>
                  </a:lnTo>
                  <a:lnTo>
                    <a:pt x="397" y="269"/>
                  </a:lnTo>
                  <a:lnTo>
                    <a:pt x="354" y="276"/>
                  </a:lnTo>
                  <a:lnTo>
                    <a:pt x="339" y="280"/>
                  </a:lnTo>
                  <a:lnTo>
                    <a:pt x="321" y="285"/>
                  </a:lnTo>
                  <a:lnTo>
                    <a:pt x="302" y="292"/>
                  </a:lnTo>
                  <a:lnTo>
                    <a:pt x="276" y="301"/>
                  </a:lnTo>
                  <a:lnTo>
                    <a:pt x="283" y="305"/>
                  </a:lnTo>
                  <a:lnTo>
                    <a:pt x="294" y="312"/>
                  </a:lnTo>
                  <a:lnTo>
                    <a:pt x="305" y="321"/>
                  </a:lnTo>
                  <a:lnTo>
                    <a:pt x="310" y="331"/>
                  </a:lnTo>
                  <a:lnTo>
                    <a:pt x="313" y="343"/>
                  </a:lnTo>
                  <a:lnTo>
                    <a:pt x="312" y="345"/>
                  </a:lnTo>
                  <a:lnTo>
                    <a:pt x="310" y="346"/>
                  </a:lnTo>
                  <a:lnTo>
                    <a:pt x="308" y="347"/>
                  </a:lnTo>
                  <a:lnTo>
                    <a:pt x="308" y="347"/>
                  </a:lnTo>
                  <a:lnTo>
                    <a:pt x="305" y="346"/>
                  </a:lnTo>
                  <a:lnTo>
                    <a:pt x="303" y="345"/>
                  </a:lnTo>
                  <a:lnTo>
                    <a:pt x="303" y="342"/>
                  </a:lnTo>
                  <a:lnTo>
                    <a:pt x="302" y="334"/>
                  </a:lnTo>
                  <a:lnTo>
                    <a:pt x="297" y="325"/>
                  </a:lnTo>
                  <a:lnTo>
                    <a:pt x="287" y="318"/>
                  </a:lnTo>
                  <a:lnTo>
                    <a:pt x="277" y="313"/>
                  </a:lnTo>
                  <a:lnTo>
                    <a:pt x="270" y="307"/>
                  </a:lnTo>
                  <a:lnTo>
                    <a:pt x="265" y="303"/>
                  </a:lnTo>
                  <a:lnTo>
                    <a:pt x="247" y="309"/>
                  </a:lnTo>
                  <a:lnTo>
                    <a:pt x="254" y="325"/>
                  </a:lnTo>
                  <a:lnTo>
                    <a:pt x="264" y="338"/>
                  </a:lnTo>
                  <a:lnTo>
                    <a:pt x="276" y="336"/>
                  </a:lnTo>
                  <a:lnTo>
                    <a:pt x="277" y="336"/>
                  </a:lnTo>
                  <a:lnTo>
                    <a:pt x="280" y="338"/>
                  </a:lnTo>
                  <a:lnTo>
                    <a:pt x="280" y="340"/>
                  </a:lnTo>
                  <a:lnTo>
                    <a:pt x="280" y="343"/>
                  </a:lnTo>
                  <a:lnTo>
                    <a:pt x="279" y="345"/>
                  </a:lnTo>
                  <a:lnTo>
                    <a:pt x="276" y="346"/>
                  </a:lnTo>
                  <a:lnTo>
                    <a:pt x="273" y="346"/>
                  </a:lnTo>
                  <a:lnTo>
                    <a:pt x="280" y="350"/>
                  </a:lnTo>
                  <a:lnTo>
                    <a:pt x="301" y="357"/>
                  </a:lnTo>
                  <a:lnTo>
                    <a:pt x="324" y="358"/>
                  </a:lnTo>
                  <a:lnTo>
                    <a:pt x="349" y="356"/>
                  </a:lnTo>
                  <a:lnTo>
                    <a:pt x="375" y="350"/>
                  </a:lnTo>
                  <a:lnTo>
                    <a:pt x="401" y="343"/>
                  </a:lnTo>
                  <a:lnTo>
                    <a:pt x="427" y="335"/>
                  </a:lnTo>
                  <a:lnTo>
                    <a:pt x="451" y="327"/>
                  </a:lnTo>
                  <a:lnTo>
                    <a:pt x="476" y="318"/>
                  </a:lnTo>
                  <a:lnTo>
                    <a:pt x="500" y="310"/>
                  </a:lnTo>
                  <a:lnTo>
                    <a:pt x="523" y="299"/>
                  </a:lnTo>
                  <a:lnTo>
                    <a:pt x="540" y="287"/>
                  </a:lnTo>
                  <a:lnTo>
                    <a:pt x="547" y="280"/>
                  </a:lnTo>
                  <a:lnTo>
                    <a:pt x="551" y="272"/>
                  </a:lnTo>
                  <a:lnTo>
                    <a:pt x="551" y="262"/>
                  </a:lnTo>
                  <a:lnTo>
                    <a:pt x="543" y="254"/>
                  </a:lnTo>
                  <a:lnTo>
                    <a:pt x="529" y="247"/>
                  </a:lnTo>
                  <a:lnTo>
                    <a:pt x="512" y="244"/>
                  </a:lnTo>
                  <a:lnTo>
                    <a:pt x="510" y="244"/>
                  </a:lnTo>
                  <a:close/>
                  <a:moveTo>
                    <a:pt x="288" y="29"/>
                  </a:moveTo>
                  <a:lnTo>
                    <a:pt x="277" y="32"/>
                  </a:lnTo>
                  <a:lnTo>
                    <a:pt x="266" y="39"/>
                  </a:lnTo>
                  <a:lnTo>
                    <a:pt x="268" y="39"/>
                  </a:lnTo>
                  <a:lnTo>
                    <a:pt x="269" y="40"/>
                  </a:lnTo>
                  <a:lnTo>
                    <a:pt x="270" y="43"/>
                  </a:lnTo>
                  <a:lnTo>
                    <a:pt x="270" y="44"/>
                  </a:lnTo>
                  <a:lnTo>
                    <a:pt x="269" y="47"/>
                  </a:lnTo>
                  <a:lnTo>
                    <a:pt x="265" y="48"/>
                  </a:lnTo>
                  <a:lnTo>
                    <a:pt x="262" y="50"/>
                  </a:lnTo>
                  <a:lnTo>
                    <a:pt x="273" y="53"/>
                  </a:lnTo>
                  <a:lnTo>
                    <a:pt x="287" y="53"/>
                  </a:lnTo>
                  <a:lnTo>
                    <a:pt x="294" y="51"/>
                  </a:lnTo>
                  <a:lnTo>
                    <a:pt x="301" y="48"/>
                  </a:lnTo>
                  <a:lnTo>
                    <a:pt x="303" y="46"/>
                  </a:lnTo>
                  <a:lnTo>
                    <a:pt x="306" y="42"/>
                  </a:lnTo>
                  <a:lnTo>
                    <a:pt x="306" y="37"/>
                  </a:lnTo>
                  <a:lnTo>
                    <a:pt x="306" y="35"/>
                  </a:lnTo>
                  <a:lnTo>
                    <a:pt x="305" y="32"/>
                  </a:lnTo>
                  <a:lnTo>
                    <a:pt x="302" y="31"/>
                  </a:lnTo>
                  <a:lnTo>
                    <a:pt x="301" y="31"/>
                  </a:lnTo>
                  <a:lnTo>
                    <a:pt x="299" y="29"/>
                  </a:lnTo>
                  <a:lnTo>
                    <a:pt x="288" y="29"/>
                  </a:lnTo>
                  <a:close/>
                  <a:moveTo>
                    <a:pt x="337" y="0"/>
                  </a:moveTo>
                  <a:lnTo>
                    <a:pt x="352" y="2"/>
                  </a:lnTo>
                  <a:lnTo>
                    <a:pt x="363" y="7"/>
                  </a:lnTo>
                  <a:lnTo>
                    <a:pt x="367" y="10"/>
                  </a:lnTo>
                  <a:lnTo>
                    <a:pt x="370" y="15"/>
                  </a:lnTo>
                  <a:lnTo>
                    <a:pt x="371" y="21"/>
                  </a:lnTo>
                  <a:lnTo>
                    <a:pt x="370" y="26"/>
                  </a:lnTo>
                  <a:lnTo>
                    <a:pt x="368" y="32"/>
                  </a:lnTo>
                  <a:lnTo>
                    <a:pt x="364" y="36"/>
                  </a:lnTo>
                  <a:lnTo>
                    <a:pt x="360" y="39"/>
                  </a:lnTo>
                  <a:lnTo>
                    <a:pt x="356" y="42"/>
                  </a:lnTo>
                  <a:lnTo>
                    <a:pt x="352" y="43"/>
                  </a:lnTo>
                  <a:lnTo>
                    <a:pt x="345" y="43"/>
                  </a:lnTo>
                  <a:lnTo>
                    <a:pt x="339" y="43"/>
                  </a:lnTo>
                  <a:lnTo>
                    <a:pt x="335" y="40"/>
                  </a:lnTo>
                  <a:lnTo>
                    <a:pt x="332" y="37"/>
                  </a:lnTo>
                  <a:lnTo>
                    <a:pt x="331" y="36"/>
                  </a:lnTo>
                  <a:lnTo>
                    <a:pt x="330" y="33"/>
                  </a:lnTo>
                  <a:lnTo>
                    <a:pt x="330" y="29"/>
                  </a:lnTo>
                  <a:lnTo>
                    <a:pt x="330" y="26"/>
                  </a:lnTo>
                  <a:lnTo>
                    <a:pt x="331" y="22"/>
                  </a:lnTo>
                  <a:lnTo>
                    <a:pt x="332" y="17"/>
                  </a:lnTo>
                  <a:lnTo>
                    <a:pt x="335" y="15"/>
                  </a:lnTo>
                  <a:lnTo>
                    <a:pt x="337" y="14"/>
                  </a:lnTo>
                  <a:lnTo>
                    <a:pt x="339" y="15"/>
                  </a:lnTo>
                  <a:lnTo>
                    <a:pt x="341" y="17"/>
                  </a:lnTo>
                  <a:lnTo>
                    <a:pt x="342" y="20"/>
                  </a:lnTo>
                  <a:lnTo>
                    <a:pt x="341" y="21"/>
                  </a:lnTo>
                  <a:lnTo>
                    <a:pt x="339" y="25"/>
                  </a:lnTo>
                  <a:lnTo>
                    <a:pt x="339" y="28"/>
                  </a:lnTo>
                  <a:lnTo>
                    <a:pt x="339" y="31"/>
                  </a:lnTo>
                  <a:lnTo>
                    <a:pt x="339" y="32"/>
                  </a:lnTo>
                  <a:lnTo>
                    <a:pt x="342" y="33"/>
                  </a:lnTo>
                  <a:lnTo>
                    <a:pt x="345" y="35"/>
                  </a:lnTo>
                  <a:lnTo>
                    <a:pt x="349" y="35"/>
                  </a:lnTo>
                  <a:lnTo>
                    <a:pt x="353" y="33"/>
                  </a:lnTo>
                  <a:lnTo>
                    <a:pt x="356" y="31"/>
                  </a:lnTo>
                  <a:lnTo>
                    <a:pt x="359" y="28"/>
                  </a:lnTo>
                  <a:lnTo>
                    <a:pt x="360" y="25"/>
                  </a:lnTo>
                  <a:lnTo>
                    <a:pt x="361" y="21"/>
                  </a:lnTo>
                  <a:lnTo>
                    <a:pt x="360" y="17"/>
                  </a:lnTo>
                  <a:lnTo>
                    <a:pt x="357" y="14"/>
                  </a:lnTo>
                  <a:lnTo>
                    <a:pt x="349" y="10"/>
                  </a:lnTo>
                  <a:lnTo>
                    <a:pt x="338" y="10"/>
                  </a:lnTo>
                  <a:lnTo>
                    <a:pt x="327" y="13"/>
                  </a:lnTo>
                  <a:lnTo>
                    <a:pt x="324" y="14"/>
                  </a:lnTo>
                  <a:lnTo>
                    <a:pt x="321" y="17"/>
                  </a:lnTo>
                  <a:lnTo>
                    <a:pt x="319" y="20"/>
                  </a:lnTo>
                  <a:lnTo>
                    <a:pt x="317" y="22"/>
                  </a:lnTo>
                  <a:lnTo>
                    <a:pt x="316" y="26"/>
                  </a:lnTo>
                  <a:lnTo>
                    <a:pt x="316" y="29"/>
                  </a:lnTo>
                  <a:lnTo>
                    <a:pt x="315" y="31"/>
                  </a:lnTo>
                  <a:lnTo>
                    <a:pt x="316" y="35"/>
                  </a:lnTo>
                  <a:lnTo>
                    <a:pt x="316" y="39"/>
                  </a:lnTo>
                  <a:lnTo>
                    <a:pt x="316" y="43"/>
                  </a:lnTo>
                  <a:lnTo>
                    <a:pt x="312" y="51"/>
                  </a:lnTo>
                  <a:lnTo>
                    <a:pt x="302" y="58"/>
                  </a:lnTo>
                  <a:lnTo>
                    <a:pt x="288" y="61"/>
                  </a:lnTo>
                  <a:lnTo>
                    <a:pt x="283" y="62"/>
                  </a:lnTo>
                  <a:lnTo>
                    <a:pt x="276" y="62"/>
                  </a:lnTo>
                  <a:lnTo>
                    <a:pt x="268" y="61"/>
                  </a:lnTo>
                  <a:lnTo>
                    <a:pt x="269" y="64"/>
                  </a:lnTo>
                  <a:lnTo>
                    <a:pt x="269" y="66"/>
                  </a:lnTo>
                  <a:lnTo>
                    <a:pt x="236" y="150"/>
                  </a:lnTo>
                  <a:lnTo>
                    <a:pt x="204" y="234"/>
                  </a:lnTo>
                  <a:lnTo>
                    <a:pt x="178" y="306"/>
                  </a:lnTo>
                  <a:lnTo>
                    <a:pt x="196" y="307"/>
                  </a:lnTo>
                  <a:lnTo>
                    <a:pt x="217" y="306"/>
                  </a:lnTo>
                  <a:lnTo>
                    <a:pt x="239" y="302"/>
                  </a:lnTo>
                  <a:lnTo>
                    <a:pt x="262" y="295"/>
                  </a:lnTo>
                  <a:lnTo>
                    <a:pt x="262" y="295"/>
                  </a:lnTo>
                  <a:lnTo>
                    <a:pt x="264" y="294"/>
                  </a:lnTo>
                  <a:lnTo>
                    <a:pt x="266" y="294"/>
                  </a:lnTo>
                  <a:lnTo>
                    <a:pt x="299" y="283"/>
                  </a:lnTo>
                  <a:lnTo>
                    <a:pt x="319" y="277"/>
                  </a:lnTo>
                  <a:lnTo>
                    <a:pt x="337" y="272"/>
                  </a:lnTo>
                  <a:lnTo>
                    <a:pt x="353" y="267"/>
                  </a:lnTo>
                  <a:lnTo>
                    <a:pt x="396" y="261"/>
                  </a:lnTo>
                  <a:lnTo>
                    <a:pt x="426" y="255"/>
                  </a:lnTo>
                  <a:lnTo>
                    <a:pt x="458" y="248"/>
                  </a:lnTo>
                  <a:lnTo>
                    <a:pt x="488" y="241"/>
                  </a:lnTo>
                  <a:lnTo>
                    <a:pt x="517" y="232"/>
                  </a:lnTo>
                  <a:lnTo>
                    <a:pt x="545" y="218"/>
                  </a:lnTo>
                  <a:lnTo>
                    <a:pt x="557" y="207"/>
                  </a:lnTo>
                  <a:lnTo>
                    <a:pt x="562" y="194"/>
                  </a:lnTo>
                  <a:lnTo>
                    <a:pt x="558" y="179"/>
                  </a:lnTo>
                  <a:lnTo>
                    <a:pt x="547" y="164"/>
                  </a:lnTo>
                  <a:lnTo>
                    <a:pt x="532" y="146"/>
                  </a:lnTo>
                  <a:lnTo>
                    <a:pt x="512" y="130"/>
                  </a:lnTo>
                  <a:lnTo>
                    <a:pt x="489" y="113"/>
                  </a:lnTo>
                  <a:lnTo>
                    <a:pt x="467" y="97"/>
                  </a:lnTo>
                  <a:lnTo>
                    <a:pt x="444" y="79"/>
                  </a:lnTo>
                  <a:lnTo>
                    <a:pt x="423" y="62"/>
                  </a:lnTo>
                  <a:lnTo>
                    <a:pt x="408" y="48"/>
                  </a:lnTo>
                  <a:lnTo>
                    <a:pt x="316" y="68"/>
                  </a:lnTo>
                  <a:lnTo>
                    <a:pt x="284" y="76"/>
                  </a:lnTo>
                  <a:lnTo>
                    <a:pt x="283" y="76"/>
                  </a:lnTo>
                  <a:lnTo>
                    <a:pt x="281" y="75"/>
                  </a:lnTo>
                  <a:lnTo>
                    <a:pt x="280" y="75"/>
                  </a:lnTo>
                  <a:lnTo>
                    <a:pt x="279" y="72"/>
                  </a:lnTo>
                  <a:lnTo>
                    <a:pt x="279" y="70"/>
                  </a:lnTo>
                  <a:lnTo>
                    <a:pt x="280" y="68"/>
                  </a:lnTo>
                  <a:lnTo>
                    <a:pt x="283" y="66"/>
                  </a:lnTo>
                  <a:lnTo>
                    <a:pt x="315" y="59"/>
                  </a:lnTo>
                  <a:lnTo>
                    <a:pt x="403" y="40"/>
                  </a:lnTo>
                  <a:lnTo>
                    <a:pt x="403" y="39"/>
                  </a:lnTo>
                  <a:lnTo>
                    <a:pt x="401" y="37"/>
                  </a:lnTo>
                  <a:lnTo>
                    <a:pt x="403" y="35"/>
                  </a:lnTo>
                  <a:lnTo>
                    <a:pt x="404" y="33"/>
                  </a:lnTo>
                  <a:lnTo>
                    <a:pt x="407" y="33"/>
                  </a:lnTo>
                  <a:lnTo>
                    <a:pt x="410" y="33"/>
                  </a:lnTo>
                  <a:lnTo>
                    <a:pt x="411" y="36"/>
                  </a:lnTo>
                  <a:lnTo>
                    <a:pt x="412" y="37"/>
                  </a:lnTo>
                  <a:lnTo>
                    <a:pt x="418" y="36"/>
                  </a:lnTo>
                  <a:lnTo>
                    <a:pt x="421" y="36"/>
                  </a:lnTo>
                  <a:lnTo>
                    <a:pt x="423" y="37"/>
                  </a:lnTo>
                  <a:lnTo>
                    <a:pt x="423" y="40"/>
                  </a:lnTo>
                  <a:lnTo>
                    <a:pt x="423" y="43"/>
                  </a:lnTo>
                  <a:lnTo>
                    <a:pt x="422" y="44"/>
                  </a:lnTo>
                  <a:lnTo>
                    <a:pt x="421" y="46"/>
                  </a:lnTo>
                  <a:lnTo>
                    <a:pt x="419" y="46"/>
                  </a:lnTo>
                  <a:lnTo>
                    <a:pt x="433" y="59"/>
                  </a:lnTo>
                  <a:lnTo>
                    <a:pt x="452" y="73"/>
                  </a:lnTo>
                  <a:lnTo>
                    <a:pt x="474" y="90"/>
                  </a:lnTo>
                  <a:lnTo>
                    <a:pt x="498" y="106"/>
                  </a:lnTo>
                  <a:lnTo>
                    <a:pt x="520" y="124"/>
                  </a:lnTo>
                  <a:lnTo>
                    <a:pt x="540" y="142"/>
                  </a:lnTo>
                  <a:lnTo>
                    <a:pt x="557" y="160"/>
                  </a:lnTo>
                  <a:lnTo>
                    <a:pt x="568" y="178"/>
                  </a:lnTo>
                  <a:lnTo>
                    <a:pt x="572" y="196"/>
                  </a:lnTo>
                  <a:lnTo>
                    <a:pt x="569" y="207"/>
                  </a:lnTo>
                  <a:lnTo>
                    <a:pt x="561" y="217"/>
                  </a:lnTo>
                  <a:lnTo>
                    <a:pt x="549" y="226"/>
                  </a:lnTo>
                  <a:lnTo>
                    <a:pt x="539" y="232"/>
                  </a:lnTo>
                  <a:lnTo>
                    <a:pt x="528" y="237"/>
                  </a:lnTo>
                  <a:lnTo>
                    <a:pt x="542" y="241"/>
                  </a:lnTo>
                  <a:lnTo>
                    <a:pt x="553" y="250"/>
                  </a:lnTo>
                  <a:lnTo>
                    <a:pt x="560" y="259"/>
                  </a:lnTo>
                  <a:lnTo>
                    <a:pt x="561" y="266"/>
                  </a:lnTo>
                  <a:lnTo>
                    <a:pt x="561" y="273"/>
                  </a:lnTo>
                  <a:lnTo>
                    <a:pt x="557" y="283"/>
                  </a:lnTo>
                  <a:lnTo>
                    <a:pt x="547" y="294"/>
                  </a:lnTo>
                  <a:lnTo>
                    <a:pt x="528" y="306"/>
                  </a:lnTo>
                  <a:lnTo>
                    <a:pt x="505" y="318"/>
                  </a:lnTo>
                  <a:lnTo>
                    <a:pt x="480" y="327"/>
                  </a:lnTo>
                  <a:lnTo>
                    <a:pt x="454" y="335"/>
                  </a:lnTo>
                  <a:lnTo>
                    <a:pt x="430" y="343"/>
                  </a:lnTo>
                  <a:lnTo>
                    <a:pt x="401" y="353"/>
                  </a:lnTo>
                  <a:lnTo>
                    <a:pt x="371" y="361"/>
                  </a:lnTo>
                  <a:lnTo>
                    <a:pt x="342" y="367"/>
                  </a:lnTo>
                  <a:lnTo>
                    <a:pt x="315" y="368"/>
                  </a:lnTo>
                  <a:lnTo>
                    <a:pt x="306" y="367"/>
                  </a:lnTo>
                  <a:lnTo>
                    <a:pt x="299" y="365"/>
                  </a:lnTo>
                  <a:lnTo>
                    <a:pt x="298" y="367"/>
                  </a:lnTo>
                  <a:lnTo>
                    <a:pt x="295" y="367"/>
                  </a:lnTo>
                  <a:lnTo>
                    <a:pt x="295" y="368"/>
                  </a:lnTo>
                  <a:lnTo>
                    <a:pt x="218" y="400"/>
                  </a:lnTo>
                  <a:lnTo>
                    <a:pt x="145" y="434"/>
                  </a:lnTo>
                  <a:lnTo>
                    <a:pt x="73" y="473"/>
                  </a:lnTo>
                  <a:lnTo>
                    <a:pt x="71" y="473"/>
                  </a:lnTo>
                  <a:lnTo>
                    <a:pt x="69" y="473"/>
                  </a:lnTo>
                  <a:lnTo>
                    <a:pt x="67" y="470"/>
                  </a:lnTo>
                  <a:lnTo>
                    <a:pt x="67" y="469"/>
                  </a:lnTo>
                  <a:lnTo>
                    <a:pt x="67" y="466"/>
                  </a:lnTo>
                  <a:lnTo>
                    <a:pt x="69" y="464"/>
                  </a:lnTo>
                  <a:lnTo>
                    <a:pt x="138" y="427"/>
                  </a:lnTo>
                  <a:lnTo>
                    <a:pt x="210" y="394"/>
                  </a:lnTo>
                  <a:lnTo>
                    <a:pt x="284" y="363"/>
                  </a:lnTo>
                  <a:lnTo>
                    <a:pt x="276" y="358"/>
                  </a:lnTo>
                  <a:lnTo>
                    <a:pt x="268" y="354"/>
                  </a:lnTo>
                  <a:lnTo>
                    <a:pt x="261" y="347"/>
                  </a:lnTo>
                  <a:lnTo>
                    <a:pt x="226" y="358"/>
                  </a:lnTo>
                  <a:lnTo>
                    <a:pt x="192" y="374"/>
                  </a:lnTo>
                  <a:lnTo>
                    <a:pt x="181" y="379"/>
                  </a:lnTo>
                  <a:lnTo>
                    <a:pt x="170" y="383"/>
                  </a:lnTo>
                  <a:lnTo>
                    <a:pt x="120" y="402"/>
                  </a:lnTo>
                  <a:lnTo>
                    <a:pt x="80" y="418"/>
                  </a:lnTo>
                  <a:lnTo>
                    <a:pt x="43" y="434"/>
                  </a:lnTo>
                  <a:lnTo>
                    <a:pt x="7" y="453"/>
                  </a:lnTo>
                  <a:lnTo>
                    <a:pt x="6" y="455"/>
                  </a:lnTo>
                  <a:lnTo>
                    <a:pt x="5" y="455"/>
                  </a:lnTo>
                  <a:lnTo>
                    <a:pt x="3" y="453"/>
                  </a:lnTo>
                  <a:lnTo>
                    <a:pt x="2" y="452"/>
                  </a:lnTo>
                  <a:lnTo>
                    <a:pt x="0" y="451"/>
                  </a:lnTo>
                  <a:lnTo>
                    <a:pt x="0" y="448"/>
                  </a:lnTo>
                  <a:lnTo>
                    <a:pt x="2" y="447"/>
                  </a:lnTo>
                  <a:lnTo>
                    <a:pt x="38" y="426"/>
                  </a:lnTo>
                  <a:lnTo>
                    <a:pt x="76" y="409"/>
                  </a:lnTo>
                  <a:lnTo>
                    <a:pt x="116" y="394"/>
                  </a:lnTo>
                  <a:lnTo>
                    <a:pt x="166" y="375"/>
                  </a:lnTo>
                  <a:lnTo>
                    <a:pt x="177" y="371"/>
                  </a:lnTo>
                  <a:lnTo>
                    <a:pt x="188" y="365"/>
                  </a:lnTo>
                  <a:lnTo>
                    <a:pt x="219" y="352"/>
                  </a:lnTo>
                  <a:lnTo>
                    <a:pt x="253" y="340"/>
                  </a:lnTo>
                  <a:lnTo>
                    <a:pt x="244" y="327"/>
                  </a:lnTo>
                  <a:lnTo>
                    <a:pt x="237" y="312"/>
                  </a:lnTo>
                  <a:lnTo>
                    <a:pt x="214" y="316"/>
                  </a:lnTo>
                  <a:lnTo>
                    <a:pt x="192" y="317"/>
                  </a:lnTo>
                  <a:lnTo>
                    <a:pt x="184" y="316"/>
                  </a:lnTo>
                  <a:lnTo>
                    <a:pt x="177" y="314"/>
                  </a:lnTo>
                  <a:lnTo>
                    <a:pt x="171" y="313"/>
                  </a:lnTo>
                  <a:lnTo>
                    <a:pt x="168" y="312"/>
                  </a:lnTo>
                  <a:lnTo>
                    <a:pt x="168" y="309"/>
                  </a:lnTo>
                  <a:lnTo>
                    <a:pt x="168" y="307"/>
                  </a:lnTo>
                  <a:lnTo>
                    <a:pt x="196" y="232"/>
                  </a:lnTo>
                  <a:lnTo>
                    <a:pt x="226" y="146"/>
                  </a:lnTo>
                  <a:lnTo>
                    <a:pt x="261" y="62"/>
                  </a:lnTo>
                  <a:lnTo>
                    <a:pt x="261" y="61"/>
                  </a:lnTo>
                  <a:lnTo>
                    <a:pt x="264" y="59"/>
                  </a:lnTo>
                  <a:lnTo>
                    <a:pt x="258" y="58"/>
                  </a:lnTo>
                  <a:lnTo>
                    <a:pt x="255" y="55"/>
                  </a:lnTo>
                  <a:lnTo>
                    <a:pt x="253" y="51"/>
                  </a:lnTo>
                  <a:lnTo>
                    <a:pt x="251" y="50"/>
                  </a:lnTo>
                  <a:lnTo>
                    <a:pt x="251" y="48"/>
                  </a:lnTo>
                  <a:lnTo>
                    <a:pt x="251" y="46"/>
                  </a:lnTo>
                  <a:lnTo>
                    <a:pt x="251" y="44"/>
                  </a:lnTo>
                  <a:lnTo>
                    <a:pt x="259" y="33"/>
                  </a:lnTo>
                  <a:lnTo>
                    <a:pt x="272" y="25"/>
                  </a:lnTo>
                  <a:lnTo>
                    <a:pt x="287" y="21"/>
                  </a:lnTo>
                  <a:lnTo>
                    <a:pt x="301" y="21"/>
                  </a:lnTo>
                  <a:lnTo>
                    <a:pt x="303" y="21"/>
                  </a:lnTo>
                  <a:lnTo>
                    <a:pt x="306" y="22"/>
                  </a:lnTo>
                  <a:lnTo>
                    <a:pt x="309" y="17"/>
                  </a:lnTo>
                  <a:lnTo>
                    <a:pt x="312" y="13"/>
                  </a:lnTo>
                  <a:lnTo>
                    <a:pt x="316" y="8"/>
                  </a:lnTo>
                  <a:lnTo>
                    <a:pt x="323" y="4"/>
                  </a:lnTo>
                  <a:lnTo>
                    <a:pt x="337" y="0"/>
                  </a:lnTo>
                  <a:close/>
                </a:path>
              </a:pathLst>
            </a:custGeom>
            <a:grpFill/>
            <a:ln w="0">
              <a:solidFill>
                <a:schemeClr val="accent1"/>
              </a:solidFill>
              <a:prstDash val="solid"/>
              <a:round/>
            </a:ln>
          </p:spPr>
          <p:txBody>
            <a:bodyPr vert="horz" wrap="square" lIns="91440" tIns="45720" rIns="91440" bIns="45720" numCol="1" anchor="t" anchorCtr="0" compatLnSpc="1"/>
            <a:lstStyle/>
            <a:p>
              <a:endParaRPr lang="zh-CN" altLang="en-US">
                <a:cs typeface="+mn-ea"/>
                <a:sym typeface="+mn-lt"/>
              </a:endParaRPr>
            </a:p>
          </p:txBody>
        </p:sp>
        <p:sp>
          <p:nvSpPr>
            <p:cNvPr id="18" name="Freeform 277"/>
            <p:cNvSpPr/>
            <p:nvPr/>
          </p:nvSpPr>
          <p:spPr bwMode="auto">
            <a:xfrm>
              <a:off x="3659188" y="3724276"/>
              <a:ext cx="414338" cy="82550"/>
            </a:xfrm>
            <a:custGeom>
              <a:avLst/>
              <a:gdLst>
                <a:gd name="T0" fmla="*/ 258 w 261"/>
                <a:gd name="T1" fmla="*/ 0 h 52"/>
                <a:gd name="T2" fmla="*/ 259 w 261"/>
                <a:gd name="T3" fmla="*/ 0 h 52"/>
                <a:gd name="T4" fmla="*/ 261 w 261"/>
                <a:gd name="T5" fmla="*/ 3 h 52"/>
                <a:gd name="T6" fmla="*/ 261 w 261"/>
                <a:gd name="T7" fmla="*/ 5 h 52"/>
                <a:gd name="T8" fmla="*/ 261 w 261"/>
                <a:gd name="T9" fmla="*/ 7 h 52"/>
                <a:gd name="T10" fmla="*/ 258 w 261"/>
                <a:gd name="T11" fmla="*/ 8 h 52"/>
                <a:gd name="T12" fmla="*/ 222 w 261"/>
                <a:gd name="T13" fmla="*/ 19 h 52"/>
                <a:gd name="T14" fmla="*/ 184 w 261"/>
                <a:gd name="T15" fmla="*/ 30 h 52"/>
                <a:gd name="T16" fmla="*/ 142 w 261"/>
                <a:gd name="T17" fmla="*/ 40 h 52"/>
                <a:gd name="T18" fmla="*/ 100 w 261"/>
                <a:gd name="T19" fmla="*/ 48 h 52"/>
                <a:gd name="T20" fmla="*/ 58 w 261"/>
                <a:gd name="T21" fmla="*/ 52 h 52"/>
                <a:gd name="T22" fmla="*/ 18 w 261"/>
                <a:gd name="T23" fmla="*/ 52 h 52"/>
                <a:gd name="T24" fmla="*/ 5 w 261"/>
                <a:gd name="T25" fmla="*/ 51 h 52"/>
                <a:gd name="T26" fmla="*/ 2 w 261"/>
                <a:gd name="T27" fmla="*/ 51 h 52"/>
                <a:gd name="T28" fmla="*/ 0 w 261"/>
                <a:gd name="T29" fmla="*/ 50 h 52"/>
                <a:gd name="T30" fmla="*/ 0 w 261"/>
                <a:gd name="T31" fmla="*/ 47 h 52"/>
                <a:gd name="T32" fmla="*/ 2 w 261"/>
                <a:gd name="T33" fmla="*/ 44 h 52"/>
                <a:gd name="T34" fmla="*/ 3 w 261"/>
                <a:gd name="T35" fmla="*/ 43 h 52"/>
                <a:gd name="T36" fmla="*/ 6 w 261"/>
                <a:gd name="T37" fmla="*/ 43 h 52"/>
                <a:gd name="T38" fmla="*/ 42 w 261"/>
                <a:gd name="T39" fmla="*/ 44 h 52"/>
                <a:gd name="T40" fmla="*/ 80 w 261"/>
                <a:gd name="T41" fmla="*/ 41 h 52"/>
                <a:gd name="T42" fmla="*/ 120 w 261"/>
                <a:gd name="T43" fmla="*/ 34 h 52"/>
                <a:gd name="T44" fmla="*/ 159 w 261"/>
                <a:gd name="T45" fmla="*/ 28 h 52"/>
                <a:gd name="T46" fmla="*/ 195 w 261"/>
                <a:gd name="T47" fmla="*/ 18 h 52"/>
                <a:gd name="T48" fmla="*/ 228 w 261"/>
                <a:gd name="T49" fmla="*/ 8 h 52"/>
                <a:gd name="T50" fmla="*/ 255 w 261"/>
                <a:gd name="T51" fmla="*/ 0 h 52"/>
                <a:gd name="T52" fmla="*/ 258 w 261"/>
                <a:gd name="T53" fmla="*/ 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61" h="52">
                  <a:moveTo>
                    <a:pt x="258" y="0"/>
                  </a:moveTo>
                  <a:lnTo>
                    <a:pt x="259" y="0"/>
                  </a:lnTo>
                  <a:lnTo>
                    <a:pt x="261" y="3"/>
                  </a:lnTo>
                  <a:lnTo>
                    <a:pt x="261" y="5"/>
                  </a:lnTo>
                  <a:lnTo>
                    <a:pt x="261" y="7"/>
                  </a:lnTo>
                  <a:lnTo>
                    <a:pt x="258" y="8"/>
                  </a:lnTo>
                  <a:lnTo>
                    <a:pt x="222" y="19"/>
                  </a:lnTo>
                  <a:lnTo>
                    <a:pt x="184" y="30"/>
                  </a:lnTo>
                  <a:lnTo>
                    <a:pt x="142" y="40"/>
                  </a:lnTo>
                  <a:lnTo>
                    <a:pt x="100" y="48"/>
                  </a:lnTo>
                  <a:lnTo>
                    <a:pt x="58" y="52"/>
                  </a:lnTo>
                  <a:lnTo>
                    <a:pt x="18" y="52"/>
                  </a:lnTo>
                  <a:lnTo>
                    <a:pt x="5" y="51"/>
                  </a:lnTo>
                  <a:lnTo>
                    <a:pt x="2" y="51"/>
                  </a:lnTo>
                  <a:lnTo>
                    <a:pt x="0" y="50"/>
                  </a:lnTo>
                  <a:lnTo>
                    <a:pt x="0" y="47"/>
                  </a:lnTo>
                  <a:lnTo>
                    <a:pt x="2" y="44"/>
                  </a:lnTo>
                  <a:lnTo>
                    <a:pt x="3" y="43"/>
                  </a:lnTo>
                  <a:lnTo>
                    <a:pt x="6" y="43"/>
                  </a:lnTo>
                  <a:lnTo>
                    <a:pt x="42" y="44"/>
                  </a:lnTo>
                  <a:lnTo>
                    <a:pt x="80" y="41"/>
                  </a:lnTo>
                  <a:lnTo>
                    <a:pt x="120" y="34"/>
                  </a:lnTo>
                  <a:lnTo>
                    <a:pt x="159" y="28"/>
                  </a:lnTo>
                  <a:lnTo>
                    <a:pt x="195" y="18"/>
                  </a:lnTo>
                  <a:lnTo>
                    <a:pt x="228" y="8"/>
                  </a:lnTo>
                  <a:lnTo>
                    <a:pt x="255" y="0"/>
                  </a:lnTo>
                  <a:lnTo>
                    <a:pt x="258" y="0"/>
                  </a:lnTo>
                  <a:close/>
                </a:path>
              </a:pathLst>
            </a:custGeom>
            <a:grpFill/>
            <a:ln w="0">
              <a:solidFill>
                <a:schemeClr val="accent1"/>
              </a:solidFill>
              <a:prstDash val="solid"/>
              <a:round/>
            </a:ln>
          </p:spPr>
          <p:txBody>
            <a:bodyPr vert="horz" wrap="square" lIns="91440" tIns="45720" rIns="91440" bIns="45720" numCol="1" anchor="t" anchorCtr="0" compatLnSpc="1"/>
            <a:lstStyle/>
            <a:p>
              <a:endParaRPr lang="zh-CN" altLang="en-US">
                <a:cs typeface="+mn-ea"/>
                <a:sym typeface="+mn-lt"/>
              </a:endParaRPr>
            </a:p>
          </p:txBody>
        </p:sp>
        <p:sp>
          <p:nvSpPr>
            <p:cNvPr id="19" name="Freeform 278"/>
            <p:cNvSpPr/>
            <p:nvPr/>
          </p:nvSpPr>
          <p:spPr bwMode="auto">
            <a:xfrm>
              <a:off x="3662363" y="3048001"/>
              <a:ext cx="423863" cy="122238"/>
            </a:xfrm>
            <a:custGeom>
              <a:avLst/>
              <a:gdLst>
                <a:gd name="T0" fmla="*/ 241 w 267"/>
                <a:gd name="T1" fmla="*/ 0 h 77"/>
                <a:gd name="T2" fmla="*/ 242 w 267"/>
                <a:gd name="T3" fmla="*/ 4 h 77"/>
                <a:gd name="T4" fmla="*/ 241 w 267"/>
                <a:gd name="T5" fmla="*/ 9 h 77"/>
                <a:gd name="T6" fmla="*/ 239 w 267"/>
                <a:gd name="T7" fmla="*/ 11 h 77"/>
                <a:gd name="T8" fmla="*/ 237 w 267"/>
                <a:gd name="T9" fmla="*/ 14 h 77"/>
                <a:gd name="T10" fmla="*/ 227 w 267"/>
                <a:gd name="T11" fmla="*/ 20 h 77"/>
                <a:gd name="T12" fmla="*/ 227 w 267"/>
                <a:gd name="T13" fmla="*/ 22 h 77"/>
                <a:gd name="T14" fmla="*/ 237 w 267"/>
                <a:gd name="T15" fmla="*/ 18 h 77"/>
                <a:gd name="T16" fmla="*/ 241 w 267"/>
                <a:gd name="T17" fmla="*/ 21 h 77"/>
                <a:gd name="T18" fmla="*/ 241 w 267"/>
                <a:gd name="T19" fmla="*/ 25 h 77"/>
                <a:gd name="T20" fmla="*/ 235 w 267"/>
                <a:gd name="T21" fmla="*/ 28 h 77"/>
                <a:gd name="T22" fmla="*/ 261 w 267"/>
                <a:gd name="T23" fmla="*/ 31 h 77"/>
                <a:gd name="T24" fmla="*/ 266 w 267"/>
                <a:gd name="T25" fmla="*/ 33 h 77"/>
                <a:gd name="T26" fmla="*/ 267 w 267"/>
                <a:gd name="T27" fmla="*/ 38 h 77"/>
                <a:gd name="T28" fmla="*/ 263 w 267"/>
                <a:gd name="T29" fmla="*/ 40 h 77"/>
                <a:gd name="T30" fmla="*/ 252 w 267"/>
                <a:gd name="T31" fmla="*/ 40 h 77"/>
                <a:gd name="T32" fmla="*/ 224 w 267"/>
                <a:gd name="T33" fmla="*/ 33 h 77"/>
                <a:gd name="T34" fmla="*/ 154 w 267"/>
                <a:gd name="T35" fmla="*/ 57 h 77"/>
                <a:gd name="T36" fmla="*/ 80 w 267"/>
                <a:gd name="T37" fmla="*/ 77 h 77"/>
                <a:gd name="T38" fmla="*/ 76 w 267"/>
                <a:gd name="T39" fmla="*/ 77 h 77"/>
                <a:gd name="T40" fmla="*/ 73 w 267"/>
                <a:gd name="T41" fmla="*/ 75 h 77"/>
                <a:gd name="T42" fmla="*/ 74 w 267"/>
                <a:gd name="T43" fmla="*/ 69 h 77"/>
                <a:gd name="T44" fmla="*/ 115 w 267"/>
                <a:gd name="T45" fmla="*/ 58 h 77"/>
                <a:gd name="T46" fmla="*/ 219 w 267"/>
                <a:gd name="T47" fmla="*/ 25 h 77"/>
                <a:gd name="T48" fmla="*/ 217 w 267"/>
                <a:gd name="T49" fmla="*/ 21 h 77"/>
                <a:gd name="T50" fmla="*/ 208 w 267"/>
                <a:gd name="T51" fmla="*/ 17 h 77"/>
                <a:gd name="T52" fmla="*/ 183 w 267"/>
                <a:gd name="T53" fmla="*/ 15 h 77"/>
                <a:gd name="T54" fmla="*/ 66 w 267"/>
                <a:gd name="T55" fmla="*/ 18 h 77"/>
                <a:gd name="T56" fmla="*/ 4 w 267"/>
                <a:gd name="T57" fmla="*/ 25 h 77"/>
                <a:gd name="T58" fmla="*/ 0 w 267"/>
                <a:gd name="T59" fmla="*/ 24 h 77"/>
                <a:gd name="T60" fmla="*/ 0 w 267"/>
                <a:gd name="T61" fmla="*/ 20 h 77"/>
                <a:gd name="T62" fmla="*/ 3 w 267"/>
                <a:gd name="T63" fmla="*/ 17 h 77"/>
                <a:gd name="T64" fmla="*/ 125 w 267"/>
                <a:gd name="T65" fmla="*/ 7 h 77"/>
                <a:gd name="T66" fmla="*/ 190 w 267"/>
                <a:gd name="T67" fmla="*/ 7 h 77"/>
                <a:gd name="T68" fmla="*/ 211 w 267"/>
                <a:gd name="T69" fmla="*/ 9 h 77"/>
                <a:gd name="T70" fmla="*/ 228 w 267"/>
                <a:gd name="T71" fmla="*/ 4 h 77"/>
                <a:gd name="T72" fmla="*/ 238 w 267"/>
                <a:gd name="T73" fmla="*/ 0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67" h="77">
                  <a:moveTo>
                    <a:pt x="238" y="0"/>
                  </a:moveTo>
                  <a:lnTo>
                    <a:pt x="241" y="0"/>
                  </a:lnTo>
                  <a:lnTo>
                    <a:pt x="242" y="2"/>
                  </a:lnTo>
                  <a:lnTo>
                    <a:pt x="242" y="4"/>
                  </a:lnTo>
                  <a:lnTo>
                    <a:pt x="242" y="7"/>
                  </a:lnTo>
                  <a:lnTo>
                    <a:pt x="241" y="9"/>
                  </a:lnTo>
                  <a:lnTo>
                    <a:pt x="239" y="9"/>
                  </a:lnTo>
                  <a:lnTo>
                    <a:pt x="239" y="11"/>
                  </a:lnTo>
                  <a:lnTo>
                    <a:pt x="238" y="13"/>
                  </a:lnTo>
                  <a:lnTo>
                    <a:pt x="237" y="14"/>
                  </a:lnTo>
                  <a:lnTo>
                    <a:pt x="228" y="17"/>
                  </a:lnTo>
                  <a:lnTo>
                    <a:pt x="227" y="20"/>
                  </a:lnTo>
                  <a:lnTo>
                    <a:pt x="227" y="21"/>
                  </a:lnTo>
                  <a:lnTo>
                    <a:pt x="227" y="22"/>
                  </a:lnTo>
                  <a:lnTo>
                    <a:pt x="235" y="18"/>
                  </a:lnTo>
                  <a:lnTo>
                    <a:pt x="237" y="18"/>
                  </a:lnTo>
                  <a:lnTo>
                    <a:pt x="239" y="18"/>
                  </a:lnTo>
                  <a:lnTo>
                    <a:pt x="241" y="21"/>
                  </a:lnTo>
                  <a:lnTo>
                    <a:pt x="242" y="22"/>
                  </a:lnTo>
                  <a:lnTo>
                    <a:pt x="241" y="25"/>
                  </a:lnTo>
                  <a:lnTo>
                    <a:pt x="239" y="26"/>
                  </a:lnTo>
                  <a:lnTo>
                    <a:pt x="235" y="28"/>
                  </a:lnTo>
                  <a:lnTo>
                    <a:pt x="248" y="31"/>
                  </a:lnTo>
                  <a:lnTo>
                    <a:pt x="261" y="31"/>
                  </a:lnTo>
                  <a:lnTo>
                    <a:pt x="264" y="32"/>
                  </a:lnTo>
                  <a:lnTo>
                    <a:pt x="266" y="33"/>
                  </a:lnTo>
                  <a:lnTo>
                    <a:pt x="267" y="35"/>
                  </a:lnTo>
                  <a:lnTo>
                    <a:pt x="267" y="38"/>
                  </a:lnTo>
                  <a:lnTo>
                    <a:pt x="264" y="39"/>
                  </a:lnTo>
                  <a:lnTo>
                    <a:pt x="263" y="40"/>
                  </a:lnTo>
                  <a:lnTo>
                    <a:pt x="257" y="40"/>
                  </a:lnTo>
                  <a:lnTo>
                    <a:pt x="252" y="40"/>
                  </a:lnTo>
                  <a:lnTo>
                    <a:pt x="237" y="39"/>
                  </a:lnTo>
                  <a:lnTo>
                    <a:pt x="224" y="33"/>
                  </a:lnTo>
                  <a:lnTo>
                    <a:pt x="190" y="46"/>
                  </a:lnTo>
                  <a:lnTo>
                    <a:pt x="154" y="57"/>
                  </a:lnTo>
                  <a:lnTo>
                    <a:pt x="118" y="66"/>
                  </a:lnTo>
                  <a:lnTo>
                    <a:pt x="80" y="77"/>
                  </a:lnTo>
                  <a:lnTo>
                    <a:pt x="78" y="77"/>
                  </a:lnTo>
                  <a:lnTo>
                    <a:pt x="76" y="77"/>
                  </a:lnTo>
                  <a:lnTo>
                    <a:pt x="74" y="76"/>
                  </a:lnTo>
                  <a:lnTo>
                    <a:pt x="73" y="75"/>
                  </a:lnTo>
                  <a:lnTo>
                    <a:pt x="73" y="72"/>
                  </a:lnTo>
                  <a:lnTo>
                    <a:pt x="74" y="69"/>
                  </a:lnTo>
                  <a:lnTo>
                    <a:pt x="77" y="68"/>
                  </a:lnTo>
                  <a:lnTo>
                    <a:pt x="115" y="58"/>
                  </a:lnTo>
                  <a:lnTo>
                    <a:pt x="168" y="43"/>
                  </a:lnTo>
                  <a:lnTo>
                    <a:pt x="219" y="25"/>
                  </a:lnTo>
                  <a:lnTo>
                    <a:pt x="217" y="24"/>
                  </a:lnTo>
                  <a:lnTo>
                    <a:pt x="217" y="21"/>
                  </a:lnTo>
                  <a:lnTo>
                    <a:pt x="217" y="17"/>
                  </a:lnTo>
                  <a:lnTo>
                    <a:pt x="208" y="17"/>
                  </a:lnTo>
                  <a:lnTo>
                    <a:pt x="197" y="17"/>
                  </a:lnTo>
                  <a:lnTo>
                    <a:pt x="183" y="15"/>
                  </a:lnTo>
                  <a:lnTo>
                    <a:pt x="126" y="15"/>
                  </a:lnTo>
                  <a:lnTo>
                    <a:pt x="66" y="18"/>
                  </a:lnTo>
                  <a:lnTo>
                    <a:pt x="5" y="25"/>
                  </a:lnTo>
                  <a:lnTo>
                    <a:pt x="4" y="25"/>
                  </a:lnTo>
                  <a:lnTo>
                    <a:pt x="1" y="25"/>
                  </a:lnTo>
                  <a:lnTo>
                    <a:pt x="0" y="24"/>
                  </a:lnTo>
                  <a:lnTo>
                    <a:pt x="0" y="21"/>
                  </a:lnTo>
                  <a:lnTo>
                    <a:pt x="0" y="20"/>
                  </a:lnTo>
                  <a:lnTo>
                    <a:pt x="1" y="17"/>
                  </a:lnTo>
                  <a:lnTo>
                    <a:pt x="3" y="17"/>
                  </a:lnTo>
                  <a:lnTo>
                    <a:pt x="65" y="10"/>
                  </a:lnTo>
                  <a:lnTo>
                    <a:pt x="125" y="7"/>
                  </a:lnTo>
                  <a:lnTo>
                    <a:pt x="183" y="7"/>
                  </a:lnTo>
                  <a:lnTo>
                    <a:pt x="190" y="7"/>
                  </a:lnTo>
                  <a:lnTo>
                    <a:pt x="198" y="7"/>
                  </a:lnTo>
                  <a:lnTo>
                    <a:pt x="211" y="9"/>
                  </a:lnTo>
                  <a:lnTo>
                    <a:pt x="224" y="7"/>
                  </a:lnTo>
                  <a:lnTo>
                    <a:pt x="228" y="4"/>
                  </a:lnTo>
                  <a:lnTo>
                    <a:pt x="235" y="0"/>
                  </a:lnTo>
                  <a:lnTo>
                    <a:pt x="238" y="0"/>
                  </a:lnTo>
                  <a:close/>
                </a:path>
              </a:pathLst>
            </a:custGeom>
            <a:grpFill/>
            <a:ln w="0">
              <a:solidFill>
                <a:schemeClr val="accent1"/>
              </a:solidFill>
              <a:prstDash val="solid"/>
              <a:round/>
            </a:ln>
          </p:spPr>
          <p:txBody>
            <a:bodyPr vert="horz" wrap="square" lIns="91440" tIns="45720" rIns="91440" bIns="45720" numCol="1" anchor="t" anchorCtr="0" compatLnSpc="1"/>
            <a:lstStyle/>
            <a:p>
              <a:endParaRPr lang="zh-CN" altLang="en-US">
                <a:cs typeface="+mn-ea"/>
                <a:sym typeface="+mn-lt"/>
              </a:endParaRPr>
            </a:p>
          </p:txBody>
        </p:sp>
        <p:sp>
          <p:nvSpPr>
            <p:cNvPr id="20" name="Freeform 279"/>
            <p:cNvSpPr/>
            <p:nvPr/>
          </p:nvSpPr>
          <p:spPr bwMode="auto">
            <a:xfrm>
              <a:off x="3838576" y="3114676"/>
              <a:ext cx="211138" cy="146050"/>
            </a:xfrm>
            <a:custGeom>
              <a:avLst/>
              <a:gdLst>
                <a:gd name="T0" fmla="*/ 128 w 133"/>
                <a:gd name="T1" fmla="*/ 0 h 92"/>
                <a:gd name="T2" fmla="*/ 130 w 133"/>
                <a:gd name="T3" fmla="*/ 1 h 92"/>
                <a:gd name="T4" fmla="*/ 133 w 133"/>
                <a:gd name="T5" fmla="*/ 2 h 92"/>
                <a:gd name="T6" fmla="*/ 133 w 133"/>
                <a:gd name="T7" fmla="*/ 5 h 92"/>
                <a:gd name="T8" fmla="*/ 133 w 133"/>
                <a:gd name="T9" fmla="*/ 7 h 92"/>
                <a:gd name="T10" fmla="*/ 130 w 133"/>
                <a:gd name="T11" fmla="*/ 9 h 92"/>
                <a:gd name="T12" fmla="*/ 84 w 133"/>
                <a:gd name="T13" fmla="*/ 38 h 92"/>
                <a:gd name="T14" fmla="*/ 39 w 133"/>
                <a:gd name="T15" fmla="*/ 70 h 92"/>
                <a:gd name="T16" fmla="*/ 9 w 133"/>
                <a:gd name="T17" fmla="*/ 91 h 92"/>
                <a:gd name="T18" fmla="*/ 7 w 133"/>
                <a:gd name="T19" fmla="*/ 92 h 92"/>
                <a:gd name="T20" fmla="*/ 6 w 133"/>
                <a:gd name="T21" fmla="*/ 92 h 92"/>
                <a:gd name="T22" fmla="*/ 3 w 133"/>
                <a:gd name="T23" fmla="*/ 91 h 92"/>
                <a:gd name="T24" fmla="*/ 2 w 133"/>
                <a:gd name="T25" fmla="*/ 91 h 92"/>
                <a:gd name="T26" fmla="*/ 0 w 133"/>
                <a:gd name="T27" fmla="*/ 88 h 92"/>
                <a:gd name="T28" fmla="*/ 2 w 133"/>
                <a:gd name="T29" fmla="*/ 85 h 92"/>
                <a:gd name="T30" fmla="*/ 3 w 133"/>
                <a:gd name="T31" fmla="*/ 84 h 92"/>
                <a:gd name="T32" fmla="*/ 33 w 133"/>
                <a:gd name="T33" fmla="*/ 62 h 92"/>
                <a:gd name="T34" fmla="*/ 79 w 133"/>
                <a:gd name="T35" fmla="*/ 30 h 92"/>
                <a:gd name="T36" fmla="*/ 126 w 133"/>
                <a:gd name="T37" fmla="*/ 1 h 92"/>
                <a:gd name="T38" fmla="*/ 128 w 133"/>
                <a:gd name="T39" fmla="*/ 0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33" h="92">
                  <a:moveTo>
                    <a:pt x="128" y="0"/>
                  </a:moveTo>
                  <a:lnTo>
                    <a:pt x="130" y="1"/>
                  </a:lnTo>
                  <a:lnTo>
                    <a:pt x="133" y="2"/>
                  </a:lnTo>
                  <a:lnTo>
                    <a:pt x="133" y="5"/>
                  </a:lnTo>
                  <a:lnTo>
                    <a:pt x="133" y="7"/>
                  </a:lnTo>
                  <a:lnTo>
                    <a:pt x="130" y="9"/>
                  </a:lnTo>
                  <a:lnTo>
                    <a:pt x="84" y="38"/>
                  </a:lnTo>
                  <a:lnTo>
                    <a:pt x="39" y="70"/>
                  </a:lnTo>
                  <a:lnTo>
                    <a:pt x="9" y="91"/>
                  </a:lnTo>
                  <a:lnTo>
                    <a:pt x="7" y="92"/>
                  </a:lnTo>
                  <a:lnTo>
                    <a:pt x="6" y="92"/>
                  </a:lnTo>
                  <a:lnTo>
                    <a:pt x="3" y="91"/>
                  </a:lnTo>
                  <a:lnTo>
                    <a:pt x="2" y="91"/>
                  </a:lnTo>
                  <a:lnTo>
                    <a:pt x="0" y="88"/>
                  </a:lnTo>
                  <a:lnTo>
                    <a:pt x="2" y="85"/>
                  </a:lnTo>
                  <a:lnTo>
                    <a:pt x="3" y="84"/>
                  </a:lnTo>
                  <a:lnTo>
                    <a:pt x="33" y="62"/>
                  </a:lnTo>
                  <a:lnTo>
                    <a:pt x="79" y="30"/>
                  </a:lnTo>
                  <a:lnTo>
                    <a:pt x="126" y="1"/>
                  </a:lnTo>
                  <a:lnTo>
                    <a:pt x="128" y="0"/>
                  </a:lnTo>
                  <a:close/>
                </a:path>
              </a:pathLst>
            </a:custGeom>
            <a:grpFill/>
            <a:ln w="0">
              <a:solidFill>
                <a:schemeClr val="accent1"/>
              </a:solidFill>
              <a:prstDash val="solid"/>
              <a:round/>
            </a:ln>
          </p:spPr>
          <p:txBody>
            <a:bodyPr vert="horz" wrap="square" lIns="91440" tIns="45720" rIns="91440" bIns="45720" numCol="1" anchor="t" anchorCtr="0" compatLnSpc="1"/>
            <a:lstStyle/>
            <a:p>
              <a:endParaRPr lang="zh-CN" altLang="en-US">
                <a:cs typeface="+mn-ea"/>
                <a:sym typeface="+mn-lt"/>
              </a:endParaRPr>
            </a:p>
          </p:txBody>
        </p:sp>
      </p:grpSp>
      <p:grpSp>
        <p:nvGrpSpPr>
          <p:cNvPr id="53" name="组合 52"/>
          <p:cNvGrpSpPr/>
          <p:nvPr/>
        </p:nvGrpSpPr>
        <p:grpSpPr>
          <a:xfrm>
            <a:off x="4969872" y="1941238"/>
            <a:ext cx="2765426" cy="1287462"/>
            <a:chOff x="2998788" y="4968876"/>
            <a:chExt cx="2765426" cy="1287462"/>
          </a:xfrm>
          <a:solidFill>
            <a:schemeClr val="accent1"/>
          </a:solidFill>
        </p:grpSpPr>
        <p:sp>
          <p:nvSpPr>
            <p:cNvPr id="37" name="Freeform 296"/>
            <p:cNvSpPr/>
            <p:nvPr/>
          </p:nvSpPr>
          <p:spPr bwMode="auto">
            <a:xfrm>
              <a:off x="3368676" y="5973763"/>
              <a:ext cx="2395538" cy="282575"/>
            </a:xfrm>
            <a:custGeom>
              <a:avLst/>
              <a:gdLst>
                <a:gd name="T0" fmla="*/ 980 w 1509"/>
                <a:gd name="T1" fmla="*/ 0 h 178"/>
                <a:gd name="T2" fmla="*/ 1039 w 1509"/>
                <a:gd name="T3" fmla="*/ 2 h 178"/>
                <a:gd name="T4" fmla="*/ 1098 w 1509"/>
                <a:gd name="T5" fmla="*/ 6 h 178"/>
                <a:gd name="T6" fmla="*/ 1156 w 1509"/>
                <a:gd name="T7" fmla="*/ 13 h 178"/>
                <a:gd name="T8" fmla="*/ 1214 w 1509"/>
                <a:gd name="T9" fmla="*/ 24 h 178"/>
                <a:gd name="T10" fmla="*/ 1272 w 1509"/>
                <a:gd name="T11" fmla="*/ 40 h 178"/>
                <a:gd name="T12" fmla="*/ 1330 w 1509"/>
                <a:gd name="T13" fmla="*/ 64 h 178"/>
                <a:gd name="T14" fmla="*/ 1389 w 1509"/>
                <a:gd name="T15" fmla="*/ 94 h 178"/>
                <a:gd name="T16" fmla="*/ 1448 w 1509"/>
                <a:gd name="T17" fmla="*/ 131 h 178"/>
                <a:gd name="T18" fmla="*/ 1509 w 1509"/>
                <a:gd name="T19" fmla="*/ 178 h 178"/>
                <a:gd name="T20" fmla="*/ 1485 w 1509"/>
                <a:gd name="T21" fmla="*/ 178 h 178"/>
                <a:gd name="T22" fmla="*/ 1427 w 1509"/>
                <a:gd name="T23" fmla="*/ 135 h 178"/>
                <a:gd name="T24" fmla="*/ 1371 w 1509"/>
                <a:gd name="T25" fmla="*/ 101 h 178"/>
                <a:gd name="T26" fmla="*/ 1314 w 1509"/>
                <a:gd name="T27" fmla="*/ 73 h 178"/>
                <a:gd name="T28" fmla="*/ 1258 w 1509"/>
                <a:gd name="T29" fmla="*/ 51 h 178"/>
                <a:gd name="T30" fmla="*/ 1201 w 1509"/>
                <a:gd name="T31" fmla="*/ 36 h 178"/>
                <a:gd name="T32" fmla="*/ 1146 w 1509"/>
                <a:gd name="T33" fmla="*/ 27 h 178"/>
                <a:gd name="T34" fmla="*/ 1090 w 1509"/>
                <a:gd name="T35" fmla="*/ 20 h 178"/>
                <a:gd name="T36" fmla="*/ 1033 w 1509"/>
                <a:gd name="T37" fmla="*/ 17 h 178"/>
                <a:gd name="T38" fmla="*/ 977 w 1509"/>
                <a:gd name="T39" fmla="*/ 16 h 178"/>
                <a:gd name="T40" fmla="*/ 918 w 1509"/>
                <a:gd name="T41" fmla="*/ 17 h 178"/>
                <a:gd name="T42" fmla="*/ 860 w 1509"/>
                <a:gd name="T43" fmla="*/ 18 h 178"/>
                <a:gd name="T44" fmla="*/ 785 w 1509"/>
                <a:gd name="T45" fmla="*/ 20 h 178"/>
                <a:gd name="T46" fmla="*/ 708 w 1509"/>
                <a:gd name="T47" fmla="*/ 21 h 178"/>
                <a:gd name="T48" fmla="*/ 653 w 1509"/>
                <a:gd name="T49" fmla="*/ 20 h 178"/>
                <a:gd name="T50" fmla="*/ 599 w 1509"/>
                <a:gd name="T51" fmla="*/ 18 h 178"/>
                <a:gd name="T52" fmla="*/ 546 w 1509"/>
                <a:gd name="T53" fmla="*/ 17 h 178"/>
                <a:gd name="T54" fmla="*/ 492 w 1509"/>
                <a:gd name="T55" fmla="*/ 16 h 178"/>
                <a:gd name="T56" fmla="*/ 440 w 1509"/>
                <a:gd name="T57" fmla="*/ 17 h 178"/>
                <a:gd name="T58" fmla="*/ 389 w 1509"/>
                <a:gd name="T59" fmla="*/ 20 h 178"/>
                <a:gd name="T60" fmla="*/ 338 w 1509"/>
                <a:gd name="T61" fmla="*/ 27 h 178"/>
                <a:gd name="T62" fmla="*/ 287 w 1509"/>
                <a:gd name="T63" fmla="*/ 38 h 178"/>
                <a:gd name="T64" fmla="*/ 236 w 1509"/>
                <a:gd name="T65" fmla="*/ 53 h 178"/>
                <a:gd name="T66" fmla="*/ 183 w 1509"/>
                <a:gd name="T67" fmla="*/ 73 h 178"/>
                <a:gd name="T68" fmla="*/ 131 w 1509"/>
                <a:gd name="T69" fmla="*/ 101 h 178"/>
                <a:gd name="T70" fmla="*/ 77 w 1509"/>
                <a:gd name="T71" fmla="*/ 135 h 178"/>
                <a:gd name="T72" fmla="*/ 24 w 1509"/>
                <a:gd name="T73" fmla="*/ 178 h 178"/>
                <a:gd name="T74" fmla="*/ 0 w 1509"/>
                <a:gd name="T75" fmla="*/ 178 h 178"/>
                <a:gd name="T76" fmla="*/ 4 w 1509"/>
                <a:gd name="T77" fmla="*/ 175 h 178"/>
                <a:gd name="T78" fmla="*/ 61 w 1509"/>
                <a:gd name="T79" fmla="*/ 130 h 178"/>
                <a:gd name="T80" fmla="*/ 116 w 1509"/>
                <a:gd name="T81" fmla="*/ 93 h 178"/>
                <a:gd name="T82" fmla="*/ 170 w 1509"/>
                <a:gd name="T83" fmla="*/ 64 h 178"/>
                <a:gd name="T84" fmla="*/ 223 w 1509"/>
                <a:gd name="T85" fmla="*/ 40 h 178"/>
                <a:gd name="T86" fmla="*/ 277 w 1509"/>
                <a:gd name="T87" fmla="*/ 24 h 178"/>
                <a:gd name="T88" fmla="*/ 329 w 1509"/>
                <a:gd name="T89" fmla="*/ 13 h 178"/>
                <a:gd name="T90" fmla="*/ 382 w 1509"/>
                <a:gd name="T91" fmla="*/ 6 h 178"/>
                <a:gd name="T92" fmla="*/ 435 w 1509"/>
                <a:gd name="T93" fmla="*/ 2 h 178"/>
                <a:gd name="T94" fmla="*/ 489 w 1509"/>
                <a:gd name="T95" fmla="*/ 2 h 178"/>
                <a:gd name="T96" fmla="*/ 544 w 1509"/>
                <a:gd name="T97" fmla="*/ 2 h 178"/>
                <a:gd name="T98" fmla="*/ 599 w 1509"/>
                <a:gd name="T99" fmla="*/ 3 h 178"/>
                <a:gd name="T100" fmla="*/ 653 w 1509"/>
                <a:gd name="T101" fmla="*/ 6 h 178"/>
                <a:gd name="T102" fmla="*/ 708 w 1509"/>
                <a:gd name="T103" fmla="*/ 6 h 178"/>
                <a:gd name="T104" fmla="*/ 785 w 1509"/>
                <a:gd name="T105" fmla="*/ 6 h 178"/>
                <a:gd name="T106" fmla="*/ 858 w 1509"/>
                <a:gd name="T107" fmla="*/ 3 h 178"/>
                <a:gd name="T108" fmla="*/ 920 w 1509"/>
                <a:gd name="T109" fmla="*/ 2 h 178"/>
                <a:gd name="T110" fmla="*/ 980 w 1509"/>
                <a:gd name="T111" fmla="*/ 0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509" h="178">
                  <a:moveTo>
                    <a:pt x="980" y="0"/>
                  </a:moveTo>
                  <a:lnTo>
                    <a:pt x="1039" y="2"/>
                  </a:lnTo>
                  <a:lnTo>
                    <a:pt x="1098" y="6"/>
                  </a:lnTo>
                  <a:lnTo>
                    <a:pt x="1156" y="13"/>
                  </a:lnTo>
                  <a:lnTo>
                    <a:pt x="1214" y="24"/>
                  </a:lnTo>
                  <a:lnTo>
                    <a:pt x="1272" y="40"/>
                  </a:lnTo>
                  <a:lnTo>
                    <a:pt x="1330" y="64"/>
                  </a:lnTo>
                  <a:lnTo>
                    <a:pt x="1389" y="94"/>
                  </a:lnTo>
                  <a:lnTo>
                    <a:pt x="1448" y="131"/>
                  </a:lnTo>
                  <a:lnTo>
                    <a:pt x="1509" y="178"/>
                  </a:lnTo>
                  <a:lnTo>
                    <a:pt x="1485" y="178"/>
                  </a:lnTo>
                  <a:lnTo>
                    <a:pt x="1427" y="135"/>
                  </a:lnTo>
                  <a:lnTo>
                    <a:pt x="1371" y="101"/>
                  </a:lnTo>
                  <a:lnTo>
                    <a:pt x="1314" y="73"/>
                  </a:lnTo>
                  <a:lnTo>
                    <a:pt x="1258" y="51"/>
                  </a:lnTo>
                  <a:lnTo>
                    <a:pt x="1201" y="36"/>
                  </a:lnTo>
                  <a:lnTo>
                    <a:pt x="1146" y="27"/>
                  </a:lnTo>
                  <a:lnTo>
                    <a:pt x="1090" y="20"/>
                  </a:lnTo>
                  <a:lnTo>
                    <a:pt x="1033" y="17"/>
                  </a:lnTo>
                  <a:lnTo>
                    <a:pt x="977" y="16"/>
                  </a:lnTo>
                  <a:lnTo>
                    <a:pt x="918" y="17"/>
                  </a:lnTo>
                  <a:lnTo>
                    <a:pt x="860" y="18"/>
                  </a:lnTo>
                  <a:lnTo>
                    <a:pt x="785" y="20"/>
                  </a:lnTo>
                  <a:lnTo>
                    <a:pt x="708" y="21"/>
                  </a:lnTo>
                  <a:lnTo>
                    <a:pt x="653" y="20"/>
                  </a:lnTo>
                  <a:lnTo>
                    <a:pt x="599" y="18"/>
                  </a:lnTo>
                  <a:lnTo>
                    <a:pt x="546" y="17"/>
                  </a:lnTo>
                  <a:lnTo>
                    <a:pt x="492" y="16"/>
                  </a:lnTo>
                  <a:lnTo>
                    <a:pt x="440" y="17"/>
                  </a:lnTo>
                  <a:lnTo>
                    <a:pt x="389" y="20"/>
                  </a:lnTo>
                  <a:lnTo>
                    <a:pt x="338" y="27"/>
                  </a:lnTo>
                  <a:lnTo>
                    <a:pt x="287" y="38"/>
                  </a:lnTo>
                  <a:lnTo>
                    <a:pt x="236" y="53"/>
                  </a:lnTo>
                  <a:lnTo>
                    <a:pt x="183" y="73"/>
                  </a:lnTo>
                  <a:lnTo>
                    <a:pt x="131" y="101"/>
                  </a:lnTo>
                  <a:lnTo>
                    <a:pt x="77" y="135"/>
                  </a:lnTo>
                  <a:lnTo>
                    <a:pt x="24" y="178"/>
                  </a:lnTo>
                  <a:lnTo>
                    <a:pt x="0" y="178"/>
                  </a:lnTo>
                  <a:lnTo>
                    <a:pt x="4" y="175"/>
                  </a:lnTo>
                  <a:lnTo>
                    <a:pt x="61" y="130"/>
                  </a:lnTo>
                  <a:lnTo>
                    <a:pt x="116" y="93"/>
                  </a:lnTo>
                  <a:lnTo>
                    <a:pt x="170" y="64"/>
                  </a:lnTo>
                  <a:lnTo>
                    <a:pt x="223" y="40"/>
                  </a:lnTo>
                  <a:lnTo>
                    <a:pt x="277" y="24"/>
                  </a:lnTo>
                  <a:lnTo>
                    <a:pt x="329" y="13"/>
                  </a:lnTo>
                  <a:lnTo>
                    <a:pt x="382" y="6"/>
                  </a:lnTo>
                  <a:lnTo>
                    <a:pt x="435" y="2"/>
                  </a:lnTo>
                  <a:lnTo>
                    <a:pt x="489" y="2"/>
                  </a:lnTo>
                  <a:lnTo>
                    <a:pt x="544" y="2"/>
                  </a:lnTo>
                  <a:lnTo>
                    <a:pt x="599" y="3"/>
                  </a:lnTo>
                  <a:lnTo>
                    <a:pt x="653" y="6"/>
                  </a:lnTo>
                  <a:lnTo>
                    <a:pt x="708" y="6"/>
                  </a:lnTo>
                  <a:lnTo>
                    <a:pt x="785" y="6"/>
                  </a:lnTo>
                  <a:lnTo>
                    <a:pt x="858" y="3"/>
                  </a:lnTo>
                  <a:lnTo>
                    <a:pt x="920" y="2"/>
                  </a:lnTo>
                  <a:lnTo>
                    <a:pt x="980" y="0"/>
                  </a:lnTo>
                  <a:close/>
                </a:path>
              </a:pathLst>
            </a:custGeom>
            <a:grpFill/>
            <a:ln w="0">
              <a:solidFill>
                <a:schemeClr val="accent1"/>
              </a:solidFill>
              <a:prstDash val="solid"/>
              <a:round/>
            </a:ln>
          </p:spPr>
          <p:txBody>
            <a:bodyPr vert="horz" wrap="square" lIns="91440" tIns="45720" rIns="91440" bIns="45720" numCol="1" anchor="t" anchorCtr="0" compatLnSpc="1"/>
            <a:lstStyle/>
            <a:p>
              <a:endParaRPr lang="zh-CN" altLang="en-US">
                <a:cs typeface="+mn-ea"/>
                <a:sym typeface="+mn-lt"/>
              </a:endParaRPr>
            </a:p>
          </p:txBody>
        </p:sp>
        <p:sp>
          <p:nvSpPr>
            <p:cNvPr id="38" name="Freeform 297"/>
            <p:cNvSpPr/>
            <p:nvPr/>
          </p:nvSpPr>
          <p:spPr bwMode="auto">
            <a:xfrm>
              <a:off x="4081463" y="6045201"/>
              <a:ext cx="439738" cy="153988"/>
            </a:xfrm>
            <a:custGeom>
              <a:avLst/>
              <a:gdLst>
                <a:gd name="T0" fmla="*/ 134 w 277"/>
                <a:gd name="T1" fmla="*/ 1 h 97"/>
                <a:gd name="T2" fmla="*/ 144 w 277"/>
                <a:gd name="T3" fmla="*/ 31 h 97"/>
                <a:gd name="T4" fmla="*/ 155 w 277"/>
                <a:gd name="T5" fmla="*/ 48 h 97"/>
                <a:gd name="T6" fmla="*/ 181 w 277"/>
                <a:gd name="T7" fmla="*/ 20 h 97"/>
                <a:gd name="T8" fmla="*/ 199 w 277"/>
                <a:gd name="T9" fmla="*/ 15 h 97"/>
                <a:gd name="T10" fmla="*/ 203 w 277"/>
                <a:gd name="T11" fmla="*/ 22 h 97"/>
                <a:gd name="T12" fmla="*/ 194 w 277"/>
                <a:gd name="T13" fmla="*/ 45 h 97"/>
                <a:gd name="T14" fmla="*/ 207 w 277"/>
                <a:gd name="T15" fmla="*/ 42 h 97"/>
                <a:gd name="T16" fmla="*/ 255 w 277"/>
                <a:gd name="T17" fmla="*/ 13 h 97"/>
                <a:gd name="T18" fmla="*/ 277 w 277"/>
                <a:gd name="T19" fmla="*/ 16 h 97"/>
                <a:gd name="T20" fmla="*/ 259 w 277"/>
                <a:gd name="T21" fmla="*/ 51 h 97"/>
                <a:gd name="T22" fmla="*/ 252 w 277"/>
                <a:gd name="T23" fmla="*/ 53 h 97"/>
                <a:gd name="T24" fmla="*/ 250 w 277"/>
                <a:gd name="T25" fmla="*/ 46 h 97"/>
                <a:gd name="T26" fmla="*/ 247 w 277"/>
                <a:gd name="T27" fmla="*/ 27 h 97"/>
                <a:gd name="T28" fmla="*/ 200 w 277"/>
                <a:gd name="T29" fmla="*/ 59 h 97"/>
                <a:gd name="T30" fmla="*/ 182 w 277"/>
                <a:gd name="T31" fmla="*/ 67 h 97"/>
                <a:gd name="T32" fmla="*/ 183 w 277"/>
                <a:gd name="T33" fmla="*/ 48 h 97"/>
                <a:gd name="T34" fmla="*/ 179 w 277"/>
                <a:gd name="T35" fmla="*/ 35 h 97"/>
                <a:gd name="T36" fmla="*/ 156 w 277"/>
                <a:gd name="T37" fmla="*/ 60 h 97"/>
                <a:gd name="T38" fmla="*/ 146 w 277"/>
                <a:gd name="T39" fmla="*/ 66 h 97"/>
                <a:gd name="T40" fmla="*/ 135 w 277"/>
                <a:gd name="T41" fmla="*/ 48 h 97"/>
                <a:gd name="T42" fmla="*/ 128 w 277"/>
                <a:gd name="T43" fmla="*/ 13 h 97"/>
                <a:gd name="T44" fmla="*/ 124 w 277"/>
                <a:gd name="T45" fmla="*/ 55 h 97"/>
                <a:gd name="T46" fmla="*/ 128 w 277"/>
                <a:gd name="T47" fmla="*/ 79 h 97"/>
                <a:gd name="T48" fmla="*/ 120 w 277"/>
                <a:gd name="T49" fmla="*/ 82 h 97"/>
                <a:gd name="T50" fmla="*/ 94 w 277"/>
                <a:gd name="T51" fmla="*/ 51 h 97"/>
                <a:gd name="T52" fmla="*/ 109 w 277"/>
                <a:gd name="T53" fmla="*/ 89 h 97"/>
                <a:gd name="T54" fmla="*/ 104 w 277"/>
                <a:gd name="T55" fmla="*/ 95 h 97"/>
                <a:gd name="T56" fmla="*/ 95 w 277"/>
                <a:gd name="T57" fmla="*/ 92 h 97"/>
                <a:gd name="T58" fmla="*/ 91 w 277"/>
                <a:gd name="T59" fmla="*/ 97 h 97"/>
                <a:gd name="T60" fmla="*/ 87 w 277"/>
                <a:gd name="T61" fmla="*/ 95 h 97"/>
                <a:gd name="T62" fmla="*/ 83 w 277"/>
                <a:gd name="T63" fmla="*/ 81 h 97"/>
                <a:gd name="T64" fmla="*/ 24 w 277"/>
                <a:gd name="T65" fmla="*/ 37 h 97"/>
                <a:gd name="T66" fmla="*/ 0 w 277"/>
                <a:gd name="T67" fmla="*/ 22 h 97"/>
                <a:gd name="T68" fmla="*/ 4 w 277"/>
                <a:gd name="T69" fmla="*/ 16 h 97"/>
                <a:gd name="T70" fmla="*/ 43 w 277"/>
                <a:gd name="T71" fmla="*/ 33 h 97"/>
                <a:gd name="T72" fmla="*/ 91 w 277"/>
                <a:gd name="T73" fmla="*/ 75 h 97"/>
                <a:gd name="T74" fmla="*/ 80 w 277"/>
                <a:gd name="T75" fmla="*/ 44 h 97"/>
                <a:gd name="T76" fmla="*/ 75 w 277"/>
                <a:gd name="T77" fmla="*/ 23 h 97"/>
                <a:gd name="T78" fmla="*/ 80 w 277"/>
                <a:gd name="T79" fmla="*/ 20 h 97"/>
                <a:gd name="T80" fmla="*/ 104 w 277"/>
                <a:gd name="T81" fmla="*/ 48 h 97"/>
                <a:gd name="T82" fmla="*/ 113 w 277"/>
                <a:gd name="T83" fmla="*/ 49 h 97"/>
                <a:gd name="T84" fmla="*/ 119 w 277"/>
                <a:gd name="T85" fmla="*/ 9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77" h="97">
                  <a:moveTo>
                    <a:pt x="130" y="0"/>
                  </a:moveTo>
                  <a:lnTo>
                    <a:pt x="131" y="0"/>
                  </a:lnTo>
                  <a:lnTo>
                    <a:pt x="134" y="1"/>
                  </a:lnTo>
                  <a:lnTo>
                    <a:pt x="135" y="2"/>
                  </a:lnTo>
                  <a:lnTo>
                    <a:pt x="141" y="16"/>
                  </a:lnTo>
                  <a:lnTo>
                    <a:pt x="144" y="31"/>
                  </a:lnTo>
                  <a:lnTo>
                    <a:pt x="145" y="42"/>
                  </a:lnTo>
                  <a:lnTo>
                    <a:pt x="148" y="53"/>
                  </a:lnTo>
                  <a:lnTo>
                    <a:pt x="155" y="48"/>
                  </a:lnTo>
                  <a:lnTo>
                    <a:pt x="160" y="41"/>
                  </a:lnTo>
                  <a:lnTo>
                    <a:pt x="170" y="30"/>
                  </a:lnTo>
                  <a:lnTo>
                    <a:pt x="181" y="20"/>
                  </a:lnTo>
                  <a:lnTo>
                    <a:pt x="193" y="15"/>
                  </a:lnTo>
                  <a:lnTo>
                    <a:pt x="196" y="13"/>
                  </a:lnTo>
                  <a:lnTo>
                    <a:pt x="199" y="15"/>
                  </a:lnTo>
                  <a:lnTo>
                    <a:pt x="201" y="17"/>
                  </a:lnTo>
                  <a:lnTo>
                    <a:pt x="203" y="20"/>
                  </a:lnTo>
                  <a:lnTo>
                    <a:pt x="203" y="22"/>
                  </a:lnTo>
                  <a:lnTo>
                    <a:pt x="203" y="23"/>
                  </a:lnTo>
                  <a:lnTo>
                    <a:pt x="197" y="35"/>
                  </a:lnTo>
                  <a:lnTo>
                    <a:pt x="194" y="45"/>
                  </a:lnTo>
                  <a:lnTo>
                    <a:pt x="192" y="53"/>
                  </a:lnTo>
                  <a:lnTo>
                    <a:pt x="199" y="48"/>
                  </a:lnTo>
                  <a:lnTo>
                    <a:pt x="207" y="42"/>
                  </a:lnTo>
                  <a:lnTo>
                    <a:pt x="222" y="30"/>
                  </a:lnTo>
                  <a:lnTo>
                    <a:pt x="239" y="20"/>
                  </a:lnTo>
                  <a:lnTo>
                    <a:pt x="255" y="13"/>
                  </a:lnTo>
                  <a:lnTo>
                    <a:pt x="273" y="13"/>
                  </a:lnTo>
                  <a:lnTo>
                    <a:pt x="276" y="15"/>
                  </a:lnTo>
                  <a:lnTo>
                    <a:pt x="277" y="16"/>
                  </a:lnTo>
                  <a:lnTo>
                    <a:pt x="277" y="19"/>
                  </a:lnTo>
                  <a:lnTo>
                    <a:pt x="277" y="22"/>
                  </a:lnTo>
                  <a:lnTo>
                    <a:pt x="259" y="51"/>
                  </a:lnTo>
                  <a:lnTo>
                    <a:pt x="256" y="52"/>
                  </a:lnTo>
                  <a:lnTo>
                    <a:pt x="255" y="53"/>
                  </a:lnTo>
                  <a:lnTo>
                    <a:pt x="252" y="53"/>
                  </a:lnTo>
                  <a:lnTo>
                    <a:pt x="250" y="51"/>
                  </a:lnTo>
                  <a:lnTo>
                    <a:pt x="250" y="49"/>
                  </a:lnTo>
                  <a:lnTo>
                    <a:pt x="250" y="46"/>
                  </a:lnTo>
                  <a:lnTo>
                    <a:pt x="263" y="23"/>
                  </a:lnTo>
                  <a:lnTo>
                    <a:pt x="263" y="23"/>
                  </a:lnTo>
                  <a:lnTo>
                    <a:pt x="247" y="27"/>
                  </a:lnTo>
                  <a:lnTo>
                    <a:pt x="229" y="37"/>
                  </a:lnTo>
                  <a:lnTo>
                    <a:pt x="212" y="49"/>
                  </a:lnTo>
                  <a:lnTo>
                    <a:pt x="200" y="59"/>
                  </a:lnTo>
                  <a:lnTo>
                    <a:pt x="186" y="67"/>
                  </a:lnTo>
                  <a:lnTo>
                    <a:pt x="185" y="68"/>
                  </a:lnTo>
                  <a:lnTo>
                    <a:pt x="182" y="67"/>
                  </a:lnTo>
                  <a:lnTo>
                    <a:pt x="179" y="66"/>
                  </a:lnTo>
                  <a:lnTo>
                    <a:pt x="179" y="63"/>
                  </a:lnTo>
                  <a:lnTo>
                    <a:pt x="183" y="48"/>
                  </a:lnTo>
                  <a:lnTo>
                    <a:pt x="189" y="33"/>
                  </a:lnTo>
                  <a:lnTo>
                    <a:pt x="192" y="26"/>
                  </a:lnTo>
                  <a:lnTo>
                    <a:pt x="179" y="35"/>
                  </a:lnTo>
                  <a:lnTo>
                    <a:pt x="168" y="46"/>
                  </a:lnTo>
                  <a:lnTo>
                    <a:pt x="163" y="53"/>
                  </a:lnTo>
                  <a:lnTo>
                    <a:pt x="156" y="60"/>
                  </a:lnTo>
                  <a:lnTo>
                    <a:pt x="150" y="66"/>
                  </a:lnTo>
                  <a:lnTo>
                    <a:pt x="148" y="66"/>
                  </a:lnTo>
                  <a:lnTo>
                    <a:pt x="146" y="66"/>
                  </a:lnTo>
                  <a:lnTo>
                    <a:pt x="144" y="66"/>
                  </a:lnTo>
                  <a:lnTo>
                    <a:pt x="142" y="64"/>
                  </a:lnTo>
                  <a:lnTo>
                    <a:pt x="135" y="48"/>
                  </a:lnTo>
                  <a:lnTo>
                    <a:pt x="133" y="33"/>
                  </a:lnTo>
                  <a:lnTo>
                    <a:pt x="131" y="23"/>
                  </a:lnTo>
                  <a:lnTo>
                    <a:pt x="128" y="13"/>
                  </a:lnTo>
                  <a:lnTo>
                    <a:pt x="124" y="26"/>
                  </a:lnTo>
                  <a:lnTo>
                    <a:pt x="123" y="40"/>
                  </a:lnTo>
                  <a:lnTo>
                    <a:pt x="124" y="55"/>
                  </a:lnTo>
                  <a:lnTo>
                    <a:pt x="126" y="67"/>
                  </a:lnTo>
                  <a:lnTo>
                    <a:pt x="128" y="77"/>
                  </a:lnTo>
                  <a:lnTo>
                    <a:pt x="128" y="79"/>
                  </a:lnTo>
                  <a:lnTo>
                    <a:pt x="126" y="82"/>
                  </a:lnTo>
                  <a:lnTo>
                    <a:pt x="123" y="82"/>
                  </a:lnTo>
                  <a:lnTo>
                    <a:pt x="120" y="82"/>
                  </a:lnTo>
                  <a:lnTo>
                    <a:pt x="106" y="68"/>
                  </a:lnTo>
                  <a:lnTo>
                    <a:pt x="95" y="53"/>
                  </a:lnTo>
                  <a:lnTo>
                    <a:pt x="94" y="51"/>
                  </a:lnTo>
                  <a:lnTo>
                    <a:pt x="97" y="56"/>
                  </a:lnTo>
                  <a:lnTo>
                    <a:pt x="104" y="73"/>
                  </a:lnTo>
                  <a:lnTo>
                    <a:pt x="109" y="89"/>
                  </a:lnTo>
                  <a:lnTo>
                    <a:pt x="109" y="92"/>
                  </a:lnTo>
                  <a:lnTo>
                    <a:pt x="108" y="95"/>
                  </a:lnTo>
                  <a:lnTo>
                    <a:pt x="104" y="95"/>
                  </a:lnTo>
                  <a:lnTo>
                    <a:pt x="101" y="95"/>
                  </a:lnTo>
                  <a:lnTo>
                    <a:pt x="95" y="90"/>
                  </a:lnTo>
                  <a:lnTo>
                    <a:pt x="95" y="92"/>
                  </a:lnTo>
                  <a:lnTo>
                    <a:pt x="95" y="95"/>
                  </a:lnTo>
                  <a:lnTo>
                    <a:pt x="94" y="96"/>
                  </a:lnTo>
                  <a:lnTo>
                    <a:pt x="91" y="97"/>
                  </a:lnTo>
                  <a:lnTo>
                    <a:pt x="91" y="97"/>
                  </a:lnTo>
                  <a:lnTo>
                    <a:pt x="88" y="96"/>
                  </a:lnTo>
                  <a:lnTo>
                    <a:pt x="87" y="95"/>
                  </a:lnTo>
                  <a:lnTo>
                    <a:pt x="86" y="92"/>
                  </a:lnTo>
                  <a:lnTo>
                    <a:pt x="84" y="86"/>
                  </a:lnTo>
                  <a:lnTo>
                    <a:pt x="83" y="81"/>
                  </a:lnTo>
                  <a:lnTo>
                    <a:pt x="64" y="66"/>
                  </a:lnTo>
                  <a:lnTo>
                    <a:pt x="44" y="51"/>
                  </a:lnTo>
                  <a:lnTo>
                    <a:pt x="24" y="37"/>
                  </a:lnTo>
                  <a:lnTo>
                    <a:pt x="3" y="26"/>
                  </a:lnTo>
                  <a:lnTo>
                    <a:pt x="0" y="23"/>
                  </a:lnTo>
                  <a:lnTo>
                    <a:pt x="0" y="22"/>
                  </a:lnTo>
                  <a:lnTo>
                    <a:pt x="0" y="19"/>
                  </a:lnTo>
                  <a:lnTo>
                    <a:pt x="2" y="17"/>
                  </a:lnTo>
                  <a:lnTo>
                    <a:pt x="4" y="16"/>
                  </a:lnTo>
                  <a:lnTo>
                    <a:pt x="6" y="16"/>
                  </a:lnTo>
                  <a:lnTo>
                    <a:pt x="24" y="23"/>
                  </a:lnTo>
                  <a:lnTo>
                    <a:pt x="43" y="33"/>
                  </a:lnTo>
                  <a:lnTo>
                    <a:pt x="62" y="44"/>
                  </a:lnTo>
                  <a:lnTo>
                    <a:pt x="79" y="59"/>
                  </a:lnTo>
                  <a:lnTo>
                    <a:pt x="91" y="75"/>
                  </a:lnTo>
                  <a:lnTo>
                    <a:pt x="95" y="78"/>
                  </a:lnTo>
                  <a:lnTo>
                    <a:pt x="87" y="60"/>
                  </a:lnTo>
                  <a:lnTo>
                    <a:pt x="80" y="44"/>
                  </a:lnTo>
                  <a:lnTo>
                    <a:pt x="73" y="26"/>
                  </a:lnTo>
                  <a:lnTo>
                    <a:pt x="73" y="24"/>
                  </a:lnTo>
                  <a:lnTo>
                    <a:pt x="75" y="23"/>
                  </a:lnTo>
                  <a:lnTo>
                    <a:pt x="76" y="22"/>
                  </a:lnTo>
                  <a:lnTo>
                    <a:pt x="77" y="20"/>
                  </a:lnTo>
                  <a:lnTo>
                    <a:pt x="80" y="20"/>
                  </a:lnTo>
                  <a:lnTo>
                    <a:pt x="82" y="22"/>
                  </a:lnTo>
                  <a:lnTo>
                    <a:pt x="94" y="34"/>
                  </a:lnTo>
                  <a:lnTo>
                    <a:pt x="104" y="48"/>
                  </a:lnTo>
                  <a:lnTo>
                    <a:pt x="109" y="56"/>
                  </a:lnTo>
                  <a:lnTo>
                    <a:pt x="115" y="63"/>
                  </a:lnTo>
                  <a:lnTo>
                    <a:pt x="113" y="49"/>
                  </a:lnTo>
                  <a:lnTo>
                    <a:pt x="113" y="34"/>
                  </a:lnTo>
                  <a:lnTo>
                    <a:pt x="115" y="22"/>
                  </a:lnTo>
                  <a:lnTo>
                    <a:pt x="119" y="9"/>
                  </a:lnTo>
                  <a:lnTo>
                    <a:pt x="127" y="1"/>
                  </a:lnTo>
                  <a:lnTo>
                    <a:pt x="130" y="0"/>
                  </a:lnTo>
                  <a:close/>
                </a:path>
              </a:pathLst>
            </a:custGeom>
            <a:grpFill/>
            <a:ln w="0">
              <a:solidFill>
                <a:schemeClr val="accent1"/>
              </a:solidFill>
              <a:prstDash val="solid"/>
              <a:round/>
            </a:ln>
          </p:spPr>
          <p:txBody>
            <a:bodyPr vert="horz" wrap="square" lIns="91440" tIns="45720" rIns="91440" bIns="45720" numCol="1" anchor="t" anchorCtr="0" compatLnSpc="1"/>
            <a:lstStyle/>
            <a:p>
              <a:endParaRPr lang="zh-CN" altLang="en-US">
                <a:cs typeface="+mn-ea"/>
                <a:sym typeface="+mn-lt"/>
              </a:endParaRPr>
            </a:p>
          </p:txBody>
        </p:sp>
        <p:sp>
          <p:nvSpPr>
            <p:cNvPr id="39" name="Freeform 298"/>
            <p:cNvSpPr/>
            <p:nvPr/>
          </p:nvSpPr>
          <p:spPr bwMode="auto">
            <a:xfrm>
              <a:off x="3333751" y="5849938"/>
              <a:ext cx="180975" cy="311150"/>
            </a:xfrm>
            <a:custGeom>
              <a:avLst/>
              <a:gdLst>
                <a:gd name="T0" fmla="*/ 8 w 114"/>
                <a:gd name="T1" fmla="*/ 0 h 196"/>
                <a:gd name="T2" fmla="*/ 11 w 114"/>
                <a:gd name="T3" fmla="*/ 1 h 196"/>
                <a:gd name="T4" fmla="*/ 14 w 114"/>
                <a:gd name="T5" fmla="*/ 3 h 196"/>
                <a:gd name="T6" fmla="*/ 15 w 114"/>
                <a:gd name="T7" fmla="*/ 5 h 196"/>
                <a:gd name="T8" fmla="*/ 26 w 114"/>
                <a:gd name="T9" fmla="*/ 33 h 196"/>
                <a:gd name="T10" fmla="*/ 41 w 114"/>
                <a:gd name="T11" fmla="*/ 63 h 196"/>
                <a:gd name="T12" fmla="*/ 59 w 114"/>
                <a:gd name="T13" fmla="*/ 92 h 196"/>
                <a:gd name="T14" fmla="*/ 77 w 114"/>
                <a:gd name="T15" fmla="*/ 123 h 196"/>
                <a:gd name="T16" fmla="*/ 97 w 114"/>
                <a:gd name="T17" fmla="*/ 154 h 196"/>
                <a:gd name="T18" fmla="*/ 114 w 114"/>
                <a:gd name="T19" fmla="*/ 186 h 196"/>
                <a:gd name="T20" fmla="*/ 114 w 114"/>
                <a:gd name="T21" fmla="*/ 187 h 196"/>
                <a:gd name="T22" fmla="*/ 114 w 114"/>
                <a:gd name="T23" fmla="*/ 190 h 196"/>
                <a:gd name="T24" fmla="*/ 113 w 114"/>
                <a:gd name="T25" fmla="*/ 193 h 196"/>
                <a:gd name="T26" fmla="*/ 110 w 114"/>
                <a:gd name="T27" fmla="*/ 194 h 196"/>
                <a:gd name="T28" fmla="*/ 108 w 114"/>
                <a:gd name="T29" fmla="*/ 196 h 196"/>
                <a:gd name="T30" fmla="*/ 105 w 114"/>
                <a:gd name="T31" fmla="*/ 196 h 196"/>
                <a:gd name="T32" fmla="*/ 102 w 114"/>
                <a:gd name="T33" fmla="*/ 194 h 196"/>
                <a:gd name="T34" fmla="*/ 101 w 114"/>
                <a:gd name="T35" fmla="*/ 191 h 196"/>
                <a:gd name="T36" fmla="*/ 84 w 114"/>
                <a:gd name="T37" fmla="*/ 161 h 196"/>
                <a:gd name="T38" fmla="*/ 65 w 114"/>
                <a:gd name="T39" fmla="*/ 129 h 196"/>
                <a:gd name="T40" fmla="*/ 40 w 114"/>
                <a:gd name="T41" fmla="*/ 89 h 196"/>
                <a:gd name="T42" fmla="*/ 18 w 114"/>
                <a:gd name="T43" fmla="*/ 48 h 196"/>
                <a:gd name="T44" fmla="*/ 1 w 114"/>
                <a:gd name="T45" fmla="*/ 10 h 196"/>
                <a:gd name="T46" fmla="*/ 0 w 114"/>
                <a:gd name="T47" fmla="*/ 7 h 196"/>
                <a:gd name="T48" fmla="*/ 1 w 114"/>
                <a:gd name="T49" fmla="*/ 4 h 196"/>
                <a:gd name="T50" fmla="*/ 3 w 114"/>
                <a:gd name="T51" fmla="*/ 3 h 196"/>
                <a:gd name="T52" fmla="*/ 6 w 114"/>
                <a:gd name="T53" fmla="*/ 1 h 196"/>
                <a:gd name="T54" fmla="*/ 8 w 114"/>
                <a:gd name="T55" fmla="*/ 0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14" h="196">
                  <a:moveTo>
                    <a:pt x="8" y="0"/>
                  </a:moveTo>
                  <a:lnTo>
                    <a:pt x="11" y="1"/>
                  </a:lnTo>
                  <a:lnTo>
                    <a:pt x="14" y="3"/>
                  </a:lnTo>
                  <a:lnTo>
                    <a:pt x="15" y="5"/>
                  </a:lnTo>
                  <a:lnTo>
                    <a:pt x="26" y="33"/>
                  </a:lnTo>
                  <a:lnTo>
                    <a:pt x="41" y="63"/>
                  </a:lnTo>
                  <a:lnTo>
                    <a:pt x="59" y="92"/>
                  </a:lnTo>
                  <a:lnTo>
                    <a:pt x="77" y="123"/>
                  </a:lnTo>
                  <a:lnTo>
                    <a:pt x="97" y="154"/>
                  </a:lnTo>
                  <a:lnTo>
                    <a:pt x="114" y="186"/>
                  </a:lnTo>
                  <a:lnTo>
                    <a:pt x="114" y="187"/>
                  </a:lnTo>
                  <a:lnTo>
                    <a:pt x="114" y="190"/>
                  </a:lnTo>
                  <a:lnTo>
                    <a:pt x="113" y="193"/>
                  </a:lnTo>
                  <a:lnTo>
                    <a:pt x="110" y="194"/>
                  </a:lnTo>
                  <a:lnTo>
                    <a:pt x="108" y="196"/>
                  </a:lnTo>
                  <a:lnTo>
                    <a:pt x="105" y="196"/>
                  </a:lnTo>
                  <a:lnTo>
                    <a:pt x="102" y="194"/>
                  </a:lnTo>
                  <a:lnTo>
                    <a:pt x="101" y="191"/>
                  </a:lnTo>
                  <a:lnTo>
                    <a:pt x="84" y="161"/>
                  </a:lnTo>
                  <a:lnTo>
                    <a:pt x="65" y="129"/>
                  </a:lnTo>
                  <a:lnTo>
                    <a:pt x="40" y="89"/>
                  </a:lnTo>
                  <a:lnTo>
                    <a:pt x="18" y="48"/>
                  </a:lnTo>
                  <a:lnTo>
                    <a:pt x="1" y="10"/>
                  </a:lnTo>
                  <a:lnTo>
                    <a:pt x="0" y="7"/>
                  </a:lnTo>
                  <a:lnTo>
                    <a:pt x="1" y="4"/>
                  </a:lnTo>
                  <a:lnTo>
                    <a:pt x="3" y="3"/>
                  </a:lnTo>
                  <a:lnTo>
                    <a:pt x="6" y="1"/>
                  </a:lnTo>
                  <a:lnTo>
                    <a:pt x="8" y="0"/>
                  </a:lnTo>
                  <a:close/>
                </a:path>
              </a:pathLst>
            </a:custGeom>
            <a:grpFill/>
            <a:ln w="0">
              <a:solidFill>
                <a:schemeClr val="accent1"/>
              </a:solidFill>
              <a:prstDash val="solid"/>
              <a:round/>
            </a:ln>
          </p:spPr>
          <p:txBody>
            <a:bodyPr vert="horz" wrap="square" lIns="91440" tIns="45720" rIns="91440" bIns="45720" numCol="1" anchor="t" anchorCtr="0" compatLnSpc="1"/>
            <a:lstStyle/>
            <a:p>
              <a:endParaRPr lang="zh-CN" altLang="en-US">
                <a:cs typeface="+mn-ea"/>
                <a:sym typeface="+mn-lt"/>
              </a:endParaRPr>
            </a:p>
          </p:txBody>
        </p:sp>
        <p:sp>
          <p:nvSpPr>
            <p:cNvPr id="40" name="Freeform 299"/>
            <p:cNvSpPr/>
            <p:nvPr/>
          </p:nvSpPr>
          <p:spPr bwMode="auto">
            <a:xfrm>
              <a:off x="2998788" y="5443538"/>
              <a:ext cx="530225" cy="692150"/>
            </a:xfrm>
            <a:custGeom>
              <a:avLst/>
              <a:gdLst>
                <a:gd name="T0" fmla="*/ 106 w 334"/>
                <a:gd name="T1" fmla="*/ 7 h 436"/>
                <a:gd name="T2" fmla="*/ 133 w 334"/>
                <a:gd name="T3" fmla="*/ 42 h 436"/>
                <a:gd name="T4" fmla="*/ 144 w 334"/>
                <a:gd name="T5" fmla="*/ 73 h 436"/>
                <a:gd name="T6" fmla="*/ 188 w 334"/>
                <a:gd name="T7" fmla="*/ 75 h 436"/>
                <a:gd name="T8" fmla="*/ 221 w 334"/>
                <a:gd name="T9" fmla="*/ 117 h 436"/>
                <a:gd name="T10" fmla="*/ 252 w 334"/>
                <a:gd name="T11" fmla="*/ 154 h 436"/>
                <a:gd name="T12" fmla="*/ 288 w 334"/>
                <a:gd name="T13" fmla="*/ 187 h 436"/>
                <a:gd name="T14" fmla="*/ 291 w 334"/>
                <a:gd name="T15" fmla="*/ 234 h 436"/>
                <a:gd name="T16" fmla="*/ 325 w 334"/>
                <a:gd name="T17" fmla="*/ 272 h 436"/>
                <a:gd name="T18" fmla="*/ 330 w 334"/>
                <a:gd name="T19" fmla="*/ 322 h 436"/>
                <a:gd name="T20" fmla="*/ 314 w 334"/>
                <a:gd name="T21" fmla="*/ 340 h 436"/>
                <a:gd name="T22" fmla="*/ 308 w 334"/>
                <a:gd name="T23" fmla="*/ 336 h 436"/>
                <a:gd name="T24" fmla="*/ 308 w 334"/>
                <a:gd name="T25" fmla="*/ 329 h 436"/>
                <a:gd name="T26" fmla="*/ 312 w 334"/>
                <a:gd name="T27" fmla="*/ 275 h 436"/>
                <a:gd name="T28" fmla="*/ 276 w 334"/>
                <a:gd name="T29" fmla="*/ 241 h 436"/>
                <a:gd name="T30" fmla="*/ 263 w 334"/>
                <a:gd name="T31" fmla="*/ 230 h 436"/>
                <a:gd name="T32" fmla="*/ 274 w 334"/>
                <a:gd name="T33" fmla="*/ 191 h 436"/>
                <a:gd name="T34" fmla="*/ 243 w 334"/>
                <a:gd name="T35" fmla="*/ 165 h 436"/>
                <a:gd name="T36" fmla="*/ 214 w 334"/>
                <a:gd name="T37" fmla="*/ 161 h 436"/>
                <a:gd name="T38" fmla="*/ 211 w 334"/>
                <a:gd name="T39" fmla="*/ 137 h 436"/>
                <a:gd name="T40" fmla="*/ 181 w 334"/>
                <a:gd name="T41" fmla="*/ 88 h 436"/>
                <a:gd name="T42" fmla="*/ 144 w 334"/>
                <a:gd name="T43" fmla="*/ 89 h 436"/>
                <a:gd name="T44" fmla="*/ 135 w 334"/>
                <a:gd name="T45" fmla="*/ 88 h 436"/>
                <a:gd name="T46" fmla="*/ 124 w 334"/>
                <a:gd name="T47" fmla="*/ 62 h 436"/>
                <a:gd name="T48" fmla="*/ 108 w 334"/>
                <a:gd name="T49" fmla="*/ 27 h 436"/>
                <a:gd name="T50" fmla="*/ 72 w 334"/>
                <a:gd name="T51" fmla="*/ 15 h 436"/>
                <a:gd name="T52" fmla="*/ 49 w 334"/>
                <a:gd name="T53" fmla="*/ 38 h 436"/>
                <a:gd name="T54" fmla="*/ 49 w 334"/>
                <a:gd name="T55" fmla="*/ 70 h 436"/>
                <a:gd name="T56" fmla="*/ 54 w 334"/>
                <a:gd name="T57" fmla="*/ 92 h 436"/>
                <a:gd name="T58" fmla="*/ 43 w 334"/>
                <a:gd name="T59" fmla="*/ 125 h 436"/>
                <a:gd name="T60" fmla="*/ 24 w 334"/>
                <a:gd name="T61" fmla="*/ 153 h 436"/>
                <a:gd name="T62" fmla="*/ 21 w 334"/>
                <a:gd name="T63" fmla="*/ 193 h 436"/>
                <a:gd name="T64" fmla="*/ 55 w 334"/>
                <a:gd name="T65" fmla="*/ 209 h 436"/>
                <a:gd name="T66" fmla="*/ 90 w 334"/>
                <a:gd name="T67" fmla="*/ 223 h 436"/>
                <a:gd name="T68" fmla="*/ 105 w 334"/>
                <a:gd name="T69" fmla="*/ 253 h 436"/>
                <a:gd name="T70" fmla="*/ 94 w 334"/>
                <a:gd name="T71" fmla="*/ 275 h 436"/>
                <a:gd name="T72" fmla="*/ 83 w 334"/>
                <a:gd name="T73" fmla="*/ 296 h 436"/>
                <a:gd name="T74" fmla="*/ 79 w 334"/>
                <a:gd name="T75" fmla="*/ 362 h 436"/>
                <a:gd name="T76" fmla="*/ 108 w 334"/>
                <a:gd name="T77" fmla="*/ 413 h 436"/>
                <a:gd name="T78" fmla="*/ 166 w 334"/>
                <a:gd name="T79" fmla="*/ 414 h 436"/>
                <a:gd name="T80" fmla="*/ 171 w 334"/>
                <a:gd name="T81" fmla="*/ 409 h 436"/>
                <a:gd name="T82" fmla="*/ 178 w 334"/>
                <a:gd name="T83" fmla="*/ 406 h 436"/>
                <a:gd name="T84" fmla="*/ 185 w 334"/>
                <a:gd name="T85" fmla="*/ 407 h 436"/>
                <a:gd name="T86" fmla="*/ 188 w 334"/>
                <a:gd name="T87" fmla="*/ 416 h 436"/>
                <a:gd name="T88" fmla="*/ 182 w 334"/>
                <a:gd name="T89" fmla="*/ 421 h 436"/>
                <a:gd name="T90" fmla="*/ 115 w 334"/>
                <a:gd name="T91" fmla="*/ 432 h 436"/>
                <a:gd name="T92" fmla="*/ 72 w 334"/>
                <a:gd name="T93" fmla="*/ 387 h 436"/>
                <a:gd name="T94" fmla="*/ 62 w 334"/>
                <a:gd name="T95" fmla="*/ 314 h 436"/>
                <a:gd name="T96" fmla="*/ 83 w 334"/>
                <a:gd name="T97" fmla="*/ 267 h 436"/>
                <a:gd name="T98" fmla="*/ 90 w 334"/>
                <a:gd name="T99" fmla="*/ 248 h 436"/>
                <a:gd name="T100" fmla="*/ 66 w 334"/>
                <a:gd name="T101" fmla="*/ 226 h 436"/>
                <a:gd name="T102" fmla="*/ 28 w 334"/>
                <a:gd name="T103" fmla="*/ 215 h 436"/>
                <a:gd name="T104" fmla="*/ 2 w 334"/>
                <a:gd name="T105" fmla="*/ 183 h 436"/>
                <a:gd name="T106" fmla="*/ 13 w 334"/>
                <a:gd name="T107" fmla="*/ 143 h 436"/>
                <a:gd name="T108" fmla="*/ 31 w 334"/>
                <a:gd name="T109" fmla="*/ 118 h 436"/>
                <a:gd name="T110" fmla="*/ 40 w 334"/>
                <a:gd name="T111" fmla="*/ 92 h 436"/>
                <a:gd name="T112" fmla="*/ 35 w 334"/>
                <a:gd name="T113" fmla="*/ 74 h 436"/>
                <a:gd name="T114" fmla="*/ 35 w 334"/>
                <a:gd name="T115" fmla="*/ 33 h 436"/>
                <a:gd name="T116" fmla="*/ 62 w 334"/>
                <a:gd name="T117" fmla="*/ 2 h 4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34" h="436">
                  <a:moveTo>
                    <a:pt x="76" y="0"/>
                  </a:moveTo>
                  <a:lnTo>
                    <a:pt x="90" y="1"/>
                  </a:lnTo>
                  <a:lnTo>
                    <a:pt x="106" y="7"/>
                  </a:lnTo>
                  <a:lnTo>
                    <a:pt x="117" y="16"/>
                  </a:lnTo>
                  <a:lnTo>
                    <a:pt x="127" y="29"/>
                  </a:lnTo>
                  <a:lnTo>
                    <a:pt x="133" y="42"/>
                  </a:lnTo>
                  <a:lnTo>
                    <a:pt x="138" y="58"/>
                  </a:lnTo>
                  <a:lnTo>
                    <a:pt x="141" y="66"/>
                  </a:lnTo>
                  <a:lnTo>
                    <a:pt x="144" y="73"/>
                  </a:lnTo>
                  <a:lnTo>
                    <a:pt x="162" y="69"/>
                  </a:lnTo>
                  <a:lnTo>
                    <a:pt x="177" y="71"/>
                  </a:lnTo>
                  <a:lnTo>
                    <a:pt x="188" y="75"/>
                  </a:lnTo>
                  <a:lnTo>
                    <a:pt x="201" y="87"/>
                  </a:lnTo>
                  <a:lnTo>
                    <a:pt x="212" y="100"/>
                  </a:lnTo>
                  <a:lnTo>
                    <a:pt x="221" y="117"/>
                  </a:lnTo>
                  <a:lnTo>
                    <a:pt x="225" y="133"/>
                  </a:lnTo>
                  <a:lnTo>
                    <a:pt x="228" y="150"/>
                  </a:lnTo>
                  <a:lnTo>
                    <a:pt x="252" y="154"/>
                  </a:lnTo>
                  <a:lnTo>
                    <a:pt x="272" y="161"/>
                  </a:lnTo>
                  <a:lnTo>
                    <a:pt x="283" y="173"/>
                  </a:lnTo>
                  <a:lnTo>
                    <a:pt x="288" y="187"/>
                  </a:lnTo>
                  <a:lnTo>
                    <a:pt x="287" y="205"/>
                  </a:lnTo>
                  <a:lnTo>
                    <a:pt x="280" y="226"/>
                  </a:lnTo>
                  <a:lnTo>
                    <a:pt x="291" y="234"/>
                  </a:lnTo>
                  <a:lnTo>
                    <a:pt x="303" y="244"/>
                  </a:lnTo>
                  <a:lnTo>
                    <a:pt x="316" y="256"/>
                  </a:lnTo>
                  <a:lnTo>
                    <a:pt x="325" y="272"/>
                  </a:lnTo>
                  <a:lnTo>
                    <a:pt x="332" y="289"/>
                  </a:lnTo>
                  <a:lnTo>
                    <a:pt x="334" y="306"/>
                  </a:lnTo>
                  <a:lnTo>
                    <a:pt x="330" y="322"/>
                  </a:lnTo>
                  <a:lnTo>
                    <a:pt x="320" y="337"/>
                  </a:lnTo>
                  <a:lnTo>
                    <a:pt x="317" y="339"/>
                  </a:lnTo>
                  <a:lnTo>
                    <a:pt x="314" y="340"/>
                  </a:lnTo>
                  <a:lnTo>
                    <a:pt x="312" y="340"/>
                  </a:lnTo>
                  <a:lnTo>
                    <a:pt x="309" y="339"/>
                  </a:lnTo>
                  <a:lnTo>
                    <a:pt x="308" y="336"/>
                  </a:lnTo>
                  <a:lnTo>
                    <a:pt x="306" y="333"/>
                  </a:lnTo>
                  <a:lnTo>
                    <a:pt x="306" y="330"/>
                  </a:lnTo>
                  <a:lnTo>
                    <a:pt x="308" y="329"/>
                  </a:lnTo>
                  <a:lnTo>
                    <a:pt x="317" y="311"/>
                  </a:lnTo>
                  <a:lnTo>
                    <a:pt x="319" y="292"/>
                  </a:lnTo>
                  <a:lnTo>
                    <a:pt x="312" y="275"/>
                  </a:lnTo>
                  <a:lnTo>
                    <a:pt x="301" y="261"/>
                  </a:lnTo>
                  <a:lnTo>
                    <a:pt x="288" y="249"/>
                  </a:lnTo>
                  <a:lnTo>
                    <a:pt x="276" y="241"/>
                  </a:lnTo>
                  <a:lnTo>
                    <a:pt x="268" y="235"/>
                  </a:lnTo>
                  <a:lnTo>
                    <a:pt x="265" y="233"/>
                  </a:lnTo>
                  <a:lnTo>
                    <a:pt x="263" y="230"/>
                  </a:lnTo>
                  <a:lnTo>
                    <a:pt x="265" y="226"/>
                  </a:lnTo>
                  <a:lnTo>
                    <a:pt x="272" y="206"/>
                  </a:lnTo>
                  <a:lnTo>
                    <a:pt x="274" y="191"/>
                  </a:lnTo>
                  <a:lnTo>
                    <a:pt x="270" y="180"/>
                  </a:lnTo>
                  <a:lnTo>
                    <a:pt x="261" y="172"/>
                  </a:lnTo>
                  <a:lnTo>
                    <a:pt x="243" y="165"/>
                  </a:lnTo>
                  <a:lnTo>
                    <a:pt x="219" y="162"/>
                  </a:lnTo>
                  <a:lnTo>
                    <a:pt x="217" y="162"/>
                  </a:lnTo>
                  <a:lnTo>
                    <a:pt x="214" y="161"/>
                  </a:lnTo>
                  <a:lnTo>
                    <a:pt x="212" y="158"/>
                  </a:lnTo>
                  <a:lnTo>
                    <a:pt x="212" y="155"/>
                  </a:lnTo>
                  <a:lnTo>
                    <a:pt x="211" y="137"/>
                  </a:lnTo>
                  <a:lnTo>
                    <a:pt x="206" y="118"/>
                  </a:lnTo>
                  <a:lnTo>
                    <a:pt x="195" y="100"/>
                  </a:lnTo>
                  <a:lnTo>
                    <a:pt x="181" y="88"/>
                  </a:lnTo>
                  <a:lnTo>
                    <a:pt x="168" y="84"/>
                  </a:lnTo>
                  <a:lnTo>
                    <a:pt x="157" y="84"/>
                  </a:lnTo>
                  <a:lnTo>
                    <a:pt x="144" y="89"/>
                  </a:lnTo>
                  <a:lnTo>
                    <a:pt x="141" y="89"/>
                  </a:lnTo>
                  <a:lnTo>
                    <a:pt x="138" y="89"/>
                  </a:lnTo>
                  <a:lnTo>
                    <a:pt x="135" y="88"/>
                  </a:lnTo>
                  <a:lnTo>
                    <a:pt x="134" y="87"/>
                  </a:lnTo>
                  <a:lnTo>
                    <a:pt x="128" y="74"/>
                  </a:lnTo>
                  <a:lnTo>
                    <a:pt x="124" y="62"/>
                  </a:lnTo>
                  <a:lnTo>
                    <a:pt x="120" y="49"/>
                  </a:lnTo>
                  <a:lnTo>
                    <a:pt x="115" y="37"/>
                  </a:lnTo>
                  <a:lnTo>
                    <a:pt x="108" y="27"/>
                  </a:lnTo>
                  <a:lnTo>
                    <a:pt x="100" y="19"/>
                  </a:lnTo>
                  <a:lnTo>
                    <a:pt x="87" y="15"/>
                  </a:lnTo>
                  <a:lnTo>
                    <a:pt x="72" y="15"/>
                  </a:lnTo>
                  <a:lnTo>
                    <a:pt x="60" y="19"/>
                  </a:lnTo>
                  <a:lnTo>
                    <a:pt x="53" y="27"/>
                  </a:lnTo>
                  <a:lnTo>
                    <a:pt x="49" y="38"/>
                  </a:lnTo>
                  <a:lnTo>
                    <a:pt x="46" y="51"/>
                  </a:lnTo>
                  <a:lnTo>
                    <a:pt x="47" y="62"/>
                  </a:lnTo>
                  <a:lnTo>
                    <a:pt x="49" y="70"/>
                  </a:lnTo>
                  <a:lnTo>
                    <a:pt x="51" y="75"/>
                  </a:lnTo>
                  <a:lnTo>
                    <a:pt x="54" y="84"/>
                  </a:lnTo>
                  <a:lnTo>
                    <a:pt x="54" y="92"/>
                  </a:lnTo>
                  <a:lnTo>
                    <a:pt x="53" y="103"/>
                  </a:lnTo>
                  <a:lnTo>
                    <a:pt x="47" y="118"/>
                  </a:lnTo>
                  <a:lnTo>
                    <a:pt x="43" y="125"/>
                  </a:lnTo>
                  <a:lnTo>
                    <a:pt x="38" y="132"/>
                  </a:lnTo>
                  <a:lnTo>
                    <a:pt x="33" y="139"/>
                  </a:lnTo>
                  <a:lnTo>
                    <a:pt x="24" y="153"/>
                  </a:lnTo>
                  <a:lnTo>
                    <a:pt x="17" y="166"/>
                  </a:lnTo>
                  <a:lnTo>
                    <a:pt x="16" y="180"/>
                  </a:lnTo>
                  <a:lnTo>
                    <a:pt x="21" y="193"/>
                  </a:lnTo>
                  <a:lnTo>
                    <a:pt x="31" y="199"/>
                  </a:lnTo>
                  <a:lnTo>
                    <a:pt x="42" y="205"/>
                  </a:lnTo>
                  <a:lnTo>
                    <a:pt x="55" y="209"/>
                  </a:lnTo>
                  <a:lnTo>
                    <a:pt x="68" y="212"/>
                  </a:lnTo>
                  <a:lnTo>
                    <a:pt x="80" y="216"/>
                  </a:lnTo>
                  <a:lnTo>
                    <a:pt x="90" y="223"/>
                  </a:lnTo>
                  <a:lnTo>
                    <a:pt x="98" y="233"/>
                  </a:lnTo>
                  <a:lnTo>
                    <a:pt x="104" y="244"/>
                  </a:lnTo>
                  <a:lnTo>
                    <a:pt x="105" y="253"/>
                  </a:lnTo>
                  <a:lnTo>
                    <a:pt x="104" y="261"/>
                  </a:lnTo>
                  <a:lnTo>
                    <a:pt x="100" y="268"/>
                  </a:lnTo>
                  <a:lnTo>
                    <a:pt x="94" y="275"/>
                  </a:lnTo>
                  <a:lnTo>
                    <a:pt x="90" y="281"/>
                  </a:lnTo>
                  <a:lnTo>
                    <a:pt x="86" y="288"/>
                  </a:lnTo>
                  <a:lnTo>
                    <a:pt x="83" y="296"/>
                  </a:lnTo>
                  <a:lnTo>
                    <a:pt x="77" y="317"/>
                  </a:lnTo>
                  <a:lnTo>
                    <a:pt x="76" y="339"/>
                  </a:lnTo>
                  <a:lnTo>
                    <a:pt x="79" y="362"/>
                  </a:lnTo>
                  <a:lnTo>
                    <a:pt x="86" y="383"/>
                  </a:lnTo>
                  <a:lnTo>
                    <a:pt x="95" y="401"/>
                  </a:lnTo>
                  <a:lnTo>
                    <a:pt x="108" y="413"/>
                  </a:lnTo>
                  <a:lnTo>
                    <a:pt x="126" y="421"/>
                  </a:lnTo>
                  <a:lnTo>
                    <a:pt x="145" y="421"/>
                  </a:lnTo>
                  <a:lnTo>
                    <a:pt x="166" y="414"/>
                  </a:lnTo>
                  <a:lnTo>
                    <a:pt x="167" y="412"/>
                  </a:lnTo>
                  <a:lnTo>
                    <a:pt x="168" y="409"/>
                  </a:lnTo>
                  <a:lnTo>
                    <a:pt x="171" y="409"/>
                  </a:lnTo>
                  <a:lnTo>
                    <a:pt x="174" y="409"/>
                  </a:lnTo>
                  <a:lnTo>
                    <a:pt x="177" y="407"/>
                  </a:lnTo>
                  <a:lnTo>
                    <a:pt x="178" y="406"/>
                  </a:lnTo>
                  <a:lnTo>
                    <a:pt x="179" y="406"/>
                  </a:lnTo>
                  <a:lnTo>
                    <a:pt x="182" y="406"/>
                  </a:lnTo>
                  <a:lnTo>
                    <a:pt x="185" y="407"/>
                  </a:lnTo>
                  <a:lnTo>
                    <a:pt x="188" y="409"/>
                  </a:lnTo>
                  <a:lnTo>
                    <a:pt x="189" y="413"/>
                  </a:lnTo>
                  <a:lnTo>
                    <a:pt x="188" y="416"/>
                  </a:lnTo>
                  <a:lnTo>
                    <a:pt x="186" y="417"/>
                  </a:lnTo>
                  <a:lnTo>
                    <a:pt x="185" y="420"/>
                  </a:lnTo>
                  <a:lnTo>
                    <a:pt x="182" y="421"/>
                  </a:lnTo>
                  <a:lnTo>
                    <a:pt x="157" y="432"/>
                  </a:lnTo>
                  <a:lnTo>
                    <a:pt x="133" y="436"/>
                  </a:lnTo>
                  <a:lnTo>
                    <a:pt x="115" y="432"/>
                  </a:lnTo>
                  <a:lnTo>
                    <a:pt x="98" y="424"/>
                  </a:lnTo>
                  <a:lnTo>
                    <a:pt x="83" y="407"/>
                  </a:lnTo>
                  <a:lnTo>
                    <a:pt x="72" y="387"/>
                  </a:lnTo>
                  <a:lnTo>
                    <a:pt x="64" y="363"/>
                  </a:lnTo>
                  <a:lnTo>
                    <a:pt x="61" y="337"/>
                  </a:lnTo>
                  <a:lnTo>
                    <a:pt x="62" y="314"/>
                  </a:lnTo>
                  <a:lnTo>
                    <a:pt x="69" y="292"/>
                  </a:lnTo>
                  <a:lnTo>
                    <a:pt x="76" y="278"/>
                  </a:lnTo>
                  <a:lnTo>
                    <a:pt x="83" y="267"/>
                  </a:lnTo>
                  <a:lnTo>
                    <a:pt x="87" y="260"/>
                  </a:lnTo>
                  <a:lnTo>
                    <a:pt x="90" y="255"/>
                  </a:lnTo>
                  <a:lnTo>
                    <a:pt x="90" y="248"/>
                  </a:lnTo>
                  <a:lnTo>
                    <a:pt x="86" y="239"/>
                  </a:lnTo>
                  <a:lnTo>
                    <a:pt x="77" y="231"/>
                  </a:lnTo>
                  <a:lnTo>
                    <a:pt x="66" y="226"/>
                  </a:lnTo>
                  <a:lnTo>
                    <a:pt x="51" y="222"/>
                  </a:lnTo>
                  <a:lnTo>
                    <a:pt x="40" y="219"/>
                  </a:lnTo>
                  <a:lnTo>
                    <a:pt x="28" y="215"/>
                  </a:lnTo>
                  <a:lnTo>
                    <a:pt x="17" y="208"/>
                  </a:lnTo>
                  <a:lnTo>
                    <a:pt x="7" y="197"/>
                  </a:lnTo>
                  <a:lnTo>
                    <a:pt x="2" y="183"/>
                  </a:lnTo>
                  <a:lnTo>
                    <a:pt x="0" y="169"/>
                  </a:lnTo>
                  <a:lnTo>
                    <a:pt x="4" y="155"/>
                  </a:lnTo>
                  <a:lnTo>
                    <a:pt x="13" y="143"/>
                  </a:lnTo>
                  <a:lnTo>
                    <a:pt x="21" y="131"/>
                  </a:lnTo>
                  <a:lnTo>
                    <a:pt x="27" y="124"/>
                  </a:lnTo>
                  <a:lnTo>
                    <a:pt x="31" y="118"/>
                  </a:lnTo>
                  <a:lnTo>
                    <a:pt x="33" y="113"/>
                  </a:lnTo>
                  <a:lnTo>
                    <a:pt x="38" y="100"/>
                  </a:lnTo>
                  <a:lnTo>
                    <a:pt x="40" y="92"/>
                  </a:lnTo>
                  <a:lnTo>
                    <a:pt x="39" y="87"/>
                  </a:lnTo>
                  <a:lnTo>
                    <a:pt x="38" y="81"/>
                  </a:lnTo>
                  <a:lnTo>
                    <a:pt x="35" y="74"/>
                  </a:lnTo>
                  <a:lnTo>
                    <a:pt x="32" y="64"/>
                  </a:lnTo>
                  <a:lnTo>
                    <a:pt x="32" y="51"/>
                  </a:lnTo>
                  <a:lnTo>
                    <a:pt x="35" y="33"/>
                  </a:lnTo>
                  <a:lnTo>
                    <a:pt x="40" y="19"/>
                  </a:lnTo>
                  <a:lnTo>
                    <a:pt x="51" y="8"/>
                  </a:lnTo>
                  <a:lnTo>
                    <a:pt x="62" y="2"/>
                  </a:lnTo>
                  <a:lnTo>
                    <a:pt x="76" y="0"/>
                  </a:lnTo>
                  <a:close/>
                </a:path>
              </a:pathLst>
            </a:custGeom>
            <a:grpFill/>
            <a:ln w="0">
              <a:solidFill>
                <a:schemeClr val="accent1"/>
              </a:solidFill>
              <a:prstDash val="solid"/>
              <a:round/>
            </a:ln>
          </p:spPr>
          <p:txBody>
            <a:bodyPr vert="horz" wrap="square" lIns="91440" tIns="45720" rIns="91440" bIns="45720" numCol="1" anchor="t" anchorCtr="0" compatLnSpc="1"/>
            <a:lstStyle/>
            <a:p>
              <a:endParaRPr lang="zh-CN" altLang="en-US">
                <a:cs typeface="+mn-ea"/>
                <a:sym typeface="+mn-lt"/>
              </a:endParaRPr>
            </a:p>
          </p:txBody>
        </p:sp>
        <p:sp>
          <p:nvSpPr>
            <p:cNvPr id="41" name="Freeform 300"/>
            <p:cNvSpPr/>
            <p:nvPr/>
          </p:nvSpPr>
          <p:spPr bwMode="auto">
            <a:xfrm>
              <a:off x="3933826" y="5857876"/>
              <a:ext cx="19050" cy="123825"/>
            </a:xfrm>
            <a:custGeom>
              <a:avLst/>
              <a:gdLst>
                <a:gd name="T0" fmla="*/ 9 w 12"/>
                <a:gd name="T1" fmla="*/ 0 h 78"/>
                <a:gd name="T2" fmla="*/ 11 w 12"/>
                <a:gd name="T3" fmla="*/ 0 h 78"/>
                <a:gd name="T4" fmla="*/ 12 w 12"/>
                <a:gd name="T5" fmla="*/ 2 h 78"/>
                <a:gd name="T6" fmla="*/ 12 w 12"/>
                <a:gd name="T7" fmla="*/ 5 h 78"/>
                <a:gd name="T8" fmla="*/ 9 w 12"/>
                <a:gd name="T9" fmla="*/ 27 h 78"/>
                <a:gd name="T10" fmla="*/ 8 w 12"/>
                <a:gd name="T11" fmla="*/ 50 h 78"/>
                <a:gd name="T12" fmla="*/ 12 w 12"/>
                <a:gd name="T13" fmla="*/ 73 h 78"/>
                <a:gd name="T14" fmla="*/ 12 w 12"/>
                <a:gd name="T15" fmla="*/ 75 h 78"/>
                <a:gd name="T16" fmla="*/ 11 w 12"/>
                <a:gd name="T17" fmla="*/ 76 h 78"/>
                <a:gd name="T18" fmla="*/ 9 w 12"/>
                <a:gd name="T19" fmla="*/ 78 h 78"/>
                <a:gd name="T20" fmla="*/ 8 w 12"/>
                <a:gd name="T21" fmla="*/ 78 h 78"/>
                <a:gd name="T22" fmla="*/ 6 w 12"/>
                <a:gd name="T23" fmla="*/ 78 h 78"/>
                <a:gd name="T24" fmla="*/ 4 w 12"/>
                <a:gd name="T25" fmla="*/ 75 h 78"/>
                <a:gd name="T26" fmla="*/ 0 w 12"/>
                <a:gd name="T27" fmla="*/ 51 h 78"/>
                <a:gd name="T28" fmla="*/ 1 w 12"/>
                <a:gd name="T29" fmla="*/ 27 h 78"/>
                <a:gd name="T30" fmla="*/ 4 w 12"/>
                <a:gd name="T31" fmla="*/ 3 h 78"/>
                <a:gd name="T32" fmla="*/ 5 w 12"/>
                <a:gd name="T33" fmla="*/ 2 h 78"/>
                <a:gd name="T34" fmla="*/ 6 w 12"/>
                <a:gd name="T35" fmla="*/ 0 h 78"/>
                <a:gd name="T36" fmla="*/ 9 w 12"/>
                <a:gd name="T37" fmla="*/ 0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2" h="78">
                  <a:moveTo>
                    <a:pt x="9" y="0"/>
                  </a:moveTo>
                  <a:lnTo>
                    <a:pt x="11" y="0"/>
                  </a:lnTo>
                  <a:lnTo>
                    <a:pt x="12" y="2"/>
                  </a:lnTo>
                  <a:lnTo>
                    <a:pt x="12" y="5"/>
                  </a:lnTo>
                  <a:lnTo>
                    <a:pt x="9" y="27"/>
                  </a:lnTo>
                  <a:lnTo>
                    <a:pt x="8" y="50"/>
                  </a:lnTo>
                  <a:lnTo>
                    <a:pt x="12" y="73"/>
                  </a:lnTo>
                  <a:lnTo>
                    <a:pt x="12" y="75"/>
                  </a:lnTo>
                  <a:lnTo>
                    <a:pt x="11" y="76"/>
                  </a:lnTo>
                  <a:lnTo>
                    <a:pt x="9" y="78"/>
                  </a:lnTo>
                  <a:lnTo>
                    <a:pt x="8" y="78"/>
                  </a:lnTo>
                  <a:lnTo>
                    <a:pt x="6" y="78"/>
                  </a:lnTo>
                  <a:lnTo>
                    <a:pt x="4" y="75"/>
                  </a:lnTo>
                  <a:lnTo>
                    <a:pt x="0" y="51"/>
                  </a:lnTo>
                  <a:lnTo>
                    <a:pt x="1" y="27"/>
                  </a:lnTo>
                  <a:lnTo>
                    <a:pt x="4" y="3"/>
                  </a:lnTo>
                  <a:lnTo>
                    <a:pt x="5" y="2"/>
                  </a:lnTo>
                  <a:lnTo>
                    <a:pt x="6" y="0"/>
                  </a:lnTo>
                  <a:lnTo>
                    <a:pt x="9" y="0"/>
                  </a:lnTo>
                  <a:close/>
                </a:path>
              </a:pathLst>
            </a:custGeom>
            <a:grpFill/>
            <a:ln w="0">
              <a:solidFill>
                <a:schemeClr val="accent1"/>
              </a:solidFill>
              <a:prstDash val="solid"/>
              <a:round/>
            </a:ln>
          </p:spPr>
          <p:txBody>
            <a:bodyPr vert="horz" wrap="square" lIns="91440" tIns="45720" rIns="91440" bIns="45720" numCol="1" anchor="t" anchorCtr="0" compatLnSpc="1"/>
            <a:lstStyle/>
            <a:p>
              <a:endParaRPr lang="zh-CN" altLang="en-US">
                <a:cs typeface="+mn-ea"/>
                <a:sym typeface="+mn-lt"/>
              </a:endParaRPr>
            </a:p>
          </p:txBody>
        </p:sp>
        <p:sp>
          <p:nvSpPr>
            <p:cNvPr id="42" name="Freeform 301"/>
            <p:cNvSpPr/>
            <p:nvPr/>
          </p:nvSpPr>
          <p:spPr bwMode="auto">
            <a:xfrm>
              <a:off x="4597401" y="5759451"/>
              <a:ext cx="125413" cy="60325"/>
            </a:xfrm>
            <a:custGeom>
              <a:avLst/>
              <a:gdLst>
                <a:gd name="T0" fmla="*/ 76 w 79"/>
                <a:gd name="T1" fmla="*/ 0 h 38"/>
                <a:gd name="T2" fmla="*/ 78 w 79"/>
                <a:gd name="T3" fmla="*/ 2 h 38"/>
                <a:gd name="T4" fmla="*/ 79 w 79"/>
                <a:gd name="T5" fmla="*/ 3 h 38"/>
                <a:gd name="T6" fmla="*/ 79 w 79"/>
                <a:gd name="T7" fmla="*/ 6 h 38"/>
                <a:gd name="T8" fmla="*/ 79 w 79"/>
                <a:gd name="T9" fmla="*/ 7 h 38"/>
                <a:gd name="T10" fmla="*/ 76 w 79"/>
                <a:gd name="T11" fmla="*/ 9 h 38"/>
                <a:gd name="T12" fmla="*/ 68 w 79"/>
                <a:gd name="T13" fmla="*/ 11 h 38"/>
                <a:gd name="T14" fmla="*/ 57 w 79"/>
                <a:gd name="T15" fmla="*/ 17 h 38"/>
                <a:gd name="T16" fmla="*/ 46 w 79"/>
                <a:gd name="T17" fmla="*/ 21 h 38"/>
                <a:gd name="T18" fmla="*/ 29 w 79"/>
                <a:gd name="T19" fmla="*/ 29 h 38"/>
                <a:gd name="T20" fmla="*/ 17 w 79"/>
                <a:gd name="T21" fmla="*/ 34 h 38"/>
                <a:gd name="T22" fmla="*/ 9 w 79"/>
                <a:gd name="T23" fmla="*/ 36 h 38"/>
                <a:gd name="T24" fmla="*/ 4 w 79"/>
                <a:gd name="T25" fmla="*/ 38 h 38"/>
                <a:gd name="T26" fmla="*/ 3 w 79"/>
                <a:gd name="T27" fmla="*/ 38 h 38"/>
                <a:gd name="T28" fmla="*/ 2 w 79"/>
                <a:gd name="T29" fmla="*/ 36 h 38"/>
                <a:gd name="T30" fmla="*/ 0 w 79"/>
                <a:gd name="T31" fmla="*/ 35 h 38"/>
                <a:gd name="T32" fmla="*/ 0 w 79"/>
                <a:gd name="T33" fmla="*/ 34 h 38"/>
                <a:gd name="T34" fmla="*/ 0 w 79"/>
                <a:gd name="T35" fmla="*/ 32 h 38"/>
                <a:gd name="T36" fmla="*/ 2 w 79"/>
                <a:gd name="T37" fmla="*/ 31 h 38"/>
                <a:gd name="T38" fmla="*/ 4 w 79"/>
                <a:gd name="T39" fmla="*/ 29 h 38"/>
                <a:gd name="T40" fmla="*/ 10 w 79"/>
                <a:gd name="T41" fmla="*/ 28 h 38"/>
                <a:gd name="T42" fmla="*/ 20 w 79"/>
                <a:gd name="T43" fmla="*/ 24 h 38"/>
                <a:gd name="T44" fmla="*/ 31 w 79"/>
                <a:gd name="T45" fmla="*/ 20 h 38"/>
                <a:gd name="T46" fmla="*/ 42 w 79"/>
                <a:gd name="T47" fmla="*/ 14 h 38"/>
                <a:gd name="T48" fmla="*/ 60 w 79"/>
                <a:gd name="T49" fmla="*/ 7 h 38"/>
                <a:gd name="T50" fmla="*/ 73 w 79"/>
                <a:gd name="T51" fmla="*/ 2 h 38"/>
                <a:gd name="T52" fmla="*/ 76 w 79"/>
                <a:gd name="T53" fmla="*/ 0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79" h="38">
                  <a:moveTo>
                    <a:pt x="76" y="0"/>
                  </a:moveTo>
                  <a:lnTo>
                    <a:pt x="78" y="2"/>
                  </a:lnTo>
                  <a:lnTo>
                    <a:pt x="79" y="3"/>
                  </a:lnTo>
                  <a:lnTo>
                    <a:pt x="79" y="6"/>
                  </a:lnTo>
                  <a:lnTo>
                    <a:pt x="79" y="7"/>
                  </a:lnTo>
                  <a:lnTo>
                    <a:pt x="76" y="9"/>
                  </a:lnTo>
                  <a:lnTo>
                    <a:pt x="68" y="11"/>
                  </a:lnTo>
                  <a:lnTo>
                    <a:pt x="57" y="17"/>
                  </a:lnTo>
                  <a:lnTo>
                    <a:pt x="46" y="21"/>
                  </a:lnTo>
                  <a:lnTo>
                    <a:pt x="29" y="29"/>
                  </a:lnTo>
                  <a:lnTo>
                    <a:pt x="17" y="34"/>
                  </a:lnTo>
                  <a:lnTo>
                    <a:pt x="9" y="36"/>
                  </a:lnTo>
                  <a:lnTo>
                    <a:pt x="4" y="38"/>
                  </a:lnTo>
                  <a:lnTo>
                    <a:pt x="3" y="38"/>
                  </a:lnTo>
                  <a:lnTo>
                    <a:pt x="2" y="36"/>
                  </a:lnTo>
                  <a:lnTo>
                    <a:pt x="0" y="35"/>
                  </a:lnTo>
                  <a:lnTo>
                    <a:pt x="0" y="34"/>
                  </a:lnTo>
                  <a:lnTo>
                    <a:pt x="0" y="32"/>
                  </a:lnTo>
                  <a:lnTo>
                    <a:pt x="2" y="31"/>
                  </a:lnTo>
                  <a:lnTo>
                    <a:pt x="4" y="29"/>
                  </a:lnTo>
                  <a:lnTo>
                    <a:pt x="10" y="28"/>
                  </a:lnTo>
                  <a:lnTo>
                    <a:pt x="20" y="24"/>
                  </a:lnTo>
                  <a:lnTo>
                    <a:pt x="31" y="20"/>
                  </a:lnTo>
                  <a:lnTo>
                    <a:pt x="42" y="14"/>
                  </a:lnTo>
                  <a:lnTo>
                    <a:pt x="60" y="7"/>
                  </a:lnTo>
                  <a:lnTo>
                    <a:pt x="73" y="2"/>
                  </a:lnTo>
                  <a:lnTo>
                    <a:pt x="76" y="0"/>
                  </a:lnTo>
                  <a:close/>
                </a:path>
              </a:pathLst>
            </a:custGeom>
            <a:grpFill/>
            <a:ln w="0">
              <a:solidFill>
                <a:schemeClr val="accent1"/>
              </a:solidFill>
              <a:prstDash val="solid"/>
              <a:round/>
            </a:ln>
          </p:spPr>
          <p:txBody>
            <a:bodyPr vert="horz" wrap="square" lIns="91440" tIns="45720" rIns="91440" bIns="45720" numCol="1" anchor="t" anchorCtr="0" compatLnSpc="1"/>
            <a:lstStyle/>
            <a:p>
              <a:endParaRPr lang="zh-CN" altLang="en-US">
                <a:cs typeface="+mn-ea"/>
                <a:sym typeface="+mn-lt"/>
              </a:endParaRPr>
            </a:p>
          </p:txBody>
        </p:sp>
        <p:sp>
          <p:nvSpPr>
            <p:cNvPr id="43" name="Freeform 302"/>
            <p:cNvSpPr/>
            <p:nvPr/>
          </p:nvSpPr>
          <p:spPr bwMode="auto">
            <a:xfrm>
              <a:off x="4689476" y="5805488"/>
              <a:ext cx="46038" cy="115888"/>
            </a:xfrm>
            <a:custGeom>
              <a:avLst/>
              <a:gdLst>
                <a:gd name="T0" fmla="*/ 26 w 29"/>
                <a:gd name="T1" fmla="*/ 0 h 73"/>
                <a:gd name="T2" fmla="*/ 28 w 29"/>
                <a:gd name="T3" fmla="*/ 2 h 73"/>
                <a:gd name="T4" fmla="*/ 29 w 29"/>
                <a:gd name="T5" fmla="*/ 3 h 73"/>
                <a:gd name="T6" fmla="*/ 29 w 29"/>
                <a:gd name="T7" fmla="*/ 5 h 73"/>
                <a:gd name="T8" fmla="*/ 29 w 29"/>
                <a:gd name="T9" fmla="*/ 7 h 73"/>
                <a:gd name="T10" fmla="*/ 22 w 29"/>
                <a:gd name="T11" fmla="*/ 17 h 73"/>
                <a:gd name="T12" fmla="*/ 15 w 29"/>
                <a:gd name="T13" fmla="*/ 31 h 73"/>
                <a:gd name="T14" fmla="*/ 10 w 29"/>
                <a:gd name="T15" fmla="*/ 44 h 73"/>
                <a:gd name="T16" fmla="*/ 8 w 29"/>
                <a:gd name="T17" fmla="*/ 57 h 73"/>
                <a:gd name="T18" fmla="*/ 10 w 29"/>
                <a:gd name="T19" fmla="*/ 68 h 73"/>
                <a:gd name="T20" fmla="*/ 10 w 29"/>
                <a:gd name="T21" fmla="*/ 71 h 73"/>
                <a:gd name="T22" fmla="*/ 10 w 29"/>
                <a:gd name="T23" fmla="*/ 72 h 73"/>
                <a:gd name="T24" fmla="*/ 8 w 29"/>
                <a:gd name="T25" fmla="*/ 73 h 73"/>
                <a:gd name="T26" fmla="*/ 6 w 29"/>
                <a:gd name="T27" fmla="*/ 73 h 73"/>
                <a:gd name="T28" fmla="*/ 4 w 29"/>
                <a:gd name="T29" fmla="*/ 73 h 73"/>
                <a:gd name="T30" fmla="*/ 3 w 29"/>
                <a:gd name="T31" fmla="*/ 71 h 73"/>
                <a:gd name="T32" fmla="*/ 0 w 29"/>
                <a:gd name="T33" fmla="*/ 58 h 73"/>
                <a:gd name="T34" fmla="*/ 2 w 29"/>
                <a:gd name="T35" fmla="*/ 42 h 73"/>
                <a:gd name="T36" fmla="*/ 7 w 29"/>
                <a:gd name="T37" fmla="*/ 27 h 73"/>
                <a:gd name="T38" fmla="*/ 15 w 29"/>
                <a:gd name="T39" fmla="*/ 13 h 73"/>
                <a:gd name="T40" fmla="*/ 22 w 29"/>
                <a:gd name="T41" fmla="*/ 2 h 73"/>
                <a:gd name="T42" fmla="*/ 24 w 29"/>
                <a:gd name="T43" fmla="*/ 0 h 73"/>
                <a:gd name="T44" fmla="*/ 26 w 29"/>
                <a:gd name="T45" fmla="*/ 0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9" h="73">
                  <a:moveTo>
                    <a:pt x="26" y="0"/>
                  </a:moveTo>
                  <a:lnTo>
                    <a:pt x="28" y="2"/>
                  </a:lnTo>
                  <a:lnTo>
                    <a:pt x="29" y="3"/>
                  </a:lnTo>
                  <a:lnTo>
                    <a:pt x="29" y="5"/>
                  </a:lnTo>
                  <a:lnTo>
                    <a:pt x="29" y="7"/>
                  </a:lnTo>
                  <a:lnTo>
                    <a:pt x="22" y="17"/>
                  </a:lnTo>
                  <a:lnTo>
                    <a:pt x="15" y="31"/>
                  </a:lnTo>
                  <a:lnTo>
                    <a:pt x="10" y="44"/>
                  </a:lnTo>
                  <a:lnTo>
                    <a:pt x="8" y="57"/>
                  </a:lnTo>
                  <a:lnTo>
                    <a:pt x="10" y="68"/>
                  </a:lnTo>
                  <a:lnTo>
                    <a:pt x="10" y="71"/>
                  </a:lnTo>
                  <a:lnTo>
                    <a:pt x="10" y="72"/>
                  </a:lnTo>
                  <a:lnTo>
                    <a:pt x="8" y="73"/>
                  </a:lnTo>
                  <a:lnTo>
                    <a:pt x="6" y="73"/>
                  </a:lnTo>
                  <a:lnTo>
                    <a:pt x="4" y="73"/>
                  </a:lnTo>
                  <a:lnTo>
                    <a:pt x="3" y="71"/>
                  </a:lnTo>
                  <a:lnTo>
                    <a:pt x="0" y="58"/>
                  </a:lnTo>
                  <a:lnTo>
                    <a:pt x="2" y="42"/>
                  </a:lnTo>
                  <a:lnTo>
                    <a:pt x="7" y="27"/>
                  </a:lnTo>
                  <a:lnTo>
                    <a:pt x="15" y="13"/>
                  </a:lnTo>
                  <a:lnTo>
                    <a:pt x="22" y="2"/>
                  </a:lnTo>
                  <a:lnTo>
                    <a:pt x="24" y="0"/>
                  </a:lnTo>
                  <a:lnTo>
                    <a:pt x="26" y="0"/>
                  </a:lnTo>
                  <a:close/>
                </a:path>
              </a:pathLst>
            </a:custGeom>
            <a:grpFill/>
            <a:ln w="0">
              <a:solidFill>
                <a:schemeClr val="accent1"/>
              </a:solidFill>
              <a:prstDash val="solid"/>
              <a:round/>
            </a:ln>
          </p:spPr>
          <p:txBody>
            <a:bodyPr vert="horz" wrap="square" lIns="91440" tIns="45720" rIns="91440" bIns="45720" numCol="1" anchor="t" anchorCtr="0" compatLnSpc="1"/>
            <a:lstStyle/>
            <a:p>
              <a:endParaRPr lang="zh-CN" altLang="en-US">
                <a:cs typeface="+mn-ea"/>
                <a:sym typeface="+mn-lt"/>
              </a:endParaRPr>
            </a:p>
          </p:txBody>
        </p:sp>
        <p:sp>
          <p:nvSpPr>
            <p:cNvPr id="44" name="Freeform 303"/>
            <p:cNvSpPr/>
            <p:nvPr/>
          </p:nvSpPr>
          <p:spPr bwMode="auto">
            <a:xfrm>
              <a:off x="4770438" y="5786438"/>
              <a:ext cx="84138" cy="122238"/>
            </a:xfrm>
            <a:custGeom>
              <a:avLst/>
              <a:gdLst>
                <a:gd name="T0" fmla="*/ 3 w 53"/>
                <a:gd name="T1" fmla="*/ 0 h 77"/>
                <a:gd name="T2" fmla="*/ 6 w 53"/>
                <a:gd name="T3" fmla="*/ 0 h 77"/>
                <a:gd name="T4" fmla="*/ 7 w 53"/>
                <a:gd name="T5" fmla="*/ 1 h 77"/>
                <a:gd name="T6" fmla="*/ 8 w 53"/>
                <a:gd name="T7" fmla="*/ 3 h 77"/>
                <a:gd name="T8" fmla="*/ 11 w 53"/>
                <a:gd name="T9" fmla="*/ 12 h 77"/>
                <a:gd name="T10" fmla="*/ 14 w 53"/>
                <a:gd name="T11" fmla="*/ 25 h 77"/>
                <a:gd name="T12" fmla="*/ 19 w 53"/>
                <a:gd name="T13" fmla="*/ 39 h 77"/>
                <a:gd name="T14" fmla="*/ 28 w 53"/>
                <a:gd name="T15" fmla="*/ 51 h 77"/>
                <a:gd name="T16" fmla="*/ 37 w 53"/>
                <a:gd name="T17" fmla="*/ 62 h 77"/>
                <a:gd name="T18" fmla="*/ 50 w 53"/>
                <a:gd name="T19" fmla="*/ 70 h 77"/>
                <a:gd name="T20" fmla="*/ 51 w 53"/>
                <a:gd name="T21" fmla="*/ 72 h 77"/>
                <a:gd name="T22" fmla="*/ 53 w 53"/>
                <a:gd name="T23" fmla="*/ 73 h 77"/>
                <a:gd name="T24" fmla="*/ 53 w 53"/>
                <a:gd name="T25" fmla="*/ 74 h 77"/>
                <a:gd name="T26" fmla="*/ 51 w 53"/>
                <a:gd name="T27" fmla="*/ 77 h 77"/>
                <a:gd name="T28" fmla="*/ 48 w 53"/>
                <a:gd name="T29" fmla="*/ 77 h 77"/>
                <a:gd name="T30" fmla="*/ 47 w 53"/>
                <a:gd name="T31" fmla="*/ 77 h 77"/>
                <a:gd name="T32" fmla="*/ 32 w 53"/>
                <a:gd name="T33" fmla="*/ 69 h 77"/>
                <a:gd name="T34" fmla="*/ 19 w 53"/>
                <a:gd name="T35" fmla="*/ 55 h 77"/>
                <a:gd name="T36" fmla="*/ 11 w 53"/>
                <a:gd name="T37" fmla="*/ 39 h 77"/>
                <a:gd name="T38" fmla="*/ 4 w 53"/>
                <a:gd name="T39" fmla="*/ 21 h 77"/>
                <a:gd name="T40" fmla="*/ 0 w 53"/>
                <a:gd name="T41" fmla="*/ 4 h 77"/>
                <a:gd name="T42" fmla="*/ 0 w 53"/>
                <a:gd name="T43" fmla="*/ 3 h 77"/>
                <a:gd name="T44" fmla="*/ 2 w 53"/>
                <a:gd name="T45" fmla="*/ 0 h 77"/>
                <a:gd name="T46" fmla="*/ 3 w 53"/>
                <a:gd name="T47" fmla="*/ 0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53" h="77">
                  <a:moveTo>
                    <a:pt x="3" y="0"/>
                  </a:moveTo>
                  <a:lnTo>
                    <a:pt x="6" y="0"/>
                  </a:lnTo>
                  <a:lnTo>
                    <a:pt x="7" y="1"/>
                  </a:lnTo>
                  <a:lnTo>
                    <a:pt x="8" y="3"/>
                  </a:lnTo>
                  <a:lnTo>
                    <a:pt x="11" y="12"/>
                  </a:lnTo>
                  <a:lnTo>
                    <a:pt x="14" y="25"/>
                  </a:lnTo>
                  <a:lnTo>
                    <a:pt x="19" y="39"/>
                  </a:lnTo>
                  <a:lnTo>
                    <a:pt x="28" y="51"/>
                  </a:lnTo>
                  <a:lnTo>
                    <a:pt x="37" y="62"/>
                  </a:lnTo>
                  <a:lnTo>
                    <a:pt x="50" y="70"/>
                  </a:lnTo>
                  <a:lnTo>
                    <a:pt x="51" y="72"/>
                  </a:lnTo>
                  <a:lnTo>
                    <a:pt x="53" y="73"/>
                  </a:lnTo>
                  <a:lnTo>
                    <a:pt x="53" y="74"/>
                  </a:lnTo>
                  <a:lnTo>
                    <a:pt x="51" y="77"/>
                  </a:lnTo>
                  <a:lnTo>
                    <a:pt x="48" y="77"/>
                  </a:lnTo>
                  <a:lnTo>
                    <a:pt x="47" y="77"/>
                  </a:lnTo>
                  <a:lnTo>
                    <a:pt x="32" y="69"/>
                  </a:lnTo>
                  <a:lnTo>
                    <a:pt x="19" y="55"/>
                  </a:lnTo>
                  <a:lnTo>
                    <a:pt x="11" y="39"/>
                  </a:lnTo>
                  <a:lnTo>
                    <a:pt x="4" y="21"/>
                  </a:lnTo>
                  <a:lnTo>
                    <a:pt x="0" y="4"/>
                  </a:lnTo>
                  <a:lnTo>
                    <a:pt x="0" y="3"/>
                  </a:lnTo>
                  <a:lnTo>
                    <a:pt x="2" y="0"/>
                  </a:lnTo>
                  <a:lnTo>
                    <a:pt x="3" y="0"/>
                  </a:lnTo>
                  <a:close/>
                </a:path>
              </a:pathLst>
            </a:custGeom>
            <a:grpFill/>
            <a:ln w="0">
              <a:solidFill>
                <a:schemeClr val="accent1"/>
              </a:solidFill>
              <a:prstDash val="solid"/>
              <a:round/>
            </a:ln>
          </p:spPr>
          <p:txBody>
            <a:bodyPr vert="horz" wrap="square" lIns="91440" tIns="45720" rIns="91440" bIns="45720" numCol="1" anchor="t" anchorCtr="0" compatLnSpc="1"/>
            <a:lstStyle/>
            <a:p>
              <a:endParaRPr lang="zh-CN" altLang="en-US">
                <a:cs typeface="+mn-ea"/>
                <a:sym typeface="+mn-lt"/>
              </a:endParaRPr>
            </a:p>
          </p:txBody>
        </p:sp>
        <p:sp>
          <p:nvSpPr>
            <p:cNvPr id="45" name="Freeform 304"/>
            <p:cNvSpPr/>
            <p:nvPr/>
          </p:nvSpPr>
          <p:spPr bwMode="auto">
            <a:xfrm>
              <a:off x="4832351" y="5773738"/>
              <a:ext cx="122238" cy="28575"/>
            </a:xfrm>
            <a:custGeom>
              <a:avLst/>
              <a:gdLst>
                <a:gd name="T0" fmla="*/ 3 w 77"/>
                <a:gd name="T1" fmla="*/ 0 h 18"/>
                <a:gd name="T2" fmla="*/ 5 w 77"/>
                <a:gd name="T3" fmla="*/ 0 h 18"/>
                <a:gd name="T4" fmla="*/ 20 w 77"/>
                <a:gd name="T5" fmla="*/ 2 h 18"/>
                <a:gd name="T6" fmla="*/ 37 w 77"/>
                <a:gd name="T7" fmla="*/ 4 h 18"/>
                <a:gd name="T8" fmla="*/ 55 w 77"/>
                <a:gd name="T9" fmla="*/ 5 h 18"/>
                <a:gd name="T10" fmla="*/ 74 w 77"/>
                <a:gd name="T11" fmla="*/ 11 h 18"/>
                <a:gd name="T12" fmla="*/ 76 w 77"/>
                <a:gd name="T13" fmla="*/ 11 h 18"/>
                <a:gd name="T14" fmla="*/ 77 w 77"/>
                <a:gd name="T15" fmla="*/ 14 h 18"/>
                <a:gd name="T16" fmla="*/ 76 w 77"/>
                <a:gd name="T17" fmla="*/ 15 h 18"/>
                <a:gd name="T18" fmla="*/ 74 w 77"/>
                <a:gd name="T19" fmla="*/ 18 h 18"/>
                <a:gd name="T20" fmla="*/ 73 w 77"/>
                <a:gd name="T21" fmla="*/ 18 h 18"/>
                <a:gd name="T22" fmla="*/ 71 w 77"/>
                <a:gd name="T23" fmla="*/ 18 h 18"/>
                <a:gd name="T24" fmla="*/ 53 w 77"/>
                <a:gd name="T25" fmla="*/ 14 h 18"/>
                <a:gd name="T26" fmla="*/ 36 w 77"/>
                <a:gd name="T27" fmla="*/ 12 h 18"/>
                <a:gd name="T28" fmla="*/ 19 w 77"/>
                <a:gd name="T29" fmla="*/ 11 h 18"/>
                <a:gd name="T30" fmla="*/ 3 w 77"/>
                <a:gd name="T31" fmla="*/ 7 h 18"/>
                <a:gd name="T32" fmla="*/ 1 w 77"/>
                <a:gd name="T33" fmla="*/ 7 h 18"/>
                <a:gd name="T34" fmla="*/ 0 w 77"/>
                <a:gd name="T35" fmla="*/ 4 h 18"/>
                <a:gd name="T36" fmla="*/ 0 w 77"/>
                <a:gd name="T37" fmla="*/ 2 h 18"/>
                <a:gd name="T38" fmla="*/ 1 w 77"/>
                <a:gd name="T39" fmla="*/ 1 h 18"/>
                <a:gd name="T40" fmla="*/ 3 w 77"/>
                <a:gd name="T41"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7" h="18">
                  <a:moveTo>
                    <a:pt x="3" y="0"/>
                  </a:moveTo>
                  <a:lnTo>
                    <a:pt x="5" y="0"/>
                  </a:lnTo>
                  <a:lnTo>
                    <a:pt x="20" y="2"/>
                  </a:lnTo>
                  <a:lnTo>
                    <a:pt x="37" y="4"/>
                  </a:lnTo>
                  <a:lnTo>
                    <a:pt x="55" y="5"/>
                  </a:lnTo>
                  <a:lnTo>
                    <a:pt x="74" y="11"/>
                  </a:lnTo>
                  <a:lnTo>
                    <a:pt x="76" y="11"/>
                  </a:lnTo>
                  <a:lnTo>
                    <a:pt x="77" y="14"/>
                  </a:lnTo>
                  <a:lnTo>
                    <a:pt x="76" y="15"/>
                  </a:lnTo>
                  <a:lnTo>
                    <a:pt x="74" y="18"/>
                  </a:lnTo>
                  <a:lnTo>
                    <a:pt x="73" y="18"/>
                  </a:lnTo>
                  <a:lnTo>
                    <a:pt x="71" y="18"/>
                  </a:lnTo>
                  <a:lnTo>
                    <a:pt x="53" y="14"/>
                  </a:lnTo>
                  <a:lnTo>
                    <a:pt x="36" y="12"/>
                  </a:lnTo>
                  <a:lnTo>
                    <a:pt x="19" y="11"/>
                  </a:lnTo>
                  <a:lnTo>
                    <a:pt x="3" y="7"/>
                  </a:lnTo>
                  <a:lnTo>
                    <a:pt x="1" y="7"/>
                  </a:lnTo>
                  <a:lnTo>
                    <a:pt x="0" y="4"/>
                  </a:lnTo>
                  <a:lnTo>
                    <a:pt x="0" y="2"/>
                  </a:lnTo>
                  <a:lnTo>
                    <a:pt x="1" y="1"/>
                  </a:lnTo>
                  <a:lnTo>
                    <a:pt x="3" y="0"/>
                  </a:lnTo>
                  <a:close/>
                </a:path>
              </a:pathLst>
            </a:custGeom>
            <a:grpFill/>
            <a:ln w="0">
              <a:solidFill>
                <a:schemeClr val="accent1"/>
              </a:solidFill>
              <a:prstDash val="solid"/>
              <a:round/>
            </a:ln>
          </p:spPr>
          <p:txBody>
            <a:bodyPr vert="horz" wrap="square" lIns="91440" tIns="45720" rIns="91440" bIns="45720" numCol="1" anchor="t" anchorCtr="0" compatLnSpc="1"/>
            <a:lstStyle/>
            <a:p>
              <a:endParaRPr lang="zh-CN" altLang="en-US">
                <a:cs typeface="+mn-ea"/>
                <a:sym typeface="+mn-lt"/>
              </a:endParaRPr>
            </a:p>
          </p:txBody>
        </p:sp>
        <p:sp>
          <p:nvSpPr>
            <p:cNvPr id="46" name="Freeform 305"/>
            <p:cNvSpPr/>
            <p:nvPr/>
          </p:nvSpPr>
          <p:spPr bwMode="auto">
            <a:xfrm>
              <a:off x="4792663" y="5676901"/>
              <a:ext cx="134938" cy="58738"/>
            </a:xfrm>
            <a:custGeom>
              <a:avLst/>
              <a:gdLst>
                <a:gd name="T0" fmla="*/ 81 w 85"/>
                <a:gd name="T1" fmla="*/ 0 h 37"/>
                <a:gd name="T2" fmla="*/ 83 w 85"/>
                <a:gd name="T3" fmla="*/ 2 h 37"/>
                <a:gd name="T4" fmla="*/ 84 w 85"/>
                <a:gd name="T5" fmla="*/ 3 h 37"/>
                <a:gd name="T6" fmla="*/ 85 w 85"/>
                <a:gd name="T7" fmla="*/ 4 h 37"/>
                <a:gd name="T8" fmla="*/ 84 w 85"/>
                <a:gd name="T9" fmla="*/ 7 h 37"/>
                <a:gd name="T10" fmla="*/ 83 w 85"/>
                <a:gd name="T11" fmla="*/ 8 h 37"/>
                <a:gd name="T12" fmla="*/ 69 w 85"/>
                <a:gd name="T13" fmla="*/ 13 h 37"/>
                <a:gd name="T14" fmla="*/ 50 w 85"/>
                <a:gd name="T15" fmla="*/ 18 h 37"/>
                <a:gd name="T16" fmla="*/ 37 w 85"/>
                <a:gd name="T17" fmla="*/ 22 h 37"/>
                <a:gd name="T18" fmla="*/ 25 w 85"/>
                <a:gd name="T19" fmla="*/ 26 h 37"/>
                <a:gd name="T20" fmla="*/ 14 w 85"/>
                <a:gd name="T21" fmla="*/ 30 h 37"/>
                <a:gd name="T22" fmla="*/ 8 w 85"/>
                <a:gd name="T23" fmla="*/ 35 h 37"/>
                <a:gd name="T24" fmla="*/ 7 w 85"/>
                <a:gd name="T25" fmla="*/ 36 h 37"/>
                <a:gd name="T26" fmla="*/ 4 w 85"/>
                <a:gd name="T27" fmla="*/ 37 h 37"/>
                <a:gd name="T28" fmla="*/ 3 w 85"/>
                <a:gd name="T29" fmla="*/ 37 h 37"/>
                <a:gd name="T30" fmla="*/ 1 w 85"/>
                <a:gd name="T31" fmla="*/ 36 h 37"/>
                <a:gd name="T32" fmla="*/ 0 w 85"/>
                <a:gd name="T33" fmla="*/ 35 h 37"/>
                <a:gd name="T34" fmla="*/ 0 w 85"/>
                <a:gd name="T35" fmla="*/ 32 h 37"/>
                <a:gd name="T36" fmla="*/ 4 w 85"/>
                <a:gd name="T37" fmla="*/ 26 h 37"/>
                <a:gd name="T38" fmla="*/ 14 w 85"/>
                <a:gd name="T39" fmla="*/ 21 h 37"/>
                <a:gd name="T40" fmla="*/ 29 w 85"/>
                <a:gd name="T41" fmla="*/ 17 h 37"/>
                <a:gd name="T42" fmla="*/ 47 w 85"/>
                <a:gd name="T43" fmla="*/ 11 h 37"/>
                <a:gd name="T44" fmla="*/ 66 w 85"/>
                <a:gd name="T45" fmla="*/ 6 h 37"/>
                <a:gd name="T46" fmla="*/ 78 w 85"/>
                <a:gd name="T47" fmla="*/ 2 h 37"/>
                <a:gd name="T48" fmla="*/ 81 w 85"/>
                <a:gd name="T49" fmla="*/ 0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85" h="37">
                  <a:moveTo>
                    <a:pt x="81" y="0"/>
                  </a:moveTo>
                  <a:lnTo>
                    <a:pt x="83" y="2"/>
                  </a:lnTo>
                  <a:lnTo>
                    <a:pt x="84" y="3"/>
                  </a:lnTo>
                  <a:lnTo>
                    <a:pt x="85" y="4"/>
                  </a:lnTo>
                  <a:lnTo>
                    <a:pt x="84" y="7"/>
                  </a:lnTo>
                  <a:lnTo>
                    <a:pt x="83" y="8"/>
                  </a:lnTo>
                  <a:lnTo>
                    <a:pt x="69" y="13"/>
                  </a:lnTo>
                  <a:lnTo>
                    <a:pt x="50" y="18"/>
                  </a:lnTo>
                  <a:lnTo>
                    <a:pt x="37" y="22"/>
                  </a:lnTo>
                  <a:lnTo>
                    <a:pt x="25" y="26"/>
                  </a:lnTo>
                  <a:lnTo>
                    <a:pt x="14" y="30"/>
                  </a:lnTo>
                  <a:lnTo>
                    <a:pt x="8" y="35"/>
                  </a:lnTo>
                  <a:lnTo>
                    <a:pt x="7" y="36"/>
                  </a:lnTo>
                  <a:lnTo>
                    <a:pt x="4" y="37"/>
                  </a:lnTo>
                  <a:lnTo>
                    <a:pt x="3" y="37"/>
                  </a:lnTo>
                  <a:lnTo>
                    <a:pt x="1" y="36"/>
                  </a:lnTo>
                  <a:lnTo>
                    <a:pt x="0" y="35"/>
                  </a:lnTo>
                  <a:lnTo>
                    <a:pt x="0" y="32"/>
                  </a:lnTo>
                  <a:lnTo>
                    <a:pt x="4" y="26"/>
                  </a:lnTo>
                  <a:lnTo>
                    <a:pt x="14" y="21"/>
                  </a:lnTo>
                  <a:lnTo>
                    <a:pt x="29" y="17"/>
                  </a:lnTo>
                  <a:lnTo>
                    <a:pt x="47" y="11"/>
                  </a:lnTo>
                  <a:lnTo>
                    <a:pt x="66" y="6"/>
                  </a:lnTo>
                  <a:lnTo>
                    <a:pt x="78" y="2"/>
                  </a:lnTo>
                  <a:lnTo>
                    <a:pt x="81" y="0"/>
                  </a:lnTo>
                  <a:close/>
                </a:path>
              </a:pathLst>
            </a:custGeom>
            <a:grpFill/>
            <a:ln w="0">
              <a:solidFill>
                <a:schemeClr val="accent1"/>
              </a:solidFill>
              <a:prstDash val="solid"/>
              <a:round/>
            </a:ln>
          </p:spPr>
          <p:txBody>
            <a:bodyPr vert="horz" wrap="square" lIns="91440" tIns="45720" rIns="91440" bIns="45720" numCol="1" anchor="t" anchorCtr="0" compatLnSpc="1"/>
            <a:lstStyle/>
            <a:p>
              <a:endParaRPr lang="zh-CN" altLang="en-US">
                <a:cs typeface="+mn-ea"/>
                <a:sym typeface="+mn-lt"/>
              </a:endParaRPr>
            </a:p>
          </p:txBody>
        </p:sp>
        <p:sp>
          <p:nvSpPr>
            <p:cNvPr id="47" name="Freeform 306"/>
            <p:cNvSpPr/>
            <p:nvPr/>
          </p:nvSpPr>
          <p:spPr bwMode="auto">
            <a:xfrm>
              <a:off x="4768851" y="5583238"/>
              <a:ext cx="36513" cy="144463"/>
            </a:xfrm>
            <a:custGeom>
              <a:avLst/>
              <a:gdLst>
                <a:gd name="T0" fmla="*/ 18 w 23"/>
                <a:gd name="T1" fmla="*/ 0 h 91"/>
                <a:gd name="T2" fmla="*/ 20 w 23"/>
                <a:gd name="T3" fmla="*/ 0 h 91"/>
                <a:gd name="T4" fmla="*/ 22 w 23"/>
                <a:gd name="T5" fmla="*/ 1 h 91"/>
                <a:gd name="T6" fmla="*/ 23 w 23"/>
                <a:gd name="T7" fmla="*/ 3 h 91"/>
                <a:gd name="T8" fmla="*/ 23 w 23"/>
                <a:gd name="T9" fmla="*/ 5 h 91"/>
                <a:gd name="T10" fmla="*/ 18 w 23"/>
                <a:gd name="T11" fmla="*/ 18 h 91"/>
                <a:gd name="T12" fmla="*/ 14 w 23"/>
                <a:gd name="T13" fmla="*/ 33 h 91"/>
                <a:gd name="T14" fmla="*/ 11 w 23"/>
                <a:gd name="T15" fmla="*/ 49 h 91"/>
                <a:gd name="T16" fmla="*/ 8 w 23"/>
                <a:gd name="T17" fmla="*/ 65 h 91"/>
                <a:gd name="T18" fmla="*/ 7 w 23"/>
                <a:gd name="T19" fmla="*/ 77 h 91"/>
                <a:gd name="T20" fmla="*/ 9 w 23"/>
                <a:gd name="T21" fmla="*/ 85 h 91"/>
                <a:gd name="T22" fmla="*/ 9 w 23"/>
                <a:gd name="T23" fmla="*/ 87 h 91"/>
                <a:gd name="T24" fmla="*/ 9 w 23"/>
                <a:gd name="T25" fmla="*/ 89 h 91"/>
                <a:gd name="T26" fmla="*/ 8 w 23"/>
                <a:gd name="T27" fmla="*/ 91 h 91"/>
                <a:gd name="T28" fmla="*/ 5 w 23"/>
                <a:gd name="T29" fmla="*/ 91 h 91"/>
                <a:gd name="T30" fmla="*/ 4 w 23"/>
                <a:gd name="T31" fmla="*/ 91 h 91"/>
                <a:gd name="T32" fmla="*/ 1 w 23"/>
                <a:gd name="T33" fmla="*/ 89 h 91"/>
                <a:gd name="T34" fmla="*/ 0 w 23"/>
                <a:gd name="T35" fmla="*/ 80 h 91"/>
                <a:gd name="T36" fmla="*/ 0 w 23"/>
                <a:gd name="T37" fmla="*/ 66 h 91"/>
                <a:gd name="T38" fmla="*/ 1 w 23"/>
                <a:gd name="T39" fmla="*/ 51 h 91"/>
                <a:gd name="T40" fmla="*/ 5 w 23"/>
                <a:gd name="T41" fmla="*/ 36 h 91"/>
                <a:gd name="T42" fmla="*/ 9 w 23"/>
                <a:gd name="T43" fmla="*/ 22 h 91"/>
                <a:gd name="T44" fmla="*/ 12 w 23"/>
                <a:gd name="T45" fmla="*/ 10 h 91"/>
                <a:gd name="T46" fmla="*/ 15 w 23"/>
                <a:gd name="T47" fmla="*/ 3 h 91"/>
                <a:gd name="T48" fmla="*/ 16 w 23"/>
                <a:gd name="T49" fmla="*/ 1 h 91"/>
                <a:gd name="T50" fmla="*/ 18 w 23"/>
                <a:gd name="T51" fmla="*/ 0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3" h="91">
                  <a:moveTo>
                    <a:pt x="18" y="0"/>
                  </a:moveTo>
                  <a:lnTo>
                    <a:pt x="20" y="0"/>
                  </a:lnTo>
                  <a:lnTo>
                    <a:pt x="22" y="1"/>
                  </a:lnTo>
                  <a:lnTo>
                    <a:pt x="23" y="3"/>
                  </a:lnTo>
                  <a:lnTo>
                    <a:pt x="23" y="5"/>
                  </a:lnTo>
                  <a:lnTo>
                    <a:pt x="18" y="18"/>
                  </a:lnTo>
                  <a:lnTo>
                    <a:pt x="14" y="33"/>
                  </a:lnTo>
                  <a:lnTo>
                    <a:pt x="11" y="49"/>
                  </a:lnTo>
                  <a:lnTo>
                    <a:pt x="8" y="65"/>
                  </a:lnTo>
                  <a:lnTo>
                    <a:pt x="7" y="77"/>
                  </a:lnTo>
                  <a:lnTo>
                    <a:pt x="9" y="85"/>
                  </a:lnTo>
                  <a:lnTo>
                    <a:pt x="9" y="87"/>
                  </a:lnTo>
                  <a:lnTo>
                    <a:pt x="9" y="89"/>
                  </a:lnTo>
                  <a:lnTo>
                    <a:pt x="8" y="91"/>
                  </a:lnTo>
                  <a:lnTo>
                    <a:pt x="5" y="91"/>
                  </a:lnTo>
                  <a:lnTo>
                    <a:pt x="4" y="91"/>
                  </a:lnTo>
                  <a:lnTo>
                    <a:pt x="1" y="89"/>
                  </a:lnTo>
                  <a:lnTo>
                    <a:pt x="0" y="80"/>
                  </a:lnTo>
                  <a:lnTo>
                    <a:pt x="0" y="66"/>
                  </a:lnTo>
                  <a:lnTo>
                    <a:pt x="1" y="51"/>
                  </a:lnTo>
                  <a:lnTo>
                    <a:pt x="5" y="36"/>
                  </a:lnTo>
                  <a:lnTo>
                    <a:pt x="9" y="22"/>
                  </a:lnTo>
                  <a:lnTo>
                    <a:pt x="12" y="10"/>
                  </a:lnTo>
                  <a:lnTo>
                    <a:pt x="15" y="3"/>
                  </a:lnTo>
                  <a:lnTo>
                    <a:pt x="16" y="1"/>
                  </a:lnTo>
                  <a:lnTo>
                    <a:pt x="18" y="0"/>
                  </a:lnTo>
                  <a:close/>
                </a:path>
              </a:pathLst>
            </a:custGeom>
            <a:grpFill/>
            <a:ln w="0">
              <a:solidFill>
                <a:schemeClr val="accent1"/>
              </a:solidFill>
              <a:prstDash val="solid"/>
              <a:round/>
            </a:ln>
          </p:spPr>
          <p:txBody>
            <a:bodyPr vert="horz" wrap="square" lIns="91440" tIns="45720" rIns="91440" bIns="45720" numCol="1" anchor="t" anchorCtr="0" compatLnSpc="1"/>
            <a:lstStyle/>
            <a:p>
              <a:endParaRPr lang="zh-CN" altLang="en-US">
                <a:cs typeface="+mn-ea"/>
                <a:sym typeface="+mn-lt"/>
              </a:endParaRPr>
            </a:p>
          </p:txBody>
        </p:sp>
        <p:sp>
          <p:nvSpPr>
            <p:cNvPr id="48" name="Freeform 307"/>
            <p:cNvSpPr/>
            <p:nvPr/>
          </p:nvSpPr>
          <p:spPr bwMode="auto">
            <a:xfrm>
              <a:off x="4341813" y="5091113"/>
              <a:ext cx="47625" cy="41275"/>
            </a:xfrm>
            <a:custGeom>
              <a:avLst/>
              <a:gdLst>
                <a:gd name="T0" fmla="*/ 4 w 30"/>
                <a:gd name="T1" fmla="*/ 0 h 26"/>
                <a:gd name="T2" fmla="*/ 7 w 30"/>
                <a:gd name="T3" fmla="*/ 1 h 26"/>
                <a:gd name="T4" fmla="*/ 8 w 30"/>
                <a:gd name="T5" fmla="*/ 3 h 26"/>
                <a:gd name="T6" fmla="*/ 8 w 30"/>
                <a:gd name="T7" fmla="*/ 4 h 26"/>
                <a:gd name="T8" fmla="*/ 10 w 30"/>
                <a:gd name="T9" fmla="*/ 8 h 26"/>
                <a:gd name="T10" fmla="*/ 10 w 30"/>
                <a:gd name="T11" fmla="*/ 12 h 26"/>
                <a:gd name="T12" fmla="*/ 13 w 30"/>
                <a:gd name="T13" fmla="*/ 15 h 26"/>
                <a:gd name="T14" fmla="*/ 15 w 30"/>
                <a:gd name="T15" fmla="*/ 18 h 26"/>
                <a:gd name="T16" fmla="*/ 18 w 30"/>
                <a:gd name="T17" fmla="*/ 18 h 26"/>
                <a:gd name="T18" fmla="*/ 21 w 30"/>
                <a:gd name="T19" fmla="*/ 16 h 26"/>
                <a:gd name="T20" fmla="*/ 24 w 30"/>
                <a:gd name="T21" fmla="*/ 15 h 26"/>
                <a:gd name="T22" fmla="*/ 26 w 30"/>
                <a:gd name="T23" fmla="*/ 14 h 26"/>
                <a:gd name="T24" fmla="*/ 28 w 30"/>
                <a:gd name="T25" fmla="*/ 14 h 26"/>
                <a:gd name="T26" fmla="*/ 29 w 30"/>
                <a:gd name="T27" fmla="*/ 15 h 26"/>
                <a:gd name="T28" fmla="*/ 30 w 30"/>
                <a:gd name="T29" fmla="*/ 16 h 26"/>
                <a:gd name="T30" fmla="*/ 30 w 30"/>
                <a:gd name="T31" fmla="*/ 18 h 26"/>
                <a:gd name="T32" fmla="*/ 29 w 30"/>
                <a:gd name="T33" fmla="*/ 21 h 26"/>
                <a:gd name="T34" fmla="*/ 25 w 30"/>
                <a:gd name="T35" fmla="*/ 23 h 26"/>
                <a:gd name="T36" fmla="*/ 21 w 30"/>
                <a:gd name="T37" fmla="*/ 25 h 26"/>
                <a:gd name="T38" fmla="*/ 17 w 30"/>
                <a:gd name="T39" fmla="*/ 26 h 26"/>
                <a:gd name="T40" fmla="*/ 14 w 30"/>
                <a:gd name="T41" fmla="*/ 25 h 26"/>
                <a:gd name="T42" fmla="*/ 11 w 30"/>
                <a:gd name="T43" fmla="*/ 25 h 26"/>
                <a:gd name="T44" fmla="*/ 7 w 30"/>
                <a:gd name="T45" fmla="*/ 22 h 26"/>
                <a:gd name="T46" fmla="*/ 4 w 30"/>
                <a:gd name="T47" fmla="*/ 19 h 26"/>
                <a:gd name="T48" fmla="*/ 3 w 30"/>
                <a:gd name="T49" fmla="*/ 15 h 26"/>
                <a:gd name="T50" fmla="*/ 2 w 30"/>
                <a:gd name="T51" fmla="*/ 10 h 26"/>
                <a:gd name="T52" fmla="*/ 0 w 30"/>
                <a:gd name="T53" fmla="*/ 4 h 26"/>
                <a:gd name="T54" fmla="*/ 2 w 30"/>
                <a:gd name="T55" fmla="*/ 3 h 26"/>
                <a:gd name="T56" fmla="*/ 3 w 30"/>
                <a:gd name="T57" fmla="*/ 1 h 26"/>
                <a:gd name="T58" fmla="*/ 4 w 30"/>
                <a:gd name="T59"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0" h="26">
                  <a:moveTo>
                    <a:pt x="4" y="0"/>
                  </a:moveTo>
                  <a:lnTo>
                    <a:pt x="7" y="1"/>
                  </a:lnTo>
                  <a:lnTo>
                    <a:pt x="8" y="3"/>
                  </a:lnTo>
                  <a:lnTo>
                    <a:pt x="8" y="4"/>
                  </a:lnTo>
                  <a:lnTo>
                    <a:pt x="10" y="8"/>
                  </a:lnTo>
                  <a:lnTo>
                    <a:pt x="10" y="12"/>
                  </a:lnTo>
                  <a:lnTo>
                    <a:pt x="13" y="15"/>
                  </a:lnTo>
                  <a:lnTo>
                    <a:pt x="15" y="18"/>
                  </a:lnTo>
                  <a:lnTo>
                    <a:pt x="18" y="18"/>
                  </a:lnTo>
                  <a:lnTo>
                    <a:pt x="21" y="16"/>
                  </a:lnTo>
                  <a:lnTo>
                    <a:pt x="24" y="15"/>
                  </a:lnTo>
                  <a:lnTo>
                    <a:pt x="26" y="14"/>
                  </a:lnTo>
                  <a:lnTo>
                    <a:pt x="28" y="14"/>
                  </a:lnTo>
                  <a:lnTo>
                    <a:pt x="29" y="15"/>
                  </a:lnTo>
                  <a:lnTo>
                    <a:pt x="30" y="16"/>
                  </a:lnTo>
                  <a:lnTo>
                    <a:pt x="30" y="18"/>
                  </a:lnTo>
                  <a:lnTo>
                    <a:pt x="29" y="21"/>
                  </a:lnTo>
                  <a:lnTo>
                    <a:pt x="25" y="23"/>
                  </a:lnTo>
                  <a:lnTo>
                    <a:pt x="21" y="25"/>
                  </a:lnTo>
                  <a:lnTo>
                    <a:pt x="17" y="26"/>
                  </a:lnTo>
                  <a:lnTo>
                    <a:pt x="14" y="25"/>
                  </a:lnTo>
                  <a:lnTo>
                    <a:pt x="11" y="25"/>
                  </a:lnTo>
                  <a:lnTo>
                    <a:pt x="7" y="22"/>
                  </a:lnTo>
                  <a:lnTo>
                    <a:pt x="4" y="19"/>
                  </a:lnTo>
                  <a:lnTo>
                    <a:pt x="3" y="15"/>
                  </a:lnTo>
                  <a:lnTo>
                    <a:pt x="2" y="10"/>
                  </a:lnTo>
                  <a:lnTo>
                    <a:pt x="0" y="4"/>
                  </a:lnTo>
                  <a:lnTo>
                    <a:pt x="2" y="3"/>
                  </a:lnTo>
                  <a:lnTo>
                    <a:pt x="3" y="1"/>
                  </a:lnTo>
                  <a:lnTo>
                    <a:pt x="4" y="0"/>
                  </a:lnTo>
                  <a:close/>
                </a:path>
              </a:pathLst>
            </a:custGeom>
            <a:grpFill/>
            <a:ln w="0">
              <a:solidFill>
                <a:schemeClr val="accent1"/>
              </a:solidFill>
              <a:prstDash val="solid"/>
              <a:round/>
            </a:ln>
          </p:spPr>
          <p:txBody>
            <a:bodyPr vert="horz" wrap="square" lIns="91440" tIns="45720" rIns="91440" bIns="45720" numCol="1" anchor="t" anchorCtr="0" compatLnSpc="1"/>
            <a:lstStyle/>
            <a:p>
              <a:endParaRPr lang="zh-CN" altLang="en-US">
                <a:cs typeface="+mn-ea"/>
                <a:sym typeface="+mn-lt"/>
              </a:endParaRPr>
            </a:p>
          </p:txBody>
        </p:sp>
        <p:sp>
          <p:nvSpPr>
            <p:cNvPr id="49" name="Freeform 308"/>
            <p:cNvSpPr/>
            <p:nvPr/>
          </p:nvSpPr>
          <p:spPr bwMode="auto">
            <a:xfrm>
              <a:off x="4346576" y="5057776"/>
              <a:ext cx="17463" cy="22225"/>
            </a:xfrm>
            <a:custGeom>
              <a:avLst/>
              <a:gdLst>
                <a:gd name="T0" fmla="*/ 4 w 11"/>
                <a:gd name="T1" fmla="*/ 0 h 14"/>
                <a:gd name="T2" fmla="*/ 7 w 11"/>
                <a:gd name="T3" fmla="*/ 2 h 14"/>
                <a:gd name="T4" fmla="*/ 8 w 11"/>
                <a:gd name="T5" fmla="*/ 3 h 14"/>
                <a:gd name="T6" fmla="*/ 11 w 11"/>
                <a:gd name="T7" fmla="*/ 9 h 14"/>
                <a:gd name="T8" fmla="*/ 11 w 11"/>
                <a:gd name="T9" fmla="*/ 10 h 14"/>
                <a:gd name="T10" fmla="*/ 11 w 11"/>
                <a:gd name="T11" fmla="*/ 11 h 14"/>
                <a:gd name="T12" fmla="*/ 10 w 11"/>
                <a:gd name="T13" fmla="*/ 13 h 14"/>
                <a:gd name="T14" fmla="*/ 7 w 11"/>
                <a:gd name="T15" fmla="*/ 14 h 14"/>
                <a:gd name="T16" fmla="*/ 5 w 11"/>
                <a:gd name="T17" fmla="*/ 13 h 14"/>
                <a:gd name="T18" fmla="*/ 4 w 11"/>
                <a:gd name="T19" fmla="*/ 11 h 14"/>
                <a:gd name="T20" fmla="*/ 1 w 11"/>
                <a:gd name="T21" fmla="*/ 6 h 14"/>
                <a:gd name="T22" fmla="*/ 0 w 11"/>
                <a:gd name="T23" fmla="*/ 4 h 14"/>
                <a:gd name="T24" fmla="*/ 1 w 11"/>
                <a:gd name="T25" fmla="*/ 3 h 14"/>
                <a:gd name="T26" fmla="*/ 3 w 11"/>
                <a:gd name="T27" fmla="*/ 2 h 14"/>
                <a:gd name="T28" fmla="*/ 4 w 11"/>
                <a:gd name="T29"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1" h="14">
                  <a:moveTo>
                    <a:pt x="4" y="0"/>
                  </a:moveTo>
                  <a:lnTo>
                    <a:pt x="7" y="2"/>
                  </a:lnTo>
                  <a:lnTo>
                    <a:pt x="8" y="3"/>
                  </a:lnTo>
                  <a:lnTo>
                    <a:pt x="11" y="9"/>
                  </a:lnTo>
                  <a:lnTo>
                    <a:pt x="11" y="10"/>
                  </a:lnTo>
                  <a:lnTo>
                    <a:pt x="11" y="11"/>
                  </a:lnTo>
                  <a:lnTo>
                    <a:pt x="10" y="13"/>
                  </a:lnTo>
                  <a:lnTo>
                    <a:pt x="7" y="14"/>
                  </a:lnTo>
                  <a:lnTo>
                    <a:pt x="5" y="13"/>
                  </a:lnTo>
                  <a:lnTo>
                    <a:pt x="4" y="11"/>
                  </a:lnTo>
                  <a:lnTo>
                    <a:pt x="1" y="6"/>
                  </a:lnTo>
                  <a:lnTo>
                    <a:pt x="0" y="4"/>
                  </a:lnTo>
                  <a:lnTo>
                    <a:pt x="1" y="3"/>
                  </a:lnTo>
                  <a:lnTo>
                    <a:pt x="3" y="2"/>
                  </a:lnTo>
                  <a:lnTo>
                    <a:pt x="4" y="0"/>
                  </a:lnTo>
                  <a:close/>
                </a:path>
              </a:pathLst>
            </a:custGeom>
            <a:grpFill/>
            <a:ln w="0">
              <a:solidFill>
                <a:schemeClr val="accent1"/>
              </a:solidFill>
              <a:prstDash val="solid"/>
              <a:round/>
            </a:ln>
          </p:spPr>
          <p:txBody>
            <a:bodyPr vert="horz" wrap="square" lIns="91440" tIns="45720" rIns="91440" bIns="45720" numCol="1" anchor="t" anchorCtr="0" compatLnSpc="1"/>
            <a:lstStyle/>
            <a:p>
              <a:endParaRPr lang="zh-CN" altLang="en-US">
                <a:cs typeface="+mn-ea"/>
                <a:sym typeface="+mn-lt"/>
              </a:endParaRPr>
            </a:p>
          </p:txBody>
        </p:sp>
        <p:sp>
          <p:nvSpPr>
            <p:cNvPr id="50" name="Freeform 309"/>
            <p:cNvSpPr/>
            <p:nvPr/>
          </p:nvSpPr>
          <p:spPr bwMode="auto">
            <a:xfrm>
              <a:off x="4387851" y="5080001"/>
              <a:ext cx="20638" cy="19050"/>
            </a:xfrm>
            <a:custGeom>
              <a:avLst/>
              <a:gdLst>
                <a:gd name="T0" fmla="*/ 6 w 13"/>
                <a:gd name="T1" fmla="*/ 0 h 12"/>
                <a:gd name="T2" fmla="*/ 7 w 13"/>
                <a:gd name="T3" fmla="*/ 0 h 12"/>
                <a:gd name="T4" fmla="*/ 8 w 13"/>
                <a:gd name="T5" fmla="*/ 1 h 12"/>
                <a:gd name="T6" fmla="*/ 10 w 13"/>
                <a:gd name="T7" fmla="*/ 3 h 12"/>
                <a:gd name="T8" fmla="*/ 10 w 13"/>
                <a:gd name="T9" fmla="*/ 6 h 12"/>
                <a:gd name="T10" fmla="*/ 13 w 13"/>
                <a:gd name="T11" fmla="*/ 7 h 12"/>
                <a:gd name="T12" fmla="*/ 13 w 13"/>
                <a:gd name="T13" fmla="*/ 8 h 12"/>
                <a:gd name="T14" fmla="*/ 13 w 13"/>
                <a:gd name="T15" fmla="*/ 11 h 12"/>
                <a:gd name="T16" fmla="*/ 11 w 13"/>
                <a:gd name="T17" fmla="*/ 12 h 12"/>
                <a:gd name="T18" fmla="*/ 8 w 13"/>
                <a:gd name="T19" fmla="*/ 12 h 12"/>
                <a:gd name="T20" fmla="*/ 8 w 13"/>
                <a:gd name="T21" fmla="*/ 12 h 12"/>
                <a:gd name="T22" fmla="*/ 6 w 13"/>
                <a:gd name="T23" fmla="*/ 12 h 12"/>
                <a:gd name="T24" fmla="*/ 4 w 13"/>
                <a:gd name="T25" fmla="*/ 12 h 12"/>
                <a:gd name="T26" fmla="*/ 1 w 13"/>
                <a:gd name="T27" fmla="*/ 11 h 12"/>
                <a:gd name="T28" fmla="*/ 0 w 13"/>
                <a:gd name="T29" fmla="*/ 8 h 12"/>
                <a:gd name="T30" fmla="*/ 0 w 13"/>
                <a:gd name="T31" fmla="*/ 6 h 12"/>
                <a:gd name="T32" fmla="*/ 0 w 13"/>
                <a:gd name="T33" fmla="*/ 3 h 12"/>
                <a:gd name="T34" fmla="*/ 1 w 13"/>
                <a:gd name="T35" fmla="*/ 1 h 12"/>
                <a:gd name="T36" fmla="*/ 3 w 13"/>
                <a:gd name="T37" fmla="*/ 0 h 12"/>
                <a:gd name="T38" fmla="*/ 6 w 13"/>
                <a:gd name="T39"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3" h="12">
                  <a:moveTo>
                    <a:pt x="6" y="0"/>
                  </a:moveTo>
                  <a:lnTo>
                    <a:pt x="7" y="0"/>
                  </a:lnTo>
                  <a:lnTo>
                    <a:pt x="8" y="1"/>
                  </a:lnTo>
                  <a:lnTo>
                    <a:pt x="10" y="3"/>
                  </a:lnTo>
                  <a:lnTo>
                    <a:pt x="10" y="6"/>
                  </a:lnTo>
                  <a:lnTo>
                    <a:pt x="13" y="7"/>
                  </a:lnTo>
                  <a:lnTo>
                    <a:pt x="13" y="8"/>
                  </a:lnTo>
                  <a:lnTo>
                    <a:pt x="13" y="11"/>
                  </a:lnTo>
                  <a:lnTo>
                    <a:pt x="11" y="12"/>
                  </a:lnTo>
                  <a:lnTo>
                    <a:pt x="8" y="12"/>
                  </a:lnTo>
                  <a:lnTo>
                    <a:pt x="8" y="12"/>
                  </a:lnTo>
                  <a:lnTo>
                    <a:pt x="6" y="12"/>
                  </a:lnTo>
                  <a:lnTo>
                    <a:pt x="4" y="12"/>
                  </a:lnTo>
                  <a:lnTo>
                    <a:pt x="1" y="11"/>
                  </a:lnTo>
                  <a:lnTo>
                    <a:pt x="0" y="8"/>
                  </a:lnTo>
                  <a:lnTo>
                    <a:pt x="0" y="6"/>
                  </a:lnTo>
                  <a:lnTo>
                    <a:pt x="0" y="3"/>
                  </a:lnTo>
                  <a:lnTo>
                    <a:pt x="1" y="1"/>
                  </a:lnTo>
                  <a:lnTo>
                    <a:pt x="3" y="0"/>
                  </a:lnTo>
                  <a:lnTo>
                    <a:pt x="6" y="0"/>
                  </a:lnTo>
                  <a:close/>
                </a:path>
              </a:pathLst>
            </a:custGeom>
            <a:grpFill/>
            <a:ln w="0">
              <a:solidFill>
                <a:schemeClr val="accent1"/>
              </a:solidFill>
              <a:prstDash val="solid"/>
              <a:round/>
            </a:ln>
          </p:spPr>
          <p:txBody>
            <a:bodyPr vert="horz" wrap="square" lIns="91440" tIns="45720" rIns="91440" bIns="45720" numCol="1" anchor="t" anchorCtr="0" compatLnSpc="1"/>
            <a:lstStyle/>
            <a:p>
              <a:endParaRPr lang="zh-CN" altLang="en-US">
                <a:cs typeface="+mn-ea"/>
                <a:sym typeface="+mn-lt"/>
              </a:endParaRPr>
            </a:p>
          </p:txBody>
        </p:sp>
        <p:sp>
          <p:nvSpPr>
            <p:cNvPr id="51" name="Freeform 310"/>
            <p:cNvSpPr/>
            <p:nvPr/>
          </p:nvSpPr>
          <p:spPr bwMode="auto">
            <a:xfrm>
              <a:off x="4143376" y="5103813"/>
              <a:ext cx="100013" cy="50800"/>
            </a:xfrm>
            <a:custGeom>
              <a:avLst/>
              <a:gdLst>
                <a:gd name="T0" fmla="*/ 58 w 63"/>
                <a:gd name="T1" fmla="*/ 0 h 32"/>
                <a:gd name="T2" fmla="*/ 60 w 63"/>
                <a:gd name="T3" fmla="*/ 0 h 32"/>
                <a:gd name="T4" fmla="*/ 62 w 63"/>
                <a:gd name="T5" fmla="*/ 2 h 32"/>
                <a:gd name="T6" fmla="*/ 63 w 63"/>
                <a:gd name="T7" fmla="*/ 4 h 32"/>
                <a:gd name="T8" fmla="*/ 62 w 63"/>
                <a:gd name="T9" fmla="*/ 6 h 32"/>
                <a:gd name="T10" fmla="*/ 60 w 63"/>
                <a:gd name="T11" fmla="*/ 7 h 32"/>
                <a:gd name="T12" fmla="*/ 34 w 63"/>
                <a:gd name="T13" fmla="*/ 22 h 32"/>
                <a:gd name="T14" fmla="*/ 5 w 63"/>
                <a:gd name="T15" fmla="*/ 32 h 32"/>
                <a:gd name="T16" fmla="*/ 4 w 63"/>
                <a:gd name="T17" fmla="*/ 32 h 32"/>
                <a:gd name="T18" fmla="*/ 3 w 63"/>
                <a:gd name="T19" fmla="*/ 32 h 32"/>
                <a:gd name="T20" fmla="*/ 1 w 63"/>
                <a:gd name="T21" fmla="*/ 31 h 32"/>
                <a:gd name="T22" fmla="*/ 0 w 63"/>
                <a:gd name="T23" fmla="*/ 29 h 32"/>
                <a:gd name="T24" fmla="*/ 0 w 63"/>
                <a:gd name="T25" fmla="*/ 26 h 32"/>
                <a:gd name="T26" fmla="*/ 1 w 63"/>
                <a:gd name="T27" fmla="*/ 25 h 32"/>
                <a:gd name="T28" fmla="*/ 3 w 63"/>
                <a:gd name="T29" fmla="*/ 24 h 32"/>
                <a:gd name="T30" fmla="*/ 30 w 63"/>
                <a:gd name="T31" fmla="*/ 15 h 32"/>
                <a:gd name="T32" fmla="*/ 56 w 63"/>
                <a:gd name="T33" fmla="*/ 2 h 32"/>
                <a:gd name="T34" fmla="*/ 58 w 63"/>
                <a:gd name="T35" fmla="*/ 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3" h="32">
                  <a:moveTo>
                    <a:pt x="58" y="0"/>
                  </a:moveTo>
                  <a:lnTo>
                    <a:pt x="60" y="0"/>
                  </a:lnTo>
                  <a:lnTo>
                    <a:pt x="62" y="2"/>
                  </a:lnTo>
                  <a:lnTo>
                    <a:pt x="63" y="4"/>
                  </a:lnTo>
                  <a:lnTo>
                    <a:pt x="62" y="6"/>
                  </a:lnTo>
                  <a:lnTo>
                    <a:pt x="60" y="7"/>
                  </a:lnTo>
                  <a:lnTo>
                    <a:pt x="34" y="22"/>
                  </a:lnTo>
                  <a:lnTo>
                    <a:pt x="5" y="32"/>
                  </a:lnTo>
                  <a:lnTo>
                    <a:pt x="4" y="32"/>
                  </a:lnTo>
                  <a:lnTo>
                    <a:pt x="3" y="32"/>
                  </a:lnTo>
                  <a:lnTo>
                    <a:pt x="1" y="31"/>
                  </a:lnTo>
                  <a:lnTo>
                    <a:pt x="0" y="29"/>
                  </a:lnTo>
                  <a:lnTo>
                    <a:pt x="0" y="26"/>
                  </a:lnTo>
                  <a:lnTo>
                    <a:pt x="1" y="25"/>
                  </a:lnTo>
                  <a:lnTo>
                    <a:pt x="3" y="24"/>
                  </a:lnTo>
                  <a:lnTo>
                    <a:pt x="30" y="15"/>
                  </a:lnTo>
                  <a:lnTo>
                    <a:pt x="56" y="2"/>
                  </a:lnTo>
                  <a:lnTo>
                    <a:pt x="58" y="0"/>
                  </a:lnTo>
                  <a:close/>
                </a:path>
              </a:pathLst>
            </a:custGeom>
            <a:grpFill/>
            <a:ln w="0">
              <a:solidFill>
                <a:schemeClr val="accent1"/>
              </a:solidFill>
              <a:prstDash val="solid"/>
              <a:round/>
            </a:ln>
          </p:spPr>
          <p:txBody>
            <a:bodyPr vert="horz" wrap="square" lIns="91440" tIns="45720" rIns="91440" bIns="45720" numCol="1" anchor="t" anchorCtr="0" compatLnSpc="1"/>
            <a:lstStyle/>
            <a:p>
              <a:endParaRPr lang="zh-CN" altLang="en-US">
                <a:cs typeface="+mn-ea"/>
                <a:sym typeface="+mn-lt"/>
              </a:endParaRPr>
            </a:p>
          </p:txBody>
        </p:sp>
        <p:sp>
          <p:nvSpPr>
            <p:cNvPr id="52" name="Freeform 311"/>
            <p:cNvSpPr>
              <a:spLocks noEditPoints="1"/>
            </p:cNvSpPr>
            <p:nvPr/>
          </p:nvSpPr>
          <p:spPr bwMode="auto">
            <a:xfrm>
              <a:off x="3754438" y="4968876"/>
              <a:ext cx="1246188" cy="1055688"/>
            </a:xfrm>
            <a:custGeom>
              <a:avLst/>
              <a:gdLst>
                <a:gd name="T0" fmla="*/ 136 w 785"/>
                <a:gd name="T1" fmla="*/ 538 h 665"/>
                <a:gd name="T2" fmla="*/ 775 w 785"/>
                <a:gd name="T3" fmla="*/ 504 h 665"/>
                <a:gd name="T4" fmla="*/ 288 w 785"/>
                <a:gd name="T5" fmla="*/ 490 h 665"/>
                <a:gd name="T6" fmla="*/ 500 w 785"/>
                <a:gd name="T7" fmla="*/ 529 h 665"/>
                <a:gd name="T8" fmla="*/ 42 w 785"/>
                <a:gd name="T9" fmla="*/ 452 h 665"/>
                <a:gd name="T10" fmla="*/ 49 w 785"/>
                <a:gd name="T11" fmla="*/ 468 h 665"/>
                <a:gd name="T12" fmla="*/ 64 w 785"/>
                <a:gd name="T13" fmla="*/ 640 h 665"/>
                <a:gd name="T14" fmla="*/ 85 w 785"/>
                <a:gd name="T15" fmla="*/ 512 h 665"/>
                <a:gd name="T16" fmla="*/ 126 w 785"/>
                <a:gd name="T17" fmla="*/ 523 h 665"/>
                <a:gd name="T18" fmla="*/ 260 w 785"/>
                <a:gd name="T19" fmla="*/ 580 h 665"/>
                <a:gd name="T20" fmla="*/ 153 w 785"/>
                <a:gd name="T21" fmla="*/ 562 h 665"/>
                <a:gd name="T22" fmla="*/ 194 w 785"/>
                <a:gd name="T23" fmla="*/ 525 h 665"/>
                <a:gd name="T24" fmla="*/ 56 w 785"/>
                <a:gd name="T25" fmla="*/ 573 h 665"/>
                <a:gd name="T26" fmla="*/ 150 w 785"/>
                <a:gd name="T27" fmla="*/ 514 h 665"/>
                <a:gd name="T28" fmla="*/ 228 w 785"/>
                <a:gd name="T29" fmla="*/ 471 h 665"/>
                <a:gd name="T30" fmla="*/ 299 w 785"/>
                <a:gd name="T31" fmla="*/ 436 h 665"/>
                <a:gd name="T32" fmla="*/ 578 w 785"/>
                <a:gd name="T33" fmla="*/ 402 h 665"/>
                <a:gd name="T34" fmla="*/ 610 w 785"/>
                <a:gd name="T35" fmla="*/ 376 h 665"/>
                <a:gd name="T36" fmla="*/ 624 w 785"/>
                <a:gd name="T37" fmla="*/ 497 h 665"/>
                <a:gd name="T38" fmla="*/ 611 w 785"/>
                <a:gd name="T39" fmla="*/ 497 h 665"/>
                <a:gd name="T40" fmla="*/ 549 w 785"/>
                <a:gd name="T41" fmla="*/ 395 h 665"/>
                <a:gd name="T42" fmla="*/ 527 w 785"/>
                <a:gd name="T43" fmla="*/ 507 h 665"/>
                <a:gd name="T44" fmla="*/ 669 w 785"/>
                <a:gd name="T45" fmla="*/ 383 h 665"/>
                <a:gd name="T46" fmla="*/ 548 w 785"/>
                <a:gd name="T47" fmla="*/ 370 h 665"/>
                <a:gd name="T48" fmla="*/ 191 w 785"/>
                <a:gd name="T49" fmla="*/ 311 h 665"/>
                <a:gd name="T50" fmla="*/ 237 w 785"/>
                <a:gd name="T51" fmla="*/ 307 h 665"/>
                <a:gd name="T52" fmla="*/ 513 w 785"/>
                <a:gd name="T53" fmla="*/ 296 h 665"/>
                <a:gd name="T54" fmla="*/ 246 w 785"/>
                <a:gd name="T55" fmla="*/ 286 h 665"/>
                <a:gd name="T56" fmla="*/ 387 w 785"/>
                <a:gd name="T57" fmla="*/ 306 h 665"/>
                <a:gd name="T58" fmla="*/ 538 w 785"/>
                <a:gd name="T59" fmla="*/ 310 h 665"/>
                <a:gd name="T60" fmla="*/ 513 w 785"/>
                <a:gd name="T61" fmla="*/ 267 h 665"/>
                <a:gd name="T62" fmla="*/ 253 w 785"/>
                <a:gd name="T63" fmla="*/ 268 h 665"/>
                <a:gd name="T64" fmla="*/ 474 w 785"/>
                <a:gd name="T65" fmla="*/ 205 h 665"/>
                <a:gd name="T66" fmla="*/ 497 w 785"/>
                <a:gd name="T67" fmla="*/ 147 h 665"/>
                <a:gd name="T68" fmla="*/ 451 w 785"/>
                <a:gd name="T69" fmla="*/ 201 h 665"/>
                <a:gd name="T70" fmla="*/ 518 w 785"/>
                <a:gd name="T71" fmla="*/ 193 h 665"/>
                <a:gd name="T72" fmla="*/ 560 w 785"/>
                <a:gd name="T73" fmla="*/ 164 h 665"/>
                <a:gd name="T74" fmla="*/ 388 w 785"/>
                <a:gd name="T75" fmla="*/ 33 h 665"/>
                <a:gd name="T76" fmla="*/ 341 w 785"/>
                <a:gd name="T77" fmla="*/ 52 h 665"/>
                <a:gd name="T78" fmla="*/ 403 w 785"/>
                <a:gd name="T79" fmla="*/ 111 h 665"/>
                <a:gd name="T80" fmla="*/ 374 w 785"/>
                <a:gd name="T81" fmla="*/ 12 h 665"/>
                <a:gd name="T82" fmla="*/ 435 w 785"/>
                <a:gd name="T83" fmla="*/ 38 h 665"/>
                <a:gd name="T84" fmla="*/ 377 w 785"/>
                <a:gd name="T85" fmla="*/ 125 h 665"/>
                <a:gd name="T86" fmla="*/ 472 w 785"/>
                <a:gd name="T87" fmla="*/ 140 h 665"/>
                <a:gd name="T88" fmla="*/ 591 w 785"/>
                <a:gd name="T89" fmla="*/ 176 h 665"/>
                <a:gd name="T90" fmla="*/ 772 w 785"/>
                <a:gd name="T91" fmla="*/ 463 h 665"/>
                <a:gd name="T92" fmla="*/ 487 w 785"/>
                <a:gd name="T93" fmla="*/ 503 h 665"/>
                <a:gd name="T94" fmla="*/ 474 w 785"/>
                <a:gd name="T95" fmla="*/ 403 h 665"/>
                <a:gd name="T96" fmla="*/ 380 w 785"/>
                <a:gd name="T97" fmla="*/ 438 h 665"/>
                <a:gd name="T98" fmla="*/ 421 w 785"/>
                <a:gd name="T99" fmla="*/ 515 h 665"/>
                <a:gd name="T100" fmla="*/ 316 w 785"/>
                <a:gd name="T101" fmla="*/ 526 h 665"/>
                <a:gd name="T102" fmla="*/ 296 w 785"/>
                <a:gd name="T103" fmla="*/ 489 h 665"/>
                <a:gd name="T104" fmla="*/ 51 w 785"/>
                <a:gd name="T105" fmla="*/ 435 h 665"/>
                <a:gd name="T106" fmla="*/ 239 w 785"/>
                <a:gd name="T107" fmla="*/ 383 h 665"/>
                <a:gd name="T108" fmla="*/ 260 w 785"/>
                <a:gd name="T109" fmla="*/ 362 h 665"/>
                <a:gd name="T110" fmla="*/ 148 w 785"/>
                <a:gd name="T111" fmla="*/ 325 h 665"/>
                <a:gd name="T112" fmla="*/ 190 w 785"/>
                <a:gd name="T113" fmla="*/ 284 h 665"/>
                <a:gd name="T114" fmla="*/ 257 w 785"/>
                <a:gd name="T115" fmla="*/ 194 h 665"/>
                <a:gd name="T116" fmla="*/ 337 w 785"/>
                <a:gd name="T117" fmla="*/ 161 h 665"/>
                <a:gd name="T118" fmla="*/ 256 w 785"/>
                <a:gd name="T119" fmla="*/ 84 h 665"/>
                <a:gd name="T120" fmla="*/ 297 w 785"/>
                <a:gd name="T121" fmla="*/ 49 h 665"/>
                <a:gd name="T122" fmla="*/ 345 w 785"/>
                <a:gd name="T123" fmla="*/ 23 h 665"/>
                <a:gd name="T124" fmla="*/ 373 w 785"/>
                <a:gd name="T125" fmla="*/ 27 h 6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85" h="665">
                  <a:moveTo>
                    <a:pt x="153" y="532"/>
                  </a:moveTo>
                  <a:lnTo>
                    <a:pt x="146" y="536"/>
                  </a:lnTo>
                  <a:lnTo>
                    <a:pt x="144" y="536"/>
                  </a:lnTo>
                  <a:lnTo>
                    <a:pt x="144" y="537"/>
                  </a:lnTo>
                  <a:lnTo>
                    <a:pt x="144" y="538"/>
                  </a:lnTo>
                  <a:lnTo>
                    <a:pt x="146" y="541"/>
                  </a:lnTo>
                  <a:lnTo>
                    <a:pt x="148" y="540"/>
                  </a:lnTo>
                  <a:lnTo>
                    <a:pt x="151" y="538"/>
                  </a:lnTo>
                  <a:lnTo>
                    <a:pt x="150" y="537"/>
                  </a:lnTo>
                  <a:lnTo>
                    <a:pt x="150" y="536"/>
                  </a:lnTo>
                  <a:lnTo>
                    <a:pt x="151" y="534"/>
                  </a:lnTo>
                  <a:lnTo>
                    <a:pt x="153" y="533"/>
                  </a:lnTo>
                  <a:lnTo>
                    <a:pt x="153" y="532"/>
                  </a:lnTo>
                  <a:lnTo>
                    <a:pt x="153" y="532"/>
                  </a:lnTo>
                  <a:lnTo>
                    <a:pt x="153" y="532"/>
                  </a:lnTo>
                  <a:close/>
                  <a:moveTo>
                    <a:pt x="140" y="530"/>
                  </a:moveTo>
                  <a:lnTo>
                    <a:pt x="137" y="532"/>
                  </a:lnTo>
                  <a:lnTo>
                    <a:pt x="136" y="533"/>
                  </a:lnTo>
                  <a:lnTo>
                    <a:pt x="135" y="537"/>
                  </a:lnTo>
                  <a:lnTo>
                    <a:pt x="135" y="540"/>
                  </a:lnTo>
                  <a:lnTo>
                    <a:pt x="137" y="541"/>
                  </a:lnTo>
                  <a:lnTo>
                    <a:pt x="137" y="543"/>
                  </a:lnTo>
                  <a:lnTo>
                    <a:pt x="136" y="538"/>
                  </a:lnTo>
                  <a:lnTo>
                    <a:pt x="136" y="537"/>
                  </a:lnTo>
                  <a:lnTo>
                    <a:pt x="137" y="536"/>
                  </a:lnTo>
                  <a:lnTo>
                    <a:pt x="139" y="534"/>
                  </a:lnTo>
                  <a:lnTo>
                    <a:pt x="139" y="532"/>
                  </a:lnTo>
                  <a:lnTo>
                    <a:pt x="140" y="530"/>
                  </a:lnTo>
                  <a:close/>
                  <a:moveTo>
                    <a:pt x="175" y="516"/>
                  </a:moveTo>
                  <a:lnTo>
                    <a:pt x="159" y="526"/>
                  </a:lnTo>
                  <a:lnTo>
                    <a:pt x="161" y="527"/>
                  </a:lnTo>
                  <a:lnTo>
                    <a:pt x="175" y="516"/>
                  </a:lnTo>
                  <a:close/>
                  <a:moveTo>
                    <a:pt x="775" y="504"/>
                  </a:moveTo>
                  <a:lnTo>
                    <a:pt x="774" y="514"/>
                  </a:lnTo>
                  <a:lnTo>
                    <a:pt x="772" y="522"/>
                  </a:lnTo>
                  <a:lnTo>
                    <a:pt x="760" y="552"/>
                  </a:lnTo>
                  <a:lnTo>
                    <a:pt x="744" y="577"/>
                  </a:lnTo>
                  <a:lnTo>
                    <a:pt x="724" y="596"/>
                  </a:lnTo>
                  <a:lnTo>
                    <a:pt x="702" y="610"/>
                  </a:lnTo>
                  <a:lnTo>
                    <a:pt x="719" y="605"/>
                  </a:lnTo>
                  <a:lnTo>
                    <a:pt x="734" y="598"/>
                  </a:lnTo>
                  <a:lnTo>
                    <a:pt x="746" y="588"/>
                  </a:lnTo>
                  <a:lnTo>
                    <a:pt x="760" y="570"/>
                  </a:lnTo>
                  <a:lnTo>
                    <a:pt x="771" y="549"/>
                  </a:lnTo>
                  <a:lnTo>
                    <a:pt x="775" y="527"/>
                  </a:lnTo>
                  <a:lnTo>
                    <a:pt x="775" y="504"/>
                  </a:lnTo>
                  <a:close/>
                  <a:moveTo>
                    <a:pt x="637" y="493"/>
                  </a:moveTo>
                  <a:lnTo>
                    <a:pt x="636" y="496"/>
                  </a:lnTo>
                  <a:lnTo>
                    <a:pt x="633" y="496"/>
                  </a:lnTo>
                  <a:lnTo>
                    <a:pt x="633" y="496"/>
                  </a:lnTo>
                  <a:lnTo>
                    <a:pt x="632" y="496"/>
                  </a:lnTo>
                  <a:lnTo>
                    <a:pt x="632" y="497"/>
                  </a:lnTo>
                  <a:lnTo>
                    <a:pt x="632" y="498"/>
                  </a:lnTo>
                  <a:lnTo>
                    <a:pt x="632" y="500"/>
                  </a:lnTo>
                  <a:lnTo>
                    <a:pt x="632" y="501"/>
                  </a:lnTo>
                  <a:lnTo>
                    <a:pt x="632" y="504"/>
                  </a:lnTo>
                  <a:lnTo>
                    <a:pt x="633" y="505"/>
                  </a:lnTo>
                  <a:lnTo>
                    <a:pt x="635" y="505"/>
                  </a:lnTo>
                  <a:lnTo>
                    <a:pt x="637" y="505"/>
                  </a:lnTo>
                  <a:lnTo>
                    <a:pt x="640" y="504"/>
                  </a:lnTo>
                  <a:lnTo>
                    <a:pt x="642" y="501"/>
                  </a:lnTo>
                  <a:lnTo>
                    <a:pt x="642" y="500"/>
                  </a:lnTo>
                  <a:lnTo>
                    <a:pt x="640" y="497"/>
                  </a:lnTo>
                  <a:lnTo>
                    <a:pt x="639" y="494"/>
                  </a:lnTo>
                  <a:lnTo>
                    <a:pt x="637" y="493"/>
                  </a:lnTo>
                  <a:close/>
                  <a:moveTo>
                    <a:pt x="282" y="471"/>
                  </a:moveTo>
                  <a:lnTo>
                    <a:pt x="281" y="472"/>
                  </a:lnTo>
                  <a:lnTo>
                    <a:pt x="285" y="481"/>
                  </a:lnTo>
                  <a:lnTo>
                    <a:pt x="288" y="490"/>
                  </a:lnTo>
                  <a:lnTo>
                    <a:pt x="285" y="481"/>
                  </a:lnTo>
                  <a:lnTo>
                    <a:pt x="282" y="471"/>
                  </a:lnTo>
                  <a:close/>
                  <a:moveTo>
                    <a:pt x="264" y="459"/>
                  </a:moveTo>
                  <a:lnTo>
                    <a:pt x="223" y="485"/>
                  </a:lnTo>
                  <a:lnTo>
                    <a:pt x="213" y="493"/>
                  </a:lnTo>
                  <a:lnTo>
                    <a:pt x="205" y="500"/>
                  </a:lnTo>
                  <a:lnTo>
                    <a:pt x="215" y="500"/>
                  </a:lnTo>
                  <a:lnTo>
                    <a:pt x="226" y="500"/>
                  </a:lnTo>
                  <a:lnTo>
                    <a:pt x="227" y="501"/>
                  </a:lnTo>
                  <a:lnTo>
                    <a:pt x="228" y="503"/>
                  </a:lnTo>
                  <a:lnTo>
                    <a:pt x="235" y="498"/>
                  </a:lnTo>
                  <a:lnTo>
                    <a:pt x="253" y="485"/>
                  </a:lnTo>
                  <a:lnTo>
                    <a:pt x="271" y="470"/>
                  </a:lnTo>
                  <a:lnTo>
                    <a:pt x="264" y="459"/>
                  </a:lnTo>
                  <a:close/>
                  <a:moveTo>
                    <a:pt x="271" y="453"/>
                  </a:moveTo>
                  <a:lnTo>
                    <a:pt x="271" y="453"/>
                  </a:lnTo>
                  <a:lnTo>
                    <a:pt x="278" y="464"/>
                  </a:lnTo>
                  <a:lnTo>
                    <a:pt x="278" y="464"/>
                  </a:lnTo>
                  <a:lnTo>
                    <a:pt x="271" y="453"/>
                  </a:lnTo>
                  <a:close/>
                  <a:moveTo>
                    <a:pt x="505" y="450"/>
                  </a:moveTo>
                  <a:lnTo>
                    <a:pt x="500" y="476"/>
                  </a:lnTo>
                  <a:lnTo>
                    <a:pt x="498" y="504"/>
                  </a:lnTo>
                  <a:lnTo>
                    <a:pt x="500" y="529"/>
                  </a:lnTo>
                  <a:lnTo>
                    <a:pt x="505" y="548"/>
                  </a:lnTo>
                  <a:lnTo>
                    <a:pt x="519" y="576"/>
                  </a:lnTo>
                  <a:lnTo>
                    <a:pt x="534" y="595"/>
                  </a:lnTo>
                  <a:lnTo>
                    <a:pt x="553" y="609"/>
                  </a:lnTo>
                  <a:lnTo>
                    <a:pt x="574" y="616"/>
                  </a:lnTo>
                  <a:lnTo>
                    <a:pt x="602" y="618"/>
                  </a:lnTo>
                  <a:lnTo>
                    <a:pt x="611" y="618"/>
                  </a:lnTo>
                  <a:lnTo>
                    <a:pt x="622" y="618"/>
                  </a:lnTo>
                  <a:lnTo>
                    <a:pt x="611" y="617"/>
                  </a:lnTo>
                  <a:lnTo>
                    <a:pt x="589" y="611"/>
                  </a:lnTo>
                  <a:lnTo>
                    <a:pt x="573" y="609"/>
                  </a:lnTo>
                  <a:lnTo>
                    <a:pt x="558" y="605"/>
                  </a:lnTo>
                  <a:lnTo>
                    <a:pt x="544" y="598"/>
                  </a:lnTo>
                  <a:lnTo>
                    <a:pt x="533" y="588"/>
                  </a:lnTo>
                  <a:lnTo>
                    <a:pt x="524" y="574"/>
                  </a:lnTo>
                  <a:lnTo>
                    <a:pt x="519" y="555"/>
                  </a:lnTo>
                  <a:lnTo>
                    <a:pt x="518" y="527"/>
                  </a:lnTo>
                  <a:lnTo>
                    <a:pt x="520" y="498"/>
                  </a:lnTo>
                  <a:lnTo>
                    <a:pt x="511" y="481"/>
                  </a:lnTo>
                  <a:lnTo>
                    <a:pt x="505" y="464"/>
                  </a:lnTo>
                  <a:lnTo>
                    <a:pt x="505" y="450"/>
                  </a:lnTo>
                  <a:close/>
                  <a:moveTo>
                    <a:pt x="46" y="448"/>
                  </a:moveTo>
                  <a:lnTo>
                    <a:pt x="42" y="452"/>
                  </a:lnTo>
                  <a:lnTo>
                    <a:pt x="38" y="456"/>
                  </a:lnTo>
                  <a:lnTo>
                    <a:pt x="46" y="448"/>
                  </a:lnTo>
                  <a:close/>
                  <a:moveTo>
                    <a:pt x="257" y="438"/>
                  </a:moveTo>
                  <a:lnTo>
                    <a:pt x="264" y="446"/>
                  </a:lnTo>
                  <a:lnTo>
                    <a:pt x="264" y="445"/>
                  </a:lnTo>
                  <a:lnTo>
                    <a:pt x="257" y="438"/>
                  </a:lnTo>
                  <a:close/>
                  <a:moveTo>
                    <a:pt x="600" y="423"/>
                  </a:moveTo>
                  <a:lnTo>
                    <a:pt x="602" y="425"/>
                  </a:lnTo>
                  <a:lnTo>
                    <a:pt x="609" y="449"/>
                  </a:lnTo>
                  <a:lnTo>
                    <a:pt x="614" y="468"/>
                  </a:lnTo>
                  <a:lnTo>
                    <a:pt x="622" y="485"/>
                  </a:lnTo>
                  <a:lnTo>
                    <a:pt x="622" y="485"/>
                  </a:lnTo>
                  <a:lnTo>
                    <a:pt x="628" y="483"/>
                  </a:lnTo>
                  <a:lnTo>
                    <a:pt x="628" y="483"/>
                  </a:lnTo>
                  <a:lnTo>
                    <a:pt x="617" y="453"/>
                  </a:lnTo>
                  <a:lnTo>
                    <a:pt x="600" y="423"/>
                  </a:lnTo>
                  <a:close/>
                  <a:moveTo>
                    <a:pt x="155" y="416"/>
                  </a:moveTo>
                  <a:lnTo>
                    <a:pt x="128" y="419"/>
                  </a:lnTo>
                  <a:lnTo>
                    <a:pt x="100" y="423"/>
                  </a:lnTo>
                  <a:lnTo>
                    <a:pt x="81" y="435"/>
                  </a:lnTo>
                  <a:lnTo>
                    <a:pt x="64" y="450"/>
                  </a:lnTo>
                  <a:lnTo>
                    <a:pt x="51" y="467"/>
                  </a:lnTo>
                  <a:lnTo>
                    <a:pt x="49" y="468"/>
                  </a:lnTo>
                  <a:lnTo>
                    <a:pt x="46" y="470"/>
                  </a:lnTo>
                  <a:lnTo>
                    <a:pt x="45" y="468"/>
                  </a:lnTo>
                  <a:lnTo>
                    <a:pt x="44" y="467"/>
                  </a:lnTo>
                  <a:lnTo>
                    <a:pt x="42" y="465"/>
                  </a:lnTo>
                  <a:lnTo>
                    <a:pt x="44" y="463"/>
                  </a:lnTo>
                  <a:lnTo>
                    <a:pt x="48" y="457"/>
                  </a:lnTo>
                  <a:lnTo>
                    <a:pt x="27" y="479"/>
                  </a:lnTo>
                  <a:lnTo>
                    <a:pt x="27" y="486"/>
                  </a:lnTo>
                  <a:lnTo>
                    <a:pt x="29" y="493"/>
                  </a:lnTo>
                  <a:lnTo>
                    <a:pt x="29" y="494"/>
                  </a:lnTo>
                  <a:lnTo>
                    <a:pt x="29" y="497"/>
                  </a:lnTo>
                  <a:lnTo>
                    <a:pt x="26" y="497"/>
                  </a:lnTo>
                  <a:lnTo>
                    <a:pt x="24" y="497"/>
                  </a:lnTo>
                  <a:lnTo>
                    <a:pt x="22" y="497"/>
                  </a:lnTo>
                  <a:lnTo>
                    <a:pt x="22" y="494"/>
                  </a:lnTo>
                  <a:lnTo>
                    <a:pt x="20" y="490"/>
                  </a:lnTo>
                  <a:lnTo>
                    <a:pt x="9" y="516"/>
                  </a:lnTo>
                  <a:lnTo>
                    <a:pt x="8" y="543"/>
                  </a:lnTo>
                  <a:lnTo>
                    <a:pt x="15" y="570"/>
                  </a:lnTo>
                  <a:lnTo>
                    <a:pt x="24" y="589"/>
                  </a:lnTo>
                  <a:lnTo>
                    <a:pt x="34" y="607"/>
                  </a:lnTo>
                  <a:lnTo>
                    <a:pt x="48" y="625"/>
                  </a:lnTo>
                  <a:lnTo>
                    <a:pt x="64" y="640"/>
                  </a:lnTo>
                  <a:lnTo>
                    <a:pt x="84" y="651"/>
                  </a:lnTo>
                  <a:lnTo>
                    <a:pt x="107" y="658"/>
                  </a:lnTo>
                  <a:lnTo>
                    <a:pt x="113" y="658"/>
                  </a:lnTo>
                  <a:lnTo>
                    <a:pt x="91" y="649"/>
                  </a:lnTo>
                  <a:lnTo>
                    <a:pt x="68" y="635"/>
                  </a:lnTo>
                  <a:lnTo>
                    <a:pt x="52" y="620"/>
                  </a:lnTo>
                  <a:lnTo>
                    <a:pt x="37" y="599"/>
                  </a:lnTo>
                  <a:lnTo>
                    <a:pt x="26" y="577"/>
                  </a:lnTo>
                  <a:lnTo>
                    <a:pt x="19" y="555"/>
                  </a:lnTo>
                  <a:lnTo>
                    <a:pt x="18" y="532"/>
                  </a:lnTo>
                  <a:lnTo>
                    <a:pt x="23" y="514"/>
                  </a:lnTo>
                  <a:lnTo>
                    <a:pt x="34" y="498"/>
                  </a:lnTo>
                  <a:lnTo>
                    <a:pt x="51" y="487"/>
                  </a:lnTo>
                  <a:lnTo>
                    <a:pt x="52" y="487"/>
                  </a:lnTo>
                  <a:lnTo>
                    <a:pt x="55" y="487"/>
                  </a:lnTo>
                  <a:lnTo>
                    <a:pt x="56" y="489"/>
                  </a:lnTo>
                  <a:lnTo>
                    <a:pt x="56" y="492"/>
                  </a:lnTo>
                  <a:lnTo>
                    <a:pt x="56" y="493"/>
                  </a:lnTo>
                  <a:lnTo>
                    <a:pt x="55" y="494"/>
                  </a:lnTo>
                  <a:lnTo>
                    <a:pt x="45" y="500"/>
                  </a:lnTo>
                  <a:lnTo>
                    <a:pt x="38" y="505"/>
                  </a:lnTo>
                  <a:lnTo>
                    <a:pt x="60" y="511"/>
                  </a:lnTo>
                  <a:lnTo>
                    <a:pt x="85" y="512"/>
                  </a:lnTo>
                  <a:lnTo>
                    <a:pt x="115" y="514"/>
                  </a:lnTo>
                  <a:lnTo>
                    <a:pt x="103" y="489"/>
                  </a:lnTo>
                  <a:lnTo>
                    <a:pt x="95" y="463"/>
                  </a:lnTo>
                  <a:lnTo>
                    <a:pt x="95" y="461"/>
                  </a:lnTo>
                  <a:lnTo>
                    <a:pt x="96" y="460"/>
                  </a:lnTo>
                  <a:lnTo>
                    <a:pt x="99" y="459"/>
                  </a:lnTo>
                  <a:lnTo>
                    <a:pt x="100" y="459"/>
                  </a:lnTo>
                  <a:lnTo>
                    <a:pt x="102" y="460"/>
                  </a:lnTo>
                  <a:lnTo>
                    <a:pt x="103" y="461"/>
                  </a:lnTo>
                  <a:lnTo>
                    <a:pt x="108" y="482"/>
                  </a:lnTo>
                  <a:lnTo>
                    <a:pt x="117" y="501"/>
                  </a:lnTo>
                  <a:lnTo>
                    <a:pt x="126" y="518"/>
                  </a:lnTo>
                  <a:lnTo>
                    <a:pt x="128" y="518"/>
                  </a:lnTo>
                  <a:lnTo>
                    <a:pt x="128" y="518"/>
                  </a:lnTo>
                  <a:lnTo>
                    <a:pt x="128" y="519"/>
                  </a:lnTo>
                  <a:lnTo>
                    <a:pt x="128" y="519"/>
                  </a:lnTo>
                  <a:lnTo>
                    <a:pt x="128" y="521"/>
                  </a:lnTo>
                  <a:lnTo>
                    <a:pt x="128" y="521"/>
                  </a:lnTo>
                  <a:lnTo>
                    <a:pt x="128" y="521"/>
                  </a:lnTo>
                  <a:lnTo>
                    <a:pt x="128" y="522"/>
                  </a:lnTo>
                  <a:lnTo>
                    <a:pt x="126" y="523"/>
                  </a:lnTo>
                  <a:lnTo>
                    <a:pt x="126" y="523"/>
                  </a:lnTo>
                  <a:lnTo>
                    <a:pt x="126" y="523"/>
                  </a:lnTo>
                  <a:lnTo>
                    <a:pt x="125" y="523"/>
                  </a:lnTo>
                  <a:lnTo>
                    <a:pt x="124" y="523"/>
                  </a:lnTo>
                  <a:lnTo>
                    <a:pt x="122" y="523"/>
                  </a:lnTo>
                  <a:lnTo>
                    <a:pt x="104" y="521"/>
                  </a:lnTo>
                  <a:lnTo>
                    <a:pt x="85" y="521"/>
                  </a:lnTo>
                  <a:lnTo>
                    <a:pt x="59" y="519"/>
                  </a:lnTo>
                  <a:lnTo>
                    <a:pt x="34" y="514"/>
                  </a:lnTo>
                  <a:lnTo>
                    <a:pt x="33" y="512"/>
                  </a:lnTo>
                  <a:lnTo>
                    <a:pt x="30" y="518"/>
                  </a:lnTo>
                  <a:lnTo>
                    <a:pt x="27" y="525"/>
                  </a:lnTo>
                  <a:lnTo>
                    <a:pt x="26" y="533"/>
                  </a:lnTo>
                  <a:lnTo>
                    <a:pt x="27" y="554"/>
                  </a:lnTo>
                  <a:lnTo>
                    <a:pt x="34" y="576"/>
                  </a:lnTo>
                  <a:lnTo>
                    <a:pt x="45" y="596"/>
                  </a:lnTo>
                  <a:lnTo>
                    <a:pt x="59" y="614"/>
                  </a:lnTo>
                  <a:lnTo>
                    <a:pt x="74" y="629"/>
                  </a:lnTo>
                  <a:lnTo>
                    <a:pt x="102" y="644"/>
                  </a:lnTo>
                  <a:lnTo>
                    <a:pt x="129" y="653"/>
                  </a:lnTo>
                  <a:lnTo>
                    <a:pt x="157" y="653"/>
                  </a:lnTo>
                  <a:lnTo>
                    <a:pt x="186" y="644"/>
                  </a:lnTo>
                  <a:lnTo>
                    <a:pt x="213" y="629"/>
                  </a:lnTo>
                  <a:lnTo>
                    <a:pt x="239" y="606"/>
                  </a:lnTo>
                  <a:lnTo>
                    <a:pt x="260" y="580"/>
                  </a:lnTo>
                  <a:lnTo>
                    <a:pt x="274" y="554"/>
                  </a:lnTo>
                  <a:lnTo>
                    <a:pt x="281" y="527"/>
                  </a:lnTo>
                  <a:lnTo>
                    <a:pt x="281" y="501"/>
                  </a:lnTo>
                  <a:lnTo>
                    <a:pt x="275" y="478"/>
                  </a:lnTo>
                  <a:lnTo>
                    <a:pt x="259" y="492"/>
                  </a:lnTo>
                  <a:lnTo>
                    <a:pt x="241" y="504"/>
                  </a:lnTo>
                  <a:lnTo>
                    <a:pt x="199" y="532"/>
                  </a:lnTo>
                  <a:lnTo>
                    <a:pt x="176" y="545"/>
                  </a:lnTo>
                  <a:lnTo>
                    <a:pt x="192" y="549"/>
                  </a:lnTo>
                  <a:lnTo>
                    <a:pt x="213" y="552"/>
                  </a:lnTo>
                  <a:lnTo>
                    <a:pt x="239" y="552"/>
                  </a:lnTo>
                  <a:lnTo>
                    <a:pt x="241" y="552"/>
                  </a:lnTo>
                  <a:lnTo>
                    <a:pt x="242" y="554"/>
                  </a:lnTo>
                  <a:lnTo>
                    <a:pt x="243" y="555"/>
                  </a:lnTo>
                  <a:lnTo>
                    <a:pt x="242" y="558"/>
                  </a:lnTo>
                  <a:lnTo>
                    <a:pt x="241" y="559"/>
                  </a:lnTo>
                  <a:lnTo>
                    <a:pt x="239" y="559"/>
                  </a:lnTo>
                  <a:lnTo>
                    <a:pt x="226" y="560"/>
                  </a:lnTo>
                  <a:lnTo>
                    <a:pt x="202" y="559"/>
                  </a:lnTo>
                  <a:lnTo>
                    <a:pt x="184" y="556"/>
                  </a:lnTo>
                  <a:lnTo>
                    <a:pt x="169" y="552"/>
                  </a:lnTo>
                  <a:lnTo>
                    <a:pt x="168" y="551"/>
                  </a:lnTo>
                  <a:lnTo>
                    <a:pt x="153" y="562"/>
                  </a:lnTo>
                  <a:lnTo>
                    <a:pt x="158" y="577"/>
                  </a:lnTo>
                  <a:lnTo>
                    <a:pt x="166" y="592"/>
                  </a:lnTo>
                  <a:lnTo>
                    <a:pt x="179" y="605"/>
                  </a:lnTo>
                  <a:lnTo>
                    <a:pt x="180" y="607"/>
                  </a:lnTo>
                  <a:lnTo>
                    <a:pt x="180" y="609"/>
                  </a:lnTo>
                  <a:lnTo>
                    <a:pt x="179" y="610"/>
                  </a:lnTo>
                  <a:lnTo>
                    <a:pt x="177" y="611"/>
                  </a:lnTo>
                  <a:lnTo>
                    <a:pt x="176" y="611"/>
                  </a:lnTo>
                  <a:lnTo>
                    <a:pt x="175" y="611"/>
                  </a:lnTo>
                  <a:lnTo>
                    <a:pt x="173" y="611"/>
                  </a:lnTo>
                  <a:lnTo>
                    <a:pt x="161" y="598"/>
                  </a:lnTo>
                  <a:lnTo>
                    <a:pt x="151" y="581"/>
                  </a:lnTo>
                  <a:lnTo>
                    <a:pt x="144" y="565"/>
                  </a:lnTo>
                  <a:lnTo>
                    <a:pt x="143" y="563"/>
                  </a:lnTo>
                  <a:lnTo>
                    <a:pt x="142" y="562"/>
                  </a:lnTo>
                  <a:lnTo>
                    <a:pt x="143" y="559"/>
                  </a:lnTo>
                  <a:lnTo>
                    <a:pt x="142" y="558"/>
                  </a:lnTo>
                  <a:lnTo>
                    <a:pt x="142" y="555"/>
                  </a:lnTo>
                  <a:lnTo>
                    <a:pt x="143" y="554"/>
                  </a:lnTo>
                  <a:lnTo>
                    <a:pt x="144" y="552"/>
                  </a:lnTo>
                  <a:lnTo>
                    <a:pt x="147" y="552"/>
                  </a:lnTo>
                  <a:lnTo>
                    <a:pt x="150" y="554"/>
                  </a:lnTo>
                  <a:lnTo>
                    <a:pt x="194" y="525"/>
                  </a:lnTo>
                  <a:lnTo>
                    <a:pt x="221" y="508"/>
                  </a:lnTo>
                  <a:lnTo>
                    <a:pt x="208" y="508"/>
                  </a:lnTo>
                  <a:lnTo>
                    <a:pt x="194" y="509"/>
                  </a:lnTo>
                  <a:lnTo>
                    <a:pt x="179" y="523"/>
                  </a:lnTo>
                  <a:lnTo>
                    <a:pt x="162" y="536"/>
                  </a:lnTo>
                  <a:lnTo>
                    <a:pt x="161" y="541"/>
                  </a:lnTo>
                  <a:lnTo>
                    <a:pt x="158" y="545"/>
                  </a:lnTo>
                  <a:lnTo>
                    <a:pt x="154" y="548"/>
                  </a:lnTo>
                  <a:lnTo>
                    <a:pt x="148" y="549"/>
                  </a:lnTo>
                  <a:lnTo>
                    <a:pt x="148" y="549"/>
                  </a:lnTo>
                  <a:lnTo>
                    <a:pt x="146" y="549"/>
                  </a:lnTo>
                  <a:lnTo>
                    <a:pt x="143" y="551"/>
                  </a:lnTo>
                  <a:lnTo>
                    <a:pt x="140" y="551"/>
                  </a:lnTo>
                  <a:lnTo>
                    <a:pt x="136" y="549"/>
                  </a:lnTo>
                  <a:lnTo>
                    <a:pt x="133" y="549"/>
                  </a:lnTo>
                  <a:lnTo>
                    <a:pt x="132" y="548"/>
                  </a:lnTo>
                  <a:lnTo>
                    <a:pt x="129" y="544"/>
                  </a:lnTo>
                  <a:lnTo>
                    <a:pt x="128" y="541"/>
                  </a:lnTo>
                  <a:lnTo>
                    <a:pt x="117" y="545"/>
                  </a:lnTo>
                  <a:lnTo>
                    <a:pt x="107" y="552"/>
                  </a:lnTo>
                  <a:lnTo>
                    <a:pt x="91" y="562"/>
                  </a:lnTo>
                  <a:lnTo>
                    <a:pt x="73" y="570"/>
                  </a:lnTo>
                  <a:lnTo>
                    <a:pt x="56" y="573"/>
                  </a:lnTo>
                  <a:lnTo>
                    <a:pt x="55" y="573"/>
                  </a:lnTo>
                  <a:lnTo>
                    <a:pt x="53" y="573"/>
                  </a:lnTo>
                  <a:lnTo>
                    <a:pt x="52" y="571"/>
                  </a:lnTo>
                  <a:lnTo>
                    <a:pt x="51" y="569"/>
                  </a:lnTo>
                  <a:lnTo>
                    <a:pt x="52" y="567"/>
                  </a:lnTo>
                  <a:lnTo>
                    <a:pt x="53" y="566"/>
                  </a:lnTo>
                  <a:lnTo>
                    <a:pt x="55" y="566"/>
                  </a:lnTo>
                  <a:lnTo>
                    <a:pt x="71" y="562"/>
                  </a:lnTo>
                  <a:lnTo>
                    <a:pt x="86" y="555"/>
                  </a:lnTo>
                  <a:lnTo>
                    <a:pt x="103" y="545"/>
                  </a:lnTo>
                  <a:lnTo>
                    <a:pt x="128" y="532"/>
                  </a:lnTo>
                  <a:lnTo>
                    <a:pt x="128" y="532"/>
                  </a:lnTo>
                  <a:lnTo>
                    <a:pt x="128" y="530"/>
                  </a:lnTo>
                  <a:lnTo>
                    <a:pt x="132" y="526"/>
                  </a:lnTo>
                  <a:lnTo>
                    <a:pt x="136" y="523"/>
                  </a:lnTo>
                  <a:lnTo>
                    <a:pt x="142" y="522"/>
                  </a:lnTo>
                  <a:lnTo>
                    <a:pt x="147" y="522"/>
                  </a:lnTo>
                  <a:lnTo>
                    <a:pt x="147" y="522"/>
                  </a:lnTo>
                  <a:lnTo>
                    <a:pt x="147" y="519"/>
                  </a:lnTo>
                  <a:lnTo>
                    <a:pt x="147" y="518"/>
                  </a:lnTo>
                  <a:lnTo>
                    <a:pt x="150" y="516"/>
                  </a:lnTo>
                  <a:lnTo>
                    <a:pt x="151" y="515"/>
                  </a:lnTo>
                  <a:lnTo>
                    <a:pt x="150" y="514"/>
                  </a:lnTo>
                  <a:lnTo>
                    <a:pt x="147" y="500"/>
                  </a:lnTo>
                  <a:lnTo>
                    <a:pt x="147" y="482"/>
                  </a:lnTo>
                  <a:lnTo>
                    <a:pt x="150" y="463"/>
                  </a:lnTo>
                  <a:lnTo>
                    <a:pt x="155" y="443"/>
                  </a:lnTo>
                  <a:lnTo>
                    <a:pt x="161" y="424"/>
                  </a:lnTo>
                  <a:lnTo>
                    <a:pt x="162" y="423"/>
                  </a:lnTo>
                  <a:lnTo>
                    <a:pt x="164" y="421"/>
                  </a:lnTo>
                  <a:lnTo>
                    <a:pt x="166" y="421"/>
                  </a:lnTo>
                  <a:lnTo>
                    <a:pt x="168" y="423"/>
                  </a:lnTo>
                  <a:lnTo>
                    <a:pt x="169" y="425"/>
                  </a:lnTo>
                  <a:lnTo>
                    <a:pt x="169" y="427"/>
                  </a:lnTo>
                  <a:lnTo>
                    <a:pt x="165" y="438"/>
                  </a:lnTo>
                  <a:lnTo>
                    <a:pt x="161" y="452"/>
                  </a:lnTo>
                  <a:lnTo>
                    <a:pt x="157" y="467"/>
                  </a:lnTo>
                  <a:lnTo>
                    <a:pt x="155" y="483"/>
                  </a:lnTo>
                  <a:lnTo>
                    <a:pt x="154" y="498"/>
                  </a:lnTo>
                  <a:lnTo>
                    <a:pt x="158" y="509"/>
                  </a:lnTo>
                  <a:lnTo>
                    <a:pt x="158" y="512"/>
                  </a:lnTo>
                  <a:lnTo>
                    <a:pt x="166" y="508"/>
                  </a:lnTo>
                  <a:lnTo>
                    <a:pt x="176" y="505"/>
                  </a:lnTo>
                  <a:lnTo>
                    <a:pt x="212" y="483"/>
                  </a:lnTo>
                  <a:lnTo>
                    <a:pt x="217" y="479"/>
                  </a:lnTo>
                  <a:lnTo>
                    <a:pt x="228" y="471"/>
                  </a:lnTo>
                  <a:lnTo>
                    <a:pt x="257" y="450"/>
                  </a:lnTo>
                  <a:lnTo>
                    <a:pt x="250" y="442"/>
                  </a:lnTo>
                  <a:lnTo>
                    <a:pt x="241" y="434"/>
                  </a:lnTo>
                  <a:lnTo>
                    <a:pt x="226" y="424"/>
                  </a:lnTo>
                  <a:lnTo>
                    <a:pt x="205" y="419"/>
                  </a:lnTo>
                  <a:lnTo>
                    <a:pt x="181" y="416"/>
                  </a:lnTo>
                  <a:lnTo>
                    <a:pt x="155" y="416"/>
                  </a:lnTo>
                  <a:close/>
                  <a:moveTo>
                    <a:pt x="179" y="406"/>
                  </a:moveTo>
                  <a:lnTo>
                    <a:pt x="180" y="406"/>
                  </a:lnTo>
                  <a:lnTo>
                    <a:pt x="181" y="408"/>
                  </a:lnTo>
                  <a:lnTo>
                    <a:pt x="201" y="410"/>
                  </a:lnTo>
                  <a:lnTo>
                    <a:pt x="217" y="413"/>
                  </a:lnTo>
                  <a:lnTo>
                    <a:pt x="199" y="409"/>
                  </a:lnTo>
                  <a:lnTo>
                    <a:pt x="179" y="406"/>
                  </a:lnTo>
                  <a:close/>
                  <a:moveTo>
                    <a:pt x="334" y="397"/>
                  </a:moveTo>
                  <a:lnTo>
                    <a:pt x="323" y="406"/>
                  </a:lnTo>
                  <a:lnTo>
                    <a:pt x="326" y="403"/>
                  </a:lnTo>
                  <a:lnTo>
                    <a:pt x="334" y="397"/>
                  </a:lnTo>
                  <a:close/>
                  <a:moveTo>
                    <a:pt x="350" y="395"/>
                  </a:moveTo>
                  <a:lnTo>
                    <a:pt x="332" y="409"/>
                  </a:lnTo>
                  <a:lnTo>
                    <a:pt x="300" y="434"/>
                  </a:lnTo>
                  <a:lnTo>
                    <a:pt x="300" y="435"/>
                  </a:lnTo>
                  <a:lnTo>
                    <a:pt x="299" y="436"/>
                  </a:lnTo>
                  <a:lnTo>
                    <a:pt x="297" y="439"/>
                  </a:lnTo>
                  <a:lnTo>
                    <a:pt x="296" y="439"/>
                  </a:lnTo>
                  <a:lnTo>
                    <a:pt x="293" y="438"/>
                  </a:lnTo>
                  <a:lnTo>
                    <a:pt x="278" y="449"/>
                  </a:lnTo>
                  <a:lnTo>
                    <a:pt x="283" y="459"/>
                  </a:lnTo>
                  <a:lnTo>
                    <a:pt x="294" y="448"/>
                  </a:lnTo>
                  <a:lnTo>
                    <a:pt x="319" y="425"/>
                  </a:lnTo>
                  <a:lnTo>
                    <a:pt x="348" y="402"/>
                  </a:lnTo>
                  <a:lnTo>
                    <a:pt x="350" y="395"/>
                  </a:lnTo>
                  <a:close/>
                  <a:moveTo>
                    <a:pt x="560" y="388"/>
                  </a:moveTo>
                  <a:lnTo>
                    <a:pt x="556" y="391"/>
                  </a:lnTo>
                  <a:lnTo>
                    <a:pt x="558" y="395"/>
                  </a:lnTo>
                  <a:lnTo>
                    <a:pt x="567" y="416"/>
                  </a:lnTo>
                  <a:lnTo>
                    <a:pt x="578" y="436"/>
                  </a:lnTo>
                  <a:lnTo>
                    <a:pt x="585" y="446"/>
                  </a:lnTo>
                  <a:lnTo>
                    <a:pt x="593" y="456"/>
                  </a:lnTo>
                  <a:lnTo>
                    <a:pt x="597" y="460"/>
                  </a:lnTo>
                  <a:lnTo>
                    <a:pt x="581" y="424"/>
                  </a:lnTo>
                  <a:lnTo>
                    <a:pt x="571" y="406"/>
                  </a:lnTo>
                  <a:lnTo>
                    <a:pt x="560" y="388"/>
                  </a:lnTo>
                  <a:close/>
                  <a:moveTo>
                    <a:pt x="573" y="383"/>
                  </a:moveTo>
                  <a:lnTo>
                    <a:pt x="567" y="386"/>
                  </a:lnTo>
                  <a:lnTo>
                    <a:pt x="578" y="402"/>
                  </a:lnTo>
                  <a:lnTo>
                    <a:pt x="588" y="421"/>
                  </a:lnTo>
                  <a:lnTo>
                    <a:pt x="600" y="448"/>
                  </a:lnTo>
                  <a:lnTo>
                    <a:pt x="597" y="438"/>
                  </a:lnTo>
                  <a:lnTo>
                    <a:pt x="595" y="428"/>
                  </a:lnTo>
                  <a:lnTo>
                    <a:pt x="574" y="383"/>
                  </a:lnTo>
                  <a:lnTo>
                    <a:pt x="573" y="383"/>
                  </a:lnTo>
                  <a:close/>
                  <a:moveTo>
                    <a:pt x="542" y="381"/>
                  </a:moveTo>
                  <a:lnTo>
                    <a:pt x="541" y="383"/>
                  </a:lnTo>
                  <a:lnTo>
                    <a:pt x="534" y="390"/>
                  </a:lnTo>
                  <a:lnTo>
                    <a:pt x="527" y="395"/>
                  </a:lnTo>
                  <a:lnTo>
                    <a:pt x="529" y="395"/>
                  </a:lnTo>
                  <a:lnTo>
                    <a:pt x="531" y="395"/>
                  </a:lnTo>
                  <a:lnTo>
                    <a:pt x="533" y="397"/>
                  </a:lnTo>
                  <a:lnTo>
                    <a:pt x="533" y="397"/>
                  </a:lnTo>
                  <a:lnTo>
                    <a:pt x="538" y="392"/>
                  </a:lnTo>
                  <a:lnTo>
                    <a:pt x="545" y="387"/>
                  </a:lnTo>
                  <a:lnTo>
                    <a:pt x="542" y="381"/>
                  </a:lnTo>
                  <a:close/>
                  <a:moveTo>
                    <a:pt x="552" y="377"/>
                  </a:moveTo>
                  <a:lnTo>
                    <a:pt x="551" y="377"/>
                  </a:lnTo>
                  <a:lnTo>
                    <a:pt x="552" y="383"/>
                  </a:lnTo>
                  <a:lnTo>
                    <a:pt x="555" y="381"/>
                  </a:lnTo>
                  <a:lnTo>
                    <a:pt x="552" y="377"/>
                  </a:lnTo>
                  <a:close/>
                  <a:moveTo>
                    <a:pt x="610" y="376"/>
                  </a:moveTo>
                  <a:lnTo>
                    <a:pt x="581" y="380"/>
                  </a:lnTo>
                  <a:lnTo>
                    <a:pt x="599" y="405"/>
                  </a:lnTo>
                  <a:lnTo>
                    <a:pt x="615" y="431"/>
                  </a:lnTo>
                  <a:lnTo>
                    <a:pt x="628" y="457"/>
                  </a:lnTo>
                  <a:lnTo>
                    <a:pt x="636" y="483"/>
                  </a:lnTo>
                  <a:lnTo>
                    <a:pt x="640" y="485"/>
                  </a:lnTo>
                  <a:lnTo>
                    <a:pt x="644" y="489"/>
                  </a:lnTo>
                  <a:lnTo>
                    <a:pt x="647" y="493"/>
                  </a:lnTo>
                  <a:lnTo>
                    <a:pt x="650" y="497"/>
                  </a:lnTo>
                  <a:lnTo>
                    <a:pt x="650" y="503"/>
                  </a:lnTo>
                  <a:lnTo>
                    <a:pt x="648" y="505"/>
                  </a:lnTo>
                  <a:lnTo>
                    <a:pt x="646" y="509"/>
                  </a:lnTo>
                  <a:lnTo>
                    <a:pt x="643" y="512"/>
                  </a:lnTo>
                  <a:lnTo>
                    <a:pt x="639" y="512"/>
                  </a:lnTo>
                  <a:lnTo>
                    <a:pt x="635" y="514"/>
                  </a:lnTo>
                  <a:lnTo>
                    <a:pt x="632" y="514"/>
                  </a:lnTo>
                  <a:lnTo>
                    <a:pt x="629" y="512"/>
                  </a:lnTo>
                  <a:lnTo>
                    <a:pt x="628" y="511"/>
                  </a:lnTo>
                  <a:lnTo>
                    <a:pt x="626" y="509"/>
                  </a:lnTo>
                  <a:lnTo>
                    <a:pt x="625" y="508"/>
                  </a:lnTo>
                  <a:lnTo>
                    <a:pt x="624" y="505"/>
                  </a:lnTo>
                  <a:lnTo>
                    <a:pt x="624" y="501"/>
                  </a:lnTo>
                  <a:lnTo>
                    <a:pt x="624" y="497"/>
                  </a:lnTo>
                  <a:lnTo>
                    <a:pt x="625" y="494"/>
                  </a:lnTo>
                  <a:lnTo>
                    <a:pt x="626" y="494"/>
                  </a:lnTo>
                  <a:lnTo>
                    <a:pt x="629" y="494"/>
                  </a:lnTo>
                  <a:lnTo>
                    <a:pt x="629" y="494"/>
                  </a:lnTo>
                  <a:lnTo>
                    <a:pt x="629" y="493"/>
                  </a:lnTo>
                  <a:lnTo>
                    <a:pt x="629" y="490"/>
                  </a:lnTo>
                  <a:lnTo>
                    <a:pt x="626" y="492"/>
                  </a:lnTo>
                  <a:lnTo>
                    <a:pt x="626" y="494"/>
                  </a:lnTo>
                  <a:lnTo>
                    <a:pt x="625" y="496"/>
                  </a:lnTo>
                  <a:lnTo>
                    <a:pt x="624" y="496"/>
                  </a:lnTo>
                  <a:lnTo>
                    <a:pt x="622" y="496"/>
                  </a:lnTo>
                  <a:lnTo>
                    <a:pt x="620" y="498"/>
                  </a:lnTo>
                  <a:lnTo>
                    <a:pt x="621" y="503"/>
                  </a:lnTo>
                  <a:lnTo>
                    <a:pt x="621" y="504"/>
                  </a:lnTo>
                  <a:lnTo>
                    <a:pt x="620" y="505"/>
                  </a:lnTo>
                  <a:lnTo>
                    <a:pt x="618" y="507"/>
                  </a:lnTo>
                  <a:lnTo>
                    <a:pt x="617" y="508"/>
                  </a:lnTo>
                  <a:lnTo>
                    <a:pt x="614" y="509"/>
                  </a:lnTo>
                  <a:lnTo>
                    <a:pt x="613" y="509"/>
                  </a:lnTo>
                  <a:lnTo>
                    <a:pt x="611" y="508"/>
                  </a:lnTo>
                  <a:lnTo>
                    <a:pt x="610" y="505"/>
                  </a:lnTo>
                  <a:lnTo>
                    <a:pt x="610" y="501"/>
                  </a:lnTo>
                  <a:lnTo>
                    <a:pt x="611" y="497"/>
                  </a:lnTo>
                  <a:lnTo>
                    <a:pt x="609" y="490"/>
                  </a:lnTo>
                  <a:lnTo>
                    <a:pt x="603" y="482"/>
                  </a:lnTo>
                  <a:lnTo>
                    <a:pt x="596" y="478"/>
                  </a:lnTo>
                  <a:lnTo>
                    <a:pt x="589" y="472"/>
                  </a:lnTo>
                  <a:lnTo>
                    <a:pt x="578" y="464"/>
                  </a:lnTo>
                  <a:lnTo>
                    <a:pt x="566" y="457"/>
                  </a:lnTo>
                  <a:lnTo>
                    <a:pt x="555" y="452"/>
                  </a:lnTo>
                  <a:lnTo>
                    <a:pt x="544" y="452"/>
                  </a:lnTo>
                  <a:lnTo>
                    <a:pt x="542" y="452"/>
                  </a:lnTo>
                  <a:lnTo>
                    <a:pt x="540" y="452"/>
                  </a:lnTo>
                  <a:lnTo>
                    <a:pt x="540" y="449"/>
                  </a:lnTo>
                  <a:lnTo>
                    <a:pt x="538" y="448"/>
                  </a:lnTo>
                  <a:lnTo>
                    <a:pt x="540" y="446"/>
                  </a:lnTo>
                  <a:lnTo>
                    <a:pt x="542" y="445"/>
                  </a:lnTo>
                  <a:lnTo>
                    <a:pt x="556" y="445"/>
                  </a:lnTo>
                  <a:lnTo>
                    <a:pt x="571" y="452"/>
                  </a:lnTo>
                  <a:lnTo>
                    <a:pt x="588" y="461"/>
                  </a:lnTo>
                  <a:lnTo>
                    <a:pt x="586" y="460"/>
                  </a:lnTo>
                  <a:lnTo>
                    <a:pt x="578" y="450"/>
                  </a:lnTo>
                  <a:lnTo>
                    <a:pt x="571" y="441"/>
                  </a:lnTo>
                  <a:lnTo>
                    <a:pt x="560" y="420"/>
                  </a:lnTo>
                  <a:lnTo>
                    <a:pt x="551" y="398"/>
                  </a:lnTo>
                  <a:lnTo>
                    <a:pt x="549" y="395"/>
                  </a:lnTo>
                  <a:lnTo>
                    <a:pt x="533" y="408"/>
                  </a:lnTo>
                  <a:lnTo>
                    <a:pt x="522" y="423"/>
                  </a:lnTo>
                  <a:lnTo>
                    <a:pt x="515" y="439"/>
                  </a:lnTo>
                  <a:lnTo>
                    <a:pt x="512" y="456"/>
                  </a:lnTo>
                  <a:lnTo>
                    <a:pt x="516" y="472"/>
                  </a:lnTo>
                  <a:lnTo>
                    <a:pt x="523" y="487"/>
                  </a:lnTo>
                  <a:lnTo>
                    <a:pt x="534" y="460"/>
                  </a:lnTo>
                  <a:lnTo>
                    <a:pt x="535" y="459"/>
                  </a:lnTo>
                  <a:lnTo>
                    <a:pt x="537" y="457"/>
                  </a:lnTo>
                  <a:lnTo>
                    <a:pt x="540" y="457"/>
                  </a:lnTo>
                  <a:lnTo>
                    <a:pt x="541" y="459"/>
                  </a:lnTo>
                  <a:lnTo>
                    <a:pt x="541" y="461"/>
                  </a:lnTo>
                  <a:lnTo>
                    <a:pt x="541" y="463"/>
                  </a:lnTo>
                  <a:lnTo>
                    <a:pt x="534" y="479"/>
                  </a:lnTo>
                  <a:lnTo>
                    <a:pt x="530" y="497"/>
                  </a:lnTo>
                  <a:lnTo>
                    <a:pt x="535" y="503"/>
                  </a:lnTo>
                  <a:lnTo>
                    <a:pt x="535" y="505"/>
                  </a:lnTo>
                  <a:lnTo>
                    <a:pt x="535" y="507"/>
                  </a:lnTo>
                  <a:lnTo>
                    <a:pt x="535" y="508"/>
                  </a:lnTo>
                  <a:lnTo>
                    <a:pt x="533" y="509"/>
                  </a:lnTo>
                  <a:lnTo>
                    <a:pt x="531" y="509"/>
                  </a:lnTo>
                  <a:lnTo>
                    <a:pt x="529" y="508"/>
                  </a:lnTo>
                  <a:lnTo>
                    <a:pt x="527" y="507"/>
                  </a:lnTo>
                  <a:lnTo>
                    <a:pt x="526" y="530"/>
                  </a:lnTo>
                  <a:lnTo>
                    <a:pt x="527" y="555"/>
                  </a:lnTo>
                  <a:lnTo>
                    <a:pt x="531" y="571"/>
                  </a:lnTo>
                  <a:lnTo>
                    <a:pt x="540" y="583"/>
                  </a:lnTo>
                  <a:lnTo>
                    <a:pt x="549" y="591"/>
                  </a:lnTo>
                  <a:lnTo>
                    <a:pt x="560" y="596"/>
                  </a:lnTo>
                  <a:lnTo>
                    <a:pt x="575" y="600"/>
                  </a:lnTo>
                  <a:lnTo>
                    <a:pt x="591" y="605"/>
                  </a:lnTo>
                  <a:lnTo>
                    <a:pt x="614" y="609"/>
                  </a:lnTo>
                  <a:lnTo>
                    <a:pt x="643" y="613"/>
                  </a:lnTo>
                  <a:lnTo>
                    <a:pt x="670" y="611"/>
                  </a:lnTo>
                  <a:lnTo>
                    <a:pt x="695" y="605"/>
                  </a:lnTo>
                  <a:lnTo>
                    <a:pt x="717" y="591"/>
                  </a:lnTo>
                  <a:lnTo>
                    <a:pt x="737" y="573"/>
                  </a:lnTo>
                  <a:lnTo>
                    <a:pt x="752" y="549"/>
                  </a:lnTo>
                  <a:lnTo>
                    <a:pt x="764" y="521"/>
                  </a:lnTo>
                  <a:lnTo>
                    <a:pt x="768" y="494"/>
                  </a:lnTo>
                  <a:lnTo>
                    <a:pt x="764" y="467"/>
                  </a:lnTo>
                  <a:lnTo>
                    <a:pt x="752" y="441"/>
                  </a:lnTo>
                  <a:lnTo>
                    <a:pt x="735" y="420"/>
                  </a:lnTo>
                  <a:lnTo>
                    <a:pt x="716" y="402"/>
                  </a:lnTo>
                  <a:lnTo>
                    <a:pt x="693" y="390"/>
                  </a:lnTo>
                  <a:lnTo>
                    <a:pt x="669" y="383"/>
                  </a:lnTo>
                  <a:lnTo>
                    <a:pt x="639" y="377"/>
                  </a:lnTo>
                  <a:lnTo>
                    <a:pt x="610" y="376"/>
                  </a:lnTo>
                  <a:close/>
                  <a:moveTo>
                    <a:pt x="564" y="372"/>
                  </a:moveTo>
                  <a:lnTo>
                    <a:pt x="559" y="373"/>
                  </a:lnTo>
                  <a:lnTo>
                    <a:pt x="563" y="379"/>
                  </a:lnTo>
                  <a:lnTo>
                    <a:pt x="569" y="376"/>
                  </a:lnTo>
                  <a:lnTo>
                    <a:pt x="564" y="372"/>
                  </a:lnTo>
                  <a:close/>
                  <a:moveTo>
                    <a:pt x="391" y="368"/>
                  </a:moveTo>
                  <a:lnTo>
                    <a:pt x="359" y="388"/>
                  </a:lnTo>
                  <a:lnTo>
                    <a:pt x="358" y="395"/>
                  </a:lnTo>
                  <a:lnTo>
                    <a:pt x="391" y="373"/>
                  </a:lnTo>
                  <a:lnTo>
                    <a:pt x="391" y="368"/>
                  </a:lnTo>
                  <a:close/>
                  <a:moveTo>
                    <a:pt x="596" y="366"/>
                  </a:moveTo>
                  <a:lnTo>
                    <a:pt x="575" y="369"/>
                  </a:lnTo>
                  <a:lnTo>
                    <a:pt x="578" y="373"/>
                  </a:lnTo>
                  <a:lnTo>
                    <a:pt x="599" y="369"/>
                  </a:lnTo>
                  <a:lnTo>
                    <a:pt x="620" y="368"/>
                  </a:lnTo>
                  <a:lnTo>
                    <a:pt x="596" y="366"/>
                  </a:lnTo>
                  <a:close/>
                  <a:moveTo>
                    <a:pt x="544" y="366"/>
                  </a:moveTo>
                  <a:lnTo>
                    <a:pt x="545" y="368"/>
                  </a:lnTo>
                  <a:lnTo>
                    <a:pt x="545" y="369"/>
                  </a:lnTo>
                  <a:lnTo>
                    <a:pt x="547" y="370"/>
                  </a:lnTo>
                  <a:lnTo>
                    <a:pt x="548" y="370"/>
                  </a:lnTo>
                  <a:lnTo>
                    <a:pt x="544" y="366"/>
                  </a:lnTo>
                  <a:close/>
                  <a:moveTo>
                    <a:pt x="234" y="346"/>
                  </a:moveTo>
                  <a:lnTo>
                    <a:pt x="246" y="363"/>
                  </a:lnTo>
                  <a:lnTo>
                    <a:pt x="260" y="383"/>
                  </a:lnTo>
                  <a:lnTo>
                    <a:pt x="270" y="392"/>
                  </a:lnTo>
                  <a:lnTo>
                    <a:pt x="259" y="374"/>
                  </a:lnTo>
                  <a:lnTo>
                    <a:pt x="246" y="358"/>
                  </a:lnTo>
                  <a:lnTo>
                    <a:pt x="234" y="346"/>
                  </a:lnTo>
                  <a:close/>
                  <a:moveTo>
                    <a:pt x="450" y="337"/>
                  </a:moveTo>
                  <a:lnTo>
                    <a:pt x="429" y="347"/>
                  </a:lnTo>
                  <a:lnTo>
                    <a:pt x="417" y="352"/>
                  </a:lnTo>
                  <a:lnTo>
                    <a:pt x="399" y="362"/>
                  </a:lnTo>
                  <a:lnTo>
                    <a:pt x="399" y="368"/>
                  </a:lnTo>
                  <a:lnTo>
                    <a:pt x="423" y="354"/>
                  </a:lnTo>
                  <a:lnTo>
                    <a:pt x="450" y="337"/>
                  </a:lnTo>
                  <a:close/>
                  <a:moveTo>
                    <a:pt x="181" y="301"/>
                  </a:moveTo>
                  <a:lnTo>
                    <a:pt x="172" y="303"/>
                  </a:lnTo>
                  <a:lnTo>
                    <a:pt x="164" y="304"/>
                  </a:lnTo>
                  <a:lnTo>
                    <a:pt x="166" y="307"/>
                  </a:lnTo>
                  <a:lnTo>
                    <a:pt x="170" y="308"/>
                  </a:lnTo>
                  <a:lnTo>
                    <a:pt x="177" y="310"/>
                  </a:lnTo>
                  <a:lnTo>
                    <a:pt x="184" y="311"/>
                  </a:lnTo>
                  <a:lnTo>
                    <a:pt x="191" y="311"/>
                  </a:lnTo>
                  <a:lnTo>
                    <a:pt x="208" y="307"/>
                  </a:lnTo>
                  <a:lnTo>
                    <a:pt x="224" y="303"/>
                  </a:lnTo>
                  <a:lnTo>
                    <a:pt x="212" y="303"/>
                  </a:lnTo>
                  <a:lnTo>
                    <a:pt x="212" y="304"/>
                  </a:lnTo>
                  <a:lnTo>
                    <a:pt x="212" y="306"/>
                  </a:lnTo>
                  <a:lnTo>
                    <a:pt x="210" y="307"/>
                  </a:lnTo>
                  <a:lnTo>
                    <a:pt x="208" y="307"/>
                  </a:lnTo>
                  <a:lnTo>
                    <a:pt x="206" y="307"/>
                  </a:lnTo>
                  <a:lnTo>
                    <a:pt x="197" y="304"/>
                  </a:lnTo>
                  <a:lnTo>
                    <a:pt x="181" y="301"/>
                  </a:lnTo>
                  <a:close/>
                  <a:moveTo>
                    <a:pt x="502" y="300"/>
                  </a:moveTo>
                  <a:lnTo>
                    <a:pt x="483" y="310"/>
                  </a:lnTo>
                  <a:lnTo>
                    <a:pt x="465" y="321"/>
                  </a:lnTo>
                  <a:lnTo>
                    <a:pt x="502" y="300"/>
                  </a:lnTo>
                  <a:close/>
                  <a:moveTo>
                    <a:pt x="249" y="297"/>
                  </a:moveTo>
                  <a:lnTo>
                    <a:pt x="249" y="299"/>
                  </a:lnTo>
                  <a:lnTo>
                    <a:pt x="249" y="300"/>
                  </a:lnTo>
                  <a:lnTo>
                    <a:pt x="249" y="303"/>
                  </a:lnTo>
                  <a:lnTo>
                    <a:pt x="248" y="303"/>
                  </a:lnTo>
                  <a:lnTo>
                    <a:pt x="246" y="304"/>
                  </a:lnTo>
                  <a:lnTo>
                    <a:pt x="245" y="304"/>
                  </a:lnTo>
                  <a:lnTo>
                    <a:pt x="241" y="306"/>
                  </a:lnTo>
                  <a:lnTo>
                    <a:pt x="237" y="307"/>
                  </a:lnTo>
                  <a:lnTo>
                    <a:pt x="231" y="310"/>
                  </a:lnTo>
                  <a:lnTo>
                    <a:pt x="213" y="315"/>
                  </a:lnTo>
                  <a:lnTo>
                    <a:pt x="191" y="318"/>
                  </a:lnTo>
                  <a:lnTo>
                    <a:pt x="175" y="319"/>
                  </a:lnTo>
                  <a:lnTo>
                    <a:pt x="159" y="317"/>
                  </a:lnTo>
                  <a:lnTo>
                    <a:pt x="147" y="311"/>
                  </a:lnTo>
                  <a:lnTo>
                    <a:pt x="147" y="313"/>
                  </a:lnTo>
                  <a:lnTo>
                    <a:pt x="147" y="315"/>
                  </a:lnTo>
                  <a:lnTo>
                    <a:pt x="148" y="317"/>
                  </a:lnTo>
                  <a:lnTo>
                    <a:pt x="151" y="318"/>
                  </a:lnTo>
                  <a:lnTo>
                    <a:pt x="162" y="321"/>
                  </a:lnTo>
                  <a:lnTo>
                    <a:pt x="179" y="321"/>
                  </a:lnTo>
                  <a:lnTo>
                    <a:pt x="197" y="319"/>
                  </a:lnTo>
                  <a:lnTo>
                    <a:pt x="216" y="317"/>
                  </a:lnTo>
                  <a:lnTo>
                    <a:pt x="235" y="313"/>
                  </a:lnTo>
                  <a:lnTo>
                    <a:pt x="253" y="308"/>
                  </a:lnTo>
                  <a:lnTo>
                    <a:pt x="268" y="304"/>
                  </a:lnTo>
                  <a:lnTo>
                    <a:pt x="261" y="303"/>
                  </a:lnTo>
                  <a:lnTo>
                    <a:pt x="254" y="300"/>
                  </a:lnTo>
                  <a:lnTo>
                    <a:pt x="249" y="297"/>
                  </a:lnTo>
                  <a:close/>
                  <a:moveTo>
                    <a:pt x="518" y="295"/>
                  </a:moveTo>
                  <a:lnTo>
                    <a:pt x="516" y="296"/>
                  </a:lnTo>
                  <a:lnTo>
                    <a:pt x="513" y="296"/>
                  </a:lnTo>
                  <a:lnTo>
                    <a:pt x="522" y="318"/>
                  </a:lnTo>
                  <a:lnTo>
                    <a:pt x="530" y="339"/>
                  </a:lnTo>
                  <a:lnTo>
                    <a:pt x="526" y="319"/>
                  </a:lnTo>
                  <a:lnTo>
                    <a:pt x="522" y="299"/>
                  </a:lnTo>
                  <a:lnTo>
                    <a:pt x="518" y="295"/>
                  </a:lnTo>
                  <a:close/>
                  <a:moveTo>
                    <a:pt x="508" y="277"/>
                  </a:moveTo>
                  <a:lnTo>
                    <a:pt x="511" y="289"/>
                  </a:lnTo>
                  <a:lnTo>
                    <a:pt x="513" y="289"/>
                  </a:lnTo>
                  <a:lnTo>
                    <a:pt x="511" y="282"/>
                  </a:lnTo>
                  <a:lnTo>
                    <a:pt x="508" y="277"/>
                  </a:lnTo>
                  <a:close/>
                  <a:moveTo>
                    <a:pt x="248" y="273"/>
                  </a:moveTo>
                  <a:lnTo>
                    <a:pt x="230" y="284"/>
                  </a:lnTo>
                  <a:lnTo>
                    <a:pt x="212" y="293"/>
                  </a:lnTo>
                  <a:lnTo>
                    <a:pt x="223" y="293"/>
                  </a:lnTo>
                  <a:lnTo>
                    <a:pt x="234" y="296"/>
                  </a:lnTo>
                  <a:lnTo>
                    <a:pt x="239" y="296"/>
                  </a:lnTo>
                  <a:lnTo>
                    <a:pt x="246" y="296"/>
                  </a:lnTo>
                  <a:lnTo>
                    <a:pt x="248" y="296"/>
                  </a:lnTo>
                  <a:lnTo>
                    <a:pt x="243" y="293"/>
                  </a:lnTo>
                  <a:lnTo>
                    <a:pt x="242" y="290"/>
                  </a:lnTo>
                  <a:lnTo>
                    <a:pt x="242" y="289"/>
                  </a:lnTo>
                  <a:lnTo>
                    <a:pt x="243" y="288"/>
                  </a:lnTo>
                  <a:lnTo>
                    <a:pt x="246" y="286"/>
                  </a:lnTo>
                  <a:lnTo>
                    <a:pt x="248" y="286"/>
                  </a:lnTo>
                  <a:lnTo>
                    <a:pt x="249" y="288"/>
                  </a:lnTo>
                  <a:lnTo>
                    <a:pt x="259" y="293"/>
                  </a:lnTo>
                  <a:lnTo>
                    <a:pt x="270" y="297"/>
                  </a:lnTo>
                  <a:lnTo>
                    <a:pt x="282" y="299"/>
                  </a:lnTo>
                  <a:lnTo>
                    <a:pt x="283" y="299"/>
                  </a:lnTo>
                  <a:lnTo>
                    <a:pt x="286" y="299"/>
                  </a:lnTo>
                  <a:lnTo>
                    <a:pt x="288" y="300"/>
                  </a:lnTo>
                  <a:lnTo>
                    <a:pt x="303" y="303"/>
                  </a:lnTo>
                  <a:lnTo>
                    <a:pt x="316" y="310"/>
                  </a:lnTo>
                  <a:lnTo>
                    <a:pt x="325" y="315"/>
                  </a:lnTo>
                  <a:lnTo>
                    <a:pt x="334" y="325"/>
                  </a:lnTo>
                  <a:lnTo>
                    <a:pt x="344" y="337"/>
                  </a:lnTo>
                  <a:lnTo>
                    <a:pt x="352" y="348"/>
                  </a:lnTo>
                  <a:lnTo>
                    <a:pt x="358" y="357"/>
                  </a:lnTo>
                  <a:lnTo>
                    <a:pt x="359" y="363"/>
                  </a:lnTo>
                  <a:lnTo>
                    <a:pt x="361" y="372"/>
                  </a:lnTo>
                  <a:lnTo>
                    <a:pt x="392" y="355"/>
                  </a:lnTo>
                  <a:lnTo>
                    <a:pt x="392" y="348"/>
                  </a:lnTo>
                  <a:lnTo>
                    <a:pt x="395" y="336"/>
                  </a:lnTo>
                  <a:lnTo>
                    <a:pt x="395" y="325"/>
                  </a:lnTo>
                  <a:lnTo>
                    <a:pt x="394" y="314"/>
                  </a:lnTo>
                  <a:lnTo>
                    <a:pt x="387" y="306"/>
                  </a:lnTo>
                  <a:lnTo>
                    <a:pt x="374" y="299"/>
                  </a:lnTo>
                  <a:lnTo>
                    <a:pt x="358" y="293"/>
                  </a:lnTo>
                  <a:lnTo>
                    <a:pt x="339" y="289"/>
                  </a:lnTo>
                  <a:lnTo>
                    <a:pt x="318" y="286"/>
                  </a:lnTo>
                  <a:lnTo>
                    <a:pt x="297" y="284"/>
                  </a:lnTo>
                  <a:lnTo>
                    <a:pt x="279" y="281"/>
                  </a:lnTo>
                  <a:lnTo>
                    <a:pt x="263" y="278"/>
                  </a:lnTo>
                  <a:lnTo>
                    <a:pt x="250" y="275"/>
                  </a:lnTo>
                  <a:lnTo>
                    <a:pt x="249" y="274"/>
                  </a:lnTo>
                  <a:lnTo>
                    <a:pt x="248" y="273"/>
                  </a:lnTo>
                  <a:close/>
                  <a:moveTo>
                    <a:pt x="530" y="246"/>
                  </a:moveTo>
                  <a:lnTo>
                    <a:pt x="529" y="270"/>
                  </a:lnTo>
                  <a:lnTo>
                    <a:pt x="530" y="295"/>
                  </a:lnTo>
                  <a:lnTo>
                    <a:pt x="530" y="296"/>
                  </a:lnTo>
                  <a:lnTo>
                    <a:pt x="530" y="297"/>
                  </a:lnTo>
                  <a:lnTo>
                    <a:pt x="533" y="317"/>
                  </a:lnTo>
                  <a:lnTo>
                    <a:pt x="538" y="335"/>
                  </a:lnTo>
                  <a:lnTo>
                    <a:pt x="545" y="352"/>
                  </a:lnTo>
                  <a:lnTo>
                    <a:pt x="549" y="359"/>
                  </a:lnTo>
                  <a:lnTo>
                    <a:pt x="555" y="366"/>
                  </a:lnTo>
                  <a:lnTo>
                    <a:pt x="560" y="365"/>
                  </a:lnTo>
                  <a:lnTo>
                    <a:pt x="547" y="337"/>
                  </a:lnTo>
                  <a:lnTo>
                    <a:pt x="538" y="310"/>
                  </a:lnTo>
                  <a:lnTo>
                    <a:pt x="535" y="282"/>
                  </a:lnTo>
                  <a:lnTo>
                    <a:pt x="531" y="257"/>
                  </a:lnTo>
                  <a:lnTo>
                    <a:pt x="530" y="246"/>
                  </a:lnTo>
                  <a:close/>
                  <a:moveTo>
                    <a:pt x="538" y="212"/>
                  </a:moveTo>
                  <a:lnTo>
                    <a:pt x="534" y="212"/>
                  </a:lnTo>
                  <a:lnTo>
                    <a:pt x="534" y="219"/>
                  </a:lnTo>
                  <a:lnTo>
                    <a:pt x="537" y="235"/>
                  </a:lnTo>
                  <a:lnTo>
                    <a:pt x="537" y="233"/>
                  </a:lnTo>
                  <a:lnTo>
                    <a:pt x="538" y="212"/>
                  </a:lnTo>
                  <a:close/>
                  <a:moveTo>
                    <a:pt x="511" y="211"/>
                  </a:moveTo>
                  <a:lnTo>
                    <a:pt x="505" y="223"/>
                  </a:lnTo>
                  <a:lnTo>
                    <a:pt x="504" y="237"/>
                  </a:lnTo>
                  <a:lnTo>
                    <a:pt x="504" y="252"/>
                  </a:lnTo>
                  <a:lnTo>
                    <a:pt x="505" y="238"/>
                  </a:lnTo>
                  <a:lnTo>
                    <a:pt x="508" y="223"/>
                  </a:lnTo>
                  <a:lnTo>
                    <a:pt x="509" y="222"/>
                  </a:lnTo>
                  <a:lnTo>
                    <a:pt x="511" y="220"/>
                  </a:lnTo>
                  <a:lnTo>
                    <a:pt x="513" y="220"/>
                  </a:lnTo>
                  <a:lnTo>
                    <a:pt x="515" y="222"/>
                  </a:lnTo>
                  <a:lnTo>
                    <a:pt x="516" y="223"/>
                  </a:lnTo>
                  <a:lnTo>
                    <a:pt x="516" y="226"/>
                  </a:lnTo>
                  <a:lnTo>
                    <a:pt x="512" y="246"/>
                  </a:lnTo>
                  <a:lnTo>
                    <a:pt x="513" y="267"/>
                  </a:lnTo>
                  <a:lnTo>
                    <a:pt x="520" y="284"/>
                  </a:lnTo>
                  <a:lnTo>
                    <a:pt x="520" y="257"/>
                  </a:lnTo>
                  <a:lnTo>
                    <a:pt x="523" y="234"/>
                  </a:lnTo>
                  <a:lnTo>
                    <a:pt x="526" y="219"/>
                  </a:lnTo>
                  <a:lnTo>
                    <a:pt x="524" y="212"/>
                  </a:lnTo>
                  <a:lnTo>
                    <a:pt x="511" y="211"/>
                  </a:lnTo>
                  <a:close/>
                  <a:moveTo>
                    <a:pt x="538" y="202"/>
                  </a:moveTo>
                  <a:lnTo>
                    <a:pt x="535" y="204"/>
                  </a:lnTo>
                  <a:lnTo>
                    <a:pt x="535" y="204"/>
                  </a:lnTo>
                  <a:lnTo>
                    <a:pt x="538" y="204"/>
                  </a:lnTo>
                  <a:lnTo>
                    <a:pt x="538" y="202"/>
                  </a:lnTo>
                  <a:close/>
                  <a:moveTo>
                    <a:pt x="562" y="195"/>
                  </a:moveTo>
                  <a:lnTo>
                    <a:pt x="556" y="197"/>
                  </a:lnTo>
                  <a:lnTo>
                    <a:pt x="551" y="200"/>
                  </a:lnTo>
                  <a:lnTo>
                    <a:pt x="547" y="201"/>
                  </a:lnTo>
                  <a:lnTo>
                    <a:pt x="547" y="202"/>
                  </a:lnTo>
                  <a:lnTo>
                    <a:pt x="552" y="201"/>
                  </a:lnTo>
                  <a:lnTo>
                    <a:pt x="556" y="198"/>
                  </a:lnTo>
                  <a:lnTo>
                    <a:pt x="562" y="195"/>
                  </a:lnTo>
                  <a:close/>
                  <a:moveTo>
                    <a:pt x="327" y="190"/>
                  </a:moveTo>
                  <a:lnTo>
                    <a:pt x="305" y="217"/>
                  </a:lnTo>
                  <a:lnTo>
                    <a:pt x="281" y="244"/>
                  </a:lnTo>
                  <a:lnTo>
                    <a:pt x="253" y="268"/>
                  </a:lnTo>
                  <a:lnTo>
                    <a:pt x="265" y="271"/>
                  </a:lnTo>
                  <a:lnTo>
                    <a:pt x="281" y="274"/>
                  </a:lnTo>
                  <a:lnTo>
                    <a:pt x="299" y="275"/>
                  </a:lnTo>
                  <a:lnTo>
                    <a:pt x="321" y="278"/>
                  </a:lnTo>
                  <a:lnTo>
                    <a:pt x="343" y="282"/>
                  </a:lnTo>
                  <a:lnTo>
                    <a:pt x="362" y="286"/>
                  </a:lnTo>
                  <a:lnTo>
                    <a:pt x="380" y="293"/>
                  </a:lnTo>
                  <a:lnTo>
                    <a:pt x="394" y="301"/>
                  </a:lnTo>
                  <a:lnTo>
                    <a:pt x="400" y="311"/>
                  </a:lnTo>
                  <a:lnTo>
                    <a:pt x="403" y="324"/>
                  </a:lnTo>
                  <a:lnTo>
                    <a:pt x="403" y="336"/>
                  </a:lnTo>
                  <a:lnTo>
                    <a:pt x="400" y="350"/>
                  </a:lnTo>
                  <a:lnTo>
                    <a:pt x="400" y="351"/>
                  </a:lnTo>
                  <a:lnTo>
                    <a:pt x="413" y="346"/>
                  </a:lnTo>
                  <a:lnTo>
                    <a:pt x="421" y="340"/>
                  </a:lnTo>
                  <a:lnTo>
                    <a:pt x="446" y="325"/>
                  </a:lnTo>
                  <a:lnTo>
                    <a:pt x="474" y="306"/>
                  </a:lnTo>
                  <a:lnTo>
                    <a:pt x="504" y="292"/>
                  </a:lnTo>
                  <a:lnTo>
                    <a:pt x="497" y="270"/>
                  </a:lnTo>
                  <a:lnTo>
                    <a:pt x="494" y="248"/>
                  </a:lnTo>
                  <a:lnTo>
                    <a:pt x="496" y="228"/>
                  </a:lnTo>
                  <a:lnTo>
                    <a:pt x="502" y="211"/>
                  </a:lnTo>
                  <a:lnTo>
                    <a:pt x="474" y="205"/>
                  </a:lnTo>
                  <a:lnTo>
                    <a:pt x="468" y="204"/>
                  </a:lnTo>
                  <a:lnTo>
                    <a:pt x="461" y="211"/>
                  </a:lnTo>
                  <a:lnTo>
                    <a:pt x="453" y="215"/>
                  </a:lnTo>
                  <a:lnTo>
                    <a:pt x="442" y="216"/>
                  </a:lnTo>
                  <a:lnTo>
                    <a:pt x="436" y="216"/>
                  </a:lnTo>
                  <a:lnTo>
                    <a:pt x="428" y="215"/>
                  </a:lnTo>
                  <a:lnTo>
                    <a:pt x="413" y="211"/>
                  </a:lnTo>
                  <a:lnTo>
                    <a:pt x="398" y="205"/>
                  </a:lnTo>
                  <a:lnTo>
                    <a:pt x="383" y="198"/>
                  </a:lnTo>
                  <a:lnTo>
                    <a:pt x="366" y="194"/>
                  </a:lnTo>
                  <a:lnTo>
                    <a:pt x="339" y="191"/>
                  </a:lnTo>
                  <a:lnTo>
                    <a:pt x="327" y="190"/>
                  </a:lnTo>
                  <a:close/>
                  <a:moveTo>
                    <a:pt x="574" y="162"/>
                  </a:moveTo>
                  <a:lnTo>
                    <a:pt x="578" y="166"/>
                  </a:lnTo>
                  <a:lnTo>
                    <a:pt x="580" y="171"/>
                  </a:lnTo>
                  <a:lnTo>
                    <a:pt x="581" y="176"/>
                  </a:lnTo>
                  <a:lnTo>
                    <a:pt x="582" y="175"/>
                  </a:lnTo>
                  <a:lnTo>
                    <a:pt x="584" y="172"/>
                  </a:lnTo>
                  <a:lnTo>
                    <a:pt x="584" y="169"/>
                  </a:lnTo>
                  <a:lnTo>
                    <a:pt x="581" y="166"/>
                  </a:lnTo>
                  <a:lnTo>
                    <a:pt x="578" y="164"/>
                  </a:lnTo>
                  <a:lnTo>
                    <a:pt x="574" y="162"/>
                  </a:lnTo>
                  <a:close/>
                  <a:moveTo>
                    <a:pt x="497" y="147"/>
                  </a:moveTo>
                  <a:lnTo>
                    <a:pt x="494" y="151"/>
                  </a:lnTo>
                  <a:lnTo>
                    <a:pt x="491" y="155"/>
                  </a:lnTo>
                  <a:lnTo>
                    <a:pt x="494" y="155"/>
                  </a:lnTo>
                  <a:lnTo>
                    <a:pt x="496" y="154"/>
                  </a:lnTo>
                  <a:lnTo>
                    <a:pt x="497" y="151"/>
                  </a:lnTo>
                  <a:lnTo>
                    <a:pt x="498" y="147"/>
                  </a:lnTo>
                  <a:lnTo>
                    <a:pt x="497" y="147"/>
                  </a:lnTo>
                  <a:lnTo>
                    <a:pt x="497" y="147"/>
                  </a:lnTo>
                  <a:close/>
                  <a:moveTo>
                    <a:pt x="355" y="147"/>
                  </a:moveTo>
                  <a:lnTo>
                    <a:pt x="345" y="164"/>
                  </a:lnTo>
                  <a:lnTo>
                    <a:pt x="332" y="183"/>
                  </a:lnTo>
                  <a:lnTo>
                    <a:pt x="339" y="183"/>
                  </a:lnTo>
                  <a:lnTo>
                    <a:pt x="369" y="187"/>
                  </a:lnTo>
                  <a:lnTo>
                    <a:pt x="385" y="191"/>
                  </a:lnTo>
                  <a:lnTo>
                    <a:pt x="400" y="197"/>
                  </a:lnTo>
                  <a:lnTo>
                    <a:pt x="416" y="202"/>
                  </a:lnTo>
                  <a:lnTo>
                    <a:pt x="431" y="206"/>
                  </a:lnTo>
                  <a:lnTo>
                    <a:pt x="436" y="208"/>
                  </a:lnTo>
                  <a:lnTo>
                    <a:pt x="442" y="208"/>
                  </a:lnTo>
                  <a:lnTo>
                    <a:pt x="447" y="208"/>
                  </a:lnTo>
                  <a:lnTo>
                    <a:pt x="450" y="206"/>
                  </a:lnTo>
                  <a:lnTo>
                    <a:pt x="450" y="205"/>
                  </a:lnTo>
                  <a:lnTo>
                    <a:pt x="451" y="201"/>
                  </a:lnTo>
                  <a:lnTo>
                    <a:pt x="453" y="198"/>
                  </a:lnTo>
                  <a:lnTo>
                    <a:pt x="454" y="195"/>
                  </a:lnTo>
                  <a:lnTo>
                    <a:pt x="456" y="194"/>
                  </a:lnTo>
                  <a:lnTo>
                    <a:pt x="456" y="194"/>
                  </a:lnTo>
                  <a:lnTo>
                    <a:pt x="454" y="193"/>
                  </a:lnTo>
                  <a:lnTo>
                    <a:pt x="453" y="191"/>
                  </a:lnTo>
                  <a:lnTo>
                    <a:pt x="453" y="190"/>
                  </a:lnTo>
                  <a:lnTo>
                    <a:pt x="453" y="189"/>
                  </a:lnTo>
                  <a:lnTo>
                    <a:pt x="453" y="186"/>
                  </a:lnTo>
                  <a:lnTo>
                    <a:pt x="454" y="184"/>
                  </a:lnTo>
                  <a:lnTo>
                    <a:pt x="457" y="184"/>
                  </a:lnTo>
                  <a:lnTo>
                    <a:pt x="458" y="184"/>
                  </a:lnTo>
                  <a:lnTo>
                    <a:pt x="464" y="186"/>
                  </a:lnTo>
                  <a:lnTo>
                    <a:pt x="469" y="183"/>
                  </a:lnTo>
                  <a:lnTo>
                    <a:pt x="475" y="182"/>
                  </a:lnTo>
                  <a:lnTo>
                    <a:pt x="482" y="182"/>
                  </a:lnTo>
                  <a:lnTo>
                    <a:pt x="483" y="183"/>
                  </a:lnTo>
                  <a:lnTo>
                    <a:pt x="485" y="184"/>
                  </a:lnTo>
                  <a:lnTo>
                    <a:pt x="485" y="187"/>
                  </a:lnTo>
                  <a:lnTo>
                    <a:pt x="483" y="189"/>
                  </a:lnTo>
                  <a:lnTo>
                    <a:pt x="482" y="190"/>
                  </a:lnTo>
                  <a:lnTo>
                    <a:pt x="498" y="191"/>
                  </a:lnTo>
                  <a:lnTo>
                    <a:pt x="518" y="193"/>
                  </a:lnTo>
                  <a:lnTo>
                    <a:pt x="520" y="190"/>
                  </a:lnTo>
                  <a:lnTo>
                    <a:pt x="523" y="190"/>
                  </a:lnTo>
                  <a:lnTo>
                    <a:pt x="524" y="190"/>
                  </a:lnTo>
                  <a:lnTo>
                    <a:pt x="526" y="191"/>
                  </a:lnTo>
                  <a:lnTo>
                    <a:pt x="527" y="193"/>
                  </a:lnTo>
                  <a:lnTo>
                    <a:pt x="527" y="193"/>
                  </a:lnTo>
                  <a:lnTo>
                    <a:pt x="530" y="193"/>
                  </a:lnTo>
                  <a:lnTo>
                    <a:pt x="531" y="191"/>
                  </a:lnTo>
                  <a:lnTo>
                    <a:pt x="533" y="193"/>
                  </a:lnTo>
                  <a:lnTo>
                    <a:pt x="538" y="191"/>
                  </a:lnTo>
                  <a:lnTo>
                    <a:pt x="540" y="190"/>
                  </a:lnTo>
                  <a:lnTo>
                    <a:pt x="542" y="189"/>
                  </a:lnTo>
                  <a:lnTo>
                    <a:pt x="542" y="189"/>
                  </a:lnTo>
                  <a:lnTo>
                    <a:pt x="544" y="190"/>
                  </a:lnTo>
                  <a:lnTo>
                    <a:pt x="545" y="191"/>
                  </a:lnTo>
                  <a:lnTo>
                    <a:pt x="553" y="190"/>
                  </a:lnTo>
                  <a:lnTo>
                    <a:pt x="558" y="187"/>
                  </a:lnTo>
                  <a:lnTo>
                    <a:pt x="562" y="183"/>
                  </a:lnTo>
                  <a:lnTo>
                    <a:pt x="564" y="179"/>
                  </a:lnTo>
                  <a:lnTo>
                    <a:pt x="566" y="175"/>
                  </a:lnTo>
                  <a:lnTo>
                    <a:pt x="566" y="171"/>
                  </a:lnTo>
                  <a:lnTo>
                    <a:pt x="563" y="166"/>
                  </a:lnTo>
                  <a:lnTo>
                    <a:pt x="560" y="164"/>
                  </a:lnTo>
                  <a:lnTo>
                    <a:pt x="556" y="160"/>
                  </a:lnTo>
                  <a:lnTo>
                    <a:pt x="534" y="153"/>
                  </a:lnTo>
                  <a:lnTo>
                    <a:pt x="512" y="150"/>
                  </a:lnTo>
                  <a:lnTo>
                    <a:pt x="511" y="149"/>
                  </a:lnTo>
                  <a:lnTo>
                    <a:pt x="507" y="149"/>
                  </a:lnTo>
                  <a:lnTo>
                    <a:pt x="505" y="153"/>
                  </a:lnTo>
                  <a:lnTo>
                    <a:pt x="504" y="157"/>
                  </a:lnTo>
                  <a:lnTo>
                    <a:pt x="501" y="160"/>
                  </a:lnTo>
                  <a:lnTo>
                    <a:pt x="497" y="162"/>
                  </a:lnTo>
                  <a:lnTo>
                    <a:pt x="493" y="164"/>
                  </a:lnTo>
                  <a:lnTo>
                    <a:pt x="487" y="164"/>
                  </a:lnTo>
                  <a:lnTo>
                    <a:pt x="476" y="162"/>
                  </a:lnTo>
                  <a:lnTo>
                    <a:pt x="465" y="160"/>
                  </a:lnTo>
                  <a:lnTo>
                    <a:pt x="456" y="158"/>
                  </a:lnTo>
                  <a:lnTo>
                    <a:pt x="447" y="157"/>
                  </a:lnTo>
                  <a:lnTo>
                    <a:pt x="439" y="154"/>
                  </a:lnTo>
                  <a:lnTo>
                    <a:pt x="420" y="150"/>
                  </a:lnTo>
                  <a:lnTo>
                    <a:pt x="399" y="147"/>
                  </a:lnTo>
                  <a:lnTo>
                    <a:pt x="392" y="147"/>
                  </a:lnTo>
                  <a:lnTo>
                    <a:pt x="384" y="149"/>
                  </a:lnTo>
                  <a:lnTo>
                    <a:pt x="370" y="149"/>
                  </a:lnTo>
                  <a:lnTo>
                    <a:pt x="355" y="147"/>
                  </a:lnTo>
                  <a:close/>
                  <a:moveTo>
                    <a:pt x="388" y="33"/>
                  </a:moveTo>
                  <a:lnTo>
                    <a:pt x="384" y="33"/>
                  </a:lnTo>
                  <a:lnTo>
                    <a:pt x="380" y="34"/>
                  </a:lnTo>
                  <a:lnTo>
                    <a:pt x="374" y="36"/>
                  </a:lnTo>
                  <a:lnTo>
                    <a:pt x="370" y="38"/>
                  </a:lnTo>
                  <a:lnTo>
                    <a:pt x="372" y="38"/>
                  </a:lnTo>
                  <a:lnTo>
                    <a:pt x="374" y="38"/>
                  </a:lnTo>
                  <a:lnTo>
                    <a:pt x="376" y="40"/>
                  </a:lnTo>
                  <a:lnTo>
                    <a:pt x="376" y="43"/>
                  </a:lnTo>
                  <a:lnTo>
                    <a:pt x="376" y="44"/>
                  </a:lnTo>
                  <a:lnTo>
                    <a:pt x="374" y="45"/>
                  </a:lnTo>
                  <a:lnTo>
                    <a:pt x="372" y="47"/>
                  </a:lnTo>
                  <a:lnTo>
                    <a:pt x="369" y="47"/>
                  </a:lnTo>
                  <a:lnTo>
                    <a:pt x="365" y="47"/>
                  </a:lnTo>
                  <a:lnTo>
                    <a:pt x="363" y="47"/>
                  </a:lnTo>
                  <a:lnTo>
                    <a:pt x="362" y="49"/>
                  </a:lnTo>
                  <a:lnTo>
                    <a:pt x="361" y="51"/>
                  </a:lnTo>
                  <a:lnTo>
                    <a:pt x="359" y="51"/>
                  </a:lnTo>
                  <a:lnTo>
                    <a:pt x="356" y="51"/>
                  </a:lnTo>
                  <a:lnTo>
                    <a:pt x="355" y="49"/>
                  </a:lnTo>
                  <a:lnTo>
                    <a:pt x="354" y="48"/>
                  </a:lnTo>
                  <a:lnTo>
                    <a:pt x="347" y="49"/>
                  </a:lnTo>
                  <a:lnTo>
                    <a:pt x="340" y="52"/>
                  </a:lnTo>
                  <a:lnTo>
                    <a:pt x="341" y="52"/>
                  </a:lnTo>
                  <a:lnTo>
                    <a:pt x="343" y="54"/>
                  </a:lnTo>
                  <a:lnTo>
                    <a:pt x="343" y="55"/>
                  </a:lnTo>
                  <a:lnTo>
                    <a:pt x="343" y="58"/>
                  </a:lnTo>
                  <a:lnTo>
                    <a:pt x="341" y="59"/>
                  </a:lnTo>
                  <a:lnTo>
                    <a:pt x="339" y="59"/>
                  </a:lnTo>
                  <a:lnTo>
                    <a:pt x="337" y="59"/>
                  </a:lnTo>
                  <a:lnTo>
                    <a:pt x="336" y="66"/>
                  </a:lnTo>
                  <a:lnTo>
                    <a:pt x="334" y="73"/>
                  </a:lnTo>
                  <a:lnTo>
                    <a:pt x="339" y="74"/>
                  </a:lnTo>
                  <a:lnTo>
                    <a:pt x="344" y="76"/>
                  </a:lnTo>
                  <a:lnTo>
                    <a:pt x="345" y="77"/>
                  </a:lnTo>
                  <a:lnTo>
                    <a:pt x="345" y="78"/>
                  </a:lnTo>
                  <a:lnTo>
                    <a:pt x="345" y="81"/>
                  </a:lnTo>
                  <a:lnTo>
                    <a:pt x="344" y="82"/>
                  </a:lnTo>
                  <a:lnTo>
                    <a:pt x="343" y="82"/>
                  </a:lnTo>
                  <a:lnTo>
                    <a:pt x="340" y="82"/>
                  </a:lnTo>
                  <a:lnTo>
                    <a:pt x="334" y="81"/>
                  </a:lnTo>
                  <a:lnTo>
                    <a:pt x="337" y="93"/>
                  </a:lnTo>
                  <a:lnTo>
                    <a:pt x="344" y="104"/>
                  </a:lnTo>
                  <a:lnTo>
                    <a:pt x="354" y="111"/>
                  </a:lnTo>
                  <a:lnTo>
                    <a:pt x="367" y="117"/>
                  </a:lnTo>
                  <a:lnTo>
                    <a:pt x="385" y="117"/>
                  </a:lnTo>
                  <a:lnTo>
                    <a:pt x="403" y="111"/>
                  </a:lnTo>
                  <a:lnTo>
                    <a:pt x="421" y="99"/>
                  </a:lnTo>
                  <a:lnTo>
                    <a:pt x="431" y="85"/>
                  </a:lnTo>
                  <a:lnTo>
                    <a:pt x="436" y="71"/>
                  </a:lnTo>
                  <a:lnTo>
                    <a:pt x="434" y="58"/>
                  </a:lnTo>
                  <a:lnTo>
                    <a:pt x="425" y="48"/>
                  </a:lnTo>
                  <a:lnTo>
                    <a:pt x="414" y="40"/>
                  </a:lnTo>
                  <a:lnTo>
                    <a:pt x="400" y="34"/>
                  </a:lnTo>
                  <a:lnTo>
                    <a:pt x="399" y="36"/>
                  </a:lnTo>
                  <a:lnTo>
                    <a:pt x="396" y="36"/>
                  </a:lnTo>
                  <a:lnTo>
                    <a:pt x="395" y="36"/>
                  </a:lnTo>
                  <a:lnTo>
                    <a:pt x="394" y="34"/>
                  </a:lnTo>
                  <a:lnTo>
                    <a:pt x="392" y="33"/>
                  </a:lnTo>
                  <a:lnTo>
                    <a:pt x="388" y="33"/>
                  </a:lnTo>
                  <a:close/>
                  <a:moveTo>
                    <a:pt x="362" y="0"/>
                  </a:moveTo>
                  <a:lnTo>
                    <a:pt x="363" y="0"/>
                  </a:lnTo>
                  <a:lnTo>
                    <a:pt x="365" y="0"/>
                  </a:lnTo>
                  <a:lnTo>
                    <a:pt x="366" y="1"/>
                  </a:lnTo>
                  <a:lnTo>
                    <a:pt x="367" y="3"/>
                  </a:lnTo>
                  <a:lnTo>
                    <a:pt x="369" y="3"/>
                  </a:lnTo>
                  <a:lnTo>
                    <a:pt x="370" y="4"/>
                  </a:lnTo>
                  <a:lnTo>
                    <a:pt x="370" y="7"/>
                  </a:lnTo>
                  <a:lnTo>
                    <a:pt x="370" y="8"/>
                  </a:lnTo>
                  <a:lnTo>
                    <a:pt x="374" y="12"/>
                  </a:lnTo>
                  <a:lnTo>
                    <a:pt x="378" y="16"/>
                  </a:lnTo>
                  <a:lnTo>
                    <a:pt x="385" y="20"/>
                  </a:lnTo>
                  <a:lnTo>
                    <a:pt x="391" y="23"/>
                  </a:lnTo>
                  <a:lnTo>
                    <a:pt x="388" y="18"/>
                  </a:lnTo>
                  <a:lnTo>
                    <a:pt x="387" y="15"/>
                  </a:lnTo>
                  <a:lnTo>
                    <a:pt x="385" y="12"/>
                  </a:lnTo>
                  <a:lnTo>
                    <a:pt x="387" y="9"/>
                  </a:lnTo>
                  <a:lnTo>
                    <a:pt x="387" y="8"/>
                  </a:lnTo>
                  <a:lnTo>
                    <a:pt x="388" y="8"/>
                  </a:lnTo>
                  <a:lnTo>
                    <a:pt x="389" y="7"/>
                  </a:lnTo>
                  <a:lnTo>
                    <a:pt x="389" y="7"/>
                  </a:lnTo>
                  <a:lnTo>
                    <a:pt x="391" y="5"/>
                  </a:lnTo>
                  <a:lnTo>
                    <a:pt x="394" y="4"/>
                  </a:lnTo>
                  <a:lnTo>
                    <a:pt x="395" y="5"/>
                  </a:lnTo>
                  <a:lnTo>
                    <a:pt x="398" y="5"/>
                  </a:lnTo>
                  <a:lnTo>
                    <a:pt x="413" y="12"/>
                  </a:lnTo>
                  <a:lnTo>
                    <a:pt x="425" y="18"/>
                  </a:lnTo>
                  <a:lnTo>
                    <a:pt x="435" y="25"/>
                  </a:lnTo>
                  <a:lnTo>
                    <a:pt x="439" y="34"/>
                  </a:lnTo>
                  <a:lnTo>
                    <a:pt x="439" y="36"/>
                  </a:lnTo>
                  <a:lnTo>
                    <a:pt x="438" y="37"/>
                  </a:lnTo>
                  <a:lnTo>
                    <a:pt x="435" y="38"/>
                  </a:lnTo>
                  <a:lnTo>
                    <a:pt x="435" y="38"/>
                  </a:lnTo>
                  <a:lnTo>
                    <a:pt x="434" y="38"/>
                  </a:lnTo>
                  <a:lnTo>
                    <a:pt x="432" y="37"/>
                  </a:lnTo>
                  <a:lnTo>
                    <a:pt x="431" y="34"/>
                  </a:lnTo>
                  <a:lnTo>
                    <a:pt x="427" y="29"/>
                  </a:lnTo>
                  <a:lnTo>
                    <a:pt x="417" y="22"/>
                  </a:lnTo>
                  <a:lnTo>
                    <a:pt x="405" y="16"/>
                  </a:lnTo>
                  <a:lnTo>
                    <a:pt x="395" y="14"/>
                  </a:lnTo>
                  <a:lnTo>
                    <a:pt x="395" y="14"/>
                  </a:lnTo>
                  <a:lnTo>
                    <a:pt x="395" y="14"/>
                  </a:lnTo>
                  <a:lnTo>
                    <a:pt x="395" y="14"/>
                  </a:lnTo>
                  <a:lnTo>
                    <a:pt x="398" y="18"/>
                  </a:lnTo>
                  <a:lnTo>
                    <a:pt x="399" y="22"/>
                  </a:lnTo>
                  <a:lnTo>
                    <a:pt x="400" y="26"/>
                  </a:lnTo>
                  <a:lnTo>
                    <a:pt x="417" y="31"/>
                  </a:lnTo>
                  <a:lnTo>
                    <a:pt x="431" y="43"/>
                  </a:lnTo>
                  <a:lnTo>
                    <a:pt x="440" y="55"/>
                  </a:lnTo>
                  <a:lnTo>
                    <a:pt x="443" y="63"/>
                  </a:lnTo>
                  <a:lnTo>
                    <a:pt x="443" y="76"/>
                  </a:lnTo>
                  <a:lnTo>
                    <a:pt x="439" y="89"/>
                  </a:lnTo>
                  <a:lnTo>
                    <a:pt x="427" y="104"/>
                  </a:lnTo>
                  <a:lnTo>
                    <a:pt x="410" y="117"/>
                  </a:lnTo>
                  <a:lnTo>
                    <a:pt x="394" y="124"/>
                  </a:lnTo>
                  <a:lnTo>
                    <a:pt x="377" y="125"/>
                  </a:lnTo>
                  <a:lnTo>
                    <a:pt x="367" y="125"/>
                  </a:lnTo>
                  <a:lnTo>
                    <a:pt x="363" y="132"/>
                  </a:lnTo>
                  <a:lnTo>
                    <a:pt x="359" y="139"/>
                  </a:lnTo>
                  <a:lnTo>
                    <a:pt x="372" y="140"/>
                  </a:lnTo>
                  <a:lnTo>
                    <a:pt x="384" y="140"/>
                  </a:lnTo>
                  <a:lnTo>
                    <a:pt x="392" y="140"/>
                  </a:lnTo>
                  <a:lnTo>
                    <a:pt x="399" y="140"/>
                  </a:lnTo>
                  <a:lnTo>
                    <a:pt x="421" y="142"/>
                  </a:lnTo>
                  <a:lnTo>
                    <a:pt x="440" y="147"/>
                  </a:lnTo>
                  <a:lnTo>
                    <a:pt x="449" y="149"/>
                  </a:lnTo>
                  <a:lnTo>
                    <a:pt x="457" y="150"/>
                  </a:lnTo>
                  <a:lnTo>
                    <a:pt x="467" y="153"/>
                  </a:lnTo>
                  <a:lnTo>
                    <a:pt x="475" y="154"/>
                  </a:lnTo>
                  <a:lnTo>
                    <a:pt x="483" y="155"/>
                  </a:lnTo>
                  <a:lnTo>
                    <a:pt x="483" y="154"/>
                  </a:lnTo>
                  <a:lnTo>
                    <a:pt x="483" y="153"/>
                  </a:lnTo>
                  <a:lnTo>
                    <a:pt x="487" y="147"/>
                  </a:lnTo>
                  <a:lnTo>
                    <a:pt x="482" y="146"/>
                  </a:lnTo>
                  <a:lnTo>
                    <a:pt x="478" y="146"/>
                  </a:lnTo>
                  <a:lnTo>
                    <a:pt x="475" y="144"/>
                  </a:lnTo>
                  <a:lnTo>
                    <a:pt x="474" y="143"/>
                  </a:lnTo>
                  <a:lnTo>
                    <a:pt x="472" y="142"/>
                  </a:lnTo>
                  <a:lnTo>
                    <a:pt x="472" y="140"/>
                  </a:lnTo>
                  <a:lnTo>
                    <a:pt x="474" y="138"/>
                  </a:lnTo>
                  <a:lnTo>
                    <a:pt x="475" y="138"/>
                  </a:lnTo>
                  <a:lnTo>
                    <a:pt x="478" y="138"/>
                  </a:lnTo>
                  <a:lnTo>
                    <a:pt x="479" y="138"/>
                  </a:lnTo>
                  <a:lnTo>
                    <a:pt x="480" y="138"/>
                  </a:lnTo>
                  <a:lnTo>
                    <a:pt x="482" y="136"/>
                  </a:lnTo>
                  <a:lnTo>
                    <a:pt x="483" y="135"/>
                  </a:lnTo>
                  <a:lnTo>
                    <a:pt x="487" y="135"/>
                  </a:lnTo>
                  <a:lnTo>
                    <a:pt x="493" y="135"/>
                  </a:lnTo>
                  <a:lnTo>
                    <a:pt x="498" y="135"/>
                  </a:lnTo>
                  <a:lnTo>
                    <a:pt x="498" y="135"/>
                  </a:lnTo>
                  <a:lnTo>
                    <a:pt x="500" y="133"/>
                  </a:lnTo>
                  <a:lnTo>
                    <a:pt x="502" y="133"/>
                  </a:lnTo>
                  <a:lnTo>
                    <a:pt x="504" y="133"/>
                  </a:lnTo>
                  <a:lnTo>
                    <a:pt x="505" y="135"/>
                  </a:lnTo>
                  <a:lnTo>
                    <a:pt x="527" y="139"/>
                  </a:lnTo>
                  <a:lnTo>
                    <a:pt x="549" y="147"/>
                  </a:lnTo>
                  <a:lnTo>
                    <a:pt x="564" y="150"/>
                  </a:lnTo>
                  <a:lnTo>
                    <a:pt x="577" y="154"/>
                  </a:lnTo>
                  <a:lnTo>
                    <a:pt x="586" y="160"/>
                  </a:lnTo>
                  <a:lnTo>
                    <a:pt x="591" y="166"/>
                  </a:lnTo>
                  <a:lnTo>
                    <a:pt x="592" y="171"/>
                  </a:lnTo>
                  <a:lnTo>
                    <a:pt x="591" y="176"/>
                  </a:lnTo>
                  <a:lnTo>
                    <a:pt x="588" y="180"/>
                  </a:lnTo>
                  <a:lnTo>
                    <a:pt x="582" y="186"/>
                  </a:lnTo>
                  <a:lnTo>
                    <a:pt x="580" y="187"/>
                  </a:lnTo>
                  <a:lnTo>
                    <a:pt x="577" y="190"/>
                  </a:lnTo>
                  <a:lnTo>
                    <a:pt x="569" y="200"/>
                  </a:lnTo>
                  <a:lnTo>
                    <a:pt x="559" y="206"/>
                  </a:lnTo>
                  <a:lnTo>
                    <a:pt x="547" y="211"/>
                  </a:lnTo>
                  <a:lnTo>
                    <a:pt x="545" y="233"/>
                  </a:lnTo>
                  <a:lnTo>
                    <a:pt x="544" y="282"/>
                  </a:lnTo>
                  <a:lnTo>
                    <a:pt x="549" y="306"/>
                  </a:lnTo>
                  <a:lnTo>
                    <a:pt x="556" y="328"/>
                  </a:lnTo>
                  <a:lnTo>
                    <a:pt x="566" y="350"/>
                  </a:lnTo>
                  <a:lnTo>
                    <a:pt x="571" y="362"/>
                  </a:lnTo>
                  <a:lnTo>
                    <a:pt x="597" y="358"/>
                  </a:lnTo>
                  <a:lnTo>
                    <a:pt x="625" y="361"/>
                  </a:lnTo>
                  <a:lnTo>
                    <a:pt x="654" y="368"/>
                  </a:lnTo>
                  <a:lnTo>
                    <a:pt x="677" y="374"/>
                  </a:lnTo>
                  <a:lnTo>
                    <a:pt x="698" y="380"/>
                  </a:lnTo>
                  <a:lnTo>
                    <a:pt x="717" y="388"/>
                  </a:lnTo>
                  <a:lnTo>
                    <a:pt x="735" y="401"/>
                  </a:lnTo>
                  <a:lnTo>
                    <a:pt x="750" y="419"/>
                  </a:lnTo>
                  <a:lnTo>
                    <a:pt x="761" y="441"/>
                  </a:lnTo>
                  <a:lnTo>
                    <a:pt x="772" y="463"/>
                  </a:lnTo>
                  <a:lnTo>
                    <a:pt x="775" y="470"/>
                  </a:lnTo>
                  <a:lnTo>
                    <a:pt x="783" y="496"/>
                  </a:lnTo>
                  <a:lnTo>
                    <a:pt x="785" y="522"/>
                  </a:lnTo>
                  <a:lnTo>
                    <a:pt x="779" y="548"/>
                  </a:lnTo>
                  <a:lnTo>
                    <a:pt x="768" y="573"/>
                  </a:lnTo>
                  <a:lnTo>
                    <a:pt x="752" y="594"/>
                  </a:lnTo>
                  <a:lnTo>
                    <a:pt x="734" y="606"/>
                  </a:lnTo>
                  <a:lnTo>
                    <a:pt x="712" y="616"/>
                  </a:lnTo>
                  <a:lnTo>
                    <a:pt x="687" y="621"/>
                  </a:lnTo>
                  <a:lnTo>
                    <a:pt x="662" y="625"/>
                  </a:lnTo>
                  <a:lnTo>
                    <a:pt x="639" y="627"/>
                  </a:lnTo>
                  <a:lnTo>
                    <a:pt x="617" y="627"/>
                  </a:lnTo>
                  <a:lnTo>
                    <a:pt x="609" y="627"/>
                  </a:lnTo>
                  <a:lnTo>
                    <a:pt x="600" y="627"/>
                  </a:lnTo>
                  <a:lnTo>
                    <a:pt x="574" y="624"/>
                  </a:lnTo>
                  <a:lnTo>
                    <a:pt x="552" y="617"/>
                  </a:lnTo>
                  <a:lnTo>
                    <a:pt x="534" y="606"/>
                  </a:lnTo>
                  <a:lnTo>
                    <a:pt x="520" y="591"/>
                  </a:lnTo>
                  <a:lnTo>
                    <a:pt x="508" y="573"/>
                  </a:lnTo>
                  <a:lnTo>
                    <a:pt x="497" y="551"/>
                  </a:lnTo>
                  <a:lnTo>
                    <a:pt x="491" y="530"/>
                  </a:lnTo>
                  <a:lnTo>
                    <a:pt x="489" y="504"/>
                  </a:lnTo>
                  <a:lnTo>
                    <a:pt x="487" y="503"/>
                  </a:lnTo>
                  <a:lnTo>
                    <a:pt x="487" y="501"/>
                  </a:lnTo>
                  <a:lnTo>
                    <a:pt x="487" y="468"/>
                  </a:lnTo>
                  <a:lnTo>
                    <a:pt x="493" y="439"/>
                  </a:lnTo>
                  <a:lnTo>
                    <a:pt x="504" y="414"/>
                  </a:lnTo>
                  <a:lnTo>
                    <a:pt x="518" y="394"/>
                  </a:lnTo>
                  <a:lnTo>
                    <a:pt x="537" y="377"/>
                  </a:lnTo>
                  <a:lnTo>
                    <a:pt x="540" y="374"/>
                  </a:lnTo>
                  <a:lnTo>
                    <a:pt x="538" y="372"/>
                  </a:lnTo>
                  <a:lnTo>
                    <a:pt x="538" y="372"/>
                  </a:lnTo>
                  <a:lnTo>
                    <a:pt x="529" y="352"/>
                  </a:lnTo>
                  <a:lnTo>
                    <a:pt x="519" y="332"/>
                  </a:lnTo>
                  <a:lnTo>
                    <a:pt x="508" y="307"/>
                  </a:lnTo>
                  <a:lnTo>
                    <a:pt x="468" y="335"/>
                  </a:lnTo>
                  <a:lnTo>
                    <a:pt x="427" y="361"/>
                  </a:lnTo>
                  <a:lnTo>
                    <a:pt x="399" y="377"/>
                  </a:lnTo>
                  <a:lnTo>
                    <a:pt x="402" y="387"/>
                  </a:lnTo>
                  <a:lnTo>
                    <a:pt x="405" y="395"/>
                  </a:lnTo>
                  <a:lnTo>
                    <a:pt x="407" y="405"/>
                  </a:lnTo>
                  <a:lnTo>
                    <a:pt x="409" y="413"/>
                  </a:lnTo>
                  <a:lnTo>
                    <a:pt x="432" y="406"/>
                  </a:lnTo>
                  <a:lnTo>
                    <a:pt x="454" y="403"/>
                  </a:lnTo>
                  <a:lnTo>
                    <a:pt x="472" y="403"/>
                  </a:lnTo>
                  <a:lnTo>
                    <a:pt x="474" y="403"/>
                  </a:lnTo>
                  <a:lnTo>
                    <a:pt x="475" y="405"/>
                  </a:lnTo>
                  <a:lnTo>
                    <a:pt x="476" y="408"/>
                  </a:lnTo>
                  <a:lnTo>
                    <a:pt x="475" y="409"/>
                  </a:lnTo>
                  <a:lnTo>
                    <a:pt x="474" y="410"/>
                  </a:lnTo>
                  <a:lnTo>
                    <a:pt x="471" y="410"/>
                  </a:lnTo>
                  <a:lnTo>
                    <a:pt x="453" y="412"/>
                  </a:lnTo>
                  <a:lnTo>
                    <a:pt x="431" y="414"/>
                  </a:lnTo>
                  <a:lnTo>
                    <a:pt x="410" y="421"/>
                  </a:lnTo>
                  <a:lnTo>
                    <a:pt x="409" y="423"/>
                  </a:lnTo>
                  <a:lnTo>
                    <a:pt x="406" y="424"/>
                  </a:lnTo>
                  <a:lnTo>
                    <a:pt x="406" y="424"/>
                  </a:lnTo>
                  <a:lnTo>
                    <a:pt x="405" y="424"/>
                  </a:lnTo>
                  <a:lnTo>
                    <a:pt x="398" y="427"/>
                  </a:lnTo>
                  <a:lnTo>
                    <a:pt x="394" y="431"/>
                  </a:lnTo>
                  <a:lnTo>
                    <a:pt x="389" y="435"/>
                  </a:lnTo>
                  <a:lnTo>
                    <a:pt x="388" y="439"/>
                  </a:lnTo>
                  <a:lnTo>
                    <a:pt x="387" y="441"/>
                  </a:lnTo>
                  <a:lnTo>
                    <a:pt x="385" y="442"/>
                  </a:lnTo>
                  <a:lnTo>
                    <a:pt x="384" y="442"/>
                  </a:lnTo>
                  <a:lnTo>
                    <a:pt x="383" y="442"/>
                  </a:lnTo>
                  <a:lnTo>
                    <a:pt x="381" y="441"/>
                  </a:lnTo>
                  <a:lnTo>
                    <a:pt x="380" y="439"/>
                  </a:lnTo>
                  <a:lnTo>
                    <a:pt x="380" y="438"/>
                  </a:lnTo>
                  <a:lnTo>
                    <a:pt x="381" y="432"/>
                  </a:lnTo>
                  <a:lnTo>
                    <a:pt x="385" y="428"/>
                  </a:lnTo>
                  <a:lnTo>
                    <a:pt x="389" y="423"/>
                  </a:lnTo>
                  <a:lnTo>
                    <a:pt x="395" y="420"/>
                  </a:lnTo>
                  <a:lnTo>
                    <a:pt x="402" y="416"/>
                  </a:lnTo>
                  <a:lnTo>
                    <a:pt x="400" y="410"/>
                  </a:lnTo>
                  <a:lnTo>
                    <a:pt x="399" y="405"/>
                  </a:lnTo>
                  <a:lnTo>
                    <a:pt x="396" y="398"/>
                  </a:lnTo>
                  <a:lnTo>
                    <a:pt x="394" y="390"/>
                  </a:lnTo>
                  <a:lnTo>
                    <a:pt x="392" y="381"/>
                  </a:lnTo>
                  <a:lnTo>
                    <a:pt x="355" y="406"/>
                  </a:lnTo>
                  <a:lnTo>
                    <a:pt x="352" y="423"/>
                  </a:lnTo>
                  <a:lnTo>
                    <a:pt x="347" y="439"/>
                  </a:lnTo>
                  <a:lnTo>
                    <a:pt x="345" y="454"/>
                  </a:lnTo>
                  <a:lnTo>
                    <a:pt x="344" y="461"/>
                  </a:lnTo>
                  <a:lnTo>
                    <a:pt x="341" y="490"/>
                  </a:lnTo>
                  <a:lnTo>
                    <a:pt x="340" y="509"/>
                  </a:lnTo>
                  <a:lnTo>
                    <a:pt x="361" y="508"/>
                  </a:lnTo>
                  <a:lnTo>
                    <a:pt x="381" y="507"/>
                  </a:lnTo>
                  <a:lnTo>
                    <a:pt x="400" y="508"/>
                  </a:lnTo>
                  <a:lnTo>
                    <a:pt x="418" y="512"/>
                  </a:lnTo>
                  <a:lnTo>
                    <a:pt x="420" y="514"/>
                  </a:lnTo>
                  <a:lnTo>
                    <a:pt x="421" y="515"/>
                  </a:lnTo>
                  <a:lnTo>
                    <a:pt x="421" y="518"/>
                  </a:lnTo>
                  <a:lnTo>
                    <a:pt x="420" y="519"/>
                  </a:lnTo>
                  <a:lnTo>
                    <a:pt x="418" y="521"/>
                  </a:lnTo>
                  <a:lnTo>
                    <a:pt x="416" y="521"/>
                  </a:lnTo>
                  <a:lnTo>
                    <a:pt x="399" y="516"/>
                  </a:lnTo>
                  <a:lnTo>
                    <a:pt x="380" y="515"/>
                  </a:lnTo>
                  <a:lnTo>
                    <a:pt x="361" y="516"/>
                  </a:lnTo>
                  <a:lnTo>
                    <a:pt x="340" y="518"/>
                  </a:lnTo>
                  <a:lnTo>
                    <a:pt x="340" y="522"/>
                  </a:lnTo>
                  <a:lnTo>
                    <a:pt x="341" y="525"/>
                  </a:lnTo>
                  <a:lnTo>
                    <a:pt x="341" y="527"/>
                  </a:lnTo>
                  <a:lnTo>
                    <a:pt x="341" y="529"/>
                  </a:lnTo>
                  <a:lnTo>
                    <a:pt x="340" y="530"/>
                  </a:lnTo>
                  <a:lnTo>
                    <a:pt x="337" y="530"/>
                  </a:lnTo>
                  <a:lnTo>
                    <a:pt x="336" y="530"/>
                  </a:lnTo>
                  <a:lnTo>
                    <a:pt x="334" y="529"/>
                  </a:lnTo>
                  <a:lnTo>
                    <a:pt x="333" y="527"/>
                  </a:lnTo>
                  <a:lnTo>
                    <a:pt x="333" y="525"/>
                  </a:lnTo>
                  <a:lnTo>
                    <a:pt x="332" y="519"/>
                  </a:lnTo>
                  <a:lnTo>
                    <a:pt x="323" y="521"/>
                  </a:lnTo>
                  <a:lnTo>
                    <a:pt x="316" y="522"/>
                  </a:lnTo>
                  <a:lnTo>
                    <a:pt x="316" y="525"/>
                  </a:lnTo>
                  <a:lnTo>
                    <a:pt x="316" y="526"/>
                  </a:lnTo>
                  <a:lnTo>
                    <a:pt x="315" y="527"/>
                  </a:lnTo>
                  <a:lnTo>
                    <a:pt x="312" y="529"/>
                  </a:lnTo>
                  <a:lnTo>
                    <a:pt x="311" y="527"/>
                  </a:lnTo>
                  <a:lnTo>
                    <a:pt x="307" y="526"/>
                  </a:lnTo>
                  <a:lnTo>
                    <a:pt x="304" y="525"/>
                  </a:lnTo>
                  <a:lnTo>
                    <a:pt x="301" y="523"/>
                  </a:lnTo>
                  <a:lnTo>
                    <a:pt x="301" y="521"/>
                  </a:lnTo>
                  <a:lnTo>
                    <a:pt x="303" y="519"/>
                  </a:lnTo>
                  <a:lnTo>
                    <a:pt x="304" y="518"/>
                  </a:lnTo>
                  <a:lnTo>
                    <a:pt x="316" y="514"/>
                  </a:lnTo>
                  <a:lnTo>
                    <a:pt x="332" y="511"/>
                  </a:lnTo>
                  <a:lnTo>
                    <a:pt x="333" y="498"/>
                  </a:lnTo>
                  <a:lnTo>
                    <a:pt x="334" y="482"/>
                  </a:lnTo>
                  <a:lnTo>
                    <a:pt x="336" y="460"/>
                  </a:lnTo>
                  <a:lnTo>
                    <a:pt x="337" y="454"/>
                  </a:lnTo>
                  <a:lnTo>
                    <a:pt x="340" y="438"/>
                  </a:lnTo>
                  <a:lnTo>
                    <a:pt x="344" y="420"/>
                  </a:lnTo>
                  <a:lnTo>
                    <a:pt x="345" y="414"/>
                  </a:lnTo>
                  <a:lnTo>
                    <a:pt x="334" y="423"/>
                  </a:lnTo>
                  <a:lnTo>
                    <a:pt x="325" y="431"/>
                  </a:lnTo>
                  <a:lnTo>
                    <a:pt x="301" y="453"/>
                  </a:lnTo>
                  <a:lnTo>
                    <a:pt x="288" y="465"/>
                  </a:lnTo>
                  <a:lnTo>
                    <a:pt x="296" y="489"/>
                  </a:lnTo>
                  <a:lnTo>
                    <a:pt x="297" y="512"/>
                  </a:lnTo>
                  <a:lnTo>
                    <a:pt x="293" y="538"/>
                  </a:lnTo>
                  <a:lnTo>
                    <a:pt x="285" y="563"/>
                  </a:lnTo>
                  <a:lnTo>
                    <a:pt x="271" y="587"/>
                  </a:lnTo>
                  <a:lnTo>
                    <a:pt x="256" y="607"/>
                  </a:lnTo>
                  <a:lnTo>
                    <a:pt x="237" y="627"/>
                  </a:lnTo>
                  <a:lnTo>
                    <a:pt x="216" y="642"/>
                  </a:lnTo>
                  <a:lnTo>
                    <a:pt x="192" y="654"/>
                  </a:lnTo>
                  <a:lnTo>
                    <a:pt x="166" y="661"/>
                  </a:lnTo>
                  <a:lnTo>
                    <a:pt x="139" y="665"/>
                  </a:lnTo>
                  <a:lnTo>
                    <a:pt x="111" y="665"/>
                  </a:lnTo>
                  <a:lnTo>
                    <a:pt x="85" y="661"/>
                  </a:lnTo>
                  <a:lnTo>
                    <a:pt x="62" y="649"/>
                  </a:lnTo>
                  <a:lnTo>
                    <a:pt x="41" y="629"/>
                  </a:lnTo>
                  <a:lnTo>
                    <a:pt x="23" y="605"/>
                  </a:lnTo>
                  <a:lnTo>
                    <a:pt x="8" y="573"/>
                  </a:lnTo>
                  <a:lnTo>
                    <a:pt x="1" y="548"/>
                  </a:lnTo>
                  <a:lnTo>
                    <a:pt x="0" y="523"/>
                  </a:lnTo>
                  <a:lnTo>
                    <a:pt x="7" y="500"/>
                  </a:lnTo>
                  <a:lnTo>
                    <a:pt x="19" y="476"/>
                  </a:lnTo>
                  <a:lnTo>
                    <a:pt x="23" y="461"/>
                  </a:lnTo>
                  <a:lnTo>
                    <a:pt x="34" y="448"/>
                  </a:lnTo>
                  <a:lnTo>
                    <a:pt x="51" y="435"/>
                  </a:lnTo>
                  <a:lnTo>
                    <a:pt x="71" y="424"/>
                  </a:lnTo>
                  <a:lnTo>
                    <a:pt x="95" y="417"/>
                  </a:lnTo>
                  <a:lnTo>
                    <a:pt x="117" y="408"/>
                  </a:lnTo>
                  <a:lnTo>
                    <a:pt x="147" y="399"/>
                  </a:lnTo>
                  <a:lnTo>
                    <a:pt x="177" y="398"/>
                  </a:lnTo>
                  <a:lnTo>
                    <a:pt x="205" y="402"/>
                  </a:lnTo>
                  <a:lnTo>
                    <a:pt x="230" y="410"/>
                  </a:lnTo>
                  <a:lnTo>
                    <a:pt x="252" y="423"/>
                  </a:lnTo>
                  <a:lnTo>
                    <a:pt x="271" y="441"/>
                  </a:lnTo>
                  <a:lnTo>
                    <a:pt x="286" y="428"/>
                  </a:lnTo>
                  <a:lnTo>
                    <a:pt x="267" y="405"/>
                  </a:lnTo>
                  <a:lnTo>
                    <a:pt x="253" y="388"/>
                  </a:lnTo>
                  <a:lnTo>
                    <a:pt x="252" y="387"/>
                  </a:lnTo>
                  <a:lnTo>
                    <a:pt x="264" y="406"/>
                  </a:lnTo>
                  <a:lnTo>
                    <a:pt x="275" y="427"/>
                  </a:lnTo>
                  <a:lnTo>
                    <a:pt x="275" y="428"/>
                  </a:lnTo>
                  <a:lnTo>
                    <a:pt x="275" y="430"/>
                  </a:lnTo>
                  <a:lnTo>
                    <a:pt x="274" y="431"/>
                  </a:lnTo>
                  <a:lnTo>
                    <a:pt x="271" y="432"/>
                  </a:lnTo>
                  <a:lnTo>
                    <a:pt x="270" y="431"/>
                  </a:lnTo>
                  <a:lnTo>
                    <a:pt x="268" y="430"/>
                  </a:lnTo>
                  <a:lnTo>
                    <a:pt x="254" y="406"/>
                  </a:lnTo>
                  <a:lnTo>
                    <a:pt x="239" y="383"/>
                  </a:lnTo>
                  <a:lnTo>
                    <a:pt x="221" y="359"/>
                  </a:lnTo>
                  <a:lnTo>
                    <a:pt x="215" y="351"/>
                  </a:lnTo>
                  <a:lnTo>
                    <a:pt x="209" y="341"/>
                  </a:lnTo>
                  <a:lnTo>
                    <a:pt x="208" y="340"/>
                  </a:lnTo>
                  <a:lnTo>
                    <a:pt x="208" y="339"/>
                  </a:lnTo>
                  <a:lnTo>
                    <a:pt x="209" y="337"/>
                  </a:lnTo>
                  <a:lnTo>
                    <a:pt x="212" y="336"/>
                  </a:lnTo>
                  <a:lnTo>
                    <a:pt x="213" y="336"/>
                  </a:lnTo>
                  <a:lnTo>
                    <a:pt x="215" y="337"/>
                  </a:lnTo>
                  <a:lnTo>
                    <a:pt x="228" y="354"/>
                  </a:lnTo>
                  <a:lnTo>
                    <a:pt x="231" y="357"/>
                  </a:lnTo>
                  <a:lnTo>
                    <a:pt x="219" y="330"/>
                  </a:lnTo>
                  <a:lnTo>
                    <a:pt x="217" y="329"/>
                  </a:lnTo>
                  <a:lnTo>
                    <a:pt x="219" y="326"/>
                  </a:lnTo>
                  <a:lnTo>
                    <a:pt x="220" y="325"/>
                  </a:lnTo>
                  <a:lnTo>
                    <a:pt x="223" y="325"/>
                  </a:lnTo>
                  <a:lnTo>
                    <a:pt x="224" y="326"/>
                  </a:lnTo>
                  <a:lnTo>
                    <a:pt x="226" y="328"/>
                  </a:lnTo>
                  <a:lnTo>
                    <a:pt x="228" y="333"/>
                  </a:lnTo>
                  <a:lnTo>
                    <a:pt x="230" y="333"/>
                  </a:lnTo>
                  <a:lnTo>
                    <a:pt x="232" y="335"/>
                  </a:lnTo>
                  <a:lnTo>
                    <a:pt x="246" y="346"/>
                  </a:lnTo>
                  <a:lnTo>
                    <a:pt x="260" y="362"/>
                  </a:lnTo>
                  <a:lnTo>
                    <a:pt x="272" y="381"/>
                  </a:lnTo>
                  <a:lnTo>
                    <a:pt x="285" y="402"/>
                  </a:lnTo>
                  <a:lnTo>
                    <a:pt x="294" y="420"/>
                  </a:lnTo>
                  <a:lnTo>
                    <a:pt x="307" y="410"/>
                  </a:lnTo>
                  <a:lnTo>
                    <a:pt x="329" y="391"/>
                  </a:lnTo>
                  <a:lnTo>
                    <a:pt x="352" y="376"/>
                  </a:lnTo>
                  <a:lnTo>
                    <a:pt x="351" y="368"/>
                  </a:lnTo>
                  <a:lnTo>
                    <a:pt x="350" y="359"/>
                  </a:lnTo>
                  <a:lnTo>
                    <a:pt x="345" y="351"/>
                  </a:lnTo>
                  <a:lnTo>
                    <a:pt x="337" y="341"/>
                  </a:lnTo>
                  <a:lnTo>
                    <a:pt x="329" y="330"/>
                  </a:lnTo>
                  <a:lnTo>
                    <a:pt x="319" y="322"/>
                  </a:lnTo>
                  <a:lnTo>
                    <a:pt x="312" y="315"/>
                  </a:lnTo>
                  <a:lnTo>
                    <a:pt x="300" y="310"/>
                  </a:lnTo>
                  <a:lnTo>
                    <a:pt x="285" y="307"/>
                  </a:lnTo>
                  <a:lnTo>
                    <a:pt x="274" y="311"/>
                  </a:lnTo>
                  <a:lnTo>
                    <a:pt x="257" y="315"/>
                  </a:lnTo>
                  <a:lnTo>
                    <a:pt x="238" y="321"/>
                  </a:lnTo>
                  <a:lnTo>
                    <a:pt x="216" y="325"/>
                  </a:lnTo>
                  <a:lnTo>
                    <a:pt x="194" y="328"/>
                  </a:lnTo>
                  <a:lnTo>
                    <a:pt x="173" y="329"/>
                  </a:lnTo>
                  <a:lnTo>
                    <a:pt x="158" y="328"/>
                  </a:lnTo>
                  <a:lnTo>
                    <a:pt x="148" y="325"/>
                  </a:lnTo>
                  <a:lnTo>
                    <a:pt x="144" y="322"/>
                  </a:lnTo>
                  <a:lnTo>
                    <a:pt x="143" y="324"/>
                  </a:lnTo>
                  <a:lnTo>
                    <a:pt x="140" y="322"/>
                  </a:lnTo>
                  <a:lnTo>
                    <a:pt x="139" y="322"/>
                  </a:lnTo>
                  <a:lnTo>
                    <a:pt x="137" y="319"/>
                  </a:lnTo>
                  <a:lnTo>
                    <a:pt x="136" y="318"/>
                  </a:lnTo>
                  <a:lnTo>
                    <a:pt x="135" y="317"/>
                  </a:lnTo>
                  <a:lnTo>
                    <a:pt x="133" y="314"/>
                  </a:lnTo>
                  <a:lnTo>
                    <a:pt x="133" y="311"/>
                  </a:lnTo>
                  <a:lnTo>
                    <a:pt x="133" y="307"/>
                  </a:lnTo>
                  <a:lnTo>
                    <a:pt x="135" y="306"/>
                  </a:lnTo>
                  <a:lnTo>
                    <a:pt x="136" y="304"/>
                  </a:lnTo>
                  <a:lnTo>
                    <a:pt x="143" y="301"/>
                  </a:lnTo>
                  <a:lnTo>
                    <a:pt x="146" y="300"/>
                  </a:lnTo>
                  <a:lnTo>
                    <a:pt x="150" y="297"/>
                  </a:lnTo>
                  <a:lnTo>
                    <a:pt x="150" y="296"/>
                  </a:lnTo>
                  <a:lnTo>
                    <a:pt x="151" y="295"/>
                  </a:lnTo>
                  <a:lnTo>
                    <a:pt x="153" y="295"/>
                  </a:lnTo>
                  <a:lnTo>
                    <a:pt x="169" y="293"/>
                  </a:lnTo>
                  <a:lnTo>
                    <a:pt x="188" y="293"/>
                  </a:lnTo>
                  <a:lnTo>
                    <a:pt x="195" y="293"/>
                  </a:lnTo>
                  <a:lnTo>
                    <a:pt x="191" y="289"/>
                  </a:lnTo>
                  <a:lnTo>
                    <a:pt x="190" y="284"/>
                  </a:lnTo>
                  <a:lnTo>
                    <a:pt x="188" y="278"/>
                  </a:lnTo>
                  <a:lnTo>
                    <a:pt x="191" y="264"/>
                  </a:lnTo>
                  <a:lnTo>
                    <a:pt x="201" y="246"/>
                  </a:lnTo>
                  <a:lnTo>
                    <a:pt x="213" y="228"/>
                  </a:lnTo>
                  <a:lnTo>
                    <a:pt x="231" y="209"/>
                  </a:lnTo>
                  <a:lnTo>
                    <a:pt x="249" y="190"/>
                  </a:lnTo>
                  <a:lnTo>
                    <a:pt x="270" y="172"/>
                  </a:lnTo>
                  <a:lnTo>
                    <a:pt x="289" y="154"/>
                  </a:lnTo>
                  <a:lnTo>
                    <a:pt x="301" y="142"/>
                  </a:lnTo>
                  <a:lnTo>
                    <a:pt x="312" y="132"/>
                  </a:lnTo>
                  <a:lnTo>
                    <a:pt x="322" y="122"/>
                  </a:lnTo>
                  <a:lnTo>
                    <a:pt x="327" y="116"/>
                  </a:lnTo>
                  <a:lnTo>
                    <a:pt x="329" y="114"/>
                  </a:lnTo>
                  <a:lnTo>
                    <a:pt x="332" y="114"/>
                  </a:lnTo>
                  <a:lnTo>
                    <a:pt x="333" y="114"/>
                  </a:lnTo>
                  <a:lnTo>
                    <a:pt x="334" y="117"/>
                  </a:lnTo>
                  <a:lnTo>
                    <a:pt x="336" y="118"/>
                  </a:lnTo>
                  <a:lnTo>
                    <a:pt x="334" y="120"/>
                  </a:lnTo>
                  <a:lnTo>
                    <a:pt x="326" y="131"/>
                  </a:lnTo>
                  <a:lnTo>
                    <a:pt x="312" y="143"/>
                  </a:lnTo>
                  <a:lnTo>
                    <a:pt x="294" y="160"/>
                  </a:lnTo>
                  <a:lnTo>
                    <a:pt x="277" y="176"/>
                  </a:lnTo>
                  <a:lnTo>
                    <a:pt x="257" y="194"/>
                  </a:lnTo>
                  <a:lnTo>
                    <a:pt x="239" y="213"/>
                  </a:lnTo>
                  <a:lnTo>
                    <a:pt x="221" y="231"/>
                  </a:lnTo>
                  <a:lnTo>
                    <a:pt x="209" y="249"/>
                  </a:lnTo>
                  <a:lnTo>
                    <a:pt x="199" y="264"/>
                  </a:lnTo>
                  <a:lnTo>
                    <a:pt x="197" y="278"/>
                  </a:lnTo>
                  <a:lnTo>
                    <a:pt x="198" y="282"/>
                  </a:lnTo>
                  <a:lnTo>
                    <a:pt x="199" y="285"/>
                  </a:lnTo>
                  <a:lnTo>
                    <a:pt x="201" y="288"/>
                  </a:lnTo>
                  <a:lnTo>
                    <a:pt x="228" y="275"/>
                  </a:lnTo>
                  <a:lnTo>
                    <a:pt x="254" y="257"/>
                  </a:lnTo>
                  <a:lnTo>
                    <a:pt x="278" y="237"/>
                  </a:lnTo>
                  <a:lnTo>
                    <a:pt x="299" y="213"/>
                  </a:lnTo>
                  <a:lnTo>
                    <a:pt x="318" y="189"/>
                  </a:lnTo>
                  <a:lnTo>
                    <a:pt x="305" y="187"/>
                  </a:lnTo>
                  <a:lnTo>
                    <a:pt x="304" y="186"/>
                  </a:lnTo>
                  <a:lnTo>
                    <a:pt x="303" y="184"/>
                  </a:lnTo>
                  <a:lnTo>
                    <a:pt x="303" y="182"/>
                  </a:lnTo>
                  <a:lnTo>
                    <a:pt x="304" y="180"/>
                  </a:lnTo>
                  <a:lnTo>
                    <a:pt x="305" y="179"/>
                  </a:lnTo>
                  <a:lnTo>
                    <a:pt x="307" y="179"/>
                  </a:lnTo>
                  <a:lnTo>
                    <a:pt x="315" y="180"/>
                  </a:lnTo>
                  <a:lnTo>
                    <a:pt x="323" y="182"/>
                  </a:lnTo>
                  <a:lnTo>
                    <a:pt x="337" y="161"/>
                  </a:lnTo>
                  <a:lnTo>
                    <a:pt x="348" y="143"/>
                  </a:lnTo>
                  <a:lnTo>
                    <a:pt x="345" y="142"/>
                  </a:lnTo>
                  <a:lnTo>
                    <a:pt x="344" y="140"/>
                  </a:lnTo>
                  <a:lnTo>
                    <a:pt x="344" y="139"/>
                  </a:lnTo>
                  <a:lnTo>
                    <a:pt x="344" y="136"/>
                  </a:lnTo>
                  <a:lnTo>
                    <a:pt x="345" y="135"/>
                  </a:lnTo>
                  <a:lnTo>
                    <a:pt x="348" y="135"/>
                  </a:lnTo>
                  <a:lnTo>
                    <a:pt x="350" y="136"/>
                  </a:lnTo>
                  <a:lnTo>
                    <a:pt x="352" y="136"/>
                  </a:lnTo>
                  <a:lnTo>
                    <a:pt x="356" y="129"/>
                  </a:lnTo>
                  <a:lnTo>
                    <a:pt x="359" y="122"/>
                  </a:lnTo>
                  <a:lnTo>
                    <a:pt x="354" y="121"/>
                  </a:lnTo>
                  <a:lnTo>
                    <a:pt x="350" y="118"/>
                  </a:lnTo>
                  <a:lnTo>
                    <a:pt x="339" y="110"/>
                  </a:lnTo>
                  <a:lnTo>
                    <a:pt x="330" y="96"/>
                  </a:lnTo>
                  <a:lnTo>
                    <a:pt x="326" y="80"/>
                  </a:lnTo>
                  <a:lnTo>
                    <a:pt x="310" y="80"/>
                  </a:lnTo>
                  <a:lnTo>
                    <a:pt x="293" y="82"/>
                  </a:lnTo>
                  <a:lnTo>
                    <a:pt x="278" y="85"/>
                  </a:lnTo>
                  <a:lnTo>
                    <a:pt x="264" y="85"/>
                  </a:lnTo>
                  <a:lnTo>
                    <a:pt x="260" y="85"/>
                  </a:lnTo>
                  <a:lnTo>
                    <a:pt x="257" y="85"/>
                  </a:lnTo>
                  <a:lnTo>
                    <a:pt x="256" y="84"/>
                  </a:lnTo>
                  <a:lnTo>
                    <a:pt x="256" y="81"/>
                  </a:lnTo>
                  <a:lnTo>
                    <a:pt x="256" y="80"/>
                  </a:lnTo>
                  <a:lnTo>
                    <a:pt x="257" y="78"/>
                  </a:lnTo>
                  <a:lnTo>
                    <a:pt x="260" y="78"/>
                  </a:lnTo>
                  <a:lnTo>
                    <a:pt x="275" y="77"/>
                  </a:lnTo>
                  <a:lnTo>
                    <a:pt x="292" y="74"/>
                  </a:lnTo>
                  <a:lnTo>
                    <a:pt x="310" y="73"/>
                  </a:lnTo>
                  <a:lnTo>
                    <a:pt x="326" y="71"/>
                  </a:lnTo>
                  <a:lnTo>
                    <a:pt x="327" y="66"/>
                  </a:lnTo>
                  <a:lnTo>
                    <a:pt x="329" y="59"/>
                  </a:lnTo>
                  <a:lnTo>
                    <a:pt x="327" y="59"/>
                  </a:lnTo>
                  <a:lnTo>
                    <a:pt x="308" y="59"/>
                  </a:lnTo>
                  <a:lnTo>
                    <a:pt x="289" y="62"/>
                  </a:lnTo>
                  <a:lnTo>
                    <a:pt x="272" y="67"/>
                  </a:lnTo>
                  <a:lnTo>
                    <a:pt x="271" y="67"/>
                  </a:lnTo>
                  <a:lnTo>
                    <a:pt x="268" y="67"/>
                  </a:lnTo>
                  <a:lnTo>
                    <a:pt x="267" y="66"/>
                  </a:lnTo>
                  <a:lnTo>
                    <a:pt x="267" y="63"/>
                  </a:lnTo>
                  <a:lnTo>
                    <a:pt x="267" y="62"/>
                  </a:lnTo>
                  <a:lnTo>
                    <a:pt x="268" y="60"/>
                  </a:lnTo>
                  <a:lnTo>
                    <a:pt x="282" y="55"/>
                  </a:lnTo>
                  <a:lnTo>
                    <a:pt x="297" y="52"/>
                  </a:lnTo>
                  <a:lnTo>
                    <a:pt x="297" y="49"/>
                  </a:lnTo>
                  <a:lnTo>
                    <a:pt x="297" y="48"/>
                  </a:lnTo>
                  <a:lnTo>
                    <a:pt x="299" y="47"/>
                  </a:lnTo>
                  <a:lnTo>
                    <a:pt x="301" y="47"/>
                  </a:lnTo>
                  <a:lnTo>
                    <a:pt x="310" y="47"/>
                  </a:lnTo>
                  <a:lnTo>
                    <a:pt x="323" y="45"/>
                  </a:lnTo>
                  <a:lnTo>
                    <a:pt x="337" y="44"/>
                  </a:lnTo>
                  <a:lnTo>
                    <a:pt x="322" y="40"/>
                  </a:lnTo>
                  <a:lnTo>
                    <a:pt x="310" y="33"/>
                  </a:lnTo>
                  <a:lnTo>
                    <a:pt x="308" y="31"/>
                  </a:lnTo>
                  <a:lnTo>
                    <a:pt x="307" y="29"/>
                  </a:lnTo>
                  <a:lnTo>
                    <a:pt x="308" y="27"/>
                  </a:lnTo>
                  <a:lnTo>
                    <a:pt x="310" y="26"/>
                  </a:lnTo>
                  <a:lnTo>
                    <a:pt x="312" y="26"/>
                  </a:lnTo>
                  <a:lnTo>
                    <a:pt x="314" y="26"/>
                  </a:lnTo>
                  <a:lnTo>
                    <a:pt x="327" y="33"/>
                  </a:lnTo>
                  <a:lnTo>
                    <a:pt x="343" y="37"/>
                  </a:lnTo>
                  <a:lnTo>
                    <a:pt x="358" y="38"/>
                  </a:lnTo>
                  <a:lnTo>
                    <a:pt x="358" y="38"/>
                  </a:lnTo>
                  <a:lnTo>
                    <a:pt x="359" y="38"/>
                  </a:lnTo>
                  <a:lnTo>
                    <a:pt x="362" y="36"/>
                  </a:lnTo>
                  <a:lnTo>
                    <a:pt x="362" y="36"/>
                  </a:lnTo>
                  <a:lnTo>
                    <a:pt x="354" y="30"/>
                  </a:lnTo>
                  <a:lnTo>
                    <a:pt x="345" y="23"/>
                  </a:lnTo>
                  <a:lnTo>
                    <a:pt x="339" y="18"/>
                  </a:lnTo>
                  <a:lnTo>
                    <a:pt x="330" y="12"/>
                  </a:lnTo>
                  <a:lnTo>
                    <a:pt x="330" y="11"/>
                  </a:lnTo>
                  <a:lnTo>
                    <a:pt x="329" y="9"/>
                  </a:lnTo>
                  <a:lnTo>
                    <a:pt x="327" y="7"/>
                  </a:lnTo>
                  <a:lnTo>
                    <a:pt x="329" y="4"/>
                  </a:lnTo>
                  <a:lnTo>
                    <a:pt x="330" y="3"/>
                  </a:lnTo>
                  <a:lnTo>
                    <a:pt x="332" y="3"/>
                  </a:lnTo>
                  <a:lnTo>
                    <a:pt x="333" y="3"/>
                  </a:lnTo>
                  <a:lnTo>
                    <a:pt x="334" y="3"/>
                  </a:lnTo>
                  <a:lnTo>
                    <a:pt x="334" y="3"/>
                  </a:lnTo>
                  <a:lnTo>
                    <a:pt x="337" y="3"/>
                  </a:lnTo>
                  <a:lnTo>
                    <a:pt x="339" y="3"/>
                  </a:lnTo>
                  <a:lnTo>
                    <a:pt x="340" y="5"/>
                  </a:lnTo>
                  <a:lnTo>
                    <a:pt x="340" y="7"/>
                  </a:lnTo>
                  <a:lnTo>
                    <a:pt x="340" y="8"/>
                  </a:lnTo>
                  <a:lnTo>
                    <a:pt x="345" y="12"/>
                  </a:lnTo>
                  <a:lnTo>
                    <a:pt x="351" y="18"/>
                  </a:lnTo>
                  <a:lnTo>
                    <a:pt x="358" y="23"/>
                  </a:lnTo>
                  <a:lnTo>
                    <a:pt x="366" y="29"/>
                  </a:lnTo>
                  <a:lnTo>
                    <a:pt x="367" y="30"/>
                  </a:lnTo>
                  <a:lnTo>
                    <a:pt x="367" y="30"/>
                  </a:lnTo>
                  <a:lnTo>
                    <a:pt x="373" y="27"/>
                  </a:lnTo>
                  <a:lnTo>
                    <a:pt x="378" y="26"/>
                  </a:lnTo>
                  <a:lnTo>
                    <a:pt x="373" y="22"/>
                  </a:lnTo>
                  <a:lnTo>
                    <a:pt x="369" y="18"/>
                  </a:lnTo>
                  <a:lnTo>
                    <a:pt x="363" y="12"/>
                  </a:lnTo>
                  <a:lnTo>
                    <a:pt x="359" y="8"/>
                  </a:lnTo>
                  <a:lnTo>
                    <a:pt x="359" y="7"/>
                  </a:lnTo>
                  <a:lnTo>
                    <a:pt x="358" y="4"/>
                  </a:lnTo>
                  <a:lnTo>
                    <a:pt x="358" y="3"/>
                  </a:lnTo>
                  <a:lnTo>
                    <a:pt x="359" y="0"/>
                  </a:lnTo>
                  <a:lnTo>
                    <a:pt x="362" y="0"/>
                  </a:lnTo>
                  <a:close/>
                </a:path>
              </a:pathLst>
            </a:custGeom>
            <a:grpFill/>
            <a:ln w="0">
              <a:solidFill>
                <a:schemeClr val="accent1"/>
              </a:solidFill>
              <a:prstDash val="solid"/>
              <a:round/>
            </a:ln>
          </p:spPr>
          <p:txBody>
            <a:bodyPr vert="horz" wrap="square" lIns="91440" tIns="45720" rIns="91440" bIns="45720" numCol="1" anchor="t" anchorCtr="0" compatLnSpc="1"/>
            <a:lstStyle/>
            <a:p>
              <a:endParaRPr lang="zh-CN" altLang="en-US">
                <a:cs typeface="+mn-ea"/>
                <a:sym typeface="+mn-lt"/>
              </a:endParaRPr>
            </a:p>
          </p:txBody>
        </p:sp>
      </p:grpSp>
      <p:grpSp>
        <p:nvGrpSpPr>
          <p:cNvPr id="54" name="组合 53"/>
          <p:cNvGrpSpPr/>
          <p:nvPr/>
        </p:nvGrpSpPr>
        <p:grpSpPr>
          <a:xfrm>
            <a:off x="1292035" y="1945890"/>
            <a:ext cx="2735581" cy="1575087"/>
            <a:chOff x="3341399" y="2938174"/>
            <a:chExt cx="2398713" cy="1381126"/>
          </a:xfrm>
          <a:solidFill>
            <a:schemeClr val="accent1"/>
          </a:solidFill>
        </p:grpSpPr>
        <p:sp>
          <p:nvSpPr>
            <p:cNvPr id="55" name="Freeform 281"/>
            <p:cNvSpPr/>
            <p:nvPr/>
          </p:nvSpPr>
          <p:spPr bwMode="auto">
            <a:xfrm>
              <a:off x="5073362" y="3423949"/>
              <a:ext cx="185738" cy="182563"/>
            </a:xfrm>
            <a:custGeom>
              <a:avLst/>
              <a:gdLst>
                <a:gd name="T0" fmla="*/ 30 w 117"/>
                <a:gd name="T1" fmla="*/ 0 h 115"/>
                <a:gd name="T2" fmla="*/ 31 w 117"/>
                <a:gd name="T3" fmla="*/ 0 h 115"/>
                <a:gd name="T4" fmla="*/ 33 w 117"/>
                <a:gd name="T5" fmla="*/ 1 h 115"/>
                <a:gd name="T6" fmla="*/ 34 w 117"/>
                <a:gd name="T7" fmla="*/ 2 h 115"/>
                <a:gd name="T8" fmla="*/ 34 w 117"/>
                <a:gd name="T9" fmla="*/ 5 h 115"/>
                <a:gd name="T10" fmla="*/ 31 w 117"/>
                <a:gd name="T11" fmla="*/ 11 h 115"/>
                <a:gd name="T12" fmla="*/ 28 w 117"/>
                <a:gd name="T13" fmla="*/ 17 h 115"/>
                <a:gd name="T14" fmla="*/ 26 w 117"/>
                <a:gd name="T15" fmla="*/ 24 h 115"/>
                <a:gd name="T16" fmla="*/ 19 w 117"/>
                <a:gd name="T17" fmla="*/ 37 h 115"/>
                <a:gd name="T18" fmla="*/ 13 w 117"/>
                <a:gd name="T19" fmla="*/ 49 h 115"/>
                <a:gd name="T20" fmla="*/ 9 w 117"/>
                <a:gd name="T21" fmla="*/ 61 h 115"/>
                <a:gd name="T22" fmla="*/ 6 w 117"/>
                <a:gd name="T23" fmla="*/ 74 h 115"/>
                <a:gd name="T24" fmla="*/ 6 w 117"/>
                <a:gd name="T25" fmla="*/ 85 h 115"/>
                <a:gd name="T26" fmla="*/ 11 w 117"/>
                <a:gd name="T27" fmla="*/ 93 h 115"/>
                <a:gd name="T28" fmla="*/ 20 w 117"/>
                <a:gd name="T29" fmla="*/ 99 h 115"/>
                <a:gd name="T30" fmla="*/ 30 w 117"/>
                <a:gd name="T31" fmla="*/ 99 h 115"/>
                <a:gd name="T32" fmla="*/ 41 w 117"/>
                <a:gd name="T33" fmla="*/ 97 h 115"/>
                <a:gd name="T34" fmla="*/ 52 w 117"/>
                <a:gd name="T35" fmla="*/ 93 h 115"/>
                <a:gd name="T36" fmla="*/ 63 w 117"/>
                <a:gd name="T37" fmla="*/ 89 h 115"/>
                <a:gd name="T38" fmla="*/ 75 w 117"/>
                <a:gd name="T39" fmla="*/ 86 h 115"/>
                <a:gd name="T40" fmla="*/ 86 w 117"/>
                <a:gd name="T41" fmla="*/ 85 h 115"/>
                <a:gd name="T42" fmla="*/ 97 w 117"/>
                <a:gd name="T43" fmla="*/ 88 h 115"/>
                <a:gd name="T44" fmla="*/ 107 w 117"/>
                <a:gd name="T45" fmla="*/ 96 h 115"/>
                <a:gd name="T46" fmla="*/ 117 w 117"/>
                <a:gd name="T47" fmla="*/ 110 h 115"/>
                <a:gd name="T48" fmla="*/ 117 w 117"/>
                <a:gd name="T49" fmla="*/ 112 h 115"/>
                <a:gd name="T50" fmla="*/ 115 w 117"/>
                <a:gd name="T51" fmla="*/ 114 h 115"/>
                <a:gd name="T52" fmla="*/ 115 w 117"/>
                <a:gd name="T53" fmla="*/ 114 h 115"/>
                <a:gd name="T54" fmla="*/ 113 w 117"/>
                <a:gd name="T55" fmla="*/ 115 h 115"/>
                <a:gd name="T56" fmla="*/ 111 w 117"/>
                <a:gd name="T57" fmla="*/ 114 h 115"/>
                <a:gd name="T58" fmla="*/ 110 w 117"/>
                <a:gd name="T59" fmla="*/ 112 h 115"/>
                <a:gd name="T60" fmla="*/ 101 w 117"/>
                <a:gd name="T61" fmla="*/ 100 h 115"/>
                <a:gd name="T62" fmla="*/ 90 w 117"/>
                <a:gd name="T63" fmla="*/ 93 h 115"/>
                <a:gd name="T64" fmla="*/ 79 w 117"/>
                <a:gd name="T65" fmla="*/ 92 h 115"/>
                <a:gd name="T66" fmla="*/ 68 w 117"/>
                <a:gd name="T67" fmla="*/ 95 h 115"/>
                <a:gd name="T68" fmla="*/ 55 w 117"/>
                <a:gd name="T69" fmla="*/ 99 h 115"/>
                <a:gd name="T70" fmla="*/ 42 w 117"/>
                <a:gd name="T71" fmla="*/ 104 h 115"/>
                <a:gd name="T72" fmla="*/ 28 w 117"/>
                <a:gd name="T73" fmla="*/ 107 h 115"/>
                <a:gd name="T74" fmla="*/ 17 w 117"/>
                <a:gd name="T75" fmla="*/ 106 h 115"/>
                <a:gd name="T76" fmla="*/ 5 w 117"/>
                <a:gd name="T77" fmla="*/ 97 h 115"/>
                <a:gd name="T78" fmla="*/ 0 w 117"/>
                <a:gd name="T79" fmla="*/ 88 h 115"/>
                <a:gd name="T80" fmla="*/ 0 w 117"/>
                <a:gd name="T81" fmla="*/ 77 h 115"/>
                <a:gd name="T82" fmla="*/ 1 w 117"/>
                <a:gd name="T83" fmla="*/ 63 h 115"/>
                <a:gd name="T84" fmla="*/ 6 w 117"/>
                <a:gd name="T85" fmla="*/ 49 h 115"/>
                <a:gd name="T86" fmla="*/ 12 w 117"/>
                <a:gd name="T87" fmla="*/ 35 h 115"/>
                <a:gd name="T88" fmla="*/ 19 w 117"/>
                <a:gd name="T89" fmla="*/ 22 h 115"/>
                <a:gd name="T90" fmla="*/ 22 w 117"/>
                <a:gd name="T91" fmla="*/ 15 h 115"/>
                <a:gd name="T92" fmla="*/ 24 w 117"/>
                <a:gd name="T93" fmla="*/ 8 h 115"/>
                <a:gd name="T94" fmla="*/ 27 w 117"/>
                <a:gd name="T95" fmla="*/ 2 h 115"/>
                <a:gd name="T96" fmla="*/ 28 w 117"/>
                <a:gd name="T97" fmla="*/ 1 h 115"/>
                <a:gd name="T98" fmla="*/ 30 w 117"/>
                <a:gd name="T99" fmla="*/ 0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17" h="115">
                  <a:moveTo>
                    <a:pt x="30" y="0"/>
                  </a:moveTo>
                  <a:lnTo>
                    <a:pt x="31" y="0"/>
                  </a:lnTo>
                  <a:lnTo>
                    <a:pt x="33" y="1"/>
                  </a:lnTo>
                  <a:lnTo>
                    <a:pt x="34" y="2"/>
                  </a:lnTo>
                  <a:lnTo>
                    <a:pt x="34" y="5"/>
                  </a:lnTo>
                  <a:lnTo>
                    <a:pt x="31" y="11"/>
                  </a:lnTo>
                  <a:lnTo>
                    <a:pt x="28" y="17"/>
                  </a:lnTo>
                  <a:lnTo>
                    <a:pt x="26" y="24"/>
                  </a:lnTo>
                  <a:lnTo>
                    <a:pt x="19" y="37"/>
                  </a:lnTo>
                  <a:lnTo>
                    <a:pt x="13" y="49"/>
                  </a:lnTo>
                  <a:lnTo>
                    <a:pt x="9" y="61"/>
                  </a:lnTo>
                  <a:lnTo>
                    <a:pt x="6" y="74"/>
                  </a:lnTo>
                  <a:lnTo>
                    <a:pt x="6" y="85"/>
                  </a:lnTo>
                  <a:lnTo>
                    <a:pt x="11" y="93"/>
                  </a:lnTo>
                  <a:lnTo>
                    <a:pt x="20" y="99"/>
                  </a:lnTo>
                  <a:lnTo>
                    <a:pt x="30" y="99"/>
                  </a:lnTo>
                  <a:lnTo>
                    <a:pt x="41" y="97"/>
                  </a:lnTo>
                  <a:lnTo>
                    <a:pt x="52" y="93"/>
                  </a:lnTo>
                  <a:lnTo>
                    <a:pt x="63" y="89"/>
                  </a:lnTo>
                  <a:lnTo>
                    <a:pt x="75" y="86"/>
                  </a:lnTo>
                  <a:lnTo>
                    <a:pt x="86" y="85"/>
                  </a:lnTo>
                  <a:lnTo>
                    <a:pt x="97" y="88"/>
                  </a:lnTo>
                  <a:lnTo>
                    <a:pt x="107" y="96"/>
                  </a:lnTo>
                  <a:lnTo>
                    <a:pt x="117" y="110"/>
                  </a:lnTo>
                  <a:lnTo>
                    <a:pt x="117" y="112"/>
                  </a:lnTo>
                  <a:lnTo>
                    <a:pt x="115" y="114"/>
                  </a:lnTo>
                  <a:lnTo>
                    <a:pt x="115" y="114"/>
                  </a:lnTo>
                  <a:lnTo>
                    <a:pt x="113" y="115"/>
                  </a:lnTo>
                  <a:lnTo>
                    <a:pt x="111" y="114"/>
                  </a:lnTo>
                  <a:lnTo>
                    <a:pt x="110" y="112"/>
                  </a:lnTo>
                  <a:lnTo>
                    <a:pt x="101" y="100"/>
                  </a:lnTo>
                  <a:lnTo>
                    <a:pt x="90" y="93"/>
                  </a:lnTo>
                  <a:lnTo>
                    <a:pt x="79" y="92"/>
                  </a:lnTo>
                  <a:lnTo>
                    <a:pt x="68" y="95"/>
                  </a:lnTo>
                  <a:lnTo>
                    <a:pt x="55" y="99"/>
                  </a:lnTo>
                  <a:lnTo>
                    <a:pt x="42" y="104"/>
                  </a:lnTo>
                  <a:lnTo>
                    <a:pt x="28" y="107"/>
                  </a:lnTo>
                  <a:lnTo>
                    <a:pt x="17" y="106"/>
                  </a:lnTo>
                  <a:lnTo>
                    <a:pt x="5" y="97"/>
                  </a:lnTo>
                  <a:lnTo>
                    <a:pt x="0" y="88"/>
                  </a:lnTo>
                  <a:lnTo>
                    <a:pt x="0" y="77"/>
                  </a:lnTo>
                  <a:lnTo>
                    <a:pt x="1" y="63"/>
                  </a:lnTo>
                  <a:lnTo>
                    <a:pt x="6" y="49"/>
                  </a:lnTo>
                  <a:lnTo>
                    <a:pt x="12" y="35"/>
                  </a:lnTo>
                  <a:lnTo>
                    <a:pt x="19" y="22"/>
                  </a:lnTo>
                  <a:lnTo>
                    <a:pt x="22" y="15"/>
                  </a:lnTo>
                  <a:lnTo>
                    <a:pt x="24" y="8"/>
                  </a:lnTo>
                  <a:lnTo>
                    <a:pt x="27" y="2"/>
                  </a:lnTo>
                  <a:lnTo>
                    <a:pt x="28" y="1"/>
                  </a:lnTo>
                  <a:lnTo>
                    <a:pt x="30" y="0"/>
                  </a:lnTo>
                  <a:close/>
                </a:path>
              </a:pathLst>
            </a:custGeom>
            <a:grpFill/>
            <a:ln w="0">
              <a:solidFill>
                <a:schemeClr val="accent1"/>
              </a:solidFill>
              <a:prstDash val="solid"/>
              <a:round/>
            </a:ln>
          </p:spPr>
          <p:txBody>
            <a:bodyPr vert="horz" wrap="square" lIns="91440" tIns="45720" rIns="91440" bIns="45720" numCol="1" anchor="t" anchorCtr="0" compatLnSpc="1"/>
            <a:lstStyle/>
            <a:p>
              <a:endParaRPr lang="zh-CN" altLang="en-US">
                <a:cs typeface="+mn-ea"/>
                <a:sym typeface="+mn-lt"/>
              </a:endParaRPr>
            </a:p>
          </p:txBody>
        </p:sp>
        <p:sp>
          <p:nvSpPr>
            <p:cNvPr id="56" name="Freeform 282"/>
            <p:cNvSpPr/>
            <p:nvPr/>
          </p:nvSpPr>
          <p:spPr bwMode="auto">
            <a:xfrm>
              <a:off x="3341399" y="2958812"/>
              <a:ext cx="698500" cy="258763"/>
            </a:xfrm>
            <a:custGeom>
              <a:avLst/>
              <a:gdLst>
                <a:gd name="T0" fmla="*/ 382 w 440"/>
                <a:gd name="T1" fmla="*/ 11 h 163"/>
                <a:gd name="T2" fmla="*/ 433 w 440"/>
                <a:gd name="T3" fmla="*/ 47 h 163"/>
                <a:gd name="T4" fmla="*/ 436 w 440"/>
                <a:gd name="T5" fmla="*/ 79 h 163"/>
                <a:gd name="T6" fmla="*/ 424 w 440"/>
                <a:gd name="T7" fmla="*/ 89 h 163"/>
                <a:gd name="T8" fmla="*/ 421 w 440"/>
                <a:gd name="T9" fmla="*/ 83 h 163"/>
                <a:gd name="T10" fmla="*/ 432 w 440"/>
                <a:gd name="T11" fmla="*/ 73 h 163"/>
                <a:gd name="T12" fmla="*/ 428 w 440"/>
                <a:gd name="T13" fmla="*/ 51 h 163"/>
                <a:gd name="T14" fmla="*/ 381 w 440"/>
                <a:gd name="T15" fmla="*/ 18 h 163"/>
                <a:gd name="T16" fmla="*/ 323 w 440"/>
                <a:gd name="T17" fmla="*/ 7 h 163"/>
                <a:gd name="T18" fmla="*/ 294 w 440"/>
                <a:gd name="T19" fmla="*/ 29 h 163"/>
                <a:gd name="T20" fmla="*/ 289 w 440"/>
                <a:gd name="T21" fmla="*/ 58 h 163"/>
                <a:gd name="T22" fmla="*/ 264 w 440"/>
                <a:gd name="T23" fmla="*/ 73 h 163"/>
                <a:gd name="T24" fmla="*/ 230 w 440"/>
                <a:gd name="T25" fmla="*/ 69 h 163"/>
                <a:gd name="T26" fmla="*/ 194 w 440"/>
                <a:gd name="T27" fmla="*/ 82 h 163"/>
                <a:gd name="T28" fmla="*/ 151 w 440"/>
                <a:gd name="T29" fmla="*/ 97 h 163"/>
                <a:gd name="T30" fmla="*/ 101 w 440"/>
                <a:gd name="T31" fmla="*/ 91 h 163"/>
                <a:gd name="T32" fmla="*/ 82 w 440"/>
                <a:gd name="T33" fmla="*/ 102 h 163"/>
                <a:gd name="T34" fmla="*/ 78 w 440"/>
                <a:gd name="T35" fmla="*/ 112 h 163"/>
                <a:gd name="T36" fmla="*/ 73 w 440"/>
                <a:gd name="T37" fmla="*/ 123 h 163"/>
                <a:gd name="T38" fmla="*/ 55 w 440"/>
                <a:gd name="T39" fmla="*/ 134 h 163"/>
                <a:gd name="T40" fmla="*/ 20 w 440"/>
                <a:gd name="T41" fmla="*/ 135 h 163"/>
                <a:gd name="T42" fmla="*/ 35 w 440"/>
                <a:gd name="T43" fmla="*/ 148 h 163"/>
                <a:gd name="T44" fmla="*/ 85 w 440"/>
                <a:gd name="T45" fmla="*/ 153 h 163"/>
                <a:gd name="T46" fmla="*/ 132 w 440"/>
                <a:gd name="T47" fmla="*/ 155 h 163"/>
                <a:gd name="T48" fmla="*/ 234 w 440"/>
                <a:gd name="T49" fmla="*/ 127 h 163"/>
                <a:gd name="T50" fmla="*/ 289 w 440"/>
                <a:gd name="T51" fmla="*/ 112 h 163"/>
                <a:gd name="T52" fmla="*/ 289 w 440"/>
                <a:gd name="T53" fmla="*/ 118 h 163"/>
                <a:gd name="T54" fmla="*/ 205 w 440"/>
                <a:gd name="T55" fmla="*/ 145 h 163"/>
                <a:gd name="T56" fmla="*/ 104 w 440"/>
                <a:gd name="T57" fmla="*/ 163 h 163"/>
                <a:gd name="T58" fmla="*/ 85 w 440"/>
                <a:gd name="T59" fmla="*/ 162 h 163"/>
                <a:gd name="T60" fmla="*/ 35 w 440"/>
                <a:gd name="T61" fmla="*/ 156 h 163"/>
                <a:gd name="T62" fmla="*/ 0 w 440"/>
                <a:gd name="T63" fmla="*/ 137 h 163"/>
                <a:gd name="T64" fmla="*/ 1 w 440"/>
                <a:gd name="T65" fmla="*/ 133 h 163"/>
                <a:gd name="T66" fmla="*/ 48 w 440"/>
                <a:gd name="T67" fmla="*/ 129 h 163"/>
                <a:gd name="T68" fmla="*/ 68 w 440"/>
                <a:gd name="T69" fmla="*/ 118 h 163"/>
                <a:gd name="T70" fmla="*/ 71 w 440"/>
                <a:gd name="T71" fmla="*/ 107 h 163"/>
                <a:gd name="T72" fmla="*/ 79 w 440"/>
                <a:gd name="T73" fmla="*/ 94 h 163"/>
                <a:gd name="T74" fmla="*/ 117 w 440"/>
                <a:gd name="T75" fmla="*/ 84 h 163"/>
                <a:gd name="T76" fmla="*/ 166 w 440"/>
                <a:gd name="T77" fmla="*/ 89 h 163"/>
                <a:gd name="T78" fmla="*/ 201 w 440"/>
                <a:gd name="T79" fmla="*/ 69 h 163"/>
                <a:gd name="T80" fmla="*/ 235 w 440"/>
                <a:gd name="T81" fmla="*/ 62 h 163"/>
                <a:gd name="T82" fmla="*/ 256 w 440"/>
                <a:gd name="T83" fmla="*/ 67 h 163"/>
                <a:gd name="T84" fmla="*/ 281 w 440"/>
                <a:gd name="T85" fmla="*/ 58 h 163"/>
                <a:gd name="T86" fmla="*/ 286 w 440"/>
                <a:gd name="T87" fmla="*/ 32 h 163"/>
                <a:gd name="T88" fmla="*/ 305 w 440"/>
                <a:gd name="T89" fmla="*/ 6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440" h="163">
                  <a:moveTo>
                    <a:pt x="340" y="0"/>
                  </a:moveTo>
                  <a:lnTo>
                    <a:pt x="362" y="5"/>
                  </a:lnTo>
                  <a:lnTo>
                    <a:pt x="382" y="11"/>
                  </a:lnTo>
                  <a:lnTo>
                    <a:pt x="403" y="21"/>
                  </a:lnTo>
                  <a:lnTo>
                    <a:pt x="421" y="34"/>
                  </a:lnTo>
                  <a:lnTo>
                    <a:pt x="433" y="47"/>
                  </a:lnTo>
                  <a:lnTo>
                    <a:pt x="440" y="62"/>
                  </a:lnTo>
                  <a:lnTo>
                    <a:pt x="440" y="71"/>
                  </a:lnTo>
                  <a:lnTo>
                    <a:pt x="436" y="79"/>
                  </a:lnTo>
                  <a:lnTo>
                    <a:pt x="427" y="89"/>
                  </a:lnTo>
                  <a:lnTo>
                    <a:pt x="425" y="89"/>
                  </a:lnTo>
                  <a:lnTo>
                    <a:pt x="424" y="89"/>
                  </a:lnTo>
                  <a:lnTo>
                    <a:pt x="422" y="87"/>
                  </a:lnTo>
                  <a:lnTo>
                    <a:pt x="421" y="86"/>
                  </a:lnTo>
                  <a:lnTo>
                    <a:pt x="421" y="83"/>
                  </a:lnTo>
                  <a:lnTo>
                    <a:pt x="422" y="82"/>
                  </a:lnTo>
                  <a:lnTo>
                    <a:pt x="428" y="78"/>
                  </a:lnTo>
                  <a:lnTo>
                    <a:pt x="432" y="73"/>
                  </a:lnTo>
                  <a:lnTo>
                    <a:pt x="433" y="69"/>
                  </a:lnTo>
                  <a:lnTo>
                    <a:pt x="433" y="64"/>
                  </a:lnTo>
                  <a:lnTo>
                    <a:pt x="428" y="51"/>
                  </a:lnTo>
                  <a:lnTo>
                    <a:pt x="417" y="39"/>
                  </a:lnTo>
                  <a:lnTo>
                    <a:pt x="400" y="28"/>
                  </a:lnTo>
                  <a:lnTo>
                    <a:pt x="381" y="18"/>
                  </a:lnTo>
                  <a:lnTo>
                    <a:pt x="360" y="11"/>
                  </a:lnTo>
                  <a:lnTo>
                    <a:pt x="340" y="7"/>
                  </a:lnTo>
                  <a:lnTo>
                    <a:pt x="323" y="7"/>
                  </a:lnTo>
                  <a:lnTo>
                    <a:pt x="309" y="11"/>
                  </a:lnTo>
                  <a:lnTo>
                    <a:pt x="298" y="20"/>
                  </a:lnTo>
                  <a:lnTo>
                    <a:pt x="294" y="29"/>
                  </a:lnTo>
                  <a:lnTo>
                    <a:pt x="292" y="42"/>
                  </a:lnTo>
                  <a:lnTo>
                    <a:pt x="290" y="50"/>
                  </a:lnTo>
                  <a:lnTo>
                    <a:pt x="289" y="58"/>
                  </a:lnTo>
                  <a:lnTo>
                    <a:pt x="285" y="65"/>
                  </a:lnTo>
                  <a:lnTo>
                    <a:pt x="276" y="71"/>
                  </a:lnTo>
                  <a:lnTo>
                    <a:pt x="264" y="73"/>
                  </a:lnTo>
                  <a:lnTo>
                    <a:pt x="252" y="73"/>
                  </a:lnTo>
                  <a:lnTo>
                    <a:pt x="241" y="71"/>
                  </a:lnTo>
                  <a:lnTo>
                    <a:pt x="230" y="69"/>
                  </a:lnTo>
                  <a:lnTo>
                    <a:pt x="216" y="71"/>
                  </a:lnTo>
                  <a:lnTo>
                    <a:pt x="205" y="75"/>
                  </a:lnTo>
                  <a:lnTo>
                    <a:pt x="194" y="82"/>
                  </a:lnTo>
                  <a:lnTo>
                    <a:pt x="183" y="90"/>
                  </a:lnTo>
                  <a:lnTo>
                    <a:pt x="169" y="96"/>
                  </a:lnTo>
                  <a:lnTo>
                    <a:pt x="151" y="97"/>
                  </a:lnTo>
                  <a:lnTo>
                    <a:pt x="133" y="94"/>
                  </a:lnTo>
                  <a:lnTo>
                    <a:pt x="117" y="91"/>
                  </a:lnTo>
                  <a:lnTo>
                    <a:pt x="101" y="91"/>
                  </a:lnTo>
                  <a:lnTo>
                    <a:pt x="89" y="97"/>
                  </a:lnTo>
                  <a:lnTo>
                    <a:pt x="85" y="100"/>
                  </a:lnTo>
                  <a:lnTo>
                    <a:pt x="82" y="102"/>
                  </a:lnTo>
                  <a:lnTo>
                    <a:pt x="79" y="105"/>
                  </a:lnTo>
                  <a:lnTo>
                    <a:pt x="78" y="109"/>
                  </a:lnTo>
                  <a:lnTo>
                    <a:pt x="78" y="112"/>
                  </a:lnTo>
                  <a:lnTo>
                    <a:pt x="77" y="116"/>
                  </a:lnTo>
                  <a:lnTo>
                    <a:pt x="75" y="120"/>
                  </a:lnTo>
                  <a:lnTo>
                    <a:pt x="73" y="123"/>
                  </a:lnTo>
                  <a:lnTo>
                    <a:pt x="70" y="127"/>
                  </a:lnTo>
                  <a:lnTo>
                    <a:pt x="64" y="131"/>
                  </a:lnTo>
                  <a:lnTo>
                    <a:pt x="55" y="134"/>
                  </a:lnTo>
                  <a:lnTo>
                    <a:pt x="44" y="135"/>
                  </a:lnTo>
                  <a:lnTo>
                    <a:pt x="33" y="135"/>
                  </a:lnTo>
                  <a:lnTo>
                    <a:pt x="20" y="135"/>
                  </a:lnTo>
                  <a:lnTo>
                    <a:pt x="9" y="137"/>
                  </a:lnTo>
                  <a:lnTo>
                    <a:pt x="19" y="144"/>
                  </a:lnTo>
                  <a:lnTo>
                    <a:pt x="35" y="148"/>
                  </a:lnTo>
                  <a:lnTo>
                    <a:pt x="52" y="151"/>
                  </a:lnTo>
                  <a:lnTo>
                    <a:pt x="70" y="153"/>
                  </a:lnTo>
                  <a:lnTo>
                    <a:pt x="85" y="153"/>
                  </a:lnTo>
                  <a:lnTo>
                    <a:pt x="92" y="155"/>
                  </a:lnTo>
                  <a:lnTo>
                    <a:pt x="97" y="155"/>
                  </a:lnTo>
                  <a:lnTo>
                    <a:pt x="132" y="155"/>
                  </a:lnTo>
                  <a:lnTo>
                    <a:pt x="166" y="149"/>
                  </a:lnTo>
                  <a:lnTo>
                    <a:pt x="201" y="140"/>
                  </a:lnTo>
                  <a:lnTo>
                    <a:pt x="234" y="127"/>
                  </a:lnTo>
                  <a:lnTo>
                    <a:pt x="285" y="111"/>
                  </a:lnTo>
                  <a:lnTo>
                    <a:pt x="287" y="111"/>
                  </a:lnTo>
                  <a:lnTo>
                    <a:pt x="289" y="112"/>
                  </a:lnTo>
                  <a:lnTo>
                    <a:pt x="289" y="113"/>
                  </a:lnTo>
                  <a:lnTo>
                    <a:pt x="290" y="115"/>
                  </a:lnTo>
                  <a:lnTo>
                    <a:pt x="289" y="118"/>
                  </a:lnTo>
                  <a:lnTo>
                    <a:pt x="287" y="118"/>
                  </a:lnTo>
                  <a:lnTo>
                    <a:pt x="236" y="134"/>
                  </a:lnTo>
                  <a:lnTo>
                    <a:pt x="205" y="145"/>
                  </a:lnTo>
                  <a:lnTo>
                    <a:pt x="172" y="155"/>
                  </a:lnTo>
                  <a:lnTo>
                    <a:pt x="139" y="162"/>
                  </a:lnTo>
                  <a:lnTo>
                    <a:pt x="104" y="163"/>
                  </a:lnTo>
                  <a:lnTo>
                    <a:pt x="96" y="162"/>
                  </a:lnTo>
                  <a:lnTo>
                    <a:pt x="90" y="162"/>
                  </a:lnTo>
                  <a:lnTo>
                    <a:pt x="85" y="162"/>
                  </a:lnTo>
                  <a:lnTo>
                    <a:pt x="70" y="160"/>
                  </a:lnTo>
                  <a:lnTo>
                    <a:pt x="53" y="159"/>
                  </a:lnTo>
                  <a:lnTo>
                    <a:pt x="35" y="156"/>
                  </a:lnTo>
                  <a:lnTo>
                    <a:pt x="20" y="152"/>
                  </a:lnTo>
                  <a:lnTo>
                    <a:pt x="8" y="145"/>
                  </a:lnTo>
                  <a:lnTo>
                    <a:pt x="0" y="137"/>
                  </a:lnTo>
                  <a:lnTo>
                    <a:pt x="0" y="135"/>
                  </a:lnTo>
                  <a:lnTo>
                    <a:pt x="0" y="134"/>
                  </a:lnTo>
                  <a:lnTo>
                    <a:pt x="1" y="133"/>
                  </a:lnTo>
                  <a:lnTo>
                    <a:pt x="16" y="129"/>
                  </a:lnTo>
                  <a:lnTo>
                    <a:pt x="33" y="129"/>
                  </a:lnTo>
                  <a:lnTo>
                    <a:pt x="48" y="129"/>
                  </a:lnTo>
                  <a:lnTo>
                    <a:pt x="60" y="124"/>
                  </a:lnTo>
                  <a:lnTo>
                    <a:pt x="66" y="122"/>
                  </a:lnTo>
                  <a:lnTo>
                    <a:pt x="68" y="118"/>
                  </a:lnTo>
                  <a:lnTo>
                    <a:pt x="70" y="115"/>
                  </a:lnTo>
                  <a:lnTo>
                    <a:pt x="71" y="111"/>
                  </a:lnTo>
                  <a:lnTo>
                    <a:pt x="71" y="107"/>
                  </a:lnTo>
                  <a:lnTo>
                    <a:pt x="73" y="102"/>
                  </a:lnTo>
                  <a:lnTo>
                    <a:pt x="75" y="98"/>
                  </a:lnTo>
                  <a:lnTo>
                    <a:pt x="79" y="94"/>
                  </a:lnTo>
                  <a:lnTo>
                    <a:pt x="85" y="90"/>
                  </a:lnTo>
                  <a:lnTo>
                    <a:pt x="100" y="84"/>
                  </a:lnTo>
                  <a:lnTo>
                    <a:pt x="117" y="84"/>
                  </a:lnTo>
                  <a:lnTo>
                    <a:pt x="135" y="87"/>
                  </a:lnTo>
                  <a:lnTo>
                    <a:pt x="151" y="89"/>
                  </a:lnTo>
                  <a:lnTo>
                    <a:pt x="166" y="89"/>
                  </a:lnTo>
                  <a:lnTo>
                    <a:pt x="179" y="83"/>
                  </a:lnTo>
                  <a:lnTo>
                    <a:pt x="190" y="76"/>
                  </a:lnTo>
                  <a:lnTo>
                    <a:pt x="201" y="69"/>
                  </a:lnTo>
                  <a:lnTo>
                    <a:pt x="214" y="64"/>
                  </a:lnTo>
                  <a:lnTo>
                    <a:pt x="225" y="61"/>
                  </a:lnTo>
                  <a:lnTo>
                    <a:pt x="235" y="62"/>
                  </a:lnTo>
                  <a:lnTo>
                    <a:pt x="243" y="64"/>
                  </a:lnTo>
                  <a:lnTo>
                    <a:pt x="249" y="67"/>
                  </a:lnTo>
                  <a:lnTo>
                    <a:pt x="256" y="67"/>
                  </a:lnTo>
                  <a:lnTo>
                    <a:pt x="263" y="67"/>
                  </a:lnTo>
                  <a:lnTo>
                    <a:pt x="274" y="64"/>
                  </a:lnTo>
                  <a:lnTo>
                    <a:pt x="281" y="58"/>
                  </a:lnTo>
                  <a:lnTo>
                    <a:pt x="283" y="50"/>
                  </a:lnTo>
                  <a:lnTo>
                    <a:pt x="285" y="40"/>
                  </a:lnTo>
                  <a:lnTo>
                    <a:pt x="286" y="32"/>
                  </a:lnTo>
                  <a:lnTo>
                    <a:pt x="287" y="23"/>
                  </a:lnTo>
                  <a:lnTo>
                    <a:pt x="293" y="14"/>
                  </a:lnTo>
                  <a:lnTo>
                    <a:pt x="305" y="6"/>
                  </a:lnTo>
                  <a:lnTo>
                    <a:pt x="320" y="0"/>
                  </a:lnTo>
                  <a:lnTo>
                    <a:pt x="340" y="0"/>
                  </a:lnTo>
                  <a:close/>
                </a:path>
              </a:pathLst>
            </a:custGeom>
            <a:grpFill/>
            <a:ln w="0">
              <a:solidFill>
                <a:schemeClr val="accent1"/>
              </a:solidFill>
              <a:prstDash val="solid"/>
              <a:round/>
            </a:ln>
          </p:spPr>
          <p:txBody>
            <a:bodyPr vert="horz" wrap="square" lIns="91440" tIns="45720" rIns="91440" bIns="45720" numCol="1" anchor="t" anchorCtr="0" compatLnSpc="1"/>
            <a:lstStyle/>
            <a:p>
              <a:endParaRPr lang="zh-CN" altLang="en-US">
                <a:cs typeface="+mn-ea"/>
                <a:sym typeface="+mn-lt"/>
              </a:endParaRPr>
            </a:p>
          </p:txBody>
        </p:sp>
        <p:sp>
          <p:nvSpPr>
            <p:cNvPr id="57" name="Freeform 283"/>
            <p:cNvSpPr/>
            <p:nvPr/>
          </p:nvSpPr>
          <p:spPr bwMode="auto">
            <a:xfrm>
              <a:off x="3892262" y="4244687"/>
              <a:ext cx="660400" cy="74613"/>
            </a:xfrm>
            <a:custGeom>
              <a:avLst/>
              <a:gdLst>
                <a:gd name="T0" fmla="*/ 4 w 416"/>
                <a:gd name="T1" fmla="*/ 0 h 47"/>
                <a:gd name="T2" fmla="*/ 5 w 416"/>
                <a:gd name="T3" fmla="*/ 0 h 47"/>
                <a:gd name="T4" fmla="*/ 26 w 416"/>
                <a:gd name="T5" fmla="*/ 10 h 47"/>
                <a:gd name="T6" fmla="*/ 45 w 416"/>
                <a:gd name="T7" fmla="*/ 17 h 47"/>
                <a:gd name="T8" fmla="*/ 64 w 416"/>
                <a:gd name="T9" fmla="*/ 23 h 47"/>
                <a:gd name="T10" fmla="*/ 84 w 416"/>
                <a:gd name="T11" fmla="*/ 24 h 47"/>
                <a:gd name="T12" fmla="*/ 107 w 416"/>
                <a:gd name="T13" fmla="*/ 21 h 47"/>
                <a:gd name="T14" fmla="*/ 122 w 416"/>
                <a:gd name="T15" fmla="*/ 17 h 47"/>
                <a:gd name="T16" fmla="*/ 136 w 416"/>
                <a:gd name="T17" fmla="*/ 11 h 47"/>
                <a:gd name="T18" fmla="*/ 148 w 416"/>
                <a:gd name="T19" fmla="*/ 6 h 47"/>
                <a:gd name="T20" fmla="*/ 162 w 416"/>
                <a:gd name="T21" fmla="*/ 2 h 47"/>
                <a:gd name="T22" fmla="*/ 176 w 416"/>
                <a:gd name="T23" fmla="*/ 0 h 47"/>
                <a:gd name="T24" fmla="*/ 191 w 416"/>
                <a:gd name="T25" fmla="*/ 3 h 47"/>
                <a:gd name="T26" fmla="*/ 206 w 416"/>
                <a:gd name="T27" fmla="*/ 10 h 47"/>
                <a:gd name="T28" fmla="*/ 217 w 416"/>
                <a:gd name="T29" fmla="*/ 17 h 47"/>
                <a:gd name="T30" fmla="*/ 224 w 416"/>
                <a:gd name="T31" fmla="*/ 23 h 47"/>
                <a:gd name="T32" fmla="*/ 232 w 416"/>
                <a:gd name="T33" fmla="*/ 25 h 47"/>
                <a:gd name="T34" fmla="*/ 242 w 416"/>
                <a:gd name="T35" fmla="*/ 27 h 47"/>
                <a:gd name="T36" fmla="*/ 257 w 416"/>
                <a:gd name="T37" fmla="*/ 25 h 47"/>
                <a:gd name="T38" fmla="*/ 297 w 416"/>
                <a:gd name="T39" fmla="*/ 21 h 47"/>
                <a:gd name="T40" fmla="*/ 337 w 416"/>
                <a:gd name="T41" fmla="*/ 24 h 47"/>
                <a:gd name="T42" fmla="*/ 376 w 416"/>
                <a:gd name="T43" fmla="*/ 31 h 47"/>
                <a:gd name="T44" fmla="*/ 413 w 416"/>
                <a:gd name="T45" fmla="*/ 40 h 47"/>
                <a:gd name="T46" fmla="*/ 416 w 416"/>
                <a:gd name="T47" fmla="*/ 42 h 47"/>
                <a:gd name="T48" fmla="*/ 416 w 416"/>
                <a:gd name="T49" fmla="*/ 43 h 47"/>
                <a:gd name="T50" fmla="*/ 416 w 416"/>
                <a:gd name="T51" fmla="*/ 45 h 47"/>
                <a:gd name="T52" fmla="*/ 416 w 416"/>
                <a:gd name="T53" fmla="*/ 47 h 47"/>
                <a:gd name="T54" fmla="*/ 414 w 416"/>
                <a:gd name="T55" fmla="*/ 47 h 47"/>
                <a:gd name="T56" fmla="*/ 412 w 416"/>
                <a:gd name="T57" fmla="*/ 47 h 47"/>
                <a:gd name="T58" fmla="*/ 412 w 416"/>
                <a:gd name="T59" fmla="*/ 47 h 47"/>
                <a:gd name="T60" fmla="*/ 374 w 416"/>
                <a:gd name="T61" fmla="*/ 38 h 47"/>
                <a:gd name="T62" fmla="*/ 336 w 416"/>
                <a:gd name="T63" fmla="*/ 31 h 47"/>
                <a:gd name="T64" fmla="*/ 299 w 416"/>
                <a:gd name="T65" fmla="*/ 29 h 47"/>
                <a:gd name="T66" fmla="*/ 259 w 416"/>
                <a:gd name="T67" fmla="*/ 32 h 47"/>
                <a:gd name="T68" fmla="*/ 242 w 416"/>
                <a:gd name="T69" fmla="*/ 35 h 47"/>
                <a:gd name="T70" fmla="*/ 230 w 416"/>
                <a:gd name="T71" fmla="*/ 34 h 47"/>
                <a:gd name="T72" fmla="*/ 220 w 416"/>
                <a:gd name="T73" fmla="*/ 29 h 47"/>
                <a:gd name="T74" fmla="*/ 212 w 416"/>
                <a:gd name="T75" fmla="*/ 24 h 47"/>
                <a:gd name="T76" fmla="*/ 202 w 416"/>
                <a:gd name="T77" fmla="*/ 17 h 47"/>
                <a:gd name="T78" fmla="*/ 188 w 416"/>
                <a:gd name="T79" fmla="*/ 11 h 47"/>
                <a:gd name="T80" fmla="*/ 172 w 416"/>
                <a:gd name="T81" fmla="*/ 9 h 47"/>
                <a:gd name="T82" fmla="*/ 155 w 416"/>
                <a:gd name="T83" fmla="*/ 11 h 47"/>
                <a:gd name="T84" fmla="*/ 139 w 416"/>
                <a:gd name="T85" fmla="*/ 18 h 47"/>
                <a:gd name="T86" fmla="*/ 125 w 416"/>
                <a:gd name="T87" fmla="*/ 24 h 47"/>
                <a:gd name="T88" fmla="*/ 108 w 416"/>
                <a:gd name="T89" fmla="*/ 29 h 47"/>
                <a:gd name="T90" fmla="*/ 84 w 416"/>
                <a:gd name="T91" fmla="*/ 32 h 47"/>
                <a:gd name="T92" fmla="*/ 63 w 416"/>
                <a:gd name="T93" fmla="*/ 31 h 47"/>
                <a:gd name="T94" fmla="*/ 42 w 416"/>
                <a:gd name="T95" fmla="*/ 25 h 47"/>
                <a:gd name="T96" fmla="*/ 22 w 416"/>
                <a:gd name="T97" fmla="*/ 17 h 47"/>
                <a:gd name="T98" fmla="*/ 1 w 416"/>
                <a:gd name="T99" fmla="*/ 7 h 47"/>
                <a:gd name="T100" fmla="*/ 0 w 416"/>
                <a:gd name="T101" fmla="*/ 6 h 47"/>
                <a:gd name="T102" fmla="*/ 0 w 416"/>
                <a:gd name="T103" fmla="*/ 5 h 47"/>
                <a:gd name="T104" fmla="*/ 0 w 416"/>
                <a:gd name="T105" fmla="*/ 2 h 47"/>
                <a:gd name="T106" fmla="*/ 1 w 416"/>
                <a:gd name="T107" fmla="*/ 0 h 47"/>
                <a:gd name="T108" fmla="*/ 4 w 416"/>
                <a:gd name="T109"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16" h="47">
                  <a:moveTo>
                    <a:pt x="4" y="0"/>
                  </a:moveTo>
                  <a:lnTo>
                    <a:pt x="5" y="0"/>
                  </a:lnTo>
                  <a:lnTo>
                    <a:pt x="26" y="10"/>
                  </a:lnTo>
                  <a:lnTo>
                    <a:pt x="45" y="17"/>
                  </a:lnTo>
                  <a:lnTo>
                    <a:pt x="64" y="23"/>
                  </a:lnTo>
                  <a:lnTo>
                    <a:pt x="84" y="24"/>
                  </a:lnTo>
                  <a:lnTo>
                    <a:pt x="107" y="21"/>
                  </a:lnTo>
                  <a:lnTo>
                    <a:pt x="122" y="17"/>
                  </a:lnTo>
                  <a:lnTo>
                    <a:pt x="136" y="11"/>
                  </a:lnTo>
                  <a:lnTo>
                    <a:pt x="148" y="6"/>
                  </a:lnTo>
                  <a:lnTo>
                    <a:pt x="162" y="2"/>
                  </a:lnTo>
                  <a:lnTo>
                    <a:pt x="176" y="0"/>
                  </a:lnTo>
                  <a:lnTo>
                    <a:pt x="191" y="3"/>
                  </a:lnTo>
                  <a:lnTo>
                    <a:pt x="206" y="10"/>
                  </a:lnTo>
                  <a:lnTo>
                    <a:pt x="217" y="17"/>
                  </a:lnTo>
                  <a:lnTo>
                    <a:pt x="224" y="23"/>
                  </a:lnTo>
                  <a:lnTo>
                    <a:pt x="232" y="25"/>
                  </a:lnTo>
                  <a:lnTo>
                    <a:pt x="242" y="27"/>
                  </a:lnTo>
                  <a:lnTo>
                    <a:pt x="257" y="25"/>
                  </a:lnTo>
                  <a:lnTo>
                    <a:pt x="297" y="21"/>
                  </a:lnTo>
                  <a:lnTo>
                    <a:pt x="337" y="24"/>
                  </a:lnTo>
                  <a:lnTo>
                    <a:pt x="376" y="31"/>
                  </a:lnTo>
                  <a:lnTo>
                    <a:pt x="413" y="40"/>
                  </a:lnTo>
                  <a:lnTo>
                    <a:pt x="416" y="42"/>
                  </a:lnTo>
                  <a:lnTo>
                    <a:pt x="416" y="43"/>
                  </a:lnTo>
                  <a:lnTo>
                    <a:pt x="416" y="45"/>
                  </a:lnTo>
                  <a:lnTo>
                    <a:pt x="416" y="47"/>
                  </a:lnTo>
                  <a:lnTo>
                    <a:pt x="414" y="47"/>
                  </a:lnTo>
                  <a:lnTo>
                    <a:pt x="412" y="47"/>
                  </a:lnTo>
                  <a:lnTo>
                    <a:pt x="412" y="47"/>
                  </a:lnTo>
                  <a:lnTo>
                    <a:pt x="374" y="38"/>
                  </a:lnTo>
                  <a:lnTo>
                    <a:pt x="336" y="31"/>
                  </a:lnTo>
                  <a:lnTo>
                    <a:pt x="299" y="29"/>
                  </a:lnTo>
                  <a:lnTo>
                    <a:pt x="259" y="32"/>
                  </a:lnTo>
                  <a:lnTo>
                    <a:pt x="242" y="35"/>
                  </a:lnTo>
                  <a:lnTo>
                    <a:pt x="230" y="34"/>
                  </a:lnTo>
                  <a:lnTo>
                    <a:pt x="220" y="29"/>
                  </a:lnTo>
                  <a:lnTo>
                    <a:pt x="212" y="24"/>
                  </a:lnTo>
                  <a:lnTo>
                    <a:pt x="202" y="17"/>
                  </a:lnTo>
                  <a:lnTo>
                    <a:pt x="188" y="11"/>
                  </a:lnTo>
                  <a:lnTo>
                    <a:pt x="172" y="9"/>
                  </a:lnTo>
                  <a:lnTo>
                    <a:pt x="155" y="11"/>
                  </a:lnTo>
                  <a:lnTo>
                    <a:pt x="139" y="18"/>
                  </a:lnTo>
                  <a:lnTo>
                    <a:pt x="125" y="24"/>
                  </a:lnTo>
                  <a:lnTo>
                    <a:pt x="108" y="29"/>
                  </a:lnTo>
                  <a:lnTo>
                    <a:pt x="84" y="32"/>
                  </a:lnTo>
                  <a:lnTo>
                    <a:pt x="63" y="31"/>
                  </a:lnTo>
                  <a:lnTo>
                    <a:pt x="42" y="25"/>
                  </a:lnTo>
                  <a:lnTo>
                    <a:pt x="22" y="17"/>
                  </a:lnTo>
                  <a:lnTo>
                    <a:pt x="1" y="7"/>
                  </a:lnTo>
                  <a:lnTo>
                    <a:pt x="0" y="6"/>
                  </a:lnTo>
                  <a:lnTo>
                    <a:pt x="0" y="5"/>
                  </a:lnTo>
                  <a:lnTo>
                    <a:pt x="0" y="2"/>
                  </a:lnTo>
                  <a:lnTo>
                    <a:pt x="1" y="0"/>
                  </a:lnTo>
                  <a:lnTo>
                    <a:pt x="4" y="0"/>
                  </a:lnTo>
                  <a:close/>
                </a:path>
              </a:pathLst>
            </a:custGeom>
            <a:grpFill/>
            <a:ln w="0">
              <a:solidFill>
                <a:schemeClr val="accent1"/>
              </a:solidFill>
              <a:prstDash val="solid"/>
              <a:round/>
            </a:ln>
          </p:spPr>
          <p:txBody>
            <a:bodyPr vert="horz" wrap="square" lIns="91440" tIns="45720" rIns="91440" bIns="45720" numCol="1" anchor="t" anchorCtr="0" compatLnSpc="1"/>
            <a:lstStyle/>
            <a:p>
              <a:endParaRPr lang="zh-CN" altLang="en-US">
                <a:cs typeface="+mn-ea"/>
                <a:sym typeface="+mn-lt"/>
              </a:endParaRPr>
            </a:p>
          </p:txBody>
        </p:sp>
        <p:sp>
          <p:nvSpPr>
            <p:cNvPr id="58" name="Freeform 284"/>
            <p:cNvSpPr/>
            <p:nvPr/>
          </p:nvSpPr>
          <p:spPr bwMode="auto">
            <a:xfrm>
              <a:off x="4051012" y="3873212"/>
              <a:ext cx="138113" cy="109538"/>
            </a:xfrm>
            <a:custGeom>
              <a:avLst/>
              <a:gdLst>
                <a:gd name="T0" fmla="*/ 40 w 87"/>
                <a:gd name="T1" fmla="*/ 0 h 69"/>
                <a:gd name="T2" fmla="*/ 58 w 87"/>
                <a:gd name="T3" fmla="*/ 4 h 69"/>
                <a:gd name="T4" fmla="*/ 73 w 87"/>
                <a:gd name="T5" fmla="*/ 11 h 69"/>
                <a:gd name="T6" fmla="*/ 84 w 87"/>
                <a:gd name="T7" fmla="*/ 21 h 69"/>
                <a:gd name="T8" fmla="*/ 87 w 87"/>
                <a:gd name="T9" fmla="*/ 28 h 69"/>
                <a:gd name="T10" fmla="*/ 87 w 87"/>
                <a:gd name="T11" fmla="*/ 36 h 69"/>
                <a:gd name="T12" fmla="*/ 84 w 87"/>
                <a:gd name="T13" fmla="*/ 46 h 69"/>
                <a:gd name="T14" fmla="*/ 76 w 87"/>
                <a:gd name="T15" fmla="*/ 57 h 69"/>
                <a:gd name="T16" fmla="*/ 65 w 87"/>
                <a:gd name="T17" fmla="*/ 65 h 69"/>
                <a:gd name="T18" fmla="*/ 55 w 87"/>
                <a:gd name="T19" fmla="*/ 69 h 69"/>
                <a:gd name="T20" fmla="*/ 47 w 87"/>
                <a:gd name="T21" fmla="*/ 69 h 69"/>
                <a:gd name="T22" fmla="*/ 42 w 87"/>
                <a:gd name="T23" fmla="*/ 69 h 69"/>
                <a:gd name="T24" fmla="*/ 36 w 87"/>
                <a:gd name="T25" fmla="*/ 66 h 69"/>
                <a:gd name="T26" fmla="*/ 28 w 87"/>
                <a:gd name="T27" fmla="*/ 60 h 69"/>
                <a:gd name="T28" fmla="*/ 21 w 87"/>
                <a:gd name="T29" fmla="*/ 50 h 69"/>
                <a:gd name="T30" fmla="*/ 17 w 87"/>
                <a:gd name="T31" fmla="*/ 39 h 69"/>
                <a:gd name="T32" fmla="*/ 17 w 87"/>
                <a:gd name="T33" fmla="*/ 28 h 69"/>
                <a:gd name="T34" fmla="*/ 18 w 87"/>
                <a:gd name="T35" fmla="*/ 22 h 69"/>
                <a:gd name="T36" fmla="*/ 21 w 87"/>
                <a:gd name="T37" fmla="*/ 17 h 69"/>
                <a:gd name="T38" fmla="*/ 25 w 87"/>
                <a:gd name="T39" fmla="*/ 14 h 69"/>
                <a:gd name="T40" fmla="*/ 29 w 87"/>
                <a:gd name="T41" fmla="*/ 13 h 69"/>
                <a:gd name="T42" fmla="*/ 32 w 87"/>
                <a:gd name="T43" fmla="*/ 13 h 69"/>
                <a:gd name="T44" fmla="*/ 33 w 87"/>
                <a:gd name="T45" fmla="*/ 14 h 69"/>
                <a:gd name="T46" fmla="*/ 35 w 87"/>
                <a:gd name="T47" fmla="*/ 15 h 69"/>
                <a:gd name="T48" fmla="*/ 35 w 87"/>
                <a:gd name="T49" fmla="*/ 18 h 69"/>
                <a:gd name="T50" fmla="*/ 33 w 87"/>
                <a:gd name="T51" fmla="*/ 20 h 69"/>
                <a:gd name="T52" fmla="*/ 31 w 87"/>
                <a:gd name="T53" fmla="*/ 21 h 69"/>
                <a:gd name="T54" fmla="*/ 28 w 87"/>
                <a:gd name="T55" fmla="*/ 21 h 69"/>
                <a:gd name="T56" fmla="*/ 26 w 87"/>
                <a:gd name="T57" fmla="*/ 24 h 69"/>
                <a:gd name="T58" fmla="*/ 26 w 87"/>
                <a:gd name="T59" fmla="*/ 26 h 69"/>
                <a:gd name="T60" fmla="*/ 25 w 87"/>
                <a:gd name="T61" fmla="*/ 29 h 69"/>
                <a:gd name="T62" fmla="*/ 26 w 87"/>
                <a:gd name="T63" fmla="*/ 40 h 69"/>
                <a:gd name="T64" fmla="*/ 32 w 87"/>
                <a:gd name="T65" fmla="*/ 51 h 69"/>
                <a:gd name="T66" fmla="*/ 40 w 87"/>
                <a:gd name="T67" fmla="*/ 60 h 69"/>
                <a:gd name="T68" fmla="*/ 51 w 87"/>
                <a:gd name="T69" fmla="*/ 61 h 69"/>
                <a:gd name="T70" fmla="*/ 61 w 87"/>
                <a:gd name="T71" fmla="*/ 57 h 69"/>
                <a:gd name="T72" fmla="*/ 69 w 87"/>
                <a:gd name="T73" fmla="*/ 50 h 69"/>
                <a:gd name="T74" fmla="*/ 77 w 87"/>
                <a:gd name="T75" fmla="*/ 42 h 69"/>
                <a:gd name="T76" fmla="*/ 79 w 87"/>
                <a:gd name="T77" fmla="*/ 33 h 69"/>
                <a:gd name="T78" fmla="*/ 77 w 87"/>
                <a:gd name="T79" fmla="*/ 25 h 69"/>
                <a:gd name="T80" fmla="*/ 68 w 87"/>
                <a:gd name="T81" fmla="*/ 17 h 69"/>
                <a:gd name="T82" fmla="*/ 55 w 87"/>
                <a:gd name="T83" fmla="*/ 11 h 69"/>
                <a:gd name="T84" fmla="*/ 40 w 87"/>
                <a:gd name="T85" fmla="*/ 9 h 69"/>
                <a:gd name="T86" fmla="*/ 26 w 87"/>
                <a:gd name="T87" fmla="*/ 10 h 69"/>
                <a:gd name="T88" fmla="*/ 20 w 87"/>
                <a:gd name="T89" fmla="*/ 13 h 69"/>
                <a:gd name="T90" fmla="*/ 14 w 87"/>
                <a:gd name="T91" fmla="*/ 17 h 69"/>
                <a:gd name="T92" fmla="*/ 10 w 87"/>
                <a:gd name="T93" fmla="*/ 24 h 69"/>
                <a:gd name="T94" fmla="*/ 8 w 87"/>
                <a:gd name="T95" fmla="*/ 33 h 69"/>
                <a:gd name="T96" fmla="*/ 7 w 87"/>
                <a:gd name="T97" fmla="*/ 36 h 69"/>
                <a:gd name="T98" fmla="*/ 6 w 87"/>
                <a:gd name="T99" fmla="*/ 37 h 69"/>
                <a:gd name="T100" fmla="*/ 4 w 87"/>
                <a:gd name="T101" fmla="*/ 37 h 69"/>
                <a:gd name="T102" fmla="*/ 2 w 87"/>
                <a:gd name="T103" fmla="*/ 37 h 69"/>
                <a:gd name="T104" fmla="*/ 0 w 87"/>
                <a:gd name="T105" fmla="*/ 36 h 69"/>
                <a:gd name="T106" fmla="*/ 0 w 87"/>
                <a:gd name="T107" fmla="*/ 35 h 69"/>
                <a:gd name="T108" fmla="*/ 2 w 87"/>
                <a:gd name="T109" fmla="*/ 20 h 69"/>
                <a:gd name="T110" fmla="*/ 10 w 87"/>
                <a:gd name="T111" fmla="*/ 9 h 69"/>
                <a:gd name="T112" fmla="*/ 24 w 87"/>
                <a:gd name="T113" fmla="*/ 3 h 69"/>
                <a:gd name="T114" fmla="*/ 40 w 87"/>
                <a:gd name="T115" fmla="*/ 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7" h="69">
                  <a:moveTo>
                    <a:pt x="40" y="0"/>
                  </a:moveTo>
                  <a:lnTo>
                    <a:pt x="58" y="4"/>
                  </a:lnTo>
                  <a:lnTo>
                    <a:pt x="73" y="11"/>
                  </a:lnTo>
                  <a:lnTo>
                    <a:pt x="84" y="21"/>
                  </a:lnTo>
                  <a:lnTo>
                    <a:pt x="87" y="28"/>
                  </a:lnTo>
                  <a:lnTo>
                    <a:pt x="87" y="36"/>
                  </a:lnTo>
                  <a:lnTo>
                    <a:pt x="84" y="46"/>
                  </a:lnTo>
                  <a:lnTo>
                    <a:pt x="76" y="57"/>
                  </a:lnTo>
                  <a:lnTo>
                    <a:pt x="65" y="65"/>
                  </a:lnTo>
                  <a:lnTo>
                    <a:pt x="55" y="69"/>
                  </a:lnTo>
                  <a:lnTo>
                    <a:pt x="47" y="69"/>
                  </a:lnTo>
                  <a:lnTo>
                    <a:pt x="42" y="69"/>
                  </a:lnTo>
                  <a:lnTo>
                    <a:pt x="36" y="66"/>
                  </a:lnTo>
                  <a:lnTo>
                    <a:pt x="28" y="60"/>
                  </a:lnTo>
                  <a:lnTo>
                    <a:pt x="21" y="50"/>
                  </a:lnTo>
                  <a:lnTo>
                    <a:pt x="17" y="39"/>
                  </a:lnTo>
                  <a:lnTo>
                    <a:pt x="17" y="28"/>
                  </a:lnTo>
                  <a:lnTo>
                    <a:pt x="18" y="22"/>
                  </a:lnTo>
                  <a:lnTo>
                    <a:pt x="21" y="17"/>
                  </a:lnTo>
                  <a:lnTo>
                    <a:pt x="25" y="14"/>
                  </a:lnTo>
                  <a:lnTo>
                    <a:pt x="29" y="13"/>
                  </a:lnTo>
                  <a:lnTo>
                    <a:pt x="32" y="13"/>
                  </a:lnTo>
                  <a:lnTo>
                    <a:pt x="33" y="14"/>
                  </a:lnTo>
                  <a:lnTo>
                    <a:pt x="35" y="15"/>
                  </a:lnTo>
                  <a:lnTo>
                    <a:pt x="35" y="18"/>
                  </a:lnTo>
                  <a:lnTo>
                    <a:pt x="33" y="20"/>
                  </a:lnTo>
                  <a:lnTo>
                    <a:pt x="31" y="21"/>
                  </a:lnTo>
                  <a:lnTo>
                    <a:pt x="28" y="21"/>
                  </a:lnTo>
                  <a:lnTo>
                    <a:pt x="26" y="24"/>
                  </a:lnTo>
                  <a:lnTo>
                    <a:pt x="26" y="26"/>
                  </a:lnTo>
                  <a:lnTo>
                    <a:pt x="25" y="29"/>
                  </a:lnTo>
                  <a:lnTo>
                    <a:pt x="26" y="40"/>
                  </a:lnTo>
                  <a:lnTo>
                    <a:pt x="32" y="51"/>
                  </a:lnTo>
                  <a:lnTo>
                    <a:pt x="40" y="60"/>
                  </a:lnTo>
                  <a:lnTo>
                    <a:pt x="51" y="61"/>
                  </a:lnTo>
                  <a:lnTo>
                    <a:pt x="61" y="57"/>
                  </a:lnTo>
                  <a:lnTo>
                    <a:pt x="69" y="50"/>
                  </a:lnTo>
                  <a:lnTo>
                    <a:pt x="77" y="42"/>
                  </a:lnTo>
                  <a:lnTo>
                    <a:pt x="79" y="33"/>
                  </a:lnTo>
                  <a:lnTo>
                    <a:pt x="77" y="25"/>
                  </a:lnTo>
                  <a:lnTo>
                    <a:pt x="68" y="17"/>
                  </a:lnTo>
                  <a:lnTo>
                    <a:pt x="55" y="11"/>
                  </a:lnTo>
                  <a:lnTo>
                    <a:pt x="40" y="9"/>
                  </a:lnTo>
                  <a:lnTo>
                    <a:pt x="26" y="10"/>
                  </a:lnTo>
                  <a:lnTo>
                    <a:pt x="20" y="13"/>
                  </a:lnTo>
                  <a:lnTo>
                    <a:pt x="14" y="17"/>
                  </a:lnTo>
                  <a:lnTo>
                    <a:pt x="10" y="24"/>
                  </a:lnTo>
                  <a:lnTo>
                    <a:pt x="8" y="33"/>
                  </a:lnTo>
                  <a:lnTo>
                    <a:pt x="7" y="36"/>
                  </a:lnTo>
                  <a:lnTo>
                    <a:pt x="6" y="37"/>
                  </a:lnTo>
                  <a:lnTo>
                    <a:pt x="4" y="37"/>
                  </a:lnTo>
                  <a:lnTo>
                    <a:pt x="2" y="37"/>
                  </a:lnTo>
                  <a:lnTo>
                    <a:pt x="0" y="36"/>
                  </a:lnTo>
                  <a:lnTo>
                    <a:pt x="0" y="35"/>
                  </a:lnTo>
                  <a:lnTo>
                    <a:pt x="2" y="20"/>
                  </a:lnTo>
                  <a:lnTo>
                    <a:pt x="10" y="9"/>
                  </a:lnTo>
                  <a:lnTo>
                    <a:pt x="24" y="3"/>
                  </a:lnTo>
                  <a:lnTo>
                    <a:pt x="40" y="0"/>
                  </a:lnTo>
                  <a:close/>
                </a:path>
              </a:pathLst>
            </a:custGeom>
            <a:grpFill/>
            <a:ln w="0">
              <a:solidFill>
                <a:schemeClr val="accent1"/>
              </a:solidFill>
              <a:prstDash val="solid"/>
              <a:round/>
            </a:ln>
          </p:spPr>
          <p:txBody>
            <a:bodyPr vert="horz" wrap="square" lIns="91440" tIns="45720" rIns="91440" bIns="45720" numCol="1" anchor="t" anchorCtr="0" compatLnSpc="1"/>
            <a:lstStyle/>
            <a:p>
              <a:endParaRPr lang="zh-CN" altLang="en-US">
                <a:cs typeface="+mn-ea"/>
                <a:sym typeface="+mn-lt"/>
              </a:endParaRPr>
            </a:p>
          </p:txBody>
        </p:sp>
        <p:sp>
          <p:nvSpPr>
            <p:cNvPr id="59" name="Freeform 285"/>
            <p:cNvSpPr>
              <a:spLocks noEditPoints="1"/>
            </p:cNvSpPr>
            <p:nvPr/>
          </p:nvSpPr>
          <p:spPr bwMode="auto">
            <a:xfrm>
              <a:off x="4254212" y="3897024"/>
              <a:ext cx="131763" cy="98425"/>
            </a:xfrm>
            <a:custGeom>
              <a:avLst/>
              <a:gdLst>
                <a:gd name="T0" fmla="*/ 33 w 83"/>
                <a:gd name="T1" fmla="*/ 9 h 62"/>
                <a:gd name="T2" fmla="*/ 29 w 83"/>
                <a:gd name="T3" fmla="*/ 9 h 62"/>
                <a:gd name="T4" fmla="*/ 25 w 83"/>
                <a:gd name="T5" fmla="*/ 10 h 62"/>
                <a:gd name="T6" fmla="*/ 21 w 83"/>
                <a:gd name="T7" fmla="*/ 11 h 62"/>
                <a:gd name="T8" fmla="*/ 18 w 83"/>
                <a:gd name="T9" fmla="*/ 14 h 62"/>
                <a:gd name="T10" fmla="*/ 14 w 83"/>
                <a:gd name="T11" fmla="*/ 18 h 62"/>
                <a:gd name="T12" fmla="*/ 13 w 83"/>
                <a:gd name="T13" fmla="*/ 21 h 62"/>
                <a:gd name="T14" fmla="*/ 11 w 83"/>
                <a:gd name="T15" fmla="*/ 21 h 62"/>
                <a:gd name="T16" fmla="*/ 9 w 83"/>
                <a:gd name="T17" fmla="*/ 21 h 62"/>
                <a:gd name="T18" fmla="*/ 9 w 83"/>
                <a:gd name="T19" fmla="*/ 21 h 62"/>
                <a:gd name="T20" fmla="*/ 9 w 83"/>
                <a:gd name="T21" fmla="*/ 32 h 62"/>
                <a:gd name="T22" fmla="*/ 11 w 83"/>
                <a:gd name="T23" fmla="*/ 42 h 62"/>
                <a:gd name="T24" fmla="*/ 20 w 83"/>
                <a:gd name="T25" fmla="*/ 49 h 62"/>
                <a:gd name="T26" fmla="*/ 29 w 83"/>
                <a:gd name="T27" fmla="*/ 51 h 62"/>
                <a:gd name="T28" fmla="*/ 40 w 83"/>
                <a:gd name="T29" fmla="*/ 54 h 62"/>
                <a:gd name="T30" fmla="*/ 53 w 83"/>
                <a:gd name="T31" fmla="*/ 54 h 62"/>
                <a:gd name="T32" fmla="*/ 64 w 83"/>
                <a:gd name="T33" fmla="*/ 51 h 62"/>
                <a:gd name="T34" fmla="*/ 71 w 83"/>
                <a:gd name="T35" fmla="*/ 47 h 62"/>
                <a:gd name="T36" fmla="*/ 73 w 83"/>
                <a:gd name="T37" fmla="*/ 43 h 62"/>
                <a:gd name="T38" fmla="*/ 75 w 83"/>
                <a:gd name="T39" fmla="*/ 40 h 62"/>
                <a:gd name="T40" fmla="*/ 75 w 83"/>
                <a:gd name="T41" fmla="*/ 36 h 62"/>
                <a:gd name="T42" fmla="*/ 73 w 83"/>
                <a:gd name="T43" fmla="*/ 31 h 62"/>
                <a:gd name="T44" fmla="*/ 64 w 83"/>
                <a:gd name="T45" fmla="*/ 20 h 62"/>
                <a:gd name="T46" fmla="*/ 50 w 83"/>
                <a:gd name="T47" fmla="*/ 11 h 62"/>
                <a:gd name="T48" fmla="*/ 33 w 83"/>
                <a:gd name="T49" fmla="*/ 9 h 62"/>
                <a:gd name="T50" fmla="*/ 33 w 83"/>
                <a:gd name="T51" fmla="*/ 0 h 62"/>
                <a:gd name="T52" fmla="*/ 49 w 83"/>
                <a:gd name="T53" fmla="*/ 3 h 62"/>
                <a:gd name="T54" fmla="*/ 62 w 83"/>
                <a:gd name="T55" fmla="*/ 9 h 62"/>
                <a:gd name="T56" fmla="*/ 73 w 83"/>
                <a:gd name="T57" fmla="*/ 18 h 62"/>
                <a:gd name="T58" fmla="*/ 82 w 83"/>
                <a:gd name="T59" fmla="*/ 28 h 62"/>
                <a:gd name="T60" fmla="*/ 83 w 83"/>
                <a:gd name="T61" fmla="*/ 40 h 62"/>
                <a:gd name="T62" fmla="*/ 77 w 83"/>
                <a:gd name="T63" fmla="*/ 53 h 62"/>
                <a:gd name="T64" fmla="*/ 68 w 83"/>
                <a:gd name="T65" fmla="*/ 58 h 62"/>
                <a:gd name="T66" fmla="*/ 55 w 83"/>
                <a:gd name="T67" fmla="*/ 61 h 62"/>
                <a:gd name="T68" fmla="*/ 42 w 83"/>
                <a:gd name="T69" fmla="*/ 62 h 62"/>
                <a:gd name="T70" fmla="*/ 27 w 83"/>
                <a:gd name="T71" fmla="*/ 60 h 62"/>
                <a:gd name="T72" fmla="*/ 15 w 83"/>
                <a:gd name="T73" fmla="*/ 56 h 62"/>
                <a:gd name="T74" fmla="*/ 6 w 83"/>
                <a:gd name="T75" fmla="*/ 47 h 62"/>
                <a:gd name="T76" fmla="*/ 0 w 83"/>
                <a:gd name="T77" fmla="*/ 36 h 62"/>
                <a:gd name="T78" fmla="*/ 0 w 83"/>
                <a:gd name="T79" fmla="*/ 25 h 62"/>
                <a:gd name="T80" fmla="*/ 2 w 83"/>
                <a:gd name="T81" fmla="*/ 14 h 62"/>
                <a:gd name="T82" fmla="*/ 2 w 83"/>
                <a:gd name="T83" fmla="*/ 11 h 62"/>
                <a:gd name="T84" fmla="*/ 3 w 83"/>
                <a:gd name="T85" fmla="*/ 10 h 62"/>
                <a:gd name="T86" fmla="*/ 6 w 83"/>
                <a:gd name="T87" fmla="*/ 10 h 62"/>
                <a:gd name="T88" fmla="*/ 7 w 83"/>
                <a:gd name="T89" fmla="*/ 11 h 62"/>
                <a:gd name="T90" fmla="*/ 9 w 83"/>
                <a:gd name="T91" fmla="*/ 13 h 62"/>
                <a:gd name="T92" fmla="*/ 20 w 83"/>
                <a:gd name="T93" fmla="*/ 3 h 62"/>
                <a:gd name="T94" fmla="*/ 33 w 83"/>
                <a:gd name="T95" fmla="*/ 0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83" h="62">
                  <a:moveTo>
                    <a:pt x="33" y="9"/>
                  </a:moveTo>
                  <a:lnTo>
                    <a:pt x="29" y="9"/>
                  </a:lnTo>
                  <a:lnTo>
                    <a:pt x="25" y="10"/>
                  </a:lnTo>
                  <a:lnTo>
                    <a:pt x="21" y="11"/>
                  </a:lnTo>
                  <a:lnTo>
                    <a:pt x="18" y="14"/>
                  </a:lnTo>
                  <a:lnTo>
                    <a:pt x="14" y="18"/>
                  </a:lnTo>
                  <a:lnTo>
                    <a:pt x="13" y="21"/>
                  </a:lnTo>
                  <a:lnTo>
                    <a:pt x="11" y="21"/>
                  </a:lnTo>
                  <a:lnTo>
                    <a:pt x="9" y="21"/>
                  </a:lnTo>
                  <a:lnTo>
                    <a:pt x="9" y="21"/>
                  </a:lnTo>
                  <a:lnTo>
                    <a:pt x="9" y="32"/>
                  </a:lnTo>
                  <a:lnTo>
                    <a:pt x="11" y="42"/>
                  </a:lnTo>
                  <a:lnTo>
                    <a:pt x="20" y="49"/>
                  </a:lnTo>
                  <a:lnTo>
                    <a:pt x="29" y="51"/>
                  </a:lnTo>
                  <a:lnTo>
                    <a:pt x="40" y="54"/>
                  </a:lnTo>
                  <a:lnTo>
                    <a:pt x="53" y="54"/>
                  </a:lnTo>
                  <a:lnTo>
                    <a:pt x="64" y="51"/>
                  </a:lnTo>
                  <a:lnTo>
                    <a:pt x="71" y="47"/>
                  </a:lnTo>
                  <a:lnTo>
                    <a:pt x="73" y="43"/>
                  </a:lnTo>
                  <a:lnTo>
                    <a:pt x="75" y="40"/>
                  </a:lnTo>
                  <a:lnTo>
                    <a:pt x="75" y="36"/>
                  </a:lnTo>
                  <a:lnTo>
                    <a:pt x="73" y="31"/>
                  </a:lnTo>
                  <a:lnTo>
                    <a:pt x="64" y="20"/>
                  </a:lnTo>
                  <a:lnTo>
                    <a:pt x="50" y="11"/>
                  </a:lnTo>
                  <a:lnTo>
                    <a:pt x="33" y="9"/>
                  </a:lnTo>
                  <a:close/>
                  <a:moveTo>
                    <a:pt x="33" y="0"/>
                  </a:moveTo>
                  <a:lnTo>
                    <a:pt x="49" y="3"/>
                  </a:lnTo>
                  <a:lnTo>
                    <a:pt x="62" y="9"/>
                  </a:lnTo>
                  <a:lnTo>
                    <a:pt x="73" y="18"/>
                  </a:lnTo>
                  <a:lnTo>
                    <a:pt x="82" y="28"/>
                  </a:lnTo>
                  <a:lnTo>
                    <a:pt x="83" y="40"/>
                  </a:lnTo>
                  <a:lnTo>
                    <a:pt x="77" y="53"/>
                  </a:lnTo>
                  <a:lnTo>
                    <a:pt x="68" y="58"/>
                  </a:lnTo>
                  <a:lnTo>
                    <a:pt x="55" y="61"/>
                  </a:lnTo>
                  <a:lnTo>
                    <a:pt x="42" y="62"/>
                  </a:lnTo>
                  <a:lnTo>
                    <a:pt x="27" y="60"/>
                  </a:lnTo>
                  <a:lnTo>
                    <a:pt x="15" y="56"/>
                  </a:lnTo>
                  <a:lnTo>
                    <a:pt x="6" y="47"/>
                  </a:lnTo>
                  <a:lnTo>
                    <a:pt x="0" y="36"/>
                  </a:lnTo>
                  <a:lnTo>
                    <a:pt x="0" y="25"/>
                  </a:lnTo>
                  <a:lnTo>
                    <a:pt x="2" y="14"/>
                  </a:lnTo>
                  <a:lnTo>
                    <a:pt x="2" y="11"/>
                  </a:lnTo>
                  <a:lnTo>
                    <a:pt x="3" y="10"/>
                  </a:lnTo>
                  <a:lnTo>
                    <a:pt x="6" y="10"/>
                  </a:lnTo>
                  <a:lnTo>
                    <a:pt x="7" y="11"/>
                  </a:lnTo>
                  <a:lnTo>
                    <a:pt x="9" y="13"/>
                  </a:lnTo>
                  <a:lnTo>
                    <a:pt x="20" y="3"/>
                  </a:lnTo>
                  <a:lnTo>
                    <a:pt x="33" y="0"/>
                  </a:lnTo>
                  <a:close/>
                </a:path>
              </a:pathLst>
            </a:custGeom>
            <a:grpFill/>
            <a:ln w="0">
              <a:solidFill>
                <a:schemeClr val="accent1"/>
              </a:solidFill>
              <a:prstDash val="solid"/>
              <a:round/>
            </a:ln>
          </p:spPr>
          <p:txBody>
            <a:bodyPr vert="horz" wrap="square" lIns="91440" tIns="45720" rIns="91440" bIns="45720" numCol="1" anchor="t" anchorCtr="0" compatLnSpc="1"/>
            <a:lstStyle/>
            <a:p>
              <a:endParaRPr lang="zh-CN" altLang="en-US">
                <a:cs typeface="+mn-ea"/>
                <a:sym typeface="+mn-lt"/>
              </a:endParaRPr>
            </a:p>
          </p:txBody>
        </p:sp>
        <p:sp>
          <p:nvSpPr>
            <p:cNvPr id="60" name="Freeform 286"/>
            <p:cNvSpPr>
              <a:spLocks noEditPoints="1"/>
            </p:cNvSpPr>
            <p:nvPr/>
          </p:nvSpPr>
          <p:spPr bwMode="auto">
            <a:xfrm>
              <a:off x="4430424" y="3887499"/>
              <a:ext cx="133350" cy="107950"/>
            </a:xfrm>
            <a:custGeom>
              <a:avLst/>
              <a:gdLst>
                <a:gd name="T0" fmla="*/ 45 w 84"/>
                <a:gd name="T1" fmla="*/ 8 h 68"/>
                <a:gd name="T2" fmla="*/ 30 w 84"/>
                <a:gd name="T3" fmla="*/ 9 h 68"/>
                <a:gd name="T4" fmla="*/ 26 w 84"/>
                <a:gd name="T5" fmla="*/ 11 h 68"/>
                <a:gd name="T6" fmla="*/ 22 w 84"/>
                <a:gd name="T7" fmla="*/ 12 h 68"/>
                <a:gd name="T8" fmla="*/ 17 w 84"/>
                <a:gd name="T9" fmla="*/ 15 h 68"/>
                <a:gd name="T10" fmla="*/ 15 w 84"/>
                <a:gd name="T11" fmla="*/ 17 h 68"/>
                <a:gd name="T12" fmla="*/ 12 w 84"/>
                <a:gd name="T13" fmla="*/ 22 h 68"/>
                <a:gd name="T14" fmla="*/ 11 w 84"/>
                <a:gd name="T15" fmla="*/ 26 h 68"/>
                <a:gd name="T16" fmla="*/ 11 w 84"/>
                <a:gd name="T17" fmla="*/ 28 h 68"/>
                <a:gd name="T18" fmla="*/ 8 w 84"/>
                <a:gd name="T19" fmla="*/ 28 h 68"/>
                <a:gd name="T20" fmla="*/ 13 w 84"/>
                <a:gd name="T21" fmla="*/ 44 h 68"/>
                <a:gd name="T22" fmla="*/ 22 w 84"/>
                <a:gd name="T23" fmla="*/ 53 h 68"/>
                <a:gd name="T24" fmla="*/ 34 w 84"/>
                <a:gd name="T25" fmla="*/ 59 h 68"/>
                <a:gd name="T26" fmla="*/ 44 w 84"/>
                <a:gd name="T27" fmla="*/ 60 h 68"/>
                <a:gd name="T28" fmla="*/ 53 w 84"/>
                <a:gd name="T29" fmla="*/ 59 h 68"/>
                <a:gd name="T30" fmla="*/ 64 w 84"/>
                <a:gd name="T31" fmla="*/ 53 h 68"/>
                <a:gd name="T32" fmla="*/ 73 w 84"/>
                <a:gd name="T33" fmla="*/ 42 h 68"/>
                <a:gd name="T34" fmla="*/ 77 w 84"/>
                <a:gd name="T35" fmla="*/ 31 h 68"/>
                <a:gd name="T36" fmla="*/ 73 w 84"/>
                <a:gd name="T37" fmla="*/ 20 h 68"/>
                <a:gd name="T38" fmla="*/ 62 w 84"/>
                <a:gd name="T39" fmla="*/ 12 h 68"/>
                <a:gd name="T40" fmla="*/ 45 w 84"/>
                <a:gd name="T41" fmla="*/ 8 h 68"/>
                <a:gd name="T42" fmla="*/ 42 w 84"/>
                <a:gd name="T43" fmla="*/ 0 h 68"/>
                <a:gd name="T44" fmla="*/ 56 w 84"/>
                <a:gd name="T45" fmla="*/ 2 h 68"/>
                <a:gd name="T46" fmla="*/ 70 w 84"/>
                <a:gd name="T47" fmla="*/ 8 h 68"/>
                <a:gd name="T48" fmla="*/ 79 w 84"/>
                <a:gd name="T49" fmla="*/ 16 h 68"/>
                <a:gd name="T50" fmla="*/ 84 w 84"/>
                <a:gd name="T51" fmla="*/ 24 h 68"/>
                <a:gd name="T52" fmla="*/ 84 w 84"/>
                <a:gd name="T53" fmla="*/ 35 h 68"/>
                <a:gd name="T54" fmla="*/ 79 w 84"/>
                <a:gd name="T55" fmla="*/ 46 h 68"/>
                <a:gd name="T56" fmla="*/ 70 w 84"/>
                <a:gd name="T57" fmla="*/ 59 h 68"/>
                <a:gd name="T58" fmla="*/ 56 w 84"/>
                <a:gd name="T59" fmla="*/ 66 h 68"/>
                <a:gd name="T60" fmla="*/ 41 w 84"/>
                <a:gd name="T61" fmla="*/ 68 h 68"/>
                <a:gd name="T62" fmla="*/ 37 w 84"/>
                <a:gd name="T63" fmla="*/ 68 h 68"/>
                <a:gd name="T64" fmla="*/ 31 w 84"/>
                <a:gd name="T65" fmla="*/ 67 h 68"/>
                <a:gd name="T66" fmla="*/ 19 w 84"/>
                <a:gd name="T67" fmla="*/ 60 h 68"/>
                <a:gd name="T68" fmla="*/ 8 w 84"/>
                <a:gd name="T69" fmla="*/ 51 h 68"/>
                <a:gd name="T70" fmla="*/ 1 w 84"/>
                <a:gd name="T71" fmla="*/ 37 h 68"/>
                <a:gd name="T72" fmla="*/ 0 w 84"/>
                <a:gd name="T73" fmla="*/ 19 h 68"/>
                <a:gd name="T74" fmla="*/ 1 w 84"/>
                <a:gd name="T75" fmla="*/ 17 h 68"/>
                <a:gd name="T76" fmla="*/ 2 w 84"/>
                <a:gd name="T77" fmla="*/ 16 h 68"/>
                <a:gd name="T78" fmla="*/ 5 w 84"/>
                <a:gd name="T79" fmla="*/ 16 h 68"/>
                <a:gd name="T80" fmla="*/ 5 w 84"/>
                <a:gd name="T81" fmla="*/ 16 h 68"/>
                <a:gd name="T82" fmla="*/ 9 w 84"/>
                <a:gd name="T83" fmla="*/ 11 h 68"/>
                <a:gd name="T84" fmla="*/ 15 w 84"/>
                <a:gd name="T85" fmla="*/ 6 h 68"/>
                <a:gd name="T86" fmla="*/ 20 w 84"/>
                <a:gd name="T87" fmla="*/ 4 h 68"/>
                <a:gd name="T88" fmla="*/ 27 w 84"/>
                <a:gd name="T89" fmla="*/ 1 h 68"/>
                <a:gd name="T90" fmla="*/ 42 w 84"/>
                <a:gd name="T91" fmla="*/ 0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4" h="68">
                  <a:moveTo>
                    <a:pt x="45" y="8"/>
                  </a:moveTo>
                  <a:lnTo>
                    <a:pt x="30" y="9"/>
                  </a:lnTo>
                  <a:lnTo>
                    <a:pt x="26" y="11"/>
                  </a:lnTo>
                  <a:lnTo>
                    <a:pt x="22" y="12"/>
                  </a:lnTo>
                  <a:lnTo>
                    <a:pt x="17" y="15"/>
                  </a:lnTo>
                  <a:lnTo>
                    <a:pt x="15" y="17"/>
                  </a:lnTo>
                  <a:lnTo>
                    <a:pt x="12" y="22"/>
                  </a:lnTo>
                  <a:lnTo>
                    <a:pt x="11" y="26"/>
                  </a:lnTo>
                  <a:lnTo>
                    <a:pt x="11" y="28"/>
                  </a:lnTo>
                  <a:lnTo>
                    <a:pt x="8" y="28"/>
                  </a:lnTo>
                  <a:lnTo>
                    <a:pt x="13" y="44"/>
                  </a:lnTo>
                  <a:lnTo>
                    <a:pt x="22" y="53"/>
                  </a:lnTo>
                  <a:lnTo>
                    <a:pt x="34" y="59"/>
                  </a:lnTo>
                  <a:lnTo>
                    <a:pt x="44" y="60"/>
                  </a:lnTo>
                  <a:lnTo>
                    <a:pt x="53" y="59"/>
                  </a:lnTo>
                  <a:lnTo>
                    <a:pt x="64" y="53"/>
                  </a:lnTo>
                  <a:lnTo>
                    <a:pt x="73" y="42"/>
                  </a:lnTo>
                  <a:lnTo>
                    <a:pt x="77" y="31"/>
                  </a:lnTo>
                  <a:lnTo>
                    <a:pt x="73" y="20"/>
                  </a:lnTo>
                  <a:lnTo>
                    <a:pt x="62" y="12"/>
                  </a:lnTo>
                  <a:lnTo>
                    <a:pt x="45" y="8"/>
                  </a:lnTo>
                  <a:close/>
                  <a:moveTo>
                    <a:pt x="42" y="0"/>
                  </a:moveTo>
                  <a:lnTo>
                    <a:pt x="56" y="2"/>
                  </a:lnTo>
                  <a:lnTo>
                    <a:pt x="70" y="8"/>
                  </a:lnTo>
                  <a:lnTo>
                    <a:pt x="79" y="16"/>
                  </a:lnTo>
                  <a:lnTo>
                    <a:pt x="84" y="24"/>
                  </a:lnTo>
                  <a:lnTo>
                    <a:pt x="84" y="35"/>
                  </a:lnTo>
                  <a:lnTo>
                    <a:pt x="79" y="46"/>
                  </a:lnTo>
                  <a:lnTo>
                    <a:pt x="70" y="59"/>
                  </a:lnTo>
                  <a:lnTo>
                    <a:pt x="56" y="66"/>
                  </a:lnTo>
                  <a:lnTo>
                    <a:pt x="41" y="68"/>
                  </a:lnTo>
                  <a:lnTo>
                    <a:pt x="37" y="68"/>
                  </a:lnTo>
                  <a:lnTo>
                    <a:pt x="31" y="67"/>
                  </a:lnTo>
                  <a:lnTo>
                    <a:pt x="19" y="60"/>
                  </a:lnTo>
                  <a:lnTo>
                    <a:pt x="8" y="51"/>
                  </a:lnTo>
                  <a:lnTo>
                    <a:pt x="1" y="37"/>
                  </a:lnTo>
                  <a:lnTo>
                    <a:pt x="0" y="19"/>
                  </a:lnTo>
                  <a:lnTo>
                    <a:pt x="1" y="17"/>
                  </a:lnTo>
                  <a:lnTo>
                    <a:pt x="2" y="16"/>
                  </a:lnTo>
                  <a:lnTo>
                    <a:pt x="5" y="16"/>
                  </a:lnTo>
                  <a:lnTo>
                    <a:pt x="5" y="16"/>
                  </a:lnTo>
                  <a:lnTo>
                    <a:pt x="9" y="11"/>
                  </a:lnTo>
                  <a:lnTo>
                    <a:pt x="15" y="6"/>
                  </a:lnTo>
                  <a:lnTo>
                    <a:pt x="20" y="4"/>
                  </a:lnTo>
                  <a:lnTo>
                    <a:pt x="27" y="1"/>
                  </a:lnTo>
                  <a:lnTo>
                    <a:pt x="42" y="0"/>
                  </a:lnTo>
                  <a:close/>
                </a:path>
              </a:pathLst>
            </a:custGeom>
            <a:grpFill/>
            <a:ln w="0">
              <a:solidFill>
                <a:schemeClr val="accent1"/>
              </a:solidFill>
              <a:prstDash val="solid"/>
              <a:round/>
            </a:ln>
          </p:spPr>
          <p:txBody>
            <a:bodyPr vert="horz" wrap="square" lIns="91440" tIns="45720" rIns="91440" bIns="45720" numCol="1" anchor="t" anchorCtr="0" compatLnSpc="1"/>
            <a:lstStyle/>
            <a:p>
              <a:endParaRPr lang="zh-CN" altLang="en-US">
                <a:cs typeface="+mn-ea"/>
                <a:sym typeface="+mn-lt"/>
              </a:endParaRPr>
            </a:p>
          </p:txBody>
        </p:sp>
        <p:sp>
          <p:nvSpPr>
            <p:cNvPr id="61" name="Freeform 287"/>
            <p:cNvSpPr>
              <a:spLocks noEditPoints="1"/>
            </p:cNvSpPr>
            <p:nvPr/>
          </p:nvSpPr>
          <p:spPr bwMode="auto">
            <a:xfrm>
              <a:off x="4616162" y="3858924"/>
              <a:ext cx="115888" cy="77788"/>
            </a:xfrm>
            <a:custGeom>
              <a:avLst/>
              <a:gdLst>
                <a:gd name="T0" fmla="*/ 38 w 73"/>
                <a:gd name="T1" fmla="*/ 8 h 49"/>
                <a:gd name="T2" fmla="*/ 24 w 73"/>
                <a:gd name="T3" fmla="*/ 11 h 49"/>
                <a:gd name="T4" fmla="*/ 12 w 73"/>
                <a:gd name="T5" fmla="*/ 18 h 49"/>
                <a:gd name="T6" fmla="*/ 11 w 73"/>
                <a:gd name="T7" fmla="*/ 18 h 49"/>
                <a:gd name="T8" fmla="*/ 8 w 73"/>
                <a:gd name="T9" fmla="*/ 18 h 49"/>
                <a:gd name="T10" fmla="*/ 8 w 73"/>
                <a:gd name="T11" fmla="*/ 23 h 49"/>
                <a:gd name="T12" fmla="*/ 9 w 73"/>
                <a:gd name="T13" fmla="*/ 29 h 49"/>
                <a:gd name="T14" fmla="*/ 11 w 73"/>
                <a:gd name="T15" fmla="*/ 33 h 49"/>
                <a:gd name="T16" fmla="*/ 13 w 73"/>
                <a:gd name="T17" fmla="*/ 35 h 49"/>
                <a:gd name="T18" fmla="*/ 16 w 73"/>
                <a:gd name="T19" fmla="*/ 37 h 49"/>
                <a:gd name="T20" fmla="*/ 19 w 73"/>
                <a:gd name="T21" fmla="*/ 38 h 49"/>
                <a:gd name="T22" fmla="*/ 31 w 73"/>
                <a:gd name="T23" fmla="*/ 41 h 49"/>
                <a:gd name="T24" fmla="*/ 45 w 73"/>
                <a:gd name="T25" fmla="*/ 40 h 49"/>
                <a:gd name="T26" fmla="*/ 56 w 73"/>
                <a:gd name="T27" fmla="*/ 33 h 49"/>
                <a:gd name="T28" fmla="*/ 60 w 73"/>
                <a:gd name="T29" fmla="*/ 27 h 49"/>
                <a:gd name="T30" fmla="*/ 63 w 73"/>
                <a:gd name="T31" fmla="*/ 23 h 49"/>
                <a:gd name="T32" fmla="*/ 64 w 73"/>
                <a:gd name="T33" fmla="*/ 20 h 49"/>
                <a:gd name="T34" fmla="*/ 64 w 73"/>
                <a:gd name="T35" fmla="*/ 16 h 49"/>
                <a:gd name="T36" fmla="*/ 62 w 73"/>
                <a:gd name="T37" fmla="*/ 13 h 49"/>
                <a:gd name="T38" fmla="*/ 58 w 73"/>
                <a:gd name="T39" fmla="*/ 11 h 49"/>
                <a:gd name="T40" fmla="*/ 52 w 73"/>
                <a:gd name="T41" fmla="*/ 9 h 49"/>
                <a:gd name="T42" fmla="*/ 38 w 73"/>
                <a:gd name="T43" fmla="*/ 8 h 49"/>
                <a:gd name="T44" fmla="*/ 42 w 73"/>
                <a:gd name="T45" fmla="*/ 0 h 49"/>
                <a:gd name="T46" fmla="*/ 55 w 73"/>
                <a:gd name="T47" fmla="*/ 1 h 49"/>
                <a:gd name="T48" fmla="*/ 62 w 73"/>
                <a:gd name="T49" fmla="*/ 4 h 49"/>
                <a:gd name="T50" fmla="*/ 66 w 73"/>
                <a:gd name="T51" fmla="*/ 7 h 49"/>
                <a:gd name="T52" fmla="*/ 70 w 73"/>
                <a:gd name="T53" fmla="*/ 11 h 49"/>
                <a:gd name="T54" fmla="*/ 73 w 73"/>
                <a:gd name="T55" fmla="*/ 15 h 49"/>
                <a:gd name="T56" fmla="*/ 71 w 73"/>
                <a:gd name="T57" fmla="*/ 26 h 49"/>
                <a:gd name="T58" fmla="*/ 62 w 73"/>
                <a:gd name="T59" fmla="*/ 38 h 49"/>
                <a:gd name="T60" fmla="*/ 46 w 73"/>
                <a:gd name="T61" fmla="*/ 46 h 49"/>
                <a:gd name="T62" fmla="*/ 30 w 73"/>
                <a:gd name="T63" fmla="*/ 49 h 49"/>
                <a:gd name="T64" fmla="*/ 23 w 73"/>
                <a:gd name="T65" fmla="*/ 48 h 49"/>
                <a:gd name="T66" fmla="*/ 16 w 73"/>
                <a:gd name="T67" fmla="*/ 46 h 49"/>
                <a:gd name="T68" fmla="*/ 5 w 73"/>
                <a:gd name="T69" fmla="*/ 38 h 49"/>
                <a:gd name="T70" fmla="*/ 0 w 73"/>
                <a:gd name="T71" fmla="*/ 27 h 49"/>
                <a:gd name="T72" fmla="*/ 0 w 73"/>
                <a:gd name="T73" fmla="*/ 13 h 49"/>
                <a:gd name="T74" fmla="*/ 1 w 73"/>
                <a:gd name="T75" fmla="*/ 12 h 49"/>
                <a:gd name="T76" fmla="*/ 2 w 73"/>
                <a:gd name="T77" fmla="*/ 11 h 49"/>
                <a:gd name="T78" fmla="*/ 4 w 73"/>
                <a:gd name="T79" fmla="*/ 9 h 49"/>
                <a:gd name="T80" fmla="*/ 7 w 73"/>
                <a:gd name="T81" fmla="*/ 11 h 49"/>
                <a:gd name="T82" fmla="*/ 18 w 73"/>
                <a:gd name="T83" fmla="*/ 4 h 49"/>
                <a:gd name="T84" fmla="*/ 30 w 73"/>
                <a:gd name="T85" fmla="*/ 1 h 49"/>
                <a:gd name="T86" fmla="*/ 42 w 73"/>
                <a:gd name="T87" fmla="*/ 0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73" h="49">
                  <a:moveTo>
                    <a:pt x="38" y="8"/>
                  </a:moveTo>
                  <a:lnTo>
                    <a:pt x="24" y="11"/>
                  </a:lnTo>
                  <a:lnTo>
                    <a:pt x="12" y="18"/>
                  </a:lnTo>
                  <a:lnTo>
                    <a:pt x="11" y="18"/>
                  </a:lnTo>
                  <a:lnTo>
                    <a:pt x="8" y="18"/>
                  </a:lnTo>
                  <a:lnTo>
                    <a:pt x="8" y="23"/>
                  </a:lnTo>
                  <a:lnTo>
                    <a:pt x="9" y="29"/>
                  </a:lnTo>
                  <a:lnTo>
                    <a:pt x="11" y="33"/>
                  </a:lnTo>
                  <a:lnTo>
                    <a:pt x="13" y="35"/>
                  </a:lnTo>
                  <a:lnTo>
                    <a:pt x="16" y="37"/>
                  </a:lnTo>
                  <a:lnTo>
                    <a:pt x="19" y="38"/>
                  </a:lnTo>
                  <a:lnTo>
                    <a:pt x="31" y="41"/>
                  </a:lnTo>
                  <a:lnTo>
                    <a:pt x="45" y="40"/>
                  </a:lnTo>
                  <a:lnTo>
                    <a:pt x="56" y="33"/>
                  </a:lnTo>
                  <a:lnTo>
                    <a:pt x="60" y="27"/>
                  </a:lnTo>
                  <a:lnTo>
                    <a:pt x="63" y="23"/>
                  </a:lnTo>
                  <a:lnTo>
                    <a:pt x="64" y="20"/>
                  </a:lnTo>
                  <a:lnTo>
                    <a:pt x="64" y="16"/>
                  </a:lnTo>
                  <a:lnTo>
                    <a:pt x="62" y="13"/>
                  </a:lnTo>
                  <a:lnTo>
                    <a:pt x="58" y="11"/>
                  </a:lnTo>
                  <a:lnTo>
                    <a:pt x="52" y="9"/>
                  </a:lnTo>
                  <a:lnTo>
                    <a:pt x="38" y="8"/>
                  </a:lnTo>
                  <a:close/>
                  <a:moveTo>
                    <a:pt x="42" y="0"/>
                  </a:moveTo>
                  <a:lnTo>
                    <a:pt x="55" y="1"/>
                  </a:lnTo>
                  <a:lnTo>
                    <a:pt x="62" y="4"/>
                  </a:lnTo>
                  <a:lnTo>
                    <a:pt x="66" y="7"/>
                  </a:lnTo>
                  <a:lnTo>
                    <a:pt x="70" y="11"/>
                  </a:lnTo>
                  <a:lnTo>
                    <a:pt x="73" y="15"/>
                  </a:lnTo>
                  <a:lnTo>
                    <a:pt x="71" y="26"/>
                  </a:lnTo>
                  <a:lnTo>
                    <a:pt x="62" y="38"/>
                  </a:lnTo>
                  <a:lnTo>
                    <a:pt x="46" y="46"/>
                  </a:lnTo>
                  <a:lnTo>
                    <a:pt x="30" y="49"/>
                  </a:lnTo>
                  <a:lnTo>
                    <a:pt x="23" y="48"/>
                  </a:lnTo>
                  <a:lnTo>
                    <a:pt x="16" y="46"/>
                  </a:lnTo>
                  <a:lnTo>
                    <a:pt x="5" y="38"/>
                  </a:lnTo>
                  <a:lnTo>
                    <a:pt x="0" y="27"/>
                  </a:lnTo>
                  <a:lnTo>
                    <a:pt x="0" y="13"/>
                  </a:lnTo>
                  <a:lnTo>
                    <a:pt x="1" y="12"/>
                  </a:lnTo>
                  <a:lnTo>
                    <a:pt x="2" y="11"/>
                  </a:lnTo>
                  <a:lnTo>
                    <a:pt x="4" y="9"/>
                  </a:lnTo>
                  <a:lnTo>
                    <a:pt x="7" y="11"/>
                  </a:lnTo>
                  <a:lnTo>
                    <a:pt x="18" y="4"/>
                  </a:lnTo>
                  <a:lnTo>
                    <a:pt x="30" y="1"/>
                  </a:lnTo>
                  <a:lnTo>
                    <a:pt x="42" y="0"/>
                  </a:lnTo>
                  <a:close/>
                </a:path>
              </a:pathLst>
            </a:custGeom>
            <a:grpFill/>
            <a:ln w="0">
              <a:solidFill>
                <a:schemeClr val="accent1"/>
              </a:solidFill>
              <a:prstDash val="solid"/>
              <a:round/>
            </a:ln>
          </p:spPr>
          <p:txBody>
            <a:bodyPr vert="horz" wrap="square" lIns="91440" tIns="45720" rIns="91440" bIns="45720" numCol="1" anchor="t" anchorCtr="0" compatLnSpc="1"/>
            <a:lstStyle/>
            <a:p>
              <a:endParaRPr lang="zh-CN" altLang="en-US">
                <a:cs typeface="+mn-ea"/>
                <a:sym typeface="+mn-lt"/>
              </a:endParaRPr>
            </a:p>
          </p:txBody>
        </p:sp>
        <p:sp>
          <p:nvSpPr>
            <p:cNvPr id="62" name="Freeform 288"/>
            <p:cNvSpPr>
              <a:spLocks noEditPoints="1"/>
            </p:cNvSpPr>
            <p:nvPr/>
          </p:nvSpPr>
          <p:spPr bwMode="auto">
            <a:xfrm>
              <a:off x="4746337" y="3790662"/>
              <a:ext cx="133350" cy="88900"/>
            </a:xfrm>
            <a:custGeom>
              <a:avLst/>
              <a:gdLst>
                <a:gd name="T0" fmla="*/ 55 w 84"/>
                <a:gd name="T1" fmla="*/ 8 h 56"/>
                <a:gd name="T2" fmla="*/ 42 w 84"/>
                <a:gd name="T3" fmla="*/ 10 h 56"/>
                <a:gd name="T4" fmla="*/ 28 w 84"/>
                <a:gd name="T5" fmla="*/ 14 h 56"/>
                <a:gd name="T6" fmla="*/ 17 w 84"/>
                <a:gd name="T7" fmla="*/ 22 h 56"/>
                <a:gd name="T8" fmla="*/ 11 w 84"/>
                <a:gd name="T9" fmla="*/ 34 h 56"/>
                <a:gd name="T10" fmla="*/ 24 w 84"/>
                <a:gd name="T11" fmla="*/ 43 h 56"/>
                <a:gd name="T12" fmla="*/ 40 w 84"/>
                <a:gd name="T13" fmla="*/ 48 h 56"/>
                <a:gd name="T14" fmla="*/ 57 w 84"/>
                <a:gd name="T15" fmla="*/ 48 h 56"/>
                <a:gd name="T16" fmla="*/ 61 w 84"/>
                <a:gd name="T17" fmla="*/ 47 h 56"/>
                <a:gd name="T18" fmla="*/ 64 w 84"/>
                <a:gd name="T19" fmla="*/ 45 h 56"/>
                <a:gd name="T20" fmla="*/ 68 w 84"/>
                <a:gd name="T21" fmla="*/ 44 h 56"/>
                <a:gd name="T22" fmla="*/ 71 w 84"/>
                <a:gd name="T23" fmla="*/ 41 h 56"/>
                <a:gd name="T24" fmla="*/ 73 w 84"/>
                <a:gd name="T25" fmla="*/ 37 h 56"/>
                <a:gd name="T26" fmla="*/ 75 w 84"/>
                <a:gd name="T27" fmla="*/ 33 h 56"/>
                <a:gd name="T28" fmla="*/ 76 w 84"/>
                <a:gd name="T29" fmla="*/ 27 h 56"/>
                <a:gd name="T30" fmla="*/ 76 w 84"/>
                <a:gd name="T31" fmla="*/ 22 h 56"/>
                <a:gd name="T32" fmla="*/ 75 w 84"/>
                <a:gd name="T33" fmla="*/ 18 h 56"/>
                <a:gd name="T34" fmla="*/ 72 w 84"/>
                <a:gd name="T35" fmla="*/ 14 h 56"/>
                <a:gd name="T36" fmla="*/ 69 w 84"/>
                <a:gd name="T37" fmla="*/ 12 h 56"/>
                <a:gd name="T38" fmla="*/ 65 w 84"/>
                <a:gd name="T39" fmla="*/ 10 h 56"/>
                <a:gd name="T40" fmla="*/ 62 w 84"/>
                <a:gd name="T41" fmla="*/ 8 h 56"/>
                <a:gd name="T42" fmla="*/ 58 w 84"/>
                <a:gd name="T43" fmla="*/ 8 h 56"/>
                <a:gd name="T44" fmla="*/ 55 w 84"/>
                <a:gd name="T45" fmla="*/ 8 h 56"/>
                <a:gd name="T46" fmla="*/ 57 w 84"/>
                <a:gd name="T47" fmla="*/ 0 h 56"/>
                <a:gd name="T48" fmla="*/ 69 w 84"/>
                <a:gd name="T49" fmla="*/ 3 h 56"/>
                <a:gd name="T50" fmla="*/ 77 w 84"/>
                <a:gd name="T51" fmla="*/ 8 h 56"/>
                <a:gd name="T52" fmla="*/ 83 w 84"/>
                <a:gd name="T53" fmla="*/ 16 h 56"/>
                <a:gd name="T54" fmla="*/ 84 w 84"/>
                <a:gd name="T55" fmla="*/ 27 h 56"/>
                <a:gd name="T56" fmla="*/ 80 w 84"/>
                <a:gd name="T57" fmla="*/ 41 h 56"/>
                <a:gd name="T58" fmla="*/ 72 w 84"/>
                <a:gd name="T59" fmla="*/ 51 h 56"/>
                <a:gd name="T60" fmla="*/ 60 w 84"/>
                <a:gd name="T61" fmla="*/ 56 h 56"/>
                <a:gd name="T62" fmla="*/ 53 w 84"/>
                <a:gd name="T63" fmla="*/ 56 h 56"/>
                <a:gd name="T64" fmla="*/ 47 w 84"/>
                <a:gd name="T65" fmla="*/ 56 h 56"/>
                <a:gd name="T66" fmla="*/ 28 w 84"/>
                <a:gd name="T67" fmla="*/ 54 h 56"/>
                <a:gd name="T68" fmla="*/ 11 w 84"/>
                <a:gd name="T69" fmla="*/ 45 h 56"/>
                <a:gd name="T70" fmla="*/ 0 w 84"/>
                <a:gd name="T71" fmla="*/ 33 h 56"/>
                <a:gd name="T72" fmla="*/ 0 w 84"/>
                <a:gd name="T73" fmla="*/ 32 h 56"/>
                <a:gd name="T74" fmla="*/ 0 w 84"/>
                <a:gd name="T75" fmla="*/ 29 h 56"/>
                <a:gd name="T76" fmla="*/ 3 w 84"/>
                <a:gd name="T77" fmla="*/ 27 h 56"/>
                <a:gd name="T78" fmla="*/ 4 w 84"/>
                <a:gd name="T79" fmla="*/ 27 h 56"/>
                <a:gd name="T80" fmla="*/ 13 w 84"/>
                <a:gd name="T81" fmla="*/ 15 h 56"/>
                <a:gd name="T82" fmla="*/ 25 w 84"/>
                <a:gd name="T83" fmla="*/ 5 h 56"/>
                <a:gd name="T84" fmla="*/ 40 w 84"/>
                <a:gd name="T85" fmla="*/ 1 h 56"/>
                <a:gd name="T86" fmla="*/ 57 w 84"/>
                <a:gd name="T87" fmla="*/ 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84" h="56">
                  <a:moveTo>
                    <a:pt x="55" y="8"/>
                  </a:moveTo>
                  <a:lnTo>
                    <a:pt x="42" y="10"/>
                  </a:lnTo>
                  <a:lnTo>
                    <a:pt x="28" y="14"/>
                  </a:lnTo>
                  <a:lnTo>
                    <a:pt x="17" y="22"/>
                  </a:lnTo>
                  <a:lnTo>
                    <a:pt x="11" y="34"/>
                  </a:lnTo>
                  <a:lnTo>
                    <a:pt x="24" y="43"/>
                  </a:lnTo>
                  <a:lnTo>
                    <a:pt x="40" y="48"/>
                  </a:lnTo>
                  <a:lnTo>
                    <a:pt x="57" y="48"/>
                  </a:lnTo>
                  <a:lnTo>
                    <a:pt x="61" y="47"/>
                  </a:lnTo>
                  <a:lnTo>
                    <a:pt x="64" y="45"/>
                  </a:lnTo>
                  <a:lnTo>
                    <a:pt x="68" y="44"/>
                  </a:lnTo>
                  <a:lnTo>
                    <a:pt x="71" y="41"/>
                  </a:lnTo>
                  <a:lnTo>
                    <a:pt x="73" y="37"/>
                  </a:lnTo>
                  <a:lnTo>
                    <a:pt x="75" y="33"/>
                  </a:lnTo>
                  <a:lnTo>
                    <a:pt x="76" y="27"/>
                  </a:lnTo>
                  <a:lnTo>
                    <a:pt x="76" y="22"/>
                  </a:lnTo>
                  <a:lnTo>
                    <a:pt x="75" y="18"/>
                  </a:lnTo>
                  <a:lnTo>
                    <a:pt x="72" y="14"/>
                  </a:lnTo>
                  <a:lnTo>
                    <a:pt x="69" y="12"/>
                  </a:lnTo>
                  <a:lnTo>
                    <a:pt x="65" y="10"/>
                  </a:lnTo>
                  <a:lnTo>
                    <a:pt x="62" y="8"/>
                  </a:lnTo>
                  <a:lnTo>
                    <a:pt x="58" y="8"/>
                  </a:lnTo>
                  <a:lnTo>
                    <a:pt x="55" y="8"/>
                  </a:lnTo>
                  <a:close/>
                  <a:moveTo>
                    <a:pt x="57" y="0"/>
                  </a:moveTo>
                  <a:lnTo>
                    <a:pt x="69" y="3"/>
                  </a:lnTo>
                  <a:lnTo>
                    <a:pt x="77" y="8"/>
                  </a:lnTo>
                  <a:lnTo>
                    <a:pt x="83" y="16"/>
                  </a:lnTo>
                  <a:lnTo>
                    <a:pt x="84" y="27"/>
                  </a:lnTo>
                  <a:lnTo>
                    <a:pt x="80" y="41"/>
                  </a:lnTo>
                  <a:lnTo>
                    <a:pt x="72" y="51"/>
                  </a:lnTo>
                  <a:lnTo>
                    <a:pt x="60" y="56"/>
                  </a:lnTo>
                  <a:lnTo>
                    <a:pt x="53" y="56"/>
                  </a:lnTo>
                  <a:lnTo>
                    <a:pt x="47" y="56"/>
                  </a:lnTo>
                  <a:lnTo>
                    <a:pt x="28" y="54"/>
                  </a:lnTo>
                  <a:lnTo>
                    <a:pt x="11" y="45"/>
                  </a:lnTo>
                  <a:lnTo>
                    <a:pt x="0" y="33"/>
                  </a:lnTo>
                  <a:lnTo>
                    <a:pt x="0" y="32"/>
                  </a:lnTo>
                  <a:lnTo>
                    <a:pt x="0" y="29"/>
                  </a:lnTo>
                  <a:lnTo>
                    <a:pt x="3" y="27"/>
                  </a:lnTo>
                  <a:lnTo>
                    <a:pt x="4" y="27"/>
                  </a:lnTo>
                  <a:lnTo>
                    <a:pt x="13" y="15"/>
                  </a:lnTo>
                  <a:lnTo>
                    <a:pt x="25" y="5"/>
                  </a:lnTo>
                  <a:lnTo>
                    <a:pt x="40" y="1"/>
                  </a:lnTo>
                  <a:lnTo>
                    <a:pt x="57" y="0"/>
                  </a:lnTo>
                  <a:close/>
                </a:path>
              </a:pathLst>
            </a:custGeom>
            <a:grpFill/>
            <a:ln w="0">
              <a:solidFill>
                <a:schemeClr val="accent1"/>
              </a:solidFill>
              <a:prstDash val="solid"/>
              <a:round/>
            </a:ln>
          </p:spPr>
          <p:txBody>
            <a:bodyPr vert="horz" wrap="square" lIns="91440" tIns="45720" rIns="91440" bIns="45720" numCol="1" anchor="t" anchorCtr="0" compatLnSpc="1"/>
            <a:lstStyle/>
            <a:p>
              <a:endParaRPr lang="zh-CN" altLang="en-US">
                <a:cs typeface="+mn-ea"/>
                <a:sym typeface="+mn-lt"/>
              </a:endParaRPr>
            </a:p>
          </p:txBody>
        </p:sp>
        <p:sp>
          <p:nvSpPr>
            <p:cNvPr id="63" name="Freeform 289"/>
            <p:cNvSpPr>
              <a:spLocks noEditPoints="1"/>
            </p:cNvSpPr>
            <p:nvPr/>
          </p:nvSpPr>
          <p:spPr bwMode="auto">
            <a:xfrm>
              <a:off x="3628737" y="2963574"/>
              <a:ext cx="1481138" cy="1292225"/>
            </a:xfrm>
            <a:custGeom>
              <a:avLst/>
              <a:gdLst>
                <a:gd name="T0" fmla="*/ 494 w 933"/>
                <a:gd name="T1" fmla="*/ 773 h 814"/>
                <a:gd name="T2" fmla="*/ 324 w 933"/>
                <a:gd name="T3" fmla="*/ 756 h 814"/>
                <a:gd name="T4" fmla="*/ 82 w 933"/>
                <a:gd name="T5" fmla="*/ 710 h 814"/>
                <a:gd name="T6" fmla="*/ 274 w 933"/>
                <a:gd name="T7" fmla="*/ 700 h 814"/>
                <a:gd name="T8" fmla="*/ 294 w 933"/>
                <a:gd name="T9" fmla="*/ 730 h 814"/>
                <a:gd name="T10" fmla="*/ 334 w 933"/>
                <a:gd name="T11" fmla="*/ 750 h 814"/>
                <a:gd name="T12" fmla="*/ 350 w 933"/>
                <a:gd name="T13" fmla="*/ 744 h 814"/>
                <a:gd name="T14" fmla="*/ 638 w 933"/>
                <a:gd name="T15" fmla="*/ 509 h 814"/>
                <a:gd name="T16" fmla="*/ 608 w 933"/>
                <a:gd name="T17" fmla="*/ 488 h 814"/>
                <a:gd name="T18" fmla="*/ 536 w 933"/>
                <a:gd name="T19" fmla="*/ 241 h 814"/>
                <a:gd name="T20" fmla="*/ 477 w 933"/>
                <a:gd name="T21" fmla="*/ 75 h 814"/>
                <a:gd name="T22" fmla="*/ 549 w 933"/>
                <a:gd name="T23" fmla="*/ 221 h 814"/>
                <a:gd name="T24" fmla="*/ 660 w 933"/>
                <a:gd name="T25" fmla="*/ 186 h 814"/>
                <a:gd name="T26" fmla="*/ 595 w 933"/>
                <a:gd name="T27" fmla="*/ 21 h 814"/>
                <a:gd name="T28" fmla="*/ 609 w 933"/>
                <a:gd name="T29" fmla="*/ 14 h 814"/>
                <a:gd name="T30" fmla="*/ 587 w 933"/>
                <a:gd name="T31" fmla="*/ 58 h 814"/>
                <a:gd name="T32" fmla="*/ 573 w 933"/>
                <a:gd name="T33" fmla="*/ 62 h 814"/>
                <a:gd name="T34" fmla="*/ 584 w 933"/>
                <a:gd name="T35" fmla="*/ 17 h 814"/>
                <a:gd name="T36" fmla="*/ 649 w 933"/>
                <a:gd name="T37" fmla="*/ 110 h 814"/>
                <a:gd name="T38" fmla="*/ 562 w 933"/>
                <a:gd name="T39" fmla="*/ 247 h 814"/>
                <a:gd name="T40" fmla="*/ 681 w 933"/>
                <a:gd name="T41" fmla="*/ 425 h 814"/>
                <a:gd name="T42" fmla="*/ 714 w 933"/>
                <a:gd name="T43" fmla="*/ 462 h 814"/>
                <a:gd name="T44" fmla="*/ 854 w 933"/>
                <a:gd name="T45" fmla="*/ 475 h 814"/>
                <a:gd name="T46" fmla="*/ 863 w 933"/>
                <a:gd name="T47" fmla="*/ 711 h 814"/>
                <a:gd name="T48" fmla="*/ 839 w 933"/>
                <a:gd name="T49" fmla="*/ 718 h 814"/>
                <a:gd name="T50" fmla="*/ 797 w 933"/>
                <a:gd name="T51" fmla="*/ 744 h 814"/>
                <a:gd name="T52" fmla="*/ 795 w 933"/>
                <a:gd name="T53" fmla="*/ 719 h 814"/>
                <a:gd name="T54" fmla="*/ 805 w 933"/>
                <a:gd name="T55" fmla="*/ 675 h 814"/>
                <a:gd name="T56" fmla="*/ 780 w 933"/>
                <a:gd name="T57" fmla="*/ 648 h 814"/>
                <a:gd name="T58" fmla="*/ 815 w 933"/>
                <a:gd name="T59" fmla="*/ 634 h 814"/>
                <a:gd name="T60" fmla="*/ 826 w 933"/>
                <a:gd name="T61" fmla="*/ 646 h 814"/>
                <a:gd name="T62" fmla="*/ 854 w 933"/>
                <a:gd name="T63" fmla="*/ 668 h 814"/>
                <a:gd name="T64" fmla="*/ 831 w 933"/>
                <a:gd name="T65" fmla="*/ 696 h 814"/>
                <a:gd name="T66" fmla="*/ 849 w 933"/>
                <a:gd name="T67" fmla="*/ 485 h 814"/>
                <a:gd name="T68" fmla="*/ 733 w 933"/>
                <a:gd name="T69" fmla="*/ 456 h 814"/>
                <a:gd name="T70" fmla="*/ 633 w 933"/>
                <a:gd name="T71" fmla="*/ 531 h 814"/>
                <a:gd name="T72" fmla="*/ 208 w 933"/>
                <a:gd name="T73" fmla="*/ 480 h 814"/>
                <a:gd name="T74" fmla="*/ 225 w 933"/>
                <a:gd name="T75" fmla="*/ 692 h 814"/>
                <a:gd name="T76" fmla="*/ 474 w 933"/>
                <a:gd name="T77" fmla="*/ 751 h 814"/>
                <a:gd name="T78" fmla="*/ 682 w 933"/>
                <a:gd name="T79" fmla="*/ 772 h 814"/>
                <a:gd name="T80" fmla="*/ 932 w 933"/>
                <a:gd name="T81" fmla="*/ 755 h 814"/>
                <a:gd name="T82" fmla="*/ 649 w 933"/>
                <a:gd name="T83" fmla="*/ 807 h 814"/>
                <a:gd name="T84" fmla="*/ 458 w 933"/>
                <a:gd name="T85" fmla="*/ 794 h 814"/>
                <a:gd name="T86" fmla="*/ 319 w 933"/>
                <a:gd name="T87" fmla="*/ 783 h 814"/>
                <a:gd name="T88" fmla="*/ 310 w 933"/>
                <a:gd name="T89" fmla="*/ 791 h 814"/>
                <a:gd name="T90" fmla="*/ 277 w 933"/>
                <a:gd name="T91" fmla="*/ 769 h 814"/>
                <a:gd name="T92" fmla="*/ 95 w 933"/>
                <a:gd name="T93" fmla="*/ 745 h 814"/>
                <a:gd name="T94" fmla="*/ 240 w 933"/>
                <a:gd name="T95" fmla="*/ 737 h 814"/>
                <a:gd name="T96" fmla="*/ 239 w 933"/>
                <a:gd name="T97" fmla="*/ 719 h 814"/>
                <a:gd name="T98" fmla="*/ 60 w 933"/>
                <a:gd name="T99" fmla="*/ 715 h 814"/>
                <a:gd name="T100" fmla="*/ 86 w 933"/>
                <a:gd name="T101" fmla="*/ 697 h 814"/>
                <a:gd name="T102" fmla="*/ 171 w 933"/>
                <a:gd name="T103" fmla="*/ 584 h 814"/>
                <a:gd name="T104" fmla="*/ 316 w 933"/>
                <a:gd name="T105" fmla="*/ 521 h 814"/>
                <a:gd name="T106" fmla="*/ 583 w 933"/>
                <a:gd name="T107" fmla="*/ 484 h 814"/>
                <a:gd name="T108" fmla="*/ 449 w 933"/>
                <a:gd name="T109" fmla="*/ 481 h 814"/>
                <a:gd name="T110" fmla="*/ 469 w 933"/>
                <a:gd name="T111" fmla="*/ 298 h 814"/>
                <a:gd name="T112" fmla="*/ 564 w 933"/>
                <a:gd name="T113" fmla="*/ 467 h 814"/>
                <a:gd name="T114" fmla="*/ 608 w 933"/>
                <a:gd name="T115" fmla="*/ 453 h 814"/>
                <a:gd name="T116" fmla="*/ 602 w 933"/>
                <a:gd name="T117" fmla="*/ 280 h 814"/>
                <a:gd name="T118" fmla="*/ 477 w 933"/>
                <a:gd name="T119" fmla="*/ 285 h 814"/>
                <a:gd name="T120" fmla="*/ 542 w 933"/>
                <a:gd name="T121" fmla="*/ 270 h 814"/>
                <a:gd name="T122" fmla="*/ 455 w 933"/>
                <a:gd name="T123" fmla="*/ 222 h 814"/>
                <a:gd name="T124" fmla="*/ 471 w 933"/>
                <a:gd name="T125" fmla="*/ 69 h 8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933" h="814">
                  <a:moveTo>
                    <a:pt x="335" y="769"/>
                  </a:moveTo>
                  <a:lnTo>
                    <a:pt x="332" y="769"/>
                  </a:lnTo>
                  <a:lnTo>
                    <a:pt x="331" y="769"/>
                  </a:lnTo>
                  <a:lnTo>
                    <a:pt x="330" y="770"/>
                  </a:lnTo>
                  <a:lnTo>
                    <a:pt x="335" y="769"/>
                  </a:lnTo>
                  <a:close/>
                  <a:moveTo>
                    <a:pt x="491" y="756"/>
                  </a:moveTo>
                  <a:lnTo>
                    <a:pt x="481" y="758"/>
                  </a:lnTo>
                  <a:lnTo>
                    <a:pt x="473" y="759"/>
                  </a:lnTo>
                  <a:lnTo>
                    <a:pt x="481" y="761"/>
                  </a:lnTo>
                  <a:lnTo>
                    <a:pt x="488" y="762"/>
                  </a:lnTo>
                  <a:lnTo>
                    <a:pt x="495" y="766"/>
                  </a:lnTo>
                  <a:lnTo>
                    <a:pt x="495" y="768"/>
                  </a:lnTo>
                  <a:lnTo>
                    <a:pt x="496" y="769"/>
                  </a:lnTo>
                  <a:lnTo>
                    <a:pt x="495" y="772"/>
                  </a:lnTo>
                  <a:lnTo>
                    <a:pt x="494" y="773"/>
                  </a:lnTo>
                  <a:lnTo>
                    <a:pt x="485" y="779"/>
                  </a:lnTo>
                  <a:lnTo>
                    <a:pt x="480" y="783"/>
                  </a:lnTo>
                  <a:lnTo>
                    <a:pt x="473" y="787"/>
                  </a:lnTo>
                  <a:lnTo>
                    <a:pt x="469" y="791"/>
                  </a:lnTo>
                  <a:lnTo>
                    <a:pt x="492" y="792"/>
                  </a:lnTo>
                  <a:lnTo>
                    <a:pt x="516" y="791"/>
                  </a:lnTo>
                  <a:lnTo>
                    <a:pt x="544" y="790"/>
                  </a:lnTo>
                  <a:lnTo>
                    <a:pt x="540" y="787"/>
                  </a:lnTo>
                  <a:lnTo>
                    <a:pt x="532" y="781"/>
                  </a:lnTo>
                  <a:lnTo>
                    <a:pt x="527" y="776"/>
                  </a:lnTo>
                  <a:lnTo>
                    <a:pt x="521" y="772"/>
                  </a:lnTo>
                  <a:lnTo>
                    <a:pt x="513" y="763"/>
                  </a:lnTo>
                  <a:lnTo>
                    <a:pt x="503" y="758"/>
                  </a:lnTo>
                  <a:lnTo>
                    <a:pt x="491" y="756"/>
                  </a:lnTo>
                  <a:close/>
                  <a:moveTo>
                    <a:pt x="324" y="756"/>
                  </a:moveTo>
                  <a:lnTo>
                    <a:pt x="330" y="761"/>
                  </a:lnTo>
                  <a:lnTo>
                    <a:pt x="331" y="761"/>
                  </a:lnTo>
                  <a:lnTo>
                    <a:pt x="336" y="758"/>
                  </a:lnTo>
                  <a:lnTo>
                    <a:pt x="331" y="756"/>
                  </a:lnTo>
                  <a:lnTo>
                    <a:pt x="324" y="756"/>
                  </a:lnTo>
                  <a:close/>
                  <a:moveTo>
                    <a:pt x="263" y="718"/>
                  </a:moveTo>
                  <a:lnTo>
                    <a:pt x="266" y="719"/>
                  </a:lnTo>
                  <a:lnTo>
                    <a:pt x="268" y="722"/>
                  </a:lnTo>
                  <a:lnTo>
                    <a:pt x="269" y="723"/>
                  </a:lnTo>
                  <a:lnTo>
                    <a:pt x="274" y="725"/>
                  </a:lnTo>
                  <a:lnTo>
                    <a:pt x="281" y="726"/>
                  </a:lnTo>
                  <a:lnTo>
                    <a:pt x="288" y="723"/>
                  </a:lnTo>
                  <a:lnTo>
                    <a:pt x="277" y="721"/>
                  </a:lnTo>
                  <a:lnTo>
                    <a:pt x="263" y="718"/>
                  </a:lnTo>
                  <a:close/>
                  <a:moveTo>
                    <a:pt x="82" y="710"/>
                  </a:moveTo>
                  <a:lnTo>
                    <a:pt x="71" y="712"/>
                  </a:lnTo>
                  <a:lnTo>
                    <a:pt x="83" y="717"/>
                  </a:lnTo>
                  <a:lnTo>
                    <a:pt x="97" y="718"/>
                  </a:lnTo>
                  <a:lnTo>
                    <a:pt x="113" y="718"/>
                  </a:lnTo>
                  <a:lnTo>
                    <a:pt x="104" y="715"/>
                  </a:lnTo>
                  <a:lnTo>
                    <a:pt x="95" y="712"/>
                  </a:lnTo>
                  <a:lnTo>
                    <a:pt x="82" y="710"/>
                  </a:lnTo>
                  <a:close/>
                  <a:moveTo>
                    <a:pt x="272" y="695"/>
                  </a:moveTo>
                  <a:lnTo>
                    <a:pt x="255" y="695"/>
                  </a:lnTo>
                  <a:lnTo>
                    <a:pt x="239" y="699"/>
                  </a:lnTo>
                  <a:lnTo>
                    <a:pt x="221" y="704"/>
                  </a:lnTo>
                  <a:lnTo>
                    <a:pt x="228" y="704"/>
                  </a:lnTo>
                  <a:lnTo>
                    <a:pt x="243" y="701"/>
                  </a:lnTo>
                  <a:lnTo>
                    <a:pt x="259" y="700"/>
                  </a:lnTo>
                  <a:lnTo>
                    <a:pt x="274" y="700"/>
                  </a:lnTo>
                  <a:lnTo>
                    <a:pt x="279" y="700"/>
                  </a:lnTo>
                  <a:lnTo>
                    <a:pt x="280" y="700"/>
                  </a:lnTo>
                  <a:lnTo>
                    <a:pt x="281" y="701"/>
                  </a:lnTo>
                  <a:lnTo>
                    <a:pt x="283" y="703"/>
                  </a:lnTo>
                  <a:lnTo>
                    <a:pt x="283" y="706"/>
                  </a:lnTo>
                  <a:lnTo>
                    <a:pt x="281" y="707"/>
                  </a:lnTo>
                  <a:lnTo>
                    <a:pt x="279" y="707"/>
                  </a:lnTo>
                  <a:lnTo>
                    <a:pt x="262" y="710"/>
                  </a:lnTo>
                  <a:lnTo>
                    <a:pt x="283" y="714"/>
                  </a:lnTo>
                  <a:lnTo>
                    <a:pt x="299" y="719"/>
                  </a:lnTo>
                  <a:lnTo>
                    <a:pt x="301" y="721"/>
                  </a:lnTo>
                  <a:lnTo>
                    <a:pt x="301" y="723"/>
                  </a:lnTo>
                  <a:lnTo>
                    <a:pt x="301" y="725"/>
                  </a:lnTo>
                  <a:lnTo>
                    <a:pt x="299" y="726"/>
                  </a:lnTo>
                  <a:lnTo>
                    <a:pt x="294" y="730"/>
                  </a:lnTo>
                  <a:lnTo>
                    <a:pt x="287" y="733"/>
                  </a:lnTo>
                  <a:lnTo>
                    <a:pt x="286" y="734"/>
                  </a:lnTo>
                  <a:lnTo>
                    <a:pt x="284" y="734"/>
                  </a:lnTo>
                  <a:lnTo>
                    <a:pt x="265" y="741"/>
                  </a:lnTo>
                  <a:lnTo>
                    <a:pt x="244" y="745"/>
                  </a:lnTo>
                  <a:lnTo>
                    <a:pt x="241" y="747"/>
                  </a:lnTo>
                  <a:lnTo>
                    <a:pt x="268" y="744"/>
                  </a:lnTo>
                  <a:lnTo>
                    <a:pt x="292" y="740"/>
                  </a:lnTo>
                  <a:lnTo>
                    <a:pt x="294" y="740"/>
                  </a:lnTo>
                  <a:lnTo>
                    <a:pt x="297" y="741"/>
                  </a:lnTo>
                  <a:lnTo>
                    <a:pt x="297" y="743"/>
                  </a:lnTo>
                  <a:lnTo>
                    <a:pt x="298" y="744"/>
                  </a:lnTo>
                  <a:lnTo>
                    <a:pt x="297" y="747"/>
                  </a:lnTo>
                  <a:lnTo>
                    <a:pt x="316" y="747"/>
                  </a:lnTo>
                  <a:lnTo>
                    <a:pt x="334" y="750"/>
                  </a:lnTo>
                  <a:lnTo>
                    <a:pt x="348" y="755"/>
                  </a:lnTo>
                  <a:lnTo>
                    <a:pt x="350" y="756"/>
                  </a:lnTo>
                  <a:lnTo>
                    <a:pt x="350" y="758"/>
                  </a:lnTo>
                  <a:lnTo>
                    <a:pt x="350" y="759"/>
                  </a:lnTo>
                  <a:lnTo>
                    <a:pt x="352" y="759"/>
                  </a:lnTo>
                  <a:lnTo>
                    <a:pt x="353" y="759"/>
                  </a:lnTo>
                  <a:lnTo>
                    <a:pt x="356" y="762"/>
                  </a:lnTo>
                  <a:lnTo>
                    <a:pt x="356" y="763"/>
                  </a:lnTo>
                  <a:lnTo>
                    <a:pt x="354" y="766"/>
                  </a:lnTo>
                  <a:lnTo>
                    <a:pt x="352" y="769"/>
                  </a:lnTo>
                  <a:lnTo>
                    <a:pt x="348" y="772"/>
                  </a:lnTo>
                  <a:lnTo>
                    <a:pt x="379" y="766"/>
                  </a:lnTo>
                  <a:lnTo>
                    <a:pt x="396" y="763"/>
                  </a:lnTo>
                  <a:lnTo>
                    <a:pt x="374" y="755"/>
                  </a:lnTo>
                  <a:lnTo>
                    <a:pt x="350" y="744"/>
                  </a:lnTo>
                  <a:lnTo>
                    <a:pt x="338" y="736"/>
                  </a:lnTo>
                  <a:lnTo>
                    <a:pt x="323" y="723"/>
                  </a:lnTo>
                  <a:lnTo>
                    <a:pt x="306" y="710"/>
                  </a:lnTo>
                  <a:lnTo>
                    <a:pt x="288" y="699"/>
                  </a:lnTo>
                  <a:lnTo>
                    <a:pt x="272" y="695"/>
                  </a:lnTo>
                  <a:close/>
                  <a:moveTo>
                    <a:pt x="633" y="499"/>
                  </a:moveTo>
                  <a:lnTo>
                    <a:pt x="631" y="502"/>
                  </a:lnTo>
                  <a:lnTo>
                    <a:pt x="630" y="502"/>
                  </a:lnTo>
                  <a:lnTo>
                    <a:pt x="627" y="502"/>
                  </a:lnTo>
                  <a:lnTo>
                    <a:pt x="626" y="502"/>
                  </a:lnTo>
                  <a:lnTo>
                    <a:pt x="631" y="509"/>
                  </a:lnTo>
                  <a:lnTo>
                    <a:pt x="637" y="517"/>
                  </a:lnTo>
                  <a:lnTo>
                    <a:pt x="640" y="515"/>
                  </a:lnTo>
                  <a:lnTo>
                    <a:pt x="640" y="513"/>
                  </a:lnTo>
                  <a:lnTo>
                    <a:pt x="638" y="509"/>
                  </a:lnTo>
                  <a:lnTo>
                    <a:pt x="635" y="504"/>
                  </a:lnTo>
                  <a:lnTo>
                    <a:pt x="633" y="499"/>
                  </a:lnTo>
                  <a:close/>
                  <a:moveTo>
                    <a:pt x="597" y="471"/>
                  </a:moveTo>
                  <a:lnTo>
                    <a:pt x="590" y="471"/>
                  </a:lnTo>
                  <a:lnTo>
                    <a:pt x="600" y="484"/>
                  </a:lnTo>
                  <a:lnTo>
                    <a:pt x="606" y="496"/>
                  </a:lnTo>
                  <a:lnTo>
                    <a:pt x="609" y="502"/>
                  </a:lnTo>
                  <a:lnTo>
                    <a:pt x="613" y="509"/>
                  </a:lnTo>
                  <a:lnTo>
                    <a:pt x="613" y="509"/>
                  </a:lnTo>
                  <a:lnTo>
                    <a:pt x="618" y="514"/>
                  </a:lnTo>
                  <a:lnTo>
                    <a:pt x="623" y="517"/>
                  </a:lnTo>
                  <a:lnTo>
                    <a:pt x="627" y="520"/>
                  </a:lnTo>
                  <a:lnTo>
                    <a:pt x="629" y="520"/>
                  </a:lnTo>
                  <a:lnTo>
                    <a:pt x="618" y="504"/>
                  </a:lnTo>
                  <a:lnTo>
                    <a:pt x="608" y="488"/>
                  </a:lnTo>
                  <a:lnTo>
                    <a:pt x="598" y="475"/>
                  </a:lnTo>
                  <a:lnTo>
                    <a:pt x="598" y="475"/>
                  </a:lnTo>
                  <a:lnTo>
                    <a:pt x="597" y="473"/>
                  </a:lnTo>
                  <a:lnTo>
                    <a:pt x="597" y="471"/>
                  </a:lnTo>
                  <a:close/>
                  <a:moveTo>
                    <a:pt x="605" y="470"/>
                  </a:moveTo>
                  <a:lnTo>
                    <a:pt x="604" y="470"/>
                  </a:lnTo>
                  <a:lnTo>
                    <a:pt x="605" y="470"/>
                  </a:lnTo>
                  <a:lnTo>
                    <a:pt x="605" y="470"/>
                  </a:lnTo>
                  <a:close/>
                  <a:moveTo>
                    <a:pt x="538" y="228"/>
                  </a:moveTo>
                  <a:lnTo>
                    <a:pt x="538" y="228"/>
                  </a:lnTo>
                  <a:lnTo>
                    <a:pt x="536" y="230"/>
                  </a:lnTo>
                  <a:lnTo>
                    <a:pt x="538" y="233"/>
                  </a:lnTo>
                  <a:lnTo>
                    <a:pt x="536" y="234"/>
                  </a:lnTo>
                  <a:lnTo>
                    <a:pt x="535" y="239"/>
                  </a:lnTo>
                  <a:lnTo>
                    <a:pt x="536" y="241"/>
                  </a:lnTo>
                  <a:lnTo>
                    <a:pt x="538" y="245"/>
                  </a:lnTo>
                  <a:lnTo>
                    <a:pt x="538" y="248"/>
                  </a:lnTo>
                  <a:lnTo>
                    <a:pt x="539" y="252"/>
                  </a:lnTo>
                  <a:lnTo>
                    <a:pt x="539" y="255"/>
                  </a:lnTo>
                  <a:lnTo>
                    <a:pt x="536" y="256"/>
                  </a:lnTo>
                  <a:lnTo>
                    <a:pt x="538" y="259"/>
                  </a:lnTo>
                  <a:lnTo>
                    <a:pt x="540" y="251"/>
                  </a:lnTo>
                  <a:lnTo>
                    <a:pt x="543" y="243"/>
                  </a:lnTo>
                  <a:lnTo>
                    <a:pt x="544" y="236"/>
                  </a:lnTo>
                  <a:lnTo>
                    <a:pt x="546" y="229"/>
                  </a:lnTo>
                  <a:lnTo>
                    <a:pt x="538" y="228"/>
                  </a:lnTo>
                  <a:close/>
                  <a:moveTo>
                    <a:pt x="514" y="68"/>
                  </a:moveTo>
                  <a:lnTo>
                    <a:pt x="499" y="69"/>
                  </a:lnTo>
                  <a:lnTo>
                    <a:pt x="485" y="70"/>
                  </a:lnTo>
                  <a:lnTo>
                    <a:pt x="477" y="75"/>
                  </a:lnTo>
                  <a:lnTo>
                    <a:pt x="476" y="77"/>
                  </a:lnTo>
                  <a:lnTo>
                    <a:pt x="474" y="79"/>
                  </a:lnTo>
                  <a:lnTo>
                    <a:pt x="474" y="81"/>
                  </a:lnTo>
                  <a:lnTo>
                    <a:pt x="474" y="83"/>
                  </a:lnTo>
                  <a:lnTo>
                    <a:pt x="474" y="84"/>
                  </a:lnTo>
                  <a:lnTo>
                    <a:pt x="474" y="86"/>
                  </a:lnTo>
                  <a:lnTo>
                    <a:pt x="481" y="104"/>
                  </a:lnTo>
                  <a:lnTo>
                    <a:pt x="484" y="126"/>
                  </a:lnTo>
                  <a:lnTo>
                    <a:pt x="483" y="149"/>
                  </a:lnTo>
                  <a:lnTo>
                    <a:pt x="478" y="174"/>
                  </a:lnTo>
                  <a:lnTo>
                    <a:pt x="473" y="196"/>
                  </a:lnTo>
                  <a:lnTo>
                    <a:pt x="466" y="215"/>
                  </a:lnTo>
                  <a:lnTo>
                    <a:pt x="488" y="216"/>
                  </a:lnTo>
                  <a:lnTo>
                    <a:pt x="547" y="221"/>
                  </a:lnTo>
                  <a:lnTo>
                    <a:pt x="549" y="221"/>
                  </a:lnTo>
                  <a:lnTo>
                    <a:pt x="549" y="221"/>
                  </a:lnTo>
                  <a:lnTo>
                    <a:pt x="550" y="219"/>
                  </a:lnTo>
                  <a:lnTo>
                    <a:pt x="553" y="219"/>
                  </a:lnTo>
                  <a:lnTo>
                    <a:pt x="554" y="219"/>
                  </a:lnTo>
                  <a:lnTo>
                    <a:pt x="557" y="221"/>
                  </a:lnTo>
                  <a:lnTo>
                    <a:pt x="557" y="222"/>
                  </a:lnTo>
                  <a:lnTo>
                    <a:pt x="598" y="225"/>
                  </a:lnTo>
                  <a:lnTo>
                    <a:pt x="606" y="226"/>
                  </a:lnTo>
                  <a:lnTo>
                    <a:pt x="619" y="226"/>
                  </a:lnTo>
                  <a:lnTo>
                    <a:pt x="631" y="228"/>
                  </a:lnTo>
                  <a:lnTo>
                    <a:pt x="642" y="225"/>
                  </a:lnTo>
                  <a:lnTo>
                    <a:pt x="651" y="221"/>
                  </a:lnTo>
                  <a:lnTo>
                    <a:pt x="656" y="214"/>
                  </a:lnTo>
                  <a:lnTo>
                    <a:pt x="659" y="201"/>
                  </a:lnTo>
                  <a:lnTo>
                    <a:pt x="660" y="186"/>
                  </a:lnTo>
                  <a:lnTo>
                    <a:pt x="660" y="172"/>
                  </a:lnTo>
                  <a:lnTo>
                    <a:pt x="660" y="161"/>
                  </a:lnTo>
                  <a:lnTo>
                    <a:pt x="653" y="137"/>
                  </a:lnTo>
                  <a:lnTo>
                    <a:pt x="642" y="115"/>
                  </a:lnTo>
                  <a:lnTo>
                    <a:pt x="624" y="97"/>
                  </a:lnTo>
                  <a:lnTo>
                    <a:pt x="602" y="83"/>
                  </a:lnTo>
                  <a:lnTo>
                    <a:pt x="575" y="75"/>
                  </a:lnTo>
                  <a:lnTo>
                    <a:pt x="562" y="72"/>
                  </a:lnTo>
                  <a:lnTo>
                    <a:pt x="547" y="70"/>
                  </a:lnTo>
                  <a:lnTo>
                    <a:pt x="531" y="69"/>
                  </a:lnTo>
                  <a:lnTo>
                    <a:pt x="514" y="68"/>
                  </a:lnTo>
                  <a:close/>
                  <a:moveTo>
                    <a:pt x="593" y="17"/>
                  </a:moveTo>
                  <a:lnTo>
                    <a:pt x="594" y="18"/>
                  </a:lnTo>
                  <a:lnTo>
                    <a:pt x="595" y="20"/>
                  </a:lnTo>
                  <a:lnTo>
                    <a:pt x="595" y="21"/>
                  </a:lnTo>
                  <a:lnTo>
                    <a:pt x="595" y="22"/>
                  </a:lnTo>
                  <a:lnTo>
                    <a:pt x="595" y="25"/>
                  </a:lnTo>
                  <a:lnTo>
                    <a:pt x="594" y="26"/>
                  </a:lnTo>
                  <a:lnTo>
                    <a:pt x="595" y="31"/>
                  </a:lnTo>
                  <a:lnTo>
                    <a:pt x="602" y="20"/>
                  </a:lnTo>
                  <a:lnTo>
                    <a:pt x="597" y="18"/>
                  </a:lnTo>
                  <a:lnTo>
                    <a:pt x="593" y="17"/>
                  </a:lnTo>
                  <a:close/>
                  <a:moveTo>
                    <a:pt x="573" y="0"/>
                  </a:moveTo>
                  <a:lnTo>
                    <a:pt x="576" y="2"/>
                  </a:lnTo>
                  <a:lnTo>
                    <a:pt x="582" y="6"/>
                  </a:lnTo>
                  <a:lnTo>
                    <a:pt x="587" y="7"/>
                  </a:lnTo>
                  <a:lnTo>
                    <a:pt x="594" y="8"/>
                  </a:lnTo>
                  <a:lnTo>
                    <a:pt x="598" y="10"/>
                  </a:lnTo>
                  <a:lnTo>
                    <a:pt x="604" y="11"/>
                  </a:lnTo>
                  <a:lnTo>
                    <a:pt x="609" y="14"/>
                  </a:lnTo>
                  <a:lnTo>
                    <a:pt x="611" y="15"/>
                  </a:lnTo>
                  <a:lnTo>
                    <a:pt x="612" y="17"/>
                  </a:lnTo>
                  <a:lnTo>
                    <a:pt x="612" y="18"/>
                  </a:lnTo>
                  <a:lnTo>
                    <a:pt x="612" y="20"/>
                  </a:lnTo>
                  <a:lnTo>
                    <a:pt x="602" y="35"/>
                  </a:lnTo>
                  <a:lnTo>
                    <a:pt x="595" y="51"/>
                  </a:lnTo>
                  <a:lnTo>
                    <a:pt x="594" y="55"/>
                  </a:lnTo>
                  <a:lnTo>
                    <a:pt x="594" y="57"/>
                  </a:lnTo>
                  <a:lnTo>
                    <a:pt x="594" y="57"/>
                  </a:lnTo>
                  <a:lnTo>
                    <a:pt x="594" y="57"/>
                  </a:lnTo>
                  <a:lnTo>
                    <a:pt x="594" y="57"/>
                  </a:lnTo>
                  <a:lnTo>
                    <a:pt x="593" y="58"/>
                  </a:lnTo>
                  <a:lnTo>
                    <a:pt x="591" y="59"/>
                  </a:lnTo>
                  <a:lnTo>
                    <a:pt x="589" y="59"/>
                  </a:lnTo>
                  <a:lnTo>
                    <a:pt x="587" y="58"/>
                  </a:lnTo>
                  <a:lnTo>
                    <a:pt x="586" y="57"/>
                  </a:lnTo>
                  <a:lnTo>
                    <a:pt x="586" y="57"/>
                  </a:lnTo>
                  <a:lnTo>
                    <a:pt x="586" y="55"/>
                  </a:lnTo>
                  <a:lnTo>
                    <a:pt x="586" y="55"/>
                  </a:lnTo>
                  <a:lnTo>
                    <a:pt x="586" y="54"/>
                  </a:lnTo>
                  <a:lnTo>
                    <a:pt x="586" y="54"/>
                  </a:lnTo>
                  <a:lnTo>
                    <a:pt x="586" y="54"/>
                  </a:lnTo>
                  <a:lnTo>
                    <a:pt x="586" y="53"/>
                  </a:lnTo>
                  <a:lnTo>
                    <a:pt x="587" y="48"/>
                  </a:lnTo>
                  <a:lnTo>
                    <a:pt x="589" y="42"/>
                  </a:lnTo>
                  <a:lnTo>
                    <a:pt x="583" y="48"/>
                  </a:lnTo>
                  <a:lnTo>
                    <a:pt x="580" y="55"/>
                  </a:lnTo>
                  <a:lnTo>
                    <a:pt x="576" y="61"/>
                  </a:lnTo>
                  <a:lnTo>
                    <a:pt x="575" y="62"/>
                  </a:lnTo>
                  <a:lnTo>
                    <a:pt x="573" y="62"/>
                  </a:lnTo>
                  <a:lnTo>
                    <a:pt x="572" y="62"/>
                  </a:lnTo>
                  <a:lnTo>
                    <a:pt x="569" y="61"/>
                  </a:lnTo>
                  <a:lnTo>
                    <a:pt x="569" y="58"/>
                  </a:lnTo>
                  <a:lnTo>
                    <a:pt x="569" y="54"/>
                  </a:lnTo>
                  <a:lnTo>
                    <a:pt x="571" y="51"/>
                  </a:lnTo>
                  <a:lnTo>
                    <a:pt x="571" y="51"/>
                  </a:lnTo>
                  <a:lnTo>
                    <a:pt x="573" y="44"/>
                  </a:lnTo>
                  <a:lnTo>
                    <a:pt x="576" y="37"/>
                  </a:lnTo>
                  <a:lnTo>
                    <a:pt x="579" y="29"/>
                  </a:lnTo>
                  <a:lnTo>
                    <a:pt x="579" y="22"/>
                  </a:lnTo>
                  <a:lnTo>
                    <a:pt x="579" y="21"/>
                  </a:lnTo>
                  <a:lnTo>
                    <a:pt x="580" y="20"/>
                  </a:lnTo>
                  <a:lnTo>
                    <a:pt x="583" y="20"/>
                  </a:lnTo>
                  <a:lnTo>
                    <a:pt x="583" y="18"/>
                  </a:lnTo>
                  <a:lnTo>
                    <a:pt x="584" y="17"/>
                  </a:lnTo>
                  <a:lnTo>
                    <a:pt x="586" y="17"/>
                  </a:lnTo>
                  <a:lnTo>
                    <a:pt x="589" y="18"/>
                  </a:lnTo>
                  <a:lnTo>
                    <a:pt x="589" y="17"/>
                  </a:lnTo>
                  <a:lnTo>
                    <a:pt x="591" y="17"/>
                  </a:lnTo>
                  <a:lnTo>
                    <a:pt x="583" y="15"/>
                  </a:lnTo>
                  <a:lnTo>
                    <a:pt x="576" y="11"/>
                  </a:lnTo>
                  <a:lnTo>
                    <a:pt x="573" y="26"/>
                  </a:lnTo>
                  <a:lnTo>
                    <a:pt x="565" y="64"/>
                  </a:lnTo>
                  <a:lnTo>
                    <a:pt x="565" y="65"/>
                  </a:lnTo>
                  <a:lnTo>
                    <a:pt x="569" y="65"/>
                  </a:lnTo>
                  <a:lnTo>
                    <a:pt x="573" y="66"/>
                  </a:lnTo>
                  <a:lnTo>
                    <a:pt x="576" y="66"/>
                  </a:lnTo>
                  <a:lnTo>
                    <a:pt x="605" y="76"/>
                  </a:lnTo>
                  <a:lnTo>
                    <a:pt x="630" y="91"/>
                  </a:lnTo>
                  <a:lnTo>
                    <a:pt x="649" y="110"/>
                  </a:lnTo>
                  <a:lnTo>
                    <a:pt x="662" y="134"/>
                  </a:lnTo>
                  <a:lnTo>
                    <a:pt x="668" y="160"/>
                  </a:lnTo>
                  <a:lnTo>
                    <a:pt x="668" y="170"/>
                  </a:lnTo>
                  <a:lnTo>
                    <a:pt x="668" y="183"/>
                  </a:lnTo>
                  <a:lnTo>
                    <a:pt x="667" y="200"/>
                  </a:lnTo>
                  <a:lnTo>
                    <a:pt x="663" y="216"/>
                  </a:lnTo>
                  <a:lnTo>
                    <a:pt x="657" y="226"/>
                  </a:lnTo>
                  <a:lnTo>
                    <a:pt x="646" y="233"/>
                  </a:lnTo>
                  <a:lnTo>
                    <a:pt x="634" y="234"/>
                  </a:lnTo>
                  <a:lnTo>
                    <a:pt x="620" y="234"/>
                  </a:lnTo>
                  <a:lnTo>
                    <a:pt x="606" y="234"/>
                  </a:lnTo>
                  <a:lnTo>
                    <a:pt x="598" y="233"/>
                  </a:lnTo>
                  <a:lnTo>
                    <a:pt x="562" y="230"/>
                  </a:lnTo>
                  <a:lnTo>
                    <a:pt x="562" y="237"/>
                  </a:lnTo>
                  <a:lnTo>
                    <a:pt x="562" y="247"/>
                  </a:lnTo>
                  <a:lnTo>
                    <a:pt x="561" y="256"/>
                  </a:lnTo>
                  <a:lnTo>
                    <a:pt x="561" y="265"/>
                  </a:lnTo>
                  <a:lnTo>
                    <a:pt x="562" y="272"/>
                  </a:lnTo>
                  <a:lnTo>
                    <a:pt x="586" y="270"/>
                  </a:lnTo>
                  <a:lnTo>
                    <a:pt x="608" y="272"/>
                  </a:lnTo>
                  <a:lnTo>
                    <a:pt x="629" y="277"/>
                  </a:lnTo>
                  <a:lnTo>
                    <a:pt x="648" y="285"/>
                  </a:lnTo>
                  <a:lnTo>
                    <a:pt x="663" y="299"/>
                  </a:lnTo>
                  <a:lnTo>
                    <a:pt x="674" y="314"/>
                  </a:lnTo>
                  <a:lnTo>
                    <a:pt x="684" y="339"/>
                  </a:lnTo>
                  <a:lnTo>
                    <a:pt x="688" y="365"/>
                  </a:lnTo>
                  <a:lnTo>
                    <a:pt x="686" y="393"/>
                  </a:lnTo>
                  <a:lnTo>
                    <a:pt x="685" y="401"/>
                  </a:lnTo>
                  <a:lnTo>
                    <a:pt x="684" y="409"/>
                  </a:lnTo>
                  <a:lnTo>
                    <a:pt x="681" y="425"/>
                  </a:lnTo>
                  <a:lnTo>
                    <a:pt x="681" y="437"/>
                  </a:lnTo>
                  <a:lnTo>
                    <a:pt x="681" y="440"/>
                  </a:lnTo>
                  <a:lnTo>
                    <a:pt x="680" y="441"/>
                  </a:lnTo>
                  <a:lnTo>
                    <a:pt x="649" y="456"/>
                  </a:lnTo>
                  <a:lnTo>
                    <a:pt x="619" y="466"/>
                  </a:lnTo>
                  <a:lnTo>
                    <a:pt x="627" y="477"/>
                  </a:lnTo>
                  <a:lnTo>
                    <a:pt x="635" y="489"/>
                  </a:lnTo>
                  <a:lnTo>
                    <a:pt x="644" y="502"/>
                  </a:lnTo>
                  <a:lnTo>
                    <a:pt x="648" y="513"/>
                  </a:lnTo>
                  <a:lnTo>
                    <a:pt x="656" y="509"/>
                  </a:lnTo>
                  <a:lnTo>
                    <a:pt x="674" y="496"/>
                  </a:lnTo>
                  <a:lnTo>
                    <a:pt x="689" y="482"/>
                  </a:lnTo>
                  <a:lnTo>
                    <a:pt x="692" y="480"/>
                  </a:lnTo>
                  <a:lnTo>
                    <a:pt x="703" y="470"/>
                  </a:lnTo>
                  <a:lnTo>
                    <a:pt x="714" y="462"/>
                  </a:lnTo>
                  <a:lnTo>
                    <a:pt x="728" y="451"/>
                  </a:lnTo>
                  <a:lnTo>
                    <a:pt x="739" y="440"/>
                  </a:lnTo>
                  <a:lnTo>
                    <a:pt x="743" y="434"/>
                  </a:lnTo>
                  <a:lnTo>
                    <a:pt x="746" y="429"/>
                  </a:lnTo>
                  <a:lnTo>
                    <a:pt x="750" y="422"/>
                  </a:lnTo>
                  <a:lnTo>
                    <a:pt x="755" y="411"/>
                  </a:lnTo>
                  <a:lnTo>
                    <a:pt x="764" y="400"/>
                  </a:lnTo>
                  <a:lnTo>
                    <a:pt x="772" y="391"/>
                  </a:lnTo>
                  <a:lnTo>
                    <a:pt x="783" y="387"/>
                  </a:lnTo>
                  <a:lnTo>
                    <a:pt x="798" y="389"/>
                  </a:lnTo>
                  <a:lnTo>
                    <a:pt x="809" y="397"/>
                  </a:lnTo>
                  <a:lnTo>
                    <a:pt x="821" y="411"/>
                  </a:lnTo>
                  <a:lnTo>
                    <a:pt x="832" y="430"/>
                  </a:lnTo>
                  <a:lnTo>
                    <a:pt x="843" y="452"/>
                  </a:lnTo>
                  <a:lnTo>
                    <a:pt x="854" y="475"/>
                  </a:lnTo>
                  <a:lnTo>
                    <a:pt x="857" y="481"/>
                  </a:lnTo>
                  <a:lnTo>
                    <a:pt x="859" y="486"/>
                  </a:lnTo>
                  <a:lnTo>
                    <a:pt x="861" y="491"/>
                  </a:lnTo>
                  <a:lnTo>
                    <a:pt x="874" y="518"/>
                  </a:lnTo>
                  <a:lnTo>
                    <a:pt x="885" y="547"/>
                  </a:lnTo>
                  <a:lnTo>
                    <a:pt x="892" y="577"/>
                  </a:lnTo>
                  <a:lnTo>
                    <a:pt x="893" y="606"/>
                  </a:lnTo>
                  <a:lnTo>
                    <a:pt x="890" y="630"/>
                  </a:lnTo>
                  <a:lnTo>
                    <a:pt x="883" y="656"/>
                  </a:lnTo>
                  <a:lnTo>
                    <a:pt x="875" y="681"/>
                  </a:lnTo>
                  <a:lnTo>
                    <a:pt x="863" y="706"/>
                  </a:lnTo>
                  <a:lnTo>
                    <a:pt x="864" y="707"/>
                  </a:lnTo>
                  <a:lnTo>
                    <a:pt x="865" y="708"/>
                  </a:lnTo>
                  <a:lnTo>
                    <a:pt x="864" y="710"/>
                  </a:lnTo>
                  <a:lnTo>
                    <a:pt x="863" y="711"/>
                  </a:lnTo>
                  <a:lnTo>
                    <a:pt x="861" y="712"/>
                  </a:lnTo>
                  <a:lnTo>
                    <a:pt x="857" y="714"/>
                  </a:lnTo>
                  <a:lnTo>
                    <a:pt x="843" y="730"/>
                  </a:lnTo>
                  <a:lnTo>
                    <a:pt x="827" y="743"/>
                  </a:lnTo>
                  <a:lnTo>
                    <a:pt x="806" y="751"/>
                  </a:lnTo>
                  <a:lnTo>
                    <a:pt x="805" y="751"/>
                  </a:lnTo>
                  <a:lnTo>
                    <a:pt x="803" y="750"/>
                  </a:lnTo>
                  <a:lnTo>
                    <a:pt x="802" y="747"/>
                  </a:lnTo>
                  <a:lnTo>
                    <a:pt x="802" y="745"/>
                  </a:lnTo>
                  <a:lnTo>
                    <a:pt x="802" y="744"/>
                  </a:lnTo>
                  <a:lnTo>
                    <a:pt x="805" y="743"/>
                  </a:lnTo>
                  <a:lnTo>
                    <a:pt x="820" y="737"/>
                  </a:lnTo>
                  <a:lnTo>
                    <a:pt x="832" y="728"/>
                  </a:lnTo>
                  <a:lnTo>
                    <a:pt x="845" y="717"/>
                  </a:lnTo>
                  <a:lnTo>
                    <a:pt x="839" y="718"/>
                  </a:lnTo>
                  <a:lnTo>
                    <a:pt x="809" y="725"/>
                  </a:lnTo>
                  <a:lnTo>
                    <a:pt x="777" y="733"/>
                  </a:lnTo>
                  <a:lnTo>
                    <a:pt x="777" y="733"/>
                  </a:lnTo>
                  <a:lnTo>
                    <a:pt x="815" y="728"/>
                  </a:lnTo>
                  <a:lnTo>
                    <a:pt x="816" y="728"/>
                  </a:lnTo>
                  <a:lnTo>
                    <a:pt x="817" y="729"/>
                  </a:lnTo>
                  <a:lnTo>
                    <a:pt x="819" y="730"/>
                  </a:lnTo>
                  <a:lnTo>
                    <a:pt x="819" y="733"/>
                  </a:lnTo>
                  <a:lnTo>
                    <a:pt x="817" y="734"/>
                  </a:lnTo>
                  <a:lnTo>
                    <a:pt x="816" y="736"/>
                  </a:lnTo>
                  <a:lnTo>
                    <a:pt x="808" y="739"/>
                  </a:lnTo>
                  <a:lnTo>
                    <a:pt x="799" y="740"/>
                  </a:lnTo>
                  <a:lnTo>
                    <a:pt x="799" y="740"/>
                  </a:lnTo>
                  <a:lnTo>
                    <a:pt x="798" y="743"/>
                  </a:lnTo>
                  <a:lnTo>
                    <a:pt x="797" y="744"/>
                  </a:lnTo>
                  <a:lnTo>
                    <a:pt x="795" y="744"/>
                  </a:lnTo>
                  <a:lnTo>
                    <a:pt x="788" y="745"/>
                  </a:lnTo>
                  <a:lnTo>
                    <a:pt x="757" y="748"/>
                  </a:lnTo>
                  <a:lnTo>
                    <a:pt x="725" y="750"/>
                  </a:lnTo>
                  <a:lnTo>
                    <a:pt x="719" y="750"/>
                  </a:lnTo>
                  <a:lnTo>
                    <a:pt x="717" y="748"/>
                  </a:lnTo>
                  <a:lnTo>
                    <a:pt x="715" y="747"/>
                  </a:lnTo>
                  <a:lnTo>
                    <a:pt x="715" y="745"/>
                  </a:lnTo>
                  <a:lnTo>
                    <a:pt x="715" y="744"/>
                  </a:lnTo>
                  <a:lnTo>
                    <a:pt x="717" y="743"/>
                  </a:lnTo>
                  <a:lnTo>
                    <a:pt x="718" y="741"/>
                  </a:lnTo>
                  <a:lnTo>
                    <a:pt x="751" y="736"/>
                  </a:lnTo>
                  <a:lnTo>
                    <a:pt x="753" y="734"/>
                  </a:lnTo>
                  <a:lnTo>
                    <a:pt x="754" y="733"/>
                  </a:lnTo>
                  <a:lnTo>
                    <a:pt x="795" y="719"/>
                  </a:lnTo>
                  <a:lnTo>
                    <a:pt x="777" y="722"/>
                  </a:lnTo>
                  <a:lnTo>
                    <a:pt x="759" y="721"/>
                  </a:lnTo>
                  <a:lnTo>
                    <a:pt x="757" y="719"/>
                  </a:lnTo>
                  <a:lnTo>
                    <a:pt x="755" y="718"/>
                  </a:lnTo>
                  <a:lnTo>
                    <a:pt x="757" y="715"/>
                  </a:lnTo>
                  <a:lnTo>
                    <a:pt x="758" y="714"/>
                  </a:lnTo>
                  <a:lnTo>
                    <a:pt x="768" y="708"/>
                  </a:lnTo>
                  <a:lnTo>
                    <a:pt x="779" y="704"/>
                  </a:lnTo>
                  <a:lnTo>
                    <a:pt x="757" y="704"/>
                  </a:lnTo>
                  <a:lnTo>
                    <a:pt x="755" y="703"/>
                  </a:lnTo>
                  <a:lnTo>
                    <a:pt x="754" y="700"/>
                  </a:lnTo>
                  <a:lnTo>
                    <a:pt x="754" y="699"/>
                  </a:lnTo>
                  <a:lnTo>
                    <a:pt x="755" y="696"/>
                  </a:lnTo>
                  <a:lnTo>
                    <a:pt x="779" y="685"/>
                  </a:lnTo>
                  <a:lnTo>
                    <a:pt x="805" y="675"/>
                  </a:lnTo>
                  <a:lnTo>
                    <a:pt x="795" y="675"/>
                  </a:lnTo>
                  <a:lnTo>
                    <a:pt x="792" y="674"/>
                  </a:lnTo>
                  <a:lnTo>
                    <a:pt x="791" y="671"/>
                  </a:lnTo>
                  <a:lnTo>
                    <a:pt x="792" y="670"/>
                  </a:lnTo>
                  <a:lnTo>
                    <a:pt x="794" y="667"/>
                  </a:lnTo>
                  <a:lnTo>
                    <a:pt x="808" y="661"/>
                  </a:lnTo>
                  <a:lnTo>
                    <a:pt x="821" y="656"/>
                  </a:lnTo>
                  <a:lnTo>
                    <a:pt x="830" y="655"/>
                  </a:lnTo>
                  <a:lnTo>
                    <a:pt x="827" y="655"/>
                  </a:lnTo>
                  <a:lnTo>
                    <a:pt x="803" y="657"/>
                  </a:lnTo>
                  <a:lnTo>
                    <a:pt x="780" y="656"/>
                  </a:lnTo>
                  <a:lnTo>
                    <a:pt x="777" y="655"/>
                  </a:lnTo>
                  <a:lnTo>
                    <a:pt x="777" y="652"/>
                  </a:lnTo>
                  <a:lnTo>
                    <a:pt x="777" y="649"/>
                  </a:lnTo>
                  <a:lnTo>
                    <a:pt x="780" y="648"/>
                  </a:lnTo>
                  <a:lnTo>
                    <a:pt x="806" y="639"/>
                  </a:lnTo>
                  <a:lnTo>
                    <a:pt x="805" y="638"/>
                  </a:lnTo>
                  <a:lnTo>
                    <a:pt x="805" y="637"/>
                  </a:lnTo>
                  <a:lnTo>
                    <a:pt x="805" y="634"/>
                  </a:lnTo>
                  <a:lnTo>
                    <a:pt x="816" y="621"/>
                  </a:lnTo>
                  <a:lnTo>
                    <a:pt x="830" y="610"/>
                  </a:lnTo>
                  <a:lnTo>
                    <a:pt x="831" y="610"/>
                  </a:lnTo>
                  <a:lnTo>
                    <a:pt x="834" y="610"/>
                  </a:lnTo>
                  <a:lnTo>
                    <a:pt x="835" y="612"/>
                  </a:lnTo>
                  <a:lnTo>
                    <a:pt x="837" y="613"/>
                  </a:lnTo>
                  <a:lnTo>
                    <a:pt x="835" y="616"/>
                  </a:lnTo>
                  <a:lnTo>
                    <a:pt x="834" y="617"/>
                  </a:lnTo>
                  <a:lnTo>
                    <a:pt x="827" y="623"/>
                  </a:lnTo>
                  <a:lnTo>
                    <a:pt x="820" y="628"/>
                  </a:lnTo>
                  <a:lnTo>
                    <a:pt x="815" y="634"/>
                  </a:lnTo>
                  <a:lnTo>
                    <a:pt x="816" y="634"/>
                  </a:lnTo>
                  <a:lnTo>
                    <a:pt x="819" y="635"/>
                  </a:lnTo>
                  <a:lnTo>
                    <a:pt x="821" y="635"/>
                  </a:lnTo>
                  <a:lnTo>
                    <a:pt x="830" y="634"/>
                  </a:lnTo>
                  <a:lnTo>
                    <a:pt x="831" y="634"/>
                  </a:lnTo>
                  <a:lnTo>
                    <a:pt x="834" y="635"/>
                  </a:lnTo>
                  <a:lnTo>
                    <a:pt x="834" y="637"/>
                  </a:lnTo>
                  <a:lnTo>
                    <a:pt x="834" y="638"/>
                  </a:lnTo>
                  <a:lnTo>
                    <a:pt x="834" y="641"/>
                  </a:lnTo>
                  <a:lnTo>
                    <a:pt x="831" y="642"/>
                  </a:lnTo>
                  <a:lnTo>
                    <a:pt x="827" y="644"/>
                  </a:lnTo>
                  <a:lnTo>
                    <a:pt x="823" y="644"/>
                  </a:lnTo>
                  <a:lnTo>
                    <a:pt x="812" y="646"/>
                  </a:lnTo>
                  <a:lnTo>
                    <a:pt x="801" y="649"/>
                  </a:lnTo>
                  <a:lnTo>
                    <a:pt x="826" y="646"/>
                  </a:lnTo>
                  <a:lnTo>
                    <a:pt x="852" y="644"/>
                  </a:lnTo>
                  <a:lnTo>
                    <a:pt x="854" y="644"/>
                  </a:lnTo>
                  <a:lnTo>
                    <a:pt x="856" y="646"/>
                  </a:lnTo>
                  <a:lnTo>
                    <a:pt x="856" y="649"/>
                  </a:lnTo>
                  <a:lnTo>
                    <a:pt x="854" y="650"/>
                  </a:lnTo>
                  <a:lnTo>
                    <a:pt x="839" y="659"/>
                  </a:lnTo>
                  <a:lnTo>
                    <a:pt x="824" y="664"/>
                  </a:lnTo>
                  <a:lnTo>
                    <a:pt x="812" y="668"/>
                  </a:lnTo>
                  <a:lnTo>
                    <a:pt x="821" y="667"/>
                  </a:lnTo>
                  <a:lnTo>
                    <a:pt x="831" y="667"/>
                  </a:lnTo>
                  <a:lnTo>
                    <a:pt x="841" y="666"/>
                  </a:lnTo>
                  <a:lnTo>
                    <a:pt x="850" y="664"/>
                  </a:lnTo>
                  <a:lnTo>
                    <a:pt x="853" y="666"/>
                  </a:lnTo>
                  <a:lnTo>
                    <a:pt x="854" y="667"/>
                  </a:lnTo>
                  <a:lnTo>
                    <a:pt x="854" y="668"/>
                  </a:lnTo>
                  <a:lnTo>
                    <a:pt x="854" y="670"/>
                  </a:lnTo>
                  <a:lnTo>
                    <a:pt x="853" y="672"/>
                  </a:lnTo>
                  <a:lnTo>
                    <a:pt x="852" y="672"/>
                  </a:lnTo>
                  <a:lnTo>
                    <a:pt x="827" y="678"/>
                  </a:lnTo>
                  <a:lnTo>
                    <a:pt x="799" y="686"/>
                  </a:lnTo>
                  <a:lnTo>
                    <a:pt x="773" y="696"/>
                  </a:lnTo>
                  <a:lnTo>
                    <a:pt x="788" y="695"/>
                  </a:lnTo>
                  <a:lnTo>
                    <a:pt x="803" y="692"/>
                  </a:lnTo>
                  <a:lnTo>
                    <a:pt x="830" y="688"/>
                  </a:lnTo>
                  <a:lnTo>
                    <a:pt x="831" y="688"/>
                  </a:lnTo>
                  <a:lnTo>
                    <a:pt x="834" y="689"/>
                  </a:lnTo>
                  <a:lnTo>
                    <a:pt x="834" y="690"/>
                  </a:lnTo>
                  <a:lnTo>
                    <a:pt x="834" y="693"/>
                  </a:lnTo>
                  <a:lnTo>
                    <a:pt x="832" y="695"/>
                  </a:lnTo>
                  <a:lnTo>
                    <a:pt x="831" y="696"/>
                  </a:lnTo>
                  <a:lnTo>
                    <a:pt x="802" y="704"/>
                  </a:lnTo>
                  <a:lnTo>
                    <a:pt x="777" y="714"/>
                  </a:lnTo>
                  <a:lnTo>
                    <a:pt x="812" y="710"/>
                  </a:lnTo>
                  <a:lnTo>
                    <a:pt x="832" y="706"/>
                  </a:lnTo>
                  <a:lnTo>
                    <a:pt x="853" y="704"/>
                  </a:lnTo>
                  <a:lnTo>
                    <a:pt x="865" y="681"/>
                  </a:lnTo>
                  <a:lnTo>
                    <a:pt x="875" y="655"/>
                  </a:lnTo>
                  <a:lnTo>
                    <a:pt x="882" y="630"/>
                  </a:lnTo>
                  <a:lnTo>
                    <a:pt x="885" y="606"/>
                  </a:lnTo>
                  <a:lnTo>
                    <a:pt x="883" y="577"/>
                  </a:lnTo>
                  <a:lnTo>
                    <a:pt x="876" y="550"/>
                  </a:lnTo>
                  <a:lnTo>
                    <a:pt x="865" y="521"/>
                  </a:lnTo>
                  <a:lnTo>
                    <a:pt x="853" y="493"/>
                  </a:lnTo>
                  <a:lnTo>
                    <a:pt x="852" y="489"/>
                  </a:lnTo>
                  <a:lnTo>
                    <a:pt x="849" y="485"/>
                  </a:lnTo>
                  <a:lnTo>
                    <a:pt x="846" y="478"/>
                  </a:lnTo>
                  <a:lnTo>
                    <a:pt x="841" y="464"/>
                  </a:lnTo>
                  <a:lnTo>
                    <a:pt x="832" y="448"/>
                  </a:lnTo>
                  <a:lnTo>
                    <a:pt x="823" y="430"/>
                  </a:lnTo>
                  <a:lnTo>
                    <a:pt x="813" y="415"/>
                  </a:lnTo>
                  <a:lnTo>
                    <a:pt x="803" y="402"/>
                  </a:lnTo>
                  <a:lnTo>
                    <a:pt x="795" y="396"/>
                  </a:lnTo>
                  <a:lnTo>
                    <a:pt x="783" y="396"/>
                  </a:lnTo>
                  <a:lnTo>
                    <a:pt x="773" y="401"/>
                  </a:lnTo>
                  <a:lnTo>
                    <a:pt x="765" y="412"/>
                  </a:lnTo>
                  <a:lnTo>
                    <a:pt x="757" y="426"/>
                  </a:lnTo>
                  <a:lnTo>
                    <a:pt x="754" y="433"/>
                  </a:lnTo>
                  <a:lnTo>
                    <a:pt x="750" y="438"/>
                  </a:lnTo>
                  <a:lnTo>
                    <a:pt x="746" y="444"/>
                  </a:lnTo>
                  <a:lnTo>
                    <a:pt x="733" y="456"/>
                  </a:lnTo>
                  <a:lnTo>
                    <a:pt x="718" y="467"/>
                  </a:lnTo>
                  <a:lnTo>
                    <a:pt x="708" y="477"/>
                  </a:lnTo>
                  <a:lnTo>
                    <a:pt x="699" y="485"/>
                  </a:lnTo>
                  <a:lnTo>
                    <a:pt x="696" y="488"/>
                  </a:lnTo>
                  <a:lnTo>
                    <a:pt x="680" y="503"/>
                  </a:lnTo>
                  <a:lnTo>
                    <a:pt x="660" y="515"/>
                  </a:lnTo>
                  <a:lnTo>
                    <a:pt x="648" y="521"/>
                  </a:lnTo>
                  <a:lnTo>
                    <a:pt x="645" y="525"/>
                  </a:lnTo>
                  <a:lnTo>
                    <a:pt x="644" y="526"/>
                  </a:lnTo>
                  <a:lnTo>
                    <a:pt x="642" y="528"/>
                  </a:lnTo>
                  <a:lnTo>
                    <a:pt x="641" y="529"/>
                  </a:lnTo>
                  <a:lnTo>
                    <a:pt x="640" y="529"/>
                  </a:lnTo>
                  <a:lnTo>
                    <a:pt x="640" y="529"/>
                  </a:lnTo>
                  <a:lnTo>
                    <a:pt x="635" y="529"/>
                  </a:lnTo>
                  <a:lnTo>
                    <a:pt x="633" y="531"/>
                  </a:lnTo>
                  <a:lnTo>
                    <a:pt x="629" y="529"/>
                  </a:lnTo>
                  <a:lnTo>
                    <a:pt x="627" y="529"/>
                  </a:lnTo>
                  <a:lnTo>
                    <a:pt x="586" y="540"/>
                  </a:lnTo>
                  <a:lnTo>
                    <a:pt x="542" y="548"/>
                  </a:lnTo>
                  <a:lnTo>
                    <a:pt x="498" y="553"/>
                  </a:lnTo>
                  <a:lnTo>
                    <a:pt x="458" y="555"/>
                  </a:lnTo>
                  <a:lnTo>
                    <a:pt x="412" y="551"/>
                  </a:lnTo>
                  <a:lnTo>
                    <a:pt x="367" y="543"/>
                  </a:lnTo>
                  <a:lnTo>
                    <a:pt x="323" y="531"/>
                  </a:lnTo>
                  <a:lnTo>
                    <a:pt x="313" y="528"/>
                  </a:lnTo>
                  <a:lnTo>
                    <a:pt x="284" y="520"/>
                  </a:lnTo>
                  <a:lnTo>
                    <a:pt x="258" y="509"/>
                  </a:lnTo>
                  <a:lnTo>
                    <a:pt x="230" y="492"/>
                  </a:lnTo>
                  <a:lnTo>
                    <a:pt x="219" y="484"/>
                  </a:lnTo>
                  <a:lnTo>
                    <a:pt x="208" y="480"/>
                  </a:lnTo>
                  <a:lnTo>
                    <a:pt x="199" y="478"/>
                  </a:lnTo>
                  <a:lnTo>
                    <a:pt x="195" y="481"/>
                  </a:lnTo>
                  <a:lnTo>
                    <a:pt x="190" y="485"/>
                  </a:lnTo>
                  <a:lnTo>
                    <a:pt x="186" y="492"/>
                  </a:lnTo>
                  <a:lnTo>
                    <a:pt x="182" y="507"/>
                  </a:lnTo>
                  <a:lnTo>
                    <a:pt x="181" y="524"/>
                  </a:lnTo>
                  <a:lnTo>
                    <a:pt x="179" y="543"/>
                  </a:lnTo>
                  <a:lnTo>
                    <a:pt x="179" y="562"/>
                  </a:lnTo>
                  <a:lnTo>
                    <a:pt x="179" y="579"/>
                  </a:lnTo>
                  <a:lnTo>
                    <a:pt x="179" y="584"/>
                  </a:lnTo>
                  <a:lnTo>
                    <a:pt x="182" y="615"/>
                  </a:lnTo>
                  <a:lnTo>
                    <a:pt x="192" y="642"/>
                  </a:lnTo>
                  <a:lnTo>
                    <a:pt x="206" y="668"/>
                  </a:lnTo>
                  <a:lnTo>
                    <a:pt x="224" y="690"/>
                  </a:lnTo>
                  <a:lnTo>
                    <a:pt x="225" y="692"/>
                  </a:lnTo>
                  <a:lnTo>
                    <a:pt x="225" y="693"/>
                  </a:lnTo>
                  <a:lnTo>
                    <a:pt x="224" y="696"/>
                  </a:lnTo>
                  <a:lnTo>
                    <a:pt x="248" y="688"/>
                  </a:lnTo>
                  <a:lnTo>
                    <a:pt x="272" y="686"/>
                  </a:lnTo>
                  <a:lnTo>
                    <a:pt x="292" y="692"/>
                  </a:lnTo>
                  <a:lnTo>
                    <a:pt x="310" y="703"/>
                  </a:lnTo>
                  <a:lnTo>
                    <a:pt x="328" y="718"/>
                  </a:lnTo>
                  <a:lnTo>
                    <a:pt x="342" y="729"/>
                  </a:lnTo>
                  <a:lnTo>
                    <a:pt x="356" y="737"/>
                  </a:lnTo>
                  <a:lnTo>
                    <a:pt x="378" y="748"/>
                  </a:lnTo>
                  <a:lnTo>
                    <a:pt x="403" y="756"/>
                  </a:lnTo>
                  <a:lnTo>
                    <a:pt x="426" y="761"/>
                  </a:lnTo>
                  <a:lnTo>
                    <a:pt x="443" y="759"/>
                  </a:lnTo>
                  <a:lnTo>
                    <a:pt x="459" y="755"/>
                  </a:lnTo>
                  <a:lnTo>
                    <a:pt x="474" y="751"/>
                  </a:lnTo>
                  <a:lnTo>
                    <a:pt x="491" y="748"/>
                  </a:lnTo>
                  <a:lnTo>
                    <a:pt x="503" y="750"/>
                  </a:lnTo>
                  <a:lnTo>
                    <a:pt x="513" y="754"/>
                  </a:lnTo>
                  <a:lnTo>
                    <a:pt x="520" y="759"/>
                  </a:lnTo>
                  <a:lnTo>
                    <a:pt x="528" y="765"/>
                  </a:lnTo>
                  <a:lnTo>
                    <a:pt x="532" y="770"/>
                  </a:lnTo>
                  <a:lnTo>
                    <a:pt x="538" y="774"/>
                  </a:lnTo>
                  <a:lnTo>
                    <a:pt x="544" y="780"/>
                  </a:lnTo>
                  <a:lnTo>
                    <a:pt x="571" y="795"/>
                  </a:lnTo>
                  <a:lnTo>
                    <a:pt x="597" y="805"/>
                  </a:lnTo>
                  <a:lnTo>
                    <a:pt x="622" y="806"/>
                  </a:lnTo>
                  <a:lnTo>
                    <a:pt x="646" y="799"/>
                  </a:lnTo>
                  <a:lnTo>
                    <a:pt x="662" y="791"/>
                  </a:lnTo>
                  <a:lnTo>
                    <a:pt x="673" y="780"/>
                  </a:lnTo>
                  <a:lnTo>
                    <a:pt x="682" y="772"/>
                  </a:lnTo>
                  <a:lnTo>
                    <a:pt x="692" y="765"/>
                  </a:lnTo>
                  <a:lnTo>
                    <a:pt x="704" y="759"/>
                  </a:lnTo>
                  <a:lnTo>
                    <a:pt x="718" y="758"/>
                  </a:lnTo>
                  <a:lnTo>
                    <a:pt x="735" y="759"/>
                  </a:lnTo>
                  <a:lnTo>
                    <a:pt x="751" y="762"/>
                  </a:lnTo>
                  <a:lnTo>
                    <a:pt x="765" y="763"/>
                  </a:lnTo>
                  <a:lnTo>
                    <a:pt x="777" y="765"/>
                  </a:lnTo>
                  <a:lnTo>
                    <a:pt x="826" y="763"/>
                  </a:lnTo>
                  <a:lnTo>
                    <a:pt x="876" y="758"/>
                  </a:lnTo>
                  <a:lnTo>
                    <a:pt x="927" y="748"/>
                  </a:lnTo>
                  <a:lnTo>
                    <a:pt x="930" y="748"/>
                  </a:lnTo>
                  <a:lnTo>
                    <a:pt x="932" y="750"/>
                  </a:lnTo>
                  <a:lnTo>
                    <a:pt x="933" y="751"/>
                  </a:lnTo>
                  <a:lnTo>
                    <a:pt x="933" y="754"/>
                  </a:lnTo>
                  <a:lnTo>
                    <a:pt x="932" y="755"/>
                  </a:lnTo>
                  <a:lnTo>
                    <a:pt x="930" y="756"/>
                  </a:lnTo>
                  <a:lnTo>
                    <a:pt x="876" y="766"/>
                  </a:lnTo>
                  <a:lnTo>
                    <a:pt x="826" y="772"/>
                  </a:lnTo>
                  <a:lnTo>
                    <a:pt x="776" y="773"/>
                  </a:lnTo>
                  <a:lnTo>
                    <a:pt x="764" y="772"/>
                  </a:lnTo>
                  <a:lnTo>
                    <a:pt x="750" y="769"/>
                  </a:lnTo>
                  <a:lnTo>
                    <a:pt x="735" y="768"/>
                  </a:lnTo>
                  <a:lnTo>
                    <a:pt x="719" y="766"/>
                  </a:lnTo>
                  <a:lnTo>
                    <a:pt x="707" y="768"/>
                  </a:lnTo>
                  <a:lnTo>
                    <a:pt x="696" y="772"/>
                  </a:lnTo>
                  <a:lnTo>
                    <a:pt x="688" y="779"/>
                  </a:lnTo>
                  <a:lnTo>
                    <a:pt x="680" y="785"/>
                  </a:lnTo>
                  <a:lnTo>
                    <a:pt x="671" y="794"/>
                  </a:lnTo>
                  <a:lnTo>
                    <a:pt x="662" y="802"/>
                  </a:lnTo>
                  <a:lnTo>
                    <a:pt x="649" y="807"/>
                  </a:lnTo>
                  <a:lnTo>
                    <a:pt x="630" y="813"/>
                  </a:lnTo>
                  <a:lnTo>
                    <a:pt x="609" y="814"/>
                  </a:lnTo>
                  <a:lnTo>
                    <a:pt x="579" y="807"/>
                  </a:lnTo>
                  <a:lnTo>
                    <a:pt x="549" y="792"/>
                  </a:lnTo>
                  <a:lnTo>
                    <a:pt x="549" y="794"/>
                  </a:lnTo>
                  <a:lnTo>
                    <a:pt x="549" y="795"/>
                  </a:lnTo>
                  <a:lnTo>
                    <a:pt x="547" y="796"/>
                  </a:lnTo>
                  <a:lnTo>
                    <a:pt x="544" y="798"/>
                  </a:lnTo>
                  <a:lnTo>
                    <a:pt x="516" y="799"/>
                  </a:lnTo>
                  <a:lnTo>
                    <a:pt x="474" y="799"/>
                  </a:lnTo>
                  <a:lnTo>
                    <a:pt x="462" y="798"/>
                  </a:lnTo>
                  <a:lnTo>
                    <a:pt x="459" y="798"/>
                  </a:lnTo>
                  <a:lnTo>
                    <a:pt x="458" y="796"/>
                  </a:lnTo>
                  <a:lnTo>
                    <a:pt x="458" y="795"/>
                  </a:lnTo>
                  <a:lnTo>
                    <a:pt x="458" y="794"/>
                  </a:lnTo>
                  <a:lnTo>
                    <a:pt x="463" y="785"/>
                  </a:lnTo>
                  <a:lnTo>
                    <a:pt x="471" y="779"/>
                  </a:lnTo>
                  <a:lnTo>
                    <a:pt x="481" y="772"/>
                  </a:lnTo>
                  <a:lnTo>
                    <a:pt x="484" y="770"/>
                  </a:lnTo>
                  <a:lnTo>
                    <a:pt x="469" y="766"/>
                  </a:lnTo>
                  <a:lnTo>
                    <a:pt x="449" y="768"/>
                  </a:lnTo>
                  <a:lnTo>
                    <a:pt x="432" y="770"/>
                  </a:lnTo>
                  <a:lnTo>
                    <a:pt x="421" y="772"/>
                  </a:lnTo>
                  <a:lnTo>
                    <a:pt x="411" y="772"/>
                  </a:lnTo>
                  <a:lnTo>
                    <a:pt x="408" y="772"/>
                  </a:lnTo>
                  <a:lnTo>
                    <a:pt x="407" y="769"/>
                  </a:lnTo>
                  <a:lnTo>
                    <a:pt x="407" y="769"/>
                  </a:lnTo>
                  <a:lnTo>
                    <a:pt x="381" y="774"/>
                  </a:lnTo>
                  <a:lnTo>
                    <a:pt x="349" y="780"/>
                  </a:lnTo>
                  <a:lnTo>
                    <a:pt x="319" y="783"/>
                  </a:lnTo>
                  <a:lnTo>
                    <a:pt x="317" y="784"/>
                  </a:lnTo>
                  <a:lnTo>
                    <a:pt x="317" y="785"/>
                  </a:lnTo>
                  <a:lnTo>
                    <a:pt x="317" y="787"/>
                  </a:lnTo>
                  <a:lnTo>
                    <a:pt x="317" y="788"/>
                  </a:lnTo>
                  <a:lnTo>
                    <a:pt x="320" y="788"/>
                  </a:lnTo>
                  <a:lnTo>
                    <a:pt x="324" y="790"/>
                  </a:lnTo>
                  <a:lnTo>
                    <a:pt x="325" y="791"/>
                  </a:lnTo>
                  <a:lnTo>
                    <a:pt x="327" y="794"/>
                  </a:lnTo>
                  <a:lnTo>
                    <a:pt x="327" y="795"/>
                  </a:lnTo>
                  <a:lnTo>
                    <a:pt x="324" y="798"/>
                  </a:lnTo>
                  <a:lnTo>
                    <a:pt x="323" y="798"/>
                  </a:lnTo>
                  <a:lnTo>
                    <a:pt x="321" y="798"/>
                  </a:lnTo>
                  <a:lnTo>
                    <a:pt x="316" y="796"/>
                  </a:lnTo>
                  <a:lnTo>
                    <a:pt x="312" y="794"/>
                  </a:lnTo>
                  <a:lnTo>
                    <a:pt x="310" y="791"/>
                  </a:lnTo>
                  <a:lnTo>
                    <a:pt x="309" y="788"/>
                  </a:lnTo>
                  <a:lnTo>
                    <a:pt x="308" y="784"/>
                  </a:lnTo>
                  <a:lnTo>
                    <a:pt x="309" y="781"/>
                  </a:lnTo>
                  <a:lnTo>
                    <a:pt x="312" y="777"/>
                  </a:lnTo>
                  <a:lnTo>
                    <a:pt x="312" y="776"/>
                  </a:lnTo>
                  <a:lnTo>
                    <a:pt x="313" y="774"/>
                  </a:lnTo>
                  <a:lnTo>
                    <a:pt x="316" y="772"/>
                  </a:lnTo>
                  <a:lnTo>
                    <a:pt x="291" y="776"/>
                  </a:lnTo>
                  <a:lnTo>
                    <a:pt x="279" y="777"/>
                  </a:lnTo>
                  <a:lnTo>
                    <a:pt x="277" y="777"/>
                  </a:lnTo>
                  <a:lnTo>
                    <a:pt x="276" y="776"/>
                  </a:lnTo>
                  <a:lnTo>
                    <a:pt x="274" y="774"/>
                  </a:lnTo>
                  <a:lnTo>
                    <a:pt x="274" y="772"/>
                  </a:lnTo>
                  <a:lnTo>
                    <a:pt x="276" y="770"/>
                  </a:lnTo>
                  <a:lnTo>
                    <a:pt x="277" y="769"/>
                  </a:lnTo>
                  <a:lnTo>
                    <a:pt x="295" y="763"/>
                  </a:lnTo>
                  <a:lnTo>
                    <a:pt x="316" y="761"/>
                  </a:lnTo>
                  <a:lnTo>
                    <a:pt x="302" y="758"/>
                  </a:lnTo>
                  <a:lnTo>
                    <a:pt x="287" y="756"/>
                  </a:lnTo>
                  <a:lnTo>
                    <a:pt x="270" y="758"/>
                  </a:lnTo>
                  <a:lnTo>
                    <a:pt x="257" y="758"/>
                  </a:lnTo>
                  <a:lnTo>
                    <a:pt x="221" y="762"/>
                  </a:lnTo>
                  <a:lnTo>
                    <a:pt x="219" y="761"/>
                  </a:lnTo>
                  <a:lnTo>
                    <a:pt x="218" y="759"/>
                  </a:lnTo>
                  <a:lnTo>
                    <a:pt x="217" y="758"/>
                  </a:lnTo>
                  <a:lnTo>
                    <a:pt x="217" y="756"/>
                  </a:lnTo>
                  <a:lnTo>
                    <a:pt x="218" y="755"/>
                  </a:lnTo>
                  <a:lnTo>
                    <a:pt x="162" y="752"/>
                  </a:lnTo>
                  <a:lnTo>
                    <a:pt x="105" y="747"/>
                  </a:lnTo>
                  <a:lnTo>
                    <a:pt x="95" y="745"/>
                  </a:lnTo>
                  <a:lnTo>
                    <a:pt x="72" y="743"/>
                  </a:lnTo>
                  <a:lnTo>
                    <a:pt x="38" y="740"/>
                  </a:lnTo>
                  <a:lnTo>
                    <a:pt x="4" y="739"/>
                  </a:lnTo>
                  <a:lnTo>
                    <a:pt x="4" y="739"/>
                  </a:lnTo>
                  <a:lnTo>
                    <a:pt x="3" y="737"/>
                  </a:lnTo>
                  <a:lnTo>
                    <a:pt x="2" y="736"/>
                  </a:lnTo>
                  <a:lnTo>
                    <a:pt x="0" y="734"/>
                  </a:lnTo>
                  <a:lnTo>
                    <a:pt x="2" y="732"/>
                  </a:lnTo>
                  <a:lnTo>
                    <a:pt x="3" y="730"/>
                  </a:lnTo>
                  <a:lnTo>
                    <a:pt x="6" y="730"/>
                  </a:lnTo>
                  <a:lnTo>
                    <a:pt x="51" y="733"/>
                  </a:lnTo>
                  <a:lnTo>
                    <a:pt x="97" y="737"/>
                  </a:lnTo>
                  <a:lnTo>
                    <a:pt x="145" y="741"/>
                  </a:lnTo>
                  <a:lnTo>
                    <a:pt x="195" y="741"/>
                  </a:lnTo>
                  <a:lnTo>
                    <a:pt x="240" y="737"/>
                  </a:lnTo>
                  <a:lnTo>
                    <a:pt x="243" y="736"/>
                  </a:lnTo>
                  <a:lnTo>
                    <a:pt x="235" y="734"/>
                  </a:lnTo>
                  <a:lnTo>
                    <a:pt x="228" y="733"/>
                  </a:lnTo>
                  <a:lnTo>
                    <a:pt x="221" y="732"/>
                  </a:lnTo>
                  <a:lnTo>
                    <a:pt x="219" y="730"/>
                  </a:lnTo>
                  <a:lnTo>
                    <a:pt x="218" y="729"/>
                  </a:lnTo>
                  <a:lnTo>
                    <a:pt x="218" y="726"/>
                  </a:lnTo>
                  <a:lnTo>
                    <a:pt x="219" y="725"/>
                  </a:lnTo>
                  <a:lnTo>
                    <a:pt x="221" y="723"/>
                  </a:lnTo>
                  <a:lnTo>
                    <a:pt x="224" y="723"/>
                  </a:lnTo>
                  <a:lnTo>
                    <a:pt x="246" y="723"/>
                  </a:lnTo>
                  <a:lnTo>
                    <a:pt x="258" y="723"/>
                  </a:lnTo>
                  <a:lnTo>
                    <a:pt x="252" y="721"/>
                  </a:lnTo>
                  <a:lnTo>
                    <a:pt x="246" y="719"/>
                  </a:lnTo>
                  <a:lnTo>
                    <a:pt x="239" y="719"/>
                  </a:lnTo>
                  <a:lnTo>
                    <a:pt x="221" y="723"/>
                  </a:lnTo>
                  <a:lnTo>
                    <a:pt x="204" y="725"/>
                  </a:lnTo>
                  <a:lnTo>
                    <a:pt x="201" y="725"/>
                  </a:lnTo>
                  <a:lnTo>
                    <a:pt x="200" y="723"/>
                  </a:lnTo>
                  <a:lnTo>
                    <a:pt x="199" y="722"/>
                  </a:lnTo>
                  <a:lnTo>
                    <a:pt x="199" y="719"/>
                  </a:lnTo>
                  <a:lnTo>
                    <a:pt x="200" y="718"/>
                  </a:lnTo>
                  <a:lnTo>
                    <a:pt x="184" y="719"/>
                  </a:lnTo>
                  <a:lnTo>
                    <a:pt x="164" y="722"/>
                  </a:lnTo>
                  <a:lnTo>
                    <a:pt x="131" y="725"/>
                  </a:lnTo>
                  <a:lnTo>
                    <a:pt x="100" y="726"/>
                  </a:lnTo>
                  <a:lnTo>
                    <a:pt x="84" y="725"/>
                  </a:lnTo>
                  <a:lnTo>
                    <a:pt x="72" y="721"/>
                  </a:lnTo>
                  <a:lnTo>
                    <a:pt x="61" y="717"/>
                  </a:lnTo>
                  <a:lnTo>
                    <a:pt x="60" y="715"/>
                  </a:lnTo>
                  <a:lnTo>
                    <a:pt x="58" y="712"/>
                  </a:lnTo>
                  <a:lnTo>
                    <a:pt x="58" y="711"/>
                  </a:lnTo>
                  <a:lnTo>
                    <a:pt x="60" y="710"/>
                  </a:lnTo>
                  <a:lnTo>
                    <a:pt x="64" y="707"/>
                  </a:lnTo>
                  <a:lnTo>
                    <a:pt x="69" y="704"/>
                  </a:lnTo>
                  <a:lnTo>
                    <a:pt x="73" y="703"/>
                  </a:lnTo>
                  <a:lnTo>
                    <a:pt x="79" y="703"/>
                  </a:lnTo>
                  <a:lnTo>
                    <a:pt x="73" y="697"/>
                  </a:lnTo>
                  <a:lnTo>
                    <a:pt x="73" y="696"/>
                  </a:lnTo>
                  <a:lnTo>
                    <a:pt x="73" y="693"/>
                  </a:lnTo>
                  <a:lnTo>
                    <a:pt x="75" y="692"/>
                  </a:lnTo>
                  <a:lnTo>
                    <a:pt x="76" y="690"/>
                  </a:lnTo>
                  <a:lnTo>
                    <a:pt x="79" y="690"/>
                  </a:lnTo>
                  <a:lnTo>
                    <a:pt x="80" y="692"/>
                  </a:lnTo>
                  <a:lnTo>
                    <a:pt x="86" y="697"/>
                  </a:lnTo>
                  <a:lnTo>
                    <a:pt x="91" y="701"/>
                  </a:lnTo>
                  <a:lnTo>
                    <a:pt x="98" y="704"/>
                  </a:lnTo>
                  <a:lnTo>
                    <a:pt x="104" y="706"/>
                  </a:lnTo>
                  <a:lnTo>
                    <a:pt x="112" y="708"/>
                  </a:lnTo>
                  <a:lnTo>
                    <a:pt x="119" y="710"/>
                  </a:lnTo>
                  <a:lnTo>
                    <a:pt x="151" y="710"/>
                  </a:lnTo>
                  <a:lnTo>
                    <a:pt x="181" y="708"/>
                  </a:lnTo>
                  <a:lnTo>
                    <a:pt x="189" y="707"/>
                  </a:lnTo>
                  <a:lnTo>
                    <a:pt x="213" y="700"/>
                  </a:lnTo>
                  <a:lnTo>
                    <a:pt x="219" y="697"/>
                  </a:lnTo>
                  <a:lnTo>
                    <a:pt x="218" y="696"/>
                  </a:lnTo>
                  <a:lnTo>
                    <a:pt x="199" y="672"/>
                  </a:lnTo>
                  <a:lnTo>
                    <a:pt x="184" y="646"/>
                  </a:lnTo>
                  <a:lnTo>
                    <a:pt x="174" y="616"/>
                  </a:lnTo>
                  <a:lnTo>
                    <a:pt x="171" y="584"/>
                  </a:lnTo>
                  <a:lnTo>
                    <a:pt x="171" y="579"/>
                  </a:lnTo>
                  <a:lnTo>
                    <a:pt x="171" y="557"/>
                  </a:lnTo>
                  <a:lnTo>
                    <a:pt x="171" y="532"/>
                  </a:lnTo>
                  <a:lnTo>
                    <a:pt x="174" y="509"/>
                  </a:lnTo>
                  <a:lnTo>
                    <a:pt x="179" y="489"/>
                  </a:lnTo>
                  <a:lnTo>
                    <a:pt x="182" y="482"/>
                  </a:lnTo>
                  <a:lnTo>
                    <a:pt x="186" y="477"/>
                  </a:lnTo>
                  <a:lnTo>
                    <a:pt x="190" y="473"/>
                  </a:lnTo>
                  <a:lnTo>
                    <a:pt x="196" y="471"/>
                  </a:lnTo>
                  <a:lnTo>
                    <a:pt x="208" y="471"/>
                  </a:lnTo>
                  <a:lnTo>
                    <a:pt x="222" y="477"/>
                  </a:lnTo>
                  <a:lnTo>
                    <a:pt x="236" y="485"/>
                  </a:lnTo>
                  <a:lnTo>
                    <a:pt x="262" y="500"/>
                  </a:lnTo>
                  <a:lnTo>
                    <a:pt x="287" y="511"/>
                  </a:lnTo>
                  <a:lnTo>
                    <a:pt x="316" y="521"/>
                  </a:lnTo>
                  <a:lnTo>
                    <a:pt x="325" y="524"/>
                  </a:lnTo>
                  <a:lnTo>
                    <a:pt x="370" y="535"/>
                  </a:lnTo>
                  <a:lnTo>
                    <a:pt x="414" y="543"/>
                  </a:lnTo>
                  <a:lnTo>
                    <a:pt x="458" y="547"/>
                  </a:lnTo>
                  <a:lnTo>
                    <a:pt x="496" y="546"/>
                  </a:lnTo>
                  <a:lnTo>
                    <a:pt x="536" y="540"/>
                  </a:lnTo>
                  <a:lnTo>
                    <a:pt x="578" y="533"/>
                  </a:lnTo>
                  <a:lnTo>
                    <a:pt x="618" y="524"/>
                  </a:lnTo>
                  <a:lnTo>
                    <a:pt x="616" y="522"/>
                  </a:lnTo>
                  <a:lnTo>
                    <a:pt x="615" y="522"/>
                  </a:lnTo>
                  <a:lnTo>
                    <a:pt x="613" y="522"/>
                  </a:lnTo>
                  <a:lnTo>
                    <a:pt x="605" y="518"/>
                  </a:lnTo>
                  <a:lnTo>
                    <a:pt x="597" y="509"/>
                  </a:lnTo>
                  <a:lnTo>
                    <a:pt x="590" y="496"/>
                  </a:lnTo>
                  <a:lnTo>
                    <a:pt x="583" y="484"/>
                  </a:lnTo>
                  <a:lnTo>
                    <a:pt x="579" y="474"/>
                  </a:lnTo>
                  <a:lnTo>
                    <a:pt x="564" y="475"/>
                  </a:lnTo>
                  <a:lnTo>
                    <a:pt x="549" y="477"/>
                  </a:lnTo>
                  <a:lnTo>
                    <a:pt x="529" y="477"/>
                  </a:lnTo>
                  <a:lnTo>
                    <a:pt x="509" y="477"/>
                  </a:lnTo>
                  <a:lnTo>
                    <a:pt x="488" y="478"/>
                  </a:lnTo>
                  <a:lnTo>
                    <a:pt x="469" y="481"/>
                  </a:lnTo>
                  <a:lnTo>
                    <a:pt x="460" y="485"/>
                  </a:lnTo>
                  <a:lnTo>
                    <a:pt x="452" y="488"/>
                  </a:lnTo>
                  <a:lnTo>
                    <a:pt x="451" y="488"/>
                  </a:lnTo>
                  <a:lnTo>
                    <a:pt x="449" y="488"/>
                  </a:lnTo>
                  <a:lnTo>
                    <a:pt x="448" y="485"/>
                  </a:lnTo>
                  <a:lnTo>
                    <a:pt x="447" y="484"/>
                  </a:lnTo>
                  <a:lnTo>
                    <a:pt x="448" y="482"/>
                  </a:lnTo>
                  <a:lnTo>
                    <a:pt x="449" y="481"/>
                  </a:lnTo>
                  <a:lnTo>
                    <a:pt x="456" y="477"/>
                  </a:lnTo>
                  <a:lnTo>
                    <a:pt x="465" y="474"/>
                  </a:lnTo>
                  <a:lnTo>
                    <a:pt x="478" y="459"/>
                  </a:lnTo>
                  <a:lnTo>
                    <a:pt x="488" y="440"/>
                  </a:lnTo>
                  <a:lnTo>
                    <a:pt x="495" y="413"/>
                  </a:lnTo>
                  <a:lnTo>
                    <a:pt x="498" y="389"/>
                  </a:lnTo>
                  <a:lnTo>
                    <a:pt x="496" y="367"/>
                  </a:lnTo>
                  <a:lnTo>
                    <a:pt x="494" y="346"/>
                  </a:lnTo>
                  <a:lnTo>
                    <a:pt x="488" y="328"/>
                  </a:lnTo>
                  <a:lnTo>
                    <a:pt x="480" y="313"/>
                  </a:lnTo>
                  <a:lnTo>
                    <a:pt x="469" y="305"/>
                  </a:lnTo>
                  <a:lnTo>
                    <a:pt x="467" y="303"/>
                  </a:lnTo>
                  <a:lnTo>
                    <a:pt x="467" y="301"/>
                  </a:lnTo>
                  <a:lnTo>
                    <a:pt x="467" y="299"/>
                  </a:lnTo>
                  <a:lnTo>
                    <a:pt x="469" y="298"/>
                  </a:lnTo>
                  <a:lnTo>
                    <a:pt x="471" y="296"/>
                  </a:lnTo>
                  <a:lnTo>
                    <a:pt x="473" y="298"/>
                  </a:lnTo>
                  <a:lnTo>
                    <a:pt x="485" y="309"/>
                  </a:lnTo>
                  <a:lnTo>
                    <a:pt x="495" y="325"/>
                  </a:lnTo>
                  <a:lnTo>
                    <a:pt x="502" y="345"/>
                  </a:lnTo>
                  <a:lnTo>
                    <a:pt x="506" y="368"/>
                  </a:lnTo>
                  <a:lnTo>
                    <a:pt x="506" y="391"/>
                  </a:lnTo>
                  <a:lnTo>
                    <a:pt x="503" y="413"/>
                  </a:lnTo>
                  <a:lnTo>
                    <a:pt x="499" y="437"/>
                  </a:lnTo>
                  <a:lnTo>
                    <a:pt x="491" y="455"/>
                  </a:lnTo>
                  <a:lnTo>
                    <a:pt x="480" y="470"/>
                  </a:lnTo>
                  <a:lnTo>
                    <a:pt x="505" y="469"/>
                  </a:lnTo>
                  <a:lnTo>
                    <a:pt x="529" y="469"/>
                  </a:lnTo>
                  <a:lnTo>
                    <a:pt x="547" y="469"/>
                  </a:lnTo>
                  <a:lnTo>
                    <a:pt x="564" y="467"/>
                  </a:lnTo>
                  <a:lnTo>
                    <a:pt x="576" y="466"/>
                  </a:lnTo>
                  <a:lnTo>
                    <a:pt x="578" y="464"/>
                  </a:lnTo>
                  <a:lnTo>
                    <a:pt x="579" y="463"/>
                  </a:lnTo>
                  <a:lnTo>
                    <a:pt x="582" y="462"/>
                  </a:lnTo>
                  <a:lnTo>
                    <a:pt x="583" y="463"/>
                  </a:lnTo>
                  <a:lnTo>
                    <a:pt x="584" y="464"/>
                  </a:lnTo>
                  <a:lnTo>
                    <a:pt x="601" y="462"/>
                  </a:lnTo>
                  <a:lnTo>
                    <a:pt x="600" y="456"/>
                  </a:lnTo>
                  <a:lnTo>
                    <a:pt x="598" y="455"/>
                  </a:lnTo>
                  <a:lnTo>
                    <a:pt x="600" y="453"/>
                  </a:lnTo>
                  <a:lnTo>
                    <a:pt x="601" y="452"/>
                  </a:lnTo>
                  <a:lnTo>
                    <a:pt x="602" y="451"/>
                  </a:lnTo>
                  <a:lnTo>
                    <a:pt x="604" y="451"/>
                  </a:lnTo>
                  <a:lnTo>
                    <a:pt x="606" y="452"/>
                  </a:lnTo>
                  <a:lnTo>
                    <a:pt x="608" y="453"/>
                  </a:lnTo>
                  <a:lnTo>
                    <a:pt x="609" y="456"/>
                  </a:lnTo>
                  <a:lnTo>
                    <a:pt x="612" y="459"/>
                  </a:lnTo>
                  <a:lnTo>
                    <a:pt x="642" y="451"/>
                  </a:lnTo>
                  <a:lnTo>
                    <a:pt x="673" y="436"/>
                  </a:lnTo>
                  <a:lnTo>
                    <a:pt x="673" y="422"/>
                  </a:lnTo>
                  <a:lnTo>
                    <a:pt x="675" y="408"/>
                  </a:lnTo>
                  <a:lnTo>
                    <a:pt x="677" y="400"/>
                  </a:lnTo>
                  <a:lnTo>
                    <a:pt x="678" y="393"/>
                  </a:lnTo>
                  <a:lnTo>
                    <a:pt x="680" y="367"/>
                  </a:lnTo>
                  <a:lnTo>
                    <a:pt x="675" y="342"/>
                  </a:lnTo>
                  <a:lnTo>
                    <a:pt x="666" y="317"/>
                  </a:lnTo>
                  <a:lnTo>
                    <a:pt x="656" y="303"/>
                  </a:lnTo>
                  <a:lnTo>
                    <a:pt x="644" y="292"/>
                  </a:lnTo>
                  <a:lnTo>
                    <a:pt x="626" y="284"/>
                  </a:lnTo>
                  <a:lnTo>
                    <a:pt x="602" y="280"/>
                  </a:lnTo>
                  <a:lnTo>
                    <a:pt x="578" y="278"/>
                  </a:lnTo>
                  <a:lnTo>
                    <a:pt x="551" y="283"/>
                  </a:lnTo>
                  <a:lnTo>
                    <a:pt x="527" y="291"/>
                  </a:lnTo>
                  <a:lnTo>
                    <a:pt x="525" y="291"/>
                  </a:lnTo>
                  <a:lnTo>
                    <a:pt x="522" y="291"/>
                  </a:lnTo>
                  <a:lnTo>
                    <a:pt x="521" y="290"/>
                  </a:lnTo>
                  <a:lnTo>
                    <a:pt x="521" y="288"/>
                  </a:lnTo>
                  <a:lnTo>
                    <a:pt x="521" y="287"/>
                  </a:lnTo>
                  <a:lnTo>
                    <a:pt x="510" y="288"/>
                  </a:lnTo>
                  <a:lnTo>
                    <a:pt x="481" y="292"/>
                  </a:lnTo>
                  <a:lnTo>
                    <a:pt x="480" y="292"/>
                  </a:lnTo>
                  <a:lnTo>
                    <a:pt x="477" y="291"/>
                  </a:lnTo>
                  <a:lnTo>
                    <a:pt x="476" y="290"/>
                  </a:lnTo>
                  <a:lnTo>
                    <a:pt x="476" y="287"/>
                  </a:lnTo>
                  <a:lnTo>
                    <a:pt x="477" y="285"/>
                  </a:lnTo>
                  <a:lnTo>
                    <a:pt x="478" y="284"/>
                  </a:lnTo>
                  <a:lnTo>
                    <a:pt x="509" y="280"/>
                  </a:lnTo>
                  <a:lnTo>
                    <a:pt x="527" y="277"/>
                  </a:lnTo>
                  <a:lnTo>
                    <a:pt x="544" y="274"/>
                  </a:lnTo>
                  <a:lnTo>
                    <a:pt x="546" y="274"/>
                  </a:lnTo>
                  <a:lnTo>
                    <a:pt x="549" y="276"/>
                  </a:lnTo>
                  <a:lnTo>
                    <a:pt x="554" y="274"/>
                  </a:lnTo>
                  <a:lnTo>
                    <a:pt x="553" y="265"/>
                  </a:lnTo>
                  <a:lnTo>
                    <a:pt x="553" y="256"/>
                  </a:lnTo>
                  <a:lnTo>
                    <a:pt x="551" y="254"/>
                  </a:lnTo>
                  <a:lnTo>
                    <a:pt x="551" y="251"/>
                  </a:lnTo>
                  <a:lnTo>
                    <a:pt x="550" y="248"/>
                  </a:lnTo>
                  <a:lnTo>
                    <a:pt x="549" y="256"/>
                  </a:lnTo>
                  <a:lnTo>
                    <a:pt x="546" y="263"/>
                  </a:lnTo>
                  <a:lnTo>
                    <a:pt x="542" y="270"/>
                  </a:lnTo>
                  <a:lnTo>
                    <a:pt x="540" y="272"/>
                  </a:lnTo>
                  <a:lnTo>
                    <a:pt x="538" y="272"/>
                  </a:lnTo>
                  <a:lnTo>
                    <a:pt x="538" y="272"/>
                  </a:lnTo>
                  <a:lnTo>
                    <a:pt x="538" y="272"/>
                  </a:lnTo>
                  <a:lnTo>
                    <a:pt x="536" y="273"/>
                  </a:lnTo>
                  <a:lnTo>
                    <a:pt x="535" y="273"/>
                  </a:lnTo>
                  <a:lnTo>
                    <a:pt x="532" y="272"/>
                  </a:lnTo>
                  <a:lnTo>
                    <a:pt x="531" y="270"/>
                  </a:lnTo>
                  <a:lnTo>
                    <a:pt x="527" y="259"/>
                  </a:lnTo>
                  <a:lnTo>
                    <a:pt x="525" y="244"/>
                  </a:lnTo>
                  <a:lnTo>
                    <a:pt x="529" y="228"/>
                  </a:lnTo>
                  <a:lnTo>
                    <a:pt x="494" y="225"/>
                  </a:lnTo>
                  <a:lnTo>
                    <a:pt x="459" y="223"/>
                  </a:lnTo>
                  <a:lnTo>
                    <a:pt x="456" y="223"/>
                  </a:lnTo>
                  <a:lnTo>
                    <a:pt x="455" y="222"/>
                  </a:lnTo>
                  <a:lnTo>
                    <a:pt x="454" y="219"/>
                  </a:lnTo>
                  <a:lnTo>
                    <a:pt x="455" y="218"/>
                  </a:lnTo>
                  <a:lnTo>
                    <a:pt x="462" y="203"/>
                  </a:lnTo>
                  <a:lnTo>
                    <a:pt x="467" y="185"/>
                  </a:lnTo>
                  <a:lnTo>
                    <a:pt x="473" y="164"/>
                  </a:lnTo>
                  <a:lnTo>
                    <a:pt x="474" y="142"/>
                  </a:lnTo>
                  <a:lnTo>
                    <a:pt x="476" y="123"/>
                  </a:lnTo>
                  <a:lnTo>
                    <a:pt x="473" y="104"/>
                  </a:lnTo>
                  <a:lnTo>
                    <a:pt x="467" y="90"/>
                  </a:lnTo>
                  <a:lnTo>
                    <a:pt x="466" y="87"/>
                  </a:lnTo>
                  <a:lnTo>
                    <a:pt x="467" y="84"/>
                  </a:lnTo>
                  <a:lnTo>
                    <a:pt x="466" y="83"/>
                  </a:lnTo>
                  <a:lnTo>
                    <a:pt x="466" y="77"/>
                  </a:lnTo>
                  <a:lnTo>
                    <a:pt x="469" y="73"/>
                  </a:lnTo>
                  <a:lnTo>
                    <a:pt x="471" y="69"/>
                  </a:lnTo>
                  <a:lnTo>
                    <a:pt x="481" y="64"/>
                  </a:lnTo>
                  <a:lnTo>
                    <a:pt x="495" y="61"/>
                  </a:lnTo>
                  <a:lnTo>
                    <a:pt x="510" y="59"/>
                  </a:lnTo>
                  <a:lnTo>
                    <a:pt x="527" y="61"/>
                  </a:lnTo>
                  <a:lnTo>
                    <a:pt x="543" y="62"/>
                  </a:lnTo>
                  <a:lnTo>
                    <a:pt x="558" y="64"/>
                  </a:lnTo>
                  <a:lnTo>
                    <a:pt x="558" y="61"/>
                  </a:lnTo>
                  <a:lnTo>
                    <a:pt x="565" y="25"/>
                  </a:lnTo>
                  <a:lnTo>
                    <a:pt x="567" y="14"/>
                  </a:lnTo>
                  <a:lnTo>
                    <a:pt x="569" y="4"/>
                  </a:lnTo>
                  <a:lnTo>
                    <a:pt x="569" y="2"/>
                  </a:lnTo>
                  <a:lnTo>
                    <a:pt x="572" y="2"/>
                  </a:lnTo>
                  <a:lnTo>
                    <a:pt x="573" y="0"/>
                  </a:lnTo>
                  <a:close/>
                </a:path>
              </a:pathLst>
            </a:custGeom>
            <a:grpFill/>
            <a:ln w="0">
              <a:solidFill>
                <a:schemeClr val="accent1"/>
              </a:solidFill>
              <a:prstDash val="solid"/>
              <a:round/>
            </a:ln>
          </p:spPr>
          <p:txBody>
            <a:bodyPr vert="horz" wrap="square" lIns="91440" tIns="45720" rIns="91440" bIns="45720" numCol="1" anchor="t" anchorCtr="0" compatLnSpc="1"/>
            <a:lstStyle/>
            <a:p>
              <a:endParaRPr lang="zh-CN" altLang="en-US">
                <a:cs typeface="+mn-ea"/>
                <a:sym typeface="+mn-lt"/>
              </a:endParaRPr>
            </a:p>
          </p:txBody>
        </p:sp>
        <p:sp>
          <p:nvSpPr>
            <p:cNvPr id="64" name="Freeform 290"/>
            <p:cNvSpPr>
              <a:spLocks noEditPoints="1"/>
            </p:cNvSpPr>
            <p:nvPr/>
          </p:nvSpPr>
          <p:spPr bwMode="auto">
            <a:xfrm>
              <a:off x="4051012" y="3019137"/>
              <a:ext cx="269875" cy="760413"/>
            </a:xfrm>
            <a:custGeom>
              <a:avLst/>
              <a:gdLst>
                <a:gd name="T0" fmla="*/ 51 w 170"/>
                <a:gd name="T1" fmla="*/ 48 h 479"/>
                <a:gd name="T2" fmla="*/ 65 w 170"/>
                <a:gd name="T3" fmla="*/ 132 h 479"/>
                <a:gd name="T4" fmla="*/ 105 w 170"/>
                <a:gd name="T5" fmla="*/ 201 h 479"/>
                <a:gd name="T6" fmla="*/ 161 w 170"/>
                <a:gd name="T7" fmla="*/ 162 h 479"/>
                <a:gd name="T8" fmla="*/ 131 w 170"/>
                <a:gd name="T9" fmla="*/ 85 h 479"/>
                <a:gd name="T10" fmla="*/ 91 w 170"/>
                <a:gd name="T11" fmla="*/ 60 h 479"/>
                <a:gd name="T12" fmla="*/ 83 w 170"/>
                <a:gd name="T13" fmla="*/ 56 h 479"/>
                <a:gd name="T14" fmla="*/ 87 w 170"/>
                <a:gd name="T15" fmla="*/ 34 h 479"/>
                <a:gd name="T16" fmla="*/ 83 w 170"/>
                <a:gd name="T17" fmla="*/ 16 h 479"/>
                <a:gd name="T18" fmla="*/ 76 w 170"/>
                <a:gd name="T19" fmla="*/ 12 h 479"/>
                <a:gd name="T20" fmla="*/ 94 w 170"/>
                <a:gd name="T21" fmla="*/ 22 h 479"/>
                <a:gd name="T22" fmla="*/ 130 w 170"/>
                <a:gd name="T23" fmla="*/ 74 h 479"/>
                <a:gd name="T24" fmla="*/ 168 w 170"/>
                <a:gd name="T25" fmla="*/ 147 h 479"/>
                <a:gd name="T26" fmla="*/ 156 w 170"/>
                <a:gd name="T27" fmla="*/ 201 h 479"/>
                <a:gd name="T28" fmla="*/ 120 w 170"/>
                <a:gd name="T29" fmla="*/ 216 h 479"/>
                <a:gd name="T30" fmla="*/ 124 w 170"/>
                <a:gd name="T31" fmla="*/ 235 h 479"/>
                <a:gd name="T32" fmla="*/ 123 w 170"/>
                <a:gd name="T33" fmla="*/ 263 h 479"/>
                <a:gd name="T34" fmla="*/ 117 w 170"/>
                <a:gd name="T35" fmla="*/ 260 h 479"/>
                <a:gd name="T36" fmla="*/ 150 w 170"/>
                <a:gd name="T37" fmla="*/ 292 h 479"/>
                <a:gd name="T38" fmla="*/ 161 w 170"/>
                <a:gd name="T39" fmla="*/ 378 h 479"/>
                <a:gd name="T40" fmla="*/ 98 w 170"/>
                <a:gd name="T41" fmla="*/ 442 h 479"/>
                <a:gd name="T42" fmla="*/ 70 w 170"/>
                <a:gd name="T43" fmla="*/ 471 h 479"/>
                <a:gd name="T44" fmla="*/ 64 w 170"/>
                <a:gd name="T45" fmla="*/ 478 h 479"/>
                <a:gd name="T46" fmla="*/ 64 w 170"/>
                <a:gd name="T47" fmla="*/ 464 h 479"/>
                <a:gd name="T48" fmla="*/ 54 w 170"/>
                <a:gd name="T49" fmla="*/ 472 h 479"/>
                <a:gd name="T50" fmla="*/ 44 w 170"/>
                <a:gd name="T51" fmla="*/ 471 h 479"/>
                <a:gd name="T52" fmla="*/ 44 w 170"/>
                <a:gd name="T53" fmla="*/ 475 h 479"/>
                <a:gd name="T54" fmla="*/ 36 w 170"/>
                <a:gd name="T55" fmla="*/ 476 h 479"/>
                <a:gd name="T56" fmla="*/ 54 w 170"/>
                <a:gd name="T57" fmla="*/ 442 h 479"/>
                <a:gd name="T58" fmla="*/ 53 w 170"/>
                <a:gd name="T59" fmla="*/ 451 h 479"/>
                <a:gd name="T60" fmla="*/ 62 w 170"/>
                <a:gd name="T61" fmla="*/ 446 h 479"/>
                <a:gd name="T62" fmla="*/ 70 w 170"/>
                <a:gd name="T63" fmla="*/ 440 h 479"/>
                <a:gd name="T64" fmla="*/ 0 w 170"/>
                <a:gd name="T65" fmla="*/ 403 h 479"/>
                <a:gd name="T66" fmla="*/ 26 w 170"/>
                <a:gd name="T67" fmla="*/ 416 h 479"/>
                <a:gd name="T68" fmla="*/ 130 w 170"/>
                <a:gd name="T69" fmla="*/ 421 h 479"/>
                <a:gd name="T70" fmla="*/ 160 w 170"/>
                <a:gd name="T71" fmla="*/ 343 h 479"/>
                <a:gd name="T72" fmla="*/ 113 w 170"/>
                <a:gd name="T73" fmla="*/ 270 h 479"/>
                <a:gd name="T74" fmla="*/ 106 w 170"/>
                <a:gd name="T75" fmla="*/ 275 h 479"/>
                <a:gd name="T76" fmla="*/ 94 w 170"/>
                <a:gd name="T77" fmla="*/ 266 h 479"/>
                <a:gd name="T78" fmla="*/ 64 w 170"/>
                <a:gd name="T79" fmla="*/ 323 h 479"/>
                <a:gd name="T80" fmla="*/ 13 w 170"/>
                <a:gd name="T81" fmla="*/ 398 h 479"/>
                <a:gd name="T82" fmla="*/ 25 w 170"/>
                <a:gd name="T83" fmla="*/ 373 h 479"/>
                <a:gd name="T84" fmla="*/ 61 w 170"/>
                <a:gd name="T85" fmla="*/ 263 h 479"/>
                <a:gd name="T86" fmla="*/ 73 w 170"/>
                <a:gd name="T87" fmla="*/ 259 h 479"/>
                <a:gd name="T88" fmla="*/ 101 w 170"/>
                <a:gd name="T89" fmla="*/ 252 h 479"/>
                <a:gd name="T90" fmla="*/ 102 w 170"/>
                <a:gd name="T91" fmla="*/ 209 h 479"/>
                <a:gd name="T92" fmla="*/ 58 w 170"/>
                <a:gd name="T93" fmla="*/ 217 h 479"/>
                <a:gd name="T94" fmla="*/ 61 w 170"/>
                <a:gd name="T95" fmla="*/ 194 h 479"/>
                <a:gd name="T96" fmla="*/ 43 w 170"/>
                <a:gd name="T97" fmla="*/ 89 h 479"/>
                <a:gd name="T98" fmla="*/ 46 w 170"/>
                <a:gd name="T99" fmla="*/ 40 h 479"/>
                <a:gd name="T100" fmla="*/ 69 w 170"/>
                <a:gd name="T101" fmla="*/ 18 h 479"/>
                <a:gd name="T102" fmla="*/ 68 w 170"/>
                <a:gd name="T103" fmla="*/ 0 h 4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70" h="479">
                  <a:moveTo>
                    <a:pt x="113" y="208"/>
                  </a:moveTo>
                  <a:lnTo>
                    <a:pt x="110" y="208"/>
                  </a:lnTo>
                  <a:lnTo>
                    <a:pt x="112" y="209"/>
                  </a:lnTo>
                  <a:lnTo>
                    <a:pt x="113" y="208"/>
                  </a:lnTo>
                  <a:close/>
                  <a:moveTo>
                    <a:pt x="51" y="48"/>
                  </a:moveTo>
                  <a:lnTo>
                    <a:pt x="39" y="49"/>
                  </a:lnTo>
                  <a:lnTo>
                    <a:pt x="44" y="67"/>
                  </a:lnTo>
                  <a:lnTo>
                    <a:pt x="51" y="86"/>
                  </a:lnTo>
                  <a:lnTo>
                    <a:pt x="58" y="108"/>
                  </a:lnTo>
                  <a:lnTo>
                    <a:pt x="65" y="132"/>
                  </a:lnTo>
                  <a:lnTo>
                    <a:pt x="70" y="155"/>
                  </a:lnTo>
                  <a:lnTo>
                    <a:pt x="72" y="177"/>
                  </a:lnTo>
                  <a:lnTo>
                    <a:pt x="69" y="198"/>
                  </a:lnTo>
                  <a:lnTo>
                    <a:pt x="86" y="201"/>
                  </a:lnTo>
                  <a:lnTo>
                    <a:pt x="105" y="201"/>
                  </a:lnTo>
                  <a:lnTo>
                    <a:pt x="123" y="198"/>
                  </a:lnTo>
                  <a:lnTo>
                    <a:pt x="141" y="195"/>
                  </a:lnTo>
                  <a:lnTo>
                    <a:pt x="152" y="193"/>
                  </a:lnTo>
                  <a:lnTo>
                    <a:pt x="159" y="179"/>
                  </a:lnTo>
                  <a:lnTo>
                    <a:pt x="161" y="162"/>
                  </a:lnTo>
                  <a:lnTo>
                    <a:pt x="160" y="146"/>
                  </a:lnTo>
                  <a:lnTo>
                    <a:pt x="156" y="128"/>
                  </a:lnTo>
                  <a:lnTo>
                    <a:pt x="150" y="111"/>
                  </a:lnTo>
                  <a:lnTo>
                    <a:pt x="142" y="97"/>
                  </a:lnTo>
                  <a:lnTo>
                    <a:pt x="131" y="85"/>
                  </a:lnTo>
                  <a:lnTo>
                    <a:pt x="115" y="73"/>
                  </a:lnTo>
                  <a:lnTo>
                    <a:pt x="94" y="62"/>
                  </a:lnTo>
                  <a:lnTo>
                    <a:pt x="94" y="62"/>
                  </a:lnTo>
                  <a:lnTo>
                    <a:pt x="93" y="62"/>
                  </a:lnTo>
                  <a:lnTo>
                    <a:pt x="91" y="60"/>
                  </a:lnTo>
                  <a:lnTo>
                    <a:pt x="91" y="60"/>
                  </a:lnTo>
                  <a:lnTo>
                    <a:pt x="88" y="62"/>
                  </a:lnTo>
                  <a:lnTo>
                    <a:pt x="87" y="62"/>
                  </a:lnTo>
                  <a:lnTo>
                    <a:pt x="86" y="59"/>
                  </a:lnTo>
                  <a:lnTo>
                    <a:pt x="83" y="56"/>
                  </a:lnTo>
                  <a:lnTo>
                    <a:pt x="66" y="51"/>
                  </a:lnTo>
                  <a:lnTo>
                    <a:pt x="51" y="48"/>
                  </a:lnTo>
                  <a:close/>
                  <a:moveTo>
                    <a:pt x="83" y="16"/>
                  </a:moveTo>
                  <a:lnTo>
                    <a:pt x="84" y="26"/>
                  </a:lnTo>
                  <a:lnTo>
                    <a:pt x="87" y="34"/>
                  </a:lnTo>
                  <a:lnTo>
                    <a:pt x="87" y="31"/>
                  </a:lnTo>
                  <a:lnTo>
                    <a:pt x="87" y="27"/>
                  </a:lnTo>
                  <a:lnTo>
                    <a:pt x="86" y="23"/>
                  </a:lnTo>
                  <a:lnTo>
                    <a:pt x="84" y="19"/>
                  </a:lnTo>
                  <a:lnTo>
                    <a:pt x="83" y="16"/>
                  </a:lnTo>
                  <a:close/>
                  <a:moveTo>
                    <a:pt x="76" y="12"/>
                  </a:moveTo>
                  <a:lnTo>
                    <a:pt x="76" y="13"/>
                  </a:lnTo>
                  <a:lnTo>
                    <a:pt x="77" y="12"/>
                  </a:lnTo>
                  <a:lnTo>
                    <a:pt x="77" y="12"/>
                  </a:lnTo>
                  <a:lnTo>
                    <a:pt x="76" y="12"/>
                  </a:lnTo>
                  <a:close/>
                  <a:moveTo>
                    <a:pt x="68" y="0"/>
                  </a:moveTo>
                  <a:lnTo>
                    <a:pt x="70" y="1"/>
                  </a:lnTo>
                  <a:lnTo>
                    <a:pt x="84" y="8"/>
                  </a:lnTo>
                  <a:lnTo>
                    <a:pt x="91" y="15"/>
                  </a:lnTo>
                  <a:lnTo>
                    <a:pt x="94" y="22"/>
                  </a:lnTo>
                  <a:lnTo>
                    <a:pt x="95" y="31"/>
                  </a:lnTo>
                  <a:lnTo>
                    <a:pt x="95" y="41"/>
                  </a:lnTo>
                  <a:lnTo>
                    <a:pt x="98" y="55"/>
                  </a:lnTo>
                  <a:lnTo>
                    <a:pt x="115" y="64"/>
                  </a:lnTo>
                  <a:lnTo>
                    <a:pt x="130" y="74"/>
                  </a:lnTo>
                  <a:lnTo>
                    <a:pt x="141" y="84"/>
                  </a:lnTo>
                  <a:lnTo>
                    <a:pt x="149" y="92"/>
                  </a:lnTo>
                  <a:lnTo>
                    <a:pt x="159" y="108"/>
                  </a:lnTo>
                  <a:lnTo>
                    <a:pt x="164" y="126"/>
                  </a:lnTo>
                  <a:lnTo>
                    <a:pt x="168" y="147"/>
                  </a:lnTo>
                  <a:lnTo>
                    <a:pt x="170" y="166"/>
                  </a:lnTo>
                  <a:lnTo>
                    <a:pt x="166" y="183"/>
                  </a:lnTo>
                  <a:lnTo>
                    <a:pt x="157" y="198"/>
                  </a:lnTo>
                  <a:lnTo>
                    <a:pt x="157" y="199"/>
                  </a:lnTo>
                  <a:lnTo>
                    <a:pt x="156" y="201"/>
                  </a:lnTo>
                  <a:lnTo>
                    <a:pt x="142" y="202"/>
                  </a:lnTo>
                  <a:lnTo>
                    <a:pt x="116" y="208"/>
                  </a:lnTo>
                  <a:lnTo>
                    <a:pt x="117" y="208"/>
                  </a:lnTo>
                  <a:lnTo>
                    <a:pt x="119" y="209"/>
                  </a:lnTo>
                  <a:lnTo>
                    <a:pt x="120" y="216"/>
                  </a:lnTo>
                  <a:lnTo>
                    <a:pt x="123" y="216"/>
                  </a:lnTo>
                  <a:lnTo>
                    <a:pt x="124" y="217"/>
                  </a:lnTo>
                  <a:lnTo>
                    <a:pt x="124" y="220"/>
                  </a:lnTo>
                  <a:lnTo>
                    <a:pt x="123" y="227"/>
                  </a:lnTo>
                  <a:lnTo>
                    <a:pt x="124" y="235"/>
                  </a:lnTo>
                  <a:lnTo>
                    <a:pt x="124" y="243"/>
                  </a:lnTo>
                  <a:lnTo>
                    <a:pt x="124" y="252"/>
                  </a:lnTo>
                  <a:lnTo>
                    <a:pt x="126" y="259"/>
                  </a:lnTo>
                  <a:lnTo>
                    <a:pt x="124" y="261"/>
                  </a:lnTo>
                  <a:lnTo>
                    <a:pt x="123" y="263"/>
                  </a:lnTo>
                  <a:lnTo>
                    <a:pt x="121" y="263"/>
                  </a:lnTo>
                  <a:lnTo>
                    <a:pt x="120" y="263"/>
                  </a:lnTo>
                  <a:lnTo>
                    <a:pt x="119" y="263"/>
                  </a:lnTo>
                  <a:lnTo>
                    <a:pt x="117" y="261"/>
                  </a:lnTo>
                  <a:lnTo>
                    <a:pt x="117" y="260"/>
                  </a:lnTo>
                  <a:lnTo>
                    <a:pt x="116" y="257"/>
                  </a:lnTo>
                  <a:lnTo>
                    <a:pt x="116" y="263"/>
                  </a:lnTo>
                  <a:lnTo>
                    <a:pt x="128" y="270"/>
                  </a:lnTo>
                  <a:lnTo>
                    <a:pt x="141" y="281"/>
                  </a:lnTo>
                  <a:lnTo>
                    <a:pt x="150" y="292"/>
                  </a:lnTo>
                  <a:lnTo>
                    <a:pt x="163" y="310"/>
                  </a:lnTo>
                  <a:lnTo>
                    <a:pt x="168" y="326"/>
                  </a:lnTo>
                  <a:lnTo>
                    <a:pt x="168" y="343"/>
                  </a:lnTo>
                  <a:lnTo>
                    <a:pt x="166" y="361"/>
                  </a:lnTo>
                  <a:lnTo>
                    <a:pt x="161" y="378"/>
                  </a:lnTo>
                  <a:lnTo>
                    <a:pt x="155" y="399"/>
                  </a:lnTo>
                  <a:lnTo>
                    <a:pt x="146" y="414"/>
                  </a:lnTo>
                  <a:lnTo>
                    <a:pt x="135" y="427"/>
                  </a:lnTo>
                  <a:lnTo>
                    <a:pt x="120" y="436"/>
                  </a:lnTo>
                  <a:lnTo>
                    <a:pt x="98" y="442"/>
                  </a:lnTo>
                  <a:lnTo>
                    <a:pt x="90" y="442"/>
                  </a:lnTo>
                  <a:lnTo>
                    <a:pt x="83" y="442"/>
                  </a:lnTo>
                  <a:lnTo>
                    <a:pt x="79" y="442"/>
                  </a:lnTo>
                  <a:lnTo>
                    <a:pt x="79" y="443"/>
                  </a:lnTo>
                  <a:lnTo>
                    <a:pt x="70" y="471"/>
                  </a:lnTo>
                  <a:lnTo>
                    <a:pt x="69" y="475"/>
                  </a:lnTo>
                  <a:lnTo>
                    <a:pt x="68" y="476"/>
                  </a:lnTo>
                  <a:lnTo>
                    <a:pt x="66" y="478"/>
                  </a:lnTo>
                  <a:lnTo>
                    <a:pt x="65" y="478"/>
                  </a:lnTo>
                  <a:lnTo>
                    <a:pt x="64" y="478"/>
                  </a:lnTo>
                  <a:lnTo>
                    <a:pt x="62" y="476"/>
                  </a:lnTo>
                  <a:lnTo>
                    <a:pt x="61" y="475"/>
                  </a:lnTo>
                  <a:lnTo>
                    <a:pt x="61" y="472"/>
                  </a:lnTo>
                  <a:lnTo>
                    <a:pt x="62" y="469"/>
                  </a:lnTo>
                  <a:lnTo>
                    <a:pt x="64" y="464"/>
                  </a:lnTo>
                  <a:lnTo>
                    <a:pt x="61" y="472"/>
                  </a:lnTo>
                  <a:lnTo>
                    <a:pt x="59" y="474"/>
                  </a:lnTo>
                  <a:lnTo>
                    <a:pt x="58" y="474"/>
                  </a:lnTo>
                  <a:lnTo>
                    <a:pt x="55" y="474"/>
                  </a:lnTo>
                  <a:lnTo>
                    <a:pt x="54" y="472"/>
                  </a:lnTo>
                  <a:lnTo>
                    <a:pt x="50" y="475"/>
                  </a:lnTo>
                  <a:lnTo>
                    <a:pt x="48" y="476"/>
                  </a:lnTo>
                  <a:lnTo>
                    <a:pt x="46" y="475"/>
                  </a:lnTo>
                  <a:lnTo>
                    <a:pt x="44" y="472"/>
                  </a:lnTo>
                  <a:lnTo>
                    <a:pt x="44" y="471"/>
                  </a:lnTo>
                  <a:lnTo>
                    <a:pt x="46" y="465"/>
                  </a:lnTo>
                  <a:lnTo>
                    <a:pt x="44" y="465"/>
                  </a:lnTo>
                  <a:lnTo>
                    <a:pt x="43" y="469"/>
                  </a:lnTo>
                  <a:lnTo>
                    <a:pt x="43" y="474"/>
                  </a:lnTo>
                  <a:lnTo>
                    <a:pt x="44" y="475"/>
                  </a:lnTo>
                  <a:lnTo>
                    <a:pt x="43" y="478"/>
                  </a:lnTo>
                  <a:lnTo>
                    <a:pt x="42" y="479"/>
                  </a:lnTo>
                  <a:lnTo>
                    <a:pt x="40" y="479"/>
                  </a:lnTo>
                  <a:lnTo>
                    <a:pt x="37" y="478"/>
                  </a:lnTo>
                  <a:lnTo>
                    <a:pt x="36" y="476"/>
                  </a:lnTo>
                  <a:lnTo>
                    <a:pt x="35" y="464"/>
                  </a:lnTo>
                  <a:lnTo>
                    <a:pt x="40" y="453"/>
                  </a:lnTo>
                  <a:lnTo>
                    <a:pt x="50" y="443"/>
                  </a:lnTo>
                  <a:lnTo>
                    <a:pt x="51" y="442"/>
                  </a:lnTo>
                  <a:lnTo>
                    <a:pt x="54" y="442"/>
                  </a:lnTo>
                  <a:lnTo>
                    <a:pt x="55" y="443"/>
                  </a:lnTo>
                  <a:lnTo>
                    <a:pt x="57" y="446"/>
                  </a:lnTo>
                  <a:lnTo>
                    <a:pt x="57" y="447"/>
                  </a:lnTo>
                  <a:lnTo>
                    <a:pt x="55" y="449"/>
                  </a:lnTo>
                  <a:lnTo>
                    <a:pt x="53" y="451"/>
                  </a:lnTo>
                  <a:lnTo>
                    <a:pt x="54" y="451"/>
                  </a:lnTo>
                  <a:lnTo>
                    <a:pt x="57" y="451"/>
                  </a:lnTo>
                  <a:lnTo>
                    <a:pt x="58" y="453"/>
                  </a:lnTo>
                  <a:lnTo>
                    <a:pt x="58" y="454"/>
                  </a:lnTo>
                  <a:lnTo>
                    <a:pt x="62" y="446"/>
                  </a:lnTo>
                  <a:lnTo>
                    <a:pt x="64" y="445"/>
                  </a:lnTo>
                  <a:lnTo>
                    <a:pt x="66" y="443"/>
                  </a:lnTo>
                  <a:lnTo>
                    <a:pt x="68" y="443"/>
                  </a:lnTo>
                  <a:lnTo>
                    <a:pt x="69" y="445"/>
                  </a:lnTo>
                  <a:lnTo>
                    <a:pt x="70" y="440"/>
                  </a:lnTo>
                  <a:lnTo>
                    <a:pt x="46" y="435"/>
                  </a:lnTo>
                  <a:lnTo>
                    <a:pt x="21" y="423"/>
                  </a:lnTo>
                  <a:lnTo>
                    <a:pt x="0" y="406"/>
                  </a:lnTo>
                  <a:lnTo>
                    <a:pt x="0" y="405"/>
                  </a:lnTo>
                  <a:lnTo>
                    <a:pt x="0" y="403"/>
                  </a:lnTo>
                  <a:lnTo>
                    <a:pt x="2" y="401"/>
                  </a:lnTo>
                  <a:lnTo>
                    <a:pt x="3" y="399"/>
                  </a:lnTo>
                  <a:lnTo>
                    <a:pt x="6" y="401"/>
                  </a:lnTo>
                  <a:lnTo>
                    <a:pt x="7" y="401"/>
                  </a:lnTo>
                  <a:lnTo>
                    <a:pt x="26" y="416"/>
                  </a:lnTo>
                  <a:lnTo>
                    <a:pt x="50" y="427"/>
                  </a:lnTo>
                  <a:lnTo>
                    <a:pt x="73" y="434"/>
                  </a:lnTo>
                  <a:lnTo>
                    <a:pt x="97" y="434"/>
                  </a:lnTo>
                  <a:lnTo>
                    <a:pt x="116" y="429"/>
                  </a:lnTo>
                  <a:lnTo>
                    <a:pt x="130" y="421"/>
                  </a:lnTo>
                  <a:lnTo>
                    <a:pt x="139" y="410"/>
                  </a:lnTo>
                  <a:lnTo>
                    <a:pt x="148" y="395"/>
                  </a:lnTo>
                  <a:lnTo>
                    <a:pt x="153" y="377"/>
                  </a:lnTo>
                  <a:lnTo>
                    <a:pt x="157" y="359"/>
                  </a:lnTo>
                  <a:lnTo>
                    <a:pt x="160" y="343"/>
                  </a:lnTo>
                  <a:lnTo>
                    <a:pt x="160" y="328"/>
                  </a:lnTo>
                  <a:lnTo>
                    <a:pt x="155" y="312"/>
                  </a:lnTo>
                  <a:lnTo>
                    <a:pt x="143" y="297"/>
                  </a:lnTo>
                  <a:lnTo>
                    <a:pt x="130" y="282"/>
                  </a:lnTo>
                  <a:lnTo>
                    <a:pt x="113" y="270"/>
                  </a:lnTo>
                  <a:lnTo>
                    <a:pt x="112" y="274"/>
                  </a:lnTo>
                  <a:lnTo>
                    <a:pt x="110" y="275"/>
                  </a:lnTo>
                  <a:lnTo>
                    <a:pt x="108" y="277"/>
                  </a:lnTo>
                  <a:lnTo>
                    <a:pt x="108" y="277"/>
                  </a:lnTo>
                  <a:lnTo>
                    <a:pt x="106" y="275"/>
                  </a:lnTo>
                  <a:lnTo>
                    <a:pt x="105" y="274"/>
                  </a:lnTo>
                  <a:lnTo>
                    <a:pt x="104" y="268"/>
                  </a:lnTo>
                  <a:lnTo>
                    <a:pt x="101" y="267"/>
                  </a:lnTo>
                  <a:lnTo>
                    <a:pt x="101" y="266"/>
                  </a:lnTo>
                  <a:lnTo>
                    <a:pt x="94" y="266"/>
                  </a:lnTo>
                  <a:lnTo>
                    <a:pt x="87" y="267"/>
                  </a:lnTo>
                  <a:lnTo>
                    <a:pt x="79" y="267"/>
                  </a:lnTo>
                  <a:lnTo>
                    <a:pt x="70" y="267"/>
                  </a:lnTo>
                  <a:lnTo>
                    <a:pt x="70" y="296"/>
                  </a:lnTo>
                  <a:lnTo>
                    <a:pt x="64" y="323"/>
                  </a:lnTo>
                  <a:lnTo>
                    <a:pt x="51" y="350"/>
                  </a:lnTo>
                  <a:lnTo>
                    <a:pt x="35" y="373"/>
                  </a:lnTo>
                  <a:lnTo>
                    <a:pt x="17" y="396"/>
                  </a:lnTo>
                  <a:lnTo>
                    <a:pt x="14" y="398"/>
                  </a:lnTo>
                  <a:lnTo>
                    <a:pt x="13" y="398"/>
                  </a:lnTo>
                  <a:lnTo>
                    <a:pt x="10" y="396"/>
                  </a:lnTo>
                  <a:lnTo>
                    <a:pt x="8" y="395"/>
                  </a:lnTo>
                  <a:lnTo>
                    <a:pt x="8" y="392"/>
                  </a:lnTo>
                  <a:lnTo>
                    <a:pt x="10" y="391"/>
                  </a:lnTo>
                  <a:lnTo>
                    <a:pt x="25" y="373"/>
                  </a:lnTo>
                  <a:lnTo>
                    <a:pt x="39" y="352"/>
                  </a:lnTo>
                  <a:lnTo>
                    <a:pt x="51" y="332"/>
                  </a:lnTo>
                  <a:lnTo>
                    <a:pt x="59" y="310"/>
                  </a:lnTo>
                  <a:lnTo>
                    <a:pt x="64" y="288"/>
                  </a:lnTo>
                  <a:lnTo>
                    <a:pt x="61" y="263"/>
                  </a:lnTo>
                  <a:lnTo>
                    <a:pt x="61" y="261"/>
                  </a:lnTo>
                  <a:lnTo>
                    <a:pt x="62" y="259"/>
                  </a:lnTo>
                  <a:lnTo>
                    <a:pt x="64" y="259"/>
                  </a:lnTo>
                  <a:lnTo>
                    <a:pt x="66" y="259"/>
                  </a:lnTo>
                  <a:lnTo>
                    <a:pt x="73" y="259"/>
                  </a:lnTo>
                  <a:lnTo>
                    <a:pt x="80" y="259"/>
                  </a:lnTo>
                  <a:lnTo>
                    <a:pt x="86" y="259"/>
                  </a:lnTo>
                  <a:lnTo>
                    <a:pt x="93" y="257"/>
                  </a:lnTo>
                  <a:lnTo>
                    <a:pt x="99" y="257"/>
                  </a:lnTo>
                  <a:lnTo>
                    <a:pt x="101" y="252"/>
                  </a:lnTo>
                  <a:lnTo>
                    <a:pt x="102" y="245"/>
                  </a:lnTo>
                  <a:lnTo>
                    <a:pt x="105" y="232"/>
                  </a:lnTo>
                  <a:lnTo>
                    <a:pt x="106" y="221"/>
                  </a:lnTo>
                  <a:lnTo>
                    <a:pt x="102" y="209"/>
                  </a:lnTo>
                  <a:lnTo>
                    <a:pt x="102" y="209"/>
                  </a:lnTo>
                  <a:lnTo>
                    <a:pt x="84" y="209"/>
                  </a:lnTo>
                  <a:lnTo>
                    <a:pt x="66" y="206"/>
                  </a:lnTo>
                  <a:lnTo>
                    <a:pt x="62" y="216"/>
                  </a:lnTo>
                  <a:lnTo>
                    <a:pt x="61" y="217"/>
                  </a:lnTo>
                  <a:lnTo>
                    <a:pt x="58" y="217"/>
                  </a:lnTo>
                  <a:lnTo>
                    <a:pt x="57" y="217"/>
                  </a:lnTo>
                  <a:lnTo>
                    <a:pt x="55" y="216"/>
                  </a:lnTo>
                  <a:lnTo>
                    <a:pt x="54" y="215"/>
                  </a:lnTo>
                  <a:lnTo>
                    <a:pt x="55" y="212"/>
                  </a:lnTo>
                  <a:lnTo>
                    <a:pt x="61" y="194"/>
                  </a:lnTo>
                  <a:lnTo>
                    <a:pt x="64" y="175"/>
                  </a:lnTo>
                  <a:lnTo>
                    <a:pt x="61" y="154"/>
                  </a:lnTo>
                  <a:lnTo>
                    <a:pt x="57" y="132"/>
                  </a:lnTo>
                  <a:lnTo>
                    <a:pt x="50" y="110"/>
                  </a:lnTo>
                  <a:lnTo>
                    <a:pt x="43" y="89"/>
                  </a:lnTo>
                  <a:lnTo>
                    <a:pt x="36" y="67"/>
                  </a:lnTo>
                  <a:lnTo>
                    <a:pt x="31" y="46"/>
                  </a:lnTo>
                  <a:lnTo>
                    <a:pt x="31" y="45"/>
                  </a:lnTo>
                  <a:lnTo>
                    <a:pt x="32" y="42"/>
                  </a:lnTo>
                  <a:lnTo>
                    <a:pt x="46" y="40"/>
                  </a:lnTo>
                  <a:lnTo>
                    <a:pt x="62" y="41"/>
                  </a:lnTo>
                  <a:lnTo>
                    <a:pt x="79" y="46"/>
                  </a:lnTo>
                  <a:lnTo>
                    <a:pt x="76" y="35"/>
                  </a:lnTo>
                  <a:lnTo>
                    <a:pt x="73" y="27"/>
                  </a:lnTo>
                  <a:lnTo>
                    <a:pt x="69" y="18"/>
                  </a:lnTo>
                  <a:lnTo>
                    <a:pt x="68" y="11"/>
                  </a:lnTo>
                  <a:lnTo>
                    <a:pt x="65" y="5"/>
                  </a:lnTo>
                  <a:lnTo>
                    <a:pt x="65" y="4"/>
                  </a:lnTo>
                  <a:lnTo>
                    <a:pt x="66" y="1"/>
                  </a:lnTo>
                  <a:lnTo>
                    <a:pt x="68" y="0"/>
                  </a:lnTo>
                  <a:close/>
                </a:path>
              </a:pathLst>
            </a:custGeom>
            <a:grpFill/>
            <a:ln w="0">
              <a:solidFill>
                <a:schemeClr val="accent1"/>
              </a:solidFill>
              <a:prstDash val="solid"/>
              <a:round/>
            </a:ln>
          </p:spPr>
          <p:txBody>
            <a:bodyPr vert="horz" wrap="square" lIns="91440" tIns="45720" rIns="91440" bIns="45720" numCol="1" anchor="t" anchorCtr="0" compatLnSpc="1"/>
            <a:lstStyle/>
            <a:p>
              <a:endParaRPr lang="zh-CN" altLang="en-US">
                <a:cs typeface="+mn-ea"/>
                <a:sym typeface="+mn-lt"/>
              </a:endParaRPr>
            </a:p>
          </p:txBody>
        </p:sp>
        <p:sp>
          <p:nvSpPr>
            <p:cNvPr id="65" name="Freeform 291"/>
            <p:cNvSpPr/>
            <p:nvPr/>
          </p:nvSpPr>
          <p:spPr bwMode="auto">
            <a:xfrm>
              <a:off x="5167024" y="3055649"/>
              <a:ext cx="306388" cy="233363"/>
            </a:xfrm>
            <a:custGeom>
              <a:avLst/>
              <a:gdLst>
                <a:gd name="T0" fmla="*/ 106 w 193"/>
                <a:gd name="T1" fmla="*/ 0 h 147"/>
                <a:gd name="T2" fmla="*/ 147 w 193"/>
                <a:gd name="T3" fmla="*/ 11 h 147"/>
                <a:gd name="T4" fmla="*/ 180 w 193"/>
                <a:gd name="T5" fmla="*/ 35 h 147"/>
                <a:gd name="T6" fmla="*/ 191 w 193"/>
                <a:gd name="T7" fmla="*/ 55 h 147"/>
                <a:gd name="T8" fmla="*/ 190 w 193"/>
                <a:gd name="T9" fmla="*/ 85 h 147"/>
                <a:gd name="T10" fmla="*/ 171 w 193"/>
                <a:gd name="T11" fmla="*/ 121 h 147"/>
                <a:gd name="T12" fmla="*/ 136 w 193"/>
                <a:gd name="T13" fmla="*/ 142 h 147"/>
                <a:gd name="T14" fmla="*/ 96 w 193"/>
                <a:gd name="T15" fmla="*/ 147 h 147"/>
                <a:gd name="T16" fmla="*/ 51 w 193"/>
                <a:gd name="T17" fmla="*/ 136 h 147"/>
                <a:gd name="T18" fmla="*/ 23 w 193"/>
                <a:gd name="T19" fmla="*/ 119 h 147"/>
                <a:gd name="T20" fmla="*/ 4 w 193"/>
                <a:gd name="T21" fmla="*/ 90 h 147"/>
                <a:gd name="T22" fmla="*/ 0 w 193"/>
                <a:gd name="T23" fmla="*/ 54 h 147"/>
                <a:gd name="T24" fmla="*/ 8 w 193"/>
                <a:gd name="T25" fmla="*/ 32 h 147"/>
                <a:gd name="T26" fmla="*/ 12 w 193"/>
                <a:gd name="T27" fmla="*/ 32 h 147"/>
                <a:gd name="T28" fmla="*/ 14 w 193"/>
                <a:gd name="T29" fmla="*/ 35 h 147"/>
                <a:gd name="T30" fmla="*/ 7 w 193"/>
                <a:gd name="T31" fmla="*/ 58 h 147"/>
                <a:gd name="T32" fmla="*/ 14 w 193"/>
                <a:gd name="T33" fmla="*/ 95 h 147"/>
                <a:gd name="T34" fmla="*/ 38 w 193"/>
                <a:gd name="T35" fmla="*/ 121 h 147"/>
                <a:gd name="T36" fmla="*/ 73 w 193"/>
                <a:gd name="T37" fmla="*/ 136 h 147"/>
                <a:gd name="T38" fmla="*/ 111 w 193"/>
                <a:gd name="T39" fmla="*/ 141 h 147"/>
                <a:gd name="T40" fmla="*/ 149 w 193"/>
                <a:gd name="T41" fmla="*/ 130 h 147"/>
                <a:gd name="T42" fmla="*/ 176 w 193"/>
                <a:gd name="T43" fmla="*/ 101 h 147"/>
                <a:gd name="T44" fmla="*/ 186 w 193"/>
                <a:gd name="T45" fmla="*/ 68 h 147"/>
                <a:gd name="T46" fmla="*/ 175 w 193"/>
                <a:gd name="T47" fmla="*/ 39 h 147"/>
                <a:gd name="T48" fmla="*/ 139 w 193"/>
                <a:gd name="T49" fmla="*/ 15 h 147"/>
                <a:gd name="T50" fmla="*/ 91 w 193"/>
                <a:gd name="T51" fmla="*/ 7 h 147"/>
                <a:gd name="T52" fmla="*/ 58 w 193"/>
                <a:gd name="T53" fmla="*/ 12 h 147"/>
                <a:gd name="T54" fmla="*/ 37 w 193"/>
                <a:gd name="T55" fmla="*/ 23 h 147"/>
                <a:gd name="T56" fmla="*/ 23 w 193"/>
                <a:gd name="T57" fmla="*/ 46 h 147"/>
                <a:gd name="T58" fmla="*/ 20 w 193"/>
                <a:gd name="T59" fmla="*/ 48 h 147"/>
                <a:gd name="T60" fmla="*/ 18 w 193"/>
                <a:gd name="T61" fmla="*/ 47 h 147"/>
                <a:gd name="T62" fmla="*/ 16 w 193"/>
                <a:gd name="T63" fmla="*/ 44 h 147"/>
                <a:gd name="T64" fmla="*/ 31 w 193"/>
                <a:gd name="T65" fmla="*/ 18 h 147"/>
                <a:gd name="T66" fmla="*/ 65 w 193"/>
                <a:gd name="T67" fmla="*/ 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93" h="147">
                  <a:moveTo>
                    <a:pt x="84" y="0"/>
                  </a:moveTo>
                  <a:lnTo>
                    <a:pt x="106" y="0"/>
                  </a:lnTo>
                  <a:lnTo>
                    <a:pt x="127" y="4"/>
                  </a:lnTo>
                  <a:lnTo>
                    <a:pt x="147" y="11"/>
                  </a:lnTo>
                  <a:lnTo>
                    <a:pt x="165" y="21"/>
                  </a:lnTo>
                  <a:lnTo>
                    <a:pt x="180" y="35"/>
                  </a:lnTo>
                  <a:lnTo>
                    <a:pt x="187" y="44"/>
                  </a:lnTo>
                  <a:lnTo>
                    <a:pt x="191" y="55"/>
                  </a:lnTo>
                  <a:lnTo>
                    <a:pt x="193" y="69"/>
                  </a:lnTo>
                  <a:lnTo>
                    <a:pt x="190" y="85"/>
                  </a:lnTo>
                  <a:lnTo>
                    <a:pt x="183" y="103"/>
                  </a:lnTo>
                  <a:lnTo>
                    <a:pt x="171" y="121"/>
                  </a:lnTo>
                  <a:lnTo>
                    <a:pt x="154" y="134"/>
                  </a:lnTo>
                  <a:lnTo>
                    <a:pt x="136" y="142"/>
                  </a:lnTo>
                  <a:lnTo>
                    <a:pt x="117" y="147"/>
                  </a:lnTo>
                  <a:lnTo>
                    <a:pt x="96" y="147"/>
                  </a:lnTo>
                  <a:lnTo>
                    <a:pt x="73" y="145"/>
                  </a:lnTo>
                  <a:lnTo>
                    <a:pt x="51" y="136"/>
                  </a:lnTo>
                  <a:lnTo>
                    <a:pt x="37" y="128"/>
                  </a:lnTo>
                  <a:lnTo>
                    <a:pt x="23" y="119"/>
                  </a:lnTo>
                  <a:lnTo>
                    <a:pt x="12" y="105"/>
                  </a:lnTo>
                  <a:lnTo>
                    <a:pt x="4" y="90"/>
                  </a:lnTo>
                  <a:lnTo>
                    <a:pt x="0" y="73"/>
                  </a:lnTo>
                  <a:lnTo>
                    <a:pt x="0" y="54"/>
                  </a:lnTo>
                  <a:lnTo>
                    <a:pt x="7" y="33"/>
                  </a:lnTo>
                  <a:lnTo>
                    <a:pt x="8" y="32"/>
                  </a:lnTo>
                  <a:lnTo>
                    <a:pt x="9" y="32"/>
                  </a:lnTo>
                  <a:lnTo>
                    <a:pt x="12" y="32"/>
                  </a:lnTo>
                  <a:lnTo>
                    <a:pt x="14" y="33"/>
                  </a:lnTo>
                  <a:lnTo>
                    <a:pt x="14" y="35"/>
                  </a:lnTo>
                  <a:lnTo>
                    <a:pt x="14" y="36"/>
                  </a:lnTo>
                  <a:lnTo>
                    <a:pt x="7" y="58"/>
                  </a:lnTo>
                  <a:lnTo>
                    <a:pt x="8" y="77"/>
                  </a:lnTo>
                  <a:lnTo>
                    <a:pt x="14" y="95"/>
                  </a:lnTo>
                  <a:lnTo>
                    <a:pt x="25" y="109"/>
                  </a:lnTo>
                  <a:lnTo>
                    <a:pt x="38" y="121"/>
                  </a:lnTo>
                  <a:lnTo>
                    <a:pt x="55" y="130"/>
                  </a:lnTo>
                  <a:lnTo>
                    <a:pt x="73" y="136"/>
                  </a:lnTo>
                  <a:lnTo>
                    <a:pt x="92" y="141"/>
                  </a:lnTo>
                  <a:lnTo>
                    <a:pt x="111" y="141"/>
                  </a:lnTo>
                  <a:lnTo>
                    <a:pt x="131" y="136"/>
                  </a:lnTo>
                  <a:lnTo>
                    <a:pt x="149" y="130"/>
                  </a:lnTo>
                  <a:lnTo>
                    <a:pt x="164" y="117"/>
                  </a:lnTo>
                  <a:lnTo>
                    <a:pt x="176" y="101"/>
                  </a:lnTo>
                  <a:lnTo>
                    <a:pt x="183" y="84"/>
                  </a:lnTo>
                  <a:lnTo>
                    <a:pt x="186" y="68"/>
                  </a:lnTo>
                  <a:lnTo>
                    <a:pt x="183" y="52"/>
                  </a:lnTo>
                  <a:lnTo>
                    <a:pt x="175" y="39"/>
                  </a:lnTo>
                  <a:lnTo>
                    <a:pt x="160" y="26"/>
                  </a:lnTo>
                  <a:lnTo>
                    <a:pt x="139" y="15"/>
                  </a:lnTo>
                  <a:lnTo>
                    <a:pt x="116" y="10"/>
                  </a:lnTo>
                  <a:lnTo>
                    <a:pt x="91" y="7"/>
                  </a:lnTo>
                  <a:lnTo>
                    <a:pt x="66" y="10"/>
                  </a:lnTo>
                  <a:lnTo>
                    <a:pt x="58" y="12"/>
                  </a:lnTo>
                  <a:lnTo>
                    <a:pt x="47" y="17"/>
                  </a:lnTo>
                  <a:lnTo>
                    <a:pt x="37" y="23"/>
                  </a:lnTo>
                  <a:lnTo>
                    <a:pt x="29" y="33"/>
                  </a:lnTo>
                  <a:lnTo>
                    <a:pt x="23" y="46"/>
                  </a:lnTo>
                  <a:lnTo>
                    <a:pt x="23" y="47"/>
                  </a:lnTo>
                  <a:lnTo>
                    <a:pt x="20" y="48"/>
                  </a:lnTo>
                  <a:lnTo>
                    <a:pt x="19" y="48"/>
                  </a:lnTo>
                  <a:lnTo>
                    <a:pt x="18" y="47"/>
                  </a:lnTo>
                  <a:lnTo>
                    <a:pt x="16" y="46"/>
                  </a:lnTo>
                  <a:lnTo>
                    <a:pt x="16" y="44"/>
                  </a:lnTo>
                  <a:lnTo>
                    <a:pt x="22" y="30"/>
                  </a:lnTo>
                  <a:lnTo>
                    <a:pt x="31" y="18"/>
                  </a:lnTo>
                  <a:lnTo>
                    <a:pt x="47" y="10"/>
                  </a:lnTo>
                  <a:lnTo>
                    <a:pt x="65" y="3"/>
                  </a:lnTo>
                  <a:lnTo>
                    <a:pt x="84" y="0"/>
                  </a:lnTo>
                  <a:close/>
                </a:path>
              </a:pathLst>
            </a:custGeom>
            <a:grpFill/>
            <a:ln w="0">
              <a:solidFill>
                <a:schemeClr val="accent1"/>
              </a:solidFill>
              <a:prstDash val="solid"/>
              <a:round/>
            </a:ln>
          </p:spPr>
          <p:txBody>
            <a:bodyPr vert="horz" wrap="square" lIns="91440" tIns="45720" rIns="91440" bIns="45720" numCol="1" anchor="t" anchorCtr="0" compatLnSpc="1"/>
            <a:lstStyle/>
            <a:p>
              <a:endParaRPr lang="zh-CN" altLang="en-US">
                <a:cs typeface="+mn-ea"/>
                <a:sym typeface="+mn-lt"/>
              </a:endParaRPr>
            </a:p>
          </p:txBody>
        </p:sp>
        <p:sp>
          <p:nvSpPr>
            <p:cNvPr id="66" name="Freeform 292"/>
            <p:cNvSpPr/>
            <p:nvPr/>
          </p:nvSpPr>
          <p:spPr bwMode="auto">
            <a:xfrm>
              <a:off x="4971762" y="3039774"/>
              <a:ext cx="550863" cy="384175"/>
            </a:xfrm>
            <a:custGeom>
              <a:avLst/>
              <a:gdLst>
                <a:gd name="T0" fmla="*/ 116 w 347"/>
                <a:gd name="T1" fmla="*/ 2 h 242"/>
                <a:gd name="T2" fmla="*/ 115 w 347"/>
                <a:gd name="T3" fmla="*/ 6 h 242"/>
                <a:gd name="T4" fmla="*/ 66 w 347"/>
                <a:gd name="T5" fmla="*/ 7 h 242"/>
                <a:gd name="T6" fmla="*/ 11 w 347"/>
                <a:gd name="T7" fmla="*/ 16 h 242"/>
                <a:gd name="T8" fmla="*/ 55 w 347"/>
                <a:gd name="T9" fmla="*/ 25 h 242"/>
                <a:gd name="T10" fmla="*/ 91 w 347"/>
                <a:gd name="T11" fmla="*/ 28 h 242"/>
                <a:gd name="T12" fmla="*/ 94 w 347"/>
                <a:gd name="T13" fmla="*/ 33 h 242"/>
                <a:gd name="T14" fmla="*/ 64 w 347"/>
                <a:gd name="T15" fmla="*/ 43 h 242"/>
                <a:gd name="T16" fmla="*/ 36 w 347"/>
                <a:gd name="T17" fmla="*/ 61 h 242"/>
                <a:gd name="T18" fmla="*/ 69 w 347"/>
                <a:gd name="T19" fmla="*/ 65 h 242"/>
                <a:gd name="T20" fmla="*/ 81 w 347"/>
                <a:gd name="T21" fmla="*/ 73 h 242"/>
                <a:gd name="T22" fmla="*/ 72 w 347"/>
                <a:gd name="T23" fmla="*/ 84 h 242"/>
                <a:gd name="T24" fmla="*/ 57 w 347"/>
                <a:gd name="T25" fmla="*/ 98 h 242"/>
                <a:gd name="T26" fmla="*/ 77 w 347"/>
                <a:gd name="T27" fmla="*/ 102 h 242"/>
                <a:gd name="T28" fmla="*/ 95 w 347"/>
                <a:gd name="T29" fmla="*/ 113 h 242"/>
                <a:gd name="T30" fmla="*/ 87 w 347"/>
                <a:gd name="T31" fmla="*/ 135 h 242"/>
                <a:gd name="T32" fmla="*/ 79 w 347"/>
                <a:gd name="T33" fmla="*/ 151 h 242"/>
                <a:gd name="T34" fmla="*/ 108 w 347"/>
                <a:gd name="T35" fmla="*/ 155 h 242"/>
                <a:gd name="T36" fmla="*/ 121 w 347"/>
                <a:gd name="T37" fmla="*/ 160 h 242"/>
                <a:gd name="T38" fmla="*/ 115 w 347"/>
                <a:gd name="T39" fmla="*/ 171 h 242"/>
                <a:gd name="T40" fmla="*/ 102 w 347"/>
                <a:gd name="T41" fmla="*/ 182 h 242"/>
                <a:gd name="T42" fmla="*/ 115 w 347"/>
                <a:gd name="T43" fmla="*/ 181 h 242"/>
                <a:gd name="T44" fmla="*/ 170 w 347"/>
                <a:gd name="T45" fmla="*/ 181 h 242"/>
                <a:gd name="T46" fmla="*/ 171 w 347"/>
                <a:gd name="T47" fmla="*/ 185 h 242"/>
                <a:gd name="T48" fmla="*/ 160 w 347"/>
                <a:gd name="T49" fmla="*/ 200 h 242"/>
                <a:gd name="T50" fmla="*/ 221 w 347"/>
                <a:gd name="T51" fmla="*/ 188 h 242"/>
                <a:gd name="T52" fmla="*/ 225 w 347"/>
                <a:gd name="T53" fmla="*/ 191 h 242"/>
                <a:gd name="T54" fmla="*/ 245 w 347"/>
                <a:gd name="T55" fmla="*/ 228 h 242"/>
                <a:gd name="T56" fmla="*/ 287 w 347"/>
                <a:gd name="T57" fmla="*/ 235 h 242"/>
                <a:gd name="T58" fmla="*/ 346 w 347"/>
                <a:gd name="T59" fmla="*/ 235 h 242"/>
                <a:gd name="T60" fmla="*/ 347 w 347"/>
                <a:gd name="T61" fmla="*/ 240 h 242"/>
                <a:gd name="T62" fmla="*/ 324 w 347"/>
                <a:gd name="T63" fmla="*/ 240 h 242"/>
                <a:gd name="T64" fmla="*/ 258 w 347"/>
                <a:gd name="T65" fmla="*/ 240 h 242"/>
                <a:gd name="T66" fmla="*/ 222 w 347"/>
                <a:gd name="T67" fmla="*/ 214 h 242"/>
                <a:gd name="T68" fmla="*/ 186 w 347"/>
                <a:gd name="T69" fmla="*/ 202 h 242"/>
                <a:gd name="T70" fmla="*/ 149 w 347"/>
                <a:gd name="T71" fmla="*/ 207 h 242"/>
                <a:gd name="T72" fmla="*/ 148 w 347"/>
                <a:gd name="T73" fmla="*/ 203 h 242"/>
                <a:gd name="T74" fmla="*/ 148 w 347"/>
                <a:gd name="T75" fmla="*/ 184 h 242"/>
                <a:gd name="T76" fmla="*/ 102 w 347"/>
                <a:gd name="T77" fmla="*/ 191 h 242"/>
                <a:gd name="T78" fmla="*/ 86 w 347"/>
                <a:gd name="T79" fmla="*/ 189 h 242"/>
                <a:gd name="T80" fmla="*/ 91 w 347"/>
                <a:gd name="T81" fmla="*/ 181 h 242"/>
                <a:gd name="T82" fmla="*/ 108 w 347"/>
                <a:gd name="T83" fmla="*/ 167 h 242"/>
                <a:gd name="T84" fmla="*/ 95 w 347"/>
                <a:gd name="T85" fmla="*/ 160 h 242"/>
                <a:gd name="T86" fmla="*/ 75 w 347"/>
                <a:gd name="T87" fmla="*/ 156 h 242"/>
                <a:gd name="T88" fmla="*/ 75 w 347"/>
                <a:gd name="T89" fmla="*/ 142 h 242"/>
                <a:gd name="T90" fmla="*/ 87 w 347"/>
                <a:gd name="T91" fmla="*/ 123 h 242"/>
                <a:gd name="T92" fmla="*/ 87 w 347"/>
                <a:gd name="T93" fmla="*/ 113 h 242"/>
                <a:gd name="T94" fmla="*/ 76 w 347"/>
                <a:gd name="T95" fmla="*/ 109 h 242"/>
                <a:gd name="T96" fmla="*/ 61 w 347"/>
                <a:gd name="T97" fmla="*/ 107 h 242"/>
                <a:gd name="T98" fmla="*/ 48 w 347"/>
                <a:gd name="T99" fmla="*/ 102 h 242"/>
                <a:gd name="T100" fmla="*/ 53 w 347"/>
                <a:gd name="T101" fmla="*/ 93 h 242"/>
                <a:gd name="T102" fmla="*/ 68 w 347"/>
                <a:gd name="T103" fmla="*/ 79 h 242"/>
                <a:gd name="T104" fmla="*/ 47 w 347"/>
                <a:gd name="T105" fmla="*/ 69 h 242"/>
                <a:gd name="T106" fmla="*/ 15 w 347"/>
                <a:gd name="T107" fmla="*/ 61 h 242"/>
                <a:gd name="T108" fmla="*/ 15 w 347"/>
                <a:gd name="T109" fmla="*/ 56 h 242"/>
                <a:gd name="T110" fmla="*/ 62 w 347"/>
                <a:gd name="T111" fmla="*/ 36 h 242"/>
                <a:gd name="T112" fmla="*/ 51 w 347"/>
                <a:gd name="T113" fmla="*/ 32 h 242"/>
                <a:gd name="T114" fmla="*/ 2 w 347"/>
                <a:gd name="T115" fmla="*/ 18 h 242"/>
                <a:gd name="T116" fmla="*/ 0 w 347"/>
                <a:gd name="T117" fmla="*/ 13 h 242"/>
                <a:gd name="T118" fmla="*/ 42 w 347"/>
                <a:gd name="T119" fmla="*/ 2 h 242"/>
                <a:gd name="T120" fmla="*/ 113 w 347"/>
                <a:gd name="T121" fmla="*/ 0 h 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47" h="242">
                  <a:moveTo>
                    <a:pt x="113" y="0"/>
                  </a:moveTo>
                  <a:lnTo>
                    <a:pt x="115" y="0"/>
                  </a:lnTo>
                  <a:lnTo>
                    <a:pt x="116" y="2"/>
                  </a:lnTo>
                  <a:lnTo>
                    <a:pt x="117" y="3"/>
                  </a:lnTo>
                  <a:lnTo>
                    <a:pt x="116" y="5"/>
                  </a:lnTo>
                  <a:lnTo>
                    <a:pt x="115" y="6"/>
                  </a:lnTo>
                  <a:lnTo>
                    <a:pt x="113" y="7"/>
                  </a:lnTo>
                  <a:lnTo>
                    <a:pt x="87" y="7"/>
                  </a:lnTo>
                  <a:lnTo>
                    <a:pt x="66" y="7"/>
                  </a:lnTo>
                  <a:lnTo>
                    <a:pt x="47" y="9"/>
                  </a:lnTo>
                  <a:lnTo>
                    <a:pt x="28" y="10"/>
                  </a:lnTo>
                  <a:lnTo>
                    <a:pt x="11" y="16"/>
                  </a:lnTo>
                  <a:lnTo>
                    <a:pt x="24" y="21"/>
                  </a:lnTo>
                  <a:lnTo>
                    <a:pt x="39" y="24"/>
                  </a:lnTo>
                  <a:lnTo>
                    <a:pt x="55" y="25"/>
                  </a:lnTo>
                  <a:lnTo>
                    <a:pt x="72" y="27"/>
                  </a:lnTo>
                  <a:lnTo>
                    <a:pt x="81" y="27"/>
                  </a:lnTo>
                  <a:lnTo>
                    <a:pt x="91" y="28"/>
                  </a:lnTo>
                  <a:lnTo>
                    <a:pt x="94" y="29"/>
                  </a:lnTo>
                  <a:lnTo>
                    <a:pt x="95" y="31"/>
                  </a:lnTo>
                  <a:lnTo>
                    <a:pt x="94" y="33"/>
                  </a:lnTo>
                  <a:lnTo>
                    <a:pt x="92" y="35"/>
                  </a:lnTo>
                  <a:lnTo>
                    <a:pt x="79" y="39"/>
                  </a:lnTo>
                  <a:lnTo>
                    <a:pt x="64" y="43"/>
                  </a:lnTo>
                  <a:lnTo>
                    <a:pt x="43" y="50"/>
                  </a:lnTo>
                  <a:lnTo>
                    <a:pt x="25" y="58"/>
                  </a:lnTo>
                  <a:lnTo>
                    <a:pt x="36" y="61"/>
                  </a:lnTo>
                  <a:lnTo>
                    <a:pt x="47" y="61"/>
                  </a:lnTo>
                  <a:lnTo>
                    <a:pt x="58" y="62"/>
                  </a:lnTo>
                  <a:lnTo>
                    <a:pt x="69" y="65"/>
                  </a:lnTo>
                  <a:lnTo>
                    <a:pt x="80" y="71"/>
                  </a:lnTo>
                  <a:lnTo>
                    <a:pt x="80" y="72"/>
                  </a:lnTo>
                  <a:lnTo>
                    <a:pt x="81" y="73"/>
                  </a:lnTo>
                  <a:lnTo>
                    <a:pt x="80" y="75"/>
                  </a:lnTo>
                  <a:lnTo>
                    <a:pt x="76" y="80"/>
                  </a:lnTo>
                  <a:lnTo>
                    <a:pt x="72" y="84"/>
                  </a:lnTo>
                  <a:lnTo>
                    <a:pt x="66" y="90"/>
                  </a:lnTo>
                  <a:lnTo>
                    <a:pt x="62" y="94"/>
                  </a:lnTo>
                  <a:lnTo>
                    <a:pt x="57" y="98"/>
                  </a:lnTo>
                  <a:lnTo>
                    <a:pt x="62" y="100"/>
                  </a:lnTo>
                  <a:lnTo>
                    <a:pt x="68" y="101"/>
                  </a:lnTo>
                  <a:lnTo>
                    <a:pt x="77" y="102"/>
                  </a:lnTo>
                  <a:lnTo>
                    <a:pt x="86" y="104"/>
                  </a:lnTo>
                  <a:lnTo>
                    <a:pt x="91" y="108"/>
                  </a:lnTo>
                  <a:lnTo>
                    <a:pt x="95" y="113"/>
                  </a:lnTo>
                  <a:lnTo>
                    <a:pt x="95" y="120"/>
                  </a:lnTo>
                  <a:lnTo>
                    <a:pt x="92" y="129"/>
                  </a:lnTo>
                  <a:lnTo>
                    <a:pt x="87" y="135"/>
                  </a:lnTo>
                  <a:lnTo>
                    <a:pt x="84" y="141"/>
                  </a:lnTo>
                  <a:lnTo>
                    <a:pt x="81" y="146"/>
                  </a:lnTo>
                  <a:lnTo>
                    <a:pt x="79" y="151"/>
                  </a:lnTo>
                  <a:lnTo>
                    <a:pt x="87" y="153"/>
                  </a:lnTo>
                  <a:lnTo>
                    <a:pt x="95" y="153"/>
                  </a:lnTo>
                  <a:lnTo>
                    <a:pt x="108" y="155"/>
                  </a:lnTo>
                  <a:lnTo>
                    <a:pt x="119" y="157"/>
                  </a:lnTo>
                  <a:lnTo>
                    <a:pt x="120" y="159"/>
                  </a:lnTo>
                  <a:lnTo>
                    <a:pt x="121" y="160"/>
                  </a:lnTo>
                  <a:lnTo>
                    <a:pt x="120" y="162"/>
                  </a:lnTo>
                  <a:lnTo>
                    <a:pt x="119" y="167"/>
                  </a:lnTo>
                  <a:lnTo>
                    <a:pt x="115" y="171"/>
                  </a:lnTo>
                  <a:lnTo>
                    <a:pt x="110" y="175"/>
                  </a:lnTo>
                  <a:lnTo>
                    <a:pt x="106" y="178"/>
                  </a:lnTo>
                  <a:lnTo>
                    <a:pt x="102" y="182"/>
                  </a:lnTo>
                  <a:lnTo>
                    <a:pt x="99" y="184"/>
                  </a:lnTo>
                  <a:lnTo>
                    <a:pt x="108" y="182"/>
                  </a:lnTo>
                  <a:lnTo>
                    <a:pt x="115" y="181"/>
                  </a:lnTo>
                  <a:lnTo>
                    <a:pt x="134" y="177"/>
                  </a:lnTo>
                  <a:lnTo>
                    <a:pt x="153" y="177"/>
                  </a:lnTo>
                  <a:lnTo>
                    <a:pt x="170" y="181"/>
                  </a:lnTo>
                  <a:lnTo>
                    <a:pt x="171" y="182"/>
                  </a:lnTo>
                  <a:lnTo>
                    <a:pt x="171" y="184"/>
                  </a:lnTo>
                  <a:lnTo>
                    <a:pt x="171" y="185"/>
                  </a:lnTo>
                  <a:lnTo>
                    <a:pt x="171" y="186"/>
                  </a:lnTo>
                  <a:lnTo>
                    <a:pt x="161" y="199"/>
                  </a:lnTo>
                  <a:lnTo>
                    <a:pt x="160" y="200"/>
                  </a:lnTo>
                  <a:lnTo>
                    <a:pt x="183" y="195"/>
                  </a:lnTo>
                  <a:lnTo>
                    <a:pt x="201" y="191"/>
                  </a:lnTo>
                  <a:lnTo>
                    <a:pt x="221" y="188"/>
                  </a:lnTo>
                  <a:lnTo>
                    <a:pt x="222" y="188"/>
                  </a:lnTo>
                  <a:lnTo>
                    <a:pt x="223" y="189"/>
                  </a:lnTo>
                  <a:lnTo>
                    <a:pt x="225" y="191"/>
                  </a:lnTo>
                  <a:lnTo>
                    <a:pt x="229" y="208"/>
                  </a:lnTo>
                  <a:lnTo>
                    <a:pt x="236" y="219"/>
                  </a:lnTo>
                  <a:lnTo>
                    <a:pt x="245" y="228"/>
                  </a:lnTo>
                  <a:lnTo>
                    <a:pt x="258" y="232"/>
                  </a:lnTo>
                  <a:lnTo>
                    <a:pt x="272" y="235"/>
                  </a:lnTo>
                  <a:lnTo>
                    <a:pt x="287" y="235"/>
                  </a:lnTo>
                  <a:lnTo>
                    <a:pt x="305" y="235"/>
                  </a:lnTo>
                  <a:lnTo>
                    <a:pt x="345" y="235"/>
                  </a:lnTo>
                  <a:lnTo>
                    <a:pt x="346" y="235"/>
                  </a:lnTo>
                  <a:lnTo>
                    <a:pt x="347" y="236"/>
                  </a:lnTo>
                  <a:lnTo>
                    <a:pt x="347" y="237"/>
                  </a:lnTo>
                  <a:lnTo>
                    <a:pt x="347" y="240"/>
                  </a:lnTo>
                  <a:lnTo>
                    <a:pt x="346" y="240"/>
                  </a:lnTo>
                  <a:lnTo>
                    <a:pt x="343" y="242"/>
                  </a:lnTo>
                  <a:lnTo>
                    <a:pt x="324" y="240"/>
                  </a:lnTo>
                  <a:lnTo>
                    <a:pt x="305" y="242"/>
                  </a:lnTo>
                  <a:lnTo>
                    <a:pt x="274" y="242"/>
                  </a:lnTo>
                  <a:lnTo>
                    <a:pt x="258" y="240"/>
                  </a:lnTo>
                  <a:lnTo>
                    <a:pt x="244" y="235"/>
                  </a:lnTo>
                  <a:lnTo>
                    <a:pt x="232" y="226"/>
                  </a:lnTo>
                  <a:lnTo>
                    <a:pt x="222" y="214"/>
                  </a:lnTo>
                  <a:lnTo>
                    <a:pt x="218" y="195"/>
                  </a:lnTo>
                  <a:lnTo>
                    <a:pt x="201" y="197"/>
                  </a:lnTo>
                  <a:lnTo>
                    <a:pt x="186" y="202"/>
                  </a:lnTo>
                  <a:lnTo>
                    <a:pt x="168" y="206"/>
                  </a:lnTo>
                  <a:lnTo>
                    <a:pt x="150" y="208"/>
                  </a:lnTo>
                  <a:lnTo>
                    <a:pt x="149" y="207"/>
                  </a:lnTo>
                  <a:lnTo>
                    <a:pt x="148" y="206"/>
                  </a:lnTo>
                  <a:lnTo>
                    <a:pt x="148" y="204"/>
                  </a:lnTo>
                  <a:lnTo>
                    <a:pt x="148" y="203"/>
                  </a:lnTo>
                  <a:lnTo>
                    <a:pt x="154" y="195"/>
                  </a:lnTo>
                  <a:lnTo>
                    <a:pt x="163" y="186"/>
                  </a:lnTo>
                  <a:lnTo>
                    <a:pt x="148" y="184"/>
                  </a:lnTo>
                  <a:lnTo>
                    <a:pt x="132" y="185"/>
                  </a:lnTo>
                  <a:lnTo>
                    <a:pt x="116" y="188"/>
                  </a:lnTo>
                  <a:lnTo>
                    <a:pt x="102" y="191"/>
                  </a:lnTo>
                  <a:lnTo>
                    <a:pt x="88" y="191"/>
                  </a:lnTo>
                  <a:lnTo>
                    <a:pt x="87" y="191"/>
                  </a:lnTo>
                  <a:lnTo>
                    <a:pt x="86" y="189"/>
                  </a:lnTo>
                  <a:lnTo>
                    <a:pt x="84" y="186"/>
                  </a:lnTo>
                  <a:lnTo>
                    <a:pt x="86" y="185"/>
                  </a:lnTo>
                  <a:lnTo>
                    <a:pt x="91" y="181"/>
                  </a:lnTo>
                  <a:lnTo>
                    <a:pt x="98" y="175"/>
                  </a:lnTo>
                  <a:lnTo>
                    <a:pt x="104" y="171"/>
                  </a:lnTo>
                  <a:lnTo>
                    <a:pt x="108" y="167"/>
                  </a:lnTo>
                  <a:lnTo>
                    <a:pt x="112" y="163"/>
                  </a:lnTo>
                  <a:lnTo>
                    <a:pt x="104" y="162"/>
                  </a:lnTo>
                  <a:lnTo>
                    <a:pt x="95" y="160"/>
                  </a:lnTo>
                  <a:lnTo>
                    <a:pt x="88" y="160"/>
                  </a:lnTo>
                  <a:lnTo>
                    <a:pt x="81" y="159"/>
                  </a:lnTo>
                  <a:lnTo>
                    <a:pt x="75" y="156"/>
                  </a:lnTo>
                  <a:lnTo>
                    <a:pt x="72" y="156"/>
                  </a:lnTo>
                  <a:lnTo>
                    <a:pt x="72" y="153"/>
                  </a:lnTo>
                  <a:lnTo>
                    <a:pt x="75" y="142"/>
                  </a:lnTo>
                  <a:lnTo>
                    <a:pt x="81" y="131"/>
                  </a:lnTo>
                  <a:lnTo>
                    <a:pt x="84" y="127"/>
                  </a:lnTo>
                  <a:lnTo>
                    <a:pt x="87" y="123"/>
                  </a:lnTo>
                  <a:lnTo>
                    <a:pt x="88" y="119"/>
                  </a:lnTo>
                  <a:lnTo>
                    <a:pt x="88" y="115"/>
                  </a:lnTo>
                  <a:lnTo>
                    <a:pt x="87" y="113"/>
                  </a:lnTo>
                  <a:lnTo>
                    <a:pt x="84" y="112"/>
                  </a:lnTo>
                  <a:lnTo>
                    <a:pt x="80" y="111"/>
                  </a:lnTo>
                  <a:lnTo>
                    <a:pt x="76" y="109"/>
                  </a:lnTo>
                  <a:lnTo>
                    <a:pt x="72" y="108"/>
                  </a:lnTo>
                  <a:lnTo>
                    <a:pt x="68" y="108"/>
                  </a:lnTo>
                  <a:lnTo>
                    <a:pt x="61" y="107"/>
                  </a:lnTo>
                  <a:lnTo>
                    <a:pt x="54" y="105"/>
                  </a:lnTo>
                  <a:lnTo>
                    <a:pt x="50" y="104"/>
                  </a:lnTo>
                  <a:lnTo>
                    <a:pt x="48" y="102"/>
                  </a:lnTo>
                  <a:lnTo>
                    <a:pt x="47" y="100"/>
                  </a:lnTo>
                  <a:lnTo>
                    <a:pt x="48" y="98"/>
                  </a:lnTo>
                  <a:lnTo>
                    <a:pt x="53" y="93"/>
                  </a:lnTo>
                  <a:lnTo>
                    <a:pt x="57" y="89"/>
                  </a:lnTo>
                  <a:lnTo>
                    <a:pt x="62" y="84"/>
                  </a:lnTo>
                  <a:lnTo>
                    <a:pt x="68" y="79"/>
                  </a:lnTo>
                  <a:lnTo>
                    <a:pt x="72" y="73"/>
                  </a:lnTo>
                  <a:lnTo>
                    <a:pt x="61" y="71"/>
                  </a:lnTo>
                  <a:lnTo>
                    <a:pt x="47" y="69"/>
                  </a:lnTo>
                  <a:lnTo>
                    <a:pt x="30" y="67"/>
                  </a:lnTo>
                  <a:lnTo>
                    <a:pt x="15" y="62"/>
                  </a:lnTo>
                  <a:lnTo>
                    <a:pt x="15" y="61"/>
                  </a:lnTo>
                  <a:lnTo>
                    <a:pt x="14" y="60"/>
                  </a:lnTo>
                  <a:lnTo>
                    <a:pt x="14" y="57"/>
                  </a:lnTo>
                  <a:lnTo>
                    <a:pt x="15" y="56"/>
                  </a:lnTo>
                  <a:lnTo>
                    <a:pt x="29" y="47"/>
                  </a:lnTo>
                  <a:lnTo>
                    <a:pt x="46" y="42"/>
                  </a:lnTo>
                  <a:lnTo>
                    <a:pt x="62" y="36"/>
                  </a:lnTo>
                  <a:lnTo>
                    <a:pt x="73" y="33"/>
                  </a:lnTo>
                  <a:lnTo>
                    <a:pt x="70" y="33"/>
                  </a:lnTo>
                  <a:lnTo>
                    <a:pt x="51" y="32"/>
                  </a:lnTo>
                  <a:lnTo>
                    <a:pt x="32" y="29"/>
                  </a:lnTo>
                  <a:lnTo>
                    <a:pt x="15" y="25"/>
                  </a:lnTo>
                  <a:lnTo>
                    <a:pt x="2" y="18"/>
                  </a:lnTo>
                  <a:lnTo>
                    <a:pt x="0" y="17"/>
                  </a:lnTo>
                  <a:lnTo>
                    <a:pt x="0" y="14"/>
                  </a:lnTo>
                  <a:lnTo>
                    <a:pt x="0" y="13"/>
                  </a:lnTo>
                  <a:lnTo>
                    <a:pt x="2" y="11"/>
                  </a:lnTo>
                  <a:lnTo>
                    <a:pt x="21" y="5"/>
                  </a:lnTo>
                  <a:lnTo>
                    <a:pt x="42" y="2"/>
                  </a:lnTo>
                  <a:lnTo>
                    <a:pt x="65" y="0"/>
                  </a:lnTo>
                  <a:lnTo>
                    <a:pt x="87" y="0"/>
                  </a:lnTo>
                  <a:lnTo>
                    <a:pt x="113" y="0"/>
                  </a:lnTo>
                  <a:close/>
                </a:path>
              </a:pathLst>
            </a:custGeom>
            <a:grpFill/>
            <a:ln w="0">
              <a:solidFill>
                <a:schemeClr val="accent1"/>
              </a:solidFill>
              <a:prstDash val="solid"/>
              <a:round/>
            </a:ln>
          </p:spPr>
          <p:txBody>
            <a:bodyPr vert="horz" wrap="square" lIns="91440" tIns="45720" rIns="91440" bIns="45720" numCol="1" anchor="t" anchorCtr="0" compatLnSpc="1"/>
            <a:lstStyle/>
            <a:p>
              <a:endParaRPr lang="zh-CN" altLang="en-US">
                <a:cs typeface="+mn-ea"/>
                <a:sym typeface="+mn-lt"/>
              </a:endParaRPr>
            </a:p>
          </p:txBody>
        </p:sp>
        <p:sp>
          <p:nvSpPr>
            <p:cNvPr id="67" name="Freeform 293"/>
            <p:cNvSpPr/>
            <p:nvPr/>
          </p:nvSpPr>
          <p:spPr bwMode="auto">
            <a:xfrm>
              <a:off x="5103524" y="2938174"/>
              <a:ext cx="636588" cy="301625"/>
            </a:xfrm>
            <a:custGeom>
              <a:avLst/>
              <a:gdLst>
                <a:gd name="T0" fmla="*/ 267 w 401"/>
                <a:gd name="T1" fmla="*/ 2 h 190"/>
                <a:gd name="T2" fmla="*/ 259 w 401"/>
                <a:gd name="T3" fmla="*/ 16 h 190"/>
                <a:gd name="T4" fmla="*/ 248 w 401"/>
                <a:gd name="T5" fmla="*/ 33 h 190"/>
                <a:gd name="T6" fmla="*/ 273 w 401"/>
                <a:gd name="T7" fmla="*/ 29 h 190"/>
                <a:gd name="T8" fmla="*/ 289 w 401"/>
                <a:gd name="T9" fmla="*/ 29 h 190"/>
                <a:gd name="T10" fmla="*/ 288 w 401"/>
                <a:gd name="T11" fmla="*/ 55 h 190"/>
                <a:gd name="T12" fmla="*/ 285 w 401"/>
                <a:gd name="T13" fmla="*/ 66 h 190"/>
                <a:gd name="T14" fmla="*/ 291 w 401"/>
                <a:gd name="T15" fmla="*/ 74 h 190"/>
                <a:gd name="T16" fmla="*/ 315 w 401"/>
                <a:gd name="T17" fmla="*/ 73 h 190"/>
                <a:gd name="T18" fmla="*/ 329 w 401"/>
                <a:gd name="T19" fmla="*/ 74 h 190"/>
                <a:gd name="T20" fmla="*/ 328 w 401"/>
                <a:gd name="T21" fmla="*/ 84 h 190"/>
                <a:gd name="T22" fmla="*/ 317 w 401"/>
                <a:gd name="T23" fmla="*/ 100 h 190"/>
                <a:gd name="T24" fmla="*/ 340 w 401"/>
                <a:gd name="T25" fmla="*/ 104 h 190"/>
                <a:gd name="T26" fmla="*/ 373 w 401"/>
                <a:gd name="T27" fmla="*/ 103 h 190"/>
                <a:gd name="T28" fmla="*/ 373 w 401"/>
                <a:gd name="T29" fmla="*/ 109 h 190"/>
                <a:gd name="T30" fmla="*/ 335 w 401"/>
                <a:gd name="T31" fmla="*/ 139 h 190"/>
                <a:gd name="T32" fmla="*/ 347 w 401"/>
                <a:gd name="T33" fmla="*/ 142 h 190"/>
                <a:gd name="T34" fmla="*/ 399 w 401"/>
                <a:gd name="T35" fmla="*/ 142 h 190"/>
                <a:gd name="T36" fmla="*/ 401 w 401"/>
                <a:gd name="T37" fmla="*/ 146 h 190"/>
                <a:gd name="T38" fmla="*/ 365 w 401"/>
                <a:gd name="T39" fmla="*/ 168 h 190"/>
                <a:gd name="T40" fmla="*/ 297 w 401"/>
                <a:gd name="T41" fmla="*/ 188 h 190"/>
                <a:gd name="T42" fmla="*/ 293 w 401"/>
                <a:gd name="T43" fmla="*/ 187 h 190"/>
                <a:gd name="T44" fmla="*/ 296 w 401"/>
                <a:gd name="T45" fmla="*/ 183 h 190"/>
                <a:gd name="T46" fmla="*/ 358 w 401"/>
                <a:gd name="T47" fmla="*/ 162 h 190"/>
                <a:gd name="T48" fmla="*/ 377 w 401"/>
                <a:gd name="T49" fmla="*/ 144 h 190"/>
                <a:gd name="T50" fmla="*/ 329 w 401"/>
                <a:gd name="T51" fmla="*/ 153 h 190"/>
                <a:gd name="T52" fmla="*/ 307 w 401"/>
                <a:gd name="T53" fmla="*/ 155 h 190"/>
                <a:gd name="T54" fmla="*/ 307 w 401"/>
                <a:gd name="T55" fmla="*/ 150 h 190"/>
                <a:gd name="T56" fmla="*/ 350 w 401"/>
                <a:gd name="T57" fmla="*/ 122 h 190"/>
                <a:gd name="T58" fmla="*/ 341 w 401"/>
                <a:gd name="T59" fmla="*/ 111 h 190"/>
                <a:gd name="T60" fmla="*/ 307 w 401"/>
                <a:gd name="T61" fmla="*/ 111 h 190"/>
                <a:gd name="T62" fmla="*/ 308 w 401"/>
                <a:gd name="T63" fmla="*/ 102 h 190"/>
                <a:gd name="T64" fmla="*/ 318 w 401"/>
                <a:gd name="T65" fmla="*/ 85 h 190"/>
                <a:gd name="T66" fmla="*/ 310 w 401"/>
                <a:gd name="T67" fmla="*/ 81 h 190"/>
                <a:gd name="T68" fmla="*/ 279 w 401"/>
                <a:gd name="T69" fmla="*/ 75 h 190"/>
                <a:gd name="T70" fmla="*/ 281 w 401"/>
                <a:gd name="T71" fmla="*/ 52 h 190"/>
                <a:gd name="T72" fmla="*/ 284 w 401"/>
                <a:gd name="T73" fmla="*/ 36 h 190"/>
                <a:gd name="T74" fmla="*/ 256 w 401"/>
                <a:gd name="T75" fmla="*/ 40 h 190"/>
                <a:gd name="T76" fmla="*/ 241 w 401"/>
                <a:gd name="T77" fmla="*/ 36 h 190"/>
                <a:gd name="T78" fmla="*/ 253 w 401"/>
                <a:gd name="T79" fmla="*/ 11 h 190"/>
                <a:gd name="T80" fmla="*/ 223 w 401"/>
                <a:gd name="T81" fmla="*/ 26 h 190"/>
                <a:gd name="T82" fmla="*/ 186 w 401"/>
                <a:gd name="T83" fmla="*/ 30 h 190"/>
                <a:gd name="T84" fmla="*/ 184 w 401"/>
                <a:gd name="T85" fmla="*/ 26 h 190"/>
                <a:gd name="T86" fmla="*/ 180 w 401"/>
                <a:gd name="T87" fmla="*/ 16 h 190"/>
                <a:gd name="T88" fmla="*/ 136 w 401"/>
                <a:gd name="T89" fmla="*/ 40 h 190"/>
                <a:gd name="T90" fmla="*/ 121 w 401"/>
                <a:gd name="T91" fmla="*/ 20 h 190"/>
                <a:gd name="T92" fmla="*/ 78 w 401"/>
                <a:gd name="T93" fmla="*/ 8 h 190"/>
                <a:gd name="T94" fmla="*/ 5 w 401"/>
                <a:gd name="T95" fmla="*/ 30 h 190"/>
                <a:gd name="T96" fmla="*/ 0 w 401"/>
                <a:gd name="T97" fmla="*/ 27 h 190"/>
                <a:gd name="T98" fmla="*/ 3 w 401"/>
                <a:gd name="T99" fmla="*/ 23 h 190"/>
                <a:gd name="T100" fmla="*/ 85 w 401"/>
                <a:gd name="T101" fmla="*/ 0 h 190"/>
                <a:gd name="T102" fmla="*/ 127 w 401"/>
                <a:gd name="T103" fmla="*/ 15 h 190"/>
                <a:gd name="T104" fmla="*/ 167 w 401"/>
                <a:gd name="T105" fmla="*/ 16 h 190"/>
                <a:gd name="T106" fmla="*/ 200 w 401"/>
                <a:gd name="T107" fmla="*/ 0 h 190"/>
                <a:gd name="T108" fmla="*/ 202 w 401"/>
                <a:gd name="T109" fmla="*/ 5 h 190"/>
                <a:gd name="T110" fmla="*/ 208 w 401"/>
                <a:gd name="T111" fmla="*/ 23 h 190"/>
                <a:gd name="T112" fmla="*/ 249 w 401"/>
                <a:gd name="T113" fmla="*/ 4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401" h="190">
                  <a:moveTo>
                    <a:pt x="264" y="0"/>
                  </a:moveTo>
                  <a:lnTo>
                    <a:pt x="266" y="1"/>
                  </a:lnTo>
                  <a:lnTo>
                    <a:pt x="267" y="2"/>
                  </a:lnTo>
                  <a:lnTo>
                    <a:pt x="267" y="4"/>
                  </a:lnTo>
                  <a:lnTo>
                    <a:pt x="263" y="11"/>
                  </a:lnTo>
                  <a:lnTo>
                    <a:pt x="259" y="16"/>
                  </a:lnTo>
                  <a:lnTo>
                    <a:pt x="255" y="22"/>
                  </a:lnTo>
                  <a:lnTo>
                    <a:pt x="251" y="27"/>
                  </a:lnTo>
                  <a:lnTo>
                    <a:pt x="248" y="33"/>
                  </a:lnTo>
                  <a:lnTo>
                    <a:pt x="256" y="33"/>
                  </a:lnTo>
                  <a:lnTo>
                    <a:pt x="266" y="30"/>
                  </a:lnTo>
                  <a:lnTo>
                    <a:pt x="273" y="29"/>
                  </a:lnTo>
                  <a:lnTo>
                    <a:pt x="279" y="29"/>
                  </a:lnTo>
                  <a:lnTo>
                    <a:pt x="286" y="29"/>
                  </a:lnTo>
                  <a:lnTo>
                    <a:pt x="289" y="29"/>
                  </a:lnTo>
                  <a:lnTo>
                    <a:pt x="291" y="30"/>
                  </a:lnTo>
                  <a:lnTo>
                    <a:pt x="291" y="42"/>
                  </a:lnTo>
                  <a:lnTo>
                    <a:pt x="288" y="55"/>
                  </a:lnTo>
                  <a:lnTo>
                    <a:pt x="286" y="59"/>
                  </a:lnTo>
                  <a:lnTo>
                    <a:pt x="285" y="63"/>
                  </a:lnTo>
                  <a:lnTo>
                    <a:pt x="285" y="66"/>
                  </a:lnTo>
                  <a:lnTo>
                    <a:pt x="285" y="70"/>
                  </a:lnTo>
                  <a:lnTo>
                    <a:pt x="286" y="71"/>
                  </a:lnTo>
                  <a:lnTo>
                    <a:pt x="291" y="74"/>
                  </a:lnTo>
                  <a:lnTo>
                    <a:pt x="299" y="74"/>
                  </a:lnTo>
                  <a:lnTo>
                    <a:pt x="308" y="73"/>
                  </a:lnTo>
                  <a:lnTo>
                    <a:pt x="315" y="73"/>
                  </a:lnTo>
                  <a:lnTo>
                    <a:pt x="322" y="73"/>
                  </a:lnTo>
                  <a:lnTo>
                    <a:pt x="326" y="73"/>
                  </a:lnTo>
                  <a:lnTo>
                    <a:pt x="329" y="74"/>
                  </a:lnTo>
                  <a:lnTo>
                    <a:pt x="329" y="75"/>
                  </a:lnTo>
                  <a:lnTo>
                    <a:pt x="329" y="77"/>
                  </a:lnTo>
                  <a:lnTo>
                    <a:pt x="328" y="84"/>
                  </a:lnTo>
                  <a:lnTo>
                    <a:pt x="324" y="89"/>
                  </a:lnTo>
                  <a:lnTo>
                    <a:pt x="321" y="95"/>
                  </a:lnTo>
                  <a:lnTo>
                    <a:pt x="317" y="100"/>
                  </a:lnTo>
                  <a:lnTo>
                    <a:pt x="314" y="107"/>
                  </a:lnTo>
                  <a:lnTo>
                    <a:pt x="326" y="107"/>
                  </a:lnTo>
                  <a:lnTo>
                    <a:pt x="340" y="104"/>
                  </a:lnTo>
                  <a:lnTo>
                    <a:pt x="355" y="102"/>
                  </a:lnTo>
                  <a:lnTo>
                    <a:pt x="372" y="103"/>
                  </a:lnTo>
                  <a:lnTo>
                    <a:pt x="373" y="103"/>
                  </a:lnTo>
                  <a:lnTo>
                    <a:pt x="375" y="104"/>
                  </a:lnTo>
                  <a:lnTo>
                    <a:pt x="375" y="107"/>
                  </a:lnTo>
                  <a:lnTo>
                    <a:pt x="373" y="109"/>
                  </a:lnTo>
                  <a:lnTo>
                    <a:pt x="364" y="120"/>
                  </a:lnTo>
                  <a:lnTo>
                    <a:pt x="350" y="131"/>
                  </a:lnTo>
                  <a:lnTo>
                    <a:pt x="335" y="139"/>
                  </a:lnTo>
                  <a:lnTo>
                    <a:pt x="325" y="146"/>
                  </a:lnTo>
                  <a:lnTo>
                    <a:pt x="328" y="146"/>
                  </a:lnTo>
                  <a:lnTo>
                    <a:pt x="347" y="142"/>
                  </a:lnTo>
                  <a:lnTo>
                    <a:pt x="366" y="137"/>
                  </a:lnTo>
                  <a:lnTo>
                    <a:pt x="384" y="137"/>
                  </a:lnTo>
                  <a:lnTo>
                    <a:pt x="399" y="142"/>
                  </a:lnTo>
                  <a:lnTo>
                    <a:pt x="401" y="142"/>
                  </a:lnTo>
                  <a:lnTo>
                    <a:pt x="401" y="143"/>
                  </a:lnTo>
                  <a:lnTo>
                    <a:pt x="401" y="146"/>
                  </a:lnTo>
                  <a:lnTo>
                    <a:pt x="401" y="147"/>
                  </a:lnTo>
                  <a:lnTo>
                    <a:pt x="384" y="158"/>
                  </a:lnTo>
                  <a:lnTo>
                    <a:pt x="365" y="168"/>
                  </a:lnTo>
                  <a:lnTo>
                    <a:pt x="344" y="175"/>
                  </a:lnTo>
                  <a:lnTo>
                    <a:pt x="322" y="182"/>
                  </a:lnTo>
                  <a:lnTo>
                    <a:pt x="297" y="188"/>
                  </a:lnTo>
                  <a:lnTo>
                    <a:pt x="296" y="190"/>
                  </a:lnTo>
                  <a:lnTo>
                    <a:pt x="295" y="188"/>
                  </a:lnTo>
                  <a:lnTo>
                    <a:pt x="293" y="187"/>
                  </a:lnTo>
                  <a:lnTo>
                    <a:pt x="293" y="184"/>
                  </a:lnTo>
                  <a:lnTo>
                    <a:pt x="293" y="183"/>
                  </a:lnTo>
                  <a:lnTo>
                    <a:pt x="296" y="183"/>
                  </a:lnTo>
                  <a:lnTo>
                    <a:pt x="321" y="175"/>
                  </a:lnTo>
                  <a:lnTo>
                    <a:pt x="340" y="169"/>
                  </a:lnTo>
                  <a:lnTo>
                    <a:pt x="358" y="162"/>
                  </a:lnTo>
                  <a:lnTo>
                    <a:pt x="376" y="155"/>
                  </a:lnTo>
                  <a:lnTo>
                    <a:pt x="391" y="146"/>
                  </a:lnTo>
                  <a:lnTo>
                    <a:pt x="377" y="144"/>
                  </a:lnTo>
                  <a:lnTo>
                    <a:pt x="362" y="146"/>
                  </a:lnTo>
                  <a:lnTo>
                    <a:pt x="346" y="148"/>
                  </a:lnTo>
                  <a:lnTo>
                    <a:pt x="329" y="153"/>
                  </a:lnTo>
                  <a:lnTo>
                    <a:pt x="319" y="154"/>
                  </a:lnTo>
                  <a:lnTo>
                    <a:pt x="310" y="157"/>
                  </a:lnTo>
                  <a:lnTo>
                    <a:pt x="307" y="155"/>
                  </a:lnTo>
                  <a:lnTo>
                    <a:pt x="306" y="154"/>
                  </a:lnTo>
                  <a:lnTo>
                    <a:pt x="306" y="153"/>
                  </a:lnTo>
                  <a:lnTo>
                    <a:pt x="307" y="150"/>
                  </a:lnTo>
                  <a:lnTo>
                    <a:pt x="318" y="142"/>
                  </a:lnTo>
                  <a:lnTo>
                    <a:pt x="332" y="133"/>
                  </a:lnTo>
                  <a:lnTo>
                    <a:pt x="350" y="122"/>
                  </a:lnTo>
                  <a:lnTo>
                    <a:pt x="364" y="109"/>
                  </a:lnTo>
                  <a:lnTo>
                    <a:pt x="353" y="110"/>
                  </a:lnTo>
                  <a:lnTo>
                    <a:pt x="341" y="111"/>
                  </a:lnTo>
                  <a:lnTo>
                    <a:pt x="325" y="114"/>
                  </a:lnTo>
                  <a:lnTo>
                    <a:pt x="308" y="113"/>
                  </a:lnTo>
                  <a:lnTo>
                    <a:pt x="307" y="111"/>
                  </a:lnTo>
                  <a:lnTo>
                    <a:pt x="306" y="110"/>
                  </a:lnTo>
                  <a:lnTo>
                    <a:pt x="306" y="109"/>
                  </a:lnTo>
                  <a:lnTo>
                    <a:pt x="308" y="102"/>
                  </a:lnTo>
                  <a:lnTo>
                    <a:pt x="311" y="96"/>
                  </a:lnTo>
                  <a:lnTo>
                    <a:pt x="314" y="91"/>
                  </a:lnTo>
                  <a:lnTo>
                    <a:pt x="318" y="85"/>
                  </a:lnTo>
                  <a:lnTo>
                    <a:pt x="321" y="80"/>
                  </a:lnTo>
                  <a:lnTo>
                    <a:pt x="315" y="80"/>
                  </a:lnTo>
                  <a:lnTo>
                    <a:pt x="310" y="81"/>
                  </a:lnTo>
                  <a:lnTo>
                    <a:pt x="297" y="81"/>
                  </a:lnTo>
                  <a:lnTo>
                    <a:pt x="288" y="81"/>
                  </a:lnTo>
                  <a:lnTo>
                    <a:pt x="279" y="75"/>
                  </a:lnTo>
                  <a:lnTo>
                    <a:pt x="277" y="69"/>
                  </a:lnTo>
                  <a:lnTo>
                    <a:pt x="278" y="60"/>
                  </a:lnTo>
                  <a:lnTo>
                    <a:pt x="281" y="52"/>
                  </a:lnTo>
                  <a:lnTo>
                    <a:pt x="282" y="47"/>
                  </a:lnTo>
                  <a:lnTo>
                    <a:pt x="284" y="41"/>
                  </a:lnTo>
                  <a:lnTo>
                    <a:pt x="284" y="36"/>
                  </a:lnTo>
                  <a:lnTo>
                    <a:pt x="275" y="36"/>
                  </a:lnTo>
                  <a:lnTo>
                    <a:pt x="267" y="37"/>
                  </a:lnTo>
                  <a:lnTo>
                    <a:pt x="256" y="40"/>
                  </a:lnTo>
                  <a:lnTo>
                    <a:pt x="244" y="40"/>
                  </a:lnTo>
                  <a:lnTo>
                    <a:pt x="241" y="38"/>
                  </a:lnTo>
                  <a:lnTo>
                    <a:pt x="241" y="36"/>
                  </a:lnTo>
                  <a:lnTo>
                    <a:pt x="245" y="23"/>
                  </a:lnTo>
                  <a:lnTo>
                    <a:pt x="252" y="12"/>
                  </a:lnTo>
                  <a:lnTo>
                    <a:pt x="253" y="11"/>
                  </a:lnTo>
                  <a:lnTo>
                    <a:pt x="248" y="13"/>
                  </a:lnTo>
                  <a:lnTo>
                    <a:pt x="241" y="16"/>
                  </a:lnTo>
                  <a:lnTo>
                    <a:pt x="223" y="26"/>
                  </a:lnTo>
                  <a:lnTo>
                    <a:pt x="205" y="31"/>
                  </a:lnTo>
                  <a:lnTo>
                    <a:pt x="187" y="31"/>
                  </a:lnTo>
                  <a:lnTo>
                    <a:pt x="186" y="30"/>
                  </a:lnTo>
                  <a:lnTo>
                    <a:pt x="184" y="30"/>
                  </a:lnTo>
                  <a:lnTo>
                    <a:pt x="184" y="27"/>
                  </a:lnTo>
                  <a:lnTo>
                    <a:pt x="184" y="26"/>
                  </a:lnTo>
                  <a:lnTo>
                    <a:pt x="191" y="12"/>
                  </a:lnTo>
                  <a:lnTo>
                    <a:pt x="191" y="11"/>
                  </a:lnTo>
                  <a:lnTo>
                    <a:pt x="180" y="16"/>
                  </a:lnTo>
                  <a:lnTo>
                    <a:pt x="171" y="23"/>
                  </a:lnTo>
                  <a:lnTo>
                    <a:pt x="154" y="33"/>
                  </a:lnTo>
                  <a:lnTo>
                    <a:pt x="136" y="40"/>
                  </a:lnTo>
                  <a:lnTo>
                    <a:pt x="135" y="38"/>
                  </a:lnTo>
                  <a:lnTo>
                    <a:pt x="132" y="37"/>
                  </a:lnTo>
                  <a:lnTo>
                    <a:pt x="121" y="20"/>
                  </a:lnTo>
                  <a:lnTo>
                    <a:pt x="109" y="11"/>
                  </a:lnTo>
                  <a:lnTo>
                    <a:pt x="95" y="7"/>
                  </a:lnTo>
                  <a:lnTo>
                    <a:pt x="78" y="8"/>
                  </a:lnTo>
                  <a:lnTo>
                    <a:pt x="62" y="12"/>
                  </a:lnTo>
                  <a:lnTo>
                    <a:pt x="43" y="19"/>
                  </a:lnTo>
                  <a:lnTo>
                    <a:pt x="5" y="30"/>
                  </a:lnTo>
                  <a:lnTo>
                    <a:pt x="3" y="30"/>
                  </a:lnTo>
                  <a:lnTo>
                    <a:pt x="1" y="29"/>
                  </a:lnTo>
                  <a:lnTo>
                    <a:pt x="0" y="27"/>
                  </a:lnTo>
                  <a:lnTo>
                    <a:pt x="0" y="24"/>
                  </a:lnTo>
                  <a:lnTo>
                    <a:pt x="1" y="23"/>
                  </a:lnTo>
                  <a:lnTo>
                    <a:pt x="3" y="23"/>
                  </a:lnTo>
                  <a:lnTo>
                    <a:pt x="40" y="12"/>
                  </a:lnTo>
                  <a:lnTo>
                    <a:pt x="69" y="2"/>
                  </a:lnTo>
                  <a:lnTo>
                    <a:pt x="85" y="0"/>
                  </a:lnTo>
                  <a:lnTo>
                    <a:pt x="100" y="0"/>
                  </a:lnTo>
                  <a:lnTo>
                    <a:pt x="114" y="5"/>
                  </a:lnTo>
                  <a:lnTo>
                    <a:pt x="127" y="15"/>
                  </a:lnTo>
                  <a:lnTo>
                    <a:pt x="138" y="31"/>
                  </a:lnTo>
                  <a:lnTo>
                    <a:pt x="153" y="24"/>
                  </a:lnTo>
                  <a:lnTo>
                    <a:pt x="167" y="16"/>
                  </a:lnTo>
                  <a:lnTo>
                    <a:pt x="180" y="8"/>
                  </a:lnTo>
                  <a:lnTo>
                    <a:pt x="197" y="0"/>
                  </a:lnTo>
                  <a:lnTo>
                    <a:pt x="200" y="0"/>
                  </a:lnTo>
                  <a:lnTo>
                    <a:pt x="201" y="1"/>
                  </a:lnTo>
                  <a:lnTo>
                    <a:pt x="202" y="2"/>
                  </a:lnTo>
                  <a:lnTo>
                    <a:pt x="202" y="5"/>
                  </a:lnTo>
                  <a:lnTo>
                    <a:pt x="198" y="15"/>
                  </a:lnTo>
                  <a:lnTo>
                    <a:pt x="194" y="24"/>
                  </a:lnTo>
                  <a:lnTo>
                    <a:pt x="208" y="23"/>
                  </a:lnTo>
                  <a:lnTo>
                    <a:pt x="222" y="18"/>
                  </a:lnTo>
                  <a:lnTo>
                    <a:pt x="237" y="11"/>
                  </a:lnTo>
                  <a:lnTo>
                    <a:pt x="249" y="4"/>
                  </a:lnTo>
                  <a:lnTo>
                    <a:pt x="262" y="0"/>
                  </a:lnTo>
                  <a:lnTo>
                    <a:pt x="264" y="0"/>
                  </a:lnTo>
                  <a:close/>
                </a:path>
              </a:pathLst>
            </a:custGeom>
            <a:grpFill/>
            <a:ln w="0">
              <a:solidFill>
                <a:schemeClr val="accent1"/>
              </a:solidFill>
              <a:prstDash val="solid"/>
              <a:round/>
            </a:ln>
          </p:spPr>
          <p:txBody>
            <a:bodyPr vert="horz" wrap="square" lIns="91440" tIns="45720" rIns="91440" bIns="45720" numCol="1" anchor="t" anchorCtr="0" compatLnSpc="1"/>
            <a:lstStyle/>
            <a:p>
              <a:endParaRPr lang="zh-CN" altLang="en-US">
                <a:cs typeface="+mn-ea"/>
                <a:sym typeface="+mn-lt"/>
              </a:endParaRPr>
            </a:p>
          </p:txBody>
        </p:sp>
        <p:sp>
          <p:nvSpPr>
            <p:cNvPr id="68" name="Freeform 294"/>
            <p:cNvSpPr/>
            <p:nvPr/>
          </p:nvSpPr>
          <p:spPr bwMode="auto">
            <a:xfrm>
              <a:off x="5427374" y="3296949"/>
              <a:ext cx="111125" cy="106363"/>
            </a:xfrm>
            <a:custGeom>
              <a:avLst/>
              <a:gdLst>
                <a:gd name="T0" fmla="*/ 33 w 70"/>
                <a:gd name="T1" fmla="*/ 0 h 67"/>
                <a:gd name="T2" fmla="*/ 36 w 70"/>
                <a:gd name="T3" fmla="*/ 0 h 67"/>
                <a:gd name="T4" fmla="*/ 37 w 70"/>
                <a:gd name="T5" fmla="*/ 1 h 67"/>
                <a:gd name="T6" fmla="*/ 37 w 70"/>
                <a:gd name="T7" fmla="*/ 4 h 67"/>
                <a:gd name="T8" fmla="*/ 36 w 70"/>
                <a:gd name="T9" fmla="*/ 5 h 67"/>
                <a:gd name="T10" fmla="*/ 34 w 70"/>
                <a:gd name="T11" fmla="*/ 6 h 67"/>
                <a:gd name="T12" fmla="*/ 33 w 70"/>
                <a:gd name="T13" fmla="*/ 6 h 67"/>
                <a:gd name="T14" fmla="*/ 30 w 70"/>
                <a:gd name="T15" fmla="*/ 6 h 67"/>
                <a:gd name="T16" fmla="*/ 26 w 70"/>
                <a:gd name="T17" fmla="*/ 8 h 67"/>
                <a:gd name="T18" fmla="*/ 22 w 70"/>
                <a:gd name="T19" fmla="*/ 9 h 67"/>
                <a:gd name="T20" fmla="*/ 18 w 70"/>
                <a:gd name="T21" fmla="*/ 12 h 67"/>
                <a:gd name="T22" fmla="*/ 13 w 70"/>
                <a:gd name="T23" fmla="*/ 16 h 67"/>
                <a:gd name="T24" fmla="*/ 11 w 70"/>
                <a:gd name="T25" fmla="*/ 19 h 67"/>
                <a:gd name="T26" fmla="*/ 9 w 70"/>
                <a:gd name="T27" fmla="*/ 22 h 67"/>
                <a:gd name="T28" fmla="*/ 8 w 70"/>
                <a:gd name="T29" fmla="*/ 26 h 67"/>
                <a:gd name="T30" fmla="*/ 8 w 70"/>
                <a:gd name="T31" fmla="*/ 29 h 67"/>
                <a:gd name="T32" fmla="*/ 13 w 70"/>
                <a:gd name="T33" fmla="*/ 33 h 67"/>
                <a:gd name="T34" fmla="*/ 23 w 70"/>
                <a:gd name="T35" fmla="*/ 35 h 67"/>
                <a:gd name="T36" fmla="*/ 34 w 70"/>
                <a:gd name="T37" fmla="*/ 35 h 67"/>
                <a:gd name="T38" fmla="*/ 47 w 70"/>
                <a:gd name="T39" fmla="*/ 35 h 67"/>
                <a:gd name="T40" fmla="*/ 59 w 70"/>
                <a:gd name="T41" fmla="*/ 38 h 67"/>
                <a:gd name="T42" fmla="*/ 67 w 70"/>
                <a:gd name="T43" fmla="*/ 45 h 67"/>
                <a:gd name="T44" fmla="*/ 69 w 70"/>
                <a:gd name="T45" fmla="*/ 48 h 67"/>
                <a:gd name="T46" fmla="*/ 70 w 70"/>
                <a:gd name="T47" fmla="*/ 53 h 67"/>
                <a:gd name="T48" fmla="*/ 70 w 70"/>
                <a:gd name="T49" fmla="*/ 59 h 67"/>
                <a:gd name="T50" fmla="*/ 69 w 70"/>
                <a:gd name="T51" fmla="*/ 64 h 67"/>
                <a:gd name="T52" fmla="*/ 67 w 70"/>
                <a:gd name="T53" fmla="*/ 67 h 67"/>
                <a:gd name="T54" fmla="*/ 64 w 70"/>
                <a:gd name="T55" fmla="*/ 67 h 67"/>
                <a:gd name="T56" fmla="*/ 64 w 70"/>
                <a:gd name="T57" fmla="*/ 67 h 67"/>
                <a:gd name="T58" fmla="*/ 62 w 70"/>
                <a:gd name="T59" fmla="*/ 67 h 67"/>
                <a:gd name="T60" fmla="*/ 62 w 70"/>
                <a:gd name="T61" fmla="*/ 64 h 67"/>
                <a:gd name="T62" fmla="*/ 62 w 70"/>
                <a:gd name="T63" fmla="*/ 63 h 67"/>
                <a:gd name="T64" fmla="*/ 63 w 70"/>
                <a:gd name="T65" fmla="*/ 57 h 67"/>
                <a:gd name="T66" fmla="*/ 63 w 70"/>
                <a:gd name="T67" fmla="*/ 52 h 67"/>
                <a:gd name="T68" fmla="*/ 60 w 70"/>
                <a:gd name="T69" fmla="*/ 49 h 67"/>
                <a:gd name="T70" fmla="*/ 55 w 70"/>
                <a:gd name="T71" fmla="*/ 45 h 67"/>
                <a:gd name="T72" fmla="*/ 45 w 70"/>
                <a:gd name="T73" fmla="*/ 42 h 67"/>
                <a:gd name="T74" fmla="*/ 33 w 70"/>
                <a:gd name="T75" fmla="*/ 42 h 67"/>
                <a:gd name="T76" fmla="*/ 23 w 70"/>
                <a:gd name="T77" fmla="*/ 42 h 67"/>
                <a:gd name="T78" fmla="*/ 13 w 70"/>
                <a:gd name="T79" fmla="*/ 41 h 67"/>
                <a:gd name="T80" fmla="*/ 7 w 70"/>
                <a:gd name="T81" fmla="*/ 38 h 67"/>
                <a:gd name="T82" fmla="*/ 1 w 70"/>
                <a:gd name="T83" fmla="*/ 31 h 67"/>
                <a:gd name="T84" fmla="*/ 0 w 70"/>
                <a:gd name="T85" fmla="*/ 29 h 67"/>
                <a:gd name="T86" fmla="*/ 0 w 70"/>
                <a:gd name="T87" fmla="*/ 23 h 67"/>
                <a:gd name="T88" fmla="*/ 2 w 70"/>
                <a:gd name="T89" fmla="*/ 19 h 67"/>
                <a:gd name="T90" fmla="*/ 5 w 70"/>
                <a:gd name="T91" fmla="*/ 15 h 67"/>
                <a:gd name="T92" fmla="*/ 13 w 70"/>
                <a:gd name="T93" fmla="*/ 6 h 67"/>
                <a:gd name="T94" fmla="*/ 23 w 70"/>
                <a:gd name="T95" fmla="*/ 1 h 67"/>
                <a:gd name="T96" fmla="*/ 33 w 70"/>
                <a:gd name="T97" fmla="*/ 0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70" h="67">
                  <a:moveTo>
                    <a:pt x="33" y="0"/>
                  </a:moveTo>
                  <a:lnTo>
                    <a:pt x="36" y="0"/>
                  </a:lnTo>
                  <a:lnTo>
                    <a:pt x="37" y="1"/>
                  </a:lnTo>
                  <a:lnTo>
                    <a:pt x="37" y="4"/>
                  </a:lnTo>
                  <a:lnTo>
                    <a:pt x="36" y="5"/>
                  </a:lnTo>
                  <a:lnTo>
                    <a:pt x="34" y="6"/>
                  </a:lnTo>
                  <a:lnTo>
                    <a:pt x="33" y="6"/>
                  </a:lnTo>
                  <a:lnTo>
                    <a:pt x="30" y="6"/>
                  </a:lnTo>
                  <a:lnTo>
                    <a:pt x="26" y="8"/>
                  </a:lnTo>
                  <a:lnTo>
                    <a:pt x="22" y="9"/>
                  </a:lnTo>
                  <a:lnTo>
                    <a:pt x="18" y="12"/>
                  </a:lnTo>
                  <a:lnTo>
                    <a:pt x="13" y="16"/>
                  </a:lnTo>
                  <a:lnTo>
                    <a:pt x="11" y="19"/>
                  </a:lnTo>
                  <a:lnTo>
                    <a:pt x="9" y="22"/>
                  </a:lnTo>
                  <a:lnTo>
                    <a:pt x="8" y="26"/>
                  </a:lnTo>
                  <a:lnTo>
                    <a:pt x="8" y="29"/>
                  </a:lnTo>
                  <a:lnTo>
                    <a:pt x="13" y="33"/>
                  </a:lnTo>
                  <a:lnTo>
                    <a:pt x="23" y="35"/>
                  </a:lnTo>
                  <a:lnTo>
                    <a:pt x="34" y="35"/>
                  </a:lnTo>
                  <a:lnTo>
                    <a:pt x="47" y="35"/>
                  </a:lnTo>
                  <a:lnTo>
                    <a:pt x="59" y="38"/>
                  </a:lnTo>
                  <a:lnTo>
                    <a:pt x="67" y="45"/>
                  </a:lnTo>
                  <a:lnTo>
                    <a:pt x="69" y="48"/>
                  </a:lnTo>
                  <a:lnTo>
                    <a:pt x="70" y="53"/>
                  </a:lnTo>
                  <a:lnTo>
                    <a:pt x="70" y="59"/>
                  </a:lnTo>
                  <a:lnTo>
                    <a:pt x="69" y="64"/>
                  </a:lnTo>
                  <a:lnTo>
                    <a:pt x="67" y="67"/>
                  </a:lnTo>
                  <a:lnTo>
                    <a:pt x="64" y="67"/>
                  </a:lnTo>
                  <a:lnTo>
                    <a:pt x="64" y="67"/>
                  </a:lnTo>
                  <a:lnTo>
                    <a:pt x="62" y="67"/>
                  </a:lnTo>
                  <a:lnTo>
                    <a:pt x="62" y="64"/>
                  </a:lnTo>
                  <a:lnTo>
                    <a:pt x="62" y="63"/>
                  </a:lnTo>
                  <a:lnTo>
                    <a:pt x="63" y="57"/>
                  </a:lnTo>
                  <a:lnTo>
                    <a:pt x="63" y="52"/>
                  </a:lnTo>
                  <a:lnTo>
                    <a:pt x="60" y="49"/>
                  </a:lnTo>
                  <a:lnTo>
                    <a:pt x="55" y="45"/>
                  </a:lnTo>
                  <a:lnTo>
                    <a:pt x="45" y="42"/>
                  </a:lnTo>
                  <a:lnTo>
                    <a:pt x="33" y="42"/>
                  </a:lnTo>
                  <a:lnTo>
                    <a:pt x="23" y="42"/>
                  </a:lnTo>
                  <a:lnTo>
                    <a:pt x="13" y="41"/>
                  </a:lnTo>
                  <a:lnTo>
                    <a:pt x="7" y="38"/>
                  </a:lnTo>
                  <a:lnTo>
                    <a:pt x="1" y="31"/>
                  </a:lnTo>
                  <a:lnTo>
                    <a:pt x="0" y="29"/>
                  </a:lnTo>
                  <a:lnTo>
                    <a:pt x="0" y="23"/>
                  </a:lnTo>
                  <a:lnTo>
                    <a:pt x="2" y="19"/>
                  </a:lnTo>
                  <a:lnTo>
                    <a:pt x="5" y="15"/>
                  </a:lnTo>
                  <a:lnTo>
                    <a:pt x="13" y="6"/>
                  </a:lnTo>
                  <a:lnTo>
                    <a:pt x="23" y="1"/>
                  </a:lnTo>
                  <a:lnTo>
                    <a:pt x="33" y="0"/>
                  </a:lnTo>
                  <a:close/>
                </a:path>
              </a:pathLst>
            </a:custGeom>
            <a:grpFill/>
            <a:ln w="0">
              <a:solidFill>
                <a:schemeClr val="accent1"/>
              </a:solidFill>
              <a:prstDash val="solid"/>
              <a:round/>
            </a:ln>
          </p:spPr>
          <p:txBody>
            <a:bodyPr vert="horz" wrap="square" lIns="91440" tIns="45720" rIns="91440" bIns="45720" numCol="1" anchor="t" anchorCtr="0" compatLnSpc="1"/>
            <a:lstStyle/>
            <a:p>
              <a:endParaRPr lang="zh-CN" altLang="en-US">
                <a:cs typeface="+mn-ea"/>
                <a:sym typeface="+mn-lt"/>
              </a:endParaRPr>
            </a:p>
          </p:txBody>
        </p:sp>
      </p:grpSp>
      <p:sp>
        <p:nvSpPr>
          <p:cNvPr id="69" name="文本框 68"/>
          <p:cNvSpPr txBox="1"/>
          <p:nvPr/>
        </p:nvSpPr>
        <p:spPr>
          <a:xfrm>
            <a:off x="1500440" y="4293096"/>
            <a:ext cx="2614517" cy="1163588"/>
          </a:xfrm>
          <a:prstGeom prst="rect">
            <a:avLst/>
          </a:prstGeom>
          <a:noFill/>
        </p:spPr>
        <p:txBody>
          <a:bodyPr wrap="square" rtlCol="0">
            <a:spAutoFit/>
          </a:bodyPr>
          <a:lstStyle/>
          <a:p>
            <a:pPr algn="just" defTabSz="1219170">
              <a:lnSpc>
                <a:spcPct val="150000"/>
              </a:lnSpc>
            </a:pPr>
            <a:r>
              <a:rPr lang="zh-CN" altLang="en-US" sz="1600" dirty="0">
                <a:solidFill>
                  <a:srgbClr val="FFFFFF"/>
                </a:solidFill>
                <a:cs typeface="+mn-ea"/>
                <a:sym typeface="+mn-lt"/>
              </a:rPr>
              <a:t>请输入文本请输入文本请输入文本请输入文本请输入文本请输入文本</a:t>
            </a:r>
          </a:p>
        </p:txBody>
      </p:sp>
      <p:sp>
        <p:nvSpPr>
          <p:cNvPr id="70" name="文本框 69"/>
          <p:cNvSpPr txBox="1"/>
          <p:nvPr/>
        </p:nvSpPr>
        <p:spPr>
          <a:xfrm>
            <a:off x="2244082" y="3759189"/>
            <a:ext cx="1127233" cy="369332"/>
          </a:xfrm>
          <a:prstGeom prst="rect">
            <a:avLst/>
          </a:prstGeom>
          <a:noFill/>
        </p:spPr>
        <p:txBody>
          <a:bodyPr wrap="none" rtlCol="0">
            <a:spAutoFit/>
          </a:bodyPr>
          <a:lstStyle/>
          <a:p>
            <a:pPr algn="ctr"/>
            <a:r>
              <a:rPr lang="zh-CN" altLang="en-US" dirty="0">
                <a:solidFill>
                  <a:schemeClr val="accent1"/>
                </a:solidFill>
                <a:cs typeface="+mn-ea"/>
                <a:sym typeface="+mn-lt"/>
              </a:rPr>
              <a:t>添加标题</a:t>
            </a:r>
          </a:p>
        </p:txBody>
      </p:sp>
      <p:sp>
        <p:nvSpPr>
          <p:cNvPr id="71" name="文本框 70"/>
          <p:cNvSpPr txBox="1"/>
          <p:nvPr/>
        </p:nvSpPr>
        <p:spPr>
          <a:xfrm>
            <a:off x="5005640" y="4293096"/>
            <a:ext cx="2614517" cy="1163588"/>
          </a:xfrm>
          <a:prstGeom prst="rect">
            <a:avLst/>
          </a:prstGeom>
          <a:noFill/>
        </p:spPr>
        <p:txBody>
          <a:bodyPr wrap="square" rtlCol="0">
            <a:spAutoFit/>
          </a:bodyPr>
          <a:lstStyle/>
          <a:p>
            <a:pPr algn="just" defTabSz="1219170">
              <a:lnSpc>
                <a:spcPct val="150000"/>
              </a:lnSpc>
            </a:pPr>
            <a:r>
              <a:rPr lang="zh-CN" altLang="en-US" sz="1600" dirty="0">
                <a:solidFill>
                  <a:srgbClr val="FFFFFF"/>
                </a:solidFill>
                <a:cs typeface="+mn-ea"/>
                <a:sym typeface="+mn-lt"/>
              </a:rPr>
              <a:t>请输入文本请输入文本请输入文本请输入文本请输入文本请输入文本</a:t>
            </a:r>
          </a:p>
        </p:txBody>
      </p:sp>
      <p:sp>
        <p:nvSpPr>
          <p:cNvPr id="72" name="文本框 71"/>
          <p:cNvSpPr txBox="1"/>
          <p:nvPr/>
        </p:nvSpPr>
        <p:spPr>
          <a:xfrm>
            <a:off x="5749281" y="3759189"/>
            <a:ext cx="1127233" cy="369332"/>
          </a:xfrm>
          <a:prstGeom prst="rect">
            <a:avLst/>
          </a:prstGeom>
          <a:noFill/>
        </p:spPr>
        <p:txBody>
          <a:bodyPr wrap="none" rtlCol="0">
            <a:spAutoFit/>
          </a:bodyPr>
          <a:lstStyle/>
          <a:p>
            <a:pPr algn="ctr"/>
            <a:r>
              <a:rPr lang="zh-CN" altLang="en-US" dirty="0">
                <a:solidFill>
                  <a:schemeClr val="accent1"/>
                </a:solidFill>
                <a:cs typeface="+mn-ea"/>
                <a:sym typeface="+mn-lt"/>
              </a:rPr>
              <a:t>添加标题</a:t>
            </a:r>
          </a:p>
        </p:txBody>
      </p:sp>
      <p:sp>
        <p:nvSpPr>
          <p:cNvPr id="73" name="文本框 72"/>
          <p:cNvSpPr txBox="1"/>
          <p:nvPr/>
        </p:nvSpPr>
        <p:spPr>
          <a:xfrm>
            <a:off x="8396305" y="4293096"/>
            <a:ext cx="2614517" cy="1163588"/>
          </a:xfrm>
          <a:prstGeom prst="rect">
            <a:avLst/>
          </a:prstGeom>
          <a:noFill/>
        </p:spPr>
        <p:txBody>
          <a:bodyPr wrap="square" rtlCol="0">
            <a:spAutoFit/>
          </a:bodyPr>
          <a:lstStyle/>
          <a:p>
            <a:pPr algn="just" defTabSz="1219170">
              <a:lnSpc>
                <a:spcPct val="150000"/>
              </a:lnSpc>
            </a:pPr>
            <a:r>
              <a:rPr lang="zh-CN" altLang="en-US" sz="1600" dirty="0">
                <a:solidFill>
                  <a:srgbClr val="FFFFFF"/>
                </a:solidFill>
                <a:cs typeface="+mn-ea"/>
                <a:sym typeface="+mn-lt"/>
              </a:rPr>
              <a:t>请输入文本请输入文本请输入文本请输入文本请输入文本请输入文本</a:t>
            </a:r>
          </a:p>
        </p:txBody>
      </p:sp>
      <p:sp>
        <p:nvSpPr>
          <p:cNvPr id="74" name="文本框 73"/>
          <p:cNvSpPr txBox="1"/>
          <p:nvPr/>
        </p:nvSpPr>
        <p:spPr>
          <a:xfrm>
            <a:off x="9139946" y="3759189"/>
            <a:ext cx="1127233" cy="369332"/>
          </a:xfrm>
          <a:prstGeom prst="rect">
            <a:avLst/>
          </a:prstGeom>
          <a:noFill/>
        </p:spPr>
        <p:txBody>
          <a:bodyPr wrap="none" rtlCol="0">
            <a:spAutoFit/>
          </a:bodyPr>
          <a:lstStyle/>
          <a:p>
            <a:pPr algn="ctr"/>
            <a:r>
              <a:rPr lang="zh-CN" altLang="en-US" dirty="0">
                <a:solidFill>
                  <a:schemeClr val="accent1"/>
                </a:solidFill>
                <a:cs typeface="+mn-ea"/>
                <a:sym typeface="+mn-lt"/>
              </a:rPr>
              <a:t>添加标题</a:t>
            </a:r>
          </a:p>
        </p:txBody>
      </p:sp>
      <p:pic>
        <p:nvPicPr>
          <p:cNvPr id="75" name="Picture 3" descr="C:\Users\ABC\Desktop\GR-010 (2).png"/>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8340412" y="763645"/>
            <a:ext cx="939800" cy="508000"/>
          </a:xfrm>
          <a:prstGeom prst="rect">
            <a:avLst/>
          </a:prstGeom>
          <a:noFill/>
          <a:extLst>
            <a:ext uri="{909E8E84-426E-40DD-AFC4-6F175D3DCCD1}">
              <a14:hiddenFill xmlns:a14="http://schemas.microsoft.com/office/drawing/2010/main">
                <a:solidFill>
                  <a:srgbClr val="FFFFFF"/>
                </a:solidFill>
              </a14:hiddenFill>
            </a:ext>
          </a:extLst>
        </p:spPr>
      </p:pic>
      <p:pic>
        <p:nvPicPr>
          <p:cNvPr id="76" name="Picture 4" descr="C:\Users\ABC\Desktop\GR-010 (2).png"/>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3721323" y="911338"/>
            <a:ext cx="5088989" cy="314354"/>
          </a:xfrm>
          <a:prstGeom prst="rect">
            <a:avLst/>
          </a:prstGeom>
          <a:noFill/>
          <a:extLst>
            <a:ext uri="{909E8E84-426E-40DD-AFC4-6F175D3DCCD1}">
              <a14:hiddenFill xmlns:a14="http://schemas.microsoft.com/office/drawing/2010/main">
                <a:solidFill>
                  <a:srgbClr val="FFFFFF"/>
                </a:solidFill>
              </a14:hiddenFill>
            </a:ext>
          </a:extLst>
        </p:spPr>
      </p:pic>
      <p:sp>
        <p:nvSpPr>
          <p:cNvPr id="77" name="文本框 76"/>
          <p:cNvSpPr txBox="1"/>
          <p:nvPr/>
        </p:nvSpPr>
        <p:spPr>
          <a:xfrm>
            <a:off x="4513036" y="400459"/>
            <a:ext cx="4937151" cy="584775"/>
          </a:xfrm>
          <a:prstGeom prst="rect">
            <a:avLst/>
          </a:prstGeom>
          <a:noFill/>
          <a:effectLst/>
        </p:spPr>
        <p:txBody>
          <a:bodyPr wrap="square" rtlCol="0">
            <a:spAutoFit/>
          </a:bodyPr>
          <a:lstStyle/>
          <a:p>
            <a:r>
              <a:rPr lang="zh-CN" altLang="en-US" sz="3200" b="1" dirty="0">
                <a:solidFill>
                  <a:schemeClr val="accent1"/>
                </a:solidFill>
                <a:cs typeface="+mn-ea"/>
                <a:sym typeface="+mn-lt"/>
              </a:rPr>
              <a:t>您的大标题内容</a:t>
            </a:r>
          </a:p>
        </p:txBody>
      </p:sp>
    </p:spTree>
    <p:extLst>
      <p:ext uri="{BB962C8B-B14F-4D97-AF65-F5344CB8AC3E}">
        <p14:creationId xmlns:p14="http://schemas.microsoft.com/office/powerpoint/2010/main" val="478685337"/>
      </p:ext>
    </p:extLst>
  </p:cSld>
  <p:clrMapOvr>
    <a:masterClrMapping/>
  </p:clrMapOvr>
  <mc:AlternateContent xmlns:mc="http://schemas.openxmlformats.org/markup-compatibility/2006" xmlns:p14="http://schemas.microsoft.com/office/powerpoint/2010/main">
    <mc:Choice Requires="p14">
      <p:transition spd="slow" p14:dur="2000" advClick="0" advTm="3000">
        <p:randomBar dir="vert"/>
      </p:transition>
    </mc:Choice>
    <mc:Fallback xmlns="">
      <p:transition spd="slow" advClick="0" advTm="3000">
        <p:randomBar dir="vert"/>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430306" y="1619238"/>
            <a:ext cx="1619261" cy="1524011"/>
            <a:chOff x="3013076" y="3175"/>
            <a:chExt cx="1100138" cy="1050925"/>
          </a:xfrm>
        </p:grpSpPr>
        <p:sp>
          <p:nvSpPr>
            <p:cNvPr id="3" name="Freeform 85"/>
            <p:cNvSpPr>
              <a:spLocks/>
            </p:cNvSpPr>
            <p:nvPr/>
          </p:nvSpPr>
          <p:spPr bwMode="auto">
            <a:xfrm>
              <a:off x="3962401" y="219075"/>
              <a:ext cx="7938" cy="4763"/>
            </a:xfrm>
            <a:custGeom>
              <a:avLst/>
              <a:gdLst/>
              <a:ahLst/>
              <a:cxnLst>
                <a:cxn ang="0">
                  <a:pos x="14" y="1"/>
                </a:cxn>
                <a:cxn ang="0">
                  <a:pos x="14" y="1"/>
                </a:cxn>
                <a:cxn ang="0">
                  <a:pos x="14" y="5"/>
                </a:cxn>
                <a:cxn ang="0">
                  <a:pos x="13" y="7"/>
                </a:cxn>
                <a:cxn ang="0">
                  <a:pos x="11" y="8"/>
                </a:cxn>
                <a:cxn ang="0">
                  <a:pos x="11" y="11"/>
                </a:cxn>
                <a:cxn ang="0">
                  <a:pos x="11" y="11"/>
                </a:cxn>
                <a:cxn ang="0">
                  <a:pos x="4" y="11"/>
                </a:cxn>
                <a:cxn ang="0">
                  <a:pos x="2" y="11"/>
                </a:cxn>
                <a:cxn ang="0">
                  <a:pos x="0" y="10"/>
                </a:cxn>
                <a:cxn ang="0">
                  <a:pos x="0" y="10"/>
                </a:cxn>
                <a:cxn ang="0">
                  <a:pos x="0" y="7"/>
                </a:cxn>
                <a:cxn ang="0">
                  <a:pos x="0" y="3"/>
                </a:cxn>
                <a:cxn ang="0">
                  <a:pos x="2" y="1"/>
                </a:cxn>
                <a:cxn ang="0">
                  <a:pos x="4" y="0"/>
                </a:cxn>
                <a:cxn ang="0">
                  <a:pos x="9" y="0"/>
                </a:cxn>
                <a:cxn ang="0">
                  <a:pos x="14" y="1"/>
                </a:cxn>
                <a:cxn ang="0">
                  <a:pos x="14" y="1"/>
                </a:cxn>
              </a:cxnLst>
              <a:rect l="0" t="0" r="r" b="b"/>
              <a:pathLst>
                <a:path w="14" h="11">
                  <a:moveTo>
                    <a:pt x="14" y="1"/>
                  </a:moveTo>
                  <a:lnTo>
                    <a:pt x="14" y="1"/>
                  </a:lnTo>
                  <a:lnTo>
                    <a:pt x="14" y="5"/>
                  </a:lnTo>
                  <a:lnTo>
                    <a:pt x="13" y="7"/>
                  </a:lnTo>
                  <a:lnTo>
                    <a:pt x="11" y="8"/>
                  </a:lnTo>
                  <a:lnTo>
                    <a:pt x="11" y="11"/>
                  </a:lnTo>
                  <a:lnTo>
                    <a:pt x="11" y="11"/>
                  </a:lnTo>
                  <a:lnTo>
                    <a:pt x="4" y="11"/>
                  </a:lnTo>
                  <a:lnTo>
                    <a:pt x="2" y="11"/>
                  </a:lnTo>
                  <a:lnTo>
                    <a:pt x="0" y="10"/>
                  </a:lnTo>
                  <a:lnTo>
                    <a:pt x="0" y="10"/>
                  </a:lnTo>
                  <a:lnTo>
                    <a:pt x="0" y="7"/>
                  </a:lnTo>
                  <a:lnTo>
                    <a:pt x="0" y="3"/>
                  </a:lnTo>
                  <a:lnTo>
                    <a:pt x="2" y="1"/>
                  </a:lnTo>
                  <a:lnTo>
                    <a:pt x="4" y="0"/>
                  </a:lnTo>
                  <a:lnTo>
                    <a:pt x="9" y="0"/>
                  </a:lnTo>
                  <a:lnTo>
                    <a:pt x="14" y="1"/>
                  </a:lnTo>
                  <a:lnTo>
                    <a:pt x="14" y="1"/>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cs typeface="+mn-ea"/>
                <a:sym typeface="+mn-lt"/>
              </a:endParaRPr>
            </a:p>
          </p:txBody>
        </p:sp>
        <p:sp>
          <p:nvSpPr>
            <p:cNvPr id="4" name="Freeform 86"/>
            <p:cNvSpPr>
              <a:spLocks/>
            </p:cNvSpPr>
            <p:nvPr/>
          </p:nvSpPr>
          <p:spPr bwMode="auto">
            <a:xfrm>
              <a:off x="3824288" y="228600"/>
              <a:ext cx="6350" cy="6350"/>
            </a:xfrm>
            <a:custGeom>
              <a:avLst/>
              <a:gdLst/>
              <a:ahLst/>
              <a:cxnLst>
                <a:cxn ang="0">
                  <a:pos x="14" y="0"/>
                </a:cxn>
                <a:cxn ang="0">
                  <a:pos x="14" y="0"/>
                </a:cxn>
                <a:cxn ang="0">
                  <a:pos x="14" y="10"/>
                </a:cxn>
                <a:cxn ang="0">
                  <a:pos x="14" y="10"/>
                </a:cxn>
                <a:cxn ang="0">
                  <a:pos x="9" y="13"/>
                </a:cxn>
                <a:cxn ang="0">
                  <a:pos x="1" y="13"/>
                </a:cxn>
                <a:cxn ang="0">
                  <a:pos x="1" y="13"/>
                </a:cxn>
                <a:cxn ang="0">
                  <a:pos x="0" y="10"/>
                </a:cxn>
                <a:cxn ang="0">
                  <a:pos x="0" y="7"/>
                </a:cxn>
                <a:cxn ang="0">
                  <a:pos x="1" y="0"/>
                </a:cxn>
                <a:cxn ang="0">
                  <a:pos x="1" y="0"/>
                </a:cxn>
                <a:cxn ang="0">
                  <a:pos x="8" y="0"/>
                </a:cxn>
                <a:cxn ang="0">
                  <a:pos x="14" y="0"/>
                </a:cxn>
                <a:cxn ang="0">
                  <a:pos x="14" y="0"/>
                </a:cxn>
              </a:cxnLst>
              <a:rect l="0" t="0" r="r" b="b"/>
              <a:pathLst>
                <a:path w="14" h="13">
                  <a:moveTo>
                    <a:pt x="14" y="0"/>
                  </a:moveTo>
                  <a:lnTo>
                    <a:pt x="14" y="0"/>
                  </a:lnTo>
                  <a:lnTo>
                    <a:pt x="14" y="10"/>
                  </a:lnTo>
                  <a:lnTo>
                    <a:pt x="14" y="10"/>
                  </a:lnTo>
                  <a:lnTo>
                    <a:pt x="9" y="13"/>
                  </a:lnTo>
                  <a:lnTo>
                    <a:pt x="1" y="13"/>
                  </a:lnTo>
                  <a:lnTo>
                    <a:pt x="1" y="13"/>
                  </a:lnTo>
                  <a:lnTo>
                    <a:pt x="0" y="10"/>
                  </a:lnTo>
                  <a:lnTo>
                    <a:pt x="0" y="7"/>
                  </a:lnTo>
                  <a:lnTo>
                    <a:pt x="1" y="0"/>
                  </a:lnTo>
                  <a:lnTo>
                    <a:pt x="1" y="0"/>
                  </a:lnTo>
                  <a:lnTo>
                    <a:pt x="8" y="0"/>
                  </a:lnTo>
                  <a:lnTo>
                    <a:pt x="14" y="0"/>
                  </a:lnTo>
                  <a:lnTo>
                    <a:pt x="14" y="0"/>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cs typeface="+mn-ea"/>
                <a:sym typeface="+mn-lt"/>
              </a:endParaRPr>
            </a:p>
          </p:txBody>
        </p:sp>
        <p:sp>
          <p:nvSpPr>
            <p:cNvPr id="5" name="Freeform 87"/>
            <p:cNvSpPr>
              <a:spLocks/>
            </p:cNvSpPr>
            <p:nvPr/>
          </p:nvSpPr>
          <p:spPr bwMode="auto">
            <a:xfrm>
              <a:off x="3941763" y="250825"/>
              <a:ext cx="7938" cy="6350"/>
            </a:xfrm>
            <a:custGeom>
              <a:avLst/>
              <a:gdLst/>
              <a:ahLst/>
              <a:cxnLst>
                <a:cxn ang="0">
                  <a:pos x="13" y="2"/>
                </a:cxn>
                <a:cxn ang="0">
                  <a:pos x="13" y="2"/>
                </a:cxn>
                <a:cxn ang="0">
                  <a:pos x="13" y="9"/>
                </a:cxn>
                <a:cxn ang="0">
                  <a:pos x="13" y="9"/>
                </a:cxn>
                <a:cxn ang="0">
                  <a:pos x="9" y="11"/>
                </a:cxn>
                <a:cxn ang="0">
                  <a:pos x="6" y="12"/>
                </a:cxn>
                <a:cxn ang="0">
                  <a:pos x="3" y="12"/>
                </a:cxn>
                <a:cxn ang="0">
                  <a:pos x="3" y="12"/>
                </a:cxn>
                <a:cxn ang="0">
                  <a:pos x="0" y="9"/>
                </a:cxn>
                <a:cxn ang="0">
                  <a:pos x="0" y="7"/>
                </a:cxn>
                <a:cxn ang="0">
                  <a:pos x="0" y="4"/>
                </a:cxn>
                <a:cxn ang="0">
                  <a:pos x="3" y="2"/>
                </a:cxn>
                <a:cxn ang="0">
                  <a:pos x="4" y="0"/>
                </a:cxn>
                <a:cxn ang="0">
                  <a:pos x="7" y="0"/>
                </a:cxn>
                <a:cxn ang="0">
                  <a:pos x="10" y="1"/>
                </a:cxn>
                <a:cxn ang="0">
                  <a:pos x="13" y="2"/>
                </a:cxn>
                <a:cxn ang="0">
                  <a:pos x="13" y="2"/>
                </a:cxn>
              </a:cxnLst>
              <a:rect l="0" t="0" r="r" b="b"/>
              <a:pathLst>
                <a:path w="13" h="12">
                  <a:moveTo>
                    <a:pt x="13" y="2"/>
                  </a:moveTo>
                  <a:lnTo>
                    <a:pt x="13" y="2"/>
                  </a:lnTo>
                  <a:lnTo>
                    <a:pt x="13" y="9"/>
                  </a:lnTo>
                  <a:lnTo>
                    <a:pt x="13" y="9"/>
                  </a:lnTo>
                  <a:lnTo>
                    <a:pt x="9" y="11"/>
                  </a:lnTo>
                  <a:lnTo>
                    <a:pt x="6" y="12"/>
                  </a:lnTo>
                  <a:lnTo>
                    <a:pt x="3" y="12"/>
                  </a:lnTo>
                  <a:lnTo>
                    <a:pt x="3" y="12"/>
                  </a:lnTo>
                  <a:lnTo>
                    <a:pt x="0" y="9"/>
                  </a:lnTo>
                  <a:lnTo>
                    <a:pt x="0" y="7"/>
                  </a:lnTo>
                  <a:lnTo>
                    <a:pt x="0" y="4"/>
                  </a:lnTo>
                  <a:lnTo>
                    <a:pt x="3" y="2"/>
                  </a:lnTo>
                  <a:lnTo>
                    <a:pt x="4" y="0"/>
                  </a:lnTo>
                  <a:lnTo>
                    <a:pt x="7" y="0"/>
                  </a:lnTo>
                  <a:lnTo>
                    <a:pt x="10" y="1"/>
                  </a:lnTo>
                  <a:lnTo>
                    <a:pt x="13" y="2"/>
                  </a:lnTo>
                  <a:lnTo>
                    <a:pt x="13" y="2"/>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cs typeface="+mn-ea"/>
                <a:sym typeface="+mn-lt"/>
              </a:endParaRPr>
            </a:p>
          </p:txBody>
        </p:sp>
        <p:sp>
          <p:nvSpPr>
            <p:cNvPr id="6" name="Freeform 88"/>
            <p:cNvSpPr>
              <a:spLocks noEditPoints="1"/>
            </p:cNvSpPr>
            <p:nvPr/>
          </p:nvSpPr>
          <p:spPr bwMode="auto">
            <a:xfrm>
              <a:off x="3055938" y="504825"/>
              <a:ext cx="41275" cy="33338"/>
            </a:xfrm>
            <a:custGeom>
              <a:avLst/>
              <a:gdLst/>
              <a:ahLst/>
              <a:cxnLst>
                <a:cxn ang="0">
                  <a:pos x="77" y="17"/>
                </a:cxn>
                <a:cxn ang="0">
                  <a:pos x="80" y="30"/>
                </a:cxn>
                <a:cxn ang="0">
                  <a:pos x="77" y="40"/>
                </a:cxn>
                <a:cxn ang="0">
                  <a:pos x="66" y="61"/>
                </a:cxn>
                <a:cxn ang="0">
                  <a:pos x="58" y="64"/>
                </a:cxn>
                <a:cxn ang="0">
                  <a:pos x="38" y="65"/>
                </a:cxn>
                <a:cxn ang="0">
                  <a:pos x="17" y="56"/>
                </a:cxn>
                <a:cxn ang="0">
                  <a:pos x="3" y="42"/>
                </a:cxn>
                <a:cxn ang="0">
                  <a:pos x="0" y="33"/>
                </a:cxn>
                <a:cxn ang="0">
                  <a:pos x="2" y="24"/>
                </a:cxn>
                <a:cxn ang="0">
                  <a:pos x="11" y="9"/>
                </a:cxn>
                <a:cxn ang="0">
                  <a:pos x="27" y="2"/>
                </a:cxn>
                <a:cxn ang="0">
                  <a:pos x="44" y="3"/>
                </a:cxn>
                <a:cxn ang="0">
                  <a:pos x="49" y="7"/>
                </a:cxn>
                <a:cxn ang="0">
                  <a:pos x="58" y="9"/>
                </a:cxn>
                <a:cxn ang="0">
                  <a:pos x="72" y="14"/>
                </a:cxn>
                <a:cxn ang="0">
                  <a:pos x="77" y="17"/>
                </a:cxn>
                <a:cxn ang="0">
                  <a:pos x="62" y="45"/>
                </a:cxn>
                <a:cxn ang="0">
                  <a:pos x="65" y="30"/>
                </a:cxn>
                <a:cxn ang="0">
                  <a:pos x="56" y="20"/>
                </a:cxn>
                <a:cxn ang="0">
                  <a:pos x="44" y="16"/>
                </a:cxn>
                <a:cxn ang="0">
                  <a:pos x="31" y="16"/>
                </a:cxn>
                <a:cxn ang="0">
                  <a:pos x="41" y="21"/>
                </a:cxn>
                <a:cxn ang="0">
                  <a:pos x="56" y="37"/>
                </a:cxn>
                <a:cxn ang="0">
                  <a:pos x="62" y="45"/>
                </a:cxn>
                <a:cxn ang="0">
                  <a:pos x="49" y="54"/>
                </a:cxn>
                <a:cxn ang="0">
                  <a:pos x="46" y="42"/>
                </a:cxn>
                <a:cxn ang="0">
                  <a:pos x="39" y="33"/>
                </a:cxn>
                <a:cxn ang="0">
                  <a:pos x="28" y="27"/>
                </a:cxn>
                <a:cxn ang="0">
                  <a:pos x="14" y="26"/>
                </a:cxn>
                <a:cxn ang="0">
                  <a:pos x="13" y="33"/>
                </a:cxn>
                <a:cxn ang="0">
                  <a:pos x="17" y="42"/>
                </a:cxn>
                <a:cxn ang="0">
                  <a:pos x="27" y="49"/>
                </a:cxn>
                <a:cxn ang="0">
                  <a:pos x="42" y="54"/>
                </a:cxn>
                <a:cxn ang="0">
                  <a:pos x="49" y="54"/>
                </a:cxn>
              </a:cxnLst>
              <a:rect l="0" t="0" r="r" b="b"/>
              <a:pathLst>
                <a:path w="80" h="65">
                  <a:moveTo>
                    <a:pt x="77" y="17"/>
                  </a:moveTo>
                  <a:lnTo>
                    <a:pt x="77" y="17"/>
                  </a:lnTo>
                  <a:lnTo>
                    <a:pt x="79" y="23"/>
                  </a:lnTo>
                  <a:lnTo>
                    <a:pt x="80" y="30"/>
                  </a:lnTo>
                  <a:lnTo>
                    <a:pt x="79" y="35"/>
                  </a:lnTo>
                  <a:lnTo>
                    <a:pt x="77" y="40"/>
                  </a:lnTo>
                  <a:lnTo>
                    <a:pt x="73" y="51"/>
                  </a:lnTo>
                  <a:lnTo>
                    <a:pt x="66" y="61"/>
                  </a:lnTo>
                  <a:lnTo>
                    <a:pt x="66" y="61"/>
                  </a:lnTo>
                  <a:lnTo>
                    <a:pt x="58" y="64"/>
                  </a:lnTo>
                  <a:lnTo>
                    <a:pt x="48" y="65"/>
                  </a:lnTo>
                  <a:lnTo>
                    <a:pt x="38" y="65"/>
                  </a:lnTo>
                  <a:lnTo>
                    <a:pt x="27" y="62"/>
                  </a:lnTo>
                  <a:lnTo>
                    <a:pt x="17" y="56"/>
                  </a:lnTo>
                  <a:lnTo>
                    <a:pt x="10" y="51"/>
                  </a:lnTo>
                  <a:lnTo>
                    <a:pt x="3" y="42"/>
                  </a:lnTo>
                  <a:lnTo>
                    <a:pt x="2" y="38"/>
                  </a:lnTo>
                  <a:lnTo>
                    <a:pt x="0" y="33"/>
                  </a:lnTo>
                  <a:lnTo>
                    <a:pt x="0" y="33"/>
                  </a:lnTo>
                  <a:lnTo>
                    <a:pt x="2" y="24"/>
                  </a:lnTo>
                  <a:lnTo>
                    <a:pt x="6" y="16"/>
                  </a:lnTo>
                  <a:lnTo>
                    <a:pt x="11" y="9"/>
                  </a:lnTo>
                  <a:lnTo>
                    <a:pt x="18" y="5"/>
                  </a:lnTo>
                  <a:lnTo>
                    <a:pt x="27" y="2"/>
                  </a:lnTo>
                  <a:lnTo>
                    <a:pt x="35" y="0"/>
                  </a:lnTo>
                  <a:lnTo>
                    <a:pt x="44" y="3"/>
                  </a:lnTo>
                  <a:lnTo>
                    <a:pt x="46" y="5"/>
                  </a:lnTo>
                  <a:lnTo>
                    <a:pt x="49" y="7"/>
                  </a:lnTo>
                  <a:lnTo>
                    <a:pt x="49" y="7"/>
                  </a:lnTo>
                  <a:lnTo>
                    <a:pt x="58" y="9"/>
                  </a:lnTo>
                  <a:lnTo>
                    <a:pt x="65" y="12"/>
                  </a:lnTo>
                  <a:lnTo>
                    <a:pt x="72" y="14"/>
                  </a:lnTo>
                  <a:lnTo>
                    <a:pt x="77" y="17"/>
                  </a:lnTo>
                  <a:lnTo>
                    <a:pt x="77" y="17"/>
                  </a:lnTo>
                  <a:close/>
                  <a:moveTo>
                    <a:pt x="62" y="45"/>
                  </a:moveTo>
                  <a:lnTo>
                    <a:pt x="62" y="45"/>
                  </a:lnTo>
                  <a:lnTo>
                    <a:pt x="65" y="37"/>
                  </a:lnTo>
                  <a:lnTo>
                    <a:pt x="65" y="30"/>
                  </a:lnTo>
                  <a:lnTo>
                    <a:pt x="62" y="24"/>
                  </a:lnTo>
                  <a:lnTo>
                    <a:pt x="56" y="20"/>
                  </a:lnTo>
                  <a:lnTo>
                    <a:pt x="51" y="17"/>
                  </a:lnTo>
                  <a:lnTo>
                    <a:pt x="44" y="16"/>
                  </a:lnTo>
                  <a:lnTo>
                    <a:pt x="37" y="14"/>
                  </a:lnTo>
                  <a:lnTo>
                    <a:pt x="31" y="16"/>
                  </a:lnTo>
                  <a:lnTo>
                    <a:pt x="31" y="16"/>
                  </a:lnTo>
                  <a:lnTo>
                    <a:pt x="41" y="21"/>
                  </a:lnTo>
                  <a:lnTo>
                    <a:pt x="49" y="28"/>
                  </a:lnTo>
                  <a:lnTo>
                    <a:pt x="56" y="37"/>
                  </a:lnTo>
                  <a:lnTo>
                    <a:pt x="62" y="45"/>
                  </a:lnTo>
                  <a:lnTo>
                    <a:pt x="62" y="45"/>
                  </a:lnTo>
                  <a:close/>
                  <a:moveTo>
                    <a:pt x="49" y="54"/>
                  </a:moveTo>
                  <a:lnTo>
                    <a:pt x="49" y="54"/>
                  </a:lnTo>
                  <a:lnTo>
                    <a:pt x="49" y="48"/>
                  </a:lnTo>
                  <a:lnTo>
                    <a:pt x="46" y="42"/>
                  </a:lnTo>
                  <a:lnTo>
                    <a:pt x="44" y="37"/>
                  </a:lnTo>
                  <a:lnTo>
                    <a:pt x="39" y="33"/>
                  </a:lnTo>
                  <a:lnTo>
                    <a:pt x="35" y="30"/>
                  </a:lnTo>
                  <a:lnTo>
                    <a:pt x="28" y="27"/>
                  </a:lnTo>
                  <a:lnTo>
                    <a:pt x="21" y="26"/>
                  </a:lnTo>
                  <a:lnTo>
                    <a:pt x="14" y="26"/>
                  </a:lnTo>
                  <a:lnTo>
                    <a:pt x="14" y="26"/>
                  </a:lnTo>
                  <a:lnTo>
                    <a:pt x="13" y="33"/>
                  </a:lnTo>
                  <a:lnTo>
                    <a:pt x="14" y="38"/>
                  </a:lnTo>
                  <a:lnTo>
                    <a:pt x="17" y="42"/>
                  </a:lnTo>
                  <a:lnTo>
                    <a:pt x="23" y="47"/>
                  </a:lnTo>
                  <a:lnTo>
                    <a:pt x="27" y="49"/>
                  </a:lnTo>
                  <a:lnTo>
                    <a:pt x="34" y="52"/>
                  </a:lnTo>
                  <a:lnTo>
                    <a:pt x="42" y="54"/>
                  </a:lnTo>
                  <a:lnTo>
                    <a:pt x="49" y="54"/>
                  </a:lnTo>
                  <a:lnTo>
                    <a:pt x="49" y="54"/>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cs typeface="+mn-ea"/>
                <a:sym typeface="+mn-lt"/>
              </a:endParaRPr>
            </a:p>
          </p:txBody>
        </p:sp>
        <p:sp>
          <p:nvSpPr>
            <p:cNvPr id="7" name="Freeform 89"/>
            <p:cNvSpPr>
              <a:spLocks/>
            </p:cNvSpPr>
            <p:nvPr/>
          </p:nvSpPr>
          <p:spPr bwMode="auto">
            <a:xfrm>
              <a:off x="3530601" y="523875"/>
              <a:ext cx="30163" cy="6350"/>
            </a:xfrm>
            <a:custGeom>
              <a:avLst/>
              <a:gdLst/>
              <a:ahLst/>
              <a:cxnLst>
                <a:cxn ang="0">
                  <a:pos x="56" y="2"/>
                </a:cxn>
                <a:cxn ang="0">
                  <a:pos x="56" y="2"/>
                </a:cxn>
                <a:cxn ang="0">
                  <a:pos x="52" y="4"/>
                </a:cxn>
                <a:cxn ang="0">
                  <a:pos x="44" y="7"/>
                </a:cxn>
                <a:cxn ang="0">
                  <a:pos x="29" y="10"/>
                </a:cxn>
                <a:cxn ang="0">
                  <a:pos x="12" y="10"/>
                </a:cxn>
                <a:cxn ang="0">
                  <a:pos x="0" y="9"/>
                </a:cxn>
                <a:cxn ang="0">
                  <a:pos x="0" y="9"/>
                </a:cxn>
                <a:cxn ang="0">
                  <a:pos x="5" y="4"/>
                </a:cxn>
                <a:cxn ang="0">
                  <a:pos x="11" y="3"/>
                </a:cxn>
                <a:cxn ang="0">
                  <a:pos x="19" y="2"/>
                </a:cxn>
                <a:cxn ang="0">
                  <a:pos x="26" y="0"/>
                </a:cxn>
                <a:cxn ang="0">
                  <a:pos x="42" y="2"/>
                </a:cxn>
                <a:cxn ang="0">
                  <a:pos x="56" y="2"/>
                </a:cxn>
                <a:cxn ang="0">
                  <a:pos x="56" y="2"/>
                </a:cxn>
              </a:cxnLst>
              <a:rect l="0" t="0" r="r" b="b"/>
              <a:pathLst>
                <a:path w="56" h="10">
                  <a:moveTo>
                    <a:pt x="56" y="2"/>
                  </a:moveTo>
                  <a:lnTo>
                    <a:pt x="56" y="2"/>
                  </a:lnTo>
                  <a:lnTo>
                    <a:pt x="52" y="4"/>
                  </a:lnTo>
                  <a:lnTo>
                    <a:pt x="44" y="7"/>
                  </a:lnTo>
                  <a:lnTo>
                    <a:pt x="29" y="10"/>
                  </a:lnTo>
                  <a:lnTo>
                    <a:pt x="12" y="10"/>
                  </a:lnTo>
                  <a:lnTo>
                    <a:pt x="0" y="9"/>
                  </a:lnTo>
                  <a:lnTo>
                    <a:pt x="0" y="9"/>
                  </a:lnTo>
                  <a:lnTo>
                    <a:pt x="5" y="4"/>
                  </a:lnTo>
                  <a:lnTo>
                    <a:pt x="11" y="3"/>
                  </a:lnTo>
                  <a:lnTo>
                    <a:pt x="19" y="2"/>
                  </a:lnTo>
                  <a:lnTo>
                    <a:pt x="26" y="0"/>
                  </a:lnTo>
                  <a:lnTo>
                    <a:pt x="42" y="2"/>
                  </a:lnTo>
                  <a:lnTo>
                    <a:pt x="56" y="2"/>
                  </a:lnTo>
                  <a:lnTo>
                    <a:pt x="56" y="2"/>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cs typeface="+mn-ea"/>
                <a:sym typeface="+mn-lt"/>
              </a:endParaRPr>
            </a:p>
          </p:txBody>
        </p:sp>
        <p:sp>
          <p:nvSpPr>
            <p:cNvPr id="8" name="Freeform 90"/>
            <p:cNvSpPr>
              <a:spLocks/>
            </p:cNvSpPr>
            <p:nvPr/>
          </p:nvSpPr>
          <p:spPr bwMode="auto">
            <a:xfrm>
              <a:off x="3659188" y="650875"/>
              <a:ext cx="46038" cy="3175"/>
            </a:xfrm>
            <a:custGeom>
              <a:avLst/>
              <a:gdLst/>
              <a:ahLst/>
              <a:cxnLst>
                <a:cxn ang="0">
                  <a:pos x="88" y="7"/>
                </a:cxn>
                <a:cxn ang="0">
                  <a:pos x="88" y="7"/>
                </a:cxn>
                <a:cxn ang="0">
                  <a:pos x="48" y="7"/>
                </a:cxn>
                <a:cxn ang="0">
                  <a:pos x="0" y="8"/>
                </a:cxn>
                <a:cxn ang="0">
                  <a:pos x="0" y="8"/>
                </a:cxn>
                <a:cxn ang="0">
                  <a:pos x="11" y="5"/>
                </a:cxn>
                <a:cxn ang="0">
                  <a:pos x="24" y="2"/>
                </a:cxn>
                <a:cxn ang="0">
                  <a:pos x="52" y="1"/>
                </a:cxn>
                <a:cxn ang="0">
                  <a:pos x="52" y="1"/>
                </a:cxn>
                <a:cxn ang="0">
                  <a:pos x="63" y="0"/>
                </a:cxn>
                <a:cxn ang="0">
                  <a:pos x="73" y="0"/>
                </a:cxn>
                <a:cxn ang="0">
                  <a:pos x="79" y="0"/>
                </a:cxn>
                <a:cxn ang="0">
                  <a:pos x="83" y="1"/>
                </a:cxn>
                <a:cxn ang="0">
                  <a:pos x="86" y="2"/>
                </a:cxn>
                <a:cxn ang="0">
                  <a:pos x="88" y="7"/>
                </a:cxn>
                <a:cxn ang="0">
                  <a:pos x="88" y="7"/>
                </a:cxn>
              </a:cxnLst>
              <a:rect l="0" t="0" r="r" b="b"/>
              <a:pathLst>
                <a:path w="88" h="8">
                  <a:moveTo>
                    <a:pt x="88" y="7"/>
                  </a:moveTo>
                  <a:lnTo>
                    <a:pt x="88" y="7"/>
                  </a:lnTo>
                  <a:lnTo>
                    <a:pt x="48" y="7"/>
                  </a:lnTo>
                  <a:lnTo>
                    <a:pt x="0" y="8"/>
                  </a:lnTo>
                  <a:lnTo>
                    <a:pt x="0" y="8"/>
                  </a:lnTo>
                  <a:lnTo>
                    <a:pt x="11" y="5"/>
                  </a:lnTo>
                  <a:lnTo>
                    <a:pt x="24" y="2"/>
                  </a:lnTo>
                  <a:lnTo>
                    <a:pt x="52" y="1"/>
                  </a:lnTo>
                  <a:lnTo>
                    <a:pt x="52" y="1"/>
                  </a:lnTo>
                  <a:lnTo>
                    <a:pt x="63" y="0"/>
                  </a:lnTo>
                  <a:lnTo>
                    <a:pt x="73" y="0"/>
                  </a:lnTo>
                  <a:lnTo>
                    <a:pt x="79" y="0"/>
                  </a:lnTo>
                  <a:lnTo>
                    <a:pt x="83" y="1"/>
                  </a:lnTo>
                  <a:lnTo>
                    <a:pt x="86" y="2"/>
                  </a:lnTo>
                  <a:lnTo>
                    <a:pt x="88" y="7"/>
                  </a:lnTo>
                  <a:lnTo>
                    <a:pt x="88" y="7"/>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cs typeface="+mn-ea"/>
                <a:sym typeface="+mn-lt"/>
              </a:endParaRPr>
            </a:p>
          </p:txBody>
        </p:sp>
        <p:sp>
          <p:nvSpPr>
            <p:cNvPr id="9" name="Freeform 91"/>
            <p:cNvSpPr>
              <a:spLocks/>
            </p:cNvSpPr>
            <p:nvPr/>
          </p:nvSpPr>
          <p:spPr bwMode="auto">
            <a:xfrm>
              <a:off x="3681413" y="822325"/>
              <a:ext cx="33338" cy="4763"/>
            </a:xfrm>
            <a:custGeom>
              <a:avLst/>
              <a:gdLst/>
              <a:ahLst/>
              <a:cxnLst>
                <a:cxn ang="0">
                  <a:pos x="63" y="4"/>
                </a:cxn>
                <a:cxn ang="0">
                  <a:pos x="63" y="4"/>
                </a:cxn>
                <a:cxn ang="0">
                  <a:pos x="62" y="7"/>
                </a:cxn>
                <a:cxn ang="0">
                  <a:pos x="60" y="10"/>
                </a:cxn>
                <a:cxn ang="0">
                  <a:pos x="58" y="11"/>
                </a:cxn>
                <a:cxn ang="0">
                  <a:pos x="55" y="11"/>
                </a:cxn>
                <a:cxn ang="0">
                  <a:pos x="42" y="8"/>
                </a:cxn>
                <a:cxn ang="0">
                  <a:pos x="42" y="8"/>
                </a:cxn>
                <a:cxn ang="0">
                  <a:pos x="20" y="5"/>
                </a:cxn>
                <a:cxn ang="0">
                  <a:pos x="9" y="5"/>
                </a:cxn>
                <a:cxn ang="0">
                  <a:pos x="0" y="4"/>
                </a:cxn>
                <a:cxn ang="0">
                  <a:pos x="0" y="4"/>
                </a:cxn>
                <a:cxn ang="0">
                  <a:pos x="14" y="0"/>
                </a:cxn>
                <a:cxn ang="0">
                  <a:pos x="32" y="0"/>
                </a:cxn>
                <a:cxn ang="0">
                  <a:pos x="49" y="0"/>
                </a:cxn>
                <a:cxn ang="0">
                  <a:pos x="56" y="1"/>
                </a:cxn>
                <a:cxn ang="0">
                  <a:pos x="63" y="4"/>
                </a:cxn>
                <a:cxn ang="0">
                  <a:pos x="63" y="4"/>
                </a:cxn>
              </a:cxnLst>
              <a:rect l="0" t="0" r="r" b="b"/>
              <a:pathLst>
                <a:path w="63" h="11">
                  <a:moveTo>
                    <a:pt x="63" y="4"/>
                  </a:moveTo>
                  <a:lnTo>
                    <a:pt x="63" y="4"/>
                  </a:lnTo>
                  <a:lnTo>
                    <a:pt x="62" y="7"/>
                  </a:lnTo>
                  <a:lnTo>
                    <a:pt x="60" y="10"/>
                  </a:lnTo>
                  <a:lnTo>
                    <a:pt x="58" y="11"/>
                  </a:lnTo>
                  <a:lnTo>
                    <a:pt x="55" y="11"/>
                  </a:lnTo>
                  <a:lnTo>
                    <a:pt x="42" y="8"/>
                  </a:lnTo>
                  <a:lnTo>
                    <a:pt x="42" y="8"/>
                  </a:lnTo>
                  <a:lnTo>
                    <a:pt x="20" y="5"/>
                  </a:lnTo>
                  <a:lnTo>
                    <a:pt x="9" y="5"/>
                  </a:lnTo>
                  <a:lnTo>
                    <a:pt x="0" y="4"/>
                  </a:lnTo>
                  <a:lnTo>
                    <a:pt x="0" y="4"/>
                  </a:lnTo>
                  <a:lnTo>
                    <a:pt x="14" y="0"/>
                  </a:lnTo>
                  <a:lnTo>
                    <a:pt x="32" y="0"/>
                  </a:lnTo>
                  <a:lnTo>
                    <a:pt x="49" y="0"/>
                  </a:lnTo>
                  <a:lnTo>
                    <a:pt x="56" y="1"/>
                  </a:lnTo>
                  <a:lnTo>
                    <a:pt x="63" y="4"/>
                  </a:lnTo>
                  <a:lnTo>
                    <a:pt x="63" y="4"/>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cs typeface="+mn-ea"/>
                <a:sym typeface="+mn-lt"/>
              </a:endParaRPr>
            </a:p>
          </p:txBody>
        </p:sp>
        <p:sp>
          <p:nvSpPr>
            <p:cNvPr id="10" name="Freeform 92"/>
            <p:cNvSpPr>
              <a:spLocks/>
            </p:cNvSpPr>
            <p:nvPr/>
          </p:nvSpPr>
          <p:spPr bwMode="auto">
            <a:xfrm>
              <a:off x="3587751" y="892175"/>
              <a:ext cx="34925" cy="6350"/>
            </a:xfrm>
            <a:custGeom>
              <a:avLst/>
              <a:gdLst/>
              <a:ahLst/>
              <a:cxnLst>
                <a:cxn ang="0">
                  <a:pos x="68" y="4"/>
                </a:cxn>
                <a:cxn ang="0">
                  <a:pos x="68" y="4"/>
                </a:cxn>
                <a:cxn ang="0">
                  <a:pos x="62" y="7"/>
                </a:cxn>
                <a:cxn ang="0">
                  <a:pos x="54" y="10"/>
                </a:cxn>
                <a:cxn ang="0">
                  <a:pos x="44" y="11"/>
                </a:cxn>
                <a:cxn ang="0">
                  <a:pos x="34" y="12"/>
                </a:cxn>
                <a:cxn ang="0">
                  <a:pos x="23" y="11"/>
                </a:cxn>
                <a:cxn ang="0">
                  <a:pos x="13" y="10"/>
                </a:cxn>
                <a:cxn ang="0">
                  <a:pos x="6" y="7"/>
                </a:cxn>
                <a:cxn ang="0">
                  <a:pos x="2" y="5"/>
                </a:cxn>
                <a:cxn ang="0">
                  <a:pos x="0" y="3"/>
                </a:cxn>
                <a:cxn ang="0">
                  <a:pos x="0" y="3"/>
                </a:cxn>
                <a:cxn ang="0">
                  <a:pos x="7" y="1"/>
                </a:cxn>
                <a:cxn ang="0">
                  <a:pos x="14" y="0"/>
                </a:cxn>
                <a:cxn ang="0">
                  <a:pos x="31" y="1"/>
                </a:cxn>
                <a:cxn ang="0">
                  <a:pos x="48" y="4"/>
                </a:cxn>
                <a:cxn ang="0">
                  <a:pos x="58" y="4"/>
                </a:cxn>
                <a:cxn ang="0">
                  <a:pos x="68" y="4"/>
                </a:cxn>
                <a:cxn ang="0">
                  <a:pos x="68" y="4"/>
                </a:cxn>
              </a:cxnLst>
              <a:rect l="0" t="0" r="r" b="b"/>
              <a:pathLst>
                <a:path w="68" h="12">
                  <a:moveTo>
                    <a:pt x="68" y="4"/>
                  </a:moveTo>
                  <a:lnTo>
                    <a:pt x="68" y="4"/>
                  </a:lnTo>
                  <a:lnTo>
                    <a:pt x="62" y="7"/>
                  </a:lnTo>
                  <a:lnTo>
                    <a:pt x="54" y="10"/>
                  </a:lnTo>
                  <a:lnTo>
                    <a:pt x="44" y="11"/>
                  </a:lnTo>
                  <a:lnTo>
                    <a:pt x="34" y="12"/>
                  </a:lnTo>
                  <a:lnTo>
                    <a:pt x="23" y="11"/>
                  </a:lnTo>
                  <a:lnTo>
                    <a:pt x="13" y="10"/>
                  </a:lnTo>
                  <a:lnTo>
                    <a:pt x="6" y="7"/>
                  </a:lnTo>
                  <a:lnTo>
                    <a:pt x="2" y="5"/>
                  </a:lnTo>
                  <a:lnTo>
                    <a:pt x="0" y="3"/>
                  </a:lnTo>
                  <a:lnTo>
                    <a:pt x="0" y="3"/>
                  </a:lnTo>
                  <a:lnTo>
                    <a:pt x="7" y="1"/>
                  </a:lnTo>
                  <a:lnTo>
                    <a:pt x="14" y="0"/>
                  </a:lnTo>
                  <a:lnTo>
                    <a:pt x="31" y="1"/>
                  </a:lnTo>
                  <a:lnTo>
                    <a:pt x="48" y="4"/>
                  </a:lnTo>
                  <a:lnTo>
                    <a:pt x="58" y="4"/>
                  </a:lnTo>
                  <a:lnTo>
                    <a:pt x="68" y="4"/>
                  </a:lnTo>
                  <a:lnTo>
                    <a:pt x="68" y="4"/>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cs typeface="+mn-ea"/>
                <a:sym typeface="+mn-lt"/>
              </a:endParaRPr>
            </a:p>
          </p:txBody>
        </p:sp>
        <p:sp>
          <p:nvSpPr>
            <p:cNvPr id="11" name="Freeform 93"/>
            <p:cNvSpPr>
              <a:spLocks noEditPoints="1"/>
            </p:cNvSpPr>
            <p:nvPr/>
          </p:nvSpPr>
          <p:spPr bwMode="auto">
            <a:xfrm>
              <a:off x="3013076" y="3175"/>
              <a:ext cx="1100138" cy="1050925"/>
            </a:xfrm>
            <a:custGeom>
              <a:avLst/>
              <a:gdLst/>
              <a:ahLst/>
              <a:cxnLst>
                <a:cxn ang="0">
                  <a:pos x="1295" y="535"/>
                </a:cxn>
                <a:cxn ang="0">
                  <a:pos x="1735" y="41"/>
                </a:cxn>
                <a:cxn ang="0">
                  <a:pos x="1774" y="369"/>
                </a:cxn>
                <a:cxn ang="0">
                  <a:pos x="1805" y="517"/>
                </a:cxn>
                <a:cxn ang="0">
                  <a:pos x="2030" y="1386"/>
                </a:cxn>
                <a:cxn ang="0">
                  <a:pos x="904" y="1968"/>
                </a:cxn>
                <a:cxn ang="0">
                  <a:pos x="307" y="1266"/>
                </a:cxn>
                <a:cxn ang="0">
                  <a:pos x="384" y="489"/>
                </a:cxn>
                <a:cxn ang="0">
                  <a:pos x="1712" y="37"/>
                </a:cxn>
                <a:cxn ang="0">
                  <a:pos x="1653" y="295"/>
                </a:cxn>
                <a:cxn ang="0">
                  <a:pos x="1703" y="88"/>
                </a:cxn>
                <a:cxn ang="0">
                  <a:pos x="1877" y="242"/>
                </a:cxn>
                <a:cxn ang="0">
                  <a:pos x="1561" y="395"/>
                </a:cxn>
                <a:cxn ang="0">
                  <a:pos x="679" y="439"/>
                </a:cxn>
                <a:cxn ang="0">
                  <a:pos x="634" y="466"/>
                </a:cxn>
                <a:cxn ang="0">
                  <a:pos x="735" y="640"/>
                </a:cxn>
                <a:cxn ang="0">
                  <a:pos x="689" y="454"/>
                </a:cxn>
                <a:cxn ang="0">
                  <a:pos x="1235" y="512"/>
                </a:cxn>
                <a:cxn ang="0">
                  <a:pos x="1718" y="487"/>
                </a:cxn>
                <a:cxn ang="0">
                  <a:pos x="595" y="991"/>
                </a:cxn>
                <a:cxn ang="0">
                  <a:pos x="1771" y="534"/>
                </a:cxn>
                <a:cxn ang="0">
                  <a:pos x="1469" y="701"/>
                </a:cxn>
                <a:cxn ang="0">
                  <a:pos x="1423" y="1084"/>
                </a:cxn>
                <a:cxn ang="0">
                  <a:pos x="1441" y="1443"/>
                </a:cxn>
                <a:cxn ang="0">
                  <a:pos x="2020" y="1099"/>
                </a:cxn>
                <a:cxn ang="0">
                  <a:pos x="2003" y="768"/>
                </a:cxn>
                <a:cxn ang="0">
                  <a:pos x="1481" y="927"/>
                </a:cxn>
                <a:cxn ang="0">
                  <a:pos x="1006" y="859"/>
                </a:cxn>
                <a:cxn ang="0">
                  <a:pos x="832" y="904"/>
                </a:cxn>
                <a:cxn ang="0">
                  <a:pos x="1140" y="1011"/>
                </a:cxn>
                <a:cxn ang="0">
                  <a:pos x="1287" y="925"/>
                </a:cxn>
                <a:cxn ang="0">
                  <a:pos x="391" y="1165"/>
                </a:cxn>
                <a:cxn ang="0">
                  <a:pos x="300" y="1056"/>
                </a:cxn>
                <a:cxn ang="0">
                  <a:pos x="273" y="1199"/>
                </a:cxn>
                <a:cxn ang="0">
                  <a:pos x="727" y="1118"/>
                </a:cxn>
                <a:cxn ang="0">
                  <a:pos x="1363" y="1092"/>
                </a:cxn>
                <a:cxn ang="0">
                  <a:pos x="1760" y="1651"/>
                </a:cxn>
                <a:cxn ang="0">
                  <a:pos x="360" y="1349"/>
                </a:cxn>
                <a:cxn ang="0">
                  <a:pos x="744" y="1259"/>
                </a:cxn>
                <a:cxn ang="0">
                  <a:pos x="1440" y="1157"/>
                </a:cxn>
                <a:cxn ang="0">
                  <a:pos x="810" y="1207"/>
                </a:cxn>
                <a:cxn ang="0">
                  <a:pos x="1412" y="1248"/>
                </a:cxn>
                <a:cxn ang="0">
                  <a:pos x="697" y="1286"/>
                </a:cxn>
                <a:cxn ang="0">
                  <a:pos x="981" y="1324"/>
                </a:cxn>
                <a:cxn ang="0">
                  <a:pos x="1220" y="1363"/>
                </a:cxn>
                <a:cxn ang="0">
                  <a:pos x="1319" y="1383"/>
                </a:cxn>
                <a:cxn ang="0">
                  <a:pos x="730" y="1500"/>
                </a:cxn>
                <a:cxn ang="0">
                  <a:pos x="1263" y="1446"/>
                </a:cxn>
                <a:cxn ang="0">
                  <a:pos x="1422" y="1415"/>
                </a:cxn>
                <a:cxn ang="0">
                  <a:pos x="1538" y="1660"/>
                </a:cxn>
                <a:cxn ang="0">
                  <a:pos x="1521" y="1662"/>
                </a:cxn>
                <a:cxn ang="0">
                  <a:pos x="1311" y="1598"/>
                </a:cxn>
                <a:cxn ang="0">
                  <a:pos x="1201" y="1620"/>
                </a:cxn>
                <a:cxn ang="0">
                  <a:pos x="598" y="1623"/>
                </a:cxn>
                <a:cxn ang="0">
                  <a:pos x="591" y="1742"/>
                </a:cxn>
                <a:cxn ang="0">
                  <a:pos x="1266" y="1759"/>
                </a:cxn>
                <a:cxn ang="0">
                  <a:pos x="638" y="1681"/>
                </a:cxn>
                <a:cxn ang="0">
                  <a:pos x="605" y="1676"/>
                </a:cxn>
                <a:cxn ang="0">
                  <a:pos x="1495" y="1692"/>
                </a:cxn>
                <a:cxn ang="0">
                  <a:pos x="1520" y="1756"/>
                </a:cxn>
                <a:cxn ang="0">
                  <a:pos x="936" y="1900"/>
                </a:cxn>
                <a:cxn ang="0">
                  <a:pos x="1298" y="1813"/>
                </a:cxn>
                <a:cxn ang="0">
                  <a:pos x="682" y="1946"/>
                </a:cxn>
              </a:cxnLst>
              <a:rect l="0" t="0" r="r" b="b"/>
              <a:pathLst>
                <a:path w="2080" h="1984">
                  <a:moveTo>
                    <a:pt x="894" y="852"/>
                  </a:moveTo>
                  <a:lnTo>
                    <a:pt x="894" y="852"/>
                  </a:lnTo>
                  <a:lnTo>
                    <a:pt x="905" y="851"/>
                  </a:lnTo>
                  <a:lnTo>
                    <a:pt x="915" y="849"/>
                  </a:lnTo>
                  <a:lnTo>
                    <a:pt x="915" y="849"/>
                  </a:lnTo>
                  <a:lnTo>
                    <a:pt x="898" y="830"/>
                  </a:lnTo>
                  <a:lnTo>
                    <a:pt x="883" y="809"/>
                  </a:lnTo>
                  <a:lnTo>
                    <a:pt x="869" y="785"/>
                  </a:lnTo>
                  <a:lnTo>
                    <a:pt x="856" y="757"/>
                  </a:lnTo>
                  <a:lnTo>
                    <a:pt x="856" y="757"/>
                  </a:lnTo>
                  <a:lnTo>
                    <a:pt x="852" y="743"/>
                  </a:lnTo>
                  <a:lnTo>
                    <a:pt x="848" y="727"/>
                  </a:lnTo>
                  <a:lnTo>
                    <a:pt x="845" y="710"/>
                  </a:lnTo>
                  <a:lnTo>
                    <a:pt x="843" y="694"/>
                  </a:lnTo>
                  <a:lnTo>
                    <a:pt x="842" y="677"/>
                  </a:lnTo>
                  <a:lnTo>
                    <a:pt x="843" y="660"/>
                  </a:lnTo>
                  <a:lnTo>
                    <a:pt x="843" y="642"/>
                  </a:lnTo>
                  <a:lnTo>
                    <a:pt x="846" y="625"/>
                  </a:lnTo>
                  <a:lnTo>
                    <a:pt x="849" y="607"/>
                  </a:lnTo>
                  <a:lnTo>
                    <a:pt x="853" y="590"/>
                  </a:lnTo>
                  <a:lnTo>
                    <a:pt x="857" y="574"/>
                  </a:lnTo>
                  <a:lnTo>
                    <a:pt x="863" y="557"/>
                  </a:lnTo>
                  <a:lnTo>
                    <a:pt x="869" y="543"/>
                  </a:lnTo>
                  <a:lnTo>
                    <a:pt x="876" y="529"/>
                  </a:lnTo>
                  <a:lnTo>
                    <a:pt x="883" y="517"/>
                  </a:lnTo>
                  <a:lnTo>
                    <a:pt x="891" y="505"/>
                  </a:lnTo>
                  <a:lnTo>
                    <a:pt x="891" y="505"/>
                  </a:lnTo>
                  <a:lnTo>
                    <a:pt x="902" y="494"/>
                  </a:lnTo>
                  <a:lnTo>
                    <a:pt x="916" y="484"/>
                  </a:lnTo>
                  <a:lnTo>
                    <a:pt x="932" y="477"/>
                  </a:lnTo>
                  <a:lnTo>
                    <a:pt x="949" y="472"/>
                  </a:lnTo>
                  <a:lnTo>
                    <a:pt x="967" y="468"/>
                  </a:lnTo>
                  <a:lnTo>
                    <a:pt x="985" y="465"/>
                  </a:lnTo>
                  <a:lnTo>
                    <a:pt x="1003" y="465"/>
                  </a:lnTo>
                  <a:lnTo>
                    <a:pt x="1022" y="466"/>
                  </a:lnTo>
                  <a:lnTo>
                    <a:pt x="1022" y="466"/>
                  </a:lnTo>
                  <a:lnTo>
                    <a:pt x="1024" y="469"/>
                  </a:lnTo>
                  <a:lnTo>
                    <a:pt x="1029" y="470"/>
                  </a:lnTo>
                  <a:lnTo>
                    <a:pt x="1036" y="472"/>
                  </a:lnTo>
                  <a:lnTo>
                    <a:pt x="1044" y="473"/>
                  </a:lnTo>
                  <a:lnTo>
                    <a:pt x="1053" y="475"/>
                  </a:lnTo>
                  <a:lnTo>
                    <a:pt x="1053" y="475"/>
                  </a:lnTo>
                  <a:lnTo>
                    <a:pt x="1058" y="477"/>
                  </a:lnTo>
                  <a:lnTo>
                    <a:pt x="1062" y="480"/>
                  </a:lnTo>
                  <a:lnTo>
                    <a:pt x="1071" y="487"/>
                  </a:lnTo>
                  <a:lnTo>
                    <a:pt x="1079" y="496"/>
                  </a:lnTo>
                  <a:lnTo>
                    <a:pt x="1083" y="500"/>
                  </a:lnTo>
                  <a:lnTo>
                    <a:pt x="1088" y="503"/>
                  </a:lnTo>
                  <a:lnTo>
                    <a:pt x="1088" y="503"/>
                  </a:lnTo>
                  <a:lnTo>
                    <a:pt x="1096" y="505"/>
                  </a:lnTo>
                  <a:lnTo>
                    <a:pt x="1107" y="507"/>
                  </a:lnTo>
                  <a:lnTo>
                    <a:pt x="1119" y="507"/>
                  </a:lnTo>
                  <a:lnTo>
                    <a:pt x="1130" y="507"/>
                  </a:lnTo>
                  <a:lnTo>
                    <a:pt x="1130" y="507"/>
                  </a:lnTo>
                  <a:lnTo>
                    <a:pt x="1141" y="477"/>
                  </a:lnTo>
                  <a:lnTo>
                    <a:pt x="1154" y="451"/>
                  </a:lnTo>
                  <a:lnTo>
                    <a:pt x="1168" y="424"/>
                  </a:lnTo>
                  <a:lnTo>
                    <a:pt x="1183" y="399"/>
                  </a:lnTo>
                  <a:lnTo>
                    <a:pt x="1183" y="399"/>
                  </a:lnTo>
                  <a:lnTo>
                    <a:pt x="1190" y="397"/>
                  </a:lnTo>
                  <a:lnTo>
                    <a:pt x="1197" y="397"/>
                  </a:lnTo>
                  <a:lnTo>
                    <a:pt x="1204" y="397"/>
                  </a:lnTo>
                  <a:lnTo>
                    <a:pt x="1210" y="399"/>
                  </a:lnTo>
                  <a:lnTo>
                    <a:pt x="1222" y="404"/>
                  </a:lnTo>
                  <a:lnTo>
                    <a:pt x="1232" y="411"/>
                  </a:lnTo>
                  <a:lnTo>
                    <a:pt x="1232" y="411"/>
                  </a:lnTo>
                  <a:lnTo>
                    <a:pt x="1231" y="420"/>
                  </a:lnTo>
                  <a:lnTo>
                    <a:pt x="1229" y="428"/>
                  </a:lnTo>
                  <a:lnTo>
                    <a:pt x="1229" y="428"/>
                  </a:lnTo>
                  <a:lnTo>
                    <a:pt x="1220" y="435"/>
                  </a:lnTo>
                  <a:lnTo>
                    <a:pt x="1211" y="442"/>
                  </a:lnTo>
                  <a:lnTo>
                    <a:pt x="1204" y="451"/>
                  </a:lnTo>
                  <a:lnTo>
                    <a:pt x="1197" y="459"/>
                  </a:lnTo>
                  <a:lnTo>
                    <a:pt x="1183" y="477"/>
                  </a:lnTo>
                  <a:lnTo>
                    <a:pt x="1170" y="497"/>
                  </a:lnTo>
                  <a:lnTo>
                    <a:pt x="1170" y="497"/>
                  </a:lnTo>
                  <a:lnTo>
                    <a:pt x="1179" y="496"/>
                  </a:lnTo>
                  <a:lnTo>
                    <a:pt x="1187" y="494"/>
                  </a:lnTo>
                  <a:lnTo>
                    <a:pt x="1204" y="494"/>
                  </a:lnTo>
                  <a:lnTo>
                    <a:pt x="1222" y="497"/>
                  </a:lnTo>
                  <a:lnTo>
                    <a:pt x="1241" y="503"/>
                  </a:lnTo>
                  <a:lnTo>
                    <a:pt x="1241" y="503"/>
                  </a:lnTo>
                  <a:lnTo>
                    <a:pt x="1246" y="505"/>
                  </a:lnTo>
                  <a:lnTo>
                    <a:pt x="1252" y="508"/>
                  </a:lnTo>
                  <a:lnTo>
                    <a:pt x="1263" y="515"/>
                  </a:lnTo>
                  <a:lnTo>
                    <a:pt x="1263" y="515"/>
                  </a:lnTo>
                  <a:lnTo>
                    <a:pt x="1269" y="517"/>
                  </a:lnTo>
                  <a:lnTo>
                    <a:pt x="1274" y="520"/>
                  </a:lnTo>
                  <a:lnTo>
                    <a:pt x="1280" y="521"/>
                  </a:lnTo>
                  <a:lnTo>
                    <a:pt x="1286" y="524"/>
                  </a:lnTo>
                  <a:lnTo>
                    <a:pt x="1286" y="524"/>
                  </a:lnTo>
                  <a:lnTo>
                    <a:pt x="1290" y="528"/>
                  </a:lnTo>
                  <a:lnTo>
                    <a:pt x="1295" y="535"/>
                  </a:lnTo>
                  <a:lnTo>
                    <a:pt x="1295" y="535"/>
                  </a:lnTo>
                  <a:lnTo>
                    <a:pt x="1308" y="545"/>
                  </a:lnTo>
                  <a:lnTo>
                    <a:pt x="1314" y="550"/>
                  </a:lnTo>
                  <a:lnTo>
                    <a:pt x="1319" y="557"/>
                  </a:lnTo>
                  <a:lnTo>
                    <a:pt x="1319" y="557"/>
                  </a:lnTo>
                  <a:lnTo>
                    <a:pt x="1326" y="573"/>
                  </a:lnTo>
                  <a:lnTo>
                    <a:pt x="1335" y="590"/>
                  </a:lnTo>
                  <a:lnTo>
                    <a:pt x="1342" y="605"/>
                  </a:lnTo>
                  <a:lnTo>
                    <a:pt x="1345" y="619"/>
                  </a:lnTo>
                  <a:lnTo>
                    <a:pt x="1345" y="619"/>
                  </a:lnTo>
                  <a:lnTo>
                    <a:pt x="1346" y="635"/>
                  </a:lnTo>
                  <a:lnTo>
                    <a:pt x="1346" y="653"/>
                  </a:lnTo>
                  <a:lnTo>
                    <a:pt x="1345" y="671"/>
                  </a:lnTo>
                  <a:lnTo>
                    <a:pt x="1342" y="688"/>
                  </a:lnTo>
                  <a:lnTo>
                    <a:pt x="1342" y="688"/>
                  </a:lnTo>
                  <a:lnTo>
                    <a:pt x="1338" y="708"/>
                  </a:lnTo>
                  <a:lnTo>
                    <a:pt x="1332" y="727"/>
                  </a:lnTo>
                  <a:lnTo>
                    <a:pt x="1319" y="764"/>
                  </a:lnTo>
                  <a:lnTo>
                    <a:pt x="1319" y="764"/>
                  </a:lnTo>
                  <a:lnTo>
                    <a:pt x="1336" y="757"/>
                  </a:lnTo>
                  <a:lnTo>
                    <a:pt x="1354" y="747"/>
                  </a:lnTo>
                  <a:lnTo>
                    <a:pt x="1374" y="737"/>
                  </a:lnTo>
                  <a:lnTo>
                    <a:pt x="1394" y="729"/>
                  </a:lnTo>
                  <a:lnTo>
                    <a:pt x="1394" y="729"/>
                  </a:lnTo>
                  <a:lnTo>
                    <a:pt x="1395" y="716"/>
                  </a:lnTo>
                  <a:lnTo>
                    <a:pt x="1395" y="716"/>
                  </a:lnTo>
                  <a:lnTo>
                    <a:pt x="1406" y="692"/>
                  </a:lnTo>
                  <a:lnTo>
                    <a:pt x="1416" y="667"/>
                  </a:lnTo>
                  <a:lnTo>
                    <a:pt x="1434" y="615"/>
                  </a:lnTo>
                  <a:lnTo>
                    <a:pt x="1434" y="615"/>
                  </a:lnTo>
                  <a:lnTo>
                    <a:pt x="1451" y="580"/>
                  </a:lnTo>
                  <a:lnTo>
                    <a:pt x="1460" y="559"/>
                  </a:lnTo>
                  <a:lnTo>
                    <a:pt x="1467" y="539"/>
                  </a:lnTo>
                  <a:lnTo>
                    <a:pt x="1467" y="539"/>
                  </a:lnTo>
                  <a:lnTo>
                    <a:pt x="1471" y="527"/>
                  </a:lnTo>
                  <a:lnTo>
                    <a:pt x="1472" y="520"/>
                  </a:lnTo>
                  <a:lnTo>
                    <a:pt x="1474" y="515"/>
                  </a:lnTo>
                  <a:lnTo>
                    <a:pt x="1474" y="515"/>
                  </a:lnTo>
                  <a:lnTo>
                    <a:pt x="1471" y="510"/>
                  </a:lnTo>
                  <a:lnTo>
                    <a:pt x="1468" y="501"/>
                  </a:lnTo>
                  <a:lnTo>
                    <a:pt x="1467" y="497"/>
                  </a:lnTo>
                  <a:lnTo>
                    <a:pt x="1467" y="491"/>
                  </a:lnTo>
                  <a:lnTo>
                    <a:pt x="1467" y="487"/>
                  </a:lnTo>
                  <a:lnTo>
                    <a:pt x="1469" y="483"/>
                  </a:lnTo>
                  <a:lnTo>
                    <a:pt x="1469" y="483"/>
                  </a:lnTo>
                  <a:lnTo>
                    <a:pt x="1482" y="476"/>
                  </a:lnTo>
                  <a:lnTo>
                    <a:pt x="1496" y="470"/>
                  </a:lnTo>
                  <a:lnTo>
                    <a:pt x="1496" y="470"/>
                  </a:lnTo>
                  <a:lnTo>
                    <a:pt x="1524" y="403"/>
                  </a:lnTo>
                  <a:lnTo>
                    <a:pt x="1541" y="371"/>
                  </a:lnTo>
                  <a:lnTo>
                    <a:pt x="1559" y="338"/>
                  </a:lnTo>
                  <a:lnTo>
                    <a:pt x="1559" y="338"/>
                  </a:lnTo>
                  <a:lnTo>
                    <a:pt x="1558" y="331"/>
                  </a:lnTo>
                  <a:lnTo>
                    <a:pt x="1558" y="326"/>
                  </a:lnTo>
                  <a:lnTo>
                    <a:pt x="1561" y="320"/>
                  </a:lnTo>
                  <a:lnTo>
                    <a:pt x="1565" y="315"/>
                  </a:lnTo>
                  <a:lnTo>
                    <a:pt x="1565" y="315"/>
                  </a:lnTo>
                  <a:lnTo>
                    <a:pt x="1559" y="305"/>
                  </a:lnTo>
                  <a:lnTo>
                    <a:pt x="1555" y="293"/>
                  </a:lnTo>
                  <a:lnTo>
                    <a:pt x="1551" y="282"/>
                  </a:lnTo>
                  <a:lnTo>
                    <a:pt x="1547" y="271"/>
                  </a:lnTo>
                  <a:lnTo>
                    <a:pt x="1545" y="260"/>
                  </a:lnTo>
                  <a:lnTo>
                    <a:pt x="1544" y="247"/>
                  </a:lnTo>
                  <a:lnTo>
                    <a:pt x="1544" y="234"/>
                  </a:lnTo>
                  <a:lnTo>
                    <a:pt x="1544" y="220"/>
                  </a:lnTo>
                  <a:lnTo>
                    <a:pt x="1544" y="220"/>
                  </a:lnTo>
                  <a:lnTo>
                    <a:pt x="1547" y="206"/>
                  </a:lnTo>
                  <a:lnTo>
                    <a:pt x="1551" y="191"/>
                  </a:lnTo>
                  <a:lnTo>
                    <a:pt x="1557" y="178"/>
                  </a:lnTo>
                  <a:lnTo>
                    <a:pt x="1564" y="166"/>
                  </a:lnTo>
                  <a:lnTo>
                    <a:pt x="1572" y="154"/>
                  </a:lnTo>
                  <a:lnTo>
                    <a:pt x="1580" y="143"/>
                  </a:lnTo>
                  <a:lnTo>
                    <a:pt x="1590" y="133"/>
                  </a:lnTo>
                  <a:lnTo>
                    <a:pt x="1601" y="124"/>
                  </a:lnTo>
                  <a:lnTo>
                    <a:pt x="1623" y="105"/>
                  </a:lnTo>
                  <a:lnTo>
                    <a:pt x="1645" y="87"/>
                  </a:lnTo>
                  <a:lnTo>
                    <a:pt x="1667" y="72"/>
                  </a:lnTo>
                  <a:lnTo>
                    <a:pt x="1686" y="53"/>
                  </a:lnTo>
                  <a:lnTo>
                    <a:pt x="1686" y="53"/>
                  </a:lnTo>
                  <a:lnTo>
                    <a:pt x="1694" y="41"/>
                  </a:lnTo>
                  <a:lnTo>
                    <a:pt x="1698" y="34"/>
                  </a:lnTo>
                  <a:lnTo>
                    <a:pt x="1703" y="30"/>
                  </a:lnTo>
                  <a:lnTo>
                    <a:pt x="1703" y="30"/>
                  </a:lnTo>
                  <a:lnTo>
                    <a:pt x="1708" y="15"/>
                  </a:lnTo>
                  <a:lnTo>
                    <a:pt x="1714" y="0"/>
                  </a:lnTo>
                  <a:lnTo>
                    <a:pt x="1714" y="0"/>
                  </a:lnTo>
                  <a:lnTo>
                    <a:pt x="1719" y="0"/>
                  </a:lnTo>
                  <a:lnTo>
                    <a:pt x="1724" y="1"/>
                  </a:lnTo>
                  <a:lnTo>
                    <a:pt x="1724" y="1"/>
                  </a:lnTo>
                  <a:lnTo>
                    <a:pt x="1724" y="6"/>
                  </a:lnTo>
                  <a:lnTo>
                    <a:pt x="1725" y="11"/>
                  </a:lnTo>
                  <a:lnTo>
                    <a:pt x="1728" y="21"/>
                  </a:lnTo>
                  <a:lnTo>
                    <a:pt x="1732" y="31"/>
                  </a:lnTo>
                  <a:lnTo>
                    <a:pt x="1735" y="41"/>
                  </a:lnTo>
                  <a:lnTo>
                    <a:pt x="1735" y="41"/>
                  </a:lnTo>
                  <a:lnTo>
                    <a:pt x="1738" y="53"/>
                  </a:lnTo>
                  <a:lnTo>
                    <a:pt x="1738" y="66"/>
                  </a:lnTo>
                  <a:lnTo>
                    <a:pt x="1738" y="77"/>
                  </a:lnTo>
                  <a:lnTo>
                    <a:pt x="1735" y="90"/>
                  </a:lnTo>
                  <a:lnTo>
                    <a:pt x="1731" y="114"/>
                  </a:lnTo>
                  <a:lnTo>
                    <a:pt x="1728" y="136"/>
                  </a:lnTo>
                  <a:lnTo>
                    <a:pt x="1728" y="136"/>
                  </a:lnTo>
                  <a:lnTo>
                    <a:pt x="1724" y="140"/>
                  </a:lnTo>
                  <a:lnTo>
                    <a:pt x="1721" y="146"/>
                  </a:lnTo>
                  <a:lnTo>
                    <a:pt x="1718" y="153"/>
                  </a:lnTo>
                  <a:lnTo>
                    <a:pt x="1714" y="157"/>
                  </a:lnTo>
                  <a:lnTo>
                    <a:pt x="1714" y="157"/>
                  </a:lnTo>
                  <a:lnTo>
                    <a:pt x="1722" y="150"/>
                  </a:lnTo>
                  <a:lnTo>
                    <a:pt x="1732" y="143"/>
                  </a:lnTo>
                  <a:lnTo>
                    <a:pt x="1740" y="133"/>
                  </a:lnTo>
                  <a:lnTo>
                    <a:pt x="1743" y="128"/>
                  </a:lnTo>
                  <a:lnTo>
                    <a:pt x="1746" y="122"/>
                  </a:lnTo>
                  <a:lnTo>
                    <a:pt x="1746" y="122"/>
                  </a:lnTo>
                  <a:lnTo>
                    <a:pt x="1749" y="111"/>
                  </a:lnTo>
                  <a:lnTo>
                    <a:pt x="1752" y="101"/>
                  </a:lnTo>
                  <a:lnTo>
                    <a:pt x="1754" y="98"/>
                  </a:lnTo>
                  <a:lnTo>
                    <a:pt x="1757" y="97"/>
                  </a:lnTo>
                  <a:lnTo>
                    <a:pt x="1761" y="98"/>
                  </a:lnTo>
                  <a:lnTo>
                    <a:pt x="1767" y="103"/>
                  </a:lnTo>
                  <a:lnTo>
                    <a:pt x="1767" y="103"/>
                  </a:lnTo>
                  <a:lnTo>
                    <a:pt x="1766" y="110"/>
                  </a:lnTo>
                  <a:lnTo>
                    <a:pt x="1763" y="115"/>
                  </a:lnTo>
                  <a:lnTo>
                    <a:pt x="1763" y="115"/>
                  </a:lnTo>
                  <a:lnTo>
                    <a:pt x="1761" y="133"/>
                  </a:lnTo>
                  <a:lnTo>
                    <a:pt x="1760" y="150"/>
                  </a:lnTo>
                  <a:lnTo>
                    <a:pt x="1757" y="167"/>
                  </a:lnTo>
                  <a:lnTo>
                    <a:pt x="1753" y="183"/>
                  </a:lnTo>
                  <a:lnTo>
                    <a:pt x="1749" y="198"/>
                  </a:lnTo>
                  <a:lnTo>
                    <a:pt x="1743" y="213"/>
                  </a:lnTo>
                  <a:lnTo>
                    <a:pt x="1736" y="227"/>
                  </a:lnTo>
                  <a:lnTo>
                    <a:pt x="1729" y="242"/>
                  </a:lnTo>
                  <a:lnTo>
                    <a:pt x="1714" y="268"/>
                  </a:lnTo>
                  <a:lnTo>
                    <a:pt x="1696" y="292"/>
                  </a:lnTo>
                  <a:lnTo>
                    <a:pt x="1674" y="315"/>
                  </a:lnTo>
                  <a:lnTo>
                    <a:pt x="1653" y="336"/>
                  </a:lnTo>
                  <a:lnTo>
                    <a:pt x="1653" y="336"/>
                  </a:lnTo>
                  <a:lnTo>
                    <a:pt x="1649" y="336"/>
                  </a:lnTo>
                  <a:lnTo>
                    <a:pt x="1646" y="336"/>
                  </a:lnTo>
                  <a:lnTo>
                    <a:pt x="1645" y="337"/>
                  </a:lnTo>
                  <a:lnTo>
                    <a:pt x="1642" y="338"/>
                  </a:lnTo>
                  <a:lnTo>
                    <a:pt x="1642" y="338"/>
                  </a:lnTo>
                  <a:lnTo>
                    <a:pt x="1641" y="343"/>
                  </a:lnTo>
                  <a:lnTo>
                    <a:pt x="1641" y="350"/>
                  </a:lnTo>
                  <a:lnTo>
                    <a:pt x="1641" y="350"/>
                  </a:lnTo>
                  <a:lnTo>
                    <a:pt x="1637" y="352"/>
                  </a:lnTo>
                  <a:lnTo>
                    <a:pt x="1631" y="355"/>
                  </a:lnTo>
                  <a:lnTo>
                    <a:pt x="1631" y="355"/>
                  </a:lnTo>
                  <a:lnTo>
                    <a:pt x="1618" y="389"/>
                  </a:lnTo>
                  <a:lnTo>
                    <a:pt x="1606" y="428"/>
                  </a:lnTo>
                  <a:lnTo>
                    <a:pt x="1596" y="468"/>
                  </a:lnTo>
                  <a:lnTo>
                    <a:pt x="1585" y="503"/>
                  </a:lnTo>
                  <a:lnTo>
                    <a:pt x="1585" y="503"/>
                  </a:lnTo>
                  <a:lnTo>
                    <a:pt x="1590" y="514"/>
                  </a:lnTo>
                  <a:lnTo>
                    <a:pt x="1592" y="520"/>
                  </a:lnTo>
                  <a:lnTo>
                    <a:pt x="1593" y="528"/>
                  </a:lnTo>
                  <a:lnTo>
                    <a:pt x="1593" y="528"/>
                  </a:lnTo>
                  <a:lnTo>
                    <a:pt x="1589" y="532"/>
                  </a:lnTo>
                  <a:lnTo>
                    <a:pt x="1583" y="536"/>
                  </a:lnTo>
                  <a:lnTo>
                    <a:pt x="1576" y="539"/>
                  </a:lnTo>
                  <a:lnTo>
                    <a:pt x="1569" y="542"/>
                  </a:lnTo>
                  <a:lnTo>
                    <a:pt x="1569" y="542"/>
                  </a:lnTo>
                  <a:lnTo>
                    <a:pt x="1544" y="605"/>
                  </a:lnTo>
                  <a:lnTo>
                    <a:pt x="1516" y="670"/>
                  </a:lnTo>
                  <a:lnTo>
                    <a:pt x="1516" y="670"/>
                  </a:lnTo>
                  <a:lnTo>
                    <a:pt x="1544" y="661"/>
                  </a:lnTo>
                  <a:lnTo>
                    <a:pt x="1572" y="651"/>
                  </a:lnTo>
                  <a:lnTo>
                    <a:pt x="1601" y="642"/>
                  </a:lnTo>
                  <a:lnTo>
                    <a:pt x="1632" y="633"/>
                  </a:lnTo>
                  <a:lnTo>
                    <a:pt x="1632" y="633"/>
                  </a:lnTo>
                  <a:lnTo>
                    <a:pt x="1638" y="616"/>
                  </a:lnTo>
                  <a:lnTo>
                    <a:pt x="1645" y="600"/>
                  </a:lnTo>
                  <a:lnTo>
                    <a:pt x="1662" y="564"/>
                  </a:lnTo>
                  <a:lnTo>
                    <a:pt x="1679" y="531"/>
                  </a:lnTo>
                  <a:lnTo>
                    <a:pt x="1693" y="496"/>
                  </a:lnTo>
                  <a:lnTo>
                    <a:pt x="1693" y="496"/>
                  </a:lnTo>
                  <a:lnTo>
                    <a:pt x="1693" y="491"/>
                  </a:lnTo>
                  <a:lnTo>
                    <a:pt x="1691" y="487"/>
                  </a:lnTo>
                  <a:lnTo>
                    <a:pt x="1687" y="480"/>
                  </a:lnTo>
                  <a:lnTo>
                    <a:pt x="1687" y="480"/>
                  </a:lnTo>
                  <a:lnTo>
                    <a:pt x="1696" y="469"/>
                  </a:lnTo>
                  <a:lnTo>
                    <a:pt x="1700" y="466"/>
                  </a:lnTo>
                  <a:lnTo>
                    <a:pt x="1703" y="465"/>
                  </a:lnTo>
                  <a:lnTo>
                    <a:pt x="1705" y="465"/>
                  </a:lnTo>
                  <a:lnTo>
                    <a:pt x="1705" y="465"/>
                  </a:lnTo>
                  <a:lnTo>
                    <a:pt x="1724" y="442"/>
                  </a:lnTo>
                  <a:lnTo>
                    <a:pt x="1742" y="418"/>
                  </a:lnTo>
                  <a:lnTo>
                    <a:pt x="1759" y="395"/>
                  </a:lnTo>
                  <a:lnTo>
                    <a:pt x="1774" y="369"/>
                  </a:lnTo>
                  <a:lnTo>
                    <a:pt x="1774" y="369"/>
                  </a:lnTo>
                  <a:lnTo>
                    <a:pt x="1771" y="365"/>
                  </a:lnTo>
                  <a:lnTo>
                    <a:pt x="1771" y="362"/>
                  </a:lnTo>
                  <a:lnTo>
                    <a:pt x="1771" y="362"/>
                  </a:lnTo>
                  <a:lnTo>
                    <a:pt x="1774" y="355"/>
                  </a:lnTo>
                  <a:lnTo>
                    <a:pt x="1778" y="351"/>
                  </a:lnTo>
                  <a:lnTo>
                    <a:pt x="1787" y="344"/>
                  </a:lnTo>
                  <a:lnTo>
                    <a:pt x="1787" y="344"/>
                  </a:lnTo>
                  <a:lnTo>
                    <a:pt x="1792" y="326"/>
                  </a:lnTo>
                  <a:lnTo>
                    <a:pt x="1798" y="307"/>
                  </a:lnTo>
                  <a:lnTo>
                    <a:pt x="1804" y="288"/>
                  </a:lnTo>
                  <a:lnTo>
                    <a:pt x="1811" y="268"/>
                  </a:lnTo>
                  <a:lnTo>
                    <a:pt x="1811" y="268"/>
                  </a:lnTo>
                  <a:lnTo>
                    <a:pt x="1820" y="246"/>
                  </a:lnTo>
                  <a:lnTo>
                    <a:pt x="1833" y="223"/>
                  </a:lnTo>
                  <a:lnTo>
                    <a:pt x="1846" y="199"/>
                  </a:lnTo>
                  <a:lnTo>
                    <a:pt x="1860" y="180"/>
                  </a:lnTo>
                  <a:lnTo>
                    <a:pt x="1860" y="180"/>
                  </a:lnTo>
                  <a:lnTo>
                    <a:pt x="1870" y="166"/>
                  </a:lnTo>
                  <a:lnTo>
                    <a:pt x="1878" y="153"/>
                  </a:lnTo>
                  <a:lnTo>
                    <a:pt x="1882" y="150"/>
                  </a:lnTo>
                  <a:lnTo>
                    <a:pt x="1888" y="147"/>
                  </a:lnTo>
                  <a:lnTo>
                    <a:pt x="1892" y="149"/>
                  </a:lnTo>
                  <a:lnTo>
                    <a:pt x="1898" y="154"/>
                  </a:lnTo>
                  <a:lnTo>
                    <a:pt x="1898" y="154"/>
                  </a:lnTo>
                  <a:lnTo>
                    <a:pt x="1898" y="156"/>
                  </a:lnTo>
                  <a:lnTo>
                    <a:pt x="1898" y="159"/>
                  </a:lnTo>
                  <a:lnTo>
                    <a:pt x="1895" y="161"/>
                  </a:lnTo>
                  <a:lnTo>
                    <a:pt x="1892" y="164"/>
                  </a:lnTo>
                  <a:lnTo>
                    <a:pt x="1892" y="166"/>
                  </a:lnTo>
                  <a:lnTo>
                    <a:pt x="1892" y="167"/>
                  </a:lnTo>
                  <a:lnTo>
                    <a:pt x="1892" y="167"/>
                  </a:lnTo>
                  <a:lnTo>
                    <a:pt x="1885" y="171"/>
                  </a:lnTo>
                  <a:lnTo>
                    <a:pt x="1879" y="177"/>
                  </a:lnTo>
                  <a:lnTo>
                    <a:pt x="1875" y="183"/>
                  </a:lnTo>
                  <a:lnTo>
                    <a:pt x="1871" y="190"/>
                  </a:lnTo>
                  <a:lnTo>
                    <a:pt x="1864" y="206"/>
                  </a:lnTo>
                  <a:lnTo>
                    <a:pt x="1857" y="222"/>
                  </a:lnTo>
                  <a:lnTo>
                    <a:pt x="1857" y="222"/>
                  </a:lnTo>
                  <a:lnTo>
                    <a:pt x="1868" y="209"/>
                  </a:lnTo>
                  <a:lnTo>
                    <a:pt x="1879" y="192"/>
                  </a:lnTo>
                  <a:lnTo>
                    <a:pt x="1889" y="177"/>
                  </a:lnTo>
                  <a:lnTo>
                    <a:pt x="1896" y="163"/>
                  </a:lnTo>
                  <a:lnTo>
                    <a:pt x="1896" y="163"/>
                  </a:lnTo>
                  <a:lnTo>
                    <a:pt x="1899" y="160"/>
                  </a:lnTo>
                  <a:lnTo>
                    <a:pt x="1902" y="160"/>
                  </a:lnTo>
                  <a:lnTo>
                    <a:pt x="1909" y="161"/>
                  </a:lnTo>
                  <a:lnTo>
                    <a:pt x="1914" y="164"/>
                  </a:lnTo>
                  <a:lnTo>
                    <a:pt x="1920" y="167"/>
                  </a:lnTo>
                  <a:lnTo>
                    <a:pt x="1920" y="167"/>
                  </a:lnTo>
                  <a:lnTo>
                    <a:pt x="1927" y="167"/>
                  </a:lnTo>
                  <a:lnTo>
                    <a:pt x="1934" y="169"/>
                  </a:lnTo>
                  <a:lnTo>
                    <a:pt x="1934" y="169"/>
                  </a:lnTo>
                  <a:lnTo>
                    <a:pt x="1938" y="171"/>
                  </a:lnTo>
                  <a:lnTo>
                    <a:pt x="1945" y="177"/>
                  </a:lnTo>
                  <a:lnTo>
                    <a:pt x="1945" y="177"/>
                  </a:lnTo>
                  <a:lnTo>
                    <a:pt x="1954" y="181"/>
                  </a:lnTo>
                  <a:lnTo>
                    <a:pt x="1962" y="185"/>
                  </a:lnTo>
                  <a:lnTo>
                    <a:pt x="1968" y="192"/>
                  </a:lnTo>
                  <a:lnTo>
                    <a:pt x="1971" y="197"/>
                  </a:lnTo>
                  <a:lnTo>
                    <a:pt x="1973" y="202"/>
                  </a:lnTo>
                  <a:lnTo>
                    <a:pt x="1973" y="202"/>
                  </a:lnTo>
                  <a:lnTo>
                    <a:pt x="1968" y="212"/>
                  </a:lnTo>
                  <a:lnTo>
                    <a:pt x="1962" y="223"/>
                  </a:lnTo>
                  <a:lnTo>
                    <a:pt x="1952" y="247"/>
                  </a:lnTo>
                  <a:lnTo>
                    <a:pt x="1941" y="272"/>
                  </a:lnTo>
                  <a:lnTo>
                    <a:pt x="1936" y="284"/>
                  </a:lnTo>
                  <a:lnTo>
                    <a:pt x="1930" y="295"/>
                  </a:lnTo>
                  <a:lnTo>
                    <a:pt x="1930" y="295"/>
                  </a:lnTo>
                  <a:lnTo>
                    <a:pt x="1920" y="310"/>
                  </a:lnTo>
                  <a:lnTo>
                    <a:pt x="1910" y="326"/>
                  </a:lnTo>
                  <a:lnTo>
                    <a:pt x="1898" y="338"/>
                  </a:lnTo>
                  <a:lnTo>
                    <a:pt x="1884" y="351"/>
                  </a:lnTo>
                  <a:lnTo>
                    <a:pt x="1884" y="351"/>
                  </a:lnTo>
                  <a:lnTo>
                    <a:pt x="1875" y="364"/>
                  </a:lnTo>
                  <a:lnTo>
                    <a:pt x="1871" y="371"/>
                  </a:lnTo>
                  <a:lnTo>
                    <a:pt x="1864" y="375"/>
                  </a:lnTo>
                  <a:lnTo>
                    <a:pt x="1864" y="375"/>
                  </a:lnTo>
                  <a:lnTo>
                    <a:pt x="1864" y="378"/>
                  </a:lnTo>
                  <a:lnTo>
                    <a:pt x="1865" y="379"/>
                  </a:lnTo>
                  <a:lnTo>
                    <a:pt x="1867" y="382"/>
                  </a:lnTo>
                  <a:lnTo>
                    <a:pt x="1865" y="386"/>
                  </a:lnTo>
                  <a:lnTo>
                    <a:pt x="1865" y="386"/>
                  </a:lnTo>
                  <a:lnTo>
                    <a:pt x="1857" y="392"/>
                  </a:lnTo>
                  <a:lnTo>
                    <a:pt x="1853" y="393"/>
                  </a:lnTo>
                  <a:lnTo>
                    <a:pt x="1849" y="393"/>
                  </a:lnTo>
                  <a:lnTo>
                    <a:pt x="1849" y="393"/>
                  </a:lnTo>
                  <a:lnTo>
                    <a:pt x="1836" y="420"/>
                  </a:lnTo>
                  <a:lnTo>
                    <a:pt x="1825" y="448"/>
                  </a:lnTo>
                  <a:lnTo>
                    <a:pt x="1813" y="476"/>
                  </a:lnTo>
                  <a:lnTo>
                    <a:pt x="1802" y="501"/>
                  </a:lnTo>
                  <a:lnTo>
                    <a:pt x="1802" y="501"/>
                  </a:lnTo>
                  <a:lnTo>
                    <a:pt x="1805" y="507"/>
                  </a:lnTo>
                  <a:lnTo>
                    <a:pt x="1805" y="512"/>
                  </a:lnTo>
                  <a:lnTo>
                    <a:pt x="1805" y="517"/>
                  </a:lnTo>
                  <a:lnTo>
                    <a:pt x="1802" y="522"/>
                  </a:lnTo>
                  <a:lnTo>
                    <a:pt x="1799" y="527"/>
                  </a:lnTo>
                  <a:lnTo>
                    <a:pt x="1794" y="529"/>
                  </a:lnTo>
                  <a:lnTo>
                    <a:pt x="1790" y="532"/>
                  </a:lnTo>
                  <a:lnTo>
                    <a:pt x="1783" y="534"/>
                  </a:lnTo>
                  <a:lnTo>
                    <a:pt x="1783" y="534"/>
                  </a:lnTo>
                  <a:lnTo>
                    <a:pt x="1754" y="577"/>
                  </a:lnTo>
                  <a:lnTo>
                    <a:pt x="1739" y="598"/>
                  </a:lnTo>
                  <a:lnTo>
                    <a:pt x="1724" y="618"/>
                  </a:lnTo>
                  <a:lnTo>
                    <a:pt x="1724" y="618"/>
                  </a:lnTo>
                  <a:lnTo>
                    <a:pt x="1747" y="616"/>
                  </a:lnTo>
                  <a:lnTo>
                    <a:pt x="1771" y="616"/>
                  </a:lnTo>
                  <a:lnTo>
                    <a:pt x="1794" y="618"/>
                  </a:lnTo>
                  <a:lnTo>
                    <a:pt x="1816" y="621"/>
                  </a:lnTo>
                  <a:lnTo>
                    <a:pt x="1839" y="623"/>
                  </a:lnTo>
                  <a:lnTo>
                    <a:pt x="1861" y="628"/>
                  </a:lnTo>
                  <a:lnTo>
                    <a:pt x="1906" y="637"/>
                  </a:lnTo>
                  <a:lnTo>
                    <a:pt x="1906" y="637"/>
                  </a:lnTo>
                  <a:lnTo>
                    <a:pt x="1927" y="650"/>
                  </a:lnTo>
                  <a:lnTo>
                    <a:pt x="1938" y="657"/>
                  </a:lnTo>
                  <a:lnTo>
                    <a:pt x="1950" y="663"/>
                  </a:lnTo>
                  <a:lnTo>
                    <a:pt x="1950" y="663"/>
                  </a:lnTo>
                  <a:lnTo>
                    <a:pt x="1955" y="664"/>
                  </a:lnTo>
                  <a:lnTo>
                    <a:pt x="1959" y="666"/>
                  </a:lnTo>
                  <a:lnTo>
                    <a:pt x="1962" y="667"/>
                  </a:lnTo>
                  <a:lnTo>
                    <a:pt x="1962" y="667"/>
                  </a:lnTo>
                  <a:lnTo>
                    <a:pt x="1971" y="675"/>
                  </a:lnTo>
                  <a:lnTo>
                    <a:pt x="1980" y="687"/>
                  </a:lnTo>
                  <a:lnTo>
                    <a:pt x="2000" y="713"/>
                  </a:lnTo>
                  <a:lnTo>
                    <a:pt x="2000" y="713"/>
                  </a:lnTo>
                  <a:lnTo>
                    <a:pt x="2007" y="724"/>
                  </a:lnTo>
                  <a:lnTo>
                    <a:pt x="2011" y="737"/>
                  </a:lnTo>
                  <a:lnTo>
                    <a:pt x="2016" y="750"/>
                  </a:lnTo>
                  <a:lnTo>
                    <a:pt x="2018" y="762"/>
                  </a:lnTo>
                  <a:lnTo>
                    <a:pt x="2018" y="762"/>
                  </a:lnTo>
                  <a:lnTo>
                    <a:pt x="2016" y="776"/>
                  </a:lnTo>
                  <a:lnTo>
                    <a:pt x="2013" y="790"/>
                  </a:lnTo>
                  <a:lnTo>
                    <a:pt x="2009" y="803"/>
                  </a:lnTo>
                  <a:lnTo>
                    <a:pt x="2003" y="816"/>
                  </a:lnTo>
                  <a:lnTo>
                    <a:pt x="1992" y="840"/>
                  </a:lnTo>
                  <a:lnTo>
                    <a:pt x="1979" y="863"/>
                  </a:lnTo>
                  <a:lnTo>
                    <a:pt x="1966" y="886"/>
                  </a:lnTo>
                  <a:lnTo>
                    <a:pt x="1954" y="908"/>
                  </a:lnTo>
                  <a:lnTo>
                    <a:pt x="1943" y="931"/>
                  </a:lnTo>
                  <a:lnTo>
                    <a:pt x="1938" y="944"/>
                  </a:lnTo>
                  <a:lnTo>
                    <a:pt x="1934" y="956"/>
                  </a:lnTo>
                  <a:lnTo>
                    <a:pt x="1934" y="956"/>
                  </a:lnTo>
                  <a:lnTo>
                    <a:pt x="1930" y="959"/>
                  </a:lnTo>
                  <a:lnTo>
                    <a:pt x="1929" y="963"/>
                  </a:lnTo>
                  <a:lnTo>
                    <a:pt x="1926" y="969"/>
                  </a:lnTo>
                  <a:lnTo>
                    <a:pt x="1923" y="972"/>
                  </a:lnTo>
                  <a:lnTo>
                    <a:pt x="1923" y="972"/>
                  </a:lnTo>
                  <a:lnTo>
                    <a:pt x="1920" y="986"/>
                  </a:lnTo>
                  <a:lnTo>
                    <a:pt x="1916" y="1000"/>
                  </a:lnTo>
                  <a:lnTo>
                    <a:pt x="1906" y="1026"/>
                  </a:lnTo>
                  <a:lnTo>
                    <a:pt x="1906" y="1026"/>
                  </a:lnTo>
                  <a:lnTo>
                    <a:pt x="1907" y="1049"/>
                  </a:lnTo>
                  <a:lnTo>
                    <a:pt x="1909" y="1059"/>
                  </a:lnTo>
                  <a:lnTo>
                    <a:pt x="1912" y="1071"/>
                  </a:lnTo>
                  <a:lnTo>
                    <a:pt x="1912" y="1071"/>
                  </a:lnTo>
                  <a:lnTo>
                    <a:pt x="1940" y="1073"/>
                  </a:lnTo>
                  <a:lnTo>
                    <a:pt x="1952" y="1071"/>
                  </a:lnTo>
                  <a:lnTo>
                    <a:pt x="1958" y="1070"/>
                  </a:lnTo>
                  <a:lnTo>
                    <a:pt x="1965" y="1068"/>
                  </a:lnTo>
                  <a:lnTo>
                    <a:pt x="1965" y="1068"/>
                  </a:lnTo>
                  <a:lnTo>
                    <a:pt x="1973" y="1071"/>
                  </a:lnTo>
                  <a:lnTo>
                    <a:pt x="1983" y="1073"/>
                  </a:lnTo>
                  <a:lnTo>
                    <a:pt x="2003" y="1074"/>
                  </a:lnTo>
                  <a:lnTo>
                    <a:pt x="2003" y="1074"/>
                  </a:lnTo>
                  <a:lnTo>
                    <a:pt x="2021" y="1084"/>
                  </a:lnTo>
                  <a:lnTo>
                    <a:pt x="2041" y="1094"/>
                  </a:lnTo>
                  <a:lnTo>
                    <a:pt x="2051" y="1099"/>
                  </a:lnTo>
                  <a:lnTo>
                    <a:pt x="2059" y="1106"/>
                  </a:lnTo>
                  <a:lnTo>
                    <a:pt x="2066" y="1113"/>
                  </a:lnTo>
                  <a:lnTo>
                    <a:pt x="2070" y="1122"/>
                  </a:lnTo>
                  <a:lnTo>
                    <a:pt x="2070" y="1122"/>
                  </a:lnTo>
                  <a:lnTo>
                    <a:pt x="2072" y="1126"/>
                  </a:lnTo>
                  <a:lnTo>
                    <a:pt x="2072" y="1127"/>
                  </a:lnTo>
                  <a:lnTo>
                    <a:pt x="2069" y="1129"/>
                  </a:lnTo>
                  <a:lnTo>
                    <a:pt x="2069" y="1129"/>
                  </a:lnTo>
                  <a:lnTo>
                    <a:pt x="2072" y="1130"/>
                  </a:lnTo>
                  <a:lnTo>
                    <a:pt x="2073" y="1132"/>
                  </a:lnTo>
                  <a:lnTo>
                    <a:pt x="2075" y="1133"/>
                  </a:lnTo>
                  <a:lnTo>
                    <a:pt x="2075" y="1133"/>
                  </a:lnTo>
                  <a:lnTo>
                    <a:pt x="2079" y="1160"/>
                  </a:lnTo>
                  <a:lnTo>
                    <a:pt x="2080" y="1185"/>
                  </a:lnTo>
                  <a:lnTo>
                    <a:pt x="2080" y="1212"/>
                  </a:lnTo>
                  <a:lnTo>
                    <a:pt x="2077" y="1237"/>
                  </a:lnTo>
                  <a:lnTo>
                    <a:pt x="2073" y="1262"/>
                  </a:lnTo>
                  <a:lnTo>
                    <a:pt x="2068" y="1288"/>
                  </a:lnTo>
                  <a:lnTo>
                    <a:pt x="2055" y="1335"/>
                  </a:lnTo>
                  <a:lnTo>
                    <a:pt x="2055" y="1335"/>
                  </a:lnTo>
                  <a:lnTo>
                    <a:pt x="2042" y="1361"/>
                  </a:lnTo>
                  <a:lnTo>
                    <a:pt x="2030" y="1386"/>
                  </a:lnTo>
                  <a:lnTo>
                    <a:pt x="2016" y="1412"/>
                  </a:lnTo>
                  <a:lnTo>
                    <a:pt x="2010" y="1425"/>
                  </a:lnTo>
                  <a:lnTo>
                    <a:pt x="2006" y="1439"/>
                  </a:lnTo>
                  <a:lnTo>
                    <a:pt x="2006" y="1439"/>
                  </a:lnTo>
                  <a:lnTo>
                    <a:pt x="1990" y="1457"/>
                  </a:lnTo>
                  <a:lnTo>
                    <a:pt x="1975" y="1476"/>
                  </a:lnTo>
                  <a:lnTo>
                    <a:pt x="1962" y="1494"/>
                  </a:lnTo>
                  <a:lnTo>
                    <a:pt x="1950" y="1515"/>
                  </a:lnTo>
                  <a:lnTo>
                    <a:pt x="1950" y="1515"/>
                  </a:lnTo>
                  <a:lnTo>
                    <a:pt x="1933" y="1532"/>
                  </a:lnTo>
                  <a:lnTo>
                    <a:pt x="1926" y="1542"/>
                  </a:lnTo>
                  <a:lnTo>
                    <a:pt x="1920" y="1553"/>
                  </a:lnTo>
                  <a:lnTo>
                    <a:pt x="1920" y="1553"/>
                  </a:lnTo>
                  <a:lnTo>
                    <a:pt x="1917" y="1554"/>
                  </a:lnTo>
                  <a:lnTo>
                    <a:pt x="1913" y="1554"/>
                  </a:lnTo>
                  <a:lnTo>
                    <a:pt x="1913" y="1554"/>
                  </a:lnTo>
                  <a:lnTo>
                    <a:pt x="1906" y="1564"/>
                  </a:lnTo>
                  <a:lnTo>
                    <a:pt x="1898" y="1574"/>
                  </a:lnTo>
                  <a:lnTo>
                    <a:pt x="1881" y="1591"/>
                  </a:lnTo>
                  <a:lnTo>
                    <a:pt x="1863" y="1608"/>
                  </a:lnTo>
                  <a:lnTo>
                    <a:pt x="1854" y="1617"/>
                  </a:lnTo>
                  <a:lnTo>
                    <a:pt x="1847" y="1626"/>
                  </a:lnTo>
                  <a:lnTo>
                    <a:pt x="1847" y="1626"/>
                  </a:lnTo>
                  <a:lnTo>
                    <a:pt x="1841" y="1629"/>
                  </a:lnTo>
                  <a:lnTo>
                    <a:pt x="1839" y="1630"/>
                  </a:lnTo>
                  <a:lnTo>
                    <a:pt x="1836" y="1631"/>
                  </a:lnTo>
                  <a:lnTo>
                    <a:pt x="1836" y="1631"/>
                  </a:lnTo>
                  <a:lnTo>
                    <a:pt x="1818" y="1648"/>
                  </a:lnTo>
                  <a:lnTo>
                    <a:pt x="1799" y="1664"/>
                  </a:lnTo>
                  <a:lnTo>
                    <a:pt x="1780" y="1678"/>
                  </a:lnTo>
                  <a:lnTo>
                    <a:pt x="1760" y="1692"/>
                  </a:lnTo>
                  <a:lnTo>
                    <a:pt x="1738" y="1704"/>
                  </a:lnTo>
                  <a:lnTo>
                    <a:pt x="1715" y="1716"/>
                  </a:lnTo>
                  <a:lnTo>
                    <a:pt x="1693" y="1727"/>
                  </a:lnTo>
                  <a:lnTo>
                    <a:pt x="1669" y="1737"/>
                  </a:lnTo>
                  <a:lnTo>
                    <a:pt x="1669" y="1737"/>
                  </a:lnTo>
                  <a:lnTo>
                    <a:pt x="1677" y="1747"/>
                  </a:lnTo>
                  <a:lnTo>
                    <a:pt x="1683" y="1752"/>
                  </a:lnTo>
                  <a:lnTo>
                    <a:pt x="1688" y="1756"/>
                  </a:lnTo>
                  <a:lnTo>
                    <a:pt x="1688" y="1756"/>
                  </a:lnTo>
                  <a:lnTo>
                    <a:pt x="1693" y="1761"/>
                  </a:lnTo>
                  <a:lnTo>
                    <a:pt x="1697" y="1768"/>
                  </a:lnTo>
                  <a:lnTo>
                    <a:pt x="1701" y="1783"/>
                  </a:lnTo>
                  <a:lnTo>
                    <a:pt x="1704" y="1800"/>
                  </a:lnTo>
                  <a:lnTo>
                    <a:pt x="1707" y="1813"/>
                  </a:lnTo>
                  <a:lnTo>
                    <a:pt x="1707" y="1813"/>
                  </a:lnTo>
                  <a:lnTo>
                    <a:pt x="1705" y="1820"/>
                  </a:lnTo>
                  <a:lnTo>
                    <a:pt x="1704" y="1829"/>
                  </a:lnTo>
                  <a:lnTo>
                    <a:pt x="1704" y="1829"/>
                  </a:lnTo>
                  <a:lnTo>
                    <a:pt x="1694" y="1846"/>
                  </a:lnTo>
                  <a:lnTo>
                    <a:pt x="1684" y="1859"/>
                  </a:lnTo>
                  <a:lnTo>
                    <a:pt x="1670" y="1872"/>
                  </a:lnTo>
                  <a:lnTo>
                    <a:pt x="1655" y="1884"/>
                  </a:lnTo>
                  <a:lnTo>
                    <a:pt x="1655" y="1884"/>
                  </a:lnTo>
                  <a:lnTo>
                    <a:pt x="1635" y="1895"/>
                  </a:lnTo>
                  <a:lnTo>
                    <a:pt x="1614" y="1905"/>
                  </a:lnTo>
                  <a:lnTo>
                    <a:pt x="1592" y="1914"/>
                  </a:lnTo>
                  <a:lnTo>
                    <a:pt x="1568" y="1921"/>
                  </a:lnTo>
                  <a:lnTo>
                    <a:pt x="1542" y="1926"/>
                  </a:lnTo>
                  <a:lnTo>
                    <a:pt x="1517" y="1929"/>
                  </a:lnTo>
                  <a:lnTo>
                    <a:pt x="1489" y="1932"/>
                  </a:lnTo>
                  <a:lnTo>
                    <a:pt x="1461" y="1933"/>
                  </a:lnTo>
                  <a:lnTo>
                    <a:pt x="1461" y="1933"/>
                  </a:lnTo>
                  <a:lnTo>
                    <a:pt x="1412" y="1933"/>
                  </a:lnTo>
                  <a:lnTo>
                    <a:pt x="1387" y="1933"/>
                  </a:lnTo>
                  <a:lnTo>
                    <a:pt x="1361" y="1933"/>
                  </a:lnTo>
                  <a:lnTo>
                    <a:pt x="1336" y="1932"/>
                  </a:lnTo>
                  <a:lnTo>
                    <a:pt x="1312" y="1928"/>
                  </a:lnTo>
                  <a:lnTo>
                    <a:pt x="1290" y="1924"/>
                  </a:lnTo>
                  <a:lnTo>
                    <a:pt x="1267" y="1917"/>
                  </a:lnTo>
                  <a:lnTo>
                    <a:pt x="1267" y="1917"/>
                  </a:lnTo>
                  <a:lnTo>
                    <a:pt x="1253" y="1914"/>
                  </a:lnTo>
                  <a:lnTo>
                    <a:pt x="1238" y="1911"/>
                  </a:lnTo>
                  <a:lnTo>
                    <a:pt x="1207" y="1904"/>
                  </a:lnTo>
                  <a:lnTo>
                    <a:pt x="1207" y="1904"/>
                  </a:lnTo>
                  <a:lnTo>
                    <a:pt x="1192" y="1901"/>
                  </a:lnTo>
                  <a:lnTo>
                    <a:pt x="1185" y="1898"/>
                  </a:lnTo>
                  <a:lnTo>
                    <a:pt x="1177" y="1895"/>
                  </a:lnTo>
                  <a:lnTo>
                    <a:pt x="1177" y="1895"/>
                  </a:lnTo>
                  <a:lnTo>
                    <a:pt x="1170" y="1897"/>
                  </a:lnTo>
                  <a:lnTo>
                    <a:pt x="1163" y="1897"/>
                  </a:lnTo>
                  <a:lnTo>
                    <a:pt x="1148" y="1897"/>
                  </a:lnTo>
                  <a:lnTo>
                    <a:pt x="1119" y="1893"/>
                  </a:lnTo>
                  <a:lnTo>
                    <a:pt x="1119" y="1893"/>
                  </a:lnTo>
                  <a:lnTo>
                    <a:pt x="1109" y="1897"/>
                  </a:lnTo>
                  <a:lnTo>
                    <a:pt x="1106" y="1901"/>
                  </a:lnTo>
                  <a:lnTo>
                    <a:pt x="1103" y="1905"/>
                  </a:lnTo>
                  <a:lnTo>
                    <a:pt x="1103" y="1905"/>
                  </a:lnTo>
                  <a:lnTo>
                    <a:pt x="1050" y="1926"/>
                  </a:lnTo>
                  <a:lnTo>
                    <a:pt x="1023" y="1936"/>
                  </a:lnTo>
                  <a:lnTo>
                    <a:pt x="994" y="1946"/>
                  </a:lnTo>
                  <a:lnTo>
                    <a:pt x="966" y="1954"/>
                  </a:lnTo>
                  <a:lnTo>
                    <a:pt x="935" y="1963"/>
                  </a:lnTo>
                  <a:lnTo>
                    <a:pt x="904" y="1968"/>
                  </a:lnTo>
                  <a:lnTo>
                    <a:pt x="873" y="1973"/>
                  </a:lnTo>
                  <a:lnTo>
                    <a:pt x="873" y="1973"/>
                  </a:lnTo>
                  <a:lnTo>
                    <a:pt x="822" y="1981"/>
                  </a:lnTo>
                  <a:lnTo>
                    <a:pt x="796" y="1982"/>
                  </a:lnTo>
                  <a:lnTo>
                    <a:pt x="783" y="1984"/>
                  </a:lnTo>
                  <a:lnTo>
                    <a:pt x="770" y="1982"/>
                  </a:lnTo>
                  <a:lnTo>
                    <a:pt x="770" y="1982"/>
                  </a:lnTo>
                  <a:lnTo>
                    <a:pt x="725" y="1980"/>
                  </a:lnTo>
                  <a:lnTo>
                    <a:pt x="681" y="1978"/>
                  </a:lnTo>
                  <a:lnTo>
                    <a:pt x="636" y="1975"/>
                  </a:lnTo>
                  <a:lnTo>
                    <a:pt x="592" y="1973"/>
                  </a:lnTo>
                  <a:lnTo>
                    <a:pt x="550" y="1967"/>
                  </a:lnTo>
                  <a:lnTo>
                    <a:pt x="529" y="1963"/>
                  </a:lnTo>
                  <a:lnTo>
                    <a:pt x="508" y="1959"/>
                  </a:lnTo>
                  <a:lnTo>
                    <a:pt x="488" y="1953"/>
                  </a:lnTo>
                  <a:lnTo>
                    <a:pt x="467" y="1946"/>
                  </a:lnTo>
                  <a:lnTo>
                    <a:pt x="448" y="1938"/>
                  </a:lnTo>
                  <a:lnTo>
                    <a:pt x="429" y="1929"/>
                  </a:lnTo>
                  <a:lnTo>
                    <a:pt x="429" y="1929"/>
                  </a:lnTo>
                  <a:lnTo>
                    <a:pt x="426" y="1928"/>
                  </a:lnTo>
                  <a:lnTo>
                    <a:pt x="425" y="1928"/>
                  </a:lnTo>
                  <a:lnTo>
                    <a:pt x="419" y="1929"/>
                  </a:lnTo>
                  <a:lnTo>
                    <a:pt x="419" y="1929"/>
                  </a:lnTo>
                  <a:lnTo>
                    <a:pt x="408" y="1922"/>
                  </a:lnTo>
                  <a:lnTo>
                    <a:pt x="397" y="1914"/>
                  </a:lnTo>
                  <a:lnTo>
                    <a:pt x="377" y="1898"/>
                  </a:lnTo>
                  <a:lnTo>
                    <a:pt x="377" y="1898"/>
                  </a:lnTo>
                  <a:lnTo>
                    <a:pt x="379" y="1894"/>
                  </a:lnTo>
                  <a:lnTo>
                    <a:pt x="380" y="1890"/>
                  </a:lnTo>
                  <a:lnTo>
                    <a:pt x="380" y="1890"/>
                  </a:lnTo>
                  <a:lnTo>
                    <a:pt x="377" y="1881"/>
                  </a:lnTo>
                  <a:lnTo>
                    <a:pt x="375" y="1872"/>
                  </a:lnTo>
                  <a:lnTo>
                    <a:pt x="373" y="1853"/>
                  </a:lnTo>
                  <a:lnTo>
                    <a:pt x="372" y="1836"/>
                  </a:lnTo>
                  <a:lnTo>
                    <a:pt x="372" y="1827"/>
                  </a:lnTo>
                  <a:lnTo>
                    <a:pt x="369" y="1818"/>
                  </a:lnTo>
                  <a:lnTo>
                    <a:pt x="369" y="1818"/>
                  </a:lnTo>
                  <a:lnTo>
                    <a:pt x="372" y="1811"/>
                  </a:lnTo>
                  <a:lnTo>
                    <a:pt x="373" y="1804"/>
                  </a:lnTo>
                  <a:lnTo>
                    <a:pt x="373" y="1796"/>
                  </a:lnTo>
                  <a:lnTo>
                    <a:pt x="372" y="1787"/>
                  </a:lnTo>
                  <a:lnTo>
                    <a:pt x="372" y="1787"/>
                  </a:lnTo>
                  <a:lnTo>
                    <a:pt x="377" y="1778"/>
                  </a:lnTo>
                  <a:lnTo>
                    <a:pt x="382" y="1766"/>
                  </a:lnTo>
                  <a:lnTo>
                    <a:pt x="386" y="1756"/>
                  </a:lnTo>
                  <a:lnTo>
                    <a:pt x="393" y="1748"/>
                  </a:lnTo>
                  <a:lnTo>
                    <a:pt x="393" y="1748"/>
                  </a:lnTo>
                  <a:lnTo>
                    <a:pt x="390" y="1744"/>
                  </a:lnTo>
                  <a:lnTo>
                    <a:pt x="387" y="1742"/>
                  </a:lnTo>
                  <a:lnTo>
                    <a:pt x="382" y="1738"/>
                  </a:lnTo>
                  <a:lnTo>
                    <a:pt x="375" y="1733"/>
                  </a:lnTo>
                  <a:lnTo>
                    <a:pt x="372" y="1730"/>
                  </a:lnTo>
                  <a:lnTo>
                    <a:pt x="370" y="1727"/>
                  </a:lnTo>
                  <a:lnTo>
                    <a:pt x="370" y="1727"/>
                  </a:lnTo>
                  <a:lnTo>
                    <a:pt x="377" y="1716"/>
                  </a:lnTo>
                  <a:lnTo>
                    <a:pt x="384" y="1706"/>
                  </a:lnTo>
                  <a:lnTo>
                    <a:pt x="401" y="1688"/>
                  </a:lnTo>
                  <a:lnTo>
                    <a:pt x="418" y="1669"/>
                  </a:lnTo>
                  <a:lnTo>
                    <a:pt x="426" y="1661"/>
                  </a:lnTo>
                  <a:lnTo>
                    <a:pt x="435" y="1651"/>
                  </a:lnTo>
                  <a:lnTo>
                    <a:pt x="435" y="1651"/>
                  </a:lnTo>
                  <a:lnTo>
                    <a:pt x="432" y="1646"/>
                  </a:lnTo>
                  <a:lnTo>
                    <a:pt x="429" y="1641"/>
                  </a:lnTo>
                  <a:lnTo>
                    <a:pt x="425" y="1639"/>
                  </a:lnTo>
                  <a:lnTo>
                    <a:pt x="419" y="1636"/>
                  </a:lnTo>
                  <a:lnTo>
                    <a:pt x="419" y="1636"/>
                  </a:lnTo>
                  <a:lnTo>
                    <a:pt x="408" y="1623"/>
                  </a:lnTo>
                  <a:lnTo>
                    <a:pt x="398" y="1609"/>
                  </a:lnTo>
                  <a:lnTo>
                    <a:pt x="390" y="1594"/>
                  </a:lnTo>
                  <a:lnTo>
                    <a:pt x="382" y="1578"/>
                  </a:lnTo>
                  <a:lnTo>
                    <a:pt x="367" y="1544"/>
                  </a:lnTo>
                  <a:lnTo>
                    <a:pt x="360" y="1529"/>
                  </a:lnTo>
                  <a:lnTo>
                    <a:pt x="352" y="1515"/>
                  </a:lnTo>
                  <a:lnTo>
                    <a:pt x="352" y="1515"/>
                  </a:lnTo>
                  <a:lnTo>
                    <a:pt x="351" y="1500"/>
                  </a:lnTo>
                  <a:lnTo>
                    <a:pt x="348" y="1485"/>
                  </a:lnTo>
                  <a:lnTo>
                    <a:pt x="342" y="1456"/>
                  </a:lnTo>
                  <a:lnTo>
                    <a:pt x="339" y="1441"/>
                  </a:lnTo>
                  <a:lnTo>
                    <a:pt x="338" y="1424"/>
                  </a:lnTo>
                  <a:lnTo>
                    <a:pt x="337" y="1408"/>
                  </a:lnTo>
                  <a:lnTo>
                    <a:pt x="337" y="1391"/>
                  </a:lnTo>
                  <a:lnTo>
                    <a:pt x="337" y="1391"/>
                  </a:lnTo>
                  <a:lnTo>
                    <a:pt x="339" y="1372"/>
                  </a:lnTo>
                  <a:lnTo>
                    <a:pt x="345" y="1352"/>
                  </a:lnTo>
                  <a:lnTo>
                    <a:pt x="351" y="1334"/>
                  </a:lnTo>
                  <a:lnTo>
                    <a:pt x="358" y="1314"/>
                  </a:lnTo>
                  <a:lnTo>
                    <a:pt x="358" y="1314"/>
                  </a:lnTo>
                  <a:lnTo>
                    <a:pt x="346" y="1306"/>
                  </a:lnTo>
                  <a:lnTo>
                    <a:pt x="335" y="1295"/>
                  </a:lnTo>
                  <a:lnTo>
                    <a:pt x="324" y="1285"/>
                  </a:lnTo>
                  <a:lnTo>
                    <a:pt x="311" y="1276"/>
                  </a:lnTo>
                  <a:lnTo>
                    <a:pt x="311" y="1276"/>
                  </a:lnTo>
                  <a:lnTo>
                    <a:pt x="310" y="1272"/>
                  </a:lnTo>
                  <a:lnTo>
                    <a:pt x="307" y="1266"/>
                  </a:lnTo>
                  <a:lnTo>
                    <a:pt x="307" y="1266"/>
                  </a:lnTo>
                  <a:lnTo>
                    <a:pt x="227" y="1198"/>
                  </a:lnTo>
                  <a:lnTo>
                    <a:pt x="185" y="1163"/>
                  </a:lnTo>
                  <a:lnTo>
                    <a:pt x="141" y="1130"/>
                  </a:lnTo>
                  <a:lnTo>
                    <a:pt x="141" y="1130"/>
                  </a:lnTo>
                  <a:lnTo>
                    <a:pt x="139" y="1126"/>
                  </a:lnTo>
                  <a:lnTo>
                    <a:pt x="136" y="1123"/>
                  </a:lnTo>
                  <a:lnTo>
                    <a:pt x="134" y="1119"/>
                  </a:lnTo>
                  <a:lnTo>
                    <a:pt x="134" y="1119"/>
                  </a:lnTo>
                  <a:lnTo>
                    <a:pt x="130" y="1118"/>
                  </a:lnTo>
                  <a:lnTo>
                    <a:pt x="125" y="1113"/>
                  </a:lnTo>
                  <a:lnTo>
                    <a:pt x="120" y="1111"/>
                  </a:lnTo>
                  <a:lnTo>
                    <a:pt x="116" y="1108"/>
                  </a:lnTo>
                  <a:lnTo>
                    <a:pt x="116" y="1108"/>
                  </a:lnTo>
                  <a:lnTo>
                    <a:pt x="105" y="1097"/>
                  </a:lnTo>
                  <a:lnTo>
                    <a:pt x="92" y="1085"/>
                  </a:lnTo>
                  <a:lnTo>
                    <a:pt x="67" y="1064"/>
                  </a:lnTo>
                  <a:lnTo>
                    <a:pt x="40" y="1045"/>
                  </a:lnTo>
                  <a:lnTo>
                    <a:pt x="15" y="1024"/>
                  </a:lnTo>
                  <a:lnTo>
                    <a:pt x="15" y="1024"/>
                  </a:lnTo>
                  <a:lnTo>
                    <a:pt x="7" y="1022"/>
                  </a:lnTo>
                  <a:lnTo>
                    <a:pt x="4" y="1022"/>
                  </a:lnTo>
                  <a:lnTo>
                    <a:pt x="0" y="1019"/>
                  </a:lnTo>
                  <a:lnTo>
                    <a:pt x="0" y="1019"/>
                  </a:lnTo>
                  <a:lnTo>
                    <a:pt x="4" y="1002"/>
                  </a:lnTo>
                  <a:lnTo>
                    <a:pt x="5" y="988"/>
                  </a:lnTo>
                  <a:lnTo>
                    <a:pt x="8" y="976"/>
                  </a:lnTo>
                  <a:lnTo>
                    <a:pt x="11" y="960"/>
                  </a:lnTo>
                  <a:lnTo>
                    <a:pt x="11" y="960"/>
                  </a:lnTo>
                  <a:lnTo>
                    <a:pt x="25" y="955"/>
                  </a:lnTo>
                  <a:lnTo>
                    <a:pt x="33" y="951"/>
                  </a:lnTo>
                  <a:lnTo>
                    <a:pt x="39" y="945"/>
                  </a:lnTo>
                  <a:lnTo>
                    <a:pt x="39" y="945"/>
                  </a:lnTo>
                  <a:lnTo>
                    <a:pt x="67" y="936"/>
                  </a:lnTo>
                  <a:lnTo>
                    <a:pt x="92" y="925"/>
                  </a:lnTo>
                  <a:lnTo>
                    <a:pt x="92" y="925"/>
                  </a:lnTo>
                  <a:lnTo>
                    <a:pt x="101" y="921"/>
                  </a:lnTo>
                  <a:lnTo>
                    <a:pt x="108" y="915"/>
                  </a:lnTo>
                  <a:lnTo>
                    <a:pt x="116" y="910"/>
                  </a:lnTo>
                  <a:lnTo>
                    <a:pt x="125" y="904"/>
                  </a:lnTo>
                  <a:lnTo>
                    <a:pt x="125" y="904"/>
                  </a:lnTo>
                  <a:lnTo>
                    <a:pt x="126" y="906"/>
                  </a:lnTo>
                  <a:lnTo>
                    <a:pt x="126" y="907"/>
                  </a:lnTo>
                  <a:lnTo>
                    <a:pt x="126" y="911"/>
                  </a:lnTo>
                  <a:lnTo>
                    <a:pt x="126" y="911"/>
                  </a:lnTo>
                  <a:lnTo>
                    <a:pt x="130" y="911"/>
                  </a:lnTo>
                  <a:lnTo>
                    <a:pt x="133" y="913"/>
                  </a:lnTo>
                  <a:lnTo>
                    <a:pt x="134" y="914"/>
                  </a:lnTo>
                  <a:lnTo>
                    <a:pt x="136" y="913"/>
                  </a:lnTo>
                  <a:lnTo>
                    <a:pt x="136" y="913"/>
                  </a:lnTo>
                  <a:lnTo>
                    <a:pt x="170" y="941"/>
                  </a:lnTo>
                  <a:lnTo>
                    <a:pt x="205" y="967"/>
                  </a:lnTo>
                  <a:lnTo>
                    <a:pt x="238" y="994"/>
                  </a:lnTo>
                  <a:lnTo>
                    <a:pt x="255" y="1008"/>
                  </a:lnTo>
                  <a:lnTo>
                    <a:pt x="272" y="1024"/>
                  </a:lnTo>
                  <a:lnTo>
                    <a:pt x="272" y="1024"/>
                  </a:lnTo>
                  <a:lnTo>
                    <a:pt x="286" y="1032"/>
                  </a:lnTo>
                  <a:lnTo>
                    <a:pt x="299" y="1042"/>
                  </a:lnTo>
                  <a:lnTo>
                    <a:pt x="324" y="1063"/>
                  </a:lnTo>
                  <a:lnTo>
                    <a:pt x="349" y="1083"/>
                  </a:lnTo>
                  <a:lnTo>
                    <a:pt x="362" y="1092"/>
                  </a:lnTo>
                  <a:lnTo>
                    <a:pt x="376" y="1101"/>
                  </a:lnTo>
                  <a:lnTo>
                    <a:pt x="376" y="1101"/>
                  </a:lnTo>
                  <a:lnTo>
                    <a:pt x="394" y="1120"/>
                  </a:lnTo>
                  <a:lnTo>
                    <a:pt x="412" y="1139"/>
                  </a:lnTo>
                  <a:lnTo>
                    <a:pt x="433" y="1156"/>
                  </a:lnTo>
                  <a:lnTo>
                    <a:pt x="455" y="1172"/>
                  </a:lnTo>
                  <a:lnTo>
                    <a:pt x="455" y="1172"/>
                  </a:lnTo>
                  <a:lnTo>
                    <a:pt x="463" y="1165"/>
                  </a:lnTo>
                  <a:lnTo>
                    <a:pt x="474" y="1158"/>
                  </a:lnTo>
                  <a:lnTo>
                    <a:pt x="494" y="1144"/>
                  </a:lnTo>
                  <a:lnTo>
                    <a:pt x="494" y="1144"/>
                  </a:lnTo>
                  <a:lnTo>
                    <a:pt x="488" y="1118"/>
                  </a:lnTo>
                  <a:lnTo>
                    <a:pt x="483" y="1088"/>
                  </a:lnTo>
                  <a:lnTo>
                    <a:pt x="473" y="1026"/>
                  </a:lnTo>
                  <a:lnTo>
                    <a:pt x="463" y="966"/>
                  </a:lnTo>
                  <a:lnTo>
                    <a:pt x="457" y="938"/>
                  </a:lnTo>
                  <a:lnTo>
                    <a:pt x="450" y="911"/>
                  </a:lnTo>
                  <a:lnTo>
                    <a:pt x="450" y="911"/>
                  </a:lnTo>
                  <a:lnTo>
                    <a:pt x="442" y="847"/>
                  </a:lnTo>
                  <a:lnTo>
                    <a:pt x="431" y="782"/>
                  </a:lnTo>
                  <a:lnTo>
                    <a:pt x="418" y="716"/>
                  </a:lnTo>
                  <a:lnTo>
                    <a:pt x="404" y="650"/>
                  </a:lnTo>
                  <a:lnTo>
                    <a:pt x="404" y="650"/>
                  </a:lnTo>
                  <a:lnTo>
                    <a:pt x="398" y="621"/>
                  </a:lnTo>
                  <a:lnTo>
                    <a:pt x="394" y="587"/>
                  </a:lnTo>
                  <a:lnTo>
                    <a:pt x="394" y="587"/>
                  </a:lnTo>
                  <a:lnTo>
                    <a:pt x="390" y="564"/>
                  </a:lnTo>
                  <a:lnTo>
                    <a:pt x="386" y="542"/>
                  </a:lnTo>
                  <a:lnTo>
                    <a:pt x="380" y="518"/>
                  </a:lnTo>
                  <a:lnTo>
                    <a:pt x="379" y="505"/>
                  </a:lnTo>
                  <a:lnTo>
                    <a:pt x="379" y="493"/>
                  </a:lnTo>
                  <a:lnTo>
                    <a:pt x="379" y="493"/>
                  </a:lnTo>
                  <a:lnTo>
                    <a:pt x="384" y="489"/>
                  </a:lnTo>
                  <a:lnTo>
                    <a:pt x="390" y="484"/>
                  </a:lnTo>
                  <a:lnTo>
                    <a:pt x="394" y="482"/>
                  </a:lnTo>
                  <a:lnTo>
                    <a:pt x="401" y="482"/>
                  </a:lnTo>
                  <a:lnTo>
                    <a:pt x="401" y="482"/>
                  </a:lnTo>
                  <a:lnTo>
                    <a:pt x="405" y="483"/>
                  </a:lnTo>
                  <a:lnTo>
                    <a:pt x="410" y="486"/>
                  </a:lnTo>
                  <a:lnTo>
                    <a:pt x="417" y="493"/>
                  </a:lnTo>
                  <a:lnTo>
                    <a:pt x="422" y="501"/>
                  </a:lnTo>
                  <a:lnTo>
                    <a:pt x="428" y="508"/>
                  </a:lnTo>
                  <a:lnTo>
                    <a:pt x="428" y="508"/>
                  </a:lnTo>
                  <a:lnTo>
                    <a:pt x="481" y="556"/>
                  </a:lnTo>
                  <a:lnTo>
                    <a:pt x="532" y="607"/>
                  </a:lnTo>
                  <a:lnTo>
                    <a:pt x="584" y="656"/>
                  </a:lnTo>
                  <a:lnTo>
                    <a:pt x="636" y="706"/>
                  </a:lnTo>
                  <a:lnTo>
                    <a:pt x="636" y="706"/>
                  </a:lnTo>
                  <a:lnTo>
                    <a:pt x="647" y="715"/>
                  </a:lnTo>
                  <a:lnTo>
                    <a:pt x="659" y="724"/>
                  </a:lnTo>
                  <a:lnTo>
                    <a:pt x="682" y="747"/>
                  </a:lnTo>
                  <a:lnTo>
                    <a:pt x="703" y="768"/>
                  </a:lnTo>
                  <a:lnTo>
                    <a:pt x="714" y="778"/>
                  </a:lnTo>
                  <a:lnTo>
                    <a:pt x="727" y="788"/>
                  </a:lnTo>
                  <a:lnTo>
                    <a:pt x="727" y="788"/>
                  </a:lnTo>
                  <a:lnTo>
                    <a:pt x="707" y="746"/>
                  </a:lnTo>
                  <a:lnTo>
                    <a:pt x="686" y="703"/>
                  </a:lnTo>
                  <a:lnTo>
                    <a:pt x="665" y="663"/>
                  </a:lnTo>
                  <a:lnTo>
                    <a:pt x="645" y="619"/>
                  </a:lnTo>
                  <a:lnTo>
                    <a:pt x="645" y="619"/>
                  </a:lnTo>
                  <a:lnTo>
                    <a:pt x="626" y="588"/>
                  </a:lnTo>
                  <a:lnTo>
                    <a:pt x="608" y="556"/>
                  </a:lnTo>
                  <a:lnTo>
                    <a:pt x="589" y="522"/>
                  </a:lnTo>
                  <a:lnTo>
                    <a:pt x="572" y="489"/>
                  </a:lnTo>
                  <a:lnTo>
                    <a:pt x="572" y="489"/>
                  </a:lnTo>
                  <a:lnTo>
                    <a:pt x="571" y="475"/>
                  </a:lnTo>
                  <a:lnTo>
                    <a:pt x="570" y="459"/>
                  </a:lnTo>
                  <a:lnTo>
                    <a:pt x="563" y="427"/>
                  </a:lnTo>
                  <a:lnTo>
                    <a:pt x="563" y="427"/>
                  </a:lnTo>
                  <a:lnTo>
                    <a:pt x="554" y="388"/>
                  </a:lnTo>
                  <a:lnTo>
                    <a:pt x="549" y="344"/>
                  </a:lnTo>
                  <a:lnTo>
                    <a:pt x="549" y="344"/>
                  </a:lnTo>
                  <a:lnTo>
                    <a:pt x="547" y="334"/>
                  </a:lnTo>
                  <a:lnTo>
                    <a:pt x="547" y="326"/>
                  </a:lnTo>
                  <a:lnTo>
                    <a:pt x="547" y="320"/>
                  </a:lnTo>
                  <a:lnTo>
                    <a:pt x="549" y="316"/>
                  </a:lnTo>
                  <a:lnTo>
                    <a:pt x="551" y="312"/>
                  </a:lnTo>
                  <a:lnTo>
                    <a:pt x="554" y="309"/>
                  </a:lnTo>
                  <a:lnTo>
                    <a:pt x="554" y="309"/>
                  </a:lnTo>
                  <a:lnTo>
                    <a:pt x="571" y="320"/>
                  </a:lnTo>
                  <a:lnTo>
                    <a:pt x="588" y="334"/>
                  </a:lnTo>
                  <a:lnTo>
                    <a:pt x="603" y="348"/>
                  </a:lnTo>
                  <a:lnTo>
                    <a:pt x="620" y="362"/>
                  </a:lnTo>
                  <a:lnTo>
                    <a:pt x="620" y="362"/>
                  </a:lnTo>
                  <a:lnTo>
                    <a:pt x="637" y="375"/>
                  </a:lnTo>
                  <a:lnTo>
                    <a:pt x="652" y="388"/>
                  </a:lnTo>
                  <a:lnTo>
                    <a:pt x="652" y="388"/>
                  </a:lnTo>
                  <a:lnTo>
                    <a:pt x="674" y="409"/>
                  </a:lnTo>
                  <a:lnTo>
                    <a:pt x="683" y="417"/>
                  </a:lnTo>
                  <a:lnTo>
                    <a:pt x="695" y="424"/>
                  </a:lnTo>
                  <a:lnTo>
                    <a:pt x="695" y="424"/>
                  </a:lnTo>
                  <a:lnTo>
                    <a:pt x="700" y="441"/>
                  </a:lnTo>
                  <a:lnTo>
                    <a:pt x="707" y="456"/>
                  </a:lnTo>
                  <a:lnTo>
                    <a:pt x="721" y="486"/>
                  </a:lnTo>
                  <a:lnTo>
                    <a:pt x="738" y="517"/>
                  </a:lnTo>
                  <a:lnTo>
                    <a:pt x="754" y="548"/>
                  </a:lnTo>
                  <a:lnTo>
                    <a:pt x="754" y="548"/>
                  </a:lnTo>
                  <a:lnTo>
                    <a:pt x="789" y="622"/>
                  </a:lnTo>
                  <a:lnTo>
                    <a:pt x="805" y="659"/>
                  </a:lnTo>
                  <a:lnTo>
                    <a:pt x="824" y="695"/>
                  </a:lnTo>
                  <a:lnTo>
                    <a:pt x="824" y="695"/>
                  </a:lnTo>
                  <a:lnTo>
                    <a:pt x="836" y="729"/>
                  </a:lnTo>
                  <a:lnTo>
                    <a:pt x="843" y="744"/>
                  </a:lnTo>
                  <a:lnTo>
                    <a:pt x="850" y="757"/>
                  </a:lnTo>
                  <a:lnTo>
                    <a:pt x="850" y="757"/>
                  </a:lnTo>
                  <a:lnTo>
                    <a:pt x="852" y="765"/>
                  </a:lnTo>
                  <a:lnTo>
                    <a:pt x="855" y="772"/>
                  </a:lnTo>
                  <a:lnTo>
                    <a:pt x="862" y="785"/>
                  </a:lnTo>
                  <a:lnTo>
                    <a:pt x="867" y="796"/>
                  </a:lnTo>
                  <a:lnTo>
                    <a:pt x="870" y="803"/>
                  </a:lnTo>
                  <a:lnTo>
                    <a:pt x="870" y="810"/>
                  </a:lnTo>
                  <a:lnTo>
                    <a:pt x="870" y="810"/>
                  </a:lnTo>
                  <a:lnTo>
                    <a:pt x="873" y="810"/>
                  </a:lnTo>
                  <a:lnTo>
                    <a:pt x="873" y="812"/>
                  </a:lnTo>
                  <a:lnTo>
                    <a:pt x="874" y="814"/>
                  </a:lnTo>
                  <a:lnTo>
                    <a:pt x="877" y="816"/>
                  </a:lnTo>
                  <a:lnTo>
                    <a:pt x="877" y="816"/>
                  </a:lnTo>
                  <a:lnTo>
                    <a:pt x="877" y="819"/>
                  </a:lnTo>
                  <a:lnTo>
                    <a:pt x="878" y="823"/>
                  </a:lnTo>
                  <a:lnTo>
                    <a:pt x="884" y="831"/>
                  </a:lnTo>
                  <a:lnTo>
                    <a:pt x="890" y="841"/>
                  </a:lnTo>
                  <a:lnTo>
                    <a:pt x="893" y="847"/>
                  </a:lnTo>
                  <a:lnTo>
                    <a:pt x="894" y="852"/>
                  </a:lnTo>
                  <a:lnTo>
                    <a:pt x="894" y="852"/>
                  </a:lnTo>
                  <a:close/>
                  <a:moveTo>
                    <a:pt x="1710" y="37"/>
                  </a:moveTo>
                  <a:lnTo>
                    <a:pt x="1710" y="37"/>
                  </a:lnTo>
                  <a:lnTo>
                    <a:pt x="1712" y="37"/>
                  </a:lnTo>
                  <a:lnTo>
                    <a:pt x="1714" y="37"/>
                  </a:lnTo>
                  <a:lnTo>
                    <a:pt x="1714" y="38"/>
                  </a:lnTo>
                  <a:lnTo>
                    <a:pt x="1715" y="38"/>
                  </a:lnTo>
                  <a:lnTo>
                    <a:pt x="1715" y="38"/>
                  </a:lnTo>
                  <a:lnTo>
                    <a:pt x="1715" y="34"/>
                  </a:lnTo>
                  <a:lnTo>
                    <a:pt x="1717" y="30"/>
                  </a:lnTo>
                  <a:lnTo>
                    <a:pt x="1717" y="27"/>
                  </a:lnTo>
                  <a:lnTo>
                    <a:pt x="1715" y="24"/>
                  </a:lnTo>
                  <a:lnTo>
                    <a:pt x="1715" y="24"/>
                  </a:lnTo>
                  <a:lnTo>
                    <a:pt x="1715" y="27"/>
                  </a:lnTo>
                  <a:lnTo>
                    <a:pt x="1714" y="30"/>
                  </a:lnTo>
                  <a:lnTo>
                    <a:pt x="1710" y="37"/>
                  </a:lnTo>
                  <a:lnTo>
                    <a:pt x="1710" y="37"/>
                  </a:lnTo>
                  <a:close/>
                  <a:moveTo>
                    <a:pt x="1651" y="142"/>
                  </a:moveTo>
                  <a:lnTo>
                    <a:pt x="1651" y="142"/>
                  </a:lnTo>
                  <a:lnTo>
                    <a:pt x="1656" y="129"/>
                  </a:lnTo>
                  <a:lnTo>
                    <a:pt x="1663" y="118"/>
                  </a:lnTo>
                  <a:lnTo>
                    <a:pt x="1681" y="97"/>
                  </a:lnTo>
                  <a:lnTo>
                    <a:pt x="1688" y="87"/>
                  </a:lnTo>
                  <a:lnTo>
                    <a:pt x="1697" y="76"/>
                  </a:lnTo>
                  <a:lnTo>
                    <a:pt x="1703" y="62"/>
                  </a:lnTo>
                  <a:lnTo>
                    <a:pt x="1705" y="46"/>
                  </a:lnTo>
                  <a:lnTo>
                    <a:pt x="1705" y="46"/>
                  </a:lnTo>
                  <a:lnTo>
                    <a:pt x="1703" y="48"/>
                  </a:lnTo>
                  <a:lnTo>
                    <a:pt x="1700" y="51"/>
                  </a:lnTo>
                  <a:lnTo>
                    <a:pt x="1694" y="56"/>
                  </a:lnTo>
                  <a:lnTo>
                    <a:pt x="1690" y="65"/>
                  </a:lnTo>
                  <a:lnTo>
                    <a:pt x="1684" y="70"/>
                  </a:lnTo>
                  <a:lnTo>
                    <a:pt x="1684" y="70"/>
                  </a:lnTo>
                  <a:lnTo>
                    <a:pt x="1679" y="74"/>
                  </a:lnTo>
                  <a:lnTo>
                    <a:pt x="1673" y="79"/>
                  </a:lnTo>
                  <a:lnTo>
                    <a:pt x="1660" y="86"/>
                  </a:lnTo>
                  <a:lnTo>
                    <a:pt x="1660" y="86"/>
                  </a:lnTo>
                  <a:lnTo>
                    <a:pt x="1648" y="97"/>
                  </a:lnTo>
                  <a:lnTo>
                    <a:pt x="1637" y="107"/>
                  </a:lnTo>
                  <a:lnTo>
                    <a:pt x="1637" y="107"/>
                  </a:lnTo>
                  <a:lnTo>
                    <a:pt x="1621" y="118"/>
                  </a:lnTo>
                  <a:lnTo>
                    <a:pt x="1614" y="124"/>
                  </a:lnTo>
                  <a:lnTo>
                    <a:pt x="1607" y="129"/>
                  </a:lnTo>
                  <a:lnTo>
                    <a:pt x="1607" y="129"/>
                  </a:lnTo>
                  <a:lnTo>
                    <a:pt x="1603" y="135"/>
                  </a:lnTo>
                  <a:lnTo>
                    <a:pt x="1599" y="140"/>
                  </a:lnTo>
                  <a:lnTo>
                    <a:pt x="1592" y="152"/>
                  </a:lnTo>
                  <a:lnTo>
                    <a:pt x="1592" y="152"/>
                  </a:lnTo>
                  <a:lnTo>
                    <a:pt x="1587" y="154"/>
                  </a:lnTo>
                  <a:lnTo>
                    <a:pt x="1583" y="157"/>
                  </a:lnTo>
                  <a:lnTo>
                    <a:pt x="1583" y="157"/>
                  </a:lnTo>
                  <a:lnTo>
                    <a:pt x="1578" y="164"/>
                  </a:lnTo>
                  <a:lnTo>
                    <a:pt x="1573" y="173"/>
                  </a:lnTo>
                  <a:lnTo>
                    <a:pt x="1565" y="191"/>
                  </a:lnTo>
                  <a:lnTo>
                    <a:pt x="1559" y="211"/>
                  </a:lnTo>
                  <a:lnTo>
                    <a:pt x="1555" y="232"/>
                  </a:lnTo>
                  <a:lnTo>
                    <a:pt x="1555" y="254"/>
                  </a:lnTo>
                  <a:lnTo>
                    <a:pt x="1557" y="264"/>
                  </a:lnTo>
                  <a:lnTo>
                    <a:pt x="1559" y="274"/>
                  </a:lnTo>
                  <a:lnTo>
                    <a:pt x="1562" y="284"/>
                  </a:lnTo>
                  <a:lnTo>
                    <a:pt x="1566" y="293"/>
                  </a:lnTo>
                  <a:lnTo>
                    <a:pt x="1571" y="302"/>
                  </a:lnTo>
                  <a:lnTo>
                    <a:pt x="1576" y="310"/>
                  </a:lnTo>
                  <a:lnTo>
                    <a:pt x="1576" y="310"/>
                  </a:lnTo>
                  <a:lnTo>
                    <a:pt x="1575" y="285"/>
                  </a:lnTo>
                  <a:lnTo>
                    <a:pt x="1576" y="261"/>
                  </a:lnTo>
                  <a:lnTo>
                    <a:pt x="1578" y="250"/>
                  </a:lnTo>
                  <a:lnTo>
                    <a:pt x="1580" y="240"/>
                  </a:lnTo>
                  <a:lnTo>
                    <a:pt x="1585" y="233"/>
                  </a:lnTo>
                  <a:lnTo>
                    <a:pt x="1590" y="226"/>
                  </a:lnTo>
                  <a:lnTo>
                    <a:pt x="1590" y="226"/>
                  </a:lnTo>
                  <a:lnTo>
                    <a:pt x="1586" y="250"/>
                  </a:lnTo>
                  <a:lnTo>
                    <a:pt x="1585" y="274"/>
                  </a:lnTo>
                  <a:lnTo>
                    <a:pt x="1585" y="285"/>
                  </a:lnTo>
                  <a:lnTo>
                    <a:pt x="1586" y="296"/>
                  </a:lnTo>
                  <a:lnTo>
                    <a:pt x="1587" y="307"/>
                  </a:lnTo>
                  <a:lnTo>
                    <a:pt x="1590" y="317"/>
                  </a:lnTo>
                  <a:lnTo>
                    <a:pt x="1590" y="317"/>
                  </a:lnTo>
                  <a:lnTo>
                    <a:pt x="1596" y="319"/>
                  </a:lnTo>
                  <a:lnTo>
                    <a:pt x="1600" y="319"/>
                  </a:lnTo>
                  <a:lnTo>
                    <a:pt x="1604" y="317"/>
                  </a:lnTo>
                  <a:lnTo>
                    <a:pt x="1608" y="315"/>
                  </a:lnTo>
                  <a:lnTo>
                    <a:pt x="1614" y="309"/>
                  </a:lnTo>
                  <a:lnTo>
                    <a:pt x="1618" y="299"/>
                  </a:lnTo>
                  <a:lnTo>
                    <a:pt x="1625" y="279"/>
                  </a:lnTo>
                  <a:lnTo>
                    <a:pt x="1630" y="271"/>
                  </a:lnTo>
                  <a:lnTo>
                    <a:pt x="1635" y="264"/>
                  </a:lnTo>
                  <a:lnTo>
                    <a:pt x="1635" y="264"/>
                  </a:lnTo>
                  <a:lnTo>
                    <a:pt x="1634" y="274"/>
                  </a:lnTo>
                  <a:lnTo>
                    <a:pt x="1632" y="284"/>
                  </a:lnTo>
                  <a:lnTo>
                    <a:pt x="1627" y="300"/>
                  </a:lnTo>
                  <a:lnTo>
                    <a:pt x="1620" y="316"/>
                  </a:lnTo>
                  <a:lnTo>
                    <a:pt x="1613" y="329"/>
                  </a:lnTo>
                  <a:lnTo>
                    <a:pt x="1613" y="329"/>
                  </a:lnTo>
                  <a:lnTo>
                    <a:pt x="1627" y="317"/>
                  </a:lnTo>
                  <a:lnTo>
                    <a:pt x="1641" y="306"/>
                  </a:lnTo>
                  <a:lnTo>
                    <a:pt x="1648" y="300"/>
                  </a:lnTo>
                  <a:lnTo>
                    <a:pt x="1653" y="295"/>
                  </a:lnTo>
                  <a:lnTo>
                    <a:pt x="1659" y="288"/>
                  </a:lnTo>
                  <a:lnTo>
                    <a:pt x="1663" y="279"/>
                  </a:lnTo>
                  <a:lnTo>
                    <a:pt x="1663" y="279"/>
                  </a:lnTo>
                  <a:lnTo>
                    <a:pt x="1665" y="270"/>
                  </a:lnTo>
                  <a:lnTo>
                    <a:pt x="1667" y="260"/>
                  </a:lnTo>
                  <a:lnTo>
                    <a:pt x="1670" y="250"/>
                  </a:lnTo>
                  <a:lnTo>
                    <a:pt x="1673" y="246"/>
                  </a:lnTo>
                  <a:lnTo>
                    <a:pt x="1677" y="242"/>
                  </a:lnTo>
                  <a:lnTo>
                    <a:pt x="1677" y="242"/>
                  </a:lnTo>
                  <a:lnTo>
                    <a:pt x="1674" y="256"/>
                  </a:lnTo>
                  <a:lnTo>
                    <a:pt x="1672" y="268"/>
                  </a:lnTo>
                  <a:lnTo>
                    <a:pt x="1667" y="281"/>
                  </a:lnTo>
                  <a:lnTo>
                    <a:pt x="1663" y="291"/>
                  </a:lnTo>
                  <a:lnTo>
                    <a:pt x="1658" y="300"/>
                  </a:lnTo>
                  <a:lnTo>
                    <a:pt x="1651" y="310"/>
                  </a:lnTo>
                  <a:lnTo>
                    <a:pt x="1642" y="317"/>
                  </a:lnTo>
                  <a:lnTo>
                    <a:pt x="1635" y="326"/>
                  </a:lnTo>
                  <a:lnTo>
                    <a:pt x="1635" y="326"/>
                  </a:lnTo>
                  <a:lnTo>
                    <a:pt x="1642" y="324"/>
                  </a:lnTo>
                  <a:lnTo>
                    <a:pt x="1649" y="322"/>
                  </a:lnTo>
                  <a:lnTo>
                    <a:pt x="1653" y="317"/>
                  </a:lnTo>
                  <a:lnTo>
                    <a:pt x="1658" y="313"/>
                  </a:lnTo>
                  <a:lnTo>
                    <a:pt x="1666" y="305"/>
                  </a:lnTo>
                  <a:lnTo>
                    <a:pt x="1676" y="293"/>
                  </a:lnTo>
                  <a:lnTo>
                    <a:pt x="1676" y="293"/>
                  </a:lnTo>
                  <a:lnTo>
                    <a:pt x="1700" y="268"/>
                  </a:lnTo>
                  <a:lnTo>
                    <a:pt x="1710" y="254"/>
                  </a:lnTo>
                  <a:lnTo>
                    <a:pt x="1714" y="247"/>
                  </a:lnTo>
                  <a:lnTo>
                    <a:pt x="1717" y="239"/>
                  </a:lnTo>
                  <a:lnTo>
                    <a:pt x="1717" y="239"/>
                  </a:lnTo>
                  <a:lnTo>
                    <a:pt x="1724" y="230"/>
                  </a:lnTo>
                  <a:lnTo>
                    <a:pt x="1729" y="220"/>
                  </a:lnTo>
                  <a:lnTo>
                    <a:pt x="1736" y="199"/>
                  </a:lnTo>
                  <a:lnTo>
                    <a:pt x="1743" y="177"/>
                  </a:lnTo>
                  <a:lnTo>
                    <a:pt x="1750" y="154"/>
                  </a:lnTo>
                  <a:lnTo>
                    <a:pt x="1750" y="154"/>
                  </a:lnTo>
                  <a:lnTo>
                    <a:pt x="1750" y="152"/>
                  </a:lnTo>
                  <a:lnTo>
                    <a:pt x="1747" y="150"/>
                  </a:lnTo>
                  <a:lnTo>
                    <a:pt x="1746" y="150"/>
                  </a:lnTo>
                  <a:lnTo>
                    <a:pt x="1746" y="147"/>
                  </a:lnTo>
                  <a:lnTo>
                    <a:pt x="1746" y="147"/>
                  </a:lnTo>
                  <a:lnTo>
                    <a:pt x="1747" y="146"/>
                  </a:lnTo>
                  <a:lnTo>
                    <a:pt x="1749" y="145"/>
                  </a:lnTo>
                  <a:lnTo>
                    <a:pt x="1750" y="143"/>
                  </a:lnTo>
                  <a:lnTo>
                    <a:pt x="1750" y="140"/>
                  </a:lnTo>
                  <a:lnTo>
                    <a:pt x="1750" y="140"/>
                  </a:lnTo>
                  <a:lnTo>
                    <a:pt x="1745" y="143"/>
                  </a:lnTo>
                  <a:lnTo>
                    <a:pt x="1740" y="147"/>
                  </a:lnTo>
                  <a:lnTo>
                    <a:pt x="1731" y="157"/>
                  </a:lnTo>
                  <a:lnTo>
                    <a:pt x="1725" y="163"/>
                  </a:lnTo>
                  <a:lnTo>
                    <a:pt x="1718" y="167"/>
                  </a:lnTo>
                  <a:lnTo>
                    <a:pt x="1711" y="171"/>
                  </a:lnTo>
                  <a:lnTo>
                    <a:pt x="1703" y="173"/>
                  </a:lnTo>
                  <a:lnTo>
                    <a:pt x="1703" y="173"/>
                  </a:lnTo>
                  <a:lnTo>
                    <a:pt x="1704" y="166"/>
                  </a:lnTo>
                  <a:lnTo>
                    <a:pt x="1704" y="160"/>
                  </a:lnTo>
                  <a:lnTo>
                    <a:pt x="1710" y="149"/>
                  </a:lnTo>
                  <a:lnTo>
                    <a:pt x="1715" y="138"/>
                  </a:lnTo>
                  <a:lnTo>
                    <a:pt x="1719" y="126"/>
                  </a:lnTo>
                  <a:lnTo>
                    <a:pt x="1719" y="126"/>
                  </a:lnTo>
                  <a:lnTo>
                    <a:pt x="1722" y="117"/>
                  </a:lnTo>
                  <a:lnTo>
                    <a:pt x="1724" y="105"/>
                  </a:lnTo>
                  <a:lnTo>
                    <a:pt x="1724" y="94"/>
                  </a:lnTo>
                  <a:lnTo>
                    <a:pt x="1722" y="83"/>
                  </a:lnTo>
                  <a:lnTo>
                    <a:pt x="1722" y="83"/>
                  </a:lnTo>
                  <a:lnTo>
                    <a:pt x="1724" y="83"/>
                  </a:lnTo>
                  <a:lnTo>
                    <a:pt x="1724" y="81"/>
                  </a:lnTo>
                  <a:lnTo>
                    <a:pt x="1725" y="79"/>
                  </a:lnTo>
                  <a:lnTo>
                    <a:pt x="1726" y="76"/>
                  </a:lnTo>
                  <a:lnTo>
                    <a:pt x="1726" y="76"/>
                  </a:lnTo>
                  <a:lnTo>
                    <a:pt x="1725" y="67"/>
                  </a:lnTo>
                  <a:lnTo>
                    <a:pt x="1726" y="59"/>
                  </a:lnTo>
                  <a:lnTo>
                    <a:pt x="1726" y="51"/>
                  </a:lnTo>
                  <a:lnTo>
                    <a:pt x="1724" y="42"/>
                  </a:lnTo>
                  <a:lnTo>
                    <a:pt x="1724" y="42"/>
                  </a:lnTo>
                  <a:lnTo>
                    <a:pt x="1717" y="70"/>
                  </a:lnTo>
                  <a:lnTo>
                    <a:pt x="1707" y="97"/>
                  </a:lnTo>
                  <a:lnTo>
                    <a:pt x="1703" y="108"/>
                  </a:lnTo>
                  <a:lnTo>
                    <a:pt x="1696" y="121"/>
                  </a:lnTo>
                  <a:lnTo>
                    <a:pt x="1688" y="131"/>
                  </a:lnTo>
                  <a:lnTo>
                    <a:pt x="1679" y="139"/>
                  </a:lnTo>
                  <a:lnTo>
                    <a:pt x="1679" y="139"/>
                  </a:lnTo>
                  <a:lnTo>
                    <a:pt x="1674" y="147"/>
                  </a:lnTo>
                  <a:lnTo>
                    <a:pt x="1667" y="156"/>
                  </a:lnTo>
                  <a:lnTo>
                    <a:pt x="1663" y="159"/>
                  </a:lnTo>
                  <a:lnTo>
                    <a:pt x="1659" y="161"/>
                  </a:lnTo>
                  <a:lnTo>
                    <a:pt x="1655" y="163"/>
                  </a:lnTo>
                  <a:lnTo>
                    <a:pt x="1651" y="164"/>
                  </a:lnTo>
                  <a:lnTo>
                    <a:pt x="1651" y="164"/>
                  </a:lnTo>
                  <a:lnTo>
                    <a:pt x="1667" y="145"/>
                  </a:lnTo>
                  <a:lnTo>
                    <a:pt x="1684" y="124"/>
                  </a:lnTo>
                  <a:lnTo>
                    <a:pt x="1691" y="112"/>
                  </a:lnTo>
                  <a:lnTo>
                    <a:pt x="1698" y="101"/>
                  </a:lnTo>
                  <a:lnTo>
                    <a:pt x="1703" y="88"/>
                  </a:lnTo>
                  <a:lnTo>
                    <a:pt x="1705" y="74"/>
                  </a:lnTo>
                  <a:lnTo>
                    <a:pt x="1705" y="74"/>
                  </a:lnTo>
                  <a:lnTo>
                    <a:pt x="1693" y="93"/>
                  </a:lnTo>
                  <a:lnTo>
                    <a:pt x="1680" y="111"/>
                  </a:lnTo>
                  <a:lnTo>
                    <a:pt x="1666" y="128"/>
                  </a:lnTo>
                  <a:lnTo>
                    <a:pt x="1659" y="135"/>
                  </a:lnTo>
                  <a:lnTo>
                    <a:pt x="1651" y="142"/>
                  </a:lnTo>
                  <a:lnTo>
                    <a:pt x="1651" y="142"/>
                  </a:lnTo>
                  <a:close/>
                  <a:moveTo>
                    <a:pt x="1846" y="223"/>
                  </a:moveTo>
                  <a:lnTo>
                    <a:pt x="1846" y="223"/>
                  </a:lnTo>
                  <a:lnTo>
                    <a:pt x="1830" y="254"/>
                  </a:lnTo>
                  <a:lnTo>
                    <a:pt x="1816" y="288"/>
                  </a:lnTo>
                  <a:lnTo>
                    <a:pt x="1806" y="320"/>
                  </a:lnTo>
                  <a:lnTo>
                    <a:pt x="1802" y="336"/>
                  </a:lnTo>
                  <a:lnTo>
                    <a:pt x="1801" y="351"/>
                  </a:lnTo>
                  <a:lnTo>
                    <a:pt x="1801" y="351"/>
                  </a:lnTo>
                  <a:lnTo>
                    <a:pt x="1812" y="357"/>
                  </a:lnTo>
                  <a:lnTo>
                    <a:pt x="1823" y="362"/>
                  </a:lnTo>
                  <a:lnTo>
                    <a:pt x="1836" y="366"/>
                  </a:lnTo>
                  <a:lnTo>
                    <a:pt x="1851" y="369"/>
                  </a:lnTo>
                  <a:lnTo>
                    <a:pt x="1851" y="369"/>
                  </a:lnTo>
                  <a:lnTo>
                    <a:pt x="1857" y="362"/>
                  </a:lnTo>
                  <a:lnTo>
                    <a:pt x="1860" y="359"/>
                  </a:lnTo>
                  <a:lnTo>
                    <a:pt x="1861" y="355"/>
                  </a:lnTo>
                  <a:lnTo>
                    <a:pt x="1861" y="355"/>
                  </a:lnTo>
                  <a:lnTo>
                    <a:pt x="1874" y="345"/>
                  </a:lnTo>
                  <a:lnTo>
                    <a:pt x="1885" y="336"/>
                  </a:lnTo>
                  <a:lnTo>
                    <a:pt x="1895" y="326"/>
                  </a:lnTo>
                  <a:lnTo>
                    <a:pt x="1903" y="315"/>
                  </a:lnTo>
                  <a:lnTo>
                    <a:pt x="1920" y="289"/>
                  </a:lnTo>
                  <a:lnTo>
                    <a:pt x="1937" y="264"/>
                  </a:lnTo>
                  <a:lnTo>
                    <a:pt x="1937" y="264"/>
                  </a:lnTo>
                  <a:lnTo>
                    <a:pt x="1937" y="258"/>
                  </a:lnTo>
                  <a:lnTo>
                    <a:pt x="1938" y="254"/>
                  </a:lnTo>
                  <a:lnTo>
                    <a:pt x="1943" y="243"/>
                  </a:lnTo>
                  <a:lnTo>
                    <a:pt x="1948" y="233"/>
                  </a:lnTo>
                  <a:lnTo>
                    <a:pt x="1952" y="223"/>
                  </a:lnTo>
                  <a:lnTo>
                    <a:pt x="1952" y="223"/>
                  </a:lnTo>
                  <a:lnTo>
                    <a:pt x="1954" y="218"/>
                  </a:lnTo>
                  <a:lnTo>
                    <a:pt x="1957" y="209"/>
                  </a:lnTo>
                  <a:lnTo>
                    <a:pt x="1955" y="202"/>
                  </a:lnTo>
                  <a:lnTo>
                    <a:pt x="1954" y="199"/>
                  </a:lnTo>
                  <a:lnTo>
                    <a:pt x="1951" y="198"/>
                  </a:lnTo>
                  <a:lnTo>
                    <a:pt x="1951" y="198"/>
                  </a:lnTo>
                  <a:lnTo>
                    <a:pt x="1947" y="213"/>
                  </a:lnTo>
                  <a:lnTo>
                    <a:pt x="1940" y="229"/>
                  </a:lnTo>
                  <a:lnTo>
                    <a:pt x="1934" y="243"/>
                  </a:lnTo>
                  <a:lnTo>
                    <a:pt x="1926" y="257"/>
                  </a:lnTo>
                  <a:lnTo>
                    <a:pt x="1909" y="282"/>
                  </a:lnTo>
                  <a:lnTo>
                    <a:pt x="1891" y="306"/>
                  </a:lnTo>
                  <a:lnTo>
                    <a:pt x="1891" y="306"/>
                  </a:lnTo>
                  <a:lnTo>
                    <a:pt x="1879" y="322"/>
                  </a:lnTo>
                  <a:lnTo>
                    <a:pt x="1875" y="326"/>
                  </a:lnTo>
                  <a:lnTo>
                    <a:pt x="1871" y="329"/>
                  </a:lnTo>
                  <a:lnTo>
                    <a:pt x="1867" y="330"/>
                  </a:lnTo>
                  <a:lnTo>
                    <a:pt x="1861" y="331"/>
                  </a:lnTo>
                  <a:lnTo>
                    <a:pt x="1861" y="331"/>
                  </a:lnTo>
                  <a:lnTo>
                    <a:pt x="1879" y="307"/>
                  </a:lnTo>
                  <a:lnTo>
                    <a:pt x="1899" y="284"/>
                  </a:lnTo>
                  <a:lnTo>
                    <a:pt x="1917" y="257"/>
                  </a:lnTo>
                  <a:lnTo>
                    <a:pt x="1924" y="244"/>
                  </a:lnTo>
                  <a:lnTo>
                    <a:pt x="1931" y="229"/>
                  </a:lnTo>
                  <a:lnTo>
                    <a:pt x="1931" y="229"/>
                  </a:lnTo>
                  <a:lnTo>
                    <a:pt x="1936" y="219"/>
                  </a:lnTo>
                  <a:lnTo>
                    <a:pt x="1940" y="208"/>
                  </a:lnTo>
                  <a:lnTo>
                    <a:pt x="1940" y="202"/>
                  </a:lnTo>
                  <a:lnTo>
                    <a:pt x="1940" y="197"/>
                  </a:lnTo>
                  <a:lnTo>
                    <a:pt x="1938" y="191"/>
                  </a:lnTo>
                  <a:lnTo>
                    <a:pt x="1936" y="187"/>
                  </a:lnTo>
                  <a:lnTo>
                    <a:pt x="1936" y="187"/>
                  </a:lnTo>
                  <a:lnTo>
                    <a:pt x="1931" y="188"/>
                  </a:lnTo>
                  <a:lnTo>
                    <a:pt x="1929" y="192"/>
                  </a:lnTo>
                  <a:lnTo>
                    <a:pt x="1923" y="201"/>
                  </a:lnTo>
                  <a:lnTo>
                    <a:pt x="1913" y="223"/>
                  </a:lnTo>
                  <a:lnTo>
                    <a:pt x="1913" y="223"/>
                  </a:lnTo>
                  <a:lnTo>
                    <a:pt x="1903" y="247"/>
                  </a:lnTo>
                  <a:lnTo>
                    <a:pt x="1898" y="257"/>
                  </a:lnTo>
                  <a:lnTo>
                    <a:pt x="1895" y="260"/>
                  </a:lnTo>
                  <a:lnTo>
                    <a:pt x="1891" y="263"/>
                  </a:lnTo>
                  <a:lnTo>
                    <a:pt x="1891" y="263"/>
                  </a:lnTo>
                  <a:lnTo>
                    <a:pt x="1892" y="253"/>
                  </a:lnTo>
                  <a:lnTo>
                    <a:pt x="1895" y="243"/>
                  </a:lnTo>
                  <a:lnTo>
                    <a:pt x="1902" y="226"/>
                  </a:lnTo>
                  <a:lnTo>
                    <a:pt x="1910" y="209"/>
                  </a:lnTo>
                  <a:lnTo>
                    <a:pt x="1913" y="201"/>
                  </a:lnTo>
                  <a:lnTo>
                    <a:pt x="1916" y="192"/>
                  </a:lnTo>
                  <a:lnTo>
                    <a:pt x="1916" y="192"/>
                  </a:lnTo>
                  <a:lnTo>
                    <a:pt x="1896" y="222"/>
                  </a:lnTo>
                  <a:lnTo>
                    <a:pt x="1896" y="222"/>
                  </a:lnTo>
                  <a:lnTo>
                    <a:pt x="1888" y="239"/>
                  </a:lnTo>
                  <a:lnTo>
                    <a:pt x="1882" y="247"/>
                  </a:lnTo>
                  <a:lnTo>
                    <a:pt x="1875" y="253"/>
                  </a:lnTo>
                  <a:lnTo>
                    <a:pt x="1875" y="253"/>
                  </a:lnTo>
                  <a:lnTo>
                    <a:pt x="1877" y="242"/>
                  </a:lnTo>
                  <a:lnTo>
                    <a:pt x="1881" y="232"/>
                  </a:lnTo>
                  <a:lnTo>
                    <a:pt x="1885" y="222"/>
                  </a:lnTo>
                  <a:lnTo>
                    <a:pt x="1891" y="213"/>
                  </a:lnTo>
                  <a:lnTo>
                    <a:pt x="1903" y="197"/>
                  </a:lnTo>
                  <a:lnTo>
                    <a:pt x="1909" y="187"/>
                  </a:lnTo>
                  <a:lnTo>
                    <a:pt x="1912" y="177"/>
                  </a:lnTo>
                  <a:lnTo>
                    <a:pt x="1912" y="177"/>
                  </a:lnTo>
                  <a:lnTo>
                    <a:pt x="1907" y="176"/>
                  </a:lnTo>
                  <a:lnTo>
                    <a:pt x="1903" y="176"/>
                  </a:lnTo>
                  <a:lnTo>
                    <a:pt x="1900" y="177"/>
                  </a:lnTo>
                  <a:lnTo>
                    <a:pt x="1898" y="180"/>
                  </a:lnTo>
                  <a:lnTo>
                    <a:pt x="1893" y="187"/>
                  </a:lnTo>
                  <a:lnTo>
                    <a:pt x="1889" y="194"/>
                  </a:lnTo>
                  <a:lnTo>
                    <a:pt x="1889" y="194"/>
                  </a:lnTo>
                  <a:lnTo>
                    <a:pt x="1872" y="218"/>
                  </a:lnTo>
                  <a:lnTo>
                    <a:pt x="1864" y="230"/>
                  </a:lnTo>
                  <a:lnTo>
                    <a:pt x="1857" y="244"/>
                  </a:lnTo>
                  <a:lnTo>
                    <a:pt x="1857" y="244"/>
                  </a:lnTo>
                  <a:lnTo>
                    <a:pt x="1853" y="260"/>
                  </a:lnTo>
                  <a:lnTo>
                    <a:pt x="1851" y="264"/>
                  </a:lnTo>
                  <a:lnTo>
                    <a:pt x="1849" y="267"/>
                  </a:lnTo>
                  <a:lnTo>
                    <a:pt x="1846" y="270"/>
                  </a:lnTo>
                  <a:lnTo>
                    <a:pt x="1841" y="270"/>
                  </a:lnTo>
                  <a:lnTo>
                    <a:pt x="1841" y="270"/>
                  </a:lnTo>
                  <a:lnTo>
                    <a:pt x="1837" y="265"/>
                  </a:lnTo>
                  <a:lnTo>
                    <a:pt x="1837" y="260"/>
                  </a:lnTo>
                  <a:lnTo>
                    <a:pt x="1837" y="253"/>
                  </a:lnTo>
                  <a:lnTo>
                    <a:pt x="1839" y="246"/>
                  </a:lnTo>
                  <a:lnTo>
                    <a:pt x="1843" y="233"/>
                  </a:lnTo>
                  <a:lnTo>
                    <a:pt x="1844" y="227"/>
                  </a:lnTo>
                  <a:lnTo>
                    <a:pt x="1846" y="223"/>
                  </a:lnTo>
                  <a:lnTo>
                    <a:pt x="1846" y="223"/>
                  </a:lnTo>
                  <a:close/>
                  <a:moveTo>
                    <a:pt x="567" y="396"/>
                  </a:moveTo>
                  <a:lnTo>
                    <a:pt x="567" y="396"/>
                  </a:lnTo>
                  <a:lnTo>
                    <a:pt x="572" y="397"/>
                  </a:lnTo>
                  <a:lnTo>
                    <a:pt x="575" y="399"/>
                  </a:lnTo>
                  <a:lnTo>
                    <a:pt x="578" y="400"/>
                  </a:lnTo>
                  <a:lnTo>
                    <a:pt x="578" y="400"/>
                  </a:lnTo>
                  <a:lnTo>
                    <a:pt x="578" y="396"/>
                  </a:lnTo>
                  <a:lnTo>
                    <a:pt x="578" y="390"/>
                  </a:lnTo>
                  <a:lnTo>
                    <a:pt x="577" y="381"/>
                  </a:lnTo>
                  <a:lnTo>
                    <a:pt x="577" y="381"/>
                  </a:lnTo>
                  <a:lnTo>
                    <a:pt x="579" y="376"/>
                  </a:lnTo>
                  <a:lnTo>
                    <a:pt x="582" y="375"/>
                  </a:lnTo>
                  <a:lnTo>
                    <a:pt x="585" y="373"/>
                  </a:lnTo>
                  <a:lnTo>
                    <a:pt x="588" y="373"/>
                  </a:lnTo>
                  <a:lnTo>
                    <a:pt x="595" y="375"/>
                  </a:lnTo>
                  <a:lnTo>
                    <a:pt x="601" y="381"/>
                  </a:lnTo>
                  <a:lnTo>
                    <a:pt x="601" y="381"/>
                  </a:lnTo>
                  <a:lnTo>
                    <a:pt x="596" y="366"/>
                  </a:lnTo>
                  <a:lnTo>
                    <a:pt x="595" y="359"/>
                  </a:lnTo>
                  <a:lnTo>
                    <a:pt x="595" y="352"/>
                  </a:lnTo>
                  <a:lnTo>
                    <a:pt x="595" y="352"/>
                  </a:lnTo>
                  <a:lnTo>
                    <a:pt x="585" y="345"/>
                  </a:lnTo>
                  <a:lnTo>
                    <a:pt x="577" y="338"/>
                  </a:lnTo>
                  <a:lnTo>
                    <a:pt x="570" y="331"/>
                  </a:lnTo>
                  <a:lnTo>
                    <a:pt x="560" y="326"/>
                  </a:lnTo>
                  <a:lnTo>
                    <a:pt x="560" y="326"/>
                  </a:lnTo>
                  <a:lnTo>
                    <a:pt x="560" y="344"/>
                  </a:lnTo>
                  <a:lnTo>
                    <a:pt x="563" y="362"/>
                  </a:lnTo>
                  <a:lnTo>
                    <a:pt x="565" y="379"/>
                  </a:lnTo>
                  <a:lnTo>
                    <a:pt x="567" y="396"/>
                  </a:lnTo>
                  <a:lnTo>
                    <a:pt x="567" y="396"/>
                  </a:lnTo>
                  <a:close/>
                  <a:moveTo>
                    <a:pt x="1615" y="343"/>
                  </a:moveTo>
                  <a:lnTo>
                    <a:pt x="1615" y="343"/>
                  </a:lnTo>
                  <a:lnTo>
                    <a:pt x="1607" y="338"/>
                  </a:lnTo>
                  <a:lnTo>
                    <a:pt x="1599" y="334"/>
                  </a:lnTo>
                  <a:lnTo>
                    <a:pt x="1590" y="331"/>
                  </a:lnTo>
                  <a:lnTo>
                    <a:pt x="1586" y="330"/>
                  </a:lnTo>
                  <a:lnTo>
                    <a:pt x="1583" y="331"/>
                  </a:lnTo>
                  <a:lnTo>
                    <a:pt x="1583" y="331"/>
                  </a:lnTo>
                  <a:lnTo>
                    <a:pt x="1589" y="337"/>
                  </a:lnTo>
                  <a:lnTo>
                    <a:pt x="1597" y="340"/>
                  </a:lnTo>
                  <a:lnTo>
                    <a:pt x="1606" y="343"/>
                  </a:lnTo>
                  <a:lnTo>
                    <a:pt x="1615" y="343"/>
                  </a:lnTo>
                  <a:lnTo>
                    <a:pt x="1615" y="343"/>
                  </a:lnTo>
                  <a:close/>
                  <a:moveTo>
                    <a:pt x="1524" y="424"/>
                  </a:moveTo>
                  <a:lnTo>
                    <a:pt x="1524" y="424"/>
                  </a:lnTo>
                  <a:lnTo>
                    <a:pt x="1513" y="454"/>
                  </a:lnTo>
                  <a:lnTo>
                    <a:pt x="1507" y="470"/>
                  </a:lnTo>
                  <a:lnTo>
                    <a:pt x="1503" y="486"/>
                  </a:lnTo>
                  <a:lnTo>
                    <a:pt x="1503" y="486"/>
                  </a:lnTo>
                  <a:lnTo>
                    <a:pt x="1512" y="493"/>
                  </a:lnTo>
                  <a:lnTo>
                    <a:pt x="1521" y="501"/>
                  </a:lnTo>
                  <a:lnTo>
                    <a:pt x="1521" y="501"/>
                  </a:lnTo>
                  <a:lnTo>
                    <a:pt x="1535" y="475"/>
                  </a:lnTo>
                  <a:lnTo>
                    <a:pt x="1548" y="446"/>
                  </a:lnTo>
                  <a:lnTo>
                    <a:pt x="1558" y="417"/>
                  </a:lnTo>
                  <a:lnTo>
                    <a:pt x="1566" y="388"/>
                  </a:lnTo>
                  <a:lnTo>
                    <a:pt x="1566" y="388"/>
                  </a:lnTo>
                  <a:lnTo>
                    <a:pt x="1565" y="393"/>
                  </a:lnTo>
                  <a:lnTo>
                    <a:pt x="1564" y="395"/>
                  </a:lnTo>
                  <a:lnTo>
                    <a:pt x="1561" y="395"/>
                  </a:lnTo>
                  <a:lnTo>
                    <a:pt x="1561" y="395"/>
                  </a:lnTo>
                  <a:lnTo>
                    <a:pt x="1557" y="395"/>
                  </a:lnTo>
                  <a:lnTo>
                    <a:pt x="1554" y="393"/>
                  </a:lnTo>
                  <a:lnTo>
                    <a:pt x="1551" y="390"/>
                  </a:lnTo>
                  <a:lnTo>
                    <a:pt x="1551" y="385"/>
                  </a:lnTo>
                  <a:lnTo>
                    <a:pt x="1551" y="385"/>
                  </a:lnTo>
                  <a:lnTo>
                    <a:pt x="1554" y="383"/>
                  </a:lnTo>
                  <a:lnTo>
                    <a:pt x="1558" y="382"/>
                  </a:lnTo>
                  <a:lnTo>
                    <a:pt x="1558" y="382"/>
                  </a:lnTo>
                  <a:lnTo>
                    <a:pt x="1562" y="382"/>
                  </a:lnTo>
                  <a:lnTo>
                    <a:pt x="1565" y="385"/>
                  </a:lnTo>
                  <a:lnTo>
                    <a:pt x="1568" y="386"/>
                  </a:lnTo>
                  <a:lnTo>
                    <a:pt x="1569" y="386"/>
                  </a:lnTo>
                  <a:lnTo>
                    <a:pt x="1571" y="385"/>
                  </a:lnTo>
                  <a:lnTo>
                    <a:pt x="1571" y="385"/>
                  </a:lnTo>
                  <a:lnTo>
                    <a:pt x="1576" y="365"/>
                  </a:lnTo>
                  <a:lnTo>
                    <a:pt x="1583" y="347"/>
                  </a:lnTo>
                  <a:lnTo>
                    <a:pt x="1583" y="347"/>
                  </a:lnTo>
                  <a:lnTo>
                    <a:pt x="1579" y="344"/>
                  </a:lnTo>
                  <a:lnTo>
                    <a:pt x="1576" y="341"/>
                  </a:lnTo>
                  <a:lnTo>
                    <a:pt x="1575" y="338"/>
                  </a:lnTo>
                  <a:lnTo>
                    <a:pt x="1571" y="337"/>
                  </a:lnTo>
                  <a:lnTo>
                    <a:pt x="1571" y="337"/>
                  </a:lnTo>
                  <a:lnTo>
                    <a:pt x="1547" y="381"/>
                  </a:lnTo>
                  <a:lnTo>
                    <a:pt x="1524" y="424"/>
                  </a:lnTo>
                  <a:lnTo>
                    <a:pt x="1524" y="424"/>
                  </a:lnTo>
                  <a:close/>
                  <a:moveTo>
                    <a:pt x="1592" y="352"/>
                  </a:moveTo>
                  <a:lnTo>
                    <a:pt x="1592" y="352"/>
                  </a:lnTo>
                  <a:lnTo>
                    <a:pt x="1576" y="390"/>
                  </a:lnTo>
                  <a:lnTo>
                    <a:pt x="1562" y="430"/>
                  </a:lnTo>
                  <a:lnTo>
                    <a:pt x="1548" y="468"/>
                  </a:lnTo>
                  <a:lnTo>
                    <a:pt x="1531" y="507"/>
                  </a:lnTo>
                  <a:lnTo>
                    <a:pt x="1531" y="507"/>
                  </a:lnTo>
                  <a:lnTo>
                    <a:pt x="1547" y="510"/>
                  </a:lnTo>
                  <a:lnTo>
                    <a:pt x="1555" y="511"/>
                  </a:lnTo>
                  <a:lnTo>
                    <a:pt x="1564" y="510"/>
                  </a:lnTo>
                  <a:lnTo>
                    <a:pt x="1564" y="510"/>
                  </a:lnTo>
                  <a:lnTo>
                    <a:pt x="1568" y="503"/>
                  </a:lnTo>
                  <a:lnTo>
                    <a:pt x="1573" y="498"/>
                  </a:lnTo>
                  <a:lnTo>
                    <a:pt x="1573" y="498"/>
                  </a:lnTo>
                  <a:lnTo>
                    <a:pt x="1578" y="483"/>
                  </a:lnTo>
                  <a:lnTo>
                    <a:pt x="1582" y="466"/>
                  </a:lnTo>
                  <a:lnTo>
                    <a:pt x="1593" y="431"/>
                  </a:lnTo>
                  <a:lnTo>
                    <a:pt x="1606" y="395"/>
                  </a:lnTo>
                  <a:lnTo>
                    <a:pt x="1610" y="376"/>
                  </a:lnTo>
                  <a:lnTo>
                    <a:pt x="1613" y="358"/>
                  </a:lnTo>
                  <a:lnTo>
                    <a:pt x="1613" y="358"/>
                  </a:lnTo>
                  <a:lnTo>
                    <a:pt x="1603" y="354"/>
                  </a:lnTo>
                  <a:lnTo>
                    <a:pt x="1597" y="352"/>
                  </a:lnTo>
                  <a:lnTo>
                    <a:pt x="1592" y="352"/>
                  </a:lnTo>
                  <a:lnTo>
                    <a:pt x="1592" y="352"/>
                  </a:lnTo>
                  <a:close/>
                  <a:moveTo>
                    <a:pt x="1850" y="382"/>
                  </a:moveTo>
                  <a:lnTo>
                    <a:pt x="1850" y="382"/>
                  </a:lnTo>
                  <a:lnTo>
                    <a:pt x="1847" y="379"/>
                  </a:lnTo>
                  <a:lnTo>
                    <a:pt x="1846" y="376"/>
                  </a:lnTo>
                  <a:lnTo>
                    <a:pt x="1846" y="376"/>
                  </a:lnTo>
                  <a:lnTo>
                    <a:pt x="1837" y="376"/>
                  </a:lnTo>
                  <a:lnTo>
                    <a:pt x="1829" y="376"/>
                  </a:lnTo>
                  <a:lnTo>
                    <a:pt x="1823" y="373"/>
                  </a:lnTo>
                  <a:lnTo>
                    <a:pt x="1816" y="369"/>
                  </a:lnTo>
                  <a:lnTo>
                    <a:pt x="1805" y="362"/>
                  </a:lnTo>
                  <a:lnTo>
                    <a:pt x="1799" y="361"/>
                  </a:lnTo>
                  <a:lnTo>
                    <a:pt x="1792" y="361"/>
                  </a:lnTo>
                  <a:lnTo>
                    <a:pt x="1792" y="361"/>
                  </a:lnTo>
                  <a:lnTo>
                    <a:pt x="1794" y="362"/>
                  </a:lnTo>
                  <a:lnTo>
                    <a:pt x="1792" y="364"/>
                  </a:lnTo>
                  <a:lnTo>
                    <a:pt x="1792" y="366"/>
                  </a:lnTo>
                  <a:lnTo>
                    <a:pt x="1792" y="371"/>
                  </a:lnTo>
                  <a:lnTo>
                    <a:pt x="1792" y="371"/>
                  </a:lnTo>
                  <a:lnTo>
                    <a:pt x="1805" y="375"/>
                  </a:lnTo>
                  <a:lnTo>
                    <a:pt x="1820" y="381"/>
                  </a:lnTo>
                  <a:lnTo>
                    <a:pt x="1834" y="382"/>
                  </a:lnTo>
                  <a:lnTo>
                    <a:pt x="1841" y="382"/>
                  </a:lnTo>
                  <a:lnTo>
                    <a:pt x="1850" y="382"/>
                  </a:lnTo>
                  <a:lnTo>
                    <a:pt x="1850" y="382"/>
                  </a:lnTo>
                  <a:close/>
                  <a:moveTo>
                    <a:pt x="610" y="372"/>
                  </a:moveTo>
                  <a:lnTo>
                    <a:pt x="610" y="372"/>
                  </a:lnTo>
                  <a:lnTo>
                    <a:pt x="615" y="381"/>
                  </a:lnTo>
                  <a:lnTo>
                    <a:pt x="616" y="386"/>
                  </a:lnTo>
                  <a:lnTo>
                    <a:pt x="617" y="390"/>
                  </a:lnTo>
                  <a:lnTo>
                    <a:pt x="617" y="390"/>
                  </a:lnTo>
                  <a:lnTo>
                    <a:pt x="616" y="393"/>
                  </a:lnTo>
                  <a:lnTo>
                    <a:pt x="613" y="396"/>
                  </a:lnTo>
                  <a:lnTo>
                    <a:pt x="608" y="397"/>
                  </a:lnTo>
                  <a:lnTo>
                    <a:pt x="608" y="397"/>
                  </a:lnTo>
                  <a:lnTo>
                    <a:pt x="620" y="417"/>
                  </a:lnTo>
                  <a:lnTo>
                    <a:pt x="634" y="435"/>
                  </a:lnTo>
                  <a:lnTo>
                    <a:pt x="643" y="444"/>
                  </a:lnTo>
                  <a:lnTo>
                    <a:pt x="652" y="451"/>
                  </a:lnTo>
                  <a:lnTo>
                    <a:pt x="662" y="455"/>
                  </a:lnTo>
                  <a:lnTo>
                    <a:pt x="674" y="458"/>
                  </a:lnTo>
                  <a:lnTo>
                    <a:pt x="674" y="458"/>
                  </a:lnTo>
                  <a:lnTo>
                    <a:pt x="678" y="451"/>
                  </a:lnTo>
                  <a:lnTo>
                    <a:pt x="679" y="445"/>
                  </a:lnTo>
                  <a:lnTo>
                    <a:pt x="679" y="439"/>
                  </a:lnTo>
                  <a:lnTo>
                    <a:pt x="678" y="434"/>
                  </a:lnTo>
                  <a:lnTo>
                    <a:pt x="675" y="428"/>
                  </a:lnTo>
                  <a:lnTo>
                    <a:pt x="672" y="424"/>
                  </a:lnTo>
                  <a:lnTo>
                    <a:pt x="662" y="414"/>
                  </a:lnTo>
                  <a:lnTo>
                    <a:pt x="641" y="397"/>
                  </a:lnTo>
                  <a:lnTo>
                    <a:pt x="633" y="388"/>
                  </a:lnTo>
                  <a:lnTo>
                    <a:pt x="630" y="383"/>
                  </a:lnTo>
                  <a:lnTo>
                    <a:pt x="629" y="379"/>
                  </a:lnTo>
                  <a:lnTo>
                    <a:pt x="629" y="379"/>
                  </a:lnTo>
                  <a:lnTo>
                    <a:pt x="624" y="379"/>
                  </a:lnTo>
                  <a:lnTo>
                    <a:pt x="622" y="378"/>
                  </a:lnTo>
                  <a:lnTo>
                    <a:pt x="616" y="373"/>
                  </a:lnTo>
                  <a:lnTo>
                    <a:pt x="613" y="371"/>
                  </a:lnTo>
                  <a:lnTo>
                    <a:pt x="612" y="371"/>
                  </a:lnTo>
                  <a:lnTo>
                    <a:pt x="610" y="372"/>
                  </a:lnTo>
                  <a:lnTo>
                    <a:pt x="610" y="372"/>
                  </a:lnTo>
                  <a:close/>
                  <a:moveTo>
                    <a:pt x="1780" y="379"/>
                  </a:moveTo>
                  <a:lnTo>
                    <a:pt x="1780" y="379"/>
                  </a:lnTo>
                  <a:lnTo>
                    <a:pt x="1764" y="400"/>
                  </a:lnTo>
                  <a:lnTo>
                    <a:pt x="1750" y="421"/>
                  </a:lnTo>
                  <a:lnTo>
                    <a:pt x="1750" y="421"/>
                  </a:lnTo>
                  <a:lnTo>
                    <a:pt x="1745" y="430"/>
                  </a:lnTo>
                  <a:lnTo>
                    <a:pt x="1738" y="438"/>
                  </a:lnTo>
                  <a:lnTo>
                    <a:pt x="1725" y="455"/>
                  </a:lnTo>
                  <a:lnTo>
                    <a:pt x="1721" y="463"/>
                  </a:lnTo>
                  <a:lnTo>
                    <a:pt x="1719" y="466"/>
                  </a:lnTo>
                  <a:lnTo>
                    <a:pt x="1719" y="470"/>
                  </a:lnTo>
                  <a:lnTo>
                    <a:pt x="1721" y="473"/>
                  </a:lnTo>
                  <a:lnTo>
                    <a:pt x="1722" y="477"/>
                  </a:lnTo>
                  <a:lnTo>
                    <a:pt x="1726" y="482"/>
                  </a:lnTo>
                  <a:lnTo>
                    <a:pt x="1731" y="484"/>
                  </a:lnTo>
                  <a:lnTo>
                    <a:pt x="1731" y="484"/>
                  </a:lnTo>
                  <a:lnTo>
                    <a:pt x="1736" y="476"/>
                  </a:lnTo>
                  <a:lnTo>
                    <a:pt x="1740" y="469"/>
                  </a:lnTo>
                  <a:lnTo>
                    <a:pt x="1746" y="461"/>
                  </a:lnTo>
                  <a:lnTo>
                    <a:pt x="1749" y="451"/>
                  </a:lnTo>
                  <a:lnTo>
                    <a:pt x="1749" y="451"/>
                  </a:lnTo>
                  <a:lnTo>
                    <a:pt x="1756" y="444"/>
                  </a:lnTo>
                  <a:lnTo>
                    <a:pt x="1761" y="437"/>
                  </a:lnTo>
                  <a:lnTo>
                    <a:pt x="1773" y="417"/>
                  </a:lnTo>
                  <a:lnTo>
                    <a:pt x="1773" y="417"/>
                  </a:lnTo>
                  <a:lnTo>
                    <a:pt x="1778" y="407"/>
                  </a:lnTo>
                  <a:lnTo>
                    <a:pt x="1783" y="397"/>
                  </a:lnTo>
                  <a:lnTo>
                    <a:pt x="1784" y="388"/>
                  </a:lnTo>
                  <a:lnTo>
                    <a:pt x="1785" y="383"/>
                  </a:lnTo>
                  <a:lnTo>
                    <a:pt x="1784" y="379"/>
                  </a:lnTo>
                  <a:lnTo>
                    <a:pt x="1784" y="379"/>
                  </a:lnTo>
                  <a:lnTo>
                    <a:pt x="1780" y="379"/>
                  </a:lnTo>
                  <a:lnTo>
                    <a:pt x="1780" y="379"/>
                  </a:lnTo>
                  <a:close/>
                  <a:moveTo>
                    <a:pt x="1799" y="386"/>
                  </a:moveTo>
                  <a:lnTo>
                    <a:pt x="1799" y="386"/>
                  </a:lnTo>
                  <a:lnTo>
                    <a:pt x="1769" y="439"/>
                  </a:lnTo>
                  <a:lnTo>
                    <a:pt x="1736" y="493"/>
                  </a:lnTo>
                  <a:lnTo>
                    <a:pt x="1736" y="493"/>
                  </a:lnTo>
                  <a:lnTo>
                    <a:pt x="1740" y="497"/>
                  </a:lnTo>
                  <a:lnTo>
                    <a:pt x="1746" y="500"/>
                  </a:lnTo>
                  <a:lnTo>
                    <a:pt x="1757" y="504"/>
                  </a:lnTo>
                  <a:lnTo>
                    <a:pt x="1770" y="505"/>
                  </a:lnTo>
                  <a:lnTo>
                    <a:pt x="1783" y="504"/>
                  </a:lnTo>
                  <a:lnTo>
                    <a:pt x="1783" y="504"/>
                  </a:lnTo>
                  <a:lnTo>
                    <a:pt x="1791" y="491"/>
                  </a:lnTo>
                  <a:lnTo>
                    <a:pt x="1798" y="479"/>
                  </a:lnTo>
                  <a:lnTo>
                    <a:pt x="1811" y="451"/>
                  </a:lnTo>
                  <a:lnTo>
                    <a:pt x="1822" y="423"/>
                  </a:lnTo>
                  <a:lnTo>
                    <a:pt x="1834" y="393"/>
                  </a:lnTo>
                  <a:lnTo>
                    <a:pt x="1834" y="393"/>
                  </a:lnTo>
                  <a:lnTo>
                    <a:pt x="1825" y="390"/>
                  </a:lnTo>
                  <a:lnTo>
                    <a:pt x="1818" y="389"/>
                  </a:lnTo>
                  <a:lnTo>
                    <a:pt x="1799" y="386"/>
                  </a:lnTo>
                  <a:lnTo>
                    <a:pt x="1799" y="386"/>
                  </a:lnTo>
                  <a:close/>
                  <a:moveTo>
                    <a:pt x="592" y="504"/>
                  </a:moveTo>
                  <a:lnTo>
                    <a:pt x="592" y="504"/>
                  </a:lnTo>
                  <a:lnTo>
                    <a:pt x="598" y="504"/>
                  </a:lnTo>
                  <a:lnTo>
                    <a:pt x="603" y="503"/>
                  </a:lnTo>
                  <a:lnTo>
                    <a:pt x="608" y="500"/>
                  </a:lnTo>
                  <a:lnTo>
                    <a:pt x="609" y="496"/>
                  </a:lnTo>
                  <a:lnTo>
                    <a:pt x="610" y="491"/>
                  </a:lnTo>
                  <a:lnTo>
                    <a:pt x="610" y="486"/>
                  </a:lnTo>
                  <a:lnTo>
                    <a:pt x="609" y="475"/>
                  </a:lnTo>
                  <a:lnTo>
                    <a:pt x="602" y="448"/>
                  </a:lnTo>
                  <a:lnTo>
                    <a:pt x="599" y="435"/>
                  </a:lnTo>
                  <a:lnTo>
                    <a:pt x="599" y="427"/>
                  </a:lnTo>
                  <a:lnTo>
                    <a:pt x="599" y="427"/>
                  </a:lnTo>
                  <a:lnTo>
                    <a:pt x="605" y="435"/>
                  </a:lnTo>
                  <a:lnTo>
                    <a:pt x="609" y="444"/>
                  </a:lnTo>
                  <a:lnTo>
                    <a:pt x="617" y="465"/>
                  </a:lnTo>
                  <a:lnTo>
                    <a:pt x="617" y="465"/>
                  </a:lnTo>
                  <a:lnTo>
                    <a:pt x="619" y="465"/>
                  </a:lnTo>
                  <a:lnTo>
                    <a:pt x="622" y="465"/>
                  </a:lnTo>
                  <a:lnTo>
                    <a:pt x="626" y="468"/>
                  </a:lnTo>
                  <a:lnTo>
                    <a:pt x="630" y="469"/>
                  </a:lnTo>
                  <a:lnTo>
                    <a:pt x="631" y="468"/>
                  </a:lnTo>
                  <a:lnTo>
                    <a:pt x="634" y="466"/>
                  </a:lnTo>
                  <a:lnTo>
                    <a:pt x="634" y="466"/>
                  </a:lnTo>
                  <a:lnTo>
                    <a:pt x="633" y="463"/>
                  </a:lnTo>
                  <a:lnTo>
                    <a:pt x="631" y="459"/>
                  </a:lnTo>
                  <a:lnTo>
                    <a:pt x="631" y="452"/>
                  </a:lnTo>
                  <a:lnTo>
                    <a:pt x="633" y="446"/>
                  </a:lnTo>
                  <a:lnTo>
                    <a:pt x="633" y="446"/>
                  </a:lnTo>
                  <a:lnTo>
                    <a:pt x="622" y="432"/>
                  </a:lnTo>
                  <a:lnTo>
                    <a:pt x="612" y="417"/>
                  </a:lnTo>
                  <a:lnTo>
                    <a:pt x="602" y="403"/>
                  </a:lnTo>
                  <a:lnTo>
                    <a:pt x="596" y="396"/>
                  </a:lnTo>
                  <a:lnTo>
                    <a:pt x="591" y="389"/>
                  </a:lnTo>
                  <a:lnTo>
                    <a:pt x="591" y="389"/>
                  </a:lnTo>
                  <a:lnTo>
                    <a:pt x="589" y="397"/>
                  </a:lnTo>
                  <a:lnTo>
                    <a:pt x="588" y="404"/>
                  </a:lnTo>
                  <a:lnTo>
                    <a:pt x="584" y="410"/>
                  </a:lnTo>
                  <a:lnTo>
                    <a:pt x="577" y="413"/>
                  </a:lnTo>
                  <a:lnTo>
                    <a:pt x="577" y="413"/>
                  </a:lnTo>
                  <a:lnTo>
                    <a:pt x="572" y="410"/>
                  </a:lnTo>
                  <a:lnTo>
                    <a:pt x="571" y="409"/>
                  </a:lnTo>
                  <a:lnTo>
                    <a:pt x="570" y="409"/>
                  </a:lnTo>
                  <a:lnTo>
                    <a:pt x="570" y="409"/>
                  </a:lnTo>
                  <a:lnTo>
                    <a:pt x="574" y="420"/>
                  </a:lnTo>
                  <a:lnTo>
                    <a:pt x="577" y="432"/>
                  </a:lnTo>
                  <a:lnTo>
                    <a:pt x="579" y="458"/>
                  </a:lnTo>
                  <a:lnTo>
                    <a:pt x="584" y="482"/>
                  </a:lnTo>
                  <a:lnTo>
                    <a:pt x="588" y="494"/>
                  </a:lnTo>
                  <a:lnTo>
                    <a:pt x="592" y="504"/>
                  </a:lnTo>
                  <a:lnTo>
                    <a:pt x="592" y="504"/>
                  </a:lnTo>
                  <a:close/>
                  <a:moveTo>
                    <a:pt x="1190" y="409"/>
                  </a:moveTo>
                  <a:lnTo>
                    <a:pt x="1190" y="409"/>
                  </a:lnTo>
                  <a:lnTo>
                    <a:pt x="1193" y="413"/>
                  </a:lnTo>
                  <a:lnTo>
                    <a:pt x="1196" y="416"/>
                  </a:lnTo>
                  <a:lnTo>
                    <a:pt x="1200" y="418"/>
                  </a:lnTo>
                  <a:lnTo>
                    <a:pt x="1203" y="420"/>
                  </a:lnTo>
                  <a:lnTo>
                    <a:pt x="1207" y="420"/>
                  </a:lnTo>
                  <a:lnTo>
                    <a:pt x="1211" y="420"/>
                  </a:lnTo>
                  <a:lnTo>
                    <a:pt x="1215" y="418"/>
                  </a:lnTo>
                  <a:lnTo>
                    <a:pt x="1220" y="416"/>
                  </a:lnTo>
                  <a:lnTo>
                    <a:pt x="1220" y="416"/>
                  </a:lnTo>
                  <a:lnTo>
                    <a:pt x="1213" y="411"/>
                  </a:lnTo>
                  <a:lnTo>
                    <a:pt x="1206" y="407"/>
                  </a:lnTo>
                  <a:lnTo>
                    <a:pt x="1203" y="406"/>
                  </a:lnTo>
                  <a:lnTo>
                    <a:pt x="1199" y="406"/>
                  </a:lnTo>
                  <a:lnTo>
                    <a:pt x="1194" y="407"/>
                  </a:lnTo>
                  <a:lnTo>
                    <a:pt x="1190" y="409"/>
                  </a:lnTo>
                  <a:lnTo>
                    <a:pt x="1190" y="409"/>
                  </a:lnTo>
                  <a:close/>
                  <a:moveTo>
                    <a:pt x="1123" y="556"/>
                  </a:moveTo>
                  <a:lnTo>
                    <a:pt x="1123" y="556"/>
                  </a:lnTo>
                  <a:lnTo>
                    <a:pt x="1126" y="556"/>
                  </a:lnTo>
                  <a:lnTo>
                    <a:pt x="1128" y="555"/>
                  </a:lnTo>
                  <a:lnTo>
                    <a:pt x="1130" y="553"/>
                  </a:lnTo>
                  <a:lnTo>
                    <a:pt x="1130" y="552"/>
                  </a:lnTo>
                  <a:lnTo>
                    <a:pt x="1130" y="546"/>
                  </a:lnTo>
                  <a:lnTo>
                    <a:pt x="1131" y="541"/>
                  </a:lnTo>
                  <a:lnTo>
                    <a:pt x="1131" y="541"/>
                  </a:lnTo>
                  <a:lnTo>
                    <a:pt x="1138" y="524"/>
                  </a:lnTo>
                  <a:lnTo>
                    <a:pt x="1148" y="510"/>
                  </a:lnTo>
                  <a:lnTo>
                    <a:pt x="1166" y="482"/>
                  </a:lnTo>
                  <a:lnTo>
                    <a:pt x="1186" y="455"/>
                  </a:lnTo>
                  <a:lnTo>
                    <a:pt x="1208" y="428"/>
                  </a:lnTo>
                  <a:lnTo>
                    <a:pt x="1208" y="428"/>
                  </a:lnTo>
                  <a:lnTo>
                    <a:pt x="1201" y="427"/>
                  </a:lnTo>
                  <a:lnTo>
                    <a:pt x="1194" y="425"/>
                  </a:lnTo>
                  <a:lnTo>
                    <a:pt x="1189" y="421"/>
                  </a:lnTo>
                  <a:lnTo>
                    <a:pt x="1182" y="418"/>
                  </a:lnTo>
                  <a:lnTo>
                    <a:pt x="1182" y="418"/>
                  </a:lnTo>
                  <a:lnTo>
                    <a:pt x="1173" y="434"/>
                  </a:lnTo>
                  <a:lnTo>
                    <a:pt x="1163" y="449"/>
                  </a:lnTo>
                  <a:lnTo>
                    <a:pt x="1148" y="482"/>
                  </a:lnTo>
                  <a:lnTo>
                    <a:pt x="1134" y="518"/>
                  </a:lnTo>
                  <a:lnTo>
                    <a:pt x="1123" y="556"/>
                  </a:lnTo>
                  <a:lnTo>
                    <a:pt x="1123" y="556"/>
                  </a:lnTo>
                  <a:close/>
                  <a:moveTo>
                    <a:pt x="668" y="470"/>
                  </a:moveTo>
                  <a:lnTo>
                    <a:pt x="668" y="470"/>
                  </a:lnTo>
                  <a:lnTo>
                    <a:pt x="662" y="469"/>
                  </a:lnTo>
                  <a:lnTo>
                    <a:pt x="658" y="466"/>
                  </a:lnTo>
                  <a:lnTo>
                    <a:pt x="652" y="465"/>
                  </a:lnTo>
                  <a:lnTo>
                    <a:pt x="651" y="465"/>
                  </a:lnTo>
                  <a:lnTo>
                    <a:pt x="648" y="466"/>
                  </a:lnTo>
                  <a:lnTo>
                    <a:pt x="648" y="466"/>
                  </a:lnTo>
                  <a:lnTo>
                    <a:pt x="652" y="480"/>
                  </a:lnTo>
                  <a:lnTo>
                    <a:pt x="658" y="494"/>
                  </a:lnTo>
                  <a:lnTo>
                    <a:pt x="667" y="508"/>
                  </a:lnTo>
                  <a:lnTo>
                    <a:pt x="675" y="524"/>
                  </a:lnTo>
                  <a:lnTo>
                    <a:pt x="683" y="538"/>
                  </a:lnTo>
                  <a:lnTo>
                    <a:pt x="692" y="553"/>
                  </a:lnTo>
                  <a:lnTo>
                    <a:pt x="699" y="569"/>
                  </a:lnTo>
                  <a:lnTo>
                    <a:pt x="703" y="584"/>
                  </a:lnTo>
                  <a:lnTo>
                    <a:pt x="703" y="584"/>
                  </a:lnTo>
                  <a:lnTo>
                    <a:pt x="709" y="588"/>
                  </a:lnTo>
                  <a:lnTo>
                    <a:pt x="711" y="594"/>
                  </a:lnTo>
                  <a:lnTo>
                    <a:pt x="714" y="600"/>
                  </a:lnTo>
                  <a:lnTo>
                    <a:pt x="718" y="605"/>
                  </a:lnTo>
                  <a:lnTo>
                    <a:pt x="718" y="605"/>
                  </a:lnTo>
                  <a:lnTo>
                    <a:pt x="735" y="640"/>
                  </a:lnTo>
                  <a:lnTo>
                    <a:pt x="744" y="659"/>
                  </a:lnTo>
                  <a:lnTo>
                    <a:pt x="755" y="677"/>
                  </a:lnTo>
                  <a:lnTo>
                    <a:pt x="755" y="677"/>
                  </a:lnTo>
                  <a:lnTo>
                    <a:pt x="822" y="820"/>
                  </a:lnTo>
                  <a:lnTo>
                    <a:pt x="822" y="820"/>
                  </a:lnTo>
                  <a:lnTo>
                    <a:pt x="829" y="834"/>
                  </a:lnTo>
                  <a:lnTo>
                    <a:pt x="832" y="842"/>
                  </a:lnTo>
                  <a:lnTo>
                    <a:pt x="834" y="849"/>
                  </a:lnTo>
                  <a:lnTo>
                    <a:pt x="834" y="849"/>
                  </a:lnTo>
                  <a:lnTo>
                    <a:pt x="832" y="849"/>
                  </a:lnTo>
                  <a:lnTo>
                    <a:pt x="832" y="849"/>
                  </a:lnTo>
                  <a:lnTo>
                    <a:pt x="829" y="852"/>
                  </a:lnTo>
                  <a:lnTo>
                    <a:pt x="829" y="852"/>
                  </a:lnTo>
                  <a:lnTo>
                    <a:pt x="824" y="847"/>
                  </a:lnTo>
                  <a:lnTo>
                    <a:pt x="818" y="841"/>
                  </a:lnTo>
                  <a:lnTo>
                    <a:pt x="814" y="833"/>
                  </a:lnTo>
                  <a:lnTo>
                    <a:pt x="811" y="826"/>
                  </a:lnTo>
                  <a:lnTo>
                    <a:pt x="811" y="826"/>
                  </a:lnTo>
                  <a:lnTo>
                    <a:pt x="794" y="788"/>
                  </a:lnTo>
                  <a:lnTo>
                    <a:pt x="777" y="750"/>
                  </a:lnTo>
                  <a:lnTo>
                    <a:pt x="777" y="750"/>
                  </a:lnTo>
                  <a:lnTo>
                    <a:pt x="761" y="716"/>
                  </a:lnTo>
                  <a:lnTo>
                    <a:pt x="752" y="698"/>
                  </a:lnTo>
                  <a:lnTo>
                    <a:pt x="745" y="678"/>
                  </a:lnTo>
                  <a:lnTo>
                    <a:pt x="745" y="678"/>
                  </a:lnTo>
                  <a:lnTo>
                    <a:pt x="718" y="630"/>
                  </a:lnTo>
                  <a:lnTo>
                    <a:pt x="693" y="580"/>
                  </a:lnTo>
                  <a:lnTo>
                    <a:pt x="667" y="529"/>
                  </a:lnTo>
                  <a:lnTo>
                    <a:pt x="652" y="504"/>
                  </a:lnTo>
                  <a:lnTo>
                    <a:pt x="638" y="480"/>
                  </a:lnTo>
                  <a:lnTo>
                    <a:pt x="638" y="480"/>
                  </a:lnTo>
                  <a:lnTo>
                    <a:pt x="631" y="482"/>
                  </a:lnTo>
                  <a:lnTo>
                    <a:pt x="624" y="482"/>
                  </a:lnTo>
                  <a:lnTo>
                    <a:pt x="624" y="482"/>
                  </a:lnTo>
                  <a:lnTo>
                    <a:pt x="623" y="489"/>
                  </a:lnTo>
                  <a:lnTo>
                    <a:pt x="622" y="496"/>
                  </a:lnTo>
                  <a:lnTo>
                    <a:pt x="619" y="500"/>
                  </a:lnTo>
                  <a:lnTo>
                    <a:pt x="616" y="505"/>
                  </a:lnTo>
                  <a:lnTo>
                    <a:pt x="612" y="510"/>
                  </a:lnTo>
                  <a:lnTo>
                    <a:pt x="608" y="512"/>
                  </a:lnTo>
                  <a:lnTo>
                    <a:pt x="598" y="518"/>
                  </a:lnTo>
                  <a:lnTo>
                    <a:pt x="598" y="518"/>
                  </a:lnTo>
                  <a:lnTo>
                    <a:pt x="619" y="555"/>
                  </a:lnTo>
                  <a:lnTo>
                    <a:pt x="640" y="591"/>
                  </a:lnTo>
                  <a:lnTo>
                    <a:pt x="681" y="668"/>
                  </a:lnTo>
                  <a:lnTo>
                    <a:pt x="718" y="746"/>
                  </a:lnTo>
                  <a:lnTo>
                    <a:pt x="758" y="821"/>
                  </a:lnTo>
                  <a:lnTo>
                    <a:pt x="758" y="821"/>
                  </a:lnTo>
                  <a:lnTo>
                    <a:pt x="772" y="835"/>
                  </a:lnTo>
                  <a:lnTo>
                    <a:pt x="786" y="849"/>
                  </a:lnTo>
                  <a:lnTo>
                    <a:pt x="801" y="862"/>
                  </a:lnTo>
                  <a:lnTo>
                    <a:pt x="808" y="869"/>
                  </a:lnTo>
                  <a:lnTo>
                    <a:pt x="817" y="875"/>
                  </a:lnTo>
                  <a:lnTo>
                    <a:pt x="817" y="875"/>
                  </a:lnTo>
                  <a:lnTo>
                    <a:pt x="821" y="869"/>
                  </a:lnTo>
                  <a:lnTo>
                    <a:pt x="824" y="865"/>
                  </a:lnTo>
                  <a:lnTo>
                    <a:pt x="827" y="859"/>
                  </a:lnTo>
                  <a:lnTo>
                    <a:pt x="829" y="856"/>
                  </a:lnTo>
                  <a:lnTo>
                    <a:pt x="829" y="856"/>
                  </a:lnTo>
                  <a:lnTo>
                    <a:pt x="835" y="854"/>
                  </a:lnTo>
                  <a:lnTo>
                    <a:pt x="841" y="852"/>
                  </a:lnTo>
                  <a:lnTo>
                    <a:pt x="850" y="852"/>
                  </a:lnTo>
                  <a:lnTo>
                    <a:pt x="860" y="854"/>
                  </a:lnTo>
                  <a:lnTo>
                    <a:pt x="869" y="854"/>
                  </a:lnTo>
                  <a:lnTo>
                    <a:pt x="869" y="854"/>
                  </a:lnTo>
                  <a:lnTo>
                    <a:pt x="870" y="848"/>
                  </a:lnTo>
                  <a:lnTo>
                    <a:pt x="869" y="844"/>
                  </a:lnTo>
                  <a:lnTo>
                    <a:pt x="866" y="835"/>
                  </a:lnTo>
                  <a:lnTo>
                    <a:pt x="862" y="828"/>
                  </a:lnTo>
                  <a:lnTo>
                    <a:pt x="857" y="821"/>
                  </a:lnTo>
                  <a:lnTo>
                    <a:pt x="857" y="821"/>
                  </a:lnTo>
                  <a:lnTo>
                    <a:pt x="853" y="807"/>
                  </a:lnTo>
                  <a:lnTo>
                    <a:pt x="852" y="800"/>
                  </a:lnTo>
                  <a:lnTo>
                    <a:pt x="846" y="795"/>
                  </a:lnTo>
                  <a:lnTo>
                    <a:pt x="846" y="795"/>
                  </a:lnTo>
                  <a:lnTo>
                    <a:pt x="843" y="782"/>
                  </a:lnTo>
                  <a:lnTo>
                    <a:pt x="838" y="769"/>
                  </a:lnTo>
                  <a:lnTo>
                    <a:pt x="831" y="758"/>
                  </a:lnTo>
                  <a:lnTo>
                    <a:pt x="825" y="746"/>
                  </a:lnTo>
                  <a:lnTo>
                    <a:pt x="825" y="746"/>
                  </a:lnTo>
                  <a:lnTo>
                    <a:pt x="803" y="689"/>
                  </a:lnTo>
                  <a:lnTo>
                    <a:pt x="777" y="633"/>
                  </a:lnTo>
                  <a:lnTo>
                    <a:pt x="777" y="633"/>
                  </a:lnTo>
                  <a:lnTo>
                    <a:pt x="763" y="607"/>
                  </a:lnTo>
                  <a:lnTo>
                    <a:pt x="749" y="580"/>
                  </a:lnTo>
                  <a:lnTo>
                    <a:pt x="734" y="553"/>
                  </a:lnTo>
                  <a:lnTo>
                    <a:pt x="721" y="528"/>
                  </a:lnTo>
                  <a:lnTo>
                    <a:pt x="721" y="528"/>
                  </a:lnTo>
                  <a:lnTo>
                    <a:pt x="709" y="498"/>
                  </a:lnTo>
                  <a:lnTo>
                    <a:pt x="703" y="483"/>
                  </a:lnTo>
                  <a:lnTo>
                    <a:pt x="700" y="469"/>
                  </a:lnTo>
                  <a:lnTo>
                    <a:pt x="700" y="469"/>
                  </a:lnTo>
                  <a:lnTo>
                    <a:pt x="695" y="462"/>
                  </a:lnTo>
                  <a:lnTo>
                    <a:pt x="689" y="454"/>
                  </a:lnTo>
                  <a:lnTo>
                    <a:pt x="689" y="454"/>
                  </a:lnTo>
                  <a:lnTo>
                    <a:pt x="686" y="461"/>
                  </a:lnTo>
                  <a:lnTo>
                    <a:pt x="682" y="466"/>
                  </a:lnTo>
                  <a:lnTo>
                    <a:pt x="676" y="469"/>
                  </a:lnTo>
                  <a:lnTo>
                    <a:pt x="668" y="470"/>
                  </a:lnTo>
                  <a:lnTo>
                    <a:pt x="668" y="470"/>
                  </a:lnTo>
                  <a:close/>
                  <a:moveTo>
                    <a:pt x="1085" y="514"/>
                  </a:moveTo>
                  <a:lnTo>
                    <a:pt x="1085" y="514"/>
                  </a:lnTo>
                  <a:lnTo>
                    <a:pt x="1071" y="503"/>
                  </a:lnTo>
                  <a:lnTo>
                    <a:pt x="1065" y="497"/>
                  </a:lnTo>
                  <a:lnTo>
                    <a:pt x="1060" y="491"/>
                  </a:lnTo>
                  <a:lnTo>
                    <a:pt x="1060" y="491"/>
                  </a:lnTo>
                  <a:lnTo>
                    <a:pt x="1048" y="487"/>
                  </a:lnTo>
                  <a:lnTo>
                    <a:pt x="1037" y="483"/>
                  </a:lnTo>
                  <a:lnTo>
                    <a:pt x="1026" y="480"/>
                  </a:lnTo>
                  <a:lnTo>
                    <a:pt x="1013" y="477"/>
                  </a:lnTo>
                  <a:lnTo>
                    <a:pt x="1002" y="476"/>
                  </a:lnTo>
                  <a:lnTo>
                    <a:pt x="989" y="476"/>
                  </a:lnTo>
                  <a:lnTo>
                    <a:pt x="978" y="476"/>
                  </a:lnTo>
                  <a:lnTo>
                    <a:pt x="967" y="477"/>
                  </a:lnTo>
                  <a:lnTo>
                    <a:pt x="956" y="480"/>
                  </a:lnTo>
                  <a:lnTo>
                    <a:pt x="944" y="483"/>
                  </a:lnTo>
                  <a:lnTo>
                    <a:pt x="935" y="487"/>
                  </a:lnTo>
                  <a:lnTo>
                    <a:pt x="925" y="491"/>
                  </a:lnTo>
                  <a:lnTo>
                    <a:pt x="916" y="497"/>
                  </a:lnTo>
                  <a:lnTo>
                    <a:pt x="909" y="504"/>
                  </a:lnTo>
                  <a:lnTo>
                    <a:pt x="902" y="511"/>
                  </a:lnTo>
                  <a:lnTo>
                    <a:pt x="897" y="520"/>
                  </a:lnTo>
                  <a:lnTo>
                    <a:pt x="897" y="520"/>
                  </a:lnTo>
                  <a:lnTo>
                    <a:pt x="893" y="529"/>
                  </a:lnTo>
                  <a:lnTo>
                    <a:pt x="888" y="539"/>
                  </a:lnTo>
                  <a:lnTo>
                    <a:pt x="884" y="550"/>
                  </a:lnTo>
                  <a:lnTo>
                    <a:pt x="880" y="560"/>
                  </a:lnTo>
                  <a:lnTo>
                    <a:pt x="880" y="560"/>
                  </a:lnTo>
                  <a:lnTo>
                    <a:pt x="871" y="581"/>
                  </a:lnTo>
                  <a:lnTo>
                    <a:pt x="867" y="593"/>
                  </a:lnTo>
                  <a:lnTo>
                    <a:pt x="864" y="602"/>
                  </a:lnTo>
                  <a:lnTo>
                    <a:pt x="864" y="602"/>
                  </a:lnTo>
                  <a:lnTo>
                    <a:pt x="864" y="614"/>
                  </a:lnTo>
                  <a:lnTo>
                    <a:pt x="864" y="618"/>
                  </a:lnTo>
                  <a:lnTo>
                    <a:pt x="863" y="623"/>
                  </a:lnTo>
                  <a:lnTo>
                    <a:pt x="863" y="623"/>
                  </a:lnTo>
                  <a:lnTo>
                    <a:pt x="860" y="629"/>
                  </a:lnTo>
                  <a:lnTo>
                    <a:pt x="857" y="635"/>
                  </a:lnTo>
                  <a:lnTo>
                    <a:pt x="857" y="635"/>
                  </a:lnTo>
                  <a:lnTo>
                    <a:pt x="856" y="646"/>
                  </a:lnTo>
                  <a:lnTo>
                    <a:pt x="855" y="659"/>
                  </a:lnTo>
                  <a:lnTo>
                    <a:pt x="856" y="671"/>
                  </a:lnTo>
                  <a:lnTo>
                    <a:pt x="857" y="682"/>
                  </a:lnTo>
                  <a:lnTo>
                    <a:pt x="863" y="708"/>
                  </a:lnTo>
                  <a:lnTo>
                    <a:pt x="869" y="730"/>
                  </a:lnTo>
                  <a:lnTo>
                    <a:pt x="869" y="730"/>
                  </a:lnTo>
                  <a:lnTo>
                    <a:pt x="869" y="733"/>
                  </a:lnTo>
                  <a:lnTo>
                    <a:pt x="867" y="736"/>
                  </a:lnTo>
                  <a:lnTo>
                    <a:pt x="867" y="736"/>
                  </a:lnTo>
                  <a:lnTo>
                    <a:pt x="871" y="754"/>
                  </a:lnTo>
                  <a:lnTo>
                    <a:pt x="877" y="771"/>
                  </a:lnTo>
                  <a:lnTo>
                    <a:pt x="884" y="786"/>
                  </a:lnTo>
                  <a:lnTo>
                    <a:pt x="893" y="802"/>
                  </a:lnTo>
                  <a:lnTo>
                    <a:pt x="902" y="816"/>
                  </a:lnTo>
                  <a:lnTo>
                    <a:pt x="912" y="828"/>
                  </a:lnTo>
                  <a:lnTo>
                    <a:pt x="923" y="840"/>
                  </a:lnTo>
                  <a:lnTo>
                    <a:pt x="935" y="849"/>
                  </a:lnTo>
                  <a:lnTo>
                    <a:pt x="935" y="849"/>
                  </a:lnTo>
                  <a:lnTo>
                    <a:pt x="1088" y="848"/>
                  </a:lnTo>
                  <a:lnTo>
                    <a:pt x="1239" y="848"/>
                  </a:lnTo>
                  <a:lnTo>
                    <a:pt x="1239" y="848"/>
                  </a:lnTo>
                  <a:lnTo>
                    <a:pt x="1258" y="833"/>
                  </a:lnTo>
                  <a:lnTo>
                    <a:pt x="1277" y="814"/>
                  </a:lnTo>
                  <a:lnTo>
                    <a:pt x="1286" y="805"/>
                  </a:lnTo>
                  <a:lnTo>
                    <a:pt x="1294" y="793"/>
                  </a:lnTo>
                  <a:lnTo>
                    <a:pt x="1301" y="782"/>
                  </a:lnTo>
                  <a:lnTo>
                    <a:pt x="1308" y="769"/>
                  </a:lnTo>
                  <a:lnTo>
                    <a:pt x="1308" y="769"/>
                  </a:lnTo>
                  <a:lnTo>
                    <a:pt x="1316" y="750"/>
                  </a:lnTo>
                  <a:lnTo>
                    <a:pt x="1323" y="727"/>
                  </a:lnTo>
                  <a:lnTo>
                    <a:pt x="1329" y="705"/>
                  </a:lnTo>
                  <a:lnTo>
                    <a:pt x="1332" y="694"/>
                  </a:lnTo>
                  <a:lnTo>
                    <a:pt x="1333" y="682"/>
                  </a:lnTo>
                  <a:lnTo>
                    <a:pt x="1333" y="682"/>
                  </a:lnTo>
                  <a:lnTo>
                    <a:pt x="1333" y="656"/>
                  </a:lnTo>
                  <a:lnTo>
                    <a:pt x="1332" y="630"/>
                  </a:lnTo>
                  <a:lnTo>
                    <a:pt x="1331" y="618"/>
                  </a:lnTo>
                  <a:lnTo>
                    <a:pt x="1328" y="605"/>
                  </a:lnTo>
                  <a:lnTo>
                    <a:pt x="1323" y="593"/>
                  </a:lnTo>
                  <a:lnTo>
                    <a:pt x="1318" y="580"/>
                  </a:lnTo>
                  <a:lnTo>
                    <a:pt x="1318" y="580"/>
                  </a:lnTo>
                  <a:lnTo>
                    <a:pt x="1305" y="562"/>
                  </a:lnTo>
                  <a:lnTo>
                    <a:pt x="1293" y="546"/>
                  </a:lnTo>
                  <a:lnTo>
                    <a:pt x="1277" y="534"/>
                  </a:lnTo>
                  <a:lnTo>
                    <a:pt x="1260" y="524"/>
                  </a:lnTo>
                  <a:lnTo>
                    <a:pt x="1260" y="524"/>
                  </a:lnTo>
                  <a:lnTo>
                    <a:pt x="1248" y="518"/>
                  </a:lnTo>
                  <a:lnTo>
                    <a:pt x="1235" y="512"/>
                  </a:lnTo>
                  <a:lnTo>
                    <a:pt x="1222" y="508"/>
                  </a:lnTo>
                  <a:lnTo>
                    <a:pt x="1208" y="505"/>
                  </a:lnTo>
                  <a:lnTo>
                    <a:pt x="1194" y="504"/>
                  </a:lnTo>
                  <a:lnTo>
                    <a:pt x="1180" y="505"/>
                  </a:lnTo>
                  <a:lnTo>
                    <a:pt x="1168" y="510"/>
                  </a:lnTo>
                  <a:lnTo>
                    <a:pt x="1155" y="517"/>
                  </a:lnTo>
                  <a:lnTo>
                    <a:pt x="1155" y="517"/>
                  </a:lnTo>
                  <a:lnTo>
                    <a:pt x="1151" y="524"/>
                  </a:lnTo>
                  <a:lnTo>
                    <a:pt x="1147" y="532"/>
                  </a:lnTo>
                  <a:lnTo>
                    <a:pt x="1142" y="541"/>
                  </a:lnTo>
                  <a:lnTo>
                    <a:pt x="1141" y="549"/>
                  </a:lnTo>
                  <a:lnTo>
                    <a:pt x="1141" y="549"/>
                  </a:lnTo>
                  <a:lnTo>
                    <a:pt x="1148" y="541"/>
                  </a:lnTo>
                  <a:lnTo>
                    <a:pt x="1155" y="532"/>
                  </a:lnTo>
                  <a:lnTo>
                    <a:pt x="1159" y="528"/>
                  </a:lnTo>
                  <a:lnTo>
                    <a:pt x="1165" y="527"/>
                  </a:lnTo>
                  <a:lnTo>
                    <a:pt x="1170" y="527"/>
                  </a:lnTo>
                  <a:lnTo>
                    <a:pt x="1176" y="529"/>
                  </a:lnTo>
                  <a:lnTo>
                    <a:pt x="1176" y="529"/>
                  </a:lnTo>
                  <a:lnTo>
                    <a:pt x="1176" y="532"/>
                  </a:lnTo>
                  <a:lnTo>
                    <a:pt x="1176" y="534"/>
                  </a:lnTo>
                  <a:lnTo>
                    <a:pt x="1172" y="535"/>
                  </a:lnTo>
                  <a:lnTo>
                    <a:pt x="1168" y="536"/>
                  </a:lnTo>
                  <a:lnTo>
                    <a:pt x="1163" y="539"/>
                  </a:lnTo>
                  <a:lnTo>
                    <a:pt x="1163" y="539"/>
                  </a:lnTo>
                  <a:lnTo>
                    <a:pt x="1155" y="550"/>
                  </a:lnTo>
                  <a:lnTo>
                    <a:pt x="1148" y="556"/>
                  </a:lnTo>
                  <a:lnTo>
                    <a:pt x="1141" y="562"/>
                  </a:lnTo>
                  <a:lnTo>
                    <a:pt x="1134" y="566"/>
                  </a:lnTo>
                  <a:lnTo>
                    <a:pt x="1126" y="570"/>
                  </a:lnTo>
                  <a:lnTo>
                    <a:pt x="1116" y="571"/>
                  </a:lnTo>
                  <a:lnTo>
                    <a:pt x="1107" y="571"/>
                  </a:lnTo>
                  <a:lnTo>
                    <a:pt x="1107" y="571"/>
                  </a:lnTo>
                  <a:lnTo>
                    <a:pt x="1095" y="569"/>
                  </a:lnTo>
                  <a:lnTo>
                    <a:pt x="1082" y="563"/>
                  </a:lnTo>
                  <a:lnTo>
                    <a:pt x="1075" y="560"/>
                  </a:lnTo>
                  <a:lnTo>
                    <a:pt x="1071" y="556"/>
                  </a:lnTo>
                  <a:lnTo>
                    <a:pt x="1068" y="552"/>
                  </a:lnTo>
                  <a:lnTo>
                    <a:pt x="1067" y="549"/>
                  </a:lnTo>
                  <a:lnTo>
                    <a:pt x="1067" y="549"/>
                  </a:lnTo>
                  <a:lnTo>
                    <a:pt x="1074" y="549"/>
                  </a:lnTo>
                  <a:lnTo>
                    <a:pt x="1079" y="552"/>
                  </a:lnTo>
                  <a:lnTo>
                    <a:pt x="1089" y="556"/>
                  </a:lnTo>
                  <a:lnTo>
                    <a:pt x="1093" y="559"/>
                  </a:lnTo>
                  <a:lnTo>
                    <a:pt x="1097" y="560"/>
                  </a:lnTo>
                  <a:lnTo>
                    <a:pt x="1103" y="560"/>
                  </a:lnTo>
                  <a:lnTo>
                    <a:pt x="1110" y="559"/>
                  </a:lnTo>
                  <a:lnTo>
                    <a:pt x="1110" y="559"/>
                  </a:lnTo>
                  <a:lnTo>
                    <a:pt x="1114" y="539"/>
                  </a:lnTo>
                  <a:lnTo>
                    <a:pt x="1123" y="520"/>
                  </a:lnTo>
                  <a:lnTo>
                    <a:pt x="1123" y="520"/>
                  </a:lnTo>
                  <a:lnTo>
                    <a:pt x="1113" y="518"/>
                  </a:lnTo>
                  <a:lnTo>
                    <a:pt x="1104" y="517"/>
                  </a:lnTo>
                  <a:lnTo>
                    <a:pt x="1096" y="515"/>
                  </a:lnTo>
                  <a:lnTo>
                    <a:pt x="1085" y="514"/>
                  </a:lnTo>
                  <a:lnTo>
                    <a:pt x="1085" y="514"/>
                  </a:lnTo>
                  <a:close/>
                  <a:moveTo>
                    <a:pt x="1703" y="477"/>
                  </a:moveTo>
                  <a:lnTo>
                    <a:pt x="1703" y="477"/>
                  </a:lnTo>
                  <a:lnTo>
                    <a:pt x="1704" y="482"/>
                  </a:lnTo>
                  <a:lnTo>
                    <a:pt x="1707" y="484"/>
                  </a:lnTo>
                  <a:lnTo>
                    <a:pt x="1708" y="487"/>
                  </a:lnTo>
                  <a:lnTo>
                    <a:pt x="1708" y="489"/>
                  </a:lnTo>
                  <a:lnTo>
                    <a:pt x="1707" y="491"/>
                  </a:lnTo>
                  <a:lnTo>
                    <a:pt x="1707" y="491"/>
                  </a:lnTo>
                  <a:lnTo>
                    <a:pt x="1718" y="500"/>
                  </a:lnTo>
                  <a:lnTo>
                    <a:pt x="1729" y="507"/>
                  </a:lnTo>
                  <a:lnTo>
                    <a:pt x="1740" y="514"/>
                  </a:lnTo>
                  <a:lnTo>
                    <a:pt x="1750" y="522"/>
                  </a:lnTo>
                  <a:lnTo>
                    <a:pt x="1750" y="522"/>
                  </a:lnTo>
                  <a:lnTo>
                    <a:pt x="1761" y="524"/>
                  </a:lnTo>
                  <a:lnTo>
                    <a:pt x="1774" y="527"/>
                  </a:lnTo>
                  <a:lnTo>
                    <a:pt x="1780" y="527"/>
                  </a:lnTo>
                  <a:lnTo>
                    <a:pt x="1785" y="525"/>
                  </a:lnTo>
                  <a:lnTo>
                    <a:pt x="1790" y="522"/>
                  </a:lnTo>
                  <a:lnTo>
                    <a:pt x="1792" y="518"/>
                  </a:lnTo>
                  <a:lnTo>
                    <a:pt x="1792" y="518"/>
                  </a:lnTo>
                  <a:lnTo>
                    <a:pt x="1790" y="515"/>
                  </a:lnTo>
                  <a:lnTo>
                    <a:pt x="1787" y="514"/>
                  </a:lnTo>
                  <a:lnTo>
                    <a:pt x="1781" y="514"/>
                  </a:lnTo>
                  <a:lnTo>
                    <a:pt x="1774" y="514"/>
                  </a:lnTo>
                  <a:lnTo>
                    <a:pt x="1767" y="515"/>
                  </a:lnTo>
                  <a:lnTo>
                    <a:pt x="1767" y="515"/>
                  </a:lnTo>
                  <a:lnTo>
                    <a:pt x="1756" y="514"/>
                  </a:lnTo>
                  <a:lnTo>
                    <a:pt x="1746" y="511"/>
                  </a:lnTo>
                  <a:lnTo>
                    <a:pt x="1738" y="505"/>
                  </a:lnTo>
                  <a:lnTo>
                    <a:pt x="1731" y="500"/>
                  </a:lnTo>
                  <a:lnTo>
                    <a:pt x="1731" y="500"/>
                  </a:lnTo>
                  <a:lnTo>
                    <a:pt x="1726" y="500"/>
                  </a:lnTo>
                  <a:lnTo>
                    <a:pt x="1724" y="500"/>
                  </a:lnTo>
                  <a:lnTo>
                    <a:pt x="1722" y="498"/>
                  </a:lnTo>
                  <a:lnTo>
                    <a:pt x="1722" y="498"/>
                  </a:lnTo>
                  <a:lnTo>
                    <a:pt x="1722" y="494"/>
                  </a:lnTo>
                  <a:lnTo>
                    <a:pt x="1722" y="491"/>
                  </a:lnTo>
                  <a:lnTo>
                    <a:pt x="1718" y="487"/>
                  </a:lnTo>
                  <a:lnTo>
                    <a:pt x="1715" y="482"/>
                  </a:lnTo>
                  <a:lnTo>
                    <a:pt x="1714" y="479"/>
                  </a:lnTo>
                  <a:lnTo>
                    <a:pt x="1712" y="475"/>
                  </a:lnTo>
                  <a:lnTo>
                    <a:pt x="1712" y="475"/>
                  </a:lnTo>
                  <a:lnTo>
                    <a:pt x="1711" y="476"/>
                  </a:lnTo>
                  <a:lnTo>
                    <a:pt x="1708" y="476"/>
                  </a:lnTo>
                  <a:lnTo>
                    <a:pt x="1705" y="476"/>
                  </a:lnTo>
                  <a:lnTo>
                    <a:pt x="1703" y="477"/>
                  </a:lnTo>
                  <a:lnTo>
                    <a:pt x="1703" y="477"/>
                  </a:lnTo>
                  <a:close/>
                  <a:moveTo>
                    <a:pt x="1489" y="484"/>
                  </a:moveTo>
                  <a:lnTo>
                    <a:pt x="1489" y="484"/>
                  </a:lnTo>
                  <a:lnTo>
                    <a:pt x="1486" y="486"/>
                  </a:lnTo>
                  <a:lnTo>
                    <a:pt x="1484" y="487"/>
                  </a:lnTo>
                  <a:lnTo>
                    <a:pt x="1484" y="487"/>
                  </a:lnTo>
                  <a:lnTo>
                    <a:pt x="1481" y="491"/>
                  </a:lnTo>
                  <a:lnTo>
                    <a:pt x="1482" y="496"/>
                  </a:lnTo>
                  <a:lnTo>
                    <a:pt x="1484" y="498"/>
                  </a:lnTo>
                  <a:lnTo>
                    <a:pt x="1485" y="503"/>
                  </a:lnTo>
                  <a:lnTo>
                    <a:pt x="1489" y="508"/>
                  </a:lnTo>
                  <a:lnTo>
                    <a:pt x="1491" y="511"/>
                  </a:lnTo>
                  <a:lnTo>
                    <a:pt x="1491" y="514"/>
                  </a:lnTo>
                  <a:lnTo>
                    <a:pt x="1491" y="514"/>
                  </a:lnTo>
                  <a:lnTo>
                    <a:pt x="1495" y="514"/>
                  </a:lnTo>
                  <a:lnTo>
                    <a:pt x="1498" y="515"/>
                  </a:lnTo>
                  <a:lnTo>
                    <a:pt x="1505" y="518"/>
                  </a:lnTo>
                  <a:lnTo>
                    <a:pt x="1510" y="521"/>
                  </a:lnTo>
                  <a:lnTo>
                    <a:pt x="1513" y="521"/>
                  </a:lnTo>
                  <a:lnTo>
                    <a:pt x="1517" y="521"/>
                  </a:lnTo>
                  <a:lnTo>
                    <a:pt x="1517" y="521"/>
                  </a:lnTo>
                  <a:lnTo>
                    <a:pt x="1520" y="524"/>
                  </a:lnTo>
                  <a:lnTo>
                    <a:pt x="1524" y="527"/>
                  </a:lnTo>
                  <a:lnTo>
                    <a:pt x="1528" y="528"/>
                  </a:lnTo>
                  <a:lnTo>
                    <a:pt x="1534" y="529"/>
                  </a:lnTo>
                  <a:lnTo>
                    <a:pt x="1545" y="531"/>
                  </a:lnTo>
                  <a:lnTo>
                    <a:pt x="1551" y="531"/>
                  </a:lnTo>
                  <a:lnTo>
                    <a:pt x="1555" y="534"/>
                  </a:lnTo>
                  <a:lnTo>
                    <a:pt x="1555" y="534"/>
                  </a:lnTo>
                  <a:lnTo>
                    <a:pt x="1559" y="531"/>
                  </a:lnTo>
                  <a:lnTo>
                    <a:pt x="1562" y="529"/>
                  </a:lnTo>
                  <a:lnTo>
                    <a:pt x="1571" y="528"/>
                  </a:lnTo>
                  <a:lnTo>
                    <a:pt x="1575" y="528"/>
                  </a:lnTo>
                  <a:lnTo>
                    <a:pt x="1578" y="527"/>
                  </a:lnTo>
                  <a:lnTo>
                    <a:pt x="1579" y="522"/>
                  </a:lnTo>
                  <a:lnTo>
                    <a:pt x="1578" y="518"/>
                  </a:lnTo>
                  <a:lnTo>
                    <a:pt x="1578" y="518"/>
                  </a:lnTo>
                  <a:lnTo>
                    <a:pt x="1571" y="521"/>
                  </a:lnTo>
                  <a:lnTo>
                    <a:pt x="1565" y="522"/>
                  </a:lnTo>
                  <a:lnTo>
                    <a:pt x="1551" y="524"/>
                  </a:lnTo>
                  <a:lnTo>
                    <a:pt x="1538" y="522"/>
                  </a:lnTo>
                  <a:lnTo>
                    <a:pt x="1526" y="518"/>
                  </a:lnTo>
                  <a:lnTo>
                    <a:pt x="1513" y="511"/>
                  </a:lnTo>
                  <a:lnTo>
                    <a:pt x="1503" y="504"/>
                  </a:lnTo>
                  <a:lnTo>
                    <a:pt x="1495" y="494"/>
                  </a:lnTo>
                  <a:lnTo>
                    <a:pt x="1489" y="484"/>
                  </a:lnTo>
                  <a:lnTo>
                    <a:pt x="1489" y="484"/>
                  </a:lnTo>
                  <a:close/>
                  <a:moveTo>
                    <a:pt x="426" y="682"/>
                  </a:moveTo>
                  <a:lnTo>
                    <a:pt x="426" y="682"/>
                  </a:lnTo>
                  <a:lnTo>
                    <a:pt x="426" y="684"/>
                  </a:lnTo>
                  <a:lnTo>
                    <a:pt x="426" y="687"/>
                  </a:lnTo>
                  <a:lnTo>
                    <a:pt x="425" y="689"/>
                  </a:lnTo>
                  <a:lnTo>
                    <a:pt x="425" y="692"/>
                  </a:lnTo>
                  <a:lnTo>
                    <a:pt x="425" y="692"/>
                  </a:lnTo>
                  <a:lnTo>
                    <a:pt x="426" y="695"/>
                  </a:lnTo>
                  <a:lnTo>
                    <a:pt x="428" y="696"/>
                  </a:lnTo>
                  <a:lnTo>
                    <a:pt x="429" y="699"/>
                  </a:lnTo>
                  <a:lnTo>
                    <a:pt x="431" y="702"/>
                  </a:lnTo>
                  <a:lnTo>
                    <a:pt x="431" y="702"/>
                  </a:lnTo>
                  <a:lnTo>
                    <a:pt x="446" y="806"/>
                  </a:lnTo>
                  <a:lnTo>
                    <a:pt x="455" y="859"/>
                  </a:lnTo>
                  <a:lnTo>
                    <a:pt x="467" y="910"/>
                  </a:lnTo>
                  <a:lnTo>
                    <a:pt x="467" y="910"/>
                  </a:lnTo>
                  <a:lnTo>
                    <a:pt x="473" y="935"/>
                  </a:lnTo>
                  <a:lnTo>
                    <a:pt x="477" y="962"/>
                  </a:lnTo>
                  <a:lnTo>
                    <a:pt x="485" y="1017"/>
                  </a:lnTo>
                  <a:lnTo>
                    <a:pt x="485" y="1017"/>
                  </a:lnTo>
                  <a:lnTo>
                    <a:pt x="490" y="1035"/>
                  </a:lnTo>
                  <a:lnTo>
                    <a:pt x="494" y="1053"/>
                  </a:lnTo>
                  <a:lnTo>
                    <a:pt x="497" y="1071"/>
                  </a:lnTo>
                  <a:lnTo>
                    <a:pt x="497" y="1080"/>
                  </a:lnTo>
                  <a:lnTo>
                    <a:pt x="495" y="1088"/>
                  </a:lnTo>
                  <a:lnTo>
                    <a:pt x="495" y="1088"/>
                  </a:lnTo>
                  <a:lnTo>
                    <a:pt x="501" y="1101"/>
                  </a:lnTo>
                  <a:lnTo>
                    <a:pt x="504" y="1113"/>
                  </a:lnTo>
                  <a:lnTo>
                    <a:pt x="506" y="1125"/>
                  </a:lnTo>
                  <a:lnTo>
                    <a:pt x="511" y="1137"/>
                  </a:lnTo>
                  <a:lnTo>
                    <a:pt x="511" y="1137"/>
                  </a:lnTo>
                  <a:lnTo>
                    <a:pt x="535" y="1127"/>
                  </a:lnTo>
                  <a:lnTo>
                    <a:pt x="560" y="1119"/>
                  </a:lnTo>
                  <a:lnTo>
                    <a:pt x="588" y="1113"/>
                  </a:lnTo>
                  <a:lnTo>
                    <a:pt x="617" y="1109"/>
                  </a:lnTo>
                  <a:lnTo>
                    <a:pt x="617" y="1109"/>
                  </a:lnTo>
                  <a:lnTo>
                    <a:pt x="613" y="1080"/>
                  </a:lnTo>
                  <a:lnTo>
                    <a:pt x="608" y="1050"/>
                  </a:lnTo>
                  <a:lnTo>
                    <a:pt x="595" y="991"/>
                  </a:lnTo>
                  <a:lnTo>
                    <a:pt x="582" y="932"/>
                  </a:lnTo>
                  <a:lnTo>
                    <a:pt x="570" y="875"/>
                  </a:lnTo>
                  <a:lnTo>
                    <a:pt x="570" y="875"/>
                  </a:lnTo>
                  <a:lnTo>
                    <a:pt x="560" y="844"/>
                  </a:lnTo>
                  <a:lnTo>
                    <a:pt x="556" y="827"/>
                  </a:lnTo>
                  <a:lnTo>
                    <a:pt x="553" y="810"/>
                  </a:lnTo>
                  <a:lnTo>
                    <a:pt x="553" y="810"/>
                  </a:lnTo>
                  <a:lnTo>
                    <a:pt x="553" y="800"/>
                  </a:lnTo>
                  <a:lnTo>
                    <a:pt x="554" y="796"/>
                  </a:lnTo>
                  <a:lnTo>
                    <a:pt x="557" y="792"/>
                  </a:lnTo>
                  <a:lnTo>
                    <a:pt x="557" y="792"/>
                  </a:lnTo>
                  <a:lnTo>
                    <a:pt x="565" y="792"/>
                  </a:lnTo>
                  <a:lnTo>
                    <a:pt x="572" y="795"/>
                  </a:lnTo>
                  <a:lnTo>
                    <a:pt x="581" y="798"/>
                  </a:lnTo>
                  <a:lnTo>
                    <a:pt x="588" y="803"/>
                  </a:lnTo>
                  <a:lnTo>
                    <a:pt x="599" y="816"/>
                  </a:lnTo>
                  <a:lnTo>
                    <a:pt x="612" y="827"/>
                  </a:lnTo>
                  <a:lnTo>
                    <a:pt x="612" y="827"/>
                  </a:lnTo>
                  <a:lnTo>
                    <a:pt x="631" y="847"/>
                  </a:lnTo>
                  <a:lnTo>
                    <a:pt x="640" y="855"/>
                  </a:lnTo>
                  <a:lnTo>
                    <a:pt x="650" y="862"/>
                  </a:lnTo>
                  <a:lnTo>
                    <a:pt x="650" y="862"/>
                  </a:lnTo>
                  <a:lnTo>
                    <a:pt x="665" y="879"/>
                  </a:lnTo>
                  <a:lnTo>
                    <a:pt x="679" y="897"/>
                  </a:lnTo>
                  <a:lnTo>
                    <a:pt x="711" y="929"/>
                  </a:lnTo>
                  <a:lnTo>
                    <a:pt x="744" y="962"/>
                  </a:lnTo>
                  <a:lnTo>
                    <a:pt x="776" y="994"/>
                  </a:lnTo>
                  <a:lnTo>
                    <a:pt x="776" y="994"/>
                  </a:lnTo>
                  <a:lnTo>
                    <a:pt x="776" y="998"/>
                  </a:lnTo>
                  <a:lnTo>
                    <a:pt x="779" y="1004"/>
                  </a:lnTo>
                  <a:lnTo>
                    <a:pt x="779" y="1004"/>
                  </a:lnTo>
                  <a:lnTo>
                    <a:pt x="786" y="1011"/>
                  </a:lnTo>
                  <a:lnTo>
                    <a:pt x="794" y="1018"/>
                  </a:lnTo>
                  <a:lnTo>
                    <a:pt x="794" y="1018"/>
                  </a:lnTo>
                  <a:lnTo>
                    <a:pt x="800" y="1026"/>
                  </a:lnTo>
                  <a:lnTo>
                    <a:pt x="805" y="1035"/>
                  </a:lnTo>
                  <a:lnTo>
                    <a:pt x="808" y="1038"/>
                  </a:lnTo>
                  <a:lnTo>
                    <a:pt x="813" y="1042"/>
                  </a:lnTo>
                  <a:lnTo>
                    <a:pt x="817" y="1045"/>
                  </a:lnTo>
                  <a:lnTo>
                    <a:pt x="821" y="1046"/>
                  </a:lnTo>
                  <a:lnTo>
                    <a:pt x="821" y="1046"/>
                  </a:lnTo>
                  <a:lnTo>
                    <a:pt x="817" y="1038"/>
                  </a:lnTo>
                  <a:lnTo>
                    <a:pt x="811" y="1031"/>
                  </a:lnTo>
                  <a:lnTo>
                    <a:pt x="805" y="1024"/>
                  </a:lnTo>
                  <a:lnTo>
                    <a:pt x="800" y="1015"/>
                  </a:lnTo>
                  <a:lnTo>
                    <a:pt x="800" y="1015"/>
                  </a:lnTo>
                  <a:lnTo>
                    <a:pt x="794" y="1001"/>
                  </a:lnTo>
                  <a:lnTo>
                    <a:pt x="791" y="986"/>
                  </a:lnTo>
                  <a:lnTo>
                    <a:pt x="790" y="969"/>
                  </a:lnTo>
                  <a:lnTo>
                    <a:pt x="790" y="953"/>
                  </a:lnTo>
                  <a:lnTo>
                    <a:pt x="791" y="936"/>
                  </a:lnTo>
                  <a:lnTo>
                    <a:pt x="796" y="921"/>
                  </a:lnTo>
                  <a:lnTo>
                    <a:pt x="800" y="906"/>
                  </a:lnTo>
                  <a:lnTo>
                    <a:pt x="805" y="893"/>
                  </a:lnTo>
                  <a:lnTo>
                    <a:pt x="805" y="893"/>
                  </a:lnTo>
                  <a:lnTo>
                    <a:pt x="783" y="869"/>
                  </a:lnTo>
                  <a:lnTo>
                    <a:pt x="773" y="856"/>
                  </a:lnTo>
                  <a:lnTo>
                    <a:pt x="763" y="844"/>
                  </a:lnTo>
                  <a:lnTo>
                    <a:pt x="763" y="844"/>
                  </a:lnTo>
                  <a:lnTo>
                    <a:pt x="741" y="824"/>
                  </a:lnTo>
                  <a:lnTo>
                    <a:pt x="720" y="803"/>
                  </a:lnTo>
                  <a:lnTo>
                    <a:pt x="678" y="761"/>
                  </a:lnTo>
                  <a:lnTo>
                    <a:pt x="636" y="719"/>
                  </a:lnTo>
                  <a:lnTo>
                    <a:pt x="615" y="699"/>
                  </a:lnTo>
                  <a:lnTo>
                    <a:pt x="594" y="680"/>
                  </a:lnTo>
                  <a:lnTo>
                    <a:pt x="594" y="680"/>
                  </a:lnTo>
                  <a:lnTo>
                    <a:pt x="567" y="656"/>
                  </a:lnTo>
                  <a:lnTo>
                    <a:pt x="542" y="630"/>
                  </a:lnTo>
                  <a:lnTo>
                    <a:pt x="492" y="580"/>
                  </a:lnTo>
                  <a:lnTo>
                    <a:pt x="492" y="580"/>
                  </a:lnTo>
                  <a:lnTo>
                    <a:pt x="470" y="559"/>
                  </a:lnTo>
                  <a:lnTo>
                    <a:pt x="445" y="538"/>
                  </a:lnTo>
                  <a:lnTo>
                    <a:pt x="422" y="515"/>
                  </a:lnTo>
                  <a:lnTo>
                    <a:pt x="400" y="493"/>
                  </a:lnTo>
                  <a:lnTo>
                    <a:pt x="400" y="493"/>
                  </a:lnTo>
                  <a:lnTo>
                    <a:pt x="396" y="493"/>
                  </a:lnTo>
                  <a:lnTo>
                    <a:pt x="396" y="493"/>
                  </a:lnTo>
                  <a:lnTo>
                    <a:pt x="396" y="515"/>
                  </a:lnTo>
                  <a:lnTo>
                    <a:pt x="397" y="538"/>
                  </a:lnTo>
                  <a:lnTo>
                    <a:pt x="400" y="562"/>
                  </a:lnTo>
                  <a:lnTo>
                    <a:pt x="404" y="587"/>
                  </a:lnTo>
                  <a:lnTo>
                    <a:pt x="414" y="636"/>
                  </a:lnTo>
                  <a:lnTo>
                    <a:pt x="426" y="682"/>
                  </a:lnTo>
                  <a:lnTo>
                    <a:pt x="426" y="682"/>
                  </a:lnTo>
                  <a:close/>
                  <a:moveTo>
                    <a:pt x="1642" y="630"/>
                  </a:moveTo>
                  <a:lnTo>
                    <a:pt x="1642" y="630"/>
                  </a:lnTo>
                  <a:lnTo>
                    <a:pt x="1676" y="625"/>
                  </a:lnTo>
                  <a:lnTo>
                    <a:pt x="1693" y="622"/>
                  </a:lnTo>
                  <a:lnTo>
                    <a:pt x="1710" y="621"/>
                  </a:lnTo>
                  <a:lnTo>
                    <a:pt x="1710" y="621"/>
                  </a:lnTo>
                  <a:lnTo>
                    <a:pt x="1726" y="601"/>
                  </a:lnTo>
                  <a:lnTo>
                    <a:pt x="1742" y="578"/>
                  </a:lnTo>
                  <a:lnTo>
                    <a:pt x="1771" y="534"/>
                  </a:lnTo>
                  <a:lnTo>
                    <a:pt x="1771" y="534"/>
                  </a:lnTo>
                  <a:lnTo>
                    <a:pt x="1759" y="532"/>
                  </a:lnTo>
                  <a:lnTo>
                    <a:pt x="1750" y="529"/>
                  </a:lnTo>
                  <a:lnTo>
                    <a:pt x="1743" y="525"/>
                  </a:lnTo>
                  <a:lnTo>
                    <a:pt x="1738" y="520"/>
                  </a:lnTo>
                  <a:lnTo>
                    <a:pt x="1738" y="520"/>
                  </a:lnTo>
                  <a:lnTo>
                    <a:pt x="1732" y="520"/>
                  </a:lnTo>
                  <a:lnTo>
                    <a:pt x="1728" y="518"/>
                  </a:lnTo>
                  <a:lnTo>
                    <a:pt x="1724" y="517"/>
                  </a:lnTo>
                  <a:lnTo>
                    <a:pt x="1719" y="514"/>
                  </a:lnTo>
                  <a:lnTo>
                    <a:pt x="1711" y="507"/>
                  </a:lnTo>
                  <a:lnTo>
                    <a:pt x="1707" y="504"/>
                  </a:lnTo>
                  <a:lnTo>
                    <a:pt x="1701" y="503"/>
                  </a:lnTo>
                  <a:lnTo>
                    <a:pt x="1701" y="503"/>
                  </a:lnTo>
                  <a:lnTo>
                    <a:pt x="1672" y="566"/>
                  </a:lnTo>
                  <a:lnTo>
                    <a:pt x="1642" y="630"/>
                  </a:lnTo>
                  <a:lnTo>
                    <a:pt x="1642" y="630"/>
                  </a:lnTo>
                  <a:close/>
                  <a:moveTo>
                    <a:pt x="1482" y="527"/>
                  </a:moveTo>
                  <a:lnTo>
                    <a:pt x="1482" y="527"/>
                  </a:lnTo>
                  <a:lnTo>
                    <a:pt x="1462" y="573"/>
                  </a:lnTo>
                  <a:lnTo>
                    <a:pt x="1444" y="622"/>
                  </a:lnTo>
                  <a:lnTo>
                    <a:pt x="1426" y="670"/>
                  </a:lnTo>
                  <a:lnTo>
                    <a:pt x="1411" y="719"/>
                  </a:lnTo>
                  <a:lnTo>
                    <a:pt x="1411" y="719"/>
                  </a:lnTo>
                  <a:lnTo>
                    <a:pt x="1422" y="713"/>
                  </a:lnTo>
                  <a:lnTo>
                    <a:pt x="1433" y="706"/>
                  </a:lnTo>
                  <a:lnTo>
                    <a:pt x="1443" y="699"/>
                  </a:lnTo>
                  <a:lnTo>
                    <a:pt x="1455" y="694"/>
                  </a:lnTo>
                  <a:lnTo>
                    <a:pt x="1455" y="694"/>
                  </a:lnTo>
                  <a:lnTo>
                    <a:pt x="1469" y="688"/>
                  </a:lnTo>
                  <a:lnTo>
                    <a:pt x="1484" y="684"/>
                  </a:lnTo>
                  <a:lnTo>
                    <a:pt x="1498" y="678"/>
                  </a:lnTo>
                  <a:lnTo>
                    <a:pt x="1502" y="674"/>
                  </a:lnTo>
                  <a:lnTo>
                    <a:pt x="1507" y="670"/>
                  </a:lnTo>
                  <a:lnTo>
                    <a:pt x="1507" y="670"/>
                  </a:lnTo>
                  <a:lnTo>
                    <a:pt x="1506" y="664"/>
                  </a:lnTo>
                  <a:lnTo>
                    <a:pt x="1507" y="661"/>
                  </a:lnTo>
                  <a:lnTo>
                    <a:pt x="1510" y="659"/>
                  </a:lnTo>
                  <a:lnTo>
                    <a:pt x="1512" y="656"/>
                  </a:lnTo>
                  <a:lnTo>
                    <a:pt x="1512" y="656"/>
                  </a:lnTo>
                  <a:lnTo>
                    <a:pt x="1514" y="650"/>
                  </a:lnTo>
                  <a:lnTo>
                    <a:pt x="1516" y="643"/>
                  </a:lnTo>
                  <a:lnTo>
                    <a:pt x="1517" y="636"/>
                  </a:lnTo>
                  <a:lnTo>
                    <a:pt x="1519" y="630"/>
                  </a:lnTo>
                  <a:lnTo>
                    <a:pt x="1519" y="630"/>
                  </a:lnTo>
                  <a:lnTo>
                    <a:pt x="1528" y="614"/>
                  </a:lnTo>
                  <a:lnTo>
                    <a:pt x="1535" y="595"/>
                  </a:lnTo>
                  <a:lnTo>
                    <a:pt x="1535" y="595"/>
                  </a:lnTo>
                  <a:lnTo>
                    <a:pt x="1545" y="569"/>
                  </a:lnTo>
                  <a:lnTo>
                    <a:pt x="1550" y="556"/>
                  </a:lnTo>
                  <a:lnTo>
                    <a:pt x="1552" y="545"/>
                  </a:lnTo>
                  <a:lnTo>
                    <a:pt x="1552" y="545"/>
                  </a:lnTo>
                  <a:lnTo>
                    <a:pt x="1535" y="541"/>
                  </a:lnTo>
                  <a:lnTo>
                    <a:pt x="1516" y="536"/>
                  </a:lnTo>
                  <a:lnTo>
                    <a:pt x="1482" y="527"/>
                  </a:lnTo>
                  <a:lnTo>
                    <a:pt x="1482" y="527"/>
                  </a:lnTo>
                  <a:close/>
                  <a:moveTo>
                    <a:pt x="1940" y="838"/>
                  </a:moveTo>
                  <a:lnTo>
                    <a:pt x="1940" y="838"/>
                  </a:lnTo>
                  <a:lnTo>
                    <a:pt x="1954" y="807"/>
                  </a:lnTo>
                  <a:lnTo>
                    <a:pt x="1968" y="775"/>
                  </a:lnTo>
                  <a:lnTo>
                    <a:pt x="1968" y="775"/>
                  </a:lnTo>
                  <a:lnTo>
                    <a:pt x="1973" y="761"/>
                  </a:lnTo>
                  <a:lnTo>
                    <a:pt x="1976" y="747"/>
                  </a:lnTo>
                  <a:lnTo>
                    <a:pt x="1978" y="732"/>
                  </a:lnTo>
                  <a:lnTo>
                    <a:pt x="1978" y="715"/>
                  </a:lnTo>
                  <a:lnTo>
                    <a:pt x="1978" y="715"/>
                  </a:lnTo>
                  <a:lnTo>
                    <a:pt x="1968" y="706"/>
                  </a:lnTo>
                  <a:lnTo>
                    <a:pt x="1959" y="696"/>
                  </a:lnTo>
                  <a:lnTo>
                    <a:pt x="1952" y="687"/>
                  </a:lnTo>
                  <a:lnTo>
                    <a:pt x="1943" y="678"/>
                  </a:lnTo>
                  <a:lnTo>
                    <a:pt x="1943" y="678"/>
                  </a:lnTo>
                  <a:lnTo>
                    <a:pt x="1933" y="671"/>
                  </a:lnTo>
                  <a:lnTo>
                    <a:pt x="1924" y="666"/>
                  </a:lnTo>
                  <a:lnTo>
                    <a:pt x="1914" y="660"/>
                  </a:lnTo>
                  <a:lnTo>
                    <a:pt x="1906" y="653"/>
                  </a:lnTo>
                  <a:lnTo>
                    <a:pt x="1906" y="653"/>
                  </a:lnTo>
                  <a:lnTo>
                    <a:pt x="1885" y="646"/>
                  </a:lnTo>
                  <a:lnTo>
                    <a:pt x="1863" y="640"/>
                  </a:lnTo>
                  <a:lnTo>
                    <a:pt x="1840" y="636"/>
                  </a:lnTo>
                  <a:lnTo>
                    <a:pt x="1816" y="633"/>
                  </a:lnTo>
                  <a:lnTo>
                    <a:pt x="1792" y="630"/>
                  </a:lnTo>
                  <a:lnTo>
                    <a:pt x="1769" y="630"/>
                  </a:lnTo>
                  <a:lnTo>
                    <a:pt x="1745" y="630"/>
                  </a:lnTo>
                  <a:lnTo>
                    <a:pt x="1719" y="632"/>
                  </a:lnTo>
                  <a:lnTo>
                    <a:pt x="1696" y="635"/>
                  </a:lnTo>
                  <a:lnTo>
                    <a:pt x="1672" y="637"/>
                  </a:lnTo>
                  <a:lnTo>
                    <a:pt x="1625" y="646"/>
                  </a:lnTo>
                  <a:lnTo>
                    <a:pt x="1580" y="657"/>
                  </a:lnTo>
                  <a:lnTo>
                    <a:pt x="1540" y="671"/>
                  </a:lnTo>
                  <a:lnTo>
                    <a:pt x="1540" y="671"/>
                  </a:lnTo>
                  <a:lnTo>
                    <a:pt x="1537" y="674"/>
                  </a:lnTo>
                  <a:lnTo>
                    <a:pt x="1533" y="677"/>
                  </a:lnTo>
                  <a:lnTo>
                    <a:pt x="1533" y="677"/>
                  </a:lnTo>
                  <a:lnTo>
                    <a:pt x="1500" y="688"/>
                  </a:lnTo>
                  <a:lnTo>
                    <a:pt x="1469" y="701"/>
                  </a:lnTo>
                  <a:lnTo>
                    <a:pt x="1440" y="716"/>
                  </a:lnTo>
                  <a:lnTo>
                    <a:pt x="1413" y="732"/>
                  </a:lnTo>
                  <a:lnTo>
                    <a:pt x="1413" y="732"/>
                  </a:lnTo>
                  <a:lnTo>
                    <a:pt x="1382" y="747"/>
                  </a:lnTo>
                  <a:lnTo>
                    <a:pt x="1353" y="761"/>
                  </a:lnTo>
                  <a:lnTo>
                    <a:pt x="1325" y="776"/>
                  </a:lnTo>
                  <a:lnTo>
                    <a:pt x="1312" y="785"/>
                  </a:lnTo>
                  <a:lnTo>
                    <a:pt x="1300" y="795"/>
                  </a:lnTo>
                  <a:lnTo>
                    <a:pt x="1300" y="795"/>
                  </a:lnTo>
                  <a:lnTo>
                    <a:pt x="1297" y="802"/>
                  </a:lnTo>
                  <a:lnTo>
                    <a:pt x="1294" y="806"/>
                  </a:lnTo>
                  <a:lnTo>
                    <a:pt x="1287" y="816"/>
                  </a:lnTo>
                  <a:lnTo>
                    <a:pt x="1279" y="826"/>
                  </a:lnTo>
                  <a:lnTo>
                    <a:pt x="1276" y="831"/>
                  </a:lnTo>
                  <a:lnTo>
                    <a:pt x="1273" y="837"/>
                  </a:lnTo>
                  <a:lnTo>
                    <a:pt x="1273" y="837"/>
                  </a:lnTo>
                  <a:lnTo>
                    <a:pt x="1265" y="841"/>
                  </a:lnTo>
                  <a:lnTo>
                    <a:pt x="1260" y="844"/>
                  </a:lnTo>
                  <a:lnTo>
                    <a:pt x="1258" y="847"/>
                  </a:lnTo>
                  <a:lnTo>
                    <a:pt x="1258" y="847"/>
                  </a:lnTo>
                  <a:lnTo>
                    <a:pt x="1287" y="847"/>
                  </a:lnTo>
                  <a:lnTo>
                    <a:pt x="1302" y="847"/>
                  </a:lnTo>
                  <a:lnTo>
                    <a:pt x="1319" y="845"/>
                  </a:lnTo>
                  <a:lnTo>
                    <a:pt x="1319" y="845"/>
                  </a:lnTo>
                  <a:lnTo>
                    <a:pt x="1336" y="828"/>
                  </a:lnTo>
                  <a:lnTo>
                    <a:pt x="1356" y="812"/>
                  </a:lnTo>
                  <a:lnTo>
                    <a:pt x="1367" y="803"/>
                  </a:lnTo>
                  <a:lnTo>
                    <a:pt x="1378" y="796"/>
                  </a:lnTo>
                  <a:lnTo>
                    <a:pt x="1391" y="790"/>
                  </a:lnTo>
                  <a:lnTo>
                    <a:pt x="1404" y="786"/>
                  </a:lnTo>
                  <a:lnTo>
                    <a:pt x="1404" y="786"/>
                  </a:lnTo>
                  <a:lnTo>
                    <a:pt x="1413" y="785"/>
                  </a:lnTo>
                  <a:lnTo>
                    <a:pt x="1425" y="786"/>
                  </a:lnTo>
                  <a:lnTo>
                    <a:pt x="1437" y="788"/>
                  </a:lnTo>
                  <a:lnTo>
                    <a:pt x="1448" y="790"/>
                  </a:lnTo>
                  <a:lnTo>
                    <a:pt x="1461" y="795"/>
                  </a:lnTo>
                  <a:lnTo>
                    <a:pt x="1471" y="800"/>
                  </a:lnTo>
                  <a:lnTo>
                    <a:pt x="1478" y="806"/>
                  </a:lnTo>
                  <a:lnTo>
                    <a:pt x="1484" y="812"/>
                  </a:lnTo>
                  <a:lnTo>
                    <a:pt x="1484" y="812"/>
                  </a:lnTo>
                  <a:lnTo>
                    <a:pt x="1485" y="817"/>
                  </a:lnTo>
                  <a:lnTo>
                    <a:pt x="1485" y="821"/>
                  </a:lnTo>
                  <a:lnTo>
                    <a:pt x="1482" y="831"/>
                  </a:lnTo>
                  <a:lnTo>
                    <a:pt x="1481" y="841"/>
                  </a:lnTo>
                  <a:lnTo>
                    <a:pt x="1482" y="847"/>
                  </a:lnTo>
                  <a:lnTo>
                    <a:pt x="1484" y="852"/>
                  </a:lnTo>
                  <a:lnTo>
                    <a:pt x="1484" y="852"/>
                  </a:lnTo>
                  <a:lnTo>
                    <a:pt x="1486" y="856"/>
                  </a:lnTo>
                  <a:lnTo>
                    <a:pt x="1491" y="861"/>
                  </a:lnTo>
                  <a:lnTo>
                    <a:pt x="1496" y="863"/>
                  </a:lnTo>
                  <a:lnTo>
                    <a:pt x="1500" y="869"/>
                  </a:lnTo>
                  <a:lnTo>
                    <a:pt x="1500" y="869"/>
                  </a:lnTo>
                  <a:lnTo>
                    <a:pt x="1503" y="876"/>
                  </a:lnTo>
                  <a:lnTo>
                    <a:pt x="1506" y="885"/>
                  </a:lnTo>
                  <a:lnTo>
                    <a:pt x="1509" y="894"/>
                  </a:lnTo>
                  <a:lnTo>
                    <a:pt x="1507" y="904"/>
                  </a:lnTo>
                  <a:lnTo>
                    <a:pt x="1507" y="904"/>
                  </a:lnTo>
                  <a:lnTo>
                    <a:pt x="1506" y="911"/>
                  </a:lnTo>
                  <a:lnTo>
                    <a:pt x="1505" y="917"/>
                  </a:lnTo>
                  <a:lnTo>
                    <a:pt x="1500" y="922"/>
                  </a:lnTo>
                  <a:lnTo>
                    <a:pt x="1496" y="928"/>
                  </a:lnTo>
                  <a:lnTo>
                    <a:pt x="1492" y="932"/>
                  </a:lnTo>
                  <a:lnTo>
                    <a:pt x="1485" y="935"/>
                  </a:lnTo>
                  <a:lnTo>
                    <a:pt x="1478" y="938"/>
                  </a:lnTo>
                  <a:lnTo>
                    <a:pt x="1471" y="939"/>
                  </a:lnTo>
                  <a:lnTo>
                    <a:pt x="1471" y="939"/>
                  </a:lnTo>
                  <a:lnTo>
                    <a:pt x="1468" y="946"/>
                  </a:lnTo>
                  <a:lnTo>
                    <a:pt x="1467" y="952"/>
                  </a:lnTo>
                  <a:lnTo>
                    <a:pt x="1467" y="965"/>
                  </a:lnTo>
                  <a:lnTo>
                    <a:pt x="1467" y="977"/>
                  </a:lnTo>
                  <a:lnTo>
                    <a:pt x="1465" y="984"/>
                  </a:lnTo>
                  <a:lnTo>
                    <a:pt x="1464" y="990"/>
                  </a:lnTo>
                  <a:lnTo>
                    <a:pt x="1464" y="990"/>
                  </a:lnTo>
                  <a:lnTo>
                    <a:pt x="1460" y="997"/>
                  </a:lnTo>
                  <a:lnTo>
                    <a:pt x="1454" y="1004"/>
                  </a:lnTo>
                  <a:lnTo>
                    <a:pt x="1441" y="1015"/>
                  </a:lnTo>
                  <a:lnTo>
                    <a:pt x="1436" y="1019"/>
                  </a:lnTo>
                  <a:lnTo>
                    <a:pt x="1432" y="1026"/>
                  </a:lnTo>
                  <a:lnTo>
                    <a:pt x="1427" y="1033"/>
                  </a:lnTo>
                  <a:lnTo>
                    <a:pt x="1427" y="1042"/>
                  </a:lnTo>
                  <a:lnTo>
                    <a:pt x="1427" y="1042"/>
                  </a:lnTo>
                  <a:lnTo>
                    <a:pt x="1434" y="1043"/>
                  </a:lnTo>
                  <a:lnTo>
                    <a:pt x="1440" y="1046"/>
                  </a:lnTo>
                  <a:lnTo>
                    <a:pt x="1444" y="1050"/>
                  </a:lnTo>
                  <a:lnTo>
                    <a:pt x="1447" y="1056"/>
                  </a:lnTo>
                  <a:lnTo>
                    <a:pt x="1448" y="1063"/>
                  </a:lnTo>
                  <a:lnTo>
                    <a:pt x="1448" y="1068"/>
                  </a:lnTo>
                  <a:lnTo>
                    <a:pt x="1446" y="1075"/>
                  </a:lnTo>
                  <a:lnTo>
                    <a:pt x="1441" y="1080"/>
                  </a:lnTo>
                  <a:lnTo>
                    <a:pt x="1441" y="1080"/>
                  </a:lnTo>
                  <a:lnTo>
                    <a:pt x="1433" y="1081"/>
                  </a:lnTo>
                  <a:lnTo>
                    <a:pt x="1425" y="1080"/>
                  </a:lnTo>
                  <a:lnTo>
                    <a:pt x="1425" y="1080"/>
                  </a:lnTo>
                  <a:lnTo>
                    <a:pt x="1423" y="1084"/>
                  </a:lnTo>
                  <a:lnTo>
                    <a:pt x="1420" y="1087"/>
                  </a:lnTo>
                  <a:lnTo>
                    <a:pt x="1418" y="1091"/>
                  </a:lnTo>
                  <a:lnTo>
                    <a:pt x="1416" y="1095"/>
                  </a:lnTo>
                  <a:lnTo>
                    <a:pt x="1416" y="1095"/>
                  </a:lnTo>
                  <a:lnTo>
                    <a:pt x="1420" y="1097"/>
                  </a:lnTo>
                  <a:lnTo>
                    <a:pt x="1423" y="1099"/>
                  </a:lnTo>
                  <a:lnTo>
                    <a:pt x="1426" y="1106"/>
                  </a:lnTo>
                  <a:lnTo>
                    <a:pt x="1426" y="1106"/>
                  </a:lnTo>
                  <a:lnTo>
                    <a:pt x="1420" y="1115"/>
                  </a:lnTo>
                  <a:lnTo>
                    <a:pt x="1418" y="1119"/>
                  </a:lnTo>
                  <a:lnTo>
                    <a:pt x="1415" y="1123"/>
                  </a:lnTo>
                  <a:lnTo>
                    <a:pt x="1415" y="1123"/>
                  </a:lnTo>
                  <a:lnTo>
                    <a:pt x="1420" y="1130"/>
                  </a:lnTo>
                  <a:lnTo>
                    <a:pt x="1426" y="1133"/>
                  </a:lnTo>
                  <a:lnTo>
                    <a:pt x="1434" y="1136"/>
                  </a:lnTo>
                  <a:lnTo>
                    <a:pt x="1444" y="1136"/>
                  </a:lnTo>
                  <a:lnTo>
                    <a:pt x="1444" y="1136"/>
                  </a:lnTo>
                  <a:lnTo>
                    <a:pt x="1448" y="1144"/>
                  </a:lnTo>
                  <a:lnTo>
                    <a:pt x="1451" y="1153"/>
                  </a:lnTo>
                  <a:lnTo>
                    <a:pt x="1451" y="1156"/>
                  </a:lnTo>
                  <a:lnTo>
                    <a:pt x="1451" y="1160"/>
                  </a:lnTo>
                  <a:lnTo>
                    <a:pt x="1450" y="1164"/>
                  </a:lnTo>
                  <a:lnTo>
                    <a:pt x="1447" y="1168"/>
                  </a:lnTo>
                  <a:lnTo>
                    <a:pt x="1447" y="1168"/>
                  </a:lnTo>
                  <a:lnTo>
                    <a:pt x="1453" y="1167"/>
                  </a:lnTo>
                  <a:lnTo>
                    <a:pt x="1460" y="1167"/>
                  </a:lnTo>
                  <a:lnTo>
                    <a:pt x="1464" y="1168"/>
                  </a:lnTo>
                  <a:lnTo>
                    <a:pt x="1469" y="1171"/>
                  </a:lnTo>
                  <a:lnTo>
                    <a:pt x="1472" y="1175"/>
                  </a:lnTo>
                  <a:lnTo>
                    <a:pt x="1477" y="1178"/>
                  </a:lnTo>
                  <a:lnTo>
                    <a:pt x="1478" y="1184"/>
                  </a:lnTo>
                  <a:lnTo>
                    <a:pt x="1479" y="1188"/>
                  </a:lnTo>
                  <a:lnTo>
                    <a:pt x="1481" y="1192"/>
                  </a:lnTo>
                  <a:lnTo>
                    <a:pt x="1479" y="1198"/>
                  </a:lnTo>
                  <a:lnTo>
                    <a:pt x="1478" y="1202"/>
                  </a:lnTo>
                  <a:lnTo>
                    <a:pt x="1477" y="1205"/>
                  </a:lnTo>
                  <a:lnTo>
                    <a:pt x="1472" y="1207"/>
                  </a:lnTo>
                  <a:lnTo>
                    <a:pt x="1468" y="1210"/>
                  </a:lnTo>
                  <a:lnTo>
                    <a:pt x="1462" y="1210"/>
                  </a:lnTo>
                  <a:lnTo>
                    <a:pt x="1455" y="1210"/>
                  </a:lnTo>
                  <a:lnTo>
                    <a:pt x="1455" y="1210"/>
                  </a:lnTo>
                  <a:lnTo>
                    <a:pt x="1451" y="1213"/>
                  </a:lnTo>
                  <a:lnTo>
                    <a:pt x="1448" y="1217"/>
                  </a:lnTo>
                  <a:lnTo>
                    <a:pt x="1447" y="1222"/>
                  </a:lnTo>
                  <a:lnTo>
                    <a:pt x="1447" y="1226"/>
                  </a:lnTo>
                  <a:lnTo>
                    <a:pt x="1448" y="1231"/>
                  </a:lnTo>
                  <a:lnTo>
                    <a:pt x="1451" y="1234"/>
                  </a:lnTo>
                  <a:lnTo>
                    <a:pt x="1454" y="1238"/>
                  </a:lnTo>
                  <a:lnTo>
                    <a:pt x="1460" y="1241"/>
                  </a:lnTo>
                  <a:lnTo>
                    <a:pt x="1460" y="1241"/>
                  </a:lnTo>
                  <a:lnTo>
                    <a:pt x="1458" y="1245"/>
                  </a:lnTo>
                  <a:lnTo>
                    <a:pt x="1454" y="1248"/>
                  </a:lnTo>
                  <a:lnTo>
                    <a:pt x="1451" y="1251"/>
                  </a:lnTo>
                  <a:lnTo>
                    <a:pt x="1448" y="1254"/>
                  </a:lnTo>
                  <a:lnTo>
                    <a:pt x="1448" y="1254"/>
                  </a:lnTo>
                  <a:lnTo>
                    <a:pt x="1451" y="1258"/>
                  </a:lnTo>
                  <a:lnTo>
                    <a:pt x="1453" y="1262"/>
                  </a:lnTo>
                  <a:lnTo>
                    <a:pt x="1455" y="1273"/>
                  </a:lnTo>
                  <a:lnTo>
                    <a:pt x="1455" y="1273"/>
                  </a:lnTo>
                  <a:lnTo>
                    <a:pt x="1464" y="1276"/>
                  </a:lnTo>
                  <a:lnTo>
                    <a:pt x="1471" y="1280"/>
                  </a:lnTo>
                  <a:lnTo>
                    <a:pt x="1475" y="1283"/>
                  </a:lnTo>
                  <a:lnTo>
                    <a:pt x="1477" y="1288"/>
                  </a:lnTo>
                  <a:lnTo>
                    <a:pt x="1478" y="1292"/>
                  </a:lnTo>
                  <a:lnTo>
                    <a:pt x="1479" y="1296"/>
                  </a:lnTo>
                  <a:lnTo>
                    <a:pt x="1479" y="1296"/>
                  </a:lnTo>
                  <a:lnTo>
                    <a:pt x="1478" y="1300"/>
                  </a:lnTo>
                  <a:lnTo>
                    <a:pt x="1477" y="1303"/>
                  </a:lnTo>
                  <a:lnTo>
                    <a:pt x="1472" y="1310"/>
                  </a:lnTo>
                  <a:lnTo>
                    <a:pt x="1469" y="1316"/>
                  </a:lnTo>
                  <a:lnTo>
                    <a:pt x="1468" y="1320"/>
                  </a:lnTo>
                  <a:lnTo>
                    <a:pt x="1469" y="1324"/>
                  </a:lnTo>
                  <a:lnTo>
                    <a:pt x="1469" y="1324"/>
                  </a:lnTo>
                  <a:lnTo>
                    <a:pt x="1464" y="1331"/>
                  </a:lnTo>
                  <a:lnTo>
                    <a:pt x="1455" y="1335"/>
                  </a:lnTo>
                  <a:lnTo>
                    <a:pt x="1440" y="1344"/>
                  </a:lnTo>
                  <a:lnTo>
                    <a:pt x="1440" y="1344"/>
                  </a:lnTo>
                  <a:lnTo>
                    <a:pt x="1441" y="1348"/>
                  </a:lnTo>
                  <a:lnTo>
                    <a:pt x="1441" y="1352"/>
                  </a:lnTo>
                  <a:lnTo>
                    <a:pt x="1440" y="1361"/>
                  </a:lnTo>
                  <a:lnTo>
                    <a:pt x="1437" y="1369"/>
                  </a:lnTo>
                  <a:lnTo>
                    <a:pt x="1434" y="1379"/>
                  </a:lnTo>
                  <a:lnTo>
                    <a:pt x="1434" y="1379"/>
                  </a:lnTo>
                  <a:lnTo>
                    <a:pt x="1437" y="1383"/>
                  </a:lnTo>
                  <a:lnTo>
                    <a:pt x="1439" y="1387"/>
                  </a:lnTo>
                  <a:lnTo>
                    <a:pt x="1439" y="1396"/>
                  </a:lnTo>
                  <a:lnTo>
                    <a:pt x="1436" y="1404"/>
                  </a:lnTo>
                  <a:lnTo>
                    <a:pt x="1433" y="1412"/>
                  </a:lnTo>
                  <a:lnTo>
                    <a:pt x="1433" y="1412"/>
                  </a:lnTo>
                  <a:lnTo>
                    <a:pt x="1437" y="1419"/>
                  </a:lnTo>
                  <a:lnTo>
                    <a:pt x="1439" y="1426"/>
                  </a:lnTo>
                  <a:lnTo>
                    <a:pt x="1441" y="1435"/>
                  </a:lnTo>
                  <a:lnTo>
                    <a:pt x="1441" y="1443"/>
                  </a:lnTo>
                  <a:lnTo>
                    <a:pt x="1441" y="1443"/>
                  </a:lnTo>
                  <a:lnTo>
                    <a:pt x="1439" y="1448"/>
                  </a:lnTo>
                  <a:lnTo>
                    <a:pt x="1436" y="1450"/>
                  </a:lnTo>
                  <a:lnTo>
                    <a:pt x="1434" y="1455"/>
                  </a:lnTo>
                  <a:lnTo>
                    <a:pt x="1434" y="1460"/>
                  </a:lnTo>
                  <a:lnTo>
                    <a:pt x="1434" y="1460"/>
                  </a:lnTo>
                  <a:lnTo>
                    <a:pt x="1453" y="1455"/>
                  </a:lnTo>
                  <a:lnTo>
                    <a:pt x="1464" y="1452"/>
                  </a:lnTo>
                  <a:lnTo>
                    <a:pt x="1477" y="1449"/>
                  </a:lnTo>
                  <a:lnTo>
                    <a:pt x="1488" y="1448"/>
                  </a:lnTo>
                  <a:lnTo>
                    <a:pt x="1499" y="1449"/>
                  </a:lnTo>
                  <a:lnTo>
                    <a:pt x="1510" y="1450"/>
                  </a:lnTo>
                  <a:lnTo>
                    <a:pt x="1519" y="1455"/>
                  </a:lnTo>
                  <a:lnTo>
                    <a:pt x="1519" y="1455"/>
                  </a:lnTo>
                  <a:lnTo>
                    <a:pt x="1524" y="1462"/>
                  </a:lnTo>
                  <a:lnTo>
                    <a:pt x="1530" y="1469"/>
                  </a:lnTo>
                  <a:lnTo>
                    <a:pt x="1541" y="1481"/>
                  </a:lnTo>
                  <a:lnTo>
                    <a:pt x="1541" y="1481"/>
                  </a:lnTo>
                  <a:lnTo>
                    <a:pt x="1552" y="1484"/>
                  </a:lnTo>
                  <a:lnTo>
                    <a:pt x="1562" y="1484"/>
                  </a:lnTo>
                  <a:lnTo>
                    <a:pt x="1580" y="1487"/>
                  </a:lnTo>
                  <a:lnTo>
                    <a:pt x="1589" y="1488"/>
                  </a:lnTo>
                  <a:lnTo>
                    <a:pt x="1597" y="1492"/>
                  </a:lnTo>
                  <a:lnTo>
                    <a:pt x="1603" y="1498"/>
                  </a:lnTo>
                  <a:lnTo>
                    <a:pt x="1608" y="1508"/>
                  </a:lnTo>
                  <a:lnTo>
                    <a:pt x="1608" y="1508"/>
                  </a:lnTo>
                  <a:lnTo>
                    <a:pt x="1610" y="1514"/>
                  </a:lnTo>
                  <a:lnTo>
                    <a:pt x="1608" y="1518"/>
                  </a:lnTo>
                  <a:lnTo>
                    <a:pt x="1606" y="1528"/>
                  </a:lnTo>
                  <a:lnTo>
                    <a:pt x="1600" y="1537"/>
                  </a:lnTo>
                  <a:lnTo>
                    <a:pt x="1599" y="1542"/>
                  </a:lnTo>
                  <a:lnTo>
                    <a:pt x="1597" y="1547"/>
                  </a:lnTo>
                  <a:lnTo>
                    <a:pt x="1597" y="1547"/>
                  </a:lnTo>
                  <a:lnTo>
                    <a:pt x="1597" y="1551"/>
                  </a:lnTo>
                  <a:lnTo>
                    <a:pt x="1599" y="1557"/>
                  </a:lnTo>
                  <a:lnTo>
                    <a:pt x="1601" y="1567"/>
                  </a:lnTo>
                  <a:lnTo>
                    <a:pt x="1603" y="1573"/>
                  </a:lnTo>
                  <a:lnTo>
                    <a:pt x="1604" y="1578"/>
                  </a:lnTo>
                  <a:lnTo>
                    <a:pt x="1603" y="1584"/>
                  </a:lnTo>
                  <a:lnTo>
                    <a:pt x="1601" y="1589"/>
                  </a:lnTo>
                  <a:lnTo>
                    <a:pt x="1601" y="1589"/>
                  </a:lnTo>
                  <a:lnTo>
                    <a:pt x="1590" y="1608"/>
                  </a:lnTo>
                  <a:lnTo>
                    <a:pt x="1578" y="1627"/>
                  </a:lnTo>
                  <a:lnTo>
                    <a:pt x="1550" y="1667"/>
                  </a:lnTo>
                  <a:lnTo>
                    <a:pt x="1550" y="1667"/>
                  </a:lnTo>
                  <a:lnTo>
                    <a:pt x="1530" y="1675"/>
                  </a:lnTo>
                  <a:lnTo>
                    <a:pt x="1510" y="1682"/>
                  </a:lnTo>
                  <a:lnTo>
                    <a:pt x="1510" y="1682"/>
                  </a:lnTo>
                  <a:lnTo>
                    <a:pt x="1524" y="1683"/>
                  </a:lnTo>
                  <a:lnTo>
                    <a:pt x="1538" y="1686"/>
                  </a:lnTo>
                  <a:lnTo>
                    <a:pt x="1566" y="1695"/>
                  </a:lnTo>
                  <a:lnTo>
                    <a:pt x="1621" y="1713"/>
                  </a:lnTo>
                  <a:lnTo>
                    <a:pt x="1621" y="1713"/>
                  </a:lnTo>
                  <a:lnTo>
                    <a:pt x="1625" y="1709"/>
                  </a:lnTo>
                  <a:lnTo>
                    <a:pt x="1631" y="1706"/>
                  </a:lnTo>
                  <a:lnTo>
                    <a:pt x="1645" y="1702"/>
                  </a:lnTo>
                  <a:lnTo>
                    <a:pt x="1658" y="1699"/>
                  </a:lnTo>
                  <a:lnTo>
                    <a:pt x="1670" y="1695"/>
                  </a:lnTo>
                  <a:lnTo>
                    <a:pt x="1670" y="1695"/>
                  </a:lnTo>
                  <a:lnTo>
                    <a:pt x="1683" y="1689"/>
                  </a:lnTo>
                  <a:lnTo>
                    <a:pt x="1694" y="1682"/>
                  </a:lnTo>
                  <a:lnTo>
                    <a:pt x="1719" y="1665"/>
                  </a:lnTo>
                  <a:lnTo>
                    <a:pt x="1763" y="1633"/>
                  </a:lnTo>
                  <a:lnTo>
                    <a:pt x="1763" y="1633"/>
                  </a:lnTo>
                  <a:lnTo>
                    <a:pt x="1802" y="1606"/>
                  </a:lnTo>
                  <a:lnTo>
                    <a:pt x="1820" y="1592"/>
                  </a:lnTo>
                  <a:lnTo>
                    <a:pt x="1839" y="1577"/>
                  </a:lnTo>
                  <a:lnTo>
                    <a:pt x="1839" y="1577"/>
                  </a:lnTo>
                  <a:lnTo>
                    <a:pt x="1861" y="1551"/>
                  </a:lnTo>
                  <a:lnTo>
                    <a:pt x="1882" y="1528"/>
                  </a:lnTo>
                  <a:lnTo>
                    <a:pt x="1882" y="1528"/>
                  </a:lnTo>
                  <a:lnTo>
                    <a:pt x="1916" y="1490"/>
                  </a:lnTo>
                  <a:lnTo>
                    <a:pt x="1933" y="1470"/>
                  </a:lnTo>
                  <a:lnTo>
                    <a:pt x="1950" y="1450"/>
                  </a:lnTo>
                  <a:lnTo>
                    <a:pt x="1965" y="1429"/>
                  </a:lnTo>
                  <a:lnTo>
                    <a:pt x="1979" y="1408"/>
                  </a:lnTo>
                  <a:lnTo>
                    <a:pt x="1992" y="1386"/>
                  </a:lnTo>
                  <a:lnTo>
                    <a:pt x="2003" y="1362"/>
                  </a:lnTo>
                  <a:lnTo>
                    <a:pt x="2003" y="1362"/>
                  </a:lnTo>
                  <a:lnTo>
                    <a:pt x="2011" y="1335"/>
                  </a:lnTo>
                  <a:lnTo>
                    <a:pt x="2020" y="1309"/>
                  </a:lnTo>
                  <a:lnTo>
                    <a:pt x="2027" y="1280"/>
                  </a:lnTo>
                  <a:lnTo>
                    <a:pt x="2035" y="1252"/>
                  </a:lnTo>
                  <a:lnTo>
                    <a:pt x="2035" y="1252"/>
                  </a:lnTo>
                  <a:lnTo>
                    <a:pt x="2037" y="1241"/>
                  </a:lnTo>
                  <a:lnTo>
                    <a:pt x="2039" y="1229"/>
                  </a:lnTo>
                  <a:lnTo>
                    <a:pt x="2041" y="1217"/>
                  </a:lnTo>
                  <a:lnTo>
                    <a:pt x="2042" y="1205"/>
                  </a:lnTo>
                  <a:lnTo>
                    <a:pt x="2042" y="1205"/>
                  </a:lnTo>
                  <a:lnTo>
                    <a:pt x="2042" y="1191"/>
                  </a:lnTo>
                  <a:lnTo>
                    <a:pt x="2041" y="1177"/>
                  </a:lnTo>
                  <a:lnTo>
                    <a:pt x="2038" y="1163"/>
                  </a:lnTo>
                  <a:lnTo>
                    <a:pt x="2035" y="1149"/>
                  </a:lnTo>
                  <a:lnTo>
                    <a:pt x="2027" y="1123"/>
                  </a:lnTo>
                  <a:lnTo>
                    <a:pt x="2020" y="1099"/>
                  </a:lnTo>
                  <a:lnTo>
                    <a:pt x="2020" y="1099"/>
                  </a:lnTo>
                  <a:lnTo>
                    <a:pt x="2014" y="1095"/>
                  </a:lnTo>
                  <a:lnTo>
                    <a:pt x="2007" y="1092"/>
                  </a:lnTo>
                  <a:lnTo>
                    <a:pt x="1995" y="1088"/>
                  </a:lnTo>
                  <a:lnTo>
                    <a:pt x="1980" y="1085"/>
                  </a:lnTo>
                  <a:lnTo>
                    <a:pt x="1965" y="1084"/>
                  </a:lnTo>
                  <a:lnTo>
                    <a:pt x="1934" y="1084"/>
                  </a:lnTo>
                  <a:lnTo>
                    <a:pt x="1920" y="1084"/>
                  </a:lnTo>
                  <a:lnTo>
                    <a:pt x="1906" y="1081"/>
                  </a:lnTo>
                  <a:lnTo>
                    <a:pt x="1906" y="1081"/>
                  </a:lnTo>
                  <a:lnTo>
                    <a:pt x="1896" y="1078"/>
                  </a:lnTo>
                  <a:lnTo>
                    <a:pt x="1888" y="1073"/>
                  </a:lnTo>
                  <a:lnTo>
                    <a:pt x="1882" y="1066"/>
                  </a:lnTo>
                  <a:lnTo>
                    <a:pt x="1877" y="1059"/>
                  </a:lnTo>
                  <a:lnTo>
                    <a:pt x="1872" y="1050"/>
                  </a:lnTo>
                  <a:lnTo>
                    <a:pt x="1868" y="1042"/>
                  </a:lnTo>
                  <a:lnTo>
                    <a:pt x="1867" y="1032"/>
                  </a:lnTo>
                  <a:lnTo>
                    <a:pt x="1865" y="1024"/>
                  </a:lnTo>
                  <a:lnTo>
                    <a:pt x="1865" y="1004"/>
                  </a:lnTo>
                  <a:lnTo>
                    <a:pt x="1868" y="987"/>
                  </a:lnTo>
                  <a:lnTo>
                    <a:pt x="1872" y="972"/>
                  </a:lnTo>
                  <a:lnTo>
                    <a:pt x="1878" y="960"/>
                  </a:lnTo>
                  <a:lnTo>
                    <a:pt x="1878" y="960"/>
                  </a:lnTo>
                  <a:lnTo>
                    <a:pt x="1878" y="963"/>
                  </a:lnTo>
                  <a:lnTo>
                    <a:pt x="1878" y="965"/>
                  </a:lnTo>
                  <a:lnTo>
                    <a:pt x="1878" y="965"/>
                  </a:lnTo>
                  <a:lnTo>
                    <a:pt x="1878" y="965"/>
                  </a:lnTo>
                  <a:lnTo>
                    <a:pt x="1881" y="956"/>
                  </a:lnTo>
                  <a:lnTo>
                    <a:pt x="1885" y="949"/>
                  </a:lnTo>
                  <a:lnTo>
                    <a:pt x="1889" y="942"/>
                  </a:lnTo>
                  <a:lnTo>
                    <a:pt x="1889" y="938"/>
                  </a:lnTo>
                  <a:lnTo>
                    <a:pt x="1889" y="934"/>
                  </a:lnTo>
                  <a:lnTo>
                    <a:pt x="1889" y="934"/>
                  </a:lnTo>
                  <a:lnTo>
                    <a:pt x="1886" y="941"/>
                  </a:lnTo>
                  <a:lnTo>
                    <a:pt x="1885" y="946"/>
                  </a:lnTo>
                  <a:lnTo>
                    <a:pt x="1882" y="952"/>
                  </a:lnTo>
                  <a:lnTo>
                    <a:pt x="1877" y="958"/>
                  </a:lnTo>
                  <a:lnTo>
                    <a:pt x="1877" y="958"/>
                  </a:lnTo>
                  <a:lnTo>
                    <a:pt x="1884" y="942"/>
                  </a:lnTo>
                  <a:lnTo>
                    <a:pt x="1891" y="927"/>
                  </a:lnTo>
                  <a:lnTo>
                    <a:pt x="1906" y="896"/>
                  </a:lnTo>
                  <a:lnTo>
                    <a:pt x="1923" y="868"/>
                  </a:lnTo>
                  <a:lnTo>
                    <a:pt x="1940" y="838"/>
                  </a:lnTo>
                  <a:lnTo>
                    <a:pt x="1940" y="838"/>
                  </a:lnTo>
                  <a:close/>
                  <a:moveTo>
                    <a:pt x="1976" y="783"/>
                  </a:moveTo>
                  <a:lnTo>
                    <a:pt x="1976" y="783"/>
                  </a:lnTo>
                  <a:lnTo>
                    <a:pt x="1976" y="792"/>
                  </a:lnTo>
                  <a:lnTo>
                    <a:pt x="1975" y="800"/>
                  </a:lnTo>
                  <a:lnTo>
                    <a:pt x="1972" y="809"/>
                  </a:lnTo>
                  <a:lnTo>
                    <a:pt x="1968" y="817"/>
                  </a:lnTo>
                  <a:lnTo>
                    <a:pt x="1959" y="834"/>
                  </a:lnTo>
                  <a:lnTo>
                    <a:pt x="1955" y="844"/>
                  </a:lnTo>
                  <a:lnTo>
                    <a:pt x="1954" y="854"/>
                  </a:lnTo>
                  <a:lnTo>
                    <a:pt x="1954" y="854"/>
                  </a:lnTo>
                  <a:lnTo>
                    <a:pt x="1941" y="872"/>
                  </a:lnTo>
                  <a:lnTo>
                    <a:pt x="1929" y="893"/>
                  </a:lnTo>
                  <a:lnTo>
                    <a:pt x="1903" y="938"/>
                  </a:lnTo>
                  <a:lnTo>
                    <a:pt x="1903" y="938"/>
                  </a:lnTo>
                  <a:lnTo>
                    <a:pt x="1891" y="963"/>
                  </a:lnTo>
                  <a:lnTo>
                    <a:pt x="1886" y="976"/>
                  </a:lnTo>
                  <a:lnTo>
                    <a:pt x="1882" y="990"/>
                  </a:lnTo>
                  <a:lnTo>
                    <a:pt x="1879" y="1004"/>
                  </a:lnTo>
                  <a:lnTo>
                    <a:pt x="1878" y="1018"/>
                  </a:lnTo>
                  <a:lnTo>
                    <a:pt x="1878" y="1032"/>
                  </a:lnTo>
                  <a:lnTo>
                    <a:pt x="1879" y="1046"/>
                  </a:lnTo>
                  <a:lnTo>
                    <a:pt x="1879" y="1046"/>
                  </a:lnTo>
                  <a:lnTo>
                    <a:pt x="1882" y="1046"/>
                  </a:lnTo>
                  <a:lnTo>
                    <a:pt x="1885" y="1049"/>
                  </a:lnTo>
                  <a:lnTo>
                    <a:pt x="1888" y="1054"/>
                  </a:lnTo>
                  <a:lnTo>
                    <a:pt x="1891" y="1059"/>
                  </a:lnTo>
                  <a:lnTo>
                    <a:pt x="1892" y="1060"/>
                  </a:lnTo>
                  <a:lnTo>
                    <a:pt x="1895" y="1060"/>
                  </a:lnTo>
                  <a:lnTo>
                    <a:pt x="1895" y="1060"/>
                  </a:lnTo>
                  <a:lnTo>
                    <a:pt x="1893" y="1054"/>
                  </a:lnTo>
                  <a:lnTo>
                    <a:pt x="1893" y="1049"/>
                  </a:lnTo>
                  <a:lnTo>
                    <a:pt x="1895" y="1039"/>
                  </a:lnTo>
                  <a:lnTo>
                    <a:pt x="1895" y="1031"/>
                  </a:lnTo>
                  <a:lnTo>
                    <a:pt x="1895" y="1021"/>
                  </a:lnTo>
                  <a:lnTo>
                    <a:pt x="1895" y="1021"/>
                  </a:lnTo>
                  <a:lnTo>
                    <a:pt x="1906" y="991"/>
                  </a:lnTo>
                  <a:lnTo>
                    <a:pt x="1917" y="963"/>
                  </a:lnTo>
                  <a:lnTo>
                    <a:pt x="1929" y="935"/>
                  </a:lnTo>
                  <a:lnTo>
                    <a:pt x="1940" y="906"/>
                  </a:lnTo>
                  <a:lnTo>
                    <a:pt x="1940" y="906"/>
                  </a:lnTo>
                  <a:lnTo>
                    <a:pt x="1948" y="890"/>
                  </a:lnTo>
                  <a:lnTo>
                    <a:pt x="1957" y="876"/>
                  </a:lnTo>
                  <a:lnTo>
                    <a:pt x="1976" y="847"/>
                  </a:lnTo>
                  <a:lnTo>
                    <a:pt x="1985" y="831"/>
                  </a:lnTo>
                  <a:lnTo>
                    <a:pt x="1992" y="817"/>
                  </a:lnTo>
                  <a:lnTo>
                    <a:pt x="1997" y="800"/>
                  </a:lnTo>
                  <a:lnTo>
                    <a:pt x="2000" y="783"/>
                  </a:lnTo>
                  <a:lnTo>
                    <a:pt x="2000" y="783"/>
                  </a:lnTo>
                  <a:lnTo>
                    <a:pt x="2002" y="776"/>
                  </a:lnTo>
                  <a:lnTo>
                    <a:pt x="2003" y="768"/>
                  </a:lnTo>
                  <a:lnTo>
                    <a:pt x="2003" y="761"/>
                  </a:lnTo>
                  <a:lnTo>
                    <a:pt x="2002" y="753"/>
                  </a:lnTo>
                  <a:lnTo>
                    <a:pt x="1997" y="736"/>
                  </a:lnTo>
                  <a:lnTo>
                    <a:pt x="1990" y="722"/>
                  </a:lnTo>
                  <a:lnTo>
                    <a:pt x="1990" y="722"/>
                  </a:lnTo>
                  <a:lnTo>
                    <a:pt x="1989" y="739"/>
                  </a:lnTo>
                  <a:lnTo>
                    <a:pt x="1987" y="755"/>
                  </a:lnTo>
                  <a:lnTo>
                    <a:pt x="1983" y="771"/>
                  </a:lnTo>
                  <a:lnTo>
                    <a:pt x="1980" y="778"/>
                  </a:lnTo>
                  <a:lnTo>
                    <a:pt x="1976" y="783"/>
                  </a:lnTo>
                  <a:lnTo>
                    <a:pt x="1976" y="783"/>
                  </a:lnTo>
                  <a:close/>
                  <a:moveTo>
                    <a:pt x="1405" y="795"/>
                  </a:moveTo>
                  <a:lnTo>
                    <a:pt x="1405" y="795"/>
                  </a:lnTo>
                  <a:lnTo>
                    <a:pt x="1401" y="796"/>
                  </a:lnTo>
                  <a:lnTo>
                    <a:pt x="1396" y="799"/>
                  </a:lnTo>
                  <a:lnTo>
                    <a:pt x="1388" y="805"/>
                  </a:lnTo>
                  <a:lnTo>
                    <a:pt x="1388" y="805"/>
                  </a:lnTo>
                  <a:lnTo>
                    <a:pt x="1371" y="813"/>
                  </a:lnTo>
                  <a:lnTo>
                    <a:pt x="1356" y="821"/>
                  </a:lnTo>
                  <a:lnTo>
                    <a:pt x="1350" y="827"/>
                  </a:lnTo>
                  <a:lnTo>
                    <a:pt x="1345" y="834"/>
                  </a:lnTo>
                  <a:lnTo>
                    <a:pt x="1342" y="840"/>
                  </a:lnTo>
                  <a:lnTo>
                    <a:pt x="1339" y="847"/>
                  </a:lnTo>
                  <a:lnTo>
                    <a:pt x="1339" y="847"/>
                  </a:lnTo>
                  <a:lnTo>
                    <a:pt x="1361" y="845"/>
                  </a:lnTo>
                  <a:lnTo>
                    <a:pt x="1374" y="847"/>
                  </a:lnTo>
                  <a:lnTo>
                    <a:pt x="1388" y="848"/>
                  </a:lnTo>
                  <a:lnTo>
                    <a:pt x="1399" y="851"/>
                  </a:lnTo>
                  <a:lnTo>
                    <a:pt x="1405" y="852"/>
                  </a:lnTo>
                  <a:lnTo>
                    <a:pt x="1409" y="855"/>
                  </a:lnTo>
                  <a:lnTo>
                    <a:pt x="1412" y="859"/>
                  </a:lnTo>
                  <a:lnTo>
                    <a:pt x="1415" y="863"/>
                  </a:lnTo>
                  <a:lnTo>
                    <a:pt x="1416" y="869"/>
                  </a:lnTo>
                  <a:lnTo>
                    <a:pt x="1416" y="875"/>
                  </a:lnTo>
                  <a:lnTo>
                    <a:pt x="1416" y="875"/>
                  </a:lnTo>
                  <a:lnTo>
                    <a:pt x="1415" y="882"/>
                  </a:lnTo>
                  <a:lnTo>
                    <a:pt x="1409" y="892"/>
                  </a:lnTo>
                  <a:lnTo>
                    <a:pt x="1406" y="896"/>
                  </a:lnTo>
                  <a:lnTo>
                    <a:pt x="1404" y="900"/>
                  </a:lnTo>
                  <a:lnTo>
                    <a:pt x="1399" y="903"/>
                  </a:lnTo>
                  <a:lnTo>
                    <a:pt x="1395" y="903"/>
                  </a:lnTo>
                  <a:lnTo>
                    <a:pt x="1395" y="903"/>
                  </a:lnTo>
                  <a:lnTo>
                    <a:pt x="1392" y="899"/>
                  </a:lnTo>
                  <a:lnTo>
                    <a:pt x="1385" y="896"/>
                  </a:lnTo>
                  <a:lnTo>
                    <a:pt x="1380" y="896"/>
                  </a:lnTo>
                  <a:lnTo>
                    <a:pt x="1377" y="896"/>
                  </a:lnTo>
                  <a:lnTo>
                    <a:pt x="1374" y="899"/>
                  </a:lnTo>
                  <a:lnTo>
                    <a:pt x="1374" y="899"/>
                  </a:lnTo>
                  <a:lnTo>
                    <a:pt x="1375" y="907"/>
                  </a:lnTo>
                  <a:lnTo>
                    <a:pt x="1375" y="914"/>
                  </a:lnTo>
                  <a:lnTo>
                    <a:pt x="1373" y="921"/>
                  </a:lnTo>
                  <a:lnTo>
                    <a:pt x="1370" y="928"/>
                  </a:lnTo>
                  <a:lnTo>
                    <a:pt x="1370" y="928"/>
                  </a:lnTo>
                  <a:lnTo>
                    <a:pt x="1373" y="932"/>
                  </a:lnTo>
                  <a:lnTo>
                    <a:pt x="1375" y="936"/>
                  </a:lnTo>
                  <a:lnTo>
                    <a:pt x="1377" y="941"/>
                  </a:lnTo>
                  <a:lnTo>
                    <a:pt x="1377" y="946"/>
                  </a:lnTo>
                  <a:lnTo>
                    <a:pt x="1377" y="946"/>
                  </a:lnTo>
                  <a:lnTo>
                    <a:pt x="1373" y="949"/>
                  </a:lnTo>
                  <a:lnTo>
                    <a:pt x="1370" y="952"/>
                  </a:lnTo>
                  <a:lnTo>
                    <a:pt x="1368" y="955"/>
                  </a:lnTo>
                  <a:lnTo>
                    <a:pt x="1367" y="959"/>
                  </a:lnTo>
                  <a:lnTo>
                    <a:pt x="1367" y="966"/>
                  </a:lnTo>
                  <a:lnTo>
                    <a:pt x="1368" y="974"/>
                  </a:lnTo>
                  <a:lnTo>
                    <a:pt x="1371" y="983"/>
                  </a:lnTo>
                  <a:lnTo>
                    <a:pt x="1371" y="993"/>
                  </a:lnTo>
                  <a:lnTo>
                    <a:pt x="1371" y="1001"/>
                  </a:lnTo>
                  <a:lnTo>
                    <a:pt x="1368" y="1005"/>
                  </a:lnTo>
                  <a:lnTo>
                    <a:pt x="1366" y="1010"/>
                  </a:lnTo>
                  <a:lnTo>
                    <a:pt x="1366" y="1010"/>
                  </a:lnTo>
                  <a:lnTo>
                    <a:pt x="1388" y="1010"/>
                  </a:lnTo>
                  <a:lnTo>
                    <a:pt x="1398" y="1008"/>
                  </a:lnTo>
                  <a:lnTo>
                    <a:pt x="1409" y="1007"/>
                  </a:lnTo>
                  <a:lnTo>
                    <a:pt x="1409" y="1007"/>
                  </a:lnTo>
                  <a:lnTo>
                    <a:pt x="1411" y="1010"/>
                  </a:lnTo>
                  <a:lnTo>
                    <a:pt x="1415" y="1012"/>
                  </a:lnTo>
                  <a:lnTo>
                    <a:pt x="1418" y="1014"/>
                  </a:lnTo>
                  <a:lnTo>
                    <a:pt x="1420" y="1018"/>
                  </a:lnTo>
                  <a:lnTo>
                    <a:pt x="1420" y="1018"/>
                  </a:lnTo>
                  <a:lnTo>
                    <a:pt x="1432" y="1010"/>
                  </a:lnTo>
                  <a:lnTo>
                    <a:pt x="1441" y="1001"/>
                  </a:lnTo>
                  <a:lnTo>
                    <a:pt x="1451" y="991"/>
                  </a:lnTo>
                  <a:lnTo>
                    <a:pt x="1454" y="987"/>
                  </a:lnTo>
                  <a:lnTo>
                    <a:pt x="1457" y="980"/>
                  </a:lnTo>
                  <a:lnTo>
                    <a:pt x="1457" y="980"/>
                  </a:lnTo>
                  <a:lnTo>
                    <a:pt x="1458" y="973"/>
                  </a:lnTo>
                  <a:lnTo>
                    <a:pt x="1458" y="966"/>
                  </a:lnTo>
                  <a:lnTo>
                    <a:pt x="1458" y="951"/>
                  </a:lnTo>
                  <a:lnTo>
                    <a:pt x="1460" y="944"/>
                  </a:lnTo>
                  <a:lnTo>
                    <a:pt x="1461" y="936"/>
                  </a:lnTo>
                  <a:lnTo>
                    <a:pt x="1467" y="931"/>
                  </a:lnTo>
                  <a:lnTo>
                    <a:pt x="1474" y="927"/>
                  </a:lnTo>
                  <a:lnTo>
                    <a:pt x="1474" y="927"/>
                  </a:lnTo>
                  <a:lnTo>
                    <a:pt x="1481" y="927"/>
                  </a:lnTo>
                  <a:lnTo>
                    <a:pt x="1488" y="925"/>
                  </a:lnTo>
                  <a:lnTo>
                    <a:pt x="1488" y="925"/>
                  </a:lnTo>
                  <a:lnTo>
                    <a:pt x="1493" y="913"/>
                  </a:lnTo>
                  <a:lnTo>
                    <a:pt x="1496" y="907"/>
                  </a:lnTo>
                  <a:lnTo>
                    <a:pt x="1499" y="900"/>
                  </a:lnTo>
                  <a:lnTo>
                    <a:pt x="1499" y="900"/>
                  </a:lnTo>
                  <a:lnTo>
                    <a:pt x="1499" y="894"/>
                  </a:lnTo>
                  <a:lnTo>
                    <a:pt x="1498" y="889"/>
                  </a:lnTo>
                  <a:lnTo>
                    <a:pt x="1493" y="879"/>
                  </a:lnTo>
                  <a:lnTo>
                    <a:pt x="1488" y="871"/>
                  </a:lnTo>
                  <a:lnTo>
                    <a:pt x="1482" y="862"/>
                  </a:lnTo>
                  <a:lnTo>
                    <a:pt x="1475" y="852"/>
                  </a:lnTo>
                  <a:lnTo>
                    <a:pt x="1472" y="842"/>
                  </a:lnTo>
                  <a:lnTo>
                    <a:pt x="1471" y="837"/>
                  </a:lnTo>
                  <a:lnTo>
                    <a:pt x="1471" y="831"/>
                  </a:lnTo>
                  <a:lnTo>
                    <a:pt x="1472" y="824"/>
                  </a:lnTo>
                  <a:lnTo>
                    <a:pt x="1475" y="817"/>
                  </a:lnTo>
                  <a:lnTo>
                    <a:pt x="1475" y="817"/>
                  </a:lnTo>
                  <a:lnTo>
                    <a:pt x="1468" y="812"/>
                  </a:lnTo>
                  <a:lnTo>
                    <a:pt x="1461" y="806"/>
                  </a:lnTo>
                  <a:lnTo>
                    <a:pt x="1453" y="800"/>
                  </a:lnTo>
                  <a:lnTo>
                    <a:pt x="1443" y="798"/>
                  </a:lnTo>
                  <a:lnTo>
                    <a:pt x="1433" y="795"/>
                  </a:lnTo>
                  <a:lnTo>
                    <a:pt x="1423" y="793"/>
                  </a:lnTo>
                  <a:lnTo>
                    <a:pt x="1415" y="793"/>
                  </a:lnTo>
                  <a:lnTo>
                    <a:pt x="1405" y="795"/>
                  </a:lnTo>
                  <a:lnTo>
                    <a:pt x="1405" y="795"/>
                  </a:lnTo>
                  <a:close/>
                  <a:moveTo>
                    <a:pt x="570" y="816"/>
                  </a:moveTo>
                  <a:lnTo>
                    <a:pt x="570" y="816"/>
                  </a:lnTo>
                  <a:lnTo>
                    <a:pt x="574" y="851"/>
                  </a:lnTo>
                  <a:lnTo>
                    <a:pt x="578" y="866"/>
                  </a:lnTo>
                  <a:lnTo>
                    <a:pt x="579" y="875"/>
                  </a:lnTo>
                  <a:lnTo>
                    <a:pt x="584" y="882"/>
                  </a:lnTo>
                  <a:lnTo>
                    <a:pt x="584" y="882"/>
                  </a:lnTo>
                  <a:lnTo>
                    <a:pt x="610" y="994"/>
                  </a:lnTo>
                  <a:lnTo>
                    <a:pt x="622" y="1050"/>
                  </a:lnTo>
                  <a:lnTo>
                    <a:pt x="633" y="1105"/>
                  </a:lnTo>
                  <a:lnTo>
                    <a:pt x="633" y="1105"/>
                  </a:lnTo>
                  <a:lnTo>
                    <a:pt x="650" y="1105"/>
                  </a:lnTo>
                  <a:lnTo>
                    <a:pt x="669" y="1106"/>
                  </a:lnTo>
                  <a:lnTo>
                    <a:pt x="686" y="1109"/>
                  </a:lnTo>
                  <a:lnTo>
                    <a:pt x="702" y="1112"/>
                  </a:lnTo>
                  <a:lnTo>
                    <a:pt x="702" y="1112"/>
                  </a:lnTo>
                  <a:lnTo>
                    <a:pt x="702" y="1104"/>
                  </a:lnTo>
                  <a:lnTo>
                    <a:pt x="703" y="1094"/>
                  </a:lnTo>
                  <a:lnTo>
                    <a:pt x="706" y="1083"/>
                  </a:lnTo>
                  <a:lnTo>
                    <a:pt x="710" y="1073"/>
                  </a:lnTo>
                  <a:lnTo>
                    <a:pt x="716" y="1063"/>
                  </a:lnTo>
                  <a:lnTo>
                    <a:pt x="723" y="1054"/>
                  </a:lnTo>
                  <a:lnTo>
                    <a:pt x="730" y="1049"/>
                  </a:lnTo>
                  <a:lnTo>
                    <a:pt x="738" y="1046"/>
                  </a:lnTo>
                  <a:lnTo>
                    <a:pt x="738" y="1046"/>
                  </a:lnTo>
                  <a:lnTo>
                    <a:pt x="747" y="1045"/>
                  </a:lnTo>
                  <a:lnTo>
                    <a:pt x="754" y="1043"/>
                  </a:lnTo>
                  <a:lnTo>
                    <a:pt x="770" y="1043"/>
                  </a:lnTo>
                  <a:lnTo>
                    <a:pt x="784" y="1045"/>
                  </a:lnTo>
                  <a:lnTo>
                    <a:pt x="793" y="1043"/>
                  </a:lnTo>
                  <a:lnTo>
                    <a:pt x="800" y="1043"/>
                  </a:lnTo>
                  <a:lnTo>
                    <a:pt x="800" y="1043"/>
                  </a:lnTo>
                  <a:lnTo>
                    <a:pt x="786" y="1026"/>
                  </a:lnTo>
                  <a:lnTo>
                    <a:pt x="773" y="1010"/>
                  </a:lnTo>
                  <a:lnTo>
                    <a:pt x="744" y="979"/>
                  </a:lnTo>
                  <a:lnTo>
                    <a:pt x="716" y="948"/>
                  </a:lnTo>
                  <a:lnTo>
                    <a:pt x="686" y="915"/>
                  </a:lnTo>
                  <a:lnTo>
                    <a:pt x="686" y="915"/>
                  </a:lnTo>
                  <a:lnTo>
                    <a:pt x="685" y="914"/>
                  </a:lnTo>
                  <a:lnTo>
                    <a:pt x="682" y="914"/>
                  </a:lnTo>
                  <a:lnTo>
                    <a:pt x="681" y="914"/>
                  </a:lnTo>
                  <a:lnTo>
                    <a:pt x="678" y="913"/>
                  </a:lnTo>
                  <a:lnTo>
                    <a:pt x="678" y="913"/>
                  </a:lnTo>
                  <a:lnTo>
                    <a:pt x="668" y="900"/>
                  </a:lnTo>
                  <a:lnTo>
                    <a:pt x="655" y="887"/>
                  </a:lnTo>
                  <a:lnTo>
                    <a:pt x="630" y="862"/>
                  </a:lnTo>
                  <a:lnTo>
                    <a:pt x="630" y="862"/>
                  </a:lnTo>
                  <a:lnTo>
                    <a:pt x="615" y="845"/>
                  </a:lnTo>
                  <a:lnTo>
                    <a:pt x="599" y="830"/>
                  </a:lnTo>
                  <a:lnTo>
                    <a:pt x="592" y="821"/>
                  </a:lnTo>
                  <a:lnTo>
                    <a:pt x="584" y="814"/>
                  </a:lnTo>
                  <a:lnTo>
                    <a:pt x="574" y="809"/>
                  </a:lnTo>
                  <a:lnTo>
                    <a:pt x="564" y="805"/>
                  </a:lnTo>
                  <a:lnTo>
                    <a:pt x="564" y="805"/>
                  </a:lnTo>
                  <a:lnTo>
                    <a:pt x="563" y="809"/>
                  </a:lnTo>
                  <a:lnTo>
                    <a:pt x="564" y="812"/>
                  </a:lnTo>
                  <a:lnTo>
                    <a:pt x="567" y="813"/>
                  </a:lnTo>
                  <a:lnTo>
                    <a:pt x="570" y="816"/>
                  </a:lnTo>
                  <a:lnTo>
                    <a:pt x="570" y="816"/>
                  </a:lnTo>
                  <a:close/>
                  <a:moveTo>
                    <a:pt x="1394" y="862"/>
                  </a:moveTo>
                  <a:lnTo>
                    <a:pt x="1394" y="862"/>
                  </a:lnTo>
                  <a:lnTo>
                    <a:pt x="1377" y="859"/>
                  </a:lnTo>
                  <a:lnTo>
                    <a:pt x="1361" y="858"/>
                  </a:lnTo>
                  <a:lnTo>
                    <a:pt x="1326" y="858"/>
                  </a:lnTo>
                  <a:lnTo>
                    <a:pt x="1326" y="858"/>
                  </a:lnTo>
                  <a:lnTo>
                    <a:pt x="1113" y="858"/>
                  </a:lnTo>
                  <a:lnTo>
                    <a:pt x="1006" y="859"/>
                  </a:lnTo>
                  <a:lnTo>
                    <a:pt x="904" y="861"/>
                  </a:lnTo>
                  <a:lnTo>
                    <a:pt x="904" y="861"/>
                  </a:lnTo>
                  <a:lnTo>
                    <a:pt x="904" y="863"/>
                  </a:lnTo>
                  <a:lnTo>
                    <a:pt x="905" y="866"/>
                  </a:lnTo>
                  <a:lnTo>
                    <a:pt x="905" y="869"/>
                  </a:lnTo>
                  <a:lnTo>
                    <a:pt x="902" y="871"/>
                  </a:lnTo>
                  <a:lnTo>
                    <a:pt x="902" y="871"/>
                  </a:lnTo>
                  <a:lnTo>
                    <a:pt x="901" y="869"/>
                  </a:lnTo>
                  <a:lnTo>
                    <a:pt x="900" y="869"/>
                  </a:lnTo>
                  <a:lnTo>
                    <a:pt x="898" y="865"/>
                  </a:lnTo>
                  <a:lnTo>
                    <a:pt x="897" y="862"/>
                  </a:lnTo>
                  <a:lnTo>
                    <a:pt x="895" y="862"/>
                  </a:lnTo>
                  <a:lnTo>
                    <a:pt x="894" y="862"/>
                  </a:lnTo>
                  <a:lnTo>
                    <a:pt x="894" y="862"/>
                  </a:lnTo>
                  <a:lnTo>
                    <a:pt x="888" y="863"/>
                  </a:lnTo>
                  <a:lnTo>
                    <a:pt x="881" y="863"/>
                  </a:lnTo>
                  <a:lnTo>
                    <a:pt x="869" y="863"/>
                  </a:lnTo>
                  <a:lnTo>
                    <a:pt x="856" y="862"/>
                  </a:lnTo>
                  <a:lnTo>
                    <a:pt x="849" y="863"/>
                  </a:lnTo>
                  <a:lnTo>
                    <a:pt x="843" y="865"/>
                  </a:lnTo>
                  <a:lnTo>
                    <a:pt x="843" y="865"/>
                  </a:lnTo>
                  <a:lnTo>
                    <a:pt x="838" y="868"/>
                  </a:lnTo>
                  <a:lnTo>
                    <a:pt x="832" y="873"/>
                  </a:lnTo>
                  <a:lnTo>
                    <a:pt x="822" y="885"/>
                  </a:lnTo>
                  <a:lnTo>
                    <a:pt x="822" y="885"/>
                  </a:lnTo>
                  <a:lnTo>
                    <a:pt x="824" y="887"/>
                  </a:lnTo>
                  <a:lnTo>
                    <a:pt x="825" y="892"/>
                  </a:lnTo>
                  <a:lnTo>
                    <a:pt x="827" y="894"/>
                  </a:lnTo>
                  <a:lnTo>
                    <a:pt x="827" y="896"/>
                  </a:lnTo>
                  <a:lnTo>
                    <a:pt x="825" y="899"/>
                  </a:lnTo>
                  <a:lnTo>
                    <a:pt x="825" y="899"/>
                  </a:lnTo>
                  <a:lnTo>
                    <a:pt x="824" y="900"/>
                  </a:lnTo>
                  <a:lnTo>
                    <a:pt x="822" y="900"/>
                  </a:lnTo>
                  <a:lnTo>
                    <a:pt x="820" y="897"/>
                  </a:lnTo>
                  <a:lnTo>
                    <a:pt x="817" y="896"/>
                  </a:lnTo>
                  <a:lnTo>
                    <a:pt x="815" y="896"/>
                  </a:lnTo>
                  <a:lnTo>
                    <a:pt x="815" y="899"/>
                  </a:lnTo>
                  <a:lnTo>
                    <a:pt x="815" y="899"/>
                  </a:lnTo>
                  <a:lnTo>
                    <a:pt x="810" y="907"/>
                  </a:lnTo>
                  <a:lnTo>
                    <a:pt x="805" y="917"/>
                  </a:lnTo>
                  <a:lnTo>
                    <a:pt x="803" y="927"/>
                  </a:lnTo>
                  <a:lnTo>
                    <a:pt x="801" y="938"/>
                  </a:lnTo>
                  <a:lnTo>
                    <a:pt x="800" y="949"/>
                  </a:lnTo>
                  <a:lnTo>
                    <a:pt x="800" y="960"/>
                  </a:lnTo>
                  <a:lnTo>
                    <a:pt x="800" y="970"/>
                  </a:lnTo>
                  <a:lnTo>
                    <a:pt x="801" y="981"/>
                  </a:lnTo>
                  <a:lnTo>
                    <a:pt x="804" y="991"/>
                  </a:lnTo>
                  <a:lnTo>
                    <a:pt x="807" y="1002"/>
                  </a:lnTo>
                  <a:lnTo>
                    <a:pt x="811" y="1011"/>
                  </a:lnTo>
                  <a:lnTo>
                    <a:pt x="817" y="1019"/>
                  </a:lnTo>
                  <a:lnTo>
                    <a:pt x="822" y="1028"/>
                  </a:lnTo>
                  <a:lnTo>
                    <a:pt x="828" y="1035"/>
                  </a:lnTo>
                  <a:lnTo>
                    <a:pt x="836" y="1040"/>
                  </a:lnTo>
                  <a:lnTo>
                    <a:pt x="843" y="1045"/>
                  </a:lnTo>
                  <a:lnTo>
                    <a:pt x="843" y="1045"/>
                  </a:lnTo>
                  <a:lnTo>
                    <a:pt x="894" y="1042"/>
                  </a:lnTo>
                  <a:lnTo>
                    <a:pt x="944" y="1040"/>
                  </a:lnTo>
                  <a:lnTo>
                    <a:pt x="1048" y="1040"/>
                  </a:lnTo>
                  <a:lnTo>
                    <a:pt x="1149" y="1040"/>
                  </a:lnTo>
                  <a:lnTo>
                    <a:pt x="1199" y="1040"/>
                  </a:lnTo>
                  <a:lnTo>
                    <a:pt x="1246" y="1040"/>
                  </a:lnTo>
                  <a:lnTo>
                    <a:pt x="1246" y="1040"/>
                  </a:lnTo>
                  <a:lnTo>
                    <a:pt x="1409" y="1035"/>
                  </a:lnTo>
                  <a:lnTo>
                    <a:pt x="1409" y="1035"/>
                  </a:lnTo>
                  <a:lnTo>
                    <a:pt x="1406" y="1031"/>
                  </a:lnTo>
                  <a:lnTo>
                    <a:pt x="1404" y="1028"/>
                  </a:lnTo>
                  <a:lnTo>
                    <a:pt x="1399" y="1025"/>
                  </a:lnTo>
                  <a:lnTo>
                    <a:pt x="1395" y="1024"/>
                  </a:lnTo>
                  <a:lnTo>
                    <a:pt x="1385" y="1024"/>
                  </a:lnTo>
                  <a:lnTo>
                    <a:pt x="1374" y="1025"/>
                  </a:lnTo>
                  <a:lnTo>
                    <a:pt x="1374" y="1025"/>
                  </a:lnTo>
                  <a:lnTo>
                    <a:pt x="1319" y="1024"/>
                  </a:lnTo>
                  <a:lnTo>
                    <a:pt x="1265" y="1021"/>
                  </a:lnTo>
                  <a:lnTo>
                    <a:pt x="1208" y="1019"/>
                  </a:lnTo>
                  <a:lnTo>
                    <a:pt x="1147" y="1021"/>
                  </a:lnTo>
                  <a:lnTo>
                    <a:pt x="1147" y="1021"/>
                  </a:lnTo>
                  <a:lnTo>
                    <a:pt x="1110" y="1021"/>
                  </a:lnTo>
                  <a:lnTo>
                    <a:pt x="1074" y="1021"/>
                  </a:lnTo>
                  <a:lnTo>
                    <a:pt x="999" y="1019"/>
                  </a:lnTo>
                  <a:lnTo>
                    <a:pt x="961" y="1019"/>
                  </a:lnTo>
                  <a:lnTo>
                    <a:pt x="923" y="1019"/>
                  </a:lnTo>
                  <a:lnTo>
                    <a:pt x="886" y="1022"/>
                  </a:lnTo>
                  <a:lnTo>
                    <a:pt x="849" y="1026"/>
                  </a:lnTo>
                  <a:lnTo>
                    <a:pt x="849" y="1026"/>
                  </a:lnTo>
                  <a:lnTo>
                    <a:pt x="843" y="1019"/>
                  </a:lnTo>
                  <a:lnTo>
                    <a:pt x="838" y="1012"/>
                  </a:lnTo>
                  <a:lnTo>
                    <a:pt x="832" y="1005"/>
                  </a:lnTo>
                  <a:lnTo>
                    <a:pt x="829" y="997"/>
                  </a:lnTo>
                  <a:lnTo>
                    <a:pt x="827" y="988"/>
                  </a:lnTo>
                  <a:lnTo>
                    <a:pt x="824" y="979"/>
                  </a:lnTo>
                  <a:lnTo>
                    <a:pt x="822" y="960"/>
                  </a:lnTo>
                  <a:lnTo>
                    <a:pt x="824" y="941"/>
                  </a:lnTo>
                  <a:lnTo>
                    <a:pt x="827" y="922"/>
                  </a:lnTo>
                  <a:lnTo>
                    <a:pt x="832" y="904"/>
                  </a:lnTo>
                  <a:lnTo>
                    <a:pt x="839" y="890"/>
                  </a:lnTo>
                  <a:lnTo>
                    <a:pt x="839" y="890"/>
                  </a:lnTo>
                  <a:lnTo>
                    <a:pt x="846" y="886"/>
                  </a:lnTo>
                  <a:lnTo>
                    <a:pt x="852" y="883"/>
                  </a:lnTo>
                  <a:lnTo>
                    <a:pt x="859" y="883"/>
                  </a:lnTo>
                  <a:lnTo>
                    <a:pt x="866" y="883"/>
                  </a:lnTo>
                  <a:lnTo>
                    <a:pt x="880" y="885"/>
                  </a:lnTo>
                  <a:lnTo>
                    <a:pt x="895" y="886"/>
                  </a:lnTo>
                  <a:lnTo>
                    <a:pt x="895" y="886"/>
                  </a:lnTo>
                  <a:lnTo>
                    <a:pt x="988" y="882"/>
                  </a:lnTo>
                  <a:lnTo>
                    <a:pt x="988" y="882"/>
                  </a:lnTo>
                  <a:lnTo>
                    <a:pt x="1064" y="879"/>
                  </a:lnTo>
                  <a:lnTo>
                    <a:pt x="1134" y="879"/>
                  </a:lnTo>
                  <a:lnTo>
                    <a:pt x="1203" y="879"/>
                  </a:lnTo>
                  <a:lnTo>
                    <a:pt x="1270" y="880"/>
                  </a:lnTo>
                  <a:lnTo>
                    <a:pt x="1270" y="880"/>
                  </a:lnTo>
                  <a:lnTo>
                    <a:pt x="1300" y="882"/>
                  </a:lnTo>
                  <a:lnTo>
                    <a:pt x="1329" y="883"/>
                  </a:lnTo>
                  <a:lnTo>
                    <a:pt x="1359" y="886"/>
                  </a:lnTo>
                  <a:lnTo>
                    <a:pt x="1387" y="886"/>
                  </a:lnTo>
                  <a:lnTo>
                    <a:pt x="1387" y="886"/>
                  </a:lnTo>
                  <a:lnTo>
                    <a:pt x="1394" y="886"/>
                  </a:lnTo>
                  <a:lnTo>
                    <a:pt x="1401" y="886"/>
                  </a:lnTo>
                  <a:lnTo>
                    <a:pt x="1401" y="886"/>
                  </a:lnTo>
                  <a:lnTo>
                    <a:pt x="1404" y="882"/>
                  </a:lnTo>
                  <a:lnTo>
                    <a:pt x="1404" y="879"/>
                  </a:lnTo>
                  <a:lnTo>
                    <a:pt x="1404" y="875"/>
                  </a:lnTo>
                  <a:lnTo>
                    <a:pt x="1402" y="872"/>
                  </a:lnTo>
                  <a:lnTo>
                    <a:pt x="1399" y="866"/>
                  </a:lnTo>
                  <a:lnTo>
                    <a:pt x="1394" y="862"/>
                  </a:lnTo>
                  <a:lnTo>
                    <a:pt x="1394" y="862"/>
                  </a:lnTo>
                  <a:close/>
                  <a:moveTo>
                    <a:pt x="1015" y="890"/>
                  </a:moveTo>
                  <a:lnTo>
                    <a:pt x="1015" y="890"/>
                  </a:lnTo>
                  <a:lnTo>
                    <a:pt x="995" y="892"/>
                  </a:lnTo>
                  <a:lnTo>
                    <a:pt x="974" y="893"/>
                  </a:lnTo>
                  <a:lnTo>
                    <a:pt x="935" y="894"/>
                  </a:lnTo>
                  <a:lnTo>
                    <a:pt x="895" y="894"/>
                  </a:lnTo>
                  <a:lnTo>
                    <a:pt x="877" y="896"/>
                  </a:lnTo>
                  <a:lnTo>
                    <a:pt x="859" y="899"/>
                  </a:lnTo>
                  <a:lnTo>
                    <a:pt x="859" y="899"/>
                  </a:lnTo>
                  <a:lnTo>
                    <a:pt x="859" y="904"/>
                  </a:lnTo>
                  <a:lnTo>
                    <a:pt x="859" y="911"/>
                  </a:lnTo>
                  <a:lnTo>
                    <a:pt x="859" y="918"/>
                  </a:lnTo>
                  <a:lnTo>
                    <a:pt x="857" y="924"/>
                  </a:lnTo>
                  <a:lnTo>
                    <a:pt x="857" y="924"/>
                  </a:lnTo>
                  <a:lnTo>
                    <a:pt x="869" y="925"/>
                  </a:lnTo>
                  <a:lnTo>
                    <a:pt x="880" y="925"/>
                  </a:lnTo>
                  <a:lnTo>
                    <a:pt x="905" y="924"/>
                  </a:lnTo>
                  <a:lnTo>
                    <a:pt x="916" y="924"/>
                  </a:lnTo>
                  <a:lnTo>
                    <a:pt x="929" y="924"/>
                  </a:lnTo>
                  <a:lnTo>
                    <a:pt x="939" y="927"/>
                  </a:lnTo>
                  <a:lnTo>
                    <a:pt x="949" y="929"/>
                  </a:lnTo>
                  <a:lnTo>
                    <a:pt x="949" y="929"/>
                  </a:lnTo>
                  <a:lnTo>
                    <a:pt x="923" y="929"/>
                  </a:lnTo>
                  <a:lnTo>
                    <a:pt x="901" y="931"/>
                  </a:lnTo>
                  <a:lnTo>
                    <a:pt x="855" y="935"/>
                  </a:lnTo>
                  <a:lnTo>
                    <a:pt x="855" y="935"/>
                  </a:lnTo>
                  <a:lnTo>
                    <a:pt x="857" y="939"/>
                  </a:lnTo>
                  <a:lnTo>
                    <a:pt x="859" y="944"/>
                  </a:lnTo>
                  <a:lnTo>
                    <a:pt x="857" y="953"/>
                  </a:lnTo>
                  <a:lnTo>
                    <a:pt x="856" y="959"/>
                  </a:lnTo>
                  <a:lnTo>
                    <a:pt x="856" y="965"/>
                  </a:lnTo>
                  <a:lnTo>
                    <a:pt x="857" y="969"/>
                  </a:lnTo>
                  <a:lnTo>
                    <a:pt x="860" y="973"/>
                  </a:lnTo>
                  <a:lnTo>
                    <a:pt x="860" y="973"/>
                  </a:lnTo>
                  <a:lnTo>
                    <a:pt x="859" y="977"/>
                  </a:lnTo>
                  <a:lnTo>
                    <a:pt x="855" y="980"/>
                  </a:lnTo>
                  <a:lnTo>
                    <a:pt x="852" y="984"/>
                  </a:lnTo>
                  <a:lnTo>
                    <a:pt x="852" y="986"/>
                  </a:lnTo>
                  <a:lnTo>
                    <a:pt x="852" y="987"/>
                  </a:lnTo>
                  <a:lnTo>
                    <a:pt x="852" y="987"/>
                  </a:lnTo>
                  <a:lnTo>
                    <a:pt x="873" y="986"/>
                  </a:lnTo>
                  <a:lnTo>
                    <a:pt x="894" y="986"/>
                  </a:lnTo>
                  <a:lnTo>
                    <a:pt x="936" y="988"/>
                  </a:lnTo>
                  <a:lnTo>
                    <a:pt x="936" y="988"/>
                  </a:lnTo>
                  <a:lnTo>
                    <a:pt x="926" y="991"/>
                  </a:lnTo>
                  <a:lnTo>
                    <a:pt x="918" y="993"/>
                  </a:lnTo>
                  <a:lnTo>
                    <a:pt x="898" y="994"/>
                  </a:lnTo>
                  <a:lnTo>
                    <a:pt x="878" y="994"/>
                  </a:lnTo>
                  <a:lnTo>
                    <a:pt x="869" y="995"/>
                  </a:lnTo>
                  <a:lnTo>
                    <a:pt x="857" y="997"/>
                  </a:lnTo>
                  <a:lnTo>
                    <a:pt x="857" y="997"/>
                  </a:lnTo>
                  <a:lnTo>
                    <a:pt x="859" y="1000"/>
                  </a:lnTo>
                  <a:lnTo>
                    <a:pt x="862" y="1002"/>
                  </a:lnTo>
                  <a:lnTo>
                    <a:pt x="863" y="1005"/>
                  </a:lnTo>
                  <a:lnTo>
                    <a:pt x="863" y="1010"/>
                  </a:lnTo>
                  <a:lnTo>
                    <a:pt x="863" y="1010"/>
                  </a:lnTo>
                  <a:lnTo>
                    <a:pt x="915" y="1010"/>
                  </a:lnTo>
                  <a:lnTo>
                    <a:pt x="966" y="1008"/>
                  </a:lnTo>
                  <a:lnTo>
                    <a:pt x="1017" y="1008"/>
                  </a:lnTo>
                  <a:lnTo>
                    <a:pt x="1071" y="1010"/>
                  </a:lnTo>
                  <a:lnTo>
                    <a:pt x="1071" y="1010"/>
                  </a:lnTo>
                  <a:lnTo>
                    <a:pt x="1104" y="1011"/>
                  </a:lnTo>
                  <a:lnTo>
                    <a:pt x="1140" y="1011"/>
                  </a:lnTo>
                  <a:lnTo>
                    <a:pt x="1213" y="1011"/>
                  </a:lnTo>
                  <a:lnTo>
                    <a:pt x="1287" y="1010"/>
                  </a:lnTo>
                  <a:lnTo>
                    <a:pt x="1356" y="1011"/>
                  </a:lnTo>
                  <a:lnTo>
                    <a:pt x="1356" y="1011"/>
                  </a:lnTo>
                  <a:lnTo>
                    <a:pt x="1356" y="1002"/>
                  </a:lnTo>
                  <a:lnTo>
                    <a:pt x="1356" y="1000"/>
                  </a:lnTo>
                  <a:lnTo>
                    <a:pt x="1356" y="995"/>
                  </a:lnTo>
                  <a:lnTo>
                    <a:pt x="1356" y="995"/>
                  </a:lnTo>
                  <a:lnTo>
                    <a:pt x="1352" y="994"/>
                  </a:lnTo>
                  <a:lnTo>
                    <a:pt x="1346" y="994"/>
                  </a:lnTo>
                  <a:lnTo>
                    <a:pt x="1340" y="993"/>
                  </a:lnTo>
                  <a:lnTo>
                    <a:pt x="1340" y="991"/>
                  </a:lnTo>
                  <a:lnTo>
                    <a:pt x="1340" y="988"/>
                  </a:lnTo>
                  <a:lnTo>
                    <a:pt x="1340" y="988"/>
                  </a:lnTo>
                  <a:lnTo>
                    <a:pt x="1339" y="988"/>
                  </a:lnTo>
                  <a:lnTo>
                    <a:pt x="1338" y="991"/>
                  </a:lnTo>
                  <a:lnTo>
                    <a:pt x="1336" y="993"/>
                  </a:lnTo>
                  <a:lnTo>
                    <a:pt x="1333" y="993"/>
                  </a:lnTo>
                  <a:lnTo>
                    <a:pt x="1333" y="993"/>
                  </a:lnTo>
                  <a:lnTo>
                    <a:pt x="1316" y="991"/>
                  </a:lnTo>
                  <a:lnTo>
                    <a:pt x="1301" y="991"/>
                  </a:lnTo>
                  <a:lnTo>
                    <a:pt x="1266" y="991"/>
                  </a:lnTo>
                  <a:lnTo>
                    <a:pt x="1231" y="990"/>
                  </a:lnTo>
                  <a:lnTo>
                    <a:pt x="1213" y="988"/>
                  </a:lnTo>
                  <a:lnTo>
                    <a:pt x="1194" y="987"/>
                  </a:lnTo>
                  <a:lnTo>
                    <a:pt x="1194" y="987"/>
                  </a:lnTo>
                  <a:lnTo>
                    <a:pt x="1222" y="984"/>
                  </a:lnTo>
                  <a:lnTo>
                    <a:pt x="1253" y="984"/>
                  </a:lnTo>
                  <a:lnTo>
                    <a:pt x="1318" y="984"/>
                  </a:lnTo>
                  <a:lnTo>
                    <a:pt x="1318" y="984"/>
                  </a:lnTo>
                  <a:lnTo>
                    <a:pt x="1338" y="984"/>
                  </a:lnTo>
                  <a:lnTo>
                    <a:pt x="1347" y="983"/>
                  </a:lnTo>
                  <a:lnTo>
                    <a:pt x="1352" y="983"/>
                  </a:lnTo>
                  <a:lnTo>
                    <a:pt x="1354" y="980"/>
                  </a:lnTo>
                  <a:lnTo>
                    <a:pt x="1354" y="980"/>
                  </a:lnTo>
                  <a:lnTo>
                    <a:pt x="1349" y="977"/>
                  </a:lnTo>
                  <a:lnTo>
                    <a:pt x="1342" y="976"/>
                  </a:lnTo>
                  <a:lnTo>
                    <a:pt x="1323" y="976"/>
                  </a:lnTo>
                  <a:lnTo>
                    <a:pt x="1315" y="976"/>
                  </a:lnTo>
                  <a:lnTo>
                    <a:pt x="1305" y="976"/>
                  </a:lnTo>
                  <a:lnTo>
                    <a:pt x="1297" y="974"/>
                  </a:lnTo>
                  <a:lnTo>
                    <a:pt x="1290" y="970"/>
                  </a:lnTo>
                  <a:lnTo>
                    <a:pt x="1290" y="970"/>
                  </a:lnTo>
                  <a:lnTo>
                    <a:pt x="1321" y="969"/>
                  </a:lnTo>
                  <a:lnTo>
                    <a:pt x="1354" y="967"/>
                  </a:lnTo>
                  <a:lnTo>
                    <a:pt x="1354" y="967"/>
                  </a:lnTo>
                  <a:lnTo>
                    <a:pt x="1353" y="959"/>
                  </a:lnTo>
                  <a:lnTo>
                    <a:pt x="1353" y="953"/>
                  </a:lnTo>
                  <a:lnTo>
                    <a:pt x="1354" y="948"/>
                  </a:lnTo>
                  <a:lnTo>
                    <a:pt x="1359" y="942"/>
                  </a:lnTo>
                  <a:lnTo>
                    <a:pt x="1359" y="942"/>
                  </a:lnTo>
                  <a:lnTo>
                    <a:pt x="1342" y="942"/>
                  </a:lnTo>
                  <a:lnTo>
                    <a:pt x="1325" y="942"/>
                  </a:lnTo>
                  <a:lnTo>
                    <a:pt x="1290" y="944"/>
                  </a:lnTo>
                  <a:lnTo>
                    <a:pt x="1255" y="946"/>
                  </a:lnTo>
                  <a:lnTo>
                    <a:pt x="1220" y="949"/>
                  </a:lnTo>
                  <a:lnTo>
                    <a:pt x="1220" y="949"/>
                  </a:lnTo>
                  <a:lnTo>
                    <a:pt x="1185" y="951"/>
                  </a:lnTo>
                  <a:lnTo>
                    <a:pt x="1148" y="949"/>
                  </a:lnTo>
                  <a:lnTo>
                    <a:pt x="1112" y="949"/>
                  </a:lnTo>
                  <a:lnTo>
                    <a:pt x="1075" y="951"/>
                  </a:lnTo>
                  <a:lnTo>
                    <a:pt x="1075" y="951"/>
                  </a:lnTo>
                  <a:lnTo>
                    <a:pt x="1046" y="952"/>
                  </a:lnTo>
                  <a:lnTo>
                    <a:pt x="1016" y="953"/>
                  </a:lnTo>
                  <a:lnTo>
                    <a:pt x="987" y="955"/>
                  </a:lnTo>
                  <a:lnTo>
                    <a:pt x="960" y="958"/>
                  </a:lnTo>
                  <a:lnTo>
                    <a:pt x="960" y="958"/>
                  </a:lnTo>
                  <a:lnTo>
                    <a:pt x="949" y="962"/>
                  </a:lnTo>
                  <a:lnTo>
                    <a:pt x="944" y="962"/>
                  </a:lnTo>
                  <a:lnTo>
                    <a:pt x="942" y="960"/>
                  </a:lnTo>
                  <a:lnTo>
                    <a:pt x="939" y="959"/>
                  </a:lnTo>
                  <a:lnTo>
                    <a:pt x="939" y="959"/>
                  </a:lnTo>
                  <a:lnTo>
                    <a:pt x="953" y="955"/>
                  </a:lnTo>
                  <a:lnTo>
                    <a:pt x="968" y="952"/>
                  </a:lnTo>
                  <a:lnTo>
                    <a:pt x="998" y="948"/>
                  </a:lnTo>
                  <a:lnTo>
                    <a:pt x="1029" y="946"/>
                  </a:lnTo>
                  <a:lnTo>
                    <a:pt x="1060" y="945"/>
                  </a:lnTo>
                  <a:lnTo>
                    <a:pt x="1124" y="946"/>
                  </a:lnTo>
                  <a:lnTo>
                    <a:pt x="1159" y="946"/>
                  </a:lnTo>
                  <a:lnTo>
                    <a:pt x="1193" y="944"/>
                  </a:lnTo>
                  <a:lnTo>
                    <a:pt x="1193" y="944"/>
                  </a:lnTo>
                  <a:lnTo>
                    <a:pt x="1262" y="938"/>
                  </a:lnTo>
                  <a:lnTo>
                    <a:pt x="1325" y="934"/>
                  </a:lnTo>
                  <a:lnTo>
                    <a:pt x="1325" y="934"/>
                  </a:lnTo>
                  <a:lnTo>
                    <a:pt x="1345" y="934"/>
                  </a:lnTo>
                  <a:lnTo>
                    <a:pt x="1349" y="934"/>
                  </a:lnTo>
                  <a:lnTo>
                    <a:pt x="1353" y="932"/>
                  </a:lnTo>
                  <a:lnTo>
                    <a:pt x="1356" y="931"/>
                  </a:lnTo>
                  <a:lnTo>
                    <a:pt x="1357" y="927"/>
                  </a:lnTo>
                  <a:lnTo>
                    <a:pt x="1357" y="927"/>
                  </a:lnTo>
                  <a:lnTo>
                    <a:pt x="1349" y="924"/>
                  </a:lnTo>
                  <a:lnTo>
                    <a:pt x="1338" y="924"/>
                  </a:lnTo>
                  <a:lnTo>
                    <a:pt x="1312" y="924"/>
                  </a:lnTo>
                  <a:lnTo>
                    <a:pt x="1287" y="925"/>
                  </a:lnTo>
                  <a:lnTo>
                    <a:pt x="1274" y="925"/>
                  </a:lnTo>
                  <a:lnTo>
                    <a:pt x="1263" y="922"/>
                  </a:lnTo>
                  <a:lnTo>
                    <a:pt x="1263" y="922"/>
                  </a:lnTo>
                  <a:lnTo>
                    <a:pt x="1284" y="920"/>
                  </a:lnTo>
                  <a:lnTo>
                    <a:pt x="1309" y="918"/>
                  </a:lnTo>
                  <a:lnTo>
                    <a:pt x="1361" y="914"/>
                  </a:lnTo>
                  <a:lnTo>
                    <a:pt x="1361" y="914"/>
                  </a:lnTo>
                  <a:lnTo>
                    <a:pt x="1361" y="910"/>
                  </a:lnTo>
                  <a:lnTo>
                    <a:pt x="1361" y="906"/>
                  </a:lnTo>
                  <a:lnTo>
                    <a:pt x="1361" y="900"/>
                  </a:lnTo>
                  <a:lnTo>
                    <a:pt x="1363" y="899"/>
                  </a:lnTo>
                  <a:lnTo>
                    <a:pt x="1364" y="897"/>
                  </a:lnTo>
                  <a:lnTo>
                    <a:pt x="1364" y="897"/>
                  </a:lnTo>
                  <a:lnTo>
                    <a:pt x="1366" y="896"/>
                  </a:lnTo>
                  <a:lnTo>
                    <a:pt x="1364" y="896"/>
                  </a:lnTo>
                  <a:lnTo>
                    <a:pt x="1364" y="896"/>
                  </a:lnTo>
                  <a:lnTo>
                    <a:pt x="1322" y="892"/>
                  </a:lnTo>
                  <a:lnTo>
                    <a:pt x="1279" y="890"/>
                  </a:lnTo>
                  <a:lnTo>
                    <a:pt x="1190" y="889"/>
                  </a:lnTo>
                  <a:lnTo>
                    <a:pt x="1100" y="889"/>
                  </a:lnTo>
                  <a:lnTo>
                    <a:pt x="1015" y="890"/>
                  </a:lnTo>
                  <a:lnTo>
                    <a:pt x="1015" y="890"/>
                  </a:lnTo>
                  <a:close/>
                  <a:moveTo>
                    <a:pt x="185" y="966"/>
                  </a:moveTo>
                  <a:lnTo>
                    <a:pt x="185" y="966"/>
                  </a:lnTo>
                  <a:lnTo>
                    <a:pt x="178" y="960"/>
                  </a:lnTo>
                  <a:lnTo>
                    <a:pt x="170" y="953"/>
                  </a:lnTo>
                  <a:lnTo>
                    <a:pt x="160" y="945"/>
                  </a:lnTo>
                  <a:lnTo>
                    <a:pt x="149" y="939"/>
                  </a:lnTo>
                  <a:lnTo>
                    <a:pt x="149" y="939"/>
                  </a:lnTo>
                  <a:lnTo>
                    <a:pt x="147" y="936"/>
                  </a:lnTo>
                  <a:lnTo>
                    <a:pt x="144" y="934"/>
                  </a:lnTo>
                  <a:lnTo>
                    <a:pt x="137" y="929"/>
                  </a:lnTo>
                  <a:lnTo>
                    <a:pt x="130" y="924"/>
                  </a:lnTo>
                  <a:lnTo>
                    <a:pt x="127" y="921"/>
                  </a:lnTo>
                  <a:lnTo>
                    <a:pt x="125" y="915"/>
                  </a:lnTo>
                  <a:lnTo>
                    <a:pt x="125" y="915"/>
                  </a:lnTo>
                  <a:lnTo>
                    <a:pt x="113" y="924"/>
                  </a:lnTo>
                  <a:lnTo>
                    <a:pt x="102" y="931"/>
                  </a:lnTo>
                  <a:lnTo>
                    <a:pt x="90" y="938"/>
                  </a:lnTo>
                  <a:lnTo>
                    <a:pt x="76" y="942"/>
                  </a:lnTo>
                  <a:lnTo>
                    <a:pt x="49" y="955"/>
                  </a:lnTo>
                  <a:lnTo>
                    <a:pt x="38" y="960"/>
                  </a:lnTo>
                  <a:lnTo>
                    <a:pt x="26" y="969"/>
                  </a:lnTo>
                  <a:lnTo>
                    <a:pt x="26" y="969"/>
                  </a:lnTo>
                  <a:lnTo>
                    <a:pt x="74" y="1014"/>
                  </a:lnTo>
                  <a:lnTo>
                    <a:pt x="122" y="1059"/>
                  </a:lnTo>
                  <a:lnTo>
                    <a:pt x="147" y="1081"/>
                  </a:lnTo>
                  <a:lnTo>
                    <a:pt x="172" y="1101"/>
                  </a:lnTo>
                  <a:lnTo>
                    <a:pt x="198" y="1122"/>
                  </a:lnTo>
                  <a:lnTo>
                    <a:pt x="226" y="1140"/>
                  </a:lnTo>
                  <a:lnTo>
                    <a:pt x="226" y="1140"/>
                  </a:lnTo>
                  <a:lnTo>
                    <a:pt x="241" y="1156"/>
                  </a:lnTo>
                  <a:lnTo>
                    <a:pt x="257" y="1171"/>
                  </a:lnTo>
                  <a:lnTo>
                    <a:pt x="290" y="1199"/>
                  </a:lnTo>
                  <a:lnTo>
                    <a:pt x="324" y="1227"/>
                  </a:lnTo>
                  <a:lnTo>
                    <a:pt x="339" y="1243"/>
                  </a:lnTo>
                  <a:lnTo>
                    <a:pt x="355" y="1258"/>
                  </a:lnTo>
                  <a:lnTo>
                    <a:pt x="355" y="1258"/>
                  </a:lnTo>
                  <a:lnTo>
                    <a:pt x="360" y="1261"/>
                  </a:lnTo>
                  <a:lnTo>
                    <a:pt x="366" y="1265"/>
                  </a:lnTo>
                  <a:lnTo>
                    <a:pt x="370" y="1271"/>
                  </a:lnTo>
                  <a:lnTo>
                    <a:pt x="375" y="1273"/>
                  </a:lnTo>
                  <a:lnTo>
                    <a:pt x="375" y="1273"/>
                  </a:lnTo>
                  <a:lnTo>
                    <a:pt x="382" y="1259"/>
                  </a:lnTo>
                  <a:lnTo>
                    <a:pt x="389" y="1247"/>
                  </a:lnTo>
                  <a:lnTo>
                    <a:pt x="397" y="1234"/>
                  </a:lnTo>
                  <a:lnTo>
                    <a:pt x="405" y="1223"/>
                  </a:lnTo>
                  <a:lnTo>
                    <a:pt x="425" y="1200"/>
                  </a:lnTo>
                  <a:lnTo>
                    <a:pt x="445" y="1179"/>
                  </a:lnTo>
                  <a:lnTo>
                    <a:pt x="445" y="1179"/>
                  </a:lnTo>
                  <a:lnTo>
                    <a:pt x="443" y="1178"/>
                  </a:lnTo>
                  <a:lnTo>
                    <a:pt x="442" y="1178"/>
                  </a:lnTo>
                  <a:lnTo>
                    <a:pt x="442" y="1175"/>
                  </a:lnTo>
                  <a:lnTo>
                    <a:pt x="442" y="1175"/>
                  </a:lnTo>
                  <a:lnTo>
                    <a:pt x="432" y="1177"/>
                  </a:lnTo>
                  <a:lnTo>
                    <a:pt x="424" y="1181"/>
                  </a:lnTo>
                  <a:lnTo>
                    <a:pt x="408" y="1189"/>
                  </a:lnTo>
                  <a:lnTo>
                    <a:pt x="401" y="1193"/>
                  </a:lnTo>
                  <a:lnTo>
                    <a:pt x="394" y="1198"/>
                  </a:lnTo>
                  <a:lnTo>
                    <a:pt x="386" y="1199"/>
                  </a:lnTo>
                  <a:lnTo>
                    <a:pt x="376" y="1200"/>
                  </a:lnTo>
                  <a:lnTo>
                    <a:pt x="376" y="1200"/>
                  </a:lnTo>
                  <a:lnTo>
                    <a:pt x="389" y="1191"/>
                  </a:lnTo>
                  <a:lnTo>
                    <a:pt x="403" y="1182"/>
                  </a:lnTo>
                  <a:lnTo>
                    <a:pt x="415" y="1174"/>
                  </a:lnTo>
                  <a:lnTo>
                    <a:pt x="426" y="1163"/>
                  </a:lnTo>
                  <a:lnTo>
                    <a:pt x="426" y="1163"/>
                  </a:lnTo>
                  <a:lnTo>
                    <a:pt x="422" y="1160"/>
                  </a:lnTo>
                  <a:lnTo>
                    <a:pt x="419" y="1156"/>
                  </a:lnTo>
                  <a:lnTo>
                    <a:pt x="419" y="1156"/>
                  </a:lnTo>
                  <a:lnTo>
                    <a:pt x="405" y="1164"/>
                  </a:lnTo>
                  <a:lnTo>
                    <a:pt x="397" y="1167"/>
                  </a:lnTo>
                  <a:lnTo>
                    <a:pt x="394" y="1167"/>
                  </a:lnTo>
                  <a:lnTo>
                    <a:pt x="391" y="1165"/>
                  </a:lnTo>
                  <a:lnTo>
                    <a:pt x="391" y="1165"/>
                  </a:lnTo>
                  <a:lnTo>
                    <a:pt x="393" y="1161"/>
                  </a:lnTo>
                  <a:lnTo>
                    <a:pt x="394" y="1158"/>
                  </a:lnTo>
                  <a:lnTo>
                    <a:pt x="400" y="1156"/>
                  </a:lnTo>
                  <a:lnTo>
                    <a:pt x="405" y="1151"/>
                  </a:lnTo>
                  <a:lnTo>
                    <a:pt x="411" y="1147"/>
                  </a:lnTo>
                  <a:lnTo>
                    <a:pt x="411" y="1147"/>
                  </a:lnTo>
                  <a:lnTo>
                    <a:pt x="407" y="1146"/>
                  </a:lnTo>
                  <a:lnTo>
                    <a:pt x="403" y="1146"/>
                  </a:lnTo>
                  <a:lnTo>
                    <a:pt x="397" y="1149"/>
                  </a:lnTo>
                  <a:lnTo>
                    <a:pt x="393" y="1151"/>
                  </a:lnTo>
                  <a:lnTo>
                    <a:pt x="389" y="1154"/>
                  </a:lnTo>
                  <a:lnTo>
                    <a:pt x="384" y="1156"/>
                  </a:lnTo>
                  <a:lnTo>
                    <a:pt x="380" y="1156"/>
                  </a:lnTo>
                  <a:lnTo>
                    <a:pt x="376" y="1153"/>
                  </a:lnTo>
                  <a:lnTo>
                    <a:pt x="376" y="1153"/>
                  </a:lnTo>
                  <a:lnTo>
                    <a:pt x="380" y="1147"/>
                  </a:lnTo>
                  <a:lnTo>
                    <a:pt x="386" y="1143"/>
                  </a:lnTo>
                  <a:lnTo>
                    <a:pt x="398" y="1134"/>
                  </a:lnTo>
                  <a:lnTo>
                    <a:pt x="398" y="1134"/>
                  </a:lnTo>
                  <a:lnTo>
                    <a:pt x="394" y="1132"/>
                  </a:lnTo>
                  <a:lnTo>
                    <a:pt x="390" y="1130"/>
                  </a:lnTo>
                  <a:lnTo>
                    <a:pt x="384" y="1132"/>
                  </a:lnTo>
                  <a:lnTo>
                    <a:pt x="379" y="1134"/>
                  </a:lnTo>
                  <a:lnTo>
                    <a:pt x="367" y="1140"/>
                  </a:lnTo>
                  <a:lnTo>
                    <a:pt x="363" y="1140"/>
                  </a:lnTo>
                  <a:lnTo>
                    <a:pt x="358" y="1139"/>
                  </a:lnTo>
                  <a:lnTo>
                    <a:pt x="358" y="1139"/>
                  </a:lnTo>
                  <a:lnTo>
                    <a:pt x="359" y="1136"/>
                  </a:lnTo>
                  <a:lnTo>
                    <a:pt x="360" y="1133"/>
                  </a:lnTo>
                  <a:lnTo>
                    <a:pt x="367" y="1129"/>
                  </a:lnTo>
                  <a:lnTo>
                    <a:pt x="375" y="1125"/>
                  </a:lnTo>
                  <a:lnTo>
                    <a:pt x="382" y="1120"/>
                  </a:lnTo>
                  <a:lnTo>
                    <a:pt x="382" y="1120"/>
                  </a:lnTo>
                  <a:lnTo>
                    <a:pt x="379" y="1119"/>
                  </a:lnTo>
                  <a:lnTo>
                    <a:pt x="376" y="1118"/>
                  </a:lnTo>
                  <a:lnTo>
                    <a:pt x="375" y="1115"/>
                  </a:lnTo>
                  <a:lnTo>
                    <a:pt x="370" y="1113"/>
                  </a:lnTo>
                  <a:lnTo>
                    <a:pt x="370" y="1113"/>
                  </a:lnTo>
                  <a:lnTo>
                    <a:pt x="355" y="1120"/>
                  </a:lnTo>
                  <a:lnTo>
                    <a:pt x="346" y="1122"/>
                  </a:lnTo>
                  <a:lnTo>
                    <a:pt x="344" y="1122"/>
                  </a:lnTo>
                  <a:lnTo>
                    <a:pt x="339" y="1120"/>
                  </a:lnTo>
                  <a:lnTo>
                    <a:pt x="339" y="1120"/>
                  </a:lnTo>
                  <a:lnTo>
                    <a:pt x="341" y="1118"/>
                  </a:lnTo>
                  <a:lnTo>
                    <a:pt x="344" y="1115"/>
                  </a:lnTo>
                  <a:lnTo>
                    <a:pt x="351" y="1111"/>
                  </a:lnTo>
                  <a:lnTo>
                    <a:pt x="358" y="1108"/>
                  </a:lnTo>
                  <a:lnTo>
                    <a:pt x="360" y="1106"/>
                  </a:lnTo>
                  <a:lnTo>
                    <a:pt x="362" y="1102"/>
                  </a:lnTo>
                  <a:lnTo>
                    <a:pt x="362" y="1102"/>
                  </a:lnTo>
                  <a:lnTo>
                    <a:pt x="351" y="1094"/>
                  </a:lnTo>
                  <a:lnTo>
                    <a:pt x="351" y="1094"/>
                  </a:lnTo>
                  <a:lnTo>
                    <a:pt x="341" y="1098"/>
                  </a:lnTo>
                  <a:lnTo>
                    <a:pt x="332" y="1102"/>
                  </a:lnTo>
                  <a:lnTo>
                    <a:pt x="324" y="1106"/>
                  </a:lnTo>
                  <a:lnTo>
                    <a:pt x="313" y="1109"/>
                  </a:lnTo>
                  <a:lnTo>
                    <a:pt x="313" y="1109"/>
                  </a:lnTo>
                  <a:lnTo>
                    <a:pt x="304" y="1115"/>
                  </a:lnTo>
                  <a:lnTo>
                    <a:pt x="295" y="1122"/>
                  </a:lnTo>
                  <a:lnTo>
                    <a:pt x="285" y="1126"/>
                  </a:lnTo>
                  <a:lnTo>
                    <a:pt x="280" y="1127"/>
                  </a:lnTo>
                  <a:lnTo>
                    <a:pt x="275" y="1127"/>
                  </a:lnTo>
                  <a:lnTo>
                    <a:pt x="275" y="1127"/>
                  </a:lnTo>
                  <a:lnTo>
                    <a:pt x="280" y="1120"/>
                  </a:lnTo>
                  <a:lnTo>
                    <a:pt x="287" y="1115"/>
                  </a:lnTo>
                  <a:lnTo>
                    <a:pt x="296" y="1109"/>
                  </a:lnTo>
                  <a:lnTo>
                    <a:pt x="304" y="1105"/>
                  </a:lnTo>
                  <a:lnTo>
                    <a:pt x="321" y="1095"/>
                  </a:lnTo>
                  <a:lnTo>
                    <a:pt x="330" y="1091"/>
                  </a:lnTo>
                  <a:lnTo>
                    <a:pt x="338" y="1085"/>
                  </a:lnTo>
                  <a:lnTo>
                    <a:pt x="338" y="1085"/>
                  </a:lnTo>
                  <a:lnTo>
                    <a:pt x="335" y="1081"/>
                  </a:lnTo>
                  <a:lnTo>
                    <a:pt x="331" y="1078"/>
                  </a:lnTo>
                  <a:lnTo>
                    <a:pt x="321" y="1073"/>
                  </a:lnTo>
                  <a:lnTo>
                    <a:pt x="321" y="1073"/>
                  </a:lnTo>
                  <a:lnTo>
                    <a:pt x="314" y="1075"/>
                  </a:lnTo>
                  <a:lnTo>
                    <a:pt x="307" y="1078"/>
                  </a:lnTo>
                  <a:lnTo>
                    <a:pt x="300" y="1083"/>
                  </a:lnTo>
                  <a:lnTo>
                    <a:pt x="293" y="1085"/>
                  </a:lnTo>
                  <a:lnTo>
                    <a:pt x="293" y="1085"/>
                  </a:lnTo>
                  <a:lnTo>
                    <a:pt x="292" y="1081"/>
                  </a:lnTo>
                  <a:lnTo>
                    <a:pt x="293" y="1078"/>
                  </a:lnTo>
                  <a:lnTo>
                    <a:pt x="296" y="1075"/>
                  </a:lnTo>
                  <a:lnTo>
                    <a:pt x="299" y="1073"/>
                  </a:lnTo>
                  <a:lnTo>
                    <a:pt x="306" y="1067"/>
                  </a:lnTo>
                  <a:lnTo>
                    <a:pt x="309" y="1064"/>
                  </a:lnTo>
                  <a:lnTo>
                    <a:pt x="310" y="1061"/>
                  </a:lnTo>
                  <a:lnTo>
                    <a:pt x="310" y="1061"/>
                  </a:lnTo>
                  <a:lnTo>
                    <a:pt x="307" y="1060"/>
                  </a:lnTo>
                  <a:lnTo>
                    <a:pt x="306" y="1057"/>
                  </a:lnTo>
                  <a:lnTo>
                    <a:pt x="304" y="1056"/>
                  </a:lnTo>
                  <a:lnTo>
                    <a:pt x="300" y="1056"/>
                  </a:lnTo>
                  <a:lnTo>
                    <a:pt x="300" y="1056"/>
                  </a:lnTo>
                  <a:lnTo>
                    <a:pt x="293" y="1060"/>
                  </a:lnTo>
                  <a:lnTo>
                    <a:pt x="285" y="1064"/>
                  </a:lnTo>
                  <a:lnTo>
                    <a:pt x="276" y="1066"/>
                  </a:lnTo>
                  <a:lnTo>
                    <a:pt x="272" y="1066"/>
                  </a:lnTo>
                  <a:lnTo>
                    <a:pt x="269" y="1064"/>
                  </a:lnTo>
                  <a:lnTo>
                    <a:pt x="269" y="1064"/>
                  </a:lnTo>
                  <a:lnTo>
                    <a:pt x="273" y="1059"/>
                  </a:lnTo>
                  <a:lnTo>
                    <a:pt x="280" y="1054"/>
                  </a:lnTo>
                  <a:lnTo>
                    <a:pt x="293" y="1049"/>
                  </a:lnTo>
                  <a:lnTo>
                    <a:pt x="293" y="1049"/>
                  </a:lnTo>
                  <a:lnTo>
                    <a:pt x="290" y="1046"/>
                  </a:lnTo>
                  <a:lnTo>
                    <a:pt x="286" y="1043"/>
                  </a:lnTo>
                  <a:lnTo>
                    <a:pt x="280" y="1039"/>
                  </a:lnTo>
                  <a:lnTo>
                    <a:pt x="280" y="1039"/>
                  </a:lnTo>
                  <a:lnTo>
                    <a:pt x="272" y="1043"/>
                  </a:lnTo>
                  <a:lnTo>
                    <a:pt x="264" y="1049"/>
                  </a:lnTo>
                  <a:lnTo>
                    <a:pt x="254" y="1052"/>
                  </a:lnTo>
                  <a:lnTo>
                    <a:pt x="248" y="1052"/>
                  </a:lnTo>
                  <a:lnTo>
                    <a:pt x="244" y="1052"/>
                  </a:lnTo>
                  <a:lnTo>
                    <a:pt x="244" y="1052"/>
                  </a:lnTo>
                  <a:lnTo>
                    <a:pt x="250" y="1045"/>
                  </a:lnTo>
                  <a:lnTo>
                    <a:pt x="255" y="1040"/>
                  </a:lnTo>
                  <a:lnTo>
                    <a:pt x="262" y="1036"/>
                  </a:lnTo>
                  <a:lnTo>
                    <a:pt x="271" y="1033"/>
                  </a:lnTo>
                  <a:lnTo>
                    <a:pt x="271" y="1033"/>
                  </a:lnTo>
                  <a:lnTo>
                    <a:pt x="268" y="1031"/>
                  </a:lnTo>
                  <a:lnTo>
                    <a:pt x="266" y="1029"/>
                  </a:lnTo>
                  <a:lnTo>
                    <a:pt x="261" y="1029"/>
                  </a:lnTo>
                  <a:lnTo>
                    <a:pt x="254" y="1031"/>
                  </a:lnTo>
                  <a:lnTo>
                    <a:pt x="248" y="1032"/>
                  </a:lnTo>
                  <a:lnTo>
                    <a:pt x="241" y="1035"/>
                  </a:lnTo>
                  <a:lnTo>
                    <a:pt x="234" y="1038"/>
                  </a:lnTo>
                  <a:lnTo>
                    <a:pt x="229" y="1038"/>
                  </a:lnTo>
                  <a:lnTo>
                    <a:pt x="226" y="1036"/>
                  </a:lnTo>
                  <a:lnTo>
                    <a:pt x="224" y="1035"/>
                  </a:lnTo>
                  <a:lnTo>
                    <a:pt x="224" y="1035"/>
                  </a:lnTo>
                  <a:lnTo>
                    <a:pt x="231" y="1029"/>
                  </a:lnTo>
                  <a:lnTo>
                    <a:pt x="238" y="1026"/>
                  </a:lnTo>
                  <a:lnTo>
                    <a:pt x="252" y="1018"/>
                  </a:lnTo>
                  <a:lnTo>
                    <a:pt x="252" y="1018"/>
                  </a:lnTo>
                  <a:lnTo>
                    <a:pt x="248" y="1015"/>
                  </a:lnTo>
                  <a:lnTo>
                    <a:pt x="245" y="1014"/>
                  </a:lnTo>
                  <a:lnTo>
                    <a:pt x="243" y="1011"/>
                  </a:lnTo>
                  <a:lnTo>
                    <a:pt x="240" y="1010"/>
                  </a:lnTo>
                  <a:lnTo>
                    <a:pt x="240" y="1010"/>
                  </a:lnTo>
                  <a:lnTo>
                    <a:pt x="222" y="1018"/>
                  </a:lnTo>
                  <a:lnTo>
                    <a:pt x="205" y="1025"/>
                  </a:lnTo>
                  <a:lnTo>
                    <a:pt x="188" y="1032"/>
                  </a:lnTo>
                  <a:lnTo>
                    <a:pt x="179" y="1036"/>
                  </a:lnTo>
                  <a:lnTo>
                    <a:pt x="172" y="1042"/>
                  </a:lnTo>
                  <a:lnTo>
                    <a:pt x="172" y="1042"/>
                  </a:lnTo>
                  <a:lnTo>
                    <a:pt x="170" y="1039"/>
                  </a:lnTo>
                  <a:lnTo>
                    <a:pt x="168" y="1035"/>
                  </a:lnTo>
                  <a:lnTo>
                    <a:pt x="168" y="1035"/>
                  </a:lnTo>
                  <a:lnTo>
                    <a:pt x="174" y="1028"/>
                  </a:lnTo>
                  <a:lnTo>
                    <a:pt x="181" y="1024"/>
                  </a:lnTo>
                  <a:lnTo>
                    <a:pt x="198" y="1015"/>
                  </a:lnTo>
                  <a:lnTo>
                    <a:pt x="213" y="1008"/>
                  </a:lnTo>
                  <a:lnTo>
                    <a:pt x="222" y="1004"/>
                  </a:lnTo>
                  <a:lnTo>
                    <a:pt x="227" y="998"/>
                  </a:lnTo>
                  <a:lnTo>
                    <a:pt x="227" y="998"/>
                  </a:lnTo>
                  <a:lnTo>
                    <a:pt x="205" y="979"/>
                  </a:lnTo>
                  <a:lnTo>
                    <a:pt x="193" y="970"/>
                  </a:lnTo>
                  <a:lnTo>
                    <a:pt x="182" y="965"/>
                  </a:lnTo>
                  <a:lnTo>
                    <a:pt x="182" y="965"/>
                  </a:lnTo>
                  <a:lnTo>
                    <a:pt x="184" y="965"/>
                  </a:lnTo>
                  <a:lnTo>
                    <a:pt x="185" y="966"/>
                  </a:lnTo>
                  <a:lnTo>
                    <a:pt x="185" y="966"/>
                  </a:lnTo>
                  <a:close/>
                  <a:moveTo>
                    <a:pt x="12" y="1010"/>
                  </a:moveTo>
                  <a:lnTo>
                    <a:pt x="12" y="1010"/>
                  </a:lnTo>
                  <a:lnTo>
                    <a:pt x="102" y="1081"/>
                  </a:lnTo>
                  <a:lnTo>
                    <a:pt x="191" y="1153"/>
                  </a:lnTo>
                  <a:lnTo>
                    <a:pt x="278" y="1226"/>
                  </a:lnTo>
                  <a:lnTo>
                    <a:pt x="363" y="1300"/>
                  </a:lnTo>
                  <a:lnTo>
                    <a:pt x="363" y="1300"/>
                  </a:lnTo>
                  <a:lnTo>
                    <a:pt x="366" y="1292"/>
                  </a:lnTo>
                  <a:lnTo>
                    <a:pt x="370" y="1285"/>
                  </a:lnTo>
                  <a:lnTo>
                    <a:pt x="370" y="1285"/>
                  </a:lnTo>
                  <a:lnTo>
                    <a:pt x="365" y="1282"/>
                  </a:lnTo>
                  <a:lnTo>
                    <a:pt x="360" y="1278"/>
                  </a:lnTo>
                  <a:lnTo>
                    <a:pt x="356" y="1273"/>
                  </a:lnTo>
                  <a:lnTo>
                    <a:pt x="353" y="1272"/>
                  </a:lnTo>
                  <a:lnTo>
                    <a:pt x="351" y="1271"/>
                  </a:lnTo>
                  <a:lnTo>
                    <a:pt x="351" y="1271"/>
                  </a:lnTo>
                  <a:lnTo>
                    <a:pt x="349" y="1266"/>
                  </a:lnTo>
                  <a:lnTo>
                    <a:pt x="346" y="1264"/>
                  </a:lnTo>
                  <a:lnTo>
                    <a:pt x="342" y="1261"/>
                  </a:lnTo>
                  <a:lnTo>
                    <a:pt x="339" y="1258"/>
                  </a:lnTo>
                  <a:lnTo>
                    <a:pt x="339" y="1258"/>
                  </a:lnTo>
                  <a:lnTo>
                    <a:pt x="324" y="1243"/>
                  </a:lnTo>
                  <a:lnTo>
                    <a:pt x="309" y="1227"/>
                  </a:lnTo>
                  <a:lnTo>
                    <a:pt x="292" y="1212"/>
                  </a:lnTo>
                  <a:lnTo>
                    <a:pt x="273" y="1199"/>
                  </a:lnTo>
                  <a:lnTo>
                    <a:pt x="273" y="1199"/>
                  </a:lnTo>
                  <a:lnTo>
                    <a:pt x="231" y="1161"/>
                  </a:lnTo>
                  <a:lnTo>
                    <a:pt x="209" y="1143"/>
                  </a:lnTo>
                  <a:lnTo>
                    <a:pt x="186" y="1126"/>
                  </a:lnTo>
                  <a:lnTo>
                    <a:pt x="186" y="1126"/>
                  </a:lnTo>
                  <a:lnTo>
                    <a:pt x="164" y="1109"/>
                  </a:lnTo>
                  <a:lnTo>
                    <a:pt x="143" y="1091"/>
                  </a:lnTo>
                  <a:lnTo>
                    <a:pt x="99" y="1054"/>
                  </a:lnTo>
                  <a:lnTo>
                    <a:pt x="99" y="1054"/>
                  </a:lnTo>
                  <a:lnTo>
                    <a:pt x="94" y="1046"/>
                  </a:lnTo>
                  <a:lnTo>
                    <a:pt x="85" y="1039"/>
                  </a:lnTo>
                  <a:lnTo>
                    <a:pt x="70" y="1024"/>
                  </a:lnTo>
                  <a:lnTo>
                    <a:pt x="52" y="1010"/>
                  </a:lnTo>
                  <a:lnTo>
                    <a:pt x="35" y="994"/>
                  </a:lnTo>
                  <a:lnTo>
                    <a:pt x="35" y="994"/>
                  </a:lnTo>
                  <a:lnTo>
                    <a:pt x="32" y="988"/>
                  </a:lnTo>
                  <a:lnTo>
                    <a:pt x="29" y="984"/>
                  </a:lnTo>
                  <a:lnTo>
                    <a:pt x="25" y="981"/>
                  </a:lnTo>
                  <a:lnTo>
                    <a:pt x="19" y="979"/>
                  </a:lnTo>
                  <a:lnTo>
                    <a:pt x="19" y="979"/>
                  </a:lnTo>
                  <a:lnTo>
                    <a:pt x="17" y="986"/>
                  </a:lnTo>
                  <a:lnTo>
                    <a:pt x="15" y="994"/>
                  </a:lnTo>
                  <a:lnTo>
                    <a:pt x="12" y="1010"/>
                  </a:lnTo>
                  <a:lnTo>
                    <a:pt x="12" y="1010"/>
                  </a:lnTo>
                  <a:close/>
                  <a:moveTo>
                    <a:pt x="1399" y="1049"/>
                  </a:moveTo>
                  <a:lnTo>
                    <a:pt x="1399" y="1049"/>
                  </a:lnTo>
                  <a:lnTo>
                    <a:pt x="1380" y="1047"/>
                  </a:lnTo>
                  <a:lnTo>
                    <a:pt x="1363" y="1046"/>
                  </a:lnTo>
                  <a:lnTo>
                    <a:pt x="1328" y="1046"/>
                  </a:lnTo>
                  <a:lnTo>
                    <a:pt x="1294" y="1047"/>
                  </a:lnTo>
                  <a:lnTo>
                    <a:pt x="1260" y="1049"/>
                  </a:lnTo>
                  <a:lnTo>
                    <a:pt x="1260" y="1049"/>
                  </a:lnTo>
                  <a:lnTo>
                    <a:pt x="1235" y="1049"/>
                  </a:lnTo>
                  <a:lnTo>
                    <a:pt x="1208" y="1049"/>
                  </a:lnTo>
                  <a:lnTo>
                    <a:pt x="1158" y="1052"/>
                  </a:lnTo>
                  <a:lnTo>
                    <a:pt x="1158" y="1052"/>
                  </a:lnTo>
                  <a:lnTo>
                    <a:pt x="1110" y="1050"/>
                  </a:lnTo>
                  <a:lnTo>
                    <a:pt x="1062" y="1052"/>
                  </a:lnTo>
                  <a:lnTo>
                    <a:pt x="1062" y="1052"/>
                  </a:lnTo>
                  <a:lnTo>
                    <a:pt x="1013" y="1052"/>
                  </a:lnTo>
                  <a:lnTo>
                    <a:pt x="964" y="1052"/>
                  </a:lnTo>
                  <a:lnTo>
                    <a:pt x="915" y="1052"/>
                  </a:lnTo>
                  <a:lnTo>
                    <a:pt x="863" y="1054"/>
                  </a:lnTo>
                  <a:lnTo>
                    <a:pt x="863" y="1054"/>
                  </a:lnTo>
                  <a:lnTo>
                    <a:pt x="834" y="1056"/>
                  </a:lnTo>
                  <a:lnTo>
                    <a:pt x="804" y="1056"/>
                  </a:lnTo>
                  <a:lnTo>
                    <a:pt x="773" y="1056"/>
                  </a:lnTo>
                  <a:lnTo>
                    <a:pt x="742" y="1059"/>
                  </a:lnTo>
                  <a:lnTo>
                    <a:pt x="742" y="1059"/>
                  </a:lnTo>
                  <a:lnTo>
                    <a:pt x="744" y="1063"/>
                  </a:lnTo>
                  <a:lnTo>
                    <a:pt x="745" y="1067"/>
                  </a:lnTo>
                  <a:lnTo>
                    <a:pt x="748" y="1073"/>
                  </a:lnTo>
                  <a:lnTo>
                    <a:pt x="751" y="1074"/>
                  </a:lnTo>
                  <a:lnTo>
                    <a:pt x="754" y="1074"/>
                  </a:lnTo>
                  <a:lnTo>
                    <a:pt x="754" y="1074"/>
                  </a:lnTo>
                  <a:lnTo>
                    <a:pt x="791" y="1075"/>
                  </a:lnTo>
                  <a:lnTo>
                    <a:pt x="836" y="1075"/>
                  </a:lnTo>
                  <a:lnTo>
                    <a:pt x="884" y="1075"/>
                  </a:lnTo>
                  <a:lnTo>
                    <a:pt x="908" y="1077"/>
                  </a:lnTo>
                  <a:lnTo>
                    <a:pt x="932" y="1078"/>
                  </a:lnTo>
                  <a:lnTo>
                    <a:pt x="932" y="1078"/>
                  </a:lnTo>
                  <a:lnTo>
                    <a:pt x="943" y="1077"/>
                  </a:lnTo>
                  <a:lnTo>
                    <a:pt x="956" y="1074"/>
                  </a:lnTo>
                  <a:lnTo>
                    <a:pt x="985" y="1074"/>
                  </a:lnTo>
                  <a:lnTo>
                    <a:pt x="1013" y="1074"/>
                  </a:lnTo>
                  <a:lnTo>
                    <a:pt x="1037" y="1075"/>
                  </a:lnTo>
                  <a:lnTo>
                    <a:pt x="1037" y="1075"/>
                  </a:lnTo>
                  <a:lnTo>
                    <a:pt x="1074" y="1070"/>
                  </a:lnTo>
                  <a:lnTo>
                    <a:pt x="1113" y="1067"/>
                  </a:lnTo>
                  <a:lnTo>
                    <a:pt x="1154" y="1066"/>
                  </a:lnTo>
                  <a:lnTo>
                    <a:pt x="1196" y="1066"/>
                  </a:lnTo>
                  <a:lnTo>
                    <a:pt x="1283" y="1067"/>
                  </a:lnTo>
                  <a:lnTo>
                    <a:pt x="1368" y="1070"/>
                  </a:lnTo>
                  <a:lnTo>
                    <a:pt x="1368" y="1070"/>
                  </a:lnTo>
                  <a:lnTo>
                    <a:pt x="1415" y="1068"/>
                  </a:lnTo>
                  <a:lnTo>
                    <a:pt x="1415" y="1068"/>
                  </a:lnTo>
                  <a:lnTo>
                    <a:pt x="1427" y="1070"/>
                  </a:lnTo>
                  <a:lnTo>
                    <a:pt x="1433" y="1068"/>
                  </a:lnTo>
                  <a:lnTo>
                    <a:pt x="1436" y="1067"/>
                  </a:lnTo>
                  <a:lnTo>
                    <a:pt x="1439" y="1066"/>
                  </a:lnTo>
                  <a:lnTo>
                    <a:pt x="1439" y="1066"/>
                  </a:lnTo>
                  <a:lnTo>
                    <a:pt x="1436" y="1060"/>
                  </a:lnTo>
                  <a:lnTo>
                    <a:pt x="1432" y="1057"/>
                  </a:lnTo>
                  <a:lnTo>
                    <a:pt x="1427" y="1054"/>
                  </a:lnTo>
                  <a:lnTo>
                    <a:pt x="1422" y="1053"/>
                  </a:lnTo>
                  <a:lnTo>
                    <a:pt x="1411" y="1050"/>
                  </a:lnTo>
                  <a:lnTo>
                    <a:pt x="1399" y="1049"/>
                  </a:lnTo>
                  <a:lnTo>
                    <a:pt x="1399" y="1049"/>
                  </a:lnTo>
                  <a:close/>
                  <a:moveTo>
                    <a:pt x="738" y="1156"/>
                  </a:moveTo>
                  <a:lnTo>
                    <a:pt x="738" y="1156"/>
                  </a:lnTo>
                  <a:lnTo>
                    <a:pt x="734" y="1147"/>
                  </a:lnTo>
                  <a:lnTo>
                    <a:pt x="730" y="1139"/>
                  </a:lnTo>
                  <a:lnTo>
                    <a:pt x="728" y="1129"/>
                  </a:lnTo>
                  <a:lnTo>
                    <a:pt x="727" y="1118"/>
                  </a:lnTo>
                  <a:lnTo>
                    <a:pt x="727" y="1118"/>
                  </a:lnTo>
                  <a:lnTo>
                    <a:pt x="728" y="1102"/>
                  </a:lnTo>
                  <a:lnTo>
                    <a:pt x="731" y="1088"/>
                  </a:lnTo>
                  <a:lnTo>
                    <a:pt x="732" y="1075"/>
                  </a:lnTo>
                  <a:lnTo>
                    <a:pt x="732" y="1071"/>
                  </a:lnTo>
                  <a:lnTo>
                    <a:pt x="730" y="1067"/>
                  </a:lnTo>
                  <a:lnTo>
                    <a:pt x="730" y="1067"/>
                  </a:lnTo>
                  <a:lnTo>
                    <a:pt x="725" y="1071"/>
                  </a:lnTo>
                  <a:lnTo>
                    <a:pt x="721" y="1077"/>
                  </a:lnTo>
                  <a:lnTo>
                    <a:pt x="716" y="1088"/>
                  </a:lnTo>
                  <a:lnTo>
                    <a:pt x="714" y="1102"/>
                  </a:lnTo>
                  <a:lnTo>
                    <a:pt x="713" y="1116"/>
                  </a:lnTo>
                  <a:lnTo>
                    <a:pt x="716" y="1130"/>
                  </a:lnTo>
                  <a:lnTo>
                    <a:pt x="721" y="1141"/>
                  </a:lnTo>
                  <a:lnTo>
                    <a:pt x="724" y="1147"/>
                  </a:lnTo>
                  <a:lnTo>
                    <a:pt x="728" y="1150"/>
                  </a:lnTo>
                  <a:lnTo>
                    <a:pt x="732" y="1154"/>
                  </a:lnTo>
                  <a:lnTo>
                    <a:pt x="738" y="1156"/>
                  </a:lnTo>
                  <a:lnTo>
                    <a:pt x="738" y="1156"/>
                  </a:lnTo>
                  <a:close/>
                  <a:moveTo>
                    <a:pt x="787" y="1122"/>
                  </a:moveTo>
                  <a:lnTo>
                    <a:pt x="787" y="1122"/>
                  </a:lnTo>
                  <a:lnTo>
                    <a:pt x="770" y="1120"/>
                  </a:lnTo>
                  <a:lnTo>
                    <a:pt x="759" y="1122"/>
                  </a:lnTo>
                  <a:lnTo>
                    <a:pt x="755" y="1123"/>
                  </a:lnTo>
                  <a:lnTo>
                    <a:pt x="752" y="1125"/>
                  </a:lnTo>
                  <a:lnTo>
                    <a:pt x="752" y="1125"/>
                  </a:lnTo>
                  <a:lnTo>
                    <a:pt x="754" y="1127"/>
                  </a:lnTo>
                  <a:lnTo>
                    <a:pt x="755" y="1129"/>
                  </a:lnTo>
                  <a:lnTo>
                    <a:pt x="759" y="1130"/>
                  </a:lnTo>
                  <a:lnTo>
                    <a:pt x="770" y="1132"/>
                  </a:lnTo>
                  <a:lnTo>
                    <a:pt x="770" y="1132"/>
                  </a:lnTo>
                  <a:lnTo>
                    <a:pt x="838" y="1139"/>
                  </a:lnTo>
                  <a:lnTo>
                    <a:pt x="873" y="1140"/>
                  </a:lnTo>
                  <a:lnTo>
                    <a:pt x="901" y="1140"/>
                  </a:lnTo>
                  <a:lnTo>
                    <a:pt x="901" y="1140"/>
                  </a:lnTo>
                  <a:lnTo>
                    <a:pt x="901" y="1140"/>
                  </a:lnTo>
                  <a:lnTo>
                    <a:pt x="902" y="1139"/>
                  </a:lnTo>
                  <a:lnTo>
                    <a:pt x="907" y="1139"/>
                  </a:lnTo>
                  <a:lnTo>
                    <a:pt x="914" y="1139"/>
                  </a:lnTo>
                  <a:lnTo>
                    <a:pt x="919" y="1137"/>
                  </a:lnTo>
                  <a:lnTo>
                    <a:pt x="919" y="1137"/>
                  </a:lnTo>
                  <a:lnTo>
                    <a:pt x="926" y="1139"/>
                  </a:lnTo>
                  <a:lnTo>
                    <a:pt x="932" y="1139"/>
                  </a:lnTo>
                  <a:lnTo>
                    <a:pt x="946" y="1139"/>
                  </a:lnTo>
                  <a:lnTo>
                    <a:pt x="959" y="1137"/>
                  </a:lnTo>
                  <a:lnTo>
                    <a:pt x="964" y="1137"/>
                  </a:lnTo>
                  <a:lnTo>
                    <a:pt x="970" y="1137"/>
                  </a:lnTo>
                  <a:lnTo>
                    <a:pt x="970" y="1137"/>
                  </a:lnTo>
                  <a:lnTo>
                    <a:pt x="967" y="1137"/>
                  </a:lnTo>
                  <a:lnTo>
                    <a:pt x="966" y="1139"/>
                  </a:lnTo>
                  <a:lnTo>
                    <a:pt x="966" y="1139"/>
                  </a:lnTo>
                  <a:lnTo>
                    <a:pt x="966" y="1139"/>
                  </a:lnTo>
                  <a:lnTo>
                    <a:pt x="968" y="1139"/>
                  </a:lnTo>
                  <a:lnTo>
                    <a:pt x="971" y="1139"/>
                  </a:lnTo>
                  <a:lnTo>
                    <a:pt x="973" y="1136"/>
                  </a:lnTo>
                  <a:lnTo>
                    <a:pt x="973" y="1136"/>
                  </a:lnTo>
                  <a:lnTo>
                    <a:pt x="1076" y="1134"/>
                  </a:lnTo>
                  <a:lnTo>
                    <a:pt x="1187" y="1132"/>
                  </a:lnTo>
                  <a:lnTo>
                    <a:pt x="1300" y="1130"/>
                  </a:lnTo>
                  <a:lnTo>
                    <a:pt x="1356" y="1130"/>
                  </a:lnTo>
                  <a:lnTo>
                    <a:pt x="1409" y="1130"/>
                  </a:lnTo>
                  <a:lnTo>
                    <a:pt x="1409" y="1130"/>
                  </a:lnTo>
                  <a:lnTo>
                    <a:pt x="1408" y="1129"/>
                  </a:lnTo>
                  <a:lnTo>
                    <a:pt x="1406" y="1126"/>
                  </a:lnTo>
                  <a:lnTo>
                    <a:pt x="1404" y="1119"/>
                  </a:lnTo>
                  <a:lnTo>
                    <a:pt x="1404" y="1119"/>
                  </a:lnTo>
                  <a:lnTo>
                    <a:pt x="1387" y="1116"/>
                  </a:lnTo>
                  <a:lnTo>
                    <a:pt x="1368" y="1115"/>
                  </a:lnTo>
                  <a:lnTo>
                    <a:pt x="1329" y="1113"/>
                  </a:lnTo>
                  <a:lnTo>
                    <a:pt x="1291" y="1113"/>
                  </a:lnTo>
                  <a:lnTo>
                    <a:pt x="1255" y="1113"/>
                  </a:lnTo>
                  <a:lnTo>
                    <a:pt x="1255" y="1113"/>
                  </a:lnTo>
                  <a:lnTo>
                    <a:pt x="1245" y="1112"/>
                  </a:lnTo>
                  <a:lnTo>
                    <a:pt x="1239" y="1111"/>
                  </a:lnTo>
                  <a:lnTo>
                    <a:pt x="1235" y="1108"/>
                  </a:lnTo>
                  <a:lnTo>
                    <a:pt x="1235" y="1108"/>
                  </a:lnTo>
                  <a:lnTo>
                    <a:pt x="1301" y="1106"/>
                  </a:lnTo>
                  <a:lnTo>
                    <a:pt x="1333" y="1106"/>
                  </a:lnTo>
                  <a:lnTo>
                    <a:pt x="1366" y="1106"/>
                  </a:lnTo>
                  <a:lnTo>
                    <a:pt x="1366" y="1106"/>
                  </a:lnTo>
                  <a:lnTo>
                    <a:pt x="1378" y="1108"/>
                  </a:lnTo>
                  <a:lnTo>
                    <a:pt x="1391" y="1111"/>
                  </a:lnTo>
                  <a:lnTo>
                    <a:pt x="1396" y="1111"/>
                  </a:lnTo>
                  <a:lnTo>
                    <a:pt x="1402" y="1109"/>
                  </a:lnTo>
                  <a:lnTo>
                    <a:pt x="1408" y="1108"/>
                  </a:lnTo>
                  <a:lnTo>
                    <a:pt x="1413" y="1104"/>
                  </a:lnTo>
                  <a:lnTo>
                    <a:pt x="1413" y="1104"/>
                  </a:lnTo>
                  <a:lnTo>
                    <a:pt x="1392" y="1102"/>
                  </a:lnTo>
                  <a:lnTo>
                    <a:pt x="1367" y="1101"/>
                  </a:lnTo>
                  <a:lnTo>
                    <a:pt x="1343" y="1099"/>
                  </a:lnTo>
                  <a:lnTo>
                    <a:pt x="1323" y="1097"/>
                  </a:lnTo>
                  <a:lnTo>
                    <a:pt x="1323" y="1097"/>
                  </a:lnTo>
                  <a:lnTo>
                    <a:pt x="1332" y="1095"/>
                  </a:lnTo>
                  <a:lnTo>
                    <a:pt x="1342" y="1094"/>
                  </a:lnTo>
                  <a:lnTo>
                    <a:pt x="1363" y="1092"/>
                  </a:lnTo>
                  <a:lnTo>
                    <a:pt x="1384" y="1094"/>
                  </a:lnTo>
                  <a:lnTo>
                    <a:pt x="1405" y="1092"/>
                  </a:lnTo>
                  <a:lnTo>
                    <a:pt x="1405" y="1092"/>
                  </a:lnTo>
                  <a:lnTo>
                    <a:pt x="1406" y="1090"/>
                  </a:lnTo>
                  <a:lnTo>
                    <a:pt x="1408" y="1087"/>
                  </a:lnTo>
                  <a:lnTo>
                    <a:pt x="1409" y="1083"/>
                  </a:lnTo>
                  <a:lnTo>
                    <a:pt x="1412" y="1080"/>
                  </a:lnTo>
                  <a:lnTo>
                    <a:pt x="1412" y="1080"/>
                  </a:lnTo>
                  <a:lnTo>
                    <a:pt x="1373" y="1080"/>
                  </a:lnTo>
                  <a:lnTo>
                    <a:pt x="1331" y="1080"/>
                  </a:lnTo>
                  <a:lnTo>
                    <a:pt x="1245" y="1077"/>
                  </a:lnTo>
                  <a:lnTo>
                    <a:pt x="1158" y="1075"/>
                  </a:lnTo>
                  <a:lnTo>
                    <a:pt x="1116" y="1077"/>
                  </a:lnTo>
                  <a:lnTo>
                    <a:pt x="1075" y="1078"/>
                  </a:lnTo>
                  <a:lnTo>
                    <a:pt x="1075" y="1078"/>
                  </a:lnTo>
                  <a:lnTo>
                    <a:pt x="1034" y="1081"/>
                  </a:lnTo>
                  <a:lnTo>
                    <a:pt x="994" y="1084"/>
                  </a:lnTo>
                  <a:lnTo>
                    <a:pt x="915" y="1085"/>
                  </a:lnTo>
                  <a:lnTo>
                    <a:pt x="755" y="1087"/>
                  </a:lnTo>
                  <a:lnTo>
                    <a:pt x="755" y="1087"/>
                  </a:lnTo>
                  <a:lnTo>
                    <a:pt x="756" y="1092"/>
                  </a:lnTo>
                  <a:lnTo>
                    <a:pt x="756" y="1098"/>
                  </a:lnTo>
                  <a:lnTo>
                    <a:pt x="756" y="1098"/>
                  </a:lnTo>
                  <a:lnTo>
                    <a:pt x="765" y="1099"/>
                  </a:lnTo>
                  <a:lnTo>
                    <a:pt x="775" y="1099"/>
                  </a:lnTo>
                  <a:lnTo>
                    <a:pt x="794" y="1099"/>
                  </a:lnTo>
                  <a:lnTo>
                    <a:pt x="814" y="1098"/>
                  </a:lnTo>
                  <a:lnTo>
                    <a:pt x="825" y="1098"/>
                  </a:lnTo>
                  <a:lnTo>
                    <a:pt x="835" y="1099"/>
                  </a:lnTo>
                  <a:lnTo>
                    <a:pt x="835" y="1099"/>
                  </a:lnTo>
                  <a:lnTo>
                    <a:pt x="828" y="1102"/>
                  </a:lnTo>
                  <a:lnTo>
                    <a:pt x="820" y="1105"/>
                  </a:lnTo>
                  <a:lnTo>
                    <a:pt x="798" y="1106"/>
                  </a:lnTo>
                  <a:lnTo>
                    <a:pt x="776" y="1108"/>
                  </a:lnTo>
                  <a:lnTo>
                    <a:pt x="755" y="1111"/>
                  </a:lnTo>
                  <a:lnTo>
                    <a:pt x="755" y="1111"/>
                  </a:lnTo>
                  <a:lnTo>
                    <a:pt x="773" y="1113"/>
                  </a:lnTo>
                  <a:lnTo>
                    <a:pt x="793" y="1113"/>
                  </a:lnTo>
                  <a:lnTo>
                    <a:pt x="835" y="1113"/>
                  </a:lnTo>
                  <a:lnTo>
                    <a:pt x="877" y="1113"/>
                  </a:lnTo>
                  <a:lnTo>
                    <a:pt x="897" y="1113"/>
                  </a:lnTo>
                  <a:lnTo>
                    <a:pt x="915" y="1115"/>
                  </a:lnTo>
                  <a:lnTo>
                    <a:pt x="915" y="1115"/>
                  </a:lnTo>
                  <a:lnTo>
                    <a:pt x="850" y="1119"/>
                  </a:lnTo>
                  <a:lnTo>
                    <a:pt x="818" y="1122"/>
                  </a:lnTo>
                  <a:lnTo>
                    <a:pt x="787" y="1122"/>
                  </a:lnTo>
                  <a:lnTo>
                    <a:pt x="787" y="1122"/>
                  </a:lnTo>
                  <a:close/>
                  <a:moveTo>
                    <a:pt x="2051" y="1238"/>
                  </a:moveTo>
                  <a:lnTo>
                    <a:pt x="2051" y="1238"/>
                  </a:lnTo>
                  <a:lnTo>
                    <a:pt x="2048" y="1251"/>
                  </a:lnTo>
                  <a:lnTo>
                    <a:pt x="2044" y="1266"/>
                  </a:lnTo>
                  <a:lnTo>
                    <a:pt x="2032" y="1295"/>
                  </a:lnTo>
                  <a:lnTo>
                    <a:pt x="2032" y="1295"/>
                  </a:lnTo>
                  <a:lnTo>
                    <a:pt x="2028" y="1316"/>
                  </a:lnTo>
                  <a:lnTo>
                    <a:pt x="2025" y="1325"/>
                  </a:lnTo>
                  <a:lnTo>
                    <a:pt x="2024" y="1335"/>
                  </a:lnTo>
                  <a:lnTo>
                    <a:pt x="2024" y="1335"/>
                  </a:lnTo>
                  <a:lnTo>
                    <a:pt x="2020" y="1341"/>
                  </a:lnTo>
                  <a:lnTo>
                    <a:pt x="2017" y="1346"/>
                  </a:lnTo>
                  <a:lnTo>
                    <a:pt x="2017" y="1346"/>
                  </a:lnTo>
                  <a:lnTo>
                    <a:pt x="2014" y="1353"/>
                  </a:lnTo>
                  <a:lnTo>
                    <a:pt x="2013" y="1362"/>
                  </a:lnTo>
                  <a:lnTo>
                    <a:pt x="2010" y="1369"/>
                  </a:lnTo>
                  <a:lnTo>
                    <a:pt x="2009" y="1377"/>
                  </a:lnTo>
                  <a:lnTo>
                    <a:pt x="2009" y="1377"/>
                  </a:lnTo>
                  <a:lnTo>
                    <a:pt x="1995" y="1404"/>
                  </a:lnTo>
                  <a:lnTo>
                    <a:pt x="1978" y="1431"/>
                  </a:lnTo>
                  <a:lnTo>
                    <a:pt x="1961" y="1456"/>
                  </a:lnTo>
                  <a:lnTo>
                    <a:pt x="1943" y="1478"/>
                  </a:lnTo>
                  <a:lnTo>
                    <a:pt x="1943" y="1478"/>
                  </a:lnTo>
                  <a:lnTo>
                    <a:pt x="1920" y="1505"/>
                  </a:lnTo>
                  <a:lnTo>
                    <a:pt x="1896" y="1532"/>
                  </a:lnTo>
                  <a:lnTo>
                    <a:pt x="1896" y="1532"/>
                  </a:lnTo>
                  <a:lnTo>
                    <a:pt x="1881" y="1547"/>
                  </a:lnTo>
                  <a:lnTo>
                    <a:pt x="1865" y="1561"/>
                  </a:lnTo>
                  <a:lnTo>
                    <a:pt x="1865" y="1561"/>
                  </a:lnTo>
                  <a:lnTo>
                    <a:pt x="1860" y="1568"/>
                  </a:lnTo>
                  <a:lnTo>
                    <a:pt x="1853" y="1575"/>
                  </a:lnTo>
                  <a:lnTo>
                    <a:pt x="1847" y="1584"/>
                  </a:lnTo>
                  <a:lnTo>
                    <a:pt x="1841" y="1591"/>
                  </a:lnTo>
                  <a:lnTo>
                    <a:pt x="1841" y="1591"/>
                  </a:lnTo>
                  <a:lnTo>
                    <a:pt x="1837" y="1594"/>
                  </a:lnTo>
                  <a:lnTo>
                    <a:pt x="1832" y="1595"/>
                  </a:lnTo>
                  <a:lnTo>
                    <a:pt x="1823" y="1601"/>
                  </a:lnTo>
                  <a:lnTo>
                    <a:pt x="1823" y="1601"/>
                  </a:lnTo>
                  <a:lnTo>
                    <a:pt x="1818" y="1608"/>
                  </a:lnTo>
                  <a:lnTo>
                    <a:pt x="1812" y="1613"/>
                  </a:lnTo>
                  <a:lnTo>
                    <a:pt x="1812" y="1613"/>
                  </a:lnTo>
                  <a:lnTo>
                    <a:pt x="1798" y="1622"/>
                  </a:lnTo>
                  <a:lnTo>
                    <a:pt x="1791" y="1626"/>
                  </a:lnTo>
                  <a:lnTo>
                    <a:pt x="1784" y="1630"/>
                  </a:lnTo>
                  <a:lnTo>
                    <a:pt x="1784" y="1630"/>
                  </a:lnTo>
                  <a:lnTo>
                    <a:pt x="1773" y="1641"/>
                  </a:lnTo>
                  <a:lnTo>
                    <a:pt x="1760" y="1651"/>
                  </a:lnTo>
                  <a:lnTo>
                    <a:pt x="1760" y="1651"/>
                  </a:lnTo>
                  <a:lnTo>
                    <a:pt x="1733" y="1669"/>
                  </a:lnTo>
                  <a:lnTo>
                    <a:pt x="1733" y="1669"/>
                  </a:lnTo>
                  <a:lnTo>
                    <a:pt x="1710" y="1685"/>
                  </a:lnTo>
                  <a:lnTo>
                    <a:pt x="1686" y="1699"/>
                  </a:lnTo>
                  <a:lnTo>
                    <a:pt x="1673" y="1704"/>
                  </a:lnTo>
                  <a:lnTo>
                    <a:pt x="1660" y="1710"/>
                  </a:lnTo>
                  <a:lnTo>
                    <a:pt x="1648" y="1713"/>
                  </a:lnTo>
                  <a:lnTo>
                    <a:pt x="1634" y="1716"/>
                  </a:lnTo>
                  <a:lnTo>
                    <a:pt x="1634" y="1716"/>
                  </a:lnTo>
                  <a:lnTo>
                    <a:pt x="1639" y="1720"/>
                  </a:lnTo>
                  <a:lnTo>
                    <a:pt x="1646" y="1723"/>
                  </a:lnTo>
                  <a:lnTo>
                    <a:pt x="1660" y="1731"/>
                  </a:lnTo>
                  <a:lnTo>
                    <a:pt x="1660" y="1731"/>
                  </a:lnTo>
                  <a:lnTo>
                    <a:pt x="1669" y="1724"/>
                  </a:lnTo>
                  <a:lnTo>
                    <a:pt x="1679" y="1720"/>
                  </a:lnTo>
                  <a:lnTo>
                    <a:pt x="1698" y="1713"/>
                  </a:lnTo>
                  <a:lnTo>
                    <a:pt x="1698" y="1713"/>
                  </a:lnTo>
                  <a:lnTo>
                    <a:pt x="1708" y="1707"/>
                  </a:lnTo>
                  <a:lnTo>
                    <a:pt x="1718" y="1702"/>
                  </a:lnTo>
                  <a:lnTo>
                    <a:pt x="1726" y="1696"/>
                  </a:lnTo>
                  <a:lnTo>
                    <a:pt x="1736" y="1693"/>
                  </a:lnTo>
                  <a:lnTo>
                    <a:pt x="1736" y="1693"/>
                  </a:lnTo>
                  <a:lnTo>
                    <a:pt x="1754" y="1682"/>
                  </a:lnTo>
                  <a:lnTo>
                    <a:pt x="1773" y="1669"/>
                  </a:lnTo>
                  <a:lnTo>
                    <a:pt x="1808" y="1643"/>
                  </a:lnTo>
                  <a:lnTo>
                    <a:pt x="1840" y="1615"/>
                  </a:lnTo>
                  <a:lnTo>
                    <a:pt x="1870" y="1585"/>
                  </a:lnTo>
                  <a:lnTo>
                    <a:pt x="1870" y="1585"/>
                  </a:lnTo>
                  <a:lnTo>
                    <a:pt x="1888" y="1565"/>
                  </a:lnTo>
                  <a:lnTo>
                    <a:pt x="1905" y="1549"/>
                  </a:lnTo>
                  <a:lnTo>
                    <a:pt x="1905" y="1549"/>
                  </a:lnTo>
                  <a:lnTo>
                    <a:pt x="1922" y="1530"/>
                  </a:lnTo>
                  <a:lnTo>
                    <a:pt x="1929" y="1521"/>
                  </a:lnTo>
                  <a:lnTo>
                    <a:pt x="1934" y="1509"/>
                  </a:lnTo>
                  <a:lnTo>
                    <a:pt x="1934" y="1509"/>
                  </a:lnTo>
                  <a:lnTo>
                    <a:pt x="1940" y="1505"/>
                  </a:lnTo>
                  <a:lnTo>
                    <a:pt x="1945" y="1501"/>
                  </a:lnTo>
                  <a:lnTo>
                    <a:pt x="1945" y="1501"/>
                  </a:lnTo>
                  <a:lnTo>
                    <a:pt x="1954" y="1488"/>
                  </a:lnTo>
                  <a:lnTo>
                    <a:pt x="1962" y="1474"/>
                  </a:lnTo>
                  <a:lnTo>
                    <a:pt x="1971" y="1460"/>
                  </a:lnTo>
                  <a:lnTo>
                    <a:pt x="1979" y="1446"/>
                  </a:lnTo>
                  <a:lnTo>
                    <a:pt x="1979" y="1446"/>
                  </a:lnTo>
                  <a:lnTo>
                    <a:pt x="1987" y="1435"/>
                  </a:lnTo>
                  <a:lnTo>
                    <a:pt x="1996" y="1424"/>
                  </a:lnTo>
                  <a:lnTo>
                    <a:pt x="2006" y="1412"/>
                  </a:lnTo>
                  <a:lnTo>
                    <a:pt x="2014" y="1400"/>
                  </a:lnTo>
                  <a:lnTo>
                    <a:pt x="2014" y="1400"/>
                  </a:lnTo>
                  <a:lnTo>
                    <a:pt x="2024" y="1376"/>
                  </a:lnTo>
                  <a:lnTo>
                    <a:pt x="2034" y="1353"/>
                  </a:lnTo>
                  <a:lnTo>
                    <a:pt x="2034" y="1353"/>
                  </a:lnTo>
                  <a:lnTo>
                    <a:pt x="2045" y="1327"/>
                  </a:lnTo>
                  <a:lnTo>
                    <a:pt x="2053" y="1302"/>
                  </a:lnTo>
                  <a:lnTo>
                    <a:pt x="2059" y="1275"/>
                  </a:lnTo>
                  <a:lnTo>
                    <a:pt x="2063" y="1245"/>
                  </a:lnTo>
                  <a:lnTo>
                    <a:pt x="2063" y="1245"/>
                  </a:lnTo>
                  <a:lnTo>
                    <a:pt x="2066" y="1226"/>
                  </a:lnTo>
                  <a:lnTo>
                    <a:pt x="2066" y="1226"/>
                  </a:lnTo>
                  <a:lnTo>
                    <a:pt x="2069" y="1203"/>
                  </a:lnTo>
                  <a:lnTo>
                    <a:pt x="2069" y="1182"/>
                  </a:lnTo>
                  <a:lnTo>
                    <a:pt x="2069" y="1160"/>
                  </a:lnTo>
                  <a:lnTo>
                    <a:pt x="2068" y="1150"/>
                  </a:lnTo>
                  <a:lnTo>
                    <a:pt x="2065" y="1140"/>
                  </a:lnTo>
                  <a:lnTo>
                    <a:pt x="2065" y="1140"/>
                  </a:lnTo>
                  <a:lnTo>
                    <a:pt x="2063" y="1134"/>
                  </a:lnTo>
                  <a:lnTo>
                    <a:pt x="2060" y="1129"/>
                  </a:lnTo>
                  <a:lnTo>
                    <a:pt x="2052" y="1119"/>
                  </a:lnTo>
                  <a:lnTo>
                    <a:pt x="2042" y="1109"/>
                  </a:lnTo>
                  <a:lnTo>
                    <a:pt x="2034" y="1102"/>
                  </a:lnTo>
                  <a:lnTo>
                    <a:pt x="2034" y="1102"/>
                  </a:lnTo>
                  <a:lnTo>
                    <a:pt x="2044" y="1136"/>
                  </a:lnTo>
                  <a:lnTo>
                    <a:pt x="2048" y="1153"/>
                  </a:lnTo>
                  <a:lnTo>
                    <a:pt x="2052" y="1170"/>
                  </a:lnTo>
                  <a:lnTo>
                    <a:pt x="2053" y="1186"/>
                  </a:lnTo>
                  <a:lnTo>
                    <a:pt x="2055" y="1203"/>
                  </a:lnTo>
                  <a:lnTo>
                    <a:pt x="2053" y="1220"/>
                  </a:lnTo>
                  <a:lnTo>
                    <a:pt x="2051" y="1238"/>
                  </a:lnTo>
                  <a:lnTo>
                    <a:pt x="2051" y="1238"/>
                  </a:lnTo>
                  <a:close/>
                  <a:moveTo>
                    <a:pt x="547" y="1133"/>
                  </a:moveTo>
                  <a:lnTo>
                    <a:pt x="547" y="1133"/>
                  </a:lnTo>
                  <a:lnTo>
                    <a:pt x="512" y="1150"/>
                  </a:lnTo>
                  <a:lnTo>
                    <a:pt x="478" y="1167"/>
                  </a:lnTo>
                  <a:lnTo>
                    <a:pt x="478" y="1167"/>
                  </a:lnTo>
                  <a:lnTo>
                    <a:pt x="463" y="1179"/>
                  </a:lnTo>
                  <a:lnTo>
                    <a:pt x="449" y="1193"/>
                  </a:lnTo>
                  <a:lnTo>
                    <a:pt x="433" y="1209"/>
                  </a:lnTo>
                  <a:lnTo>
                    <a:pt x="419" y="1226"/>
                  </a:lnTo>
                  <a:lnTo>
                    <a:pt x="407" y="1244"/>
                  </a:lnTo>
                  <a:lnTo>
                    <a:pt x="396" y="1262"/>
                  </a:lnTo>
                  <a:lnTo>
                    <a:pt x="384" y="1283"/>
                  </a:lnTo>
                  <a:lnTo>
                    <a:pt x="375" y="1304"/>
                  </a:lnTo>
                  <a:lnTo>
                    <a:pt x="366" y="1327"/>
                  </a:lnTo>
                  <a:lnTo>
                    <a:pt x="360" y="1349"/>
                  </a:lnTo>
                  <a:lnTo>
                    <a:pt x="355" y="1373"/>
                  </a:lnTo>
                  <a:lnTo>
                    <a:pt x="352" y="1397"/>
                  </a:lnTo>
                  <a:lnTo>
                    <a:pt x="351" y="1422"/>
                  </a:lnTo>
                  <a:lnTo>
                    <a:pt x="352" y="1448"/>
                  </a:lnTo>
                  <a:lnTo>
                    <a:pt x="355" y="1474"/>
                  </a:lnTo>
                  <a:lnTo>
                    <a:pt x="360" y="1501"/>
                  </a:lnTo>
                  <a:lnTo>
                    <a:pt x="360" y="1501"/>
                  </a:lnTo>
                  <a:lnTo>
                    <a:pt x="365" y="1516"/>
                  </a:lnTo>
                  <a:lnTo>
                    <a:pt x="370" y="1530"/>
                  </a:lnTo>
                  <a:lnTo>
                    <a:pt x="383" y="1557"/>
                  </a:lnTo>
                  <a:lnTo>
                    <a:pt x="397" y="1582"/>
                  </a:lnTo>
                  <a:lnTo>
                    <a:pt x="410" y="1609"/>
                  </a:lnTo>
                  <a:lnTo>
                    <a:pt x="410" y="1609"/>
                  </a:lnTo>
                  <a:lnTo>
                    <a:pt x="417" y="1615"/>
                  </a:lnTo>
                  <a:lnTo>
                    <a:pt x="422" y="1620"/>
                  </a:lnTo>
                  <a:lnTo>
                    <a:pt x="428" y="1627"/>
                  </a:lnTo>
                  <a:lnTo>
                    <a:pt x="435" y="1631"/>
                  </a:lnTo>
                  <a:lnTo>
                    <a:pt x="435" y="1631"/>
                  </a:lnTo>
                  <a:lnTo>
                    <a:pt x="439" y="1633"/>
                  </a:lnTo>
                  <a:lnTo>
                    <a:pt x="442" y="1634"/>
                  </a:lnTo>
                  <a:lnTo>
                    <a:pt x="446" y="1634"/>
                  </a:lnTo>
                  <a:lnTo>
                    <a:pt x="449" y="1637"/>
                  </a:lnTo>
                  <a:lnTo>
                    <a:pt x="449" y="1637"/>
                  </a:lnTo>
                  <a:lnTo>
                    <a:pt x="452" y="1643"/>
                  </a:lnTo>
                  <a:lnTo>
                    <a:pt x="452" y="1647"/>
                  </a:lnTo>
                  <a:lnTo>
                    <a:pt x="450" y="1651"/>
                  </a:lnTo>
                  <a:lnTo>
                    <a:pt x="448" y="1655"/>
                  </a:lnTo>
                  <a:lnTo>
                    <a:pt x="442" y="1662"/>
                  </a:lnTo>
                  <a:lnTo>
                    <a:pt x="436" y="1667"/>
                  </a:lnTo>
                  <a:lnTo>
                    <a:pt x="436" y="1667"/>
                  </a:lnTo>
                  <a:lnTo>
                    <a:pt x="425" y="1678"/>
                  </a:lnTo>
                  <a:lnTo>
                    <a:pt x="415" y="1690"/>
                  </a:lnTo>
                  <a:lnTo>
                    <a:pt x="405" y="1702"/>
                  </a:lnTo>
                  <a:lnTo>
                    <a:pt x="396" y="1710"/>
                  </a:lnTo>
                  <a:lnTo>
                    <a:pt x="396" y="1710"/>
                  </a:lnTo>
                  <a:lnTo>
                    <a:pt x="396" y="1717"/>
                  </a:lnTo>
                  <a:lnTo>
                    <a:pt x="396" y="1724"/>
                  </a:lnTo>
                  <a:lnTo>
                    <a:pt x="398" y="1731"/>
                  </a:lnTo>
                  <a:lnTo>
                    <a:pt x="404" y="1737"/>
                  </a:lnTo>
                  <a:lnTo>
                    <a:pt x="404" y="1737"/>
                  </a:lnTo>
                  <a:lnTo>
                    <a:pt x="417" y="1721"/>
                  </a:lnTo>
                  <a:lnTo>
                    <a:pt x="432" y="1706"/>
                  </a:lnTo>
                  <a:lnTo>
                    <a:pt x="446" y="1693"/>
                  </a:lnTo>
                  <a:lnTo>
                    <a:pt x="462" y="1679"/>
                  </a:lnTo>
                  <a:lnTo>
                    <a:pt x="478" y="1668"/>
                  </a:lnTo>
                  <a:lnTo>
                    <a:pt x="495" y="1655"/>
                  </a:lnTo>
                  <a:lnTo>
                    <a:pt x="513" y="1646"/>
                  </a:lnTo>
                  <a:lnTo>
                    <a:pt x="533" y="1636"/>
                  </a:lnTo>
                  <a:lnTo>
                    <a:pt x="533" y="1636"/>
                  </a:lnTo>
                  <a:lnTo>
                    <a:pt x="532" y="1627"/>
                  </a:lnTo>
                  <a:lnTo>
                    <a:pt x="532" y="1620"/>
                  </a:lnTo>
                  <a:lnTo>
                    <a:pt x="533" y="1612"/>
                  </a:lnTo>
                  <a:lnTo>
                    <a:pt x="536" y="1606"/>
                  </a:lnTo>
                  <a:lnTo>
                    <a:pt x="542" y="1594"/>
                  </a:lnTo>
                  <a:lnTo>
                    <a:pt x="547" y="1585"/>
                  </a:lnTo>
                  <a:lnTo>
                    <a:pt x="547" y="1585"/>
                  </a:lnTo>
                  <a:lnTo>
                    <a:pt x="539" y="1585"/>
                  </a:lnTo>
                  <a:lnTo>
                    <a:pt x="532" y="1582"/>
                  </a:lnTo>
                  <a:lnTo>
                    <a:pt x="526" y="1577"/>
                  </a:lnTo>
                  <a:lnTo>
                    <a:pt x="521" y="1570"/>
                  </a:lnTo>
                  <a:lnTo>
                    <a:pt x="511" y="1554"/>
                  </a:lnTo>
                  <a:lnTo>
                    <a:pt x="502" y="1539"/>
                  </a:lnTo>
                  <a:lnTo>
                    <a:pt x="502" y="1539"/>
                  </a:lnTo>
                  <a:lnTo>
                    <a:pt x="494" y="1523"/>
                  </a:lnTo>
                  <a:lnTo>
                    <a:pt x="487" y="1507"/>
                  </a:lnTo>
                  <a:lnTo>
                    <a:pt x="480" y="1490"/>
                  </a:lnTo>
                  <a:lnTo>
                    <a:pt x="476" y="1471"/>
                  </a:lnTo>
                  <a:lnTo>
                    <a:pt x="474" y="1453"/>
                  </a:lnTo>
                  <a:lnTo>
                    <a:pt x="473" y="1434"/>
                  </a:lnTo>
                  <a:lnTo>
                    <a:pt x="474" y="1414"/>
                  </a:lnTo>
                  <a:lnTo>
                    <a:pt x="477" y="1396"/>
                  </a:lnTo>
                  <a:lnTo>
                    <a:pt x="477" y="1396"/>
                  </a:lnTo>
                  <a:lnTo>
                    <a:pt x="483" y="1376"/>
                  </a:lnTo>
                  <a:lnTo>
                    <a:pt x="488" y="1356"/>
                  </a:lnTo>
                  <a:lnTo>
                    <a:pt x="495" y="1338"/>
                  </a:lnTo>
                  <a:lnTo>
                    <a:pt x="498" y="1330"/>
                  </a:lnTo>
                  <a:lnTo>
                    <a:pt x="502" y="1323"/>
                  </a:lnTo>
                  <a:lnTo>
                    <a:pt x="502" y="1323"/>
                  </a:lnTo>
                  <a:lnTo>
                    <a:pt x="513" y="1310"/>
                  </a:lnTo>
                  <a:lnTo>
                    <a:pt x="528" y="1297"/>
                  </a:lnTo>
                  <a:lnTo>
                    <a:pt x="543" y="1285"/>
                  </a:lnTo>
                  <a:lnTo>
                    <a:pt x="556" y="1275"/>
                  </a:lnTo>
                  <a:lnTo>
                    <a:pt x="556" y="1275"/>
                  </a:lnTo>
                  <a:lnTo>
                    <a:pt x="577" y="1265"/>
                  </a:lnTo>
                  <a:lnTo>
                    <a:pt x="599" y="1258"/>
                  </a:lnTo>
                  <a:lnTo>
                    <a:pt x="622" y="1252"/>
                  </a:lnTo>
                  <a:lnTo>
                    <a:pt x="645" y="1251"/>
                  </a:lnTo>
                  <a:lnTo>
                    <a:pt x="669" y="1251"/>
                  </a:lnTo>
                  <a:lnTo>
                    <a:pt x="693" y="1255"/>
                  </a:lnTo>
                  <a:lnTo>
                    <a:pt x="716" y="1261"/>
                  </a:lnTo>
                  <a:lnTo>
                    <a:pt x="738" y="1268"/>
                  </a:lnTo>
                  <a:lnTo>
                    <a:pt x="738" y="1268"/>
                  </a:lnTo>
                  <a:lnTo>
                    <a:pt x="742" y="1265"/>
                  </a:lnTo>
                  <a:lnTo>
                    <a:pt x="744" y="1259"/>
                  </a:lnTo>
                  <a:lnTo>
                    <a:pt x="745" y="1255"/>
                  </a:lnTo>
                  <a:lnTo>
                    <a:pt x="745" y="1250"/>
                  </a:lnTo>
                  <a:lnTo>
                    <a:pt x="745" y="1238"/>
                  </a:lnTo>
                  <a:lnTo>
                    <a:pt x="747" y="1229"/>
                  </a:lnTo>
                  <a:lnTo>
                    <a:pt x="747" y="1229"/>
                  </a:lnTo>
                  <a:lnTo>
                    <a:pt x="749" y="1219"/>
                  </a:lnTo>
                  <a:lnTo>
                    <a:pt x="752" y="1210"/>
                  </a:lnTo>
                  <a:lnTo>
                    <a:pt x="761" y="1196"/>
                  </a:lnTo>
                  <a:lnTo>
                    <a:pt x="770" y="1184"/>
                  </a:lnTo>
                  <a:lnTo>
                    <a:pt x="780" y="1171"/>
                  </a:lnTo>
                  <a:lnTo>
                    <a:pt x="780" y="1171"/>
                  </a:lnTo>
                  <a:lnTo>
                    <a:pt x="773" y="1172"/>
                  </a:lnTo>
                  <a:lnTo>
                    <a:pt x="766" y="1172"/>
                  </a:lnTo>
                  <a:lnTo>
                    <a:pt x="754" y="1171"/>
                  </a:lnTo>
                  <a:lnTo>
                    <a:pt x="742" y="1170"/>
                  </a:lnTo>
                  <a:lnTo>
                    <a:pt x="735" y="1168"/>
                  </a:lnTo>
                  <a:lnTo>
                    <a:pt x="730" y="1170"/>
                  </a:lnTo>
                  <a:lnTo>
                    <a:pt x="730" y="1170"/>
                  </a:lnTo>
                  <a:lnTo>
                    <a:pt x="724" y="1165"/>
                  </a:lnTo>
                  <a:lnTo>
                    <a:pt x="720" y="1161"/>
                  </a:lnTo>
                  <a:lnTo>
                    <a:pt x="716" y="1156"/>
                  </a:lnTo>
                  <a:lnTo>
                    <a:pt x="711" y="1150"/>
                  </a:lnTo>
                  <a:lnTo>
                    <a:pt x="706" y="1137"/>
                  </a:lnTo>
                  <a:lnTo>
                    <a:pt x="703" y="1125"/>
                  </a:lnTo>
                  <a:lnTo>
                    <a:pt x="703" y="1125"/>
                  </a:lnTo>
                  <a:lnTo>
                    <a:pt x="685" y="1120"/>
                  </a:lnTo>
                  <a:lnTo>
                    <a:pt x="665" y="1119"/>
                  </a:lnTo>
                  <a:lnTo>
                    <a:pt x="645" y="1119"/>
                  </a:lnTo>
                  <a:lnTo>
                    <a:pt x="624" y="1120"/>
                  </a:lnTo>
                  <a:lnTo>
                    <a:pt x="605" y="1123"/>
                  </a:lnTo>
                  <a:lnTo>
                    <a:pt x="585" y="1126"/>
                  </a:lnTo>
                  <a:lnTo>
                    <a:pt x="547" y="1133"/>
                  </a:lnTo>
                  <a:lnTo>
                    <a:pt x="547" y="1133"/>
                  </a:lnTo>
                  <a:close/>
                  <a:moveTo>
                    <a:pt x="1419" y="1144"/>
                  </a:moveTo>
                  <a:lnTo>
                    <a:pt x="1419" y="1144"/>
                  </a:lnTo>
                  <a:lnTo>
                    <a:pt x="1401" y="1143"/>
                  </a:lnTo>
                  <a:lnTo>
                    <a:pt x="1382" y="1144"/>
                  </a:lnTo>
                  <a:lnTo>
                    <a:pt x="1366" y="1144"/>
                  </a:lnTo>
                  <a:lnTo>
                    <a:pt x="1347" y="1144"/>
                  </a:lnTo>
                  <a:lnTo>
                    <a:pt x="1347" y="1144"/>
                  </a:lnTo>
                  <a:lnTo>
                    <a:pt x="1323" y="1143"/>
                  </a:lnTo>
                  <a:lnTo>
                    <a:pt x="1295" y="1141"/>
                  </a:lnTo>
                  <a:lnTo>
                    <a:pt x="1295" y="1141"/>
                  </a:lnTo>
                  <a:lnTo>
                    <a:pt x="1258" y="1141"/>
                  </a:lnTo>
                  <a:lnTo>
                    <a:pt x="1222" y="1141"/>
                  </a:lnTo>
                  <a:lnTo>
                    <a:pt x="1222" y="1141"/>
                  </a:lnTo>
                  <a:lnTo>
                    <a:pt x="1130" y="1146"/>
                  </a:lnTo>
                  <a:lnTo>
                    <a:pt x="1036" y="1147"/>
                  </a:lnTo>
                  <a:lnTo>
                    <a:pt x="1036" y="1147"/>
                  </a:lnTo>
                  <a:lnTo>
                    <a:pt x="1009" y="1147"/>
                  </a:lnTo>
                  <a:lnTo>
                    <a:pt x="981" y="1146"/>
                  </a:lnTo>
                  <a:lnTo>
                    <a:pt x="954" y="1146"/>
                  </a:lnTo>
                  <a:lnTo>
                    <a:pt x="928" y="1146"/>
                  </a:lnTo>
                  <a:lnTo>
                    <a:pt x="928" y="1146"/>
                  </a:lnTo>
                  <a:lnTo>
                    <a:pt x="919" y="1147"/>
                  </a:lnTo>
                  <a:lnTo>
                    <a:pt x="912" y="1149"/>
                  </a:lnTo>
                  <a:lnTo>
                    <a:pt x="905" y="1150"/>
                  </a:lnTo>
                  <a:lnTo>
                    <a:pt x="897" y="1151"/>
                  </a:lnTo>
                  <a:lnTo>
                    <a:pt x="897" y="1151"/>
                  </a:lnTo>
                  <a:lnTo>
                    <a:pt x="862" y="1151"/>
                  </a:lnTo>
                  <a:lnTo>
                    <a:pt x="827" y="1150"/>
                  </a:lnTo>
                  <a:lnTo>
                    <a:pt x="756" y="1143"/>
                  </a:lnTo>
                  <a:lnTo>
                    <a:pt x="756" y="1143"/>
                  </a:lnTo>
                  <a:lnTo>
                    <a:pt x="755" y="1149"/>
                  </a:lnTo>
                  <a:lnTo>
                    <a:pt x="752" y="1153"/>
                  </a:lnTo>
                  <a:lnTo>
                    <a:pt x="751" y="1156"/>
                  </a:lnTo>
                  <a:lnTo>
                    <a:pt x="749" y="1158"/>
                  </a:lnTo>
                  <a:lnTo>
                    <a:pt x="751" y="1160"/>
                  </a:lnTo>
                  <a:lnTo>
                    <a:pt x="751" y="1160"/>
                  </a:lnTo>
                  <a:lnTo>
                    <a:pt x="765" y="1160"/>
                  </a:lnTo>
                  <a:lnTo>
                    <a:pt x="780" y="1161"/>
                  </a:lnTo>
                  <a:lnTo>
                    <a:pt x="796" y="1164"/>
                  </a:lnTo>
                  <a:lnTo>
                    <a:pt x="801" y="1165"/>
                  </a:lnTo>
                  <a:lnTo>
                    <a:pt x="807" y="1168"/>
                  </a:lnTo>
                  <a:lnTo>
                    <a:pt x="807" y="1168"/>
                  </a:lnTo>
                  <a:lnTo>
                    <a:pt x="944" y="1167"/>
                  </a:lnTo>
                  <a:lnTo>
                    <a:pt x="1083" y="1165"/>
                  </a:lnTo>
                  <a:lnTo>
                    <a:pt x="1083" y="1165"/>
                  </a:lnTo>
                  <a:lnTo>
                    <a:pt x="1133" y="1164"/>
                  </a:lnTo>
                  <a:lnTo>
                    <a:pt x="1156" y="1163"/>
                  </a:lnTo>
                  <a:lnTo>
                    <a:pt x="1179" y="1164"/>
                  </a:lnTo>
                  <a:lnTo>
                    <a:pt x="1179" y="1164"/>
                  </a:lnTo>
                  <a:lnTo>
                    <a:pt x="1214" y="1165"/>
                  </a:lnTo>
                  <a:lnTo>
                    <a:pt x="1248" y="1165"/>
                  </a:lnTo>
                  <a:lnTo>
                    <a:pt x="1316" y="1164"/>
                  </a:lnTo>
                  <a:lnTo>
                    <a:pt x="1316" y="1164"/>
                  </a:lnTo>
                  <a:lnTo>
                    <a:pt x="1349" y="1165"/>
                  </a:lnTo>
                  <a:lnTo>
                    <a:pt x="1381" y="1167"/>
                  </a:lnTo>
                  <a:lnTo>
                    <a:pt x="1412" y="1168"/>
                  </a:lnTo>
                  <a:lnTo>
                    <a:pt x="1425" y="1168"/>
                  </a:lnTo>
                  <a:lnTo>
                    <a:pt x="1437" y="1167"/>
                  </a:lnTo>
                  <a:lnTo>
                    <a:pt x="1437" y="1167"/>
                  </a:lnTo>
                  <a:lnTo>
                    <a:pt x="1439" y="1161"/>
                  </a:lnTo>
                  <a:lnTo>
                    <a:pt x="1440" y="1157"/>
                  </a:lnTo>
                  <a:lnTo>
                    <a:pt x="1439" y="1154"/>
                  </a:lnTo>
                  <a:lnTo>
                    <a:pt x="1436" y="1151"/>
                  </a:lnTo>
                  <a:lnTo>
                    <a:pt x="1432" y="1149"/>
                  </a:lnTo>
                  <a:lnTo>
                    <a:pt x="1427" y="1147"/>
                  </a:lnTo>
                  <a:lnTo>
                    <a:pt x="1419" y="1144"/>
                  </a:lnTo>
                  <a:lnTo>
                    <a:pt x="1419" y="1144"/>
                  </a:lnTo>
                  <a:close/>
                  <a:moveTo>
                    <a:pt x="1462" y="1182"/>
                  </a:moveTo>
                  <a:lnTo>
                    <a:pt x="1462" y="1182"/>
                  </a:lnTo>
                  <a:lnTo>
                    <a:pt x="1384" y="1179"/>
                  </a:lnTo>
                  <a:lnTo>
                    <a:pt x="1304" y="1177"/>
                  </a:lnTo>
                  <a:lnTo>
                    <a:pt x="1221" y="1177"/>
                  </a:lnTo>
                  <a:lnTo>
                    <a:pt x="1138" y="1177"/>
                  </a:lnTo>
                  <a:lnTo>
                    <a:pt x="973" y="1178"/>
                  </a:lnTo>
                  <a:lnTo>
                    <a:pt x="815" y="1181"/>
                  </a:lnTo>
                  <a:lnTo>
                    <a:pt x="815" y="1181"/>
                  </a:lnTo>
                  <a:lnTo>
                    <a:pt x="815" y="1185"/>
                  </a:lnTo>
                  <a:lnTo>
                    <a:pt x="817" y="1188"/>
                  </a:lnTo>
                  <a:lnTo>
                    <a:pt x="818" y="1195"/>
                  </a:lnTo>
                  <a:lnTo>
                    <a:pt x="818" y="1195"/>
                  </a:lnTo>
                  <a:lnTo>
                    <a:pt x="1013" y="1191"/>
                  </a:lnTo>
                  <a:lnTo>
                    <a:pt x="1112" y="1191"/>
                  </a:lnTo>
                  <a:lnTo>
                    <a:pt x="1159" y="1191"/>
                  </a:lnTo>
                  <a:lnTo>
                    <a:pt x="1206" y="1193"/>
                  </a:lnTo>
                  <a:lnTo>
                    <a:pt x="1206" y="1193"/>
                  </a:lnTo>
                  <a:lnTo>
                    <a:pt x="1235" y="1193"/>
                  </a:lnTo>
                  <a:lnTo>
                    <a:pt x="1263" y="1193"/>
                  </a:lnTo>
                  <a:lnTo>
                    <a:pt x="1291" y="1192"/>
                  </a:lnTo>
                  <a:lnTo>
                    <a:pt x="1319" y="1193"/>
                  </a:lnTo>
                  <a:lnTo>
                    <a:pt x="1319" y="1193"/>
                  </a:lnTo>
                  <a:lnTo>
                    <a:pt x="1354" y="1195"/>
                  </a:lnTo>
                  <a:lnTo>
                    <a:pt x="1389" y="1196"/>
                  </a:lnTo>
                  <a:lnTo>
                    <a:pt x="1389" y="1196"/>
                  </a:lnTo>
                  <a:lnTo>
                    <a:pt x="1405" y="1196"/>
                  </a:lnTo>
                  <a:lnTo>
                    <a:pt x="1420" y="1198"/>
                  </a:lnTo>
                  <a:lnTo>
                    <a:pt x="1436" y="1199"/>
                  </a:lnTo>
                  <a:lnTo>
                    <a:pt x="1450" y="1199"/>
                  </a:lnTo>
                  <a:lnTo>
                    <a:pt x="1450" y="1199"/>
                  </a:lnTo>
                  <a:lnTo>
                    <a:pt x="1455" y="1199"/>
                  </a:lnTo>
                  <a:lnTo>
                    <a:pt x="1461" y="1198"/>
                  </a:lnTo>
                  <a:lnTo>
                    <a:pt x="1467" y="1195"/>
                  </a:lnTo>
                  <a:lnTo>
                    <a:pt x="1468" y="1193"/>
                  </a:lnTo>
                  <a:lnTo>
                    <a:pt x="1469" y="1191"/>
                  </a:lnTo>
                  <a:lnTo>
                    <a:pt x="1469" y="1191"/>
                  </a:lnTo>
                  <a:lnTo>
                    <a:pt x="1469" y="1189"/>
                  </a:lnTo>
                  <a:lnTo>
                    <a:pt x="1468" y="1188"/>
                  </a:lnTo>
                  <a:lnTo>
                    <a:pt x="1465" y="1186"/>
                  </a:lnTo>
                  <a:lnTo>
                    <a:pt x="1462" y="1186"/>
                  </a:lnTo>
                  <a:lnTo>
                    <a:pt x="1461" y="1185"/>
                  </a:lnTo>
                  <a:lnTo>
                    <a:pt x="1462" y="1182"/>
                  </a:lnTo>
                  <a:lnTo>
                    <a:pt x="1462" y="1182"/>
                  </a:lnTo>
                  <a:close/>
                  <a:moveTo>
                    <a:pt x="791" y="1179"/>
                  </a:moveTo>
                  <a:lnTo>
                    <a:pt x="791" y="1179"/>
                  </a:lnTo>
                  <a:lnTo>
                    <a:pt x="783" y="1186"/>
                  </a:lnTo>
                  <a:lnTo>
                    <a:pt x="776" y="1193"/>
                  </a:lnTo>
                  <a:lnTo>
                    <a:pt x="770" y="1202"/>
                  </a:lnTo>
                  <a:lnTo>
                    <a:pt x="765" y="1212"/>
                  </a:lnTo>
                  <a:lnTo>
                    <a:pt x="762" y="1222"/>
                  </a:lnTo>
                  <a:lnTo>
                    <a:pt x="759" y="1231"/>
                  </a:lnTo>
                  <a:lnTo>
                    <a:pt x="758" y="1243"/>
                  </a:lnTo>
                  <a:lnTo>
                    <a:pt x="758" y="1254"/>
                  </a:lnTo>
                  <a:lnTo>
                    <a:pt x="758" y="1254"/>
                  </a:lnTo>
                  <a:lnTo>
                    <a:pt x="759" y="1257"/>
                  </a:lnTo>
                  <a:lnTo>
                    <a:pt x="761" y="1258"/>
                  </a:lnTo>
                  <a:lnTo>
                    <a:pt x="762" y="1259"/>
                  </a:lnTo>
                  <a:lnTo>
                    <a:pt x="763" y="1261"/>
                  </a:lnTo>
                  <a:lnTo>
                    <a:pt x="763" y="1261"/>
                  </a:lnTo>
                  <a:lnTo>
                    <a:pt x="762" y="1265"/>
                  </a:lnTo>
                  <a:lnTo>
                    <a:pt x="761" y="1269"/>
                  </a:lnTo>
                  <a:lnTo>
                    <a:pt x="761" y="1269"/>
                  </a:lnTo>
                  <a:lnTo>
                    <a:pt x="768" y="1282"/>
                  </a:lnTo>
                  <a:lnTo>
                    <a:pt x="777" y="1293"/>
                  </a:lnTo>
                  <a:lnTo>
                    <a:pt x="782" y="1297"/>
                  </a:lnTo>
                  <a:lnTo>
                    <a:pt x="789" y="1300"/>
                  </a:lnTo>
                  <a:lnTo>
                    <a:pt x="794" y="1303"/>
                  </a:lnTo>
                  <a:lnTo>
                    <a:pt x="803" y="1303"/>
                  </a:lnTo>
                  <a:lnTo>
                    <a:pt x="803" y="1303"/>
                  </a:lnTo>
                  <a:lnTo>
                    <a:pt x="789" y="1269"/>
                  </a:lnTo>
                  <a:lnTo>
                    <a:pt x="782" y="1251"/>
                  </a:lnTo>
                  <a:lnTo>
                    <a:pt x="776" y="1234"/>
                  </a:lnTo>
                  <a:lnTo>
                    <a:pt x="776" y="1234"/>
                  </a:lnTo>
                  <a:lnTo>
                    <a:pt x="786" y="1209"/>
                  </a:lnTo>
                  <a:lnTo>
                    <a:pt x="791" y="1196"/>
                  </a:lnTo>
                  <a:lnTo>
                    <a:pt x="800" y="1185"/>
                  </a:lnTo>
                  <a:lnTo>
                    <a:pt x="800" y="1185"/>
                  </a:lnTo>
                  <a:lnTo>
                    <a:pt x="796" y="1184"/>
                  </a:lnTo>
                  <a:lnTo>
                    <a:pt x="794" y="1182"/>
                  </a:lnTo>
                  <a:lnTo>
                    <a:pt x="794" y="1181"/>
                  </a:lnTo>
                  <a:lnTo>
                    <a:pt x="791" y="1179"/>
                  </a:lnTo>
                  <a:lnTo>
                    <a:pt x="791" y="1179"/>
                  </a:lnTo>
                  <a:close/>
                  <a:moveTo>
                    <a:pt x="1095" y="1200"/>
                  </a:moveTo>
                  <a:lnTo>
                    <a:pt x="1095" y="1200"/>
                  </a:lnTo>
                  <a:lnTo>
                    <a:pt x="947" y="1202"/>
                  </a:lnTo>
                  <a:lnTo>
                    <a:pt x="876" y="1205"/>
                  </a:lnTo>
                  <a:lnTo>
                    <a:pt x="810" y="1207"/>
                  </a:lnTo>
                  <a:lnTo>
                    <a:pt x="810" y="1207"/>
                  </a:lnTo>
                  <a:lnTo>
                    <a:pt x="810" y="1217"/>
                  </a:lnTo>
                  <a:lnTo>
                    <a:pt x="814" y="1227"/>
                  </a:lnTo>
                  <a:lnTo>
                    <a:pt x="814" y="1227"/>
                  </a:lnTo>
                  <a:lnTo>
                    <a:pt x="845" y="1227"/>
                  </a:lnTo>
                  <a:lnTo>
                    <a:pt x="874" y="1226"/>
                  </a:lnTo>
                  <a:lnTo>
                    <a:pt x="930" y="1223"/>
                  </a:lnTo>
                  <a:lnTo>
                    <a:pt x="930" y="1223"/>
                  </a:lnTo>
                  <a:lnTo>
                    <a:pt x="939" y="1222"/>
                  </a:lnTo>
                  <a:lnTo>
                    <a:pt x="949" y="1220"/>
                  </a:lnTo>
                  <a:lnTo>
                    <a:pt x="957" y="1220"/>
                  </a:lnTo>
                  <a:lnTo>
                    <a:pt x="961" y="1222"/>
                  </a:lnTo>
                  <a:lnTo>
                    <a:pt x="966" y="1224"/>
                  </a:lnTo>
                  <a:lnTo>
                    <a:pt x="966" y="1224"/>
                  </a:lnTo>
                  <a:lnTo>
                    <a:pt x="891" y="1230"/>
                  </a:lnTo>
                  <a:lnTo>
                    <a:pt x="852" y="1234"/>
                  </a:lnTo>
                  <a:lnTo>
                    <a:pt x="814" y="1236"/>
                  </a:lnTo>
                  <a:lnTo>
                    <a:pt x="814" y="1236"/>
                  </a:lnTo>
                  <a:lnTo>
                    <a:pt x="811" y="1247"/>
                  </a:lnTo>
                  <a:lnTo>
                    <a:pt x="811" y="1251"/>
                  </a:lnTo>
                  <a:lnTo>
                    <a:pt x="813" y="1257"/>
                  </a:lnTo>
                  <a:lnTo>
                    <a:pt x="813" y="1257"/>
                  </a:lnTo>
                  <a:lnTo>
                    <a:pt x="890" y="1252"/>
                  </a:lnTo>
                  <a:lnTo>
                    <a:pt x="928" y="1250"/>
                  </a:lnTo>
                  <a:lnTo>
                    <a:pt x="961" y="1250"/>
                  </a:lnTo>
                  <a:lnTo>
                    <a:pt x="961" y="1250"/>
                  </a:lnTo>
                  <a:lnTo>
                    <a:pt x="943" y="1254"/>
                  </a:lnTo>
                  <a:lnTo>
                    <a:pt x="925" y="1255"/>
                  </a:lnTo>
                  <a:lnTo>
                    <a:pt x="887" y="1259"/>
                  </a:lnTo>
                  <a:lnTo>
                    <a:pt x="850" y="1261"/>
                  </a:lnTo>
                  <a:lnTo>
                    <a:pt x="814" y="1265"/>
                  </a:lnTo>
                  <a:lnTo>
                    <a:pt x="814" y="1265"/>
                  </a:lnTo>
                  <a:lnTo>
                    <a:pt x="815" y="1272"/>
                  </a:lnTo>
                  <a:lnTo>
                    <a:pt x="817" y="1275"/>
                  </a:lnTo>
                  <a:lnTo>
                    <a:pt x="815" y="1276"/>
                  </a:lnTo>
                  <a:lnTo>
                    <a:pt x="815" y="1276"/>
                  </a:lnTo>
                  <a:lnTo>
                    <a:pt x="831" y="1280"/>
                  </a:lnTo>
                  <a:lnTo>
                    <a:pt x="849" y="1283"/>
                  </a:lnTo>
                  <a:lnTo>
                    <a:pt x="866" y="1285"/>
                  </a:lnTo>
                  <a:lnTo>
                    <a:pt x="873" y="1285"/>
                  </a:lnTo>
                  <a:lnTo>
                    <a:pt x="878" y="1283"/>
                  </a:lnTo>
                  <a:lnTo>
                    <a:pt x="878" y="1283"/>
                  </a:lnTo>
                  <a:lnTo>
                    <a:pt x="907" y="1288"/>
                  </a:lnTo>
                  <a:lnTo>
                    <a:pt x="937" y="1289"/>
                  </a:lnTo>
                  <a:lnTo>
                    <a:pt x="970" y="1289"/>
                  </a:lnTo>
                  <a:lnTo>
                    <a:pt x="1003" y="1289"/>
                  </a:lnTo>
                  <a:lnTo>
                    <a:pt x="1072" y="1286"/>
                  </a:lnTo>
                  <a:lnTo>
                    <a:pt x="1104" y="1286"/>
                  </a:lnTo>
                  <a:lnTo>
                    <a:pt x="1135" y="1286"/>
                  </a:lnTo>
                  <a:lnTo>
                    <a:pt x="1135" y="1286"/>
                  </a:lnTo>
                  <a:lnTo>
                    <a:pt x="1147" y="1286"/>
                  </a:lnTo>
                  <a:lnTo>
                    <a:pt x="1159" y="1285"/>
                  </a:lnTo>
                  <a:lnTo>
                    <a:pt x="1172" y="1285"/>
                  </a:lnTo>
                  <a:lnTo>
                    <a:pt x="1183" y="1283"/>
                  </a:lnTo>
                  <a:lnTo>
                    <a:pt x="1183" y="1283"/>
                  </a:lnTo>
                  <a:lnTo>
                    <a:pt x="1201" y="1285"/>
                  </a:lnTo>
                  <a:lnTo>
                    <a:pt x="1220" y="1286"/>
                  </a:lnTo>
                  <a:lnTo>
                    <a:pt x="1220" y="1286"/>
                  </a:lnTo>
                  <a:lnTo>
                    <a:pt x="1245" y="1286"/>
                  </a:lnTo>
                  <a:lnTo>
                    <a:pt x="1270" y="1283"/>
                  </a:lnTo>
                  <a:lnTo>
                    <a:pt x="1297" y="1282"/>
                  </a:lnTo>
                  <a:lnTo>
                    <a:pt x="1322" y="1280"/>
                  </a:lnTo>
                  <a:lnTo>
                    <a:pt x="1322" y="1280"/>
                  </a:lnTo>
                  <a:lnTo>
                    <a:pt x="1353" y="1282"/>
                  </a:lnTo>
                  <a:lnTo>
                    <a:pt x="1384" y="1283"/>
                  </a:lnTo>
                  <a:lnTo>
                    <a:pt x="1399" y="1282"/>
                  </a:lnTo>
                  <a:lnTo>
                    <a:pt x="1415" y="1282"/>
                  </a:lnTo>
                  <a:lnTo>
                    <a:pt x="1430" y="1280"/>
                  </a:lnTo>
                  <a:lnTo>
                    <a:pt x="1446" y="1276"/>
                  </a:lnTo>
                  <a:lnTo>
                    <a:pt x="1446" y="1276"/>
                  </a:lnTo>
                  <a:lnTo>
                    <a:pt x="1446" y="1273"/>
                  </a:lnTo>
                  <a:lnTo>
                    <a:pt x="1444" y="1271"/>
                  </a:lnTo>
                  <a:lnTo>
                    <a:pt x="1441" y="1268"/>
                  </a:lnTo>
                  <a:lnTo>
                    <a:pt x="1441" y="1264"/>
                  </a:lnTo>
                  <a:lnTo>
                    <a:pt x="1441" y="1264"/>
                  </a:lnTo>
                  <a:lnTo>
                    <a:pt x="1408" y="1262"/>
                  </a:lnTo>
                  <a:lnTo>
                    <a:pt x="1374" y="1261"/>
                  </a:lnTo>
                  <a:lnTo>
                    <a:pt x="1304" y="1259"/>
                  </a:lnTo>
                  <a:lnTo>
                    <a:pt x="1270" y="1259"/>
                  </a:lnTo>
                  <a:lnTo>
                    <a:pt x="1236" y="1257"/>
                  </a:lnTo>
                  <a:lnTo>
                    <a:pt x="1204" y="1254"/>
                  </a:lnTo>
                  <a:lnTo>
                    <a:pt x="1173" y="1248"/>
                  </a:lnTo>
                  <a:lnTo>
                    <a:pt x="1173" y="1248"/>
                  </a:lnTo>
                  <a:lnTo>
                    <a:pt x="1238" y="1252"/>
                  </a:lnTo>
                  <a:lnTo>
                    <a:pt x="1297" y="1254"/>
                  </a:lnTo>
                  <a:lnTo>
                    <a:pt x="1412" y="1255"/>
                  </a:lnTo>
                  <a:lnTo>
                    <a:pt x="1412" y="1255"/>
                  </a:lnTo>
                  <a:lnTo>
                    <a:pt x="1425" y="1257"/>
                  </a:lnTo>
                  <a:lnTo>
                    <a:pt x="1432" y="1255"/>
                  </a:lnTo>
                  <a:lnTo>
                    <a:pt x="1434" y="1254"/>
                  </a:lnTo>
                  <a:lnTo>
                    <a:pt x="1436" y="1250"/>
                  </a:lnTo>
                  <a:lnTo>
                    <a:pt x="1436" y="1250"/>
                  </a:lnTo>
                  <a:lnTo>
                    <a:pt x="1425" y="1248"/>
                  </a:lnTo>
                  <a:lnTo>
                    <a:pt x="1412" y="1248"/>
                  </a:lnTo>
                  <a:lnTo>
                    <a:pt x="1382" y="1248"/>
                  </a:lnTo>
                  <a:lnTo>
                    <a:pt x="1352" y="1248"/>
                  </a:lnTo>
                  <a:lnTo>
                    <a:pt x="1338" y="1247"/>
                  </a:lnTo>
                  <a:lnTo>
                    <a:pt x="1325" y="1245"/>
                  </a:lnTo>
                  <a:lnTo>
                    <a:pt x="1325" y="1245"/>
                  </a:lnTo>
                  <a:lnTo>
                    <a:pt x="1339" y="1243"/>
                  </a:lnTo>
                  <a:lnTo>
                    <a:pt x="1353" y="1241"/>
                  </a:lnTo>
                  <a:lnTo>
                    <a:pt x="1382" y="1241"/>
                  </a:lnTo>
                  <a:lnTo>
                    <a:pt x="1411" y="1240"/>
                  </a:lnTo>
                  <a:lnTo>
                    <a:pt x="1425" y="1238"/>
                  </a:lnTo>
                  <a:lnTo>
                    <a:pt x="1440" y="1237"/>
                  </a:lnTo>
                  <a:lnTo>
                    <a:pt x="1440" y="1237"/>
                  </a:lnTo>
                  <a:lnTo>
                    <a:pt x="1437" y="1234"/>
                  </a:lnTo>
                  <a:lnTo>
                    <a:pt x="1434" y="1231"/>
                  </a:lnTo>
                  <a:lnTo>
                    <a:pt x="1427" y="1229"/>
                  </a:lnTo>
                  <a:lnTo>
                    <a:pt x="1411" y="1229"/>
                  </a:lnTo>
                  <a:lnTo>
                    <a:pt x="1411" y="1229"/>
                  </a:lnTo>
                  <a:lnTo>
                    <a:pt x="1375" y="1227"/>
                  </a:lnTo>
                  <a:lnTo>
                    <a:pt x="1375" y="1227"/>
                  </a:lnTo>
                  <a:lnTo>
                    <a:pt x="1378" y="1224"/>
                  </a:lnTo>
                  <a:lnTo>
                    <a:pt x="1382" y="1223"/>
                  </a:lnTo>
                  <a:lnTo>
                    <a:pt x="1391" y="1222"/>
                  </a:lnTo>
                  <a:lnTo>
                    <a:pt x="1413" y="1220"/>
                  </a:lnTo>
                  <a:lnTo>
                    <a:pt x="1423" y="1220"/>
                  </a:lnTo>
                  <a:lnTo>
                    <a:pt x="1432" y="1217"/>
                  </a:lnTo>
                  <a:lnTo>
                    <a:pt x="1436" y="1216"/>
                  </a:lnTo>
                  <a:lnTo>
                    <a:pt x="1437" y="1213"/>
                  </a:lnTo>
                  <a:lnTo>
                    <a:pt x="1440" y="1210"/>
                  </a:lnTo>
                  <a:lnTo>
                    <a:pt x="1440" y="1206"/>
                  </a:lnTo>
                  <a:lnTo>
                    <a:pt x="1440" y="1206"/>
                  </a:lnTo>
                  <a:lnTo>
                    <a:pt x="1396" y="1206"/>
                  </a:lnTo>
                  <a:lnTo>
                    <a:pt x="1353" y="1206"/>
                  </a:lnTo>
                  <a:lnTo>
                    <a:pt x="1267" y="1203"/>
                  </a:lnTo>
                  <a:lnTo>
                    <a:pt x="1182" y="1200"/>
                  </a:lnTo>
                  <a:lnTo>
                    <a:pt x="1138" y="1200"/>
                  </a:lnTo>
                  <a:lnTo>
                    <a:pt x="1095" y="1200"/>
                  </a:lnTo>
                  <a:lnTo>
                    <a:pt x="1095" y="1200"/>
                  </a:lnTo>
                  <a:close/>
                  <a:moveTo>
                    <a:pt x="536" y="1317"/>
                  </a:moveTo>
                  <a:lnTo>
                    <a:pt x="536" y="1317"/>
                  </a:lnTo>
                  <a:lnTo>
                    <a:pt x="540" y="1318"/>
                  </a:lnTo>
                  <a:lnTo>
                    <a:pt x="542" y="1321"/>
                  </a:lnTo>
                  <a:lnTo>
                    <a:pt x="543" y="1327"/>
                  </a:lnTo>
                  <a:lnTo>
                    <a:pt x="543" y="1327"/>
                  </a:lnTo>
                  <a:lnTo>
                    <a:pt x="546" y="1344"/>
                  </a:lnTo>
                  <a:lnTo>
                    <a:pt x="547" y="1361"/>
                  </a:lnTo>
                  <a:lnTo>
                    <a:pt x="547" y="1377"/>
                  </a:lnTo>
                  <a:lnTo>
                    <a:pt x="547" y="1396"/>
                  </a:lnTo>
                  <a:lnTo>
                    <a:pt x="547" y="1396"/>
                  </a:lnTo>
                  <a:lnTo>
                    <a:pt x="550" y="1421"/>
                  </a:lnTo>
                  <a:lnTo>
                    <a:pt x="554" y="1445"/>
                  </a:lnTo>
                  <a:lnTo>
                    <a:pt x="554" y="1445"/>
                  </a:lnTo>
                  <a:lnTo>
                    <a:pt x="564" y="1511"/>
                  </a:lnTo>
                  <a:lnTo>
                    <a:pt x="567" y="1542"/>
                  </a:lnTo>
                  <a:lnTo>
                    <a:pt x="570" y="1574"/>
                  </a:lnTo>
                  <a:lnTo>
                    <a:pt x="570" y="1574"/>
                  </a:lnTo>
                  <a:lnTo>
                    <a:pt x="596" y="1563"/>
                  </a:lnTo>
                  <a:lnTo>
                    <a:pt x="609" y="1557"/>
                  </a:lnTo>
                  <a:lnTo>
                    <a:pt x="622" y="1550"/>
                  </a:lnTo>
                  <a:lnTo>
                    <a:pt x="622" y="1550"/>
                  </a:lnTo>
                  <a:lnTo>
                    <a:pt x="612" y="1530"/>
                  </a:lnTo>
                  <a:lnTo>
                    <a:pt x="603" y="1507"/>
                  </a:lnTo>
                  <a:lnTo>
                    <a:pt x="598" y="1483"/>
                  </a:lnTo>
                  <a:lnTo>
                    <a:pt x="595" y="1470"/>
                  </a:lnTo>
                  <a:lnTo>
                    <a:pt x="595" y="1457"/>
                  </a:lnTo>
                  <a:lnTo>
                    <a:pt x="595" y="1457"/>
                  </a:lnTo>
                  <a:lnTo>
                    <a:pt x="595" y="1432"/>
                  </a:lnTo>
                  <a:lnTo>
                    <a:pt x="596" y="1407"/>
                  </a:lnTo>
                  <a:lnTo>
                    <a:pt x="601" y="1382"/>
                  </a:lnTo>
                  <a:lnTo>
                    <a:pt x="606" y="1359"/>
                  </a:lnTo>
                  <a:lnTo>
                    <a:pt x="610" y="1348"/>
                  </a:lnTo>
                  <a:lnTo>
                    <a:pt x="615" y="1338"/>
                  </a:lnTo>
                  <a:lnTo>
                    <a:pt x="620" y="1328"/>
                  </a:lnTo>
                  <a:lnTo>
                    <a:pt x="626" y="1320"/>
                  </a:lnTo>
                  <a:lnTo>
                    <a:pt x="633" y="1313"/>
                  </a:lnTo>
                  <a:lnTo>
                    <a:pt x="640" y="1307"/>
                  </a:lnTo>
                  <a:lnTo>
                    <a:pt x="648" y="1303"/>
                  </a:lnTo>
                  <a:lnTo>
                    <a:pt x="657" y="1299"/>
                  </a:lnTo>
                  <a:lnTo>
                    <a:pt x="657" y="1299"/>
                  </a:lnTo>
                  <a:lnTo>
                    <a:pt x="654" y="1280"/>
                  </a:lnTo>
                  <a:lnTo>
                    <a:pt x="650" y="1262"/>
                  </a:lnTo>
                  <a:lnTo>
                    <a:pt x="650" y="1262"/>
                  </a:lnTo>
                  <a:lnTo>
                    <a:pt x="631" y="1265"/>
                  </a:lnTo>
                  <a:lnTo>
                    <a:pt x="613" y="1268"/>
                  </a:lnTo>
                  <a:lnTo>
                    <a:pt x="596" y="1272"/>
                  </a:lnTo>
                  <a:lnTo>
                    <a:pt x="581" y="1278"/>
                  </a:lnTo>
                  <a:lnTo>
                    <a:pt x="567" y="1285"/>
                  </a:lnTo>
                  <a:lnTo>
                    <a:pt x="554" y="1293"/>
                  </a:lnTo>
                  <a:lnTo>
                    <a:pt x="544" y="1304"/>
                  </a:lnTo>
                  <a:lnTo>
                    <a:pt x="536" y="1317"/>
                  </a:lnTo>
                  <a:lnTo>
                    <a:pt x="536" y="1317"/>
                  </a:lnTo>
                  <a:close/>
                  <a:moveTo>
                    <a:pt x="671" y="1296"/>
                  </a:moveTo>
                  <a:lnTo>
                    <a:pt x="671" y="1296"/>
                  </a:lnTo>
                  <a:lnTo>
                    <a:pt x="683" y="1290"/>
                  </a:lnTo>
                  <a:lnTo>
                    <a:pt x="697" y="1286"/>
                  </a:lnTo>
                  <a:lnTo>
                    <a:pt x="710" y="1280"/>
                  </a:lnTo>
                  <a:lnTo>
                    <a:pt x="716" y="1278"/>
                  </a:lnTo>
                  <a:lnTo>
                    <a:pt x="721" y="1273"/>
                  </a:lnTo>
                  <a:lnTo>
                    <a:pt x="721" y="1273"/>
                  </a:lnTo>
                  <a:lnTo>
                    <a:pt x="707" y="1271"/>
                  </a:lnTo>
                  <a:lnTo>
                    <a:pt x="693" y="1268"/>
                  </a:lnTo>
                  <a:lnTo>
                    <a:pt x="664" y="1262"/>
                  </a:lnTo>
                  <a:lnTo>
                    <a:pt x="664" y="1262"/>
                  </a:lnTo>
                  <a:lnTo>
                    <a:pt x="665" y="1272"/>
                  </a:lnTo>
                  <a:lnTo>
                    <a:pt x="667" y="1280"/>
                  </a:lnTo>
                  <a:lnTo>
                    <a:pt x="671" y="1296"/>
                  </a:lnTo>
                  <a:lnTo>
                    <a:pt x="671" y="1296"/>
                  </a:lnTo>
                  <a:close/>
                  <a:moveTo>
                    <a:pt x="693" y="1300"/>
                  </a:moveTo>
                  <a:lnTo>
                    <a:pt x="693" y="1300"/>
                  </a:lnTo>
                  <a:lnTo>
                    <a:pt x="716" y="1300"/>
                  </a:lnTo>
                  <a:lnTo>
                    <a:pt x="735" y="1302"/>
                  </a:lnTo>
                  <a:lnTo>
                    <a:pt x="754" y="1303"/>
                  </a:lnTo>
                  <a:lnTo>
                    <a:pt x="770" y="1302"/>
                  </a:lnTo>
                  <a:lnTo>
                    <a:pt x="770" y="1302"/>
                  </a:lnTo>
                  <a:lnTo>
                    <a:pt x="763" y="1296"/>
                  </a:lnTo>
                  <a:lnTo>
                    <a:pt x="756" y="1290"/>
                  </a:lnTo>
                  <a:lnTo>
                    <a:pt x="747" y="1275"/>
                  </a:lnTo>
                  <a:lnTo>
                    <a:pt x="747" y="1275"/>
                  </a:lnTo>
                  <a:lnTo>
                    <a:pt x="693" y="1300"/>
                  </a:lnTo>
                  <a:lnTo>
                    <a:pt x="693" y="1300"/>
                  </a:lnTo>
                  <a:close/>
                  <a:moveTo>
                    <a:pt x="1455" y="1290"/>
                  </a:moveTo>
                  <a:lnTo>
                    <a:pt x="1455" y="1290"/>
                  </a:lnTo>
                  <a:lnTo>
                    <a:pt x="1217" y="1295"/>
                  </a:lnTo>
                  <a:lnTo>
                    <a:pt x="1095" y="1296"/>
                  </a:lnTo>
                  <a:lnTo>
                    <a:pt x="975" y="1299"/>
                  </a:lnTo>
                  <a:lnTo>
                    <a:pt x="975" y="1299"/>
                  </a:lnTo>
                  <a:lnTo>
                    <a:pt x="951" y="1299"/>
                  </a:lnTo>
                  <a:lnTo>
                    <a:pt x="930" y="1299"/>
                  </a:lnTo>
                  <a:lnTo>
                    <a:pt x="887" y="1296"/>
                  </a:lnTo>
                  <a:lnTo>
                    <a:pt x="887" y="1296"/>
                  </a:lnTo>
                  <a:lnTo>
                    <a:pt x="871" y="1296"/>
                  </a:lnTo>
                  <a:lnTo>
                    <a:pt x="856" y="1296"/>
                  </a:lnTo>
                  <a:lnTo>
                    <a:pt x="856" y="1296"/>
                  </a:lnTo>
                  <a:lnTo>
                    <a:pt x="846" y="1295"/>
                  </a:lnTo>
                  <a:lnTo>
                    <a:pt x="836" y="1293"/>
                  </a:lnTo>
                  <a:lnTo>
                    <a:pt x="832" y="1292"/>
                  </a:lnTo>
                  <a:lnTo>
                    <a:pt x="828" y="1293"/>
                  </a:lnTo>
                  <a:lnTo>
                    <a:pt x="825" y="1296"/>
                  </a:lnTo>
                  <a:lnTo>
                    <a:pt x="821" y="1299"/>
                  </a:lnTo>
                  <a:lnTo>
                    <a:pt x="821" y="1299"/>
                  </a:lnTo>
                  <a:lnTo>
                    <a:pt x="825" y="1299"/>
                  </a:lnTo>
                  <a:lnTo>
                    <a:pt x="825" y="1300"/>
                  </a:lnTo>
                  <a:lnTo>
                    <a:pt x="824" y="1303"/>
                  </a:lnTo>
                  <a:lnTo>
                    <a:pt x="824" y="1306"/>
                  </a:lnTo>
                  <a:lnTo>
                    <a:pt x="824" y="1306"/>
                  </a:lnTo>
                  <a:lnTo>
                    <a:pt x="894" y="1310"/>
                  </a:lnTo>
                  <a:lnTo>
                    <a:pt x="964" y="1313"/>
                  </a:lnTo>
                  <a:lnTo>
                    <a:pt x="964" y="1313"/>
                  </a:lnTo>
                  <a:lnTo>
                    <a:pt x="966" y="1313"/>
                  </a:lnTo>
                  <a:lnTo>
                    <a:pt x="967" y="1313"/>
                  </a:lnTo>
                  <a:lnTo>
                    <a:pt x="968" y="1310"/>
                  </a:lnTo>
                  <a:lnTo>
                    <a:pt x="970" y="1307"/>
                  </a:lnTo>
                  <a:lnTo>
                    <a:pt x="971" y="1307"/>
                  </a:lnTo>
                  <a:lnTo>
                    <a:pt x="974" y="1307"/>
                  </a:lnTo>
                  <a:lnTo>
                    <a:pt x="974" y="1307"/>
                  </a:lnTo>
                  <a:lnTo>
                    <a:pt x="1040" y="1309"/>
                  </a:lnTo>
                  <a:lnTo>
                    <a:pt x="1112" y="1309"/>
                  </a:lnTo>
                  <a:lnTo>
                    <a:pt x="1183" y="1307"/>
                  </a:lnTo>
                  <a:lnTo>
                    <a:pt x="1255" y="1309"/>
                  </a:lnTo>
                  <a:lnTo>
                    <a:pt x="1255" y="1309"/>
                  </a:lnTo>
                  <a:lnTo>
                    <a:pt x="1284" y="1309"/>
                  </a:lnTo>
                  <a:lnTo>
                    <a:pt x="1318" y="1307"/>
                  </a:lnTo>
                  <a:lnTo>
                    <a:pt x="1352" y="1304"/>
                  </a:lnTo>
                  <a:lnTo>
                    <a:pt x="1384" y="1303"/>
                  </a:lnTo>
                  <a:lnTo>
                    <a:pt x="1384" y="1303"/>
                  </a:lnTo>
                  <a:lnTo>
                    <a:pt x="1408" y="1304"/>
                  </a:lnTo>
                  <a:lnTo>
                    <a:pt x="1434" y="1306"/>
                  </a:lnTo>
                  <a:lnTo>
                    <a:pt x="1447" y="1304"/>
                  </a:lnTo>
                  <a:lnTo>
                    <a:pt x="1457" y="1302"/>
                  </a:lnTo>
                  <a:lnTo>
                    <a:pt x="1460" y="1299"/>
                  </a:lnTo>
                  <a:lnTo>
                    <a:pt x="1462" y="1296"/>
                  </a:lnTo>
                  <a:lnTo>
                    <a:pt x="1462" y="1293"/>
                  </a:lnTo>
                  <a:lnTo>
                    <a:pt x="1462" y="1288"/>
                  </a:lnTo>
                  <a:lnTo>
                    <a:pt x="1462" y="1288"/>
                  </a:lnTo>
                  <a:lnTo>
                    <a:pt x="1460" y="1288"/>
                  </a:lnTo>
                  <a:lnTo>
                    <a:pt x="1460" y="1288"/>
                  </a:lnTo>
                  <a:lnTo>
                    <a:pt x="1455" y="1290"/>
                  </a:lnTo>
                  <a:lnTo>
                    <a:pt x="1455" y="1290"/>
                  </a:lnTo>
                  <a:close/>
                  <a:moveTo>
                    <a:pt x="1302" y="1346"/>
                  </a:moveTo>
                  <a:lnTo>
                    <a:pt x="1302" y="1346"/>
                  </a:lnTo>
                  <a:lnTo>
                    <a:pt x="1248" y="1342"/>
                  </a:lnTo>
                  <a:lnTo>
                    <a:pt x="1194" y="1338"/>
                  </a:lnTo>
                  <a:lnTo>
                    <a:pt x="1140" y="1332"/>
                  </a:lnTo>
                  <a:lnTo>
                    <a:pt x="1085" y="1328"/>
                  </a:lnTo>
                  <a:lnTo>
                    <a:pt x="1085" y="1328"/>
                  </a:lnTo>
                  <a:lnTo>
                    <a:pt x="1057" y="1328"/>
                  </a:lnTo>
                  <a:lnTo>
                    <a:pt x="1029" y="1327"/>
                  </a:lnTo>
                  <a:lnTo>
                    <a:pt x="1029" y="1327"/>
                  </a:lnTo>
                  <a:lnTo>
                    <a:pt x="981" y="1324"/>
                  </a:lnTo>
                  <a:lnTo>
                    <a:pt x="935" y="1323"/>
                  </a:lnTo>
                  <a:lnTo>
                    <a:pt x="839" y="1320"/>
                  </a:lnTo>
                  <a:lnTo>
                    <a:pt x="839" y="1320"/>
                  </a:lnTo>
                  <a:lnTo>
                    <a:pt x="831" y="1320"/>
                  </a:lnTo>
                  <a:lnTo>
                    <a:pt x="824" y="1318"/>
                  </a:lnTo>
                  <a:lnTo>
                    <a:pt x="815" y="1317"/>
                  </a:lnTo>
                  <a:lnTo>
                    <a:pt x="808" y="1316"/>
                  </a:lnTo>
                  <a:lnTo>
                    <a:pt x="808" y="1316"/>
                  </a:lnTo>
                  <a:lnTo>
                    <a:pt x="772" y="1314"/>
                  </a:lnTo>
                  <a:lnTo>
                    <a:pt x="740" y="1313"/>
                  </a:lnTo>
                  <a:lnTo>
                    <a:pt x="707" y="1311"/>
                  </a:lnTo>
                  <a:lnTo>
                    <a:pt x="671" y="1310"/>
                  </a:lnTo>
                  <a:lnTo>
                    <a:pt x="671" y="1310"/>
                  </a:lnTo>
                  <a:lnTo>
                    <a:pt x="671" y="1309"/>
                  </a:lnTo>
                  <a:lnTo>
                    <a:pt x="669" y="1309"/>
                  </a:lnTo>
                  <a:lnTo>
                    <a:pt x="669" y="1309"/>
                  </a:lnTo>
                  <a:lnTo>
                    <a:pt x="669" y="1311"/>
                  </a:lnTo>
                  <a:lnTo>
                    <a:pt x="669" y="1313"/>
                  </a:lnTo>
                  <a:lnTo>
                    <a:pt x="668" y="1314"/>
                  </a:lnTo>
                  <a:lnTo>
                    <a:pt x="668" y="1317"/>
                  </a:lnTo>
                  <a:lnTo>
                    <a:pt x="668" y="1317"/>
                  </a:lnTo>
                  <a:lnTo>
                    <a:pt x="662" y="1314"/>
                  </a:lnTo>
                  <a:lnTo>
                    <a:pt x="657" y="1314"/>
                  </a:lnTo>
                  <a:lnTo>
                    <a:pt x="651" y="1316"/>
                  </a:lnTo>
                  <a:lnTo>
                    <a:pt x="645" y="1318"/>
                  </a:lnTo>
                  <a:lnTo>
                    <a:pt x="636" y="1325"/>
                  </a:lnTo>
                  <a:lnTo>
                    <a:pt x="629" y="1334"/>
                  </a:lnTo>
                  <a:lnTo>
                    <a:pt x="629" y="1334"/>
                  </a:lnTo>
                  <a:lnTo>
                    <a:pt x="619" y="1361"/>
                  </a:lnTo>
                  <a:lnTo>
                    <a:pt x="612" y="1387"/>
                  </a:lnTo>
                  <a:lnTo>
                    <a:pt x="608" y="1415"/>
                  </a:lnTo>
                  <a:lnTo>
                    <a:pt x="608" y="1443"/>
                  </a:lnTo>
                  <a:lnTo>
                    <a:pt x="609" y="1471"/>
                  </a:lnTo>
                  <a:lnTo>
                    <a:pt x="615" y="1498"/>
                  </a:lnTo>
                  <a:lnTo>
                    <a:pt x="617" y="1512"/>
                  </a:lnTo>
                  <a:lnTo>
                    <a:pt x="623" y="1525"/>
                  </a:lnTo>
                  <a:lnTo>
                    <a:pt x="627" y="1536"/>
                  </a:lnTo>
                  <a:lnTo>
                    <a:pt x="634" y="1549"/>
                  </a:lnTo>
                  <a:lnTo>
                    <a:pt x="634" y="1549"/>
                  </a:lnTo>
                  <a:lnTo>
                    <a:pt x="672" y="1551"/>
                  </a:lnTo>
                  <a:lnTo>
                    <a:pt x="707" y="1551"/>
                  </a:lnTo>
                  <a:lnTo>
                    <a:pt x="744" y="1551"/>
                  </a:lnTo>
                  <a:lnTo>
                    <a:pt x="780" y="1550"/>
                  </a:lnTo>
                  <a:lnTo>
                    <a:pt x="780" y="1550"/>
                  </a:lnTo>
                  <a:lnTo>
                    <a:pt x="765" y="1547"/>
                  </a:lnTo>
                  <a:lnTo>
                    <a:pt x="749" y="1546"/>
                  </a:lnTo>
                  <a:lnTo>
                    <a:pt x="718" y="1544"/>
                  </a:lnTo>
                  <a:lnTo>
                    <a:pt x="686" y="1543"/>
                  </a:lnTo>
                  <a:lnTo>
                    <a:pt x="669" y="1540"/>
                  </a:lnTo>
                  <a:lnTo>
                    <a:pt x="652" y="1539"/>
                  </a:lnTo>
                  <a:lnTo>
                    <a:pt x="652" y="1539"/>
                  </a:lnTo>
                  <a:lnTo>
                    <a:pt x="652" y="1537"/>
                  </a:lnTo>
                  <a:lnTo>
                    <a:pt x="651" y="1536"/>
                  </a:lnTo>
                  <a:lnTo>
                    <a:pt x="654" y="1535"/>
                  </a:lnTo>
                  <a:lnTo>
                    <a:pt x="655" y="1532"/>
                  </a:lnTo>
                  <a:lnTo>
                    <a:pt x="655" y="1532"/>
                  </a:lnTo>
                  <a:lnTo>
                    <a:pt x="654" y="1530"/>
                  </a:lnTo>
                  <a:lnTo>
                    <a:pt x="654" y="1530"/>
                  </a:lnTo>
                  <a:lnTo>
                    <a:pt x="647" y="1519"/>
                  </a:lnTo>
                  <a:lnTo>
                    <a:pt x="640" y="1507"/>
                  </a:lnTo>
                  <a:lnTo>
                    <a:pt x="634" y="1494"/>
                  </a:lnTo>
                  <a:lnTo>
                    <a:pt x="630" y="1481"/>
                  </a:lnTo>
                  <a:lnTo>
                    <a:pt x="626" y="1467"/>
                  </a:lnTo>
                  <a:lnTo>
                    <a:pt x="624" y="1455"/>
                  </a:lnTo>
                  <a:lnTo>
                    <a:pt x="623" y="1441"/>
                  </a:lnTo>
                  <a:lnTo>
                    <a:pt x="623" y="1426"/>
                  </a:lnTo>
                  <a:lnTo>
                    <a:pt x="624" y="1412"/>
                  </a:lnTo>
                  <a:lnTo>
                    <a:pt x="626" y="1398"/>
                  </a:lnTo>
                  <a:lnTo>
                    <a:pt x="631" y="1372"/>
                  </a:lnTo>
                  <a:lnTo>
                    <a:pt x="638" y="1345"/>
                  </a:lnTo>
                  <a:lnTo>
                    <a:pt x="648" y="1321"/>
                  </a:lnTo>
                  <a:lnTo>
                    <a:pt x="648" y="1321"/>
                  </a:lnTo>
                  <a:lnTo>
                    <a:pt x="659" y="1321"/>
                  </a:lnTo>
                  <a:lnTo>
                    <a:pt x="669" y="1323"/>
                  </a:lnTo>
                  <a:lnTo>
                    <a:pt x="686" y="1328"/>
                  </a:lnTo>
                  <a:lnTo>
                    <a:pt x="686" y="1328"/>
                  </a:lnTo>
                  <a:lnTo>
                    <a:pt x="699" y="1330"/>
                  </a:lnTo>
                  <a:lnTo>
                    <a:pt x="710" y="1331"/>
                  </a:lnTo>
                  <a:lnTo>
                    <a:pt x="710" y="1331"/>
                  </a:lnTo>
                  <a:lnTo>
                    <a:pt x="749" y="1335"/>
                  </a:lnTo>
                  <a:lnTo>
                    <a:pt x="766" y="1337"/>
                  </a:lnTo>
                  <a:lnTo>
                    <a:pt x="784" y="1337"/>
                  </a:lnTo>
                  <a:lnTo>
                    <a:pt x="784" y="1337"/>
                  </a:lnTo>
                  <a:lnTo>
                    <a:pt x="825" y="1337"/>
                  </a:lnTo>
                  <a:lnTo>
                    <a:pt x="867" y="1337"/>
                  </a:lnTo>
                  <a:lnTo>
                    <a:pt x="949" y="1341"/>
                  </a:lnTo>
                  <a:lnTo>
                    <a:pt x="1030" y="1348"/>
                  </a:lnTo>
                  <a:lnTo>
                    <a:pt x="1109" y="1356"/>
                  </a:lnTo>
                  <a:lnTo>
                    <a:pt x="1109" y="1356"/>
                  </a:lnTo>
                  <a:lnTo>
                    <a:pt x="1126" y="1355"/>
                  </a:lnTo>
                  <a:lnTo>
                    <a:pt x="1144" y="1356"/>
                  </a:lnTo>
                  <a:lnTo>
                    <a:pt x="1182" y="1361"/>
                  </a:lnTo>
                  <a:lnTo>
                    <a:pt x="1182" y="1361"/>
                  </a:lnTo>
                  <a:lnTo>
                    <a:pt x="1220" y="1363"/>
                  </a:lnTo>
                  <a:lnTo>
                    <a:pt x="1258" y="1365"/>
                  </a:lnTo>
                  <a:lnTo>
                    <a:pt x="1294" y="1366"/>
                  </a:lnTo>
                  <a:lnTo>
                    <a:pt x="1329" y="1370"/>
                  </a:lnTo>
                  <a:lnTo>
                    <a:pt x="1329" y="1370"/>
                  </a:lnTo>
                  <a:lnTo>
                    <a:pt x="1328" y="1365"/>
                  </a:lnTo>
                  <a:lnTo>
                    <a:pt x="1326" y="1361"/>
                  </a:lnTo>
                  <a:lnTo>
                    <a:pt x="1323" y="1356"/>
                  </a:lnTo>
                  <a:lnTo>
                    <a:pt x="1321" y="1352"/>
                  </a:lnTo>
                  <a:lnTo>
                    <a:pt x="1318" y="1351"/>
                  </a:lnTo>
                  <a:lnTo>
                    <a:pt x="1312" y="1348"/>
                  </a:lnTo>
                  <a:lnTo>
                    <a:pt x="1302" y="1346"/>
                  </a:lnTo>
                  <a:lnTo>
                    <a:pt x="1302" y="1346"/>
                  </a:lnTo>
                  <a:close/>
                  <a:moveTo>
                    <a:pt x="1089" y="1317"/>
                  </a:moveTo>
                  <a:lnTo>
                    <a:pt x="1089" y="1317"/>
                  </a:lnTo>
                  <a:lnTo>
                    <a:pt x="1083" y="1317"/>
                  </a:lnTo>
                  <a:lnTo>
                    <a:pt x="1083" y="1317"/>
                  </a:lnTo>
                  <a:lnTo>
                    <a:pt x="1083" y="1318"/>
                  </a:lnTo>
                  <a:lnTo>
                    <a:pt x="1086" y="1318"/>
                  </a:lnTo>
                  <a:lnTo>
                    <a:pt x="1092" y="1318"/>
                  </a:lnTo>
                  <a:lnTo>
                    <a:pt x="1092" y="1318"/>
                  </a:lnTo>
                  <a:lnTo>
                    <a:pt x="1155" y="1324"/>
                  </a:lnTo>
                  <a:lnTo>
                    <a:pt x="1220" y="1331"/>
                  </a:lnTo>
                  <a:lnTo>
                    <a:pt x="1220" y="1331"/>
                  </a:lnTo>
                  <a:lnTo>
                    <a:pt x="1256" y="1335"/>
                  </a:lnTo>
                  <a:lnTo>
                    <a:pt x="1291" y="1338"/>
                  </a:lnTo>
                  <a:lnTo>
                    <a:pt x="1291" y="1338"/>
                  </a:lnTo>
                  <a:lnTo>
                    <a:pt x="1309" y="1337"/>
                  </a:lnTo>
                  <a:lnTo>
                    <a:pt x="1318" y="1338"/>
                  </a:lnTo>
                  <a:lnTo>
                    <a:pt x="1322" y="1339"/>
                  </a:lnTo>
                  <a:lnTo>
                    <a:pt x="1326" y="1342"/>
                  </a:lnTo>
                  <a:lnTo>
                    <a:pt x="1326" y="1342"/>
                  </a:lnTo>
                  <a:lnTo>
                    <a:pt x="1345" y="1337"/>
                  </a:lnTo>
                  <a:lnTo>
                    <a:pt x="1363" y="1330"/>
                  </a:lnTo>
                  <a:lnTo>
                    <a:pt x="1381" y="1323"/>
                  </a:lnTo>
                  <a:lnTo>
                    <a:pt x="1396" y="1314"/>
                  </a:lnTo>
                  <a:lnTo>
                    <a:pt x="1396" y="1314"/>
                  </a:lnTo>
                  <a:lnTo>
                    <a:pt x="1318" y="1317"/>
                  </a:lnTo>
                  <a:lnTo>
                    <a:pt x="1241" y="1317"/>
                  </a:lnTo>
                  <a:lnTo>
                    <a:pt x="1165" y="1318"/>
                  </a:lnTo>
                  <a:lnTo>
                    <a:pt x="1089" y="1317"/>
                  </a:lnTo>
                  <a:lnTo>
                    <a:pt x="1089" y="1317"/>
                  </a:lnTo>
                  <a:close/>
                  <a:moveTo>
                    <a:pt x="1408" y="1325"/>
                  </a:moveTo>
                  <a:lnTo>
                    <a:pt x="1408" y="1325"/>
                  </a:lnTo>
                  <a:lnTo>
                    <a:pt x="1398" y="1327"/>
                  </a:lnTo>
                  <a:lnTo>
                    <a:pt x="1389" y="1330"/>
                  </a:lnTo>
                  <a:lnTo>
                    <a:pt x="1373" y="1337"/>
                  </a:lnTo>
                  <a:lnTo>
                    <a:pt x="1356" y="1344"/>
                  </a:lnTo>
                  <a:lnTo>
                    <a:pt x="1346" y="1346"/>
                  </a:lnTo>
                  <a:lnTo>
                    <a:pt x="1336" y="1349"/>
                  </a:lnTo>
                  <a:lnTo>
                    <a:pt x="1336" y="1349"/>
                  </a:lnTo>
                  <a:lnTo>
                    <a:pt x="1338" y="1353"/>
                  </a:lnTo>
                  <a:lnTo>
                    <a:pt x="1339" y="1356"/>
                  </a:lnTo>
                  <a:lnTo>
                    <a:pt x="1340" y="1361"/>
                  </a:lnTo>
                  <a:lnTo>
                    <a:pt x="1340" y="1365"/>
                  </a:lnTo>
                  <a:lnTo>
                    <a:pt x="1340" y="1365"/>
                  </a:lnTo>
                  <a:lnTo>
                    <a:pt x="1371" y="1355"/>
                  </a:lnTo>
                  <a:lnTo>
                    <a:pt x="1402" y="1345"/>
                  </a:lnTo>
                  <a:lnTo>
                    <a:pt x="1416" y="1339"/>
                  </a:lnTo>
                  <a:lnTo>
                    <a:pt x="1430" y="1332"/>
                  </a:lnTo>
                  <a:lnTo>
                    <a:pt x="1443" y="1325"/>
                  </a:lnTo>
                  <a:lnTo>
                    <a:pt x="1454" y="1317"/>
                  </a:lnTo>
                  <a:lnTo>
                    <a:pt x="1454" y="1317"/>
                  </a:lnTo>
                  <a:lnTo>
                    <a:pt x="1413" y="1316"/>
                  </a:lnTo>
                  <a:lnTo>
                    <a:pt x="1413" y="1316"/>
                  </a:lnTo>
                  <a:lnTo>
                    <a:pt x="1412" y="1321"/>
                  </a:lnTo>
                  <a:lnTo>
                    <a:pt x="1411" y="1324"/>
                  </a:lnTo>
                  <a:lnTo>
                    <a:pt x="1408" y="1325"/>
                  </a:lnTo>
                  <a:lnTo>
                    <a:pt x="1408" y="1325"/>
                  </a:lnTo>
                  <a:close/>
                  <a:moveTo>
                    <a:pt x="492" y="1400"/>
                  </a:moveTo>
                  <a:lnTo>
                    <a:pt x="492" y="1400"/>
                  </a:lnTo>
                  <a:lnTo>
                    <a:pt x="502" y="1411"/>
                  </a:lnTo>
                  <a:lnTo>
                    <a:pt x="513" y="1422"/>
                  </a:lnTo>
                  <a:lnTo>
                    <a:pt x="537" y="1442"/>
                  </a:lnTo>
                  <a:lnTo>
                    <a:pt x="537" y="1442"/>
                  </a:lnTo>
                  <a:lnTo>
                    <a:pt x="536" y="1417"/>
                  </a:lnTo>
                  <a:lnTo>
                    <a:pt x="532" y="1387"/>
                  </a:lnTo>
                  <a:lnTo>
                    <a:pt x="523" y="1332"/>
                  </a:lnTo>
                  <a:lnTo>
                    <a:pt x="523" y="1332"/>
                  </a:lnTo>
                  <a:lnTo>
                    <a:pt x="506" y="1365"/>
                  </a:lnTo>
                  <a:lnTo>
                    <a:pt x="499" y="1382"/>
                  </a:lnTo>
                  <a:lnTo>
                    <a:pt x="492" y="1400"/>
                  </a:lnTo>
                  <a:lnTo>
                    <a:pt x="492" y="1400"/>
                  </a:lnTo>
                  <a:close/>
                  <a:moveTo>
                    <a:pt x="1119" y="1435"/>
                  </a:moveTo>
                  <a:lnTo>
                    <a:pt x="1119" y="1435"/>
                  </a:lnTo>
                  <a:lnTo>
                    <a:pt x="1169" y="1431"/>
                  </a:lnTo>
                  <a:lnTo>
                    <a:pt x="1218" y="1428"/>
                  </a:lnTo>
                  <a:lnTo>
                    <a:pt x="1325" y="1424"/>
                  </a:lnTo>
                  <a:lnTo>
                    <a:pt x="1325" y="1424"/>
                  </a:lnTo>
                  <a:lnTo>
                    <a:pt x="1326" y="1418"/>
                  </a:lnTo>
                  <a:lnTo>
                    <a:pt x="1328" y="1411"/>
                  </a:lnTo>
                  <a:lnTo>
                    <a:pt x="1328" y="1405"/>
                  </a:lnTo>
                  <a:lnTo>
                    <a:pt x="1326" y="1398"/>
                  </a:lnTo>
                  <a:lnTo>
                    <a:pt x="1322" y="1387"/>
                  </a:lnTo>
                  <a:lnTo>
                    <a:pt x="1319" y="1383"/>
                  </a:lnTo>
                  <a:lnTo>
                    <a:pt x="1316" y="1379"/>
                  </a:lnTo>
                  <a:lnTo>
                    <a:pt x="1316" y="1379"/>
                  </a:lnTo>
                  <a:lnTo>
                    <a:pt x="1274" y="1375"/>
                  </a:lnTo>
                  <a:lnTo>
                    <a:pt x="1235" y="1375"/>
                  </a:lnTo>
                  <a:lnTo>
                    <a:pt x="1199" y="1373"/>
                  </a:lnTo>
                  <a:lnTo>
                    <a:pt x="1163" y="1372"/>
                  </a:lnTo>
                  <a:lnTo>
                    <a:pt x="1163" y="1372"/>
                  </a:lnTo>
                  <a:lnTo>
                    <a:pt x="1081" y="1362"/>
                  </a:lnTo>
                  <a:lnTo>
                    <a:pt x="1081" y="1362"/>
                  </a:lnTo>
                  <a:lnTo>
                    <a:pt x="1029" y="1355"/>
                  </a:lnTo>
                  <a:lnTo>
                    <a:pt x="1002" y="1352"/>
                  </a:lnTo>
                  <a:lnTo>
                    <a:pt x="975" y="1351"/>
                  </a:lnTo>
                  <a:lnTo>
                    <a:pt x="975" y="1351"/>
                  </a:lnTo>
                  <a:lnTo>
                    <a:pt x="895" y="1351"/>
                  </a:lnTo>
                  <a:lnTo>
                    <a:pt x="818" y="1349"/>
                  </a:lnTo>
                  <a:lnTo>
                    <a:pt x="779" y="1348"/>
                  </a:lnTo>
                  <a:lnTo>
                    <a:pt x="741" y="1346"/>
                  </a:lnTo>
                  <a:lnTo>
                    <a:pt x="702" y="1342"/>
                  </a:lnTo>
                  <a:lnTo>
                    <a:pt x="661" y="1338"/>
                  </a:lnTo>
                  <a:lnTo>
                    <a:pt x="661" y="1338"/>
                  </a:lnTo>
                  <a:lnTo>
                    <a:pt x="661" y="1344"/>
                  </a:lnTo>
                  <a:lnTo>
                    <a:pt x="661" y="1349"/>
                  </a:lnTo>
                  <a:lnTo>
                    <a:pt x="662" y="1359"/>
                  </a:lnTo>
                  <a:lnTo>
                    <a:pt x="667" y="1368"/>
                  </a:lnTo>
                  <a:lnTo>
                    <a:pt x="671" y="1377"/>
                  </a:lnTo>
                  <a:lnTo>
                    <a:pt x="671" y="1377"/>
                  </a:lnTo>
                  <a:lnTo>
                    <a:pt x="695" y="1379"/>
                  </a:lnTo>
                  <a:lnTo>
                    <a:pt x="716" y="1380"/>
                  </a:lnTo>
                  <a:lnTo>
                    <a:pt x="756" y="1380"/>
                  </a:lnTo>
                  <a:lnTo>
                    <a:pt x="797" y="1380"/>
                  </a:lnTo>
                  <a:lnTo>
                    <a:pt x="817" y="1380"/>
                  </a:lnTo>
                  <a:lnTo>
                    <a:pt x="836" y="1383"/>
                  </a:lnTo>
                  <a:lnTo>
                    <a:pt x="836" y="1383"/>
                  </a:lnTo>
                  <a:lnTo>
                    <a:pt x="848" y="1384"/>
                  </a:lnTo>
                  <a:lnTo>
                    <a:pt x="853" y="1387"/>
                  </a:lnTo>
                  <a:lnTo>
                    <a:pt x="856" y="1391"/>
                  </a:lnTo>
                  <a:lnTo>
                    <a:pt x="856" y="1391"/>
                  </a:lnTo>
                  <a:lnTo>
                    <a:pt x="804" y="1389"/>
                  </a:lnTo>
                  <a:lnTo>
                    <a:pt x="755" y="1387"/>
                  </a:lnTo>
                  <a:lnTo>
                    <a:pt x="710" y="1387"/>
                  </a:lnTo>
                  <a:lnTo>
                    <a:pt x="668" y="1387"/>
                  </a:lnTo>
                  <a:lnTo>
                    <a:pt x="668" y="1387"/>
                  </a:lnTo>
                  <a:lnTo>
                    <a:pt x="668" y="1393"/>
                  </a:lnTo>
                  <a:lnTo>
                    <a:pt x="669" y="1398"/>
                  </a:lnTo>
                  <a:lnTo>
                    <a:pt x="672" y="1401"/>
                  </a:lnTo>
                  <a:lnTo>
                    <a:pt x="678" y="1403"/>
                  </a:lnTo>
                  <a:lnTo>
                    <a:pt x="689" y="1404"/>
                  </a:lnTo>
                  <a:lnTo>
                    <a:pt x="699" y="1405"/>
                  </a:lnTo>
                  <a:lnTo>
                    <a:pt x="699" y="1405"/>
                  </a:lnTo>
                  <a:lnTo>
                    <a:pt x="751" y="1407"/>
                  </a:lnTo>
                  <a:lnTo>
                    <a:pt x="807" y="1410"/>
                  </a:lnTo>
                  <a:lnTo>
                    <a:pt x="807" y="1410"/>
                  </a:lnTo>
                  <a:lnTo>
                    <a:pt x="793" y="1411"/>
                  </a:lnTo>
                  <a:lnTo>
                    <a:pt x="776" y="1412"/>
                  </a:lnTo>
                  <a:lnTo>
                    <a:pt x="740" y="1414"/>
                  </a:lnTo>
                  <a:lnTo>
                    <a:pt x="703" y="1412"/>
                  </a:lnTo>
                  <a:lnTo>
                    <a:pt x="675" y="1412"/>
                  </a:lnTo>
                  <a:lnTo>
                    <a:pt x="675" y="1412"/>
                  </a:lnTo>
                  <a:lnTo>
                    <a:pt x="672" y="1425"/>
                  </a:lnTo>
                  <a:lnTo>
                    <a:pt x="672" y="1436"/>
                  </a:lnTo>
                  <a:lnTo>
                    <a:pt x="672" y="1448"/>
                  </a:lnTo>
                  <a:lnTo>
                    <a:pt x="675" y="1460"/>
                  </a:lnTo>
                  <a:lnTo>
                    <a:pt x="675" y="1460"/>
                  </a:lnTo>
                  <a:lnTo>
                    <a:pt x="709" y="1464"/>
                  </a:lnTo>
                  <a:lnTo>
                    <a:pt x="744" y="1466"/>
                  </a:lnTo>
                  <a:lnTo>
                    <a:pt x="807" y="1467"/>
                  </a:lnTo>
                  <a:lnTo>
                    <a:pt x="807" y="1467"/>
                  </a:lnTo>
                  <a:lnTo>
                    <a:pt x="804" y="1467"/>
                  </a:lnTo>
                  <a:lnTo>
                    <a:pt x="804" y="1466"/>
                  </a:lnTo>
                  <a:lnTo>
                    <a:pt x="807" y="1466"/>
                  </a:lnTo>
                  <a:lnTo>
                    <a:pt x="807" y="1466"/>
                  </a:lnTo>
                  <a:lnTo>
                    <a:pt x="883" y="1469"/>
                  </a:lnTo>
                  <a:lnTo>
                    <a:pt x="921" y="1470"/>
                  </a:lnTo>
                  <a:lnTo>
                    <a:pt x="957" y="1474"/>
                  </a:lnTo>
                  <a:lnTo>
                    <a:pt x="957" y="1474"/>
                  </a:lnTo>
                  <a:lnTo>
                    <a:pt x="921" y="1473"/>
                  </a:lnTo>
                  <a:lnTo>
                    <a:pt x="886" y="1473"/>
                  </a:lnTo>
                  <a:lnTo>
                    <a:pt x="814" y="1473"/>
                  </a:lnTo>
                  <a:lnTo>
                    <a:pt x="742" y="1473"/>
                  </a:lnTo>
                  <a:lnTo>
                    <a:pt x="669" y="1471"/>
                  </a:lnTo>
                  <a:lnTo>
                    <a:pt x="669" y="1471"/>
                  </a:lnTo>
                  <a:lnTo>
                    <a:pt x="672" y="1473"/>
                  </a:lnTo>
                  <a:lnTo>
                    <a:pt x="672" y="1474"/>
                  </a:lnTo>
                  <a:lnTo>
                    <a:pt x="672" y="1478"/>
                  </a:lnTo>
                  <a:lnTo>
                    <a:pt x="671" y="1484"/>
                  </a:lnTo>
                  <a:lnTo>
                    <a:pt x="671" y="1487"/>
                  </a:lnTo>
                  <a:lnTo>
                    <a:pt x="672" y="1488"/>
                  </a:lnTo>
                  <a:lnTo>
                    <a:pt x="672" y="1488"/>
                  </a:lnTo>
                  <a:lnTo>
                    <a:pt x="690" y="1490"/>
                  </a:lnTo>
                  <a:lnTo>
                    <a:pt x="711" y="1492"/>
                  </a:lnTo>
                  <a:lnTo>
                    <a:pt x="734" y="1495"/>
                  </a:lnTo>
                  <a:lnTo>
                    <a:pt x="754" y="1497"/>
                  </a:lnTo>
                  <a:lnTo>
                    <a:pt x="754" y="1497"/>
                  </a:lnTo>
                  <a:lnTo>
                    <a:pt x="730" y="1500"/>
                  </a:lnTo>
                  <a:lnTo>
                    <a:pt x="709" y="1500"/>
                  </a:lnTo>
                  <a:lnTo>
                    <a:pt x="689" y="1498"/>
                  </a:lnTo>
                  <a:lnTo>
                    <a:pt x="672" y="1497"/>
                  </a:lnTo>
                  <a:lnTo>
                    <a:pt x="672" y="1497"/>
                  </a:lnTo>
                  <a:lnTo>
                    <a:pt x="672" y="1505"/>
                  </a:lnTo>
                  <a:lnTo>
                    <a:pt x="674" y="1514"/>
                  </a:lnTo>
                  <a:lnTo>
                    <a:pt x="678" y="1532"/>
                  </a:lnTo>
                  <a:lnTo>
                    <a:pt x="678" y="1532"/>
                  </a:lnTo>
                  <a:lnTo>
                    <a:pt x="724" y="1535"/>
                  </a:lnTo>
                  <a:lnTo>
                    <a:pt x="768" y="1537"/>
                  </a:lnTo>
                  <a:lnTo>
                    <a:pt x="811" y="1543"/>
                  </a:lnTo>
                  <a:lnTo>
                    <a:pt x="857" y="1547"/>
                  </a:lnTo>
                  <a:lnTo>
                    <a:pt x="857" y="1547"/>
                  </a:lnTo>
                  <a:lnTo>
                    <a:pt x="860" y="1549"/>
                  </a:lnTo>
                  <a:lnTo>
                    <a:pt x="862" y="1550"/>
                  </a:lnTo>
                  <a:lnTo>
                    <a:pt x="863" y="1551"/>
                  </a:lnTo>
                  <a:lnTo>
                    <a:pt x="864" y="1553"/>
                  </a:lnTo>
                  <a:lnTo>
                    <a:pt x="864" y="1553"/>
                  </a:lnTo>
                  <a:lnTo>
                    <a:pt x="900" y="1556"/>
                  </a:lnTo>
                  <a:lnTo>
                    <a:pt x="935" y="1558"/>
                  </a:lnTo>
                  <a:lnTo>
                    <a:pt x="1009" y="1563"/>
                  </a:lnTo>
                  <a:lnTo>
                    <a:pt x="1088" y="1565"/>
                  </a:lnTo>
                  <a:lnTo>
                    <a:pt x="1166" y="1568"/>
                  </a:lnTo>
                  <a:lnTo>
                    <a:pt x="1166" y="1568"/>
                  </a:lnTo>
                  <a:lnTo>
                    <a:pt x="1187" y="1568"/>
                  </a:lnTo>
                  <a:lnTo>
                    <a:pt x="1210" y="1568"/>
                  </a:lnTo>
                  <a:lnTo>
                    <a:pt x="1231" y="1568"/>
                  </a:lnTo>
                  <a:lnTo>
                    <a:pt x="1249" y="1570"/>
                  </a:lnTo>
                  <a:lnTo>
                    <a:pt x="1249" y="1570"/>
                  </a:lnTo>
                  <a:lnTo>
                    <a:pt x="1269" y="1571"/>
                  </a:lnTo>
                  <a:lnTo>
                    <a:pt x="1290" y="1573"/>
                  </a:lnTo>
                  <a:lnTo>
                    <a:pt x="1312" y="1573"/>
                  </a:lnTo>
                  <a:lnTo>
                    <a:pt x="1333" y="1571"/>
                  </a:lnTo>
                  <a:lnTo>
                    <a:pt x="1333" y="1571"/>
                  </a:lnTo>
                  <a:lnTo>
                    <a:pt x="1333" y="1564"/>
                  </a:lnTo>
                  <a:lnTo>
                    <a:pt x="1331" y="1557"/>
                  </a:lnTo>
                  <a:lnTo>
                    <a:pt x="1329" y="1550"/>
                  </a:lnTo>
                  <a:lnTo>
                    <a:pt x="1331" y="1543"/>
                  </a:lnTo>
                  <a:lnTo>
                    <a:pt x="1331" y="1543"/>
                  </a:lnTo>
                  <a:lnTo>
                    <a:pt x="1332" y="1537"/>
                  </a:lnTo>
                  <a:lnTo>
                    <a:pt x="1335" y="1535"/>
                  </a:lnTo>
                  <a:lnTo>
                    <a:pt x="1336" y="1530"/>
                  </a:lnTo>
                  <a:lnTo>
                    <a:pt x="1336" y="1529"/>
                  </a:lnTo>
                  <a:lnTo>
                    <a:pt x="1335" y="1528"/>
                  </a:lnTo>
                  <a:lnTo>
                    <a:pt x="1335" y="1528"/>
                  </a:lnTo>
                  <a:lnTo>
                    <a:pt x="1305" y="1525"/>
                  </a:lnTo>
                  <a:lnTo>
                    <a:pt x="1276" y="1522"/>
                  </a:lnTo>
                  <a:lnTo>
                    <a:pt x="1248" y="1519"/>
                  </a:lnTo>
                  <a:lnTo>
                    <a:pt x="1220" y="1515"/>
                  </a:lnTo>
                  <a:lnTo>
                    <a:pt x="1220" y="1515"/>
                  </a:lnTo>
                  <a:lnTo>
                    <a:pt x="1250" y="1515"/>
                  </a:lnTo>
                  <a:lnTo>
                    <a:pt x="1280" y="1516"/>
                  </a:lnTo>
                  <a:lnTo>
                    <a:pt x="1309" y="1518"/>
                  </a:lnTo>
                  <a:lnTo>
                    <a:pt x="1323" y="1518"/>
                  </a:lnTo>
                  <a:lnTo>
                    <a:pt x="1338" y="1516"/>
                  </a:lnTo>
                  <a:lnTo>
                    <a:pt x="1338" y="1516"/>
                  </a:lnTo>
                  <a:lnTo>
                    <a:pt x="1335" y="1511"/>
                  </a:lnTo>
                  <a:lnTo>
                    <a:pt x="1333" y="1505"/>
                  </a:lnTo>
                  <a:lnTo>
                    <a:pt x="1333" y="1505"/>
                  </a:lnTo>
                  <a:lnTo>
                    <a:pt x="1293" y="1502"/>
                  </a:lnTo>
                  <a:lnTo>
                    <a:pt x="1252" y="1500"/>
                  </a:lnTo>
                  <a:lnTo>
                    <a:pt x="1170" y="1497"/>
                  </a:lnTo>
                  <a:lnTo>
                    <a:pt x="1170" y="1497"/>
                  </a:lnTo>
                  <a:lnTo>
                    <a:pt x="1113" y="1495"/>
                  </a:lnTo>
                  <a:lnTo>
                    <a:pt x="1086" y="1494"/>
                  </a:lnTo>
                  <a:lnTo>
                    <a:pt x="1058" y="1495"/>
                  </a:lnTo>
                  <a:lnTo>
                    <a:pt x="1058" y="1495"/>
                  </a:lnTo>
                  <a:lnTo>
                    <a:pt x="1039" y="1498"/>
                  </a:lnTo>
                  <a:lnTo>
                    <a:pt x="1029" y="1498"/>
                  </a:lnTo>
                  <a:lnTo>
                    <a:pt x="1024" y="1497"/>
                  </a:lnTo>
                  <a:lnTo>
                    <a:pt x="1020" y="1494"/>
                  </a:lnTo>
                  <a:lnTo>
                    <a:pt x="1020" y="1494"/>
                  </a:lnTo>
                  <a:lnTo>
                    <a:pt x="1057" y="1491"/>
                  </a:lnTo>
                  <a:lnTo>
                    <a:pt x="1095" y="1490"/>
                  </a:lnTo>
                  <a:lnTo>
                    <a:pt x="1133" y="1490"/>
                  </a:lnTo>
                  <a:lnTo>
                    <a:pt x="1170" y="1490"/>
                  </a:lnTo>
                  <a:lnTo>
                    <a:pt x="1249" y="1492"/>
                  </a:lnTo>
                  <a:lnTo>
                    <a:pt x="1328" y="1494"/>
                  </a:lnTo>
                  <a:lnTo>
                    <a:pt x="1328" y="1494"/>
                  </a:lnTo>
                  <a:lnTo>
                    <a:pt x="1329" y="1485"/>
                  </a:lnTo>
                  <a:lnTo>
                    <a:pt x="1333" y="1478"/>
                  </a:lnTo>
                  <a:lnTo>
                    <a:pt x="1336" y="1473"/>
                  </a:lnTo>
                  <a:lnTo>
                    <a:pt x="1336" y="1469"/>
                  </a:lnTo>
                  <a:lnTo>
                    <a:pt x="1336" y="1464"/>
                  </a:lnTo>
                  <a:lnTo>
                    <a:pt x="1336" y="1464"/>
                  </a:lnTo>
                  <a:lnTo>
                    <a:pt x="1336" y="1460"/>
                  </a:lnTo>
                  <a:lnTo>
                    <a:pt x="1333" y="1456"/>
                  </a:lnTo>
                  <a:lnTo>
                    <a:pt x="1331" y="1453"/>
                  </a:lnTo>
                  <a:lnTo>
                    <a:pt x="1326" y="1450"/>
                  </a:lnTo>
                  <a:lnTo>
                    <a:pt x="1318" y="1449"/>
                  </a:lnTo>
                  <a:lnTo>
                    <a:pt x="1307" y="1448"/>
                  </a:lnTo>
                  <a:lnTo>
                    <a:pt x="1283" y="1449"/>
                  </a:lnTo>
                  <a:lnTo>
                    <a:pt x="1272" y="1449"/>
                  </a:lnTo>
                  <a:lnTo>
                    <a:pt x="1263" y="1446"/>
                  </a:lnTo>
                  <a:lnTo>
                    <a:pt x="1263" y="1446"/>
                  </a:lnTo>
                  <a:lnTo>
                    <a:pt x="1277" y="1443"/>
                  </a:lnTo>
                  <a:lnTo>
                    <a:pt x="1293" y="1442"/>
                  </a:lnTo>
                  <a:lnTo>
                    <a:pt x="1323" y="1439"/>
                  </a:lnTo>
                  <a:lnTo>
                    <a:pt x="1323" y="1439"/>
                  </a:lnTo>
                  <a:lnTo>
                    <a:pt x="1309" y="1436"/>
                  </a:lnTo>
                  <a:lnTo>
                    <a:pt x="1295" y="1434"/>
                  </a:lnTo>
                  <a:lnTo>
                    <a:pt x="1281" y="1434"/>
                  </a:lnTo>
                  <a:lnTo>
                    <a:pt x="1267" y="1434"/>
                  </a:lnTo>
                  <a:lnTo>
                    <a:pt x="1239" y="1436"/>
                  </a:lnTo>
                  <a:lnTo>
                    <a:pt x="1211" y="1438"/>
                  </a:lnTo>
                  <a:lnTo>
                    <a:pt x="1211" y="1438"/>
                  </a:lnTo>
                  <a:lnTo>
                    <a:pt x="1176" y="1439"/>
                  </a:lnTo>
                  <a:lnTo>
                    <a:pt x="1159" y="1439"/>
                  </a:lnTo>
                  <a:lnTo>
                    <a:pt x="1144" y="1438"/>
                  </a:lnTo>
                  <a:lnTo>
                    <a:pt x="1144" y="1438"/>
                  </a:lnTo>
                  <a:lnTo>
                    <a:pt x="1137" y="1441"/>
                  </a:lnTo>
                  <a:lnTo>
                    <a:pt x="1131" y="1441"/>
                  </a:lnTo>
                  <a:lnTo>
                    <a:pt x="1126" y="1438"/>
                  </a:lnTo>
                  <a:lnTo>
                    <a:pt x="1119" y="1435"/>
                  </a:lnTo>
                  <a:lnTo>
                    <a:pt x="1119" y="1435"/>
                  </a:lnTo>
                  <a:close/>
                  <a:moveTo>
                    <a:pt x="1335" y="1382"/>
                  </a:moveTo>
                  <a:lnTo>
                    <a:pt x="1335" y="1382"/>
                  </a:lnTo>
                  <a:lnTo>
                    <a:pt x="1336" y="1389"/>
                  </a:lnTo>
                  <a:lnTo>
                    <a:pt x="1338" y="1396"/>
                  </a:lnTo>
                  <a:lnTo>
                    <a:pt x="1339" y="1404"/>
                  </a:lnTo>
                  <a:lnTo>
                    <a:pt x="1339" y="1411"/>
                  </a:lnTo>
                  <a:lnTo>
                    <a:pt x="1339" y="1411"/>
                  </a:lnTo>
                  <a:lnTo>
                    <a:pt x="1339" y="1417"/>
                  </a:lnTo>
                  <a:lnTo>
                    <a:pt x="1336" y="1422"/>
                  </a:lnTo>
                  <a:lnTo>
                    <a:pt x="1333" y="1428"/>
                  </a:lnTo>
                  <a:lnTo>
                    <a:pt x="1333" y="1432"/>
                  </a:lnTo>
                  <a:lnTo>
                    <a:pt x="1333" y="1432"/>
                  </a:lnTo>
                  <a:lnTo>
                    <a:pt x="1333" y="1438"/>
                  </a:lnTo>
                  <a:lnTo>
                    <a:pt x="1336" y="1443"/>
                  </a:lnTo>
                  <a:lnTo>
                    <a:pt x="1342" y="1453"/>
                  </a:lnTo>
                  <a:lnTo>
                    <a:pt x="1345" y="1457"/>
                  </a:lnTo>
                  <a:lnTo>
                    <a:pt x="1347" y="1463"/>
                  </a:lnTo>
                  <a:lnTo>
                    <a:pt x="1347" y="1469"/>
                  </a:lnTo>
                  <a:lnTo>
                    <a:pt x="1346" y="1474"/>
                  </a:lnTo>
                  <a:lnTo>
                    <a:pt x="1346" y="1474"/>
                  </a:lnTo>
                  <a:lnTo>
                    <a:pt x="1342" y="1480"/>
                  </a:lnTo>
                  <a:lnTo>
                    <a:pt x="1340" y="1487"/>
                  </a:lnTo>
                  <a:lnTo>
                    <a:pt x="1340" y="1494"/>
                  </a:lnTo>
                  <a:lnTo>
                    <a:pt x="1342" y="1501"/>
                  </a:lnTo>
                  <a:lnTo>
                    <a:pt x="1346" y="1515"/>
                  </a:lnTo>
                  <a:lnTo>
                    <a:pt x="1350" y="1528"/>
                  </a:lnTo>
                  <a:lnTo>
                    <a:pt x="1350" y="1528"/>
                  </a:lnTo>
                  <a:lnTo>
                    <a:pt x="1345" y="1533"/>
                  </a:lnTo>
                  <a:lnTo>
                    <a:pt x="1340" y="1543"/>
                  </a:lnTo>
                  <a:lnTo>
                    <a:pt x="1339" y="1547"/>
                  </a:lnTo>
                  <a:lnTo>
                    <a:pt x="1339" y="1553"/>
                  </a:lnTo>
                  <a:lnTo>
                    <a:pt x="1340" y="1557"/>
                  </a:lnTo>
                  <a:lnTo>
                    <a:pt x="1343" y="1563"/>
                  </a:lnTo>
                  <a:lnTo>
                    <a:pt x="1343" y="1563"/>
                  </a:lnTo>
                  <a:lnTo>
                    <a:pt x="1366" y="1551"/>
                  </a:lnTo>
                  <a:lnTo>
                    <a:pt x="1387" y="1539"/>
                  </a:lnTo>
                  <a:lnTo>
                    <a:pt x="1426" y="1511"/>
                  </a:lnTo>
                  <a:lnTo>
                    <a:pt x="1426" y="1511"/>
                  </a:lnTo>
                  <a:lnTo>
                    <a:pt x="1432" y="1492"/>
                  </a:lnTo>
                  <a:lnTo>
                    <a:pt x="1432" y="1483"/>
                  </a:lnTo>
                  <a:lnTo>
                    <a:pt x="1430" y="1478"/>
                  </a:lnTo>
                  <a:lnTo>
                    <a:pt x="1429" y="1473"/>
                  </a:lnTo>
                  <a:lnTo>
                    <a:pt x="1429" y="1473"/>
                  </a:lnTo>
                  <a:lnTo>
                    <a:pt x="1415" y="1477"/>
                  </a:lnTo>
                  <a:lnTo>
                    <a:pt x="1402" y="1483"/>
                  </a:lnTo>
                  <a:lnTo>
                    <a:pt x="1377" y="1495"/>
                  </a:lnTo>
                  <a:lnTo>
                    <a:pt x="1377" y="1495"/>
                  </a:lnTo>
                  <a:lnTo>
                    <a:pt x="1380" y="1488"/>
                  </a:lnTo>
                  <a:lnTo>
                    <a:pt x="1382" y="1484"/>
                  </a:lnTo>
                  <a:lnTo>
                    <a:pt x="1389" y="1480"/>
                  </a:lnTo>
                  <a:lnTo>
                    <a:pt x="1396" y="1476"/>
                  </a:lnTo>
                  <a:lnTo>
                    <a:pt x="1411" y="1470"/>
                  </a:lnTo>
                  <a:lnTo>
                    <a:pt x="1418" y="1466"/>
                  </a:lnTo>
                  <a:lnTo>
                    <a:pt x="1422" y="1460"/>
                  </a:lnTo>
                  <a:lnTo>
                    <a:pt x="1422" y="1460"/>
                  </a:lnTo>
                  <a:lnTo>
                    <a:pt x="1419" y="1462"/>
                  </a:lnTo>
                  <a:lnTo>
                    <a:pt x="1415" y="1463"/>
                  </a:lnTo>
                  <a:lnTo>
                    <a:pt x="1409" y="1467"/>
                  </a:lnTo>
                  <a:lnTo>
                    <a:pt x="1406" y="1469"/>
                  </a:lnTo>
                  <a:lnTo>
                    <a:pt x="1404" y="1470"/>
                  </a:lnTo>
                  <a:lnTo>
                    <a:pt x="1399" y="1470"/>
                  </a:lnTo>
                  <a:lnTo>
                    <a:pt x="1396" y="1467"/>
                  </a:lnTo>
                  <a:lnTo>
                    <a:pt x="1396" y="1467"/>
                  </a:lnTo>
                  <a:lnTo>
                    <a:pt x="1405" y="1460"/>
                  </a:lnTo>
                  <a:lnTo>
                    <a:pt x="1413" y="1453"/>
                  </a:lnTo>
                  <a:lnTo>
                    <a:pt x="1422" y="1446"/>
                  </a:lnTo>
                  <a:lnTo>
                    <a:pt x="1430" y="1441"/>
                  </a:lnTo>
                  <a:lnTo>
                    <a:pt x="1430" y="1441"/>
                  </a:lnTo>
                  <a:lnTo>
                    <a:pt x="1430" y="1432"/>
                  </a:lnTo>
                  <a:lnTo>
                    <a:pt x="1427" y="1426"/>
                  </a:lnTo>
                  <a:lnTo>
                    <a:pt x="1425" y="1421"/>
                  </a:lnTo>
                  <a:lnTo>
                    <a:pt x="1422" y="1415"/>
                  </a:lnTo>
                  <a:lnTo>
                    <a:pt x="1422" y="1415"/>
                  </a:lnTo>
                  <a:lnTo>
                    <a:pt x="1415" y="1417"/>
                  </a:lnTo>
                  <a:lnTo>
                    <a:pt x="1409" y="1418"/>
                  </a:lnTo>
                  <a:lnTo>
                    <a:pt x="1398" y="1425"/>
                  </a:lnTo>
                  <a:lnTo>
                    <a:pt x="1385" y="1429"/>
                  </a:lnTo>
                  <a:lnTo>
                    <a:pt x="1380" y="1431"/>
                  </a:lnTo>
                  <a:lnTo>
                    <a:pt x="1373" y="1431"/>
                  </a:lnTo>
                  <a:lnTo>
                    <a:pt x="1373" y="1431"/>
                  </a:lnTo>
                  <a:lnTo>
                    <a:pt x="1374" y="1428"/>
                  </a:lnTo>
                  <a:lnTo>
                    <a:pt x="1377" y="1425"/>
                  </a:lnTo>
                  <a:lnTo>
                    <a:pt x="1385" y="1419"/>
                  </a:lnTo>
                  <a:lnTo>
                    <a:pt x="1408" y="1411"/>
                  </a:lnTo>
                  <a:lnTo>
                    <a:pt x="1418" y="1405"/>
                  </a:lnTo>
                  <a:lnTo>
                    <a:pt x="1422" y="1403"/>
                  </a:lnTo>
                  <a:lnTo>
                    <a:pt x="1425" y="1398"/>
                  </a:lnTo>
                  <a:lnTo>
                    <a:pt x="1427" y="1396"/>
                  </a:lnTo>
                  <a:lnTo>
                    <a:pt x="1427" y="1391"/>
                  </a:lnTo>
                  <a:lnTo>
                    <a:pt x="1426" y="1387"/>
                  </a:lnTo>
                  <a:lnTo>
                    <a:pt x="1423" y="1383"/>
                  </a:lnTo>
                  <a:lnTo>
                    <a:pt x="1423" y="1383"/>
                  </a:lnTo>
                  <a:lnTo>
                    <a:pt x="1418" y="1386"/>
                  </a:lnTo>
                  <a:lnTo>
                    <a:pt x="1412" y="1390"/>
                  </a:lnTo>
                  <a:lnTo>
                    <a:pt x="1405" y="1393"/>
                  </a:lnTo>
                  <a:lnTo>
                    <a:pt x="1398" y="1393"/>
                  </a:lnTo>
                  <a:lnTo>
                    <a:pt x="1398" y="1393"/>
                  </a:lnTo>
                  <a:lnTo>
                    <a:pt x="1402" y="1387"/>
                  </a:lnTo>
                  <a:lnTo>
                    <a:pt x="1406" y="1384"/>
                  </a:lnTo>
                  <a:lnTo>
                    <a:pt x="1415" y="1377"/>
                  </a:lnTo>
                  <a:lnTo>
                    <a:pt x="1423" y="1369"/>
                  </a:lnTo>
                  <a:lnTo>
                    <a:pt x="1427" y="1365"/>
                  </a:lnTo>
                  <a:lnTo>
                    <a:pt x="1430" y="1361"/>
                  </a:lnTo>
                  <a:lnTo>
                    <a:pt x="1430" y="1361"/>
                  </a:lnTo>
                  <a:lnTo>
                    <a:pt x="1427" y="1353"/>
                  </a:lnTo>
                  <a:lnTo>
                    <a:pt x="1426" y="1351"/>
                  </a:lnTo>
                  <a:lnTo>
                    <a:pt x="1425" y="1348"/>
                  </a:lnTo>
                  <a:lnTo>
                    <a:pt x="1425" y="1348"/>
                  </a:lnTo>
                  <a:lnTo>
                    <a:pt x="1402" y="1356"/>
                  </a:lnTo>
                  <a:lnTo>
                    <a:pt x="1380" y="1363"/>
                  </a:lnTo>
                  <a:lnTo>
                    <a:pt x="1356" y="1372"/>
                  </a:lnTo>
                  <a:lnTo>
                    <a:pt x="1346" y="1376"/>
                  </a:lnTo>
                  <a:lnTo>
                    <a:pt x="1335" y="1382"/>
                  </a:lnTo>
                  <a:lnTo>
                    <a:pt x="1335" y="1382"/>
                  </a:lnTo>
                  <a:close/>
                  <a:moveTo>
                    <a:pt x="488" y="1431"/>
                  </a:moveTo>
                  <a:lnTo>
                    <a:pt x="488" y="1431"/>
                  </a:lnTo>
                  <a:lnTo>
                    <a:pt x="494" y="1439"/>
                  </a:lnTo>
                  <a:lnTo>
                    <a:pt x="501" y="1446"/>
                  </a:lnTo>
                  <a:lnTo>
                    <a:pt x="515" y="1459"/>
                  </a:lnTo>
                  <a:lnTo>
                    <a:pt x="530" y="1473"/>
                  </a:lnTo>
                  <a:lnTo>
                    <a:pt x="537" y="1481"/>
                  </a:lnTo>
                  <a:lnTo>
                    <a:pt x="544" y="1488"/>
                  </a:lnTo>
                  <a:lnTo>
                    <a:pt x="544" y="1488"/>
                  </a:lnTo>
                  <a:lnTo>
                    <a:pt x="543" y="1481"/>
                  </a:lnTo>
                  <a:lnTo>
                    <a:pt x="542" y="1476"/>
                  </a:lnTo>
                  <a:lnTo>
                    <a:pt x="540" y="1469"/>
                  </a:lnTo>
                  <a:lnTo>
                    <a:pt x="540" y="1460"/>
                  </a:lnTo>
                  <a:lnTo>
                    <a:pt x="540" y="1460"/>
                  </a:lnTo>
                  <a:lnTo>
                    <a:pt x="516" y="1436"/>
                  </a:lnTo>
                  <a:lnTo>
                    <a:pt x="490" y="1415"/>
                  </a:lnTo>
                  <a:lnTo>
                    <a:pt x="490" y="1415"/>
                  </a:lnTo>
                  <a:lnTo>
                    <a:pt x="491" y="1419"/>
                  </a:lnTo>
                  <a:lnTo>
                    <a:pt x="490" y="1424"/>
                  </a:lnTo>
                  <a:lnTo>
                    <a:pt x="488" y="1431"/>
                  </a:lnTo>
                  <a:lnTo>
                    <a:pt x="488" y="1431"/>
                  </a:lnTo>
                  <a:close/>
                  <a:moveTo>
                    <a:pt x="525" y="1550"/>
                  </a:moveTo>
                  <a:lnTo>
                    <a:pt x="525" y="1550"/>
                  </a:lnTo>
                  <a:lnTo>
                    <a:pt x="542" y="1565"/>
                  </a:lnTo>
                  <a:lnTo>
                    <a:pt x="550" y="1573"/>
                  </a:lnTo>
                  <a:lnTo>
                    <a:pt x="558" y="1577"/>
                  </a:lnTo>
                  <a:lnTo>
                    <a:pt x="558" y="1577"/>
                  </a:lnTo>
                  <a:lnTo>
                    <a:pt x="556" y="1560"/>
                  </a:lnTo>
                  <a:lnTo>
                    <a:pt x="553" y="1542"/>
                  </a:lnTo>
                  <a:lnTo>
                    <a:pt x="550" y="1523"/>
                  </a:lnTo>
                  <a:lnTo>
                    <a:pt x="547" y="1514"/>
                  </a:lnTo>
                  <a:lnTo>
                    <a:pt x="544" y="1504"/>
                  </a:lnTo>
                  <a:lnTo>
                    <a:pt x="544" y="1504"/>
                  </a:lnTo>
                  <a:lnTo>
                    <a:pt x="530" y="1491"/>
                  </a:lnTo>
                  <a:lnTo>
                    <a:pt x="518" y="1477"/>
                  </a:lnTo>
                  <a:lnTo>
                    <a:pt x="505" y="1463"/>
                  </a:lnTo>
                  <a:lnTo>
                    <a:pt x="490" y="1450"/>
                  </a:lnTo>
                  <a:lnTo>
                    <a:pt x="490" y="1450"/>
                  </a:lnTo>
                  <a:lnTo>
                    <a:pt x="490" y="1466"/>
                  </a:lnTo>
                  <a:lnTo>
                    <a:pt x="491" y="1480"/>
                  </a:lnTo>
                  <a:lnTo>
                    <a:pt x="494" y="1494"/>
                  </a:lnTo>
                  <a:lnTo>
                    <a:pt x="498" y="1507"/>
                  </a:lnTo>
                  <a:lnTo>
                    <a:pt x="502" y="1518"/>
                  </a:lnTo>
                  <a:lnTo>
                    <a:pt x="509" y="1529"/>
                  </a:lnTo>
                  <a:lnTo>
                    <a:pt x="516" y="1540"/>
                  </a:lnTo>
                  <a:lnTo>
                    <a:pt x="525" y="1550"/>
                  </a:lnTo>
                  <a:lnTo>
                    <a:pt x="525" y="1550"/>
                  </a:lnTo>
                  <a:close/>
                  <a:moveTo>
                    <a:pt x="1521" y="1662"/>
                  </a:moveTo>
                  <a:lnTo>
                    <a:pt x="1521" y="1662"/>
                  </a:lnTo>
                  <a:lnTo>
                    <a:pt x="1527" y="1662"/>
                  </a:lnTo>
                  <a:lnTo>
                    <a:pt x="1533" y="1662"/>
                  </a:lnTo>
                  <a:lnTo>
                    <a:pt x="1533" y="1662"/>
                  </a:lnTo>
                  <a:lnTo>
                    <a:pt x="1538" y="1660"/>
                  </a:lnTo>
                  <a:lnTo>
                    <a:pt x="1544" y="1655"/>
                  </a:lnTo>
                  <a:lnTo>
                    <a:pt x="1551" y="1647"/>
                  </a:lnTo>
                  <a:lnTo>
                    <a:pt x="1558" y="1636"/>
                  </a:lnTo>
                  <a:lnTo>
                    <a:pt x="1565" y="1624"/>
                  </a:lnTo>
                  <a:lnTo>
                    <a:pt x="1565" y="1624"/>
                  </a:lnTo>
                  <a:lnTo>
                    <a:pt x="1580" y="1605"/>
                  </a:lnTo>
                  <a:lnTo>
                    <a:pt x="1593" y="1584"/>
                  </a:lnTo>
                  <a:lnTo>
                    <a:pt x="1593" y="1584"/>
                  </a:lnTo>
                  <a:lnTo>
                    <a:pt x="1590" y="1568"/>
                  </a:lnTo>
                  <a:lnTo>
                    <a:pt x="1589" y="1551"/>
                  </a:lnTo>
                  <a:lnTo>
                    <a:pt x="1589" y="1543"/>
                  </a:lnTo>
                  <a:lnTo>
                    <a:pt x="1590" y="1533"/>
                  </a:lnTo>
                  <a:lnTo>
                    <a:pt x="1593" y="1526"/>
                  </a:lnTo>
                  <a:lnTo>
                    <a:pt x="1597" y="1518"/>
                  </a:lnTo>
                  <a:lnTo>
                    <a:pt x="1597" y="1518"/>
                  </a:lnTo>
                  <a:lnTo>
                    <a:pt x="1596" y="1511"/>
                  </a:lnTo>
                  <a:lnTo>
                    <a:pt x="1594" y="1505"/>
                  </a:lnTo>
                  <a:lnTo>
                    <a:pt x="1592" y="1502"/>
                  </a:lnTo>
                  <a:lnTo>
                    <a:pt x="1589" y="1500"/>
                  </a:lnTo>
                  <a:lnTo>
                    <a:pt x="1585" y="1498"/>
                  </a:lnTo>
                  <a:lnTo>
                    <a:pt x="1579" y="1497"/>
                  </a:lnTo>
                  <a:lnTo>
                    <a:pt x="1565" y="1495"/>
                  </a:lnTo>
                  <a:lnTo>
                    <a:pt x="1565" y="1495"/>
                  </a:lnTo>
                  <a:lnTo>
                    <a:pt x="1554" y="1494"/>
                  </a:lnTo>
                  <a:lnTo>
                    <a:pt x="1544" y="1491"/>
                  </a:lnTo>
                  <a:lnTo>
                    <a:pt x="1534" y="1488"/>
                  </a:lnTo>
                  <a:lnTo>
                    <a:pt x="1527" y="1483"/>
                  </a:lnTo>
                  <a:lnTo>
                    <a:pt x="1527" y="1483"/>
                  </a:lnTo>
                  <a:lnTo>
                    <a:pt x="1520" y="1474"/>
                  </a:lnTo>
                  <a:lnTo>
                    <a:pt x="1514" y="1466"/>
                  </a:lnTo>
                  <a:lnTo>
                    <a:pt x="1509" y="1460"/>
                  </a:lnTo>
                  <a:lnTo>
                    <a:pt x="1505" y="1457"/>
                  </a:lnTo>
                  <a:lnTo>
                    <a:pt x="1500" y="1456"/>
                  </a:lnTo>
                  <a:lnTo>
                    <a:pt x="1500" y="1456"/>
                  </a:lnTo>
                  <a:lnTo>
                    <a:pt x="1491" y="1455"/>
                  </a:lnTo>
                  <a:lnTo>
                    <a:pt x="1482" y="1455"/>
                  </a:lnTo>
                  <a:lnTo>
                    <a:pt x="1475" y="1456"/>
                  </a:lnTo>
                  <a:lnTo>
                    <a:pt x="1467" y="1459"/>
                  </a:lnTo>
                  <a:lnTo>
                    <a:pt x="1451" y="1464"/>
                  </a:lnTo>
                  <a:lnTo>
                    <a:pt x="1437" y="1473"/>
                  </a:lnTo>
                  <a:lnTo>
                    <a:pt x="1437" y="1473"/>
                  </a:lnTo>
                  <a:lnTo>
                    <a:pt x="1440" y="1474"/>
                  </a:lnTo>
                  <a:lnTo>
                    <a:pt x="1441" y="1477"/>
                  </a:lnTo>
                  <a:lnTo>
                    <a:pt x="1443" y="1484"/>
                  </a:lnTo>
                  <a:lnTo>
                    <a:pt x="1443" y="1491"/>
                  </a:lnTo>
                  <a:lnTo>
                    <a:pt x="1444" y="1494"/>
                  </a:lnTo>
                  <a:lnTo>
                    <a:pt x="1446" y="1497"/>
                  </a:lnTo>
                  <a:lnTo>
                    <a:pt x="1446" y="1497"/>
                  </a:lnTo>
                  <a:lnTo>
                    <a:pt x="1451" y="1494"/>
                  </a:lnTo>
                  <a:lnTo>
                    <a:pt x="1458" y="1494"/>
                  </a:lnTo>
                  <a:lnTo>
                    <a:pt x="1465" y="1494"/>
                  </a:lnTo>
                  <a:lnTo>
                    <a:pt x="1472" y="1495"/>
                  </a:lnTo>
                  <a:lnTo>
                    <a:pt x="1479" y="1498"/>
                  </a:lnTo>
                  <a:lnTo>
                    <a:pt x="1484" y="1502"/>
                  </a:lnTo>
                  <a:lnTo>
                    <a:pt x="1488" y="1508"/>
                  </a:lnTo>
                  <a:lnTo>
                    <a:pt x="1489" y="1516"/>
                  </a:lnTo>
                  <a:lnTo>
                    <a:pt x="1489" y="1516"/>
                  </a:lnTo>
                  <a:lnTo>
                    <a:pt x="1485" y="1521"/>
                  </a:lnTo>
                  <a:lnTo>
                    <a:pt x="1479" y="1525"/>
                  </a:lnTo>
                  <a:lnTo>
                    <a:pt x="1468" y="1532"/>
                  </a:lnTo>
                  <a:lnTo>
                    <a:pt x="1457" y="1539"/>
                  </a:lnTo>
                  <a:lnTo>
                    <a:pt x="1451" y="1543"/>
                  </a:lnTo>
                  <a:lnTo>
                    <a:pt x="1447" y="1549"/>
                  </a:lnTo>
                  <a:lnTo>
                    <a:pt x="1447" y="1549"/>
                  </a:lnTo>
                  <a:lnTo>
                    <a:pt x="1472" y="1558"/>
                  </a:lnTo>
                  <a:lnTo>
                    <a:pt x="1498" y="1568"/>
                  </a:lnTo>
                  <a:lnTo>
                    <a:pt x="1509" y="1574"/>
                  </a:lnTo>
                  <a:lnTo>
                    <a:pt x="1520" y="1581"/>
                  </a:lnTo>
                  <a:lnTo>
                    <a:pt x="1530" y="1588"/>
                  </a:lnTo>
                  <a:lnTo>
                    <a:pt x="1538" y="1596"/>
                  </a:lnTo>
                  <a:lnTo>
                    <a:pt x="1538" y="1596"/>
                  </a:lnTo>
                  <a:lnTo>
                    <a:pt x="1542" y="1608"/>
                  </a:lnTo>
                  <a:lnTo>
                    <a:pt x="1542" y="1617"/>
                  </a:lnTo>
                  <a:lnTo>
                    <a:pt x="1538" y="1626"/>
                  </a:lnTo>
                  <a:lnTo>
                    <a:pt x="1534" y="1633"/>
                  </a:lnTo>
                  <a:lnTo>
                    <a:pt x="1526" y="1637"/>
                  </a:lnTo>
                  <a:lnTo>
                    <a:pt x="1517" y="1640"/>
                  </a:lnTo>
                  <a:lnTo>
                    <a:pt x="1507" y="1641"/>
                  </a:lnTo>
                  <a:lnTo>
                    <a:pt x="1498" y="1640"/>
                  </a:lnTo>
                  <a:lnTo>
                    <a:pt x="1498" y="1640"/>
                  </a:lnTo>
                  <a:lnTo>
                    <a:pt x="1495" y="1644"/>
                  </a:lnTo>
                  <a:lnTo>
                    <a:pt x="1493" y="1648"/>
                  </a:lnTo>
                  <a:lnTo>
                    <a:pt x="1492" y="1653"/>
                  </a:lnTo>
                  <a:lnTo>
                    <a:pt x="1491" y="1657"/>
                  </a:lnTo>
                  <a:lnTo>
                    <a:pt x="1491" y="1657"/>
                  </a:lnTo>
                  <a:lnTo>
                    <a:pt x="1493" y="1661"/>
                  </a:lnTo>
                  <a:lnTo>
                    <a:pt x="1498" y="1665"/>
                  </a:lnTo>
                  <a:lnTo>
                    <a:pt x="1500" y="1671"/>
                  </a:lnTo>
                  <a:lnTo>
                    <a:pt x="1506" y="1674"/>
                  </a:lnTo>
                  <a:lnTo>
                    <a:pt x="1506" y="1674"/>
                  </a:lnTo>
                  <a:lnTo>
                    <a:pt x="1513" y="1667"/>
                  </a:lnTo>
                  <a:lnTo>
                    <a:pt x="1517" y="1664"/>
                  </a:lnTo>
                  <a:lnTo>
                    <a:pt x="1521" y="1662"/>
                  </a:lnTo>
                  <a:lnTo>
                    <a:pt x="1521" y="1662"/>
                  </a:lnTo>
                  <a:close/>
                  <a:moveTo>
                    <a:pt x="1462" y="1504"/>
                  </a:moveTo>
                  <a:lnTo>
                    <a:pt x="1462" y="1504"/>
                  </a:lnTo>
                  <a:lnTo>
                    <a:pt x="1436" y="1519"/>
                  </a:lnTo>
                  <a:lnTo>
                    <a:pt x="1406" y="1537"/>
                  </a:lnTo>
                  <a:lnTo>
                    <a:pt x="1377" y="1557"/>
                  </a:lnTo>
                  <a:lnTo>
                    <a:pt x="1349" y="1573"/>
                  </a:lnTo>
                  <a:lnTo>
                    <a:pt x="1349" y="1573"/>
                  </a:lnTo>
                  <a:lnTo>
                    <a:pt x="1352" y="1577"/>
                  </a:lnTo>
                  <a:lnTo>
                    <a:pt x="1354" y="1581"/>
                  </a:lnTo>
                  <a:lnTo>
                    <a:pt x="1361" y="1587"/>
                  </a:lnTo>
                  <a:lnTo>
                    <a:pt x="1361" y="1587"/>
                  </a:lnTo>
                  <a:lnTo>
                    <a:pt x="1391" y="1567"/>
                  </a:lnTo>
                  <a:lnTo>
                    <a:pt x="1420" y="1550"/>
                  </a:lnTo>
                  <a:lnTo>
                    <a:pt x="1448" y="1533"/>
                  </a:lnTo>
                  <a:lnTo>
                    <a:pt x="1462" y="1523"/>
                  </a:lnTo>
                  <a:lnTo>
                    <a:pt x="1475" y="1512"/>
                  </a:lnTo>
                  <a:lnTo>
                    <a:pt x="1475" y="1512"/>
                  </a:lnTo>
                  <a:lnTo>
                    <a:pt x="1472" y="1508"/>
                  </a:lnTo>
                  <a:lnTo>
                    <a:pt x="1469" y="1505"/>
                  </a:lnTo>
                  <a:lnTo>
                    <a:pt x="1465" y="1504"/>
                  </a:lnTo>
                  <a:lnTo>
                    <a:pt x="1462" y="1504"/>
                  </a:lnTo>
                  <a:lnTo>
                    <a:pt x="1462" y="1504"/>
                  </a:lnTo>
                  <a:close/>
                  <a:moveTo>
                    <a:pt x="1434" y="1554"/>
                  </a:moveTo>
                  <a:lnTo>
                    <a:pt x="1434" y="1554"/>
                  </a:lnTo>
                  <a:lnTo>
                    <a:pt x="1416" y="1564"/>
                  </a:lnTo>
                  <a:lnTo>
                    <a:pt x="1398" y="1575"/>
                  </a:lnTo>
                  <a:lnTo>
                    <a:pt x="1380" y="1585"/>
                  </a:lnTo>
                  <a:lnTo>
                    <a:pt x="1371" y="1592"/>
                  </a:lnTo>
                  <a:lnTo>
                    <a:pt x="1363" y="1598"/>
                  </a:lnTo>
                  <a:lnTo>
                    <a:pt x="1363" y="1598"/>
                  </a:lnTo>
                  <a:lnTo>
                    <a:pt x="1399" y="1596"/>
                  </a:lnTo>
                  <a:lnTo>
                    <a:pt x="1436" y="1596"/>
                  </a:lnTo>
                  <a:lnTo>
                    <a:pt x="1474" y="1595"/>
                  </a:lnTo>
                  <a:lnTo>
                    <a:pt x="1514" y="1592"/>
                  </a:lnTo>
                  <a:lnTo>
                    <a:pt x="1514" y="1592"/>
                  </a:lnTo>
                  <a:lnTo>
                    <a:pt x="1507" y="1587"/>
                  </a:lnTo>
                  <a:lnTo>
                    <a:pt x="1498" y="1580"/>
                  </a:lnTo>
                  <a:lnTo>
                    <a:pt x="1488" y="1575"/>
                  </a:lnTo>
                  <a:lnTo>
                    <a:pt x="1478" y="1571"/>
                  </a:lnTo>
                  <a:lnTo>
                    <a:pt x="1455" y="1563"/>
                  </a:lnTo>
                  <a:lnTo>
                    <a:pt x="1434" y="1554"/>
                  </a:lnTo>
                  <a:lnTo>
                    <a:pt x="1434" y="1554"/>
                  </a:lnTo>
                  <a:close/>
                  <a:moveTo>
                    <a:pt x="1300" y="1584"/>
                  </a:moveTo>
                  <a:lnTo>
                    <a:pt x="1300" y="1584"/>
                  </a:lnTo>
                  <a:lnTo>
                    <a:pt x="1250" y="1582"/>
                  </a:lnTo>
                  <a:lnTo>
                    <a:pt x="1200" y="1581"/>
                  </a:lnTo>
                  <a:lnTo>
                    <a:pt x="1147" y="1578"/>
                  </a:lnTo>
                  <a:lnTo>
                    <a:pt x="1092" y="1578"/>
                  </a:lnTo>
                  <a:lnTo>
                    <a:pt x="1092" y="1578"/>
                  </a:lnTo>
                  <a:lnTo>
                    <a:pt x="1051" y="1577"/>
                  </a:lnTo>
                  <a:lnTo>
                    <a:pt x="1009" y="1575"/>
                  </a:lnTo>
                  <a:lnTo>
                    <a:pt x="967" y="1571"/>
                  </a:lnTo>
                  <a:lnTo>
                    <a:pt x="926" y="1568"/>
                  </a:lnTo>
                  <a:lnTo>
                    <a:pt x="926" y="1568"/>
                  </a:lnTo>
                  <a:lnTo>
                    <a:pt x="887" y="1564"/>
                  </a:lnTo>
                  <a:lnTo>
                    <a:pt x="846" y="1563"/>
                  </a:lnTo>
                  <a:lnTo>
                    <a:pt x="766" y="1561"/>
                  </a:lnTo>
                  <a:lnTo>
                    <a:pt x="620" y="1563"/>
                  </a:lnTo>
                  <a:lnTo>
                    <a:pt x="620" y="1563"/>
                  </a:lnTo>
                  <a:lnTo>
                    <a:pt x="613" y="1565"/>
                  </a:lnTo>
                  <a:lnTo>
                    <a:pt x="605" y="1568"/>
                  </a:lnTo>
                  <a:lnTo>
                    <a:pt x="598" y="1573"/>
                  </a:lnTo>
                  <a:lnTo>
                    <a:pt x="595" y="1574"/>
                  </a:lnTo>
                  <a:lnTo>
                    <a:pt x="595" y="1577"/>
                  </a:lnTo>
                  <a:lnTo>
                    <a:pt x="595" y="1577"/>
                  </a:lnTo>
                  <a:lnTo>
                    <a:pt x="636" y="1574"/>
                  </a:lnTo>
                  <a:lnTo>
                    <a:pt x="675" y="1571"/>
                  </a:lnTo>
                  <a:lnTo>
                    <a:pt x="749" y="1571"/>
                  </a:lnTo>
                  <a:lnTo>
                    <a:pt x="822" y="1571"/>
                  </a:lnTo>
                  <a:lnTo>
                    <a:pt x="895" y="1571"/>
                  </a:lnTo>
                  <a:lnTo>
                    <a:pt x="895" y="1571"/>
                  </a:lnTo>
                  <a:lnTo>
                    <a:pt x="909" y="1571"/>
                  </a:lnTo>
                  <a:lnTo>
                    <a:pt x="922" y="1573"/>
                  </a:lnTo>
                  <a:lnTo>
                    <a:pt x="936" y="1575"/>
                  </a:lnTo>
                  <a:lnTo>
                    <a:pt x="950" y="1577"/>
                  </a:lnTo>
                  <a:lnTo>
                    <a:pt x="950" y="1577"/>
                  </a:lnTo>
                  <a:lnTo>
                    <a:pt x="981" y="1575"/>
                  </a:lnTo>
                  <a:lnTo>
                    <a:pt x="1017" y="1577"/>
                  </a:lnTo>
                  <a:lnTo>
                    <a:pt x="1017" y="1577"/>
                  </a:lnTo>
                  <a:lnTo>
                    <a:pt x="1041" y="1578"/>
                  </a:lnTo>
                  <a:lnTo>
                    <a:pt x="1064" y="1582"/>
                  </a:lnTo>
                  <a:lnTo>
                    <a:pt x="1086" y="1585"/>
                  </a:lnTo>
                  <a:lnTo>
                    <a:pt x="1110" y="1588"/>
                  </a:lnTo>
                  <a:lnTo>
                    <a:pt x="1110" y="1588"/>
                  </a:lnTo>
                  <a:lnTo>
                    <a:pt x="1131" y="1588"/>
                  </a:lnTo>
                  <a:lnTo>
                    <a:pt x="1154" y="1587"/>
                  </a:lnTo>
                  <a:lnTo>
                    <a:pt x="1175" y="1587"/>
                  </a:lnTo>
                  <a:lnTo>
                    <a:pt x="1194" y="1589"/>
                  </a:lnTo>
                  <a:lnTo>
                    <a:pt x="1194" y="1589"/>
                  </a:lnTo>
                  <a:lnTo>
                    <a:pt x="1221" y="1592"/>
                  </a:lnTo>
                  <a:lnTo>
                    <a:pt x="1249" y="1595"/>
                  </a:lnTo>
                  <a:lnTo>
                    <a:pt x="1300" y="1596"/>
                  </a:lnTo>
                  <a:lnTo>
                    <a:pt x="1300" y="1596"/>
                  </a:lnTo>
                  <a:lnTo>
                    <a:pt x="1311" y="1598"/>
                  </a:lnTo>
                  <a:lnTo>
                    <a:pt x="1323" y="1598"/>
                  </a:lnTo>
                  <a:lnTo>
                    <a:pt x="1331" y="1598"/>
                  </a:lnTo>
                  <a:lnTo>
                    <a:pt x="1336" y="1596"/>
                  </a:lnTo>
                  <a:lnTo>
                    <a:pt x="1342" y="1594"/>
                  </a:lnTo>
                  <a:lnTo>
                    <a:pt x="1345" y="1589"/>
                  </a:lnTo>
                  <a:lnTo>
                    <a:pt x="1345" y="1589"/>
                  </a:lnTo>
                  <a:lnTo>
                    <a:pt x="1335" y="1585"/>
                  </a:lnTo>
                  <a:lnTo>
                    <a:pt x="1323" y="1584"/>
                  </a:lnTo>
                  <a:lnTo>
                    <a:pt x="1300" y="1584"/>
                  </a:lnTo>
                  <a:lnTo>
                    <a:pt x="1300" y="1584"/>
                  </a:lnTo>
                  <a:close/>
                  <a:moveTo>
                    <a:pt x="1406" y="1605"/>
                  </a:moveTo>
                  <a:lnTo>
                    <a:pt x="1406" y="1605"/>
                  </a:lnTo>
                  <a:lnTo>
                    <a:pt x="1385" y="1608"/>
                  </a:lnTo>
                  <a:lnTo>
                    <a:pt x="1364" y="1609"/>
                  </a:lnTo>
                  <a:lnTo>
                    <a:pt x="1343" y="1609"/>
                  </a:lnTo>
                  <a:lnTo>
                    <a:pt x="1322" y="1609"/>
                  </a:lnTo>
                  <a:lnTo>
                    <a:pt x="1281" y="1606"/>
                  </a:lnTo>
                  <a:lnTo>
                    <a:pt x="1245" y="1603"/>
                  </a:lnTo>
                  <a:lnTo>
                    <a:pt x="1245" y="1603"/>
                  </a:lnTo>
                  <a:lnTo>
                    <a:pt x="1231" y="1603"/>
                  </a:lnTo>
                  <a:lnTo>
                    <a:pt x="1217" y="1602"/>
                  </a:lnTo>
                  <a:lnTo>
                    <a:pt x="1189" y="1598"/>
                  </a:lnTo>
                  <a:lnTo>
                    <a:pt x="1189" y="1598"/>
                  </a:lnTo>
                  <a:lnTo>
                    <a:pt x="1158" y="1596"/>
                  </a:lnTo>
                  <a:lnTo>
                    <a:pt x="1124" y="1596"/>
                  </a:lnTo>
                  <a:lnTo>
                    <a:pt x="1090" y="1595"/>
                  </a:lnTo>
                  <a:lnTo>
                    <a:pt x="1057" y="1592"/>
                  </a:lnTo>
                  <a:lnTo>
                    <a:pt x="1057" y="1592"/>
                  </a:lnTo>
                  <a:lnTo>
                    <a:pt x="988" y="1588"/>
                  </a:lnTo>
                  <a:lnTo>
                    <a:pt x="956" y="1587"/>
                  </a:lnTo>
                  <a:lnTo>
                    <a:pt x="923" y="1582"/>
                  </a:lnTo>
                  <a:lnTo>
                    <a:pt x="923" y="1582"/>
                  </a:lnTo>
                  <a:lnTo>
                    <a:pt x="915" y="1585"/>
                  </a:lnTo>
                  <a:lnTo>
                    <a:pt x="907" y="1587"/>
                  </a:lnTo>
                  <a:lnTo>
                    <a:pt x="898" y="1587"/>
                  </a:lnTo>
                  <a:lnTo>
                    <a:pt x="890" y="1585"/>
                  </a:lnTo>
                  <a:lnTo>
                    <a:pt x="870" y="1584"/>
                  </a:lnTo>
                  <a:lnTo>
                    <a:pt x="852" y="1582"/>
                  </a:lnTo>
                  <a:lnTo>
                    <a:pt x="852" y="1582"/>
                  </a:lnTo>
                  <a:lnTo>
                    <a:pt x="845" y="1582"/>
                  </a:lnTo>
                  <a:lnTo>
                    <a:pt x="836" y="1585"/>
                  </a:lnTo>
                  <a:lnTo>
                    <a:pt x="836" y="1585"/>
                  </a:lnTo>
                  <a:lnTo>
                    <a:pt x="820" y="1584"/>
                  </a:lnTo>
                  <a:lnTo>
                    <a:pt x="803" y="1582"/>
                  </a:lnTo>
                  <a:lnTo>
                    <a:pt x="803" y="1582"/>
                  </a:lnTo>
                  <a:lnTo>
                    <a:pt x="756" y="1580"/>
                  </a:lnTo>
                  <a:lnTo>
                    <a:pt x="710" y="1580"/>
                  </a:lnTo>
                  <a:lnTo>
                    <a:pt x="662" y="1581"/>
                  </a:lnTo>
                  <a:lnTo>
                    <a:pt x="615" y="1585"/>
                  </a:lnTo>
                  <a:lnTo>
                    <a:pt x="615" y="1585"/>
                  </a:lnTo>
                  <a:lnTo>
                    <a:pt x="599" y="1585"/>
                  </a:lnTo>
                  <a:lnTo>
                    <a:pt x="585" y="1585"/>
                  </a:lnTo>
                  <a:lnTo>
                    <a:pt x="571" y="1587"/>
                  </a:lnTo>
                  <a:lnTo>
                    <a:pt x="565" y="1588"/>
                  </a:lnTo>
                  <a:lnTo>
                    <a:pt x="560" y="1591"/>
                  </a:lnTo>
                  <a:lnTo>
                    <a:pt x="560" y="1591"/>
                  </a:lnTo>
                  <a:lnTo>
                    <a:pt x="556" y="1594"/>
                  </a:lnTo>
                  <a:lnTo>
                    <a:pt x="553" y="1598"/>
                  </a:lnTo>
                  <a:lnTo>
                    <a:pt x="550" y="1602"/>
                  </a:lnTo>
                  <a:lnTo>
                    <a:pt x="547" y="1608"/>
                  </a:lnTo>
                  <a:lnTo>
                    <a:pt x="546" y="1619"/>
                  </a:lnTo>
                  <a:lnTo>
                    <a:pt x="546" y="1629"/>
                  </a:lnTo>
                  <a:lnTo>
                    <a:pt x="546" y="1629"/>
                  </a:lnTo>
                  <a:lnTo>
                    <a:pt x="577" y="1619"/>
                  </a:lnTo>
                  <a:lnTo>
                    <a:pt x="605" y="1609"/>
                  </a:lnTo>
                  <a:lnTo>
                    <a:pt x="620" y="1605"/>
                  </a:lnTo>
                  <a:lnTo>
                    <a:pt x="634" y="1602"/>
                  </a:lnTo>
                  <a:lnTo>
                    <a:pt x="650" y="1599"/>
                  </a:lnTo>
                  <a:lnTo>
                    <a:pt x="665" y="1598"/>
                  </a:lnTo>
                  <a:lnTo>
                    <a:pt x="665" y="1598"/>
                  </a:lnTo>
                  <a:lnTo>
                    <a:pt x="674" y="1595"/>
                  </a:lnTo>
                  <a:lnTo>
                    <a:pt x="681" y="1592"/>
                  </a:lnTo>
                  <a:lnTo>
                    <a:pt x="681" y="1592"/>
                  </a:lnTo>
                  <a:lnTo>
                    <a:pt x="713" y="1589"/>
                  </a:lnTo>
                  <a:lnTo>
                    <a:pt x="747" y="1587"/>
                  </a:lnTo>
                  <a:lnTo>
                    <a:pt x="779" y="1587"/>
                  </a:lnTo>
                  <a:lnTo>
                    <a:pt x="813" y="1589"/>
                  </a:lnTo>
                  <a:lnTo>
                    <a:pt x="845" y="1592"/>
                  </a:lnTo>
                  <a:lnTo>
                    <a:pt x="876" y="1596"/>
                  </a:lnTo>
                  <a:lnTo>
                    <a:pt x="905" y="1602"/>
                  </a:lnTo>
                  <a:lnTo>
                    <a:pt x="935" y="1609"/>
                  </a:lnTo>
                  <a:lnTo>
                    <a:pt x="935" y="1609"/>
                  </a:lnTo>
                  <a:lnTo>
                    <a:pt x="944" y="1608"/>
                  </a:lnTo>
                  <a:lnTo>
                    <a:pt x="956" y="1606"/>
                  </a:lnTo>
                  <a:lnTo>
                    <a:pt x="968" y="1605"/>
                  </a:lnTo>
                  <a:lnTo>
                    <a:pt x="981" y="1606"/>
                  </a:lnTo>
                  <a:lnTo>
                    <a:pt x="1006" y="1609"/>
                  </a:lnTo>
                  <a:lnTo>
                    <a:pt x="1033" y="1610"/>
                  </a:lnTo>
                  <a:lnTo>
                    <a:pt x="1033" y="1610"/>
                  </a:lnTo>
                  <a:lnTo>
                    <a:pt x="1078" y="1612"/>
                  </a:lnTo>
                  <a:lnTo>
                    <a:pt x="1123" y="1613"/>
                  </a:lnTo>
                  <a:lnTo>
                    <a:pt x="1123" y="1613"/>
                  </a:lnTo>
                  <a:lnTo>
                    <a:pt x="1162" y="1616"/>
                  </a:lnTo>
                  <a:lnTo>
                    <a:pt x="1201" y="1620"/>
                  </a:lnTo>
                  <a:lnTo>
                    <a:pt x="1242" y="1624"/>
                  </a:lnTo>
                  <a:lnTo>
                    <a:pt x="1281" y="1626"/>
                  </a:lnTo>
                  <a:lnTo>
                    <a:pt x="1281" y="1626"/>
                  </a:lnTo>
                  <a:lnTo>
                    <a:pt x="1309" y="1626"/>
                  </a:lnTo>
                  <a:lnTo>
                    <a:pt x="1338" y="1626"/>
                  </a:lnTo>
                  <a:lnTo>
                    <a:pt x="1364" y="1626"/>
                  </a:lnTo>
                  <a:lnTo>
                    <a:pt x="1389" y="1626"/>
                  </a:lnTo>
                  <a:lnTo>
                    <a:pt x="1389" y="1626"/>
                  </a:lnTo>
                  <a:lnTo>
                    <a:pt x="1418" y="1629"/>
                  </a:lnTo>
                  <a:lnTo>
                    <a:pt x="1446" y="1631"/>
                  </a:lnTo>
                  <a:lnTo>
                    <a:pt x="1446" y="1631"/>
                  </a:lnTo>
                  <a:lnTo>
                    <a:pt x="1462" y="1633"/>
                  </a:lnTo>
                  <a:lnTo>
                    <a:pt x="1489" y="1631"/>
                  </a:lnTo>
                  <a:lnTo>
                    <a:pt x="1513" y="1630"/>
                  </a:lnTo>
                  <a:lnTo>
                    <a:pt x="1523" y="1627"/>
                  </a:lnTo>
                  <a:lnTo>
                    <a:pt x="1527" y="1624"/>
                  </a:lnTo>
                  <a:lnTo>
                    <a:pt x="1527" y="1624"/>
                  </a:lnTo>
                  <a:lnTo>
                    <a:pt x="1530" y="1622"/>
                  </a:lnTo>
                  <a:lnTo>
                    <a:pt x="1530" y="1619"/>
                  </a:lnTo>
                  <a:lnTo>
                    <a:pt x="1530" y="1613"/>
                  </a:lnTo>
                  <a:lnTo>
                    <a:pt x="1527" y="1608"/>
                  </a:lnTo>
                  <a:lnTo>
                    <a:pt x="1526" y="1602"/>
                  </a:lnTo>
                  <a:lnTo>
                    <a:pt x="1526" y="1602"/>
                  </a:lnTo>
                  <a:lnTo>
                    <a:pt x="1464" y="1606"/>
                  </a:lnTo>
                  <a:lnTo>
                    <a:pt x="1433" y="1608"/>
                  </a:lnTo>
                  <a:lnTo>
                    <a:pt x="1419" y="1606"/>
                  </a:lnTo>
                  <a:lnTo>
                    <a:pt x="1406" y="1605"/>
                  </a:lnTo>
                  <a:lnTo>
                    <a:pt x="1406" y="1605"/>
                  </a:lnTo>
                  <a:close/>
                  <a:moveTo>
                    <a:pt x="487" y="1846"/>
                  </a:moveTo>
                  <a:lnTo>
                    <a:pt x="487" y="1846"/>
                  </a:lnTo>
                  <a:lnTo>
                    <a:pt x="523" y="1860"/>
                  </a:lnTo>
                  <a:lnTo>
                    <a:pt x="542" y="1866"/>
                  </a:lnTo>
                  <a:lnTo>
                    <a:pt x="560" y="1872"/>
                  </a:lnTo>
                  <a:lnTo>
                    <a:pt x="577" y="1874"/>
                  </a:lnTo>
                  <a:lnTo>
                    <a:pt x="595" y="1877"/>
                  </a:lnTo>
                  <a:lnTo>
                    <a:pt x="613" y="1877"/>
                  </a:lnTo>
                  <a:lnTo>
                    <a:pt x="631" y="1877"/>
                  </a:lnTo>
                  <a:lnTo>
                    <a:pt x="631" y="1877"/>
                  </a:lnTo>
                  <a:lnTo>
                    <a:pt x="657" y="1873"/>
                  </a:lnTo>
                  <a:lnTo>
                    <a:pt x="682" y="1869"/>
                  </a:lnTo>
                  <a:lnTo>
                    <a:pt x="707" y="1862"/>
                  </a:lnTo>
                  <a:lnTo>
                    <a:pt x="732" y="1853"/>
                  </a:lnTo>
                  <a:lnTo>
                    <a:pt x="782" y="1836"/>
                  </a:lnTo>
                  <a:lnTo>
                    <a:pt x="807" y="1828"/>
                  </a:lnTo>
                  <a:lnTo>
                    <a:pt x="832" y="1821"/>
                  </a:lnTo>
                  <a:lnTo>
                    <a:pt x="832" y="1821"/>
                  </a:lnTo>
                  <a:lnTo>
                    <a:pt x="856" y="1815"/>
                  </a:lnTo>
                  <a:lnTo>
                    <a:pt x="878" y="1811"/>
                  </a:lnTo>
                  <a:lnTo>
                    <a:pt x="902" y="1808"/>
                  </a:lnTo>
                  <a:lnTo>
                    <a:pt x="926" y="1806"/>
                  </a:lnTo>
                  <a:lnTo>
                    <a:pt x="926" y="1806"/>
                  </a:lnTo>
                  <a:lnTo>
                    <a:pt x="949" y="1806"/>
                  </a:lnTo>
                  <a:lnTo>
                    <a:pt x="970" y="1807"/>
                  </a:lnTo>
                  <a:lnTo>
                    <a:pt x="1010" y="1811"/>
                  </a:lnTo>
                  <a:lnTo>
                    <a:pt x="1029" y="1814"/>
                  </a:lnTo>
                  <a:lnTo>
                    <a:pt x="1048" y="1815"/>
                  </a:lnTo>
                  <a:lnTo>
                    <a:pt x="1065" y="1815"/>
                  </a:lnTo>
                  <a:lnTo>
                    <a:pt x="1083" y="1813"/>
                  </a:lnTo>
                  <a:lnTo>
                    <a:pt x="1083" y="1813"/>
                  </a:lnTo>
                  <a:lnTo>
                    <a:pt x="1099" y="1800"/>
                  </a:lnTo>
                  <a:lnTo>
                    <a:pt x="1113" y="1786"/>
                  </a:lnTo>
                  <a:lnTo>
                    <a:pt x="1113" y="1786"/>
                  </a:lnTo>
                  <a:lnTo>
                    <a:pt x="1114" y="1779"/>
                  </a:lnTo>
                  <a:lnTo>
                    <a:pt x="1114" y="1772"/>
                  </a:lnTo>
                  <a:lnTo>
                    <a:pt x="1113" y="1758"/>
                  </a:lnTo>
                  <a:lnTo>
                    <a:pt x="1109" y="1744"/>
                  </a:lnTo>
                  <a:lnTo>
                    <a:pt x="1103" y="1731"/>
                  </a:lnTo>
                  <a:lnTo>
                    <a:pt x="1096" y="1720"/>
                  </a:lnTo>
                  <a:lnTo>
                    <a:pt x="1088" y="1709"/>
                  </a:lnTo>
                  <a:lnTo>
                    <a:pt x="1079" y="1700"/>
                  </a:lnTo>
                  <a:lnTo>
                    <a:pt x="1072" y="1693"/>
                  </a:lnTo>
                  <a:lnTo>
                    <a:pt x="1072" y="1693"/>
                  </a:lnTo>
                  <a:lnTo>
                    <a:pt x="1060" y="1682"/>
                  </a:lnTo>
                  <a:lnTo>
                    <a:pt x="1047" y="1672"/>
                  </a:lnTo>
                  <a:lnTo>
                    <a:pt x="1047" y="1672"/>
                  </a:lnTo>
                  <a:lnTo>
                    <a:pt x="1034" y="1664"/>
                  </a:lnTo>
                  <a:lnTo>
                    <a:pt x="1019" y="1655"/>
                  </a:lnTo>
                  <a:lnTo>
                    <a:pt x="989" y="1643"/>
                  </a:lnTo>
                  <a:lnTo>
                    <a:pt x="960" y="1630"/>
                  </a:lnTo>
                  <a:lnTo>
                    <a:pt x="946" y="1624"/>
                  </a:lnTo>
                  <a:lnTo>
                    <a:pt x="933" y="1617"/>
                  </a:lnTo>
                  <a:lnTo>
                    <a:pt x="933" y="1617"/>
                  </a:lnTo>
                  <a:lnTo>
                    <a:pt x="902" y="1612"/>
                  </a:lnTo>
                  <a:lnTo>
                    <a:pt x="871" y="1605"/>
                  </a:lnTo>
                  <a:lnTo>
                    <a:pt x="839" y="1601"/>
                  </a:lnTo>
                  <a:lnTo>
                    <a:pt x="807" y="1598"/>
                  </a:lnTo>
                  <a:lnTo>
                    <a:pt x="775" y="1596"/>
                  </a:lnTo>
                  <a:lnTo>
                    <a:pt x="741" y="1598"/>
                  </a:lnTo>
                  <a:lnTo>
                    <a:pt x="709" y="1599"/>
                  </a:lnTo>
                  <a:lnTo>
                    <a:pt x="675" y="1603"/>
                  </a:lnTo>
                  <a:lnTo>
                    <a:pt x="675" y="1603"/>
                  </a:lnTo>
                  <a:lnTo>
                    <a:pt x="648" y="1609"/>
                  </a:lnTo>
                  <a:lnTo>
                    <a:pt x="622" y="1616"/>
                  </a:lnTo>
                  <a:lnTo>
                    <a:pt x="598" y="1623"/>
                  </a:lnTo>
                  <a:lnTo>
                    <a:pt x="574" y="1631"/>
                  </a:lnTo>
                  <a:lnTo>
                    <a:pt x="551" y="1640"/>
                  </a:lnTo>
                  <a:lnTo>
                    <a:pt x="530" y="1650"/>
                  </a:lnTo>
                  <a:lnTo>
                    <a:pt x="509" y="1661"/>
                  </a:lnTo>
                  <a:lnTo>
                    <a:pt x="490" y="1674"/>
                  </a:lnTo>
                  <a:lnTo>
                    <a:pt x="490" y="1674"/>
                  </a:lnTo>
                  <a:lnTo>
                    <a:pt x="469" y="1689"/>
                  </a:lnTo>
                  <a:lnTo>
                    <a:pt x="448" y="1707"/>
                  </a:lnTo>
                  <a:lnTo>
                    <a:pt x="429" y="1726"/>
                  </a:lnTo>
                  <a:lnTo>
                    <a:pt x="412" y="1744"/>
                  </a:lnTo>
                  <a:lnTo>
                    <a:pt x="412" y="1744"/>
                  </a:lnTo>
                  <a:lnTo>
                    <a:pt x="412" y="1749"/>
                  </a:lnTo>
                  <a:lnTo>
                    <a:pt x="411" y="1754"/>
                  </a:lnTo>
                  <a:lnTo>
                    <a:pt x="405" y="1762"/>
                  </a:lnTo>
                  <a:lnTo>
                    <a:pt x="405" y="1762"/>
                  </a:lnTo>
                  <a:lnTo>
                    <a:pt x="407" y="1766"/>
                  </a:lnTo>
                  <a:lnTo>
                    <a:pt x="408" y="1770"/>
                  </a:lnTo>
                  <a:lnTo>
                    <a:pt x="410" y="1775"/>
                  </a:lnTo>
                  <a:lnTo>
                    <a:pt x="414" y="1778"/>
                  </a:lnTo>
                  <a:lnTo>
                    <a:pt x="414" y="1778"/>
                  </a:lnTo>
                  <a:lnTo>
                    <a:pt x="424" y="1761"/>
                  </a:lnTo>
                  <a:lnTo>
                    <a:pt x="429" y="1754"/>
                  </a:lnTo>
                  <a:lnTo>
                    <a:pt x="436" y="1747"/>
                  </a:lnTo>
                  <a:lnTo>
                    <a:pt x="443" y="1740"/>
                  </a:lnTo>
                  <a:lnTo>
                    <a:pt x="450" y="1734"/>
                  </a:lnTo>
                  <a:lnTo>
                    <a:pt x="460" y="1728"/>
                  </a:lnTo>
                  <a:lnTo>
                    <a:pt x="470" y="1726"/>
                  </a:lnTo>
                  <a:lnTo>
                    <a:pt x="470" y="1726"/>
                  </a:lnTo>
                  <a:lnTo>
                    <a:pt x="471" y="1716"/>
                  </a:lnTo>
                  <a:lnTo>
                    <a:pt x="474" y="1709"/>
                  </a:lnTo>
                  <a:lnTo>
                    <a:pt x="478" y="1702"/>
                  </a:lnTo>
                  <a:lnTo>
                    <a:pt x="484" y="1696"/>
                  </a:lnTo>
                  <a:lnTo>
                    <a:pt x="490" y="1692"/>
                  </a:lnTo>
                  <a:lnTo>
                    <a:pt x="497" y="1688"/>
                  </a:lnTo>
                  <a:lnTo>
                    <a:pt x="504" y="1685"/>
                  </a:lnTo>
                  <a:lnTo>
                    <a:pt x="512" y="1682"/>
                  </a:lnTo>
                  <a:lnTo>
                    <a:pt x="512" y="1682"/>
                  </a:lnTo>
                  <a:lnTo>
                    <a:pt x="521" y="1668"/>
                  </a:lnTo>
                  <a:lnTo>
                    <a:pt x="521" y="1668"/>
                  </a:lnTo>
                  <a:lnTo>
                    <a:pt x="536" y="1661"/>
                  </a:lnTo>
                  <a:lnTo>
                    <a:pt x="554" y="1654"/>
                  </a:lnTo>
                  <a:lnTo>
                    <a:pt x="574" y="1650"/>
                  </a:lnTo>
                  <a:lnTo>
                    <a:pt x="594" y="1648"/>
                  </a:lnTo>
                  <a:lnTo>
                    <a:pt x="613" y="1647"/>
                  </a:lnTo>
                  <a:lnTo>
                    <a:pt x="633" y="1650"/>
                  </a:lnTo>
                  <a:lnTo>
                    <a:pt x="650" y="1654"/>
                  </a:lnTo>
                  <a:lnTo>
                    <a:pt x="658" y="1657"/>
                  </a:lnTo>
                  <a:lnTo>
                    <a:pt x="665" y="1661"/>
                  </a:lnTo>
                  <a:lnTo>
                    <a:pt x="665" y="1661"/>
                  </a:lnTo>
                  <a:lnTo>
                    <a:pt x="686" y="1657"/>
                  </a:lnTo>
                  <a:lnTo>
                    <a:pt x="707" y="1653"/>
                  </a:lnTo>
                  <a:lnTo>
                    <a:pt x="728" y="1650"/>
                  </a:lnTo>
                  <a:lnTo>
                    <a:pt x="751" y="1648"/>
                  </a:lnTo>
                  <a:lnTo>
                    <a:pt x="797" y="1646"/>
                  </a:lnTo>
                  <a:lnTo>
                    <a:pt x="843" y="1646"/>
                  </a:lnTo>
                  <a:lnTo>
                    <a:pt x="843" y="1646"/>
                  </a:lnTo>
                  <a:lnTo>
                    <a:pt x="887" y="1647"/>
                  </a:lnTo>
                  <a:lnTo>
                    <a:pt x="908" y="1648"/>
                  </a:lnTo>
                  <a:lnTo>
                    <a:pt x="929" y="1651"/>
                  </a:lnTo>
                  <a:lnTo>
                    <a:pt x="929" y="1651"/>
                  </a:lnTo>
                  <a:lnTo>
                    <a:pt x="936" y="1653"/>
                  </a:lnTo>
                  <a:lnTo>
                    <a:pt x="943" y="1654"/>
                  </a:lnTo>
                  <a:lnTo>
                    <a:pt x="949" y="1657"/>
                  </a:lnTo>
                  <a:lnTo>
                    <a:pt x="954" y="1662"/>
                  </a:lnTo>
                  <a:lnTo>
                    <a:pt x="954" y="1662"/>
                  </a:lnTo>
                  <a:lnTo>
                    <a:pt x="949" y="1665"/>
                  </a:lnTo>
                  <a:lnTo>
                    <a:pt x="944" y="1667"/>
                  </a:lnTo>
                  <a:lnTo>
                    <a:pt x="935" y="1665"/>
                  </a:lnTo>
                  <a:lnTo>
                    <a:pt x="923" y="1664"/>
                  </a:lnTo>
                  <a:lnTo>
                    <a:pt x="914" y="1661"/>
                  </a:lnTo>
                  <a:lnTo>
                    <a:pt x="914" y="1661"/>
                  </a:lnTo>
                  <a:lnTo>
                    <a:pt x="902" y="1661"/>
                  </a:lnTo>
                  <a:lnTo>
                    <a:pt x="891" y="1661"/>
                  </a:lnTo>
                  <a:lnTo>
                    <a:pt x="869" y="1661"/>
                  </a:lnTo>
                  <a:lnTo>
                    <a:pt x="869" y="1661"/>
                  </a:lnTo>
                  <a:lnTo>
                    <a:pt x="817" y="1658"/>
                  </a:lnTo>
                  <a:lnTo>
                    <a:pt x="791" y="1658"/>
                  </a:lnTo>
                  <a:lnTo>
                    <a:pt x="766" y="1658"/>
                  </a:lnTo>
                  <a:lnTo>
                    <a:pt x="741" y="1660"/>
                  </a:lnTo>
                  <a:lnTo>
                    <a:pt x="716" y="1662"/>
                  </a:lnTo>
                  <a:lnTo>
                    <a:pt x="693" y="1668"/>
                  </a:lnTo>
                  <a:lnTo>
                    <a:pt x="669" y="1674"/>
                  </a:lnTo>
                  <a:lnTo>
                    <a:pt x="669" y="1674"/>
                  </a:lnTo>
                  <a:lnTo>
                    <a:pt x="669" y="1681"/>
                  </a:lnTo>
                  <a:lnTo>
                    <a:pt x="668" y="1689"/>
                  </a:lnTo>
                  <a:lnTo>
                    <a:pt x="665" y="1696"/>
                  </a:lnTo>
                  <a:lnTo>
                    <a:pt x="661" y="1703"/>
                  </a:lnTo>
                  <a:lnTo>
                    <a:pt x="661" y="1703"/>
                  </a:lnTo>
                  <a:lnTo>
                    <a:pt x="657" y="1709"/>
                  </a:lnTo>
                  <a:lnTo>
                    <a:pt x="650" y="1714"/>
                  </a:lnTo>
                  <a:lnTo>
                    <a:pt x="631" y="1726"/>
                  </a:lnTo>
                  <a:lnTo>
                    <a:pt x="612" y="1735"/>
                  </a:lnTo>
                  <a:lnTo>
                    <a:pt x="591" y="1742"/>
                  </a:lnTo>
                  <a:lnTo>
                    <a:pt x="591" y="1742"/>
                  </a:lnTo>
                  <a:lnTo>
                    <a:pt x="582" y="1742"/>
                  </a:lnTo>
                  <a:lnTo>
                    <a:pt x="575" y="1744"/>
                  </a:lnTo>
                  <a:lnTo>
                    <a:pt x="558" y="1745"/>
                  </a:lnTo>
                  <a:lnTo>
                    <a:pt x="558" y="1745"/>
                  </a:lnTo>
                  <a:lnTo>
                    <a:pt x="544" y="1748"/>
                  </a:lnTo>
                  <a:lnTo>
                    <a:pt x="537" y="1749"/>
                  </a:lnTo>
                  <a:lnTo>
                    <a:pt x="532" y="1751"/>
                  </a:lnTo>
                  <a:lnTo>
                    <a:pt x="532" y="1751"/>
                  </a:lnTo>
                  <a:lnTo>
                    <a:pt x="516" y="1749"/>
                  </a:lnTo>
                  <a:lnTo>
                    <a:pt x="501" y="1745"/>
                  </a:lnTo>
                  <a:lnTo>
                    <a:pt x="487" y="1741"/>
                  </a:lnTo>
                  <a:lnTo>
                    <a:pt x="474" y="1734"/>
                  </a:lnTo>
                  <a:lnTo>
                    <a:pt x="474" y="1734"/>
                  </a:lnTo>
                  <a:lnTo>
                    <a:pt x="460" y="1745"/>
                  </a:lnTo>
                  <a:lnTo>
                    <a:pt x="445" y="1758"/>
                  </a:lnTo>
                  <a:lnTo>
                    <a:pt x="438" y="1765"/>
                  </a:lnTo>
                  <a:lnTo>
                    <a:pt x="431" y="1773"/>
                  </a:lnTo>
                  <a:lnTo>
                    <a:pt x="425" y="1782"/>
                  </a:lnTo>
                  <a:lnTo>
                    <a:pt x="421" y="1792"/>
                  </a:lnTo>
                  <a:lnTo>
                    <a:pt x="421" y="1792"/>
                  </a:lnTo>
                  <a:lnTo>
                    <a:pt x="436" y="1807"/>
                  </a:lnTo>
                  <a:lnTo>
                    <a:pt x="453" y="1821"/>
                  </a:lnTo>
                  <a:lnTo>
                    <a:pt x="470" y="1834"/>
                  </a:lnTo>
                  <a:lnTo>
                    <a:pt x="487" y="1846"/>
                  </a:lnTo>
                  <a:lnTo>
                    <a:pt x="487" y="1846"/>
                  </a:lnTo>
                  <a:close/>
                  <a:moveTo>
                    <a:pt x="1333" y="1633"/>
                  </a:moveTo>
                  <a:lnTo>
                    <a:pt x="1333" y="1633"/>
                  </a:lnTo>
                  <a:lnTo>
                    <a:pt x="1321" y="1634"/>
                  </a:lnTo>
                  <a:lnTo>
                    <a:pt x="1307" y="1634"/>
                  </a:lnTo>
                  <a:lnTo>
                    <a:pt x="1307" y="1634"/>
                  </a:lnTo>
                  <a:lnTo>
                    <a:pt x="1263" y="1634"/>
                  </a:lnTo>
                  <a:lnTo>
                    <a:pt x="1221" y="1631"/>
                  </a:lnTo>
                  <a:lnTo>
                    <a:pt x="1135" y="1627"/>
                  </a:lnTo>
                  <a:lnTo>
                    <a:pt x="1048" y="1622"/>
                  </a:lnTo>
                  <a:lnTo>
                    <a:pt x="1005" y="1619"/>
                  </a:lnTo>
                  <a:lnTo>
                    <a:pt x="963" y="1617"/>
                  </a:lnTo>
                  <a:lnTo>
                    <a:pt x="963" y="1617"/>
                  </a:lnTo>
                  <a:lnTo>
                    <a:pt x="984" y="1627"/>
                  </a:lnTo>
                  <a:lnTo>
                    <a:pt x="1005" y="1637"/>
                  </a:lnTo>
                  <a:lnTo>
                    <a:pt x="1026" y="1647"/>
                  </a:lnTo>
                  <a:lnTo>
                    <a:pt x="1034" y="1653"/>
                  </a:lnTo>
                  <a:lnTo>
                    <a:pt x="1043" y="1660"/>
                  </a:lnTo>
                  <a:lnTo>
                    <a:pt x="1043" y="1660"/>
                  </a:lnTo>
                  <a:lnTo>
                    <a:pt x="1069" y="1661"/>
                  </a:lnTo>
                  <a:lnTo>
                    <a:pt x="1097" y="1661"/>
                  </a:lnTo>
                  <a:lnTo>
                    <a:pt x="1152" y="1660"/>
                  </a:lnTo>
                  <a:lnTo>
                    <a:pt x="1152" y="1660"/>
                  </a:lnTo>
                  <a:lnTo>
                    <a:pt x="1170" y="1660"/>
                  </a:lnTo>
                  <a:lnTo>
                    <a:pt x="1180" y="1660"/>
                  </a:lnTo>
                  <a:lnTo>
                    <a:pt x="1185" y="1661"/>
                  </a:lnTo>
                  <a:lnTo>
                    <a:pt x="1189" y="1664"/>
                  </a:lnTo>
                  <a:lnTo>
                    <a:pt x="1189" y="1664"/>
                  </a:lnTo>
                  <a:lnTo>
                    <a:pt x="1173" y="1664"/>
                  </a:lnTo>
                  <a:lnTo>
                    <a:pt x="1158" y="1665"/>
                  </a:lnTo>
                  <a:lnTo>
                    <a:pt x="1127" y="1668"/>
                  </a:lnTo>
                  <a:lnTo>
                    <a:pt x="1096" y="1669"/>
                  </a:lnTo>
                  <a:lnTo>
                    <a:pt x="1079" y="1669"/>
                  </a:lnTo>
                  <a:lnTo>
                    <a:pt x="1062" y="1669"/>
                  </a:lnTo>
                  <a:lnTo>
                    <a:pt x="1062" y="1669"/>
                  </a:lnTo>
                  <a:lnTo>
                    <a:pt x="1064" y="1674"/>
                  </a:lnTo>
                  <a:lnTo>
                    <a:pt x="1067" y="1676"/>
                  </a:lnTo>
                  <a:lnTo>
                    <a:pt x="1072" y="1681"/>
                  </a:lnTo>
                  <a:lnTo>
                    <a:pt x="1086" y="1690"/>
                  </a:lnTo>
                  <a:lnTo>
                    <a:pt x="1086" y="1690"/>
                  </a:lnTo>
                  <a:lnTo>
                    <a:pt x="1096" y="1700"/>
                  </a:lnTo>
                  <a:lnTo>
                    <a:pt x="1106" y="1713"/>
                  </a:lnTo>
                  <a:lnTo>
                    <a:pt x="1113" y="1727"/>
                  </a:lnTo>
                  <a:lnTo>
                    <a:pt x="1120" y="1741"/>
                  </a:lnTo>
                  <a:lnTo>
                    <a:pt x="1126" y="1756"/>
                  </a:lnTo>
                  <a:lnTo>
                    <a:pt x="1131" y="1773"/>
                  </a:lnTo>
                  <a:lnTo>
                    <a:pt x="1141" y="1806"/>
                  </a:lnTo>
                  <a:lnTo>
                    <a:pt x="1141" y="1806"/>
                  </a:lnTo>
                  <a:lnTo>
                    <a:pt x="1159" y="1806"/>
                  </a:lnTo>
                  <a:lnTo>
                    <a:pt x="1176" y="1804"/>
                  </a:lnTo>
                  <a:lnTo>
                    <a:pt x="1176" y="1804"/>
                  </a:lnTo>
                  <a:lnTo>
                    <a:pt x="1218" y="1804"/>
                  </a:lnTo>
                  <a:lnTo>
                    <a:pt x="1259" y="1804"/>
                  </a:lnTo>
                  <a:lnTo>
                    <a:pt x="1338" y="1800"/>
                  </a:lnTo>
                  <a:lnTo>
                    <a:pt x="1413" y="1796"/>
                  </a:lnTo>
                  <a:lnTo>
                    <a:pt x="1450" y="1796"/>
                  </a:lnTo>
                  <a:lnTo>
                    <a:pt x="1486" y="1796"/>
                  </a:lnTo>
                  <a:lnTo>
                    <a:pt x="1486" y="1796"/>
                  </a:lnTo>
                  <a:lnTo>
                    <a:pt x="1489" y="1790"/>
                  </a:lnTo>
                  <a:lnTo>
                    <a:pt x="1491" y="1782"/>
                  </a:lnTo>
                  <a:lnTo>
                    <a:pt x="1491" y="1775"/>
                  </a:lnTo>
                  <a:lnTo>
                    <a:pt x="1488" y="1768"/>
                  </a:lnTo>
                  <a:lnTo>
                    <a:pt x="1488" y="1768"/>
                  </a:lnTo>
                  <a:lnTo>
                    <a:pt x="1465" y="1766"/>
                  </a:lnTo>
                  <a:lnTo>
                    <a:pt x="1441" y="1765"/>
                  </a:lnTo>
                  <a:lnTo>
                    <a:pt x="1388" y="1763"/>
                  </a:lnTo>
                  <a:lnTo>
                    <a:pt x="1335" y="1763"/>
                  </a:lnTo>
                  <a:lnTo>
                    <a:pt x="1290" y="1762"/>
                  </a:lnTo>
                  <a:lnTo>
                    <a:pt x="1290" y="1762"/>
                  </a:lnTo>
                  <a:lnTo>
                    <a:pt x="1266" y="1759"/>
                  </a:lnTo>
                  <a:lnTo>
                    <a:pt x="1256" y="1758"/>
                  </a:lnTo>
                  <a:lnTo>
                    <a:pt x="1246" y="1754"/>
                  </a:lnTo>
                  <a:lnTo>
                    <a:pt x="1246" y="1754"/>
                  </a:lnTo>
                  <a:lnTo>
                    <a:pt x="1274" y="1756"/>
                  </a:lnTo>
                  <a:lnTo>
                    <a:pt x="1304" y="1758"/>
                  </a:lnTo>
                  <a:lnTo>
                    <a:pt x="1363" y="1759"/>
                  </a:lnTo>
                  <a:lnTo>
                    <a:pt x="1422" y="1758"/>
                  </a:lnTo>
                  <a:lnTo>
                    <a:pt x="1481" y="1756"/>
                  </a:lnTo>
                  <a:lnTo>
                    <a:pt x="1481" y="1756"/>
                  </a:lnTo>
                  <a:lnTo>
                    <a:pt x="1478" y="1752"/>
                  </a:lnTo>
                  <a:lnTo>
                    <a:pt x="1474" y="1749"/>
                  </a:lnTo>
                  <a:lnTo>
                    <a:pt x="1464" y="1747"/>
                  </a:lnTo>
                  <a:lnTo>
                    <a:pt x="1454" y="1745"/>
                  </a:lnTo>
                  <a:lnTo>
                    <a:pt x="1443" y="1745"/>
                  </a:lnTo>
                  <a:lnTo>
                    <a:pt x="1443" y="1745"/>
                  </a:lnTo>
                  <a:lnTo>
                    <a:pt x="1427" y="1745"/>
                  </a:lnTo>
                  <a:lnTo>
                    <a:pt x="1412" y="1747"/>
                  </a:lnTo>
                  <a:lnTo>
                    <a:pt x="1398" y="1747"/>
                  </a:lnTo>
                  <a:lnTo>
                    <a:pt x="1391" y="1747"/>
                  </a:lnTo>
                  <a:lnTo>
                    <a:pt x="1384" y="1745"/>
                  </a:lnTo>
                  <a:lnTo>
                    <a:pt x="1384" y="1745"/>
                  </a:lnTo>
                  <a:lnTo>
                    <a:pt x="1409" y="1741"/>
                  </a:lnTo>
                  <a:lnTo>
                    <a:pt x="1433" y="1740"/>
                  </a:lnTo>
                  <a:lnTo>
                    <a:pt x="1455" y="1738"/>
                  </a:lnTo>
                  <a:lnTo>
                    <a:pt x="1479" y="1740"/>
                  </a:lnTo>
                  <a:lnTo>
                    <a:pt x="1479" y="1740"/>
                  </a:lnTo>
                  <a:lnTo>
                    <a:pt x="1482" y="1735"/>
                  </a:lnTo>
                  <a:lnTo>
                    <a:pt x="1484" y="1733"/>
                  </a:lnTo>
                  <a:lnTo>
                    <a:pt x="1484" y="1726"/>
                  </a:lnTo>
                  <a:lnTo>
                    <a:pt x="1482" y="1719"/>
                  </a:lnTo>
                  <a:lnTo>
                    <a:pt x="1481" y="1713"/>
                  </a:lnTo>
                  <a:lnTo>
                    <a:pt x="1481" y="1713"/>
                  </a:lnTo>
                  <a:lnTo>
                    <a:pt x="1467" y="1709"/>
                  </a:lnTo>
                  <a:lnTo>
                    <a:pt x="1453" y="1706"/>
                  </a:lnTo>
                  <a:lnTo>
                    <a:pt x="1437" y="1704"/>
                  </a:lnTo>
                  <a:lnTo>
                    <a:pt x="1423" y="1704"/>
                  </a:lnTo>
                  <a:lnTo>
                    <a:pt x="1423" y="1704"/>
                  </a:lnTo>
                  <a:lnTo>
                    <a:pt x="1408" y="1704"/>
                  </a:lnTo>
                  <a:lnTo>
                    <a:pt x="1399" y="1704"/>
                  </a:lnTo>
                  <a:lnTo>
                    <a:pt x="1395" y="1703"/>
                  </a:lnTo>
                  <a:lnTo>
                    <a:pt x="1392" y="1700"/>
                  </a:lnTo>
                  <a:lnTo>
                    <a:pt x="1392" y="1700"/>
                  </a:lnTo>
                  <a:lnTo>
                    <a:pt x="1413" y="1700"/>
                  </a:lnTo>
                  <a:lnTo>
                    <a:pt x="1434" y="1699"/>
                  </a:lnTo>
                  <a:lnTo>
                    <a:pt x="1455" y="1699"/>
                  </a:lnTo>
                  <a:lnTo>
                    <a:pt x="1467" y="1700"/>
                  </a:lnTo>
                  <a:lnTo>
                    <a:pt x="1478" y="1702"/>
                  </a:lnTo>
                  <a:lnTo>
                    <a:pt x="1478" y="1702"/>
                  </a:lnTo>
                  <a:lnTo>
                    <a:pt x="1479" y="1695"/>
                  </a:lnTo>
                  <a:lnTo>
                    <a:pt x="1482" y="1690"/>
                  </a:lnTo>
                  <a:lnTo>
                    <a:pt x="1486" y="1685"/>
                  </a:lnTo>
                  <a:lnTo>
                    <a:pt x="1488" y="1678"/>
                  </a:lnTo>
                  <a:lnTo>
                    <a:pt x="1488" y="1678"/>
                  </a:lnTo>
                  <a:lnTo>
                    <a:pt x="1472" y="1674"/>
                  </a:lnTo>
                  <a:lnTo>
                    <a:pt x="1455" y="1672"/>
                  </a:lnTo>
                  <a:lnTo>
                    <a:pt x="1440" y="1672"/>
                  </a:lnTo>
                  <a:lnTo>
                    <a:pt x="1425" y="1672"/>
                  </a:lnTo>
                  <a:lnTo>
                    <a:pt x="1395" y="1675"/>
                  </a:lnTo>
                  <a:lnTo>
                    <a:pt x="1380" y="1675"/>
                  </a:lnTo>
                  <a:lnTo>
                    <a:pt x="1364" y="1675"/>
                  </a:lnTo>
                  <a:lnTo>
                    <a:pt x="1364" y="1675"/>
                  </a:lnTo>
                  <a:lnTo>
                    <a:pt x="1422" y="1668"/>
                  </a:lnTo>
                  <a:lnTo>
                    <a:pt x="1450" y="1665"/>
                  </a:lnTo>
                  <a:lnTo>
                    <a:pt x="1479" y="1665"/>
                  </a:lnTo>
                  <a:lnTo>
                    <a:pt x="1479" y="1665"/>
                  </a:lnTo>
                  <a:lnTo>
                    <a:pt x="1478" y="1660"/>
                  </a:lnTo>
                  <a:lnTo>
                    <a:pt x="1479" y="1654"/>
                  </a:lnTo>
                  <a:lnTo>
                    <a:pt x="1484" y="1641"/>
                  </a:lnTo>
                  <a:lnTo>
                    <a:pt x="1484" y="1641"/>
                  </a:lnTo>
                  <a:lnTo>
                    <a:pt x="1444" y="1640"/>
                  </a:lnTo>
                  <a:lnTo>
                    <a:pt x="1406" y="1639"/>
                  </a:lnTo>
                  <a:lnTo>
                    <a:pt x="1371" y="1636"/>
                  </a:lnTo>
                  <a:lnTo>
                    <a:pt x="1333" y="1633"/>
                  </a:lnTo>
                  <a:lnTo>
                    <a:pt x="1333" y="1633"/>
                  </a:lnTo>
                  <a:close/>
                  <a:moveTo>
                    <a:pt x="585" y="1676"/>
                  </a:moveTo>
                  <a:lnTo>
                    <a:pt x="585" y="1676"/>
                  </a:lnTo>
                  <a:lnTo>
                    <a:pt x="588" y="1676"/>
                  </a:lnTo>
                  <a:lnTo>
                    <a:pt x="589" y="1676"/>
                  </a:lnTo>
                  <a:lnTo>
                    <a:pt x="592" y="1678"/>
                  </a:lnTo>
                  <a:lnTo>
                    <a:pt x="595" y="1678"/>
                  </a:lnTo>
                  <a:lnTo>
                    <a:pt x="595" y="1678"/>
                  </a:lnTo>
                  <a:lnTo>
                    <a:pt x="595" y="1674"/>
                  </a:lnTo>
                  <a:lnTo>
                    <a:pt x="596" y="1669"/>
                  </a:lnTo>
                  <a:lnTo>
                    <a:pt x="601" y="1662"/>
                  </a:lnTo>
                  <a:lnTo>
                    <a:pt x="601" y="1662"/>
                  </a:lnTo>
                  <a:lnTo>
                    <a:pt x="586" y="1661"/>
                  </a:lnTo>
                  <a:lnTo>
                    <a:pt x="586" y="1661"/>
                  </a:lnTo>
                  <a:lnTo>
                    <a:pt x="584" y="1668"/>
                  </a:lnTo>
                  <a:lnTo>
                    <a:pt x="584" y="1672"/>
                  </a:lnTo>
                  <a:lnTo>
                    <a:pt x="585" y="1676"/>
                  </a:lnTo>
                  <a:lnTo>
                    <a:pt x="585" y="1676"/>
                  </a:lnTo>
                  <a:close/>
                  <a:moveTo>
                    <a:pt x="638" y="1671"/>
                  </a:moveTo>
                  <a:lnTo>
                    <a:pt x="638" y="1671"/>
                  </a:lnTo>
                  <a:lnTo>
                    <a:pt x="638" y="1681"/>
                  </a:lnTo>
                  <a:lnTo>
                    <a:pt x="636" y="1689"/>
                  </a:lnTo>
                  <a:lnTo>
                    <a:pt x="631" y="1696"/>
                  </a:lnTo>
                  <a:lnTo>
                    <a:pt x="624" y="1703"/>
                  </a:lnTo>
                  <a:lnTo>
                    <a:pt x="617" y="1709"/>
                  </a:lnTo>
                  <a:lnTo>
                    <a:pt x="609" y="1714"/>
                  </a:lnTo>
                  <a:lnTo>
                    <a:pt x="598" y="1719"/>
                  </a:lnTo>
                  <a:lnTo>
                    <a:pt x="588" y="1721"/>
                  </a:lnTo>
                  <a:lnTo>
                    <a:pt x="577" y="1724"/>
                  </a:lnTo>
                  <a:lnTo>
                    <a:pt x="564" y="1726"/>
                  </a:lnTo>
                  <a:lnTo>
                    <a:pt x="542" y="1727"/>
                  </a:lnTo>
                  <a:lnTo>
                    <a:pt x="521" y="1726"/>
                  </a:lnTo>
                  <a:lnTo>
                    <a:pt x="511" y="1724"/>
                  </a:lnTo>
                  <a:lnTo>
                    <a:pt x="502" y="1721"/>
                  </a:lnTo>
                  <a:lnTo>
                    <a:pt x="502" y="1721"/>
                  </a:lnTo>
                  <a:lnTo>
                    <a:pt x="499" y="1714"/>
                  </a:lnTo>
                  <a:lnTo>
                    <a:pt x="497" y="1707"/>
                  </a:lnTo>
                  <a:lnTo>
                    <a:pt x="498" y="1702"/>
                  </a:lnTo>
                  <a:lnTo>
                    <a:pt x="499" y="1697"/>
                  </a:lnTo>
                  <a:lnTo>
                    <a:pt x="501" y="1695"/>
                  </a:lnTo>
                  <a:lnTo>
                    <a:pt x="501" y="1695"/>
                  </a:lnTo>
                  <a:lnTo>
                    <a:pt x="494" y="1699"/>
                  </a:lnTo>
                  <a:lnTo>
                    <a:pt x="487" y="1706"/>
                  </a:lnTo>
                  <a:lnTo>
                    <a:pt x="484" y="1714"/>
                  </a:lnTo>
                  <a:lnTo>
                    <a:pt x="483" y="1719"/>
                  </a:lnTo>
                  <a:lnTo>
                    <a:pt x="483" y="1724"/>
                  </a:lnTo>
                  <a:lnTo>
                    <a:pt x="483" y="1724"/>
                  </a:lnTo>
                  <a:lnTo>
                    <a:pt x="491" y="1730"/>
                  </a:lnTo>
                  <a:lnTo>
                    <a:pt x="501" y="1734"/>
                  </a:lnTo>
                  <a:lnTo>
                    <a:pt x="512" y="1737"/>
                  </a:lnTo>
                  <a:lnTo>
                    <a:pt x="525" y="1738"/>
                  </a:lnTo>
                  <a:lnTo>
                    <a:pt x="539" y="1738"/>
                  </a:lnTo>
                  <a:lnTo>
                    <a:pt x="553" y="1738"/>
                  </a:lnTo>
                  <a:lnTo>
                    <a:pt x="567" y="1735"/>
                  </a:lnTo>
                  <a:lnTo>
                    <a:pt x="582" y="1733"/>
                  </a:lnTo>
                  <a:lnTo>
                    <a:pt x="596" y="1730"/>
                  </a:lnTo>
                  <a:lnTo>
                    <a:pt x="610" y="1724"/>
                  </a:lnTo>
                  <a:lnTo>
                    <a:pt x="623" y="1720"/>
                  </a:lnTo>
                  <a:lnTo>
                    <a:pt x="634" y="1713"/>
                  </a:lnTo>
                  <a:lnTo>
                    <a:pt x="643" y="1706"/>
                  </a:lnTo>
                  <a:lnTo>
                    <a:pt x="650" y="1697"/>
                  </a:lnTo>
                  <a:lnTo>
                    <a:pt x="655" y="1689"/>
                  </a:lnTo>
                  <a:lnTo>
                    <a:pt x="657" y="1681"/>
                  </a:lnTo>
                  <a:lnTo>
                    <a:pt x="657" y="1681"/>
                  </a:lnTo>
                  <a:lnTo>
                    <a:pt x="657" y="1676"/>
                  </a:lnTo>
                  <a:lnTo>
                    <a:pt x="655" y="1672"/>
                  </a:lnTo>
                  <a:lnTo>
                    <a:pt x="652" y="1669"/>
                  </a:lnTo>
                  <a:lnTo>
                    <a:pt x="648" y="1667"/>
                  </a:lnTo>
                  <a:lnTo>
                    <a:pt x="644" y="1664"/>
                  </a:lnTo>
                  <a:lnTo>
                    <a:pt x="638" y="1662"/>
                  </a:lnTo>
                  <a:lnTo>
                    <a:pt x="634" y="1662"/>
                  </a:lnTo>
                  <a:lnTo>
                    <a:pt x="629" y="1662"/>
                  </a:lnTo>
                  <a:lnTo>
                    <a:pt x="629" y="1662"/>
                  </a:lnTo>
                  <a:lnTo>
                    <a:pt x="633" y="1664"/>
                  </a:lnTo>
                  <a:lnTo>
                    <a:pt x="634" y="1667"/>
                  </a:lnTo>
                  <a:lnTo>
                    <a:pt x="636" y="1669"/>
                  </a:lnTo>
                  <a:lnTo>
                    <a:pt x="638" y="1671"/>
                  </a:lnTo>
                  <a:lnTo>
                    <a:pt x="638" y="1671"/>
                  </a:lnTo>
                  <a:close/>
                  <a:moveTo>
                    <a:pt x="558" y="1678"/>
                  </a:moveTo>
                  <a:lnTo>
                    <a:pt x="558" y="1678"/>
                  </a:lnTo>
                  <a:lnTo>
                    <a:pt x="565" y="1676"/>
                  </a:lnTo>
                  <a:lnTo>
                    <a:pt x="574" y="1676"/>
                  </a:lnTo>
                  <a:lnTo>
                    <a:pt x="574" y="1676"/>
                  </a:lnTo>
                  <a:lnTo>
                    <a:pt x="572" y="1674"/>
                  </a:lnTo>
                  <a:lnTo>
                    <a:pt x="572" y="1669"/>
                  </a:lnTo>
                  <a:lnTo>
                    <a:pt x="574" y="1662"/>
                  </a:lnTo>
                  <a:lnTo>
                    <a:pt x="574" y="1662"/>
                  </a:lnTo>
                  <a:lnTo>
                    <a:pt x="570" y="1662"/>
                  </a:lnTo>
                  <a:lnTo>
                    <a:pt x="567" y="1662"/>
                  </a:lnTo>
                  <a:lnTo>
                    <a:pt x="564" y="1664"/>
                  </a:lnTo>
                  <a:lnTo>
                    <a:pt x="563" y="1667"/>
                  </a:lnTo>
                  <a:lnTo>
                    <a:pt x="560" y="1672"/>
                  </a:lnTo>
                  <a:lnTo>
                    <a:pt x="558" y="1678"/>
                  </a:lnTo>
                  <a:lnTo>
                    <a:pt x="558" y="1678"/>
                  </a:lnTo>
                  <a:close/>
                  <a:moveTo>
                    <a:pt x="603" y="1681"/>
                  </a:moveTo>
                  <a:lnTo>
                    <a:pt x="603" y="1681"/>
                  </a:lnTo>
                  <a:lnTo>
                    <a:pt x="609" y="1683"/>
                  </a:lnTo>
                  <a:lnTo>
                    <a:pt x="612" y="1683"/>
                  </a:lnTo>
                  <a:lnTo>
                    <a:pt x="616" y="1683"/>
                  </a:lnTo>
                  <a:lnTo>
                    <a:pt x="616" y="1683"/>
                  </a:lnTo>
                  <a:lnTo>
                    <a:pt x="615" y="1685"/>
                  </a:lnTo>
                  <a:lnTo>
                    <a:pt x="616" y="1688"/>
                  </a:lnTo>
                  <a:lnTo>
                    <a:pt x="617" y="1689"/>
                  </a:lnTo>
                  <a:lnTo>
                    <a:pt x="620" y="1690"/>
                  </a:lnTo>
                  <a:lnTo>
                    <a:pt x="620" y="1690"/>
                  </a:lnTo>
                  <a:lnTo>
                    <a:pt x="622" y="1686"/>
                  </a:lnTo>
                  <a:lnTo>
                    <a:pt x="623" y="1683"/>
                  </a:lnTo>
                  <a:lnTo>
                    <a:pt x="623" y="1679"/>
                  </a:lnTo>
                  <a:lnTo>
                    <a:pt x="622" y="1676"/>
                  </a:lnTo>
                  <a:lnTo>
                    <a:pt x="616" y="1671"/>
                  </a:lnTo>
                  <a:lnTo>
                    <a:pt x="610" y="1667"/>
                  </a:lnTo>
                  <a:lnTo>
                    <a:pt x="610" y="1667"/>
                  </a:lnTo>
                  <a:lnTo>
                    <a:pt x="609" y="1671"/>
                  </a:lnTo>
                  <a:lnTo>
                    <a:pt x="606" y="1674"/>
                  </a:lnTo>
                  <a:lnTo>
                    <a:pt x="605" y="1676"/>
                  </a:lnTo>
                  <a:lnTo>
                    <a:pt x="603" y="1681"/>
                  </a:lnTo>
                  <a:lnTo>
                    <a:pt x="603" y="1681"/>
                  </a:lnTo>
                  <a:close/>
                  <a:moveTo>
                    <a:pt x="530" y="1676"/>
                  </a:moveTo>
                  <a:lnTo>
                    <a:pt x="530" y="1676"/>
                  </a:lnTo>
                  <a:lnTo>
                    <a:pt x="532" y="1679"/>
                  </a:lnTo>
                  <a:lnTo>
                    <a:pt x="532" y="1685"/>
                  </a:lnTo>
                  <a:lnTo>
                    <a:pt x="532" y="1689"/>
                  </a:lnTo>
                  <a:lnTo>
                    <a:pt x="533" y="1690"/>
                  </a:lnTo>
                  <a:lnTo>
                    <a:pt x="535" y="1690"/>
                  </a:lnTo>
                  <a:lnTo>
                    <a:pt x="535" y="1690"/>
                  </a:lnTo>
                  <a:lnTo>
                    <a:pt x="539" y="1686"/>
                  </a:lnTo>
                  <a:lnTo>
                    <a:pt x="544" y="1682"/>
                  </a:lnTo>
                  <a:lnTo>
                    <a:pt x="546" y="1679"/>
                  </a:lnTo>
                  <a:lnTo>
                    <a:pt x="549" y="1676"/>
                  </a:lnTo>
                  <a:lnTo>
                    <a:pt x="550" y="1672"/>
                  </a:lnTo>
                  <a:lnTo>
                    <a:pt x="550" y="1668"/>
                  </a:lnTo>
                  <a:lnTo>
                    <a:pt x="550" y="1668"/>
                  </a:lnTo>
                  <a:lnTo>
                    <a:pt x="544" y="1669"/>
                  </a:lnTo>
                  <a:lnTo>
                    <a:pt x="540" y="1672"/>
                  </a:lnTo>
                  <a:lnTo>
                    <a:pt x="530" y="1676"/>
                  </a:lnTo>
                  <a:lnTo>
                    <a:pt x="530" y="1676"/>
                  </a:lnTo>
                  <a:close/>
                  <a:moveTo>
                    <a:pt x="512" y="1696"/>
                  </a:moveTo>
                  <a:lnTo>
                    <a:pt x="512" y="1696"/>
                  </a:lnTo>
                  <a:lnTo>
                    <a:pt x="513" y="1700"/>
                  </a:lnTo>
                  <a:lnTo>
                    <a:pt x="513" y="1702"/>
                  </a:lnTo>
                  <a:lnTo>
                    <a:pt x="513" y="1704"/>
                  </a:lnTo>
                  <a:lnTo>
                    <a:pt x="513" y="1704"/>
                  </a:lnTo>
                  <a:lnTo>
                    <a:pt x="518" y="1703"/>
                  </a:lnTo>
                  <a:lnTo>
                    <a:pt x="522" y="1702"/>
                  </a:lnTo>
                  <a:lnTo>
                    <a:pt x="522" y="1702"/>
                  </a:lnTo>
                  <a:lnTo>
                    <a:pt x="521" y="1697"/>
                  </a:lnTo>
                  <a:lnTo>
                    <a:pt x="522" y="1693"/>
                  </a:lnTo>
                  <a:lnTo>
                    <a:pt x="522" y="1690"/>
                  </a:lnTo>
                  <a:lnTo>
                    <a:pt x="521" y="1689"/>
                  </a:lnTo>
                  <a:lnTo>
                    <a:pt x="519" y="1688"/>
                  </a:lnTo>
                  <a:lnTo>
                    <a:pt x="519" y="1688"/>
                  </a:lnTo>
                  <a:lnTo>
                    <a:pt x="516" y="1693"/>
                  </a:lnTo>
                  <a:lnTo>
                    <a:pt x="512" y="1696"/>
                  </a:lnTo>
                  <a:lnTo>
                    <a:pt x="512" y="1696"/>
                  </a:lnTo>
                  <a:close/>
                  <a:moveTo>
                    <a:pt x="1229" y="1900"/>
                  </a:moveTo>
                  <a:lnTo>
                    <a:pt x="1229" y="1900"/>
                  </a:lnTo>
                  <a:lnTo>
                    <a:pt x="1242" y="1901"/>
                  </a:lnTo>
                  <a:lnTo>
                    <a:pt x="1256" y="1902"/>
                  </a:lnTo>
                  <a:lnTo>
                    <a:pt x="1256" y="1902"/>
                  </a:lnTo>
                  <a:lnTo>
                    <a:pt x="1276" y="1907"/>
                  </a:lnTo>
                  <a:lnTo>
                    <a:pt x="1297" y="1914"/>
                  </a:lnTo>
                  <a:lnTo>
                    <a:pt x="1316" y="1919"/>
                  </a:lnTo>
                  <a:lnTo>
                    <a:pt x="1326" y="1921"/>
                  </a:lnTo>
                  <a:lnTo>
                    <a:pt x="1335" y="1922"/>
                  </a:lnTo>
                  <a:lnTo>
                    <a:pt x="1335" y="1922"/>
                  </a:lnTo>
                  <a:lnTo>
                    <a:pt x="1359" y="1921"/>
                  </a:lnTo>
                  <a:lnTo>
                    <a:pt x="1382" y="1922"/>
                  </a:lnTo>
                  <a:lnTo>
                    <a:pt x="1382" y="1922"/>
                  </a:lnTo>
                  <a:lnTo>
                    <a:pt x="1408" y="1924"/>
                  </a:lnTo>
                  <a:lnTo>
                    <a:pt x="1432" y="1924"/>
                  </a:lnTo>
                  <a:lnTo>
                    <a:pt x="1477" y="1922"/>
                  </a:lnTo>
                  <a:lnTo>
                    <a:pt x="1520" y="1918"/>
                  </a:lnTo>
                  <a:lnTo>
                    <a:pt x="1561" y="1912"/>
                  </a:lnTo>
                  <a:lnTo>
                    <a:pt x="1561" y="1912"/>
                  </a:lnTo>
                  <a:lnTo>
                    <a:pt x="1578" y="1907"/>
                  </a:lnTo>
                  <a:lnTo>
                    <a:pt x="1594" y="1902"/>
                  </a:lnTo>
                  <a:lnTo>
                    <a:pt x="1610" y="1895"/>
                  </a:lnTo>
                  <a:lnTo>
                    <a:pt x="1625" y="1888"/>
                  </a:lnTo>
                  <a:lnTo>
                    <a:pt x="1625" y="1888"/>
                  </a:lnTo>
                  <a:lnTo>
                    <a:pt x="1637" y="1880"/>
                  </a:lnTo>
                  <a:lnTo>
                    <a:pt x="1648" y="1873"/>
                  </a:lnTo>
                  <a:lnTo>
                    <a:pt x="1659" y="1865"/>
                  </a:lnTo>
                  <a:lnTo>
                    <a:pt x="1672" y="1859"/>
                  </a:lnTo>
                  <a:lnTo>
                    <a:pt x="1672" y="1859"/>
                  </a:lnTo>
                  <a:lnTo>
                    <a:pt x="1676" y="1852"/>
                  </a:lnTo>
                  <a:lnTo>
                    <a:pt x="1680" y="1845"/>
                  </a:lnTo>
                  <a:lnTo>
                    <a:pt x="1691" y="1832"/>
                  </a:lnTo>
                  <a:lnTo>
                    <a:pt x="1691" y="1832"/>
                  </a:lnTo>
                  <a:lnTo>
                    <a:pt x="1693" y="1810"/>
                  </a:lnTo>
                  <a:lnTo>
                    <a:pt x="1691" y="1800"/>
                  </a:lnTo>
                  <a:lnTo>
                    <a:pt x="1690" y="1790"/>
                  </a:lnTo>
                  <a:lnTo>
                    <a:pt x="1687" y="1780"/>
                  </a:lnTo>
                  <a:lnTo>
                    <a:pt x="1683" y="1772"/>
                  </a:lnTo>
                  <a:lnTo>
                    <a:pt x="1679" y="1765"/>
                  </a:lnTo>
                  <a:lnTo>
                    <a:pt x="1672" y="1758"/>
                  </a:lnTo>
                  <a:lnTo>
                    <a:pt x="1672" y="1758"/>
                  </a:lnTo>
                  <a:lnTo>
                    <a:pt x="1662" y="1749"/>
                  </a:lnTo>
                  <a:lnTo>
                    <a:pt x="1655" y="1742"/>
                  </a:lnTo>
                  <a:lnTo>
                    <a:pt x="1655" y="1742"/>
                  </a:lnTo>
                  <a:lnTo>
                    <a:pt x="1644" y="1735"/>
                  </a:lnTo>
                  <a:lnTo>
                    <a:pt x="1634" y="1730"/>
                  </a:lnTo>
                  <a:lnTo>
                    <a:pt x="1610" y="1720"/>
                  </a:lnTo>
                  <a:lnTo>
                    <a:pt x="1559" y="1706"/>
                  </a:lnTo>
                  <a:lnTo>
                    <a:pt x="1559" y="1706"/>
                  </a:lnTo>
                  <a:lnTo>
                    <a:pt x="1527" y="1696"/>
                  </a:lnTo>
                  <a:lnTo>
                    <a:pt x="1512" y="1693"/>
                  </a:lnTo>
                  <a:lnTo>
                    <a:pt x="1498" y="1690"/>
                  </a:lnTo>
                  <a:lnTo>
                    <a:pt x="1498" y="1690"/>
                  </a:lnTo>
                  <a:lnTo>
                    <a:pt x="1495" y="1692"/>
                  </a:lnTo>
                  <a:lnTo>
                    <a:pt x="1493" y="1693"/>
                  </a:lnTo>
                  <a:lnTo>
                    <a:pt x="1492" y="1696"/>
                  </a:lnTo>
                  <a:lnTo>
                    <a:pt x="1491" y="1697"/>
                  </a:lnTo>
                  <a:lnTo>
                    <a:pt x="1491" y="1697"/>
                  </a:lnTo>
                  <a:lnTo>
                    <a:pt x="1493" y="1703"/>
                  </a:lnTo>
                  <a:lnTo>
                    <a:pt x="1495" y="1709"/>
                  </a:lnTo>
                  <a:lnTo>
                    <a:pt x="1496" y="1714"/>
                  </a:lnTo>
                  <a:lnTo>
                    <a:pt x="1500" y="1720"/>
                  </a:lnTo>
                  <a:lnTo>
                    <a:pt x="1500" y="1720"/>
                  </a:lnTo>
                  <a:lnTo>
                    <a:pt x="1542" y="1727"/>
                  </a:lnTo>
                  <a:lnTo>
                    <a:pt x="1564" y="1731"/>
                  </a:lnTo>
                  <a:lnTo>
                    <a:pt x="1585" y="1737"/>
                  </a:lnTo>
                  <a:lnTo>
                    <a:pt x="1604" y="1745"/>
                  </a:lnTo>
                  <a:lnTo>
                    <a:pt x="1624" y="1754"/>
                  </a:lnTo>
                  <a:lnTo>
                    <a:pt x="1641" y="1763"/>
                  </a:lnTo>
                  <a:lnTo>
                    <a:pt x="1656" y="1776"/>
                  </a:lnTo>
                  <a:lnTo>
                    <a:pt x="1656" y="1776"/>
                  </a:lnTo>
                  <a:lnTo>
                    <a:pt x="1662" y="1786"/>
                  </a:lnTo>
                  <a:lnTo>
                    <a:pt x="1667" y="1796"/>
                  </a:lnTo>
                  <a:lnTo>
                    <a:pt x="1670" y="1801"/>
                  </a:lnTo>
                  <a:lnTo>
                    <a:pt x="1672" y="1806"/>
                  </a:lnTo>
                  <a:lnTo>
                    <a:pt x="1672" y="1811"/>
                  </a:lnTo>
                  <a:lnTo>
                    <a:pt x="1672" y="1818"/>
                  </a:lnTo>
                  <a:lnTo>
                    <a:pt x="1672" y="1818"/>
                  </a:lnTo>
                  <a:lnTo>
                    <a:pt x="1670" y="1822"/>
                  </a:lnTo>
                  <a:lnTo>
                    <a:pt x="1667" y="1825"/>
                  </a:lnTo>
                  <a:lnTo>
                    <a:pt x="1662" y="1831"/>
                  </a:lnTo>
                  <a:lnTo>
                    <a:pt x="1656" y="1838"/>
                  </a:lnTo>
                  <a:lnTo>
                    <a:pt x="1653" y="1841"/>
                  </a:lnTo>
                  <a:lnTo>
                    <a:pt x="1653" y="1845"/>
                  </a:lnTo>
                  <a:lnTo>
                    <a:pt x="1653" y="1845"/>
                  </a:lnTo>
                  <a:lnTo>
                    <a:pt x="1634" y="1858"/>
                  </a:lnTo>
                  <a:lnTo>
                    <a:pt x="1613" y="1869"/>
                  </a:lnTo>
                  <a:lnTo>
                    <a:pt x="1590" y="1879"/>
                  </a:lnTo>
                  <a:lnTo>
                    <a:pt x="1578" y="1883"/>
                  </a:lnTo>
                  <a:lnTo>
                    <a:pt x="1565" y="1886"/>
                  </a:lnTo>
                  <a:lnTo>
                    <a:pt x="1565" y="1886"/>
                  </a:lnTo>
                  <a:lnTo>
                    <a:pt x="1554" y="1886"/>
                  </a:lnTo>
                  <a:lnTo>
                    <a:pt x="1542" y="1887"/>
                  </a:lnTo>
                  <a:lnTo>
                    <a:pt x="1542" y="1887"/>
                  </a:lnTo>
                  <a:lnTo>
                    <a:pt x="1496" y="1893"/>
                  </a:lnTo>
                  <a:lnTo>
                    <a:pt x="1446" y="1898"/>
                  </a:lnTo>
                  <a:lnTo>
                    <a:pt x="1395" y="1901"/>
                  </a:lnTo>
                  <a:lnTo>
                    <a:pt x="1370" y="1901"/>
                  </a:lnTo>
                  <a:lnTo>
                    <a:pt x="1345" y="1901"/>
                  </a:lnTo>
                  <a:lnTo>
                    <a:pt x="1345" y="1901"/>
                  </a:lnTo>
                  <a:lnTo>
                    <a:pt x="1331" y="1900"/>
                  </a:lnTo>
                  <a:lnTo>
                    <a:pt x="1316" y="1897"/>
                  </a:lnTo>
                  <a:lnTo>
                    <a:pt x="1287" y="1891"/>
                  </a:lnTo>
                  <a:lnTo>
                    <a:pt x="1287" y="1891"/>
                  </a:lnTo>
                  <a:lnTo>
                    <a:pt x="1234" y="1881"/>
                  </a:lnTo>
                  <a:lnTo>
                    <a:pt x="1210" y="1876"/>
                  </a:lnTo>
                  <a:lnTo>
                    <a:pt x="1199" y="1872"/>
                  </a:lnTo>
                  <a:lnTo>
                    <a:pt x="1189" y="1867"/>
                  </a:lnTo>
                  <a:lnTo>
                    <a:pt x="1189" y="1867"/>
                  </a:lnTo>
                  <a:lnTo>
                    <a:pt x="1189" y="1872"/>
                  </a:lnTo>
                  <a:lnTo>
                    <a:pt x="1187" y="1876"/>
                  </a:lnTo>
                  <a:lnTo>
                    <a:pt x="1185" y="1881"/>
                  </a:lnTo>
                  <a:lnTo>
                    <a:pt x="1183" y="1887"/>
                  </a:lnTo>
                  <a:lnTo>
                    <a:pt x="1183" y="1887"/>
                  </a:lnTo>
                  <a:lnTo>
                    <a:pt x="1197" y="1890"/>
                  </a:lnTo>
                  <a:lnTo>
                    <a:pt x="1208" y="1893"/>
                  </a:lnTo>
                  <a:lnTo>
                    <a:pt x="1229" y="1900"/>
                  </a:lnTo>
                  <a:lnTo>
                    <a:pt x="1229" y="1900"/>
                  </a:lnTo>
                  <a:close/>
                  <a:moveTo>
                    <a:pt x="1498" y="1730"/>
                  </a:moveTo>
                  <a:lnTo>
                    <a:pt x="1498" y="1730"/>
                  </a:lnTo>
                  <a:lnTo>
                    <a:pt x="1495" y="1734"/>
                  </a:lnTo>
                  <a:lnTo>
                    <a:pt x="1493" y="1738"/>
                  </a:lnTo>
                  <a:lnTo>
                    <a:pt x="1492" y="1744"/>
                  </a:lnTo>
                  <a:lnTo>
                    <a:pt x="1492" y="1747"/>
                  </a:lnTo>
                  <a:lnTo>
                    <a:pt x="1493" y="1749"/>
                  </a:lnTo>
                  <a:lnTo>
                    <a:pt x="1493" y="1749"/>
                  </a:lnTo>
                  <a:lnTo>
                    <a:pt x="1506" y="1748"/>
                  </a:lnTo>
                  <a:lnTo>
                    <a:pt x="1521" y="1747"/>
                  </a:lnTo>
                  <a:lnTo>
                    <a:pt x="1537" y="1745"/>
                  </a:lnTo>
                  <a:lnTo>
                    <a:pt x="1544" y="1742"/>
                  </a:lnTo>
                  <a:lnTo>
                    <a:pt x="1550" y="1741"/>
                  </a:lnTo>
                  <a:lnTo>
                    <a:pt x="1550" y="1741"/>
                  </a:lnTo>
                  <a:lnTo>
                    <a:pt x="1526" y="1734"/>
                  </a:lnTo>
                  <a:lnTo>
                    <a:pt x="1513" y="1731"/>
                  </a:lnTo>
                  <a:lnTo>
                    <a:pt x="1498" y="1730"/>
                  </a:lnTo>
                  <a:lnTo>
                    <a:pt x="1498" y="1730"/>
                  </a:lnTo>
                  <a:close/>
                  <a:moveTo>
                    <a:pt x="1540" y="1766"/>
                  </a:moveTo>
                  <a:lnTo>
                    <a:pt x="1540" y="1766"/>
                  </a:lnTo>
                  <a:lnTo>
                    <a:pt x="1569" y="1762"/>
                  </a:lnTo>
                  <a:lnTo>
                    <a:pt x="1599" y="1758"/>
                  </a:lnTo>
                  <a:lnTo>
                    <a:pt x="1599" y="1758"/>
                  </a:lnTo>
                  <a:lnTo>
                    <a:pt x="1593" y="1754"/>
                  </a:lnTo>
                  <a:lnTo>
                    <a:pt x="1587" y="1751"/>
                  </a:lnTo>
                  <a:lnTo>
                    <a:pt x="1582" y="1749"/>
                  </a:lnTo>
                  <a:lnTo>
                    <a:pt x="1576" y="1748"/>
                  </a:lnTo>
                  <a:lnTo>
                    <a:pt x="1562" y="1749"/>
                  </a:lnTo>
                  <a:lnTo>
                    <a:pt x="1548" y="1751"/>
                  </a:lnTo>
                  <a:lnTo>
                    <a:pt x="1520" y="1756"/>
                  </a:lnTo>
                  <a:lnTo>
                    <a:pt x="1506" y="1758"/>
                  </a:lnTo>
                  <a:lnTo>
                    <a:pt x="1495" y="1758"/>
                  </a:lnTo>
                  <a:lnTo>
                    <a:pt x="1495" y="1758"/>
                  </a:lnTo>
                  <a:lnTo>
                    <a:pt x="1498" y="1763"/>
                  </a:lnTo>
                  <a:lnTo>
                    <a:pt x="1502" y="1766"/>
                  </a:lnTo>
                  <a:lnTo>
                    <a:pt x="1507" y="1769"/>
                  </a:lnTo>
                  <a:lnTo>
                    <a:pt x="1512" y="1770"/>
                  </a:lnTo>
                  <a:lnTo>
                    <a:pt x="1526" y="1769"/>
                  </a:lnTo>
                  <a:lnTo>
                    <a:pt x="1540" y="1766"/>
                  </a:lnTo>
                  <a:lnTo>
                    <a:pt x="1540" y="1766"/>
                  </a:lnTo>
                  <a:close/>
                  <a:moveTo>
                    <a:pt x="1614" y="1762"/>
                  </a:moveTo>
                  <a:lnTo>
                    <a:pt x="1614" y="1762"/>
                  </a:lnTo>
                  <a:lnTo>
                    <a:pt x="1590" y="1769"/>
                  </a:lnTo>
                  <a:lnTo>
                    <a:pt x="1565" y="1773"/>
                  </a:lnTo>
                  <a:lnTo>
                    <a:pt x="1537" y="1778"/>
                  </a:lnTo>
                  <a:lnTo>
                    <a:pt x="1506" y="1779"/>
                  </a:lnTo>
                  <a:lnTo>
                    <a:pt x="1506" y="1779"/>
                  </a:lnTo>
                  <a:lnTo>
                    <a:pt x="1503" y="1785"/>
                  </a:lnTo>
                  <a:lnTo>
                    <a:pt x="1500" y="1790"/>
                  </a:lnTo>
                  <a:lnTo>
                    <a:pt x="1498" y="1794"/>
                  </a:lnTo>
                  <a:lnTo>
                    <a:pt x="1498" y="1796"/>
                  </a:lnTo>
                  <a:lnTo>
                    <a:pt x="1499" y="1796"/>
                  </a:lnTo>
                  <a:lnTo>
                    <a:pt x="1499" y="1796"/>
                  </a:lnTo>
                  <a:lnTo>
                    <a:pt x="1506" y="1796"/>
                  </a:lnTo>
                  <a:lnTo>
                    <a:pt x="1512" y="1797"/>
                  </a:lnTo>
                  <a:lnTo>
                    <a:pt x="1517" y="1800"/>
                  </a:lnTo>
                  <a:lnTo>
                    <a:pt x="1520" y="1803"/>
                  </a:lnTo>
                  <a:lnTo>
                    <a:pt x="1527" y="1810"/>
                  </a:lnTo>
                  <a:lnTo>
                    <a:pt x="1531" y="1820"/>
                  </a:lnTo>
                  <a:lnTo>
                    <a:pt x="1531" y="1820"/>
                  </a:lnTo>
                  <a:lnTo>
                    <a:pt x="1527" y="1825"/>
                  </a:lnTo>
                  <a:lnTo>
                    <a:pt x="1524" y="1829"/>
                  </a:lnTo>
                  <a:lnTo>
                    <a:pt x="1520" y="1841"/>
                  </a:lnTo>
                  <a:lnTo>
                    <a:pt x="1520" y="1841"/>
                  </a:lnTo>
                  <a:lnTo>
                    <a:pt x="1479" y="1846"/>
                  </a:lnTo>
                  <a:lnTo>
                    <a:pt x="1439" y="1851"/>
                  </a:lnTo>
                  <a:lnTo>
                    <a:pt x="1360" y="1855"/>
                  </a:lnTo>
                  <a:lnTo>
                    <a:pt x="1283" y="1858"/>
                  </a:lnTo>
                  <a:lnTo>
                    <a:pt x="1243" y="1860"/>
                  </a:lnTo>
                  <a:lnTo>
                    <a:pt x="1203" y="1863"/>
                  </a:lnTo>
                  <a:lnTo>
                    <a:pt x="1203" y="1863"/>
                  </a:lnTo>
                  <a:lnTo>
                    <a:pt x="1227" y="1867"/>
                  </a:lnTo>
                  <a:lnTo>
                    <a:pt x="1252" y="1873"/>
                  </a:lnTo>
                  <a:lnTo>
                    <a:pt x="1280" y="1880"/>
                  </a:lnTo>
                  <a:lnTo>
                    <a:pt x="1307" y="1886"/>
                  </a:lnTo>
                  <a:lnTo>
                    <a:pt x="1307" y="1886"/>
                  </a:lnTo>
                  <a:lnTo>
                    <a:pt x="1323" y="1887"/>
                  </a:lnTo>
                  <a:lnTo>
                    <a:pt x="1342" y="1888"/>
                  </a:lnTo>
                  <a:lnTo>
                    <a:pt x="1381" y="1888"/>
                  </a:lnTo>
                  <a:lnTo>
                    <a:pt x="1420" y="1887"/>
                  </a:lnTo>
                  <a:lnTo>
                    <a:pt x="1458" y="1884"/>
                  </a:lnTo>
                  <a:lnTo>
                    <a:pt x="1458" y="1884"/>
                  </a:lnTo>
                  <a:lnTo>
                    <a:pt x="1489" y="1881"/>
                  </a:lnTo>
                  <a:lnTo>
                    <a:pt x="1520" y="1879"/>
                  </a:lnTo>
                  <a:lnTo>
                    <a:pt x="1551" y="1874"/>
                  </a:lnTo>
                  <a:lnTo>
                    <a:pt x="1580" y="1867"/>
                  </a:lnTo>
                  <a:lnTo>
                    <a:pt x="1594" y="1863"/>
                  </a:lnTo>
                  <a:lnTo>
                    <a:pt x="1607" y="1859"/>
                  </a:lnTo>
                  <a:lnTo>
                    <a:pt x="1620" y="1853"/>
                  </a:lnTo>
                  <a:lnTo>
                    <a:pt x="1630" y="1846"/>
                  </a:lnTo>
                  <a:lnTo>
                    <a:pt x="1639" y="1838"/>
                  </a:lnTo>
                  <a:lnTo>
                    <a:pt x="1648" y="1829"/>
                  </a:lnTo>
                  <a:lnTo>
                    <a:pt x="1655" y="1820"/>
                  </a:lnTo>
                  <a:lnTo>
                    <a:pt x="1660" y="1808"/>
                  </a:lnTo>
                  <a:lnTo>
                    <a:pt x="1660" y="1808"/>
                  </a:lnTo>
                  <a:lnTo>
                    <a:pt x="1652" y="1794"/>
                  </a:lnTo>
                  <a:lnTo>
                    <a:pt x="1642" y="1782"/>
                  </a:lnTo>
                  <a:lnTo>
                    <a:pt x="1628" y="1770"/>
                  </a:lnTo>
                  <a:lnTo>
                    <a:pt x="1614" y="1762"/>
                  </a:lnTo>
                  <a:lnTo>
                    <a:pt x="1614" y="1762"/>
                  </a:lnTo>
                  <a:close/>
                  <a:moveTo>
                    <a:pt x="383" y="1848"/>
                  </a:moveTo>
                  <a:lnTo>
                    <a:pt x="383" y="1848"/>
                  </a:lnTo>
                  <a:lnTo>
                    <a:pt x="414" y="1866"/>
                  </a:lnTo>
                  <a:lnTo>
                    <a:pt x="443" y="1881"/>
                  </a:lnTo>
                  <a:lnTo>
                    <a:pt x="459" y="1887"/>
                  </a:lnTo>
                  <a:lnTo>
                    <a:pt x="476" y="1894"/>
                  </a:lnTo>
                  <a:lnTo>
                    <a:pt x="492" y="1898"/>
                  </a:lnTo>
                  <a:lnTo>
                    <a:pt x="511" y="1904"/>
                  </a:lnTo>
                  <a:lnTo>
                    <a:pt x="511" y="1904"/>
                  </a:lnTo>
                  <a:lnTo>
                    <a:pt x="543" y="1911"/>
                  </a:lnTo>
                  <a:lnTo>
                    <a:pt x="574" y="1918"/>
                  </a:lnTo>
                  <a:lnTo>
                    <a:pt x="574" y="1918"/>
                  </a:lnTo>
                  <a:lnTo>
                    <a:pt x="605" y="1922"/>
                  </a:lnTo>
                  <a:lnTo>
                    <a:pt x="637" y="1925"/>
                  </a:lnTo>
                  <a:lnTo>
                    <a:pt x="702" y="1929"/>
                  </a:lnTo>
                  <a:lnTo>
                    <a:pt x="702" y="1929"/>
                  </a:lnTo>
                  <a:lnTo>
                    <a:pt x="732" y="1929"/>
                  </a:lnTo>
                  <a:lnTo>
                    <a:pt x="763" y="1926"/>
                  </a:lnTo>
                  <a:lnTo>
                    <a:pt x="824" y="1921"/>
                  </a:lnTo>
                  <a:lnTo>
                    <a:pt x="824" y="1921"/>
                  </a:lnTo>
                  <a:lnTo>
                    <a:pt x="853" y="1917"/>
                  </a:lnTo>
                  <a:lnTo>
                    <a:pt x="881" y="1911"/>
                  </a:lnTo>
                  <a:lnTo>
                    <a:pt x="936" y="1900"/>
                  </a:lnTo>
                  <a:lnTo>
                    <a:pt x="936" y="1900"/>
                  </a:lnTo>
                  <a:lnTo>
                    <a:pt x="957" y="1894"/>
                  </a:lnTo>
                  <a:lnTo>
                    <a:pt x="978" y="1887"/>
                  </a:lnTo>
                  <a:lnTo>
                    <a:pt x="978" y="1887"/>
                  </a:lnTo>
                  <a:lnTo>
                    <a:pt x="1017" y="1872"/>
                  </a:lnTo>
                  <a:lnTo>
                    <a:pt x="1057" y="1855"/>
                  </a:lnTo>
                  <a:lnTo>
                    <a:pt x="1057" y="1855"/>
                  </a:lnTo>
                  <a:lnTo>
                    <a:pt x="1096" y="1836"/>
                  </a:lnTo>
                  <a:lnTo>
                    <a:pt x="1114" y="1827"/>
                  </a:lnTo>
                  <a:lnTo>
                    <a:pt x="1123" y="1821"/>
                  </a:lnTo>
                  <a:lnTo>
                    <a:pt x="1131" y="1815"/>
                  </a:lnTo>
                  <a:lnTo>
                    <a:pt x="1131" y="1815"/>
                  </a:lnTo>
                  <a:lnTo>
                    <a:pt x="1127" y="1799"/>
                  </a:lnTo>
                  <a:lnTo>
                    <a:pt x="1126" y="1790"/>
                  </a:lnTo>
                  <a:lnTo>
                    <a:pt x="1121" y="1783"/>
                  </a:lnTo>
                  <a:lnTo>
                    <a:pt x="1121" y="1783"/>
                  </a:lnTo>
                  <a:lnTo>
                    <a:pt x="1117" y="1793"/>
                  </a:lnTo>
                  <a:lnTo>
                    <a:pt x="1112" y="1803"/>
                  </a:lnTo>
                  <a:lnTo>
                    <a:pt x="1104" y="1811"/>
                  </a:lnTo>
                  <a:lnTo>
                    <a:pt x="1097" y="1817"/>
                  </a:lnTo>
                  <a:lnTo>
                    <a:pt x="1097" y="1817"/>
                  </a:lnTo>
                  <a:lnTo>
                    <a:pt x="1089" y="1821"/>
                  </a:lnTo>
                  <a:lnTo>
                    <a:pt x="1079" y="1824"/>
                  </a:lnTo>
                  <a:lnTo>
                    <a:pt x="1071" y="1827"/>
                  </a:lnTo>
                  <a:lnTo>
                    <a:pt x="1060" y="1828"/>
                  </a:lnTo>
                  <a:lnTo>
                    <a:pt x="1039" y="1828"/>
                  </a:lnTo>
                  <a:lnTo>
                    <a:pt x="1017" y="1825"/>
                  </a:lnTo>
                  <a:lnTo>
                    <a:pt x="973" y="1818"/>
                  </a:lnTo>
                  <a:lnTo>
                    <a:pt x="951" y="1817"/>
                  </a:lnTo>
                  <a:lnTo>
                    <a:pt x="933" y="1815"/>
                  </a:lnTo>
                  <a:lnTo>
                    <a:pt x="933" y="1815"/>
                  </a:lnTo>
                  <a:lnTo>
                    <a:pt x="916" y="1818"/>
                  </a:lnTo>
                  <a:lnTo>
                    <a:pt x="898" y="1821"/>
                  </a:lnTo>
                  <a:lnTo>
                    <a:pt x="898" y="1821"/>
                  </a:lnTo>
                  <a:lnTo>
                    <a:pt x="867" y="1825"/>
                  </a:lnTo>
                  <a:lnTo>
                    <a:pt x="867" y="1825"/>
                  </a:lnTo>
                  <a:lnTo>
                    <a:pt x="838" y="1832"/>
                  </a:lnTo>
                  <a:lnTo>
                    <a:pt x="811" y="1839"/>
                  </a:lnTo>
                  <a:lnTo>
                    <a:pt x="759" y="1856"/>
                  </a:lnTo>
                  <a:lnTo>
                    <a:pt x="759" y="1856"/>
                  </a:lnTo>
                  <a:lnTo>
                    <a:pt x="738" y="1865"/>
                  </a:lnTo>
                  <a:lnTo>
                    <a:pt x="717" y="1873"/>
                  </a:lnTo>
                  <a:lnTo>
                    <a:pt x="717" y="1873"/>
                  </a:lnTo>
                  <a:lnTo>
                    <a:pt x="696" y="1880"/>
                  </a:lnTo>
                  <a:lnTo>
                    <a:pt x="674" y="1884"/>
                  </a:lnTo>
                  <a:lnTo>
                    <a:pt x="651" y="1887"/>
                  </a:lnTo>
                  <a:lnTo>
                    <a:pt x="630" y="1890"/>
                  </a:lnTo>
                  <a:lnTo>
                    <a:pt x="608" y="1890"/>
                  </a:lnTo>
                  <a:lnTo>
                    <a:pt x="586" y="1888"/>
                  </a:lnTo>
                  <a:lnTo>
                    <a:pt x="564" y="1884"/>
                  </a:lnTo>
                  <a:lnTo>
                    <a:pt x="543" y="1880"/>
                  </a:lnTo>
                  <a:lnTo>
                    <a:pt x="543" y="1880"/>
                  </a:lnTo>
                  <a:lnTo>
                    <a:pt x="528" y="1876"/>
                  </a:lnTo>
                  <a:lnTo>
                    <a:pt x="513" y="1870"/>
                  </a:lnTo>
                  <a:lnTo>
                    <a:pt x="499" y="1865"/>
                  </a:lnTo>
                  <a:lnTo>
                    <a:pt x="485" y="1858"/>
                  </a:lnTo>
                  <a:lnTo>
                    <a:pt x="474" y="1851"/>
                  </a:lnTo>
                  <a:lnTo>
                    <a:pt x="462" y="1842"/>
                  </a:lnTo>
                  <a:lnTo>
                    <a:pt x="450" y="1834"/>
                  </a:lnTo>
                  <a:lnTo>
                    <a:pt x="439" y="1824"/>
                  </a:lnTo>
                  <a:lnTo>
                    <a:pt x="439" y="1824"/>
                  </a:lnTo>
                  <a:lnTo>
                    <a:pt x="410" y="1800"/>
                  </a:lnTo>
                  <a:lnTo>
                    <a:pt x="398" y="1789"/>
                  </a:lnTo>
                  <a:lnTo>
                    <a:pt x="394" y="1783"/>
                  </a:lnTo>
                  <a:lnTo>
                    <a:pt x="393" y="1776"/>
                  </a:lnTo>
                  <a:lnTo>
                    <a:pt x="393" y="1776"/>
                  </a:lnTo>
                  <a:lnTo>
                    <a:pt x="393" y="1776"/>
                  </a:lnTo>
                  <a:lnTo>
                    <a:pt x="391" y="1775"/>
                  </a:lnTo>
                  <a:lnTo>
                    <a:pt x="391" y="1775"/>
                  </a:lnTo>
                  <a:lnTo>
                    <a:pt x="389" y="1783"/>
                  </a:lnTo>
                  <a:lnTo>
                    <a:pt x="386" y="1792"/>
                  </a:lnTo>
                  <a:lnTo>
                    <a:pt x="384" y="1811"/>
                  </a:lnTo>
                  <a:lnTo>
                    <a:pt x="384" y="1829"/>
                  </a:lnTo>
                  <a:lnTo>
                    <a:pt x="383" y="1848"/>
                  </a:lnTo>
                  <a:lnTo>
                    <a:pt x="383" y="1848"/>
                  </a:lnTo>
                  <a:close/>
                  <a:moveTo>
                    <a:pt x="1467" y="1838"/>
                  </a:moveTo>
                  <a:lnTo>
                    <a:pt x="1467" y="1838"/>
                  </a:lnTo>
                  <a:lnTo>
                    <a:pt x="1481" y="1836"/>
                  </a:lnTo>
                  <a:lnTo>
                    <a:pt x="1498" y="1834"/>
                  </a:lnTo>
                  <a:lnTo>
                    <a:pt x="1506" y="1831"/>
                  </a:lnTo>
                  <a:lnTo>
                    <a:pt x="1513" y="1828"/>
                  </a:lnTo>
                  <a:lnTo>
                    <a:pt x="1517" y="1825"/>
                  </a:lnTo>
                  <a:lnTo>
                    <a:pt x="1519" y="1821"/>
                  </a:lnTo>
                  <a:lnTo>
                    <a:pt x="1519" y="1821"/>
                  </a:lnTo>
                  <a:lnTo>
                    <a:pt x="1519" y="1818"/>
                  </a:lnTo>
                  <a:lnTo>
                    <a:pt x="1517" y="1815"/>
                  </a:lnTo>
                  <a:lnTo>
                    <a:pt x="1510" y="1811"/>
                  </a:lnTo>
                  <a:lnTo>
                    <a:pt x="1502" y="1807"/>
                  </a:lnTo>
                  <a:lnTo>
                    <a:pt x="1492" y="1806"/>
                  </a:lnTo>
                  <a:lnTo>
                    <a:pt x="1492" y="1806"/>
                  </a:lnTo>
                  <a:lnTo>
                    <a:pt x="1468" y="1806"/>
                  </a:lnTo>
                  <a:lnTo>
                    <a:pt x="1440" y="1806"/>
                  </a:lnTo>
                  <a:lnTo>
                    <a:pt x="1396" y="1807"/>
                  </a:lnTo>
                  <a:lnTo>
                    <a:pt x="1396" y="1807"/>
                  </a:lnTo>
                  <a:lnTo>
                    <a:pt x="1298" y="1813"/>
                  </a:lnTo>
                  <a:lnTo>
                    <a:pt x="1249" y="1815"/>
                  </a:lnTo>
                  <a:lnTo>
                    <a:pt x="1203" y="1815"/>
                  </a:lnTo>
                  <a:lnTo>
                    <a:pt x="1203" y="1815"/>
                  </a:lnTo>
                  <a:lnTo>
                    <a:pt x="1172" y="1815"/>
                  </a:lnTo>
                  <a:lnTo>
                    <a:pt x="1158" y="1817"/>
                  </a:lnTo>
                  <a:lnTo>
                    <a:pt x="1151" y="1818"/>
                  </a:lnTo>
                  <a:lnTo>
                    <a:pt x="1144" y="1821"/>
                  </a:lnTo>
                  <a:lnTo>
                    <a:pt x="1144" y="1821"/>
                  </a:lnTo>
                  <a:lnTo>
                    <a:pt x="1144" y="1824"/>
                  </a:lnTo>
                  <a:lnTo>
                    <a:pt x="1145" y="1827"/>
                  </a:lnTo>
                  <a:lnTo>
                    <a:pt x="1149" y="1831"/>
                  </a:lnTo>
                  <a:lnTo>
                    <a:pt x="1156" y="1832"/>
                  </a:lnTo>
                  <a:lnTo>
                    <a:pt x="1165" y="1835"/>
                  </a:lnTo>
                  <a:lnTo>
                    <a:pt x="1172" y="1836"/>
                  </a:lnTo>
                  <a:lnTo>
                    <a:pt x="1179" y="1839"/>
                  </a:lnTo>
                  <a:lnTo>
                    <a:pt x="1182" y="1842"/>
                  </a:lnTo>
                  <a:lnTo>
                    <a:pt x="1183" y="1843"/>
                  </a:lnTo>
                  <a:lnTo>
                    <a:pt x="1185" y="1848"/>
                  </a:lnTo>
                  <a:lnTo>
                    <a:pt x="1185" y="1852"/>
                  </a:lnTo>
                  <a:lnTo>
                    <a:pt x="1185" y="1852"/>
                  </a:lnTo>
                  <a:lnTo>
                    <a:pt x="1321" y="1848"/>
                  </a:lnTo>
                  <a:lnTo>
                    <a:pt x="1394" y="1843"/>
                  </a:lnTo>
                  <a:lnTo>
                    <a:pt x="1467" y="1838"/>
                  </a:lnTo>
                  <a:lnTo>
                    <a:pt x="1467" y="1838"/>
                  </a:lnTo>
                  <a:close/>
                  <a:moveTo>
                    <a:pt x="391" y="1893"/>
                  </a:moveTo>
                  <a:lnTo>
                    <a:pt x="391" y="1893"/>
                  </a:lnTo>
                  <a:lnTo>
                    <a:pt x="404" y="1902"/>
                  </a:lnTo>
                  <a:lnTo>
                    <a:pt x="417" y="1912"/>
                  </a:lnTo>
                  <a:lnTo>
                    <a:pt x="432" y="1919"/>
                  </a:lnTo>
                  <a:lnTo>
                    <a:pt x="449" y="1928"/>
                  </a:lnTo>
                  <a:lnTo>
                    <a:pt x="449" y="1928"/>
                  </a:lnTo>
                  <a:lnTo>
                    <a:pt x="491" y="1943"/>
                  </a:lnTo>
                  <a:lnTo>
                    <a:pt x="512" y="1950"/>
                  </a:lnTo>
                  <a:lnTo>
                    <a:pt x="536" y="1954"/>
                  </a:lnTo>
                  <a:lnTo>
                    <a:pt x="536" y="1954"/>
                  </a:lnTo>
                  <a:lnTo>
                    <a:pt x="589" y="1961"/>
                  </a:lnTo>
                  <a:lnTo>
                    <a:pt x="641" y="1967"/>
                  </a:lnTo>
                  <a:lnTo>
                    <a:pt x="690" y="1970"/>
                  </a:lnTo>
                  <a:lnTo>
                    <a:pt x="741" y="1973"/>
                  </a:lnTo>
                  <a:lnTo>
                    <a:pt x="741" y="1973"/>
                  </a:lnTo>
                  <a:lnTo>
                    <a:pt x="765" y="1974"/>
                  </a:lnTo>
                  <a:lnTo>
                    <a:pt x="787" y="1973"/>
                  </a:lnTo>
                  <a:lnTo>
                    <a:pt x="811" y="1971"/>
                  </a:lnTo>
                  <a:lnTo>
                    <a:pt x="835" y="1970"/>
                  </a:lnTo>
                  <a:lnTo>
                    <a:pt x="880" y="1963"/>
                  </a:lnTo>
                  <a:lnTo>
                    <a:pt x="926" y="1953"/>
                  </a:lnTo>
                  <a:lnTo>
                    <a:pt x="970" y="1942"/>
                  </a:lnTo>
                  <a:lnTo>
                    <a:pt x="1010" y="1928"/>
                  </a:lnTo>
                  <a:lnTo>
                    <a:pt x="1050" y="1914"/>
                  </a:lnTo>
                  <a:lnTo>
                    <a:pt x="1086" y="1898"/>
                  </a:lnTo>
                  <a:lnTo>
                    <a:pt x="1086" y="1898"/>
                  </a:lnTo>
                  <a:lnTo>
                    <a:pt x="1104" y="1888"/>
                  </a:lnTo>
                  <a:lnTo>
                    <a:pt x="1113" y="1883"/>
                  </a:lnTo>
                  <a:lnTo>
                    <a:pt x="1120" y="1876"/>
                  </a:lnTo>
                  <a:lnTo>
                    <a:pt x="1126" y="1869"/>
                  </a:lnTo>
                  <a:lnTo>
                    <a:pt x="1130" y="1859"/>
                  </a:lnTo>
                  <a:lnTo>
                    <a:pt x="1133" y="1848"/>
                  </a:lnTo>
                  <a:lnTo>
                    <a:pt x="1133" y="1835"/>
                  </a:lnTo>
                  <a:lnTo>
                    <a:pt x="1133" y="1835"/>
                  </a:lnTo>
                  <a:lnTo>
                    <a:pt x="1131" y="1834"/>
                  </a:lnTo>
                  <a:lnTo>
                    <a:pt x="1131" y="1834"/>
                  </a:lnTo>
                  <a:lnTo>
                    <a:pt x="1131" y="1834"/>
                  </a:lnTo>
                  <a:lnTo>
                    <a:pt x="1062" y="1863"/>
                  </a:lnTo>
                  <a:lnTo>
                    <a:pt x="992" y="1891"/>
                  </a:lnTo>
                  <a:lnTo>
                    <a:pt x="992" y="1891"/>
                  </a:lnTo>
                  <a:lnTo>
                    <a:pt x="966" y="1902"/>
                  </a:lnTo>
                  <a:lnTo>
                    <a:pt x="951" y="1907"/>
                  </a:lnTo>
                  <a:lnTo>
                    <a:pt x="939" y="1911"/>
                  </a:lnTo>
                  <a:lnTo>
                    <a:pt x="939" y="1911"/>
                  </a:lnTo>
                  <a:lnTo>
                    <a:pt x="918" y="1914"/>
                  </a:lnTo>
                  <a:lnTo>
                    <a:pt x="908" y="1917"/>
                  </a:lnTo>
                  <a:lnTo>
                    <a:pt x="898" y="1919"/>
                  </a:lnTo>
                  <a:lnTo>
                    <a:pt x="898" y="1919"/>
                  </a:lnTo>
                  <a:lnTo>
                    <a:pt x="878" y="1925"/>
                  </a:lnTo>
                  <a:lnTo>
                    <a:pt x="859" y="1929"/>
                  </a:lnTo>
                  <a:lnTo>
                    <a:pt x="836" y="1932"/>
                  </a:lnTo>
                  <a:lnTo>
                    <a:pt x="815" y="1935"/>
                  </a:lnTo>
                  <a:lnTo>
                    <a:pt x="769" y="1939"/>
                  </a:lnTo>
                  <a:lnTo>
                    <a:pt x="720" y="1940"/>
                  </a:lnTo>
                  <a:lnTo>
                    <a:pt x="720" y="1940"/>
                  </a:lnTo>
                  <a:lnTo>
                    <a:pt x="718" y="1943"/>
                  </a:lnTo>
                  <a:lnTo>
                    <a:pt x="720" y="1945"/>
                  </a:lnTo>
                  <a:lnTo>
                    <a:pt x="721" y="1945"/>
                  </a:lnTo>
                  <a:lnTo>
                    <a:pt x="720" y="1946"/>
                  </a:lnTo>
                  <a:lnTo>
                    <a:pt x="720" y="1946"/>
                  </a:lnTo>
                  <a:lnTo>
                    <a:pt x="711" y="1945"/>
                  </a:lnTo>
                  <a:lnTo>
                    <a:pt x="702" y="1945"/>
                  </a:lnTo>
                  <a:lnTo>
                    <a:pt x="682" y="1945"/>
                  </a:lnTo>
                  <a:lnTo>
                    <a:pt x="682" y="1945"/>
                  </a:lnTo>
                  <a:lnTo>
                    <a:pt x="685" y="1946"/>
                  </a:lnTo>
                  <a:lnTo>
                    <a:pt x="686" y="1946"/>
                  </a:lnTo>
                  <a:lnTo>
                    <a:pt x="685" y="1946"/>
                  </a:lnTo>
                  <a:lnTo>
                    <a:pt x="685" y="1946"/>
                  </a:lnTo>
                  <a:lnTo>
                    <a:pt x="682" y="1946"/>
                  </a:lnTo>
                  <a:lnTo>
                    <a:pt x="681" y="1946"/>
                  </a:lnTo>
                  <a:lnTo>
                    <a:pt x="679" y="1943"/>
                  </a:lnTo>
                  <a:lnTo>
                    <a:pt x="676" y="1942"/>
                  </a:lnTo>
                  <a:lnTo>
                    <a:pt x="676" y="1942"/>
                  </a:lnTo>
                  <a:lnTo>
                    <a:pt x="637" y="1942"/>
                  </a:lnTo>
                  <a:lnTo>
                    <a:pt x="596" y="1939"/>
                  </a:lnTo>
                  <a:lnTo>
                    <a:pt x="554" y="1933"/>
                  </a:lnTo>
                  <a:lnTo>
                    <a:pt x="515" y="1925"/>
                  </a:lnTo>
                  <a:lnTo>
                    <a:pt x="495" y="1921"/>
                  </a:lnTo>
                  <a:lnTo>
                    <a:pt x="477" y="1915"/>
                  </a:lnTo>
                  <a:lnTo>
                    <a:pt x="459" y="1908"/>
                  </a:lnTo>
                  <a:lnTo>
                    <a:pt x="442" y="1901"/>
                  </a:lnTo>
                  <a:lnTo>
                    <a:pt x="426" y="1894"/>
                  </a:lnTo>
                  <a:lnTo>
                    <a:pt x="411" y="1884"/>
                  </a:lnTo>
                  <a:lnTo>
                    <a:pt x="398" y="1874"/>
                  </a:lnTo>
                  <a:lnTo>
                    <a:pt x="386" y="1865"/>
                  </a:lnTo>
                  <a:lnTo>
                    <a:pt x="386" y="1865"/>
                  </a:lnTo>
                  <a:lnTo>
                    <a:pt x="386" y="1869"/>
                  </a:lnTo>
                  <a:lnTo>
                    <a:pt x="387" y="1873"/>
                  </a:lnTo>
                  <a:lnTo>
                    <a:pt x="390" y="1880"/>
                  </a:lnTo>
                  <a:lnTo>
                    <a:pt x="393" y="1886"/>
                  </a:lnTo>
                  <a:lnTo>
                    <a:pt x="393" y="1888"/>
                  </a:lnTo>
                  <a:lnTo>
                    <a:pt x="391" y="1893"/>
                  </a:lnTo>
                  <a:lnTo>
                    <a:pt x="391" y="1893"/>
                  </a:lnTo>
                  <a:close/>
                  <a:moveTo>
                    <a:pt x="1130" y="1884"/>
                  </a:moveTo>
                  <a:lnTo>
                    <a:pt x="1130" y="1884"/>
                  </a:lnTo>
                  <a:lnTo>
                    <a:pt x="1140" y="1884"/>
                  </a:lnTo>
                  <a:lnTo>
                    <a:pt x="1152" y="1886"/>
                  </a:lnTo>
                  <a:lnTo>
                    <a:pt x="1158" y="1886"/>
                  </a:lnTo>
                  <a:lnTo>
                    <a:pt x="1163" y="1884"/>
                  </a:lnTo>
                  <a:lnTo>
                    <a:pt x="1169" y="1881"/>
                  </a:lnTo>
                  <a:lnTo>
                    <a:pt x="1173" y="1879"/>
                  </a:lnTo>
                  <a:lnTo>
                    <a:pt x="1173" y="1879"/>
                  </a:lnTo>
                  <a:lnTo>
                    <a:pt x="1176" y="1869"/>
                  </a:lnTo>
                  <a:lnTo>
                    <a:pt x="1175" y="1862"/>
                  </a:lnTo>
                  <a:lnTo>
                    <a:pt x="1173" y="1856"/>
                  </a:lnTo>
                  <a:lnTo>
                    <a:pt x="1169" y="1851"/>
                  </a:lnTo>
                  <a:lnTo>
                    <a:pt x="1165" y="1848"/>
                  </a:lnTo>
                  <a:lnTo>
                    <a:pt x="1159" y="1845"/>
                  </a:lnTo>
                  <a:lnTo>
                    <a:pt x="1152" y="1843"/>
                  </a:lnTo>
                  <a:lnTo>
                    <a:pt x="1147" y="1842"/>
                  </a:lnTo>
                  <a:lnTo>
                    <a:pt x="1147" y="1842"/>
                  </a:lnTo>
                  <a:lnTo>
                    <a:pt x="1144" y="1853"/>
                  </a:lnTo>
                  <a:lnTo>
                    <a:pt x="1141" y="1863"/>
                  </a:lnTo>
                  <a:lnTo>
                    <a:pt x="1135" y="1874"/>
                  </a:lnTo>
                  <a:lnTo>
                    <a:pt x="1130" y="1884"/>
                  </a:lnTo>
                  <a:lnTo>
                    <a:pt x="1130" y="1884"/>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cs typeface="+mn-ea"/>
                <a:sym typeface="+mn-lt"/>
              </a:endParaRPr>
            </a:p>
          </p:txBody>
        </p:sp>
        <p:sp>
          <p:nvSpPr>
            <p:cNvPr id="12" name="Freeform 94"/>
            <p:cNvSpPr>
              <a:spLocks noEditPoints="1"/>
            </p:cNvSpPr>
            <p:nvPr/>
          </p:nvSpPr>
          <p:spPr bwMode="auto">
            <a:xfrm>
              <a:off x="3856038" y="366713"/>
              <a:ext cx="136525" cy="119063"/>
            </a:xfrm>
            <a:custGeom>
              <a:avLst/>
              <a:gdLst/>
              <a:ahLst/>
              <a:cxnLst>
                <a:cxn ang="0">
                  <a:pos x="218" y="143"/>
                </a:cxn>
                <a:cxn ang="0">
                  <a:pos x="198" y="181"/>
                </a:cxn>
                <a:cxn ang="0">
                  <a:pos x="176" y="201"/>
                </a:cxn>
                <a:cxn ang="0">
                  <a:pos x="130" y="222"/>
                </a:cxn>
                <a:cxn ang="0">
                  <a:pos x="100" y="226"/>
                </a:cxn>
                <a:cxn ang="0">
                  <a:pos x="64" y="215"/>
                </a:cxn>
                <a:cxn ang="0">
                  <a:pos x="45" y="188"/>
                </a:cxn>
                <a:cxn ang="0">
                  <a:pos x="27" y="169"/>
                </a:cxn>
                <a:cxn ang="0">
                  <a:pos x="2" y="141"/>
                </a:cxn>
                <a:cxn ang="0">
                  <a:pos x="5" y="84"/>
                </a:cxn>
                <a:cxn ang="0">
                  <a:pos x="40" y="28"/>
                </a:cxn>
                <a:cxn ang="0">
                  <a:pos x="79" y="14"/>
                </a:cxn>
                <a:cxn ang="0">
                  <a:pos x="107" y="14"/>
                </a:cxn>
                <a:cxn ang="0">
                  <a:pos x="123" y="23"/>
                </a:cxn>
                <a:cxn ang="0">
                  <a:pos x="134" y="23"/>
                </a:cxn>
                <a:cxn ang="0">
                  <a:pos x="151" y="9"/>
                </a:cxn>
                <a:cxn ang="0">
                  <a:pos x="186" y="0"/>
                </a:cxn>
                <a:cxn ang="0">
                  <a:pos x="200" y="6"/>
                </a:cxn>
                <a:cxn ang="0">
                  <a:pos x="242" y="21"/>
                </a:cxn>
                <a:cxn ang="0">
                  <a:pos x="257" y="70"/>
                </a:cxn>
                <a:cxn ang="0">
                  <a:pos x="250" y="98"/>
                </a:cxn>
                <a:cxn ang="0">
                  <a:pos x="221" y="120"/>
                </a:cxn>
                <a:cxn ang="0">
                  <a:pos x="175" y="9"/>
                </a:cxn>
                <a:cxn ang="0">
                  <a:pos x="142" y="28"/>
                </a:cxn>
                <a:cxn ang="0">
                  <a:pos x="121" y="31"/>
                </a:cxn>
                <a:cxn ang="0">
                  <a:pos x="104" y="23"/>
                </a:cxn>
                <a:cxn ang="0">
                  <a:pos x="73" y="24"/>
                </a:cxn>
                <a:cxn ang="0">
                  <a:pos x="38" y="39"/>
                </a:cxn>
                <a:cxn ang="0">
                  <a:pos x="17" y="72"/>
                </a:cxn>
                <a:cxn ang="0">
                  <a:pos x="10" y="114"/>
                </a:cxn>
                <a:cxn ang="0">
                  <a:pos x="19" y="159"/>
                </a:cxn>
                <a:cxn ang="0">
                  <a:pos x="44" y="163"/>
                </a:cxn>
                <a:cxn ang="0">
                  <a:pos x="57" y="193"/>
                </a:cxn>
                <a:cxn ang="0">
                  <a:pos x="73" y="211"/>
                </a:cxn>
                <a:cxn ang="0">
                  <a:pos x="114" y="218"/>
                </a:cxn>
                <a:cxn ang="0">
                  <a:pos x="137" y="209"/>
                </a:cxn>
                <a:cxn ang="0">
                  <a:pos x="180" y="186"/>
                </a:cxn>
                <a:cxn ang="0">
                  <a:pos x="203" y="163"/>
                </a:cxn>
                <a:cxn ang="0">
                  <a:pos x="208" y="131"/>
                </a:cxn>
                <a:cxn ang="0">
                  <a:pos x="214" y="115"/>
                </a:cxn>
                <a:cxn ang="0">
                  <a:pos x="239" y="97"/>
                </a:cxn>
                <a:cxn ang="0">
                  <a:pos x="246" y="83"/>
                </a:cxn>
                <a:cxn ang="0">
                  <a:pos x="245" y="48"/>
                </a:cxn>
                <a:cxn ang="0">
                  <a:pos x="222" y="75"/>
                </a:cxn>
                <a:cxn ang="0">
                  <a:pos x="196" y="77"/>
                </a:cxn>
                <a:cxn ang="0">
                  <a:pos x="186" y="107"/>
                </a:cxn>
                <a:cxn ang="0">
                  <a:pos x="179" y="125"/>
                </a:cxn>
                <a:cxn ang="0">
                  <a:pos x="148" y="139"/>
                </a:cxn>
                <a:cxn ang="0">
                  <a:pos x="123" y="132"/>
                </a:cxn>
                <a:cxn ang="0">
                  <a:pos x="152" y="131"/>
                </a:cxn>
                <a:cxn ang="0">
                  <a:pos x="165" y="128"/>
                </a:cxn>
                <a:cxn ang="0">
                  <a:pos x="177" y="101"/>
                </a:cxn>
                <a:cxn ang="0">
                  <a:pos x="190" y="70"/>
                </a:cxn>
                <a:cxn ang="0">
                  <a:pos x="221" y="65"/>
                </a:cxn>
                <a:cxn ang="0">
                  <a:pos x="231" y="48"/>
                </a:cxn>
                <a:cxn ang="0">
                  <a:pos x="219" y="17"/>
                </a:cxn>
                <a:cxn ang="0">
                  <a:pos x="198" y="14"/>
                </a:cxn>
              </a:cxnLst>
              <a:rect l="0" t="0" r="r" b="b"/>
              <a:pathLst>
                <a:path w="257" h="226">
                  <a:moveTo>
                    <a:pt x="221" y="120"/>
                  </a:moveTo>
                  <a:lnTo>
                    <a:pt x="221" y="120"/>
                  </a:lnTo>
                  <a:lnTo>
                    <a:pt x="219" y="132"/>
                  </a:lnTo>
                  <a:lnTo>
                    <a:pt x="218" y="143"/>
                  </a:lnTo>
                  <a:lnTo>
                    <a:pt x="215" y="155"/>
                  </a:lnTo>
                  <a:lnTo>
                    <a:pt x="210" y="164"/>
                  </a:lnTo>
                  <a:lnTo>
                    <a:pt x="204" y="173"/>
                  </a:lnTo>
                  <a:lnTo>
                    <a:pt x="198" y="181"/>
                  </a:lnTo>
                  <a:lnTo>
                    <a:pt x="191" y="188"/>
                  </a:lnTo>
                  <a:lnTo>
                    <a:pt x="183" y="197"/>
                  </a:lnTo>
                  <a:lnTo>
                    <a:pt x="183" y="197"/>
                  </a:lnTo>
                  <a:lnTo>
                    <a:pt x="176" y="201"/>
                  </a:lnTo>
                  <a:lnTo>
                    <a:pt x="166" y="205"/>
                  </a:lnTo>
                  <a:lnTo>
                    <a:pt x="145" y="215"/>
                  </a:lnTo>
                  <a:lnTo>
                    <a:pt x="145" y="215"/>
                  </a:lnTo>
                  <a:lnTo>
                    <a:pt x="130" y="222"/>
                  </a:lnTo>
                  <a:lnTo>
                    <a:pt x="120" y="225"/>
                  </a:lnTo>
                  <a:lnTo>
                    <a:pt x="120" y="225"/>
                  </a:lnTo>
                  <a:lnTo>
                    <a:pt x="110" y="226"/>
                  </a:lnTo>
                  <a:lnTo>
                    <a:pt x="100" y="226"/>
                  </a:lnTo>
                  <a:lnTo>
                    <a:pt x="90" y="225"/>
                  </a:lnTo>
                  <a:lnTo>
                    <a:pt x="82" y="223"/>
                  </a:lnTo>
                  <a:lnTo>
                    <a:pt x="72" y="219"/>
                  </a:lnTo>
                  <a:lnTo>
                    <a:pt x="64" y="215"/>
                  </a:lnTo>
                  <a:lnTo>
                    <a:pt x="57" y="211"/>
                  </a:lnTo>
                  <a:lnTo>
                    <a:pt x="50" y="205"/>
                  </a:lnTo>
                  <a:lnTo>
                    <a:pt x="50" y="205"/>
                  </a:lnTo>
                  <a:lnTo>
                    <a:pt x="45" y="188"/>
                  </a:lnTo>
                  <a:lnTo>
                    <a:pt x="41" y="173"/>
                  </a:lnTo>
                  <a:lnTo>
                    <a:pt x="41" y="173"/>
                  </a:lnTo>
                  <a:lnTo>
                    <a:pt x="34" y="170"/>
                  </a:lnTo>
                  <a:lnTo>
                    <a:pt x="27" y="169"/>
                  </a:lnTo>
                  <a:lnTo>
                    <a:pt x="12" y="166"/>
                  </a:lnTo>
                  <a:lnTo>
                    <a:pt x="12" y="166"/>
                  </a:lnTo>
                  <a:lnTo>
                    <a:pt x="5" y="153"/>
                  </a:lnTo>
                  <a:lnTo>
                    <a:pt x="2" y="141"/>
                  </a:lnTo>
                  <a:lnTo>
                    <a:pt x="0" y="127"/>
                  </a:lnTo>
                  <a:lnTo>
                    <a:pt x="0" y="114"/>
                  </a:lnTo>
                  <a:lnTo>
                    <a:pt x="2" y="98"/>
                  </a:lnTo>
                  <a:lnTo>
                    <a:pt x="5" y="84"/>
                  </a:lnTo>
                  <a:lnTo>
                    <a:pt x="10" y="54"/>
                  </a:lnTo>
                  <a:lnTo>
                    <a:pt x="10" y="54"/>
                  </a:lnTo>
                  <a:lnTo>
                    <a:pt x="24" y="41"/>
                  </a:lnTo>
                  <a:lnTo>
                    <a:pt x="40" y="28"/>
                  </a:lnTo>
                  <a:lnTo>
                    <a:pt x="50" y="23"/>
                  </a:lnTo>
                  <a:lnTo>
                    <a:pt x="58" y="18"/>
                  </a:lnTo>
                  <a:lnTo>
                    <a:pt x="68" y="16"/>
                  </a:lnTo>
                  <a:lnTo>
                    <a:pt x="79" y="14"/>
                  </a:lnTo>
                  <a:lnTo>
                    <a:pt x="79" y="14"/>
                  </a:lnTo>
                  <a:lnTo>
                    <a:pt x="93" y="13"/>
                  </a:lnTo>
                  <a:lnTo>
                    <a:pt x="102" y="13"/>
                  </a:lnTo>
                  <a:lnTo>
                    <a:pt x="107" y="14"/>
                  </a:lnTo>
                  <a:lnTo>
                    <a:pt x="107" y="14"/>
                  </a:lnTo>
                  <a:lnTo>
                    <a:pt x="113" y="16"/>
                  </a:lnTo>
                  <a:lnTo>
                    <a:pt x="117" y="18"/>
                  </a:lnTo>
                  <a:lnTo>
                    <a:pt x="123" y="23"/>
                  </a:lnTo>
                  <a:lnTo>
                    <a:pt x="127" y="24"/>
                  </a:lnTo>
                  <a:lnTo>
                    <a:pt x="127" y="24"/>
                  </a:lnTo>
                  <a:lnTo>
                    <a:pt x="131" y="23"/>
                  </a:lnTo>
                  <a:lnTo>
                    <a:pt x="134" y="23"/>
                  </a:lnTo>
                  <a:lnTo>
                    <a:pt x="139" y="18"/>
                  </a:lnTo>
                  <a:lnTo>
                    <a:pt x="145" y="13"/>
                  </a:lnTo>
                  <a:lnTo>
                    <a:pt x="151" y="9"/>
                  </a:lnTo>
                  <a:lnTo>
                    <a:pt x="151" y="9"/>
                  </a:lnTo>
                  <a:lnTo>
                    <a:pt x="158" y="4"/>
                  </a:lnTo>
                  <a:lnTo>
                    <a:pt x="166" y="2"/>
                  </a:lnTo>
                  <a:lnTo>
                    <a:pt x="176" y="0"/>
                  </a:lnTo>
                  <a:lnTo>
                    <a:pt x="186" y="0"/>
                  </a:lnTo>
                  <a:lnTo>
                    <a:pt x="186" y="0"/>
                  </a:lnTo>
                  <a:lnTo>
                    <a:pt x="193" y="3"/>
                  </a:lnTo>
                  <a:lnTo>
                    <a:pt x="200" y="6"/>
                  </a:lnTo>
                  <a:lnTo>
                    <a:pt x="200" y="6"/>
                  </a:lnTo>
                  <a:lnTo>
                    <a:pt x="222" y="11"/>
                  </a:lnTo>
                  <a:lnTo>
                    <a:pt x="232" y="14"/>
                  </a:lnTo>
                  <a:lnTo>
                    <a:pt x="242" y="21"/>
                  </a:lnTo>
                  <a:lnTo>
                    <a:pt x="242" y="21"/>
                  </a:lnTo>
                  <a:lnTo>
                    <a:pt x="249" y="38"/>
                  </a:lnTo>
                  <a:lnTo>
                    <a:pt x="253" y="49"/>
                  </a:lnTo>
                  <a:lnTo>
                    <a:pt x="256" y="59"/>
                  </a:lnTo>
                  <a:lnTo>
                    <a:pt x="257" y="70"/>
                  </a:lnTo>
                  <a:lnTo>
                    <a:pt x="257" y="80"/>
                  </a:lnTo>
                  <a:lnTo>
                    <a:pt x="255" y="90"/>
                  </a:lnTo>
                  <a:lnTo>
                    <a:pt x="250" y="98"/>
                  </a:lnTo>
                  <a:lnTo>
                    <a:pt x="250" y="98"/>
                  </a:lnTo>
                  <a:lnTo>
                    <a:pt x="243" y="105"/>
                  </a:lnTo>
                  <a:lnTo>
                    <a:pt x="235" y="110"/>
                  </a:lnTo>
                  <a:lnTo>
                    <a:pt x="228" y="114"/>
                  </a:lnTo>
                  <a:lnTo>
                    <a:pt x="221" y="120"/>
                  </a:lnTo>
                  <a:lnTo>
                    <a:pt x="221" y="120"/>
                  </a:lnTo>
                  <a:close/>
                  <a:moveTo>
                    <a:pt x="183" y="9"/>
                  </a:moveTo>
                  <a:lnTo>
                    <a:pt x="183" y="9"/>
                  </a:lnTo>
                  <a:lnTo>
                    <a:pt x="175" y="9"/>
                  </a:lnTo>
                  <a:lnTo>
                    <a:pt x="166" y="10"/>
                  </a:lnTo>
                  <a:lnTo>
                    <a:pt x="159" y="14"/>
                  </a:lnTo>
                  <a:lnTo>
                    <a:pt x="153" y="18"/>
                  </a:lnTo>
                  <a:lnTo>
                    <a:pt x="142" y="28"/>
                  </a:lnTo>
                  <a:lnTo>
                    <a:pt x="135" y="31"/>
                  </a:lnTo>
                  <a:lnTo>
                    <a:pt x="128" y="32"/>
                  </a:lnTo>
                  <a:lnTo>
                    <a:pt x="128" y="32"/>
                  </a:lnTo>
                  <a:lnTo>
                    <a:pt x="121" y="31"/>
                  </a:lnTo>
                  <a:lnTo>
                    <a:pt x="116" y="27"/>
                  </a:lnTo>
                  <a:lnTo>
                    <a:pt x="110" y="24"/>
                  </a:lnTo>
                  <a:lnTo>
                    <a:pt x="104" y="23"/>
                  </a:lnTo>
                  <a:lnTo>
                    <a:pt x="104" y="23"/>
                  </a:lnTo>
                  <a:lnTo>
                    <a:pt x="97" y="21"/>
                  </a:lnTo>
                  <a:lnTo>
                    <a:pt x="89" y="21"/>
                  </a:lnTo>
                  <a:lnTo>
                    <a:pt x="73" y="24"/>
                  </a:lnTo>
                  <a:lnTo>
                    <a:pt x="73" y="24"/>
                  </a:lnTo>
                  <a:lnTo>
                    <a:pt x="62" y="25"/>
                  </a:lnTo>
                  <a:lnTo>
                    <a:pt x="54" y="30"/>
                  </a:lnTo>
                  <a:lnTo>
                    <a:pt x="45" y="34"/>
                  </a:lnTo>
                  <a:lnTo>
                    <a:pt x="38" y="39"/>
                  </a:lnTo>
                  <a:lnTo>
                    <a:pt x="31" y="47"/>
                  </a:lnTo>
                  <a:lnTo>
                    <a:pt x="26" y="54"/>
                  </a:lnTo>
                  <a:lnTo>
                    <a:pt x="21" y="63"/>
                  </a:lnTo>
                  <a:lnTo>
                    <a:pt x="17" y="72"/>
                  </a:lnTo>
                  <a:lnTo>
                    <a:pt x="14" y="82"/>
                  </a:lnTo>
                  <a:lnTo>
                    <a:pt x="12" y="91"/>
                  </a:lnTo>
                  <a:lnTo>
                    <a:pt x="10" y="103"/>
                  </a:lnTo>
                  <a:lnTo>
                    <a:pt x="10" y="114"/>
                  </a:lnTo>
                  <a:lnTo>
                    <a:pt x="10" y="125"/>
                  </a:lnTo>
                  <a:lnTo>
                    <a:pt x="13" y="136"/>
                  </a:lnTo>
                  <a:lnTo>
                    <a:pt x="14" y="148"/>
                  </a:lnTo>
                  <a:lnTo>
                    <a:pt x="19" y="159"/>
                  </a:lnTo>
                  <a:lnTo>
                    <a:pt x="19" y="159"/>
                  </a:lnTo>
                  <a:lnTo>
                    <a:pt x="31" y="162"/>
                  </a:lnTo>
                  <a:lnTo>
                    <a:pt x="44" y="163"/>
                  </a:lnTo>
                  <a:lnTo>
                    <a:pt x="44" y="163"/>
                  </a:lnTo>
                  <a:lnTo>
                    <a:pt x="50" y="169"/>
                  </a:lnTo>
                  <a:lnTo>
                    <a:pt x="54" y="176"/>
                  </a:lnTo>
                  <a:lnTo>
                    <a:pt x="57" y="184"/>
                  </a:lnTo>
                  <a:lnTo>
                    <a:pt x="57" y="193"/>
                  </a:lnTo>
                  <a:lnTo>
                    <a:pt x="57" y="193"/>
                  </a:lnTo>
                  <a:lnTo>
                    <a:pt x="59" y="200"/>
                  </a:lnTo>
                  <a:lnTo>
                    <a:pt x="65" y="207"/>
                  </a:lnTo>
                  <a:lnTo>
                    <a:pt x="73" y="211"/>
                  </a:lnTo>
                  <a:lnTo>
                    <a:pt x="83" y="215"/>
                  </a:lnTo>
                  <a:lnTo>
                    <a:pt x="93" y="216"/>
                  </a:lnTo>
                  <a:lnTo>
                    <a:pt x="104" y="218"/>
                  </a:lnTo>
                  <a:lnTo>
                    <a:pt x="114" y="218"/>
                  </a:lnTo>
                  <a:lnTo>
                    <a:pt x="123" y="215"/>
                  </a:lnTo>
                  <a:lnTo>
                    <a:pt x="123" y="215"/>
                  </a:lnTo>
                  <a:lnTo>
                    <a:pt x="130" y="214"/>
                  </a:lnTo>
                  <a:lnTo>
                    <a:pt x="137" y="209"/>
                  </a:lnTo>
                  <a:lnTo>
                    <a:pt x="151" y="202"/>
                  </a:lnTo>
                  <a:lnTo>
                    <a:pt x="151" y="202"/>
                  </a:lnTo>
                  <a:lnTo>
                    <a:pt x="166" y="194"/>
                  </a:lnTo>
                  <a:lnTo>
                    <a:pt x="180" y="186"/>
                  </a:lnTo>
                  <a:lnTo>
                    <a:pt x="193" y="174"/>
                  </a:lnTo>
                  <a:lnTo>
                    <a:pt x="198" y="169"/>
                  </a:lnTo>
                  <a:lnTo>
                    <a:pt x="203" y="163"/>
                  </a:lnTo>
                  <a:lnTo>
                    <a:pt x="203" y="163"/>
                  </a:lnTo>
                  <a:lnTo>
                    <a:pt x="204" y="157"/>
                  </a:lnTo>
                  <a:lnTo>
                    <a:pt x="205" y="153"/>
                  </a:lnTo>
                  <a:lnTo>
                    <a:pt x="207" y="142"/>
                  </a:lnTo>
                  <a:lnTo>
                    <a:pt x="208" y="131"/>
                  </a:lnTo>
                  <a:lnTo>
                    <a:pt x="208" y="125"/>
                  </a:lnTo>
                  <a:lnTo>
                    <a:pt x="211" y="120"/>
                  </a:lnTo>
                  <a:lnTo>
                    <a:pt x="211" y="120"/>
                  </a:lnTo>
                  <a:lnTo>
                    <a:pt x="214" y="115"/>
                  </a:lnTo>
                  <a:lnTo>
                    <a:pt x="217" y="111"/>
                  </a:lnTo>
                  <a:lnTo>
                    <a:pt x="226" y="104"/>
                  </a:lnTo>
                  <a:lnTo>
                    <a:pt x="236" y="100"/>
                  </a:lnTo>
                  <a:lnTo>
                    <a:pt x="239" y="97"/>
                  </a:lnTo>
                  <a:lnTo>
                    <a:pt x="243" y="93"/>
                  </a:lnTo>
                  <a:lnTo>
                    <a:pt x="243" y="93"/>
                  </a:lnTo>
                  <a:lnTo>
                    <a:pt x="245" y="89"/>
                  </a:lnTo>
                  <a:lnTo>
                    <a:pt x="246" y="83"/>
                  </a:lnTo>
                  <a:lnTo>
                    <a:pt x="247" y="70"/>
                  </a:lnTo>
                  <a:lnTo>
                    <a:pt x="247" y="58"/>
                  </a:lnTo>
                  <a:lnTo>
                    <a:pt x="245" y="48"/>
                  </a:lnTo>
                  <a:lnTo>
                    <a:pt x="245" y="48"/>
                  </a:lnTo>
                  <a:lnTo>
                    <a:pt x="236" y="61"/>
                  </a:lnTo>
                  <a:lnTo>
                    <a:pt x="233" y="66"/>
                  </a:lnTo>
                  <a:lnTo>
                    <a:pt x="228" y="72"/>
                  </a:lnTo>
                  <a:lnTo>
                    <a:pt x="222" y="75"/>
                  </a:lnTo>
                  <a:lnTo>
                    <a:pt x="215" y="77"/>
                  </a:lnTo>
                  <a:lnTo>
                    <a:pt x="205" y="79"/>
                  </a:lnTo>
                  <a:lnTo>
                    <a:pt x="196" y="77"/>
                  </a:lnTo>
                  <a:lnTo>
                    <a:pt x="196" y="77"/>
                  </a:lnTo>
                  <a:lnTo>
                    <a:pt x="191" y="82"/>
                  </a:lnTo>
                  <a:lnTo>
                    <a:pt x="189" y="86"/>
                  </a:lnTo>
                  <a:lnTo>
                    <a:pt x="187" y="97"/>
                  </a:lnTo>
                  <a:lnTo>
                    <a:pt x="186" y="107"/>
                  </a:lnTo>
                  <a:lnTo>
                    <a:pt x="184" y="113"/>
                  </a:lnTo>
                  <a:lnTo>
                    <a:pt x="183" y="118"/>
                  </a:lnTo>
                  <a:lnTo>
                    <a:pt x="183" y="118"/>
                  </a:lnTo>
                  <a:lnTo>
                    <a:pt x="179" y="125"/>
                  </a:lnTo>
                  <a:lnTo>
                    <a:pt x="172" y="131"/>
                  </a:lnTo>
                  <a:lnTo>
                    <a:pt x="165" y="135"/>
                  </a:lnTo>
                  <a:lnTo>
                    <a:pt x="156" y="138"/>
                  </a:lnTo>
                  <a:lnTo>
                    <a:pt x="148" y="139"/>
                  </a:lnTo>
                  <a:lnTo>
                    <a:pt x="139" y="139"/>
                  </a:lnTo>
                  <a:lnTo>
                    <a:pt x="131" y="136"/>
                  </a:lnTo>
                  <a:lnTo>
                    <a:pt x="123" y="132"/>
                  </a:lnTo>
                  <a:lnTo>
                    <a:pt x="123" y="132"/>
                  </a:lnTo>
                  <a:lnTo>
                    <a:pt x="127" y="131"/>
                  </a:lnTo>
                  <a:lnTo>
                    <a:pt x="131" y="129"/>
                  </a:lnTo>
                  <a:lnTo>
                    <a:pt x="141" y="129"/>
                  </a:lnTo>
                  <a:lnTo>
                    <a:pt x="152" y="131"/>
                  </a:lnTo>
                  <a:lnTo>
                    <a:pt x="156" y="131"/>
                  </a:lnTo>
                  <a:lnTo>
                    <a:pt x="160" y="129"/>
                  </a:lnTo>
                  <a:lnTo>
                    <a:pt x="160" y="129"/>
                  </a:lnTo>
                  <a:lnTo>
                    <a:pt x="165" y="128"/>
                  </a:lnTo>
                  <a:lnTo>
                    <a:pt x="167" y="125"/>
                  </a:lnTo>
                  <a:lnTo>
                    <a:pt x="172" y="118"/>
                  </a:lnTo>
                  <a:lnTo>
                    <a:pt x="175" y="110"/>
                  </a:lnTo>
                  <a:lnTo>
                    <a:pt x="177" y="101"/>
                  </a:lnTo>
                  <a:lnTo>
                    <a:pt x="179" y="93"/>
                  </a:lnTo>
                  <a:lnTo>
                    <a:pt x="180" y="84"/>
                  </a:lnTo>
                  <a:lnTo>
                    <a:pt x="184" y="77"/>
                  </a:lnTo>
                  <a:lnTo>
                    <a:pt x="190" y="70"/>
                  </a:lnTo>
                  <a:lnTo>
                    <a:pt x="190" y="70"/>
                  </a:lnTo>
                  <a:lnTo>
                    <a:pt x="203" y="69"/>
                  </a:lnTo>
                  <a:lnTo>
                    <a:pt x="215" y="66"/>
                  </a:lnTo>
                  <a:lnTo>
                    <a:pt x="221" y="65"/>
                  </a:lnTo>
                  <a:lnTo>
                    <a:pt x="225" y="61"/>
                  </a:lnTo>
                  <a:lnTo>
                    <a:pt x="228" y="55"/>
                  </a:lnTo>
                  <a:lnTo>
                    <a:pt x="231" y="48"/>
                  </a:lnTo>
                  <a:lnTo>
                    <a:pt x="231" y="48"/>
                  </a:lnTo>
                  <a:lnTo>
                    <a:pt x="231" y="39"/>
                  </a:lnTo>
                  <a:lnTo>
                    <a:pt x="228" y="31"/>
                  </a:lnTo>
                  <a:lnTo>
                    <a:pt x="224" y="24"/>
                  </a:lnTo>
                  <a:lnTo>
                    <a:pt x="219" y="17"/>
                  </a:lnTo>
                  <a:lnTo>
                    <a:pt x="219" y="17"/>
                  </a:lnTo>
                  <a:lnTo>
                    <a:pt x="212" y="17"/>
                  </a:lnTo>
                  <a:lnTo>
                    <a:pt x="207" y="17"/>
                  </a:lnTo>
                  <a:lnTo>
                    <a:pt x="198" y="14"/>
                  </a:lnTo>
                  <a:lnTo>
                    <a:pt x="191" y="10"/>
                  </a:lnTo>
                  <a:lnTo>
                    <a:pt x="183" y="9"/>
                  </a:lnTo>
                  <a:lnTo>
                    <a:pt x="183" y="9"/>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cs typeface="+mn-ea"/>
                <a:sym typeface="+mn-lt"/>
              </a:endParaRPr>
            </a:p>
          </p:txBody>
        </p:sp>
        <p:sp>
          <p:nvSpPr>
            <p:cNvPr id="13" name="Freeform 95"/>
            <p:cNvSpPr>
              <a:spLocks noEditPoints="1"/>
            </p:cNvSpPr>
            <p:nvPr/>
          </p:nvSpPr>
          <p:spPr bwMode="auto">
            <a:xfrm>
              <a:off x="3883026" y="581025"/>
              <a:ext cx="101600" cy="92075"/>
            </a:xfrm>
            <a:custGeom>
              <a:avLst/>
              <a:gdLst/>
              <a:ahLst/>
              <a:cxnLst>
                <a:cxn ang="0">
                  <a:pos x="146" y="0"/>
                </a:cxn>
                <a:cxn ang="0">
                  <a:pos x="170" y="10"/>
                </a:cxn>
                <a:cxn ang="0">
                  <a:pos x="188" y="28"/>
                </a:cxn>
                <a:cxn ang="0">
                  <a:pos x="189" y="42"/>
                </a:cxn>
                <a:cxn ang="0">
                  <a:pos x="180" y="66"/>
                </a:cxn>
                <a:cxn ang="0">
                  <a:pos x="168" y="101"/>
                </a:cxn>
                <a:cxn ang="0">
                  <a:pos x="136" y="139"/>
                </a:cxn>
                <a:cxn ang="0">
                  <a:pos x="95" y="167"/>
                </a:cxn>
                <a:cxn ang="0">
                  <a:pos x="58" y="175"/>
                </a:cxn>
                <a:cxn ang="0">
                  <a:pos x="25" y="166"/>
                </a:cxn>
                <a:cxn ang="0">
                  <a:pos x="4" y="145"/>
                </a:cxn>
                <a:cxn ang="0">
                  <a:pos x="0" y="122"/>
                </a:cxn>
                <a:cxn ang="0">
                  <a:pos x="7" y="88"/>
                </a:cxn>
                <a:cxn ang="0">
                  <a:pos x="24" y="59"/>
                </a:cxn>
                <a:cxn ang="0">
                  <a:pos x="66" y="21"/>
                </a:cxn>
                <a:cxn ang="0">
                  <a:pos x="115" y="0"/>
                </a:cxn>
                <a:cxn ang="0">
                  <a:pos x="128" y="1"/>
                </a:cxn>
                <a:cxn ang="0">
                  <a:pos x="139" y="0"/>
                </a:cxn>
                <a:cxn ang="0">
                  <a:pos x="119" y="15"/>
                </a:cxn>
                <a:cxn ang="0">
                  <a:pos x="93" y="20"/>
                </a:cxn>
                <a:cxn ang="0">
                  <a:pos x="65" y="38"/>
                </a:cxn>
                <a:cxn ang="0">
                  <a:pos x="35" y="67"/>
                </a:cxn>
                <a:cxn ang="0">
                  <a:pos x="20" y="93"/>
                </a:cxn>
                <a:cxn ang="0">
                  <a:pos x="14" y="115"/>
                </a:cxn>
                <a:cxn ang="0">
                  <a:pos x="18" y="139"/>
                </a:cxn>
                <a:cxn ang="0">
                  <a:pos x="24" y="146"/>
                </a:cxn>
                <a:cxn ang="0">
                  <a:pos x="25" y="131"/>
                </a:cxn>
                <a:cxn ang="0">
                  <a:pos x="48" y="91"/>
                </a:cxn>
                <a:cxn ang="0">
                  <a:pos x="87" y="49"/>
                </a:cxn>
                <a:cxn ang="0">
                  <a:pos x="132" y="27"/>
                </a:cxn>
                <a:cxn ang="0">
                  <a:pos x="142" y="21"/>
                </a:cxn>
                <a:cxn ang="0">
                  <a:pos x="131" y="15"/>
                </a:cxn>
                <a:cxn ang="0">
                  <a:pos x="108" y="49"/>
                </a:cxn>
                <a:cxn ang="0">
                  <a:pos x="72" y="80"/>
                </a:cxn>
                <a:cxn ang="0">
                  <a:pos x="42" y="119"/>
                </a:cxn>
                <a:cxn ang="0">
                  <a:pos x="35" y="140"/>
                </a:cxn>
                <a:cxn ang="0">
                  <a:pos x="34" y="156"/>
                </a:cxn>
                <a:cxn ang="0">
                  <a:pos x="63" y="163"/>
                </a:cxn>
                <a:cxn ang="0">
                  <a:pos x="81" y="160"/>
                </a:cxn>
                <a:cxn ang="0">
                  <a:pos x="119" y="140"/>
                </a:cxn>
                <a:cxn ang="0">
                  <a:pos x="153" y="100"/>
                </a:cxn>
                <a:cxn ang="0">
                  <a:pos x="167" y="70"/>
                </a:cxn>
                <a:cxn ang="0">
                  <a:pos x="170" y="38"/>
                </a:cxn>
                <a:cxn ang="0">
                  <a:pos x="159" y="35"/>
                </a:cxn>
                <a:cxn ang="0">
                  <a:pos x="122" y="41"/>
                </a:cxn>
              </a:cxnLst>
              <a:rect l="0" t="0" r="r" b="b"/>
              <a:pathLst>
                <a:path w="191" h="175">
                  <a:moveTo>
                    <a:pt x="139" y="0"/>
                  </a:moveTo>
                  <a:lnTo>
                    <a:pt x="139" y="0"/>
                  </a:lnTo>
                  <a:lnTo>
                    <a:pt x="146" y="0"/>
                  </a:lnTo>
                  <a:lnTo>
                    <a:pt x="153" y="3"/>
                  </a:lnTo>
                  <a:lnTo>
                    <a:pt x="161" y="6"/>
                  </a:lnTo>
                  <a:lnTo>
                    <a:pt x="170" y="10"/>
                  </a:lnTo>
                  <a:lnTo>
                    <a:pt x="177" y="15"/>
                  </a:lnTo>
                  <a:lnTo>
                    <a:pt x="184" y="21"/>
                  </a:lnTo>
                  <a:lnTo>
                    <a:pt x="188" y="28"/>
                  </a:lnTo>
                  <a:lnTo>
                    <a:pt x="191" y="34"/>
                  </a:lnTo>
                  <a:lnTo>
                    <a:pt x="191" y="34"/>
                  </a:lnTo>
                  <a:lnTo>
                    <a:pt x="189" y="42"/>
                  </a:lnTo>
                  <a:lnTo>
                    <a:pt x="188" y="50"/>
                  </a:lnTo>
                  <a:lnTo>
                    <a:pt x="184" y="59"/>
                  </a:lnTo>
                  <a:lnTo>
                    <a:pt x="180" y="66"/>
                  </a:lnTo>
                  <a:lnTo>
                    <a:pt x="171" y="83"/>
                  </a:lnTo>
                  <a:lnTo>
                    <a:pt x="168" y="91"/>
                  </a:lnTo>
                  <a:lnTo>
                    <a:pt x="168" y="101"/>
                  </a:lnTo>
                  <a:lnTo>
                    <a:pt x="168" y="101"/>
                  </a:lnTo>
                  <a:lnTo>
                    <a:pt x="147" y="126"/>
                  </a:lnTo>
                  <a:lnTo>
                    <a:pt x="136" y="139"/>
                  </a:lnTo>
                  <a:lnTo>
                    <a:pt x="125" y="150"/>
                  </a:lnTo>
                  <a:lnTo>
                    <a:pt x="111" y="160"/>
                  </a:lnTo>
                  <a:lnTo>
                    <a:pt x="95" y="167"/>
                  </a:lnTo>
                  <a:lnTo>
                    <a:pt x="79" y="173"/>
                  </a:lnTo>
                  <a:lnTo>
                    <a:pt x="58" y="175"/>
                  </a:lnTo>
                  <a:lnTo>
                    <a:pt x="58" y="175"/>
                  </a:lnTo>
                  <a:lnTo>
                    <a:pt x="46" y="174"/>
                  </a:lnTo>
                  <a:lnTo>
                    <a:pt x="35" y="171"/>
                  </a:lnTo>
                  <a:lnTo>
                    <a:pt x="25" y="166"/>
                  </a:lnTo>
                  <a:lnTo>
                    <a:pt x="17" y="160"/>
                  </a:lnTo>
                  <a:lnTo>
                    <a:pt x="10" y="153"/>
                  </a:lnTo>
                  <a:lnTo>
                    <a:pt x="4" y="145"/>
                  </a:lnTo>
                  <a:lnTo>
                    <a:pt x="1" y="135"/>
                  </a:lnTo>
                  <a:lnTo>
                    <a:pt x="0" y="122"/>
                  </a:lnTo>
                  <a:lnTo>
                    <a:pt x="0" y="122"/>
                  </a:lnTo>
                  <a:lnTo>
                    <a:pt x="0" y="115"/>
                  </a:lnTo>
                  <a:lnTo>
                    <a:pt x="1" y="105"/>
                  </a:lnTo>
                  <a:lnTo>
                    <a:pt x="7" y="88"/>
                  </a:lnTo>
                  <a:lnTo>
                    <a:pt x="7" y="88"/>
                  </a:lnTo>
                  <a:lnTo>
                    <a:pt x="14" y="73"/>
                  </a:lnTo>
                  <a:lnTo>
                    <a:pt x="24" y="59"/>
                  </a:lnTo>
                  <a:lnTo>
                    <a:pt x="36" y="45"/>
                  </a:lnTo>
                  <a:lnTo>
                    <a:pt x="51" y="32"/>
                  </a:lnTo>
                  <a:lnTo>
                    <a:pt x="66" y="21"/>
                  </a:lnTo>
                  <a:lnTo>
                    <a:pt x="83" y="11"/>
                  </a:lnTo>
                  <a:lnTo>
                    <a:pt x="100" y="4"/>
                  </a:lnTo>
                  <a:lnTo>
                    <a:pt x="115" y="0"/>
                  </a:lnTo>
                  <a:lnTo>
                    <a:pt x="115" y="0"/>
                  </a:lnTo>
                  <a:lnTo>
                    <a:pt x="121" y="0"/>
                  </a:lnTo>
                  <a:lnTo>
                    <a:pt x="128" y="1"/>
                  </a:lnTo>
                  <a:lnTo>
                    <a:pt x="133" y="1"/>
                  </a:lnTo>
                  <a:lnTo>
                    <a:pt x="139" y="0"/>
                  </a:lnTo>
                  <a:lnTo>
                    <a:pt x="139" y="0"/>
                  </a:lnTo>
                  <a:close/>
                  <a:moveTo>
                    <a:pt x="131" y="15"/>
                  </a:moveTo>
                  <a:lnTo>
                    <a:pt x="131" y="15"/>
                  </a:lnTo>
                  <a:lnTo>
                    <a:pt x="119" y="15"/>
                  </a:lnTo>
                  <a:lnTo>
                    <a:pt x="109" y="15"/>
                  </a:lnTo>
                  <a:lnTo>
                    <a:pt x="101" y="17"/>
                  </a:lnTo>
                  <a:lnTo>
                    <a:pt x="93" y="20"/>
                  </a:lnTo>
                  <a:lnTo>
                    <a:pt x="86" y="24"/>
                  </a:lnTo>
                  <a:lnTo>
                    <a:pt x="79" y="28"/>
                  </a:lnTo>
                  <a:lnTo>
                    <a:pt x="65" y="38"/>
                  </a:lnTo>
                  <a:lnTo>
                    <a:pt x="65" y="38"/>
                  </a:lnTo>
                  <a:lnTo>
                    <a:pt x="49" y="52"/>
                  </a:lnTo>
                  <a:lnTo>
                    <a:pt x="35" y="67"/>
                  </a:lnTo>
                  <a:lnTo>
                    <a:pt x="29" y="76"/>
                  </a:lnTo>
                  <a:lnTo>
                    <a:pt x="24" y="84"/>
                  </a:lnTo>
                  <a:lnTo>
                    <a:pt x="20" y="93"/>
                  </a:lnTo>
                  <a:lnTo>
                    <a:pt x="17" y="102"/>
                  </a:lnTo>
                  <a:lnTo>
                    <a:pt x="17" y="102"/>
                  </a:lnTo>
                  <a:lnTo>
                    <a:pt x="14" y="115"/>
                  </a:lnTo>
                  <a:lnTo>
                    <a:pt x="14" y="128"/>
                  </a:lnTo>
                  <a:lnTo>
                    <a:pt x="15" y="133"/>
                  </a:lnTo>
                  <a:lnTo>
                    <a:pt x="18" y="139"/>
                  </a:lnTo>
                  <a:lnTo>
                    <a:pt x="20" y="143"/>
                  </a:lnTo>
                  <a:lnTo>
                    <a:pt x="24" y="146"/>
                  </a:lnTo>
                  <a:lnTo>
                    <a:pt x="24" y="146"/>
                  </a:lnTo>
                  <a:lnTo>
                    <a:pt x="24" y="142"/>
                  </a:lnTo>
                  <a:lnTo>
                    <a:pt x="24" y="136"/>
                  </a:lnTo>
                  <a:lnTo>
                    <a:pt x="25" y="131"/>
                  </a:lnTo>
                  <a:lnTo>
                    <a:pt x="27" y="123"/>
                  </a:lnTo>
                  <a:lnTo>
                    <a:pt x="27" y="123"/>
                  </a:lnTo>
                  <a:lnTo>
                    <a:pt x="48" y="91"/>
                  </a:lnTo>
                  <a:lnTo>
                    <a:pt x="60" y="76"/>
                  </a:lnTo>
                  <a:lnTo>
                    <a:pt x="73" y="62"/>
                  </a:lnTo>
                  <a:lnTo>
                    <a:pt x="87" y="49"/>
                  </a:lnTo>
                  <a:lnTo>
                    <a:pt x="104" y="39"/>
                  </a:lnTo>
                  <a:lnTo>
                    <a:pt x="122" y="31"/>
                  </a:lnTo>
                  <a:lnTo>
                    <a:pt x="132" y="27"/>
                  </a:lnTo>
                  <a:lnTo>
                    <a:pt x="143" y="24"/>
                  </a:lnTo>
                  <a:lnTo>
                    <a:pt x="143" y="24"/>
                  </a:lnTo>
                  <a:lnTo>
                    <a:pt x="142" y="21"/>
                  </a:lnTo>
                  <a:lnTo>
                    <a:pt x="139" y="18"/>
                  </a:lnTo>
                  <a:lnTo>
                    <a:pt x="131" y="15"/>
                  </a:lnTo>
                  <a:lnTo>
                    <a:pt x="131" y="15"/>
                  </a:lnTo>
                  <a:close/>
                  <a:moveTo>
                    <a:pt x="122" y="41"/>
                  </a:moveTo>
                  <a:lnTo>
                    <a:pt x="122" y="41"/>
                  </a:lnTo>
                  <a:lnTo>
                    <a:pt x="108" y="49"/>
                  </a:lnTo>
                  <a:lnTo>
                    <a:pt x="95" y="59"/>
                  </a:lnTo>
                  <a:lnTo>
                    <a:pt x="83" y="69"/>
                  </a:lnTo>
                  <a:lnTo>
                    <a:pt x="72" y="80"/>
                  </a:lnTo>
                  <a:lnTo>
                    <a:pt x="60" y="93"/>
                  </a:lnTo>
                  <a:lnTo>
                    <a:pt x="51" y="105"/>
                  </a:lnTo>
                  <a:lnTo>
                    <a:pt x="42" y="119"/>
                  </a:lnTo>
                  <a:lnTo>
                    <a:pt x="34" y="135"/>
                  </a:lnTo>
                  <a:lnTo>
                    <a:pt x="34" y="135"/>
                  </a:lnTo>
                  <a:lnTo>
                    <a:pt x="35" y="140"/>
                  </a:lnTo>
                  <a:lnTo>
                    <a:pt x="34" y="146"/>
                  </a:lnTo>
                  <a:lnTo>
                    <a:pt x="34" y="156"/>
                  </a:lnTo>
                  <a:lnTo>
                    <a:pt x="34" y="156"/>
                  </a:lnTo>
                  <a:lnTo>
                    <a:pt x="42" y="160"/>
                  </a:lnTo>
                  <a:lnTo>
                    <a:pt x="53" y="161"/>
                  </a:lnTo>
                  <a:lnTo>
                    <a:pt x="63" y="163"/>
                  </a:lnTo>
                  <a:lnTo>
                    <a:pt x="73" y="161"/>
                  </a:lnTo>
                  <a:lnTo>
                    <a:pt x="73" y="161"/>
                  </a:lnTo>
                  <a:lnTo>
                    <a:pt x="81" y="160"/>
                  </a:lnTo>
                  <a:lnTo>
                    <a:pt x="90" y="159"/>
                  </a:lnTo>
                  <a:lnTo>
                    <a:pt x="104" y="150"/>
                  </a:lnTo>
                  <a:lnTo>
                    <a:pt x="119" y="140"/>
                  </a:lnTo>
                  <a:lnTo>
                    <a:pt x="132" y="128"/>
                  </a:lnTo>
                  <a:lnTo>
                    <a:pt x="143" y="115"/>
                  </a:lnTo>
                  <a:lnTo>
                    <a:pt x="153" y="100"/>
                  </a:lnTo>
                  <a:lnTo>
                    <a:pt x="161" y="84"/>
                  </a:lnTo>
                  <a:lnTo>
                    <a:pt x="167" y="70"/>
                  </a:lnTo>
                  <a:lnTo>
                    <a:pt x="167" y="70"/>
                  </a:lnTo>
                  <a:lnTo>
                    <a:pt x="168" y="62"/>
                  </a:lnTo>
                  <a:lnTo>
                    <a:pt x="168" y="53"/>
                  </a:lnTo>
                  <a:lnTo>
                    <a:pt x="170" y="38"/>
                  </a:lnTo>
                  <a:lnTo>
                    <a:pt x="170" y="38"/>
                  </a:lnTo>
                  <a:lnTo>
                    <a:pt x="164" y="36"/>
                  </a:lnTo>
                  <a:lnTo>
                    <a:pt x="159" y="35"/>
                  </a:lnTo>
                  <a:lnTo>
                    <a:pt x="147" y="35"/>
                  </a:lnTo>
                  <a:lnTo>
                    <a:pt x="135" y="36"/>
                  </a:lnTo>
                  <a:lnTo>
                    <a:pt x="122" y="41"/>
                  </a:lnTo>
                  <a:lnTo>
                    <a:pt x="122" y="41"/>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cs typeface="+mn-ea"/>
                <a:sym typeface="+mn-lt"/>
              </a:endParaRPr>
            </a:p>
          </p:txBody>
        </p:sp>
        <p:sp>
          <p:nvSpPr>
            <p:cNvPr id="14" name="Freeform 96"/>
            <p:cNvSpPr>
              <a:spLocks noEditPoints="1"/>
            </p:cNvSpPr>
            <p:nvPr/>
          </p:nvSpPr>
          <p:spPr bwMode="auto">
            <a:xfrm>
              <a:off x="3887788" y="690563"/>
              <a:ext cx="134938" cy="139700"/>
            </a:xfrm>
            <a:custGeom>
              <a:avLst/>
              <a:gdLst/>
              <a:ahLst/>
              <a:cxnLst>
                <a:cxn ang="0">
                  <a:pos x="226" y="96"/>
                </a:cxn>
                <a:cxn ang="0">
                  <a:pos x="210" y="110"/>
                </a:cxn>
                <a:cxn ang="0">
                  <a:pos x="205" y="163"/>
                </a:cxn>
                <a:cxn ang="0">
                  <a:pos x="177" y="194"/>
                </a:cxn>
                <a:cxn ang="0">
                  <a:pos x="153" y="217"/>
                </a:cxn>
                <a:cxn ang="0">
                  <a:pos x="140" y="240"/>
                </a:cxn>
                <a:cxn ang="0">
                  <a:pos x="92" y="261"/>
                </a:cxn>
                <a:cxn ang="0">
                  <a:pos x="49" y="263"/>
                </a:cxn>
                <a:cxn ang="0">
                  <a:pos x="32" y="242"/>
                </a:cxn>
                <a:cxn ang="0">
                  <a:pos x="17" y="198"/>
                </a:cxn>
                <a:cxn ang="0">
                  <a:pos x="15" y="183"/>
                </a:cxn>
                <a:cxn ang="0">
                  <a:pos x="0" y="152"/>
                </a:cxn>
                <a:cxn ang="0">
                  <a:pos x="8" y="124"/>
                </a:cxn>
                <a:cxn ang="0">
                  <a:pos x="39" y="79"/>
                </a:cxn>
                <a:cxn ang="0">
                  <a:pos x="55" y="61"/>
                </a:cxn>
                <a:cxn ang="0">
                  <a:pos x="102" y="52"/>
                </a:cxn>
                <a:cxn ang="0">
                  <a:pos x="137" y="61"/>
                </a:cxn>
                <a:cxn ang="0">
                  <a:pos x="158" y="55"/>
                </a:cxn>
                <a:cxn ang="0">
                  <a:pos x="174" y="17"/>
                </a:cxn>
                <a:cxn ang="0">
                  <a:pos x="205" y="0"/>
                </a:cxn>
                <a:cxn ang="0">
                  <a:pos x="237" y="10"/>
                </a:cxn>
                <a:cxn ang="0">
                  <a:pos x="252" y="37"/>
                </a:cxn>
                <a:cxn ang="0">
                  <a:pos x="254" y="65"/>
                </a:cxn>
                <a:cxn ang="0">
                  <a:pos x="233" y="23"/>
                </a:cxn>
                <a:cxn ang="0">
                  <a:pos x="199" y="20"/>
                </a:cxn>
                <a:cxn ang="0">
                  <a:pos x="198" y="62"/>
                </a:cxn>
                <a:cxn ang="0">
                  <a:pos x="189" y="89"/>
                </a:cxn>
                <a:cxn ang="0">
                  <a:pos x="171" y="94"/>
                </a:cxn>
                <a:cxn ang="0">
                  <a:pos x="163" y="118"/>
                </a:cxn>
                <a:cxn ang="0">
                  <a:pos x="126" y="129"/>
                </a:cxn>
                <a:cxn ang="0">
                  <a:pos x="118" y="121"/>
                </a:cxn>
                <a:cxn ang="0">
                  <a:pos x="156" y="113"/>
                </a:cxn>
                <a:cxn ang="0">
                  <a:pos x="164" y="89"/>
                </a:cxn>
                <a:cxn ang="0">
                  <a:pos x="188" y="72"/>
                </a:cxn>
                <a:cxn ang="0">
                  <a:pos x="185" y="26"/>
                </a:cxn>
                <a:cxn ang="0">
                  <a:pos x="177" y="31"/>
                </a:cxn>
                <a:cxn ang="0">
                  <a:pos x="157" y="65"/>
                </a:cxn>
                <a:cxn ang="0">
                  <a:pos x="136" y="72"/>
                </a:cxn>
                <a:cxn ang="0">
                  <a:pos x="106" y="61"/>
                </a:cxn>
                <a:cxn ang="0">
                  <a:pos x="52" y="73"/>
                </a:cxn>
                <a:cxn ang="0">
                  <a:pos x="36" y="103"/>
                </a:cxn>
                <a:cxn ang="0">
                  <a:pos x="8" y="141"/>
                </a:cxn>
                <a:cxn ang="0">
                  <a:pos x="12" y="162"/>
                </a:cxn>
                <a:cxn ang="0">
                  <a:pos x="29" y="188"/>
                </a:cxn>
                <a:cxn ang="0">
                  <a:pos x="42" y="239"/>
                </a:cxn>
                <a:cxn ang="0">
                  <a:pos x="60" y="259"/>
                </a:cxn>
                <a:cxn ang="0">
                  <a:pos x="115" y="247"/>
                </a:cxn>
                <a:cxn ang="0">
                  <a:pos x="147" y="205"/>
                </a:cxn>
                <a:cxn ang="0">
                  <a:pos x="179" y="179"/>
                </a:cxn>
                <a:cxn ang="0">
                  <a:pos x="196" y="153"/>
                </a:cxn>
                <a:cxn ang="0">
                  <a:pos x="209" y="93"/>
                </a:cxn>
                <a:cxn ang="0">
                  <a:pos x="241" y="75"/>
                </a:cxn>
                <a:cxn ang="0">
                  <a:pos x="241" y="37"/>
                </a:cxn>
              </a:cxnLst>
              <a:rect l="0" t="0" r="r" b="b"/>
              <a:pathLst>
                <a:path w="255" h="266">
                  <a:moveTo>
                    <a:pt x="245" y="92"/>
                  </a:moveTo>
                  <a:lnTo>
                    <a:pt x="245" y="92"/>
                  </a:lnTo>
                  <a:lnTo>
                    <a:pt x="238" y="94"/>
                  </a:lnTo>
                  <a:lnTo>
                    <a:pt x="231" y="96"/>
                  </a:lnTo>
                  <a:lnTo>
                    <a:pt x="226" y="96"/>
                  </a:lnTo>
                  <a:lnTo>
                    <a:pt x="219" y="99"/>
                  </a:lnTo>
                  <a:lnTo>
                    <a:pt x="219" y="99"/>
                  </a:lnTo>
                  <a:lnTo>
                    <a:pt x="216" y="100"/>
                  </a:lnTo>
                  <a:lnTo>
                    <a:pt x="213" y="103"/>
                  </a:lnTo>
                  <a:lnTo>
                    <a:pt x="210" y="110"/>
                  </a:lnTo>
                  <a:lnTo>
                    <a:pt x="209" y="118"/>
                  </a:lnTo>
                  <a:lnTo>
                    <a:pt x="208" y="127"/>
                  </a:lnTo>
                  <a:lnTo>
                    <a:pt x="209" y="145"/>
                  </a:lnTo>
                  <a:lnTo>
                    <a:pt x="208" y="155"/>
                  </a:lnTo>
                  <a:lnTo>
                    <a:pt x="205" y="163"/>
                  </a:lnTo>
                  <a:lnTo>
                    <a:pt x="205" y="163"/>
                  </a:lnTo>
                  <a:lnTo>
                    <a:pt x="195" y="176"/>
                  </a:lnTo>
                  <a:lnTo>
                    <a:pt x="184" y="188"/>
                  </a:lnTo>
                  <a:lnTo>
                    <a:pt x="184" y="188"/>
                  </a:lnTo>
                  <a:lnTo>
                    <a:pt x="177" y="194"/>
                  </a:lnTo>
                  <a:lnTo>
                    <a:pt x="168" y="198"/>
                  </a:lnTo>
                  <a:lnTo>
                    <a:pt x="163" y="204"/>
                  </a:lnTo>
                  <a:lnTo>
                    <a:pt x="157" y="210"/>
                  </a:lnTo>
                  <a:lnTo>
                    <a:pt x="157" y="210"/>
                  </a:lnTo>
                  <a:lnTo>
                    <a:pt x="153" y="217"/>
                  </a:lnTo>
                  <a:lnTo>
                    <a:pt x="151" y="222"/>
                  </a:lnTo>
                  <a:lnTo>
                    <a:pt x="149" y="229"/>
                  </a:lnTo>
                  <a:lnTo>
                    <a:pt x="146" y="235"/>
                  </a:lnTo>
                  <a:lnTo>
                    <a:pt x="146" y="235"/>
                  </a:lnTo>
                  <a:lnTo>
                    <a:pt x="140" y="240"/>
                  </a:lnTo>
                  <a:lnTo>
                    <a:pt x="135" y="245"/>
                  </a:lnTo>
                  <a:lnTo>
                    <a:pt x="123" y="252"/>
                  </a:lnTo>
                  <a:lnTo>
                    <a:pt x="109" y="257"/>
                  </a:lnTo>
                  <a:lnTo>
                    <a:pt x="92" y="261"/>
                  </a:lnTo>
                  <a:lnTo>
                    <a:pt x="92" y="261"/>
                  </a:lnTo>
                  <a:lnTo>
                    <a:pt x="83" y="264"/>
                  </a:lnTo>
                  <a:lnTo>
                    <a:pt x="73" y="266"/>
                  </a:lnTo>
                  <a:lnTo>
                    <a:pt x="62" y="266"/>
                  </a:lnTo>
                  <a:lnTo>
                    <a:pt x="56" y="264"/>
                  </a:lnTo>
                  <a:lnTo>
                    <a:pt x="49" y="263"/>
                  </a:lnTo>
                  <a:lnTo>
                    <a:pt x="49" y="263"/>
                  </a:lnTo>
                  <a:lnTo>
                    <a:pt x="45" y="259"/>
                  </a:lnTo>
                  <a:lnTo>
                    <a:pt x="39" y="254"/>
                  </a:lnTo>
                  <a:lnTo>
                    <a:pt x="35" y="249"/>
                  </a:lnTo>
                  <a:lnTo>
                    <a:pt x="32" y="242"/>
                  </a:lnTo>
                  <a:lnTo>
                    <a:pt x="25" y="229"/>
                  </a:lnTo>
                  <a:lnTo>
                    <a:pt x="22" y="215"/>
                  </a:lnTo>
                  <a:lnTo>
                    <a:pt x="22" y="215"/>
                  </a:lnTo>
                  <a:lnTo>
                    <a:pt x="18" y="207"/>
                  </a:lnTo>
                  <a:lnTo>
                    <a:pt x="17" y="198"/>
                  </a:lnTo>
                  <a:lnTo>
                    <a:pt x="17" y="198"/>
                  </a:lnTo>
                  <a:lnTo>
                    <a:pt x="17" y="193"/>
                  </a:lnTo>
                  <a:lnTo>
                    <a:pt x="18" y="187"/>
                  </a:lnTo>
                  <a:lnTo>
                    <a:pt x="18" y="187"/>
                  </a:lnTo>
                  <a:lnTo>
                    <a:pt x="15" y="183"/>
                  </a:lnTo>
                  <a:lnTo>
                    <a:pt x="14" y="179"/>
                  </a:lnTo>
                  <a:lnTo>
                    <a:pt x="8" y="170"/>
                  </a:lnTo>
                  <a:lnTo>
                    <a:pt x="3" y="162"/>
                  </a:lnTo>
                  <a:lnTo>
                    <a:pt x="0" y="158"/>
                  </a:lnTo>
                  <a:lnTo>
                    <a:pt x="0" y="152"/>
                  </a:lnTo>
                  <a:lnTo>
                    <a:pt x="0" y="152"/>
                  </a:lnTo>
                  <a:lnTo>
                    <a:pt x="0" y="145"/>
                  </a:lnTo>
                  <a:lnTo>
                    <a:pt x="1" y="138"/>
                  </a:lnTo>
                  <a:lnTo>
                    <a:pt x="4" y="131"/>
                  </a:lnTo>
                  <a:lnTo>
                    <a:pt x="8" y="124"/>
                  </a:lnTo>
                  <a:lnTo>
                    <a:pt x="18" y="113"/>
                  </a:lnTo>
                  <a:lnTo>
                    <a:pt x="28" y="100"/>
                  </a:lnTo>
                  <a:lnTo>
                    <a:pt x="28" y="100"/>
                  </a:lnTo>
                  <a:lnTo>
                    <a:pt x="33" y="90"/>
                  </a:lnTo>
                  <a:lnTo>
                    <a:pt x="39" y="79"/>
                  </a:lnTo>
                  <a:lnTo>
                    <a:pt x="45" y="69"/>
                  </a:lnTo>
                  <a:lnTo>
                    <a:pt x="48" y="65"/>
                  </a:lnTo>
                  <a:lnTo>
                    <a:pt x="50" y="62"/>
                  </a:lnTo>
                  <a:lnTo>
                    <a:pt x="50" y="62"/>
                  </a:lnTo>
                  <a:lnTo>
                    <a:pt x="55" y="61"/>
                  </a:lnTo>
                  <a:lnTo>
                    <a:pt x="59" y="61"/>
                  </a:lnTo>
                  <a:lnTo>
                    <a:pt x="69" y="59"/>
                  </a:lnTo>
                  <a:lnTo>
                    <a:pt x="69" y="59"/>
                  </a:lnTo>
                  <a:lnTo>
                    <a:pt x="91" y="54"/>
                  </a:lnTo>
                  <a:lnTo>
                    <a:pt x="102" y="52"/>
                  </a:lnTo>
                  <a:lnTo>
                    <a:pt x="115" y="52"/>
                  </a:lnTo>
                  <a:lnTo>
                    <a:pt x="115" y="52"/>
                  </a:lnTo>
                  <a:lnTo>
                    <a:pt x="123" y="55"/>
                  </a:lnTo>
                  <a:lnTo>
                    <a:pt x="130" y="58"/>
                  </a:lnTo>
                  <a:lnTo>
                    <a:pt x="137" y="61"/>
                  </a:lnTo>
                  <a:lnTo>
                    <a:pt x="142" y="61"/>
                  </a:lnTo>
                  <a:lnTo>
                    <a:pt x="146" y="61"/>
                  </a:lnTo>
                  <a:lnTo>
                    <a:pt x="146" y="61"/>
                  </a:lnTo>
                  <a:lnTo>
                    <a:pt x="153" y="58"/>
                  </a:lnTo>
                  <a:lnTo>
                    <a:pt x="158" y="55"/>
                  </a:lnTo>
                  <a:lnTo>
                    <a:pt x="163" y="51"/>
                  </a:lnTo>
                  <a:lnTo>
                    <a:pt x="164" y="45"/>
                  </a:lnTo>
                  <a:lnTo>
                    <a:pt x="168" y="33"/>
                  </a:lnTo>
                  <a:lnTo>
                    <a:pt x="174" y="17"/>
                  </a:lnTo>
                  <a:lnTo>
                    <a:pt x="174" y="17"/>
                  </a:lnTo>
                  <a:lnTo>
                    <a:pt x="182" y="13"/>
                  </a:lnTo>
                  <a:lnTo>
                    <a:pt x="191" y="9"/>
                  </a:lnTo>
                  <a:lnTo>
                    <a:pt x="199" y="6"/>
                  </a:lnTo>
                  <a:lnTo>
                    <a:pt x="205" y="0"/>
                  </a:lnTo>
                  <a:lnTo>
                    <a:pt x="205" y="0"/>
                  </a:lnTo>
                  <a:lnTo>
                    <a:pt x="213" y="5"/>
                  </a:lnTo>
                  <a:lnTo>
                    <a:pt x="222" y="6"/>
                  </a:lnTo>
                  <a:lnTo>
                    <a:pt x="230" y="7"/>
                  </a:lnTo>
                  <a:lnTo>
                    <a:pt x="237" y="10"/>
                  </a:lnTo>
                  <a:lnTo>
                    <a:pt x="237" y="10"/>
                  </a:lnTo>
                  <a:lnTo>
                    <a:pt x="238" y="14"/>
                  </a:lnTo>
                  <a:lnTo>
                    <a:pt x="240" y="17"/>
                  </a:lnTo>
                  <a:lnTo>
                    <a:pt x="244" y="24"/>
                  </a:lnTo>
                  <a:lnTo>
                    <a:pt x="250" y="30"/>
                  </a:lnTo>
                  <a:lnTo>
                    <a:pt x="252" y="37"/>
                  </a:lnTo>
                  <a:lnTo>
                    <a:pt x="252" y="37"/>
                  </a:lnTo>
                  <a:lnTo>
                    <a:pt x="255" y="44"/>
                  </a:lnTo>
                  <a:lnTo>
                    <a:pt x="255" y="51"/>
                  </a:lnTo>
                  <a:lnTo>
                    <a:pt x="255" y="58"/>
                  </a:lnTo>
                  <a:lnTo>
                    <a:pt x="254" y="65"/>
                  </a:lnTo>
                  <a:lnTo>
                    <a:pt x="251" y="79"/>
                  </a:lnTo>
                  <a:lnTo>
                    <a:pt x="245" y="92"/>
                  </a:lnTo>
                  <a:lnTo>
                    <a:pt x="245" y="92"/>
                  </a:lnTo>
                  <a:close/>
                  <a:moveTo>
                    <a:pt x="233" y="23"/>
                  </a:moveTo>
                  <a:lnTo>
                    <a:pt x="233" y="23"/>
                  </a:lnTo>
                  <a:lnTo>
                    <a:pt x="223" y="20"/>
                  </a:lnTo>
                  <a:lnTo>
                    <a:pt x="213" y="17"/>
                  </a:lnTo>
                  <a:lnTo>
                    <a:pt x="209" y="17"/>
                  </a:lnTo>
                  <a:lnTo>
                    <a:pt x="203" y="17"/>
                  </a:lnTo>
                  <a:lnTo>
                    <a:pt x="199" y="20"/>
                  </a:lnTo>
                  <a:lnTo>
                    <a:pt x="196" y="23"/>
                  </a:lnTo>
                  <a:lnTo>
                    <a:pt x="196" y="23"/>
                  </a:lnTo>
                  <a:lnTo>
                    <a:pt x="194" y="33"/>
                  </a:lnTo>
                  <a:lnTo>
                    <a:pt x="195" y="42"/>
                  </a:lnTo>
                  <a:lnTo>
                    <a:pt x="198" y="62"/>
                  </a:lnTo>
                  <a:lnTo>
                    <a:pt x="198" y="71"/>
                  </a:lnTo>
                  <a:lnTo>
                    <a:pt x="196" y="79"/>
                  </a:lnTo>
                  <a:lnTo>
                    <a:pt x="195" y="82"/>
                  </a:lnTo>
                  <a:lnTo>
                    <a:pt x="192" y="86"/>
                  </a:lnTo>
                  <a:lnTo>
                    <a:pt x="189" y="89"/>
                  </a:lnTo>
                  <a:lnTo>
                    <a:pt x="185" y="92"/>
                  </a:lnTo>
                  <a:lnTo>
                    <a:pt x="185" y="92"/>
                  </a:lnTo>
                  <a:lnTo>
                    <a:pt x="177" y="92"/>
                  </a:lnTo>
                  <a:lnTo>
                    <a:pt x="171" y="94"/>
                  </a:lnTo>
                  <a:lnTo>
                    <a:pt x="171" y="94"/>
                  </a:lnTo>
                  <a:lnTo>
                    <a:pt x="167" y="100"/>
                  </a:lnTo>
                  <a:lnTo>
                    <a:pt x="165" y="106"/>
                  </a:lnTo>
                  <a:lnTo>
                    <a:pt x="164" y="113"/>
                  </a:lnTo>
                  <a:lnTo>
                    <a:pt x="163" y="118"/>
                  </a:lnTo>
                  <a:lnTo>
                    <a:pt x="163" y="118"/>
                  </a:lnTo>
                  <a:lnTo>
                    <a:pt x="157" y="124"/>
                  </a:lnTo>
                  <a:lnTo>
                    <a:pt x="150" y="127"/>
                  </a:lnTo>
                  <a:lnTo>
                    <a:pt x="143" y="129"/>
                  </a:lnTo>
                  <a:lnTo>
                    <a:pt x="135" y="129"/>
                  </a:lnTo>
                  <a:lnTo>
                    <a:pt x="126" y="129"/>
                  </a:lnTo>
                  <a:lnTo>
                    <a:pt x="118" y="128"/>
                  </a:lnTo>
                  <a:lnTo>
                    <a:pt x="102" y="124"/>
                  </a:lnTo>
                  <a:lnTo>
                    <a:pt x="102" y="124"/>
                  </a:lnTo>
                  <a:lnTo>
                    <a:pt x="109" y="122"/>
                  </a:lnTo>
                  <a:lnTo>
                    <a:pt x="118" y="121"/>
                  </a:lnTo>
                  <a:lnTo>
                    <a:pt x="132" y="121"/>
                  </a:lnTo>
                  <a:lnTo>
                    <a:pt x="139" y="121"/>
                  </a:lnTo>
                  <a:lnTo>
                    <a:pt x="144" y="120"/>
                  </a:lnTo>
                  <a:lnTo>
                    <a:pt x="150" y="117"/>
                  </a:lnTo>
                  <a:lnTo>
                    <a:pt x="156" y="113"/>
                  </a:lnTo>
                  <a:lnTo>
                    <a:pt x="156" y="113"/>
                  </a:lnTo>
                  <a:lnTo>
                    <a:pt x="156" y="104"/>
                  </a:lnTo>
                  <a:lnTo>
                    <a:pt x="157" y="99"/>
                  </a:lnTo>
                  <a:lnTo>
                    <a:pt x="160" y="93"/>
                  </a:lnTo>
                  <a:lnTo>
                    <a:pt x="164" y="89"/>
                  </a:lnTo>
                  <a:lnTo>
                    <a:pt x="168" y="85"/>
                  </a:lnTo>
                  <a:lnTo>
                    <a:pt x="174" y="82"/>
                  </a:lnTo>
                  <a:lnTo>
                    <a:pt x="186" y="79"/>
                  </a:lnTo>
                  <a:lnTo>
                    <a:pt x="186" y="79"/>
                  </a:lnTo>
                  <a:lnTo>
                    <a:pt x="188" y="72"/>
                  </a:lnTo>
                  <a:lnTo>
                    <a:pt x="188" y="65"/>
                  </a:lnTo>
                  <a:lnTo>
                    <a:pt x="186" y="49"/>
                  </a:lnTo>
                  <a:lnTo>
                    <a:pt x="185" y="41"/>
                  </a:lnTo>
                  <a:lnTo>
                    <a:pt x="184" y="34"/>
                  </a:lnTo>
                  <a:lnTo>
                    <a:pt x="185" y="26"/>
                  </a:lnTo>
                  <a:lnTo>
                    <a:pt x="188" y="19"/>
                  </a:lnTo>
                  <a:lnTo>
                    <a:pt x="188" y="19"/>
                  </a:lnTo>
                  <a:lnTo>
                    <a:pt x="184" y="20"/>
                  </a:lnTo>
                  <a:lnTo>
                    <a:pt x="181" y="23"/>
                  </a:lnTo>
                  <a:lnTo>
                    <a:pt x="177" y="31"/>
                  </a:lnTo>
                  <a:lnTo>
                    <a:pt x="174" y="40"/>
                  </a:lnTo>
                  <a:lnTo>
                    <a:pt x="174" y="48"/>
                  </a:lnTo>
                  <a:lnTo>
                    <a:pt x="174" y="48"/>
                  </a:lnTo>
                  <a:lnTo>
                    <a:pt x="165" y="56"/>
                  </a:lnTo>
                  <a:lnTo>
                    <a:pt x="157" y="65"/>
                  </a:lnTo>
                  <a:lnTo>
                    <a:pt x="153" y="68"/>
                  </a:lnTo>
                  <a:lnTo>
                    <a:pt x="149" y="71"/>
                  </a:lnTo>
                  <a:lnTo>
                    <a:pt x="142" y="72"/>
                  </a:lnTo>
                  <a:lnTo>
                    <a:pt x="136" y="72"/>
                  </a:lnTo>
                  <a:lnTo>
                    <a:pt x="136" y="72"/>
                  </a:lnTo>
                  <a:lnTo>
                    <a:pt x="129" y="69"/>
                  </a:lnTo>
                  <a:lnTo>
                    <a:pt x="122" y="66"/>
                  </a:lnTo>
                  <a:lnTo>
                    <a:pt x="115" y="62"/>
                  </a:lnTo>
                  <a:lnTo>
                    <a:pt x="106" y="61"/>
                  </a:lnTo>
                  <a:lnTo>
                    <a:pt x="106" y="61"/>
                  </a:lnTo>
                  <a:lnTo>
                    <a:pt x="99" y="61"/>
                  </a:lnTo>
                  <a:lnTo>
                    <a:pt x="92" y="61"/>
                  </a:lnTo>
                  <a:lnTo>
                    <a:pt x="78" y="65"/>
                  </a:lnTo>
                  <a:lnTo>
                    <a:pt x="66" y="69"/>
                  </a:lnTo>
                  <a:lnTo>
                    <a:pt x="52" y="73"/>
                  </a:lnTo>
                  <a:lnTo>
                    <a:pt x="52" y="73"/>
                  </a:lnTo>
                  <a:lnTo>
                    <a:pt x="52" y="79"/>
                  </a:lnTo>
                  <a:lnTo>
                    <a:pt x="49" y="85"/>
                  </a:lnTo>
                  <a:lnTo>
                    <a:pt x="43" y="94"/>
                  </a:lnTo>
                  <a:lnTo>
                    <a:pt x="36" y="103"/>
                  </a:lnTo>
                  <a:lnTo>
                    <a:pt x="28" y="111"/>
                  </a:lnTo>
                  <a:lnTo>
                    <a:pt x="19" y="121"/>
                  </a:lnTo>
                  <a:lnTo>
                    <a:pt x="12" y="129"/>
                  </a:lnTo>
                  <a:lnTo>
                    <a:pt x="11" y="135"/>
                  </a:lnTo>
                  <a:lnTo>
                    <a:pt x="8" y="141"/>
                  </a:lnTo>
                  <a:lnTo>
                    <a:pt x="8" y="146"/>
                  </a:lnTo>
                  <a:lnTo>
                    <a:pt x="10" y="152"/>
                  </a:lnTo>
                  <a:lnTo>
                    <a:pt x="10" y="152"/>
                  </a:lnTo>
                  <a:lnTo>
                    <a:pt x="11" y="158"/>
                  </a:lnTo>
                  <a:lnTo>
                    <a:pt x="12" y="162"/>
                  </a:lnTo>
                  <a:lnTo>
                    <a:pt x="19" y="170"/>
                  </a:lnTo>
                  <a:lnTo>
                    <a:pt x="25" y="179"/>
                  </a:lnTo>
                  <a:lnTo>
                    <a:pt x="28" y="183"/>
                  </a:lnTo>
                  <a:lnTo>
                    <a:pt x="29" y="188"/>
                  </a:lnTo>
                  <a:lnTo>
                    <a:pt x="29" y="188"/>
                  </a:lnTo>
                  <a:lnTo>
                    <a:pt x="28" y="197"/>
                  </a:lnTo>
                  <a:lnTo>
                    <a:pt x="28" y="207"/>
                  </a:lnTo>
                  <a:lnTo>
                    <a:pt x="29" y="215"/>
                  </a:lnTo>
                  <a:lnTo>
                    <a:pt x="33" y="224"/>
                  </a:lnTo>
                  <a:lnTo>
                    <a:pt x="42" y="239"/>
                  </a:lnTo>
                  <a:lnTo>
                    <a:pt x="52" y="254"/>
                  </a:lnTo>
                  <a:lnTo>
                    <a:pt x="52" y="254"/>
                  </a:lnTo>
                  <a:lnTo>
                    <a:pt x="59" y="254"/>
                  </a:lnTo>
                  <a:lnTo>
                    <a:pt x="62" y="256"/>
                  </a:lnTo>
                  <a:lnTo>
                    <a:pt x="60" y="259"/>
                  </a:lnTo>
                  <a:lnTo>
                    <a:pt x="60" y="259"/>
                  </a:lnTo>
                  <a:lnTo>
                    <a:pt x="88" y="254"/>
                  </a:lnTo>
                  <a:lnTo>
                    <a:pt x="102" y="252"/>
                  </a:lnTo>
                  <a:lnTo>
                    <a:pt x="115" y="247"/>
                  </a:lnTo>
                  <a:lnTo>
                    <a:pt x="115" y="247"/>
                  </a:lnTo>
                  <a:lnTo>
                    <a:pt x="121" y="243"/>
                  </a:lnTo>
                  <a:lnTo>
                    <a:pt x="126" y="239"/>
                  </a:lnTo>
                  <a:lnTo>
                    <a:pt x="130" y="235"/>
                  </a:lnTo>
                  <a:lnTo>
                    <a:pt x="135" y="229"/>
                  </a:lnTo>
                  <a:lnTo>
                    <a:pt x="147" y="205"/>
                  </a:lnTo>
                  <a:lnTo>
                    <a:pt x="147" y="205"/>
                  </a:lnTo>
                  <a:lnTo>
                    <a:pt x="151" y="200"/>
                  </a:lnTo>
                  <a:lnTo>
                    <a:pt x="157" y="194"/>
                  </a:lnTo>
                  <a:lnTo>
                    <a:pt x="168" y="187"/>
                  </a:lnTo>
                  <a:lnTo>
                    <a:pt x="179" y="179"/>
                  </a:lnTo>
                  <a:lnTo>
                    <a:pt x="185" y="174"/>
                  </a:lnTo>
                  <a:lnTo>
                    <a:pt x="191" y="169"/>
                  </a:lnTo>
                  <a:lnTo>
                    <a:pt x="191" y="169"/>
                  </a:lnTo>
                  <a:lnTo>
                    <a:pt x="194" y="162"/>
                  </a:lnTo>
                  <a:lnTo>
                    <a:pt x="196" y="153"/>
                  </a:lnTo>
                  <a:lnTo>
                    <a:pt x="198" y="137"/>
                  </a:lnTo>
                  <a:lnTo>
                    <a:pt x="199" y="118"/>
                  </a:lnTo>
                  <a:lnTo>
                    <a:pt x="201" y="99"/>
                  </a:lnTo>
                  <a:lnTo>
                    <a:pt x="201" y="99"/>
                  </a:lnTo>
                  <a:lnTo>
                    <a:pt x="209" y="93"/>
                  </a:lnTo>
                  <a:lnTo>
                    <a:pt x="219" y="90"/>
                  </a:lnTo>
                  <a:lnTo>
                    <a:pt x="229" y="86"/>
                  </a:lnTo>
                  <a:lnTo>
                    <a:pt x="238" y="83"/>
                  </a:lnTo>
                  <a:lnTo>
                    <a:pt x="238" y="83"/>
                  </a:lnTo>
                  <a:lnTo>
                    <a:pt x="241" y="75"/>
                  </a:lnTo>
                  <a:lnTo>
                    <a:pt x="244" y="66"/>
                  </a:lnTo>
                  <a:lnTo>
                    <a:pt x="244" y="59"/>
                  </a:lnTo>
                  <a:lnTo>
                    <a:pt x="244" y="51"/>
                  </a:lnTo>
                  <a:lnTo>
                    <a:pt x="243" y="44"/>
                  </a:lnTo>
                  <a:lnTo>
                    <a:pt x="241" y="37"/>
                  </a:lnTo>
                  <a:lnTo>
                    <a:pt x="237" y="30"/>
                  </a:lnTo>
                  <a:lnTo>
                    <a:pt x="233" y="23"/>
                  </a:lnTo>
                  <a:lnTo>
                    <a:pt x="233" y="23"/>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cs typeface="+mn-ea"/>
                <a:sym typeface="+mn-lt"/>
              </a:endParaRPr>
            </a:p>
          </p:txBody>
        </p:sp>
      </p:grpSp>
      <p:sp>
        <p:nvSpPr>
          <p:cNvPr id="15" name="Freeform 109"/>
          <p:cNvSpPr>
            <a:spLocks noEditPoints="1"/>
          </p:cNvSpPr>
          <p:nvPr/>
        </p:nvSpPr>
        <p:spPr bwMode="auto">
          <a:xfrm>
            <a:off x="8955107" y="1523987"/>
            <a:ext cx="1530344" cy="1854216"/>
          </a:xfrm>
          <a:custGeom>
            <a:avLst/>
            <a:gdLst/>
            <a:ahLst/>
            <a:cxnLst>
              <a:cxn ang="0">
                <a:pos x="334" y="1907"/>
              </a:cxn>
              <a:cxn ang="0">
                <a:pos x="66" y="2171"/>
              </a:cxn>
              <a:cxn ang="0">
                <a:pos x="245" y="1654"/>
              </a:cxn>
              <a:cxn ang="0">
                <a:pos x="613" y="615"/>
              </a:cxn>
              <a:cxn ang="0">
                <a:pos x="914" y="437"/>
              </a:cxn>
              <a:cxn ang="0">
                <a:pos x="1183" y="518"/>
              </a:cxn>
              <a:cxn ang="0">
                <a:pos x="1300" y="828"/>
              </a:cxn>
              <a:cxn ang="0">
                <a:pos x="1361" y="397"/>
              </a:cxn>
              <a:cxn ang="0">
                <a:pos x="1587" y="8"/>
              </a:cxn>
              <a:cxn ang="0">
                <a:pos x="1644" y="253"/>
              </a:cxn>
              <a:cxn ang="0">
                <a:pos x="1645" y="691"/>
              </a:cxn>
              <a:cxn ang="0">
                <a:pos x="1333" y="1279"/>
              </a:cxn>
              <a:cxn ang="0">
                <a:pos x="936" y="1766"/>
              </a:cxn>
              <a:cxn ang="0">
                <a:pos x="633" y="1720"/>
              </a:cxn>
              <a:cxn ang="0">
                <a:pos x="1659" y="189"/>
              </a:cxn>
              <a:cxn ang="0">
                <a:pos x="1065" y="372"/>
              </a:cxn>
              <a:cxn ang="0">
                <a:pos x="1528" y="571"/>
              </a:cxn>
              <a:cxn ang="0">
                <a:pos x="1031" y="503"/>
              </a:cxn>
              <a:cxn ang="0">
                <a:pos x="1117" y="390"/>
              </a:cxn>
              <a:cxn ang="0">
                <a:pos x="829" y="605"/>
              </a:cxn>
              <a:cxn ang="0">
                <a:pos x="768" y="588"/>
              </a:cxn>
              <a:cxn ang="0">
                <a:pos x="1166" y="550"/>
              </a:cxn>
              <a:cxn ang="0">
                <a:pos x="1100" y="574"/>
              </a:cxn>
              <a:cxn ang="0">
                <a:pos x="1510" y="1014"/>
              </a:cxn>
              <a:cxn ang="0">
                <a:pos x="1512" y="734"/>
              </a:cxn>
              <a:cxn ang="0">
                <a:pos x="1267" y="1087"/>
              </a:cxn>
              <a:cxn ang="0">
                <a:pos x="871" y="689"/>
              </a:cxn>
              <a:cxn ang="0">
                <a:pos x="963" y="606"/>
              </a:cxn>
              <a:cxn ang="0">
                <a:pos x="749" y="609"/>
              </a:cxn>
              <a:cxn ang="0">
                <a:pos x="825" y="622"/>
              </a:cxn>
              <a:cxn ang="0">
                <a:pos x="592" y="758"/>
              </a:cxn>
              <a:cxn ang="0">
                <a:pos x="682" y="620"/>
              </a:cxn>
              <a:cxn ang="0">
                <a:pos x="1257" y="824"/>
              </a:cxn>
              <a:cxn ang="0">
                <a:pos x="1022" y="723"/>
              </a:cxn>
              <a:cxn ang="0">
                <a:pos x="644" y="1206"/>
              </a:cxn>
              <a:cxn ang="0">
                <a:pos x="652" y="713"/>
              </a:cxn>
              <a:cxn ang="0">
                <a:pos x="1071" y="941"/>
              </a:cxn>
              <a:cxn ang="0">
                <a:pos x="723" y="828"/>
              </a:cxn>
              <a:cxn ang="0">
                <a:pos x="940" y="764"/>
              </a:cxn>
              <a:cxn ang="0">
                <a:pos x="727" y="883"/>
              </a:cxn>
              <a:cxn ang="0">
                <a:pos x="849" y="817"/>
              </a:cxn>
              <a:cxn ang="0">
                <a:pos x="606" y="799"/>
              </a:cxn>
              <a:cxn ang="0">
                <a:pos x="1144" y="838"/>
              </a:cxn>
              <a:cxn ang="0">
                <a:pos x="1263" y="842"/>
              </a:cxn>
              <a:cxn ang="0">
                <a:pos x="1117" y="855"/>
              </a:cxn>
              <a:cxn ang="0">
                <a:pos x="728" y="938"/>
              </a:cxn>
              <a:cxn ang="0">
                <a:pos x="789" y="913"/>
              </a:cxn>
              <a:cxn ang="0">
                <a:pos x="999" y="1289"/>
              </a:cxn>
              <a:cxn ang="0">
                <a:pos x="904" y="1299"/>
              </a:cxn>
              <a:cxn ang="0">
                <a:pos x="890" y="943"/>
              </a:cxn>
              <a:cxn ang="0">
                <a:pos x="1286" y="1137"/>
              </a:cxn>
              <a:cxn ang="0">
                <a:pos x="389" y="1330"/>
              </a:cxn>
              <a:cxn ang="0">
                <a:pos x="675" y="1622"/>
              </a:cxn>
              <a:cxn ang="0">
                <a:pos x="1224" y="1410"/>
              </a:cxn>
              <a:cxn ang="0">
                <a:pos x="512" y="1161"/>
              </a:cxn>
              <a:cxn ang="0">
                <a:pos x="1050" y="1650"/>
              </a:cxn>
              <a:cxn ang="0">
                <a:pos x="912" y="1613"/>
              </a:cxn>
              <a:cxn ang="0">
                <a:pos x="716" y="1629"/>
              </a:cxn>
              <a:cxn ang="0">
                <a:pos x="610" y="1648"/>
              </a:cxn>
              <a:cxn ang="0">
                <a:pos x="287" y="1718"/>
              </a:cxn>
              <a:cxn ang="0">
                <a:pos x="179" y="1869"/>
              </a:cxn>
              <a:cxn ang="0">
                <a:pos x="26" y="2075"/>
              </a:cxn>
            </a:cxnLst>
            <a:rect l="0" t="0" r="r" b="b"/>
            <a:pathLst>
              <a:path w="1680" h="2180">
                <a:moveTo>
                  <a:pt x="633" y="1720"/>
                </a:moveTo>
                <a:lnTo>
                  <a:pt x="633" y="1720"/>
                </a:lnTo>
                <a:lnTo>
                  <a:pt x="626" y="1720"/>
                </a:lnTo>
                <a:lnTo>
                  <a:pt x="620" y="1721"/>
                </a:lnTo>
                <a:lnTo>
                  <a:pt x="609" y="1724"/>
                </a:lnTo>
                <a:lnTo>
                  <a:pt x="602" y="1725"/>
                </a:lnTo>
                <a:lnTo>
                  <a:pt x="598" y="1727"/>
                </a:lnTo>
                <a:lnTo>
                  <a:pt x="595" y="1727"/>
                </a:lnTo>
                <a:lnTo>
                  <a:pt x="595" y="1727"/>
                </a:lnTo>
                <a:lnTo>
                  <a:pt x="588" y="1724"/>
                </a:lnTo>
                <a:lnTo>
                  <a:pt x="582" y="1720"/>
                </a:lnTo>
                <a:lnTo>
                  <a:pt x="570" y="1710"/>
                </a:lnTo>
                <a:lnTo>
                  <a:pt x="564" y="1706"/>
                </a:lnTo>
                <a:lnTo>
                  <a:pt x="556" y="1700"/>
                </a:lnTo>
                <a:lnTo>
                  <a:pt x="549" y="1697"/>
                </a:lnTo>
                <a:lnTo>
                  <a:pt x="539" y="1695"/>
                </a:lnTo>
                <a:lnTo>
                  <a:pt x="539" y="1695"/>
                </a:lnTo>
                <a:lnTo>
                  <a:pt x="536" y="1682"/>
                </a:lnTo>
                <a:lnTo>
                  <a:pt x="537" y="1671"/>
                </a:lnTo>
                <a:lnTo>
                  <a:pt x="542" y="1661"/>
                </a:lnTo>
                <a:lnTo>
                  <a:pt x="546" y="1652"/>
                </a:lnTo>
                <a:lnTo>
                  <a:pt x="546" y="1652"/>
                </a:lnTo>
                <a:lnTo>
                  <a:pt x="543" y="1654"/>
                </a:lnTo>
                <a:lnTo>
                  <a:pt x="544" y="1648"/>
                </a:lnTo>
                <a:lnTo>
                  <a:pt x="544" y="1648"/>
                </a:lnTo>
                <a:lnTo>
                  <a:pt x="520" y="1647"/>
                </a:lnTo>
                <a:lnTo>
                  <a:pt x="498" y="1647"/>
                </a:lnTo>
                <a:lnTo>
                  <a:pt x="477" y="1648"/>
                </a:lnTo>
                <a:lnTo>
                  <a:pt x="456" y="1651"/>
                </a:lnTo>
                <a:lnTo>
                  <a:pt x="456" y="1651"/>
                </a:lnTo>
                <a:lnTo>
                  <a:pt x="462" y="1657"/>
                </a:lnTo>
                <a:lnTo>
                  <a:pt x="464" y="1662"/>
                </a:lnTo>
                <a:lnTo>
                  <a:pt x="470" y="1675"/>
                </a:lnTo>
                <a:lnTo>
                  <a:pt x="473" y="1690"/>
                </a:lnTo>
                <a:lnTo>
                  <a:pt x="474" y="1706"/>
                </a:lnTo>
                <a:lnTo>
                  <a:pt x="473" y="1723"/>
                </a:lnTo>
                <a:lnTo>
                  <a:pt x="471" y="1739"/>
                </a:lnTo>
                <a:lnTo>
                  <a:pt x="464" y="1773"/>
                </a:lnTo>
                <a:lnTo>
                  <a:pt x="464" y="1773"/>
                </a:lnTo>
                <a:lnTo>
                  <a:pt x="460" y="1789"/>
                </a:lnTo>
                <a:lnTo>
                  <a:pt x="454" y="1804"/>
                </a:lnTo>
                <a:lnTo>
                  <a:pt x="447" y="1820"/>
                </a:lnTo>
                <a:lnTo>
                  <a:pt x="440" y="1834"/>
                </a:lnTo>
                <a:lnTo>
                  <a:pt x="425" y="1859"/>
                </a:lnTo>
                <a:lnTo>
                  <a:pt x="410" y="1880"/>
                </a:lnTo>
                <a:lnTo>
                  <a:pt x="410" y="1880"/>
                </a:lnTo>
                <a:lnTo>
                  <a:pt x="389" y="1891"/>
                </a:lnTo>
                <a:lnTo>
                  <a:pt x="369" y="1905"/>
                </a:lnTo>
                <a:lnTo>
                  <a:pt x="369" y="1905"/>
                </a:lnTo>
                <a:lnTo>
                  <a:pt x="360" y="1904"/>
                </a:lnTo>
                <a:lnTo>
                  <a:pt x="351" y="1904"/>
                </a:lnTo>
                <a:lnTo>
                  <a:pt x="334" y="1907"/>
                </a:lnTo>
                <a:lnTo>
                  <a:pt x="316" y="1911"/>
                </a:lnTo>
                <a:lnTo>
                  <a:pt x="304" y="1911"/>
                </a:lnTo>
                <a:lnTo>
                  <a:pt x="292" y="1911"/>
                </a:lnTo>
                <a:lnTo>
                  <a:pt x="292" y="1911"/>
                </a:lnTo>
                <a:lnTo>
                  <a:pt x="282" y="1909"/>
                </a:lnTo>
                <a:lnTo>
                  <a:pt x="275" y="1905"/>
                </a:lnTo>
                <a:lnTo>
                  <a:pt x="266" y="1902"/>
                </a:lnTo>
                <a:lnTo>
                  <a:pt x="257" y="1900"/>
                </a:lnTo>
                <a:lnTo>
                  <a:pt x="257" y="1900"/>
                </a:lnTo>
                <a:lnTo>
                  <a:pt x="241" y="1898"/>
                </a:lnTo>
                <a:lnTo>
                  <a:pt x="226" y="1897"/>
                </a:lnTo>
                <a:lnTo>
                  <a:pt x="210" y="1894"/>
                </a:lnTo>
                <a:lnTo>
                  <a:pt x="202" y="1893"/>
                </a:lnTo>
                <a:lnTo>
                  <a:pt x="195" y="1890"/>
                </a:lnTo>
                <a:lnTo>
                  <a:pt x="195" y="1890"/>
                </a:lnTo>
                <a:lnTo>
                  <a:pt x="186" y="1897"/>
                </a:lnTo>
                <a:lnTo>
                  <a:pt x="181" y="1905"/>
                </a:lnTo>
                <a:lnTo>
                  <a:pt x="177" y="1915"/>
                </a:lnTo>
                <a:lnTo>
                  <a:pt x="174" y="1923"/>
                </a:lnTo>
                <a:lnTo>
                  <a:pt x="171" y="1935"/>
                </a:lnTo>
                <a:lnTo>
                  <a:pt x="171" y="1946"/>
                </a:lnTo>
                <a:lnTo>
                  <a:pt x="172" y="1959"/>
                </a:lnTo>
                <a:lnTo>
                  <a:pt x="175" y="1973"/>
                </a:lnTo>
                <a:lnTo>
                  <a:pt x="175" y="1973"/>
                </a:lnTo>
                <a:lnTo>
                  <a:pt x="178" y="1981"/>
                </a:lnTo>
                <a:lnTo>
                  <a:pt x="181" y="1989"/>
                </a:lnTo>
                <a:lnTo>
                  <a:pt x="191" y="2002"/>
                </a:lnTo>
                <a:lnTo>
                  <a:pt x="193" y="2008"/>
                </a:lnTo>
                <a:lnTo>
                  <a:pt x="195" y="2013"/>
                </a:lnTo>
                <a:lnTo>
                  <a:pt x="193" y="2019"/>
                </a:lnTo>
                <a:lnTo>
                  <a:pt x="191" y="2026"/>
                </a:lnTo>
                <a:lnTo>
                  <a:pt x="191" y="2026"/>
                </a:lnTo>
                <a:lnTo>
                  <a:pt x="165" y="2022"/>
                </a:lnTo>
                <a:lnTo>
                  <a:pt x="140" y="2017"/>
                </a:lnTo>
                <a:lnTo>
                  <a:pt x="118" y="2012"/>
                </a:lnTo>
                <a:lnTo>
                  <a:pt x="95" y="2003"/>
                </a:lnTo>
                <a:lnTo>
                  <a:pt x="95" y="2003"/>
                </a:lnTo>
                <a:lnTo>
                  <a:pt x="85" y="2019"/>
                </a:lnTo>
                <a:lnTo>
                  <a:pt x="80" y="2036"/>
                </a:lnTo>
                <a:lnTo>
                  <a:pt x="75" y="2054"/>
                </a:lnTo>
                <a:lnTo>
                  <a:pt x="73" y="2072"/>
                </a:lnTo>
                <a:lnTo>
                  <a:pt x="73" y="2092"/>
                </a:lnTo>
                <a:lnTo>
                  <a:pt x="73" y="2112"/>
                </a:lnTo>
                <a:lnTo>
                  <a:pt x="78" y="2149"/>
                </a:lnTo>
                <a:lnTo>
                  <a:pt x="78" y="2149"/>
                </a:lnTo>
                <a:lnTo>
                  <a:pt x="81" y="2166"/>
                </a:lnTo>
                <a:lnTo>
                  <a:pt x="81" y="2169"/>
                </a:lnTo>
                <a:lnTo>
                  <a:pt x="81" y="2173"/>
                </a:lnTo>
                <a:lnTo>
                  <a:pt x="78" y="2178"/>
                </a:lnTo>
                <a:lnTo>
                  <a:pt x="75" y="2180"/>
                </a:lnTo>
                <a:lnTo>
                  <a:pt x="75" y="2180"/>
                </a:lnTo>
                <a:lnTo>
                  <a:pt x="66" y="2171"/>
                </a:lnTo>
                <a:lnTo>
                  <a:pt x="56" y="2159"/>
                </a:lnTo>
                <a:lnTo>
                  <a:pt x="46" y="2148"/>
                </a:lnTo>
                <a:lnTo>
                  <a:pt x="38" y="2134"/>
                </a:lnTo>
                <a:lnTo>
                  <a:pt x="29" y="2120"/>
                </a:lnTo>
                <a:lnTo>
                  <a:pt x="22" y="2105"/>
                </a:lnTo>
                <a:lnTo>
                  <a:pt x="15" y="2089"/>
                </a:lnTo>
                <a:lnTo>
                  <a:pt x="11" y="2072"/>
                </a:lnTo>
                <a:lnTo>
                  <a:pt x="5" y="2055"/>
                </a:lnTo>
                <a:lnTo>
                  <a:pt x="2" y="2039"/>
                </a:lnTo>
                <a:lnTo>
                  <a:pt x="1" y="2022"/>
                </a:lnTo>
                <a:lnTo>
                  <a:pt x="0" y="2005"/>
                </a:lnTo>
                <a:lnTo>
                  <a:pt x="0" y="1987"/>
                </a:lnTo>
                <a:lnTo>
                  <a:pt x="1" y="1971"/>
                </a:lnTo>
                <a:lnTo>
                  <a:pt x="5" y="1954"/>
                </a:lnTo>
                <a:lnTo>
                  <a:pt x="9" y="1937"/>
                </a:lnTo>
                <a:lnTo>
                  <a:pt x="9" y="1937"/>
                </a:lnTo>
                <a:lnTo>
                  <a:pt x="19" y="1925"/>
                </a:lnTo>
                <a:lnTo>
                  <a:pt x="29" y="1911"/>
                </a:lnTo>
                <a:lnTo>
                  <a:pt x="50" y="1885"/>
                </a:lnTo>
                <a:lnTo>
                  <a:pt x="50" y="1885"/>
                </a:lnTo>
                <a:lnTo>
                  <a:pt x="61" y="1880"/>
                </a:lnTo>
                <a:lnTo>
                  <a:pt x="73" y="1876"/>
                </a:lnTo>
                <a:lnTo>
                  <a:pt x="84" y="1873"/>
                </a:lnTo>
                <a:lnTo>
                  <a:pt x="97" y="1870"/>
                </a:lnTo>
                <a:lnTo>
                  <a:pt x="120" y="1867"/>
                </a:lnTo>
                <a:lnTo>
                  <a:pt x="144" y="1864"/>
                </a:lnTo>
                <a:lnTo>
                  <a:pt x="144" y="1864"/>
                </a:lnTo>
                <a:lnTo>
                  <a:pt x="154" y="1862"/>
                </a:lnTo>
                <a:lnTo>
                  <a:pt x="165" y="1856"/>
                </a:lnTo>
                <a:lnTo>
                  <a:pt x="188" y="1845"/>
                </a:lnTo>
                <a:lnTo>
                  <a:pt x="188" y="1845"/>
                </a:lnTo>
                <a:lnTo>
                  <a:pt x="217" y="1831"/>
                </a:lnTo>
                <a:lnTo>
                  <a:pt x="231" y="1824"/>
                </a:lnTo>
                <a:lnTo>
                  <a:pt x="245" y="1815"/>
                </a:lnTo>
                <a:lnTo>
                  <a:pt x="245" y="1815"/>
                </a:lnTo>
                <a:lnTo>
                  <a:pt x="259" y="1804"/>
                </a:lnTo>
                <a:lnTo>
                  <a:pt x="268" y="1797"/>
                </a:lnTo>
                <a:lnTo>
                  <a:pt x="275" y="1790"/>
                </a:lnTo>
                <a:lnTo>
                  <a:pt x="280" y="1780"/>
                </a:lnTo>
                <a:lnTo>
                  <a:pt x="286" y="1770"/>
                </a:lnTo>
                <a:lnTo>
                  <a:pt x="289" y="1759"/>
                </a:lnTo>
                <a:lnTo>
                  <a:pt x="292" y="1745"/>
                </a:lnTo>
                <a:lnTo>
                  <a:pt x="292" y="1745"/>
                </a:lnTo>
                <a:lnTo>
                  <a:pt x="276" y="1734"/>
                </a:lnTo>
                <a:lnTo>
                  <a:pt x="262" y="1721"/>
                </a:lnTo>
                <a:lnTo>
                  <a:pt x="251" y="1709"/>
                </a:lnTo>
                <a:lnTo>
                  <a:pt x="245" y="1699"/>
                </a:lnTo>
                <a:lnTo>
                  <a:pt x="245" y="1699"/>
                </a:lnTo>
                <a:lnTo>
                  <a:pt x="243" y="1693"/>
                </a:lnTo>
                <a:lnTo>
                  <a:pt x="241" y="1686"/>
                </a:lnTo>
                <a:lnTo>
                  <a:pt x="243" y="1671"/>
                </a:lnTo>
                <a:lnTo>
                  <a:pt x="245" y="1654"/>
                </a:lnTo>
                <a:lnTo>
                  <a:pt x="248" y="1637"/>
                </a:lnTo>
                <a:lnTo>
                  <a:pt x="248" y="1637"/>
                </a:lnTo>
                <a:lnTo>
                  <a:pt x="257" y="1600"/>
                </a:lnTo>
                <a:lnTo>
                  <a:pt x="265" y="1565"/>
                </a:lnTo>
                <a:lnTo>
                  <a:pt x="272" y="1530"/>
                </a:lnTo>
                <a:lnTo>
                  <a:pt x="280" y="1495"/>
                </a:lnTo>
                <a:lnTo>
                  <a:pt x="280" y="1495"/>
                </a:lnTo>
                <a:lnTo>
                  <a:pt x="290" y="1440"/>
                </a:lnTo>
                <a:lnTo>
                  <a:pt x="301" y="1388"/>
                </a:lnTo>
                <a:lnTo>
                  <a:pt x="301" y="1388"/>
                </a:lnTo>
                <a:lnTo>
                  <a:pt x="308" y="1373"/>
                </a:lnTo>
                <a:lnTo>
                  <a:pt x="318" y="1359"/>
                </a:lnTo>
                <a:lnTo>
                  <a:pt x="338" y="1334"/>
                </a:lnTo>
                <a:lnTo>
                  <a:pt x="338" y="1334"/>
                </a:lnTo>
                <a:lnTo>
                  <a:pt x="353" y="1324"/>
                </a:lnTo>
                <a:lnTo>
                  <a:pt x="370" y="1317"/>
                </a:lnTo>
                <a:lnTo>
                  <a:pt x="389" y="1311"/>
                </a:lnTo>
                <a:lnTo>
                  <a:pt x="407" y="1307"/>
                </a:lnTo>
                <a:lnTo>
                  <a:pt x="426" y="1304"/>
                </a:lnTo>
                <a:lnTo>
                  <a:pt x="446" y="1303"/>
                </a:lnTo>
                <a:lnTo>
                  <a:pt x="484" y="1303"/>
                </a:lnTo>
                <a:lnTo>
                  <a:pt x="484" y="1303"/>
                </a:lnTo>
                <a:lnTo>
                  <a:pt x="483" y="1254"/>
                </a:lnTo>
                <a:lnTo>
                  <a:pt x="480" y="1203"/>
                </a:lnTo>
                <a:lnTo>
                  <a:pt x="478" y="1153"/>
                </a:lnTo>
                <a:lnTo>
                  <a:pt x="478" y="1106"/>
                </a:lnTo>
                <a:lnTo>
                  <a:pt x="478" y="1106"/>
                </a:lnTo>
                <a:lnTo>
                  <a:pt x="480" y="1102"/>
                </a:lnTo>
                <a:lnTo>
                  <a:pt x="481" y="1099"/>
                </a:lnTo>
                <a:lnTo>
                  <a:pt x="485" y="1094"/>
                </a:lnTo>
                <a:lnTo>
                  <a:pt x="491" y="1088"/>
                </a:lnTo>
                <a:lnTo>
                  <a:pt x="492" y="1085"/>
                </a:lnTo>
                <a:lnTo>
                  <a:pt x="494" y="1081"/>
                </a:lnTo>
                <a:lnTo>
                  <a:pt x="494" y="1081"/>
                </a:lnTo>
                <a:lnTo>
                  <a:pt x="509" y="1074"/>
                </a:lnTo>
                <a:lnTo>
                  <a:pt x="525" y="1068"/>
                </a:lnTo>
                <a:lnTo>
                  <a:pt x="532" y="1066"/>
                </a:lnTo>
                <a:lnTo>
                  <a:pt x="540" y="1063"/>
                </a:lnTo>
                <a:lnTo>
                  <a:pt x="547" y="1063"/>
                </a:lnTo>
                <a:lnTo>
                  <a:pt x="556" y="1064"/>
                </a:lnTo>
                <a:lnTo>
                  <a:pt x="556" y="1064"/>
                </a:lnTo>
                <a:lnTo>
                  <a:pt x="554" y="988"/>
                </a:lnTo>
                <a:lnTo>
                  <a:pt x="554" y="920"/>
                </a:lnTo>
                <a:lnTo>
                  <a:pt x="553" y="848"/>
                </a:lnTo>
                <a:lnTo>
                  <a:pt x="551" y="771"/>
                </a:lnTo>
                <a:lnTo>
                  <a:pt x="551" y="771"/>
                </a:lnTo>
                <a:lnTo>
                  <a:pt x="560" y="758"/>
                </a:lnTo>
                <a:lnTo>
                  <a:pt x="567" y="744"/>
                </a:lnTo>
                <a:lnTo>
                  <a:pt x="579" y="715"/>
                </a:lnTo>
                <a:lnTo>
                  <a:pt x="591" y="682"/>
                </a:lnTo>
                <a:lnTo>
                  <a:pt x="602" y="649"/>
                </a:lnTo>
                <a:lnTo>
                  <a:pt x="613" y="615"/>
                </a:lnTo>
                <a:lnTo>
                  <a:pt x="624" y="581"/>
                </a:lnTo>
                <a:lnTo>
                  <a:pt x="637" y="549"/>
                </a:lnTo>
                <a:lnTo>
                  <a:pt x="645" y="533"/>
                </a:lnTo>
                <a:lnTo>
                  <a:pt x="652" y="519"/>
                </a:lnTo>
                <a:lnTo>
                  <a:pt x="652" y="519"/>
                </a:lnTo>
                <a:lnTo>
                  <a:pt x="659" y="522"/>
                </a:lnTo>
                <a:lnTo>
                  <a:pt x="666" y="526"/>
                </a:lnTo>
                <a:lnTo>
                  <a:pt x="672" y="531"/>
                </a:lnTo>
                <a:lnTo>
                  <a:pt x="676" y="536"/>
                </a:lnTo>
                <a:lnTo>
                  <a:pt x="685" y="549"/>
                </a:lnTo>
                <a:lnTo>
                  <a:pt x="690" y="563"/>
                </a:lnTo>
                <a:lnTo>
                  <a:pt x="702" y="592"/>
                </a:lnTo>
                <a:lnTo>
                  <a:pt x="707" y="606"/>
                </a:lnTo>
                <a:lnTo>
                  <a:pt x="716" y="619"/>
                </a:lnTo>
                <a:lnTo>
                  <a:pt x="716" y="619"/>
                </a:lnTo>
                <a:lnTo>
                  <a:pt x="717" y="629"/>
                </a:lnTo>
                <a:lnTo>
                  <a:pt x="720" y="640"/>
                </a:lnTo>
                <a:lnTo>
                  <a:pt x="728" y="661"/>
                </a:lnTo>
                <a:lnTo>
                  <a:pt x="728" y="661"/>
                </a:lnTo>
                <a:lnTo>
                  <a:pt x="732" y="639"/>
                </a:lnTo>
                <a:lnTo>
                  <a:pt x="735" y="616"/>
                </a:lnTo>
                <a:lnTo>
                  <a:pt x="738" y="569"/>
                </a:lnTo>
                <a:lnTo>
                  <a:pt x="738" y="569"/>
                </a:lnTo>
                <a:lnTo>
                  <a:pt x="749" y="556"/>
                </a:lnTo>
                <a:lnTo>
                  <a:pt x="762" y="542"/>
                </a:lnTo>
                <a:lnTo>
                  <a:pt x="783" y="510"/>
                </a:lnTo>
                <a:lnTo>
                  <a:pt x="783" y="510"/>
                </a:lnTo>
                <a:lnTo>
                  <a:pt x="803" y="477"/>
                </a:lnTo>
                <a:lnTo>
                  <a:pt x="811" y="462"/>
                </a:lnTo>
                <a:lnTo>
                  <a:pt x="818" y="444"/>
                </a:lnTo>
                <a:lnTo>
                  <a:pt x="818" y="444"/>
                </a:lnTo>
                <a:lnTo>
                  <a:pt x="821" y="442"/>
                </a:lnTo>
                <a:lnTo>
                  <a:pt x="822" y="439"/>
                </a:lnTo>
                <a:lnTo>
                  <a:pt x="826" y="434"/>
                </a:lnTo>
                <a:lnTo>
                  <a:pt x="829" y="428"/>
                </a:lnTo>
                <a:lnTo>
                  <a:pt x="834" y="424"/>
                </a:lnTo>
                <a:lnTo>
                  <a:pt x="834" y="424"/>
                </a:lnTo>
                <a:lnTo>
                  <a:pt x="836" y="414"/>
                </a:lnTo>
                <a:lnTo>
                  <a:pt x="839" y="406"/>
                </a:lnTo>
                <a:lnTo>
                  <a:pt x="848" y="392"/>
                </a:lnTo>
                <a:lnTo>
                  <a:pt x="857" y="378"/>
                </a:lnTo>
                <a:lnTo>
                  <a:pt x="867" y="362"/>
                </a:lnTo>
                <a:lnTo>
                  <a:pt x="867" y="362"/>
                </a:lnTo>
                <a:lnTo>
                  <a:pt x="869" y="362"/>
                </a:lnTo>
                <a:lnTo>
                  <a:pt x="870" y="361"/>
                </a:lnTo>
                <a:lnTo>
                  <a:pt x="870" y="358"/>
                </a:lnTo>
                <a:lnTo>
                  <a:pt x="870" y="358"/>
                </a:lnTo>
                <a:lnTo>
                  <a:pt x="878" y="359"/>
                </a:lnTo>
                <a:lnTo>
                  <a:pt x="885" y="361"/>
                </a:lnTo>
                <a:lnTo>
                  <a:pt x="885" y="361"/>
                </a:lnTo>
                <a:lnTo>
                  <a:pt x="901" y="399"/>
                </a:lnTo>
                <a:lnTo>
                  <a:pt x="914" y="437"/>
                </a:lnTo>
                <a:lnTo>
                  <a:pt x="939" y="518"/>
                </a:lnTo>
                <a:lnTo>
                  <a:pt x="939" y="518"/>
                </a:lnTo>
                <a:lnTo>
                  <a:pt x="942" y="512"/>
                </a:lnTo>
                <a:lnTo>
                  <a:pt x="944" y="508"/>
                </a:lnTo>
                <a:lnTo>
                  <a:pt x="949" y="504"/>
                </a:lnTo>
                <a:lnTo>
                  <a:pt x="951" y="500"/>
                </a:lnTo>
                <a:lnTo>
                  <a:pt x="951" y="500"/>
                </a:lnTo>
                <a:lnTo>
                  <a:pt x="954" y="501"/>
                </a:lnTo>
                <a:lnTo>
                  <a:pt x="956" y="501"/>
                </a:lnTo>
                <a:lnTo>
                  <a:pt x="958" y="503"/>
                </a:lnTo>
                <a:lnTo>
                  <a:pt x="960" y="504"/>
                </a:lnTo>
                <a:lnTo>
                  <a:pt x="960" y="504"/>
                </a:lnTo>
                <a:lnTo>
                  <a:pt x="967" y="497"/>
                </a:lnTo>
                <a:lnTo>
                  <a:pt x="972" y="490"/>
                </a:lnTo>
                <a:lnTo>
                  <a:pt x="984" y="469"/>
                </a:lnTo>
                <a:lnTo>
                  <a:pt x="995" y="446"/>
                </a:lnTo>
                <a:lnTo>
                  <a:pt x="1006" y="424"/>
                </a:lnTo>
                <a:lnTo>
                  <a:pt x="1006" y="424"/>
                </a:lnTo>
                <a:lnTo>
                  <a:pt x="1015" y="411"/>
                </a:lnTo>
                <a:lnTo>
                  <a:pt x="1023" y="400"/>
                </a:lnTo>
                <a:lnTo>
                  <a:pt x="1040" y="376"/>
                </a:lnTo>
                <a:lnTo>
                  <a:pt x="1048" y="365"/>
                </a:lnTo>
                <a:lnTo>
                  <a:pt x="1057" y="354"/>
                </a:lnTo>
                <a:lnTo>
                  <a:pt x="1062" y="341"/>
                </a:lnTo>
                <a:lnTo>
                  <a:pt x="1067" y="328"/>
                </a:lnTo>
                <a:lnTo>
                  <a:pt x="1067" y="328"/>
                </a:lnTo>
                <a:lnTo>
                  <a:pt x="1069" y="331"/>
                </a:lnTo>
                <a:lnTo>
                  <a:pt x="1069" y="328"/>
                </a:lnTo>
                <a:lnTo>
                  <a:pt x="1069" y="327"/>
                </a:lnTo>
                <a:lnTo>
                  <a:pt x="1072" y="328"/>
                </a:lnTo>
                <a:lnTo>
                  <a:pt x="1072" y="328"/>
                </a:lnTo>
                <a:lnTo>
                  <a:pt x="1075" y="317"/>
                </a:lnTo>
                <a:lnTo>
                  <a:pt x="1078" y="312"/>
                </a:lnTo>
                <a:lnTo>
                  <a:pt x="1082" y="305"/>
                </a:lnTo>
                <a:lnTo>
                  <a:pt x="1086" y="299"/>
                </a:lnTo>
                <a:lnTo>
                  <a:pt x="1092" y="295"/>
                </a:lnTo>
                <a:lnTo>
                  <a:pt x="1097" y="292"/>
                </a:lnTo>
                <a:lnTo>
                  <a:pt x="1106" y="292"/>
                </a:lnTo>
                <a:lnTo>
                  <a:pt x="1106" y="292"/>
                </a:lnTo>
                <a:lnTo>
                  <a:pt x="1113" y="305"/>
                </a:lnTo>
                <a:lnTo>
                  <a:pt x="1118" y="319"/>
                </a:lnTo>
                <a:lnTo>
                  <a:pt x="1127" y="350"/>
                </a:lnTo>
                <a:lnTo>
                  <a:pt x="1135" y="379"/>
                </a:lnTo>
                <a:lnTo>
                  <a:pt x="1141" y="394"/>
                </a:lnTo>
                <a:lnTo>
                  <a:pt x="1148" y="407"/>
                </a:lnTo>
                <a:lnTo>
                  <a:pt x="1148" y="407"/>
                </a:lnTo>
                <a:lnTo>
                  <a:pt x="1159" y="456"/>
                </a:lnTo>
                <a:lnTo>
                  <a:pt x="1166" y="479"/>
                </a:lnTo>
                <a:lnTo>
                  <a:pt x="1173" y="500"/>
                </a:lnTo>
                <a:lnTo>
                  <a:pt x="1173" y="500"/>
                </a:lnTo>
                <a:lnTo>
                  <a:pt x="1177" y="510"/>
                </a:lnTo>
                <a:lnTo>
                  <a:pt x="1183" y="518"/>
                </a:lnTo>
                <a:lnTo>
                  <a:pt x="1187" y="526"/>
                </a:lnTo>
                <a:lnTo>
                  <a:pt x="1189" y="535"/>
                </a:lnTo>
                <a:lnTo>
                  <a:pt x="1189" y="535"/>
                </a:lnTo>
                <a:lnTo>
                  <a:pt x="1189" y="539"/>
                </a:lnTo>
                <a:lnTo>
                  <a:pt x="1186" y="545"/>
                </a:lnTo>
                <a:lnTo>
                  <a:pt x="1183" y="549"/>
                </a:lnTo>
                <a:lnTo>
                  <a:pt x="1182" y="554"/>
                </a:lnTo>
                <a:lnTo>
                  <a:pt x="1182" y="554"/>
                </a:lnTo>
                <a:lnTo>
                  <a:pt x="1179" y="564"/>
                </a:lnTo>
                <a:lnTo>
                  <a:pt x="1179" y="576"/>
                </a:lnTo>
                <a:lnTo>
                  <a:pt x="1176" y="598"/>
                </a:lnTo>
                <a:lnTo>
                  <a:pt x="1176" y="608"/>
                </a:lnTo>
                <a:lnTo>
                  <a:pt x="1173" y="618"/>
                </a:lnTo>
                <a:lnTo>
                  <a:pt x="1170" y="626"/>
                </a:lnTo>
                <a:lnTo>
                  <a:pt x="1166" y="635"/>
                </a:lnTo>
                <a:lnTo>
                  <a:pt x="1166" y="635"/>
                </a:lnTo>
                <a:lnTo>
                  <a:pt x="1172" y="629"/>
                </a:lnTo>
                <a:lnTo>
                  <a:pt x="1179" y="620"/>
                </a:lnTo>
                <a:lnTo>
                  <a:pt x="1190" y="604"/>
                </a:lnTo>
                <a:lnTo>
                  <a:pt x="1201" y="583"/>
                </a:lnTo>
                <a:lnTo>
                  <a:pt x="1210" y="563"/>
                </a:lnTo>
                <a:lnTo>
                  <a:pt x="1210" y="563"/>
                </a:lnTo>
                <a:lnTo>
                  <a:pt x="1214" y="563"/>
                </a:lnTo>
                <a:lnTo>
                  <a:pt x="1221" y="562"/>
                </a:lnTo>
                <a:lnTo>
                  <a:pt x="1227" y="560"/>
                </a:lnTo>
                <a:lnTo>
                  <a:pt x="1231" y="560"/>
                </a:lnTo>
                <a:lnTo>
                  <a:pt x="1234" y="563"/>
                </a:lnTo>
                <a:lnTo>
                  <a:pt x="1234" y="563"/>
                </a:lnTo>
                <a:lnTo>
                  <a:pt x="1238" y="576"/>
                </a:lnTo>
                <a:lnTo>
                  <a:pt x="1241" y="591"/>
                </a:lnTo>
                <a:lnTo>
                  <a:pt x="1246" y="626"/>
                </a:lnTo>
                <a:lnTo>
                  <a:pt x="1250" y="660"/>
                </a:lnTo>
                <a:lnTo>
                  <a:pt x="1257" y="688"/>
                </a:lnTo>
                <a:lnTo>
                  <a:pt x="1257" y="688"/>
                </a:lnTo>
                <a:lnTo>
                  <a:pt x="1264" y="715"/>
                </a:lnTo>
                <a:lnTo>
                  <a:pt x="1269" y="726"/>
                </a:lnTo>
                <a:lnTo>
                  <a:pt x="1270" y="741"/>
                </a:lnTo>
                <a:lnTo>
                  <a:pt x="1270" y="741"/>
                </a:lnTo>
                <a:lnTo>
                  <a:pt x="1273" y="752"/>
                </a:lnTo>
                <a:lnTo>
                  <a:pt x="1279" y="764"/>
                </a:lnTo>
                <a:lnTo>
                  <a:pt x="1284" y="774"/>
                </a:lnTo>
                <a:lnTo>
                  <a:pt x="1288" y="786"/>
                </a:lnTo>
                <a:lnTo>
                  <a:pt x="1288" y="786"/>
                </a:lnTo>
                <a:lnTo>
                  <a:pt x="1290" y="792"/>
                </a:lnTo>
                <a:lnTo>
                  <a:pt x="1290" y="799"/>
                </a:lnTo>
                <a:lnTo>
                  <a:pt x="1293" y="811"/>
                </a:lnTo>
                <a:lnTo>
                  <a:pt x="1293" y="811"/>
                </a:lnTo>
                <a:lnTo>
                  <a:pt x="1294" y="816"/>
                </a:lnTo>
                <a:lnTo>
                  <a:pt x="1297" y="820"/>
                </a:lnTo>
                <a:lnTo>
                  <a:pt x="1298" y="824"/>
                </a:lnTo>
                <a:lnTo>
                  <a:pt x="1300" y="828"/>
                </a:lnTo>
                <a:lnTo>
                  <a:pt x="1300" y="828"/>
                </a:lnTo>
                <a:lnTo>
                  <a:pt x="1300" y="842"/>
                </a:lnTo>
                <a:lnTo>
                  <a:pt x="1297" y="859"/>
                </a:lnTo>
                <a:lnTo>
                  <a:pt x="1290" y="890"/>
                </a:lnTo>
                <a:lnTo>
                  <a:pt x="1290" y="890"/>
                </a:lnTo>
                <a:lnTo>
                  <a:pt x="1287" y="904"/>
                </a:lnTo>
                <a:lnTo>
                  <a:pt x="1281" y="918"/>
                </a:lnTo>
                <a:lnTo>
                  <a:pt x="1279" y="932"/>
                </a:lnTo>
                <a:lnTo>
                  <a:pt x="1277" y="948"/>
                </a:lnTo>
                <a:lnTo>
                  <a:pt x="1277" y="948"/>
                </a:lnTo>
                <a:lnTo>
                  <a:pt x="1311" y="928"/>
                </a:lnTo>
                <a:lnTo>
                  <a:pt x="1349" y="904"/>
                </a:lnTo>
                <a:lnTo>
                  <a:pt x="1367" y="891"/>
                </a:lnTo>
                <a:lnTo>
                  <a:pt x="1384" y="877"/>
                </a:lnTo>
                <a:lnTo>
                  <a:pt x="1399" y="863"/>
                </a:lnTo>
                <a:lnTo>
                  <a:pt x="1415" y="848"/>
                </a:lnTo>
                <a:lnTo>
                  <a:pt x="1415" y="848"/>
                </a:lnTo>
                <a:lnTo>
                  <a:pt x="1429" y="830"/>
                </a:lnTo>
                <a:lnTo>
                  <a:pt x="1443" y="810"/>
                </a:lnTo>
                <a:lnTo>
                  <a:pt x="1467" y="774"/>
                </a:lnTo>
                <a:lnTo>
                  <a:pt x="1467" y="774"/>
                </a:lnTo>
                <a:lnTo>
                  <a:pt x="1471" y="769"/>
                </a:lnTo>
                <a:lnTo>
                  <a:pt x="1476" y="765"/>
                </a:lnTo>
                <a:lnTo>
                  <a:pt x="1481" y="759"/>
                </a:lnTo>
                <a:lnTo>
                  <a:pt x="1485" y="755"/>
                </a:lnTo>
                <a:lnTo>
                  <a:pt x="1485" y="755"/>
                </a:lnTo>
                <a:lnTo>
                  <a:pt x="1486" y="747"/>
                </a:lnTo>
                <a:lnTo>
                  <a:pt x="1486" y="738"/>
                </a:lnTo>
                <a:lnTo>
                  <a:pt x="1486" y="730"/>
                </a:lnTo>
                <a:lnTo>
                  <a:pt x="1488" y="722"/>
                </a:lnTo>
                <a:lnTo>
                  <a:pt x="1488" y="722"/>
                </a:lnTo>
                <a:lnTo>
                  <a:pt x="1495" y="710"/>
                </a:lnTo>
                <a:lnTo>
                  <a:pt x="1500" y="699"/>
                </a:lnTo>
                <a:lnTo>
                  <a:pt x="1506" y="685"/>
                </a:lnTo>
                <a:lnTo>
                  <a:pt x="1510" y="671"/>
                </a:lnTo>
                <a:lnTo>
                  <a:pt x="1526" y="619"/>
                </a:lnTo>
                <a:lnTo>
                  <a:pt x="1526" y="619"/>
                </a:lnTo>
                <a:lnTo>
                  <a:pt x="1521" y="609"/>
                </a:lnTo>
                <a:lnTo>
                  <a:pt x="1516" y="601"/>
                </a:lnTo>
                <a:lnTo>
                  <a:pt x="1505" y="587"/>
                </a:lnTo>
                <a:lnTo>
                  <a:pt x="1492" y="573"/>
                </a:lnTo>
                <a:lnTo>
                  <a:pt x="1478" y="560"/>
                </a:lnTo>
                <a:lnTo>
                  <a:pt x="1448" y="538"/>
                </a:lnTo>
                <a:lnTo>
                  <a:pt x="1434" y="525"/>
                </a:lnTo>
                <a:lnTo>
                  <a:pt x="1422" y="512"/>
                </a:lnTo>
                <a:lnTo>
                  <a:pt x="1422" y="512"/>
                </a:lnTo>
                <a:lnTo>
                  <a:pt x="1412" y="493"/>
                </a:lnTo>
                <a:lnTo>
                  <a:pt x="1401" y="474"/>
                </a:lnTo>
                <a:lnTo>
                  <a:pt x="1377" y="439"/>
                </a:lnTo>
                <a:lnTo>
                  <a:pt x="1377" y="439"/>
                </a:lnTo>
                <a:lnTo>
                  <a:pt x="1374" y="425"/>
                </a:lnTo>
                <a:lnTo>
                  <a:pt x="1368" y="411"/>
                </a:lnTo>
                <a:lnTo>
                  <a:pt x="1361" y="397"/>
                </a:lnTo>
                <a:lnTo>
                  <a:pt x="1354" y="385"/>
                </a:lnTo>
                <a:lnTo>
                  <a:pt x="1340" y="359"/>
                </a:lnTo>
                <a:lnTo>
                  <a:pt x="1335" y="347"/>
                </a:lnTo>
                <a:lnTo>
                  <a:pt x="1330" y="333"/>
                </a:lnTo>
                <a:lnTo>
                  <a:pt x="1330" y="333"/>
                </a:lnTo>
                <a:lnTo>
                  <a:pt x="1326" y="307"/>
                </a:lnTo>
                <a:lnTo>
                  <a:pt x="1323" y="293"/>
                </a:lnTo>
                <a:lnTo>
                  <a:pt x="1319" y="281"/>
                </a:lnTo>
                <a:lnTo>
                  <a:pt x="1319" y="281"/>
                </a:lnTo>
                <a:lnTo>
                  <a:pt x="1319" y="276"/>
                </a:lnTo>
                <a:lnTo>
                  <a:pt x="1321" y="274"/>
                </a:lnTo>
                <a:lnTo>
                  <a:pt x="1323" y="272"/>
                </a:lnTo>
                <a:lnTo>
                  <a:pt x="1325" y="271"/>
                </a:lnTo>
                <a:lnTo>
                  <a:pt x="1325" y="271"/>
                </a:lnTo>
                <a:lnTo>
                  <a:pt x="1325" y="251"/>
                </a:lnTo>
                <a:lnTo>
                  <a:pt x="1326" y="233"/>
                </a:lnTo>
                <a:lnTo>
                  <a:pt x="1332" y="215"/>
                </a:lnTo>
                <a:lnTo>
                  <a:pt x="1337" y="199"/>
                </a:lnTo>
                <a:lnTo>
                  <a:pt x="1346" y="182"/>
                </a:lnTo>
                <a:lnTo>
                  <a:pt x="1356" y="168"/>
                </a:lnTo>
                <a:lnTo>
                  <a:pt x="1366" y="154"/>
                </a:lnTo>
                <a:lnTo>
                  <a:pt x="1375" y="143"/>
                </a:lnTo>
                <a:lnTo>
                  <a:pt x="1375" y="143"/>
                </a:lnTo>
                <a:lnTo>
                  <a:pt x="1389" y="137"/>
                </a:lnTo>
                <a:lnTo>
                  <a:pt x="1403" y="130"/>
                </a:lnTo>
                <a:lnTo>
                  <a:pt x="1426" y="116"/>
                </a:lnTo>
                <a:lnTo>
                  <a:pt x="1439" y="109"/>
                </a:lnTo>
                <a:lnTo>
                  <a:pt x="1451" y="104"/>
                </a:lnTo>
                <a:lnTo>
                  <a:pt x="1464" y="101"/>
                </a:lnTo>
                <a:lnTo>
                  <a:pt x="1471" y="101"/>
                </a:lnTo>
                <a:lnTo>
                  <a:pt x="1478" y="102"/>
                </a:lnTo>
                <a:lnTo>
                  <a:pt x="1478" y="102"/>
                </a:lnTo>
                <a:lnTo>
                  <a:pt x="1492" y="95"/>
                </a:lnTo>
                <a:lnTo>
                  <a:pt x="1506" y="87"/>
                </a:lnTo>
                <a:lnTo>
                  <a:pt x="1521" y="79"/>
                </a:lnTo>
                <a:lnTo>
                  <a:pt x="1534" y="67"/>
                </a:lnTo>
                <a:lnTo>
                  <a:pt x="1544" y="56"/>
                </a:lnTo>
                <a:lnTo>
                  <a:pt x="1549" y="50"/>
                </a:lnTo>
                <a:lnTo>
                  <a:pt x="1552" y="43"/>
                </a:lnTo>
                <a:lnTo>
                  <a:pt x="1555" y="38"/>
                </a:lnTo>
                <a:lnTo>
                  <a:pt x="1555" y="31"/>
                </a:lnTo>
                <a:lnTo>
                  <a:pt x="1555" y="24"/>
                </a:lnTo>
                <a:lnTo>
                  <a:pt x="1554" y="17"/>
                </a:lnTo>
                <a:lnTo>
                  <a:pt x="1554" y="17"/>
                </a:lnTo>
                <a:lnTo>
                  <a:pt x="1556" y="11"/>
                </a:lnTo>
                <a:lnTo>
                  <a:pt x="1561" y="7"/>
                </a:lnTo>
                <a:lnTo>
                  <a:pt x="1565" y="4"/>
                </a:lnTo>
                <a:lnTo>
                  <a:pt x="1569" y="1"/>
                </a:lnTo>
                <a:lnTo>
                  <a:pt x="1575" y="0"/>
                </a:lnTo>
                <a:lnTo>
                  <a:pt x="1579" y="1"/>
                </a:lnTo>
                <a:lnTo>
                  <a:pt x="1583" y="4"/>
                </a:lnTo>
                <a:lnTo>
                  <a:pt x="1587" y="8"/>
                </a:lnTo>
                <a:lnTo>
                  <a:pt x="1587" y="8"/>
                </a:lnTo>
                <a:lnTo>
                  <a:pt x="1585" y="17"/>
                </a:lnTo>
                <a:lnTo>
                  <a:pt x="1583" y="27"/>
                </a:lnTo>
                <a:lnTo>
                  <a:pt x="1585" y="38"/>
                </a:lnTo>
                <a:lnTo>
                  <a:pt x="1587" y="48"/>
                </a:lnTo>
                <a:lnTo>
                  <a:pt x="1594" y="69"/>
                </a:lnTo>
                <a:lnTo>
                  <a:pt x="1596" y="80"/>
                </a:lnTo>
                <a:lnTo>
                  <a:pt x="1597" y="90"/>
                </a:lnTo>
                <a:lnTo>
                  <a:pt x="1597" y="90"/>
                </a:lnTo>
                <a:lnTo>
                  <a:pt x="1596" y="107"/>
                </a:lnTo>
                <a:lnTo>
                  <a:pt x="1592" y="121"/>
                </a:lnTo>
                <a:lnTo>
                  <a:pt x="1587" y="135"/>
                </a:lnTo>
                <a:lnTo>
                  <a:pt x="1580" y="147"/>
                </a:lnTo>
                <a:lnTo>
                  <a:pt x="1573" y="160"/>
                </a:lnTo>
                <a:lnTo>
                  <a:pt x="1565" y="171"/>
                </a:lnTo>
                <a:lnTo>
                  <a:pt x="1547" y="194"/>
                </a:lnTo>
                <a:lnTo>
                  <a:pt x="1547" y="194"/>
                </a:lnTo>
                <a:lnTo>
                  <a:pt x="1563" y="194"/>
                </a:lnTo>
                <a:lnTo>
                  <a:pt x="1580" y="194"/>
                </a:lnTo>
                <a:lnTo>
                  <a:pt x="1596" y="191"/>
                </a:lnTo>
                <a:lnTo>
                  <a:pt x="1604" y="188"/>
                </a:lnTo>
                <a:lnTo>
                  <a:pt x="1611" y="185"/>
                </a:lnTo>
                <a:lnTo>
                  <a:pt x="1611" y="185"/>
                </a:lnTo>
                <a:lnTo>
                  <a:pt x="1617" y="180"/>
                </a:lnTo>
                <a:lnTo>
                  <a:pt x="1624" y="173"/>
                </a:lnTo>
                <a:lnTo>
                  <a:pt x="1638" y="156"/>
                </a:lnTo>
                <a:lnTo>
                  <a:pt x="1638" y="156"/>
                </a:lnTo>
                <a:lnTo>
                  <a:pt x="1649" y="145"/>
                </a:lnTo>
                <a:lnTo>
                  <a:pt x="1659" y="133"/>
                </a:lnTo>
                <a:lnTo>
                  <a:pt x="1666" y="122"/>
                </a:lnTo>
                <a:lnTo>
                  <a:pt x="1670" y="109"/>
                </a:lnTo>
                <a:lnTo>
                  <a:pt x="1670" y="109"/>
                </a:lnTo>
                <a:lnTo>
                  <a:pt x="1674" y="114"/>
                </a:lnTo>
                <a:lnTo>
                  <a:pt x="1677" y="118"/>
                </a:lnTo>
                <a:lnTo>
                  <a:pt x="1679" y="122"/>
                </a:lnTo>
                <a:lnTo>
                  <a:pt x="1680" y="128"/>
                </a:lnTo>
                <a:lnTo>
                  <a:pt x="1680" y="139"/>
                </a:lnTo>
                <a:lnTo>
                  <a:pt x="1679" y="149"/>
                </a:lnTo>
                <a:lnTo>
                  <a:pt x="1679" y="149"/>
                </a:lnTo>
                <a:lnTo>
                  <a:pt x="1676" y="174"/>
                </a:lnTo>
                <a:lnTo>
                  <a:pt x="1673" y="188"/>
                </a:lnTo>
                <a:lnTo>
                  <a:pt x="1669" y="201"/>
                </a:lnTo>
                <a:lnTo>
                  <a:pt x="1669" y="201"/>
                </a:lnTo>
                <a:lnTo>
                  <a:pt x="1663" y="212"/>
                </a:lnTo>
                <a:lnTo>
                  <a:pt x="1658" y="223"/>
                </a:lnTo>
                <a:lnTo>
                  <a:pt x="1651" y="232"/>
                </a:lnTo>
                <a:lnTo>
                  <a:pt x="1645" y="241"/>
                </a:lnTo>
                <a:lnTo>
                  <a:pt x="1645" y="241"/>
                </a:lnTo>
                <a:lnTo>
                  <a:pt x="1645" y="248"/>
                </a:lnTo>
                <a:lnTo>
                  <a:pt x="1645" y="251"/>
                </a:lnTo>
                <a:lnTo>
                  <a:pt x="1644" y="253"/>
                </a:lnTo>
                <a:lnTo>
                  <a:pt x="1644" y="253"/>
                </a:lnTo>
                <a:lnTo>
                  <a:pt x="1636" y="264"/>
                </a:lnTo>
                <a:lnTo>
                  <a:pt x="1625" y="274"/>
                </a:lnTo>
                <a:lnTo>
                  <a:pt x="1614" y="282"/>
                </a:lnTo>
                <a:lnTo>
                  <a:pt x="1601" y="292"/>
                </a:lnTo>
                <a:lnTo>
                  <a:pt x="1586" y="299"/>
                </a:lnTo>
                <a:lnTo>
                  <a:pt x="1572" y="306"/>
                </a:lnTo>
                <a:lnTo>
                  <a:pt x="1558" y="312"/>
                </a:lnTo>
                <a:lnTo>
                  <a:pt x="1545" y="316"/>
                </a:lnTo>
                <a:lnTo>
                  <a:pt x="1545" y="316"/>
                </a:lnTo>
                <a:lnTo>
                  <a:pt x="1538" y="316"/>
                </a:lnTo>
                <a:lnTo>
                  <a:pt x="1531" y="316"/>
                </a:lnTo>
                <a:lnTo>
                  <a:pt x="1526" y="317"/>
                </a:lnTo>
                <a:lnTo>
                  <a:pt x="1520" y="317"/>
                </a:lnTo>
                <a:lnTo>
                  <a:pt x="1520" y="317"/>
                </a:lnTo>
                <a:lnTo>
                  <a:pt x="1509" y="321"/>
                </a:lnTo>
                <a:lnTo>
                  <a:pt x="1499" y="326"/>
                </a:lnTo>
                <a:lnTo>
                  <a:pt x="1489" y="331"/>
                </a:lnTo>
                <a:lnTo>
                  <a:pt x="1479" y="338"/>
                </a:lnTo>
                <a:lnTo>
                  <a:pt x="1461" y="355"/>
                </a:lnTo>
                <a:lnTo>
                  <a:pt x="1446" y="372"/>
                </a:lnTo>
                <a:lnTo>
                  <a:pt x="1446" y="372"/>
                </a:lnTo>
                <a:lnTo>
                  <a:pt x="1444" y="380"/>
                </a:lnTo>
                <a:lnTo>
                  <a:pt x="1444" y="389"/>
                </a:lnTo>
                <a:lnTo>
                  <a:pt x="1446" y="394"/>
                </a:lnTo>
                <a:lnTo>
                  <a:pt x="1448" y="400"/>
                </a:lnTo>
                <a:lnTo>
                  <a:pt x="1453" y="406"/>
                </a:lnTo>
                <a:lnTo>
                  <a:pt x="1457" y="410"/>
                </a:lnTo>
                <a:lnTo>
                  <a:pt x="1468" y="417"/>
                </a:lnTo>
                <a:lnTo>
                  <a:pt x="1479" y="424"/>
                </a:lnTo>
                <a:lnTo>
                  <a:pt x="1489" y="432"/>
                </a:lnTo>
                <a:lnTo>
                  <a:pt x="1495" y="437"/>
                </a:lnTo>
                <a:lnTo>
                  <a:pt x="1499" y="441"/>
                </a:lnTo>
                <a:lnTo>
                  <a:pt x="1502" y="446"/>
                </a:lnTo>
                <a:lnTo>
                  <a:pt x="1503" y="453"/>
                </a:lnTo>
                <a:lnTo>
                  <a:pt x="1503" y="453"/>
                </a:lnTo>
                <a:lnTo>
                  <a:pt x="1512" y="458"/>
                </a:lnTo>
                <a:lnTo>
                  <a:pt x="1517" y="463"/>
                </a:lnTo>
                <a:lnTo>
                  <a:pt x="1523" y="469"/>
                </a:lnTo>
                <a:lnTo>
                  <a:pt x="1528" y="474"/>
                </a:lnTo>
                <a:lnTo>
                  <a:pt x="1528" y="474"/>
                </a:lnTo>
                <a:lnTo>
                  <a:pt x="1547" y="512"/>
                </a:lnTo>
                <a:lnTo>
                  <a:pt x="1563" y="552"/>
                </a:lnTo>
                <a:lnTo>
                  <a:pt x="1580" y="591"/>
                </a:lnTo>
                <a:lnTo>
                  <a:pt x="1590" y="609"/>
                </a:lnTo>
                <a:lnTo>
                  <a:pt x="1601" y="626"/>
                </a:lnTo>
                <a:lnTo>
                  <a:pt x="1601" y="626"/>
                </a:lnTo>
                <a:lnTo>
                  <a:pt x="1611" y="639"/>
                </a:lnTo>
                <a:lnTo>
                  <a:pt x="1620" y="653"/>
                </a:lnTo>
                <a:lnTo>
                  <a:pt x="1636" y="682"/>
                </a:lnTo>
                <a:lnTo>
                  <a:pt x="1636" y="682"/>
                </a:lnTo>
                <a:lnTo>
                  <a:pt x="1642" y="688"/>
                </a:lnTo>
                <a:lnTo>
                  <a:pt x="1645" y="691"/>
                </a:lnTo>
                <a:lnTo>
                  <a:pt x="1649" y="692"/>
                </a:lnTo>
                <a:lnTo>
                  <a:pt x="1649" y="692"/>
                </a:lnTo>
                <a:lnTo>
                  <a:pt x="1656" y="710"/>
                </a:lnTo>
                <a:lnTo>
                  <a:pt x="1662" y="729"/>
                </a:lnTo>
                <a:lnTo>
                  <a:pt x="1666" y="748"/>
                </a:lnTo>
                <a:lnTo>
                  <a:pt x="1669" y="766"/>
                </a:lnTo>
                <a:lnTo>
                  <a:pt x="1670" y="786"/>
                </a:lnTo>
                <a:lnTo>
                  <a:pt x="1669" y="806"/>
                </a:lnTo>
                <a:lnTo>
                  <a:pt x="1666" y="825"/>
                </a:lnTo>
                <a:lnTo>
                  <a:pt x="1662" y="847"/>
                </a:lnTo>
                <a:lnTo>
                  <a:pt x="1662" y="847"/>
                </a:lnTo>
                <a:lnTo>
                  <a:pt x="1645" y="870"/>
                </a:lnTo>
                <a:lnTo>
                  <a:pt x="1638" y="882"/>
                </a:lnTo>
                <a:lnTo>
                  <a:pt x="1632" y="897"/>
                </a:lnTo>
                <a:lnTo>
                  <a:pt x="1632" y="897"/>
                </a:lnTo>
                <a:lnTo>
                  <a:pt x="1589" y="945"/>
                </a:lnTo>
                <a:lnTo>
                  <a:pt x="1545" y="997"/>
                </a:lnTo>
                <a:lnTo>
                  <a:pt x="1523" y="1022"/>
                </a:lnTo>
                <a:lnTo>
                  <a:pt x="1500" y="1047"/>
                </a:lnTo>
                <a:lnTo>
                  <a:pt x="1476" y="1071"/>
                </a:lnTo>
                <a:lnTo>
                  <a:pt x="1453" y="1092"/>
                </a:lnTo>
                <a:lnTo>
                  <a:pt x="1453" y="1092"/>
                </a:lnTo>
                <a:lnTo>
                  <a:pt x="1448" y="1098"/>
                </a:lnTo>
                <a:lnTo>
                  <a:pt x="1446" y="1103"/>
                </a:lnTo>
                <a:lnTo>
                  <a:pt x="1441" y="1108"/>
                </a:lnTo>
                <a:lnTo>
                  <a:pt x="1437" y="1112"/>
                </a:lnTo>
                <a:lnTo>
                  <a:pt x="1437" y="1112"/>
                </a:lnTo>
                <a:lnTo>
                  <a:pt x="1434" y="1113"/>
                </a:lnTo>
                <a:lnTo>
                  <a:pt x="1430" y="1115"/>
                </a:lnTo>
                <a:lnTo>
                  <a:pt x="1427" y="1116"/>
                </a:lnTo>
                <a:lnTo>
                  <a:pt x="1425" y="1117"/>
                </a:lnTo>
                <a:lnTo>
                  <a:pt x="1425" y="1117"/>
                </a:lnTo>
                <a:lnTo>
                  <a:pt x="1422" y="1123"/>
                </a:lnTo>
                <a:lnTo>
                  <a:pt x="1419" y="1127"/>
                </a:lnTo>
                <a:lnTo>
                  <a:pt x="1419" y="1127"/>
                </a:lnTo>
                <a:lnTo>
                  <a:pt x="1412" y="1133"/>
                </a:lnTo>
                <a:lnTo>
                  <a:pt x="1403" y="1139"/>
                </a:lnTo>
                <a:lnTo>
                  <a:pt x="1385" y="1148"/>
                </a:lnTo>
                <a:lnTo>
                  <a:pt x="1370" y="1160"/>
                </a:lnTo>
                <a:lnTo>
                  <a:pt x="1364" y="1165"/>
                </a:lnTo>
                <a:lnTo>
                  <a:pt x="1360" y="1171"/>
                </a:lnTo>
                <a:lnTo>
                  <a:pt x="1360" y="1171"/>
                </a:lnTo>
                <a:lnTo>
                  <a:pt x="1360" y="1174"/>
                </a:lnTo>
                <a:lnTo>
                  <a:pt x="1360" y="1179"/>
                </a:lnTo>
                <a:lnTo>
                  <a:pt x="1360" y="1188"/>
                </a:lnTo>
                <a:lnTo>
                  <a:pt x="1360" y="1188"/>
                </a:lnTo>
                <a:lnTo>
                  <a:pt x="1359" y="1200"/>
                </a:lnTo>
                <a:lnTo>
                  <a:pt x="1356" y="1213"/>
                </a:lnTo>
                <a:lnTo>
                  <a:pt x="1349" y="1235"/>
                </a:lnTo>
                <a:lnTo>
                  <a:pt x="1340" y="1256"/>
                </a:lnTo>
                <a:lnTo>
                  <a:pt x="1333" y="1279"/>
                </a:lnTo>
                <a:lnTo>
                  <a:pt x="1333" y="1279"/>
                </a:lnTo>
                <a:lnTo>
                  <a:pt x="1319" y="1299"/>
                </a:lnTo>
                <a:lnTo>
                  <a:pt x="1307" y="1321"/>
                </a:lnTo>
                <a:lnTo>
                  <a:pt x="1297" y="1345"/>
                </a:lnTo>
                <a:lnTo>
                  <a:pt x="1288" y="1370"/>
                </a:lnTo>
                <a:lnTo>
                  <a:pt x="1281" y="1397"/>
                </a:lnTo>
                <a:lnTo>
                  <a:pt x="1276" y="1426"/>
                </a:lnTo>
                <a:lnTo>
                  <a:pt x="1273" y="1454"/>
                </a:lnTo>
                <a:lnTo>
                  <a:pt x="1273" y="1485"/>
                </a:lnTo>
                <a:lnTo>
                  <a:pt x="1273" y="1485"/>
                </a:lnTo>
                <a:lnTo>
                  <a:pt x="1273" y="1501"/>
                </a:lnTo>
                <a:lnTo>
                  <a:pt x="1270" y="1516"/>
                </a:lnTo>
                <a:lnTo>
                  <a:pt x="1269" y="1522"/>
                </a:lnTo>
                <a:lnTo>
                  <a:pt x="1264" y="1529"/>
                </a:lnTo>
                <a:lnTo>
                  <a:pt x="1260" y="1533"/>
                </a:lnTo>
                <a:lnTo>
                  <a:pt x="1255" y="1537"/>
                </a:lnTo>
                <a:lnTo>
                  <a:pt x="1255" y="1537"/>
                </a:lnTo>
                <a:lnTo>
                  <a:pt x="1250" y="1539"/>
                </a:lnTo>
                <a:lnTo>
                  <a:pt x="1245" y="1540"/>
                </a:lnTo>
                <a:lnTo>
                  <a:pt x="1234" y="1542"/>
                </a:lnTo>
                <a:lnTo>
                  <a:pt x="1234" y="1542"/>
                </a:lnTo>
                <a:lnTo>
                  <a:pt x="1208" y="1550"/>
                </a:lnTo>
                <a:lnTo>
                  <a:pt x="1208" y="1550"/>
                </a:lnTo>
                <a:lnTo>
                  <a:pt x="1203" y="1553"/>
                </a:lnTo>
                <a:lnTo>
                  <a:pt x="1197" y="1557"/>
                </a:lnTo>
                <a:lnTo>
                  <a:pt x="1197" y="1557"/>
                </a:lnTo>
                <a:lnTo>
                  <a:pt x="1179" y="1563"/>
                </a:lnTo>
                <a:lnTo>
                  <a:pt x="1159" y="1565"/>
                </a:lnTo>
                <a:lnTo>
                  <a:pt x="1140" y="1570"/>
                </a:lnTo>
                <a:lnTo>
                  <a:pt x="1121" y="1575"/>
                </a:lnTo>
                <a:lnTo>
                  <a:pt x="1121" y="1575"/>
                </a:lnTo>
                <a:lnTo>
                  <a:pt x="1117" y="1585"/>
                </a:lnTo>
                <a:lnTo>
                  <a:pt x="1114" y="1595"/>
                </a:lnTo>
                <a:lnTo>
                  <a:pt x="1109" y="1619"/>
                </a:lnTo>
                <a:lnTo>
                  <a:pt x="1102" y="1668"/>
                </a:lnTo>
                <a:lnTo>
                  <a:pt x="1102" y="1668"/>
                </a:lnTo>
                <a:lnTo>
                  <a:pt x="1076" y="1696"/>
                </a:lnTo>
                <a:lnTo>
                  <a:pt x="1051" y="1723"/>
                </a:lnTo>
                <a:lnTo>
                  <a:pt x="1051" y="1723"/>
                </a:lnTo>
                <a:lnTo>
                  <a:pt x="1038" y="1720"/>
                </a:lnTo>
                <a:lnTo>
                  <a:pt x="1023" y="1717"/>
                </a:lnTo>
                <a:lnTo>
                  <a:pt x="1008" y="1716"/>
                </a:lnTo>
                <a:lnTo>
                  <a:pt x="995" y="1717"/>
                </a:lnTo>
                <a:lnTo>
                  <a:pt x="995" y="1717"/>
                </a:lnTo>
                <a:lnTo>
                  <a:pt x="991" y="1720"/>
                </a:lnTo>
                <a:lnTo>
                  <a:pt x="989" y="1724"/>
                </a:lnTo>
                <a:lnTo>
                  <a:pt x="985" y="1734"/>
                </a:lnTo>
                <a:lnTo>
                  <a:pt x="985" y="1734"/>
                </a:lnTo>
                <a:lnTo>
                  <a:pt x="974" y="1737"/>
                </a:lnTo>
                <a:lnTo>
                  <a:pt x="964" y="1742"/>
                </a:lnTo>
                <a:lnTo>
                  <a:pt x="956" y="1748"/>
                </a:lnTo>
                <a:lnTo>
                  <a:pt x="949" y="1754"/>
                </a:lnTo>
                <a:lnTo>
                  <a:pt x="936" y="1766"/>
                </a:lnTo>
                <a:lnTo>
                  <a:pt x="928" y="1772"/>
                </a:lnTo>
                <a:lnTo>
                  <a:pt x="919" y="1777"/>
                </a:lnTo>
                <a:lnTo>
                  <a:pt x="919" y="1777"/>
                </a:lnTo>
                <a:lnTo>
                  <a:pt x="911" y="1772"/>
                </a:lnTo>
                <a:lnTo>
                  <a:pt x="902" y="1770"/>
                </a:lnTo>
                <a:lnTo>
                  <a:pt x="892" y="1769"/>
                </a:lnTo>
                <a:lnTo>
                  <a:pt x="883" y="1768"/>
                </a:lnTo>
                <a:lnTo>
                  <a:pt x="863" y="1766"/>
                </a:lnTo>
                <a:lnTo>
                  <a:pt x="853" y="1763"/>
                </a:lnTo>
                <a:lnTo>
                  <a:pt x="843" y="1759"/>
                </a:lnTo>
                <a:lnTo>
                  <a:pt x="843" y="1759"/>
                </a:lnTo>
                <a:lnTo>
                  <a:pt x="842" y="1789"/>
                </a:lnTo>
                <a:lnTo>
                  <a:pt x="841" y="1800"/>
                </a:lnTo>
                <a:lnTo>
                  <a:pt x="838" y="1811"/>
                </a:lnTo>
                <a:lnTo>
                  <a:pt x="838" y="1811"/>
                </a:lnTo>
                <a:lnTo>
                  <a:pt x="832" y="1810"/>
                </a:lnTo>
                <a:lnTo>
                  <a:pt x="826" y="1810"/>
                </a:lnTo>
                <a:lnTo>
                  <a:pt x="822" y="1811"/>
                </a:lnTo>
                <a:lnTo>
                  <a:pt x="817" y="1812"/>
                </a:lnTo>
                <a:lnTo>
                  <a:pt x="807" y="1818"/>
                </a:lnTo>
                <a:lnTo>
                  <a:pt x="797" y="1825"/>
                </a:lnTo>
                <a:lnTo>
                  <a:pt x="787" y="1832"/>
                </a:lnTo>
                <a:lnTo>
                  <a:pt x="779" y="1839"/>
                </a:lnTo>
                <a:lnTo>
                  <a:pt x="770" y="1842"/>
                </a:lnTo>
                <a:lnTo>
                  <a:pt x="766" y="1843"/>
                </a:lnTo>
                <a:lnTo>
                  <a:pt x="762" y="1843"/>
                </a:lnTo>
                <a:lnTo>
                  <a:pt x="762" y="1843"/>
                </a:lnTo>
                <a:lnTo>
                  <a:pt x="744" y="1839"/>
                </a:lnTo>
                <a:lnTo>
                  <a:pt x="721" y="1835"/>
                </a:lnTo>
                <a:lnTo>
                  <a:pt x="710" y="1834"/>
                </a:lnTo>
                <a:lnTo>
                  <a:pt x="700" y="1834"/>
                </a:lnTo>
                <a:lnTo>
                  <a:pt x="693" y="1834"/>
                </a:lnTo>
                <a:lnTo>
                  <a:pt x="688" y="1836"/>
                </a:lnTo>
                <a:lnTo>
                  <a:pt x="688" y="1836"/>
                </a:lnTo>
                <a:lnTo>
                  <a:pt x="682" y="1838"/>
                </a:lnTo>
                <a:lnTo>
                  <a:pt x="678" y="1836"/>
                </a:lnTo>
                <a:lnTo>
                  <a:pt x="673" y="1834"/>
                </a:lnTo>
                <a:lnTo>
                  <a:pt x="671" y="1831"/>
                </a:lnTo>
                <a:lnTo>
                  <a:pt x="664" y="1822"/>
                </a:lnTo>
                <a:lnTo>
                  <a:pt x="659" y="1818"/>
                </a:lnTo>
                <a:lnTo>
                  <a:pt x="655" y="1814"/>
                </a:lnTo>
                <a:lnTo>
                  <a:pt x="655" y="1814"/>
                </a:lnTo>
                <a:lnTo>
                  <a:pt x="645" y="1808"/>
                </a:lnTo>
                <a:lnTo>
                  <a:pt x="637" y="1807"/>
                </a:lnTo>
                <a:lnTo>
                  <a:pt x="630" y="1803"/>
                </a:lnTo>
                <a:lnTo>
                  <a:pt x="627" y="1800"/>
                </a:lnTo>
                <a:lnTo>
                  <a:pt x="626" y="1796"/>
                </a:lnTo>
                <a:lnTo>
                  <a:pt x="626" y="1796"/>
                </a:lnTo>
                <a:lnTo>
                  <a:pt x="631" y="1762"/>
                </a:lnTo>
                <a:lnTo>
                  <a:pt x="633" y="1741"/>
                </a:lnTo>
                <a:lnTo>
                  <a:pt x="633" y="1720"/>
                </a:lnTo>
                <a:lnTo>
                  <a:pt x="633" y="1720"/>
                </a:lnTo>
                <a:close/>
                <a:moveTo>
                  <a:pt x="1528" y="98"/>
                </a:moveTo>
                <a:lnTo>
                  <a:pt x="1528" y="98"/>
                </a:lnTo>
                <a:lnTo>
                  <a:pt x="1492" y="115"/>
                </a:lnTo>
                <a:lnTo>
                  <a:pt x="1453" y="130"/>
                </a:lnTo>
                <a:lnTo>
                  <a:pt x="1415" y="146"/>
                </a:lnTo>
                <a:lnTo>
                  <a:pt x="1395" y="154"/>
                </a:lnTo>
                <a:lnTo>
                  <a:pt x="1377" y="164"/>
                </a:lnTo>
                <a:lnTo>
                  <a:pt x="1377" y="164"/>
                </a:lnTo>
                <a:lnTo>
                  <a:pt x="1370" y="171"/>
                </a:lnTo>
                <a:lnTo>
                  <a:pt x="1364" y="180"/>
                </a:lnTo>
                <a:lnTo>
                  <a:pt x="1359" y="189"/>
                </a:lnTo>
                <a:lnTo>
                  <a:pt x="1354" y="198"/>
                </a:lnTo>
                <a:lnTo>
                  <a:pt x="1350" y="208"/>
                </a:lnTo>
                <a:lnTo>
                  <a:pt x="1347" y="218"/>
                </a:lnTo>
                <a:lnTo>
                  <a:pt x="1344" y="239"/>
                </a:lnTo>
                <a:lnTo>
                  <a:pt x="1343" y="260"/>
                </a:lnTo>
                <a:lnTo>
                  <a:pt x="1346" y="282"/>
                </a:lnTo>
                <a:lnTo>
                  <a:pt x="1352" y="303"/>
                </a:lnTo>
                <a:lnTo>
                  <a:pt x="1360" y="323"/>
                </a:lnTo>
                <a:lnTo>
                  <a:pt x="1360" y="323"/>
                </a:lnTo>
                <a:lnTo>
                  <a:pt x="1367" y="334"/>
                </a:lnTo>
                <a:lnTo>
                  <a:pt x="1374" y="344"/>
                </a:lnTo>
                <a:lnTo>
                  <a:pt x="1384" y="354"/>
                </a:lnTo>
                <a:lnTo>
                  <a:pt x="1392" y="361"/>
                </a:lnTo>
                <a:lnTo>
                  <a:pt x="1412" y="376"/>
                </a:lnTo>
                <a:lnTo>
                  <a:pt x="1427" y="389"/>
                </a:lnTo>
                <a:lnTo>
                  <a:pt x="1427" y="389"/>
                </a:lnTo>
                <a:lnTo>
                  <a:pt x="1429" y="380"/>
                </a:lnTo>
                <a:lnTo>
                  <a:pt x="1432" y="375"/>
                </a:lnTo>
                <a:lnTo>
                  <a:pt x="1434" y="368"/>
                </a:lnTo>
                <a:lnTo>
                  <a:pt x="1436" y="361"/>
                </a:lnTo>
                <a:lnTo>
                  <a:pt x="1436" y="361"/>
                </a:lnTo>
                <a:lnTo>
                  <a:pt x="1443" y="351"/>
                </a:lnTo>
                <a:lnTo>
                  <a:pt x="1450" y="342"/>
                </a:lnTo>
                <a:lnTo>
                  <a:pt x="1458" y="334"/>
                </a:lnTo>
                <a:lnTo>
                  <a:pt x="1468" y="328"/>
                </a:lnTo>
                <a:lnTo>
                  <a:pt x="1478" y="323"/>
                </a:lnTo>
                <a:lnTo>
                  <a:pt x="1488" y="317"/>
                </a:lnTo>
                <a:lnTo>
                  <a:pt x="1510" y="309"/>
                </a:lnTo>
                <a:lnTo>
                  <a:pt x="1554" y="295"/>
                </a:lnTo>
                <a:lnTo>
                  <a:pt x="1576" y="285"/>
                </a:lnTo>
                <a:lnTo>
                  <a:pt x="1586" y="281"/>
                </a:lnTo>
                <a:lnTo>
                  <a:pt x="1596" y="275"/>
                </a:lnTo>
                <a:lnTo>
                  <a:pt x="1596" y="275"/>
                </a:lnTo>
                <a:lnTo>
                  <a:pt x="1606" y="265"/>
                </a:lnTo>
                <a:lnTo>
                  <a:pt x="1615" y="255"/>
                </a:lnTo>
                <a:lnTo>
                  <a:pt x="1625" y="247"/>
                </a:lnTo>
                <a:lnTo>
                  <a:pt x="1636" y="237"/>
                </a:lnTo>
                <a:lnTo>
                  <a:pt x="1636" y="237"/>
                </a:lnTo>
                <a:lnTo>
                  <a:pt x="1646" y="219"/>
                </a:lnTo>
                <a:lnTo>
                  <a:pt x="1655" y="199"/>
                </a:lnTo>
                <a:lnTo>
                  <a:pt x="1659" y="189"/>
                </a:lnTo>
                <a:lnTo>
                  <a:pt x="1662" y="178"/>
                </a:lnTo>
                <a:lnTo>
                  <a:pt x="1665" y="167"/>
                </a:lnTo>
                <a:lnTo>
                  <a:pt x="1665" y="154"/>
                </a:lnTo>
                <a:lnTo>
                  <a:pt x="1665" y="154"/>
                </a:lnTo>
                <a:lnTo>
                  <a:pt x="1652" y="167"/>
                </a:lnTo>
                <a:lnTo>
                  <a:pt x="1636" y="180"/>
                </a:lnTo>
                <a:lnTo>
                  <a:pt x="1620" y="189"/>
                </a:lnTo>
                <a:lnTo>
                  <a:pt x="1601" y="199"/>
                </a:lnTo>
                <a:lnTo>
                  <a:pt x="1582" y="205"/>
                </a:lnTo>
                <a:lnTo>
                  <a:pt x="1572" y="206"/>
                </a:lnTo>
                <a:lnTo>
                  <a:pt x="1561" y="208"/>
                </a:lnTo>
                <a:lnTo>
                  <a:pt x="1551" y="208"/>
                </a:lnTo>
                <a:lnTo>
                  <a:pt x="1540" y="206"/>
                </a:lnTo>
                <a:lnTo>
                  <a:pt x="1528" y="205"/>
                </a:lnTo>
                <a:lnTo>
                  <a:pt x="1517" y="201"/>
                </a:lnTo>
                <a:lnTo>
                  <a:pt x="1517" y="201"/>
                </a:lnTo>
                <a:lnTo>
                  <a:pt x="1519" y="195"/>
                </a:lnTo>
                <a:lnTo>
                  <a:pt x="1521" y="189"/>
                </a:lnTo>
                <a:lnTo>
                  <a:pt x="1524" y="185"/>
                </a:lnTo>
                <a:lnTo>
                  <a:pt x="1530" y="181"/>
                </a:lnTo>
                <a:lnTo>
                  <a:pt x="1541" y="174"/>
                </a:lnTo>
                <a:lnTo>
                  <a:pt x="1552" y="168"/>
                </a:lnTo>
                <a:lnTo>
                  <a:pt x="1552" y="168"/>
                </a:lnTo>
                <a:lnTo>
                  <a:pt x="1561" y="156"/>
                </a:lnTo>
                <a:lnTo>
                  <a:pt x="1568" y="142"/>
                </a:lnTo>
                <a:lnTo>
                  <a:pt x="1573" y="126"/>
                </a:lnTo>
                <a:lnTo>
                  <a:pt x="1579" y="109"/>
                </a:lnTo>
                <a:lnTo>
                  <a:pt x="1580" y="93"/>
                </a:lnTo>
                <a:lnTo>
                  <a:pt x="1580" y="76"/>
                </a:lnTo>
                <a:lnTo>
                  <a:pt x="1579" y="69"/>
                </a:lnTo>
                <a:lnTo>
                  <a:pt x="1576" y="60"/>
                </a:lnTo>
                <a:lnTo>
                  <a:pt x="1572" y="53"/>
                </a:lnTo>
                <a:lnTo>
                  <a:pt x="1568" y="45"/>
                </a:lnTo>
                <a:lnTo>
                  <a:pt x="1568" y="45"/>
                </a:lnTo>
                <a:lnTo>
                  <a:pt x="1565" y="53"/>
                </a:lnTo>
                <a:lnTo>
                  <a:pt x="1561" y="60"/>
                </a:lnTo>
                <a:lnTo>
                  <a:pt x="1551" y="73"/>
                </a:lnTo>
                <a:lnTo>
                  <a:pt x="1540" y="86"/>
                </a:lnTo>
                <a:lnTo>
                  <a:pt x="1528" y="98"/>
                </a:lnTo>
                <a:lnTo>
                  <a:pt x="1528" y="98"/>
                </a:lnTo>
                <a:close/>
                <a:moveTo>
                  <a:pt x="1082" y="352"/>
                </a:moveTo>
                <a:lnTo>
                  <a:pt x="1082" y="352"/>
                </a:lnTo>
                <a:lnTo>
                  <a:pt x="1081" y="351"/>
                </a:lnTo>
                <a:lnTo>
                  <a:pt x="1078" y="351"/>
                </a:lnTo>
                <a:lnTo>
                  <a:pt x="1076" y="352"/>
                </a:lnTo>
                <a:lnTo>
                  <a:pt x="1075" y="354"/>
                </a:lnTo>
                <a:lnTo>
                  <a:pt x="1075" y="354"/>
                </a:lnTo>
                <a:lnTo>
                  <a:pt x="1075" y="357"/>
                </a:lnTo>
                <a:lnTo>
                  <a:pt x="1075" y="358"/>
                </a:lnTo>
                <a:lnTo>
                  <a:pt x="1069" y="364"/>
                </a:lnTo>
                <a:lnTo>
                  <a:pt x="1065" y="369"/>
                </a:lnTo>
                <a:lnTo>
                  <a:pt x="1065" y="372"/>
                </a:lnTo>
                <a:lnTo>
                  <a:pt x="1067" y="373"/>
                </a:lnTo>
                <a:lnTo>
                  <a:pt x="1067" y="373"/>
                </a:lnTo>
                <a:lnTo>
                  <a:pt x="1068" y="372"/>
                </a:lnTo>
                <a:lnTo>
                  <a:pt x="1069" y="371"/>
                </a:lnTo>
                <a:lnTo>
                  <a:pt x="1075" y="371"/>
                </a:lnTo>
                <a:lnTo>
                  <a:pt x="1086" y="371"/>
                </a:lnTo>
                <a:lnTo>
                  <a:pt x="1086" y="371"/>
                </a:lnTo>
                <a:lnTo>
                  <a:pt x="1086" y="373"/>
                </a:lnTo>
                <a:lnTo>
                  <a:pt x="1086" y="375"/>
                </a:lnTo>
                <a:lnTo>
                  <a:pt x="1090" y="378"/>
                </a:lnTo>
                <a:lnTo>
                  <a:pt x="1093" y="380"/>
                </a:lnTo>
                <a:lnTo>
                  <a:pt x="1095" y="382"/>
                </a:lnTo>
                <a:lnTo>
                  <a:pt x="1096" y="383"/>
                </a:lnTo>
                <a:lnTo>
                  <a:pt x="1096" y="383"/>
                </a:lnTo>
                <a:lnTo>
                  <a:pt x="1100" y="382"/>
                </a:lnTo>
                <a:lnTo>
                  <a:pt x="1104" y="380"/>
                </a:lnTo>
                <a:lnTo>
                  <a:pt x="1107" y="378"/>
                </a:lnTo>
                <a:lnTo>
                  <a:pt x="1109" y="373"/>
                </a:lnTo>
                <a:lnTo>
                  <a:pt x="1111" y="365"/>
                </a:lnTo>
                <a:lnTo>
                  <a:pt x="1111" y="357"/>
                </a:lnTo>
                <a:lnTo>
                  <a:pt x="1109" y="348"/>
                </a:lnTo>
                <a:lnTo>
                  <a:pt x="1106" y="340"/>
                </a:lnTo>
                <a:lnTo>
                  <a:pt x="1102" y="334"/>
                </a:lnTo>
                <a:lnTo>
                  <a:pt x="1096" y="331"/>
                </a:lnTo>
                <a:lnTo>
                  <a:pt x="1096" y="331"/>
                </a:lnTo>
                <a:lnTo>
                  <a:pt x="1096" y="333"/>
                </a:lnTo>
                <a:lnTo>
                  <a:pt x="1095" y="334"/>
                </a:lnTo>
                <a:lnTo>
                  <a:pt x="1090" y="338"/>
                </a:lnTo>
                <a:lnTo>
                  <a:pt x="1085" y="345"/>
                </a:lnTo>
                <a:lnTo>
                  <a:pt x="1083" y="348"/>
                </a:lnTo>
                <a:lnTo>
                  <a:pt x="1082" y="352"/>
                </a:lnTo>
                <a:lnTo>
                  <a:pt x="1082" y="352"/>
                </a:lnTo>
                <a:close/>
                <a:moveTo>
                  <a:pt x="1409" y="463"/>
                </a:moveTo>
                <a:lnTo>
                  <a:pt x="1409" y="463"/>
                </a:lnTo>
                <a:lnTo>
                  <a:pt x="1412" y="472"/>
                </a:lnTo>
                <a:lnTo>
                  <a:pt x="1416" y="480"/>
                </a:lnTo>
                <a:lnTo>
                  <a:pt x="1416" y="480"/>
                </a:lnTo>
                <a:lnTo>
                  <a:pt x="1425" y="493"/>
                </a:lnTo>
                <a:lnTo>
                  <a:pt x="1433" y="503"/>
                </a:lnTo>
                <a:lnTo>
                  <a:pt x="1441" y="512"/>
                </a:lnTo>
                <a:lnTo>
                  <a:pt x="1451" y="521"/>
                </a:lnTo>
                <a:lnTo>
                  <a:pt x="1472" y="538"/>
                </a:lnTo>
                <a:lnTo>
                  <a:pt x="1492" y="554"/>
                </a:lnTo>
                <a:lnTo>
                  <a:pt x="1492" y="554"/>
                </a:lnTo>
                <a:lnTo>
                  <a:pt x="1500" y="564"/>
                </a:lnTo>
                <a:lnTo>
                  <a:pt x="1509" y="574"/>
                </a:lnTo>
                <a:lnTo>
                  <a:pt x="1517" y="584"/>
                </a:lnTo>
                <a:lnTo>
                  <a:pt x="1521" y="588"/>
                </a:lnTo>
                <a:lnTo>
                  <a:pt x="1527" y="591"/>
                </a:lnTo>
                <a:lnTo>
                  <a:pt x="1527" y="591"/>
                </a:lnTo>
                <a:lnTo>
                  <a:pt x="1528" y="581"/>
                </a:lnTo>
                <a:lnTo>
                  <a:pt x="1528" y="571"/>
                </a:lnTo>
                <a:lnTo>
                  <a:pt x="1526" y="552"/>
                </a:lnTo>
                <a:lnTo>
                  <a:pt x="1524" y="535"/>
                </a:lnTo>
                <a:lnTo>
                  <a:pt x="1523" y="526"/>
                </a:lnTo>
                <a:lnTo>
                  <a:pt x="1523" y="519"/>
                </a:lnTo>
                <a:lnTo>
                  <a:pt x="1523" y="519"/>
                </a:lnTo>
                <a:lnTo>
                  <a:pt x="1517" y="503"/>
                </a:lnTo>
                <a:lnTo>
                  <a:pt x="1509" y="488"/>
                </a:lnTo>
                <a:lnTo>
                  <a:pt x="1500" y="474"/>
                </a:lnTo>
                <a:lnTo>
                  <a:pt x="1490" y="463"/>
                </a:lnTo>
                <a:lnTo>
                  <a:pt x="1481" y="452"/>
                </a:lnTo>
                <a:lnTo>
                  <a:pt x="1469" y="441"/>
                </a:lnTo>
                <a:lnTo>
                  <a:pt x="1444" y="423"/>
                </a:lnTo>
                <a:lnTo>
                  <a:pt x="1419" y="404"/>
                </a:lnTo>
                <a:lnTo>
                  <a:pt x="1395" y="386"/>
                </a:lnTo>
                <a:lnTo>
                  <a:pt x="1382" y="376"/>
                </a:lnTo>
                <a:lnTo>
                  <a:pt x="1371" y="365"/>
                </a:lnTo>
                <a:lnTo>
                  <a:pt x="1360" y="354"/>
                </a:lnTo>
                <a:lnTo>
                  <a:pt x="1350" y="341"/>
                </a:lnTo>
                <a:lnTo>
                  <a:pt x="1350" y="341"/>
                </a:lnTo>
                <a:lnTo>
                  <a:pt x="1363" y="372"/>
                </a:lnTo>
                <a:lnTo>
                  <a:pt x="1378" y="404"/>
                </a:lnTo>
                <a:lnTo>
                  <a:pt x="1409" y="463"/>
                </a:lnTo>
                <a:lnTo>
                  <a:pt x="1409" y="463"/>
                </a:lnTo>
                <a:close/>
                <a:moveTo>
                  <a:pt x="1040" y="403"/>
                </a:moveTo>
                <a:lnTo>
                  <a:pt x="1040" y="403"/>
                </a:lnTo>
                <a:lnTo>
                  <a:pt x="1026" y="424"/>
                </a:lnTo>
                <a:lnTo>
                  <a:pt x="1013" y="446"/>
                </a:lnTo>
                <a:lnTo>
                  <a:pt x="1002" y="469"/>
                </a:lnTo>
                <a:lnTo>
                  <a:pt x="992" y="490"/>
                </a:lnTo>
                <a:lnTo>
                  <a:pt x="992" y="490"/>
                </a:lnTo>
                <a:lnTo>
                  <a:pt x="995" y="488"/>
                </a:lnTo>
                <a:lnTo>
                  <a:pt x="998" y="488"/>
                </a:lnTo>
                <a:lnTo>
                  <a:pt x="1005" y="487"/>
                </a:lnTo>
                <a:lnTo>
                  <a:pt x="1005" y="487"/>
                </a:lnTo>
                <a:lnTo>
                  <a:pt x="1006" y="491"/>
                </a:lnTo>
                <a:lnTo>
                  <a:pt x="1008" y="496"/>
                </a:lnTo>
                <a:lnTo>
                  <a:pt x="1006" y="503"/>
                </a:lnTo>
                <a:lnTo>
                  <a:pt x="1003" y="511"/>
                </a:lnTo>
                <a:lnTo>
                  <a:pt x="1003" y="515"/>
                </a:lnTo>
                <a:lnTo>
                  <a:pt x="1005" y="519"/>
                </a:lnTo>
                <a:lnTo>
                  <a:pt x="1005" y="519"/>
                </a:lnTo>
                <a:lnTo>
                  <a:pt x="1008" y="518"/>
                </a:lnTo>
                <a:lnTo>
                  <a:pt x="1009" y="517"/>
                </a:lnTo>
                <a:lnTo>
                  <a:pt x="1012" y="511"/>
                </a:lnTo>
                <a:lnTo>
                  <a:pt x="1015" y="505"/>
                </a:lnTo>
                <a:lnTo>
                  <a:pt x="1016" y="504"/>
                </a:lnTo>
                <a:lnTo>
                  <a:pt x="1017" y="503"/>
                </a:lnTo>
                <a:lnTo>
                  <a:pt x="1017" y="503"/>
                </a:lnTo>
                <a:lnTo>
                  <a:pt x="1023" y="503"/>
                </a:lnTo>
                <a:lnTo>
                  <a:pt x="1026" y="501"/>
                </a:lnTo>
                <a:lnTo>
                  <a:pt x="1029" y="501"/>
                </a:lnTo>
                <a:lnTo>
                  <a:pt x="1031" y="503"/>
                </a:lnTo>
                <a:lnTo>
                  <a:pt x="1031" y="503"/>
                </a:lnTo>
                <a:lnTo>
                  <a:pt x="1033" y="504"/>
                </a:lnTo>
                <a:lnTo>
                  <a:pt x="1033" y="507"/>
                </a:lnTo>
                <a:lnTo>
                  <a:pt x="1033" y="514"/>
                </a:lnTo>
                <a:lnTo>
                  <a:pt x="1034" y="521"/>
                </a:lnTo>
                <a:lnTo>
                  <a:pt x="1034" y="524"/>
                </a:lnTo>
                <a:lnTo>
                  <a:pt x="1036" y="525"/>
                </a:lnTo>
                <a:lnTo>
                  <a:pt x="1036" y="525"/>
                </a:lnTo>
                <a:lnTo>
                  <a:pt x="1040" y="514"/>
                </a:lnTo>
                <a:lnTo>
                  <a:pt x="1043" y="508"/>
                </a:lnTo>
                <a:lnTo>
                  <a:pt x="1045" y="503"/>
                </a:lnTo>
                <a:lnTo>
                  <a:pt x="1050" y="500"/>
                </a:lnTo>
                <a:lnTo>
                  <a:pt x="1055" y="497"/>
                </a:lnTo>
                <a:lnTo>
                  <a:pt x="1061" y="497"/>
                </a:lnTo>
                <a:lnTo>
                  <a:pt x="1067" y="500"/>
                </a:lnTo>
                <a:lnTo>
                  <a:pt x="1067" y="500"/>
                </a:lnTo>
                <a:lnTo>
                  <a:pt x="1068" y="510"/>
                </a:lnTo>
                <a:lnTo>
                  <a:pt x="1069" y="518"/>
                </a:lnTo>
                <a:lnTo>
                  <a:pt x="1074" y="525"/>
                </a:lnTo>
                <a:lnTo>
                  <a:pt x="1076" y="532"/>
                </a:lnTo>
                <a:lnTo>
                  <a:pt x="1085" y="545"/>
                </a:lnTo>
                <a:lnTo>
                  <a:pt x="1089" y="552"/>
                </a:lnTo>
                <a:lnTo>
                  <a:pt x="1092" y="559"/>
                </a:lnTo>
                <a:lnTo>
                  <a:pt x="1092" y="559"/>
                </a:lnTo>
                <a:lnTo>
                  <a:pt x="1096" y="553"/>
                </a:lnTo>
                <a:lnTo>
                  <a:pt x="1100" y="547"/>
                </a:lnTo>
                <a:lnTo>
                  <a:pt x="1106" y="535"/>
                </a:lnTo>
                <a:lnTo>
                  <a:pt x="1109" y="521"/>
                </a:lnTo>
                <a:lnTo>
                  <a:pt x="1110" y="507"/>
                </a:lnTo>
                <a:lnTo>
                  <a:pt x="1110" y="476"/>
                </a:lnTo>
                <a:lnTo>
                  <a:pt x="1110" y="462"/>
                </a:lnTo>
                <a:lnTo>
                  <a:pt x="1111" y="448"/>
                </a:lnTo>
                <a:lnTo>
                  <a:pt x="1111" y="448"/>
                </a:lnTo>
                <a:lnTo>
                  <a:pt x="1120" y="470"/>
                </a:lnTo>
                <a:lnTo>
                  <a:pt x="1130" y="493"/>
                </a:lnTo>
                <a:lnTo>
                  <a:pt x="1135" y="503"/>
                </a:lnTo>
                <a:lnTo>
                  <a:pt x="1141" y="512"/>
                </a:lnTo>
                <a:lnTo>
                  <a:pt x="1148" y="522"/>
                </a:lnTo>
                <a:lnTo>
                  <a:pt x="1156" y="529"/>
                </a:lnTo>
                <a:lnTo>
                  <a:pt x="1156" y="529"/>
                </a:lnTo>
                <a:lnTo>
                  <a:pt x="1158" y="517"/>
                </a:lnTo>
                <a:lnTo>
                  <a:pt x="1158" y="505"/>
                </a:lnTo>
                <a:lnTo>
                  <a:pt x="1155" y="494"/>
                </a:lnTo>
                <a:lnTo>
                  <a:pt x="1152" y="483"/>
                </a:lnTo>
                <a:lnTo>
                  <a:pt x="1144" y="459"/>
                </a:lnTo>
                <a:lnTo>
                  <a:pt x="1137" y="437"/>
                </a:lnTo>
                <a:lnTo>
                  <a:pt x="1137" y="437"/>
                </a:lnTo>
                <a:lnTo>
                  <a:pt x="1130" y="407"/>
                </a:lnTo>
                <a:lnTo>
                  <a:pt x="1126" y="396"/>
                </a:lnTo>
                <a:lnTo>
                  <a:pt x="1118" y="383"/>
                </a:lnTo>
                <a:lnTo>
                  <a:pt x="1118" y="383"/>
                </a:lnTo>
                <a:lnTo>
                  <a:pt x="1117" y="390"/>
                </a:lnTo>
                <a:lnTo>
                  <a:pt x="1113" y="394"/>
                </a:lnTo>
                <a:lnTo>
                  <a:pt x="1106" y="397"/>
                </a:lnTo>
                <a:lnTo>
                  <a:pt x="1099" y="399"/>
                </a:lnTo>
                <a:lnTo>
                  <a:pt x="1093" y="397"/>
                </a:lnTo>
                <a:lnTo>
                  <a:pt x="1086" y="396"/>
                </a:lnTo>
                <a:lnTo>
                  <a:pt x="1082" y="392"/>
                </a:lnTo>
                <a:lnTo>
                  <a:pt x="1078" y="386"/>
                </a:lnTo>
                <a:lnTo>
                  <a:pt x="1078" y="386"/>
                </a:lnTo>
                <a:lnTo>
                  <a:pt x="1061" y="396"/>
                </a:lnTo>
                <a:lnTo>
                  <a:pt x="1051" y="400"/>
                </a:lnTo>
                <a:lnTo>
                  <a:pt x="1040" y="403"/>
                </a:lnTo>
                <a:lnTo>
                  <a:pt x="1040" y="403"/>
                </a:lnTo>
                <a:close/>
                <a:moveTo>
                  <a:pt x="853" y="424"/>
                </a:moveTo>
                <a:lnTo>
                  <a:pt x="853" y="424"/>
                </a:lnTo>
                <a:lnTo>
                  <a:pt x="857" y="424"/>
                </a:lnTo>
                <a:lnTo>
                  <a:pt x="862" y="424"/>
                </a:lnTo>
                <a:lnTo>
                  <a:pt x="869" y="427"/>
                </a:lnTo>
                <a:lnTo>
                  <a:pt x="874" y="430"/>
                </a:lnTo>
                <a:lnTo>
                  <a:pt x="877" y="431"/>
                </a:lnTo>
                <a:lnTo>
                  <a:pt x="880" y="432"/>
                </a:lnTo>
                <a:lnTo>
                  <a:pt x="880" y="432"/>
                </a:lnTo>
                <a:lnTo>
                  <a:pt x="884" y="425"/>
                </a:lnTo>
                <a:lnTo>
                  <a:pt x="885" y="420"/>
                </a:lnTo>
                <a:lnTo>
                  <a:pt x="887" y="413"/>
                </a:lnTo>
                <a:lnTo>
                  <a:pt x="887" y="407"/>
                </a:lnTo>
                <a:lnTo>
                  <a:pt x="885" y="403"/>
                </a:lnTo>
                <a:lnTo>
                  <a:pt x="883" y="397"/>
                </a:lnTo>
                <a:lnTo>
                  <a:pt x="874" y="387"/>
                </a:lnTo>
                <a:lnTo>
                  <a:pt x="874" y="387"/>
                </a:lnTo>
                <a:lnTo>
                  <a:pt x="867" y="397"/>
                </a:lnTo>
                <a:lnTo>
                  <a:pt x="862" y="404"/>
                </a:lnTo>
                <a:lnTo>
                  <a:pt x="856" y="414"/>
                </a:lnTo>
                <a:lnTo>
                  <a:pt x="855" y="418"/>
                </a:lnTo>
                <a:lnTo>
                  <a:pt x="853" y="424"/>
                </a:lnTo>
                <a:lnTo>
                  <a:pt x="853" y="424"/>
                </a:lnTo>
                <a:close/>
                <a:moveTo>
                  <a:pt x="810" y="553"/>
                </a:moveTo>
                <a:lnTo>
                  <a:pt x="810" y="553"/>
                </a:lnTo>
                <a:lnTo>
                  <a:pt x="815" y="546"/>
                </a:lnTo>
                <a:lnTo>
                  <a:pt x="818" y="539"/>
                </a:lnTo>
                <a:lnTo>
                  <a:pt x="822" y="521"/>
                </a:lnTo>
                <a:lnTo>
                  <a:pt x="824" y="512"/>
                </a:lnTo>
                <a:lnTo>
                  <a:pt x="826" y="503"/>
                </a:lnTo>
                <a:lnTo>
                  <a:pt x="831" y="494"/>
                </a:lnTo>
                <a:lnTo>
                  <a:pt x="838" y="487"/>
                </a:lnTo>
                <a:lnTo>
                  <a:pt x="838" y="487"/>
                </a:lnTo>
                <a:lnTo>
                  <a:pt x="835" y="517"/>
                </a:lnTo>
                <a:lnTo>
                  <a:pt x="829" y="545"/>
                </a:lnTo>
                <a:lnTo>
                  <a:pt x="825" y="573"/>
                </a:lnTo>
                <a:lnTo>
                  <a:pt x="822" y="601"/>
                </a:lnTo>
                <a:lnTo>
                  <a:pt x="822" y="601"/>
                </a:lnTo>
                <a:lnTo>
                  <a:pt x="825" y="604"/>
                </a:lnTo>
                <a:lnTo>
                  <a:pt x="829" y="605"/>
                </a:lnTo>
                <a:lnTo>
                  <a:pt x="832" y="605"/>
                </a:lnTo>
                <a:lnTo>
                  <a:pt x="836" y="605"/>
                </a:lnTo>
                <a:lnTo>
                  <a:pt x="842" y="601"/>
                </a:lnTo>
                <a:lnTo>
                  <a:pt x="846" y="594"/>
                </a:lnTo>
                <a:lnTo>
                  <a:pt x="856" y="577"/>
                </a:lnTo>
                <a:lnTo>
                  <a:pt x="862" y="570"/>
                </a:lnTo>
                <a:lnTo>
                  <a:pt x="867" y="564"/>
                </a:lnTo>
                <a:lnTo>
                  <a:pt x="867" y="564"/>
                </a:lnTo>
                <a:lnTo>
                  <a:pt x="867" y="546"/>
                </a:lnTo>
                <a:lnTo>
                  <a:pt x="866" y="531"/>
                </a:lnTo>
                <a:lnTo>
                  <a:pt x="866" y="518"/>
                </a:lnTo>
                <a:lnTo>
                  <a:pt x="866" y="511"/>
                </a:lnTo>
                <a:lnTo>
                  <a:pt x="869" y="504"/>
                </a:lnTo>
                <a:lnTo>
                  <a:pt x="869" y="504"/>
                </a:lnTo>
                <a:lnTo>
                  <a:pt x="873" y="515"/>
                </a:lnTo>
                <a:lnTo>
                  <a:pt x="876" y="529"/>
                </a:lnTo>
                <a:lnTo>
                  <a:pt x="878" y="560"/>
                </a:lnTo>
                <a:lnTo>
                  <a:pt x="881" y="574"/>
                </a:lnTo>
                <a:lnTo>
                  <a:pt x="884" y="587"/>
                </a:lnTo>
                <a:lnTo>
                  <a:pt x="887" y="592"/>
                </a:lnTo>
                <a:lnTo>
                  <a:pt x="890" y="595"/>
                </a:lnTo>
                <a:lnTo>
                  <a:pt x="894" y="599"/>
                </a:lnTo>
                <a:lnTo>
                  <a:pt x="898" y="601"/>
                </a:lnTo>
                <a:lnTo>
                  <a:pt x="898" y="601"/>
                </a:lnTo>
                <a:lnTo>
                  <a:pt x="905" y="587"/>
                </a:lnTo>
                <a:lnTo>
                  <a:pt x="914" y="571"/>
                </a:lnTo>
                <a:lnTo>
                  <a:pt x="921" y="557"/>
                </a:lnTo>
                <a:lnTo>
                  <a:pt x="926" y="540"/>
                </a:lnTo>
                <a:lnTo>
                  <a:pt x="926" y="540"/>
                </a:lnTo>
                <a:lnTo>
                  <a:pt x="923" y="529"/>
                </a:lnTo>
                <a:lnTo>
                  <a:pt x="919" y="518"/>
                </a:lnTo>
                <a:lnTo>
                  <a:pt x="914" y="491"/>
                </a:lnTo>
                <a:lnTo>
                  <a:pt x="907" y="465"/>
                </a:lnTo>
                <a:lnTo>
                  <a:pt x="901" y="452"/>
                </a:lnTo>
                <a:lnTo>
                  <a:pt x="895" y="439"/>
                </a:lnTo>
                <a:lnTo>
                  <a:pt x="895" y="439"/>
                </a:lnTo>
                <a:lnTo>
                  <a:pt x="891" y="446"/>
                </a:lnTo>
                <a:lnTo>
                  <a:pt x="885" y="449"/>
                </a:lnTo>
                <a:lnTo>
                  <a:pt x="878" y="449"/>
                </a:lnTo>
                <a:lnTo>
                  <a:pt x="871" y="448"/>
                </a:lnTo>
                <a:lnTo>
                  <a:pt x="856" y="442"/>
                </a:lnTo>
                <a:lnTo>
                  <a:pt x="843" y="438"/>
                </a:lnTo>
                <a:lnTo>
                  <a:pt x="843" y="438"/>
                </a:lnTo>
                <a:lnTo>
                  <a:pt x="834" y="458"/>
                </a:lnTo>
                <a:lnTo>
                  <a:pt x="822" y="476"/>
                </a:lnTo>
                <a:lnTo>
                  <a:pt x="800" y="512"/>
                </a:lnTo>
                <a:lnTo>
                  <a:pt x="776" y="547"/>
                </a:lnTo>
                <a:lnTo>
                  <a:pt x="766" y="566"/>
                </a:lnTo>
                <a:lnTo>
                  <a:pt x="756" y="585"/>
                </a:lnTo>
                <a:lnTo>
                  <a:pt x="756" y="585"/>
                </a:lnTo>
                <a:lnTo>
                  <a:pt x="762" y="587"/>
                </a:lnTo>
                <a:lnTo>
                  <a:pt x="768" y="588"/>
                </a:lnTo>
                <a:lnTo>
                  <a:pt x="773" y="588"/>
                </a:lnTo>
                <a:lnTo>
                  <a:pt x="777" y="590"/>
                </a:lnTo>
                <a:lnTo>
                  <a:pt x="777" y="590"/>
                </a:lnTo>
                <a:lnTo>
                  <a:pt x="787" y="580"/>
                </a:lnTo>
                <a:lnTo>
                  <a:pt x="796" y="570"/>
                </a:lnTo>
                <a:lnTo>
                  <a:pt x="803" y="560"/>
                </a:lnTo>
                <a:lnTo>
                  <a:pt x="810" y="553"/>
                </a:lnTo>
                <a:lnTo>
                  <a:pt x="810" y="553"/>
                </a:lnTo>
                <a:close/>
                <a:moveTo>
                  <a:pt x="975" y="514"/>
                </a:moveTo>
                <a:lnTo>
                  <a:pt x="975" y="514"/>
                </a:lnTo>
                <a:lnTo>
                  <a:pt x="980" y="526"/>
                </a:lnTo>
                <a:lnTo>
                  <a:pt x="984" y="540"/>
                </a:lnTo>
                <a:lnTo>
                  <a:pt x="988" y="569"/>
                </a:lnTo>
                <a:lnTo>
                  <a:pt x="991" y="583"/>
                </a:lnTo>
                <a:lnTo>
                  <a:pt x="994" y="597"/>
                </a:lnTo>
                <a:lnTo>
                  <a:pt x="999" y="609"/>
                </a:lnTo>
                <a:lnTo>
                  <a:pt x="1005" y="622"/>
                </a:lnTo>
                <a:lnTo>
                  <a:pt x="1005" y="622"/>
                </a:lnTo>
                <a:lnTo>
                  <a:pt x="1005" y="612"/>
                </a:lnTo>
                <a:lnTo>
                  <a:pt x="1006" y="602"/>
                </a:lnTo>
                <a:lnTo>
                  <a:pt x="1009" y="585"/>
                </a:lnTo>
                <a:lnTo>
                  <a:pt x="1012" y="567"/>
                </a:lnTo>
                <a:lnTo>
                  <a:pt x="1013" y="556"/>
                </a:lnTo>
                <a:lnTo>
                  <a:pt x="1012" y="543"/>
                </a:lnTo>
                <a:lnTo>
                  <a:pt x="1012" y="543"/>
                </a:lnTo>
                <a:lnTo>
                  <a:pt x="1003" y="540"/>
                </a:lnTo>
                <a:lnTo>
                  <a:pt x="996" y="538"/>
                </a:lnTo>
                <a:lnTo>
                  <a:pt x="991" y="533"/>
                </a:lnTo>
                <a:lnTo>
                  <a:pt x="988" y="531"/>
                </a:lnTo>
                <a:lnTo>
                  <a:pt x="987" y="528"/>
                </a:lnTo>
                <a:lnTo>
                  <a:pt x="987" y="528"/>
                </a:lnTo>
                <a:lnTo>
                  <a:pt x="987" y="521"/>
                </a:lnTo>
                <a:lnTo>
                  <a:pt x="988" y="514"/>
                </a:lnTo>
                <a:lnTo>
                  <a:pt x="988" y="510"/>
                </a:lnTo>
                <a:lnTo>
                  <a:pt x="987" y="508"/>
                </a:lnTo>
                <a:lnTo>
                  <a:pt x="985" y="508"/>
                </a:lnTo>
                <a:lnTo>
                  <a:pt x="985" y="508"/>
                </a:lnTo>
                <a:lnTo>
                  <a:pt x="982" y="508"/>
                </a:lnTo>
                <a:lnTo>
                  <a:pt x="981" y="511"/>
                </a:lnTo>
                <a:lnTo>
                  <a:pt x="978" y="512"/>
                </a:lnTo>
                <a:lnTo>
                  <a:pt x="975" y="514"/>
                </a:lnTo>
                <a:lnTo>
                  <a:pt x="975" y="514"/>
                </a:lnTo>
                <a:close/>
                <a:moveTo>
                  <a:pt x="1100" y="731"/>
                </a:moveTo>
                <a:lnTo>
                  <a:pt x="1100" y="731"/>
                </a:lnTo>
                <a:lnTo>
                  <a:pt x="1114" y="715"/>
                </a:lnTo>
                <a:lnTo>
                  <a:pt x="1127" y="695"/>
                </a:lnTo>
                <a:lnTo>
                  <a:pt x="1137" y="674"/>
                </a:lnTo>
                <a:lnTo>
                  <a:pt x="1145" y="651"/>
                </a:lnTo>
                <a:lnTo>
                  <a:pt x="1152" y="627"/>
                </a:lnTo>
                <a:lnTo>
                  <a:pt x="1158" y="604"/>
                </a:lnTo>
                <a:lnTo>
                  <a:pt x="1162" y="577"/>
                </a:lnTo>
                <a:lnTo>
                  <a:pt x="1166" y="550"/>
                </a:lnTo>
                <a:lnTo>
                  <a:pt x="1166" y="550"/>
                </a:lnTo>
                <a:lnTo>
                  <a:pt x="1163" y="550"/>
                </a:lnTo>
                <a:lnTo>
                  <a:pt x="1161" y="550"/>
                </a:lnTo>
                <a:lnTo>
                  <a:pt x="1156" y="552"/>
                </a:lnTo>
                <a:lnTo>
                  <a:pt x="1152" y="550"/>
                </a:lnTo>
                <a:lnTo>
                  <a:pt x="1152" y="550"/>
                </a:lnTo>
                <a:lnTo>
                  <a:pt x="1148" y="546"/>
                </a:lnTo>
                <a:lnTo>
                  <a:pt x="1145" y="542"/>
                </a:lnTo>
                <a:lnTo>
                  <a:pt x="1138" y="531"/>
                </a:lnTo>
                <a:lnTo>
                  <a:pt x="1133" y="521"/>
                </a:lnTo>
                <a:lnTo>
                  <a:pt x="1128" y="517"/>
                </a:lnTo>
                <a:lnTo>
                  <a:pt x="1123" y="514"/>
                </a:lnTo>
                <a:lnTo>
                  <a:pt x="1123" y="514"/>
                </a:lnTo>
                <a:lnTo>
                  <a:pt x="1117" y="569"/>
                </a:lnTo>
                <a:lnTo>
                  <a:pt x="1110" y="622"/>
                </a:lnTo>
                <a:lnTo>
                  <a:pt x="1104" y="675"/>
                </a:lnTo>
                <a:lnTo>
                  <a:pt x="1100" y="731"/>
                </a:lnTo>
                <a:lnTo>
                  <a:pt x="1100" y="731"/>
                </a:lnTo>
                <a:close/>
                <a:moveTo>
                  <a:pt x="1027" y="554"/>
                </a:moveTo>
                <a:lnTo>
                  <a:pt x="1027" y="554"/>
                </a:lnTo>
                <a:lnTo>
                  <a:pt x="1026" y="574"/>
                </a:lnTo>
                <a:lnTo>
                  <a:pt x="1023" y="594"/>
                </a:lnTo>
                <a:lnTo>
                  <a:pt x="1016" y="629"/>
                </a:lnTo>
                <a:lnTo>
                  <a:pt x="1015" y="646"/>
                </a:lnTo>
                <a:lnTo>
                  <a:pt x="1015" y="663"/>
                </a:lnTo>
                <a:lnTo>
                  <a:pt x="1016" y="679"/>
                </a:lnTo>
                <a:lnTo>
                  <a:pt x="1019" y="688"/>
                </a:lnTo>
                <a:lnTo>
                  <a:pt x="1022" y="696"/>
                </a:lnTo>
                <a:lnTo>
                  <a:pt x="1022" y="696"/>
                </a:lnTo>
                <a:lnTo>
                  <a:pt x="1026" y="691"/>
                </a:lnTo>
                <a:lnTo>
                  <a:pt x="1029" y="684"/>
                </a:lnTo>
                <a:lnTo>
                  <a:pt x="1033" y="671"/>
                </a:lnTo>
                <a:lnTo>
                  <a:pt x="1036" y="665"/>
                </a:lnTo>
                <a:lnTo>
                  <a:pt x="1040" y="661"/>
                </a:lnTo>
                <a:lnTo>
                  <a:pt x="1045" y="660"/>
                </a:lnTo>
                <a:lnTo>
                  <a:pt x="1053" y="660"/>
                </a:lnTo>
                <a:lnTo>
                  <a:pt x="1053" y="660"/>
                </a:lnTo>
                <a:lnTo>
                  <a:pt x="1058" y="661"/>
                </a:lnTo>
                <a:lnTo>
                  <a:pt x="1061" y="663"/>
                </a:lnTo>
                <a:lnTo>
                  <a:pt x="1065" y="665"/>
                </a:lnTo>
                <a:lnTo>
                  <a:pt x="1067" y="670"/>
                </a:lnTo>
                <a:lnTo>
                  <a:pt x="1071" y="678"/>
                </a:lnTo>
                <a:lnTo>
                  <a:pt x="1074" y="689"/>
                </a:lnTo>
                <a:lnTo>
                  <a:pt x="1079" y="712"/>
                </a:lnTo>
                <a:lnTo>
                  <a:pt x="1082" y="722"/>
                </a:lnTo>
                <a:lnTo>
                  <a:pt x="1086" y="730"/>
                </a:lnTo>
                <a:lnTo>
                  <a:pt x="1086" y="730"/>
                </a:lnTo>
                <a:lnTo>
                  <a:pt x="1089" y="688"/>
                </a:lnTo>
                <a:lnTo>
                  <a:pt x="1093" y="646"/>
                </a:lnTo>
                <a:lnTo>
                  <a:pt x="1097" y="606"/>
                </a:lnTo>
                <a:lnTo>
                  <a:pt x="1100" y="574"/>
                </a:lnTo>
                <a:lnTo>
                  <a:pt x="1100" y="574"/>
                </a:lnTo>
                <a:lnTo>
                  <a:pt x="1099" y="576"/>
                </a:lnTo>
                <a:lnTo>
                  <a:pt x="1097" y="576"/>
                </a:lnTo>
                <a:lnTo>
                  <a:pt x="1093" y="576"/>
                </a:lnTo>
                <a:lnTo>
                  <a:pt x="1086" y="574"/>
                </a:lnTo>
                <a:lnTo>
                  <a:pt x="1086" y="574"/>
                </a:lnTo>
                <a:lnTo>
                  <a:pt x="1078" y="560"/>
                </a:lnTo>
                <a:lnTo>
                  <a:pt x="1069" y="546"/>
                </a:lnTo>
                <a:lnTo>
                  <a:pt x="1061" y="533"/>
                </a:lnTo>
                <a:lnTo>
                  <a:pt x="1051" y="521"/>
                </a:lnTo>
                <a:lnTo>
                  <a:pt x="1051" y="521"/>
                </a:lnTo>
                <a:lnTo>
                  <a:pt x="1048" y="532"/>
                </a:lnTo>
                <a:lnTo>
                  <a:pt x="1043" y="540"/>
                </a:lnTo>
                <a:lnTo>
                  <a:pt x="1036" y="547"/>
                </a:lnTo>
                <a:lnTo>
                  <a:pt x="1027" y="554"/>
                </a:lnTo>
                <a:lnTo>
                  <a:pt x="1027" y="554"/>
                </a:lnTo>
                <a:close/>
                <a:moveTo>
                  <a:pt x="929" y="580"/>
                </a:moveTo>
                <a:lnTo>
                  <a:pt x="929" y="580"/>
                </a:lnTo>
                <a:lnTo>
                  <a:pt x="935" y="577"/>
                </a:lnTo>
                <a:lnTo>
                  <a:pt x="939" y="576"/>
                </a:lnTo>
                <a:lnTo>
                  <a:pt x="943" y="577"/>
                </a:lnTo>
                <a:lnTo>
                  <a:pt x="946" y="580"/>
                </a:lnTo>
                <a:lnTo>
                  <a:pt x="953" y="585"/>
                </a:lnTo>
                <a:lnTo>
                  <a:pt x="956" y="588"/>
                </a:lnTo>
                <a:lnTo>
                  <a:pt x="960" y="591"/>
                </a:lnTo>
                <a:lnTo>
                  <a:pt x="960" y="591"/>
                </a:lnTo>
                <a:lnTo>
                  <a:pt x="967" y="585"/>
                </a:lnTo>
                <a:lnTo>
                  <a:pt x="974" y="580"/>
                </a:lnTo>
                <a:lnTo>
                  <a:pt x="974" y="580"/>
                </a:lnTo>
                <a:lnTo>
                  <a:pt x="970" y="564"/>
                </a:lnTo>
                <a:lnTo>
                  <a:pt x="967" y="549"/>
                </a:lnTo>
                <a:lnTo>
                  <a:pt x="961" y="536"/>
                </a:lnTo>
                <a:lnTo>
                  <a:pt x="958" y="531"/>
                </a:lnTo>
                <a:lnTo>
                  <a:pt x="954" y="525"/>
                </a:lnTo>
                <a:lnTo>
                  <a:pt x="954" y="525"/>
                </a:lnTo>
                <a:lnTo>
                  <a:pt x="946" y="538"/>
                </a:lnTo>
                <a:lnTo>
                  <a:pt x="937" y="552"/>
                </a:lnTo>
                <a:lnTo>
                  <a:pt x="932" y="567"/>
                </a:lnTo>
                <a:lnTo>
                  <a:pt x="929" y="580"/>
                </a:lnTo>
                <a:lnTo>
                  <a:pt x="929" y="580"/>
                </a:lnTo>
                <a:close/>
                <a:moveTo>
                  <a:pt x="1401" y="1122"/>
                </a:moveTo>
                <a:lnTo>
                  <a:pt x="1401" y="1122"/>
                </a:lnTo>
                <a:lnTo>
                  <a:pt x="1412" y="1108"/>
                </a:lnTo>
                <a:lnTo>
                  <a:pt x="1423" y="1095"/>
                </a:lnTo>
                <a:lnTo>
                  <a:pt x="1437" y="1084"/>
                </a:lnTo>
                <a:lnTo>
                  <a:pt x="1450" y="1073"/>
                </a:lnTo>
                <a:lnTo>
                  <a:pt x="1464" y="1061"/>
                </a:lnTo>
                <a:lnTo>
                  <a:pt x="1476" y="1049"/>
                </a:lnTo>
                <a:lnTo>
                  <a:pt x="1488" y="1036"/>
                </a:lnTo>
                <a:lnTo>
                  <a:pt x="1498" y="1021"/>
                </a:lnTo>
                <a:lnTo>
                  <a:pt x="1498" y="1021"/>
                </a:lnTo>
                <a:lnTo>
                  <a:pt x="1503" y="1016"/>
                </a:lnTo>
                <a:lnTo>
                  <a:pt x="1510" y="1014"/>
                </a:lnTo>
                <a:lnTo>
                  <a:pt x="1510" y="1014"/>
                </a:lnTo>
                <a:lnTo>
                  <a:pt x="1516" y="1002"/>
                </a:lnTo>
                <a:lnTo>
                  <a:pt x="1519" y="998"/>
                </a:lnTo>
                <a:lnTo>
                  <a:pt x="1521" y="991"/>
                </a:lnTo>
                <a:lnTo>
                  <a:pt x="1521" y="991"/>
                </a:lnTo>
                <a:lnTo>
                  <a:pt x="1540" y="974"/>
                </a:lnTo>
                <a:lnTo>
                  <a:pt x="1558" y="956"/>
                </a:lnTo>
                <a:lnTo>
                  <a:pt x="1575" y="936"/>
                </a:lnTo>
                <a:lnTo>
                  <a:pt x="1590" y="917"/>
                </a:lnTo>
                <a:lnTo>
                  <a:pt x="1606" y="897"/>
                </a:lnTo>
                <a:lnTo>
                  <a:pt x="1621" y="875"/>
                </a:lnTo>
                <a:lnTo>
                  <a:pt x="1634" y="854"/>
                </a:lnTo>
                <a:lnTo>
                  <a:pt x="1648" y="831"/>
                </a:lnTo>
                <a:lnTo>
                  <a:pt x="1648" y="831"/>
                </a:lnTo>
                <a:lnTo>
                  <a:pt x="1653" y="799"/>
                </a:lnTo>
                <a:lnTo>
                  <a:pt x="1655" y="783"/>
                </a:lnTo>
                <a:lnTo>
                  <a:pt x="1655" y="768"/>
                </a:lnTo>
                <a:lnTo>
                  <a:pt x="1655" y="752"/>
                </a:lnTo>
                <a:lnTo>
                  <a:pt x="1652" y="737"/>
                </a:lnTo>
                <a:lnTo>
                  <a:pt x="1649" y="723"/>
                </a:lnTo>
                <a:lnTo>
                  <a:pt x="1644" y="708"/>
                </a:lnTo>
                <a:lnTo>
                  <a:pt x="1644" y="708"/>
                </a:lnTo>
                <a:lnTo>
                  <a:pt x="1641" y="703"/>
                </a:lnTo>
                <a:lnTo>
                  <a:pt x="1635" y="698"/>
                </a:lnTo>
                <a:lnTo>
                  <a:pt x="1624" y="685"/>
                </a:lnTo>
                <a:lnTo>
                  <a:pt x="1624" y="685"/>
                </a:lnTo>
                <a:lnTo>
                  <a:pt x="1614" y="670"/>
                </a:lnTo>
                <a:lnTo>
                  <a:pt x="1603" y="651"/>
                </a:lnTo>
                <a:lnTo>
                  <a:pt x="1578" y="611"/>
                </a:lnTo>
                <a:lnTo>
                  <a:pt x="1578" y="611"/>
                </a:lnTo>
                <a:lnTo>
                  <a:pt x="1573" y="602"/>
                </a:lnTo>
                <a:lnTo>
                  <a:pt x="1568" y="591"/>
                </a:lnTo>
                <a:lnTo>
                  <a:pt x="1559" y="566"/>
                </a:lnTo>
                <a:lnTo>
                  <a:pt x="1549" y="545"/>
                </a:lnTo>
                <a:lnTo>
                  <a:pt x="1545" y="536"/>
                </a:lnTo>
                <a:lnTo>
                  <a:pt x="1541" y="531"/>
                </a:lnTo>
                <a:lnTo>
                  <a:pt x="1541" y="531"/>
                </a:lnTo>
                <a:lnTo>
                  <a:pt x="1541" y="533"/>
                </a:lnTo>
                <a:lnTo>
                  <a:pt x="1541" y="533"/>
                </a:lnTo>
                <a:lnTo>
                  <a:pt x="1544" y="554"/>
                </a:lnTo>
                <a:lnTo>
                  <a:pt x="1544" y="578"/>
                </a:lnTo>
                <a:lnTo>
                  <a:pt x="1542" y="602"/>
                </a:lnTo>
                <a:lnTo>
                  <a:pt x="1540" y="626"/>
                </a:lnTo>
                <a:lnTo>
                  <a:pt x="1535" y="650"/>
                </a:lnTo>
                <a:lnTo>
                  <a:pt x="1530" y="672"/>
                </a:lnTo>
                <a:lnTo>
                  <a:pt x="1523" y="695"/>
                </a:lnTo>
                <a:lnTo>
                  <a:pt x="1513" y="713"/>
                </a:lnTo>
                <a:lnTo>
                  <a:pt x="1513" y="713"/>
                </a:lnTo>
                <a:lnTo>
                  <a:pt x="1514" y="716"/>
                </a:lnTo>
                <a:lnTo>
                  <a:pt x="1514" y="720"/>
                </a:lnTo>
                <a:lnTo>
                  <a:pt x="1513" y="727"/>
                </a:lnTo>
                <a:lnTo>
                  <a:pt x="1512" y="734"/>
                </a:lnTo>
                <a:lnTo>
                  <a:pt x="1512" y="737"/>
                </a:lnTo>
                <a:lnTo>
                  <a:pt x="1512" y="741"/>
                </a:lnTo>
                <a:lnTo>
                  <a:pt x="1512" y="741"/>
                </a:lnTo>
                <a:lnTo>
                  <a:pt x="1507" y="745"/>
                </a:lnTo>
                <a:lnTo>
                  <a:pt x="1503" y="751"/>
                </a:lnTo>
                <a:lnTo>
                  <a:pt x="1496" y="761"/>
                </a:lnTo>
                <a:lnTo>
                  <a:pt x="1490" y="772"/>
                </a:lnTo>
                <a:lnTo>
                  <a:pt x="1485" y="783"/>
                </a:lnTo>
                <a:lnTo>
                  <a:pt x="1485" y="783"/>
                </a:lnTo>
                <a:lnTo>
                  <a:pt x="1472" y="800"/>
                </a:lnTo>
                <a:lnTo>
                  <a:pt x="1458" y="814"/>
                </a:lnTo>
                <a:lnTo>
                  <a:pt x="1444" y="830"/>
                </a:lnTo>
                <a:lnTo>
                  <a:pt x="1430" y="847"/>
                </a:lnTo>
                <a:lnTo>
                  <a:pt x="1430" y="847"/>
                </a:lnTo>
                <a:lnTo>
                  <a:pt x="1427" y="851"/>
                </a:lnTo>
                <a:lnTo>
                  <a:pt x="1425" y="856"/>
                </a:lnTo>
                <a:lnTo>
                  <a:pt x="1423" y="861"/>
                </a:lnTo>
                <a:lnTo>
                  <a:pt x="1420" y="865"/>
                </a:lnTo>
                <a:lnTo>
                  <a:pt x="1420" y="865"/>
                </a:lnTo>
                <a:lnTo>
                  <a:pt x="1415" y="872"/>
                </a:lnTo>
                <a:lnTo>
                  <a:pt x="1409" y="876"/>
                </a:lnTo>
                <a:lnTo>
                  <a:pt x="1395" y="886"/>
                </a:lnTo>
                <a:lnTo>
                  <a:pt x="1380" y="896"/>
                </a:lnTo>
                <a:lnTo>
                  <a:pt x="1366" y="907"/>
                </a:lnTo>
                <a:lnTo>
                  <a:pt x="1366" y="907"/>
                </a:lnTo>
                <a:lnTo>
                  <a:pt x="1357" y="914"/>
                </a:lnTo>
                <a:lnTo>
                  <a:pt x="1349" y="922"/>
                </a:lnTo>
                <a:lnTo>
                  <a:pt x="1349" y="922"/>
                </a:lnTo>
                <a:lnTo>
                  <a:pt x="1343" y="925"/>
                </a:lnTo>
                <a:lnTo>
                  <a:pt x="1337" y="928"/>
                </a:lnTo>
                <a:lnTo>
                  <a:pt x="1325" y="934"/>
                </a:lnTo>
                <a:lnTo>
                  <a:pt x="1325" y="934"/>
                </a:lnTo>
                <a:lnTo>
                  <a:pt x="1321" y="936"/>
                </a:lnTo>
                <a:lnTo>
                  <a:pt x="1318" y="941"/>
                </a:lnTo>
                <a:lnTo>
                  <a:pt x="1315" y="945"/>
                </a:lnTo>
                <a:lnTo>
                  <a:pt x="1311" y="949"/>
                </a:lnTo>
                <a:lnTo>
                  <a:pt x="1311" y="949"/>
                </a:lnTo>
                <a:lnTo>
                  <a:pt x="1301" y="956"/>
                </a:lnTo>
                <a:lnTo>
                  <a:pt x="1290" y="962"/>
                </a:lnTo>
                <a:lnTo>
                  <a:pt x="1279" y="967"/>
                </a:lnTo>
                <a:lnTo>
                  <a:pt x="1269" y="974"/>
                </a:lnTo>
                <a:lnTo>
                  <a:pt x="1269" y="974"/>
                </a:lnTo>
                <a:lnTo>
                  <a:pt x="1262" y="1005"/>
                </a:lnTo>
                <a:lnTo>
                  <a:pt x="1257" y="1035"/>
                </a:lnTo>
                <a:lnTo>
                  <a:pt x="1253" y="1061"/>
                </a:lnTo>
                <a:lnTo>
                  <a:pt x="1248" y="1087"/>
                </a:lnTo>
                <a:lnTo>
                  <a:pt x="1248" y="1087"/>
                </a:lnTo>
                <a:lnTo>
                  <a:pt x="1249" y="1084"/>
                </a:lnTo>
                <a:lnTo>
                  <a:pt x="1252" y="1082"/>
                </a:lnTo>
                <a:lnTo>
                  <a:pt x="1256" y="1082"/>
                </a:lnTo>
                <a:lnTo>
                  <a:pt x="1260" y="1082"/>
                </a:lnTo>
                <a:lnTo>
                  <a:pt x="1267" y="1087"/>
                </a:lnTo>
                <a:lnTo>
                  <a:pt x="1267" y="1087"/>
                </a:lnTo>
                <a:lnTo>
                  <a:pt x="1264" y="1087"/>
                </a:lnTo>
                <a:lnTo>
                  <a:pt x="1264" y="1087"/>
                </a:lnTo>
                <a:lnTo>
                  <a:pt x="1279" y="1089"/>
                </a:lnTo>
                <a:lnTo>
                  <a:pt x="1290" y="1089"/>
                </a:lnTo>
                <a:lnTo>
                  <a:pt x="1301" y="1091"/>
                </a:lnTo>
                <a:lnTo>
                  <a:pt x="1307" y="1092"/>
                </a:lnTo>
                <a:lnTo>
                  <a:pt x="1311" y="1095"/>
                </a:lnTo>
                <a:lnTo>
                  <a:pt x="1311" y="1095"/>
                </a:lnTo>
                <a:lnTo>
                  <a:pt x="1325" y="1105"/>
                </a:lnTo>
                <a:lnTo>
                  <a:pt x="1325" y="1105"/>
                </a:lnTo>
                <a:lnTo>
                  <a:pt x="1336" y="1113"/>
                </a:lnTo>
                <a:lnTo>
                  <a:pt x="1344" y="1123"/>
                </a:lnTo>
                <a:lnTo>
                  <a:pt x="1352" y="1134"/>
                </a:lnTo>
                <a:lnTo>
                  <a:pt x="1356" y="1150"/>
                </a:lnTo>
                <a:lnTo>
                  <a:pt x="1356" y="1150"/>
                </a:lnTo>
                <a:lnTo>
                  <a:pt x="1368" y="1143"/>
                </a:lnTo>
                <a:lnTo>
                  <a:pt x="1380" y="1136"/>
                </a:lnTo>
                <a:lnTo>
                  <a:pt x="1389" y="1129"/>
                </a:lnTo>
                <a:lnTo>
                  <a:pt x="1401" y="1122"/>
                </a:lnTo>
                <a:lnTo>
                  <a:pt x="1401" y="1122"/>
                </a:lnTo>
                <a:close/>
                <a:moveTo>
                  <a:pt x="636" y="597"/>
                </a:moveTo>
                <a:lnTo>
                  <a:pt x="636" y="597"/>
                </a:lnTo>
                <a:lnTo>
                  <a:pt x="641" y="597"/>
                </a:lnTo>
                <a:lnTo>
                  <a:pt x="645" y="597"/>
                </a:lnTo>
                <a:lnTo>
                  <a:pt x="650" y="598"/>
                </a:lnTo>
                <a:lnTo>
                  <a:pt x="652" y="599"/>
                </a:lnTo>
                <a:lnTo>
                  <a:pt x="661" y="605"/>
                </a:lnTo>
                <a:lnTo>
                  <a:pt x="668" y="609"/>
                </a:lnTo>
                <a:lnTo>
                  <a:pt x="668" y="609"/>
                </a:lnTo>
                <a:lnTo>
                  <a:pt x="672" y="608"/>
                </a:lnTo>
                <a:lnTo>
                  <a:pt x="673" y="605"/>
                </a:lnTo>
                <a:lnTo>
                  <a:pt x="678" y="598"/>
                </a:lnTo>
                <a:lnTo>
                  <a:pt x="680" y="592"/>
                </a:lnTo>
                <a:lnTo>
                  <a:pt x="683" y="590"/>
                </a:lnTo>
                <a:lnTo>
                  <a:pt x="686" y="588"/>
                </a:lnTo>
                <a:lnTo>
                  <a:pt x="686" y="588"/>
                </a:lnTo>
                <a:lnTo>
                  <a:pt x="673" y="564"/>
                </a:lnTo>
                <a:lnTo>
                  <a:pt x="668" y="553"/>
                </a:lnTo>
                <a:lnTo>
                  <a:pt x="664" y="549"/>
                </a:lnTo>
                <a:lnTo>
                  <a:pt x="658" y="545"/>
                </a:lnTo>
                <a:lnTo>
                  <a:pt x="658" y="545"/>
                </a:lnTo>
                <a:lnTo>
                  <a:pt x="651" y="557"/>
                </a:lnTo>
                <a:lnTo>
                  <a:pt x="645" y="571"/>
                </a:lnTo>
                <a:lnTo>
                  <a:pt x="636" y="597"/>
                </a:lnTo>
                <a:lnTo>
                  <a:pt x="636" y="597"/>
                </a:lnTo>
                <a:close/>
                <a:moveTo>
                  <a:pt x="915" y="595"/>
                </a:moveTo>
                <a:lnTo>
                  <a:pt x="915" y="595"/>
                </a:lnTo>
                <a:lnTo>
                  <a:pt x="905" y="613"/>
                </a:lnTo>
                <a:lnTo>
                  <a:pt x="897" y="632"/>
                </a:lnTo>
                <a:lnTo>
                  <a:pt x="880" y="671"/>
                </a:lnTo>
                <a:lnTo>
                  <a:pt x="871" y="689"/>
                </a:lnTo>
                <a:lnTo>
                  <a:pt x="862" y="709"/>
                </a:lnTo>
                <a:lnTo>
                  <a:pt x="852" y="726"/>
                </a:lnTo>
                <a:lnTo>
                  <a:pt x="842" y="743"/>
                </a:lnTo>
                <a:lnTo>
                  <a:pt x="842" y="743"/>
                </a:lnTo>
                <a:lnTo>
                  <a:pt x="842" y="750"/>
                </a:lnTo>
                <a:lnTo>
                  <a:pt x="845" y="754"/>
                </a:lnTo>
                <a:lnTo>
                  <a:pt x="846" y="759"/>
                </a:lnTo>
                <a:lnTo>
                  <a:pt x="845" y="764"/>
                </a:lnTo>
                <a:lnTo>
                  <a:pt x="845" y="764"/>
                </a:lnTo>
                <a:lnTo>
                  <a:pt x="852" y="762"/>
                </a:lnTo>
                <a:lnTo>
                  <a:pt x="857" y="761"/>
                </a:lnTo>
                <a:lnTo>
                  <a:pt x="867" y="752"/>
                </a:lnTo>
                <a:lnTo>
                  <a:pt x="871" y="750"/>
                </a:lnTo>
                <a:lnTo>
                  <a:pt x="877" y="747"/>
                </a:lnTo>
                <a:lnTo>
                  <a:pt x="883" y="744"/>
                </a:lnTo>
                <a:lnTo>
                  <a:pt x="890" y="743"/>
                </a:lnTo>
                <a:lnTo>
                  <a:pt x="890" y="743"/>
                </a:lnTo>
                <a:lnTo>
                  <a:pt x="891" y="744"/>
                </a:lnTo>
                <a:lnTo>
                  <a:pt x="894" y="745"/>
                </a:lnTo>
                <a:lnTo>
                  <a:pt x="894" y="745"/>
                </a:lnTo>
                <a:lnTo>
                  <a:pt x="895" y="755"/>
                </a:lnTo>
                <a:lnTo>
                  <a:pt x="897" y="765"/>
                </a:lnTo>
                <a:lnTo>
                  <a:pt x="899" y="771"/>
                </a:lnTo>
                <a:lnTo>
                  <a:pt x="901" y="776"/>
                </a:lnTo>
                <a:lnTo>
                  <a:pt x="905" y="779"/>
                </a:lnTo>
                <a:lnTo>
                  <a:pt x="911" y="782"/>
                </a:lnTo>
                <a:lnTo>
                  <a:pt x="911" y="782"/>
                </a:lnTo>
                <a:lnTo>
                  <a:pt x="916" y="775"/>
                </a:lnTo>
                <a:lnTo>
                  <a:pt x="921" y="768"/>
                </a:lnTo>
                <a:lnTo>
                  <a:pt x="926" y="751"/>
                </a:lnTo>
                <a:lnTo>
                  <a:pt x="930" y="743"/>
                </a:lnTo>
                <a:lnTo>
                  <a:pt x="933" y="734"/>
                </a:lnTo>
                <a:lnTo>
                  <a:pt x="939" y="729"/>
                </a:lnTo>
                <a:lnTo>
                  <a:pt x="946" y="723"/>
                </a:lnTo>
                <a:lnTo>
                  <a:pt x="946" y="723"/>
                </a:lnTo>
                <a:lnTo>
                  <a:pt x="951" y="729"/>
                </a:lnTo>
                <a:lnTo>
                  <a:pt x="956" y="734"/>
                </a:lnTo>
                <a:lnTo>
                  <a:pt x="961" y="748"/>
                </a:lnTo>
                <a:lnTo>
                  <a:pt x="965" y="754"/>
                </a:lnTo>
                <a:lnTo>
                  <a:pt x="968" y="761"/>
                </a:lnTo>
                <a:lnTo>
                  <a:pt x="974" y="765"/>
                </a:lnTo>
                <a:lnTo>
                  <a:pt x="981" y="768"/>
                </a:lnTo>
                <a:lnTo>
                  <a:pt x="981" y="768"/>
                </a:lnTo>
                <a:lnTo>
                  <a:pt x="989" y="757"/>
                </a:lnTo>
                <a:lnTo>
                  <a:pt x="995" y="744"/>
                </a:lnTo>
                <a:lnTo>
                  <a:pt x="1002" y="730"/>
                </a:lnTo>
                <a:lnTo>
                  <a:pt x="1009" y="717"/>
                </a:lnTo>
                <a:lnTo>
                  <a:pt x="1009" y="717"/>
                </a:lnTo>
                <a:lnTo>
                  <a:pt x="980" y="599"/>
                </a:lnTo>
                <a:lnTo>
                  <a:pt x="980" y="599"/>
                </a:lnTo>
                <a:lnTo>
                  <a:pt x="971" y="605"/>
                </a:lnTo>
                <a:lnTo>
                  <a:pt x="963" y="606"/>
                </a:lnTo>
                <a:lnTo>
                  <a:pt x="956" y="605"/>
                </a:lnTo>
                <a:lnTo>
                  <a:pt x="949" y="602"/>
                </a:lnTo>
                <a:lnTo>
                  <a:pt x="942" y="599"/>
                </a:lnTo>
                <a:lnTo>
                  <a:pt x="933" y="597"/>
                </a:lnTo>
                <a:lnTo>
                  <a:pt x="925" y="594"/>
                </a:lnTo>
                <a:lnTo>
                  <a:pt x="915" y="595"/>
                </a:lnTo>
                <a:lnTo>
                  <a:pt x="915" y="595"/>
                </a:lnTo>
                <a:close/>
                <a:moveTo>
                  <a:pt x="1214" y="599"/>
                </a:moveTo>
                <a:lnTo>
                  <a:pt x="1214" y="599"/>
                </a:lnTo>
                <a:lnTo>
                  <a:pt x="1207" y="613"/>
                </a:lnTo>
                <a:lnTo>
                  <a:pt x="1197" y="629"/>
                </a:lnTo>
                <a:lnTo>
                  <a:pt x="1189" y="642"/>
                </a:lnTo>
                <a:lnTo>
                  <a:pt x="1177" y="654"/>
                </a:lnTo>
                <a:lnTo>
                  <a:pt x="1177" y="654"/>
                </a:lnTo>
                <a:lnTo>
                  <a:pt x="1179" y="654"/>
                </a:lnTo>
                <a:lnTo>
                  <a:pt x="1180" y="656"/>
                </a:lnTo>
                <a:lnTo>
                  <a:pt x="1182" y="658"/>
                </a:lnTo>
                <a:lnTo>
                  <a:pt x="1183" y="661"/>
                </a:lnTo>
                <a:lnTo>
                  <a:pt x="1184" y="661"/>
                </a:lnTo>
                <a:lnTo>
                  <a:pt x="1187" y="661"/>
                </a:lnTo>
                <a:lnTo>
                  <a:pt x="1187" y="661"/>
                </a:lnTo>
                <a:lnTo>
                  <a:pt x="1193" y="658"/>
                </a:lnTo>
                <a:lnTo>
                  <a:pt x="1196" y="654"/>
                </a:lnTo>
                <a:lnTo>
                  <a:pt x="1200" y="643"/>
                </a:lnTo>
                <a:lnTo>
                  <a:pt x="1203" y="637"/>
                </a:lnTo>
                <a:lnTo>
                  <a:pt x="1207" y="633"/>
                </a:lnTo>
                <a:lnTo>
                  <a:pt x="1211" y="632"/>
                </a:lnTo>
                <a:lnTo>
                  <a:pt x="1218" y="632"/>
                </a:lnTo>
                <a:lnTo>
                  <a:pt x="1218" y="632"/>
                </a:lnTo>
                <a:lnTo>
                  <a:pt x="1220" y="637"/>
                </a:lnTo>
                <a:lnTo>
                  <a:pt x="1222" y="642"/>
                </a:lnTo>
                <a:lnTo>
                  <a:pt x="1227" y="644"/>
                </a:lnTo>
                <a:lnTo>
                  <a:pt x="1232" y="646"/>
                </a:lnTo>
                <a:lnTo>
                  <a:pt x="1232" y="646"/>
                </a:lnTo>
                <a:lnTo>
                  <a:pt x="1229" y="632"/>
                </a:lnTo>
                <a:lnTo>
                  <a:pt x="1228" y="618"/>
                </a:lnTo>
                <a:lnTo>
                  <a:pt x="1227" y="604"/>
                </a:lnTo>
                <a:lnTo>
                  <a:pt x="1224" y="598"/>
                </a:lnTo>
                <a:lnTo>
                  <a:pt x="1220" y="594"/>
                </a:lnTo>
                <a:lnTo>
                  <a:pt x="1220" y="594"/>
                </a:lnTo>
                <a:lnTo>
                  <a:pt x="1220" y="598"/>
                </a:lnTo>
                <a:lnTo>
                  <a:pt x="1218" y="602"/>
                </a:lnTo>
                <a:lnTo>
                  <a:pt x="1217" y="604"/>
                </a:lnTo>
                <a:lnTo>
                  <a:pt x="1215" y="604"/>
                </a:lnTo>
                <a:lnTo>
                  <a:pt x="1214" y="599"/>
                </a:lnTo>
                <a:lnTo>
                  <a:pt x="1214" y="599"/>
                </a:lnTo>
                <a:close/>
                <a:moveTo>
                  <a:pt x="789" y="595"/>
                </a:moveTo>
                <a:lnTo>
                  <a:pt x="789" y="595"/>
                </a:lnTo>
                <a:lnTo>
                  <a:pt x="770" y="604"/>
                </a:lnTo>
                <a:lnTo>
                  <a:pt x="761" y="606"/>
                </a:lnTo>
                <a:lnTo>
                  <a:pt x="749" y="609"/>
                </a:lnTo>
                <a:lnTo>
                  <a:pt x="749" y="609"/>
                </a:lnTo>
                <a:lnTo>
                  <a:pt x="746" y="654"/>
                </a:lnTo>
                <a:lnTo>
                  <a:pt x="744" y="692"/>
                </a:lnTo>
                <a:lnTo>
                  <a:pt x="744" y="692"/>
                </a:lnTo>
                <a:lnTo>
                  <a:pt x="759" y="716"/>
                </a:lnTo>
                <a:lnTo>
                  <a:pt x="773" y="737"/>
                </a:lnTo>
                <a:lnTo>
                  <a:pt x="773" y="737"/>
                </a:lnTo>
                <a:lnTo>
                  <a:pt x="779" y="729"/>
                </a:lnTo>
                <a:lnTo>
                  <a:pt x="783" y="717"/>
                </a:lnTo>
                <a:lnTo>
                  <a:pt x="783" y="717"/>
                </a:lnTo>
                <a:lnTo>
                  <a:pt x="779" y="717"/>
                </a:lnTo>
                <a:lnTo>
                  <a:pt x="775" y="715"/>
                </a:lnTo>
                <a:lnTo>
                  <a:pt x="769" y="710"/>
                </a:lnTo>
                <a:lnTo>
                  <a:pt x="769" y="710"/>
                </a:lnTo>
                <a:lnTo>
                  <a:pt x="769" y="698"/>
                </a:lnTo>
                <a:lnTo>
                  <a:pt x="769" y="698"/>
                </a:lnTo>
                <a:lnTo>
                  <a:pt x="776" y="696"/>
                </a:lnTo>
                <a:lnTo>
                  <a:pt x="779" y="696"/>
                </a:lnTo>
                <a:lnTo>
                  <a:pt x="782" y="701"/>
                </a:lnTo>
                <a:lnTo>
                  <a:pt x="782" y="701"/>
                </a:lnTo>
                <a:lnTo>
                  <a:pt x="782" y="688"/>
                </a:lnTo>
                <a:lnTo>
                  <a:pt x="783" y="674"/>
                </a:lnTo>
                <a:lnTo>
                  <a:pt x="786" y="644"/>
                </a:lnTo>
                <a:lnTo>
                  <a:pt x="790" y="616"/>
                </a:lnTo>
                <a:lnTo>
                  <a:pt x="790" y="604"/>
                </a:lnTo>
                <a:lnTo>
                  <a:pt x="789" y="595"/>
                </a:lnTo>
                <a:lnTo>
                  <a:pt x="789" y="595"/>
                </a:lnTo>
                <a:close/>
                <a:moveTo>
                  <a:pt x="797" y="691"/>
                </a:moveTo>
                <a:lnTo>
                  <a:pt x="797" y="691"/>
                </a:lnTo>
                <a:lnTo>
                  <a:pt x="800" y="686"/>
                </a:lnTo>
                <a:lnTo>
                  <a:pt x="804" y="684"/>
                </a:lnTo>
                <a:lnTo>
                  <a:pt x="808" y="682"/>
                </a:lnTo>
                <a:lnTo>
                  <a:pt x="811" y="682"/>
                </a:lnTo>
                <a:lnTo>
                  <a:pt x="814" y="684"/>
                </a:lnTo>
                <a:lnTo>
                  <a:pt x="818" y="685"/>
                </a:lnTo>
                <a:lnTo>
                  <a:pt x="824" y="692"/>
                </a:lnTo>
                <a:lnTo>
                  <a:pt x="828" y="699"/>
                </a:lnTo>
                <a:lnTo>
                  <a:pt x="832" y="709"/>
                </a:lnTo>
                <a:lnTo>
                  <a:pt x="835" y="717"/>
                </a:lnTo>
                <a:lnTo>
                  <a:pt x="835" y="726"/>
                </a:lnTo>
                <a:lnTo>
                  <a:pt x="835" y="726"/>
                </a:lnTo>
                <a:lnTo>
                  <a:pt x="842" y="715"/>
                </a:lnTo>
                <a:lnTo>
                  <a:pt x="846" y="702"/>
                </a:lnTo>
                <a:lnTo>
                  <a:pt x="850" y="689"/>
                </a:lnTo>
                <a:lnTo>
                  <a:pt x="852" y="674"/>
                </a:lnTo>
                <a:lnTo>
                  <a:pt x="853" y="644"/>
                </a:lnTo>
                <a:lnTo>
                  <a:pt x="855" y="615"/>
                </a:lnTo>
                <a:lnTo>
                  <a:pt x="855" y="615"/>
                </a:lnTo>
                <a:lnTo>
                  <a:pt x="852" y="618"/>
                </a:lnTo>
                <a:lnTo>
                  <a:pt x="849" y="620"/>
                </a:lnTo>
                <a:lnTo>
                  <a:pt x="843" y="622"/>
                </a:lnTo>
                <a:lnTo>
                  <a:pt x="838" y="623"/>
                </a:lnTo>
                <a:lnTo>
                  <a:pt x="825" y="622"/>
                </a:lnTo>
                <a:lnTo>
                  <a:pt x="819" y="619"/>
                </a:lnTo>
                <a:lnTo>
                  <a:pt x="814" y="616"/>
                </a:lnTo>
                <a:lnTo>
                  <a:pt x="814" y="616"/>
                </a:lnTo>
                <a:lnTo>
                  <a:pt x="812" y="612"/>
                </a:lnTo>
                <a:lnTo>
                  <a:pt x="811" y="605"/>
                </a:lnTo>
                <a:lnTo>
                  <a:pt x="810" y="599"/>
                </a:lnTo>
                <a:lnTo>
                  <a:pt x="808" y="597"/>
                </a:lnTo>
                <a:lnTo>
                  <a:pt x="807" y="595"/>
                </a:lnTo>
                <a:lnTo>
                  <a:pt x="807" y="595"/>
                </a:lnTo>
                <a:lnTo>
                  <a:pt x="801" y="620"/>
                </a:lnTo>
                <a:lnTo>
                  <a:pt x="797" y="646"/>
                </a:lnTo>
                <a:lnTo>
                  <a:pt x="796" y="670"/>
                </a:lnTo>
                <a:lnTo>
                  <a:pt x="796" y="681"/>
                </a:lnTo>
                <a:lnTo>
                  <a:pt x="797" y="691"/>
                </a:lnTo>
                <a:lnTo>
                  <a:pt x="797" y="691"/>
                </a:lnTo>
                <a:close/>
                <a:moveTo>
                  <a:pt x="863" y="682"/>
                </a:moveTo>
                <a:lnTo>
                  <a:pt x="863" y="682"/>
                </a:lnTo>
                <a:lnTo>
                  <a:pt x="876" y="650"/>
                </a:lnTo>
                <a:lnTo>
                  <a:pt x="883" y="633"/>
                </a:lnTo>
                <a:lnTo>
                  <a:pt x="890" y="619"/>
                </a:lnTo>
                <a:lnTo>
                  <a:pt x="890" y="619"/>
                </a:lnTo>
                <a:lnTo>
                  <a:pt x="885" y="618"/>
                </a:lnTo>
                <a:lnTo>
                  <a:pt x="883" y="616"/>
                </a:lnTo>
                <a:lnTo>
                  <a:pt x="878" y="611"/>
                </a:lnTo>
                <a:lnTo>
                  <a:pt x="870" y="597"/>
                </a:lnTo>
                <a:lnTo>
                  <a:pt x="870" y="597"/>
                </a:lnTo>
                <a:lnTo>
                  <a:pt x="869" y="608"/>
                </a:lnTo>
                <a:lnTo>
                  <a:pt x="866" y="618"/>
                </a:lnTo>
                <a:lnTo>
                  <a:pt x="864" y="640"/>
                </a:lnTo>
                <a:lnTo>
                  <a:pt x="864" y="661"/>
                </a:lnTo>
                <a:lnTo>
                  <a:pt x="863" y="682"/>
                </a:lnTo>
                <a:lnTo>
                  <a:pt x="863" y="682"/>
                </a:lnTo>
                <a:close/>
                <a:moveTo>
                  <a:pt x="668" y="629"/>
                </a:moveTo>
                <a:lnTo>
                  <a:pt x="668" y="629"/>
                </a:lnTo>
                <a:lnTo>
                  <a:pt x="665" y="627"/>
                </a:lnTo>
                <a:lnTo>
                  <a:pt x="662" y="627"/>
                </a:lnTo>
                <a:lnTo>
                  <a:pt x="657" y="623"/>
                </a:lnTo>
                <a:lnTo>
                  <a:pt x="652" y="619"/>
                </a:lnTo>
                <a:lnTo>
                  <a:pt x="647" y="616"/>
                </a:lnTo>
                <a:lnTo>
                  <a:pt x="647" y="616"/>
                </a:lnTo>
                <a:lnTo>
                  <a:pt x="637" y="620"/>
                </a:lnTo>
                <a:lnTo>
                  <a:pt x="627" y="625"/>
                </a:lnTo>
                <a:lnTo>
                  <a:pt x="627" y="625"/>
                </a:lnTo>
                <a:lnTo>
                  <a:pt x="617" y="660"/>
                </a:lnTo>
                <a:lnTo>
                  <a:pt x="605" y="693"/>
                </a:lnTo>
                <a:lnTo>
                  <a:pt x="591" y="726"/>
                </a:lnTo>
                <a:lnTo>
                  <a:pt x="577" y="757"/>
                </a:lnTo>
                <a:lnTo>
                  <a:pt x="577" y="757"/>
                </a:lnTo>
                <a:lnTo>
                  <a:pt x="586" y="757"/>
                </a:lnTo>
                <a:lnTo>
                  <a:pt x="589" y="757"/>
                </a:lnTo>
                <a:lnTo>
                  <a:pt x="592" y="758"/>
                </a:lnTo>
                <a:lnTo>
                  <a:pt x="592" y="758"/>
                </a:lnTo>
                <a:lnTo>
                  <a:pt x="595" y="764"/>
                </a:lnTo>
                <a:lnTo>
                  <a:pt x="598" y="771"/>
                </a:lnTo>
                <a:lnTo>
                  <a:pt x="602" y="776"/>
                </a:lnTo>
                <a:lnTo>
                  <a:pt x="605" y="778"/>
                </a:lnTo>
                <a:lnTo>
                  <a:pt x="607" y="781"/>
                </a:lnTo>
                <a:lnTo>
                  <a:pt x="607" y="781"/>
                </a:lnTo>
                <a:lnTo>
                  <a:pt x="613" y="769"/>
                </a:lnTo>
                <a:lnTo>
                  <a:pt x="619" y="758"/>
                </a:lnTo>
                <a:lnTo>
                  <a:pt x="627" y="731"/>
                </a:lnTo>
                <a:lnTo>
                  <a:pt x="627" y="731"/>
                </a:lnTo>
                <a:lnTo>
                  <a:pt x="634" y="705"/>
                </a:lnTo>
                <a:lnTo>
                  <a:pt x="637" y="698"/>
                </a:lnTo>
                <a:lnTo>
                  <a:pt x="640" y="691"/>
                </a:lnTo>
                <a:lnTo>
                  <a:pt x="643" y="686"/>
                </a:lnTo>
                <a:lnTo>
                  <a:pt x="647" y="685"/>
                </a:lnTo>
                <a:lnTo>
                  <a:pt x="647" y="685"/>
                </a:lnTo>
                <a:lnTo>
                  <a:pt x="651" y="685"/>
                </a:lnTo>
                <a:lnTo>
                  <a:pt x="654" y="688"/>
                </a:lnTo>
                <a:lnTo>
                  <a:pt x="658" y="691"/>
                </a:lnTo>
                <a:lnTo>
                  <a:pt x="661" y="696"/>
                </a:lnTo>
                <a:lnTo>
                  <a:pt x="665" y="706"/>
                </a:lnTo>
                <a:lnTo>
                  <a:pt x="668" y="713"/>
                </a:lnTo>
                <a:lnTo>
                  <a:pt x="668" y="713"/>
                </a:lnTo>
                <a:lnTo>
                  <a:pt x="672" y="729"/>
                </a:lnTo>
                <a:lnTo>
                  <a:pt x="676" y="741"/>
                </a:lnTo>
                <a:lnTo>
                  <a:pt x="680" y="752"/>
                </a:lnTo>
                <a:lnTo>
                  <a:pt x="683" y="757"/>
                </a:lnTo>
                <a:lnTo>
                  <a:pt x="688" y="761"/>
                </a:lnTo>
                <a:lnTo>
                  <a:pt x="688" y="761"/>
                </a:lnTo>
                <a:lnTo>
                  <a:pt x="689" y="750"/>
                </a:lnTo>
                <a:lnTo>
                  <a:pt x="693" y="743"/>
                </a:lnTo>
                <a:lnTo>
                  <a:pt x="697" y="738"/>
                </a:lnTo>
                <a:lnTo>
                  <a:pt x="703" y="736"/>
                </a:lnTo>
                <a:lnTo>
                  <a:pt x="710" y="737"/>
                </a:lnTo>
                <a:lnTo>
                  <a:pt x="716" y="740"/>
                </a:lnTo>
                <a:lnTo>
                  <a:pt x="723" y="745"/>
                </a:lnTo>
                <a:lnTo>
                  <a:pt x="727" y="752"/>
                </a:lnTo>
                <a:lnTo>
                  <a:pt x="727" y="752"/>
                </a:lnTo>
                <a:lnTo>
                  <a:pt x="732" y="750"/>
                </a:lnTo>
                <a:lnTo>
                  <a:pt x="737" y="747"/>
                </a:lnTo>
                <a:lnTo>
                  <a:pt x="738" y="743"/>
                </a:lnTo>
                <a:lnTo>
                  <a:pt x="739" y="738"/>
                </a:lnTo>
                <a:lnTo>
                  <a:pt x="742" y="729"/>
                </a:lnTo>
                <a:lnTo>
                  <a:pt x="744" y="724"/>
                </a:lnTo>
                <a:lnTo>
                  <a:pt x="746" y="722"/>
                </a:lnTo>
                <a:lnTo>
                  <a:pt x="746" y="722"/>
                </a:lnTo>
                <a:lnTo>
                  <a:pt x="731" y="695"/>
                </a:lnTo>
                <a:lnTo>
                  <a:pt x="717" y="667"/>
                </a:lnTo>
                <a:lnTo>
                  <a:pt x="692" y="606"/>
                </a:lnTo>
                <a:lnTo>
                  <a:pt x="692" y="606"/>
                </a:lnTo>
                <a:lnTo>
                  <a:pt x="688" y="615"/>
                </a:lnTo>
                <a:lnTo>
                  <a:pt x="682" y="620"/>
                </a:lnTo>
                <a:lnTo>
                  <a:pt x="676" y="625"/>
                </a:lnTo>
                <a:lnTo>
                  <a:pt x="668" y="629"/>
                </a:lnTo>
                <a:lnTo>
                  <a:pt x="668" y="629"/>
                </a:lnTo>
                <a:close/>
                <a:moveTo>
                  <a:pt x="1168" y="664"/>
                </a:moveTo>
                <a:lnTo>
                  <a:pt x="1168" y="664"/>
                </a:lnTo>
                <a:lnTo>
                  <a:pt x="1159" y="677"/>
                </a:lnTo>
                <a:lnTo>
                  <a:pt x="1151" y="691"/>
                </a:lnTo>
                <a:lnTo>
                  <a:pt x="1131" y="715"/>
                </a:lnTo>
                <a:lnTo>
                  <a:pt x="1092" y="762"/>
                </a:lnTo>
                <a:lnTo>
                  <a:pt x="1092" y="762"/>
                </a:lnTo>
                <a:lnTo>
                  <a:pt x="1100" y="792"/>
                </a:lnTo>
                <a:lnTo>
                  <a:pt x="1107" y="821"/>
                </a:lnTo>
                <a:lnTo>
                  <a:pt x="1107" y="821"/>
                </a:lnTo>
                <a:lnTo>
                  <a:pt x="1118" y="818"/>
                </a:lnTo>
                <a:lnTo>
                  <a:pt x="1127" y="813"/>
                </a:lnTo>
                <a:lnTo>
                  <a:pt x="1134" y="807"/>
                </a:lnTo>
                <a:lnTo>
                  <a:pt x="1141" y="799"/>
                </a:lnTo>
                <a:lnTo>
                  <a:pt x="1151" y="783"/>
                </a:lnTo>
                <a:lnTo>
                  <a:pt x="1158" y="775"/>
                </a:lnTo>
                <a:lnTo>
                  <a:pt x="1163" y="768"/>
                </a:lnTo>
                <a:lnTo>
                  <a:pt x="1163" y="768"/>
                </a:lnTo>
                <a:lnTo>
                  <a:pt x="1168" y="775"/>
                </a:lnTo>
                <a:lnTo>
                  <a:pt x="1170" y="782"/>
                </a:lnTo>
                <a:lnTo>
                  <a:pt x="1176" y="799"/>
                </a:lnTo>
                <a:lnTo>
                  <a:pt x="1179" y="817"/>
                </a:lnTo>
                <a:lnTo>
                  <a:pt x="1182" y="825"/>
                </a:lnTo>
                <a:lnTo>
                  <a:pt x="1184" y="832"/>
                </a:lnTo>
                <a:lnTo>
                  <a:pt x="1184" y="832"/>
                </a:lnTo>
                <a:lnTo>
                  <a:pt x="1194" y="820"/>
                </a:lnTo>
                <a:lnTo>
                  <a:pt x="1203" y="804"/>
                </a:lnTo>
                <a:lnTo>
                  <a:pt x="1208" y="789"/>
                </a:lnTo>
                <a:lnTo>
                  <a:pt x="1213" y="774"/>
                </a:lnTo>
                <a:lnTo>
                  <a:pt x="1213" y="774"/>
                </a:lnTo>
                <a:lnTo>
                  <a:pt x="1213" y="765"/>
                </a:lnTo>
                <a:lnTo>
                  <a:pt x="1213" y="755"/>
                </a:lnTo>
                <a:lnTo>
                  <a:pt x="1213" y="751"/>
                </a:lnTo>
                <a:lnTo>
                  <a:pt x="1214" y="747"/>
                </a:lnTo>
                <a:lnTo>
                  <a:pt x="1217" y="744"/>
                </a:lnTo>
                <a:lnTo>
                  <a:pt x="1220" y="741"/>
                </a:lnTo>
                <a:lnTo>
                  <a:pt x="1220" y="741"/>
                </a:lnTo>
                <a:lnTo>
                  <a:pt x="1227" y="745"/>
                </a:lnTo>
                <a:lnTo>
                  <a:pt x="1231" y="752"/>
                </a:lnTo>
                <a:lnTo>
                  <a:pt x="1234" y="759"/>
                </a:lnTo>
                <a:lnTo>
                  <a:pt x="1235" y="768"/>
                </a:lnTo>
                <a:lnTo>
                  <a:pt x="1238" y="783"/>
                </a:lnTo>
                <a:lnTo>
                  <a:pt x="1242" y="799"/>
                </a:lnTo>
                <a:lnTo>
                  <a:pt x="1242" y="799"/>
                </a:lnTo>
                <a:lnTo>
                  <a:pt x="1243" y="806"/>
                </a:lnTo>
                <a:lnTo>
                  <a:pt x="1248" y="813"/>
                </a:lnTo>
                <a:lnTo>
                  <a:pt x="1252" y="820"/>
                </a:lnTo>
                <a:lnTo>
                  <a:pt x="1257" y="824"/>
                </a:lnTo>
                <a:lnTo>
                  <a:pt x="1257" y="824"/>
                </a:lnTo>
                <a:lnTo>
                  <a:pt x="1260" y="824"/>
                </a:lnTo>
                <a:lnTo>
                  <a:pt x="1263" y="821"/>
                </a:lnTo>
                <a:lnTo>
                  <a:pt x="1267" y="816"/>
                </a:lnTo>
                <a:lnTo>
                  <a:pt x="1270" y="810"/>
                </a:lnTo>
                <a:lnTo>
                  <a:pt x="1273" y="809"/>
                </a:lnTo>
                <a:lnTo>
                  <a:pt x="1274" y="809"/>
                </a:lnTo>
                <a:lnTo>
                  <a:pt x="1274" y="809"/>
                </a:lnTo>
                <a:lnTo>
                  <a:pt x="1264" y="772"/>
                </a:lnTo>
                <a:lnTo>
                  <a:pt x="1255" y="738"/>
                </a:lnTo>
                <a:lnTo>
                  <a:pt x="1246" y="705"/>
                </a:lnTo>
                <a:lnTo>
                  <a:pt x="1238" y="667"/>
                </a:lnTo>
                <a:lnTo>
                  <a:pt x="1238" y="667"/>
                </a:lnTo>
                <a:lnTo>
                  <a:pt x="1232" y="667"/>
                </a:lnTo>
                <a:lnTo>
                  <a:pt x="1228" y="667"/>
                </a:lnTo>
                <a:lnTo>
                  <a:pt x="1225" y="664"/>
                </a:lnTo>
                <a:lnTo>
                  <a:pt x="1222" y="663"/>
                </a:lnTo>
                <a:lnTo>
                  <a:pt x="1213" y="651"/>
                </a:lnTo>
                <a:lnTo>
                  <a:pt x="1213" y="651"/>
                </a:lnTo>
                <a:lnTo>
                  <a:pt x="1208" y="658"/>
                </a:lnTo>
                <a:lnTo>
                  <a:pt x="1204" y="665"/>
                </a:lnTo>
                <a:lnTo>
                  <a:pt x="1197" y="671"/>
                </a:lnTo>
                <a:lnTo>
                  <a:pt x="1190" y="677"/>
                </a:lnTo>
                <a:lnTo>
                  <a:pt x="1183" y="679"/>
                </a:lnTo>
                <a:lnTo>
                  <a:pt x="1180" y="679"/>
                </a:lnTo>
                <a:lnTo>
                  <a:pt x="1177" y="678"/>
                </a:lnTo>
                <a:lnTo>
                  <a:pt x="1175" y="677"/>
                </a:lnTo>
                <a:lnTo>
                  <a:pt x="1172" y="674"/>
                </a:lnTo>
                <a:lnTo>
                  <a:pt x="1169" y="668"/>
                </a:lnTo>
                <a:lnTo>
                  <a:pt x="1168" y="664"/>
                </a:lnTo>
                <a:lnTo>
                  <a:pt x="1168" y="664"/>
                </a:lnTo>
                <a:close/>
                <a:moveTo>
                  <a:pt x="1037" y="747"/>
                </a:moveTo>
                <a:lnTo>
                  <a:pt x="1037" y="747"/>
                </a:lnTo>
                <a:lnTo>
                  <a:pt x="1043" y="737"/>
                </a:lnTo>
                <a:lnTo>
                  <a:pt x="1048" y="729"/>
                </a:lnTo>
                <a:lnTo>
                  <a:pt x="1053" y="726"/>
                </a:lnTo>
                <a:lnTo>
                  <a:pt x="1057" y="723"/>
                </a:lnTo>
                <a:lnTo>
                  <a:pt x="1062" y="720"/>
                </a:lnTo>
                <a:lnTo>
                  <a:pt x="1068" y="720"/>
                </a:lnTo>
                <a:lnTo>
                  <a:pt x="1068" y="720"/>
                </a:lnTo>
                <a:lnTo>
                  <a:pt x="1065" y="716"/>
                </a:lnTo>
                <a:lnTo>
                  <a:pt x="1064" y="713"/>
                </a:lnTo>
                <a:lnTo>
                  <a:pt x="1061" y="703"/>
                </a:lnTo>
                <a:lnTo>
                  <a:pt x="1058" y="692"/>
                </a:lnTo>
                <a:lnTo>
                  <a:pt x="1055" y="688"/>
                </a:lnTo>
                <a:lnTo>
                  <a:pt x="1053" y="685"/>
                </a:lnTo>
                <a:lnTo>
                  <a:pt x="1053" y="685"/>
                </a:lnTo>
                <a:lnTo>
                  <a:pt x="1050" y="685"/>
                </a:lnTo>
                <a:lnTo>
                  <a:pt x="1045" y="686"/>
                </a:lnTo>
                <a:lnTo>
                  <a:pt x="1037" y="693"/>
                </a:lnTo>
                <a:lnTo>
                  <a:pt x="1030" y="702"/>
                </a:lnTo>
                <a:lnTo>
                  <a:pt x="1024" y="712"/>
                </a:lnTo>
                <a:lnTo>
                  <a:pt x="1022" y="723"/>
                </a:lnTo>
                <a:lnTo>
                  <a:pt x="1022" y="729"/>
                </a:lnTo>
                <a:lnTo>
                  <a:pt x="1023" y="733"/>
                </a:lnTo>
                <a:lnTo>
                  <a:pt x="1024" y="737"/>
                </a:lnTo>
                <a:lnTo>
                  <a:pt x="1027" y="741"/>
                </a:lnTo>
                <a:lnTo>
                  <a:pt x="1031" y="744"/>
                </a:lnTo>
                <a:lnTo>
                  <a:pt x="1037" y="747"/>
                </a:lnTo>
                <a:lnTo>
                  <a:pt x="1037" y="747"/>
                </a:lnTo>
                <a:close/>
                <a:moveTo>
                  <a:pt x="779" y="758"/>
                </a:moveTo>
                <a:lnTo>
                  <a:pt x="779" y="758"/>
                </a:lnTo>
                <a:lnTo>
                  <a:pt x="786" y="755"/>
                </a:lnTo>
                <a:lnTo>
                  <a:pt x="791" y="754"/>
                </a:lnTo>
                <a:lnTo>
                  <a:pt x="797" y="755"/>
                </a:lnTo>
                <a:lnTo>
                  <a:pt x="801" y="759"/>
                </a:lnTo>
                <a:lnTo>
                  <a:pt x="811" y="766"/>
                </a:lnTo>
                <a:lnTo>
                  <a:pt x="815" y="769"/>
                </a:lnTo>
                <a:lnTo>
                  <a:pt x="822" y="771"/>
                </a:lnTo>
                <a:lnTo>
                  <a:pt x="822" y="771"/>
                </a:lnTo>
                <a:lnTo>
                  <a:pt x="824" y="766"/>
                </a:lnTo>
                <a:lnTo>
                  <a:pt x="826" y="762"/>
                </a:lnTo>
                <a:lnTo>
                  <a:pt x="828" y="754"/>
                </a:lnTo>
                <a:lnTo>
                  <a:pt x="828" y="744"/>
                </a:lnTo>
                <a:lnTo>
                  <a:pt x="825" y="734"/>
                </a:lnTo>
                <a:lnTo>
                  <a:pt x="821" y="724"/>
                </a:lnTo>
                <a:lnTo>
                  <a:pt x="817" y="716"/>
                </a:lnTo>
                <a:lnTo>
                  <a:pt x="811" y="709"/>
                </a:lnTo>
                <a:lnTo>
                  <a:pt x="804" y="705"/>
                </a:lnTo>
                <a:lnTo>
                  <a:pt x="804" y="705"/>
                </a:lnTo>
                <a:lnTo>
                  <a:pt x="798" y="719"/>
                </a:lnTo>
                <a:lnTo>
                  <a:pt x="791" y="731"/>
                </a:lnTo>
                <a:lnTo>
                  <a:pt x="784" y="744"/>
                </a:lnTo>
                <a:lnTo>
                  <a:pt x="779" y="758"/>
                </a:lnTo>
                <a:lnTo>
                  <a:pt x="779" y="758"/>
                </a:lnTo>
                <a:close/>
                <a:moveTo>
                  <a:pt x="626" y="781"/>
                </a:moveTo>
                <a:lnTo>
                  <a:pt x="626" y="781"/>
                </a:lnTo>
                <a:lnTo>
                  <a:pt x="629" y="781"/>
                </a:lnTo>
                <a:lnTo>
                  <a:pt x="629" y="782"/>
                </a:lnTo>
                <a:lnTo>
                  <a:pt x="630" y="785"/>
                </a:lnTo>
                <a:lnTo>
                  <a:pt x="631" y="788"/>
                </a:lnTo>
                <a:lnTo>
                  <a:pt x="631" y="788"/>
                </a:lnTo>
                <a:lnTo>
                  <a:pt x="630" y="813"/>
                </a:lnTo>
                <a:lnTo>
                  <a:pt x="630" y="837"/>
                </a:lnTo>
                <a:lnTo>
                  <a:pt x="631" y="883"/>
                </a:lnTo>
                <a:lnTo>
                  <a:pt x="634" y="927"/>
                </a:lnTo>
                <a:lnTo>
                  <a:pt x="636" y="948"/>
                </a:lnTo>
                <a:lnTo>
                  <a:pt x="636" y="969"/>
                </a:lnTo>
                <a:lnTo>
                  <a:pt x="636" y="969"/>
                </a:lnTo>
                <a:lnTo>
                  <a:pt x="634" y="1088"/>
                </a:lnTo>
                <a:lnTo>
                  <a:pt x="634" y="1146"/>
                </a:lnTo>
                <a:lnTo>
                  <a:pt x="636" y="1202"/>
                </a:lnTo>
                <a:lnTo>
                  <a:pt x="636" y="1202"/>
                </a:lnTo>
                <a:lnTo>
                  <a:pt x="640" y="1205"/>
                </a:lnTo>
                <a:lnTo>
                  <a:pt x="644" y="1206"/>
                </a:lnTo>
                <a:lnTo>
                  <a:pt x="650" y="1207"/>
                </a:lnTo>
                <a:lnTo>
                  <a:pt x="655" y="1206"/>
                </a:lnTo>
                <a:lnTo>
                  <a:pt x="655" y="1206"/>
                </a:lnTo>
                <a:lnTo>
                  <a:pt x="658" y="1189"/>
                </a:lnTo>
                <a:lnTo>
                  <a:pt x="661" y="1171"/>
                </a:lnTo>
                <a:lnTo>
                  <a:pt x="665" y="1132"/>
                </a:lnTo>
                <a:lnTo>
                  <a:pt x="668" y="1091"/>
                </a:lnTo>
                <a:lnTo>
                  <a:pt x="668" y="1049"/>
                </a:lnTo>
                <a:lnTo>
                  <a:pt x="668" y="1049"/>
                </a:lnTo>
                <a:lnTo>
                  <a:pt x="669" y="1023"/>
                </a:lnTo>
                <a:lnTo>
                  <a:pt x="672" y="1000"/>
                </a:lnTo>
                <a:lnTo>
                  <a:pt x="675" y="976"/>
                </a:lnTo>
                <a:lnTo>
                  <a:pt x="673" y="953"/>
                </a:lnTo>
                <a:lnTo>
                  <a:pt x="673" y="953"/>
                </a:lnTo>
                <a:lnTo>
                  <a:pt x="673" y="946"/>
                </a:lnTo>
                <a:lnTo>
                  <a:pt x="671" y="941"/>
                </a:lnTo>
                <a:lnTo>
                  <a:pt x="668" y="934"/>
                </a:lnTo>
                <a:lnTo>
                  <a:pt x="668" y="925"/>
                </a:lnTo>
                <a:lnTo>
                  <a:pt x="668" y="925"/>
                </a:lnTo>
                <a:lnTo>
                  <a:pt x="671" y="917"/>
                </a:lnTo>
                <a:lnTo>
                  <a:pt x="676" y="907"/>
                </a:lnTo>
                <a:lnTo>
                  <a:pt x="690" y="887"/>
                </a:lnTo>
                <a:lnTo>
                  <a:pt x="690" y="887"/>
                </a:lnTo>
                <a:lnTo>
                  <a:pt x="703" y="866"/>
                </a:lnTo>
                <a:lnTo>
                  <a:pt x="709" y="856"/>
                </a:lnTo>
                <a:lnTo>
                  <a:pt x="711" y="847"/>
                </a:lnTo>
                <a:lnTo>
                  <a:pt x="711" y="847"/>
                </a:lnTo>
                <a:lnTo>
                  <a:pt x="711" y="834"/>
                </a:lnTo>
                <a:lnTo>
                  <a:pt x="711" y="821"/>
                </a:lnTo>
                <a:lnTo>
                  <a:pt x="709" y="799"/>
                </a:lnTo>
                <a:lnTo>
                  <a:pt x="706" y="788"/>
                </a:lnTo>
                <a:lnTo>
                  <a:pt x="706" y="776"/>
                </a:lnTo>
                <a:lnTo>
                  <a:pt x="706" y="765"/>
                </a:lnTo>
                <a:lnTo>
                  <a:pt x="707" y="752"/>
                </a:lnTo>
                <a:lnTo>
                  <a:pt x="707" y="752"/>
                </a:lnTo>
                <a:lnTo>
                  <a:pt x="704" y="755"/>
                </a:lnTo>
                <a:lnTo>
                  <a:pt x="703" y="759"/>
                </a:lnTo>
                <a:lnTo>
                  <a:pt x="702" y="769"/>
                </a:lnTo>
                <a:lnTo>
                  <a:pt x="702" y="775"/>
                </a:lnTo>
                <a:lnTo>
                  <a:pt x="700" y="779"/>
                </a:lnTo>
                <a:lnTo>
                  <a:pt x="697" y="782"/>
                </a:lnTo>
                <a:lnTo>
                  <a:pt x="692" y="783"/>
                </a:lnTo>
                <a:lnTo>
                  <a:pt x="692" y="783"/>
                </a:lnTo>
                <a:lnTo>
                  <a:pt x="688" y="783"/>
                </a:lnTo>
                <a:lnTo>
                  <a:pt x="683" y="782"/>
                </a:lnTo>
                <a:lnTo>
                  <a:pt x="679" y="779"/>
                </a:lnTo>
                <a:lnTo>
                  <a:pt x="676" y="776"/>
                </a:lnTo>
                <a:lnTo>
                  <a:pt x="672" y="765"/>
                </a:lnTo>
                <a:lnTo>
                  <a:pt x="668" y="752"/>
                </a:lnTo>
                <a:lnTo>
                  <a:pt x="659" y="727"/>
                </a:lnTo>
                <a:lnTo>
                  <a:pt x="655" y="717"/>
                </a:lnTo>
                <a:lnTo>
                  <a:pt x="652" y="713"/>
                </a:lnTo>
                <a:lnTo>
                  <a:pt x="648" y="710"/>
                </a:lnTo>
                <a:lnTo>
                  <a:pt x="648" y="710"/>
                </a:lnTo>
                <a:lnTo>
                  <a:pt x="637" y="744"/>
                </a:lnTo>
                <a:lnTo>
                  <a:pt x="626" y="781"/>
                </a:lnTo>
                <a:lnTo>
                  <a:pt x="626" y="781"/>
                </a:lnTo>
                <a:close/>
                <a:moveTo>
                  <a:pt x="909" y="929"/>
                </a:moveTo>
                <a:lnTo>
                  <a:pt x="909" y="929"/>
                </a:lnTo>
                <a:lnTo>
                  <a:pt x="916" y="929"/>
                </a:lnTo>
                <a:lnTo>
                  <a:pt x="922" y="928"/>
                </a:lnTo>
                <a:lnTo>
                  <a:pt x="928" y="925"/>
                </a:lnTo>
                <a:lnTo>
                  <a:pt x="932" y="924"/>
                </a:lnTo>
                <a:lnTo>
                  <a:pt x="939" y="917"/>
                </a:lnTo>
                <a:lnTo>
                  <a:pt x="946" y="908"/>
                </a:lnTo>
                <a:lnTo>
                  <a:pt x="957" y="891"/>
                </a:lnTo>
                <a:lnTo>
                  <a:pt x="963" y="883"/>
                </a:lnTo>
                <a:lnTo>
                  <a:pt x="971" y="877"/>
                </a:lnTo>
                <a:lnTo>
                  <a:pt x="971" y="877"/>
                </a:lnTo>
                <a:lnTo>
                  <a:pt x="974" y="880"/>
                </a:lnTo>
                <a:lnTo>
                  <a:pt x="974" y="883"/>
                </a:lnTo>
                <a:lnTo>
                  <a:pt x="975" y="890"/>
                </a:lnTo>
                <a:lnTo>
                  <a:pt x="974" y="898"/>
                </a:lnTo>
                <a:lnTo>
                  <a:pt x="971" y="907"/>
                </a:lnTo>
                <a:lnTo>
                  <a:pt x="970" y="917"/>
                </a:lnTo>
                <a:lnTo>
                  <a:pt x="968" y="925"/>
                </a:lnTo>
                <a:lnTo>
                  <a:pt x="970" y="934"/>
                </a:lnTo>
                <a:lnTo>
                  <a:pt x="971" y="938"/>
                </a:lnTo>
                <a:lnTo>
                  <a:pt x="974" y="941"/>
                </a:lnTo>
                <a:lnTo>
                  <a:pt x="974" y="941"/>
                </a:lnTo>
                <a:lnTo>
                  <a:pt x="980" y="941"/>
                </a:lnTo>
                <a:lnTo>
                  <a:pt x="985" y="938"/>
                </a:lnTo>
                <a:lnTo>
                  <a:pt x="991" y="934"/>
                </a:lnTo>
                <a:lnTo>
                  <a:pt x="995" y="929"/>
                </a:lnTo>
                <a:lnTo>
                  <a:pt x="1003" y="917"/>
                </a:lnTo>
                <a:lnTo>
                  <a:pt x="1010" y="903"/>
                </a:lnTo>
                <a:lnTo>
                  <a:pt x="1010" y="903"/>
                </a:lnTo>
                <a:lnTo>
                  <a:pt x="1013" y="893"/>
                </a:lnTo>
                <a:lnTo>
                  <a:pt x="1015" y="884"/>
                </a:lnTo>
                <a:lnTo>
                  <a:pt x="1017" y="882"/>
                </a:lnTo>
                <a:lnTo>
                  <a:pt x="1020" y="880"/>
                </a:lnTo>
                <a:lnTo>
                  <a:pt x="1023" y="882"/>
                </a:lnTo>
                <a:lnTo>
                  <a:pt x="1027" y="884"/>
                </a:lnTo>
                <a:lnTo>
                  <a:pt x="1027" y="884"/>
                </a:lnTo>
                <a:lnTo>
                  <a:pt x="1029" y="903"/>
                </a:lnTo>
                <a:lnTo>
                  <a:pt x="1031" y="920"/>
                </a:lnTo>
                <a:lnTo>
                  <a:pt x="1038" y="936"/>
                </a:lnTo>
                <a:lnTo>
                  <a:pt x="1043" y="943"/>
                </a:lnTo>
                <a:lnTo>
                  <a:pt x="1047" y="950"/>
                </a:lnTo>
                <a:lnTo>
                  <a:pt x="1047" y="950"/>
                </a:lnTo>
                <a:lnTo>
                  <a:pt x="1053" y="946"/>
                </a:lnTo>
                <a:lnTo>
                  <a:pt x="1058" y="942"/>
                </a:lnTo>
                <a:lnTo>
                  <a:pt x="1064" y="941"/>
                </a:lnTo>
                <a:lnTo>
                  <a:pt x="1071" y="941"/>
                </a:lnTo>
                <a:lnTo>
                  <a:pt x="1071" y="941"/>
                </a:lnTo>
                <a:lnTo>
                  <a:pt x="1074" y="935"/>
                </a:lnTo>
                <a:lnTo>
                  <a:pt x="1074" y="927"/>
                </a:lnTo>
                <a:lnTo>
                  <a:pt x="1075" y="910"/>
                </a:lnTo>
                <a:lnTo>
                  <a:pt x="1075" y="901"/>
                </a:lnTo>
                <a:lnTo>
                  <a:pt x="1075" y="893"/>
                </a:lnTo>
                <a:lnTo>
                  <a:pt x="1078" y="886"/>
                </a:lnTo>
                <a:lnTo>
                  <a:pt x="1082" y="882"/>
                </a:lnTo>
                <a:lnTo>
                  <a:pt x="1082" y="882"/>
                </a:lnTo>
                <a:lnTo>
                  <a:pt x="1085" y="880"/>
                </a:lnTo>
                <a:lnTo>
                  <a:pt x="1086" y="879"/>
                </a:lnTo>
                <a:lnTo>
                  <a:pt x="1086" y="879"/>
                </a:lnTo>
                <a:lnTo>
                  <a:pt x="1093" y="887"/>
                </a:lnTo>
                <a:lnTo>
                  <a:pt x="1099" y="896"/>
                </a:lnTo>
                <a:lnTo>
                  <a:pt x="1106" y="904"/>
                </a:lnTo>
                <a:lnTo>
                  <a:pt x="1113" y="913"/>
                </a:lnTo>
                <a:lnTo>
                  <a:pt x="1113" y="913"/>
                </a:lnTo>
                <a:lnTo>
                  <a:pt x="1104" y="870"/>
                </a:lnTo>
                <a:lnTo>
                  <a:pt x="1095" y="828"/>
                </a:lnTo>
                <a:lnTo>
                  <a:pt x="1085" y="788"/>
                </a:lnTo>
                <a:lnTo>
                  <a:pt x="1072" y="748"/>
                </a:lnTo>
                <a:lnTo>
                  <a:pt x="1072" y="748"/>
                </a:lnTo>
                <a:lnTo>
                  <a:pt x="1071" y="751"/>
                </a:lnTo>
                <a:lnTo>
                  <a:pt x="1069" y="752"/>
                </a:lnTo>
                <a:lnTo>
                  <a:pt x="1067" y="752"/>
                </a:lnTo>
                <a:lnTo>
                  <a:pt x="1062" y="751"/>
                </a:lnTo>
                <a:lnTo>
                  <a:pt x="1057" y="751"/>
                </a:lnTo>
                <a:lnTo>
                  <a:pt x="1057" y="751"/>
                </a:lnTo>
                <a:lnTo>
                  <a:pt x="1051" y="757"/>
                </a:lnTo>
                <a:lnTo>
                  <a:pt x="1045" y="761"/>
                </a:lnTo>
                <a:lnTo>
                  <a:pt x="1038" y="762"/>
                </a:lnTo>
                <a:lnTo>
                  <a:pt x="1033" y="762"/>
                </a:lnTo>
                <a:lnTo>
                  <a:pt x="1026" y="759"/>
                </a:lnTo>
                <a:lnTo>
                  <a:pt x="1020" y="755"/>
                </a:lnTo>
                <a:lnTo>
                  <a:pt x="1016" y="748"/>
                </a:lnTo>
                <a:lnTo>
                  <a:pt x="1012" y="741"/>
                </a:lnTo>
                <a:lnTo>
                  <a:pt x="1012" y="741"/>
                </a:lnTo>
                <a:lnTo>
                  <a:pt x="1001" y="766"/>
                </a:lnTo>
                <a:lnTo>
                  <a:pt x="988" y="792"/>
                </a:lnTo>
                <a:lnTo>
                  <a:pt x="961" y="840"/>
                </a:lnTo>
                <a:lnTo>
                  <a:pt x="933" y="884"/>
                </a:lnTo>
                <a:lnTo>
                  <a:pt x="921" y="907"/>
                </a:lnTo>
                <a:lnTo>
                  <a:pt x="909" y="929"/>
                </a:lnTo>
                <a:lnTo>
                  <a:pt x="909" y="929"/>
                </a:lnTo>
                <a:close/>
                <a:moveTo>
                  <a:pt x="718" y="766"/>
                </a:moveTo>
                <a:lnTo>
                  <a:pt x="718" y="766"/>
                </a:lnTo>
                <a:lnTo>
                  <a:pt x="718" y="783"/>
                </a:lnTo>
                <a:lnTo>
                  <a:pt x="718" y="802"/>
                </a:lnTo>
                <a:lnTo>
                  <a:pt x="720" y="817"/>
                </a:lnTo>
                <a:lnTo>
                  <a:pt x="720" y="824"/>
                </a:lnTo>
                <a:lnTo>
                  <a:pt x="723" y="828"/>
                </a:lnTo>
                <a:lnTo>
                  <a:pt x="723" y="828"/>
                </a:lnTo>
                <a:lnTo>
                  <a:pt x="732" y="809"/>
                </a:lnTo>
                <a:lnTo>
                  <a:pt x="745" y="790"/>
                </a:lnTo>
                <a:lnTo>
                  <a:pt x="756" y="771"/>
                </a:lnTo>
                <a:lnTo>
                  <a:pt x="761" y="761"/>
                </a:lnTo>
                <a:lnTo>
                  <a:pt x="766" y="751"/>
                </a:lnTo>
                <a:lnTo>
                  <a:pt x="766" y="751"/>
                </a:lnTo>
                <a:lnTo>
                  <a:pt x="763" y="751"/>
                </a:lnTo>
                <a:lnTo>
                  <a:pt x="762" y="751"/>
                </a:lnTo>
                <a:lnTo>
                  <a:pt x="759" y="748"/>
                </a:lnTo>
                <a:lnTo>
                  <a:pt x="758" y="747"/>
                </a:lnTo>
                <a:lnTo>
                  <a:pt x="756" y="747"/>
                </a:lnTo>
                <a:lnTo>
                  <a:pt x="753" y="747"/>
                </a:lnTo>
                <a:lnTo>
                  <a:pt x="753" y="747"/>
                </a:lnTo>
                <a:lnTo>
                  <a:pt x="752" y="752"/>
                </a:lnTo>
                <a:lnTo>
                  <a:pt x="751" y="757"/>
                </a:lnTo>
                <a:lnTo>
                  <a:pt x="746" y="761"/>
                </a:lnTo>
                <a:lnTo>
                  <a:pt x="742" y="764"/>
                </a:lnTo>
                <a:lnTo>
                  <a:pt x="738" y="765"/>
                </a:lnTo>
                <a:lnTo>
                  <a:pt x="732" y="766"/>
                </a:lnTo>
                <a:lnTo>
                  <a:pt x="718" y="766"/>
                </a:lnTo>
                <a:lnTo>
                  <a:pt x="718" y="766"/>
                </a:lnTo>
                <a:close/>
                <a:moveTo>
                  <a:pt x="940" y="771"/>
                </a:moveTo>
                <a:lnTo>
                  <a:pt x="940" y="771"/>
                </a:lnTo>
                <a:lnTo>
                  <a:pt x="939" y="776"/>
                </a:lnTo>
                <a:lnTo>
                  <a:pt x="936" y="782"/>
                </a:lnTo>
                <a:lnTo>
                  <a:pt x="929" y="792"/>
                </a:lnTo>
                <a:lnTo>
                  <a:pt x="922" y="802"/>
                </a:lnTo>
                <a:lnTo>
                  <a:pt x="919" y="806"/>
                </a:lnTo>
                <a:lnTo>
                  <a:pt x="916" y="811"/>
                </a:lnTo>
                <a:lnTo>
                  <a:pt x="916" y="811"/>
                </a:lnTo>
                <a:lnTo>
                  <a:pt x="915" y="820"/>
                </a:lnTo>
                <a:lnTo>
                  <a:pt x="914" y="830"/>
                </a:lnTo>
                <a:lnTo>
                  <a:pt x="914" y="848"/>
                </a:lnTo>
                <a:lnTo>
                  <a:pt x="914" y="868"/>
                </a:lnTo>
                <a:lnTo>
                  <a:pt x="914" y="884"/>
                </a:lnTo>
                <a:lnTo>
                  <a:pt x="914" y="884"/>
                </a:lnTo>
                <a:lnTo>
                  <a:pt x="929" y="862"/>
                </a:lnTo>
                <a:lnTo>
                  <a:pt x="944" y="838"/>
                </a:lnTo>
                <a:lnTo>
                  <a:pt x="974" y="788"/>
                </a:lnTo>
                <a:lnTo>
                  <a:pt x="974" y="788"/>
                </a:lnTo>
                <a:lnTo>
                  <a:pt x="967" y="785"/>
                </a:lnTo>
                <a:lnTo>
                  <a:pt x="963" y="779"/>
                </a:lnTo>
                <a:lnTo>
                  <a:pt x="958" y="774"/>
                </a:lnTo>
                <a:lnTo>
                  <a:pt x="956" y="768"/>
                </a:lnTo>
                <a:lnTo>
                  <a:pt x="953" y="761"/>
                </a:lnTo>
                <a:lnTo>
                  <a:pt x="949" y="755"/>
                </a:lnTo>
                <a:lnTo>
                  <a:pt x="944" y="750"/>
                </a:lnTo>
                <a:lnTo>
                  <a:pt x="939" y="747"/>
                </a:lnTo>
                <a:lnTo>
                  <a:pt x="939" y="747"/>
                </a:lnTo>
                <a:lnTo>
                  <a:pt x="939" y="754"/>
                </a:lnTo>
                <a:lnTo>
                  <a:pt x="939" y="759"/>
                </a:lnTo>
                <a:lnTo>
                  <a:pt x="940" y="764"/>
                </a:lnTo>
                <a:lnTo>
                  <a:pt x="940" y="771"/>
                </a:lnTo>
                <a:lnTo>
                  <a:pt x="940" y="771"/>
                </a:lnTo>
                <a:close/>
                <a:moveTo>
                  <a:pt x="898" y="797"/>
                </a:moveTo>
                <a:lnTo>
                  <a:pt x="898" y="797"/>
                </a:lnTo>
                <a:lnTo>
                  <a:pt x="895" y="795"/>
                </a:lnTo>
                <a:lnTo>
                  <a:pt x="890" y="788"/>
                </a:lnTo>
                <a:lnTo>
                  <a:pt x="884" y="778"/>
                </a:lnTo>
                <a:lnTo>
                  <a:pt x="883" y="772"/>
                </a:lnTo>
                <a:lnTo>
                  <a:pt x="883" y="766"/>
                </a:lnTo>
                <a:lnTo>
                  <a:pt x="883" y="766"/>
                </a:lnTo>
                <a:lnTo>
                  <a:pt x="874" y="769"/>
                </a:lnTo>
                <a:lnTo>
                  <a:pt x="867" y="772"/>
                </a:lnTo>
                <a:lnTo>
                  <a:pt x="853" y="781"/>
                </a:lnTo>
                <a:lnTo>
                  <a:pt x="853" y="781"/>
                </a:lnTo>
                <a:lnTo>
                  <a:pt x="862" y="807"/>
                </a:lnTo>
                <a:lnTo>
                  <a:pt x="871" y="834"/>
                </a:lnTo>
                <a:lnTo>
                  <a:pt x="883" y="859"/>
                </a:lnTo>
                <a:lnTo>
                  <a:pt x="895" y="883"/>
                </a:lnTo>
                <a:lnTo>
                  <a:pt x="895" y="883"/>
                </a:lnTo>
                <a:lnTo>
                  <a:pt x="898" y="858"/>
                </a:lnTo>
                <a:lnTo>
                  <a:pt x="902" y="834"/>
                </a:lnTo>
                <a:lnTo>
                  <a:pt x="904" y="823"/>
                </a:lnTo>
                <a:lnTo>
                  <a:pt x="904" y="813"/>
                </a:lnTo>
                <a:lnTo>
                  <a:pt x="901" y="804"/>
                </a:lnTo>
                <a:lnTo>
                  <a:pt x="898" y="797"/>
                </a:lnTo>
                <a:lnTo>
                  <a:pt x="898" y="797"/>
                </a:lnTo>
                <a:close/>
                <a:moveTo>
                  <a:pt x="721" y="859"/>
                </a:moveTo>
                <a:lnTo>
                  <a:pt x="721" y="859"/>
                </a:lnTo>
                <a:lnTo>
                  <a:pt x="723" y="861"/>
                </a:lnTo>
                <a:lnTo>
                  <a:pt x="723" y="862"/>
                </a:lnTo>
                <a:lnTo>
                  <a:pt x="723" y="866"/>
                </a:lnTo>
                <a:lnTo>
                  <a:pt x="723" y="870"/>
                </a:lnTo>
                <a:lnTo>
                  <a:pt x="723" y="875"/>
                </a:lnTo>
                <a:lnTo>
                  <a:pt x="723" y="875"/>
                </a:lnTo>
                <a:lnTo>
                  <a:pt x="716" y="879"/>
                </a:lnTo>
                <a:lnTo>
                  <a:pt x="710" y="883"/>
                </a:lnTo>
                <a:lnTo>
                  <a:pt x="704" y="889"/>
                </a:lnTo>
                <a:lnTo>
                  <a:pt x="702" y="896"/>
                </a:lnTo>
                <a:lnTo>
                  <a:pt x="695" y="911"/>
                </a:lnTo>
                <a:lnTo>
                  <a:pt x="690" y="917"/>
                </a:lnTo>
                <a:lnTo>
                  <a:pt x="686" y="924"/>
                </a:lnTo>
                <a:lnTo>
                  <a:pt x="686" y="924"/>
                </a:lnTo>
                <a:lnTo>
                  <a:pt x="693" y="921"/>
                </a:lnTo>
                <a:lnTo>
                  <a:pt x="702" y="918"/>
                </a:lnTo>
                <a:lnTo>
                  <a:pt x="702" y="918"/>
                </a:lnTo>
                <a:lnTo>
                  <a:pt x="717" y="904"/>
                </a:lnTo>
                <a:lnTo>
                  <a:pt x="717" y="904"/>
                </a:lnTo>
                <a:lnTo>
                  <a:pt x="720" y="897"/>
                </a:lnTo>
                <a:lnTo>
                  <a:pt x="721" y="890"/>
                </a:lnTo>
                <a:lnTo>
                  <a:pt x="723" y="887"/>
                </a:lnTo>
                <a:lnTo>
                  <a:pt x="724" y="884"/>
                </a:lnTo>
                <a:lnTo>
                  <a:pt x="727" y="883"/>
                </a:lnTo>
                <a:lnTo>
                  <a:pt x="731" y="883"/>
                </a:lnTo>
                <a:lnTo>
                  <a:pt x="731" y="883"/>
                </a:lnTo>
                <a:lnTo>
                  <a:pt x="734" y="883"/>
                </a:lnTo>
                <a:lnTo>
                  <a:pt x="735" y="884"/>
                </a:lnTo>
                <a:lnTo>
                  <a:pt x="738" y="890"/>
                </a:lnTo>
                <a:lnTo>
                  <a:pt x="739" y="898"/>
                </a:lnTo>
                <a:lnTo>
                  <a:pt x="739" y="908"/>
                </a:lnTo>
                <a:lnTo>
                  <a:pt x="739" y="929"/>
                </a:lnTo>
                <a:lnTo>
                  <a:pt x="741" y="939"/>
                </a:lnTo>
                <a:lnTo>
                  <a:pt x="744" y="948"/>
                </a:lnTo>
                <a:lnTo>
                  <a:pt x="744" y="948"/>
                </a:lnTo>
                <a:lnTo>
                  <a:pt x="751" y="943"/>
                </a:lnTo>
                <a:lnTo>
                  <a:pt x="758" y="939"/>
                </a:lnTo>
                <a:lnTo>
                  <a:pt x="762" y="932"/>
                </a:lnTo>
                <a:lnTo>
                  <a:pt x="768" y="925"/>
                </a:lnTo>
                <a:lnTo>
                  <a:pt x="770" y="915"/>
                </a:lnTo>
                <a:lnTo>
                  <a:pt x="775" y="907"/>
                </a:lnTo>
                <a:lnTo>
                  <a:pt x="779" y="887"/>
                </a:lnTo>
                <a:lnTo>
                  <a:pt x="779" y="887"/>
                </a:lnTo>
                <a:lnTo>
                  <a:pt x="794" y="882"/>
                </a:lnTo>
                <a:lnTo>
                  <a:pt x="794" y="882"/>
                </a:lnTo>
                <a:lnTo>
                  <a:pt x="803" y="901"/>
                </a:lnTo>
                <a:lnTo>
                  <a:pt x="810" y="922"/>
                </a:lnTo>
                <a:lnTo>
                  <a:pt x="814" y="931"/>
                </a:lnTo>
                <a:lnTo>
                  <a:pt x="819" y="939"/>
                </a:lnTo>
                <a:lnTo>
                  <a:pt x="826" y="946"/>
                </a:lnTo>
                <a:lnTo>
                  <a:pt x="835" y="950"/>
                </a:lnTo>
                <a:lnTo>
                  <a:pt x="835" y="950"/>
                </a:lnTo>
                <a:lnTo>
                  <a:pt x="839" y="942"/>
                </a:lnTo>
                <a:lnTo>
                  <a:pt x="846" y="932"/>
                </a:lnTo>
                <a:lnTo>
                  <a:pt x="850" y="929"/>
                </a:lnTo>
                <a:lnTo>
                  <a:pt x="855" y="928"/>
                </a:lnTo>
                <a:lnTo>
                  <a:pt x="859" y="929"/>
                </a:lnTo>
                <a:lnTo>
                  <a:pt x="863" y="934"/>
                </a:lnTo>
                <a:lnTo>
                  <a:pt x="863" y="934"/>
                </a:lnTo>
                <a:lnTo>
                  <a:pt x="862" y="938"/>
                </a:lnTo>
                <a:lnTo>
                  <a:pt x="863" y="942"/>
                </a:lnTo>
                <a:lnTo>
                  <a:pt x="864" y="950"/>
                </a:lnTo>
                <a:lnTo>
                  <a:pt x="864" y="950"/>
                </a:lnTo>
                <a:lnTo>
                  <a:pt x="870" y="948"/>
                </a:lnTo>
                <a:lnTo>
                  <a:pt x="873" y="943"/>
                </a:lnTo>
                <a:lnTo>
                  <a:pt x="876" y="938"/>
                </a:lnTo>
                <a:lnTo>
                  <a:pt x="878" y="932"/>
                </a:lnTo>
                <a:lnTo>
                  <a:pt x="883" y="920"/>
                </a:lnTo>
                <a:lnTo>
                  <a:pt x="884" y="913"/>
                </a:lnTo>
                <a:lnTo>
                  <a:pt x="888" y="908"/>
                </a:lnTo>
                <a:lnTo>
                  <a:pt x="888" y="908"/>
                </a:lnTo>
                <a:lnTo>
                  <a:pt x="870" y="863"/>
                </a:lnTo>
                <a:lnTo>
                  <a:pt x="860" y="842"/>
                </a:lnTo>
                <a:lnTo>
                  <a:pt x="849" y="823"/>
                </a:lnTo>
                <a:lnTo>
                  <a:pt x="849" y="823"/>
                </a:lnTo>
                <a:lnTo>
                  <a:pt x="849" y="817"/>
                </a:lnTo>
                <a:lnTo>
                  <a:pt x="848" y="811"/>
                </a:lnTo>
                <a:lnTo>
                  <a:pt x="845" y="800"/>
                </a:lnTo>
                <a:lnTo>
                  <a:pt x="838" y="789"/>
                </a:lnTo>
                <a:lnTo>
                  <a:pt x="832" y="781"/>
                </a:lnTo>
                <a:lnTo>
                  <a:pt x="832" y="781"/>
                </a:lnTo>
                <a:lnTo>
                  <a:pt x="826" y="785"/>
                </a:lnTo>
                <a:lnTo>
                  <a:pt x="822" y="788"/>
                </a:lnTo>
                <a:lnTo>
                  <a:pt x="815" y="788"/>
                </a:lnTo>
                <a:lnTo>
                  <a:pt x="810" y="786"/>
                </a:lnTo>
                <a:lnTo>
                  <a:pt x="804" y="782"/>
                </a:lnTo>
                <a:lnTo>
                  <a:pt x="798" y="778"/>
                </a:lnTo>
                <a:lnTo>
                  <a:pt x="791" y="771"/>
                </a:lnTo>
                <a:lnTo>
                  <a:pt x="791" y="771"/>
                </a:lnTo>
                <a:lnTo>
                  <a:pt x="786" y="772"/>
                </a:lnTo>
                <a:lnTo>
                  <a:pt x="780" y="772"/>
                </a:lnTo>
                <a:lnTo>
                  <a:pt x="775" y="771"/>
                </a:lnTo>
                <a:lnTo>
                  <a:pt x="772" y="768"/>
                </a:lnTo>
                <a:lnTo>
                  <a:pt x="772" y="768"/>
                </a:lnTo>
                <a:lnTo>
                  <a:pt x="746" y="814"/>
                </a:lnTo>
                <a:lnTo>
                  <a:pt x="721" y="859"/>
                </a:lnTo>
                <a:lnTo>
                  <a:pt x="721" y="859"/>
                </a:lnTo>
                <a:close/>
                <a:moveTo>
                  <a:pt x="585" y="776"/>
                </a:moveTo>
                <a:lnTo>
                  <a:pt x="585" y="776"/>
                </a:lnTo>
                <a:lnTo>
                  <a:pt x="581" y="778"/>
                </a:lnTo>
                <a:lnTo>
                  <a:pt x="578" y="776"/>
                </a:lnTo>
                <a:lnTo>
                  <a:pt x="577" y="775"/>
                </a:lnTo>
                <a:lnTo>
                  <a:pt x="574" y="776"/>
                </a:lnTo>
                <a:lnTo>
                  <a:pt x="574" y="776"/>
                </a:lnTo>
                <a:lnTo>
                  <a:pt x="571" y="776"/>
                </a:lnTo>
                <a:lnTo>
                  <a:pt x="571" y="778"/>
                </a:lnTo>
                <a:lnTo>
                  <a:pt x="571" y="778"/>
                </a:lnTo>
                <a:lnTo>
                  <a:pt x="568" y="790"/>
                </a:lnTo>
                <a:lnTo>
                  <a:pt x="567" y="802"/>
                </a:lnTo>
                <a:lnTo>
                  <a:pt x="565" y="828"/>
                </a:lnTo>
                <a:lnTo>
                  <a:pt x="567" y="855"/>
                </a:lnTo>
                <a:lnTo>
                  <a:pt x="567" y="883"/>
                </a:lnTo>
                <a:lnTo>
                  <a:pt x="567" y="883"/>
                </a:lnTo>
                <a:lnTo>
                  <a:pt x="568" y="960"/>
                </a:lnTo>
                <a:lnTo>
                  <a:pt x="568" y="1037"/>
                </a:lnTo>
                <a:lnTo>
                  <a:pt x="570" y="1112"/>
                </a:lnTo>
                <a:lnTo>
                  <a:pt x="570" y="1176"/>
                </a:lnTo>
                <a:lnTo>
                  <a:pt x="570" y="1176"/>
                </a:lnTo>
                <a:lnTo>
                  <a:pt x="595" y="1188"/>
                </a:lnTo>
                <a:lnTo>
                  <a:pt x="620" y="1199"/>
                </a:lnTo>
                <a:lnTo>
                  <a:pt x="620" y="1199"/>
                </a:lnTo>
                <a:lnTo>
                  <a:pt x="622" y="1102"/>
                </a:lnTo>
                <a:lnTo>
                  <a:pt x="622" y="998"/>
                </a:lnTo>
                <a:lnTo>
                  <a:pt x="620" y="896"/>
                </a:lnTo>
                <a:lnTo>
                  <a:pt x="619" y="847"/>
                </a:lnTo>
                <a:lnTo>
                  <a:pt x="616" y="802"/>
                </a:lnTo>
                <a:lnTo>
                  <a:pt x="616" y="802"/>
                </a:lnTo>
                <a:lnTo>
                  <a:pt x="606" y="799"/>
                </a:lnTo>
                <a:lnTo>
                  <a:pt x="598" y="793"/>
                </a:lnTo>
                <a:lnTo>
                  <a:pt x="591" y="786"/>
                </a:lnTo>
                <a:lnTo>
                  <a:pt x="585" y="776"/>
                </a:lnTo>
                <a:lnTo>
                  <a:pt x="585" y="776"/>
                </a:lnTo>
                <a:close/>
                <a:moveTo>
                  <a:pt x="1141" y="1183"/>
                </a:moveTo>
                <a:lnTo>
                  <a:pt x="1141" y="1183"/>
                </a:lnTo>
                <a:lnTo>
                  <a:pt x="1147" y="1157"/>
                </a:lnTo>
                <a:lnTo>
                  <a:pt x="1154" y="1130"/>
                </a:lnTo>
                <a:lnTo>
                  <a:pt x="1159" y="1103"/>
                </a:lnTo>
                <a:lnTo>
                  <a:pt x="1166" y="1075"/>
                </a:lnTo>
                <a:lnTo>
                  <a:pt x="1166" y="1075"/>
                </a:lnTo>
                <a:lnTo>
                  <a:pt x="1176" y="1018"/>
                </a:lnTo>
                <a:lnTo>
                  <a:pt x="1182" y="990"/>
                </a:lnTo>
                <a:lnTo>
                  <a:pt x="1187" y="963"/>
                </a:lnTo>
                <a:lnTo>
                  <a:pt x="1187" y="963"/>
                </a:lnTo>
                <a:lnTo>
                  <a:pt x="1191" y="953"/>
                </a:lnTo>
                <a:lnTo>
                  <a:pt x="1193" y="948"/>
                </a:lnTo>
                <a:lnTo>
                  <a:pt x="1194" y="943"/>
                </a:lnTo>
                <a:lnTo>
                  <a:pt x="1194" y="943"/>
                </a:lnTo>
                <a:lnTo>
                  <a:pt x="1197" y="927"/>
                </a:lnTo>
                <a:lnTo>
                  <a:pt x="1199" y="911"/>
                </a:lnTo>
                <a:lnTo>
                  <a:pt x="1200" y="894"/>
                </a:lnTo>
                <a:lnTo>
                  <a:pt x="1203" y="877"/>
                </a:lnTo>
                <a:lnTo>
                  <a:pt x="1203" y="877"/>
                </a:lnTo>
                <a:lnTo>
                  <a:pt x="1208" y="842"/>
                </a:lnTo>
                <a:lnTo>
                  <a:pt x="1213" y="824"/>
                </a:lnTo>
                <a:lnTo>
                  <a:pt x="1218" y="807"/>
                </a:lnTo>
                <a:lnTo>
                  <a:pt x="1218" y="807"/>
                </a:lnTo>
                <a:lnTo>
                  <a:pt x="1218" y="804"/>
                </a:lnTo>
                <a:lnTo>
                  <a:pt x="1218" y="802"/>
                </a:lnTo>
                <a:lnTo>
                  <a:pt x="1217" y="802"/>
                </a:lnTo>
                <a:lnTo>
                  <a:pt x="1217" y="806"/>
                </a:lnTo>
                <a:lnTo>
                  <a:pt x="1217" y="806"/>
                </a:lnTo>
                <a:lnTo>
                  <a:pt x="1211" y="818"/>
                </a:lnTo>
                <a:lnTo>
                  <a:pt x="1206" y="832"/>
                </a:lnTo>
                <a:lnTo>
                  <a:pt x="1203" y="840"/>
                </a:lnTo>
                <a:lnTo>
                  <a:pt x="1199" y="845"/>
                </a:lnTo>
                <a:lnTo>
                  <a:pt x="1193" y="851"/>
                </a:lnTo>
                <a:lnTo>
                  <a:pt x="1187" y="856"/>
                </a:lnTo>
                <a:lnTo>
                  <a:pt x="1187" y="856"/>
                </a:lnTo>
                <a:lnTo>
                  <a:pt x="1183" y="855"/>
                </a:lnTo>
                <a:lnTo>
                  <a:pt x="1180" y="852"/>
                </a:lnTo>
                <a:lnTo>
                  <a:pt x="1175" y="847"/>
                </a:lnTo>
                <a:lnTo>
                  <a:pt x="1172" y="840"/>
                </a:lnTo>
                <a:lnTo>
                  <a:pt x="1169" y="831"/>
                </a:lnTo>
                <a:lnTo>
                  <a:pt x="1168" y="823"/>
                </a:lnTo>
                <a:lnTo>
                  <a:pt x="1165" y="814"/>
                </a:lnTo>
                <a:lnTo>
                  <a:pt x="1162" y="809"/>
                </a:lnTo>
                <a:lnTo>
                  <a:pt x="1156" y="803"/>
                </a:lnTo>
                <a:lnTo>
                  <a:pt x="1156" y="803"/>
                </a:lnTo>
                <a:lnTo>
                  <a:pt x="1148" y="820"/>
                </a:lnTo>
                <a:lnTo>
                  <a:pt x="1144" y="838"/>
                </a:lnTo>
                <a:lnTo>
                  <a:pt x="1140" y="858"/>
                </a:lnTo>
                <a:lnTo>
                  <a:pt x="1138" y="877"/>
                </a:lnTo>
                <a:lnTo>
                  <a:pt x="1134" y="917"/>
                </a:lnTo>
                <a:lnTo>
                  <a:pt x="1133" y="934"/>
                </a:lnTo>
                <a:lnTo>
                  <a:pt x="1131" y="950"/>
                </a:lnTo>
                <a:lnTo>
                  <a:pt x="1131" y="950"/>
                </a:lnTo>
                <a:lnTo>
                  <a:pt x="1121" y="1008"/>
                </a:lnTo>
                <a:lnTo>
                  <a:pt x="1114" y="1067"/>
                </a:lnTo>
                <a:lnTo>
                  <a:pt x="1100" y="1182"/>
                </a:lnTo>
                <a:lnTo>
                  <a:pt x="1100" y="1182"/>
                </a:lnTo>
                <a:lnTo>
                  <a:pt x="1096" y="1203"/>
                </a:lnTo>
                <a:lnTo>
                  <a:pt x="1090" y="1226"/>
                </a:lnTo>
                <a:lnTo>
                  <a:pt x="1088" y="1245"/>
                </a:lnTo>
                <a:lnTo>
                  <a:pt x="1086" y="1255"/>
                </a:lnTo>
                <a:lnTo>
                  <a:pt x="1088" y="1266"/>
                </a:lnTo>
                <a:lnTo>
                  <a:pt x="1088" y="1266"/>
                </a:lnTo>
                <a:lnTo>
                  <a:pt x="1095" y="1265"/>
                </a:lnTo>
                <a:lnTo>
                  <a:pt x="1104" y="1262"/>
                </a:lnTo>
                <a:lnTo>
                  <a:pt x="1114" y="1258"/>
                </a:lnTo>
                <a:lnTo>
                  <a:pt x="1123" y="1256"/>
                </a:lnTo>
                <a:lnTo>
                  <a:pt x="1123" y="1256"/>
                </a:lnTo>
                <a:lnTo>
                  <a:pt x="1127" y="1248"/>
                </a:lnTo>
                <a:lnTo>
                  <a:pt x="1131" y="1240"/>
                </a:lnTo>
                <a:lnTo>
                  <a:pt x="1135" y="1221"/>
                </a:lnTo>
                <a:lnTo>
                  <a:pt x="1141" y="1183"/>
                </a:lnTo>
                <a:lnTo>
                  <a:pt x="1141" y="1183"/>
                </a:lnTo>
                <a:close/>
                <a:moveTo>
                  <a:pt x="1201" y="1223"/>
                </a:moveTo>
                <a:lnTo>
                  <a:pt x="1201" y="1223"/>
                </a:lnTo>
                <a:lnTo>
                  <a:pt x="1201" y="1219"/>
                </a:lnTo>
                <a:lnTo>
                  <a:pt x="1204" y="1216"/>
                </a:lnTo>
                <a:lnTo>
                  <a:pt x="1204" y="1216"/>
                </a:lnTo>
                <a:lnTo>
                  <a:pt x="1206" y="1196"/>
                </a:lnTo>
                <a:lnTo>
                  <a:pt x="1207" y="1179"/>
                </a:lnTo>
                <a:lnTo>
                  <a:pt x="1211" y="1162"/>
                </a:lnTo>
                <a:lnTo>
                  <a:pt x="1217" y="1146"/>
                </a:lnTo>
                <a:lnTo>
                  <a:pt x="1222" y="1130"/>
                </a:lnTo>
                <a:lnTo>
                  <a:pt x="1225" y="1113"/>
                </a:lnTo>
                <a:lnTo>
                  <a:pt x="1228" y="1095"/>
                </a:lnTo>
                <a:lnTo>
                  <a:pt x="1228" y="1077"/>
                </a:lnTo>
                <a:lnTo>
                  <a:pt x="1228" y="1077"/>
                </a:lnTo>
                <a:lnTo>
                  <a:pt x="1241" y="1032"/>
                </a:lnTo>
                <a:lnTo>
                  <a:pt x="1255" y="977"/>
                </a:lnTo>
                <a:lnTo>
                  <a:pt x="1267" y="920"/>
                </a:lnTo>
                <a:lnTo>
                  <a:pt x="1277" y="868"/>
                </a:lnTo>
                <a:lnTo>
                  <a:pt x="1277" y="868"/>
                </a:lnTo>
                <a:lnTo>
                  <a:pt x="1279" y="842"/>
                </a:lnTo>
                <a:lnTo>
                  <a:pt x="1277" y="834"/>
                </a:lnTo>
                <a:lnTo>
                  <a:pt x="1277" y="832"/>
                </a:lnTo>
                <a:lnTo>
                  <a:pt x="1277" y="834"/>
                </a:lnTo>
                <a:lnTo>
                  <a:pt x="1277" y="834"/>
                </a:lnTo>
                <a:lnTo>
                  <a:pt x="1270" y="840"/>
                </a:lnTo>
                <a:lnTo>
                  <a:pt x="1263" y="842"/>
                </a:lnTo>
                <a:lnTo>
                  <a:pt x="1256" y="842"/>
                </a:lnTo>
                <a:lnTo>
                  <a:pt x="1249" y="840"/>
                </a:lnTo>
                <a:lnTo>
                  <a:pt x="1243" y="834"/>
                </a:lnTo>
                <a:lnTo>
                  <a:pt x="1238" y="828"/>
                </a:lnTo>
                <a:lnTo>
                  <a:pt x="1234" y="821"/>
                </a:lnTo>
                <a:lnTo>
                  <a:pt x="1232" y="813"/>
                </a:lnTo>
                <a:lnTo>
                  <a:pt x="1232" y="813"/>
                </a:lnTo>
                <a:lnTo>
                  <a:pt x="1222" y="845"/>
                </a:lnTo>
                <a:lnTo>
                  <a:pt x="1215" y="882"/>
                </a:lnTo>
                <a:lnTo>
                  <a:pt x="1213" y="900"/>
                </a:lnTo>
                <a:lnTo>
                  <a:pt x="1211" y="917"/>
                </a:lnTo>
                <a:lnTo>
                  <a:pt x="1210" y="934"/>
                </a:lnTo>
                <a:lnTo>
                  <a:pt x="1210" y="949"/>
                </a:lnTo>
                <a:lnTo>
                  <a:pt x="1210" y="949"/>
                </a:lnTo>
                <a:lnTo>
                  <a:pt x="1206" y="956"/>
                </a:lnTo>
                <a:lnTo>
                  <a:pt x="1203" y="964"/>
                </a:lnTo>
                <a:lnTo>
                  <a:pt x="1200" y="971"/>
                </a:lnTo>
                <a:lnTo>
                  <a:pt x="1199" y="980"/>
                </a:lnTo>
                <a:lnTo>
                  <a:pt x="1197" y="997"/>
                </a:lnTo>
                <a:lnTo>
                  <a:pt x="1194" y="1014"/>
                </a:lnTo>
                <a:lnTo>
                  <a:pt x="1194" y="1014"/>
                </a:lnTo>
                <a:lnTo>
                  <a:pt x="1189" y="1037"/>
                </a:lnTo>
                <a:lnTo>
                  <a:pt x="1183" y="1063"/>
                </a:lnTo>
                <a:lnTo>
                  <a:pt x="1177" y="1088"/>
                </a:lnTo>
                <a:lnTo>
                  <a:pt x="1176" y="1102"/>
                </a:lnTo>
                <a:lnTo>
                  <a:pt x="1176" y="1116"/>
                </a:lnTo>
                <a:lnTo>
                  <a:pt x="1176" y="1116"/>
                </a:lnTo>
                <a:lnTo>
                  <a:pt x="1170" y="1130"/>
                </a:lnTo>
                <a:lnTo>
                  <a:pt x="1166" y="1146"/>
                </a:lnTo>
                <a:lnTo>
                  <a:pt x="1159" y="1179"/>
                </a:lnTo>
                <a:lnTo>
                  <a:pt x="1152" y="1213"/>
                </a:lnTo>
                <a:lnTo>
                  <a:pt x="1147" y="1230"/>
                </a:lnTo>
                <a:lnTo>
                  <a:pt x="1141" y="1247"/>
                </a:lnTo>
                <a:lnTo>
                  <a:pt x="1141" y="1247"/>
                </a:lnTo>
                <a:lnTo>
                  <a:pt x="1156" y="1242"/>
                </a:lnTo>
                <a:lnTo>
                  <a:pt x="1170" y="1237"/>
                </a:lnTo>
                <a:lnTo>
                  <a:pt x="1201" y="1223"/>
                </a:lnTo>
                <a:lnTo>
                  <a:pt x="1201" y="1223"/>
                </a:lnTo>
                <a:close/>
                <a:moveTo>
                  <a:pt x="1126" y="877"/>
                </a:moveTo>
                <a:lnTo>
                  <a:pt x="1126" y="877"/>
                </a:lnTo>
                <a:lnTo>
                  <a:pt x="1124" y="870"/>
                </a:lnTo>
                <a:lnTo>
                  <a:pt x="1126" y="863"/>
                </a:lnTo>
                <a:lnTo>
                  <a:pt x="1128" y="851"/>
                </a:lnTo>
                <a:lnTo>
                  <a:pt x="1133" y="838"/>
                </a:lnTo>
                <a:lnTo>
                  <a:pt x="1133" y="832"/>
                </a:lnTo>
                <a:lnTo>
                  <a:pt x="1133" y="827"/>
                </a:lnTo>
                <a:lnTo>
                  <a:pt x="1133" y="827"/>
                </a:lnTo>
                <a:lnTo>
                  <a:pt x="1127" y="831"/>
                </a:lnTo>
                <a:lnTo>
                  <a:pt x="1121" y="835"/>
                </a:lnTo>
                <a:lnTo>
                  <a:pt x="1118" y="842"/>
                </a:lnTo>
                <a:lnTo>
                  <a:pt x="1117" y="848"/>
                </a:lnTo>
                <a:lnTo>
                  <a:pt x="1117" y="855"/>
                </a:lnTo>
                <a:lnTo>
                  <a:pt x="1117" y="862"/>
                </a:lnTo>
                <a:lnTo>
                  <a:pt x="1121" y="869"/>
                </a:lnTo>
                <a:lnTo>
                  <a:pt x="1126" y="877"/>
                </a:lnTo>
                <a:lnTo>
                  <a:pt x="1126" y="877"/>
                </a:lnTo>
                <a:close/>
                <a:moveTo>
                  <a:pt x="688" y="938"/>
                </a:moveTo>
                <a:lnTo>
                  <a:pt x="688" y="938"/>
                </a:lnTo>
                <a:lnTo>
                  <a:pt x="686" y="997"/>
                </a:lnTo>
                <a:lnTo>
                  <a:pt x="682" y="1054"/>
                </a:lnTo>
                <a:lnTo>
                  <a:pt x="679" y="1109"/>
                </a:lnTo>
                <a:lnTo>
                  <a:pt x="676" y="1162"/>
                </a:lnTo>
                <a:lnTo>
                  <a:pt x="676" y="1162"/>
                </a:lnTo>
                <a:lnTo>
                  <a:pt x="676" y="1171"/>
                </a:lnTo>
                <a:lnTo>
                  <a:pt x="678" y="1179"/>
                </a:lnTo>
                <a:lnTo>
                  <a:pt x="678" y="1188"/>
                </a:lnTo>
                <a:lnTo>
                  <a:pt x="678" y="1196"/>
                </a:lnTo>
                <a:lnTo>
                  <a:pt x="678" y="1196"/>
                </a:lnTo>
                <a:lnTo>
                  <a:pt x="676" y="1200"/>
                </a:lnTo>
                <a:lnTo>
                  <a:pt x="675" y="1205"/>
                </a:lnTo>
                <a:lnTo>
                  <a:pt x="672" y="1213"/>
                </a:lnTo>
                <a:lnTo>
                  <a:pt x="672" y="1213"/>
                </a:lnTo>
                <a:lnTo>
                  <a:pt x="669" y="1238"/>
                </a:lnTo>
                <a:lnTo>
                  <a:pt x="668" y="1262"/>
                </a:lnTo>
                <a:lnTo>
                  <a:pt x="668" y="1285"/>
                </a:lnTo>
                <a:lnTo>
                  <a:pt x="671" y="1307"/>
                </a:lnTo>
                <a:lnTo>
                  <a:pt x="671" y="1307"/>
                </a:lnTo>
                <a:lnTo>
                  <a:pt x="689" y="1306"/>
                </a:lnTo>
                <a:lnTo>
                  <a:pt x="709" y="1307"/>
                </a:lnTo>
                <a:lnTo>
                  <a:pt x="709" y="1307"/>
                </a:lnTo>
                <a:lnTo>
                  <a:pt x="707" y="1299"/>
                </a:lnTo>
                <a:lnTo>
                  <a:pt x="706" y="1292"/>
                </a:lnTo>
                <a:lnTo>
                  <a:pt x="707" y="1278"/>
                </a:lnTo>
                <a:lnTo>
                  <a:pt x="710" y="1266"/>
                </a:lnTo>
                <a:lnTo>
                  <a:pt x="713" y="1256"/>
                </a:lnTo>
                <a:lnTo>
                  <a:pt x="713" y="1256"/>
                </a:lnTo>
                <a:lnTo>
                  <a:pt x="716" y="1242"/>
                </a:lnTo>
                <a:lnTo>
                  <a:pt x="717" y="1228"/>
                </a:lnTo>
                <a:lnTo>
                  <a:pt x="718" y="1198"/>
                </a:lnTo>
                <a:lnTo>
                  <a:pt x="718" y="1165"/>
                </a:lnTo>
                <a:lnTo>
                  <a:pt x="718" y="1132"/>
                </a:lnTo>
                <a:lnTo>
                  <a:pt x="718" y="1132"/>
                </a:lnTo>
                <a:lnTo>
                  <a:pt x="723" y="1094"/>
                </a:lnTo>
                <a:lnTo>
                  <a:pt x="727" y="1057"/>
                </a:lnTo>
                <a:lnTo>
                  <a:pt x="730" y="1021"/>
                </a:lnTo>
                <a:lnTo>
                  <a:pt x="731" y="1004"/>
                </a:lnTo>
                <a:lnTo>
                  <a:pt x="731" y="986"/>
                </a:lnTo>
                <a:lnTo>
                  <a:pt x="731" y="986"/>
                </a:lnTo>
                <a:lnTo>
                  <a:pt x="730" y="977"/>
                </a:lnTo>
                <a:lnTo>
                  <a:pt x="728" y="969"/>
                </a:lnTo>
                <a:lnTo>
                  <a:pt x="727" y="959"/>
                </a:lnTo>
                <a:lnTo>
                  <a:pt x="727" y="950"/>
                </a:lnTo>
                <a:lnTo>
                  <a:pt x="727" y="950"/>
                </a:lnTo>
                <a:lnTo>
                  <a:pt x="728" y="938"/>
                </a:lnTo>
                <a:lnTo>
                  <a:pt x="731" y="925"/>
                </a:lnTo>
                <a:lnTo>
                  <a:pt x="732" y="920"/>
                </a:lnTo>
                <a:lnTo>
                  <a:pt x="731" y="914"/>
                </a:lnTo>
                <a:lnTo>
                  <a:pt x="730" y="910"/>
                </a:lnTo>
                <a:lnTo>
                  <a:pt x="727" y="907"/>
                </a:lnTo>
                <a:lnTo>
                  <a:pt x="727" y="907"/>
                </a:lnTo>
                <a:lnTo>
                  <a:pt x="720" y="917"/>
                </a:lnTo>
                <a:lnTo>
                  <a:pt x="711" y="925"/>
                </a:lnTo>
                <a:lnTo>
                  <a:pt x="706" y="929"/>
                </a:lnTo>
                <a:lnTo>
                  <a:pt x="700" y="932"/>
                </a:lnTo>
                <a:lnTo>
                  <a:pt x="695" y="935"/>
                </a:lnTo>
                <a:lnTo>
                  <a:pt x="688" y="938"/>
                </a:lnTo>
                <a:lnTo>
                  <a:pt x="688" y="938"/>
                </a:lnTo>
                <a:close/>
                <a:moveTo>
                  <a:pt x="744" y="973"/>
                </a:moveTo>
                <a:lnTo>
                  <a:pt x="744" y="973"/>
                </a:lnTo>
                <a:lnTo>
                  <a:pt x="741" y="1029"/>
                </a:lnTo>
                <a:lnTo>
                  <a:pt x="737" y="1078"/>
                </a:lnTo>
                <a:lnTo>
                  <a:pt x="734" y="1126"/>
                </a:lnTo>
                <a:lnTo>
                  <a:pt x="732" y="1151"/>
                </a:lnTo>
                <a:lnTo>
                  <a:pt x="732" y="1176"/>
                </a:lnTo>
                <a:lnTo>
                  <a:pt x="732" y="1176"/>
                </a:lnTo>
                <a:lnTo>
                  <a:pt x="731" y="1193"/>
                </a:lnTo>
                <a:lnTo>
                  <a:pt x="730" y="1209"/>
                </a:lnTo>
                <a:lnTo>
                  <a:pt x="728" y="1226"/>
                </a:lnTo>
                <a:lnTo>
                  <a:pt x="727" y="1241"/>
                </a:lnTo>
                <a:lnTo>
                  <a:pt x="727" y="1241"/>
                </a:lnTo>
                <a:lnTo>
                  <a:pt x="727" y="1247"/>
                </a:lnTo>
                <a:lnTo>
                  <a:pt x="730" y="1254"/>
                </a:lnTo>
                <a:lnTo>
                  <a:pt x="731" y="1259"/>
                </a:lnTo>
                <a:lnTo>
                  <a:pt x="732" y="1266"/>
                </a:lnTo>
                <a:lnTo>
                  <a:pt x="732" y="1266"/>
                </a:lnTo>
                <a:lnTo>
                  <a:pt x="732" y="1276"/>
                </a:lnTo>
                <a:lnTo>
                  <a:pt x="730" y="1286"/>
                </a:lnTo>
                <a:lnTo>
                  <a:pt x="727" y="1296"/>
                </a:lnTo>
                <a:lnTo>
                  <a:pt x="727" y="1307"/>
                </a:lnTo>
                <a:lnTo>
                  <a:pt x="727" y="1307"/>
                </a:lnTo>
                <a:lnTo>
                  <a:pt x="770" y="1307"/>
                </a:lnTo>
                <a:lnTo>
                  <a:pt x="789" y="1307"/>
                </a:lnTo>
                <a:lnTo>
                  <a:pt x="807" y="1307"/>
                </a:lnTo>
                <a:lnTo>
                  <a:pt x="807" y="1307"/>
                </a:lnTo>
                <a:lnTo>
                  <a:pt x="821" y="1139"/>
                </a:lnTo>
                <a:lnTo>
                  <a:pt x="826" y="1059"/>
                </a:lnTo>
                <a:lnTo>
                  <a:pt x="829" y="974"/>
                </a:lnTo>
                <a:lnTo>
                  <a:pt x="829" y="974"/>
                </a:lnTo>
                <a:lnTo>
                  <a:pt x="822" y="969"/>
                </a:lnTo>
                <a:lnTo>
                  <a:pt x="817" y="962"/>
                </a:lnTo>
                <a:lnTo>
                  <a:pt x="811" y="955"/>
                </a:lnTo>
                <a:lnTo>
                  <a:pt x="807" y="946"/>
                </a:lnTo>
                <a:lnTo>
                  <a:pt x="798" y="928"/>
                </a:lnTo>
                <a:lnTo>
                  <a:pt x="794" y="920"/>
                </a:lnTo>
                <a:lnTo>
                  <a:pt x="789" y="913"/>
                </a:lnTo>
                <a:lnTo>
                  <a:pt x="789" y="913"/>
                </a:lnTo>
                <a:lnTo>
                  <a:pt x="780" y="929"/>
                </a:lnTo>
                <a:lnTo>
                  <a:pt x="770" y="946"/>
                </a:lnTo>
                <a:lnTo>
                  <a:pt x="765" y="953"/>
                </a:lnTo>
                <a:lnTo>
                  <a:pt x="759" y="960"/>
                </a:lnTo>
                <a:lnTo>
                  <a:pt x="752" y="967"/>
                </a:lnTo>
                <a:lnTo>
                  <a:pt x="744" y="973"/>
                </a:lnTo>
                <a:lnTo>
                  <a:pt x="744" y="973"/>
                </a:lnTo>
                <a:close/>
                <a:moveTo>
                  <a:pt x="1067" y="964"/>
                </a:moveTo>
                <a:lnTo>
                  <a:pt x="1067" y="964"/>
                </a:lnTo>
                <a:lnTo>
                  <a:pt x="1054" y="1043"/>
                </a:lnTo>
                <a:lnTo>
                  <a:pt x="1041" y="1126"/>
                </a:lnTo>
                <a:lnTo>
                  <a:pt x="1030" y="1207"/>
                </a:lnTo>
                <a:lnTo>
                  <a:pt x="1017" y="1285"/>
                </a:lnTo>
                <a:lnTo>
                  <a:pt x="1017" y="1285"/>
                </a:lnTo>
                <a:lnTo>
                  <a:pt x="1031" y="1282"/>
                </a:lnTo>
                <a:lnTo>
                  <a:pt x="1045" y="1279"/>
                </a:lnTo>
                <a:lnTo>
                  <a:pt x="1071" y="1269"/>
                </a:lnTo>
                <a:lnTo>
                  <a:pt x="1071" y="1269"/>
                </a:lnTo>
                <a:lnTo>
                  <a:pt x="1079" y="1196"/>
                </a:lnTo>
                <a:lnTo>
                  <a:pt x="1090" y="1120"/>
                </a:lnTo>
                <a:lnTo>
                  <a:pt x="1113" y="966"/>
                </a:lnTo>
                <a:lnTo>
                  <a:pt x="1113" y="966"/>
                </a:lnTo>
                <a:lnTo>
                  <a:pt x="1114" y="956"/>
                </a:lnTo>
                <a:lnTo>
                  <a:pt x="1114" y="946"/>
                </a:lnTo>
                <a:lnTo>
                  <a:pt x="1113" y="939"/>
                </a:lnTo>
                <a:lnTo>
                  <a:pt x="1111" y="932"/>
                </a:lnTo>
                <a:lnTo>
                  <a:pt x="1107" y="927"/>
                </a:lnTo>
                <a:lnTo>
                  <a:pt x="1103" y="921"/>
                </a:lnTo>
                <a:lnTo>
                  <a:pt x="1096" y="917"/>
                </a:lnTo>
                <a:lnTo>
                  <a:pt x="1088" y="913"/>
                </a:lnTo>
                <a:lnTo>
                  <a:pt x="1088" y="913"/>
                </a:lnTo>
                <a:lnTo>
                  <a:pt x="1089" y="920"/>
                </a:lnTo>
                <a:lnTo>
                  <a:pt x="1088" y="928"/>
                </a:lnTo>
                <a:lnTo>
                  <a:pt x="1086" y="935"/>
                </a:lnTo>
                <a:lnTo>
                  <a:pt x="1083" y="942"/>
                </a:lnTo>
                <a:lnTo>
                  <a:pt x="1081" y="949"/>
                </a:lnTo>
                <a:lnTo>
                  <a:pt x="1076" y="955"/>
                </a:lnTo>
                <a:lnTo>
                  <a:pt x="1072" y="960"/>
                </a:lnTo>
                <a:lnTo>
                  <a:pt x="1067" y="964"/>
                </a:lnTo>
                <a:lnTo>
                  <a:pt x="1067" y="964"/>
                </a:lnTo>
                <a:close/>
                <a:moveTo>
                  <a:pt x="971" y="950"/>
                </a:moveTo>
                <a:lnTo>
                  <a:pt x="971" y="950"/>
                </a:lnTo>
                <a:lnTo>
                  <a:pt x="963" y="997"/>
                </a:lnTo>
                <a:lnTo>
                  <a:pt x="956" y="1040"/>
                </a:lnTo>
                <a:lnTo>
                  <a:pt x="944" y="1127"/>
                </a:lnTo>
                <a:lnTo>
                  <a:pt x="935" y="1213"/>
                </a:lnTo>
                <a:lnTo>
                  <a:pt x="923" y="1297"/>
                </a:lnTo>
                <a:lnTo>
                  <a:pt x="923" y="1297"/>
                </a:lnTo>
                <a:lnTo>
                  <a:pt x="946" y="1296"/>
                </a:lnTo>
                <a:lnTo>
                  <a:pt x="964" y="1294"/>
                </a:lnTo>
                <a:lnTo>
                  <a:pt x="999" y="1289"/>
                </a:lnTo>
                <a:lnTo>
                  <a:pt x="999" y="1289"/>
                </a:lnTo>
                <a:lnTo>
                  <a:pt x="998" y="1283"/>
                </a:lnTo>
                <a:lnTo>
                  <a:pt x="998" y="1278"/>
                </a:lnTo>
                <a:lnTo>
                  <a:pt x="998" y="1272"/>
                </a:lnTo>
                <a:lnTo>
                  <a:pt x="996" y="1266"/>
                </a:lnTo>
                <a:lnTo>
                  <a:pt x="996" y="1266"/>
                </a:lnTo>
                <a:lnTo>
                  <a:pt x="1002" y="1259"/>
                </a:lnTo>
                <a:lnTo>
                  <a:pt x="1006" y="1252"/>
                </a:lnTo>
                <a:lnTo>
                  <a:pt x="1006" y="1252"/>
                </a:lnTo>
                <a:lnTo>
                  <a:pt x="1019" y="1183"/>
                </a:lnTo>
                <a:lnTo>
                  <a:pt x="1031" y="1113"/>
                </a:lnTo>
                <a:lnTo>
                  <a:pt x="1041" y="1042"/>
                </a:lnTo>
                <a:lnTo>
                  <a:pt x="1051" y="969"/>
                </a:lnTo>
                <a:lnTo>
                  <a:pt x="1051" y="969"/>
                </a:lnTo>
                <a:lnTo>
                  <a:pt x="1044" y="966"/>
                </a:lnTo>
                <a:lnTo>
                  <a:pt x="1037" y="962"/>
                </a:lnTo>
                <a:lnTo>
                  <a:pt x="1033" y="956"/>
                </a:lnTo>
                <a:lnTo>
                  <a:pt x="1029" y="949"/>
                </a:lnTo>
                <a:lnTo>
                  <a:pt x="1023" y="934"/>
                </a:lnTo>
                <a:lnTo>
                  <a:pt x="1017" y="918"/>
                </a:lnTo>
                <a:lnTo>
                  <a:pt x="1017" y="918"/>
                </a:lnTo>
                <a:lnTo>
                  <a:pt x="1009" y="931"/>
                </a:lnTo>
                <a:lnTo>
                  <a:pt x="998" y="945"/>
                </a:lnTo>
                <a:lnTo>
                  <a:pt x="992" y="950"/>
                </a:lnTo>
                <a:lnTo>
                  <a:pt x="985" y="953"/>
                </a:lnTo>
                <a:lnTo>
                  <a:pt x="982" y="955"/>
                </a:lnTo>
                <a:lnTo>
                  <a:pt x="978" y="955"/>
                </a:lnTo>
                <a:lnTo>
                  <a:pt x="975" y="953"/>
                </a:lnTo>
                <a:lnTo>
                  <a:pt x="971" y="950"/>
                </a:lnTo>
                <a:lnTo>
                  <a:pt x="971" y="950"/>
                </a:lnTo>
                <a:close/>
                <a:moveTo>
                  <a:pt x="911" y="943"/>
                </a:moveTo>
                <a:lnTo>
                  <a:pt x="911" y="943"/>
                </a:lnTo>
                <a:lnTo>
                  <a:pt x="899" y="1029"/>
                </a:lnTo>
                <a:lnTo>
                  <a:pt x="890" y="1117"/>
                </a:lnTo>
                <a:lnTo>
                  <a:pt x="890" y="1117"/>
                </a:lnTo>
                <a:lnTo>
                  <a:pt x="885" y="1165"/>
                </a:lnTo>
                <a:lnTo>
                  <a:pt x="884" y="1189"/>
                </a:lnTo>
                <a:lnTo>
                  <a:pt x="885" y="1212"/>
                </a:lnTo>
                <a:lnTo>
                  <a:pt x="885" y="1212"/>
                </a:lnTo>
                <a:lnTo>
                  <a:pt x="881" y="1221"/>
                </a:lnTo>
                <a:lnTo>
                  <a:pt x="878" y="1234"/>
                </a:lnTo>
                <a:lnTo>
                  <a:pt x="877" y="1247"/>
                </a:lnTo>
                <a:lnTo>
                  <a:pt x="877" y="1259"/>
                </a:lnTo>
                <a:lnTo>
                  <a:pt x="877" y="1272"/>
                </a:lnTo>
                <a:lnTo>
                  <a:pt x="877" y="1283"/>
                </a:lnTo>
                <a:lnTo>
                  <a:pt x="874" y="1293"/>
                </a:lnTo>
                <a:lnTo>
                  <a:pt x="870" y="1303"/>
                </a:lnTo>
                <a:lnTo>
                  <a:pt x="870" y="1303"/>
                </a:lnTo>
                <a:lnTo>
                  <a:pt x="878" y="1301"/>
                </a:lnTo>
                <a:lnTo>
                  <a:pt x="885" y="1300"/>
                </a:lnTo>
                <a:lnTo>
                  <a:pt x="892" y="1299"/>
                </a:lnTo>
                <a:lnTo>
                  <a:pt x="904" y="1299"/>
                </a:lnTo>
                <a:lnTo>
                  <a:pt x="904" y="1299"/>
                </a:lnTo>
                <a:lnTo>
                  <a:pt x="915" y="1221"/>
                </a:lnTo>
                <a:lnTo>
                  <a:pt x="929" y="1137"/>
                </a:lnTo>
                <a:lnTo>
                  <a:pt x="943" y="1052"/>
                </a:lnTo>
                <a:lnTo>
                  <a:pt x="956" y="966"/>
                </a:lnTo>
                <a:lnTo>
                  <a:pt x="956" y="966"/>
                </a:lnTo>
                <a:lnTo>
                  <a:pt x="957" y="955"/>
                </a:lnTo>
                <a:lnTo>
                  <a:pt x="957" y="943"/>
                </a:lnTo>
                <a:lnTo>
                  <a:pt x="956" y="922"/>
                </a:lnTo>
                <a:lnTo>
                  <a:pt x="956" y="922"/>
                </a:lnTo>
                <a:lnTo>
                  <a:pt x="956" y="920"/>
                </a:lnTo>
                <a:lnTo>
                  <a:pt x="954" y="920"/>
                </a:lnTo>
                <a:lnTo>
                  <a:pt x="954" y="920"/>
                </a:lnTo>
                <a:lnTo>
                  <a:pt x="946" y="928"/>
                </a:lnTo>
                <a:lnTo>
                  <a:pt x="937" y="935"/>
                </a:lnTo>
                <a:lnTo>
                  <a:pt x="925" y="941"/>
                </a:lnTo>
                <a:lnTo>
                  <a:pt x="919" y="942"/>
                </a:lnTo>
                <a:lnTo>
                  <a:pt x="911" y="943"/>
                </a:lnTo>
                <a:lnTo>
                  <a:pt x="911" y="943"/>
                </a:lnTo>
                <a:close/>
                <a:moveTo>
                  <a:pt x="845" y="981"/>
                </a:moveTo>
                <a:lnTo>
                  <a:pt x="845" y="981"/>
                </a:lnTo>
                <a:lnTo>
                  <a:pt x="835" y="1141"/>
                </a:lnTo>
                <a:lnTo>
                  <a:pt x="828" y="1226"/>
                </a:lnTo>
                <a:lnTo>
                  <a:pt x="819" y="1304"/>
                </a:lnTo>
                <a:lnTo>
                  <a:pt x="819" y="1304"/>
                </a:lnTo>
                <a:lnTo>
                  <a:pt x="824" y="1306"/>
                </a:lnTo>
                <a:lnTo>
                  <a:pt x="826" y="1306"/>
                </a:lnTo>
                <a:lnTo>
                  <a:pt x="832" y="1304"/>
                </a:lnTo>
                <a:lnTo>
                  <a:pt x="838" y="1303"/>
                </a:lnTo>
                <a:lnTo>
                  <a:pt x="842" y="1303"/>
                </a:lnTo>
                <a:lnTo>
                  <a:pt x="845" y="1304"/>
                </a:lnTo>
                <a:lnTo>
                  <a:pt x="845" y="1304"/>
                </a:lnTo>
                <a:lnTo>
                  <a:pt x="846" y="1297"/>
                </a:lnTo>
                <a:lnTo>
                  <a:pt x="848" y="1293"/>
                </a:lnTo>
                <a:lnTo>
                  <a:pt x="849" y="1287"/>
                </a:lnTo>
                <a:lnTo>
                  <a:pt x="849" y="1285"/>
                </a:lnTo>
                <a:lnTo>
                  <a:pt x="848" y="1282"/>
                </a:lnTo>
                <a:lnTo>
                  <a:pt x="848" y="1282"/>
                </a:lnTo>
                <a:lnTo>
                  <a:pt x="853" y="1259"/>
                </a:lnTo>
                <a:lnTo>
                  <a:pt x="859" y="1238"/>
                </a:lnTo>
                <a:lnTo>
                  <a:pt x="863" y="1214"/>
                </a:lnTo>
                <a:lnTo>
                  <a:pt x="866" y="1191"/>
                </a:lnTo>
                <a:lnTo>
                  <a:pt x="870" y="1143"/>
                </a:lnTo>
                <a:lnTo>
                  <a:pt x="874" y="1092"/>
                </a:lnTo>
                <a:lnTo>
                  <a:pt x="874" y="1092"/>
                </a:lnTo>
                <a:lnTo>
                  <a:pt x="877" y="1074"/>
                </a:lnTo>
                <a:lnTo>
                  <a:pt x="880" y="1054"/>
                </a:lnTo>
                <a:lnTo>
                  <a:pt x="885" y="1016"/>
                </a:lnTo>
                <a:lnTo>
                  <a:pt x="888" y="997"/>
                </a:lnTo>
                <a:lnTo>
                  <a:pt x="891" y="978"/>
                </a:lnTo>
                <a:lnTo>
                  <a:pt x="891" y="960"/>
                </a:lnTo>
                <a:lnTo>
                  <a:pt x="890" y="943"/>
                </a:lnTo>
                <a:lnTo>
                  <a:pt x="890" y="943"/>
                </a:lnTo>
                <a:lnTo>
                  <a:pt x="887" y="948"/>
                </a:lnTo>
                <a:lnTo>
                  <a:pt x="884" y="953"/>
                </a:lnTo>
                <a:lnTo>
                  <a:pt x="878" y="967"/>
                </a:lnTo>
                <a:lnTo>
                  <a:pt x="876" y="974"/>
                </a:lnTo>
                <a:lnTo>
                  <a:pt x="871" y="980"/>
                </a:lnTo>
                <a:lnTo>
                  <a:pt x="867" y="984"/>
                </a:lnTo>
                <a:lnTo>
                  <a:pt x="863" y="986"/>
                </a:lnTo>
                <a:lnTo>
                  <a:pt x="863" y="986"/>
                </a:lnTo>
                <a:lnTo>
                  <a:pt x="859" y="986"/>
                </a:lnTo>
                <a:lnTo>
                  <a:pt x="856" y="986"/>
                </a:lnTo>
                <a:lnTo>
                  <a:pt x="852" y="983"/>
                </a:lnTo>
                <a:lnTo>
                  <a:pt x="848" y="980"/>
                </a:lnTo>
                <a:lnTo>
                  <a:pt x="846" y="980"/>
                </a:lnTo>
                <a:lnTo>
                  <a:pt x="845" y="980"/>
                </a:lnTo>
                <a:lnTo>
                  <a:pt x="845" y="980"/>
                </a:lnTo>
                <a:lnTo>
                  <a:pt x="846" y="981"/>
                </a:lnTo>
                <a:lnTo>
                  <a:pt x="846" y="981"/>
                </a:lnTo>
                <a:lnTo>
                  <a:pt x="845" y="981"/>
                </a:lnTo>
                <a:lnTo>
                  <a:pt x="845" y="981"/>
                </a:lnTo>
                <a:close/>
                <a:moveTo>
                  <a:pt x="499" y="1108"/>
                </a:moveTo>
                <a:lnTo>
                  <a:pt x="499" y="1108"/>
                </a:lnTo>
                <a:lnTo>
                  <a:pt x="502" y="1117"/>
                </a:lnTo>
                <a:lnTo>
                  <a:pt x="506" y="1126"/>
                </a:lnTo>
                <a:lnTo>
                  <a:pt x="512" y="1134"/>
                </a:lnTo>
                <a:lnTo>
                  <a:pt x="519" y="1141"/>
                </a:lnTo>
                <a:lnTo>
                  <a:pt x="527" y="1150"/>
                </a:lnTo>
                <a:lnTo>
                  <a:pt x="536" y="1157"/>
                </a:lnTo>
                <a:lnTo>
                  <a:pt x="554" y="1168"/>
                </a:lnTo>
                <a:lnTo>
                  <a:pt x="554" y="1168"/>
                </a:lnTo>
                <a:lnTo>
                  <a:pt x="557" y="1132"/>
                </a:lnTo>
                <a:lnTo>
                  <a:pt x="557" y="1109"/>
                </a:lnTo>
                <a:lnTo>
                  <a:pt x="556" y="1085"/>
                </a:lnTo>
                <a:lnTo>
                  <a:pt x="556" y="1085"/>
                </a:lnTo>
                <a:lnTo>
                  <a:pt x="549" y="1084"/>
                </a:lnTo>
                <a:lnTo>
                  <a:pt x="540" y="1084"/>
                </a:lnTo>
                <a:lnTo>
                  <a:pt x="533" y="1085"/>
                </a:lnTo>
                <a:lnTo>
                  <a:pt x="525" y="1087"/>
                </a:lnTo>
                <a:lnTo>
                  <a:pt x="518" y="1091"/>
                </a:lnTo>
                <a:lnTo>
                  <a:pt x="511" y="1095"/>
                </a:lnTo>
                <a:lnTo>
                  <a:pt x="505" y="1101"/>
                </a:lnTo>
                <a:lnTo>
                  <a:pt x="499" y="1108"/>
                </a:lnTo>
                <a:lnTo>
                  <a:pt x="499" y="1108"/>
                </a:lnTo>
                <a:close/>
                <a:moveTo>
                  <a:pt x="1224" y="1212"/>
                </a:moveTo>
                <a:lnTo>
                  <a:pt x="1224" y="1212"/>
                </a:lnTo>
                <a:lnTo>
                  <a:pt x="1246" y="1198"/>
                </a:lnTo>
                <a:lnTo>
                  <a:pt x="1256" y="1189"/>
                </a:lnTo>
                <a:lnTo>
                  <a:pt x="1266" y="1181"/>
                </a:lnTo>
                <a:lnTo>
                  <a:pt x="1274" y="1171"/>
                </a:lnTo>
                <a:lnTo>
                  <a:pt x="1281" y="1160"/>
                </a:lnTo>
                <a:lnTo>
                  <a:pt x="1283" y="1153"/>
                </a:lnTo>
                <a:lnTo>
                  <a:pt x="1286" y="1144"/>
                </a:lnTo>
                <a:lnTo>
                  <a:pt x="1286" y="1137"/>
                </a:lnTo>
                <a:lnTo>
                  <a:pt x="1286" y="1127"/>
                </a:lnTo>
                <a:lnTo>
                  <a:pt x="1286" y="1127"/>
                </a:lnTo>
                <a:lnTo>
                  <a:pt x="1283" y="1122"/>
                </a:lnTo>
                <a:lnTo>
                  <a:pt x="1279" y="1117"/>
                </a:lnTo>
                <a:lnTo>
                  <a:pt x="1273" y="1115"/>
                </a:lnTo>
                <a:lnTo>
                  <a:pt x="1266" y="1113"/>
                </a:lnTo>
                <a:lnTo>
                  <a:pt x="1253" y="1110"/>
                </a:lnTo>
                <a:lnTo>
                  <a:pt x="1242" y="1106"/>
                </a:lnTo>
                <a:lnTo>
                  <a:pt x="1242" y="1106"/>
                </a:lnTo>
                <a:lnTo>
                  <a:pt x="1231" y="1162"/>
                </a:lnTo>
                <a:lnTo>
                  <a:pt x="1227" y="1188"/>
                </a:lnTo>
                <a:lnTo>
                  <a:pt x="1224" y="1212"/>
                </a:lnTo>
                <a:lnTo>
                  <a:pt x="1224" y="1212"/>
                </a:lnTo>
                <a:close/>
                <a:moveTo>
                  <a:pt x="1182" y="1247"/>
                </a:moveTo>
                <a:lnTo>
                  <a:pt x="1182" y="1247"/>
                </a:lnTo>
                <a:lnTo>
                  <a:pt x="1180" y="1244"/>
                </a:lnTo>
                <a:lnTo>
                  <a:pt x="1180" y="1245"/>
                </a:lnTo>
                <a:lnTo>
                  <a:pt x="1180" y="1248"/>
                </a:lnTo>
                <a:lnTo>
                  <a:pt x="1180" y="1248"/>
                </a:lnTo>
                <a:lnTo>
                  <a:pt x="1179" y="1248"/>
                </a:lnTo>
                <a:lnTo>
                  <a:pt x="1179" y="1248"/>
                </a:lnTo>
                <a:lnTo>
                  <a:pt x="1131" y="1266"/>
                </a:lnTo>
                <a:lnTo>
                  <a:pt x="1081" y="1282"/>
                </a:lnTo>
                <a:lnTo>
                  <a:pt x="1029" y="1294"/>
                </a:lnTo>
                <a:lnTo>
                  <a:pt x="975" y="1306"/>
                </a:lnTo>
                <a:lnTo>
                  <a:pt x="921" y="1313"/>
                </a:lnTo>
                <a:lnTo>
                  <a:pt x="864" y="1318"/>
                </a:lnTo>
                <a:lnTo>
                  <a:pt x="807" y="1320"/>
                </a:lnTo>
                <a:lnTo>
                  <a:pt x="748" y="1320"/>
                </a:lnTo>
                <a:lnTo>
                  <a:pt x="748" y="1320"/>
                </a:lnTo>
                <a:lnTo>
                  <a:pt x="534" y="1317"/>
                </a:lnTo>
                <a:lnTo>
                  <a:pt x="534" y="1317"/>
                </a:lnTo>
                <a:lnTo>
                  <a:pt x="526" y="1315"/>
                </a:lnTo>
                <a:lnTo>
                  <a:pt x="518" y="1314"/>
                </a:lnTo>
                <a:lnTo>
                  <a:pt x="509" y="1313"/>
                </a:lnTo>
                <a:lnTo>
                  <a:pt x="501" y="1313"/>
                </a:lnTo>
                <a:lnTo>
                  <a:pt x="501" y="1313"/>
                </a:lnTo>
                <a:lnTo>
                  <a:pt x="498" y="1313"/>
                </a:lnTo>
                <a:lnTo>
                  <a:pt x="495" y="1315"/>
                </a:lnTo>
                <a:lnTo>
                  <a:pt x="490" y="1317"/>
                </a:lnTo>
                <a:lnTo>
                  <a:pt x="485" y="1318"/>
                </a:lnTo>
                <a:lnTo>
                  <a:pt x="485" y="1318"/>
                </a:lnTo>
                <a:lnTo>
                  <a:pt x="474" y="1318"/>
                </a:lnTo>
                <a:lnTo>
                  <a:pt x="462" y="1317"/>
                </a:lnTo>
                <a:lnTo>
                  <a:pt x="450" y="1315"/>
                </a:lnTo>
                <a:lnTo>
                  <a:pt x="439" y="1317"/>
                </a:lnTo>
                <a:lnTo>
                  <a:pt x="439" y="1317"/>
                </a:lnTo>
                <a:lnTo>
                  <a:pt x="431" y="1321"/>
                </a:lnTo>
                <a:lnTo>
                  <a:pt x="421" y="1324"/>
                </a:lnTo>
                <a:lnTo>
                  <a:pt x="394" y="1325"/>
                </a:lnTo>
                <a:lnTo>
                  <a:pt x="394" y="1325"/>
                </a:lnTo>
                <a:lnTo>
                  <a:pt x="389" y="1330"/>
                </a:lnTo>
                <a:lnTo>
                  <a:pt x="381" y="1332"/>
                </a:lnTo>
                <a:lnTo>
                  <a:pt x="373" y="1335"/>
                </a:lnTo>
                <a:lnTo>
                  <a:pt x="365" y="1338"/>
                </a:lnTo>
                <a:lnTo>
                  <a:pt x="365" y="1338"/>
                </a:lnTo>
                <a:lnTo>
                  <a:pt x="353" y="1345"/>
                </a:lnTo>
                <a:lnTo>
                  <a:pt x="344" y="1355"/>
                </a:lnTo>
                <a:lnTo>
                  <a:pt x="335" y="1366"/>
                </a:lnTo>
                <a:lnTo>
                  <a:pt x="327" y="1379"/>
                </a:lnTo>
                <a:lnTo>
                  <a:pt x="320" y="1394"/>
                </a:lnTo>
                <a:lnTo>
                  <a:pt x="314" y="1410"/>
                </a:lnTo>
                <a:lnTo>
                  <a:pt x="308" y="1425"/>
                </a:lnTo>
                <a:lnTo>
                  <a:pt x="304" y="1443"/>
                </a:lnTo>
                <a:lnTo>
                  <a:pt x="296" y="1478"/>
                </a:lnTo>
                <a:lnTo>
                  <a:pt x="290" y="1513"/>
                </a:lnTo>
                <a:lnTo>
                  <a:pt x="283" y="1549"/>
                </a:lnTo>
                <a:lnTo>
                  <a:pt x="278" y="1578"/>
                </a:lnTo>
                <a:lnTo>
                  <a:pt x="278" y="1578"/>
                </a:lnTo>
                <a:lnTo>
                  <a:pt x="272" y="1603"/>
                </a:lnTo>
                <a:lnTo>
                  <a:pt x="265" y="1626"/>
                </a:lnTo>
                <a:lnTo>
                  <a:pt x="264" y="1637"/>
                </a:lnTo>
                <a:lnTo>
                  <a:pt x="262" y="1647"/>
                </a:lnTo>
                <a:lnTo>
                  <a:pt x="262" y="1658"/>
                </a:lnTo>
                <a:lnTo>
                  <a:pt x="264" y="1668"/>
                </a:lnTo>
                <a:lnTo>
                  <a:pt x="264" y="1668"/>
                </a:lnTo>
                <a:lnTo>
                  <a:pt x="268" y="1662"/>
                </a:lnTo>
                <a:lnTo>
                  <a:pt x="273" y="1658"/>
                </a:lnTo>
                <a:lnTo>
                  <a:pt x="286" y="1651"/>
                </a:lnTo>
                <a:lnTo>
                  <a:pt x="286" y="1651"/>
                </a:lnTo>
                <a:lnTo>
                  <a:pt x="299" y="1645"/>
                </a:lnTo>
                <a:lnTo>
                  <a:pt x="310" y="1644"/>
                </a:lnTo>
                <a:lnTo>
                  <a:pt x="334" y="1643"/>
                </a:lnTo>
                <a:lnTo>
                  <a:pt x="334" y="1643"/>
                </a:lnTo>
                <a:lnTo>
                  <a:pt x="339" y="1641"/>
                </a:lnTo>
                <a:lnTo>
                  <a:pt x="344" y="1640"/>
                </a:lnTo>
                <a:lnTo>
                  <a:pt x="348" y="1638"/>
                </a:lnTo>
                <a:lnTo>
                  <a:pt x="352" y="1637"/>
                </a:lnTo>
                <a:lnTo>
                  <a:pt x="352" y="1637"/>
                </a:lnTo>
                <a:lnTo>
                  <a:pt x="373" y="1638"/>
                </a:lnTo>
                <a:lnTo>
                  <a:pt x="386" y="1638"/>
                </a:lnTo>
                <a:lnTo>
                  <a:pt x="398" y="1638"/>
                </a:lnTo>
                <a:lnTo>
                  <a:pt x="398" y="1638"/>
                </a:lnTo>
                <a:lnTo>
                  <a:pt x="457" y="1636"/>
                </a:lnTo>
                <a:lnTo>
                  <a:pt x="516" y="1633"/>
                </a:lnTo>
                <a:lnTo>
                  <a:pt x="630" y="1629"/>
                </a:lnTo>
                <a:lnTo>
                  <a:pt x="630" y="1629"/>
                </a:lnTo>
                <a:lnTo>
                  <a:pt x="633" y="1629"/>
                </a:lnTo>
                <a:lnTo>
                  <a:pt x="634" y="1626"/>
                </a:lnTo>
                <a:lnTo>
                  <a:pt x="637" y="1623"/>
                </a:lnTo>
                <a:lnTo>
                  <a:pt x="641" y="1623"/>
                </a:lnTo>
                <a:lnTo>
                  <a:pt x="641" y="1623"/>
                </a:lnTo>
                <a:lnTo>
                  <a:pt x="657" y="1623"/>
                </a:lnTo>
                <a:lnTo>
                  <a:pt x="675" y="1622"/>
                </a:lnTo>
                <a:lnTo>
                  <a:pt x="714" y="1617"/>
                </a:lnTo>
                <a:lnTo>
                  <a:pt x="755" y="1610"/>
                </a:lnTo>
                <a:lnTo>
                  <a:pt x="794" y="1602"/>
                </a:lnTo>
                <a:lnTo>
                  <a:pt x="794" y="1602"/>
                </a:lnTo>
                <a:lnTo>
                  <a:pt x="797" y="1603"/>
                </a:lnTo>
                <a:lnTo>
                  <a:pt x="797" y="1606"/>
                </a:lnTo>
                <a:lnTo>
                  <a:pt x="798" y="1607"/>
                </a:lnTo>
                <a:lnTo>
                  <a:pt x="803" y="1607"/>
                </a:lnTo>
                <a:lnTo>
                  <a:pt x="803" y="1607"/>
                </a:lnTo>
                <a:lnTo>
                  <a:pt x="814" y="1606"/>
                </a:lnTo>
                <a:lnTo>
                  <a:pt x="826" y="1606"/>
                </a:lnTo>
                <a:lnTo>
                  <a:pt x="838" y="1605"/>
                </a:lnTo>
                <a:lnTo>
                  <a:pt x="843" y="1602"/>
                </a:lnTo>
                <a:lnTo>
                  <a:pt x="849" y="1600"/>
                </a:lnTo>
                <a:lnTo>
                  <a:pt x="849" y="1600"/>
                </a:lnTo>
                <a:lnTo>
                  <a:pt x="862" y="1602"/>
                </a:lnTo>
                <a:lnTo>
                  <a:pt x="877" y="1602"/>
                </a:lnTo>
                <a:lnTo>
                  <a:pt x="892" y="1600"/>
                </a:lnTo>
                <a:lnTo>
                  <a:pt x="909" y="1598"/>
                </a:lnTo>
                <a:lnTo>
                  <a:pt x="943" y="1593"/>
                </a:lnTo>
                <a:lnTo>
                  <a:pt x="958" y="1593"/>
                </a:lnTo>
                <a:lnTo>
                  <a:pt x="974" y="1593"/>
                </a:lnTo>
                <a:lnTo>
                  <a:pt x="974" y="1593"/>
                </a:lnTo>
                <a:lnTo>
                  <a:pt x="1009" y="1585"/>
                </a:lnTo>
                <a:lnTo>
                  <a:pt x="1044" y="1578"/>
                </a:lnTo>
                <a:lnTo>
                  <a:pt x="1118" y="1563"/>
                </a:lnTo>
                <a:lnTo>
                  <a:pt x="1155" y="1553"/>
                </a:lnTo>
                <a:lnTo>
                  <a:pt x="1190" y="1543"/>
                </a:lnTo>
                <a:lnTo>
                  <a:pt x="1224" y="1530"/>
                </a:lnTo>
                <a:lnTo>
                  <a:pt x="1239" y="1522"/>
                </a:lnTo>
                <a:lnTo>
                  <a:pt x="1255" y="1515"/>
                </a:lnTo>
                <a:lnTo>
                  <a:pt x="1255" y="1515"/>
                </a:lnTo>
                <a:lnTo>
                  <a:pt x="1259" y="1477"/>
                </a:lnTo>
                <a:lnTo>
                  <a:pt x="1263" y="1439"/>
                </a:lnTo>
                <a:lnTo>
                  <a:pt x="1273" y="1367"/>
                </a:lnTo>
                <a:lnTo>
                  <a:pt x="1273" y="1367"/>
                </a:lnTo>
                <a:lnTo>
                  <a:pt x="1266" y="1376"/>
                </a:lnTo>
                <a:lnTo>
                  <a:pt x="1259" y="1386"/>
                </a:lnTo>
                <a:lnTo>
                  <a:pt x="1243" y="1405"/>
                </a:lnTo>
                <a:lnTo>
                  <a:pt x="1243" y="1405"/>
                </a:lnTo>
                <a:lnTo>
                  <a:pt x="1231" y="1426"/>
                </a:lnTo>
                <a:lnTo>
                  <a:pt x="1227" y="1431"/>
                </a:lnTo>
                <a:lnTo>
                  <a:pt x="1222" y="1435"/>
                </a:lnTo>
                <a:lnTo>
                  <a:pt x="1218" y="1438"/>
                </a:lnTo>
                <a:lnTo>
                  <a:pt x="1213" y="1439"/>
                </a:lnTo>
                <a:lnTo>
                  <a:pt x="1213" y="1439"/>
                </a:lnTo>
                <a:lnTo>
                  <a:pt x="1211" y="1435"/>
                </a:lnTo>
                <a:lnTo>
                  <a:pt x="1210" y="1431"/>
                </a:lnTo>
                <a:lnTo>
                  <a:pt x="1211" y="1426"/>
                </a:lnTo>
                <a:lnTo>
                  <a:pt x="1214" y="1424"/>
                </a:lnTo>
                <a:lnTo>
                  <a:pt x="1218" y="1415"/>
                </a:lnTo>
                <a:lnTo>
                  <a:pt x="1224" y="1410"/>
                </a:lnTo>
                <a:lnTo>
                  <a:pt x="1224" y="1410"/>
                </a:lnTo>
                <a:lnTo>
                  <a:pt x="1250" y="1373"/>
                </a:lnTo>
                <a:lnTo>
                  <a:pt x="1276" y="1338"/>
                </a:lnTo>
                <a:lnTo>
                  <a:pt x="1287" y="1321"/>
                </a:lnTo>
                <a:lnTo>
                  <a:pt x="1300" y="1301"/>
                </a:lnTo>
                <a:lnTo>
                  <a:pt x="1309" y="1282"/>
                </a:lnTo>
                <a:lnTo>
                  <a:pt x="1319" y="1262"/>
                </a:lnTo>
                <a:lnTo>
                  <a:pt x="1319" y="1262"/>
                </a:lnTo>
                <a:lnTo>
                  <a:pt x="1332" y="1228"/>
                </a:lnTo>
                <a:lnTo>
                  <a:pt x="1337" y="1212"/>
                </a:lnTo>
                <a:lnTo>
                  <a:pt x="1342" y="1195"/>
                </a:lnTo>
                <a:lnTo>
                  <a:pt x="1343" y="1179"/>
                </a:lnTo>
                <a:lnTo>
                  <a:pt x="1342" y="1162"/>
                </a:lnTo>
                <a:lnTo>
                  <a:pt x="1337" y="1147"/>
                </a:lnTo>
                <a:lnTo>
                  <a:pt x="1330" y="1130"/>
                </a:lnTo>
                <a:lnTo>
                  <a:pt x="1330" y="1130"/>
                </a:lnTo>
                <a:lnTo>
                  <a:pt x="1325" y="1127"/>
                </a:lnTo>
                <a:lnTo>
                  <a:pt x="1319" y="1125"/>
                </a:lnTo>
                <a:lnTo>
                  <a:pt x="1309" y="1117"/>
                </a:lnTo>
                <a:lnTo>
                  <a:pt x="1305" y="1115"/>
                </a:lnTo>
                <a:lnTo>
                  <a:pt x="1301" y="1112"/>
                </a:lnTo>
                <a:lnTo>
                  <a:pt x="1295" y="1110"/>
                </a:lnTo>
                <a:lnTo>
                  <a:pt x="1288" y="1110"/>
                </a:lnTo>
                <a:lnTo>
                  <a:pt x="1288" y="1110"/>
                </a:lnTo>
                <a:lnTo>
                  <a:pt x="1297" y="1123"/>
                </a:lnTo>
                <a:lnTo>
                  <a:pt x="1301" y="1134"/>
                </a:lnTo>
                <a:lnTo>
                  <a:pt x="1302" y="1146"/>
                </a:lnTo>
                <a:lnTo>
                  <a:pt x="1301" y="1157"/>
                </a:lnTo>
                <a:lnTo>
                  <a:pt x="1298" y="1168"/>
                </a:lnTo>
                <a:lnTo>
                  <a:pt x="1293" y="1178"/>
                </a:lnTo>
                <a:lnTo>
                  <a:pt x="1284" y="1188"/>
                </a:lnTo>
                <a:lnTo>
                  <a:pt x="1276" y="1196"/>
                </a:lnTo>
                <a:lnTo>
                  <a:pt x="1264" y="1205"/>
                </a:lnTo>
                <a:lnTo>
                  <a:pt x="1253" y="1213"/>
                </a:lnTo>
                <a:lnTo>
                  <a:pt x="1229" y="1227"/>
                </a:lnTo>
                <a:lnTo>
                  <a:pt x="1204" y="1238"/>
                </a:lnTo>
                <a:lnTo>
                  <a:pt x="1182" y="1247"/>
                </a:lnTo>
                <a:lnTo>
                  <a:pt x="1182" y="1247"/>
                </a:lnTo>
                <a:close/>
                <a:moveTo>
                  <a:pt x="645" y="1294"/>
                </a:moveTo>
                <a:lnTo>
                  <a:pt x="645" y="1294"/>
                </a:lnTo>
                <a:lnTo>
                  <a:pt x="645" y="1287"/>
                </a:lnTo>
                <a:lnTo>
                  <a:pt x="645" y="1280"/>
                </a:lnTo>
                <a:lnTo>
                  <a:pt x="648" y="1265"/>
                </a:lnTo>
                <a:lnTo>
                  <a:pt x="652" y="1248"/>
                </a:lnTo>
                <a:lnTo>
                  <a:pt x="655" y="1231"/>
                </a:lnTo>
                <a:lnTo>
                  <a:pt x="655" y="1231"/>
                </a:lnTo>
                <a:lnTo>
                  <a:pt x="610" y="1214"/>
                </a:lnTo>
                <a:lnTo>
                  <a:pt x="589" y="1206"/>
                </a:lnTo>
                <a:lnTo>
                  <a:pt x="568" y="1196"/>
                </a:lnTo>
                <a:lnTo>
                  <a:pt x="549" y="1186"/>
                </a:lnTo>
                <a:lnTo>
                  <a:pt x="529" y="1174"/>
                </a:lnTo>
                <a:lnTo>
                  <a:pt x="512" y="1161"/>
                </a:lnTo>
                <a:lnTo>
                  <a:pt x="498" y="1146"/>
                </a:lnTo>
                <a:lnTo>
                  <a:pt x="498" y="1146"/>
                </a:lnTo>
                <a:lnTo>
                  <a:pt x="498" y="1189"/>
                </a:lnTo>
                <a:lnTo>
                  <a:pt x="499" y="1230"/>
                </a:lnTo>
                <a:lnTo>
                  <a:pt x="504" y="1268"/>
                </a:lnTo>
                <a:lnTo>
                  <a:pt x="505" y="1286"/>
                </a:lnTo>
                <a:lnTo>
                  <a:pt x="509" y="1303"/>
                </a:lnTo>
                <a:lnTo>
                  <a:pt x="509" y="1303"/>
                </a:lnTo>
                <a:lnTo>
                  <a:pt x="543" y="1304"/>
                </a:lnTo>
                <a:lnTo>
                  <a:pt x="575" y="1304"/>
                </a:lnTo>
                <a:lnTo>
                  <a:pt x="607" y="1303"/>
                </a:lnTo>
                <a:lnTo>
                  <a:pt x="643" y="1304"/>
                </a:lnTo>
                <a:lnTo>
                  <a:pt x="643" y="1304"/>
                </a:lnTo>
                <a:lnTo>
                  <a:pt x="643" y="1297"/>
                </a:lnTo>
                <a:lnTo>
                  <a:pt x="643" y="1296"/>
                </a:lnTo>
                <a:lnTo>
                  <a:pt x="645" y="1294"/>
                </a:lnTo>
                <a:lnTo>
                  <a:pt x="645" y="1294"/>
                </a:lnTo>
                <a:close/>
                <a:moveTo>
                  <a:pt x="1075" y="1586"/>
                </a:moveTo>
                <a:lnTo>
                  <a:pt x="1075" y="1586"/>
                </a:lnTo>
                <a:lnTo>
                  <a:pt x="1064" y="1637"/>
                </a:lnTo>
                <a:lnTo>
                  <a:pt x="1060" y="1664"/>
                </a:lnTo>
                <a:lnTo>
                  <a:pt x="1058" y="1676"/>
                </a:lnTo>
                <a:lnTo>
                  <a:pt x="1060" y="1688"/>
                </a:lnTo>
                <a:lnTo>
                  <a:pt x="1060" y="1688"/>
                </a:lnTo>
                <a:lnTo>
                  <a:pt x="1069" y="1679"/>
                </a:lnTo>
                <a:lnTo>
                  <a:pt x="1078" y="1668"/>
                </a:lnTo>
                <a:lnTo>
                  <a:pt x="1085" y="1655"/>
                </a:lnTo>
                <a:lnTo>
                  <a:pt x="1090" y="1643"/>
                </a:lnTo>
                <a:lnTo>
                  <a:pt x="1095" y="1627"/>
                </a:lnTo>
                <a:lnTo>
                  <a:pt x="1097" y="1612"/>
                </a:lnTo>
                <a:lnTo>
                  <a:pt x="1099" y="1595"/>
                </a:lnTo>
                <a:lnTo>
                  <a:pt x="1100" y="1578"/>
                </a:lnTo>
                <a:lnTo>
                  <a:pt x="1100" y="1578"/>
                </a:lnTo>
                <a:lnTo>
                  <a:pt x="1088" y="1584"/>
                </a:lnTo>
                <a:lnTo>
                  <a:pt x="1075" y="1586"/>
                </a:lnTo>
                <a:lnTo>
                  <a:pt x="1075" y="1586"/>
                </a:lnTo>
                <a:close/>
                <a:moveTo>
                  <a:pt x="1015" y="1602"/>
                </a:moveTo>
                <a:lnTo>
                  <a:pt x="1015" y="1602"/>
                </a:lnTo>
                <a:lnTo>
                  <a:pt x="1009" y="1626"/>
                </a:lnTo>
                <a:lnTo>
                  <a:pt x="1002" y="1648"/>
                </a:lnTo>
                <a:lnTo>
                  <a:pt x="999" y="1659"/>
                </a:lnTo>
                <a:lnTo>
                  <a:pt x="996" y="1672"/>
                </a:lnTo>
                <a:lnTo>
                  <a:pt x="995" y="1685"/>
                </a:lnTo>
                <a:lnTo>
                  <a:pt x="995" y="1699"/>
                </a:lnTo>
                <a:lnTo>
                  <a:pt x="995" y="1699"/>
                </a:lnTo>
                <a:lnTo>
                  <a:pt x="1017" y="1700"/>
                </a:lnTo>
                <a:lnTo>
                  <a:pt x="1027" y="1702"/>
                </a:lnTo>
                <a:lnTo>
                  <a:pt x="1036" y="1703"/>
                </a:lnTo>
                <a:lnTo>
                  <a:pt x="1036" y="1703"/>
                </a:lnTo>
                <a:lnTo>
                  <a:pt x="1041" y="1690"/>
                </a:lnTo>
                <a:lnTo>
                  <a:pt x="1044" y="1676"/>
                </a:lnTo>
                <a:lnTo>
                  <a:pt x="1050" y="1650"/>
                </a:lnTo>
                <a:lnTo>
                  <a:pt x="1054" y="1622"/>
                </a:lnTo>
                <a:lnTo>
                  <a:pt x="1060" y="1592"/>
                </a:lnTo>
                <a:lnTo>
                  <a:pt x="1060" y="1592"/>
                </a:lnTo>
                <a:lnTo>
                  <a:pt x="1034" y="1595"/>
                </a:lnTo>
                <a:lnTo>
                  <a:pt x="1024" y="1598"/>
                </a:lnTo>
                <a:lnTo>
                  <a:pt x="1015" y="1602"/>
                </a:lnTo>
                <a:lnTo>
                  <a:pt x="1015" y="1602"/>
                </a:lnTo>
                <a:close/>
                <a:moveTo>
                  <a:pt x="965" y="1607"/>
                </a:moveTo>
                <a:lnTo>
                  <a:pt x="965" y="1607"/>
                </a:lnTo>
                <a:lnTo>
                  <a:pt x="947" y="1679"/>
                </a:lnTo>
                <a:lnTo>
                  <a:pt x="939" y="1711"/>
                </a:lnTo>
                <a:lnTo>
                  <a:pt x="935" y="1742"/>
                </a:lnTo>
                <a:lnTo>
                  <a:pt x="935" y="1742"/>
                </a:lnTo>
                <a:lnTo>
                  <a:pt x="937" y="1738"/>
                </a:lnTo>
                <a:lnTo>
                  <a:pt x="943" y="1734"/>
                </a:lnTo>
                <a:lnTo>
                  <a:pt x="953" y="1728"/>
                </a:lnTo>
                <a:lnTo>
                  <a:pt x="958" y="1725"/>
                </a:lnTo>
                <a:lnTo>
                  <a:pt x="963" y="1721"/>
                </a:lnTo>
                <a:lnTo>
                  <a:pt x="964" y="1717"/>
                </a:lnTo>
                <a:lnTo>
                  <a:pt x="964" y="1710"/>
                </a:lnTo>
                <a:lnTo>
                  <a:pt x="964" y="1710"/>
                </a:lnTo>
                <a:lnTo>
                  <a:pt x="968" y="1710"/>
                </a:lnTo>
                <a:lnTo>
                  <a:pt x="971" y="1707"/>
                </a:lnTo>
                <a:lnTo>
                  <a:pt x="974" y="1704"/>
                </a:lnTo>
                <a:lnTo>
                  <a:pt x="977" y="1703"/>
                </a:lnTo>
                <a:lnTo>
                  <a:pt x="977" y="1703"/>
                </a:lnTo>
                <a:lnTo>
                  <a:pt x="981" y="1676"/>
                </a:lnTo>
                <a:lnTo>
                  <a:pt x="987" y="1651"/>
                </a:lnTo>
                <a:lnTo>
                  <a:pt x="992" y="1627"/>
                </a:lnTo>
                <a:lnTo>
                  <a:pt x="999" y="1602"/>
                </a:lnTo>
                <a:lnTo>
                  <a:pt x="999" y="1602"/>
                </a:lnTo>
                <a:lnTo>
                  <a:pt x="982" y="1605"/>
                </a:lnTo>
                <a:lnTo>
                  <a:pt x="965" y="1607"/>
                </a:lnTo>
                <a:lnTo>
                  <a:pt x="965" y="1607"/>
                </a:lnTo>
                <a:close/>
                <a:moveTo>
                  <a:pt x="885" y="1617"/>
                </a:moveTo>
                <a:lnTo>
                  <a:pt x="885" y="1617"/>
                </a:lnTo>
                <a:lnTo>
                  <a:pt x="878" y="1648"/>
                </a:lnTo>
                <a:lnTo>
                  <a:pt x="873" y="1681"/>
                </a:lnTo>
                <a:lnTo>
                  <a:pt x="869" y="1713"/>
                </a:lnTo>
                <a:lnTo>
                  <a:pt x="863" y="1745"/>
                </a:lnTo>
                <a:lnTo>
                  <a:pt x="863" y="1745"/>
                </a:lnTo>
                <a:lnTo>
                  <a:pt x="876" y="1749"/>
                </a:lnTo>
                <a:lnTo>
                  <a:pt x="885" y="1749"/>
                </a:lnTo>
                <a:lnTo>
                  <a:pt x="898" y="1751"/>
                </a:lnTo>
                <a:lnTo>
                  <a:pt x="914" y="1752"/>
                </a:lnTo>
                <a:lnTo>
                  <a:pt x="914" y="1752"/>
                </a:lnTo>
                <a:lnTo>
                  <a:pt x="932" y="1682"/>
                </a:lnTo>
                <a:lnTo>
                  <a:pt x="940" y="1648"/>
                </a:lnTo>
                <a:lnTo>
                  <a:pt x="949" y="1612"/>
                </a:lnTo>
                <a:lnTo>
                  <a:pt x="949" y="1612"/>
                </a:lnTo>
                <a:lnTo>
                  <a:pt x="929" y="1612"/>
                </a:lnTo>
                <a:lnTo>
                  <a:pt x="912" y="1613"/>
                </a:lnTo>
                <a:lnTo>
                  <a:pt x="885" y="1617"/>
                </a:lnTo>
                <a:lnTo>
                  <a:pt x="885" y="1617"/>
                </a:lnTo>
                <a:close/>
                <a:moveTo>
                  <a:pt x="857" y="1623"/>
                </a:moveTo>
                <a:lnTo>
                  <a:pt x="857" y="1623"/>
                </a:lnTo>
                <a:lnTo>
                  <a:pt x="856" y="1637"/>
                </a:lnTo>
                <a:lnTo>
                  <a:pt x="855" y="1651"/>
                </a:lnTo>
                <a:lnTo>
                  <a:pt x="850" y="1681"/>
                </a:lnTo>
                <a:lnTo>
                  <a:pt x="846" y="1711"/>
                </a:lnTo>
                <a:lnTo>
                  <a:pt x="846" y="1727"/>
                </a:lnTo>
                <a:lnTo>
                  <a:pt x="848" y="1744"/>
                </a:lnTo>
                <a:lnTo>
                  <a:pt x="848" y="1744"/>
                </a:lnTo>
                <a:lnTo>
                  <a:pt x="853" y="1713"/>
                </a:lnTo>
                <a:lnTo>
                  <a:pt x="859" y="1679"/>
                </a:lnTo>
                <a:lnTo>
                  <a:pt x="869" y="1619"/>
                </a:lnTo>
                <a:lnTo>
                  <a:pt x="869" y="1619"/>
                </a:lnTo>
                <a:lnTo>
                  <a:pt x="862" y="1620"/>
                </a:lnTo>
                <a:lnTo>
                  <a:pt x="859" y="1622"/>
                </a:lnTo>
                <a:lnTo>
                  <a:pt x="857" y="1623"/>
                </a:lnTo>
                <a:lnTo>
                  <a:pt x="857" y="1623"/>
                </a:lnTo>
                <a:close/>
                <a:moveTo>
                  <a:pt x="797" y="1623"/>
                </a:moveTo>
                <a:lnTo>
                  <a:pt x="797" y="1623"/>
                </a:lnTo>
                <a:lnTo>
                  <a:pt x="791" y="1669"/>
                </a:lnTo>
                <a:lnTo>
                  <a:pt x="787" y="1716"/>
                </a:lnTo>
                <a:lnTo>
                  <a:pt x="784" y="1763"/>
                </a:lnTo>
                <a:lnTo>
                  <a:pt x="782" y="1789"/>
                </a:lnTo>
                <a:lnTo>
                  <a:pt x="777" y="1814"/>
                </a:lnTo>
                <a:lnTo>
                  <a:pt x="777" y="1814"/>
                </a:lnTo>
                <a:lnTo>
                  <a:pt x="790" y="1812"/>
                </a:lnTo>
                <a:lnTo>
                  <a:pt x="801" y="1810"/>
                </a:lnTo>
                <a:lnTo>
                  <a:pt x="810" y="1804"/>
                </a:lnTo>
                <a:lnTo>
                  <a:pt x="817" y="1796"/>
                </a:lnTo>
                <a:lnTo>
                  <a:pt x="822" y="1786"/>
                </a:lnTo>
                <a:lnTo>
                  <a:pt x="825" y="1775"/>
                </a:lnTo>
                <a:lnTo>
                  <a:pt x="828" y="1762"/>
                </a:lnTo>
                <a:lnTo>
                  <a:pt x="829" y="1748"/>
                </a:lnTo>
                <a:lnTo>
                  <a:pt x="829" y="1748"/>
                </a:lnTo>
                <a:lnTo>
                  <a:pt x="832" y="1704"/>
                </a:lnTo>
                <a:lnTo>
                  <a:pt x="835" y="1661"/>
                </a:lnTo>
                <a:lnTo>
                  <a:pt x="835" y="1661"/>
                </a:lnTo>
                <a:lnTo>
                  <a:pt x="838" y="1648"/>
                </a:lnTo>
                <a:lnTo>
                  <a:pt x="839" y="1637"/>
                </a:lnTo>
                <a:lnTo>
                  <a:pt x="839" y="1631"/>
                </a:lnTo>
                <a:lnTo>
                  <a:pt x="839" y="1627"/>
                </a:lnTo>
                <a:lnTo>
                  <a:pt x="836" y="1624"/>
                </a:lnTo>
                <a:lnTo>
                  <a:pt x="832" y="1622"/>
                </a:lnTo>
                <a:lnTo>
                  <a:pt x="832" y="1622"/>
                </a:lnTo>
                <a:lnTo>
                  <a:pt x="822" y="1623"/>
                </a:lnTo>
                <a:lnTo>
                  <a:pt x="814" y="1624"/>
                </a:lnTo>
                <a:lnTo>
                  <a:pt x="797" y="1623"/>
                </a:lnTo>
                <a:lnTo>
                  <a:pt x="797" y="1623"/>
                </a:lnTo>
                <a:close/>
                <a:moveTo>
                  <a:pt x="716" y="1629"/>
                </a:moveTo>
                <a:lnTo>
                  <a:pt x="716" y="1629"/>
                </a:lnTo>
                <a:lnTo>
                  <a:pt x="710" y="1651"/>
                </a:lnTo>
                <a:lnTo>
                  <a:pt x="707" y="1673"/>
                </a:lnTo>
                <a:lnTo>
                  <a:pt x="704" y="1697"/>
                </a:lnTo>
                <a:lnTo>
                  <a:pt x="703" y="1721"/>
                </a:lnTo>
                <a:lnTo>
                  <a:pt x="702" y="1769"/>
                </a:lnTo>
                <a:lnTo>
                  <a:pt x="703" y="1814"/>
                </a:lnTo>
                <a:lnTo>
                  <a:pt x="703" y="1814"/>
                </a:lnTo>
                <a:lnTo>
                  <a:pt x="717" y="1814"/>
                </a:lnTo>
                <a:lnTo>
                  <a:pt x="731" y="1817"/>
                </a:lnTo>
                <a:lnTo>
                  <a:pt x="745" y="1818"/>
                </a:lnTo>
                <a:lnTo>
                  <a:pt x="759" y="1820"/>
                </a:lnTo>
                <a:lnTo>
                  <a:pt x="759" y="1820"/>
                </a:lnTo>
                <a:lnTo>
                  <a:pt x="765" y="1797"/>
                </a:lnTo>
                <a:lnTo>
                  <a:pt x="769" y="1773"/>
                </a:lnTo>
                <a:lnTo>
                  <a:pt x="772" y="1749"/>
                </a:lnTo>
                <a:lnTo>
                  <a:pt x="773" y="1724"/>
                </a:lnTo>
                <a:lnTo>
                  <a:pt x="776" y="1675"/>
                </a:lnTo>
                <a:lnTo>
                  <a:pt x="779" y="1650"/>
                </a:lnTo>
                <a:lnTo>
                  <a:pt x="782" y="1626"/>
                </a:lnTo>
                <a:lnTo>
                  <a:pt x="782" y="1626"/>
                </a:lnTo>
                <a:lnTo>
                  <a:pt x="763" y="1626"/>
                </a:lnTo>
                <a:lnTo>
                  <a:pt x="748" y="1627"/>
                </a:lnTo>
                <a:lnTo>
                  <a:pt x="731" y="1627"/>
                </a:lnTo>
                <a:lnTo>
                  <a:pt x="716" y="1629"/>
                </a:lnTo>
                <a:lnTo>
                  <a:pt x="716" y="1629"/>
                </a:lnTo>
                <a:close/>
                <a:moveTo>
                  <a:pt x="651" y="1638"/>
                </a:moveTo>
                <a:lnTo>
                  <a:pt x="651" y="1638"/>
                </a:lnTo>
                <a:lnTo>
                  <a:pt x="648" y="1676"/>
                </a:lnTo>
                <a:lnTo>
                  <a:pt x="647" y="1718"/>
                </a:lnTo>
                <a:lnTo>
                  <a:pt x="647" y="1739"/>
                </a:lnTo>
                <a:lnTo>
                  <a:pt x="648" y="1759"/>
                </a:lnTo>
                <a:lnTo>
                  <a:pt x="651" y="1777"/>
                </a:lnTo>
                <a:lnTo>
                  <a:pt x="655" y="1794"/>
                </a:lnTo>
                <a:lnTo>
                  <a:pt x="655" y="1794"/>
                </a:lnTo>
                <a:lnTo>
                  <a:pt x="664" y="1797"/>
                </a:lnTo>
                <a:lnTo>
                  <a:pt x="669" y="1801"/>
                </a:lnTo>
                <a:lnTo>
                  <a:pt x="676" y="1805"/>
                </a:lnTo>
                <a:lnTo>
                  <a:pt x="683" y="1808"/>
                </a:lnTo>
                <a:lnTo>
                  <a:pt x="683" y="1808"/>
                </a:lnTo>
                <a:lnTo>
                  <a:pt x="689" y="1765"/>
                </a:lnTo>
                <a:lnTo>
                  <a:pt x="692" y="1720"/>
                </a:lnTo>
                <a:lnTo>
                  <a:pt x="692" y="1676"/>
                </a:lnTo>
                <a:lnTo>
                  <a:pt x="692" y="1633"/>
                </a:lnTo>
                <a:lnTo>
                  <a:pt x="692" y="1633"/>
                </a:lnTo>
                <a:lnTo>
                  <a:pt x="679" y="1634"/>
                </a:lnTo>
                <a:lnTo>
                  <a:pt x="671" y="1636"/>
                </a:lnTo>
                <a:lnTo>
                  <a:pt x="662" y="1637"/>
                </a:lnTo>
                <a:lnTo>
                  <a:pt x="651" y="1638"/>
                </a:lnTo>
                <a:lnTo>
                  <a:pt x="651" y="1638"/>
                </a:lnTo>
                <a:close/>
                <a:moveTo>
                  <a:pt x="612" y="1643"/>
                </a:moveTo>
                <a:lnTo>
                  <a:pt x="612" y="1643"/>
                </a:lnTo>
                <a:lnTo>
                  <a:pt x="610" y="1648"/>
                </a:lnTo>
                <a:lnTo>
                  <a:pt x="609" y="1657"/>
                </a:lnTo>
                <a:lnTo>
                  <a:pt x="607" y="1673"/>
                </a:lnTo>
                <a:lnTo>
                  <a:pt x="609" y="1690"/>
                </a:lnTo>
                <a:lnTo>
                  <a:pt x="610" y="1703"/>
                </a:lnTo>
                <a:lnTo>
                  <a:pt x="610" y="1703"/>
                </a:lnTo>
                <a:lnTo>
                  <a:pt x="615" y="1706"/>
                </a:lnTo>
                <a:lnTo>
                  <a:pt x="620" y="1707"/>
                </a:lnTo>
                <a:lnTo>
                  <a:pt x="626" y="1709"/>
                </a:lnTo>
                <a:lnTo>
                  <a:pt x="633" y="1709"/>
                </a:lnTo>
                <a:lnTo>
                  <a:pt x="633" y="1709"/>
                </a:lnTo>
                <a:lnTo>
                  <a:pt x="633" y="1703"/>
                </a:lnTo>
                <a:lnTo>
                  <a:pt x="631" y="1697"/>
                </a:lnTo>
                <a:lnTo>
                  <a:pt x="633" y="1686"/>
                </a:lnTo>
                <a:lnTo>
                  <a:pt x="636" y="1661"/>
                </a:lnTo>
                <a:lnTo>
                  <a:pt x="636" y="1651"/>
                </a:lnTo>
                <a:lnTo>
                  <a:pt x="634" y="1647"/>
                </a:lnTo>
                <a:lnTo>
                  <a:pt x="631" y="1644"/>
                </a:lnTo>
                <a:lnTo>
                  <a:pt x="629" y="1641"/>
                </a:lnTo>
                <a:lnTo>
                  <a:pt x="624" y="1641"/>
                </a:lnTo>
                <a:lnTo>
                  <a:pt x="619" y="1641"/>
                </a:lnTo>
                <a:lnTo>
                  <a:pt x="612" y="1643"/>
                </a:lnTo>
                <a:lnTo>
                  <a:pt x="612" y="1643"/>
                </a:lnTo>
                <a:close/>
                <a:moveTo>
                  <a:pt x="565" y="1644"/>
                </a:moveTo>
                <a:lnTo>
                  <a:pt x="565" y="1644"/>
                </a:lnTo>
                <a:lnTo>
                  <a:pt x="564" y="1650"/>
                </a:lnTo>
                <a:lnTo>
                  <a:pt x="563" y="1655"/>
                </a:lnTo>
                <a:lnTo>
                  <a:pt x="564" y="1664"/>
                </a:lnTo>
                <a:lnTo>
                  <a:pt x="565" y="1672"/>
                </a:lnTo>
                <a:lnTo>
                  <a:pt x="567" y="1682"/>
                </a:lnTo>
                <a:lnTo>
                  <a:pt x="567" y="1682"/>
                </a:lnTo>
                <a:lnTo>
                  <a:pt x="577" y="1682"/>
                </a:lnTo>
                <a:lnTo>
                  <a:pt x="577" y="1682"/>
                </a:lnTo>
                <a:lnTo>
                  <a:pt x="578" y="1686"/>
                </a:lnTo>
                <a:lnTo>
                  <a:pt x="579" y="1690"/>
                </a:lnTo>
                <a:lnTo>
                  <a:pt x="584" y="1693"/>
                </a:lnTo>
                <a:lnTo>
                  <a:pt x="586" y="1695"/>
                </a:lnTo>
                <a:lnTo>
                  <a:pt x="586" y="1695"/>
                </a:lnTo>
                <a:lnTo>
                  <a:pt x="595" y="1695"/>
                </a:lnTo>
                <a:lnTo>
                  <a:pt x="595" y="1695"/>
                </a:lnTo>
                <a:lnTo>
                  <a:pt x="595" y="1665"/>
                </a:lnTo>
                <a:lnTo>
                  <a:pt x="596" y="1654"/>
                </a:lnTo>
                <a:lnTo>
                  <a:pt x="595" y="1643"/>
                </a:lnTo>
                <a:lnTo>
                  <a:pt x="595" y="1643"/>
                </a:lnTo>
                <a:lnTo>
                  <a:pt x="586" y="1643"/>
                </a:lnTo>
                <a:lnTo>
                  <a:pt x="579" y="1644"/>
                </a:lnTo>
                <a:lnTo>
                  <a:pt x="574" y="1644"/>
                </a:lnTo>
                <a:lnTo>
                  <a:pt x="565" y="1644"/>
                </a:lnTo>
                <a:lnTo>
                  <a:pt x="565" y="1644"/>
                </a:lnTo>
                <a:close/>
                <a:moveTo>
                  <a:pt x="273" y="1699"/>
                </a:moveTo>
                <a:lnTo>
                  <a:pt x="273" y="1699"/>
                </a:lnTo>
                <a:lnTo>
                  <a:pt x="280" y="1709"/>
                </a:lnTo>
                <a:lnTo>
                  <a:pt x="287" y="1718"/>
                </a:lnTo>
                <a:lnTo>
                  <a:pt x="296" y="1727"/>
                </a:lnTo>
                <a:lnTo>
                  <a:pt x="304" y="1735"/>
                </a:lnTo>
                <a:lnTo>
                  <a:pt x="342" y="1766"/>
                </a:lnTo>
                <a:lnTo>
                  <a:pt x="351" y="1773"/>
                </a:lnTo>
                <a:lnTo>
                  <a:pt x="359" y="1783"/>
                </a:lnTo>
                <a:lnTo>
                  <a:pt x="366" y="1791"/>
                </a:lnTo>
                <a:lnTo>
                  <a:pt x="373" y="1803"/>
                </a:lnTo>
                <a:lnTo>
                  <a:pt x="377" y="1814"/>
                </a:lnTo>
                <a:lnTo>
                  <a:pt x="381" y="1827"/>
                </a:lnTo>
                <a:lnTo>
                  <a:pt x="383" y="1841"/>
                </a:lnTo>
                <a:lnTo>
                  <a:pt x="383" y="1856"/>
                </a:lnTo>
                <a:lnTo>
                  <a:pt x="383" y="1856"/>
                </a:lnTo>
                <a:lnTo>
                  <a:pt x="380" y="1860"/>
                </a:lnTo>
                <a:lnTo>
                  <a:pt x="377" y="1864"/>
                </a:lnTo>
                <a:lnTo>
                  <a:pt x="374" y="1869"/>
                </a:lnTo>
                <a:lnTo>
                  <a:pt x="373" y="1874"/>
                </a:lnTo>
                <a:lnTo>
                  <a:pt x="373" y="1874"/>
                </a:lnTo>
                <a:lnTo>
                  <a:pt x="377" y="1874"/>
                </a:lnTo>
                <a:lnTo>
                  <a:pt x="383" y="1873"/>
                </a:lnTo>
                <a:lnTo>
                  <a:pt x="393" y="1867"/>
                </a:lnTo>
                <a:lnTo>
                  <a:pt x="403" y="1860"/>
                </a:lnTo>
                <a:lnTo>
                  <a:pt x="411" y="1850"/>
                </a:lnTo>
                <a:lnTo>
                  <a:pt x="421" y="1839"/>
                </a:lnTo>
                <a:lnTo>
                  <a:pt x="428" y="1828"/>
                </a:lnTo>
                <a:lnTo>
                  <a:pt x="435" y="1817"/>
                </a:lnTo>
                <a:lnTo>
                  <a:pt x="439" y="1805"/>
                </a:lnTo>
                <a:lnTo>
                  <a:pt x="439" y="1805"/>
                </a:lnTo>
                <a:lnTo>
                  <a:pt x="446" y="1786"/>
                </a:lnTo>
                <a:lnTo>
                  <a:pt x="452" y="1763"/>
                </a:lnTo>
                <a:lnTo>
                  <a:pt x="456" y="1741"/>
                </a:lnTo>
                <a:lnTo>
                  <a:pt x="459" y="1718"/>
                </a:lnTo>
                <a:lnTo>
                  <a:pt x="459" y="1718"/>
                </a:lnTo>
                <a:lnTo>
                  <a:pt x="459" y="1706"/>
                </a:lnTo>
                <a:lnTo>
                  <a:pt x="459" y="1696"/>
                </a:lnTo>
                <a:lnTo>
                  <a:pt x="457" y="1686"/>
                </a:lnTo>
                <a:lnTo>
                  <a:pt x="454" y="1678"/>
                </a:lnTo>
                <a:lnTo>
                  <a:pt x="452" y="1671"/>
                </a:lnTo>
                <a:lnTo>
                  <a:pt x="447" y="1664"/>
                </a:lnTo>
                <a:lnTo>
                  <a:pt x="438" y="1651"/>
                </a:lnTo>
                <a:lnTo>
                  <a:pt x="438" y="1651"/>
                </a:lnTo>
                <a:lnTo>
                  <a:pt x="386" y="1652"/>
                </a:lnTo>
                <a:lnTo>
                  <a:pt x="362" y="1654"/>
                </a:lnTo>
                <a:lnTo>
                  <a:pt x="339" y="1657"/>
                </a:lnTo>
                <a:lnTo>
                  <a:pt x="320" y="1662"/>
                </a:lnTo>
                <a:lnTo>
                  <a:pt x="310" y="1666"/>
                </a:lnTo>
                <a:lnTo>
                  <a:pt x="301" y="1671"/>
                </a:lnTo>
                <a:lnTo>
                  <a:pt x="293" y="1676"/>
                </a:lnTo>
                <a:lnTo>
                  <a:pt x="286" y="1683"/>
                </a:lnTo>
                <a:lnTo>
                  <a:pt x="279" y="1690"/>
                </a:lnTo>
                <a:lnTo>
                  <a:pt x="273" y="1699"/>
                </a:lnTo>
                <a:lnTo>
                  <a:pt x="273" y="1699"/>
                </a:lnTo>
                <a:close/>
                <a:moveTo>
                  <a:pt x="179" y="1869"/>
                </a:moveTo>
                <a:lnTo>
                  <a:pt x="179" y="1869"/>
                </a:lnTo>
                <a:lnTo>
                  <a:pt x="192" y="1870"/>
                </a:lnTo>
                <a:lnTo>
                  <a:pt x="206" y="1873"/>
                </a:lnTo>
                <a:lnTo>
                  <a:pt x="237" y="1883"/>
                </a:lnTo>
                <a:lnTo>
                  <a:pt x="269" y="1891"/>
                </a:lnTo>
                <a:lnTo>
                  <a:pt x="285" y="1894"/>
                </a:lnTo>
                <a:lnTo>
                  <a:pt x="299" y="1895"/>
                </a:lnTo>
                <a:lnTo>
                  <a:pt x="299" y="1895"/>
                </a:lnTo>
                <a:lnTo>
                  <a:pt x="308" y="1894"/>
                </a:lnTo>
                <a:lnTo>
                  <a:pt x="320" y="1891"/>
                </a:lnTo>
                <a:lnTo>
                  <a:pt x="330" y="1887"/>
                </a:lnTo>
                <a:lnTo>
                  <a:pt x="341" y="1881"/>
                </a:lnTo>
                <a:lnTo>
                  <a:pt x="349" y="1874"/>
                </a:lnTo>
                <a:lnTo>
                  <a:pt x="358" y="1867"/>
                </a:lnTo>
                <a:lnTo>
                  <a:pt x="363" y="1859"/>
                </a:lnTo>
                <a:lnTo>
                  <a:pt x="365" y="1850"/>
                </a:lnTo>
                <a:lnTo>
                  <a:pt x="365" y="1850"/>
                </a:lnTo>
                <a:lnTo>
                  <a:pt x="365" y="1842"/>
                </a:lnTo>
                <a:lnTo>
                  <a:pt x="363" y="1831"/>
                </a:lnTo>
                <a:lnTo>
                  <a:pt x="360" y="1820"/>
                </a:lnTo>
                <a:lnTo>
                  <a:pt x="358" y="1810"/>
                </a:lnTo>
                <a:lnTo>
                  <a:pt x="358" y="1810"/>
                </a:lnTo>
                <a:lnTo>
                  <a:pt x="353" y="1804"/>
                </a:lnTo>
                <a:lnTo>
                  <a:pt x="348" y="1797"/>
                </a:lnTo>
                <a:lnTo>
                  <a:pt x="331" y="1782"/>
                </a:lnTo>
                <a:lnTo>
                  <a:pt x="316" y="1768"/>
                </a:lnTo>
                <a:lnTo>
                  <a:pt x="306" y="1761"/>
                </a:lnTo>
                <a:lnTo>
                  <a:pt x="306" y="1761"/>
                </a:lnTo>
                <a:lnTo>
                  <a:pt x="301" y="1772"/>
                </a:lnTo>
                <a:lnTo>
                  <a:pt x="299" y="1782"/>
                </a:lnTo>
                <a:lnTo>
                  <a:pt x="293" y="1791"/>
                </a:lnTo>
                <a:lnTo>
                  <a:pt x="286" y="1800"/>
                </a:lnTo>
                <a:lnTo>
                  <a:pt x="279" y="1808"/>
                </a:lnTo>
                <a:lnTo>
                  <a:pt x="272" y="1815"/>
                </a:lnTo>
                <a:lnTo>
                  <a:pt x="255" y="1829"/>
                </a:lnTo>
                <a:lnTo>
                  <a:pt x="235" y="1841"/>
                </a:lnTo>
                <a:lnTo>
                  <a:pt x="216" y="1852"/>
                </a:lnTo>
                <a:lnTo>
                  <a:pt x="179" y="1869"/>
                </a:lnTo>
                <a:lnTo>
                  <a:pt x="179" y="1869"/>
                </a:lnTo>
                <a:close/>
                <a:moveTo>
                  <a:pt x="56" y="1901"/>
                </a:moveTo>
                <a:lnTo>
                  <a:pt x="56" y="1901"/>
                </a:lnTo>
                <a:lnTo>
                  <a:pt x="45" y="1912"/>
                </a:lnTo>
                <a:lnTo>
                  <a:pt x="35" y="1923"/>
                </a:lnTo>
                <a:lnTo>
                  <a:pt x="26" y="1937"/>
                </a:lnTo>
                <a:lnTo>
                  <a:pt x="21" y="1953"/>
                </a:lnTo>
                <a:lnTo>
                  <a:pt x="18" y="1968"/>
                </a:lnTo>
                <a:lnTo>
                  <a:pt x="15" y="1985"/>
                </a:lnTo>
                <a:lnTo>
                  <a:pt x="15" y="2003"/>
                </a:lnTo>
                <a:lnTo>
                  <a:pt x="16" y="2022"/>
                </a:lnTo>
                <a:lnTo>
                  <a:pt x="18" y="2040"/>
                </a:lnTo>
                <a:lnTo>
                  <a:pt x="22" y="2057"/>
                </a:lnTo>
                <a:lnTo>
                  <a:pt x="26" y="2075"/>
                </a:lnTo>
                <a:lnTo>
                  <a:pt x="32" y="2092"/>
                </a:lnTo>
                <a:lnTo>
                  <a:pt x="39" y="2107"/>
                </a:lnTo>
                <a:lnTo>
                  <a:pt x="46" y="2123"/>
                </a:lnTo>
                <a:lnTo>
                  <a:pt x="54" y="2135"/>
                </a:lnTo>
                <a:lnTo>
                  <a:pt x="63" y="2148"/>
                </a:lnTo>
                <a:lnTo>
                  <a:pt x="63" y="2148"/>
                </a:lnTo>
                <a:lnTo>
                  <a:pt x="61" y="2100"/>
                </a:lnTo>
                <a:lnTo>
                  <a:pt x="61" y="2078"/>
                </a:lnTo>
                <a:lnTo>
                  <a:pt x="63" y="2055"/>
                </a:lnTo>
                <a:lnTo>
                  <a:pt x="67" y="2034"/>
                </a:lnTo>
                <a:lnTo>
                  <a:pt x="73" y="2015"/>
                </a:lnTo>
                <a:lnTo>
                  <a:pt x="81" y="1996"/>
                </a:lnTo>
                <a:lnTo>
                  <a:pt x="85" y="1988"/>
                </a:lnTo>
                <a:lnTo>
                  <a:pt x="91" y="1981"/>
                </a:lnTo>
                <a:lnTo>
                  <a:pt x="91" y="1981"/>
                </a:lnTo>
                <a:lnTo>
                  <a:pt x="99" y="1987"/>
                </a:lnTo>
                <a:lnTo>
                  <a:pt x="108" y="1992"/>
                </a:lnTo>
                <a:lnTo>
                  <a:pt x="118" y="1995"/>
                </a:lnTo>
                <a:lnTo>
                  <a:pt x="127" y="1999"/>
                </a:lnTo>
                <a:lnTo>
                  <a:pt x="147" y="2003"/>
                </a:lnTo>
                <a:lnTo>
                  <a:pt x="170" y="2008"/>
                </a:lnTo>
                <a:lnTo>
                  <a:pt x="170" y="2008"/>
                </a:lnTo>
                <a:lnTo>
                  <a:pt x="165" y="1995"/>
                </a:lnTo>
                <a:lnTo>
                  <a:pt x="162" y="1980"/>
                </a:lnTo>
                <a:lnTo>
                  <a:pt x="160" y="1963"/>
                </a:lnTo>
                <a:lnTo>
                  <a:pt x="158" y="1946"/>
                </a:lnTo>
                <a:lnTo>
                  <a:pt x="158" y="1928"/>
                </a:lnTo>
                <a:lnTo>
                  <a:pt x="161" y="1911"/>
                </a:lnTo>
                <a:lnTo>
                  <a:pt x="164" y="1897"/>
                </a:lnTo>
                <a:lnTo>
                  <a:pt x="168" y="1890"/>
                </a:lnTo>
                <a:lnTo>
                  <a:pt x="171" y="1884"/>
                </a:lnTo>
                <a:lnTo>
                  <a:pt x="171" y="1884"/>
                </a:lnTo>
                <a:lnTo>
                  <a:pt x="141" y="1881"/>
                </a:lnTo>
                <a:lnTo>
                  <a:pt x="126" y="1881"/>
                </a:lnTo>
                <a:lnTo>
                  <a:pt x="111" y="1883"/>
                </a:lnTo>
                <a:lnTo>
                  <a:pt x="95" y="1885"/>
                </a:lnTo>
                <a:lnTo>
                  <a:pt x="81" y="1888"/>
                </a:lnTo>
                <a:lnTo>
                  <a:pt x="68" y="1894"/>
                </a:lnTo>
                <a:lnTo>
                  <a:pt x="56" y="1901"/>
                </a:lnTo>
                <a:lnTo>
                  <a:pt x="56" y="1901"/>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cs typeface="+mn-ea"/>
              <a:sym typeface="+mn-lt"/>
            </a:endParaRPr>
          </a:p>
        </p:txBody>
      </p:sp>
      <p:grpSp>
        <p:nvGrpSpPr>
          <p:cNvPr id="16" name="组合 15"/>
          <p:cNvGrpSpPr/>
          <p:nvPr/>
        </p:nvGrpSpPr>
        <p:grpSpPr>
          <a:xfrm>
            <a:off x="4764079" y="4388903"/>
            <a:ext cx="2476517" cy="1811872"/>
            <a:chOff x="4473576" y="44150"/>
            <a:chExt cx="1346200" cy="858838"/>
          </a:xfrm>
        </p:grpSpPr>
        <p:sp>
          <p:nvSpPr>
            <p:cNvPr id="17" name="Freeform 159"/>
            <p:cNvSpPr>
              <a:spLocks/>
            </p:cNvSpPr>
            <p:nvPr/>
          </p:nvSpPr>
          <p:spPr bwMode="auto">
            <a:xfrm>
              <a:off x="5273676" y="68263"/>
              <a:ext cx="101600" cy="117475"/>
            </a:xfrm>
            <a:custGeom>
              <a:avLst/>
              <a:gdLst/>
              <a:ahLst/>
              <a:cxnLst>
                <a:cxn ang="0">
                  <a:pos x="180" y="0"/>
                </a:cxn>
                <a:cxn ang="0">
                  <a:pos x="187" y="14"/>
                </a:cxn>
                <a:cxn ang="0">
                  <a:pos x="191" y="49"/>
                </a:cxn>
                <a:cxn ang="0">
                  <a:pos x="191" y="69"/>
                </a:cxn>
                <a:cxn ang="0">
                  <a:pos x="187" y="105"/>
                </a:cxn>
                <a:cxn ang="0">
                  <a:pos x="177" y="138"/>
                </a:cxn>
                <a:cxn ang="0">
                  <a:pos x="159" y="166"/>
                </a:cxn>
                <a:cxn ang="0">
                  <a:pos x="135" y="184"/>
                </a:cxn>
                <a:cxn ang="0">
                  <a:pos x="131" y="180"/>
                </a:cxn>
                <a:cxn ang="0">
                  <a:pos x="127" y="176"/>
                </a:cxn>
                <a:cxn ang="0">
                  <a:pos x="129" y="170"/>
                </a:cxn>
                <a:cxn ang="0">
                  <a:pos x="131" y="153"/>
                </a:cxn>
                <a:cxn ang="0">
                  <a:pos x="129" y="146"/>
                </a:cxn>
                <a:cxn ang="0">
                  <a:pos x="106" y="174"/>
                </a:cxn>
                <a:cxn ang="0">
                  <a:pos x="78" y="198"/>
                </a:cxn>
                <a:cxn ang="0">
                  <a:pos x="42" y="215"/>
                </a:cxn>
                <a:cxn ang="0">
                  <a:pos x="12" y="221"/>
                </a:cxn>
                <a:cxn ang="0">
                  <a:pos x="0" y="221"/>
                </a:cxn>
                <a:cxn ang="0">
                  <a:pos x="12" y="214"/>
                </a:cxn>
                <a:cxn ang="0">
                  <a:pos x="35" y="207"/>
                </a:cxn>
                <a:cxn ang="0">
                  <a:pos x="48" y="202"/>
                </a:cxn>
                <a:cxn ang="0">
                  <a:pos x="75" y="184"/>
                </a:cxn>
                <a:cxn ang="0">
                  <a:pos x="100" y="164"/>
                </a:cxn>
                <a:cxn ang="0">
                  <a:pos x="104" y="160"/>
                </a:cxn>
                <a:cxn ang="0">
                  <a:pos x="113" y="141"/>
                </a:cxn>
                <a:cxn ang="0">
                  <a:pos x="122" y="121"/>
                </a:cxn>
                <a:cxn ang="0">
                  <a:pos x="127" y="117"/>
                </a:cxn>
                <a:cxn ang="0">
                  <a:pos x="132" y="117"/>
                </a:cxn>
                <a:cxn ang="0">
                  <a:pos x="136" y="118"/>
                </a:cxn>
                <a:cxn ang="0">
                  <a:pos x="139" y="125"/>
                </a:cxn>
                <a:cxn ang="0">
                  <a:pos x="145" y="155"/>
                </a:cxn>
                <a:cxn ang="0">
                  <a:pos x="152" y="149"/>
                </a:cxn>
                <a:cxn ang="0">
                  <a:pos x="162" y="136"/>
                </a:cxn>
                <a:cxn ang="0">
                  <a:pos x="170" y="110"/>
                </a:cxn>
                <a:cxn ang="0">
                  <a:pos x="174" y="70"/>
                </a:cxn>
                <a:cxn ang="0">
                  <a:pos x="173" y="11"/>
                </a:cxn>
                <a:cxn ang="0">
                  <a:pos x="169" y="14"/>
                </a:cxn>
                <a:cxn ang="0">
                  <a:pos x="159" y="28"/>
                </a:cxn>
                <a:cxn ang="0">
                  <a:pos x="145" y="55"/>
                </a:cxn>
                <a:cxn ang="0">
                  <a:pos x="136" y="66"/>
                </a:cxn>
                <a:cxn ang="0">
                  <a:pos x="117" y="84"/>
                </a:cxn>
                <a:cxn ang="0">
                  <a:pos x="93" y="100"/>
                </a:cxn>
                <a:cxn ang="0">
                  <a:pos x="66" y="110"/>
                </a:cxn>
                <a:cxn ang="0">
                  <a:pos x="51" y="112"/>
                </a:cxn>
                <a:cxn ang="0">
                  <a:pos x="99" y="82"/>
                </a:cxn>
                <a:cxn ang="0">
                  <a:pos x="125" y="58"/>
                </a:cxn>
                <a:cxn ang="0">
                  <a:pos x="136" y="42"/>
                </a:cxn>
                <a:cxn ang="0">
                  <a:pos x="143" y="25"/>
                </a:cxn>
                <a:cxn ang="0">
                  <a:pos x="145" y="4"/>
                </a:cxn>
                <a:cxn ang="0">
                  <a:pos x="151" y="2"/>
                </a:cxn>
                <a:cxn ang="0">
                  <a:pos x="166" y="2"/>
                </a:cxn>
                <a:cxn ang="0">
                  <a:pos x="179" y="3"/>
                </a:cxn>
                <a:cxn ang="0">
                  <a:pos x="180" y="0"/>
                </a:cxn>
              </a:cxnLst>
              <a:rect l="0" t="0" r="r" b="b"/>
              <a:pathLst>
                <a:path w="191" h="221">
                  <a:moveTo>
                    <a:pt x="180" y="0"/>
                  </a:moveTo>
                  <a:lnTo>
                    <a:pt x="180" y="0"/>
                  </a:lnTo>
                  <a:lnTo>
                    <a:pt x="184" y="7"/>
                  </a:lnTo>
                  <a:lnTo>
                    <a:pt x="187" y="14"/>
                  </a:lnTo>
                  <a:lnTo>
                    <a:pt x="190" y="31"/>
                  </a:lnTo>
                  <a:lnTo>
                    <a:pt x="191" y="49"/>
                  </a:lnTo>
                  <a:lnTo>
                    <a:pt x="191" y="69"/>
                  </a:lnTo>
                  <a:lnTo>
                    <a:pt x="191" y="69"/>
                  </a:lnTo>
                  <a:lnTo>
                    <a:pt x="190" y="87"/>
                  </a:lnTo>
                  <a:lnTo>
                    <a:pt x="187" y="105"/>
                  </a:lnTo>
                  <a:lnTo>
                    <a:pt x="183" y="122"/>
                  </a:lnTo>
                  <a:lnTo>
                    <a:pt x="177" y="138"/>
                  </a:lnTo>
                  <a:lnTo>
                    <a:pt x="169" y="152"/>
                  </a:lnTo>
                  <a:lnTo>
                    <a:pt x="159" y="166"/>
                  </a:lnTo>
                  <a:lnTo>
                    <a:pt x="148" y="176"/>
                  </a:lnTo>
                  <a:lnTo>
                    <a:pt x="135" y="184"/>
                  </a:lnTo>
                  <a:lnTo>
                    <a:pt x="135" y="184"/>
                  </a:lnTo>
                  <a:lnTo>
                    <a:pt x="131" y="180"/>
                  </a:lnTo>
                  <a:lnTo>
                    <a:pt x="128" y="178"/>
                  </a:lnTo>
                  <a:lnTo>
                    <a:pt x="127" y="176"/>
                  </a:lnTo>
                  <a:lnTo>
                    <a:pt x="127" y="176"/>
                  </a:lnTo>
                  <a:lnTo>
                    <a:pt x="129" y="170"/>
                  </a:lnTo>
                  <a:lnTo>
                    <a:pt x="131" y="162"/>
                  </a:lnTo>
                  <a:lnTo>
                    <a:pt x="131" y="153"/>
                  </a:lnTo>
                  <a:lnTo>
                    <a:pt x="129" y="146"/>
                  </a:lnTo>
                  <a:lnTo>
                    <a:pt x="129" y="146"/>
                  </a:lnTo>
                  <a:lnTo>
                    <a:pt x="118" y="160"/>
                  </a:lnTo>
                  <a:lnTo>
                    <a:pt x="106" y="174"/>
                  </a:lnTo>
                  <a:lnTo>
                    <a:pt x="93" y="187"/>
                  </a:lnTo>
                  <a:lnTo>
                    <a:pt x="78" y="198"/>
                  </a:lnTo>
                  <a:lnTo>
                    <a:pt x="61" y="208"/>
                  </a:lnTo>
                  <a:lnTo>
                    <a:pt x="42" y="215"/>
                  </a:lnTo>
                  <a:lnTo>
                    <a:pt x="23" y="219"/>
                  </a:lnTo>
                  <a:lnTo>
                    <a:pt x="12" y="221"/>
                  </a:lnTo>
                  <a:lnTo>
                    <a:pt x="0" y="221"/>
                  </a:lnTo>
                  <a:lnTo>
                    <a:pt x="0" y="221"/>
                  </a:lnTo>
                  <a:lnTo>
                    <a:pt x="6" y="218"/>
                  </a:lnTo>
                  <a:lnTo>
                    <a:pt x="12" y="214"/>
                  </a:lnTo>
                  <a:lnTo>
                    <a:pt x="24" y="209"/>
                  </a:lnTo>
                  <a:lnTo>
                    <a:pt x="35" y="207"/>
                  </a:lnTo>
                  <a:lnTo>
                    <a:pt x="48" y="202"/>
                  </a:lnTo>
                  <a:lnTo>
                    <a:pt x="48" y="202"/>
                  </a:lnTo>
                  <a:lnTo>
                    <a:pt x="61" y="194"/>
                  </a:lnTo>
                  <a:lnTo>
                    <a:pt x="75" y="184"/>
                  </a:lnTo>
                  <a:lnTo>
                    <a:pt x="87" y="174"/>
                  </a:lnTo>
                  <a:lnTo>
                    <a:pt x="100" y="164"/>
                  </a:lnTo>
                  <a:lnTo>
                    <a:pt x="100" y="164"/>
                  </a:lnTo>
                  <a:lnTo>
                    <a:pt x="104" y="160"/>
                  </a:lnTo>
                  <a:lnTo>
                    <a:pt x="107" y="153"/>
                  </a:lnTo>
                  <a:lnTo>
                    <a:pt x="113" y="141"/>
                  </a:lnTo>
                  <a:lnTo>
                    <a:pt x="118" y="128"/>
                  </a:lnTo>
                  <a:lnTo>
                    <a:pt x="122" y="121"/>
                  </a:lnTo>
                  <a:lnTo>
                    <a:pt x="127" y="117"/>
                  </a:lnTo>
                  <a:lnTo>
                    <a:pt x="127" y="117"/>
                  </a:lnTo>
                  <a:lnTo>
                    <a:pt x="129" y="115"/>
                  </a:lnTo>
                  <a:lnTo>
                    <a:pt x="132" y="117"/>
                  </a:lnTo>
                  <a:lnTo>
                    <a:pt x="134" y="117"/>
                  </a:lnTo>
                  <a:lnTo>
                    <a:pt x="136" y="118"/>
                  </a:lnTo>
                  <a:lnTo>
                    <a:pt x="136" y="118"/>
                  </a:lnTo>
                  <a:lnTo>
                    <a:pt x="139" y="125"/>
                  </a:lnTo>
                  <a:lnTo>
                    <a:pt x="142" y="134"/>
                  </a:lnTo>
                  <a:lnTo>
                    <a:pt x="145" y="155"/>
                  </a:lnTo>
                  <a:lnTo>
                    <a:pt x="145" y="155"/>
                  </a:lnTo>
                  <a:lnTo>
                    <a:pt x="152" y="149"/>
                  </a:lnTo>
                  <a:lnTo>
                    <a:pt x="158" y="143"/>
                  </a:lnTo>
                  <a:lnTo>
                    <a:pt x="162" y="136"/>
                  </a:lnTo>
                  <a:lnTo>
                    <a:pt x="165" y="128"/>
                  </a:lnTo>
                  <a:lnTo>
                    <a:pt x="170" y="110"/>
                  </a:lnTo>
                  <a:lnTo>
                    <a:pt x="173" y="91"/>
                  </a:lnTo>
                  <a:lnTo>
                    <a:pt x="174" y="70"/>
                  </a:lnTo>
                  <a:lnTo>
                    <a:pt x="174" y="49"/>
                  </a:lnTo>
                  <a:lnTo>
                    <a:pt x="173" y="11"/>
                  </a:lnTo>
                  <a:lnTo>
                    <a:pt x="173" y="11"/>
                  </a:lnTo>
                  <a:lnTo>
                    <a:pt x="169" y="14"/>
                  </a:lnTo>
                  <a:lnTo>
                    <a:pt x="166" y="17"/>
                  </a:lnTo>
                  <a:lnTo>
                    <a:pt x="159" y="28"/>
                  </a:lnTo>
                  <a:lnTo>
                    <a:pt x="153" y="42"/>
                  </a:lnTo>
                  <a:lnTo>
                    <a:pt x="145" y="55"/>
                  </a:lnTo>
                  <a:lnTo>
                    <a:pt x="145" y="55"/>
                  </a:lnTo>
                  <a:lnTo>
                    <a:pt x="136" y="66"/>
                  </a:lnTo>
                  <a:lnTo>
                    <a:pt x="127" y="76"/>
                  </a:lnTo>
                  <a:lnTo>
                    <a:pt x="117" y="84"/>
                  </a:lnTo>
                  <a:lnTo>
                    <a:pt x="106" y="93"/>
                  </a:lnTo>
                  <a:lnTo>
                    <a:pt x="93" y="100"/>
                  </a:lnTo>
                  <a:lnTo>
                    <a:pt x="80" y="105"/>
                  </a:lnTo>
                  <a:lnTo>
                    <a:pt x="66" y="110"/>
                  </a:lnTo>
                  <a:lnTo>
                    <a:pt x="51" y="112"/>
                  </a:lnTo>
                  <a:lnTo>
                    <a:pt x="51" y="112"/>
                  </a:lnTo>
                  <a:lnTo>
                    <a:pt x="83" y="93"/>
                  </a:lnTo>
                  <a:lnTo>
                    <a:pt x="99" y="82"/>
                  </a:lnTo>
                  <a:lnTo>
                    <a:pt x="113" y="70"/>
                  </a:lnTo>
                  <a:lnTo>
                    <a:pt x="125" y="58"/>
                  </a:lnTo>
                  <a:lnTo>
                    <a:pt x="131" y="51"/>
                  </a:lnTo>
                  <a:lnTo>
                    <a:pt x="136" y="42"/>
                  </a:lnTo>
                  <a:lnTo>
                    <a:pt x="139" y="34"/>
                  </a:lnTo>
                  <a:lnTo>
                    <a:pt x="143" y="25"/>
                  </a:lnTo>
                  <a:lnTo>
                    <a:pt x="145" y="14"/>
                  </a:lnTo>
                  <a:lnTo>
                    <a:pt x="145" y="4"/>
                  </a:lnTo>
                  <a:lnTo>
                    <a:pt x="145" y="4"/>
                  </a:lnTo>
                  <a:lnTo>
                    <a:pt x="151" y="2"/>
                  </a:lnTo>
                  <a:lnTo>
                    <a:pt x="156" y="0"/>
                  </a:lnTo>
                  <a:lnTo>
                    <a:pt x="166" y="2"/>
                  </a:lnTo>
                  <a:lnTo>
                    <a:pt x="174" y="3"/>
                  </a:lnTo>
                  <a:lnTo>
                    <a:pt x="179" y="3"/>
                  </a:lnTo>
                  <a:lnTo>
                    <a:pt x="180" y="0"/>
                  </a:lnTo>
                  <a:lnTo>
                    <a:pt x="180" y="0"/>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cs typeface="+mn-ea"/>
                <a:sym typeface="+mn-lt"/>
              </a:endParaRPr>
            </a:p>
          </p:txBody>
        </p:sp>
        <p:sp>
          <p:nvSpPr>
            <p:cNvPr id="18" name="Freeform 160"/>
            <p:cNvSpPr>
              <a:spLocks/>
            </p:cNvSpPr>
            <p:nvPr/>
          </p:nvSpPr>
          <p:spPr bwMode="auto">
            <a:xfrm>
              <a:off x="5422901" y="206375"/>
              <a:ext cx="26988" cy="12700"/>
            </a:xfrm>
            <a:custGeom>
              <a:avLst/>
              <a:gdLst/>
              <a:ahLst/>
              <a:cxnLst>
                <a:cxn ang="0">
                  <a:pos x="53" y="22"/>
                </a:cxn>
                <a:cxn ang="0">
                  <a:pos x="53" y="22"/>
                </a:cxn>
                <a:cxn ang="0">
                  <a:pos x="47" y="24"/>
                </a:cxn>
                <a:cxn ang="0">
                  <a:pos x="43" y="24"/>
                </a:cxn>
                <a:cxn ang="0">
                  <a:pos x="32" y="18"/>
                </a:cxn>
                <a:cxn ang="0">
                  <a:pos x="26" y="17"/>
                </a:cxn>
                <a:cxn ang="0">
                  <a:pos x="19" y="15"/>
                </a:cxn>
                <a:cxn ang="0">
                  <a:pos x="12" y="15"/>
                </a:cxn>
                <a:cxn ang="0">
                  <a:pos x="5" y="18"/>
                </a:cxn>
                <a:cxn ang="0">
                  <a:pos x="5" y="18"/>
                </a:cxn>
                <a:cxn ang="0">
                  <a:pos x="4" y="15"/>
                </a:cxn>
                <a:cxn ang="0">
                  <a:pos x="0" y="14"/>
                </a:cxn>
                <a:cxn ang="0">
                  <a:pos x="0" y="14"/>
                </a:cxn>
                <a:cxn ang="0">
                  <a:pos x="2" y="8"/>
                </a:cxn>
                <a:cxn ang="0">
                  <a:pos x="4" y="6"/>
                </a:cxn>
                <a:cxn ang="0">
                  <a:pos x="7" y="3"/>
                </a:cxn>
                <a:cxn ang="0">
                  <a:pos x="11" y="1"/>
                </a:cxn>
                <a:cxn ang="0">
                  <a:pos x="18" y="0"/>
                </a:cxn>
                <a:cxn ang="0">
                  <a:pos x="26" y="1"/>
                </a:cxn>
                <a:cxn ang="0">
                  <a:pos x="35" y="6"/>
                </a:cxn>
                <a:cxn ang="0">
                  <a:pos x="43" y="11"/>
                </a:cxn>
                <a:cxn ang="0">
                  <a:pos x="49" y="17"/>
                </a:cxn>
                <a:cxn ang="0">
                  <a:pos x="53" y="22"/>
                </a:cxn>
                <a:cxn ang="0">
                  <a:pos x="53" y="22"/>
                </a:cxn>
              </a:cxnLst>
              <a:rect l="0" t="0" r="r" b="b"/>
              <a:pathLst>
                <a:path w="53" h="24">
                  <a:moveTo>
                    <a:pt x="53" y="22"/>
                  </a:moveTo>
                  <a:lnTo>
                    <a:pt x="53" y="22"/>
                  </a:lnTo>
                  <a:lnTo>
                    <a:pt x="47" y="24"/>
                  </a:lnTo>
                  <a:lnTo>
                    <a:pt x="43" y="24"/>
                  </a:lnTo>
                  <a:lnTo>
                    <a:pt x="32" y="18"/>
                  </a:lnTo>
                  <a:lnTo>
                    <a:pt x="26" y="17"/>
                  </a:lnTo>
                  <a:lnTo>
                    <a:pt x="19" y="15"/>
                  </a:lnTo>
                  <a:lnTo>
                    <a:pt x="12" y="15"/>
                  </a:lnTo>
                  <a:lnTo>
                    <a:pt x="5" y="18"/>
                  </a:lnTo>
                  <a:lnTo>
                    <a:pt x="5" y="18"/>
                  </a:lnTo>
                  <a:lnTo>
                    <a:pt x="4" y="15"/>
                  </a:lnTo>
                  <a:lnTo>
                    <a:pt x="0" y="14"/>
                  </a:lnTo>
                  <a:lnTo>
                    <a:pt x="0" y="14"/>
                  </a:lnTo>
                  <a:lnTo>
                    <a:pt x="2" y="8"/>
                  </a:lnTo>
                  <a:lnTo>
                    <a:pt x="4" y="6"/>
                  </a:lnTo>
                  <a:lnTo>
                    <a:pt x="7" y="3"/>
                  </a:lnTo>
                  <a:lnTo>
                    <a:pt x="11" y="1"/>
                  </a:lnTo>
                  <a:lnTo>
                    <a:pt x="18" y="0"/>
                  </a:lnTo>
                  <a:lnTo>
                    <a:pt x="26" y="1"/>
                  </a:lnTo>
                  <a:lnTo>
                    <a:pt x="35" y="6"/>
                  </a:lnTo>
                  <a:lnTo>
                    <a:pt x="43" y="11"/>
                  </a:lnTo>
                  <a:lnTo>
                    <a:pt x="49" y="17"/>
                  </a:lnTo>
                  <a:lnTo>
                    <a:pt x="53" y="22"/>
                  </a:lnTo>
                  <a:lnTo>
                    <a:pt x="53" y="22"/>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cs typeface="+mn-ea"/>
                <a:sym typeface="+mn-lt"/>
              </a:endParaRPr>
            </a:p>
          </p:txBody>
        </p:sp>
        <p:sp>
          <p:nvSpPr>
            <p:cNvPr id="19" name="Freeform 161"/>
            <p:cNvSpPr>
              <a:spLocks/>
            </p:cNvSpPr>
            <p:nvPr/>
          </p:nvSpPr>
          <p:spPr bwMode="auto">
            <a:xfrm>
              <a:off x="5419726" y="228600"/>
              <a:ext cx="28575" cy="58738"/>
            </a:xfrm>
            <a:custGeom>
              <a:avLst/>
              <a:gdLst/>
              <a:ahLst/>
              <a:cxnLst>
                <a:cxn ang="0">
                  <a:pos x="30" y="0"/>
                </a:cxn>
                <a:cxn ang="0">
                  <a:pos x="34" y="2"/>
                </a:cxn>
                <a:cxn ang="0">
                  <a:pos x="38" y="6"/>
                </a:cxn>
                <a:cxn ang="0">
                  <a:pos x="41" y="23"/>
                </a:cxn>
                <a:cxn ang="0">
                  <a:pos x="44" y="45"/>
                </a:cxn>
                <a:cxn ang="0">
                  <a:pos x="48" y="58"/>
                </a:cxn>
                <a:cxn ang="0">
                  <a:pos x="55" y="78"/>
                </a:cxn>
                <a:cxn ang="0">
                  <a:pos x="55" y="90"/>
                </a:cxn>
                <a:cxn ang="0">
                  <a:pos x="53" y="99"/>
                </a:cxn>
                <a:cxn ang="0">
                  <a:pos x="39" y="109"/>
                </a:cxn>
                <a:cxn ang="0">
                  <a:pos x="31" y="111"/>
                </a:cxn>
                <a:cxn ang="0">
                  <a:pos x="20" y="110"/>
                </a:cxn>
                <a:cxn ang="0">
                  <a:pos x="20" y="106"/>
                </a:cxn>
                <a:cxn ang="0">
                  <a:pos x="15" y="96"/>
                </a:cxn>
                <a:cxn ang="0">
                  <a:pos x="17" y="92"/>
                </a:cxn>
                <a:cxn ang="0">
                  <a:pos x="20" y="90"/>
                </a:cxn>
                <a:cxn ang="0">
                  <a:pos x="30" y="93"/>
                </a:cxn>
                <a:cxn ang="0">
                  <a:pos x="32" y="90"/>
                </a:cxn>
                <a:cxn ang="0">
                  <a:pos x="38" y="82"/>
                </a:cxn>
                <a:cxn ang="0">
                  <a:pos x="37" y="76"/>
                </a:cxn>
                <a:cxn ang="0">
                  <a:pos x="32" y="75"/>
                </a:cxn>
                <a:cxn ang="0">
                  <a:pos x="35" y="71"/>
                </a:cxn>
                <a:cxn ang="0">
                  <a:pos x="32" y="64"/>
                </a:cxn>
                <a:cxn ang="0">
                  <a:pos x="28" y="64"/>
                </a:cxn>
                <a:cxn ang="0">
                  <a:pos x="20" y="72"/>
                </a:cxn>
                <a:cxn ang="0">
                  <a:pos x="14" y="78"/>
                </a:cxn>
                <a:cxn ang="0">
                  <a:pos x="4" y="79"/>
                </a:cxn>
                <a:cxn ang="0">
                  <a:pos x="1" y="75"/>
                </a:cxn>
                <a:cxn ang="0">
                  <a:pos x="1" y="66"/>
                </a:cxn>
                <a:cxn ang="0">
                  <a:pos x="7" y="54"/>
                </a:cxn>
                <a:cxn ang="0">
                  <a:pos x="13" y="48"/>
                </a:cxn>
                <a:cxn ang="0">
                  <a:pos x="13" y="34"/>
                </a:cxn>
                <a:cxn ang="0">
                  <a:pos x="4" y="13"/>
                </a:cxn>
                <a:cxn ang="0">
                  <a:pos x="3" y="3"/>
                </a:cxn>
                <a:cxn ang="0">
                  <a:pos x="7" y="6"/>
                </a:cxn>
                <a:cxn ang="0">
                  <a:pos x="18" y="19"/>
                </a:cxn>
                <a:cxn ang="0">
                  <a:pos x="27" y="38"/>
                </a:cxn>
                <a:cxn ang="0">
                  <a:pos x="30" y="34"/>
                </a:cxn>
                <a:cxn ang="0">
                  <a:pos x="30" y="20"/>
                </a:cxn>
                <a:cxn ang="0">
                  <a:pos x="28" y="5"/>
                </a:cxn>
                <a:cxn ang="0">
                  <a:pos x="30" y="0"/>
                </a:cxn>
              </a:cxnLst>
              <a:rect l="0" t="0" r="r" b="b"/>
              <a:pathLst>
                <a:path w="55" h="111">
                  <a:moveTo>
                    <a:pt x="30" y="0"/>
                  </a:moveTo>
                  <a:lnTo>
                    <a:pt x="30" y="0"/>
                  </a:lnTo>
                  <a:lnTo>
                    <a:pt x="31" y="2"/>
                  </a:lnTo>
                  <a:lnTo>
                    <a:pt x="34" y="2"/>
                  </a:lnTo>
                  <a:lnTo>
                    <a:pt x="34" y="2"/>
                  </a:lnTo>
                  <a:lnTo>
                    <a:pt x="38" y="6"/>
                  </a:lnTo>
                  <a:lnTo>
                    <a:pt x="39" y="12"/>
                  </a:lnTo>
                  <a:lnTo>
                    <a:pt x="41" y="23"/>
                  </a:lnTo>
                  <a:lnTo>
                    <a:pt x="42" y="34"/>
                  </a:lnTo>
                  <a:lnTo>
                    <a:pt x="44" y="45"/>
                  </a:lnTo>
                  <a:lnTo>
                    <a:pt x="44" y="45"/>
                  </a:lnTo>
                  <a:lnTo>
                    <a:pt x="48" y="58"/>
                  </a:lnTo>
                  <a:lnTo>
                    <a:pt x="52" y="71"/>
                  </a:lnTo>
                  <a:lnTo>
                    <a:pt x="55" y="78"/>
                  </a:lnTo>
                  <a:lnTo>
                    <a:pt x="55" y="83"/>
                  </a:lnTo>
                  <a:lnTo>
                    <a:pt x="55" y="90"/>
                  </a:lnTo>
                  <a:lnTo>
                    <a:pt x="53" y="99"/>
                  </a:lnTo>
                  <a:lnTo>
                    <a:pt x="53" y="99"/>
                  </a:lnTo>
                  <a:lnTo>
                    <a:pt x="46" y="104"/>
                  </a:lnTo>
                  <a:lnTo>
                    <a:pt x="39" y="109"/>
                  </a:lnTo>
                  <a:lnTo>
                    <a:pt x="35" y="110"/>
                  </a:lnTo>
                  <a:lnTo>
                    <a:pt x="31" y="111"/>
                  </a:lnTo>
                  <a:lnTo>
                    <a:pt x="25" y="111"/>
                  </a:lnTo>
                  <a:lnTo>
                    <a:pt x="20" y="110"/>
                  </a:lnTo>
                  <a:lnTo>
                    <a:pt x="20" y="110"/>
                  </a:lnTo>
                  <a:lnTo>
                    <a:pt x="20" y="106"/>
                  </a:lnTo>
                  <a:lnTo>
                    <a:pt x="17" y="100"/>
                  </a:lnTo>
                  <a:lnTo>
                    <a:pt x="15" y="96"/>
                  </a:lnTo>
                  <a:lnTo>
                    <a:pt x="15" y="93"/>
                  </a:lnTo>
                  <a:lnTo>
                    <a:pt x="17" y="92"/>
                  </a:lnTo>
                  <a:lnTo>
                    <a:pt x="17" y="92"/>
                  </a:lnTo>
                  <a:lnTo>
                    <a:pt x="20" y="90"/>
                  </a:lnTo>
                  <a:lnTo>
                    <a:pt x="23" y="90"/>
                  </a:lnTo>
                  <a:lnTo>
                    <a:pt x="30" y="93"/>
                  </a:lnTo>
                  <a:lnTo>
                    <a:pt x="30" y="93"/>
                  </a:lnTo>
                  <a:lnTo>
                    <a:pt x="32" y="90"/>
                  </a:lnTo>
                  <a:lnTo>
                    <a:pt x="37" y="85"/>
                  </a:lnTo>
                  <a:lnTo>
                    <a:pt x="38" y="82"/>
                  </a:lnTo>
                  <a:lnTo>
                    <a:pt x="38" y="79"/>
                  </a:lnTo>
                  <a:lnTo>
                    <a:pt x="37" y="76"/>
                  </a:lnTo>
                  <a:lnTo>
                    <a:pt x="32" y="75"/>
                  </a:lnTo>
                  <a:lnTo>
                    <a:pt x="32" y="75"/>
                  </a:lnTo>
                  <a:lnTo>
                    <a:pt x="35" y="73"/>
                  </a:lnTo>
                  <a:lnTo>
                    <a:pt x="35" y="71"/>
                  </a:lnTo>
                  <a:lnTo>
                    <a:pt x="34" y="68"/>
                  </a:lnTo>
                  <a:lnTo>
                    <a:pt x="32" y="64"/>
                  </a:lnTo>
                  <a:lnTo>
                    <a:pt x="32" y="64"/>
                  </a:lnTo>
                  <a:lnTo>
                    <a:pt x="28" y="64"/>
                  </a:lnTo>
                  <a:lnTo>
                    <a:pt x="25" y="66"/>
                  </a:lnTo>
                  <a:lnTo>
                    <a:pt x="20" y="72"/>
                  </a:lnTo>
                  <a:lnTo>
                    <a:pt x="17" y="76"/>
                  </a:lnTo>
                  <a:lnTo>
                    <a:pt x="14" y="78"/>
                  </a:lnTo>
                  <a:lnTo>
                    <a:pt x="10" y="79"/>
                  </a:lnTo>
                  <a:lnTo>
                    <a:pt x="4" y="79"/>
                  </a:lnTo>
                  <a:lnTo>
                    <a:pt x="4" y="79"/>
                  </a:lnTo>
                  <a:lnTo>
                    <a:pt x="1" y="75"/>
                  </a:lnTo>
                  <a:lnTo>
                    <a:pt x="0" y="71"/>
                  </a:lnTo>
                  <a:lnTo>
                    <a:pt x="1" y="66"/>
                  </a:lnTo>
                  <a:lnTo>
                    <a:pt x="3" y="62"/>
                  </a:lnTo>
                  <a:lnTo>
                    <a:pt x="7" y="54"/>
                  </a:lnTo>
                  <a:lnTo>
                    <a:pt x="13" y="48"/>
                  </a:lnTo>
                  <a:lnTo>
                    <a:pt x="13" y="48"/>
                  </a:lnTo>
                  <a:lnTo>
                    <a:pt x="14" y="40"/>
                  </a:lnTo>
                  <a:lnTo>
                    <a:pt x="13" y="34"/>
                  </a:lnTo>
                  <a:lnTo>
                    <a:pt x="8" y="23"/>
                  </a:lnTo>
                  <a:lnTo>
                    <a:pt x="4" y="13"/>
                  </a:lnTo>
                  <a:lnTo>
                    <a:pt x="3" y="9"/>
                  </a:lnTo>
                  <a:lnTo>
                    <a:pt x="3" y="3"/>
                  </a:lnTo>
                  <a:lnTo>
                    <a:pt x="3" y="3"/>
                  </a:lnTo>
                  <a:lnTo>
                    <a:pt x="7" y="6"/>
                  </a:lnTo>
                  <a:lnTo>
                    <a:pt x="11" y="10"/>
                  </a:lnTo>
                  <a:lnTo>
                    <a:pt x="18" y="19"/>
                  </a:lnTo>
                  <a:lnTo>
                    <a:pt x="23" y="29"/>
                  </a:lnTo>
                  <a:lnTo>
                    <a:pt x="27" y="38"/>
                  </a:lnTo>
                  <a:lnTo>
                    <a:pt x="27" y="38"/>
                  </a:lnTo>
                  <a:lnTo>
                    <a:pt x="30" y="34"/>
                  </a:lnTo>
                  <a:lnTo>
                    <a:pt x="30" y="30"/>
                  </a:lnTo>
                  <a:lnTo>
                    <a:pt x="30" y="20"/>
                  </a:lnTo>
                  <a:lnTo>
                    <a:pt x="28" y="10"/>
                  </a:lnTo>
                  <a:lnTo>
                    <a:pt x="28" y="5"/>
                  </a:lnTo>
                  <a:lnTo>
                    <a:pt x="30" y="0"/>
                  </a:lnTo>
                  <a:lnTo>
                    <a:pt x="30" y="0"/>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cs typeface="+mn-ea"/>
                <a:sym typeface="+mn-lt"/>
              </a:endParaRPr>
            </a:p>
          </p:txBody>
        </p:sp>
        <p:sp>
          <p:nvSpPr>
            <p:cNvPr id="20" name="Freeform 162"/>
            <p:cNvSpPr>
              <a:spLocks/>
            </p:cNvSpPr>
            <p:nvPr/>
          </p:nvSpPr>
          <p:spPr bwMode="auto">
            <a:xfrm>
              <a:off x="5280026" y="255588"/>
              <a:ext cx="49213" cy="49213"/>
            </a:xfrm>
            <a:custGeom>
              <a:avLst/>
              <a:gdLst/>
              <a:ahLst/>
              <a:cxnLst>
                <a:cxn ang="0">
                  <a:pos x="57" y="92"/>
                </a:cxn>
                <a:cxn ang="0">
                  <a:pos x="58" y="87"/>
                </a:cxn>
                <a:cxn ang="0">
                  <a:pos x="68" y="81"/>
                </a:cxn>
                <a:cxn ang="0">
                  <a:pos x="73" y="77"/>
                </a:cxn>
                <a:cxn ang="0">
                  <a:pos x="71" y="71"/>
                </a:cxn>
                <a:cxn ang="0">
                  <a:pos x="64" y="63"/>
                </a:cxn>
                <a:cxn ang="0">
                  <a:pos x="56" y="60"/>
                </a:cxn>
                <a:cxn ang="0">
                  <a:pos x="49" y="64"/>
                </a:cxn>
                <a:cxn ang="0">
                  <a:pos x="46" y="70"/>
                </a:cxn>
                <a:cxn ang="0">
                  <a:pos x="36" y="68"/>
                </a:cxn>
                <a:cxn ang="0">
                  <a:pos x="26" y="63"/>
                </a:cxn>
                <a:cxn ang="0">
                  <a:pos x="26" y="53"/>
                </a:cxn>
                <a:cxn ang="0">
                  <a:pos x="23" y="39"/>
                </a:cxn>
                <a:cxn ang="0">
                  <a:pos x="15" y="28"/>
                </a:cxn>
                <a:cxn ang="0">
                  <a:pos x="0" y="14"/>
                </a:cxn>
                <a:cxn ang="0">
                  <a:pos x="4" y="11"/>
                </a:cxn>
                <a:cxn ang="0">
                  <a:pos x="15" y="14"/>
                </a:cxn>
                <a:cxn ang="0">
                  <a:pos x="28" y="26"/>
                </a:cxn>
                <a:cxn ang="0">
                  <a:pos x="33" y="35"/>
                </a:cxn>
                <a:cxn ang="0">
                  <a:pos x="36" y="28"/>
                </a:cxn>
                <a:cxn ang="0">
                  <a:pos x="35" y="19"/>
                </a:cxn>
                <a:cxn ang="0">
                  <a:pos x="26" y="0"/>
                </a:cxn>
                <a:cxn ang="0">
                  <a:pos x="32" y="0"/>
                </a:cxn>
                <a:cxn ang="0">
                  <a:pos x="42" y="5"/>
                </a:cxn>
                <a:cxn ang="0">
                  <a:pos x="49" y="16"/>
                </a:cxn>
                <a:cxn ang="0">
                  <a:pos x="53" y="36"/>
                </a:cxn>
                <a:cxn ang="0">
                  <a:pos x="60" y="42"/>
                </a:cxn>
                <a:cxn ang="0">
                  <a:pos x="74" y="50"/>
                </a:cxn>
                <a:cxn ang="0">
                  <a:pos x="82" y="59"/>
                </a:cxn>
                <a:cxn ang="0">
                  <a:pos x="91" y="74"/>
                </a:cxn>
                <a:cxn ang="0">
                  <a:pos x="88" y="88"/>
                </a:cxn>
                <a:cxn ang="0">
                  <a:pos x="75" y="95"/>
                </a:cxn>
                <a:cxn ang="0">
                  <a:pos x="57" y="92"/>
                </a:cxn>
              </a:cxnLst>
              <a:rect l="0" t="0" r="r" b="b"/>
              <a:pathLst>
                <a:path w="91" h="95">
                  <a:moveTo>
                    <a:pt x="57" y="92"/>
                  </a:moveTo>
                  <a:lnTo>
                    <a:pt x="57" y="92"/>
                  </a:lnTo>
                  <a:lnTo>
                    <a:pt x="57" y="89"/>
                  </a:lnTo>
                  <a:lnTo>
                    <a:pt x="58" y="87"/>
                  </a:lnTo>
                  <a:lnTo>
                    <a:pt x="64" y="84"/>
                  </a:lnTo>
                  <a:lnTo>
                    <a:pt x="68" y="81"/>
                  </a:lnTo>
                  <a:lnTo>
                    <a:pt x="71" y="78"/>
                  </a:lnTo>
                  <a:lnTo>
                    <a:pt x="73" y="77"/>
                  </a:lnTo>
                  <a:lnTo>
                    <a:pt x="73" y="77"/>
                  </a:lnTo>
                  <a:lnTo>
                    <a:pt x="71" y="71"/>
                  </a:lnTo>
                  <a:lnTo>
                    <a:pt x="67" y="66"/>
                  </a:lnTo>
                  <a:lnTo>
                    <a:pt x="64" y="63"/>
                  </a:lnTo>
                  <a:lnTo>
                    <a:pt x="60" y="60"/>
                  </a:lnTo>
                  <a:lnTo>
                    <a:pt x="56" y="60"/>
                  </a:lnTo>
                  <a:lnTo>
                    <a:pt x="53" y="61"/>
                  </a:lnTo>
                  <a:lnTo>
                    <a:pt x="49" y="64"/>
                  </a:lnTo>
                  <a:lnTo>
                    <a:pt x="46" y="70"/>
                  </a:lnTo>
                  <a:lnTo>
                    <a:pt x="46" y="70"/>
                  </a:lnTo>
                  <a:lnTo>
                    <a:pt x="40" y="70"/>
                  </a:lnTo>
                  <a:lnTo>
                    <a:pt x="36" y="68"/>
                  </a:lnTo>
                  <a:lnTo>
                    <a:pt x="32" y="66"/>
                  </a:lnTo>
                  <a:lnTo>
                    <a:pt x="26" y="63"/>
                  </a:lnTo>
                  <a:lnTo>
                    <a:pt x="26" y="63"/>
                  </a:lnTo>
                  <a:lnTo>
                    <a:pt x="26" y="53"/>
                  </a:lnTo>
                  <a:lnTo>
                    <a:pt x="25" y="46"/>
                  </a:lnTo>
                  <a:lnTo>
                    <a:pt x="23" y="39"/>
                  </a:lnTo>
                  <a:lnTo>
                    <a:pt x="19" y="33"/>
                  </a:lnTo>
                  <a:lnTo>
                    <a:pt x="15" y="28"/>
                  </a:lnTo>
                  <a:lnTo>
                    <a:pt x="11" y="22"/>
                  </a:lnTo>
                  <a:lnTo>
                    <a:pt x="0" y="14"/>
                  </a:lnTo>
                  <a:lnTo>
                    <a:pt x="0" y="14"/>
                  </a:lnTo>
                  <a:lnTo>
                    <a:pt x="4" y="11"/>
                  </a:lnTo>
                  <a:lnTo>
                    <a:pt x="9" y="11"/>
                  </a:lnTo>
                  <a:lnTo>
                    <a:pt x="15" y="14"/>
                  </a:lnTo>
                  <a:lnTo>
                    <a:pt x="19" y="16"/>
                  </a:lnTo>
                  <a:lnTo>
                    <a:pt x="28" y="26"/>
                  </a:lnTo>
                  <a:lnTo>
                    <a:pt x="33" y="35"/>
                  </a:lnTo>
                  <a:lnTo>
                    <a:pt x="33" y="35"/>
                  </a:lnTo>
                  <a:lnTo>
                    <a:pt x="36" y="30"/>
                  </a:lnTo>
                  <a:lnTo>
                    <a:pt x="36" y="28"/>
                  </a:lnTo>
                  <a:lnTo>
                    <a:pt x="36" y="23"/>
                  </a:lnTo>
                  <a:lnTo>
                    <a:pt x="35" y="19"/>
                  </a:lnTo>
                  <a:lnTo>
                    <a:pt x="30" y="9"/>
                  </a:lnTo>
                  <a:lnTo>
                    <a:pt x="26" y="0"/>
                  </a:lnTo>
                  <a:lnTo>
                    <a:pt x="26" y="0"/>
                  </a:lnTo>
                  <a:lnTo>
                    <a:pt x="32" y="0"/>
                  </a:lnTo>
                  <a:lnTo>
                    <a:pt x="37" y="2"/>
                  </a:lnTo>
                  <a:lnTo>
                    <a:pt x="42" y="5"/>
                  </a:lnTo>
                  <a:lnTo>
                    <a:pt x="46" y="11"/>
                  </a:lnTo>
                  <a:lnTo>
                    <a:pt x="49" y="16"/>
                  </a:lnTo>
                  <a:lnTo>
                    <a:pt x="50" y="22"/>
                  </a:lnTo>
                  <a:lnTo>
                    <a:pt x="53" y="36"/>
                  </a:lnTo>
                  <a:lnTo>
                    <a:pt x="53" y="36"/>
                  </a:lnTo>
                  <a:lnTo>
                    <a:pt x="60" y="42"/>
                  </a:lnTo>
                  <a:lnTo>
                    <a:pt x="67" y="46"/>
                  </a:lnTo>
                  <a:lnTo>
                    <a:pt x="74" y="50"/>
                  </a:lnTo>
                  <a:lnTo>
                    <a:pt x="82" y="59"/>
                  </a:lnTo>
                  <a:lnTo>
                    <a:pt x="82" y="59"/>
                  </a:lnTo>
                  <a:lnTo>
                    <a:pt x="88" y="67"/>
                  </a:lnTo>
                  <a:lnTo>
                    <a:pt x="91" y="74"/>
                  </a:lnTo>
                  <a:lnTo>
                    <a:pt x="91" y="82"/>
                  </a:lnTo>
                  <a:lnTo>
                    <a:pt x="88" y="88"/>
                  </a:lnTo>
                  <a:lnTo>
                    <a:pt x="82" y="92"/>
                  </a:lnTo>
                  <a:lnTo>
                    <a:pt x="75" y="95"/>
                  </a:lnTo>
                  <a:lnTo>
                    <a:pt x="67" y="95"/>
                  </a:lnTo>
                  <a:lnTo>
                    <a:pt x="57" y="92"/>
                  </a:lnTo>
                  <a:lnTo>
                    <a:pt x="57" y="92"/>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cs typeface="+mn-ea"/>
                <a:sym typeface="+mn-lt"/>
              </a:endParaRPr>
            </a:p>
          </p:txBody>
        </p:sp>
        <p:sp>
          <p:nvSpPr>
            <p:cNvPr id="21" name="Freeform 163"/>
            <p:cNvSpPr>
              <a:spLocks/>
            </p:cNvSpPr>
            <p:nvPr/>
          </p:nvSpPr>
          <p:spPr bwMode="auto">
            <a:xfrm>
              <a:off x="5378451" y="301625"/>
              <a:ext cx="28575" cy="23813"/>
            </a:xfrm>
            <a:custGeom>
              <a:avLst/>
              <a:gdLst/>
              <a:ahLst/>
              <a:cxnLst>
                <a:cxn ang="0">
                  <a:pos x="36" y="0"/>
                </a:cxn>
                <a:cxn ang="0">
                  <a:pos x="36" y="0"/>
                </a:cxn>
                <a:cxn ang="0">
                  <a:pos x="43" y="1"/>
                </a:cxn>
                <a:cxn ang="0">
                  <a:pos x="49" y="2"/>
                </a:cxn>
                <a:cxn ang="0">
                  <a:pos x="53" y="4"/>
                </a:cxn>
                <a:cxn ang="0">
                  <a:pos x="53" y="4"/>
                </a:cxn>
                <a:cxn ang="0">
                  <a:pos x="55" y="8"/>
                </a:cxn>
                <a:cxn ang="0">
                  <a:pos x="55" y="12"/>
                </a:cxn>
                <a:cxn ang="0">
                  <a:pos x="52" y="21"/>
                </a:cxn>
                <a:cxn ang="0">
                  <a:pos x="46" y="29"/>
                </a:cxn>
                <a:cxn ang="0">
                  <a:pos x="38" y="38"/>
                </a:cxn>
                <a:cxn ang="0">
                  <a:pos x="29" y="42"/>
                </a:cxn>
                <a:cxn ang="0">
                  <a:pos x="19" y="45"/>
                </a:cxn>
                <a:cxn ang="0">
                  <a:pos x="14" y="45"/>
                </a:cxn>
                <a:cxn ang="0">
                  <a:pos x="8" y="43"/>
                </a:cxn>
                <a:cxn ang="0">
                  <a:pos x="4" y="42"/>
                </a:cxn>
                <a:cxn ang="0">
                  <a:pos x="0" y="39"/>
                </a:cxn>
                <a:cxn ang="0">
                  <a:pos x="0" y="39"/>
                </a:cxn>
                <a:cxn ang="0">
                  <a:pos x="1" y="35"/>
                </a:cxn>
                <a:cxn ang="0">
                  <a:pos x="4" y="33"/>
                </a:cxn>
                <a:cxn ang="0">
                  <a:pos x="12" y="32"/>
                </a:cxn>
                <a:cxn ang="0">
                  <a:pos x="22" y="31"/>
                </a:cxn>
                <a:cxn ang="0">
                  <a:pos x="25" y="29"/>
                </a:cxn>
                <a:cxn ang="0">
                  <a:pos x="29" y="28"/>
                </a:cxn>
                <a:cxn ang="0">
                  <a:pos x="29" y="28"/>
                </a:cxn>
                <a:cxn ang="0">
                  <a:pos x="31" y="12"/>
                </a:cxn>
                <a:cxn ang="0">
                  <a:pos x="32" y="7"/>
                </a:cxn>
                <a:cxn ang="0">
                  <a:pos x="36" y="0"/>
                </a:cxn>
                <a:cxn ang="0">
                  <a:pos x="36" y="0"/>
                </a:cxn>
              </a:cxnLst>
              <a:rect l="0" t="0" r="r" b="b"/>
              <a:pathLst>
                <a:path w="55" h="45">
                  <a:moveTo>
                    <a:pt x="36" y="0"/>
                  </a:moveTo>
                  <a:lnTo>
                    <a:pt x="36" y="0"/>
                  </a:lnTo>
                  <a:lnTo>
                    <a:pt x="43" y="1"/>
                  </a:lnTo>
                  <a:lnTo>
                    <a:pt x="49" y="2"/>
                  </a:lnTo>
                  <a:lnTo>
                    <a:pt x="53" y="4"/>
                  </a:lnTo>
                  <a:lnTo>
                    <a:pt x="53" y="4"/>
                  </a:lnTo>
                  <a:lnTo>
                    <a:pt x="55" y="8"/>
                  </a:lnTo>
                  <a:lnTo>
                    <a:pt x="55" y="12"/>
                  </a:lnTo>
                  <a:lnTo>
                    <a:pt x="52" y="21"/>
                  </a:lnTo>
                  <a:lnTo>
                    <a:pt x="46" y="29"/>
                  </a:lnTo>
                  <a:lnTo>
                    <a:pt x="38" y="38"/>
                  </a:lnTo>
                  <a:lnTo>
                    <a:pt x="29" y="42"/>
                  </a:lnTo>
                  <a:lnTo>
                    <a:pt x="19" y="45"/>
                  </a:lnTo>
                  <a:lnTo>
                    <a:pt x="14" y="45"/>
                  </a:lnTo>
                  <a:lnTo>
                    <a:pt x="8" y="43"/>
                  </a:lnTo>
                  <a:lnTo>
                    <a:pt x="4" y="42"/>
                  </a:lnTo>
                  <a:lnTo>
                    <a:pt x="0" y="39"/>
                  </a:lnTo>
                  <a:lnTo>
                    <a:pt x="0" y="39"/>
                  </a:lnTo>
                  <a:lnTo>
                    <a:pt x="1" y="35"/>
                  </a:lnTo>
                  <a:lnTo>
                    <a:pt x="4" y="33"/>
                  </a:lnTo>
                  <a:lnTo>
                    <a:pt x="12" y="32"/>
                  </a:lnTo>
                  <a:lnTo>
                    <a:pt x="22" y="31"/>
                  </a:lnTo>
                  <a:lnTo>
                    <a:pt x="25" y="29"/>
                  </a:lnTo>
                  <a:lnTo>
                    <a:pt x="29" y="28"/>
                  </a:lnTo>
                  <a:lnTo>
                    <a:pt x="29" y="28"/>
                  </a:lnTo>
                  <a:lnTo>
                    <a:pt x="31" y="12"/>
                  </a:lnTo>
                  <a:lnTo>
                    <a:pt x="32" y="7"/>
                  </a:lnTo>
                  <a:lnTo>
                    <a:pt x="36" y="0"/>
                  </a:lnTo>
                  <a:lnTo>
                    <a:pt x="36" y="0"/>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cs typeface="+mn-ea"/>
                <a:sym typeface="+mn-lt"/>
              </a:endParaRPr>
            </a:p>
          </p:txBody>
        </p:sp>
        <p:sp>
          <p:nvSpPr>
            <p:cNvPr id="22" name="Freeform 164"/>
            <p:cNvSpPr>
              <a:spLocks/>
            </p:cNvSpPr>
            <p:nvPr/>
          </p:nvSpPr>
          <p:spPr bwMode="auto">
            <a:xfrm>
              <a:off x="5349876" y="336550"/>
              <a:ext cx="76200" cy="41275"/>
            </a:xfrm>
            <a:custGeom>
              <a:avLst/>
              <a:gdLst/>
              <a:ahLst/>
              <a:cxnLst>
                <a:cxn ang="0">
                  <a:pos x="145" y="5"/>
                </a:cxn>
                <a:cxn ang="0">
                  <a:pos x="145" y="5"/>
                </a:cxn>
                <a:cxn ang="0">
                  <a:pos x="139" y="15"/>
                </a:cxn>
                <a:cxn ang="0">
                  <a:pos x="131" y="25"/>
                </a:cxn>
                <a:cxn ang="0">
                  <a:pos x="121" y="32"/>
                </a:cxn>
                <a:cxn ang="0">
                  <a:pos x="110" y="39"/>
                </a:cxn>
                <a:cxn ang="0">
                  <a:pos x="97" y="43"/>
                </a:cxn>
                <a:cxn ang="0">
                  <a:pos x="84" y="47"/>
                </a:cxn>
                <a:cxn ang="0">
                  <a:pos x="70" y="49"/>
                </a:cxn>
                <a:cxn ang="0">
                  <a:pos x="56" y="49"/>
                </a:cxn>
                <a:cxn ang="0">
                  <a:pos x="56" y="49"/>
                </a:cxn>
                <a:cxn ang="0">
                  <a:pos x="60" y="56"/>
                </a:cxn>
                <a:cxn ang="0">
                  <a:pos x="66" y="60"/>
                </a:cxn>
                <a:cxn ang="0">
                  <a:pos x="72" y="63"/>
                </a:cxn>
                <a:cxn ang="0">
                  <a:pos x="79" y="64"/>
                </a:cxn>
                <a:cxn ang="0">
                  <a:pos x="86" y="64"/>
                </a:cxn>
                <a:cxn ang="0">
                  <a:pos x="93" y="61"/>
                </a:cxn>
                <a:cxn ang="0">
                  <a:pos x="98" y="57"/>
                </a:cxn>
                <a:cxn ang="0">
                  <a:pos x="104" y="52"/>
                </a:cxn>
                <a:cxn ang="0">
                  <a:pos x="104" y="52"/>
                </a:cxn>
                <a:cxn ang="0">
                  <a:pos x="107" y="53"/>
                </a:cxn>
                <a:cxn ang="0">
                  <a:pos x="108" y="56"/>
                </a:cxn>
                <a:cxn ang="0">
                  <a:pos x="108" y="60"/>
                </a:cxn>
                <a:cxn ang="0">
                  <a:pos x="108" y="66"/>
                </a:cxn>
                <a:cxn ang="0">
                  <a:pos x="108" y="66"/>
                </a:cxn>
                <a:cxn ang="0">
                  <a:pos x="104" y="70"/>
                </a:cxn>
                <a:cxn ang="0">
                  <a:pos x="100" y="73"/>
                </a:cxn>
                <a:cxn ang="0">
                  <a:pos x="94" y="75"/>
                </a:cxn>
                <a:cxn ang="0">
                  <a:pos x="89" y="77"/>
                </a:cxn>
                <a:cxn ang="0">
                  <a:pos x="77" y="78"/>
                </a:cxn>
                <a:cxn ang="0">
                  <a:pos x="66" y="77"/>
                </a:cxn>
                <a:cxn ang="0">
                  <a:pos x="56" y="71"/>
                </a:cxn>
                <a:cxn ang="0">
                  <a:pos x="48" y="66"/>
                </a:cxn>
                <a:cxn ang="0">
                  <a:pos x="41" y="56"/>
                </a:cxn>
                <a:cxn ang="0">
                  <a:pos x="38" y="52"/>
                </a:cxn>
                <a:cxn ang="0">
                  <a:pos x="37" y="46"/>
                </a:cxn>
                <a:cxn ang="0">
                  <a:pos x="37" y="46"/>
                </a:cxn>
                <a:cxn ang="0">
                  <a:pos x="25" y="42"/>
                </a:cxn>
                <a:cxn ang="0">
                  <a:pos x="14" y="39"/>
                </a:cxn>
                <a:cxn ang="0">
                  <a:pos x="10" y="38"/>
                </a:cxn>
                <a:cxn ang="0">
                  <a:pos x="6" y="33"/>
                </a:cxn>
                <a:cxn ang="0">
                  <a:pos x="1" y="31"/>
                </a:cxn>
                <a:cxn ang="0">
                  <a:pos x="0" y="25"/>
                </a:cxn>
                <a:cxn ang="0">
                  <a:pos x="0" y="25"/>
                </a:cxn>
                <a:cxn ang="0">
                  <a:pos x="34" y="32"/>
                </a:cxn>
                <a:cxn ang="0">
                  <a:pos x="51" y="35"/>
                </a:cxn>
                <a:cxn ang="0">
                  <a:pos x="66" y="35"/>
                </a:cxn>
                <a:cxn ang="0">
                  <a:pos x="66" y="35"/>
                </a:cxn>
                <a:cxn ang="0">
                  <a:pos x="82" y="32"/>
                </a:cxn>
                <a:cxn ang="0">
                  <a:pos x="94" y="29"/>
                </a:cxn>
                <a:cxn ang="0">
                  <a:pos x="107" y="23"/>
                </a:cxn>
                <a:cxn ang="0">
                  <a:pos x="118" y="16"/>
                </a:cxn>
                <a:cxn ang="0">
                  <a:pos x="118" y="16"/>
                </a:cxn>
                <a:cxn ang="0">
                  <a:pos x="121" y="9"/>
                </a:cxn>
                <a:cxn ang="0">
                  <a:pos x="124" y="7"/>
                </a:cxn>
                <a:cxn ang="0">
                  <a:pos x="128" y="2"/>
                </a:cxn>
                <a:cxn ang="0">
                  <a:pos x="132" y="1"/>
                </a:cxn>
                <a:cxn ang="0">
                  <a:pos x="136" y="0"/>
                </a:cxn>
                <a:cxn ang="0">
                  <a:pos x="140" y="1"/>
                </a:cxn>
                <a:cxn ang="0">
                  <a:pos x="145" y="5"/>
                </a:cxn>
                <a:cxn ang="0">
                  <a:pos x="145" y="5"/>
                </a:cxn>
              </a:cxnLst>
              <a:rect l="0" t="0" r="r" b="b"/>
              <a:pathLst>
                <a:path w="145" h="78">
                  <a:moveTo>
                    <a:pt x="145" y="5"/>
                  </a:moveTo>
                  <a:lnTo>
                    <a:pt x="145" y="5"/>
                  </a:lnTo>
                  <a:lnTo>
                    <a:pt x="139" y="15"/>
                  </a:lnTo>
                  <a:lnTo>
                    <a:pt x="131" y="25"/>
                  </a:lnTo>
                  <a:lnTo>
                    <a:pt x="121" y="32"/>
                  </a:lnTo>
                  <a:lnTo>
                    <a:pt x="110" y="39"/>
                  </a:lnTo>
                  <a:lnTo>
                    <a:pt x="97" y="43"/>
                  </a:lnTo>
                  <a:lnTo>
                    <a:pt x="84" y="47"/>
                  </a:lnTo>
                  <a:lnTo>
                    <a:pt x="70" y="49"/>
                  </a:lnTo>
                  <a:lnTo>
                    <a:pt x="56" y="49"/>
                  </a:lnTo>
                  <a:lnTo>
                    <a:pt x="56" y="49"/>
                  </a:lnTo>
                  <a:lnTo>
                    <a:pt x="60" y="56"/>
                  </a:lnTo>
                  <a:lnTo>
                    <a:pt x="66" y="60"/>
                  </a:lnTo>
                  <a:lnTo>
                    <a:pt x="72" y="63"/>
                  </a:lnTo>
                  <a:lnTo>
                    <a:pt x="79" y="64"/>
                  </a:lnTo>
                  <a:lnTo>
                    <a:pt x="86" y="64"/>
                  </a:lnTo>
                  <a:lnTo>
                    <a:pt x="93" y="61"/>
                  </a:lnTo>
                  <a:lnTo>
                    <a:pt x="98" y="57"/>
                  </a:lnTo>
                  <a:lnTo>
                    <a:pt x="104" y="52"/>
                  </a:lnTo>
                  <a:lnTo>
                    <a:pt x="104" y="52"/>
                  </a:lnTo>
                  <a:lnTo>
                    <a:pt x="107" y="53"/>
                  </a:lnTo>
                  <a:lnTo>
                    <a:pt x="108" y="56"/>
                  </a:lnTo>
                  <a:lnTo>
                    <a:pt x="108" y="60"/>
                  </a:lnTo>
                  <a:lnTo>
                    <a:pt x="108" y="66"/>
                  </a:lnTo>
                  <a:lnTo>
                    <a:pt x="108" y="66"/>
                  </a:lnTo>
                  <a:lnTo>
                    <a:pt x="104" y="70"/>
                  </a:lnTo>
                  <a:lnTo>
                    <a:pt x="100" y="73"/>
                  </a:lnTo>
                  <a:lnTo>
                    <a:pt x="94" y="75"/>
                  </a:lnTo>
                  <a:lnTo>
                    <a:pt x="89" y="77"/>
                  </a:lnTo>
                  <a:lnTo>
                    <a:pt x="77" y="78"/>
                  </a:lnTo>
                  <a:lnTo>
                    <a:pt x="66" y="77"/>
                  </a:lnTo>
                  <a:lnTo>
                    <a:pt x="56" y="71"/>
                  </a:lnTo>
                  <a:lnTo>
                    <a:pt x="48" y="66"/>
                  </a:lnTo>
                  <a:lnTo>
                    <a:pt x="41" y="56"/>
                  </a:lnTo>
                  <a:lnTo>
                    <a:pt x="38" y="52"/>
                  </a:lnTo>
                  <a:lnTo>
                    <a:pt x="37" y="46"/>
                  </a:lnTo>
                  <a:lnTo>
                    <a:pt x="37" y="46"/>
                  </a:lnTo>
                  <a:lnTo>
                    <a:pt x="25" y="42"/>
                  </a:lnTo>
                  <a:lnTo>
                    <a:pt x="14" y="39"/>
                  </a:lnTo>
                  <a:lnTo>
                    <a:pt x="10" y="38"/>
                  </a:lnTo>
                  <a:lnTo>
                    <a:pt x="6" y="33"/>
                  </a:lnTo>
                  <a:lnTo>
                    <a:pt x="1" y="31"/>
                  </a:lnTo>
                  <a:lnTo>
                    <a:pt x="0" y="25"/>
                  </a:lnTo>
                  <a:lnTo>
                    <a:pt x="0" y="25"/>
                  </a:lnTo>
                  <a:lnTo>
                    <a:pt x="34" y="32"/>
                  </a:lnTo>
                  <a:lnTo>
                    <a:pt x="51" y="35"/>
                  </a:lnTo>
                  <a:lnTo>
                    <a:pt x="66" y="35"/>
                  </a:lnTo>
                  <a:lnTo>
                    <a:pt x="66" y="35"/>
                  </a:lnTo>
                  <a:lnTo>
                    <a:pt x="82" y="32"/>
                  </a:lnTo>
                  <a:lnTo>
                    <a:pt x="94" y="29"/>
                  </a:lnTo>
                  <a:lnTo>
                    <a:pt x="107" y="23"/>
                  </a:lnTo>
                  <a:lnTo>
                    <a:pt x="118" y="16"/>
                  </a:lnTo>
                  <a:lnTo>
                    <a:pt x="118" y="16"/>
                  </a:lnTo>
                  <a:lnTo>
                    <a:pt x="121" y="9"/>
                  </a:lnTo>
                  <a:lnTo>
                    <a:pt x="124" y="7"/>
                  </a:lnTo>
                  <a:lnTo>
                    <a:pt x="128" y="2"/>
                  </a:lnTo>
                  <a:lnTo>
                    <a:pt x="132" y="1"/>
                  </a:lnTo>
                  <a:lnTo>
                    <a:pt x="136" y="0"/>
                  </a:lnTo>
                  <a:lnTo>
                    <a:pt x="140" y="1"/>
                  </a:lnTo>
                  <a:lnTo>
                    <a:pt x="145" y="5"/>
                  </a:lnTo>
                  <a:lnTo>
                    <a:pt x="145" y="5"/>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cs typeface="+mn-ea"/>
                <a:sym typeface="+mn-lt"/>
              </a:endParaRPr>
            </a:p>
          </p:txBody>
        </p:sp>
        <p:sp>
          <p:nvSpPr>
            <p:cNvPr id="23" name="Freeform 165"/>
            <p:cNvSpPr>
              <a:spLocks noEditPoints="1"/>
            </p:cNvSpPr>
            <p:nvPr/>
          </p:nvSpPr>
          <p:spPr bwMode="auto">
            <a:xfrm>
              <a:off x="4670426" y="487363"/>
              <a:ext cx="55563" cy="69850"/>
            </a:xfrm>
            <a:custGeom>
              <a:avLst/>
              <a:gdLst/>
              <a:ahLst/>
              <a:cxnLst>
                <a:cxn ang="0">
                  <a:pos x="103" y="30"/>
                </a:cxn>
                <a:cxn ang="0">
                  <a:pos x="106" y="59"/>
                </a:cxn>
                <a:cxn ang="0">
                  <a:pos x="101" y="86"/>
                </a:cxn>
                <a:cxn ang="0">
                  <a:pos x="88" y="107"/>
                </a:cxn>
                <a:cxn ang="0">
                  <a:pos x="74" y="125"/>
                </a:cxn>
                <a:cxn ang="0">
                  <a:pos x="43" y="133"/>
                </a:cxn>
                <a:cxn ang="0">
                  <a:pos x="22" y="129"/>
                </a:cxn>
                <a:cxn ang="0">
                  <a:pos x="8" y="114"/>
                </a:cxn>
                <a:cxn ang="0">
                  <a:pos x="0" y="93"/>
                </a:cxn>
                <a:cxn ang="0">
                  <a:pos x="0" y="69"/>
                </a:cxn>
                <a:cxn ang="0">
                  <a:pos x="5" y="44"/>
                </a:cxn>
                <a:cxn ang="0">
                  <a:pos x="18" y="22"/>
                </a:cxn>
                <a:cxn ang="0">
                  <a:pos x="36" y="8"/>
                </a:cxn>
                <a:cxn ang="0">
                  <a:pos x="45" y="6"/>
                </a:cxn>
                <a:cxn ang="0">
                  <a:pos x="64" y="0"/>
                </a:cxn>
                <a:cxn ang="0">
                  <a:pos x="70" y="0"/>
                </a:cxn>
                <a:cxn ang="0">
                  <a:pos x="78" y="4"/>
                </a:cxn>
                <a:cxn ang="0">
                  <a:pos x="94" y="22"/>
                </a:cxn>
                <a:cxn ang="0">
                  <a:pos x="103" y="30"/>
                </a:cxn>
                <a:cxn ang="0">
                  <a:pos x="49" y="15"/>
                </a:cxn>
                <a:cxn ang="0">
                  <a:pos x="42" y="20"/>
                </a:cxn>
                <a:cxn ang="0">
                  <a:pos x="28" y="35"/>
                </a:cxn>
                <a:cxn ang="0">
                  <a:pos x="18" y="55"/>
                </a:cxn>
                <a:cxn ang="0">
                  <a:pos x="12" y="76"/>
                </a:cxn>
                <a:cxn ang="0">
                  <a:pos x="12" y="86"/>
                </a:cxn>
                <a:cxn ang="0">
                  <a:pos x="16" y="100"/>
                </a:cxn>
                <a:cxn ang="0">
                  <a:pos x="26" y="111"/>
                </a:cxn>
                <a:cxn ang="0">
                  <a:pos x="40" y="118"/>
                </a:cxn>
                <a:cxn ang="0">
                  <a:pos x="54" y="118"/>
                </a:cxn>
                <a:cxn ang="0">
                  <a:pos x="60" y="117"/>
                </a:cxn>
                <a:cxn ang="0">
                  <a:pos x="73" y="108"/>
                </a:cxn>
                <a:cxn ang="0">
                  <a:pos x="81" y="97"/>
                </a:cxn>
                <a:cxn ang="0">
                  <a:pos x="88" y="81"/>
                </a:cxn>
                <a:cxn ang="0">
                  <a:pos x="92" y="66"/>
                </a:cxn>
                <a:cxn ang="0">
                  <a:pos x="92" y="51"/>
                </a:cxn>
                <a:cxn ang="0">
                  <a:pos x="88" y="35"/>
                </a:cxn>
                <a:cxn ang="0">
                  <a:pos x="78" y="24"/>
                </a:cxn>
                <a:cxn ang="0">
                  <a:pos x="71" y="18"/>
                </a:cxn>
                <a:cxn ang="0">
                  <a:pos x="59" y="18"/>
                </a:cxn>
                <a:cxn ang="0">
                  <a:pos x="49" y="15"/>
                </a:cxn>
              </a:cxnLst>
              <a:rect l="0" t="0" r="r" b="b"/>
              <a:pathLst>
                <a:path w="106" h="133">
                  <a:moveTo>
                    <a:pt x="103" y="30"/>
                  </a:moveTo>
                  <a:lnTo>
                    <a:pt x="103" y="30"/>
                  </a:lnTo>
                  <a:lnTo>
                    <a:pt x="106" y="45"/>
                  </a:lnTo>
                  <a:lnTo>
                    <a:pt x="106" y="59"/>
                  </a:lnTo>
                  <a:lnTo>
                    <a:pt x="105" y="73"/>
                  </a:lnTo>
                  <a:lnTo>
                    <a:pt x="101" y="86"/>
                  </a:lnTo>
                  <a:lnTo>
                    <a:pt x="94" y="97"/>
                  </a:lnTo>
                  <a:lnTo>
                    <a:pt x="88" y="107"/>
                  </a:lnTo>
                  <a:lnTo>
                    <a:pt x="74" y="125"/>
                  </a:lnTo>
                  <a:lnTo>
                    <a:pt x="74" y="125"/>
                  </a:lnTo>
                  <a:lnTo>
                    <a:pt x="57" y="131"/>
                  </a:lnTo>
                  <a:lnTo>
                    <a:pt x="43" y="133"/>
                  </a:lnTo>
                  <a:lnTo>
                    <a:pt x="32" y="132"/>
                  </a:lnTo>
                  <a:lnTo>
                    <a:pt x="22" y="129"/>
                  </a:lnTo>
                  <a:lnTo>
                    <a:pt x="14" y="122"/>
                  </a:lnTo>
                  <a:lnTo>
                    <a:pt x="8" y="114"/>
                  </a:lnTo>
                  <a:lnTo>
                    <a:pt x="2" y="104"/>
                  </a:lnTo>
                  <a:lnTo>
                    <a:pt x="0" y="93"/>
                  </a:lnTo>
                  <a:lnTo>
                    <a:pt x="0" y="81"/>
                  </a:lnTo>
                  <a:lnTo>
                    <a:pt x="0" y="69"/>
                  </a:lnTo>
                  <a:lnTo>
                    <a:pt x="2" y="56"/>
                  </a:lnTo>
                  <a:lnTo>
                    <a:pt x="5" y="44"/>
                  </a:lnTo>
                  <a:lnTo>
                    <a:pt x="11" y="34"/>
                  </a:lnTo>
                  <a:lnTo>
                    <a:pt x="18" y="22"/>
                  </a:lnTo>
                  <a:lnTo>
                    <a:pt x="26" y="14"/>
                  </a:lnTo>
                  <a:lnTo>
                    <a:pt x="36" y="8"/>
                  </a:lnTo>
                  <a:lnTo>
                    <a:pt x="36" y="8"/>
                  </a:lnTo>
                  <a:lnTo>
                    <a:pt x="45" y="6"/>
                  </a:lnTo>
                  <a:lnTo>
                    <a:pt x="54" y="3"/>
                  </a:lnTo>
                  <a:lnTo>
                    <a:pt x="64" y="0"/>
                  </a:lnTo>
                  <a:lnTo>
                    <a:pt x="70" y="0"/>
                  </a:lnTo>
                  <a:lnTo>
                    <a:pt x="70" y="0"/>
                  </a:lnTo>
                  <a:lnTo>
                    <a:pt x="74" y="1"/>
                  </a:lnTo>
                  <a:lnTo>
                    <a:pt x="78" y="4"/>
                  </a:lnTo>
                  <a:lnTo>
                    <a:pt x="85" y="13"/>
                  </a:lnTo>
                  <a:lnTo>
                    <a:pt x="94" y="22"/>
                  </a:lnTo>
                  <a:lnTo>
                    <a:pt x="98" y="25"/>
                  </a:lnTo>
                  <a:lnTo>
                    <a:pt x="103" y="30"/>
                  </a:lnTo>
                  <a:lnTo>
                    <a:pt x="103" y="30"/>
                  </a:lnTo>
                  <a:close/>
                  <a:moveTo>
                    <a:pt x="49" y="15"/>
                  </a:moveTo>
                  <a:lnTo>
                    <a:pt x="49" y="15"/>
                  </a:lnTo>
                  <a:lnTo>
                    <a:pt x="42" y="20"/>
                  </a:lnTo>
                  <a:lnTo>
                    <a:pt x="35" y="27"/>
                  </a:lnTo>
                  <a:lnTo>
                    <a:pt x="28" y="35"/>
                  </a:lnTo>
                  <a:lnTo>
                    <a:pt x="22" y="45"/>
                  </a:lnTo>
                  <a:lnTo>
                    <a:pt x="18" y="55"/>
                  </a:lnTo>
                  <a:lnTo>
                    <a:pt x="14" y="66"/>
                  </a:lnTo>
                  <a:lnTo>
                    <a:pt x="12" y="76"/>
                  </a:lnTo>
                  <a:lnTo>
                    <a:pt x="12" y="86"/>
                  </a:lnTo>
                  <a:lnTo>
                    <a:pt x="12" y="86"/>
                  </a:lnTo>
                  <a:lnTo>
                    <a:pt x="14" y="93"/>
                  </a:lnTo>
                  <a:lnTo>
                    <a:pt x="16" y="100"/>
                  </a:lnTo>
                  <a:lnTo>
                    <a:pt x="21" y="105"/>
                  </a:lnTo>
                  <a:lnTo>
                    <a:pt x="26" y="111"/>
                  </a:lnTo>
                  <a:lnTo>
                    <a:pt x="33" y="115"/>
                  </a:lnTo>
                  <a:lnTo>
                    <a:pt x="40" y="118"/>
                  </a:lnTo>
                  <a:lnTo>
                    <a:pt x="47" y="119"/>
                  </a:lnTo>
                  <a:lnTo>
                    <a:pt x="54" y="118"/>
                  </a:lnTo>
                  <a:lnTo>
                    <a:pt x="54" y="118"/>
                  </a:lnTo>
                  <a:lnTo>
                    <a:pt x="60" y="117"/>
                  </a:lnTo>
                  <a:lnTo>
                    <a:pt x="67" y="112"/>
                  </a:lnTo>
                  <a:lnTo>
                    <a:pt x="73" y="108"/>
                  </a:lnTo>
                  <a:lnTo>
                    <a:pt x="77" y="103"/>
                  </a:lnTo>
                  <a:lnTo>
                    <a:pt x="81" y="97"/>
                  </a:lnTo>
                  <a:lnTo>
                    <a:pt x="85" y="90"/>
                  </a:lnTo>
                  <a:lnTo>
                    <a:pt x="88" y="81"/>
                  </a:lnTo>
                  <a:lnTo>
                    <a:pt x="91" y="74"/>
                  </a:lnTo>
                  <a:lnTo>
                    <a:pt x="92" y="66"/>
                  </a:lnTo>
                  <a:lnTo>
                    <a:pt x="92" y="58"/>
                  </a:lnTo>
                  <a:lnTo>
                    <a:pt x="92" y="51"/>
                  </a:lnTo>
                  <a:lnTo>
                    <a:pt x="91" y="42"/>
                  </a:lnTo>
                  <a:lnTo>
                    <a:pt x="88" y="35"/>
                  </a:lnTo>
                  <a:lnTo>
                    <a:pt x="84" y="30"/>
                  </a:lnTo>
                  <a:lnTo>
                    <a:pt x="78" y="24"/>
                  </a:lnTo>
                  <a:lnTo>
                    <a:pt x="71" y="18"/>
                  </a:lnTo>
                  <a:lnTo>
                    <a:pt x="71" y="18"/>
                  </a:lnTo>
                  <a:lnTo>
                    <a:pt x="64" y="20"/>
                  </a:lnTo>
                  <a:lnTo>
                    <a:pt x="59" y="18"/>
                  </a:lnTo>
                  <a:lnTo>
                    <a:pt x="49" y="15"/>
                  </a:lnTo>
                  <a:lnTo>
                    <a:pt x="49" y="15"/>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cs typeface="+mn-ea"/>
                <a:sym typeface="+mn-lt"/>
              </a:endParaRPr>
            </a:p>
          </p:txBody>
        </p:sp>
        <p:sp>
          <p:nvSpPr>
            <p:cNvPr id="24" name="Freeform 166"/>
            <p:cNvSpPr>
              <a:spLocks noEditPoints="1"/>
            </p:cNvSpPr>
            <p:nvPr/>
          </p:nvSpPr>
          <p:spPr bwMode="auto">
            <a:xfrm>
              <a:off x="4695826" y="563563"/>
              <a:ext cx="30163" cy="30163"/>
            </a:xfrm>
            <a:custGeom>
              <a:avLst/>
              <a:gdLst/>
              <a:ahLst/>
              <a:cxnLst>
                <a:cxn ang="0">
                  <a:pos x="49" y="0"/>
                </a:cxn>
                <a:cxn ang="0">
                  <a:pos x="49" y="0"/>
                </a:cxn>
                <a:cxn ang="0">
                  <a:pos x="53" y="6"/>
                </a:cxn>
                <a:cxn ang="0">
                  <a:pos x="55" y="11"/>
                </a:cxn>
                <a:cxn ang="0">
                  <a:pos x="55" y="18"/>
                </a:cxn>
                <a:cxn ang="0">
                  <a:pos x="55" y="26"/>
                </a:cxn>
                <a:cxn ang="0">
                  <a:pos x="53" y="31"/>
                </a:cxn>
                <a:cxn ang="0">
                  <a:pos x="51" y="37"/>
                </a:cxn>
                <a:cxn ang="0">
                  <a:pos x="48" y="42"/>
                </a:cxn>
                <a:cxn ang="0">
                  <a:pos x="44" y="48"/>
                </a:cxn>
                <a:cxn ang="0">
                  <a:pos x="39" y="52"/>
                </a:cxn>
                <a:cxn ang="0">
                  <a:pos x="35" y="55"/>
                </a:cxn>
                <a:cxn ang="0">
                  <a:pos x="30" y="58"/>
                </a:cxn>
                <a:cxn ang="0">
                  <a:pos x="24" y="59"/>
                </a:cxn>
                <a:cxn ang="0">
                  <a:pos x="18" y="59"/>
                </a:cxn>
                <a:cxn ang="0">
                  <a:pos x="13" y="58"/>
                </a:cxn>
                <a:cxn ang="0">
                  <a:pos x="7" y="55"/>
                </a:cxn>
                <a:cxn ang="0">
                  <a:pos x="3" y="51"/>
                </a:cxn>
                <a:cxn ang="0">
                  <a:pos x="3" y="51"/>
                </a:cxn>
                <a:cxn ang="0">
                  <a:pos x="0" y="38"/>
                </a:cxn>
                <a:cxn ang="0">
                  <a:pos x="2" y="28"/>
                </a:cxn>
                <a:cxn ang="0">
                  <a:pos x="6" y="20"/>
                </a:cxn>
                <a:cxn ang="0">
                  <a:pos x="11" y="13"/>
                </a:cxn>
                <a:cxn ang="0">
                  <a:pos x="20" y="9"/>
                </a:cxn>
                <a:cxn ang="0">
                  <a:pos x="28" y="4"/>
                </a:cxn>
                <a:cxn ang="0">
                  <a:pos x="39" y="2"/>
                </a:cxn>
                <a:cxn ang="0">
                  <a:pos x="49" y="0"/>
                </a:cxn>
                <a:cxn ang="0">
                  <a:pos x="49" y="0"/>
                </a:cxn>
                <a:cxn ang="0">
                  <a:pos x="18" y="47"/>
                </a:cxn>
                <a:cxn ang="0">
                  <a:pos x="18" y="47"/>
                </a:cxn>
                <a:cxn ang="0">
                  <a:pos x="24" y="47"/>
                </a:cxn>
                <a:cxn ang="0">
                  <a:pos x="30" y="44"/>
                </a:cxn>
                <a:cxn ang="0">
                  <a:pos x="34" y="40"/>
                </a:cxn>
                <a:cxn ang="0">
                  <a:pos x="37" y="34"/>
                </a:cxn>
                <a:cxn ang="0">
                  <a:pos x="39" y="28"/>
                </a:cxn>
                <a:cxn ang="0">
                  <a:pos x="39" y="23"/>
                </a:cxn>
                <a:cxn ang="0">
                  <a:pos x="39" y="17"/>
                </a:cxn>
                <a:cxn ang="0">
                  <a:pos x="38" y="14"/>
                </a:cxn>
                <a:cxn ang="0">
                  <a:pos x="38" y="14"/>
                </a:cxn>
                <a:cxn ang="0">
                  <a:pos x="27" y="18"/>
                </a:cxn>
                <a:cxn ang="0">
                  <a:pos x="23" y="23"/>
                </a:cxn>
                <a:cxn ang="0">
                  <a:pos x="18" y="27"/>
                </a:cxn>
                <a:cxn ang="0">
                  <a:pos x="16" y="31"/>
                </a:cxn>
                <a:cxn ang="0">
                  <a:pos x="14" y="37"/>
                </a:cxn>
                <a:cxn ang="0">
                  <a:pos x="14" y="42"/>
                </a:cxn>
                <a:cxn ang="0">
                  <a:pos x="18" y="47"/>
                </a:cxn>
                <a:cxn ang="0">
                  <a:pos x="18" y="47"/>
                </a:cxn>
              </a:cxnLst>
              <a:rect l="0" t="0" r="r" b="b"/>
              <a:pathLst>
                <a:path w="55" h="59">
                  <a:moveTo>
                    <a:pt x="49" y="0"/>
                  </a:moveTo>
                  <a:lnTo>
                    <a:pt x="49" y="0"/>
                  </a:lnTo>
                  <a:lnTo>
                    <a:pt x="53" y="6"/>
                  </a:lnTo>
                  <a:lnTo>
                    <a:pt x="55" y="11"/>
                  </a:lnTo>
                  <a:lnTo>
                    <a:pt x="55" y="18"/>
                  </a:lnTo>
                  <a:lnTo>
                    <a:pt x="55" y="26"/>
                  </a:lnTo>
                  <a:lnTo>
                    <a:pt x="53" y="31"/>
                  </a:lnTo>
                  <a:lnTo>
                    <a:pt x="51" y="37"/>
                  </a:lnTo>
                  <a:lnTo>
                    <a:pt x="48" y="42"/>
                  </a:lnTo>
                  <a:lnTo>
                    <a:pt x="44" y="48"/>
                  </a:lnTo>
                  <a:lnTo>
                    <a:pt x="39" y="52"/>
                  </a:lnTo>
                  <a:lnTo>
                    <a:pt x="35" y="55"/>
                  </a:lnTo>
                  <a:lnTo>
                    <a:pt x="30" y="58"/>
                  </a:lnTo>
                  <a:lnTo>
                    <a:pt x="24" y="59"/>
                  </a:lnTo>
                  <a:lnTo>
                    <a:pt x="18" y="59"/>
                  </a:lnTo>
                  <a:lnTo>
                    <a:pt x="13" y="58"/>
                  </a:lnTo>
                  <a:lnTo>
                    <a:pt x="7" y="55"/>
                  </a:lnTo>
                  <a:lnTo>
                    <a:pt x="3" y="51"/>
                  </a:lnTo>
                  <a:lnTo>
                    <a:pt x="3" y="51"/>
                  </a:lnTo>
                  <a:lnTo>
                    <a:pt x="0" y="38"/>
                  </a:lnTo>
                  <a:lnTo>
                    <a:pt x="2" y="28"/>
                  </a:lnTo>
                  <a:lnTo>
                    <a:pt x="6" y="20"/>
                  </a:lnTo>
                  <a:lnTo>
                    <a:pt x="11" y="13"/>
                  </a:lnTo>
                  <a:lnTo>
                    <a:pt x="20" y="9"/>
                  </a:lnTo>
                  <a:lnTo>
                    <a:pt x="28" y="4"/>
                  </a:lnTo>
                  <a:lnTo>
                    <a:pt x="39" y="2"/>
                  </a:lnTo>
                  <a:lnTo>
                    <a:pt x="49" y="0"/>
                  </a:lnTo>
                  <a:lnTo>
                    <a:pt x="49" y="0"/>
                  </a:lnTo>
                  <a:close/>
                  <a:moveTo>
                    <a:pt x="18" y="47"/>
                  </a:moveTo>
                  <a:lnTo>
                    <a:pt x="18" y="47"/>
                  </a:lnTo>
                  <a:lnTo>
                    <a:pt x="24" y="47"/>
                  </a:lnTo>
                  <a:lnTo>
                    <a:pt x="30" y="44"/>
                  </a:lnTo>
                  <a:lnTo>
                    <a:pt x="34" y="40"/>
                  </a:lnTo>
                  <a:lnTo>
                    <a:pt x="37" y="34"/>
                  </a:lnTo>
                  <a:lnTo>
                    <a:pt x="39" y="28"/>
                  </a:lnTo>
                  <a:lnTo>
                    <a:pt x="39" y="23"/>
                  </a:lnTo>
                  <a:lnTo>
                    <a:pt x="39" y="17"/>
                  </a:lnTo>
                  <a:lnTo>
                    <a:pt x="38" y="14"/>
                  </a:lnTo>
                  <a:lnTo>
                    <a:pt x="38" y="14"/>
                  </a:lnTo>
                  <a:lnTo>
                    <a:pt x="27" y="18"/>
                  </a:lnTo>
                  <a:lnTo>
                    <a:pt x="23" y="23"/>
                  </a:lnTo>
                  <a:lnTo>
                    <a:pt x="18" y="27"/>
                  </a:lnTo>
                  <a:lnTo>
                    <a:pt x="16" y="31"/>
                  </a:lnTo>
                  <a:lnTo>
                    <a:pt x="14" y="37"/>
                  </a:lnTo>
                  <a:lnTo>
                    <a:pt x="14" y="42"/>
                  </a:lnTo>
                  <a:lnTo>
                    <a:pt x="18" y="47"/>
                  </a:lnTo>
                  <a:lnTo>
                    <a:pt x="18" y="47"/>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cs typeface="+mn-ea"/>
                <a:sym typeface="+mn-lt"/>
              </a:endParaRPr>
            </a:p>
          </p:txBody>
        </p:sp>
        <p:sp>
          <p:nvSpPr>
            <p:cNvPr id="25" name="Freeform 167"/>
            <p:cNvSpPr>
              <a:spLocks noEditPoints="1"/>
            </p:cNvSpPr>
            <p:nvPr/>
          </p:nvSpPr>
          <p:spPr bwMode="auto">
            <a:xfrm>
              <a:off x="4473576" y="44150"/>
              <a:ext cx="1346200" cy="858838"/>
            </a:xfrm>
            <a:custGeom>
              <a:avLst/>
              <a:gdLst/>
              <a:ahLst/>
              <a:cxnLst>
                <a:cxn ang="0">
                  <a:pos x="1792" y="826"/>
                </a:cxn>
                <a:cxn ang="0">
                  <a:pos x="2158" y="1035"/>
                </a:cxn>
                <a:cxn ang="0">
                  <a:pos x="2241" y="1594"/>
                </a:cxn>
                <a:cxn ang="0">
                  <a:pos x="37" y="1504"/>
                </a:cxn>
                <a:cxn ang="0">
                  <a:pos x="372" y="1148"/>
                </a:cxn>
                <a:cxn ang="0">
                  <a:pos x="594" y="753"/>
                </a:cxn>
                <a:cxn ang="0">
                  <a:pos x="920" y="1172"/>
                </a:cxn>
                <a:cxn ang="0">
                  <a:pos x="1108" y="1205"/>
                </a:cxn>
                <a:cxn ang="0">
                  <a:pos x="1372" y="761"/>
                </a:cxn>
                <a:cxn ang="0">
                  <a:pos x="1036" y="577"/>
                </a:cxn>
                <a:cxn ang="0">
                  <a:pos x="1234" y="117"/>
                </a:cxn>
                <a:cxn ang="0">
                  <a:pos x="2099" y="348"/>
                </a:cxn>
                <a:cxn ang="0">
                  <a:pos x="1434" y="496"/>
                </a:cxn>
                <a:cxn ang="0">
                  <a:pos x="1594" y="393"/>
                </a:cxn>
                <a:cxn ang="0">
                  <a:pos x="1889" y="352"/>
                </a:cxn>
                <a:cxn ang="0">
                  <a:pos x="1782" y="84"/>
                </a:cxn>
                <a:cxn ang="0">
                  <a:pos x="1432" y="37"/>
                </a:cxn>
                <a:cxn ang="0">
                  <a:pos x="1027" y="549"/>
                </a:cxn>
                <a:cxn ang="0">
                  <a:pos x="1386" y="719"/>
                </a:cxn>
                <a:cxn ang="0">
                  <a:pos x="1147" y="446"/>
                </a:cxn>
                <a:cxn ang="0">
                  <a:pos x="1626" y="115"/>
                </a:cxn>
                <a:cxn ang="0">
                  <a:pos x="1167" y="462"/>
                </a:cxn>
                <a:cxn ang="0">
                  <a:pos x="1926" y="469"/>
                </a:cxn>
                <a:cxn ang="0">
                  <a:pos x="2042" y="489"/>
                </a:cxn>
                <a:cxn ang="0">
                  <a:pos x="1869" y="651"/>
                </a:cxn>
                <a:cxn ang="0">
                  <a:pos x="1575" y="417"/>
                </a:cxn>
                <a:cxn ang="0">
                  <a:pos x="1348" y="612"/>
                </a:cxn>
                <a:cxn ang="0">
                  <a:pos x="511" y="772"/>
                </a:cxn>
                <a:cxn ang="0">
                  <a:pos x="497" y="827"/>
                </a:cxn>
                <a:cxn ang="0">
                  <a:pos x="1539" y="812"/>
                </a:cxn>
                <a:cxn ang="0">
                  <a:pos x="1762" y="865"/>
                </a:cxn>
                <a:cxn ang="0">
                  <a:pos x="548" y="830"/>
                </a:cxn>
                <a:cxn ang="0">
                  <a:pos x="1390" y="979"/>
                </a:cxn>
                <a:cxn ang="0">
                  <a:pos x="1860" y="851"/>
                </a:cxn>
                <a:cxn ang="0">
                  <a:pos x="645" y="1102"/>
                </a:cxn>
                <a:cxn ang="0">
                  <a:pos x="1862" y="924"/>
                </a:cxn>
                <a:cxn ang="0">
                  <a:pos x="1222" y="1061"/>
                </a:cxn>
                <a:cxn ang="0">
                  <a:pos x="1276" y="1206"/>
                </a:cxn>
                <a:cxn ang="0">
                  <a:pos x="1379" y="988"/>
                </a:cxn>
                <a:cxn ang="0">
                  <a:pos x="1962" y="936"/>
                </a:cxn>
                <a:cxn ang="0">
                  <a:pos x="2028" y="1021"/>
                </a:cxn>
                <a:cxn ang="0">
                  <a:pos x="2026" y="1226"/>
                </a:cxn>
                <a:cxn ang="0">
                  <a:pos x="1647" y="1070"/>
                </a:cxn>
                <a:cxn ang="0">
                  <a:pos x="2092" y="1261"/>
                </a:cxn>
                <a:cxn ang="0">
                  <a:pos x="2105" y="1073"/>
                </a:cxn>
                <a:cxn ang="0">
                  <a:pos x="1582" y="1269"/>
                </a:cxn>
                <a:cxn ang="0">
                  <a:pos x="1712" y="1184"/>
                </a:cxn>
                <a:cxn ang="0">
                  <a:pos x="895" y="1279"/>
                </a:cxn>
                <a:cxn ang="0">
                  <a:pos x="879" y="1160"/>
                </a:cxn>
                <a:cxn ang="0">
                  <a:pos x="386" y="1163"/>
                </a:cxn>
                <a:cxn ang="0">
                  <a:pos x="396" y="1202"/>
                </a:cxn>
                <a:cxn ang="0">
                  <a:pos x="732" y="1234"/>
                </a:cxn>
                <a:cxn ang="0">
                  <a:pos x="1522" y="1382"/>
                </a:cxn>
                <a:cxn ang="0">
                  <a:pos x="1358" y="1306"/>
                </a:cxn>
                <a:cxn ang="0">
                  <a:pos x="1393" y="1213"/>
                </a:cxn>
                <a:cxn ang="0">
                  <a:pos x="2203" y="1252"/>
                </a:cxn>
                <a:cxn ang="0">
                  <a:pos x="867" y="1325"/>
                </a:cxn>
                <a:cxn ang="0">
                  <a:pos x="240" y="1387"/>
                </a:cxn>
                <a:cxn ang="0">
                  <a:pos x="363" y="1546"/>
                </a:cxn>
                <a:cxn ang="0">
                  <a:pos x="2529" y="1536"/>
                </a:cxn>
                <a:cxn ang="0">
                  <a:pos x="1720" y="1543"/>
                </a:cxn>
                <a:cxn ang="0">
                  <a:pos x="370" y="1499"/>
                </a:cxn>
                <a:cxn ang="0">
                  <a:pos x="840" y="1441"/>
                </a:cxn>
              </a:cxnLst>
              <a:rect l="0" t="0" r="r" b="b"/>
              <a:pathLst>
                <a:path w="2543" h="1623">
                  <a:moveTo>
                    <a:pt x="2026" y="500"/>
                  </a:moveTo>
                  <a:lnTo>
                    <a:pt x="2026" y="500"/>
                  </a:lnTo>
                  <a:lnTo>
                    <a:pt x="2039" y="507"/>
                  </a:lnTo>
                  <a:lnTo>
                    <a:pt x="2051" y="514"/>
                  </a:lnTo>
                  <a:lnTo>
                    <a:pt x="2058" y="515"/>
                  </a:lnTo>
                  <a:lnTo>
                    <a:pt x="2067" y="517"/>
                  </a:lnTo>
                  <a:lnTo>
                    <a:pt x="2074" y="517"/>
                  </a:lnTo>
                  <a:lnTo>
                    <a:pt x="2081" y="517"/>
                  </a:lnTo>
                  <a:lnTo>
                    <a:pt x="2081" y="517"/>
                  </a:lnTo>
                  <a:lnTo>
                    <a:pt x="2085" y="515"/>
                  </a:lnTo>
                  <a:lnTo>
                    <a:pt x="2089" y="512"/>
                  </a:lnTo>
                  <a:lnTo>
                    <a:pt x="2098" y="507"/>
                  </a:lnTo>
                  <a:lnTo>
                    <a:pt x="2103" y="504"/>
                  </a:lnTo>
                  <a:lnTo>
                    <a:pt x="2108" y="503"/>
                  </a:lnTo>
                  <a:lnTo>
                    <a:pt x="2112" y="504"/>
                  </a:lnTo>
                  <a:lnTo>
                    <a:pt x="2117" y="505"/>
                  </a:lnTo>
                  <a:lnTo>
                    <a:pt x="2117" y="505"/>
                  </a:lnTo>
                  <a:lnTo>
                    <a:pt x="2117" y="510"/>
                  </a:lnTo>
                  <a:lnTo>
                    <a:pt x="2119" y="511"/>
                  </a:lnTo>
                  <a:lnTo>
                    <a:pt x="2120" y="511"/>
                  </a:lnTo>
                  <a:lnTo>
                    <a:pt x="2120" y="511"/>
                  </a:lnTo>
                  <a:lnTo>
                    <a:pt x="2108" y="531"/>
                  </a:lnTo>
                  <a:lnTo>
                    <a:pt x="2093" y="552"/>
                  </a:lnTo>
                  <a:lnTo>
                    <a:pt x="2078" y="571"/>
                  </a:lnTo>
                  <a:lnTo>
                    <a:pt x="2070" y="581"/>
                  </a:lnTo>
                  <a:lnTo>
                    <a:pt x="2061" y="588"/>
                  </a:lnTo>
                  <a:lnTo>
                    <a:pt x="2061" y="588"/>
                  </a:lnTo>
                  <a:lnTo>
                    <a:pt x="2053" y="594"/>
                  </a:lnTo>
                  <a:lnTo>
                    <a:pt x="2040" y="597"/>
                  </a:lnTo>
                  <a:lnTo>
                    <a:pt x="2015" y="604"/>
                  </a:lnTo>
                  <a:lnTo>
                    <a:pt x="2015" y="604"/>
                  </a:lnTo>
                  <a:lnTo>
                    <a:pt x="2008" y="616"/>
                  </a:lnTo>
                  <a:lnTo>
                    <a:pt x="1998" y="629"/>
                  </a:lnTo>
                  <a:lnTo>
                    <a:pt x="1987" y="640"/>
                  </a:lnTo>
                  <a:lnTo>
                    <a:pt x="1973" y="649"/>
                  </a:lnTo>
                  <a:lnTo>
                    <a:pt x="1957" y="657"/>
                  </a:lnTo>
                  <a:lnTo>
                    <a:pt x="1940" y="661"/>
                  </a:lnTo>
                  <a:lnTo>
                    <a:pt x="1932" y="663"/>
                  </a:lnTo>
                  <a:lnTo>
                    <a:pt x="1922" y="663"/>
                  </a:lnTo>
                  <a:lnTo>
                    <a:pt x="1914" y="661"/>
                  </a:lnTo>
                  <a:lnTo>
                    <a:pt x="1904" y="660"/>
                  </a:lnTo>
                  <a:lnTo>
                    <a:pt x="1904" y="660"/>
                  </a:lnTo>
                  <a:lnTo>
                    <a:pt x="1905" y="664"/>
                  </a:lnTo>
                  <a:lnTo>
                    <a:pt x="1908" y="667"/>
                  </a:lnTo>
                  <a:lnTo>
                    <a:pt x="1917" y="671"/>
                  </a:lnTo>
                  <a:lnTo>
                    <a:pt x="1921" y="674"/>
                  </a:lnTo>
                  <a:lnTo>
                    <a:pt x="1925" y="677"/>
                  </a:lnTo>
                  <a:lnTo>
                    <a:pt x="1928" y="681"/>
                  </a:lnTo>
                  <a:lnTo>
                    <a:pt x="1929" y="687"/>
                  </a:lnTo>
                  <a:lnTo>
                    <a:pt x="1929" y="687"/>
                  </a:lnTo>
                  <a:lnTo>
                    <a:pt x="1910" y="695"/>
                  </a:lnTo>
                  <a:lnTo>
                    <a:pt x="1889" y="702"/>
                  </a:lnTo>
                  <a:lnTo>
                    <a:pt x="1867" y="708"/>
                  </a:lnTo>
                  <a:lnTo>
                    <a:pt x="1845" y="712"/>
                  </a:lnTo>
                  <a:lnTo>
                    <a:pt x="1845" y="712"/>
                  </a:lnTo>
                  <a:lnTo>
                    <a:pt x="1825" y="734"/>
                  </a:lnTo>
                  <a:lnTo>
                    <a:pt x="1806" y="755"/>
                  </a:lnTo>
                  <a:lnTo>
                    <a:pt x="1765" y="796"/>
                  </a:lnTo>
                  <a:lnTo>
                    <a:pt x="1765" y="796"/>
                  </a:lnTo>
                  <a:lnTo>
                    <a:pt x="1759" y="797"/>
                  </a:lnTo>
                  <a:lnTo>
                    <a:pt x="1755" y="799"/>
                  </a:lnTo>
                  <a:lnTo>
                    <a:pt x="1752" y="797"/>
                  </a:lnTo>
                  <a:lnTo>
                    <a:pt x="1752" y="797"/>
                  </a:lnTo>
                  <a:lnTo>
                    <a:pt x="1761" y="805"/>
                  </a:lnTo>
                  <a:lnTo>
                    <a:pt x="1769" y="809"/>
                  </a:lnTo>
                  <a:lnTo>
                    <a:pt x="1778" y="810"/>
                  </a:lnTo>
                  <a:lnTo>
                    <a:pt x="1789" y="812"/>
                  </a:lnTo>
                  <a:lnTo>
                    <a:pt x="1789" y="812"/>
                  </a:lnTo>
                  <a:lnTo>
                    <a:pt x="1789" y="816"/>
                  </a:lnTo>
                  <a:lnTo>
                    <a:pt x="1790" y="819"/>
                  </a:lnTo>
                  <a:lnTo>
                    <a:pt x="1792" y="821"/>
                  </a:lnTo>
                  <a:lnTo>
                    <a:pt x="1792" y="826"/>
                  </a:lnTo>
                  <a:lnTo>
                    <a:pt x="1792" y="826"/>
                  </a:lnTo>
                  <a:lnTo>
                    <a:pt x="1813" y="827"/>
                  </a:lnTo>
                  <a:lnTo>
                    <a:pt x="1838" y="830"/>
                  </a:lnTo>
                  <a:lnTo>
                    <a:pt x="1852" y="831"/>
                  </a:lnTo>
                  <a:lnTo>
                    <a:pt x="1865" y="835"/>
                  </a:lnTo>
                  <a:lnTo>
                    <a:pt x="1876" y="840"/>
                  </a:lnTo>
                  <a:lnTo>
                    <a:pt x="1886" y="845"/>
                  </a:lnTo>
                  <a:lnTo>
                    <a:pt x="1886" y="845"/>
                  </a:lnTo>
                  <a:lnTo>
                    <a:pt x="1893" y="845"/>
                  </a:lnTo>
                  <a:lnTo>
                    <a:pt x="1900" y="848"/>
                  </a:lnTo>
                  <a:lnTo>
                    <a:pt x="1905" y="849"/>
                  </a:lnTo>
                  <a:lnTo>
                    <a:pt x="1908" y="849"/>
                  </a:lnTo>
                  <a:lnTo>
                    <a:pt x="1911" y="849"/>
                  </a:lnTo>
                  <a:lnTo>
                    <a:pt x="1911" y="849"/>
                  </a:lnTo>
                  <a:lnTo>
                    <a:pt x="1922" y="859"/>
                  </a:lnTo>
                  <a:lnTo>
                    <a:pt x="1926" y="866"/>
                  </a:lnTo>
                  <a:lnTo>
                    <a:pt x="1931" y="873"/>
                  </a:lnTo>
                  <a:lnTo>
                    <a:pt x="1931" y="873"/>
                  </a:lnTo>
                  <a:lnTo>
                    <a:pt x="1940" y="868"/>
                  </a:lnTo>
                  <a:lnTo>
                    <a:pt x="1950" y="862"/>
                  </a:lnTo>
                  <a:lnTo>
                    <a:pt x="1962" y="858"/>
                  </a:lnTo>
                  <a:lnTo>
                    <a:pt x="1967" y="858"/>
                  </a:lnTo>
                  <a:lnTo>
                    <a:pt x="1973" y="858"/>
                  </a:lnTo>
                  <a:lnTo>
                    <a:pt x="1973" y="858"/>
                  </a:lnTo>
                  <a:lnTo>
                    <a:pt x="1974" y="872"/>
                  </a:lnTo>
                  <a:lnTo>
                    <a:pt x="1978" y="886"/>
                  </a:lnTo>
                  <a:lnTo>
                    <a:pt x="1984" y="899"/>
                  </a:lnTo>
                  <a:lnTo>
                    <a:pt x="1988" y="914"/>
                  </a:lnTo>
                  <a:lnTo>
                    <a:pt x="1988" y="914"/>
                  </a:lnTo>
                  <a:lnTo>
                    <a:pt x="2002" y="913"/>
                  </a:lnTo>
                  <a:lnTo>
                    <a:pt x="2015" y="911"/>
                  </a:lnTo>
                  <a:lnTo>
                    <a:pt x="2026" y="911"/>
                  </a:lnTo>
                  <a:lnTo>
                    <a:pt x="2033" y="911"/>
                  </a:lnTo>
                  <a:lnTo>
                    <a:pt x="2039" y="914"/>
                  </a:lnTo>
                  <a:lnTo>
                    <a:pt x="2039" y="914"/>
                  </a:lnTo>
                  <a:lnTo>
                    <a:pt x="2042" y="925"/>
                  </a:lnTo>
                  <a:lnTo>
                    <a:pt x="2043" y="936"/>
                  </a:lnTo>
                  <a:lnTo>
                    <a:pt x="2043" y="936"/>
                  </a:lnTo>
                  <a:lnTo>
                    <a:pt x="2043" y="938"/>
                  </a:lnTo>
                  <a:lnTo>
                    <a:pt x="2044" y="941"/>
                  </a:lnTo>
                  <a:lnTo>
                    <a:pt x="2049" y="942"/>
                  </a:lnTo>
                  <a:lnTo>
                    <a:pt x="2053" y="945"/>
                  </a:lnTo>
                  <a:lnTo>
                    <a:pt x="2054" y="946"/>
                  </a:lnTo>
                  <a:lnTo>
                    <a:pt x="2054" y="949"/>
                  </a:lnTo>
                  <a:lnTo>
                    <a:pt x="2054" y="949"/>
                  </a:lnTo>
                  <a:lnTo>
                    <a:pt x="2056" y="960"/>
                  </a:lnTo>
                  <a:lnTo>
                    <a:pt x="2054" y="966"/>
                  </a:lnTo>
                  <a:lnTo>
                    <a:pt x="2051" y="970"/>
                  </a:lnTo>
                  <a:lnTo>
                    <a:pt x="2051" y="970"/>
                  </a:lnTo>
                  <a:lnTo>
                    <a:pt x="2058" y="977"/>
                  </a:lnTo>
                  <a:lnTo>
                    <a:pt x="2061" y="983"/>
                  </a:lnTo>
                  <a:lnTo>
                    <a:pt x="2061" y="988"/>
                  </a:lnTo>
                  <a:lnTo>
                    <a:pt x="2061" y="988"/>
                  </a:lnTo>
                  <a:lnTo>
                    <a:pt x="2068" y="986"/>
                  </a:lnTo>
                  <a:lnTo>
                    <a:pt x="2075" y="981"/>
                  </a:lnTo>
                  <a:lnTo>
                    <a:pt x="2084" y="980"/>
                  </a:lnTo>
                  <a:lnTo>
                    <a:pt x="2092" y="979"/>
                  </a:lnTo>
                  <a:lnTo>
                    <a:pt x="2100" y="979"/>
                  </a:lnTo>
                  <a:lnTo>
                    <a:pt x="2109" y="980"/>
                  </a:lnTo>
                  <a:lnTo>
                    <a:pt x="2115" y="983"/>
                  </a:lnTo>
                  <a:lnTo>
                    <a:pt x="2120" y="988"/>
                  </a:lnTo>
                  <a:lnTo>
                    <a:pt x="2120" y="988"/>
                  </a:lnTo>
                  <a:lnTo>
                    <a:pt x="2116" y="1008"/>
                  </a:lnTo>
                  <a:lnTo>
                    <a:pt x="2113" y="1024"/>
                  </a:lnTo>
                  <a:lnTo>
                    <a:pt x="2113" y="1024"/>
                  </a:lnTo>
                  <a:lnTo>
                    <a:pt x="2117" y="1022"/>
                  </a:lnTo>
                  <a:lnTo>
                    <a:pt x="2124" y="1021"/>
                  </a:lnTo>
                  <a:lnTo>
                    <a:pt x="2130" y="1021"/>
                  </a:lnTo>
                  <a:lnTo>
                    <a:pt x="2137" y="1022"/>
                  </a:lnTo>
                  <a:lnTo>
                    <a:pt x="2143" y="1024"/>
                  </a:lnTo>
                  <a:lnTo>
                    <a:pt x="2148" y="1026"/>
                  </a:lnTo>
                  <a:lnTo>
                    <a:pt x="2154" y="1031"/>
                  </a:lnTo>
                  <a:lnTo>
                    <a:pt x="2158" y="1035"/>
                  </a:lnTo>
                  <a:lnTo>
                    <a:pt x="2158" y="1035"/>
                  </a:lnTo>
                  <a:lnTo>
                    <a:pt x="2155" y="1052"/>
                  </a:lnTo>
                  <a:lnTo>
                    <a:pt x="2154" y="1067"/>
                  </a:lnTo>
                  <a:lnTo>
                    <a:pt x="2152" y="1084"/>
                  </a:lnTo>
                  <a:lnTo>
                    <a:pt x="2151" y="1104"/>
                  </a:lnTo>
                  <a:lnTo>
                    <a:pt x="2151" y="1104"/>
                  </a:lnTo>
                  <a:lnTo>
                    <a:pt x="2161" y="1129"/>
                  </a:lnTo>
                  <a:lnTo>
                    <a:pt x="2172" y="1153"/>
                  </a:lnTo>
                  <a:lnTo>
                    <a:pt x="2199" y="1202"/>
                  </a:lnTo>
                  <a:lnTo>
                    <a:pt x="2211" y="1229"/>
                  </a:lnTo>
                  <a:lnTo>
                    <a:pt x="2223" y="1255"/>
                  </a:lnTo>
                  <a:lnTo>
                    <a:pt x="2227" y="1268"/>
                  </a:lnTo>
                  <a:lnTo>
                    <a:pt x="2230" y="1283"/>
                  </a:lnTo>
                  <a:lnTo>
                    <a:pt x="2232" y="1297"/>
                  </a:lnTo>
                  <a:lnTo>
                    <a:pt x="2234" y="1313"/>
                  </a:lnTo>
                  <a:lnTo>
                    <a:pt x="2234" y="1313"/>
                  </a:lnTo>
                  <a:lnTo>
                    <a:pt x="2234" y="1324"/>
                  </a:lnTo>
                  <a:lnTo>
                    <a:pt x="2235" y="1337"/>
                  </a:lnTo>
                  <a:lnTo>
                    <a:pt x="2235" y="1337"/>
                  </a:lnTo>
                  <a:lnTo>
                    <a:pt x="2234" y="1351"/>
                  </a:lnTo>
                  <a:lnTo>
                    <a:pt x="2230" y="1362"/>
                  </a:lnTo>
                  <a:lnTo>
                    <a:pt x="2224" y="1373"/>
                  </a:lnTo>
                  <a:lnTo>
                    <a:pt x="2217" y="1384"/>
                  </a:lnTo>
                  <a:lnTo>
                    <a:pt x="2207" y="1393"/>
                  </a:lnTo>
                  <a:lnTo>
                    <a:pt x="2197" y="1401"/>
                  </a:lnTo>
                  <a:lnTo>
                    <a:pt x="2186" y="1410"/>
                  </a:lnTo>
                  <a:lnTo>
                    <a:pt x="2175" y="1415"/>
                  </a:lnTo>
                  <a:lnTo>
                    <a:pt x="2175" y="1415"/>
                  </a:lnTo>
                  <a:lnTo>
                    <a:pt x="2234" y="1421"/>
                  </a:lnTo>
                  <a:lnTo>
                    <a:pt x="2297" y="1425"/>
                  </a:lnTo>
                  <a:lnTo>
                    <a:pt x="2360" y="1428"/>
                  </a:lnTo>
                  <a:lnTo>
                    <a:pt x="2421" y="1429"/>
                  </a:lnTo>
                  <a:lnTo>
                    <a:pt x="2421" y="1429"/>
                  </a:lnTo>
                  <a:lnTo>
                    <a:pt x="2449" y="1431"/>
                  </a:lnTo>
                  <a:lnTo>
                    <a:pt x="2463" y="1432"/>
                  </a:lnTo>
                  <a:lnTo>
                    <a:pt x="2477" y="1435"/>
                  </a:lnTo>
                  <a:lnTo>
                    <a:pt x="2491" y="1438"/>
                  </a:lnTo>
                  <a:lnTo>
                    <a:pt x="2503" y="1442"/>
                  </a:lnTo>
                  <a:lnTo>
                    <a:pt x="2515" y="1448"/>
                  </a:lnTo>
                  <a:lnTo>
                    <a:pt x="2523" y="1455"/>
                  </a:lnTo>
                  <a:lnTo>
                    <a:pt x="2523" y="1455"/>
                  </a:lnTo>
                  <a:lnTo>
                    <a:pt x="2529" y="1460"/>
                  </a:lnTo>
                  <a:lnTo>
                    <a:pt x="2533" y="1467"/>
                  </a:lnTo>
                  <a:lnTo>
                    <a:pt x="2536" y="1477"/>
                  </a:lnTo>
                  <a:lnTo>
                    <a:pt x="2538" y="1488"/>
                  </a:lnTo>
                  <a:lnTo>
                    <a:pt x="2541" y="1499"/>
                  </a:lnTo>
                  <a:lnTo>
                    <a:pt x="2543" y="1512"/>
                  </a:lnTo>
                  <a:lnTo>
                    <a:pt x="2543" y="1523"/>
                  </a:lnTo>
                  <a:lnTo>
                    <a:pt x="2541" y="1535"/>
                  </a:lnTo>
                  <a:lnTo>
                    <a:pt x="2541" y="1535"/>
                  </a:lnTo>
                  <a:lnTo>
                    <a:pt x="2540" y="1537"/>
                  </a:lnTo>
                  <a:lnTo>
                    <a:pt x="2536" y="1543"/>
                  </a:lnTo>
                  <a:lnTo>
                    <a:pt x="2536" y="1543"/>
                  </a:lnTo>
                  <a:lnTo>
                    <a:pt x="2536" y="1546"/>
                  </a:lnTo>
                  <a:lnTo>
                    <a:pt x="2536" y="1549"/>
                  </a:lnTo>
                  <a:lnTo>
                    <a:pt x="2536" y="1553"/>
                  </a:lnTo>
                  <a:lnTo>
                    <a:pt x="2536" y="1553"/>
                  </a:lnTo>
                  <a:lnTo>
                    <a:pt x="2530" y="1558"/>
                  </a:lnTo>
                  <a:lnTo>
                    <a:pt x="2524" y="1563"/>
                  </a:lnTo>
                  <a:lnTo>
                    <a:pt x="2516" y="1565"/>
                  </a:lnTo>
                  <a:lnTo>
                    <a:pt x="2506" y="1567"/>
                  </a:lnTo>
                  <a:lnTo>
                    <a:pt x="2485" y="1570"/>
                  </a:lnTo>
                  <a:lnTo>
                    <a:pt x="2475" y="1572"/>
                  </a:lnTo>
                  <a:lnTo>
                    <a:pt x="2465" y="1575"/>
                  </a:lnTo>
                  <a:lnTo>
                    <a:pt x="2465" y="1575"/>
                  </a:lnTo>
                  <a:lnTo>
                    <a:pt x="2446" y="1574"/>
                  </a:lnTo>
                  <a:lnTo>
                    <a:pt x="2423" y="1574"/>
                  </a:lnTo>
                  <a:lnTo>
                    <a:pt x="2373" y="1572"/>
                  </a:lnTo>
                  <a:lnTo>
                    <a:pt x="2373" y="1572"/>
                  </a:lnTo>
                  <a:lnTo>
                    <a:pt x="2350" y="1574"/>
                  </a:lnTo>
                  <a:lnTo>
                    <a:pt x="2328" y="1577"/>
                  </a:lnTo>
                  <a:lnTo>
                    <a:pt x="2305" y="1581"/>
                  </a:lnTo>
                  <a:lnTo>
                    <a:pt x="2284" y="1585"/>
                  </a:lnTo>
                  <a:lnTo>
                    <a:pt x="2241" y="1594"/>
                  </a:lnTo>
                  <a:lnTo>
                    <a:pt x="2220" y="1596"/>
                  </a:lnTo>
                  <a:lnTo>
                    <a:pt x="2200" y="1598"/>
                  </a:lnTo>
                  <a:lnTo>
                    <a:pt x="2200" y="1598"/>
                  </a:lnTo>
                  <a:lnTo>
                    <a:pt x="2148" y="1598"/>
                  </a:lnTo>
                  <a:lnTo>
                    <a:pt x="2123" y="1598"/>
                  </a:lnTo>
                  <a:lnTo>
                    <a:pt x="2096" y="1601"/>
                  </a:lnTo>
                  <a:lnTo>
                    <a:pt x="2096" y="1601"/>
                  </a:lnTo>
                  <a:lnTo>
                    <a:pt x="2079" y="1603"/>
                  </a:lnTo>
                  <a:lnTo>
                    <a:pt x="2061" y="1605"/>
                  </a:lnTo>
                  <a:lnTo>
                    <a:pt x="2025" y="1605"/>
                  </a:lnTo>
                  <a:lnTo>
                    <a:pt x="1987" y="1605"/>
                  </a:lnTo>
                  <a:lnTo>
                    <a:pt x="1950" y="1606"/>
                  </a:lnTo>
                  <a:lnTo>
                    <a:pt x="1950" y="1606"/>
                  </a:lnTo>
                  <a:lnTo>
                    <a:pt x="1876" y="1612"/>
                  </a:lnTo>
                  <a:lnTo>
                    <a:pt x="1835" y="1613"/>
                  </a:lnTo>
                  <a:lnTo>
                    <a:pt x="1790" y="1613"/>
                  </a:lnTo>
                  <a:lnTo>
                    <a:pt x="1790" y="1613"/>
                  </a:lnTo>
                  <a:lnTo>
                    <a:pt x="1797" y="1616"/>
                  </a:lnTo>
                  <a:lnTo>
                    <a:pt x="1807" y="1617"/>
                  </a:lnTo>
                  <a:lnTo>
                    <a:pt x="1816" y="1619"/>
                  </a:lnTo>
                  <a:lnTo>
                    <a:pt x="1824" y="1620"/>
                  </a:lnTo>
                  <a:lnTo>
                    <a:pt x="1824" y="1620"/>
                  </a:lnTo>
                  <a:lnTo>
                    <a:pt x="1796" y="1622"/>
                  </a:lnTo>
                  <a:lnTo>
                    <a:pt x="1768" y="1623"/>
                  </a:lnTo>
                  <a:lnTo>
                    <a:pt x="1740" y="1622"/>
                  </a:lnTo>
                  <a:lnTo>
                    <a:pt x="1727" y="1619"/>
                  </a:lnTo>
                  <a:lnTo>
                    <a:pt x="1716" y="1617"/>
                  </a:lnTo>
                  <a:lnTo>
                    <a:pt x="1716" y="1617"/>
                  </a:lnTo>
                  <a:lnTo>
                    <a:pt x="1675" y="1617"/>
                  </a:lnTo>
                  <a:lnTo>
                    <a:pt x="1633" y="1616"/>
                  </a:lnTo>
                  <a:lnTo>
                    <a:pt x="1591" y="1615"/>
                  </a:lnTo>
                  <a:lnTo>
                    <a:pt x="1553" y="1612"/>
                  </a:lnTo>
                  <a:lnTo>
                    <a:pt x="1553" y="1612"/>
                  </a:lnTo>
                  <a:lnTo>
                    <a:pt x="1532" y="1610"/>
                  </a:lnTo>
                  <a:lnTo>
                    <a:pt x="1509" y="1610"/>
                  </a:lnTo>
                  <a:lnTo>
                    <a:pt x="1488" y="1610"/>
                  </a:lnTo>
                  <a:lnTo>
                    <a:pt x="1467" y="1608"/>
                  </a:lnTo>
                  <a:lnTo>
                    <a:pt x="1467" y="1608"/>
                  </a:lnTo>
                  <a:lnTo>
                    <a:pt x="1442" y="1603"/>
                  </a:lnTo>
                  <a:lnTo>
                    <a:pt x="1413" y="1601"/>
                  </a:lnTo>
                  <a:lnTo>
                    <a:pt x="1413" y="1601"/>
                  </a:lnTo>
                  <a:lnTo>
                    <a:pt x="1289" y="1598"/>
                  </a:lnTo>
                  <a:lnTo>
                    <a:pt x="1166" y="1596"/>
                  </a:lnTo>
                  <a:lnTo>
                    <a:pt x="1166" y="1596"/>
                  </a:lnTo>
                  <a:lnTo>
                    <a:pt x="1102" y="1595"/>
                  </a:lnTo>
                  <a:lnTo>
                    <a:pt x="1036" y="1596"/>
                  </a:lnTo>
                  <a:lnTo>
                    <a:pt x="972" y="1595"/>
                  </a:lnTo>
                  <a:lnTo>
                    <a:pt x="940" y="1594"/>
                  </a:lnTo>
                  <a:lnTo>
                    <a:pt x="907" y="1591"/>
                  </a:lnTo>
                  <a:lnTo>
                    <a:pt x="907" y="1591"/>
                  </a:lnTo>
                  <a:lnTo>
                    <a:pt x="843" y="1584"/>
                  </a:lnTo>
                  <a:lnTo>
                    <a:pt x="782" y="1580"/>
                  </a:lnTo>
                  <a:lnTo>
                    <a:pt x="782" y="1580"/>
                  </a:lnTo>
                  <a:lnTo>
                    <a:pt x="747" y="1578"/>
                  </a:lnTo>
                  <a:lnTo>
                    <a:pt x="712" y="1574"/>
                  </a:lnTo>
                  <a:lnTo>
                    <a:pt x="639" y="1564"/>
                  </a:lnTo>
                  <a:lnTo>
                    <a:pt x="639" y="1564"/>
                  </a:lnTo>
                  <a:lnTo>
                    <a:pt x="612" y="1563"/>
                  </a:lnTo>
                  <a:lnTo>
                    <a:pt x="584" y="1561"/>
                  </a:lnTo>
                  <a:lnTo>
                    <a:pt x="527" y="1560"/>
                  </a:lnTo>
                  <a:lnTo>
                    <a:pt x="527" y="1560"/>
                  </a:lnTo>
                  <a:lnTo>
                    <a:pt x="458" y="1557"/>
                  </a:lnTo>
                  <a:lnTo>
                    <a:pt x="392" y="1556"/>
                  </a:lnTo>
                  <a:lnTo>
                    <a:pt x="327" y="1554"/>
                  </a:lnTo>
                  <a:lnTo>
                    <a:pt x="264" y="1550"/>
                  </a:lnTo>
                  <a:lnTo>
                    <a:pt x="264" y="1550"/>
                  </a:lnTo>
                  <a:lnTo>
                    <a:pt x="197" y="1544"/>
                  </a:lnTo>
                  <a:lnTo>
                    <a:pt x="163" y="1540"/>
                  </a:lnTo>
                  <a:lnTo>
                    <a:pt x="130" y="1535"/>
                  </a:lnTo>
                  <a:lnTo>
                    <a:pt x="97" y="1526"/>
                  </a:lnTo>
                  <a:lnTo>
                    <a:pt x="66" y="1516"/>
                  </a:lnTo>
                  <a:lnTo>
                    <a:pt x="52" y="1511"/>
                  </a:lnTo>
                  <a:lnTo>
                    <a:pt x="37" y="1504"/>
                  </a:lnTo>
                  <a:lnTo>
                    <a:pt x="23" y="1495"/>
                  </a:lnTo>
                  <a:lnTo>
                    <a:pt x="9" y="1487"/>
                  </a:lnTo>
                  <a:lnTo>
                    <a:pt x="9" y="1487"/>
                  </a:lnTo>
                  <a:lnTo>
                    <a:pt x="7" y="1477"/>
                  </a:lnTo>
                  <a:lnTo>
                    <a:pt x="5" y="1467"/>
                  </a:lnTo>
                  <a:lnTo>
                    <a:pt x="2" y="1457"/>
                  </a:lnTo>
                  <a:lnTo>
                    <a:pt x="0" y="1453"/>
                  </a:lnTo>
                  <a:lnTo>
                    <a:pt x="0" y="1448"/>
                  </a:lnTo>
                  <a:lnTo>
                    <a:pt x="0" y="1448"/>
                  </a:lnTo>
                  <a:lnTo>
                    <a:pt x="3" y="1439"/>
                  </a:lnTo>
                  <a:lnTo>
                    <a:pt x="7" y="1431"/>
                  </a:lnTo>
                  <a:lnTo>
                    <a:pt x="13" y="1424"/>
                  </a:lnTo>
                  <a:lnTo>
                    <a:pt x="20" y="1417"/>
                  </a:lnTo>
                  <a:lnTo>
                    <a:pt x="31" y="1403"/>
                  </a:lnTo>
                  <a:lnTo>
                    <a:pt x="37" y="1396"/>
                  </a:lnTo>
                  <a:lnTo>
                    <a:pt x="40" y="1387"/>
                  </a:lnTo>
                  <a:lnTo>
                    <a:pt x="40" y="1387"/>
                  </a:lnTo>
                  <a:lnTo>
                    <a:pt x="45" y="1384"/>
                  </a:lnTo>
                  <a:lnTo>
                    <a:pt x="52" y="1382"/>
                  </a:lnTo>
                  <a:lnTo>
                    <a:pt x="59" y="1380"/>
                  </a:lnTo>
                  <a:lnTo>
                    <a:pt x="66" y="1380"/>
                  </a:lnTo>
                  <a:lnTo>
                    <a:pt x="80" y="1382"/>
                  </a:lnTo>
                  <a:lnTo>
                    <a:pt x="96" y="1383"/>
                  </a:lnTo>
                  <a:lnTo>
                    <a:pt x="96" y="1383"/>
                  </a:lnTo>
                  <a:lnTo>
                    <a:pt x="116" y="1383"/>
                  </a:lnTo>
                  <a:lnTo>
                    <a:pt x="135" y="1380"/>
                  </a:lnTo>
                  <a:lnTo>
                    <a:pt x="155" y="1379"/>
                  </a:lnTo>
                  <a:lnTo>
                    <a:pt x="165" y="1379"/>
                  </a:lnTo>
                  <a:lnTo>
                    <a:pt x="174" y="1379"/>
                  </a:lnTo>
                  <a:lnTo>
                    <a:pt x="174" y="1379"/>
                  </a:lnTo>
                  <a:lnTo>
                    <a:pt x="173" y="1372"/>
                  </a:lnTo>
                  <a:lnTo>
                    <a:pt x="172" y="1363"/>
                  </a:lnTo>
                  <a:lnTo>
                    <a:pt x="170" y="1353"/>
                  </a:lnTo>
                  <a:lnTo>
                    <a:pt x="170" y="1344"/>
                  </a:lnTo>
                  <a:lnTo>
                    <a:pt x="170" y="1344"/>
                  </a:lnTo>
                  <a:lnTo>
                    <a:pt x="172" y="1338"/>
                  </a:lnTo>
                  <a:lnTo>
                    <a:pt x="173" y="1332"/>
                  </a:lnTo>
                  <a:lnTo>
                    <a:pt x="179" y="1323"/>
                  </a:lnTo>
                  <a:lnTo>
                    <a:pt x="183" y="1313"/>
                  </a:lnTo>
                  <a:lnTo>
                    <a:pt x="186" y="1309"/>
                  </a:lnTo>
                  <a:lnTo>
                    <a:pt x="186" y="1304"/>
                  </a:lnTo>
                  <a:lnTo>
                    <a:pt x="186" y="1304"/>
                  </a:lnTo>
                  <a:lnTo>
                    <a:pt x="194" y="1299"/>
                  </a:lnTo>
                  <a:lnTo>
                    <a:pt x="197" y="1295"/>
                  </a:lnTo>
                  <a:lnTo>
                    <a:pt x="198" y="1290"/>
                  </a:lnTo>
                  <a:lnTo>
                    <a:pt x="198" y="1290"/>
                  </a:lnTo>
                  <a:lnTo>
                    <a:pt x="201" y="1289"/>
                  </a:lnTo>
                  <a:lnTo>
                    <a:pt x="204" y="1287"/>
                  </a:lnTo>
                  <a:lnTo>
                    <a:pt x="205" y="1287"/>
                  </a:lnTo>
                  <a:lnTo>
                    <a:pt x="210" y="1287"/>
                  </a:lnTo>
                  <a:lnTo>
                    <a:pt x="210" y="1287"/>
                  </a:lnTo>
                  <a:lnTo>
                    <a:pt x="218" y="1276"/>
                  </a:lnTo>
                  <a:lnTo>
                    <a:pt x="226" y="1262"/>
                  </a:lnTo>
                  <a:lnTo>
                    <a:pt x="226" y="1262"/>
                  </a:lnTo>
                  <a:lnTo>
                    <a:pt x="235" y="1259"/>
                  </a:lnTo>
                  <a:lnTo>
                    <a:pt x="242" y="1261"/>
                  </a:lnTo>
                  <a:lnTo>
                    <a:pt x="249" y="1262"/>
                  </a:lnTo>
                  <a:lnTo>
                    <a:pt x="257" y="1264"/>
                  </a:lnTo>
                  <a:lnTo>
                    <a:pt x="257" y="1264"/>
                  </a:lnTo>
                  <a:lnTo>
                    <a:pt x="257" y="1250"/>
                  </a:lnTo>
                  <a:lnTo>
                    <a:pt x="257" y="1234"/>
                  </a:lnTo>
                  <a:lnTo>
                    <a:pt x="260" y="1219"/>
                  </a:lnTo>
                  <a:lnTo>
                    <a:pt x="263" y="1205"/>
                  </a:lnTo>
                  <a:lnTo>
                    <a:pt x="267" y="1191"/>
                  </a:lnTo>
                  <a:lnTo>
                    <a:pt x="271" y="1177"/>
                  </a:lnTo>
                  <a:lnTo>
                    <a:pt x="277" y="1165"/>
                  </a:lnTo>
                  <a:lnTo>
                    <a:pt x="283" y="1157"/>
                  </a:lnTo>
                  <a:lnTo>
                    <a:pt x="283" y="1157"/>
                  </a:lnTo>
                  <a:lnTo>
                    <a:pt x="298" y="1148"/>
                  </a:lnTo>
                  <a:lnTo>
                    <a:pt x="298" y="1148"/>
                  </a:lnTo>
                  <a:lnTo>
                    <a:pt x="326" y="1148"/>
                  </a:lnTo>
                  <a:lnTo>
                    <a:pt x="350" y="1150"/>
                  </a:lnTo>
                  <a:lnTo>
                    <a:pt x="372" y="1148"/>
                  </a:lnTo>
                  <a:lnTo>
                    <a:pt x="384" y="1146"/>
                  </a:lnTo>
                  <a:lnTo>
                    <a:pt x="396" y="1143"/>
                  </a:lnTo>
                  <a:lnTo>
                    <a:pt x="396" y="1143"/>
                  </a:lnTo>
                  <a:lnTo>
                    <a:pt x="381" y="1130"/>
                  </a:lnTo>
                  <a:lnTo>
                    <a:pt x="365" y="1115"/>
                  </a:lnTo>
                  <a:lnTo>
                    <a:pt x="351" y="1098"/>
                  </a:lnTo>
                  <a:lnTo>
                    <a:pt x="337" y="1078"/>
                  </a:lnTo>
                  <a:lnTo>
                    <a:pt x="326" y="1059"/>
                  </a:lnTo>
                  <a:lnTo>
                    <a:pt x="316" y="1036"/>
                  </a:lnTo>
                  <a:lnTo>
                    <a:pt x="308" y="1014"/>
                  </a:lnTo>
                  <a:lnTo>
                    <a:pt x="304" y="990"/>
                  </a:lnTo>
                  <a:lnTo>
                    <a:pt x="304" y="990"/>
                  </a:lnTo>
                  <a:lnTo>
                    <a:pt x="302" y="979"/>
                  </a:lnTo>
                  <a:lnTo>
                    <a:pt x="302" y="966"/>
                  </a:lnTo>
                  <a:lnTo>
                    <a:pt x="302" y="953"/>
                  </a:lnTo>
                  <a:lnTo>
                    <a:pt x="305" y="943"/>
                  </a:lnTo>
                  <a:lnTo>
                    <a:pt x="305" y="943"/>
                  </a:lnTo>
                  <a:lnTo>
                    <a:pt x="311" y="934"/>
                  </a:lnTo>
                  <a:lnTo>
                    <a:pt x="319" y="925"/>
                  </a:lnTo>
                  <a:lnTo>
                    <a:pt x="329" y="917"/>
                  </a:lnTo>
                  <a:lnTo>
                    <a:pt x="343" y="910"/>
                  </a:lnTo>
                  <a:lnTo>
                    <a:pt x="357" y="903"/>
                  </a:lnTo>
                  <a:lnTo>
                    <a:pt x="372" y="897"/>
                  </a:lnTo>
                  <a:lnTo>
                    <a:pt x="388" y="893"/>
                  </a:lnTo>
                  <a:lnTo>
                    <a:pt x="403" y="890"/>
                  </a:lnTo>
                  <a:lnTo>
                    <a:pt x="403" y="890"/>
                  </a:lnTo>
                  <a:lnTo>
                    <a:pt x="424" y="889"/>
                  </a:lnTo>
                  <a:lnTo>
                    <a:pt x="447" y="890"/>
                  </a:lnTo>
                  <a:lnTo>
                    <a:pt x="458" y="892"/>
                  </a:lnTo>
                  <a:lnTo>
                    <a:pt x="468" y="894"/>
                  </a:lnTo>
                  <a:lnTo>
                    <a:pt x="476" y="897"/>
                  </a:lnTo>
                  <a:lnTo>
                    <a:pt x="483" y="901"/>
                  </a:lnTo>
                  <a:lnTo>
                    <a:pt x="483" y="901"/>
                  </a:lnTo>
                  <a:lnTo>
                    <a:pt x="475" y="890"/>
                  </a:lnTo>
                  <a:lnTo>
                    <a:pt x="466" y="879"/>
                  </a:lnTo>
                  <a:lnTo>
                    <a:pt x="445" y="859"/>
                  </a:lnTo>
                  <a:lnTo>
                    <a:pt x="424" y="841"/>
                  </a:lnTo>
                  <a:lnTo>
                    <a:pt x="403" y="823"/>
                  </a:lnTo>
                  <a:lnTo>
                    <a:pt x="403" y="823"/>
                  </a:lnTo>
                  <a:lnTo>
                    <a:pt x="409" y="813"/>
                  </a:lnTo>
                  <a:lnTo>
                    <a:pt x="415" y="803"/>
                  </a:lnTo>
                  <a:lnTo>
                    <a:pt x="417" y="799"/>
                  </a:lnTo>
                  <a:lnTo>
                    <a:pt x="422" y="797"/>
                  </a:lnTo>
                  <a:lnTo>
                    <a:pt x="426" y="796"/>
                  </a:lnTo>
                  <a:lnTo>
                    <a:pt x="431" y="797"/>
                  </a:lnTo>
                  <a:lnTo>
                    <a:pt x="431" y="797"/>
                  </a:lnTo>
                  <a:lnTo>
                    <a:pt x="438" y="802"/>
                  </a:lnTo>
                  <a:lnTo>
                    <a:pt x="445" y="807"/>
                  </a:lnTo>
                  <a:lnTo>
                    <a:pt x="462" y="823"/>
                  </a:lnTo>
                  <a:lnTo>
                    <a:pt x="476" y="840"/>
                  </a:lnTo>
                  <a:lnTo>
                    <a:pt x="485" y="852"/>
                  </a:lnTo>
                  <a:lnTo>
                    <a:pt x="485" y="852"/>
                  </a:lnTo>
                  <a:lnTo>
                    <a:pt x="483" y="838"/>
                  </a:lnTo>
                  <a:lnTo>
                    <a:pt x="482" y="826"/>
                  </a:lnTo>
                  <a:lnTo>
                    <a:pt x="483" y="813"/>
                  </a:lnTo>
                  <a:lnTo>
                    <a:pt x="485" y="800"/>
                  </a:lnTo>
                  <a:lnTo>
                    <a:pt x="489" y="789"/>
                  </a:lnTo>
                  <a:lnTo>
                    <a:pt x="493" y="779"/>
                  </a:lnTo>
                  <a:lnTo>
                    <a:pt x="499" y="769"/>
                  </a:lnTo>
                  <a:lnTo>
                    <a:pt x="504" y="760"/>
                  </a:lnTo>
                  <a:lnTo>
                    <a:pt x="520" y="740"/>
                  </a:lnTo>
                  <a:lnTo>
                    <a:pt x="535" y="723"/>
                  </a:lnTo>
                  <a:lnTo>
                    <a:pt x="551" y="705"/>
                  </a:lnTo>
                  <a:lnTo>
                    <a:pt x="566" y="688"/>
                  </a:lnTo>
                  <a:lnTo>
                    <a:pt x="566" y="688"/>
                  </a:lnTo>
                  <a:lnTo>
                    <a:pt x="573" y="691"/>
                  </a:lnTo>
                  <a:lnTo>
                    <a:pt x="577" y="691"/>
                  </a:lnTo>
                  <a:lnTo>
                    <a:pt x="582" y="694"/>
                  </a:lnTo>
                  <a:lnTo>
                    <a:pt x="582" y="694"/>
                  </a:lnTo>
                  <a:lnTo>
                    <a:pt x="582" y="705"/>
                  </a:lnTo>
                  <a:lnTo>
                    <a:pt x="583" y="717"/>
                  </a:lnTo>
                  <a:lnTo>
                    <a:pt x="590" y="740"/>
                  </a:lnTo>
                  <a:lnTo>
                    <a:pt x="594" y="753"/>
                  </a:lnTo>
                  <a:lnTo>
                    <a:pt x="597" y="765"/>
                  </a:lnTo>
                  <a:lnTo>
                    <a:pt x="598" y="778"/>
                  </a:lnTo>
                  <a:lnTo>
                    <a:pt x="597" y="793"/>
                  </a:lnTo>
                  <a:lnTo>
                    <a:pt x="597" y="793"/>
                  </a:lnTo>
                  <a:lnTo>
                    <a:pt x="594" y="805"/>
                  </a:lnTo>
                  <a:lnTo>
                    <a:pt x="590" y="814"/>
                  </a:lnTo>
                  <a:lnTo>
                    <a:pt x="583" y="823"/>
                  </a:lnTo>
                  <a:lnTo>
                    <a:pt x="576" y="830"/>
                  </a:lnTo>
                  <a:lnTo>
                    <a:pt x="559" y="844"/>
                  </a:lnTo>
                  <a:lnTo>
                    <a:pt x="551" y="849"/>
                  </a:lnTo>
                  <a:lnTo>
                    <a:pt x="544" y="858"/>
                  </a:lnTo>
                  <a:lnTo>
                    <a:pt x="544" y="858"/>
                  </a:lnTo>
                  <a:lnTo>
                    <a:pt x="561" y="852"/>
                  </a:lnTo>
                  <a:lnTo>
                    <a:pt x="577" y="848"/>
                  </a:lnTo>
                  <a:lnTo>
                    <a:pt x="586" y="847"/>
                  </a:lnTo>
                  <a:lnTo>
                    <a:pt x="594" y="847"/>
                  </a:lnTo>
                  <a:lnTo>
                    <a:pt x="603" y="847"/>
                  </a:lnTo>
                  <a:lnTo>
                    <a:pt x="611" y="849"/>
                  </a:lnTo>
                  <a:lnTo>
                    <a:pt x="611" y="849"/>
                  </a:lnTo>
                  <a:lnTo>
                    <a:pt x="624" y="854"/>
                  </a:lnTo>
                  <a:lnTo>
                    <a:pt x="635" y="861"/>
                  </a:lnTo>
                  <a:lnTo>
                    <a:pt x="643" y="868"/>
                  </a:lnTo>
                  <a:lnTo>
                    <a:pt x="653" y="878"/>
                  </a:lnTo>
                  <a:lnTo>
                    <a:pt x="669" y="896"/>
                  </a:lnTo>
                  <a:lnTo>
                    <a:pt x="685" y="914"/>
                  </a:lnTo>
                  <a:lnTo>
                    <a:pt x="685" y="914"/>
                  </a:lnTo>
                  <a:lnTo>
                    <a:pt x="695" y="949"/>
                  </a:lnTo>
                  <a:lnTo>
                    <a:pt x="699" y="967"/>
                  </a:lnTo>
                  <a:lnTo>
                    <a:pt x="701" y="987"/>
                  </a:lnTo>
                  <a:lnTo>
                    <a:pt x="701" y="987"/>
                  </a:lnTo>
                  <a:lnTo>
                    <a:pt x="699" y="1007"/>
                  </a:lnTo>
                  <a:lnTo>
                    <a:pt x="695" y="1025"/>
                  </a:lnTo>
                  <a:lnTo>
                    <a:pt x="691" y="1043"/>
                  </a:lnTo>
                  <a:lnTo>
                    <a:pt x="684" y="1060"/>
                  </a:lnTo>
                  <a:lnTo>
                    <a:pt x="676" y="1077"/>
                  </a:lnTo>
                  <a:lnTo>
                    <a:pt x="669" y="1094"/>
                  </a:lnTo>
                  <a:lnTo>
                    <a:pt x="652" y="1122"/>
                  </a:lnTo>
                  <a:lnTo>
                    <a:pt x="652" y="1122"/>
                  </a:lnTo>
                  <a:lnTo>
                    <a:pt x="663" y="1125"/>
                  </a:lnTo>
                  <a:lnTo>
                    <a:pt x="678" y="1130"/>
                  </a:lnTo>
                  <a:lnTo>
                    <a:pt x="678" y="1130"/>
                  </a:lnTo>
                  <a:lnTo>
                    <a:pt x="740" y="1122"/>
                  </a:lnTo>
                  <a:lnTo>
                    <a:pt x="757" y="1119"/>
                  </a:lnTo>
                  <a:lnTo>
                    <a:pt x="775" y="1119"/>
                  </a:lnTo>
                  <a:lnTo>
                    <a:pt x="794" y="1119"/>
                  </a:lnTo>
                  <a:lnTo>
                    <a:pt x="813" y="1120"/>
                  </a:lnTo>
                  <a:lnTo>
                    <a:pt x="813" y="1120"/>
                  </a:lnTo>
                  <a:lnTo>
                    <a:pt x="823" y="1123"/>
                  </a:lnTo>
                  <a:lnTo>
                    <a:pt x="831" y="1125"/>
                  </a:lnTo>
                  <a:lnTo>
                    <a:pt x="831" y="1125"/>
                  </a:lnTo>
                  <a:lnTo>
                    <a:pt x="838" y="1125"/>
                  </a:lnTo>
                  <a:lnTo>
                    <a:pt x="845" y="1125"/>
                  </a:lnTo>
                  <a:lnTo>
                    <a:pt x="853" y="1125"/>
                  </a:lnTo>
                  <a:lnTo>
                    <a:pt x="858" y="1125"/>
                  </a:lnTo>
                  <a:lnTo>
                    <a:pt x="858" y="1125"/>
                  </a:lnTo>
                  <a:lnTo>
                    <a:pt x="861" y="1127"/>
                  </a:lnTo>
                  <a:lnTo>
                    <a:pt x="864" y="1130"/>
                  </a:lnTo>
                  <a:lnTo>
                    <a:pt x="865" y="1133"/>
                  </a:lnTo>
                  <a:lnTo>
                    <a:pt x="868" y="1136"/>
                  </a:lnTo>
                  <a:lnTo>
                    <a:pt x="868" y="1136"/>
                  </a:lnTo>
                  <a:lnTo>
                    <a:pt x="872" y="1137"/>
                  </a:lnTo>
                  <a:lnTo>
                    <a:pt x="875" y="1137"/>
                  </a:lnTo>
                  <a:lnTo>
                    <a:pt x="878" y="1139"/>
                  </a:lnTo>
                  <a:lnTo>
                    <a:pt x="881" y="1139"/>
                  </a:lnTo>
                  <a:lnTo>
                    <a:pt x="881" y="1139"/>
                  </a:lnTo>
                  <a:lnTo>
                    <a:pt x="889" y="1146"/>
                  </a:lnTo>
                  <a:lnTo>
                    <a:pt x="896" y="1154"/>
                  </a:lnTo>
                  <a:lnTo>
                    <a:pt x="904" y="1160"/>
                  </a:lnTo>
                  <a:lnTo>
                    <a:pt x="909" y="1163"/>
                  </a:lnTo>
                  <a:lnTo>
                    <a:pt x="914" y="1164"/>
                  </a:lnTo>
                  <a:lnTo>
                    <a:pt x="914" y="1164"/>
                  </a:lnTo>
                  <a:lnTo>
                    <a:pt x="917" y="1168"/>
                  </a:lnTo>
                  <a:lnTo>
                    <a:pt x="920" y="1172"/>
                  </a:lnTo>
                  <a:lnTo>
                    <a:pt x="927" y="1177"/>
                  </a:lnTo>
                  <a:lnTo>
                    <a:pt x="931" y="1179"/>
                  </a:lnTo>
                  <a:lnTo>
                    <a:pt x="934" y="1182"/>
                  </a:lnTo>
                  <a:lnTo>
                    <a:pt x="935" y="1186"/>
                  </a:lnTo>
                  <a:lnTo>
                    <a:pt x="935" y="1192"/>
                  </a:lnTo>
                  <a:lnTo>
                    <a:pt x="935" y="1192"/>
                  </a:lnTo>
                  <a:lnTo>
                    <a:pt x="934" y="1196"/>
                  </a:lnTo>
                  <a:lnTo>
                    <a:pt x="930" y="1199"/>
                  </a:lnTo>
                  <a:lnTo>
                    <a:pt x="926" y="1202"/>
                  </a:lnTo>
                  <a:lnTo>
                    <a:pt x="920" y="1203"/>
                  </a:lnTo>
                  <a:lnTo>
                    <a:pt x="907" y="1205"/>
                  </a:lnTo>
                  <a:lnTo>
                    <a:pt x="896" y="1205"/>
                  </a:lnTo>
                  <a:lnTo>
                    <a:pt x="896" y="1205"/>
                  </a:lnTo>
                  <a:lnTo>
                    <a:pt x="899" y="1210"/>
                  </a:lnTo>
                  <a:lnTo>
                    <a:pt x="900" y="1216"/>
                  </a:lnTo>
                  <a:lnTo>
                    <a:pt x="902" y="1220"/>
                  </a:lnTo>
                  <a:lnTo>
                    <a:pt x="902" y="1223"/>
                  </a:lnTo>
                  <a:lnTo>
                    <a:pt x="900" y="1224"/>
                  </a:lnTo>
                  <a:lnTo>
                    <a:pt x="900" y="1224"/>
                  </a:lnTo>
                  <a:lnTo>
                    <a:pt x="902" y="1231"/>
                  </a:lnTo>
                  <a:lnTo>
                    <a:pt x="904" y="1236"/>
                  </a:lnTo>
                  <a:lnTo>
                    <a:pt x="913" y="1245"/>
                  </a:lnTo>
                  <a:lnTo>
                    <a:pt x="923" y="1254"/>
                  </a:lnTo>
                  <a:lnTo>
                    <a:pt x="933" y="1262"/>
                  </a:lnTo>
                  <a:lnTo>
                    <a:pt x="942" y="1271"/>
                  </a:lnTo>
                  <a:lnTo>
                    <a:pt x="945" y="1276"/>
                  </a:lnTo>
                  <a:lnTo>
                    <a:pt x="947" y="1280"/>
                  </a:lnTo>
                  <a:lnTo>
                    <a:pt x="947" y="1286"/>
                  </a:lnTo>
                  <a:lnTo>
                    <a:pt x="947" y="1292"/>
                  </a:lnTo>
                  <a:lnTo>
                    <a:pt x="944" y="1297"/>
                  </a:lnTo>
                  <a:lnTo>
                    <a:pt x="938" y="1304"/>
                  </a:lnTo>
                  <a:lnTo>
                    <a:pt x="938" y="1304"/>
                  </a:lnTo>
                  <a:lnTo>
                    <a:pt x="907" y="1306"/>
                  </a:lnTo>
                  <a:lnTo>
                    <a:pt x="875" y="1309"/>
                  </a:lnTo>
                  <a:lnTo>
                    <a:pt x="875" y="1309"/>
                  </a:lnTo>
                  <a:lnTo>
                    <a:pt x="883" y="1317"/>
                  </a:lnTo>
                  <a:lnTo>
                    <a:pt x="890" y="1325"/>
                  </a:lnTo>
                  <a:lnTo>
                    <a:pt x="895" y="1337"/>
                  </a:lnTo>
                  <a:lnTo>
                    <a:pt x="899" y="1346"/>
                  </a:lnTo>
                  <a:lnTo>
                    <a:pt x="900" y="1359"/>
                  </a:lnTo>
                  <a:lnTo>
                    <a:pt x="902" y="1370"/>
                  </a:lnTo>
                  <a:lnTo>
                    <a:pt x="900" y="1383"/>
                  </a:lnTo>
                  <a:lnTo>
                    <a:pt x="899" y="1397"/>
                  </a:lnTo>
                  <a:lnTo>
                    <a:pt x="899" y="1397"/>
                  </a:lnTo>
                  <a:lnTo>
                    <a:pt x="959" y="1403"/>
                  </a:lnTo>
                  <a:lnTo>
                    <a:pt x="1022" y="1408"/>
                  </a:lnTo>
                  <a:lnTo>
                    <a:pt x="1090" y="1414"/>
                  </a:lnTo>
                  <a:lnTo>
                    <a:pt x="1159" y="1421"/>
                  </a:lnTo>
                  <a:lnTo>
                    <a:pt x="1159" y="1421"/>
                  </a:lnTo>
                  <a:lnTo>
                    <a:pt x="1143" y="1411"/>
                  </a:lnTo>
                  <a:lnTo>
                    <a:pt x="1128" y="1400"/>
                  </a:lnTo>
                  <a:lnTo>
                    <a:pt x="1115" y="1387"/>
                  </a:lnTo>
                  <a:lnTo>
                    <a:pt x="1102" y="1372"/>
                  </a:lnTo>
                  <a:lnTo>
                    <a:pt x="1102" y="1372"/>
                  </a:lnTo>
                  <a:lnTo>
                    <a:pt x="1097" y="1353"/>
                  </a:lnTo>
                  <a:lnTo>
                    <a:pt x="1090" y="1335"/>
                  </a:lnTo>
                  <a:lnTo>
                    <a:pt x="1086" y="1317"/>
                  </a:lnTo>
                  <a:lnTo>
                    <a:pt x="1086" y="1309"/>
                  </a:lnTo>
                  <a:lnTo>
                    <a:pt x="1086" y="1300"/>
                  </a:lnTo>
                  <a:lnTo>
                    <a:pt x="1086" y="1300"/>
                  </a:lnTo>
                  <a:lnTo>
                    <a:pt x="1087" y="1295"/>
                  </a:lnTo>
                  <a:lnTo>
                    <a:pt x="1090" y="1289"/>
                  </a:lnTo>
                  <a:lnTo>
                    <a:pt x="1091" y="1283"/>
                  </a:lnTo>
                  <a:lnTo>
                    <a:pt x="1093" y="1278"/>
                  </a:lnTo>
                  <a:lnTo>
                    <a:pt x="1093" y="1278"/>
                  </a:lnTo>
                  <a:lnTo>
                    <a:pt x="1094" y="1248"/>
                  </a:lnTo>
                  <a:lnTo>
                    <a:pt x="1095" y="1236"/>
                  </a:lnTo>
                  <a:lnTo>
                    <a:pt x="1098" y="1229"/>
                  </a:lnTo>
                  <a:lnTo>
                    <a:pt x="1101" y="1221"/>
                  </a:lnTo>
                  <a:lnTo>
                    <a:pt x="1101" y="1221"/>
                  </a:lnTo>
                  <a:lnTo>
                    <a:pt x="1105" y="1213"/>
                  </a:lnTo>
                  <a:lnTo>
                    <a:pt x="1108" y="1205"/>
                  </a:lnTo>
                  <a:lnTo>
                    <a:pt x="1108" y="1205"/>
                  </a:lnTo>
                  <a:lnTo>
                    <a:pt x="1114" y="1198"/>
                  </a:lnTo>
                  <a:lnTo>
                    <a:pt x="1119" y="1192"/>
                  </a:lnTo>
                  <a:lnTo>
                    <a:pt x="1125" y="1186"/>
                  </a:lnTo>
                  <a:lnTo>
                    <a:pt x="1129" y="1181"/>
                  </a:lnTo>
                  <a:lnTo>
                    <a:pt x="1129" y="1181"/>
                  </a:lnTo>
                  <a:lnTo>
                    <a:pt x="1130" y="1178"/>
                  </a:lnTo>
                  <a:lnTo>
                    <a:pt x="1132" y="1174"/>
                  </a:lnTo>
                  <a:lnTo>
                    <a:pt x="1133" y="1170"/>
                  </a:lnTo>
                  <a:lnTo>
                    <a:pt x="1135" y="1167"/>
                  </a:lnTo>
                  <a:lnTo>
                    <a:pt x="1135" y="1167"/>
                  </a:lnTo>
                  <a:lnTo>
                    <a:pt x="1145" y="1156"/>
                  </a:lnTo>
                  <a:lnTo>
                    <a:pt x="1147" y="1147"/>
                  </a:lnTo>
                  <a:lnTo>
                    <a:pt x="1150" y="1139"/>
                  </a:lnTo>
                  <a:lnTo>
                    <a:pt x="1150" y="1139"/>
                  </a:lnTo>
                  <a:lnTo>
                    <a:pt x="1167" y="1115"/>
                  </a:lnTo>
                  <a:lnTo>
                    <a:pt x="1185" y="1088"/>
                  </a:lnTo>
                  <a:lnTo>
                    <a:pt x="1203" y="1060"/>
                  </a:lnTo>
                  <a:lnTo>
                    <a:pt x="1223" y="1032"/>
                  </a:lnTo>
                  <a:lnTo>
                    <a:pt x="1223" y="1032"/>
                  </a:lnTo>
                  <a:lnTo>
                    <a:pt x="1230" y="1025"/>
                  </a:lnTo>
                  <a:lnTo>
                    <a:pt x="1239" y="1018"/>
                  </a:lnTo>
                  <a:lnTo>
                    <a:pt x="1246" y="1012"/>
                  </a:lnTo>
                  <a:lnTo>
                    <a:pt x="1254" y="1004"/>
                  </a:lnTo>
                  <a:lnTo>
                    <a:pt x="1254" y="1004"/>
                  </a:lnTo>
                  <a:lnTo>
                    <a:pt x="1268" y="984"/>
                  </a:lnTo>
                  <a:lnTo>
                    <a:pt x="1282" y="963"/>
                  </a:lnTo>
                  <a:lnTo>
                    <a:pt x="1298" y="943"/>
                  </a:lnTo>
                  <a:lnTo>
                    <a:pt x="1305" y="935"/>
                  </a:lnTo>
                  <a:lnTo>
                    <a:pt x="1313" y="928"/>
                  </a:lnTo>
                  <a:lnTo>
                    <a:pt x="1313" y="928"/>
                  </a:lnTo>
                  <a:lnTo>
                    <a:pt x="1323" y="921"/>
                  </a:lnTo>
                  <a:lnTo>
                    <a:pt x="1334" y="915"/>
                  </a:lnTo>
                  <a:lnTo>
                    <a:pt x="1334" y="915"/>
                  </a:lnTo>
                  <a:lnTo>
                    <a:pt x="1338" y="914"/>
                  </a:lnTo>
                  <a:lnTo>
                    <a:pt x="1344" y="913"/>
                  </a:lnTo>
                  <a:lnTo>
                    <a:pt x="1355" y="911"/>
                  </a:lnTo>
                  <a:lnTo>
                    <a:pt x="1355" y="911"/>
                  </a:lnTo>
                  <a:lnTo>
                    <a:pt x="1368" y="900"/>
                  </a:lnTo>
                  <a:lnTo>
                    <a:pt x="1385" y="890"/>
                  </a:lnTo>
                  <a:lnTo>
                    <a:pt x="1401" y="882"/>
                  </a:lnTo>
                  <a:lnTo>
                    <a:pt x="1420" y="873"/>
                  </a:lnTo>
                  <a:lnTo>
                    <a:pt x="1438" y="863"/>
                  </a:lnTo>
                  <a:lnTo>
                    <a:pt x="1455" y="854"/>
                  </a:lnTo>
                  <a:lnTo>
                    <a:pt x="1472" y="842"/>
                  </a:lnTo>
                  <a:lnTo>
                    <a:pt x="1479" y="837"/>
                  </a:lnTo>
                  <a:lnTo>
                    <a:pt x="1486" y="830"/>
                  </a:lnTo>
                  <a:lnTo>
                    <a:pt x="1486" y="830"/>
                  </a:lnTo>
                  <a:lnTo>
                    <a:pt x="1490" y="830"/>
                  </a:lnTo>
                  <a:lnTo>
                    <a:pt x="1493" y="830"/>
                  </a:lnTo>
                  <a:lnTo>
                    <a:pt x="1495" y="831"/>
                  </a:lnTo>
                  <a:lnTo>
                    <a:pt x="1498" y="831"/>
                  </a:lnTo>
                  <a:lnTo>
                    <a:pt x="1498" y="831"/>
                  </a:lnTo>
                  <a:lnTo>
                    <a:pt x="1501" y="819"/>
                  </a:lnTo>
                  <a:lnTo>
                    <a:pt x="1505" y="807"/>
                  </a:lnTo>
                  <a:lnTo>
                    <a:pt x="1511" y="797"/>
                  </a:lnTo>
                  <a:lnTo>
                    <a:pt x="1519" y="789"/>
                  </a:lnTo>
                  <a:lnTo>
                    <a:pt x="1519" y="789"/>
                  </a:lnTo>
                  <a:lnTo>
                    <a:pt x="1514" y="786"/>
                  </a:lnTo>
                  <a:lnTo>
                    <a:pt x="1508" y="783"/>
                  </a:lnTo>
                  <a:lnTo>
                    <a:pt x="1502" y="783"/>
                  </a:lnTo>
                  <a:lnTo>
                    <a:pt x="1500" y="783"/>
                  </a:lnTo>
                  <a:lnTo>
                    <a:pt x="1497" y="786"/>
                  </a:lnTo>
                  <a:lnTo>
                    <a:pt x="1497" y="786"/>
                  </a:lnTo>
                  <a:lnTo>
                    <a:pt x="1476" y="779"/>
                  </a:lnTo>
                  <a:lnTo>
                    <a:pt x="1458" y="769"/>
                  </a:lnTo>
                  <a:lnTo>
                    <a:pt x="1439" y="758"/>
                  </a:lnTo>
                  <a:lnTo>
                    <a:pt x="1422" y="747"/>
                  </a:lnTo>
                  <a:lnTo>
                    <a:pt x="1422" y="747"/>
                  </a:lnTo>
                  <a:lnTo>
                    <a:pt x="1415" y="753"/>
                  </a:lnTo>
                  <a:lnTo>
                    <a:pt x="1407" y="757"/>
                  </a:lnTo>
                  <a:lnTo>
                    <a:pt x="1399" y="760"/>
                  </a:lnTo>
                  <a:lnTo>
                    <a:pt x="1389" y="761"/>
                  </a:lnTo>
                  <a:lnTo>
                    <a:pt x="1372" y="761"/>
                  </a:lnTo>
                  <a:lnTo>
                    <a:pt x="1354" y="760"/>
                  </a:lnTo>
                  <a:lnTo>
                    <a:pt x="1334" y="757"/>
                  </a:lnTo>
                  <a:lnTo>
                    <a:pt x="1316" y="754"/>
                  </a:lnTo>
                  <a:lnTo>
                    <a:pt x="1296" y="754"/>
                  </a:lnTo>
                  <a:lnTo>
                    <a:pt x="1288" y="754"/>
                  </a:lnTo>
                  <a:lnTo>
                    <a:pt x="1278" y="755"/>
                  </a:lnTo>
                  <a:lnTo>
                    <a:pt x="1278" y="755"/>
                  </a:lnTo>
                  <a:lnTo>
                    <a:pt x="1275" y="753"/>
                  </a:lnTo>
                  <a:lnTo>
                    <a:pt x="1272" y="751"/>
                  </a:lnTo>
                  <a:lnTo>
                    <a:pt x="1269" y="751"/>
                  </a:lnTo>
                  <a:lnTo>
                    <a:pt x="1269" y="751"/>
                  </a:lnTo>
                  <a:lnTo>
                    <a:pt x="1268" y="746"/>
                  </a:lnTo>
                  <a:lnTo>
                    <a:pt x="1267" y="741"/>
                  </a:lnTo>
                  <a:lnTo>
                    <a:pt x="1268" y="739"/>
                  </a:lnTo>
                  <a:lnTo>
                    <a:pt x="1271" y="736"/>
                  </a:lnTo>
                  <a:lnTo>
                    <a:pt x="1271" y="736"/>
                  </a:lnTo>
                  <a:lnTo>
                    <a:pt x="1253" y="736"/>
                  </a:lnTo>
                  <a:lnTo>
                    <a:pt x="1232" y="737"/>
                  </a:lnTo>
                  <a:lnTo>
                    <a:pt x="1220" y="737"/>
                  </a:lnTo>
                  <a:lnTo>
                    <a:pt x="1210" y="734"/>
                  </a:lnTo>
                  <a:lnTo>
                    <a:pt x="1199" y="730"/>
                  </a:lnTo>
                  <a:lnTo>
                    <a:pt x="1191" y="724"/>
                  </a:lnTo>
                  <a:lnTo>
                    <a:pt x="1191" y="724"/>
                  </a:lnTo>
                  <a:lnTo>
                    <a:pt x="1191" y="720"/>
                  </a:lnTo>
                  <a:lnTo>
                    <a:pt x="1194" y="716"/>
                  </a:lnTo>
                  <a:lnTo>
                    <a:pt x="1198" y="713"/>
                  </a:lnTo>
                  <a:lnTo>
                    <a:pt x="1203" y="712"/>
                  </a:lnTo>
                  <a:lnTo>
                    <a:pt x="1215" y="708"/>
                  </a:lnTo>
                  <a:lnTo>
                    <a:pt x="1219" y="705"/>
                  </a:lnTo>
                  <a:lnTo>
                    <a:pt x="1222" y="701"/>
                  </a:lnTo>
                  <a:lnTo>
                    <a:pt x="1222" y="701"/>
                  </a:lnTo>
                  <a:lnTo>
                    <a:pt x="1205" y="701"/>
                  </a:lnTo>
                  <a:lnTo>
                    <a:pt x="1188" y="701"/>
                  </a:lnTo>
                  <a:lnTo>
                    <a:pt x="1171" y="698"/>
                  </a:lnTo>
                  <a:lnTo>
                    <a:pt x="1154" y="695"/>
                  </a:lnTo>
                  <a:lnTo>
                    <a:pt x="1139" y="691"/>
                  </a:lnTo>
                  <a:lnTo>
                    <a:pt x="1125" y="684"/>
                  </a:lnTo>
                  <a:lnTo>
                    <a:pt x="1111" y="677"/>
                  </a:lnTo>
                  <a:lnTo>
                    <a:pt x="1100" y="667"/>
                  </a:lnTo>
                  <a:lnTo>
                    <a:pt x="1100" y="667"/>
                  </a:lnTo>
                  <a:lnTo>
                    <a:pt x="1095" y="667"/>
                  </a:lnTo>
                  <a:lnTo>
                    <a:pt x="1093" y="666"/>
                  </a:lnTo>
                  <a:lnTo>
                    <a:pt x="1091" y="666"/>
                  </a:lnTo>
                  <a:lnTo>
                    <a:pt x="1087" y="666"/>
                  </a:lnTo>
                  <a:lnTo>
                    <a:pt x="1087" y="666"/>
                  </a:lnTo>
                  <a:lnTo>
                    <a:pt x="1072" y="651"/>
                  </a:lnTo>
                  <a:lnTo>
                    <a:pt x="1064" y="643"/>
                  </a:lnTo>
                  <a:lnTo>
                    <a:pt x="1057" y="635"/>
                  </a:lnTo>
                  <a:lnTo>
                    <a:pt x="1057" y="635"/>
                  </a:lnTo>
                  <a:lnTo>
                    <a:pt x="1050" y="630"/>
                  </a:lnTo>
                  <a:lnTo>
                    <a:pt x="1042" y="626"/>
                  </a:lnTo>
                  <a:lnTo>
                    <a:pt x="1035" y="621"/>
                  </a:lnTo>
                  <a:lnTo>
                    <a:pt x="1032" y="616"/>
                  </a:lnTo>
                  <a:lnTo>
                    <a:pt x="1031" y="612"/>
                  </a:lnTo>
                  <a:lnTo>
                    <a:pt x="1031" y="612"/>
                  </a:lnTo>
                  <a:lnTo>
                    <a:pt x="1032" y="612"/>
                  </a:lnTo>
                  <a:lnTo>
                    <a:pt x="1031" y="611"/>
                  </a:lnTo>
                  <a:lnTo>
                    <a:pt x="1031" y="611"/>
                  </a:lnTo>
                  <a:lnTo>
                    <a:pt x="1035" y="609"/>
                  </a:lnTo>
                  <a:lnTo>
                    <a:pt x="1039" y="608"/>
                  </a:lnTo>
                  <a:lnTo>
                    <a:pt x="1048" y="607"/>
                  </a:lnTo>
                  <a:lnTo>
                    <a:pt x="1059" y="608"/>
                  </a:lnTo>
                  <a:lnTo>
                    <a:pt x="1069" y="609"/>
                  </a:lnTo>
                  <a:lnTo>
                    <a:pt x="1080" y="611"/>
                  </a:lnTo>
                  <a:lnTo>
                    <a:pt x="1090" y="611"/>
                  </a:lnTo>
                  <a:lnTo>
                    <a:pt x="1098" y="609"/>
                  </a:lnTo>
                  <a:lnTo>
                    <a:pt x="1102" y="608"/>
                  </a:lnTo>
                  <a:lnTo>
                    <a:pt x="1107" y="605"/>
                  </a:lnTo>
                  <a:lnTo>
                    <a:pt x="1107" y="605"/>
                  </a:lnTo>
                  <a:lnTo>
                    <a:pt x="1088" y="602"/>
                  </a:lnTo>
                  <a:lnTo>
                    <a:pt x="1070" y="595"/>
                  </a:lnTo>
                  <a:lnTo>
                    <a:pt x="1053" y="587"/>
                  </a:lnTo>
                  <a:lnTo>
                    <a:pt x="1036" y="577"/>
                  </a:lnTo>
                  <a:lnTo>
                    <a:pt x="1036" y="577"/>
                  </a:lnTo>
                  <a:lnTo>
                    <a:pt x="1029" y="571"/>
                  </a:lnTo>
                  <a:lnTo>
                    <a:pt x="1022" y="564"/>
                  </a:lnTo>
                  <a:lnTo>
                    <a:pt x="1008" y="549"/>
                  </a:lnTo>
                  <a:lnTo>
                    <a:pt x="1008" y="549"/>
                  </a:lnTo>
                  <a:lnTo>
                    <a:pt x="989" y="532"/>
                  </a:lnTo>
                  <a:lnTo>
                    <a:pt x="982" y="522"/>
                  </a:lnTo>
                  <a:lnTo>
                    <a:pt x="977" y="517"/>
                  </a:lnTo>
                  <a:lnTo>
                    <a:pt x="975" y="510"/>
                  </a:lnTo>
                  <a:lnTo>
                    <a:pt x="975" y="510"/>
                  </a:lnTo>
                  <a:lnTo>
                    <a:pt x="970" y="490"/>
                  </a:lnTo>
                  <a:lnTo>
                    <a:pt x="966" y="472"/>
                  </a:lnTo>
                  <a:lnTo>
                    <a:pt x="961" y="453"/>
                  </a:lnTo>
                  <a:lnTo>
                    <a:pt x="958" y="444"/>
                  </a:lnTo>
                  <a:lnTo>
                    <a:pt x="952" y="435"/>
                  </a:lnTo>
                  <a:lnTo>
                    <a:pt x="952" y="435"/>
                  </a:lnTo>
                  <a:lnTo>
                    <a:pt x="958" y="431"/>
                  </a:lnTo>
                  <a:lnTo>
                    <a:pt x="963" y="430"/>
                  </a:lnTo>
                  <a:lnTo>
                    <a:pt x="969" y="431"/>
                  </a:lnTo>
                  <a:lnTo>
                    <a:pt x="973" y="432"/>
                  </a:lnTo>
                  <a:lnTo>
                    <a:pt x="983" y="441"/>
                  </a:lnTo>
                  <a:lnTo>
                    <a:pt x="989" y="444"/>
                  </a:lnTo>
                  <a:lnTo>
                    <a:pt x="993" y="446"/>
                  </a:lnTo>
                  <a:lnTo>
                    <a:pt x="993" y="446"/>
                  </a:lnTo>
                  <a:lnTo>
                    <a:pt x="1007" y="452"/>
                  </a:lnTo>
                  <a:lnTo>
                    <a:pt x="1015" y="453"/>
                  </a:lnTo>
                  <a:lnTo>
                    <a:pt x="1024" y="455"/>
                  </a:lnTo>
                  <a:lnTo>
                    <a:pt x="1024" y="455"/>
                  </a:lnTo>
                  <a:lnTo>
                    <a:pt x="1015" y="446"/>
                  </a:lnTo>
                  <a:lnTo>
                    <a:pt x="1003" y="437"/>
                  </a:lnTo>
                  <a:lnTo>
                    <a:pt x="979" y="418"/>
                  </a:lnTo>
                  <a:lnTo>
                    <a:pt x="979" y="418"/>
                  </a:lnTo>
                  <a:lnTo>
                    <a:pt x="976" y="413"/>
                  </a:lnTo>
                  <a:lnTo>
                    <a:pt x="973" y="409"/>
                  </a:lnTo>
                  <a:lnTo>
                    <a:pt x="965" y="399"/>
                  </a:lnTo>
                  <a:lnTo>
                    <a:pt x="961" y="395"/>
                  </a:lnTo>
                  <a:lnTo>
                    <a:pt x="959" y="390"/>
                  </a:lnTo>
                  <a:lnTo>
                    <a:pt x="958" y="386"/>
                  </a:lnTo>
                  <a:lnTo>
                    <a:pt x="959" y="379"/>
                  </a:lnTo>
                  <a:lnTo>
                    <a:pt x="959" y="379"/>
                  </a:lnTo>
                  <a:lnTo>
                    <a:pt x="963" y="379"/>
                  </a:lnTo>
                  <a:lnTo>
                    <a:pt x="966" y="379"/>
                  </a:lnTo>
                  <a:lnTo>
                    <a:pt x="973" y="382"/>
                  </a:lnTo>
                  <a:lnTo>
                    <a:pt x="977" y="385"/>
                  </a:lnTo>
                  <a:lnTo>
                    <a:pt x="984" y="389"/>
                  </a:lnTo>
                  <a:lnTo>
                    <a:pt x="984" y="389"/>
                  </a:lnTo>
                  <a:lnTo>
                    <a:pt x="996" y="388"/>
                  </a:lnTo>
                  <a:lnTo>
                    <a:pt x="1006" y="388"/>
                  </a:lnTo>
                  <a:lnTo>
                    <a:pt x="1015" y="388"/>
                  </a:lnTo>
                  <a:lnTo>
                    <a:pt x="1028" y="386"/>
                  </a:lnTo>
                  <a:lnTo>
                    <a:pt x="1028" y="386"/>
                  </a:lnTo>
                  <a:lnTo>
                    <a:pt x="1043" y="383"/>
                  </a:lnTo>
                  <a:lnTo>
                    <a:pt x="1057" y="378"/>
                  </a:lnTo>
                  <a:lnTo>
                    <a:pt x="1070" y="369"/>
                  </a:lnTo>
                  <a:lnTo>
                    <a:pt x="1081" y="359"/>
                  </a:lnTo>
                  <a:lnTo>
                    <a:pt x="1093" y="350"/>
                  </a:lnTo>
                  <a:lnTo>
                    <a:pt x="1101" y="337"/>
                  </a:lnTo>
                  <a:lnTo>
                    <a:pt x="1109" y="324"/>
                  </a:lnTo>
                  <a:lnTo>
                    <a:pt x="1116" y="310"/>
                  </a:lnTo>
                  <a:lnTo>
                    <a:pt x="1130" y="282"/>
                  </a:lnTo>
                  <a:lnTo>
                    <a:pt x="1145" y="253"/>
                  </a:lnTo>
                  <a:lnTo>
                    <a:pt x="1160" y="225"/>
                  </a:lnTo>
                  <a:lnTo>
                    <a:pt x="1167" y="213"/>
                  </a:lnTo>
                  <a:lnTo>
                    <a:pt x="1177" y="201"/>
                  </a:lnTo>
                  <a:lnTo>
                    <a:pt x="1177" y="201"/>
                  </a:lnTo>
                  <a:lnTo>
                    <a:pt x="1181" y="191"/>
                  </a:lnTo>
                  <a:lnTo>
                    <a:pt x="1187" y="180"/>
                  </a:lnTo>
                  <a:lnTo>
                    <a:pt x="1192" y="171"/>
                  </a:lnTo>
                  <a:lnTo>
                    <a:pt x="1202" y="164"/>
                  </a:lnTo>
                  <a:lnTo>
                    <a:pt x="1202" y="164"/>
                  </a:lnTo>
                  <a:lnTo>
                    <a:pt x="1212" y="149"/>
                  </a:lnTo>
                  <a:lnTo>
                    <a:pt x="1223" y="132"/>
                  </a:lnTo>
                  <a:lnTo>
                    <a:pt x="1234" y="117"/>
                  </a:lnTo>
                  <a:lnTo>
                    <a:pt x="1248" y="102"/>
                  </a:lnTo>
                  <a:lnTo>
                    <a:pt x="1262" y="88"/>
                  </a:lnTo>
                  <a:lnTo>
                    <a:pt x="1279" y="76"/>
                  </a:lnTo>
                  <a:lnTo>
                    <a:pt x="1296" y="63"/>
                  </a:lnTo>
                  <a:lnTo>
                    <a:pt x="1313" y="53"/>
                  </a:lnTo>
                  <a:lnTo>
                    <a:pt x="1333" y="44"/>
                  </a:lnTo>
                  <a:lnTo>
                    <a:pt x="1351" y="35"/>
                  </a:lnTo>
                  <a:lnTo>
                    <a:pt x="1372" y="29"/>
                  </a:lnTo>
                  <a:lnTo>
                    <a:pt x="1393" y="25"/>
                  </a:lnTo>
                  <a:lnTo>
                    <a:pt x="1414" y="22"/>
                  </a:lnTo>
                  <a:lnTo>
                    <a:pt x="1436" y="21"/>
                  </a:lnTo>
                  <a:lnTo>
                    <a:pt x="1459" y="22"/>
                  </a:lnTo>
                  <a:lnTo>
                    <a:pt x="1481" y="27"/>
                  </a:lnTo>
                  <a:lnTo>
                    <a:pt x="1481" y="27"/>
                  </a:lnTo>
                  <a:lnTo>
                    <a:pt x="1493" y="29"/>
                  </a:lnTo>
                  <a:lnTo>
                    <a:pt x="1504" y="34"/>
                  </a:lnTo>
                  <a:lnTo>
                    <a:pt x="1528" y="44"/>
                  </a:lnTo>
                  <a:lnTo>
                    <a:pt x="1528" y="44"/>
                  </a:lnTo>
                  <a:lnTo>
                    <a:pt x="1542" y="32"/>
                  </a:lnTo>
                  <a:lnTo>
                    <a:pt x="1557" y="22"/>
                  </a:lnTo>
                  <a:lnTo>
                    <a:pt x="1574" y="14"/>
                  </a:lnTo>
                  <a:lnTo>
                    <a:pt x="1591" y="8"/>
                  </a:lnTo>
                  <a:lnTo>
                    <a:pt x="1609" y="4"/>
                  </a:lnTo>
                  <a:lnTo>
                    <a:pt x="1627" y="1"/>
                  </a:lnTo>
                  <a:lnTo>
                    <a:pt x="1647" y="0"/>
                  </a:lnTo>
                  <a:lnTo>
                    <a:pt x="1667" y="0"/>
                  </a:lnTo>
                  <a:lnTo>
                    <a:pt x="1686" y="1"/>
                  </a:lnTo>
                  <a:lnTo>
                    <a:pt x="1706" y="4"/>
                  </a:lnTo>
                  <a:lnTo>
                    <a:pt x="1726" y="8"/>
                  </a:lnTo>
                  <a:lnTo>
                    <a:pt x="1745" y="13"/>
                  </a:lnTo>
                  <a:lnTo>
                    <a:pt x="1764" y="18"/>
                  </a:lnTo>
                  <a:lnTo>
                    <a:pt x="1782" y="24"/>
                  </a:lnTo>
                  <a:lnTo>
                    <a:pt x="1799" y="31"/>
                  </a:lnTo>
                  <a:lnTo>
                    <a:pt x="1816" y="38"/>
                  </a:lnTo>
                  <a:lnTo>
                    <a:pt x="1816" y="38"/>
                  </a:lnTo>
                  <a:lnTo>
                    <a:pt x="1816" y="45"/>
                  </a:lnTo>
                  <a:lnTo>
                    <a:pt x="1814" y="49"/>
                  </a:lnTo>
                  <a:lnTo>
                    <a:pt x="1810" y="52"/>
                  </a:lnTo>
                  <a:lnTo>
                    <a:pt x="1804" y="52"/>
                  </a:lnTo>
                  <a:lnTo>
                    <a:pt x="1804" y="52"/>
                  </a:lnTo>
                  <a:lnTo>
                    <a:pt x="1825" y="63"/>
                  </a:lnTo>
                  <a:lnTo>
                    <a:pt x="1845" y="74"/>
                  </a:lnTo>
                  <a:lnTo>
                    <a:pt x="1865" y="86"/>
                  </a:lnTo>
                  <a:lnTo>
                    <a:pt x="1882" y="100"/>
                  </a:lnTo>
                  <a:lnTo>
                    <a:pt x="1898" y="115"/>
                  </a:lnTo>
                  <a:lnTo>
                    <a:pt x="1912" y="132"/>
                  </a:lnTo>
                  <a:lnTo>
                    <a:pt x="1924" y="150"/>
                  </a:lnTo>
                  <a:lnTo>
                    <a:pt x="1928" y="160"/>
                  </a:lnTo>
                  <a:lnTo>
                    <a:pt x="1932" y="170"/>
                  </a:lnTo>
                  <a:lnTo>
                    <a:pt x="1932" y="170"/>
                  </a:lnTo>
                  <a:lnTo>
                    <a:pt x="1942" y="170"/>
                  </a:lnTo>
                  <a:lnTo>
                    <a:pt x="1952" y="170"/>
                  </a:lnTo>
                  <a:lnTo>
                    <a:pt x="1955" y="170"/>
                  </a:lnTo>
                  <a:lnTo>
                    <a:pt x="1959" y="171"/>
                  </a:lnTo>
                  <a:lnTo>
                    <a:pt x="1962" y="174"/>
                  </a:lnTo>
                  <a:lnTo>
                    <a:pt x="1964" y="178"/>
                  </a:lnTo>
                  <a:lnTo>
                    <a:pt x="1964" y="178"/>
                  </a:lnTo>
                  <a:lnTo>
                    <a:pt x="1963" y="181"/>
                  </a:lnTo>
                  <a:lnTo>
                    <a:pt x="1962" y="184"/>
                  </a:lnTo>
                  <a:lnTo>
                    <a:pt x="1957" y="187"/>
                  </a:lnTo>
                  <a:lnTo>
                    <a:pt x="1947" y="190"/>
                  </a:lnTo>
                  <a:lnTo>
                    <a:pt x="1947" y="190"/>
                  </a:lnTo>
                  <a:lnTo>
                    <a:pt x="1963" y="219"/>
                  </a:lnTo>
                  <a:lnTo>
                    <a:pt x="1978" y="249"/>
                  </a:lnTo>
                  <a:lnTo>
                    <a:pt x="1997" y="278"/>
                  </a:lnTo>
                  <a:lnTo>
                    <a:pt x="2006" y="292"/>
                  </a:lnTo>
                  <a:lnTo>
                    <a:pt x="2016" y="305"/>
                  </a:lnTo>
                  <a:lnTo>
                    <a:pt x="2028" y="316"/>
                  </a:lnTo>
                  <a:lnTo>
                    <a:pt x="2040" y="326"/>
                  </a:lnTo>
                  <a:lnTo>
                    <a:pt x="2053" y="334"/>
                  </a:lnTo>
                  <a:lnTo>
                    <a:pt x="2067" y="341"/>
                  </a:lnTo>
                  <a:lnTo>
                    <a:pt x="2082" y="345"/>
                  </a:lnTo>
                  <a:lnTo>
                    <a:pt x="2099" y="348"/>
                  </a:lnTo>
                  <a:lnTo>
                    <a:pt x="2116" y="348"/>
                  </a:lnTo>
                  <a:lnTo>
                    <a:pt x="2136" y="345"/>
                  </a:lnTo>
                  <a:lnTo>
                    <a:pt x="2136" y="345"/>
                  </a:lnTo>
                  <a:lnTo>
                    <a:pt x="2138" y="341"/>
                  </a:lnTo>
                  <a:lnTo>
                    <a:pt x="2143" y="337"/>
                  </a:lnTo>
                  <a:lnTo>
                    <a:pt x="2150" y="327"/>
                  </a:lnTo>
                  <a:lnTo>
                    <a:pt x="2154" y="324"/>
                  </a:lnTo>
                  <a:lnTo>
                    <a:pt x="2158" y="322"/>
                  </a:lnTo>
                  <a:lnTo>
                    <a:pt x="2162" y="322"/>
                  </a:lnTo>
                  <a:lnTo>
                    <a:pt x="2168" y="324"/>
                  </a:lnTo>
                  <a:lnTo>
                    <a:pt x="2168" y="324"/>
                  </a:lnTo>
                  <a:lnTo>
                    <a:pt x="2169" y="343"/>
                  </a:lnTo>
                  <a:lnTo>
                    <a:pt x="2168" y="359"/>
                  </a:lnTo>
                  <a:lnTo>
                    <a:pt x="2166" y="378"/>
                  </a:lnTo>
                  <a:lnTo>
                    <a:pt x="2164" y="395"/>
                  </a:lnTo>
                  <a:lnTo>
                    <a:pt x="2159" y="410"/>
                  </a:lnTo>
                  <a:lnTo>
                    <a:pt x="2154" y="425"/>
                  </a:lnTo>
                  <a:lnTo>
                    <a:pt x="2147" y="439"/>
                  </a:lnTo>
                  <a:lnTo>
                    <a:pt x="2138" y="452"/>
                  </a:lnTo>
                  <a:lnTo>
                    <a:pt x="2130" y="463"/>
                  </a:lnTo>
                  <a:lnTo>
                    <a:pt x="2119" y="475"/>
                  </a:lnTo>
                  <a:lnTo>
                    <a:pt x="2108" y="483"/>
                  </a:lnTo>
                  <a:lnTo>
                    <a:pt x="2093" y="490"/>
                  </a:lnTo>
                  <a:lnTo>
                    <a:pt x="2079" y="496"/>
                  </a:lnTo>
                  <a:lnTo>
                    <a:pt x="2063" y="500"/>
                  </a:lnTo>
                  <a:lnTo>
                    <a:pt x="2046" y="501"/>
                  </a:lnTo>
                  <a:lnTo>
                    <a:pt x="2026" y="500"/>
                  </a:lnTo>
                  <a:lnTo>
                    <a:pt x="2026" y="500"/>
                  </a:lnTo>
                  <a:close/>
                  <a:moveTo>
                    <a:pt x="1181" y="584"/>
                  </a:moveTo>
                  <a:lnTo>
                    <a:pt x="1181" y="584"/>
                  </a:lnTo>
                  <a:lnTo>
                    <a:pt x="1180" y="585"/>
                  </a:lnTo>
                  <a:lnTo>
                    <a:pt x="1178" y="585"/>
                  </a:lnTo>
                  <a:lnTo>
                    <a:pt x="1180" y="587"/>
                  </a:lnTo>
                  <a:lnTo>
                    <a:pt x="1180" y="587"/>
                  </a:lnTo>
                  <a:lnTo>
                    <a:pt x="1195" y="595"/>
                  </a:lnTo>
                  <a:lnTo>
                    <a:pt x="1213" y="604"/>
                  </a:lnTo>
                  <a:lnTo>
                    <a:pt x="1234" y="611"/>
                  </a:lnTo>
                  <a:lnTo>
                    <a:pt x="1257" y="615"/>
                  </a:lnTo>
                  <a:lnTo>
                    <a:pt x="1279" y="616"/>
                  </a:lnTo>
                  <a:lnTo>
                    <a:pt x="1291" y="616"/>
                  </a:lnTo>
                  <a:lnTo>
                    <a:pt x="1300" y="615"/>
                  </a:lnTo>
                  <a:lnTo>
                    <a:pt x="1312" y="614"/>
                  </a:lnTo>
                  <a:lnTo>
                    <a:pt x="1320" y="611"/>
                  </a:lnTo>
                  <a:lnTo>
                    <a:pt x="1330" y="605"/>
                  </a:lnTo>
                  <a:lnTo>
                    <a:pt x="1337" y="601"/>
                  </a:lnTo>
                  <a:lnTo>
                    <a:pt x="1337" y="601"/>
                  </a:lnTo>
                  <a:lnTo>
                    <a:pt x="1341" y="597"/>
                  </a:lnTo>
                  <a:lnTo>
                    <a:pt x="1344" y="591"/>
                  </a:lnTo>
                  <a:lnTo>
                    <a:pt x="1349" y="578"/>
                  </a:lnTo>
                  <a:lnTo>
                    <a:pt x="1356" y="567"/>
                  </a:lnTo>
                  <a:lnTo>
                    <a:pt x="1361" y="563"/>
                  </a:lnTo>
                  <a:lnTo>
                    <a:pt x="1363" y="562"/>
                  </a:lnTo>
                  <a:lnTo>
                    <a:pt x="1363" y="562"/>
                  </a:lnTo>
                  <a:lnTo>
                    <a:pt x="1368" y="562"/>
                  </a:lnTo>
                  <a:lnTo>
                    <a:pt x="1371" y="563"/>
                  </a:lnTo>
                  <a:lnTo>
                    <a:pt x="1372" y="564"/>
                  </a:lnTo>
                  <a:lnTo>
                    <a:pt x="1373" y="567"/>
                  </a:lnTo>
                  <a:lnTo>
                    <a:pt x="1373" y="573"/>
                  </a:lnTo>
                  <a:lnTo>
                    <a:pt x="1371" y="581"/>
                  </a:lnTo>
                  <a:lnTo>
                    <a:pt x="1365" y="597"/>
                  </a:lnTo>
                  <a:lnTo>
                    <a:pt x="1363" y="604"/>
                  </a:lnTo>
                  <a:lnTo>
                    <a:pt x="1363" y="609"/>
                  </a:lnTo>
                  <a:lnTo>
                    <a:pt x="1363" y="609"/>
                  </a:lnTo>
                  <a:lnTo>
                    <a:pt x="1372" y="605"/>
                  </a:lnTo>
                  <a:lnTo>
                    <a:pt x="1378" y="601"/>
                  </a:lnTo>
                  <a:lnTo>
                    <a:pt x="1385" y="595"/>
                  </a:lnTo>
                  <a:lnTo>
                    <a:pt x="1389" y="588"/>
                  </a:lnTo>
                  <a:lnTo>
                    <a:pt x="1399" y="574"/>
                  </a:lnTo>
                  <a:lnTo>
                    <a:pt x="1406" y="559"/>
                  </a:lnTo>
                  <a:lnTo>
                    <a:pt x="1417" y="525"/>
                  </a:lnTo>
                  <a:lnTo>
                    <a:pt x="1425" y="510"/>
                  </a:lnTo>
                  <a:lnTo>
                    <a:pt x="1434" y="496"/>
                  </a:lnTo>
                  <a:lnTo>
                    <a:pt x="1434" y="496"/>
                  </a:lnTo>
                  <a:lnTo>
                    <a:pt x="1403" y="496"/>
                  </a:lnTo>
                  <a:lnTo>
                    <a:pt x="1378" y="494"/>
                  </a:lnTo>
                  <a:lnTo>
                    <a:pt x="1354" y="490"/>
                  </a:lnTo>
                  <a:lnTo>
                    <a:pt x="1330" y="484"/>
                  </a:lnTo>
                  <a:lnTo>
                    <a:pt x="1330" y="484"/>
                  </a:lnTo>
                  <a:lnTo>
                    <a:pt x="1317" y="480"/>
                  </a:lnTo>
                  <a:lnTo>
                    <a:pt x="1303" y="476"/>
                  </a:lnTo>
                  <a:lnTo>
                    <a:pt x="1291" y="469"/>
                  </a:lnTo>
                  <a:lnTo>
                    <a:pt x="1286" y="465"/>
                  </a:lnTo>
                  <a:lnTo>
                    <a:pt x="1282" y="461"/>
                  </a:lnTo>
                  <a:lnTo>
                    <a:pt x="1282" y="461"/>
                  </a:lnTo>
                  <a:lnTo>
                    <a:pt x="1288" y="456"/>
                  </a:lnTo>
                  <a:lnTo>
                    <a:pt x="1293" y="455"/>
                  </a:lnTo>
                  <a:lnTo>
                    <a:pt x="1299" y="453"/>
                  </a:lnTo>
                  <a:lnTo>
                    <a:pt x="1306" y="453"/>
                  </a:lnTo>
                  <a:lnTo>
                    <a:pt x="1320" y="455"/>
                  </a:lnTo>
                  <a:lnTo>
                    <a:pt x="1327" y="455"/>
                  </a:lnTo>
                  <a:lnTo>
                    <a:pt x="1335" y="453"/>
                  </a:lnTo>
                  <a:lnTo>
                    <a:pt x="1335" y="453"/>
                  </a:lnTo>
                  <a:lnTo>
                    <a:pt x="1345" y="451"/>
                  </a:lnTo>
                  <a:lnTo>
                    <a:pt x="1355" y="445"/>
                  </a:lnTo>
                  <a:lnTo>
                    <a:pt x="1363" y="439"/>
                  </a:lnTo>
                  <a:lnTo>
                    <a:pt x="1372" y="432"/>
                  </a:lnTo>
                  <a:lnTo>
                    <a:pt x="1386" y="418"/>
                  </a:lnTo>
                  <a:lnTo>
                    <a:pt x="1393" y="413"/>
                  </a:lnTo>
                  <a:lnTo>
                    <a:pt x="1400" y="410"/>
                  </a:lnTo>
                  <a:lnTo>
                    <a:pt x="1400" y="410"/>
                  </a:lnTo>
                  <a:lnTo>
                    <a:pt x="1393" y="420"/>
                  </a:lnTo>
                  <a:lnTo>
                    <a:pt x="1386" y="430"/>
                  </a:lnTo>
                  <a:lnTo>
                    <a:pt x="1378" y="439"/>
                  </a:lnTo>
                  <a:lnTo>
                    <a:pt x="1368" y="448"/>
                  </a:lnTo>
                  <a:lnTo>
                    <a:pt x="1358" y="455"/>
                  </a:lnTo>
                  <a:lnTo>
                    <a:pt x="1347" y="461"/>
                  </a:lnTo>
                  <a:lnTo>
                    <a:pt x="1334" y="465"/>
                  </a:lnTo>
                  <a:lnTo>
                    <a:pt x="1320" y="468"/>
                  </a:lnTo>
                  <a:lnTo>
                    <a:pt x="1320" y="468"/>
                  </a:lnTo>
                  <a:lnTo>
                    <a:pt x="1338" y="473"/>
                  </a:lnTo>
                  <a:lnTo>
                    <a:pt x="1356" y="479"/>
                  </a:lnTo>
                  <a:lnTo>
                    <a:pt x="1375" y="482"/>
                  </a:lnTo>
                  <a:lnTo>
                    <a:pt x="1393" y="483"/>
                  </a:lnTo>
                  <a:lnTo>
                    <a:pt x="1413" y="483"/>
                  </a:lnTo>
                  <a:lnTo>
                    <a:pt x="1431" y="480"/>
                  </a:lnTo>
                  <a:lnTo>
                    <a:pt x="1449" y="477"/>
                  </a:lnTo>
                  <a:lnTo>
                    <a:pt x="1466" y="472"/>
                  </a:lnTo>
                  <a:lnTo>
                    <a:pt x="1483" y="466"/>
                  </a:lnTo>
                  <a:lnTo>
                    <a:pt x="1500" y="458"/>
                  </a:lnTo>
                  <a:lnTo>
                    <a:pt x="1515" y="449"/>
                  </a:lnTo>
                  <a:lnTo>
                    <a:pt x="1529" y="439"/>
                  </a:lnTo>
                  <a:lnTo>
                    <a:pt x="1542" y="428"/>
                  </a:lnTo>
                  <a:lnTo>
                    <a:pt x="1554" y="416"/>
                  </a:lnTo>
                  <a:lnTo>
                    <a:pt x="1564" y="403"/>
                  </a:lnTo>
                  <a:lnTo>
                    <a:pt x="1574" y="389"/>
                  </a:lnTo>
                  <a:lnTo>
                    <a:pt x="1574" y="389"/>
                  </a:lnTo>
                  <a:lnTo>
                    <a:pt x="1575" y="379"/>
                  </a:lnTo>
                  <a:lnTo>
                    <a:pt x="1575" y="369"/>
                  </a:lnTo>
                  <a:lnTo>
                    <a:pt x="1575" y="359"/>
                  </a:lnTo>
                  <a:lnTo>
                    <a:pt x="1577" y="355"/>
                  </a:lnTo>
                  <a:lnTo>
                    <a:pt x="1578" y="352"/>
                  </a:lnTo>
                  <a:lnTo>
                    <a:pt x="1578" y="352"/>
                  </a:lnTo>
                  <a:lnTo>
                    <a:pt x="1581" y="351"/>
                  </a:lnTo>
                  <a:lnTo>
                    <a:pt x="1582" y="350"/>
                  </a:lnTo>
                  <a:lnTo>
                    <a:pt x="1584" y="348"/>
                  </a:lnTo>
                  <a:lnTo>
                    <a:pt x="1585" y="348"/>
                  </a:lnTo>
                  <a:lnTo>
                    <a:pt x="1585" y="348"/>
                  </a:lnTo>
                  <a:lnTo>
                    <a:pt x="1590" y="351"/>
                  </a:lnTo>
                  <a:lnTo>
                    <a:pt x="1592" y="354"/>
                  </a:lnTo>
                  <a:lnTo>
                    <a:pt x="1595" y="358"/>
                  </a:lnTo>
                  <a:lnTo>
                    <a:pt x="1595" y="362"/>
                  </a:lnTo>
                  <a:lnTo>
                    <a:pt x="1597" y="372"/>
                  </a:lnTo>
                  <a:lnTo>
                    <a:pt x="1599" y="383"/>
                  </a:lnTo>
                  <a:lnTo>
                    <a:pt x="1599" y="383"/>
                  </a:lnTo>
                  <a:lnTo>
                    <a:pt x="1597" y="388"/>
                  </a:lnTo>
                  <a:lnTo>
                    <a:pt x="1594" y="393"/>
                  </a:lnTo>
                  <a:lnTo>
                    <a:pt x="1592" y="404"/>
                  </a:lnTo>
                  <a:lnTo>
                    <a:pt x="1590" y="417"/>
                  </a:lnTo>
                  <a:lnTo>
                    <a:pt x="1588" y="423"/>
                  </a:lnTo>
                  <a:lnTo>
                    <a:pt x="1585" y="428"/>
                  </a:lnTo>
                  <a:lnTo>
                    <a:pt x="1585" y="428"/>
                  </a:lnTo>
                  <a:lnTo>
                    <a:pt x="1611" y="421"/>
                  </a:lnTo>
                  <a:lnTo>
                    <a:pt x="1633" y="413"/>
                  </a:lnTo>
                  <a:lnTo>
                    <a:pt x="1654" y="403"/>
                  </a:lnTo>
                  <a:lnTo>
                    <a:pt x="1674" y="392"/>
                  </a:lnTo>
                  <a:lnTo>
                    <a:pt x="1691" y="379"/>
                  </a:lnTo>
                  <a:lnTo>
                    <a:pt x="1706" y="364"/>
                  </a:lnTo>
                  <a:lnTo>
                    <a:pt x="1720" y="347"/>
                  </a:lnTo>
                  <a:lnTo>
                    <a:pt x="1731" y="327"/>
                  </a:lnTo>
                  <a:lnTo>
                    <a:pt x="1731" y="327"/>
                  </a:lnTo>
                  <a:lnTo>
                    <a:pt x="1738" y="312"/>
                  </a:lnTo>
                  <a:lnTo>
                    <a:pt x="1743" y="296"/>
                  </a:lnTo>
                  <a:lnTo>
                    <a:pt x="1747" y="281"/>
                  </a:lnTo>
                  <a:lnTo>
                    <a:pt x="1748" y="264"/>
                  </a:lnTo>
                  <a:lnTo>
                    <a:pt x="1748" y="249"/>
                  </a:lnTo>
                  <a:lnTo>
                    <a:pt x="1747" y="232"/>
                  </a:lnTo>
                  <a:lnTo>
                    <a:pt x="1744" y="213"/>
                  </a:lnTo>
                  <a:lnTo>
                    <a:pt x="1740" y="197"/>
                  </a:lnTo>
                  <a:lnTo>
                    <a:pt x="1740" y="197"/>
                  </a:lnTo>
                  <a:lnTo>
                    <a:pt x="1737" y="188"/>
                  </a:lnTo>
                  <a:lnTo>
                    <a:pt x="1733" y="181"/>
                  </a:lnTo>
                  <a:lnTo>
                    <a:pt x="1731" y="177"/>
                  </a:lnTo>
                  <a:lnTo>
                    <a:pt x="1731" y="174"/>
                  </a:lnTo>
                  <a:lnTo>
                    <a:pt x="1733" y="170"/>
                  </a:lnTo>
                  <a:lnTo>
                    <a:pt x="1734" y="166"/>
                  </a:lnTo>
                  <a:lnTo>
                    <a:pt x="1734" y="166"/>
                  </a:lnTo>
                  <a:lnTo>
                    <a:pt x="1738" y="166"/>
                  </a:lnTo>
                  <a:lnTo>
                    <a:pt x="1741" y="167"/>
                  </a:lnTo>
                  <a:lnTo>
                    <a:pt x="1747" y="171"/>
                  </a:lnTo>
                  <a:lnTo>
                    <a:pt x="1747" y="171"/>
                  </a:lnTo>
                  <a:lnTo>
                    <a:pt x="1745" y="177"/>
                  </a:lnTo>
                  <a:lnTo>
                    <a:pt x="1745" y="183"/>
                  </a:lnTo>
                  <a:lnTo>
                    <a:pt x="1750" y="195"/>
                  </a:lnTo>
                  <a:lnTo>
                    <a:pt x="1755" y="206"/>
                  </a:lnTo>
                  <a:lnTo>
                    <a:pt x="1757" y="213"/>
                  </a:lnTo>
                  <a:lnTo>
                    <a:pt x="1758" y="219"/>
                  </a:lnTo>
                  <a:lnTo>
                    <a:pt x="1758" y="219"/>
                  </a:lnTo>
                  <a:lnTo>
                    <a:pt x="1759" y="220"/>
                  </a:lnTo>
                  <a:lnTo>
                    <a:pt x="1762" y="222"/>
                  </a:lnTo>
                  <a:lnTo>
                    <a:pt x="1765" y="223"/>
                  </a:lnTo>
                  <a:lnTo>
                    <a:pt x="1766" y="226"/>
                  </a:lnTo>
                  <a:lnTo>
                    <a:pt x="1766" y="226"/>
                  </a:lnTo>
                  <a:lnTo>
                    <a:pt x="1771" y="240"/>
                  </a:lnTo>
                  <a:lnTo>
                    <a:pt x="1776" y="254"/>
                  </a:lnTo>
                  <a:lnTo>
                    <a:pt x="1785" y="268"/>
                  </a:lnTo>
                  <a:lnTo>
                    <a:pt x="1794" y="279"/>
                  </a:lnTo>
                  <a:lnTo>
                    <a:pt x="1806" y="291"/>
                  </a:lnTo>
                  <a:lnTo>
                    <a:pt x="1820" y="300"/>
                  </a:lnTo>
                  <a:lnTo>
                    <a:pt x="1834" y="309"/>
                  </a:lnTo>
                  <a:lnTo>
                    <a:pt x="1848" y="317"/>
                  </a:lnTo>
                  <a:lnTo>
                    <a:pt x="1848" y="317"/>
                  </a:lnTo>
                  <a:lnTo>
                    <a:pt x="1856" y="327"/>
                  </a:lnTo>
                  <a:lnTo>
                    <a:pt x="1865" y="338"/>
                  </a:lnTo>
                  <a:lnTo>
                    <a:pt x="1873" y="350"/>
                  </a:lnTo>
                  <a:lnTo>
                    <a:pt x="1877" y="355"/>
                  </a:lnTo>
                  <a:lnTo>
                    <a:pt x="1880" y="362"/>
                  </a:lnTo>
                  <a:lnTo>
                    <a:pt x="1880" y="362"/>
                  </a:lnTo>
                  <a:lnTo>
                    <a:pt x="1882" y="369"/>
                  </a:lnTo>
                  <a:lnTo>
                    <a:pt x="1883" y="378"/>
                  </a:lnTo>
                  <a:lnTo>
                    <a:pt x="1886" y="385"/>
                  </a:lnTo>
                  <a:lnTo>
                    <a:pt x="1887" y="388"/>
                  </a:lnTo>
                  <a:lnTo>
                    <a:pt x="1890" y="390"/>
                  </a:lnTo>
                  <a:lnTo>
                    <a:pt x="1890" y="390"/>
                  </a:lnTo>
                  <a:lnTo>
                    <a:pt x="1893" y="385"/>
                  </a:lnTo>
                  <a:lnTo>
                    <a:pt x="1893" y="380"/>
                  </a:lnTo>
                  <a:lnTo>
                    <a:pt x="1891" y="372"/>
                  </a:lnTo>
                  <a:lnTo>
                    <a:pt x="1890" y="362"/>
                  </a:lnTo>
                  <a:lnTo>
                    <a:pt x="1889" y="352"/>
                  </a:lnTo>
                  <a:lnTo>
                    <a:pt x="1889" y="352"/>
                  </a:lnTo>
                  <a:lnTo>
                    <a:pt x="1894" y="350"/>
                  </a:lnTo>
                  <a:lnTo>
                    <a:pt x="1898" y="350"/>
                  </a:lnTo>
                  <a:lnTo>
                    <a:pt x="1901" y="351"/>
                  </a:lnTo>
                  <a:lnTo>
                    <a:pt x="1904" y="354"/>
                  </a:lnTo>
                  <a:lnTo>
                    <a:pt x="1908" y="359"/>
                  </a:lnTo>
                  <a:lnTo>
                    <a:pt x="1912" y="366"/>
                  </a:lnTo>
                  <a:lnTo>
                    <a:pt x="1912" y="366"/>
                  </a:lnTo>
                  <a:lnTo>
                    <a:pt x="1912" y="368"/>
                  </a:lnTo>
                  <a:lnTo>
                    <a:pt x="1911" y="368"/>
                  </a:lnTo>
                  <a:lnTo>
                    <a:pt x="1908" y="368"/>
                  </a:lnTo>
                  <a:lnTo>
                    <a:pt x="1908" y="369"/>
                  </a:lnTo>
                  <a:lnTo>
                    <a:pt x="1908" y="369"/>
                  </a:lnTo>
                  <a:lnTo>
                    <a:pt x="1912" y="378"/>
                  </a:lnTo>
                  <a:lnTo>
                    <a:pt x="1917" y="389"/>
                  </a:lnTo>
                  <a:lnTo>
                    <a:pt x="1918" y="399"/>
                  </a:lnTo>
                  <a:lnTo>
                    <a:pt x="1918" y="410"/>
                  </a:lnTo>
                  <a:lnTo>
                    <a:pt x="1918" y="421"/>
                  </a:lnTo>
                  <a:lnTo>
                    <a:pt x="1917" y="432"/>
                  </a:lnTo>
                  <a:lnTo>
                    <a:pt x="1911" y="455"/>
                  </a:lnTo>
                  <a:lnTo>
                    <a:pt x="1911" y="455"/>
                  </a:lnTo>
                  <a:lnTo>
                    <a:pt x="1917" y="453"/>
                  </a:lnTo>
                  <a:lnTo>
                    <a:pt x="1922" y="451"/>
                  </a:lnTo>
                  <a:lnTo>
                    <a:pt x="1925" y="446"/>
                  </a:lnTo>
                  <a:lnTo>
                    <a:pt x="1928" y="441"/>
                  </a:lnTo>
                  <a:lnTo>
                    <a:pt x="1933" y="431"/>
                  </a:lnTo>
                  <a:lnTo>
                    <a:pt x="1936" y="425"/>
                  </a:lnTo>
                  <a:lnTo>
                    <a:pt x="1939" y="421"/>
                  </a:lnTo>
                  <a:lnTo>
                    <a:pt x="1939" y="421"/>
                  </a:lnTo>
                  <a:lnTo>
                    <a:pt x="1947" y="404"/>
                  </a:lnTo>
                  <a:lnTo>
                    <a:pt x="1955" y="388"/>
                  </a:lnTo>
                  <a:lnTo>
                    <a:pt x="1960" y="369"/>
                  </a:lnTo>
                  <a:lnTo>
                    <a:pt x="1963" y="359"/>
                  </a:lnTo>
                  <a:lnTo>
                    <a:pt x="1964" y="348"/>
                  </a:lnTo>
                  <a:lnTo>
                    <a:pt x="1964" y="348"/>
                  </a:lnTo>
                  <a:lnTo>
                    <a:pt x="1964" y="333"/>
                  </a:lnTo>
                  <a:lnTo>
                    <a:pt x="1963" y="319"/>
                  </a:lnTo>
                  <a:lnTo>
                    <a:pt x="1960" y="305"/>
                  </a:lnTo>
                  <a:lnTo>
                    <a:pt x="1956" y="292"/>
                  </a:lnTo>
                  <a:lnTo>
                    <a:pt x="1950" y="279"/>
                  </a:lnTo>
                  <a:lnTo>
                    <a:pt x="1946" y="268"/>
                  </a:lnTo>
                  <a:lnTo>
                    <a:pt x="1933" y="247"/>
                  </a:lnTo>
                  <a:lnTo>
                    <a:pt x="1933" y="247"/>
                  </a:lnTo>
                  <a:lnTo>
                    <a:pt x="1914" y="218"/>
                  </a:lnTo>
                  <a:lnTo>
                    <a:pt x="1905" y="202"/>
                  </a:lnTo>
                  <a:lnTo>
                    <a:pt x="1903" y="195"/>
                  </a:lnTo>
                  <a:lnTo>
                    <a:pt x="1903" y="191"/>
                  </a:lnTo>
                  <a:lnTo>
                    <a:pt x="1903" y="191"/>
                  </a:lnTo>
                  <a:lnTo>
                    <a:pt x="1904" y="187"/>
                  </a:lnTo>
                  <a:lnTo>
                    <a:pt x="1907" y="185"/>
                  </a:lnTo>
                  <a:lnTo>
                    <a:pt x="1914" y="183"/>
                  </a:lnTo>
                  <a:lnTo>
                    <a:pt x="1921" y="181"/>
                  </a:lnTo>
                  <a:lnTo>
                    <a:pt x="1924" y="180"/>
                  </a:lnTo>
                  <a:lnTo>
                    <a:pt x="1925" y="178"/>
                  </a:lnTo>
                  <a:lnTo>
                    <a:pt x="1925" y="178"/>
                  </a:lnTo>
                  <a:lnTo>
                    <a:pt x="1915" y="174"/>
                  </a:lnTo>
                  <a:lnTo>
                    <a:pt x="1904" y="168"/>
                  </a:lnTo>
                  <a:lnTo>
                    <a:pt x="1886" y="156"/>
                  </a:lnTo>
                  <a:lnTo>
                    <a:pt x="1849" y="128"/>
                  </a:lnTo>
                  <a:lnTo>
                    <a:pt x="1831" y="115"/>
                  </a:lnTo>
                  <a:lnTo>
                    <a:pt x="1821" y="110"/>
                  </a:lnTo>
                  <a:lnTo>
                    <a:pt x="1810" y="105"/>
                  </a:lnTo>
                  <a:lnTo>
                    <a:pt x="1799" y="101"/>
                  </a:lnTo>
                  <a:lnTo>
                    <a:pt x="1787" y="100"/>
                  </a:lnTo>
                  <a:lnTo>
                    <a:pt x="1775" y="100"/>
                  </a:lnTo>
                  <a:lnTo>
                    <a:pt x="1761" y="101"/>
                  </a:lnTo>
                  <a:lnTo>
                    <a:pt x="1761" y="101"/>
                  </a:lnTo>
                  <a:lnTo>
                    <a:pt x="1755" y="97"/>
                  </a:lnTo>
                  <a:lnTo>
                    <a:pt x="1754" y="94"/>
                  </a:lnTo>
                  <a:lnTo>
                    <a:pt x="1754" y="90"/>
                  </a:lnTo>
                  <a:lnTo>
                    <a:pt x="1754" y="90"/>
                  </a:lnTo>
                  <a:lnTo>
                    <a:pt x="1764" y="87"/>
                  </a:lnTo>
                  <a:lnTo>
                    <a:pt x="1773" y="84"/>
                  </a:lnTo>
                  <a:lnTo>
                    <a:pt x="1782" y="84"/>
                  </a:lnTo>
                  <a:lnTo>
                    <a:pt x="1790" y="86"/>
                  </a:lnTo>
                  <a:lnTo>
                    <a:pt x="1799" y="87"/>
                  </a:lnTo>
                  <a:lnTo>
                    <a:pt x="1807" y="88"/>
                  </a:lnTo>
                  <a:lnTo>
                    <a:pt x="1824" y="95"/>
                  </a:lnTo>
                  <a:lnTo>
                    <a:pt x="1839" y="104"/>
                  </a:lnTo>
                  <a:lnTo>
                    <a:pt x="1853" y="114"/>
                  </a:lnTo>
                  <a:lnTo>
                    <a:pt x="1867" y="124"/>
                  </a:lnTo>
                  <a:lnTo>
                    <a:pt x="1882" y="132"/>
                  </a:lnTo>
                  <a:lnTo>
                    <a:pt x="1882" y="132"/>
                  </a:lnTo>
                  <a:lnTo>
                    <a:pt x="1884" y="138"/>
                  </a:lnTo>
                  <a:lnTo>
                    <a:pt x="1889" y="142"/>
                  </a:lnTo>
                  <a:lnTo>
                    <a:pt x="1893" y="147"/>
                  </a:lnTo>
                  <a:lnTo>
                    <a:pt x="1897" y="150"/>
                  </a:lnTo>
                  <a:lnTo>
                    <a:pt x="1908" y="157"/>
                  </a:lnTo>
                  <a:lnTo>
                    <a:pt x="1919" y="163"/>
                  </a:lnTo>
                  <a:lnTo>
                    <a:pt x="1919" y="163"/>
                  </a:lnTo>
                  <a:lnTo>
                    <a:pt x="1907" y="145"/>
                  </a:lnTo>
                  <a:lnTo>
                    <a:pt x="1891" y="128"/>
                  </a:lnTo>
                  <a:lnTo>
                    <a:pt x="1874" y="111"/>
                  </a:lnTo>
                  <a:lnTo>
                    <a:pt x="1856" y="97"/>
                  </a:lnTo>
                  <a:lnTo>
                    <a:pt x="1837" y="84"/>
                  </a:lnTo>
                  <a:lnTo>
                    <a:pt x="1816" y="76"/>
                  </a:lnTo>
                  <a:lnTo>
                    <a:pt x="1804" y="72"/>
                  </a:lnTo>
                  <a:lnTo>
                    <a:pt x="1793" y="69"/>
                  </a:lnTo>
                  <a:lnTo>
                    <a:pt x="1782" y="67"/>
                  </a:lnTo>
                  <a:lnTo>
                    <a:pt x="1769" y="66"/>
                  </a:lnTo>
                  <a:lnTo>
                    <a:pt x="1769" y="66"/>
                  </a:lnTo>
                  <a:lnTo>
                    <a:pt x="1766" y="62"/>
                  </a:lnTo>
                  <a:lnTo>
                    <a:pt x="1766" y="58"/>
                  </a:lnTo>
                  <a:lnTo>
                    <a:pt x="1766" y="55"/>
                  </a:lnTo>
                  <a:lnTo>
                    <a:pt x="1769" y="52"/>
                  </a:lnTo>
                  <a:lnTo>
                    <a:pt x="1776" y="46"/>
                  </a:lnTo>
                  <a:lnTo>
                    <a:pt x="1779" y="44"/>
                  </a:lnTo>
                  <a:lnTo>
                    <a:pt x="1782" y="41"/>
                  </a:lnTo>
                  <a:lnTo>
                    <a:pt x="1782" y="41"/>
                  </a:lnTo>
                  <a:lnTo>
                    <a:pt x="1758" y="31"/>
                  </a:lnTo>
                  <a:lnTo>
                    <a:pt x="1731" y="22"/>
                  </a:lnTo>
                  <a:lnTo>
                    <a:pt x="1705" y="17"/>
                  </a:lnTo>
                  <a:lnTo>
                    <a:pt x="1677" y="14"/>
                  </a:lnTo>
                  <a:lnTo>
                    <a:pt x="1648" y="13"/>
                  </a:lnTo>
                  <a:lnTo>
                    <a:pt x="1634" y="14"/>
                  </a:lnTo>
                  <a:lnTo>
                    <a:pt x="1620" y="15"/>
                  </a:lnTo>
                  <a:lnTo>
                    <a:pt x="1606" y="18"/>
                  </a:lnTo>
                  <a:lnTo>
                    <a:pt x="1592" y="21"/>
                  </a:lnTo>
                  <a:lnTo>
                    <a:pt x="1578" y="27"/>
                  </a:lnTo>
                  <a:lnTo>
                    <a:pt x="1564" y="31"/>
                  </a:lnTo>
                  <a:lnTo>
                    <a:pt x="1564" y="31"/>
                  </a:lnTo>
                  <a:lnTo>
                    <a:pt x="1560" y="38"/>
                  </a:lnTo>
                  <a:lnTo>
                    <a:pt x="1554" y="44"/>
                  </a:lnTo>
                  <a:lnTo>
                    <a:pt x="1542" y="55"/>
                  </a:lnTo>
                  <a:lnTo>
                    <a:pt x="1542" y="55"/>
                  </a:lnTo>
                  <a:lnTo>
                    <a:pt x="1549" y="59"/>
                  </a:lnTo>
                  <a:lnTo>
                    <a:pt x="1556" y="62"/>
                  </a:lnTo>
                  <a:lnTo>
                    <a:pt x="1563" y="66"/>
                  </a:lnTo>
                  <a:lnTo>
                    <a:pt x="1568" y="72"/>
                  </a:lnTo>
                  <a:lnTo>
                    <a:pt x="1568" y="72"/>
                  </a:lnTo>
                  <a:lnTo>
                    <a:pt x="1566" y="79"/>
                  </a:lnTo>
                  <a:lnTo>
                    <a:pt x="1564" y="83"/>
                  </a:lnTo>
                  <a:lnTo>
                    <a:pt x="1560" y="84"/>
                  </a:lnTo>
                  <a:lnTo>
                    <a:pt x="1560" y="84"/>
                  </a:lnTo>
                  <a:lnTo>
                    <a:pt x="1557" y="84"/>
                  </a:lnTo>
                  <a:lnTo>
                    <a:pt x="1554" y="83"/>
                  </a:lnTo>
                  <a:lnTo>
                    <a:pt x="1550" y="80"/>
                  </a:lnTo>
                  <a:lnTo>
                    <a:pt x="1546" y="76"/>
                  </a:lnTo>
                  <a:lnTo>
                    <a:pt x="1542" y="72"/>
                  </a:lnTo>
                  <a:lnTo>
                    <a:pt x="1542" y="72"/>
                  </a:lnTo>
                  <a:lnTo>
                    <a:pt x="1531" y="65"/>
                  </a:lnTo>
                  <a:lnTo>
                    <a:pt x="1517" y="58"/>
                  </a:lnTo>
                  <a:lnTo>
                    <a:pt x="1501" y="52"/>
                  </a:lnTo>
                  <a:lnTo>
                    <a:pt x="1484" y="46"/>
                  </a:lnTo>
                  <a:lnTo>
                    <a:pt x="1467" y="42"/>
                  </a:lnTo>
                  <a:lnTo>
                    <a:pt x="1449" y="38"/>
                  </a:lnTo>
                  <a:lnTo>
                    <a:pt x="1432" y="37"/>
                  </a:lnTo>
                  <a:lnTo>
                    <a:pt x="1417" y="37"/>
                  </a:lnTo>
                  <a:lnTo>
                    <a:pt x="1417" y="37"/>
                  </a:lnTo>
                  <a:lnTo>
                    <a:pt x="1389" y="44"/>
                  </a:lnTo>
                  <a:lnTo>
                    <a:pt x="1362" y="51"/>
                  </a:lnTo>
                  <a:lnTo>
                    <a:pt x="1362" y="51"/>
                  </a:lnTo>
                  <a:lnTo>
                    <a:pt x="1342" y="56"/>
                  </a:lnTo>
                  <a:lnTo>
                    <a:pt x="1326" y="63"/>
                  </a:lnTo>
                  <a:lnTo>
                    <a:pt x="1309" y="72"/>
                  </a:lnTo>
                  <a:lnTo>
                    <a:pt x="1293" y="81"/>
                  </a:lnTo>
                  <a:lnTo>
                    <a:pt x="1279" y="93"/>
                  </a:lnTo>
                  <a:lnTo>
                    <a:pt x="1265" y="107"/>
                  </a:lnTo>
                  <a:lnTo>
                    <a:pt x="1253" y="119"/>
                  </a:lnTo>
                  <a:lnTo>
                    <a:pt x="1241" y="135"/>
                  </a:lnTo>
                  <a:lnTo>
                    <a:pt x="1230" y="150"/>
                  </a:lnTo>
                  <a:lnTo>
                    <a:pt x="1219" y="166"/>
                  </a:lnTo>
                  <a:lnTo>
                    <a:pt x="1201" y="199"/>
                  </a:lnTo>
                  <a:lnTo>
                    <a:pt x="1184" y="234"/>
                  </a:lnTo>
                  <a:lnTo>
                    <a:pt x="1168" y="268"/>
                  </a:lnTo>
                  <a:lnTo>
                    <a:pt x="1168" y="268"/>
                  </a:lnTo>
                  <a:lnTo>
                    <a:pt x="1157" y="289"/>
                  </a:lnTo>
                  <a:lnTo>
                    <a:pt x="1147" y="306"/>
                  </a:lnTo>
                  <a:lnTo>
                    <a:pt x="1136" y="323"/>
                  </a:lnTo>
                  <a:lnTo>
                    <a:pt x="1123" y="340"/>
                  </a:lnTo>
                  <a:lnTo>
                    <a:pt x="1123" y="340"/>
                  </a:lnTo>
                  <a:lnTo>
                    <a:pt x="1112" y="354"/>
                  </a:lnTo>
                  <a:lnTo>
                    <a:pt x="1098" y="366"/>
                  </a:lnTo>
                  <a:lnTo>
                    <a:pt x="1083" y="379"/>
                  </a:lnTo>
                  <a:lnTo>
                    <a:pt x="1066" y="389"/>
                  </a:lnTo>
                  <a:lnTo>
                    <a:pt x="1046" y="397"/>
                  </a:lnTo>
                  <a:lnTo>
                    <a:pt x="1038" y="400"/>
                  </a:lnTo>
                  <a:lnTo>
                    <a:pt x="1028" y="402"/>
                  </a:lnTo>
                  <a:lnTo>
                    <a:pt x="1017" y="403"/>
                  </a:lnTo>
                  <a:lnTo>
                    <a:pt x="1007" y="403"/>
                  </a:lnTo>
                  <a:lnTo>
                    <a:pt x="997" y="402"/>
                  </a:lnTo>
                  <a:lnTo>
                    <a:pt x="986" y="399"/>
                  </a:lnTo>
                  <a:lnTo>
                    <a:pt x="986" y="399"/>
                  </a:lnTo>
                  <a:lnTo>
                    <a:pt x="987" y="403"/>
                  </a:lnTo>
                  <a:lnTo>
                    <a:pt x="990" y="407"/>
                  </a:lnTo>
                  <a:lnTo>
                    <a:pt x="997" y="413"/>
                  </a:lnTo>
                  <a:lnTo>
                    <a:pt x="1004" y="418"/>
                  </a:lnTo>
                  <a:lnTo>
                    <a:pt x="1007" y="423"/>
                  </a:lnTo>
                  <a:lnTo>
                    <a:pt x="1008" y="427"/>
                  </a:lnTo>
                  <a:lnTo>
                    <a:pt x="1008" y="427"/>
                  </a:lnTo>
                  <a:lnTo>
                    <a:pt x="1014" y="428"/>
                  </a:lnTo>
                  <a:lnTo>
                    <a:pt x="1018" y="430"/>
                  </a:lnTo>
                  <a:lnTo>
                    <a:pt x="1025" y="435"/>
                  </a:lnTo>
                  <a:lnTo>
                    <a:pt x="1031" y="442"/>
                  </a:lnTo>
                  <a:lnTo>
                    <a:pt x="1038" y="448"/>
                  </a:lnTo>
                  <a:lnTo>
                    <a:pt x="1038" y="448"/>
                  </a:lnTo>
                  <a:lnTo>
                    <a:pt x="1046" y="451"/>
                  </a:lnTo>
                  <a:lnTo>
                    <a:pt x="1053" y="451"/>
                  </a:lnTo>
                  <a:lnTo>
                    <a:pt x="1057" y="452"/>
                  </a:lnTo>
                  <a:lnTo>
                    <a:pt x="1062" y="453"/>
                  </a:lnTo>
                  <a:lnTo>
                    <a:pt x="1064" y="456"/>
                  </a:lnTo>
                  <a:lnTo>
                    <a:pt x="1066" y="461"/>
                  </a:lnTo>
                  <a:lnTo>
                    <a:pt x="1066" y="461"/>
                  </a:lnTo>
                  <a:lnTo>
                    <a:pt x="1062" y="463"/>
                  </a:lnTo>
                  <a:lnTo>
                    <a:pt x="1057" y="466"/>
                  </a:lnTo>
                  <a:lnTo>
                    <a:pt x="1046" y="469"/>
                  </a:lnTo>
                  <a:lnTo>
                    <a:pt x="1035" y="469"/>
                  </a:lnTo>
                  <a:lnTo>
                    <a:pt x="1022" y="468"/>
                  </a:lnTo>
                  <a:lnTo>
                    <a:pt x="1010" y="465"/>
                  </a:lnTo>
                  <a:lnTo>
                    <a:pt x="997" y="462"/>
                  </a:lnTo>
                  <a:lnTo>
                    <a:pt x="977" y="455"/>
                  </a:lnTo>
                  <a:lnTo>
                    <a:pt x="977" y="455"/>
                  </a:lnTo>
                  <a:lnTo>
                    <a:pt x="984" y="476"/>
                  </a:lnTo>
                  <a:lnTo>
                    <a:pt x="990" y="497"/>
                  </a:lnTo>
                  <a:lnTo>
                    <a:pt x="997" y="515"/>
                  </a:lnTo>
                  <a:lnTo>
                    <a:pt x="1001" y="524"/>
                  </a:lnTo>
                  <a:lnTo>
                    <a:pt x="1007" y="532"/>
                  </a:lnTo>
                  <a:lnTo>
                    <a:pt x="1007" y="532"/>
                  </a:lnTo>
                  <a:lnTo>
                    <a:pt x="1015" y="541"/>
                  </a:lnTo>
                  <a:lnTo>
                    <a:pt x="1027" y="549"/>
                  </a:lnTo>
                  <a:lnTo>
                    <a:pt x="1027" y="549"/>
                  </a:lnTo>
                  <a:lnTo>
                    <a:pt x="1038" y="559"/>
                  </a:lnTo>
                  <a:lnTo>
                    <a:pt x="1050" y="569"/>
                  </a:lnTo>
                  <a:lnTo>
                    <a:pt x="1064" y="577"/>
                  </a:lnTo>
                  <a:lnTo>
                    <a:pt x="1079" y="584"/>
                  </a:lnTo>
                  <a:lnTo>
                    <a:pt x="1094" y="590"/>
                  </a:lnTo>
                  <a:lnTo>
                    <a:pt x="1109" y="591"/>
                  </a:lnTo>
                  <a:lnTo>
                    <a:pt x="1118" y="591"/>
                  </a:lnTo>
                  <a:lnTo>
                    <a:pt x="1126" y="591"/>
                  </a:lnTo>
                  <a:lnTo>
                    <a:pt x="1135" y="588"/>
                  </a:lnTo>
                  <a:lnTo>
                    <a:pt x="1143" y="587"/>
                  </a:lnTo>
                  <a:lnTo>
                    <a:pt x="1143" y="587"/>
                  </a:lnTo>
                  <a:lnTo>
                    <a:pt x="1147" y="588"/>
                  </a:lnTo>
                  <a:lnTo>
                    <a:pt x="1150" y="590"/>
                  </a:lnTo>
                  <a:lnTo>
                    <a:pt x="1153" y="592"/>
                  </a:lnTo>
                  <a:lnTo>
                    <a:pt x="1153" y="595"/>
                  </a:lnTo>
                  <a:lnTo>
                    <a:pt x="1153" y="602"/>
                  </a:lnTo>
                  <a:lnTo>
                    <a:pt x="1150" y="611"/>
                  </a:lnTo>
                  <a:lnTo>
                    <a:pt x="1150" y="611"/>
                  </a:lnTo>
                  <a:lnTo>
                    <a:pt x="1130" y="615"/>
                  </a:lnTo>
                  <a:lnTo>
                    <a:pt x="1109" y="621"/>
                  </a:lnTo>
                  <a:lnTo>
                    <a:pt x="1097" y="622"/>
                  </a:lnTo>
                  <a:lnTo>
                    <a:pt x="1086" y="623"/>
                  </a:lnTo>
                  <a:lnTo>
                    <a:pt x="1076" y="625"/>
                  </a:lnTo>
                  <a:lnTo>
                    <a:pt x="1064" y="623"/>
                  </a:lnTo>
                  <a:lnTo>
                    <a:pt x="1064" y="623"/>
                  </a:lnTo>
                  <a:lnTo>
                    <a:pt x="1074" y="633"/>
                  </a:lnTo>
                  <a:lnTo>
                    <a:pt x="1086" y="644"/>
                  </a:lnTo>
                  <a:lnTo>
                    <a:pt x="1100" y="654"/>
                  </a:lnTo>
                  <a:lnTo>
                    <a:pt x="1114" y="664"/>
                  </a:lnTo>
                  <a:lnTo>
                    <a:pt x="1130" y="673"/>
                  </a:lnTo>
                  <a:lnTo>
                    <a:pt x="1146" y="680"/>
                  </a:lnTo>
                  <a:lnTo>
                    <a:pt x="1163" y="684"/>
                  </a:lnTo>
                  <a:lnTo>
                    <a:pt x="1180" y="688"/>
                  </a:lnTo>
                  <a:lnTo>
                    <a:pt x="1180" y="688"/>
                  </a:lnTo>
                  <a:lnTo>
                    <a:pt x="1189" y="688"/>
                  </a:lnTo>
                  <a:lnTo>
                    <a:pt x="1201" y="688"/>
                  </a:lnTo>
                  <a:lnTo>
                    <a:pt x="1222" y="687"/>
                  </a:lnTo>
                  <a:lnTo>
                    <a:pt x="1232" y="685"/>
                  </a:lnTo>
                  <a:lnTo>
                    <a:pt x="1240" y="687"/>
                  </a:lnTo>
                  <a:lnTo>
                    <a:pt x="1247" y="689"/>
                  </a:lnTo>
                  <a:lnTo>
                    <a:pt x="1251" y="694"/>
                  </a:lnTo>
                  <a:lnTo>
                    <a:pt x="1251" y="694"/>
                  </a:lnTo>
                  <a:lnTo>
                    <a:pt x="1250" y="698"/>
                  </a:lnTo>
                  <a:lnTo>
                    <a:pt x="1247" y="701"/>
                  </a:lnTo>
                  <a:lnTo>
                    <a:pt x="1239" y="706"/>
                  </a:lnTo>
                  <a:lnTo>
                    <a:pt x="1230" y="712"/>
                  </a:lnTo>
                  <a:lnTo>
                    <a:pt x="1226" y="716"/>
                  </a:lnTo>
                  <a:lnTo>
                    <a:pt x="1223" y="722"/>
                  </a:lnTo>
                  <a:lnTo>
                    <a:pt x="1223" y="722"/>
                  </a:lnTo>
                  <a:lnTo>
                    <a:pt x="1233" y="724"/>
                  </a:lnTo>
                  <a:lnTo>
                    <a:pt x="1243" y="724"/>
                  </a:lnTo>
                  <a:lnTo>
                    <a:pt x="1251" y="723"/>
                  </a:lnTo>
                  <a:lnTo>
                    <a:pt x="1261" y="720"/>
                  </a:lnTo>
                  <a:lnTo>
                    <a:pt x="1271" y="719"/>
                  </a:lnTo>
                  <a:lnTo>
                    <a:pt x="1279" y="717"/>
                  </a:lnTo>
                  <a:lnTo>
                    <a:pt x="1288" y="717"/>
                  </a:lnTo>
                  <a:lnTo>
                    <a:pt x="1298" y="719"/>
                  </a:lnTo>
                  <a:lnTo>
                    <a:pt x="1298" y="719"/>
                  </a:lnTo>
                  <a:lnTo>
                    <a:pt x="1299" y="723"/>
                  </a:lnTo>
                  <a:lnTo>
                    <a:pt x="1299" y="727"/>
                  </a:lnTo>
                  <a:lnTo>
                    <a:pt x="1298" y="737"/>
                  </a:lnTo>
                  <a:lnTo>
                    <a:pt x="1298" y="737"/>
                  </a:lnTo>
                  <a:lnTo>
                    <a:pt x="1327" y="740"/>
                  </a:lnTo>
                  <a:lnTo>
                    <a:pt x="1354" y="743"/>
                  </a:lnTo>
                  <a:lnTo>
                    <a:pt x="1368" y="744"/>
                  </a:lnTo>
                  <a:lnTo>
                    <a:pt x="1382" y="743"/>
                  </a:lnTo>
                  <a:lnTo>
                    <a:pt x="1396" y="741"/>
                  </a:lnTo>
                  <a:lnTo>
                    <a:pt x="1410" y="737"/>
                  </a:lnTo>
                  <a:lnTo>
                    <a:pt x="1410" y="737"/>
                  </a:lnTo>
                  <a:lnTo>
                    <a:pt x="1401" y="730"/>
                  </a:lnTo>
                  <a:lnTo>
                    <a:pt x="1393" y="726"/>
                  </a:lnTo>
                  <a:lnTo>
                    <a:pt x="1386" y="719"/>
                  </a:lnTo>
                  <a:lnTo>
                    <a:pt x="1383" y="715"/>
                  </a:lnTo>
                  <a:lnTo>
                    <a:pt x="1382" y="710"/>
                  </a:lnTo>
                  <a:lnTo>
                    <a:pt x="1382" y="710"/>
                  </a:lnTo>
                  <a:lnTo>
                    <a:pt x="1372" y="712"/>
                  </a:lnTo>
                  <a:lnTo>
                    <a:pt x="1363" y="713"/>
                  </a:lnTo>
                  <a:lnTo>
                    <a:pt x="1354" y="712"/>
                  </a:lnTo>
                  <a:lnTo>
                    <a:pt x="1344" y="710"/>
                  </a:lnTo>
                  <a:lnTo>
                    <a:pt x="1334" y="708"/>
                  </a:lnTo>
                  <a:lnTo>
                    <a:pt x="1326" y="705"/>
                  </a:lnTo>
                  <a:lnTo>
                    <a:pt x="1316" y="699"/>
                  </a:lnTo>
                  <a:lnTo>
                    <a:pt x="1309" y="695"/>
                  </a:lnTo>
                  <a:lnTo>
                    <a:pt x="1302" y="688"/>
                  </a:lnTo>
                  <a:lnTo>
                    <a:pt x="1295" y="681"/>
                  </a:lnTo>
                  <a:lnTo>
                    <a:pt x="1291" y="674"/>
                  </a:lnTo>
                  <a:lnTo>
                    <a:pt x="1286" y="666"/>
                  </a:lnTo>
                  <a:lnTo>
                    <a:pt x="1285" y="657"/>
                  </a:lnTo>
                  <a:lnTo>
                    <a:pt x="1285" y="649"/>
                  </a:lnTo>
                  <a:lnTo>
                    <a:pt x="1286" y="639"/>
                  </a:lnTo>
                  <a:lnTo>
                    <a:pt x="1291" y="630"/>
                  </a:lnTo>
                  <a:lnTo>
                    <a:pt x="1291" y="630"/>
                  </a:lnTo>
                  <a:lnTo>
                    <a:pt x="1269" y="629"/>
                  </a:lnTo>
                  <a:lnTo>
                    <a:pt x="1248" y="626"/>
                  </a:lnTo>
                  <a:lnTo>
                    <a:pt x="1229" y="622"/>
                  </a:lnTo>
                  <a:lnTo>
                    <a:pt x="1209" y="618"/>
                  </a:lnTo>
                  <a:lnTo>
                    <a:pt x="1192" y="611"/>
                  </a:lnTo>
                  <a:lnTo>
                    <a:pt x="1177" y="601"/>
                  </a:lnTo>
                  <a:lnTo>
                    <a:pt x="1170" y="595"/>
                  </a:lnTo>
                  <a:lnTo>
                    <a:pt x="1164" y="590"/>
                  </a:lnTo>
                  <a:lnTo>
                    <a:pt x="1159" y="583"/>
                  </a:lnTo>
                  <a:lnTo>
                    <a:pt x="1154" y="576"/>
                  </a:lnTo>
                  <a:lnTo>
                    <a:pt x="1154" y="576"/>
                  </a:lnTo>
                  <a:lnTo>
                    <a:pt x="1156" y="573"/>
                  </a:lnTo>
                  <a:lnTo>
                    <a:pt x="1160" y="571"/>
                  </a:lnTo>
                  <a:lnTo>
                    <a:pt x="1167" y="570"/>
                  </a:lnTo>
                  <a:lnTo>
                    <a:pt x="1175" y="570"/>
                  </a:lnTo>
                  <a:lnTo>
                    <a:pt x="1185" y="571"/>
                  </a:lnTo>
                  <a:lnTo>
                    <a:pt x="1195" y="571"/>
                  </a:lnTo>
                  <a:lnTo>
                    <a:pt x="1203" y="570"/>
                  </a:lnTo>
                  <a:lnTo>
                    <a:pt x="1208" y="569"/>
                  </a:lnTo>
                  <a:lnTo>
                    <a:pt x="1210" y="567"/>
                  </a:lnTo>
                  <a:lnTo>
                    <a:pt x="1215" y="564"/>
                  </a:lnTo>
                  <a:lnTo>
                    <a:pt x="1216" y="560"/>
                  </a:lnTo>
                  <a:lnTo>
                    <a:pt x="1216" y="560"/>
                  </a:lnTo>
                  <a:lnTo>
                    <a:pt x="1206" y="556"/>
                  </a:lnTo>
                  <a:lnTo>
                    <a:pt x="1195" y="550"/>
                  </a:lnTo>
                  <a:lnTo>
                    <a:pt x="1185" y="545"/>
                  </a:lnTo>
                  <a:lnTo>
                    <a:pt x="1175" y="538"/>
                  </a:lnTo>
                  <a:lnTo>
                    <a:pt x="1167" y="529"/>
                  </a:lnTo>
                  <a:lnTo>
                    <a:pt x="1159" y="521"/>
                  </a:lnTo>
                  <a:lnTo>
                    <a:pt x="1152" y="512"/>
                  </a:lnTo>
                  <a:lnTo>
                    <a:pt x="1147" y="503"/>
                  </a:lnTo>
                  <a:lnTo>
                    <a:pt x="1147" y="503"/>
                  </a:lnTo>
                  <a:lnTo>
                    <a:pt x="1143" y="494"/>
                  </a:lnTo>
                  <a:lnTo>
                    <a:pt x="1139" y="483"/>
                  </a:lnTo>
                  <a:lnTo>
                    <a:pt x="1137" y="477"/>
                  </a:lnTo>
                  <a:lnTo>
                    <a:pt x="1137" y="473"/>
                  </a:lnTo>
                  <a:lnTo>
                    <a:pt x="1137" y="468"/>
                  </a:lnTo>
                  <a:lnTo>
                    <a:pt x="1140" y="462"/>
                  </a:lnTo>
                  <a:lnTo>
                    <a:pt x="1140" y="462"/>
                  </a:lnTo>
                  <a:lnTo>
                    <a:pt x="1146" y="462"/>
                  </a:lnTo>
                  <a:lnTo>
                    <a:pt x="1150" y="465"/>
                  </a:lnTo>
                  <a:lnTo>
                    <a:pt x="1153" y="469"/>
                  </a:lnTo>
                  <a:lnTo>
                    <a:pt x="1154" y="475"/>
                  </a:lnTo>
                  <a:lnTo>
                    <a:pt x="1157" y="479"/>
                  </a:lnTo>
                  <a:lnTo>
                    <a:pt x="1160" y="483"/>
                  </a:lnTo>
                  <a:lnTo>
                    <a:pt x="1163" y="486"/>
                  </a:lnTo>
                  <a:lnTo>
                    <a:pt x="1170" y="484"/>
                  </a:lnTo>
                  <a:lnTo>
                    <a:pt x="1170" y="484"/>
                  </a:lnTo>
                  <a:lnTo>
                    <a:pt x="1163" y="476"/>
                  </a:lnTo>
                  <a:lnTo>
                    <a:pt x="1156" y="468"/>
                  </a:lnTo>
                  <a:lnTo>
                    <a:pt x="1150" y="458"/>
                  </a:lnTo>
                  <a:lnTo>
                    <a:pt x="1147" y="446"/>
                  </a:lnTo>
                  <a:lnTo>
                    <a:pt x="1147" y="446"/>
                  </a:lnTo>
                  <a:lnTo>
                    <a:pt x="1143" y="432"/>
                  </a:lnTo>
                  <a:lnTo>
                    <a:pt x="1140" y="417"/>
                  </a:lnTo>
                  <a:lnTo>
                    <a:pt x="1140" y="400"/>
                  </a:lnTo>
                  <a:lnTo>
                    <a:pt x="1140" y="395"/>
                  </a:lnTo>
                  <a:lnTo>
                    <a:pt x="1143" y="390"/>
                  </a:lnTo>
                  <a:lnTo>
                    <a:pt x="1143" y="390"/>
                  </a:lnTo>
                  <a:lnTo>
                    <a:pt x="1145" y="393"/>
                  </a:lnTo>
                  <a:lnTo>
                    <a:pt x="1147" y="396"/>
                  </a:lnTo>
                  <a:lnTo>
                    <a:pt x="1153" y="402"/>
                  </a:lnTo>
                  <a:lnTo>
                    <a:pt x="1156" y="404"/>
                  </a:lnTo>
                  <a:lnTo>
                    <a:pt x="1156" y="407"/>
                  </a:lnTo>
                  <a:lnTo>
                    <a:pt x="1156" y="411"/>
                  </a:lnTo>
                  <a:lnTo>
                    <a:pt x="1154" y="414"/>
                  </a:lnTo>
                  <a:lnTo>
                    <a:pt x="1154" y="414"/>
                  </a:lnTo>
                  <a:lnTo>
                    <a:pt x="1166" y="424"/>
                  </a:lnTo>
                  <a:lnTo>
                    <a:pt x="1177" y="430"/>
                  </a:lnTo>
                  <a:lnTo>
                    <a:pt x="1189" y="434"/>
                  </a:lnTo>
                  <a:lnTo>
                    <a:pt x="1201" y="435"/>
                  </a:lnTo>
                  <a:lnTo>
                    <a:pt x="1213" y="434"/>
                  </a:lnTo>
                  <a:lnTo>
                    <a:pt x="1226" y="432"/>
                  </a:lnTo>
                  <a:lnTo>
                    <a:pt x="1237" y="427"/>
                  </a:lnTo>
                  <a:lnTo>
                    <a:pt x="1248" y="421"/>
                  </a:lnTo>
                  <a:lnTo>
                    <a:pt x="1260" y="414"/>
                  </a:lnTo>
                  <a:lnTo>
                    <a:pt x="1269" y="406"/>
                  </a:lnTo>
                  <a:lnTo>
                    <a:pt x="1279" y="396"/>
                  </a:lnTo>
                  <a:lnTo>
                    <a:pt x="1288" y="386"/>
                  </a:lnTo>
                  <a:lnTo>
                    <a:pt x="1296" y="376"/>
                  </a:lnTo>
                  <a:lnTo>
                    <a:pt x="1303" y="365"/>
                  </a:lnTo>
                  <a:lnTo>
                    <a:pt x="1309" y="352"/>
                  </a:lnTo>
                  <a:lnTo>
                    <a:pt x="1313" y="341"/>
                  </a:lnTo>
                  <a:lnTo>
                    <a:pt x="1313" y="341"/>
                  </a:lnTo>
                  <a:lnTo>
                    <a:pt x="1317" y="322"/>
                  </a:lnTo>
                  <a:lnTo>
                    <a:pt x="1321" y="299"/>
                  </a:lnTo>
                  <a:lnTo>
                    <a:pt x="1324" y="278"/>
                  </a:lnTo>
                  <a:lnTo>
                    <a:pt x="1327" y="268"/>
                  </a:lnTo>
                  <a:lnTo>
                    <a:pt x="1330" y="258"/>
                  </a:lnTo>
                  <a:lnTo>
                    <a:pt x="1330" y="258"/>
                  </a:lnTo>
                  <a:lnTo>
                    <a:pt x="1337" y="253"/>
                  </a:lnTo>
                  <a:lnTo>
                    <a:pt x="1344" y="246"/>
                  </a:lnTo>
                  <a:lnTo>
                    <a:pt x="1349" y="237"/>
                  </a:lnTo>
                  <a:lnTo>
                    <a:pt x="1354" y="232"/>
                  </a:lnTo>
                  <a:lnTo>
                    <a:pt x="1354" y="232"/>
                  </a:lnTo>
                  <a:lnTo>
                    <a:pt x="1349" y="233"/>
                  </a:lnTo>
                  <a:lnTo>
                    <a:pt x="1345" y="237"/>
                  </a:lnTo>
                  <a:lnTo>
                    <a:pt x="1338" y="244"/>
                  </a:lnTo>
                  <a:lnTo>
                    <a:pt x="1334" y="247"/>
                  </a:lnTo>
                  <a:lnTo>
                    <a:pt x="1330" y="249"/>
                  </a:lnTo>
                  <a:lnTo>
                    <a:pt x="1326" y="246"/>
                  </a:lnTo>
                  <a:lnTo>
                    <a:pt x="1321" y="241"/>
                  </a:lnTo>
                  <a:lnTo>
                    <a:pt x="1321" y="241"/>
                  </a:lnTo>
                  <a:lnTo>
                    <a:pt x="1333" y="223"/>
                  </a:lnTo>
                  <a:lnTo>
                    <a:pt x="1347" y="204"/>
                  </a:lnTo>
                  <a:lnTo>
                    <a:pt x="1362" y="185"/>
                  </a:lnTo>
                  <a:lnTo>
                    <a:pt x="1380" y="167"/>
                  </a:lnTo>
                  <a:lnTo>
                    <a:pt x="1400" y="152"/>
                  </a:lnTo>
                  <a:lnTo>
                    <a:pt x="1421" y="138"/>
                  </a:lnTo>
                  <a:lnTo>
                    <a:pt x="1432" y="131"/>
                  </a:lnTo>
                  <a:lnTo>
                    <a:pt x="1445" y="125"/>
                  </a:lnTo>
                  <a:lnTo>
                    <a:pt x="1458" y="121"/>
                  </a:lnTo>
                  <a:lnTo>
                    <a:pt x="1470" y="118"/>
                  </a:lnTo>
                  <a:lnTo>
                    <a:pt x="1470" y="118"/>
                  </a:lnTo>
                  <a:lnTo>
                    <a:pt x="1502" y="111"/>
                  </a:lnTo>
                  <a:lnTo>
                    <a:pt x="1535" y="107"/>
                  </a:lnTo>
                  <a:lnTo>
                    <a:pt x="1567" y="105"/>
                  </a:lnTo>
                  <a:lnTo>
                    <a:pt x="1602" y="104"/>
                  </a:lnTo>
                  <a:lnTo>
                    <a:pt x="1602" y="104"/>
                  </a:lnTo>
                  <a:lnTo>
                    <a:pt x="1611" y="102"/>
                  </a:lnTo>
                  <a:lnTo>
                    <a:pt x="1618" y="102"/>
                  </a:lnTo>
                  <a:lnTo>
                    <a:pt x="1620" y="104"/>
                  </a:lnTo>
                  <a:lnTo>
                    <a:pt x="1623" y="105"/>
                  </a:lnTo>
                  <a:lnTo>
                    <a:pt x="1625" y="110"/>
                  </a:lnTo>
                  <a:lnTo>
                    <a:pt x="1626" y="115"/>
                  </a:lnTo>
                  <a:lnTo>
                    <a:pt x="1626" y="115"/>
                  </a:lnTo>
                  <a:lnTo>
                    <a:pt x="1622" y="119"/>
                  </a:lnTo>
                  <a:lnTo>
                    <a:pt x="1619" y="121"/>
                  </a:lnTo>
                  <a:lnTo>
                    <a:pt x="1616" y="122"/>
                  </a:lnTo>
                  <a:lnTo>
                    <a:pt x="1613" y="122"/>
                  </a:lnTo>
                  <a:lnTo>
                    <a:pt x="1606" y="119"/>
                  </a:lnTo>
                  <a:lnTo>
                    <a:pt x="1599" y="118"/>
                  </a:lnTo>
                  <a:lnTo>
                    <a:pt x="1599" y="118"/>
                  </a:lnTo>
                  <a:lnTo>
                    <a:pt x="1587" y="117"/>
                  </a:lnTo>
                  <a:lnTo>
                    <a:pt x="1575" y="117"/>
                  </a:lnTo>
                  <a:lnTo>
                    <a:pt x="1554" y="118"/>
                  </a:lnTo>
                  <a:lnTo>
                    <a:pt x="1535" y="122"/>
                  </a:lnTo>
                  <a:lnTo>
                    <a:pt x="1517" y="125"/>
                  </a:lnTo>
                  <a:lnTo>
                    <a:pt x="1517" y="125"/>
                  </a:lnTo>
                  <a:lnTo>
                    <a:pt x="1490" y="128"/>
                  </a:lnTo>
                  <a:lnTo>
                    <a:pt x="1466" y="135"/>
                  </a:lnTo>
                  <a:lnTo>
                    <a:pt x="1444" y="143"/>
                  </a:lnTo>
                  <a:lnTo>
                    <a:pt x="1422" y="153"/>
                  </a:lnTo>
                  <a:lnTo>
                    <a:pt x="1403" y="166"/>
                  </a:lnTo>
                  <a:lnTo>
                    <a:pt x="1385" y="181"/>
                  </a:lnTo>
                  <a:lnTo>
                    <a:pt x="1369" y="198"/>
                  </a:lnTo>
                  <a:lnTo>
                    <a:pt x="1356" y="215"/>
                  </a:lnTo>
                  <a:lnTo>
                    <a:pt x="1356" y="215"/>
                  </a:lnTo>
                  <a:lnTo>
                    <a:pt x="1363" y="215"/>
                  </a:lnTo>
                  <a:lnTo>
                    <a:pt x="1371" y="212"/>
                  </a:lnTo>
                  <a:lnTo>
                    <a:pt x="1376" y="209"/>
                  </a:lnTo>
                  <a:lnTo>
                    <a:pt x="1379" y="205"/>
                  </a:lnTo>
                  <a:lnTo>
                    <a:pt x="1379" y="205"/>
                  </a:lnTo>
                  <a:lnTo>
                    <a:pt x="1387" y="208"/>
                  </a:lnTo>
                  <a:lnTo>
                    <a:pt x="1390" y="209"/>
                  </a:lnTo>
                  <a:lnTo>
                    <a:pt x="1392" y="212"/>
                  </a:lnTo>
                  <a:lnTo>
                    <a:pt x="1393" y="215"/>
                  </a:lnTo>
                  <a:lnTo>
                    <a:pt x="1393" y="218"/>
                  </a:lnTo>
                  <a:lnTo>
                    <a:pt x="1390" y="226"/>
                  </a:lnTo>
                  <a:lnTo>
                    <a:pt x="1390" y="226"/>
                  </a:lnTo>
                  <a:lnTo>
                    <a:pt x="1386" y="226"/>
                  </a:lnTo>
                  <a:lnTo>
                    <a:pt x="1383" y="227"/>
                  </a:lnTo>
                  <a:lnTo>
                    <a:pt x="1380" y="229"/>
                  </a:lnTo>
                  <a:lnTo>
                    <a:pt x="1378" y="229"/>
                  </a:lnTo>
                  <a:lnTo>
                    <a:pt x="1378" y="229"/>
                  </a:lnTo>
                  <a:lnTo>
                    <a:pt x="1371" y="234"/>
                  </a:lnTo>
                  <a:lnTo>
                    <a:pt x="1365" y="239"/>
                  </a:lnTo>
                  <a:lnTo>
                    <a:pt x="1356" y="250"/>
                  </a:lnTo>
                  <a:lnTo>
                    <a:pt x="1348" y="264"/>
                  </a:lnTo>
                  <a:lnTo>
                    <a:pt x="1344" y="278"/>
                  </a:lnTo>
                  <a:lnTo>
                    <a:pt x="1340" y="292"/>
                  </a:lnTo>
                  <a:lnTo>
                    <a:pt x="1335" y="307"/>
                  </a:lnTo>
                  <a:lnTo>
                    <a:pt x="1328" y="340"/>
                  </a:lnTo>
                  <a:lnTo>
                    <a:pt x="1328" y="340"/>
                  </a:lnTo>
                  <a:lnTo>
                    <a:pt x="1323" y="357"/>
                  </a:lnTo>
                  <a:lnTo>
                    <a:pt x="1316" y="373"/>
                  </a:lnTo>
                  <a:lnTo>
                    <a:pt x="1307" y="388"/>
                  </a:lnTo>
                  <a:lnTo>
                    <a:pt x="1296" y="402"/>
                  </a:lnTo>
                  <a:lnTo>
                    <a:pt x="1285" y="414"/>
                  </a:lnTo>
                  <a:lnTo>
                    <a:pt x="1272" y="424"/>
                  </a:lnTo>
                  <a:lnTo>
                    <a:pt x="1260" y="434"/>
                  </a:lnTo>
                  <a:lnTo>
                    <a:pt x="1244" y="442"/>
                  </a:lnTo>
                  <a:lnTo>
                    <a:pt x="1244" y="442"/>
                  </a:lnTo>
                  <a:lnTo>
                    <a:pt x="1240" y="444"/>
                  </a:lnTo>
                  <a:lnTo>
                    <a:pt x="1234" y="445"/>
                  </a:lnTo>
                  <a:lnTo>
                    <a:pt x="1225" y="449"/>
                  </a:lnTo>
                  <a:lnTo>
                    <a:pt x="1213" y="453"/>
                  </a:lnTo>
                  <a:lnTo>
                    <a:pt x="1208" y="455"/>
                  </a:lnTo>
                  <a:lnTo>
                    <a:pt x="1201" y="455"/>
                  </a:lnTo>
                  <a:lnTo>
                    <a:pt x="1201" y="455"/>
                  </a:lnTo>
                  <a:lnTo>
                    <a:pt x="1195" y="455"/>
                  </a:lnTo>
                  <a:lnTo>
                    <a:pt x="1189" y="453"/>
                  </a:lnTo>
                  <a:lnTo>
                    <a:pt x="1178" y="448"/>
                  </a:lnTo>
                  <a:lnTo>
                    <a:pt x="1168" y="445"/>
                  </a:lnTo>
                  <a:lnTo>
                    <a:pt x="1164" y="444"/>
                  </a:lnTo>
                  <a:lnTo>
                    <a:pt x="1159" y="442"/>
                  </a:lnTo>
                  <a:lnTo>
                    <a:pt x="1159" y="442"/>
                  </a:lnTo>
                  <a:lnTo>
                    <a:pt x="1163" y="452"/>
                  </a:lnTo>
                  <a:lnTo>
                    <a:pt x="1167" y="462"/>
                  </a:lnTo>
                  <a:lnTo>
                    <a:pt x="1171" y="469"/>
                  </a:lnTo>
                  <a:lnTo>
                    <a:pt x="1178" y="476"/>
                  </a:lnTo>
                  <a:lnTo>
                    <a:pt x="1185" y="482"/>
                  </a:lnTo>
                  <a:lnTo>
                    <a:pt x="1192" y="486"/>
                  </a:lnTo>
                  <a:lnTo>
                    <a:pt x="1202" y="489"/>
                  </a:lnTo>
                  <a:lnTo>
                    <a:pt x="1212" y="490"/>
                  </a:lnTo>
                  <a:lnTo>
                    <a:pt x="1212" y="490"/>
                  </a:lnTo>
                  <a:lnTo>
                    <a:pt x="1208" y="496"/>
                  </a:lnTo>
                  <a:lnTo>
                    <a:pt x="1203" y="500"/>
                  </a:lnTo>
                  <a:lnTo>
                    <a:pt x="1196" y="501"/>
                  </a:lnTo>
                  <a:lnTo>
                    <a:pt x="1188" y="503"/>
                  </a:lnTo>
                  <a:lnTo>
                    <a:pt x="1180" y="501"/>
                  </a:lnTo>
                  <a:lnTo>
                    <a:pt x="1173" y="500"/>
                  </a:lnTo>
                  <a:lnTo>
                    <a:pt x="1159" y="496"/>
                  </a:lnTo>
                  <a:lnTo>
                    <a:pt x="1159" y="496"/>
                  </a:lnTo>
                  <a:lnTo>
                    <a:pt x="1166" y="507"/>
                  </a:lnTo>
                  <a:lnTo>
                    <a:pt x="1173" y="518"/>
                  </a:lnTo>
                  <a:lnTo>
                    <a:pt x="1181" y="527"/>
                  </a:lnTo>
                  <a:lnTo>
                    <a:pt x="1191" y="534"/>
                  </a:lnTo>
                  <a:lnTo>
                    <a:pt x="1202" y="539"/>
                  </a:lnTo>
                  <a:lnTo>
                    <a:pt x="1215" y="543"/>
                  </a:lnTo>
                  <a:lnTo>
                    <a:pt x="1227" y="546"/>
                  </a:lnTo>
                  <a:lnTo>
                    <a:pt x="1241" y="548"/>
                  </a:lnTo>
                  <a:lnTo>
                    <a:pt x="1241" y="548"/>
                  </a:lnTo>
                  <a:lnTo>
                    <a:pt x="1239" y="557"/>
                  </a:lnTo>
                  <a:lnTo>
                    <a:pt x="1233" y="564"/>
                  </a:lnTo>
                  <a:lnTo>
                    <a:pt x="1226" y="570"/>
                  </a:lnTo>
                  <a:lnTo>
                    <a:pt x="1218" y="574"/>
                  </a:lnTo>
                  <a:lnTo>
                    <a:pt x="1209" y="578"/>
                  </a:lnTo>
                  <a:lnTo>
                    <a:pt x="1199" y="581"/>
                  </a:lnTo>
                  <a:lnTo>
                    <a:pt x="1181" y="584"/>
                  </a:lnTo>
                  <a:lnTo>
                    <a:pt x="1181" y="584"/>
                  </a:lnTo>
                  <a:close/>
                  <a:moveTo>
                    <a:pt x="2099" y="364"/>
                  </a:moveTo>
                  <a:lnTo>
                    <a:pt x="2099" y="364"/>
                  </a:lnTo>
                  <a:lnTo>
                    <a:pt x="2082" y="361"/>
                  </a:lnTo>
                  <a:lnTo>
                    <a:pt x="2067" y="357"/>
                  </a:lnTo>
                  <a:lnTo>
                    <a:pt x="2053" y="350"/>
                  </a:lnTo>
                  <a:lnTo>
                    <a:pt x="2040" y="341"/>
                  </a:lnTo>
                  <a:lnTo>
                    <a:pt x="2028" y="333"/>
                  </a:lnTo>
                  <a:lnTo>
                    <a:pt x="2016" y="323"/>
                  </a:lnTo>
                  <a:lnTo>
                    <a:pt x="2005" y="310"/>
                  </a:lnTo>
                  <a:lnTo>
                    <a:pt x="1995" y="299"/>
                  </a:lnTo>
                  <a:lnTo>
                    <a:pt x="1978" y="274"/>
                  </a:lnTo>
                  <a:lnTo>
                    <a:pt x="1962" y="246"/>
                  </a:lnTo>
                  <a:lnTo>
                    <a:pt x="1932" y="194"/>
                  </a:lnTo>
                  <a:lnTo>
                    <a:pt x="1932" y="194"/>
                  </a:lnTo>
                  <a:lnTo>
                    <a:pt x="1926" y="194"/>
                  </a:lnTo>
                  <a:lnTo>
                    <a:pt x="1926" y="194"/>
                  </a:lnTo>
                  <a:lnTo>
                    <a:pt x="1926" y="195"/>
                  </a:lnTo>
                  <a:lnTo>
                    <a:pt x="1925" y="197"/>
                  </a:lnTo>
                  <a:lnTo>
                    <a:pt x="1922" y="198"/>
                  </a:lnTo>
                  <a:lnTo>
                    <a:pt x="1922" y="198"/>
                  </a:lnTo>
                  <a:lnTo>
                    <a:pt x="1928" y="211"/>
                  </a:lnTo>
                  <a:lnTo>
                    <a:pt x="1935" y="223"/>
                  </a:lnTo>
                  <a:lnTo>
                    <a:pt x="1950" y="250"/>
                  </a:lnTo>
                  <a:lnTo>
                    <a:pt x="1959" y="264"/>
                  </a:lnTo>
                  <a:lnTo>
                    <a:pt x="1964" y="278"/>
                  </a:lnTo>
                  <a:lnTo>
                    <a:pt x="1970" y="293"/>
                  </a:lnTo>
                  <a:lnTo>
                    <a:pt x="1974" y="307"/>
                  </a:lnTo>
                  <a:lnTo>
                    <a:pt x="1974" y="307"/>
                  </a:lnTo>
                  <a:lnTo>
                    <a:pt x="1977" y="329"/>
                  </a:lnTo>
                  <a:lnTo>
                    <a:pt x="1977" y="347"/>
                  </a:lnTo>
                  <a:lnTo>
                    <a:pt x="1976" y="365"/>
                  </a:lnTo>
                  <a:lnTo>
                    <a:pt x="1971" y="382"/>
                  </a:lnTo>
                  <a:lnTo>
                    <a:pt x="1966" y="399"/>
                  </a:lnTo>
                  <a:lnTo>
                    <a:pt x="1960" y="416"/>
                  </a:lnTo>
                  <a:lnTo>
                    <a:pt x="1945" y="448"/>
                  </a:lnTo>
                  <a:lnTo>
                    <a:pt x="1945" y="448"/>
                  </a:lnTo>
                  <a:lnTo>
                    <a:pt x="1939" y="452"/>
                  </a:lnTo>
                  <a:lnTo>
                    <a:pt x="1935" y="458"/>
                  </a:lnTo>
                  <a:lnTo>
                    <a:pt x="1931" y="463"/>
                  </a:lnTo>
                  <a:lnTo>
                    <a:pt x="1926" y="469"/>
                  </a:lnTo>
                  <a:lnTo>
                    <a:pt x="1926" y="469"/>
                  </a:lnTo>
                  <a:lnTo>
                    <a:pt x="1932" y="482"/>
                  </a:lnTo>
                  <a:lnTo>
                    <a:pt x="1936" y="496"/>
                  </a:lnTo>
                  <a:lnTo>
                    <a:pt x="1938" y="510"/>
                  </a:lnTo>
                  <a:lnTo>
                    <a:pt x="1938" y="524"/>
                  </a:lnTo>
                  <a:lnTo>
                    <a:pt x="1935" y="536"/>
                  </a:lnTo>
                  <a:lnTo>
                    <a:pt x="1933" y="543"/>
                  </a:lnTo>
                  <a:lnTo>
                    <a:pt x="1929" y="549"/>
                  </a:lnTo>
                  <a:lnTo>
                    <a:pt x="1926" y="553"/>
                  </a:lnTo>
                  <a:lnTo>
                    <a:pt x="1921" y="557"/>
                  </a:lnTo>
                  <a:lnTo>
                    <a:pt x="1915" y="562"/>
                  </a:lnTo>
                  <a:lnTo>
                    <a:pt x="1908" y="563"/>
                  </a:lnTo>
                  <a:lnTo>
                    <a:pt x="1908" y="563"/>
                  </a:lnTo>
                  <a:lnTo>
                    <a:pt x="1908" y="574"/>
                  </a:lnTo>
                  <a:lnTo>
                    <a:pt x="1908" y="585"/>
                  </a:lnTo>
                  <a:lnTo>
                    <a:pt x="1907" y="595"/>
                  </a:lnTo>
                  <a:lnTo>
                    <a:pt x="1904" y="604"/>
                  </a:lnTo>
                  <a:lnTo>
                    <a:pt x="1898" y="623"/>
                  </a:lnTo>
                  <a:lnTo>
                    <a:pt x="1894" y="644"/>
                  </a:lnTo>
                  <a:lnTo>
                    <a:pt x="1894" y="644"/>
                  </a:lnTo>
                  <a:lnTo>
                    <a:pt x="1910" y="646"/>
                  </a:lnTo>
                  <a:lnTo>
                    <a:pt x="1925" y="646"/>
                  </a:lnTo>
                  <a:lnTo>
                    <a:pt x="1940" y="644"/>
                  </a:lnTo>
                  <a:lnTo>
                    <a:pt x="1955" y="642"/>
                  </a:lnTo>
                  <a:lnTo>
                    <a:pt x="1967" y="635"/>
                  </a:lnTo>
                  <a:lnTo>
                    <a:pt x="1978" y="628"/>
                  </a:lnTo>
                  <a:lnTo>
                    <a:pt x="1983" y="622"/>
                  </a:lnTo>
                  <a:lnTo>
                    <a:pt x="1987" y="616"/>
                  </a:lnTo>
                  <a:lnTo>
                    <a:pt x="1990" y="611"/>
                  </a:lnTo>
                  <a:lnTo>
                    <a:pt x="1992" y="604"/>
                  </a:lnTo>
                  <a:lnTo>
                    <a:pt x="1992" y="604"/>
                  </a:lnTo>
                  <a:lnTo>
                    <a:pt x="1974" y="601"/>
                  </a:lnTo>
                  <a:lnTo>
                    <a:pt x="1957" y="597"/>
                  </a:lnTo>
                  <a:lnTo>
                    <a:pt x="1950" y="594"/>
                  </a:lnTo>
                  <a:lnTo>
                    <a:pt x="1945" y="591"/>
                  </a:lnTo>
                  <a:lnTo>
                    <a:pt x="1940" y="585"/>
                  </a:lnTo>
                  <a:lnTo>
                    <a:pt x="1939" y="580"/>
                  </a:lnTo>
                  <a:lnTo>
                    <a:pt x="1939" y="580"/>
                  </a:lnTo>
                  <a:lnTo>
                    <a:pt x="1950" y="584"/>
                  </a:lnTo>
                  <a:lnTo>
                    <a:pt x="1960" y="587"/>
                  </a:lnTo>
                  <a:lnTo>
                    <a:pt x="1971" y="590"/>
                  </a:lnTo>
                  <a:lnTo>
                    <a:pt x="1983" y="590"/>
                  </a:lnTo>
                  <a:lnTo>
                    <a:pt x="1994" y="591"/>
                  </a:lnTo>
                  <a:lnTo>
                    <a:pt x="2005" y="590"/>
                  </a:lnTo>
                  <a:lnTo>
                    <a:pt x="2016" y="588"/>
                  </a:lnTo>
                  <a:lnTo>
                    <a:pt x="2026" y="585"/>
                  </a:lnTo>
                  <a:lnTo>
                    <a:pt x="2037" y="581"/>
                  </a:lnTo>
                  <a:lnTo>
                    <a:pt x="2047" y="577"/>
                  </a:lnTo>
                  <a:lnTo>
                    <a:pt x="2056" y="571"/>
                  </a:lnTo>
                  <a:lnTo>
                    <a:pt x="2064" y="564"/>
                  </a:lnTo>
                  <a:lnTo>
                    <a:pt x="2071" y="557"/>
                  </a:lnTo>
                  <a:lnTo>
                    <a:pt x="2077" y="549"/>
                  </a:lnTo>
                  <a:lnTo>
                    <a:pt x="2082" y="541"/>
                  </a:lnTo>
                  <a:lnTo>
                    <a:pt x="2086" y="531"/>
                  </a:lnTo>
                  <a:lnTo>
                    <a:pt x="2086" y="531"/>
                  </a:lnTo>
                  <a:lnTo>
                    <a:pt x="2075" y="531"/>
                  </a:lnTo>
                  <a:lnTo>
                    <a:pt x="2065" y="529"/>
                  </a:lnTo>
                  <a:lnTo>
                    <a:pt x="2056" y="528"/>
                  </a:lnTo>
                  <a:lnTo>
                    <a:pt x="2046" y="525"/>
                  </a:lnTo>
                  <a:lnTo>
                    <a:pt x="2028" y="518"/>
                  </a:lnTo>
                  <a:lnTo>
                    <a:pt x="2011" y="510"/>
                  </a:lnTo>
                  <a:lnTo>
                    <a:pt x="2011" y="510"/>
                  </a:lnTo>
                  <a:lnTo>
                    <a:pt x="1995" y="501"/>
                  </a:lnTo>
                  <a:lnTo>
                    <a:pt x="1983" y="494"/>
                  </a:lnTo>
                  <a:lnTo>
                    <a:pt x="1977" y="490"/>
                  </a:lnTo>
                  <a:lnTo>
                    <a:pt x="1974" y="484"/>
                  </a:lnTo>
                  <a:lnTo>
                    <a:pt x="1973" y="479"/>
                  </a:lnTo>
                  <a:lnTo>
                    <a:pt x="1973" y="470"/>
                  </a:lnTo>
                  <a:lnTo>
                    <a:pt x="1973" y="470"/>
                  </a:lnTo>
                  <a:lnTo>
                    <a:pt x="1999" y="482"/>
                  </a:lnTo>
                  <a:lnTo>
                    <a:pt x="2012" y="486"/>
                  </a:lnTo>
                  <a:lnTo>
                    <a:pt x="2026" y="489"/>
                  </a:lnTo>
                  <a:lnTo>
                    <a:pt x="2026" y="489"/>
                  </a:lnTo>
                  <a:lnTo>
                    <a:pt x="2042" y="489"/>
                  </a:lnTo>
                  <a:lnTo>
                    <a:pt x="2057" y="489"/>
                  </a:lnTo>
                  <a:lnTo>
                    <a:pt x="2070" y="486"/>
                  </a:lnTo>
                  <a:lnTo>
                    <a:pt x="2082" y="482"/>
                  </a:lnTo>
                  <a:lnTo>
                    <a:pt x="2093" y="476"/>
                  </a:lnTo>
                  <a:lnTo>
                    <a:pt x="2105" y="469"/>
                  </a:lnTo>
                  <a:lnTo>
                    <a:pt x="2113" y="461"/>
                  </a:lnTo>
                  <a:lnTo>
                    <a:pt x="2122" y="452"/>
                  </a:lnTo>
                  <a:lnTo>
                    <a:pt x="2129" y="442"/>
                  </a:lnTo>
                  <a:lnTo>
                    <a:pt x="2136" y="431"/>
                  </a:lnTo>
                  <a:lnTo>
                    <a:pt x="2141" y="420"/>
                  </a:lnTo>
                  <a:lnTo>
                    <a:pt x="2145" y="407"/>
                  </a:lnTo>
                  <a:lnTo>
                    <a:pt x="2148" y="395"/>
                  </a:lnTo>
                  <a:lnTo>
                    <a:pt x="2150" y="380"/>
                  </a:lnTo>
                  <a:lnTo>
                    <a:pt x="2151" y="368"/>
                  </a:lnTo>
                  <a:lnTo>
                    <a:pt x="2151" y="354"/>
                  </a:lnTo>
                  <a:lnTo>
                    <a:pt x="2151" y="354"/>
                  </a:lnTo>
                  <a:lnTo>
                    <a:pt x="2138" y="358"/>
                  </a:lnTo>
                  <a:lnTo>
                    <a:pt x="2127" y="362"/>
                  </a:lnTo>
                  <a:lnTo>
                    <a:pt x="2115" y="365"/>
                  </a:lnTo>
                  <a:lnTo>
                    <a:pt x="2099" y="364"/>
                  </a:lnTo>
                  <a:lnTo>
                    <a:pt x="2099" y="364"/>
                  </a:lnTo>
                  <a:close/>
                  <a:moveTo>
                    <a:pt x="1313" y="625"/>
                  </a:moveTo>
                  <a:lnTo>
                    <a:pt x="1313" y="625"/>
                  </a:lnTo>
                  <a:lnTo>
                    <a:pt x="1309" y="630"/>
                  </a:lnTo>
                  <a:lnTo>
                    <a:pt x="1306" y="636"/>
                  </a:lnTo>
                  <a:lnTo>
                    <a:pt x="1303" y="643"/>
                  </a:lnTo>
                  <a:lnTo>
                    <a:pt x="1303" y="649"/>
                  </a:lnTo>
                  <a:lnTo>
                    <a:pt x="1303" y="654"/>
                  </a:lnTo>
                  <a:lnTo>
                    <a:pt x="1305" y="660"/>
                  </a:lnTo>
                  <a:lnTo>
                    <a:pt x="1306" y="666"/>
                  </a:lnTo>
                  <a:lnTo>
                    <a:pt x="1309" y="671"/>
                  </a:lnTo>
                  <a:lnTo>
                    <a:pt x="1317" y="681"/>
                  </a:lnTo>
                  <a:lnTo>
                    <a:pt x="1327" y="688"/>
                  </a:lnTo>
                  <a:lnTo>
                    <a:pt x="1340" y="695"/>
                  </a:lnTo>
                  <a:lnTo>
                    <a:pt x="1351" y="698"/>
                  </a:lnTo>
                  <a:lnTo>
                    <a:pt x="1351" y="698"/>
                  </a:lnTo>
                  <a:lnTo>
                    <a:pt x="1356" y="695"/>
                  </a:lnTo>
                  <a:lnTo>
                    <a:pt x="1363" y="692"/>
                  </a:lnTo>
                  <a:lnTo>
                    <a:pt x="1371" y="691"/>
                  </a:lnTo>
                  <a:lnTo>
                    <a:pt x="1376" y="688"/>
                  </a:lnTo>
                  <a:lnTo>
                    <a:pt x="1376" y="688"/>
                  </a:lnTo>
                  <a:lnTo>
                    <a:pt x="1389" y="698"/>
                  </a:lnTo>
                  <a:lnTo>
                    <a:pt x="1403" y="708"/>
                  </a:lnTo>
                  <a:lnTo>
                    <a:pt x="1431" y="727"/>
                  </a:lnTo>
                  <a:lnTo>
                    <a:pt x="1459" y="744"/>
                  </a:lnTo>
                  <a:lnTo>
                    <a:pt x="1488" y="762"/>
                  </a:lnTo>
                  <a:lnTo>
                    <a:pt x="1488" y="762"/>
                  </a:lnTo>
                  <a:lnTo>
                    <a:pt x="1525" y="772"/>
                  </a:lnTo>
                  <a:lnTo>
                    <a:pt x="1560" y="781"/>
                  </a:lnTo>
                  <a:lnTo>
                    <a:pt x="1577" y="785"/>
                  </a:lnTo>
                  <a:lnTo>
                    <a:pt x="1595" y="786"/>
                  </a:lnTo>
                  <a:lnTo>
                    <a:pt x="1612" y="788"/>
                  </a:lnTo>
                  <a:lnTo>
                    <a:pt x="1630" y="788"/>
                  </a:lnTo>
                  <a:lnTo>
                    <a:pt x="1630" y="788"/>
                  </a:lnTo>
                  <a:lnTo>
                    <a:pt x="1644" y="790"/>
                  </a:lnTo>
                  <a:lnTo>
                    <a:pt x="1661" y="792"/>
                  </a:lnTo>
                  <a:lnTo>
                    <a:pt x="1678" y="792"/>
                  </a:lnTo>
                  <a:lnTo>
                    <a:pt x="1695" y="792"/>
                  </a:lnTo>
                  <a:lnTo>
                    <a:pt x="1710" y="789"/>
                  </a:lnTo>
                  <a:lnTo>
                    <a:pt x="1726" y="785"/>
                  </a:lnTo>
                  <a:lnTo>
                    <a:pt x="1740" y="781"/>
                  </a:lnTo>
                  <a:lnTo>
                    <a:pt x="1752" y="774"/>
                  </a:lnTo>
                  <a:lnTo>
                    <a:pt x="1752" y="774"/>
                  </a:lnTo>
                  <a:lnTo>
                    <a:pt x="1757" y="774"/>
                  </a:lnTo>
                  <a:lnTo>
                    <a:pt x="1759" y="772"/>
                  </a:lnTo>
                  <a:lnTo>
                    <a:pt x="1762" y="772"/>
                  </a:lnTo>
                  <a:lnTo>
                    <a:pt x="1766" y="772"/>
                  </a:lnTo>
                  <a:lnTo>
                    <a:pt x="1766" y="772"/>
                  </a:lnTo>
                  <a:lnTo>
                    <a:pt x="1803" y="734"/>
                  </a:lnTo>
                  <a:lnTo>
                    <a:pt x="1821" y="716"/>
                  </a:lnTo>
                  <a:lnTo>
                    <a:pt x="1839" y="695"/>
                  </a:lnTo>
                  <a:lnTo>
                    <a:pt x="1855" y="674"/>
                  </a:lnTo>
                  <a:lnTo>
                    <a:pt x="1869" y="651"/>
                  </a:lnTo>
                  <a:lnTo>
                    <a:pt x="1880" y="626"/>
                  </a:lnTo>
                  <a:lnTo>
                    <a:pt x="1884" y="614"/>
                  </a:lnTo>
                  <a:lnTo>
                    <a:pt x="1889" y="601"/>
                  </a:lnTo>
                  <a:lnTo>
                    <a:pt x="1889" y="601"/>
                  </a:lnTo>
                  <a:lnTo>
                    <a:pt x="1887" y="591"/>
                  </a:lnTo>
                  <a:lnTo>
                    <a:pt x="1889" y="583"/>
                  </a:lnTo>
                  <a:lnTo>
                    <a:pt x="1890" y="576"/>
                  </a:lnTo>
                  <a:lnTo>
                    <a:pt x="1893" y="567"/>
                  </a:lnTo>
                  <a:lnTo>
                    <a:pt x="1893" y="567"/>
                  </a:lnTo>
                  <a:lnTo>
                    <a:pt x="1894" y="560"/>
                  </a:lnTo>
                  <a:lnTo>
                    <a:pt x="1894" y="560"/>
                  </a:lnTo>
                  <a:lnTo>
                    <a:pt x="1893" y="548"/>
                  </a:lnTo>
                  <a:lnTo>
                    <a:pt x="1891" y="535"/>
                  </a:lnTo>
                  <a:lnTo>
                    <a:pt x="1886" y="514"/>
                  </a:lnTo>
                  <a:lnTo>
                    <a:pt x="1886" y="514"/>
                  </a:lnTo>
                  <a:lnTo>
                    <a:pt x="1883" y="500"/>
                  </a:lnTo>
                  <a:lnTo>
                    <a:pt x="1882" y="484"/>
                  </a:lnTo>
                  <a:lnTo>
                    <a:pt x="1882" y="469"/>
                  </a:lnTo>
                  <a:lnTo>
                    <a:pt x="1879" y="453"/>
                  </a:lnTo>
                  <a:lnTo>
                    <a:pt x="1879" y="453"/>
                  </a:lnTo>
                  <a:lnTo>
                    <a:pt x="1882" y="444"/>
                  </a:lnTo>
                  <a:lnTo>
                    <a:pt x="1882" y="431"/>
                  </a:lnTo>
                  <a:lnTo>
                    <a:pt x="1882" y="425"/>
                  </a:lnTo>
                  <a:lnTo>
                    <a:pt x="1880" y="420"/>
                  </a:lnTo>
                  <a:lnTo>
                    <a:pt x="1877" y="416"/>
                  </a:lnTo>
                  <a:lnTo>
                    <a:pt x="1874" y="411"/>
                  </a:lnTo>
                  <a:lnTo>
                    <a:pt x="1874" y="411"/>
                  </a:lnTo>
                  <a:lnTo>
                    <a:pt x="1874" y="396"/>
                  </a:lnTo>
                  <a:lnTo>
                    <a:pt x="1873" y="383"/>
                  </a:lnTo>
                  <a:lnTo>
                    <a:pt x="1870" y="371"/>
                  </a:lnTo>
                  <a:lnTo>
                    <a:pt x="1865" y="361"/>
                  </a:lnTo>
                  <a:lnTo>
                    <a:pt x="1859" y="351"/>
                  </a:lnTo>
                  <a:lnTo>
                    <a:pt x="1851" y="341"/>
                  </a:lnTo>
                  <a:lnTo>
                    <a:pt x="1842" y="333"/>
                  </a:lnTo>
                  <a:lnTo>
                    <a:pt x="1834" y="326"/>
                  </a:lnTo>
                  <a:lnTo>
                    <a:pt x="1814" y="310"/>
                  </a:lnTo>
                  <a:lnTo>
                    <a:pt x="1794" y="296"/>
                  </a:lnTo>
                  <a:lnTo>
                    <a:pt x="1785" y="288"/>
                  </a:lnTo>
                  <a:lnTo>
                    <a:pt x="1776" y="279"/>
                  </a:lnTo>
                  <a:lnTo>
                    <a:pt x="1769" y="271"/>
                  </a:lnTo>
                  <a:lnTo>
                    <a:pt x="1762" y="261"/>
                  </a:lnTo>
                  <a:lnTo>
                    <a:pt x="1762" y="261"/>
                  </a:lnTo>
                  <a:lnTo>
                    <a:pt x="1761" y="279"/>
                  </a:lnTo>
                  <a:lnTo>
                    <a:pt x="1758" y="298"/>
                  </a:lnTo>
                  <a:lnTo>
                    <a:pt x="1754" y="314"/>
                  </a:lnTo>
                  <a:lnTo>
                    <a:pt x="1747" y="331"/>
                  </a:lnTo>
                  <a:lnTo>
                    <a:pt x="1740" y="347"/>
                  </a:lnTo>
                  <a:lnTo>
                    <a:pt x="1730" y="359"/>
                  </a:lnTo>
                  <a:lnTo>
                    <a:pt x="1720" y="373"/>
                  </a:lnTo>
                  <a:lnTo>
                    <a:pt x="1709" y="385"/>
                  </a:lnTo>
                  <a:lnTo>
                    <a:pt x="1695" y="396"/>
                  </a:lnTo>
                  <a:lnTo>
                    <a:pt x="1681" y="406"/>
                  </a:lnTo>
                  <a:lnTo>
                    <a:pt x="1667" y="414"/>
                  </a:lnTo>
                  <a:lnTo>
                    <a:pt x="1651" y="423"/>
                  </a:lnTo>
                  <a:lnTo>
                    <a:pt x="1634" y="428"/>
                  </a:lnTo>
                  <a:lnTo>
                    <a:pt x="1618" y="434"/>
                  </a:lnTo>
                  <a:lnTo>
                    <a:pt x="1599" y="439"/>
                  </a:lnTo>
                  <a:lnTo>
                    <a:pt x="1581" y="442"/>
                  </a:lnTo>
                  <a:lnTo>
                    <a:pt x="1581" y="442"/>
                  </a:lnTo>
                  <a:lnTo>
                    <a:pt x="1575" y="448"/>
                  </a:lnTo>
                  <a:lnTo>
                    <a:pt x="1570" y="453"/>
                  </a:lnTo>
                  <a:lnTo>
                    <a:pt x="1566" y="458"/>
                  </a:lnTo>
                  <a:lnTo>
                    <a:pt x="1560" y="462"/>
                  </a:lnTo>
                  <a:lnTo>
                    <a:pt x="1560" y="462"/>
                  </a:lnTo>
                  <a:lnTo>
                    <a:pt x="1550" y="456"/>
                  </a:lnTo>
                  <a:lnTo>
                    <a:pt x="1545" y="452"/>
                  </a:lnTo>
                  <a:lnTo>
                    <a:pt x="1545" y="452"/>
                  </a:lnTo>
                  <a:lnTo>
                    <a:pt x="1547" y="446"/>
                  </a:lnTo>
                  <a:lnTo>
                    <a:pt x="1553" y="441"/>
                  </a:lnTo>
                  <a:lnTo>
                    <a:pt x="1564" y="432"/>
                  </a:lnTo>
                  <a:lnTo>
                    <a:pt x="1570" y="428"/>
                  </a:lnTo>
                  <a:lnTo>
                    <a:pt x="1574" y="423"/>
                  </a:lnTo>
                  <a:lnTo>
                    <a:pt x="1575" y="417"/>
                  </a:lnTo>
                  <a:lnTo>
                    <a:pt x="1575" y="410"/>
                  </a:lnTo>
                  <a:lnTo>
                    <a:pt x="1575" y="410"/>
                  </a:lnTo>
                  <a:lnTo>
                    <a:pt x="1564" y="424"/>
                  </a:lnTo>
                  <a:lnTo>
                    <a:pt x="1550" y="439"/>
                  </a:lnTo>
                  <a:lnTo>
                    <a:pt x="1535" y="453"/>
                  </a:lnTo>
                  <a:lnTo>
                    <a:pt x="1521" y="463"/>
                  </a:lnTo>
                  <a:lnTo>
                    <a:pt x="1521" y="463"/>
                  </a:lnTo>
                  <a:lnTo>
                    <a:pt x="1505" y="472"/>
                  </a:lnTo>
                  <a:lnTo>
                    <a:pt x="1488" y="477"/>
                  </a:lnTo>
                  <a:lnTo>
                    <a:pt x="1470" y="484"/>
                  </a:lnTo>
                  <a:lnTo>
                    <a:pt x="1463" y="489"/>
                  </a:lnTo>
                  <a:lnTo>
                    <a:pt x="1455" y="494"/>
                  </a:lnTo>
                  <a:lnTo>
                    <a:pt x="1455" y="494"/>
                  </a:lnTo>
                  <a:lnTo>
                    <a:pt x="1449" y="498"/>
                  </a:lnTo>
                  <a:lnTo>
                    <a:pt x="1445" y="503"/>
                  </a:lnTo>
                  <a:lnTo>
                    <a:pt x="1438" y="514"/>
                  </a:lnTo>
                  <a:lnTo>
                    <a:pt x="1432" y="527"/>
                  </a:lnTo>
                  <a:lnTo>
                    <a:pt x="1427" y="541"/>
                  </a:lnTo>
                  <a:lnTo>
                    <a:pt x="1417" y="570"/>
                  </a:lnTo>
                  <a:lnTo>
                    <a:pt x="1411" y="583"/>
                  </a:lnTo>
                  <a:lnTo>
                    <a:pt x="1404" y="595"/>
                  </a:lnTo>
                  <a:lnTo>
                    <a:pt x="1404" y="595"/>
                  </a:lnTo>
                  <a:lnTo>
                    <a:pt x="1399" y="601"/>
                  </a:lnTo>
                  <a:lnTo>
                    <a:pt x="1394" y="605"/>
                  </a:lnTo>
                  <a:lnTo>
                    <a:pt x="1383" y="614"/>
                  </a:lnTo>
                  <a:lnTo>
                    <a:pt x="1372" y="621"/>
                  </a:lnTo>
                  <a:lnTo>
                    <a:pt x="1361" y="630"/>
                  </a:lnTo>
                  <a:lnTo>
                    <a:pt x="1361" y="630"/>
                  </a:lnTo>
                  <a:lnTo>
                    <a:pt x="1371" y="636"/>
                  </a:lnTo>
                  <a:lnTo>
                    <a:pt x="1380" y="643"/>
                  </a:lnTo>
                  <a:lnTo>
                    <a:pt x="1389" y="653"/>
                  </a:lnTo>
                  <a:lnTo>
                    <a:pt x="1396" y="663"/>
                  </a:lnTo>
                  <a:lnTo>
                    <a:pt x="1396" y="663"/>
                  </a:lnTo>
                  <a:lnTo>
                    <a:pt x="1394" y="667"/>
                  </a:lnTo>
                  <a:lnTo>
                    <a:pt x="1392" y="668"/>
                  </a:lnTo>
                  <a:lnTo>
                    <a:pt x="1389" y="670"/>
                  </a:lnTo>
                  <a:lnTo>
                    <a:pt x="1385" y="670"/>
                  </a:lnTo>
                  <a:lnTo>
                    <a:pt x="1385" y="670"/>
                  </a:lnTo>
                  <a:lnTo>
                    <a:pt x="1378" y="660"/>
                  </a:lnTo>
                  <a:lnTo>
                    <a:pt x="1368" y="649"/>
                  </a:lnTo>
                  <a:lnTo>
                    <a:pt x="1362" y="646"/>
                  </a:lnTo>
                  <a:lnTo>
                    <a:pt x="1356" y="643"/>
                  </a:lnTo>
                  <a:lnTo>
                    <a:pt x="1349" y="642"/>
                  </a:lnTo>
                  <a:lnTo>
                    <a:pt x="1342" y="644"/>
                  </a:lnTo>
                  <a:lnTo>
                    <a:pt x="1342" y="644"/>
                  </a:lnTo>
                  <a:lnTo>
                    <a:pt x="1341" y="650"/>
                  </a:lnTo>
                  <a:lnTo>
                    <a:pt x="1341" y="656"/>
                  </a:lnTo>
                  <a:lnTo>
                    <a:pt x="1341" y="661"/>
                  </a:lnTo>
                  <a:lnTo>
                    <a:pt x="1342" y="667"/>
                  </a:lnTo>
                  <a:lnTo>
                    <a:pt x="1347" y="675"/>
                  </a:lnTo>
                  <a:lnTo>
                    <a:pt x="1348" y="684"/>
                  </a:lnTo>
                  <a:lnTo>
                    <a:pt x="1348" y="684"/>
                  </a:lnTo>
                  <a:lnTo>
                    <a:pt x="1342" y="682"/>
                  </a:lnTo>
                  <a:lnTo>
                    <a:pt x="1337" y="678"/>
                  </a:lnTo>
                  <a:lnTo>
                    <a:pt x="1333" y="674"/>
                  </a:lnTo>
                  <a:lnTo>
                    <a:pt x="1330" y="668"/>
                  </a:lnTo>
                  <a:lnTo>
                    <a:pt x="1328" y="663"/>
                  </a:lnTo>
                  <a:lnTo>
                    <a:pt x="1327" y="656"/>
                  </a:lnTo>
                  <a:lnTo>
                    <a:pt x="1326" y="649"/>
                  </a:lnTo>
                  <a:lnTo>
                    <a:pt x="1327" y="642"/>
                  </a:lnTo>
                  <a:lnTo>
                    <a:pt x="1327" y="642"/>
                  </a:lnTo>
                  <a:lnTo>
                    <a:pt x="1323" y="644"/>
                  </a:lnTo>
                  <a:lnTo>
                    <a:pt x="1319" y="647"/>
                  </a:lnTo>
                  <a:lnTo>
                    <a:pt x="1314" y="649"/>
                  </a:lnTo>
                  <a:lnTo>
                    <a:pt x="1313" y="647"/>
                  </a:lnTo>
                  <a:lnTo>
                    <a:pt x="1312" y="646"/>
                  </a:lnTo>
                  <a:lnTo>
                    <a:pt x="1312" y="646"/>
                  </a:lnTo>
                  <a:lnTo>
                    <a:pt x="1314" y="639"/>
                  </a:lnTo>
                  <a:lnTo>
                    <a:pt x="1319" y="633"/>
                  </a:lnTo>
                  <a:lnTo>
                    <a:pt x="1324" y="629"/>
                  </a:lnTo>
                  <a:lnTo>
                    <a:pt x="1331" y="625"/>
                  </a:lnTo>
                  <a:lnTo>
                    <a:pt x="1344" y="618"/>
                  </a:lnTo>
                  <a:lnTo>
                    <a:pt x="1348" y="612"/>
                  </a:lnTo>
                  <a:lnTo>
                    <a:pt x="1349" y="608"/>
                  </a:lnTo>
                  <a:lnTo>
                    <a:pt x="1349" y="608"/>
                  </a:lnTo>
                  <a:lnTo>
                    <a:pt x="1342" y="614"/>
                  </a:lnTo>
                  <a:lnTo>
                    <a:pt x="1334" y="618"/>
                  </a:lnTo>
                  <a:lnTo>
                    <a:pt x="1324" y="622"/>
                  </a:lnTo>
                  <a:lnTo>
                    <a:pt x="1313" y="625"/>
                  </a:lnTo>
                  <a:lnTo>
                    <a:pt x="1313" y="625"/>
                  </a:lnTo>
                  <a:close/>
                  <a:moveTo>
                    <a:pt x="1896" y="459"/>
                  </a:moveTo>
                  <a:lnTo>
                    <a:pt x="1896" y="459"/>
                  </a:lnTo>
                  <a:lnTo>
                    <a:pt x="1898" y="445"/>
                  </a:lnTo>
                  <a:lnTo>
                    <a:pt x="1903" y="430"/>
                  </a:lnTo>
                  <a:lnTo>
                    <a:pt x="1904" y="423"/>
                  </a:lnTo>
                  <a:lnTo>
                    <a:pt x="1904" y="416"/>
                  </a:lnTo>
                  <a:lnTo>
                    <a:pt x="1903" y="409"/>
                  </a:lnTo>
                  <a:lnTo>
                    <a:pt x="1900" y="404"/>
                  </a:lnTo>
                  <a:lnTo>
                    <a:pt x="1900" y="404"/>
                  </a:lnTo>
                  <a:lnTo>
                    <a:pt x="1896" y="434"/>
                  </a:lnTo>
                  <a:lnTo>
                    <a:pt x="1896" y="446"/>
                  </a:lnTo>
                  <a:lnTo>
                    <a:pt x="1896" y="459"/>
                  </a:lnTo>
                  <a:lnTo>
                    <a:pt x="1896" y="459"/>
                  </a:lnTo>
                  <a:close/>
                  <a:moveTo>
                    <a:pt x="1910" y="549"/>
                  </a:moveTo>
                  <a:lnTo>
                    <a:pt x="1910" y="549"/>
                  </a:lnTo>
                  <a:lnTo>
                    <a:pt x="1915" y="543"/>
                  </a:lnTo>
                  <a:lnTo>
                    <a:pt x="1919" y="536"/>
                  </a:lnTo>
                  <a:lnTo>
                    <a:pt x="1922" y="528"/>
                  </a:lnTo>
                  <a:lnTo>
                    <a:pt x="1922" y="518"/>
                  </a:lnTo>
                  <a:lnTo>
                    <a:pt x="1922" y="508"/>
                  </a:lnTo>
                  <a:lnTo>
                    <a:pt x="1921" y="498"/>
                  </a:lnTo>
                  <a:lnTo>
                    <a:pt x="1918" y="490"/>
                  </a:lnTo>
                  <a:lnTo>
                    <a:pt x="1915" y="482"/>
                  </a:lnTo>
                  <a:lnTo>
                    <a:pt x="1915" y="482"/>
                  </a:lnTo>
                  <a:lnTo>
                    <a:pt x="1905" y="482"/>
                  </a:lnTo>
                  <a:lnTo>
                    <a:pt x="1897" y="480"/>
                  </a:lnTo>
                  <a:lnTo>
                    <a:pt x="1897" y="480"/>
                  </a:lnTo>
                  <a:lnTo>
                    <a:pt x="1897" y="489"/>
                  </a:lnTo>
                  <a:lnTo>
                    <a:pt x="1898" y="498"/>
                  </a:lnTo>
                  <a:lnTo>
                    <a:pt x="1901" y="517"/>
                  </a:lnTo>
                  <a:lnTo>
                    <a:pt x="1905" y="534"/>
                  </a:lnTo>
                  <a:lnTo>
                    <a:pt x="1910" y="549"/>
                  </a:lnTo>
                  <a:lnTo>
                    <a:pt x="1910" y="549"/>
                  </a:lnTo>
                  <a:close/>
                  <a:moveTo>
                    <a:pt x="1860" y="696"/>
                  </a:moveTo>
                  <a:lnTo>
                    <a:pt x="1860" y="696"/>
                  </a:lnTo>
                  <a:lnTo>
                    <a:pt x="1870" y="692"/>
                  </a:lnTo>
                  <a:lnTo>
                    <a:pt x="1879" y="689"/>
                  </a:lnTo>
                  <a:lnTo>
                    <a:pt x="1889" y="687"/>
                  </a:lnTo>
                  <a:lnTo>
                    <a:pt x="1900" y="682"/>
                  </a:lnTo>
                  <a:lnTo>
                    <a:pt x="1900" y="682"/>
                  </a:lnTo>
                  <a:lnTo>
                    <a:pt x="1891" y="671"/>
                  </a:lnTo>
                  <a:lnTo>
                    <a:pt x="1887" y="666"/>
                  </a:lnTo>
                  <a:lnTo>
                    <a:pt x="1882" y="661"/>
                  </a:lnTo>
                  <a:lnTo>
                    <a:pt x="1882" y="661"/>
                  </a:lnTo>
                  <a:lnTo>
                    <a:pt x="1876" y="671"/>
                  </a:lnTo>
                  <a:lnTo>
                    <a:pt x="1869" y="680"/>
                  </a:lnTo>
                  <a:lnTo>
                    <a:pt x="1863" y="688"/>
                  </a:lnTo>
                  <a:lnTo>
                    <a:pt x="1862" y="692"/>
                  </a:lnTo>
                  <a:lnTo>
                    <a:pt x="1860" y="696"/>
                  </a:lnTo>
                  <a:lnTo>
                    <a:pt x="1860" y="696"/>
                  </a:lnTo>
                  <a:close/>
                  <a:moveTo>
                    <a:pt x="559" y="779"/>
                  </a:moveTo>
                  <a:lnTo>
                    <a:pt x="559" y="779"/>
                  </a:lnTo>
                  <a:lnTo>
                    <a:pt x="563" y="775"/>
                  </a:lnTo>
                  <a:lnTo>
                    <a:pt x="569" y="774"/>
                  </a:lnTo>
                  <a:lnTo>
                    <a:pt x="575" y="772"/>
                  </a:lnTo>
                  <a:lnTo>
                    <a:pt x="582" y="772"/>
                  </a:lnTo>
                  <a:lnTo>
                    <a:pt x="582" y="772"/>
                  </a:lnTo>
                  <a:lnTo>
                    <a:pt x="580" y="757"/>
                  </a:lnTo>
                  <a:lnTo>
                    <a:pt x="576" y="743"/>
                  </a:lnTo>
                  <a:lnTo>
                    <a:pt x="568" y="712"/>
                  </a:lnTo>
                  <a:lnTo>
                    <a:pt x="568" y="712"/>
                  </a:lnTo>
                  <a:lnTo>
                    <a:pt x="551" y="729"/>
                  </a:lnTo>
                  <a:lnTo>
                    <a:pt x="534" y="746"/>
                  </a:lnTo>
                  <a:lnTo>
                    <a:pt x="525" y="754"/>
                  </a:lnTo>
                  <a:lnTo>
                    <a:pt x="518" y="762"/>
                  </a:lnTo>
                  <a:lnTo>
                    <a:pt x="511" y="772"/>
                  </a:lnTo>
                  <a:lnTo>
                    <a:pt x="506" y="783"/>
                  </a:lnTo>
                  <a:lnTo>
                    <a:pt x="506" y="783"/>
                  </a:lnTo>
                  <a:lnTo>
                    <a:pt x="510" y="785"/>
                  </a:lnTo>
                  <a:lnTo>
                    <a:pt x="514" y="786"/>
                  </a:lnTo>
                  <a:lnTo>
                    <a:pt x="520" y="792"/>
                  </a:lnTo>
                  <a:lnTo>
                    <a:pt x="523" y="797"/>
                  </a:lnTo>
                  <a:lnTo>
                    <a:pt x="524" y="803"/>
                  </a:lnTo>
                  <a:lnTo>
                    <a:pt x="524" y="803"/>
                  </a:lnTo>
                  <a:lnTo>
                    <a:pt x="530" y="799"/>
                  </a:lnTo>
                  <a:lnTo>
                    <a:pt x="532" y="795"/>
                  </a:lnTo>
                  <a:lnTo>
                    <a:pt x="532" y="790"/>
                  </a:lnTo>
                  <a:lnTo>
                    <a:pt x="531" y="785"/>
                  </a:lnTo>
                  <a:lnTo>
                    <a:pt x="525" y="774"/>
                  </a:lnTo>
                  <a:lnTo>
                    <a:pt x="523" y="768"/>
                  </a:lnTo>
                  <a:lnTo>
                    <a:pt x="520" y="762"/>
                  </a:lnTo>
                  <a:lnTo>
                    <a:pt x="520" y="762"/>
                  </a:lnTo>
                  <a:lnTo>
                    <a:pt x="523" y="762"/>
                  </a:lnTo>
                  <a:lnTo>
                    <a:pt x="524" y="761"/>
                  </a:lnTo>
                  <a:lnTo>
                    <a:pt x="524" y="761"/>
                  </a:lnTo>
                  <a:lnTo>
                    <a:pt x="530" y="764"/>
                  </a:lnTo>
                  <a:lnTo>
                    <a:pt x="534" y="769"/>
                  </a:lnTo>
                  <a:lnTo>
                    <a:pt x="539" y="774"/>
                  </a:lnTo>
                  <a:lnTo>
                    <a:pt x="545" y="776"/>
                  </a:lnTo>
                  <a:lnTo>
                    <a:pt x="545" y="776"/>
                  </a:lnTo>
                  <a:lnTo>
                    <a:pt x="549" y="767"/>
                  </a:lnTo>
                  <a:lnTo>
                    <a:pt x="551" y="760"/>
                  </a:lnTo>
                  <a:lnTo>
                    <a:pt x="551" y="751"/>
                  </a:lnTo>
                  <a:lnTo>
                    <a:pt x="551" y="740"/>
                  </a:lnTo>
                  <a:lnTo>
                    <a:pt x="551" y="740"/>
                  </a:lnTo>
                  <a:lnTo>
                    <a:pt x="554" y="739"/>
                  </a:lnTo>
                  <a:lnTo>
                    <a:pt x="556" y="737"/>
                  </a:lnTo>
                  <a:lnTo>
                    <a:pt x="559" y="737"/>
                  </a:lnTo>
                  <a:lnTo>
                    <a:pt x="559" y="737"/>
                  </a:lnTo>
                  <a:lnTo>
                    <a:pt x="563" y="740"/>
                  </a:lnTo>
                  <a:lnTo>
                    <a:pt x="566" y="744"/>
                  </a:lnTo>
                  <a:lnTo>
                    <a:pt x="566" y="750"/>
                  </a:lnTo>
                  <a:lnTo>
                    <a:pt x="566" y="757"/>
                  </a:lnTo>
                  <a:lnTo>
                    <a:pt x="562" y="768"/>
                  </a:lnTo>
                  <a:lnTo>
                    <a:pt x="559" y="779"/>
                  </a:lnTo>
                  <a:lnTo>
                    <a:pt x="559" y="779"/>
                  </a:lnTo>
                  <a:close/>
                  <a:moveTo>
                    <a:pt x="537" y="812"/>
                  </a:moveTo>
                  <a:lnTo>
                    <a:pt x="537" y="812"/>
                  </a:lnTo>
                  <a:lnTo>
                    <a:pt x="545" y="809"/>
                  </a:lnTo>
                  <a:lnTo>
                    <a:pt x="555" y="809"/>
                  </a:lnTo>
                  <a:lnTo>
                    <a:pt x="563" y="810"/>
                  </a:lnTo>
                  <a:lnTo>
                    <a:pt x="572" y="814"/>
                  </a:lnTo>
                  <a:lnTo>
                    <a:pt x="572" y="814"/>
                  </a:lnTo>
                  <a:lnTo>
                    <a:pt x="576" y="807"/>
                  </a:lnTo>
                  <a:lnTo>
                    <a:pt x="580" y="799"/>
                  </a:lnTo>
                  <a:lnTo>
                    <a:pt x="582" y="790"/>
                  </a:lnTo>
                  <a:lnTo>
                    <a:pt x="582" y="785"/>
                  </a:lnTo>
                  <a:lnTo>
                    <a:pt x="580" y="781"/>
                  </a:lnTo>
                  <a:lnTo>
                    <a:pt x="580" y="781"/>
                  </a:lnTo>
                  <a:lnTo>
                    <a:pt x="575" y="785"/>
                  </a:lnTo>
                  <a:lnTo>
                    <a:pt x="568" y="788"/>
                  </a:lnTo>
                  <a:lnTo>
                    <a:pt x="554" y="793"/>
                  </a:lnTo>
                  <a:lnTo>
                    <a:pt x="548" y="796"/>
                  </a:lnTo>
                  <a:lnTo>
                    <a:pt x="542" y="799"/>
                  </a:lnTo>
                  <a:lnTo>
                    <a:pt x="538" y="805"/>
                  </a:lnTo>
                  <a:lnTo>
                    <a:pt x="537" y="812"/>
                  </a:lnTo>
                  <a:lnTo>
                    <a:pt x="537" y="812"/>
                  </a:lnTo>
                  <a:close/>
                  <a:moveTo>
                    <a:pt x="506" y="862"/>
                  </a:moveTo>
                  <a:lnTo>
                    <a:pt x="506" y="862"/>
                  </a:lnTo>
                  <a:lnTo>
                    <a:pt x="510" y="842"/>
                  </a:lnTo>
                  <a:lnTo>
                    <a:pt x="514" y="824"/>
                  </a:lnTo>
                  <a:lnTo>
                    <a:pt x="514" y="814"/>
                  </a:lnTo>
                  <a:lnTo>
                    <a:pt x="513" y="805"/>
                  </a:lnTo>
                  <a:lnTo>
                    <a:pt x="510" y="796"/>
                  </a:lnTo>
                  <a:lnTo>
                    <a:pt x="503" y="788"/>
                  </a:lnTo>
                  <a:lnTo>
                    <a:pt x="503" y="788"/>
                  </a:lnTo>
                  <a:lnTo>
                    <a:pt x="499" y="807"/>
                  </a:lnTo>
                  <a:lnTo>
                    <a:pt x="497" y="817"/>
                  </a:lnTo>
                  <a:lnTo>
                    <a:pt x="497" y="827"/>
                  </a:lnTo>
                  <a:lnTo>
                    <a:pt x="497" y="835"/>
                  </a:lnTo>
                  <a:lnTo>
                    <a:pt x="499" y="845"/>
                  </a:lnTo>
                  <a:lnTo>
                    <a:pt x="502" y="854"/>
                  </a:lnTo>
                  <a:lnTo>
                    <a:pt x="506" y="862"/>
                  </a:lnTo>
                  <a:lnTo>
                    <a:pt x="506" y="862"/>
                  </a:lnTo>
                  <a:close/>
                  <a:moveTo>
                    <a:pt x="1696" y="824"/>
                  </a:moveTo>
                  <a:lnTo>
                    <a:pt x="1696" y="824"/>
                  </a:lnTo>
                  <a:lnTo>
                    <a:pt x="1693" y="824"/>
                  </a:lnTo>
                  <a:lnTo>
                    <a:pt x="1692" y="823"/>
                  </a:lnTo>
                  <a:lnTo>
                    <a:pt x="1692" y="820"/>
                  </a:lnTo>
                  <a:lnTo>
                    <a:pt x="1692" y="816"/>
                  </a:lnTo>
                  <a:lnTo>
                    <a:pt x="1691" y="814"/>
                  </a:lnTo>
                  <a:lnTo>
                    <a:pt x="1689" y="814"/>
                  </a:lnTo>
                  <a:lnTo>
                    <a:pt x="1689" y="814"/>
                  </a:lnTo>
                  <a:lnTo>
                    <a:pt x="1692" y="813"/>
                  </a:lnTo>
                  <a:lnTo>
                    <a:pt x="1693" y="812"/>
                  </a:lnTo>
                  <a:lnTo>
                    <a:pt x="1695" y="809"/>
                  </a:lnTo>
                  <a:lnTo>
                    <a:pt x="1692" y="807"/>
                  </a:lnTo>
                  <a:lnTo>
                    <a:pt x="1692" y="807"/>
                  </a:lnTo>
                  <a:lnTo>
                    <a:pt x="1661" y="809"/>
                  </a:lnTo>
                  <a:lnTo>
                    <a:pt x="1627" y="807"/>
                  </a:lnTo>
                  <a:lnTo>
                    <a:pt x="1597" y="805"/>
                  </a:lnTo>
                  <a:lnTo>
                    <a:pt x="1582" y="802"/>
                  </a:lnTo>
                  <a:lnTo>
                    <a:pt x="1570" y="797"/>
                  </a:lnTo>
                  <a:lnTo>
                    <a:pt x="1570" y="797"/>
                  </a:lnTo>
                  <a:lnTo>
                    <a:pt x="1573" y="810"/>
                  </a:lnTo>
                  <a:lnTo>
                    <a:pt x="1575" y="821"/>
                  </a:lnTo>
                  <a:lnTo>
                    <a:pt x="1581" y="831"/>
                  </a:lnTo>
                  <a:lnTo>
                    <a:pt x="1588" y="840"/>
                  </a:lnTo>
                  <a:lnTo>
                    <a:pt x="1597" y="847"/>
                  </a:lnTo>
                  <a:lnTo>
                    <a:pt x="1606" y="852"/>
                  </a:lnTo>
                  <a:lnTo>
                    <a:pt x="1616" y="856"/>
                  </a:lnTo>
                  <a:lnTo>
                    <a:pt x="1626" y="858"/>
                  </a:lnTo>
                  <a:lnTo>
                    <a:pt x="1636" y="859"/>
                  </a:lnTo>
                  <a:lnTo>
                    <a:pt x="1647" y="859"/>
                  </a:lnTo>
                  <a:lnTo>
                    <a:pt x="1657" y="856"/>
                  </a:lnTo>
                  <a:lnTo>
                    <a:pt x="1667" y="854"/>
                  </a:lnTo>
                  <a:lnTo>
                    <a:pt x="1677" y="848"/>
                  </a:lnTo>
                  <a:lnTo>
                    <a:pt x="1684" y="842"/>
                  </a:lnTo>
                  <a:lnTo>
                    <a:pt x="1691" y="834"/>
                  </a:lnTo>
                  <a:lnTo>
                    <a:pt x="1696" y="824"/>
                  </a:lnTo>
                  <a:lnTo>
                    <a:pt x="1696" y="824"/>
                  </a:lnTo>
                  <a:close/>
                  <a:moveTo>
                    <a:pt x="1713" y="835"/>
                  </a:moveTo>
                  <a:lnTo>
                    <a:pt x="1713" y="835"/>
                  </a:lnTo>
                  <a:lnTo>
                    <a:pt x="1706" y="844"/>
                  </a:lnTo>
                  <a:lnTo>
                    <a:pt x="1696" y="852"/>
                  </a:lnTo>
                  <a:lnTo>
                    <a:pt x="1685" y="861"/>
                  </a:lnTo>
                  <a:lnTo>
                    <a:pt x="1672" y="868"/>
                  </a:lnTo>
                  <a:lnTo>
                    <a:pt x="1660" y="873"/>
                  </a:lnTo>
                  <a:lnTo>
                    <a:pt x="1646" y="878"/>
                  </a:lnTo>
                  <a:lnTo>
                    <a:pt x="1632" y="879"/>
                  </a:lnTo>
                  <a:lnTo>
                    <a:pt x="1618" y="876"/>
                  </a:lnTo>
                  <a:lnTo>
                    <a:pt x="1618" y="876"/>
                  </a:lnTo>
                  <a:lnTo>
                    <a:pt x="1609" y="873"/>
                  </a:lnTo>
                  <a:lnTo>
                    <a:pt x="1601" y="869"/>
                  </a:lnTo>
                  <a:lnTo>
                    <a:pt x="1592" y="863"/>
                  </a:lnTo>
                  <a:lnTo>
                    <a:pt x="1584" y="861"/>
                  </a:lnTo>
                  <a:lnTo>
                    <a:pt x="1584" y="861"/>
                  </a:lnTo>
                  <a:lnTo>
                    <a:pt x="1582" y="858"/>
                  </a:lnTo>
                  <a:lnTo>
                    <a:pt x="1580" y="854"/>
                  </a:lnTo>
                  <a:lnTo>
                    <a:pt x="1573" y="848"/>
                  </a:lnTo>
                  <a:lnTo>
                    <a:pt x="1567" y="844"/>
                  </a:lnTo>
                  <a:lnTo>
                    <a:pt x="1561" y="837"/>
                  </a:lnTo>
                  <a:lnTo>
                    <a:pt x="1561" y="837"/>
                  </a:lnTo>
                  <a:lnTo>
                    <a:pt x="1563" y="827"/>
                  </a:lnTo>
                  <a:lnTo>
                    <a:pt x="1561" y="817"/>
                  </a:lnTo>
                  <a:lnTo>
                    <a:pt x="1557" y="807"/>
                  </a:lnTo>
                  <a:lnTo>
                    <a:pt x="1554" y="800"/>
                  </a:lnTo>
                  <a:lnTo>
                    <a:pt x="1554" y="800"/>
                  </a:lnTo>
                  <a:lnTo>
                    <a:pt x="1550" y="800"/>
                  </a:lnTo>
                  <a:lnTo>
                    <a:pt x="1549" y="802"/>
                  </a:lnTo>
                  <a:lnTo>
                    <a:pt x="1543" y="807"/>
                  </a:lnTo>
                  <a:lnTo>
                    <a:pt x="1539" y="812"/>
                  </a:lnTo>
                  <a:lnTo>
                    <a:pt x="1536" y="813"/>
                  </a:lnTo>
                  <a:lnTo>
                    <a:pt x="1533" y="814"/>
                  </a:lnTo>
                  <a:lnTo>
                    <a:pt x="1533" y="814"/>
                  </a:lnTo>
                  <a:lnTo>
                    <a:pt x="1535" y="823"/>
                  </a:lnTo>
                  <a:lnTo>
                    <a:pt x="1538" y="833"/>
                  </a:lnTo>
                  <a:lnTo>
                    <a:pt x="1542" y="841"/>
                  </a:lnTo>
                  <a:lnTo>
                    <a:pt x="1547" y="848"/>
                  </a:lnTo>
                  <a:lnTo>
                    <a:pt x="1559" y="863"/>
                  </a:lnTo>
                  <a:lnTo>
                    <a:pt x="1570" y="875"/>
                  </a:lnTo>
                  <a:lnTo>
                    <a:pt x="1570" y="875"/>
                  </a:lnTo>
                  <a:lnTo>
                    <a:pt x="1582" y="886"/>
                  </a:lnTo>
                  <a:lnTo>
                    <a:pt x="1598" y="897"/>
                  </a:lnTo>
                  <a:lnTo>
                    <a:pt x="1613" y="906"/>
                  </a:lnTo>
                  <a:lnTo>
                    <a:pt x="1629" y="913"/>
                  </a:lnTo>
                  <a:lnTo>
                    <a:pt x="1646" y="915"/>
                  </a:lnTo>
                  <a:lnTo>
                    <a:pt x="1655" y="917"/>
                  </a:lnTo>
                  <a:lnTo>
                    <a:pt x="1664" y="915"/>
                  </a:lnTo>
                  <a:lnTo>
                    <a:pt x="1672" y="914"/>
                  </a:lnTo>
                  <a:lnTo>
                    <a:pt x="1681" y="911"/>
                  </a:lnTo>
                  <a:lnTo>
                    <a:pt x="1689" y="908"/>
                  </a:lnTo>
                  <a:lnTo>
                    <a:pt x="1698" y="903"/>
                  </a:lnTo>
                  <a:lnTo>
                    <a:pt x="1698" y="903"/>
                  </a:lnTo>
                  <a:lnTo>
                    <a:pt x="1695" y="908"/>
                  </a:lnTo>
                  <a:lnTo>
                    <a:pt x="1692" y="914"/>
                  </a:lnTo>
                  <a:lnTo>
                    <a:pt x="1682" y="921"/>
                  </a:lnTo>
                  <a:lnTo>
                    <a:pt x="1672" y="928"/>
                  </a:lnTo>
                  <a:lnTo>
                    <a:pt x="1660" y="931"/>
                  </a:lnTo>
                  <a:lnTo>
                    <a:pt x="1647" y="932"/>
                  </a:lnTo>
                  <a:lnTo>
                    <a:pt x="1636" y="931"/>
                  </a:lnTo>
                  <a:lnTo>
                    <a:pt x="1625" y="927"/>
                  </a:lnTo>
                  <a:lnTo>
                    <a:pt x="1619" y="922"/>
                  </a:lnTo>
                  <a:lnTo>
                    <a:pt x="1613" y="918"/>
                  </a:lnTo>
                  <a:lnTo>
                    <a:pt x="1613" y="918"/>
                  </a:lnTo>
                  <a:lnTo>
                    <a:pt x="1598" y="913"/>
                  </a:lnTo>
                  <a:lnTo>
                    <a:pt x="1584" y="904"/>
                  </a:lnTo>
                  <a:lnTo>
                    <a:pt x="1570" y="893"/>
                  </a:lnTo>
                  <a:lnTo>
                    <a:pt x="1556" y="882"/>
                  </a:lnTo>
                  <a:lnTo>
                    <a:pt x="1545" y="868"/>
                  </a:lnTo>
                  <a:lnTo>
                    <a:pt x="1535" y="854"/>
                  </a:lnTo>
                  <a:lnTo>
                    <a:pt x="1526" y="840"/>
                  </a:lnTo>
                  <a:lnTo>
                    <a:pt x="1521" y="826"/>
                  </a:lnTo>
                  <a:lnTo>
                    <a:pt x="1521" y="826"/>
                  </a:lnTo>
                  <a:lnTo>
                    <a:pt x="1517" y="834"/>
                  </a:lnTo>
                  <a:lnTo>
                    <a:pt x="1511" y="841"/>
                  </a:lnTo>
                  <a:lnTo>
                    <a:pt x="1505" y="858"/>
                  </a:lnTo>
                  <a:lnTo>
                    <a:pt x="1505" y="858"/>
                  </a:lnTo>
                  <a:lnTo>
                    <a:pt x="1515" y="873"/>
                  </a:lnTo>
                  <a:lnTo>
                    <a:pt x="1521" y="879"/>
                  </a:lnTo>
                  <a:lnTo>
                    <a:pt x="1528" y="886"/>
                  </a:lnTo>
                  <a:lnTo>
                    <a:pt x="1528" y="886"/>
                  </a:lnTo>
                  <a:lnTo>
                    <a:pt x="1547" y="900"/>
                  </a:lnTo>
                  <a:lnTo>
                    <a:pt x="1567" y="914"/>
                  </a:lnTo>
                  <a:lnTo>
                    <a:pt x="1567" y="914"/>
                  </a:lnTo>
                  <a:lnTo>
                    <a:pt x="1598" y="934"/>
                  </a:lnTo>
                  <a:lnTo>
                    <a:pt x="1615" y="942"/>
                  </a:lnTo>
                  <a:lnTo>
                    <a:pt x="1630" y="949"/>
                  </a:lnTo>
                  <a:lnTo>
                    <a:pt x="1630" y="949"/>
                  </a:lnTo>
                  <a:lnTo>
                    <a:pt x="1639" y="951"/>
                  </a:lnTo>
                  <a:lnTo>
                    <a:pt x="1646" y="951"/>
                  </a:lnTo>
                  <a:lnTo>
                    <a:pt x="1663" y="951"/>
                  </a:lnTo>
                  <a:lnTo>
                    <a:pt x="1679" y="946"/>
                  </a:lnTo>
                  <a:lnTo>
                    <a:pt x="1693" y="941"/>
                  </a:lnTo>
                  <a:lnTo>
                    <a:pt x="1707" y="932"/>
                  </a:lnTo>
                  <a:lnTo>
                    <a:pt x="1721" y="922"/>
                  </a:lnTo>
                  <a:lnTo>
                    <a:pt x="1733" y="913"/>
                  </a:lnTo>
                  <a:lnTo>
                    <a:pt x="1741" y="901"/>
                  </a:lnTo>
                  <a:lnTo>
                    <a:pt x="1741" y="901"/>
                  </a:lnTo>
                  <a:lnTo>
                    <a:pt x="1745" y="894"/>
                  </a:lnTo>
                  <a:lnTo>
                    <a:pt x="1748" y="889"/>
                  </a:lnTo>
                  <a:lnTo>
                    <a:pt x="1751" y="882"/>
                  </a:lnTo>
                  <a:lnTo>
                    <a:pt x="1754" y="875"/>
                  </a:lnTo>
                  <a:lnTo>
                    <a:pt x="1754" y="875"/>
                  </a:lnTo>
                  <a:lnTo>
                    <a:pt x="1762" y="865"/>
                  </a:lnTo>
                  <a:lnTo>
                    <a:pt x="1772" y="854"/>
                  </a:lnTo>
                  <a:lnTo>
                    <a:pt x="1775" y="848"/>
                  </a:lnTo>
                  <a:lnTo>
                    <a:pt x="1778" y="841"/>
                  </a:lnTo>
                  <a:lnTo>
                    <a:pt x="1776" y="835"/>
                  </a:lnTo>
                  <a:lnTo>
                    <a:pt x="1773" y="828"/>
                  </a:lnTo>
                  <a:lnTo>
                    <a:pt x="1773" y="828"/>
                  </a:lnTo>
                  <a:lnTo>
                    <a:pt x="1772" y="828"/>
                  </a:lnTo>
                  <a:lnTo>
                    <a:pt x="1769" y="828"/>
                  </a:lnTo>
                  <a:lnTo>
                    <a:pt x="1762" y="827"/>
                  </a:lnTo>
                  <a:lnTo>
                    <a:pt x="1755" y="827"/>
                  </a:lnTo>
                  <a:lnTo>
                    <a:pt x="1754" y="828"/>
                  </a:lnTo>
                  <a:lnTo>
                    <a:pt x="1754" y="831"/>
                  </a:lnTo>
                  <a:lnTo>
                    <a:pt x="1754" y="831"/>
                  </a:lnTo>
                  <a:lnTo>
                    <a:pt x="1754" y="833"/>
                  </a:lnTo>
                  <a:lnTo>
                    <a:pt x="1754" y="835"/>
                  </a:lnTo>
                  <a:lnTo>
                    <a:pt x="1758" y="841"/>
                  </a:lnTo>
                  <a:lnTo>
                    <a:pt x="1761" y="845"/>
                  </a:lnTo>
                  <a:lnTo>
                    <a:pt x="1762" y="848"/>
                  </a:lnTo>
                  <a:lnTo>
                    <a:pt x="1761" y="851"/>
                  </a:lnTo>
                  <a:lnTo>
                    <a:pt x="1761" y="851"/>
                  </a:lnTo>
                  <a:lnTo>
                    <a:pt x="1757" y="852"/>
                  </a:lnTo>
                  <a:lnTo>
                    <a:pt x="1752" y="852"/>
                  </a:lnTo>
                  <a:lnTo>
                    <a:pt x="1745" y="849"/>
                  </a:lnTo>
                  <a:lnTo>
                    <a:pt x="1740" y="845"/>
                  </a:lnTo>
                  <a:lnTo>
                    <a:pt x="1734" y="840"/>
                  </a:lnTo>
                  <a:lnTo>
                    <a:pt x="1734" y="840"/>
                  </a:lnTo>
                  <a:lnTo>
                    <a:pt x="1736" y="831"/>
                  </a:lnTo>
                  <a:lnTo>
                    <a:pt x="1734" y="821"/>
                  </a:lnTo>
                  <a:lnTo>
                    <a:pt x="1733" y="812"/>
                  </a:lnTo>
                  <a:lnTo>
                    <a:pt x="1730" y="803"/>
                  </a:lnTo>
                  <a:lnTo>
                    <a:pt x="1730" y="803"/>
                  </a:lnTo>
                  <a:lnTo>
                    <a:pt x="1726" y="806"/>
                  </a:lnTo>
                  <a:lnTo>
                    <a:pt x="1720" y="807"/>
                  </a:lnTo>
                  <a:lnTo>
                    <a:pt x="1716" y="807"/>
                  </a:lnTo>
                  <a:lnTo>
                    <a:pt x="1713" y="809"/>
                  </a:lnTo>
                  <a:lnTo>
                    <a:pt x="1713" y="809"/>
                  </a:lnTo>
                  <a:lnTo>
                    <a:pt x="1714" y="812"/>
                  </a:lnTo>
                  <a:lnTo>
                    <a:pt x="1716" y="814"/>
                  </a:lnTo>
                  <a:lnTo>
                    <a:pt x="1716" y="821"/>
                  </a:lnTo>
                  <a:lnTo>
                    <a:pt x="1714" y="828"/>
                  </a:lnTo>
                  <a:lnTo>
                    <a:pt x="1713" y="835"/>
                  </a:lnTo>
                  <a:lnTo>
                    <a:pt x="1713" y="835"/>
                  </a:lnTo>
                  <a:close/>
                  <a:moveTo>
                    <a:pt x="489" y="886"/>
                  </a:moveTo>
                  <a:lnTo>
                    <a:pt x="489" y="886"/>
                  </a:lnTo>
                  <a:lnTo>
                    <a:pt x="485" y="875"/>
                  </a:lnTo>
                  <a:lnTo>
                    <a:pt x="479" y="865"/>
                  </a:lnTo>
                  <a:lnTo>
                    <a:pt x="472" y="854"/>
                  </a:lnTo>
                  <a:lnTo>
                    <a:pt x="465" y="844"/>
                  </a:lnTo>
                  <a:lnTo>
                    <a:pt x="465" y="844"/>
                  </a:lnTo>
                  <a:lnTo>
                    <a:pt x="457" y="835"/>
                  </a:lnTo>
                  <a:lnTo>
                    <a:pt x="447" y="827"/>
                  </a:lnTo>
                  <a:lnTo>
                    <a:pt x="443" y="824"/>
                  </a:lnTo>
                  <a:lnTo>
                    <a:pt x="437" y="823"/>
                  </a:lnTo>
                  <a:lnTo>
                    <a:pt x="433" y="823"/>
                  </a:lnTo>
                  <a:lnTo>
                    <a:pt x="427" y="824"/>
                  </a:lnTo>
                  <a:lnTo>
                    <a:pt x="427" y="824"/>
                  </a:lnTo>
                  <a:lnTo>
                    <a:pt x="441" y="838"/>
                  </a:lnTo>
                  <a:lnTo>
                    <a:pt x="457" y="854"/>
                  </a:lnTo>
                  <a:lnTo>
                    <a:pt x="473" y="869"/>
                  </a:lnTo>
                  <a:lnTo>
                    <a:pt x="489" y="886"/>
                  </a:lnTo>
                  <a:lnTo>
                    <a:pt x="489" y="886"/>
                  </a:lnTo>
                  <a:close/>
                  <a:moveTo>
                    <a:pt x="530" y="823"/>
                  </a:moveTo>
                  <a:lnTo>
                    <a:pt x="530" y="823"/>
                  </a:lnTo>
                  <a:lnTo>
                    <a:pt x="525" y="831"/>
                  </a:lnTo>
                  <a:lnTo>
                    <a:pt x="523" y="838"/>
                  </a:lnTo>
                  <a:lnTo>
                    <a:pt x="518" y="847"/>
                  </a:lnTo>
                  <a:lnTo>
                    <a:pt x="517" y="855"/>
                  </a:lnTo>
                  <a:lnTo>
                    <a:pt x="517" y="855"/>
                  </a:lnTo>
                  <a:lnTo>
                    <a:pt x="527" y="851"/>
                  </a:lnTo>
                  <a:lnTo>
                    <a:pt x="535" y="845"/>
                  </a:lnTo>
                  <a:lnTo>
                    <a:pt x="542" y="837"/>
                  </a:lnTo>
                  <a:lnTo>
                    <a:pt x="548" y="830"/>
                  </a:lnTo>
                  <a:lnTo>
                    <a:pt x="548" y="830"/>
                  </a:lnTo>
                  <a:lnTo>
                    <a:pt x="552" y="828"/>
                  </a:lnTo>
                  <a:lnTo>
                    <a:pt x="555" y="827"/>
                  </a:lnTo>
                  <a:lnTo>
                    <a:pt x="558" y="824"/>
                  </a:lnTo>
                  <a:lnTo>
                    <a:pt x="556" y="823"/>
                  </a:lnTo>
                  <a:lnTo>
                    <a:pt x="555" y="821"/>
                  </a:lnTo>
                  <a:lnTo>
                    <a:pt x="555" y="821"/>
                  </a:lnTo>
                  <a:lnTo>
                    <a:pt x="551" y="823"/>
                  </a:lnTo>
                  <a:lnTo>
                    <a:pt x="545" y="823"/>
                  </a:lnTo>
                  <a:lnTo>
                    <a:pt x="537" y="824"/>
                  </a:lnTo>
                  <a:lnTo>
                    <a:pt x="530" y="823"/>
                  </a:lnTo>
                  <a:lnTo>
                    <a:pt x="530" y="823"/>
                  </a:lnTo>
                  <a:close/>
                  <a:moveTo>
                    <a:pt x="1792" y="845"/>
                  </a:moveTo>
                  <a:lnTo>
                    <a:pt x="1792" y="845"/>
                  </a:lnTo>
                  <a:lnTo>
                    <a:pt x="1792" y="849"/>
                  </a:lnTo>
                  <a:lnTo>
                    <a:pt x="1792" y="849"/>
                  </a:lnTo>
                  <a:lnTo>
                    <a:pt x="1769" y="883"/>
                  </a:lnTo>
                  <a:lnTo>
                    <a:pt x="1757" y="901"/>
                  </a:lnTo>
                  <a:lnTo>
                    <a:pt x="1743" y="918"/>
                  </a:lnTo>
                  <a:lnTo>
                    <a:pt x="1727" y="934"/>
                  </a:lnTo>
                  <a:lnTo>
                    <a:pt x="1719" y="941"/>
                  </a:lnTo>
                  <a:lnTo>
                    <a:pt x="1710" y="948"/>
                  </a:lnTo>
                  <a:lnTo>
                    <a:pt x="1700" y="953"/>
                  </a:lnTo>
                  <a:lnTo>
                    <a:pt x="1692" y="958"/>
                  </a:lnTo>
                  <a:lnTo>
                    <a:pt x="1681" y="960"/>
                  </a:lnTo>
                  <a:lnTo>
                    <a:pt x="1670" y="963"/>
                  </a:lnTo>
                  <a:lnTo>
                    <a:pt x="1670" y="963"/>
                  </a:lnTo>
                  <a:lnTo>
                    <a:pt x="1658" y="963"/>
                  </a:lnTo>
                  <a:lnTo>
                    <a:pt x="1647" y="963"/>
                  </a:lnTo>
                  <a:lnTo>
                    <a:pt x="1636" y="963"/>
                  </a:lnTo>
                  <a:lnTo>
                    <a:pt x="1626" y="960"/>
                  </a:lnTo>
                  <a:lnTo>
                    <a:pt x="1616" y="958"/>
                  </a:lnTo>
                  <a:lnTo>
                    <a:pt x="1608" y="955"/>
                  </a:lnTo>
                  <a:lnTo>
                    <a:pt x="1599" y="951"/>
                  </a:lnTo>
                  <a:lnTo>
                    <a:pt x="1591" y="945"/>
                  </a:lnTo>
                  <a:lnTo>
                    <a:pt x="1591" y="945"/>
                  </a:lnTo>
                  <a:lnTo>
                    <a:pt x="1587" y="939"/>
                  </a:lnTo>
                  <a:lnTo>
                    <a:pt x="1585" y="936"/>
                  </a:lnTo>
                  <a:lnTo>
                    <a:pt x="1582" y="935"/>
                  </a:lnTo>
                  <a:lnTo>
                    <a:pt x="1582" y="935"/>
                  </a:lnTo>
                  <a:lnTo>
                    <a:pt x="1580" y="934"/>
                  </a:lnTo>
                  <a:lnTo>
                    <a:pt x="1575" y="932"/>
                  </a:lnTo>
                  <a:lnTo>
                    <a:pt x="1571" y="932"/>
                  </a:lnTo>
                  <a:lnTo>
                    <a:pt x="1568" y="931"/>
                  </a:lnTo>
                  <a:lnTo>
                    <a:pt x="1568" y="931"/>
                  </a:lnTo>
                  <a:lnTo>
                    <a:pt x="1561" y="927"/>
                  </a:lnTo>
                  <a:lnTo>
                    <a:pt x="1554" y="921"/>
                  </a:lnTo>
                  <a:lnTo>
                    <a:pt x="1540" y="910"/>
                  </a:lnTo>
                  <a:lnTo>
                    <a:pt x="1535" y="904"/>
                  </a:lnTo>
                  <a:lnTo>
                    <a:pt x="1528" y="900"/>
                  </a:lnTo>
                  <a:lnTo>
                    <a:pt x="1521" y="896"/>
                  </a:lnTo>
                  <a:lnTo>
                    <a:pt x="1512" y="894"/>
                  </a:lnTo>
                  <a:lnTo>
                    <a:pt x="1512" y="894"/>
                  </a:lnTo>
                  <a:lnTo>
                    <a:pt x="1495" y="875"/>
                  </a:lnTo>
                  <a:lnTo>
                    <a:pt x="1488" y="863"/>
                  </a:lnTo>
                  <a:lnTo>
                    <a:pt x="1486" y="858"/>
                  </a:lnTo>
                  <a:lnTo>
                    <a:pt x="1484" y="852"/>
                  </a:lnTo>
                  <a:lnTo>
                    <a:pt x="1484" y="852"/>
                  </a:lnTo>
                  <a:lnTo>
                    <a:pt x="1436" y="880"/>
                  </a:lnTo>
                  <a:lnTo>
                    <a:pt x="1413" y="894"/>
                  </a:lnTo>
                  <a:lnTo>
                    <a:pt x="1393" y="907"/>
                  </a:lnTo>
                  <a:lnTo>
                    <a:pt x="1393" y="907"/>
                  </a:lnTo>
                  <a:lnTo>
                    <a:pt x="1387" y="910"/>
                  </a:lnTo>
                  <a:lnTo>
                    <a:pt x="1382" y="913"/>
                  </a:lnTo>
                  <a:lnTo>
                    <a:pt x="1378" y="914"/>
                  </a:lnTo>
                  <a:lnTo>
                    <a:pt x="1375" y="917"/>
                  </a:lnTo>
                  <a:lnTo>
                    <a:pt x="1375" y="917"/>
                  </a:lnTo>
                  <a:lnTo>
                    <a:pt x="1372" y="921"/>
                  </a:lnTo>
                  <a:lnTo>
                    <a:pt x="1372" y="925"/>
                  </a:lnTo>
                  <a:lnTo>
                    <a:pt x="1373" y="935"/>
                  </a:lnTo>
                  <a:lnTo>
                    <a:pt x="1382" y="956"/>
                  </a:lnTo>
                  <a:lnTo>
                    <a:pt x="1382" y="956"/>
                  </a:lnTo>
                  <a:lnTo>
                    <a:pt x="1387" y="972"/>
                  </a:lnTo>
                  <a:lnTo>
                    <a:pt x="1390" y="979"/>
                  </a:lnTo>
                  <a:lnTo>
                    <a:pt x="1392" y="987"/>
                  </a:lnTo>
                  <a:lnTo>
                    <a:pt x="1392" y="987"/>
                  </a:lnTo>
                  <a:lnTo>
                    <a:pt x="1400" y="987"/>
                  </a:lnTo>
                  <a:lnTo>
                    <a:pt x="1408" y="988"/>
                  </a:lnTo>
                  <a:lnTo>
                    <a:pt x="1417" y="990"/>
                  </a:lnTo>
                  <a:lnTo>
                    <a:pt x="1422" y="988"/>
                  </a:lnTo>
                  <a:lnTo>
                    <a:pt x="1422" y="988"/>
                  </a:lnTo>
                  <a:lnTo>
                    <a:pt x="1425" y="981"/>
                  </a:lnTo>
                  <a:lnTo>
                    <a:pt x="1425" y="970"/>
                  </a:lnTo>
                  <a:lnTo>
                    <a:pt x="1425" y="959"/>
                  </a:lnTo>
                  <a:lnTo>
                    <a:pt x="1427" y="949"/>
                  </a:lnTo>
                  <a:lnTo>
                    <a:pt x="1427" y="949"/>
                  </a:lnTo>
                  <a:lnTo>
                    <a:pt x="1436" y="948"/>
                  </a:lnTo>
                  <a:lnTo>
                    <a:pt x="1441" y="946"/>
                  </a:lnTo>
                  <a:lnTo>
                    <a:pt x="1446" y="945"/>
                  </a:lnTo>
                  <a:lnTo>
                    <a:pt x="1446" y="945"/>
                  </a:lnTo>
                  <a:lnTo>
                    <a:pt x="1456" y="951"/>
                  </a:lnTo>
                  <a:lnTo>
                    <a:pt x="1467" y="955"/>
                  </a:lnTo>
                  <a:lnTo>
                    <a:pt x="1493" y="963"/>
                  </a:lnTo>
                  <a:lnTo>
                    <a:pt x="1493" y="963"/>
                  </a:lnTo>
                  <a:lnTo>
                    <a:pt x="1509" y="967"/>
                  </a:lnTo>
                  <a:lnTo>
                    <a:pt x="1525" y="974"/>
                  </a:lnTo>
                  <a:lnTo>
                    <a:pt x="1554" y="987"/>
                  </a:lnTo>
                  <a:lnTo>
                    <a:pt x="1554" y="987"/>
                  </a:lnTo>
                  <a:lnTo>
                    <a:pt x="1592" y="1001"/>
                  </a:lnTo>
                  <a:lnTo>
                    <a:pt x="1611" y="1007"/>
                  </a:lnTo>
                  <a:lnTo>
                    <a:pt x="1627" y="1015"/>
                  </a:lnTo>
                  <a:lnTo>
                    <a:pt x="1627" y="1015"/>
                  </a:lnTo>
                  <a:lnTo>
                    <a:pt x="1663" y="1032"/>
                  </a:lnTo>
                  <a:lnTo>
                    <a:pt x="1678" y="1040"/>
                  </a:lnTo>
                  <a:lnTo>
                    <a:pt x="1695" y="1050"/>
                  </a:lnTo>
                  <a:lnTo>
                    <a:pt x="1695" y="1050"/>
                  </a:lnTo>
                  <a:lnTo>
                    <a:pt x="1702" y="1056"/>
                  </a:lnTo>
                  <a:lnTo>
                    <a:pt x="1709" y="1063"/>
                  </a:lnTo>
                  <a:lnTo>
                    <a:pt x="1723" y="1075"/>
                  </a:lnTo>
                  <a:lnTo>
                    <a:pt x="1730" y="1082"/>
                  </a:lnTo>
                  <a:lnTo>
                    <a:pt x="1738" y="1087"/>
                  </a:lnTo>
                  <a:lnTo>
                    <a:pt x="1747" y="1090"/>
                  </a:lnTo>
                  <a:lnTo>
                    <a:pt x="1758" y="1090"/>
                  </a:lnTo>
                  <a:lnTo>
                    <a:pt x="1758" y="1090"/>
                  </a:lnTo>
                  <a:lnTo>
                    <a:pt x="1757" y="1080"/>
                  </a:lnTo>
                  <a:lnTo>
                    <a:pt x="1757" y="1070"/>
                  </a:lnTo>
                  <a:lnTo>
                    <a:pt x="1758" y="1049"/>
                  </a:lnTo>
                  <a:lnTo>
                    <a:pt x="1762" y="1028"/>
                  </a:lnTo>
                  <a:lnTo>
                    <a:pt x="1768" y="1007"/>
                  </a:lnTo>
                  <a:lnTo>
                    <a:pt x="1780" y="966"/>
                  </a:lnTo>
                  <a:lnTo>
                    <a:pt x="1786" y="948"/>
                  </a:lnTo>
                  <a:lnTo>
                    <a:pt x="1790" y="929"/>
                  </a:lnTo>
                  <a:lnTo>
                    <a:pt x="1790" y="929"/>
                  </a:lnTo>
                  <a:lnTo>
                    <a:pt x="1814" y="889"/>
                  </a:lnTo>
                  <a:lnTo>
                    <a:pt x="1825" y="868"/>
                  </a:lnTo>
                  <a:lnTo>
                    <a:pt x="1831" y="855"/>
                  </a:lnTo>
                  <a:lnTo>
                    <a:pt x="1834" y="844"/>
                  </a:lnTo>
                  <a:lnTo>
                    <a:pt x="1834" y="844"/>
                  </a:lnTo>
                  <a:lnTo>
                    <a:pt x="1823" y="842"/>
                  </a:lnTo>
                  <a:lnTo>
                    <a:pt x="1813" y="841"/>
                  </a:lnTo>
                  <a:lnTo>
                    <a:pt x="1804" y="840"/>
                  </a:lnTo>
                  <a:lnTo>
                    <a:pt x="1792" y="840"/>
                  </a:lnTo>
                  <a:lnTo>
                    <a:pt x="1792" y="840"/>
                  </a:lnTo>
                  <a:lnTo>
                    <a:pt x="1792" y="845"/>
                  </a:lnTo>
                  <a:lnTo>
                    <a:pt x="1792" y="845"/>
                  </a:lnTo>
                  <a:close/>
                  <a:moveTo>
                    <a:pt x="1900" y="893"/>
                  </a:moveTo>
                  <a:lnTo>
                    <a:pt x="1900" y="893"/>
                  </a:lnTo>
                  <a:lnTo>
                    <a:pt x="1904" y="890"/>
                  </a:lnTo>
                  <a:lnTo>
                    <a:pt x="1910" y="886"/>
                  </a:lnTo>
                  <a:lnTo>
                    <a:pt x="1914" y="883"/>
                  </a:lnTo>
                  <a:lnTo>
                    <a:pt x="1919" y="880"/>
                  </a:lnTo>
                  <a:lnTo>
                    <a:pt x="1919" y="880"/>
                  </a:lnTo>
                  <a:lnTo>
                    <a:pt x="1915" y="875"/>
                  </a:lnTo>
                  <a:lnTo>
                    <a:pt x="1908" y="870"/>
                  </a:lnTo>
                  <a:lnTo>
                    <a:pt x="1894" y="863"/>
                  </a:lnTo>
                  <a:lnTo>
                    <a:pt x="1877" y="858"/>
                  </a:lnTo>
                  <a:lnTo>
                    <a:pt x="1860" y="851"/>
                  </a:lnTo>
                  <a:lnTo>
                    <a:pt x="1860" y="851"/>
                  </a:lnTo>
                  <a:lnTo>
                    <a:pt x="1858" y="851"/>
                  </a:lnTo>
                  <a:lnTo>
                    <a:pt x="1858" y="852"/>
                  </a:lnTo>
                  <a:lnTo>
                    <a:pt x="1858" y="852"/>
                  </a:lnTo>
                  <a:lnTo>
                    <a:pt x="1865" y="865"/>
                  </a:lnTo>
                  <a:lnTo>
                    <a:pt x="1874" y="876"/>
                  </a:lnTo>
                  <a:lnTo>
                    <a:pt x="1886" y="885"/>
                  </a:lnTo>
                  <a:lnTo>
                    <a:pt x="1900" y="893"/>
                  </a:lnTo>
                  <a:lnTo>
                    <a:pt x="1900" y="893"/>
                  </a:lnTo>
                  <a:close/>
                  <a:moveTo>
                    <a:pt x="562" y="924"/>
                  </a:moveTo>
                  <a:lnTo>
                    <a:pt x="562" y="924"/>
                  </a:lnTo>
                  <a:lnTo>
                    <a:pt x="561" y="925"/>
                  </a:lnTo>
                  <a:lnTo>
                    <a:pt x="556" y="928"/>
                  </a:lnTo>
                  <a:lnTo>
                    <a:pt x="546" y="929"/>
                  </a:lnTo>
                  <a:lnTo>
                    <a:pt x="537" y="931"/>
                  </a:lnTo>
                  <a:lnTo>
                    <a:pt x="527" y="931"/>
                  </a:lnTo>
                  <a:lnTo>
                    <a:pt x="527" y="931"/>
                  </a:lnTo>
                  <a:lnTo>
                    <a:pt x="524" y="932"/>
                  </a:lnTo>
                  <a:lnTo>
                    <a:pt x="520" y="932"/>
                  </a:lnTo>
                  <a:lnTo>
                    <a:pt x="520" y="932"/>
                  </a:lnTo>
                  <a:lnTo>
                    <a:pt x="510" y="931"/>
                  </a:lnTo>
                  <a:lnTo>
                    <a:pt x="500" y="928"/>
                  </a:lnTo>
                  <a:lnTo>
                    <a:pt x="481" y="918"/>
                  </a:lnTo>
                  <a:lnTo>
                    <a:pt x="471" y="914"/>
                  </a:lnTo>
                  <a:lnTo>
                    <a:pt x="459" y="910"/>
                  </a:lnTo>
                  <a:lnTo>
                    <a:pt x="448" y="907"/>
                  </a:lnTo>
                  <a:lnTo>
                    <a:pt x="434" y="904"/>
                  </a:lnTo>
                  <a:lnTo>
                    <a:pt x="434" y="904"/>
                  </a:lnTo>
                  <a:lnTo>
                    <a:pt x="419" y="904"/>
                  </a:lnTo>
                  <a:lnTo>
                    <a:pt x="403" y="907"/>
                  </a:lnTo>
                  <a:lnTo>
                    <a:pt x="389" y="910"/>
                  </a:lnTo>
                  <a:lnTo>
                    <a:pt x="375" y="914"/>
                  </a:lnTo>
                  <a:lnTo>
                    <a:pt x="375" y="914"/>
                  </a:lnTo>
                  <a:lnTo>
                    <a:pt x="357" y="920"/>
                  </a:lnTo>
                  <a:lnTo>
                    <a:pt x="343" y="928"/>
                  </a:lnTo>
                  <a:lnTo>
                    <a:pt x="336" y="932"/>
                  </a:lnTo>
                  <a:lnTo>
                    <a:pt x="330" y="938"/>
                  </a:lnTo>
                  <a:lnTo>
                    <a:pt x="318" y="952"/>
                  </a:lnTo>
                  <a:lnTo>
                    <a:pt x="318" y="952"/>
                  </a:lnTo>
                  <a:lnTo>
                    <a:pt x="318" y="976"/>
                  </a:lnTo>
                  <a:lnTo>
                    <a:pt x="320" y="997"/>
                  </a:lnTo>
                  <a:lnTo>
                    <a:pt x="326" y="1015"/>
                  </a:lnTo>
                  <a:lnTo>
                    <a:pt x="333" y="1033"/>
                  </a:lnTo>
                  <a:lnTo>
                    <a:pt x="342" y="1049"/>
                  </a:lnTo>
                  <a:lnTo>
                    <a:pt x="350" y="1066"/>
                  </a:lnTo>
                  <a:lnTo>
                    <a:pt x="368" y="1097"/>
                  </a:lnTo>
                  <a:lnTo>
                    <a:pt x="368" y="1097"/>
                  </a:lnTo>
                  <a:lnTo>
                    <a:pt x="391" y="1118"/>
                  </a:lnTo>
                  <a:lnTo>
                    <a:pt x="403" y="1127"/>
                  </a:lnTo>
                  <a:lnTo>
                    <a:pt x="415" y="1136"/>
                  </a:lnTo>
                  <a:lnTo>
                    <a:pt x="429" y="1144"/>
                  </a:lnTo>
                  <a:lnTo>
                    <a:pt x="443" y="1150"/>
                  </a:lnTo>
                  <a:lnTo>
                    <a:pt x="459" y="1154"/>
                  </a:lnTo>
                  <a:lnTo>
                    <a:pt x="476" y="1156"/>
                  </a:lnTo>
                  <a:lnTo>
                    <a:pt x="476" y="1156"/>
                  </a:lnTo>
                  <a:lnTo>
                    <a:pt x="488" y="1154"/>
                  </a:lnTo>
                  <a:lnTo>
                    <a:pt x="497" y="1151"/>
                  </a:lnTo>
                  <a:lnTo>
                    <a:pt x="516" y="1144"/>
                  </a:lnTo>
                  <a:lnTo>
                    <a:pt x="535" y="1137"/>
                  </a:lnTo>
                  <a:lnTo>
                    <a:pt x="544" y="1134"/>
                  </a:lnTo>
                  <a:lnTo>
                    <a:pt x="554" y="1134"/>
                  </a:lnTo>
                  <a:lnTo>
                    <a:pt x="554" y="1134"/>
                  </a:lnTo>
                  <a:lnTo>
                    <a:pt x="565" y="1136"/>
                  </a:lnTo>
                  <a:lnTo>
                    <a:pt x="575" y="1139"/>
                  </a:lnTo>
                  <a:lnTo>
                    <a:pt x="586" y="1141"/>
                  </a:lnTo>
                  <a:lnTo>
                    <a:pt x="591" y="1141"/>
                  </a:lnTo>
                  <a:lnTo>
                    <a:pt x="597" y="1141"/>
                  </a:lnTo>
                  <a:lnTo>
                    <a:pt x="597" y="1141"/>
                  </a:lnTo>
                  <a:lnTo>
                    <a:pt x="607" y="1139"/>
                  </a:lnTo>
                  <a:lnTo>
                    <a:pt x="615" y="1133"/>
                  </a:lnTo>
                  <a:lnTo>
                    <a:pt x="624" y="1127"/>
                  </a:lnTo>
                  <a:lnTo>
                    <a:pt x="631" y="1119"/>
                  </a:lnTo>
                  <a:lnTo>
                    <a:pt x="645" y="1102"/>
                  </a:lnTo>
                  <a:lnTo>
                    <a:pt x="655" y="1085"/>
                  </a:lnTo>
                  <a:lnTo>
                    <a:pt x="655" y="1085"/>
                  </a:lnTo>
                  <a:lnTo>
                    <a:pt x="662" y="1075"/>
                  </a:lnTo>
                  <a:lnTo>
                    <a:pt x="667" y="1067"/>
                  </a:lnTo>
                  <a:lnTo>
                    <a:pt x="667" y="1067"/>
                  </a:lnTo>
                  <a:lnTo>
                    <a:pt x="676" y="1046"/>
                  </a:lnTo>
                  <a:lnTo>
                    <a:pt x="681" y="1024"/>
                  </a:lnTo>
                  <a:lnTo>
                    <a:pt x="684" y="1001"/>
                  </a:lnTo>
                  <a:lnTo>
                    <a:pt x="684" y="979"/>
                  </a:lnTo>
                  <a:lnTo>
                    <a:pt x="681" y="956"/>
                  </a:lnTo>
                  <a:lnTo>
                    <a:pt x="680" y="945"/>
                  </a:lnTo>
                  <a:lnTo>
                    <a:pt x="676" y="935"/>
                  </a:lnTo>
                  <a:lnTo>
                    <a:pt x="671" y="925"/>
                  </a:lnTo>
                  <a:lnTo>
                    <a:pt x="666" y="915"/>
                  </a:lnTo>
                  <a:lnTo>
                    <a:pt x="660" y="906"/>
                  </a:lnTo>
                  <a:lnTo>
                    <a:pt x="653" y="896"/>
                  </a:lnTo>
                  <a:lnTo>
                    <a:pt x="653" y="896"/>
                  </a:lnTo>
                  <a:lnTo>
                    <a:pt x="648" y="893"/>
                  </a:lnTo>
                  <a:lnTo>
                    <a:pt x="642" y="889"/>
                  </a:lnTo>
                  <a:lnTo>
                    <a:pt x="631" y="879"/>
                  </a:lnTo>
                  <a:lnTo>
                    <a:pt x="621" y="869"/>
                  </a:lnTo>
                  <a:lnTo>
                    <a:pt x="614" y="865"/>
                  </a:lnTo>
                  <a:lnTo>
                    <a:pt x="608" y="862"/>
                  </a:lnTo>
                  <a:lnTo>
                    <a:pt x="608" y="862"/>
                  </a:lnTo>
                  <a:lnTo>
                    <a:pt x="593" y="861"/>
                  </a:lnTo>
                  <a:lnTo>
                    <a:pt x="579" y="861"/>
                  </a:lnTo>
                  <a:lnTo>
                    <a:pt x="566" y="863"/>
                  </a:lnTo>
                  <a:lnTo>
                    <a:pt x="554" y="869"/>
                  </a:lnTo>
                  <a:lnTo>
                    <a:pt x="541" y="876"/>
                  </a:lnTo>
                  <a:lnTo>
                    <a:pt x="531" y="883"/>
                  </a:lnTo>
                  <a:lnTo>
                    <a:pt x="521" y="892"/>
                  </a:lnTo>
                  <a:lnTo>
                    <a:pt x="513" y="900"/>
                  </a:lnTo>
                  <a:lnTo>
                    <a:pt x="513" y="900"/>
                  </a:lnTo>
                  <a:lnTo>
                    <a:pt x="521" y="908"/>
                  </a:lnTo>
                  <a:lnTo>
                    <a:pt x="524" y="910"/>
                  </a:lnTo>
                  <a:lnTo>
                    <a:pt x="528" y="913"/>
                  </a:lnTo>
                  <a:lnTo>
                    <a:pt x="532" y="913"/>
                  </a:lnTo>
                  <a:lnTo>
                    <a:pt x="538" y="913"/>
                  </a:lnTo>
                  <a:lnTo>
                    <a:pt x="551" y="910"/>
                  </a:lnTo>
                  <a:lnTo>
                    <a:pt x="551" y="910"/>
                  </a:lnTo>
                  <a:lnTo>
                    <a:pt x="551" y="906"/>
                  </a:lnTo>
                  <a:lnTo>
                    <a:pt x="549" y="901"/>
                  </a:lnTo>
                  <a:lnTo>
                    <a:pt x="548" y="896"/>
                  </a:lnTo>
                  <a:lnTo>
                    <a:pt x="546" y="890"/>
                  </a:lnTo>
                  <a:lnTo>
                    <a:pt x="546" y="887"/>
                  </a:lnTo>
                  <a:lnTo>
                    <a:pt x="548" y="886"/>
                  </a:lnTo>
                  <a:lnTo>
                    <a:pt x="548" y="886"/>
                  </a:lnTo>
                  <a:lnTo>
                    <a:pt x="554" y="889"/>
                  </a:lnTo>
                  <a:lnTo>
                    <a:pt x="559" y="892"/>
                  </a:lnTo>
                  <a:lnTo>
                    <a:pt x="562" y="897"/>
                  </a:lnTo>
                  <a:lnTo>
                    <a:pt x="565" y="901"/>
                  </a:lnTo>
                  <a:lnTo>
                    <a:pt x="566" y="907"/>
                  </a:lnTo>
                  <a:lnTo>
                    <a:pt x="566" y="914"/>
                  </a:lnTo>
                  <a:lnTo>
                    <a:pt x="565" y="918"/>
                  </a:lnTo>
                  <a:lnTo>
                    <a:pt x="562" y="924"/>
                  </a:lnTo>
                  <a:lnTo>
                    <a:pt x="562" y="924"/>
                  </a:lnTo>
                  <a:close/>
                  <a:moveTo>
                    <a:pt x="1772" y="1087"/>
                  </a:moveTo>
                  <a:lnTo>
                    <a:pt x="1772" y="1087"/>
                  </a:lnTo>
                  <a:lnTo>
                    <a:pt x="1775" y="1081"/>
                  </a:lnTo>
                  <a:lnTo>
                    <a:pt x="1776" y="1075"/>
                  </a:lnTo>
                  <a:lnTo>
                    <a:pt x="1778" y="1070"/>
                  </a:lnTo>
                  <a:lnTo>
                    <a:pt x="1782" y="1064"/>
                  </a:lnTo>
                  <a:lnTo>
                    <a:pt x="1782" y="1064"/>
                  </a:lnTo>
                  <a:lnTo>
                    <a:pt x="1782" y="1054"/>
                  </a:lnTo>
                  <a:lnTo>
                    <a:pt x="1783" y="1045"/>
                  </a:lnTo>
                  <a:lnTo>
                    <a:pt x="1785" y="1038"/>
                  </a:lnTo>
                  <a:lnTo>
                    <a:pt x="1789" y="1029"/>
                  </a:lnTo>
                  <a:lnTo>
                    <a:pt x="1796" y="1015"/>
                  </a:lnTo>
                  <a:lnTo>
                    <a:pt x="1804" y="1001"/>
                  </a:lnTo>
                  <a:lnTo>
                    <a:pt x="1804" y="1001"/>
                  </a:lnTo>
                  <a:lnTo>
                    <a:pt x="1823" y="973"/>
                  </a:lnTo>
                  <a:lnTo>
                    <a:pt x="1841" y="946"/>
                  </a:lnTo>
                  <a:lnTo>
                    <a:pt x="1862" y="924"/>
                  </a:lnTo>
                  <a:lnTo>
                    <a:pt x="1883" y="901"/>
                  </a:lnTo>
                  <a:lnTo>
                    <a:pt x="1883" y="901"/>
                  </a:lnTo>
                  <a:lnTo>
                    <a:pt x="1877" y="897"/>
                  </a:lnTo>
                  <a:lnTo>
                    <a:pt x="1872" y="893"/>
                  </a:lnTo>
                  <a:lnTo>
                    <a:pt x="1863" y="883"/>
                  </a:lnTo>
                  <a:lnTo>
                    <a:pt x="1855" y="873"/>
                  </a:lnTo>
                  <a:lnTo>
                    <a:pt x="1851" y="869"/>
                  </a:lnTo>
                  <a:lnTo>
                    <a:pt x="1845" y="865"/>
                  </a:lnTo>
                  <a:lnTo>
                    <a:pt x="1845" y="865"/>
                  </a:lnTo>
                  <a:lnTo>
                    <a:pt x="1830" y="887"/>
                  </a:lnTo>
                  <a:lnTo>
                    <a:pt x="1816" y="913"/>
                  </a:lnTo>
                  <a:lnTo>
                    <a:pt x="1803" y="939"/>
                  </a:lnTo>
                  <a:lnTo>
                    <a:pt x="1792" y="969"/>
                  </a:lnTo>
                  <a:lnTo>
                    <a:pt x="1782" y="1000"/>
                  </a:lnTo>
                  <a:lnTo>
                    <a:pt x="1775" y="1029"/>
                  </a:lnTo>
                  <a:lnTo>
                    <a:pt x="1772" y="1059"/>
                  </a:lnTo>
                  <a:lnTo>
                    <a:pt x="1771" y="1073"/>
                  </a:lnTo>
                  <a:lnTo>
                    <a:pt x="1772" y="1087"/>
                  </a:lnTo>
                  <a:lnTo>
                    <a:pt x="1772" y="1087"/>
                  </a:lnTo>
                  <a:close/>
                  <a:moveTo>
                    <a:pt x="1897" y="914"/>
                  </a:moveTo>
                  <a:lnTo>
                    <a:pt x="1897" y="914"/>
                  </a:lnTo>
                  <a:lnTo>
                    <a:pt x="1886" y="921"/>
                  </a:lnTo>
                  <a:lnTo>
                    <a:pt x="1874" y="931"/>
                  </a:lnTo>
                  <a:lnTo>
                    <a:pt x="1863" y="941"/>
                  </a:lnTo>
                  <a:lnTo>
                    <a:pt x="1853" y="952"/>
                  </a:lnTo>
                  <a:lnTo>
                    <a:pt x="1835" y="976"/>
                  </a:lnTo>
                  <a:lnTo>
                    <a:pt x="1818" y="1001"/>
                  </a:lnTo>
                  <a:lnTo>
                    <a:pt x="1818" y="1001"/>
                  </a:lnTo>
                  <a:lnTo>
                    <a:pt x="1807" y="1022"/>
                  </a:lnTo>
                  <a:lnTo>
                    <a:pt x="1800" y="1042"/>
                  </a:lnTo>
                  <a:lnTo>
                    <a:pt x="1797" y="1053"/>
                  </a:lnTo>
                  <a:lnTo>
                    <a:pt x="1794" y="1063"/>
                  </a:lnTo>
                  <a:lnTo>
                    <a:pt x="1794" y="1074"/>
                  </a:lnTo>
                  <a:lnTo>
                    <a:pt x="1794" y="1085"/>
                  </a:lnTo>
                  <a:lnTo>
                    <a:pt x="1794" y="1085"/>
                  </a:lnTo>
                  <a:lnTo>
                    <a:pt x="1810" y="1057"/>
                  </a:lnTo>
                  <a:lnTo>
                    <a:pt x="1825" y="1031"/>
                  </a:lnTo>
                  <a:lnTo>
                    <a:pt x="1845" y="1005"/>
                  </a:lnTo>
                  <a:lnTo>
                    <a:pt x="1865" y="983"/>
                  </a:lnTo>
                  <a:lnTo>
                    <a:pt x="1876" y="972"/>
                  </a:lnTo>
                  <a:lnTo>
                    <a:pt x="1889" y="962"/>
                  </a:lnTo>
                  <a:lnTo>
                    <a:pt x="1900" y="953"/>
                  </a:lnTo>
                  <a:lnTo>
                    <a:pt x="1912" y="943"/>
                  </a:lnTo>
                  <a:lnTo>
                    <a:pt x="1926" y="936"/>
                  </a:lnTo>
                  <a:lnTo>
                    <a:pt x="1940" y="929"/>
                  </a:lnTo>
                  <a:lnTo>
                    <a:pt x="1956" y="924"/>
                  </a:lnTo>
                  <a:lnTo>
                    <a:pt x="1971" y="918"/>
                  </a:lnTo>
                  <a:lnTo>
                    <a:pt x="1971" y="918"/>
                  </a:lnTo>
                  <a:lnTo>
                    <a:pt x="1969" y="897"/>
                  </a:lnTo>
                  <a:lnTo>
                    <a:pt x="1966" y="887"/>
                  </a:lnTo>
                  <a:lnTo>
                    <a:pt x="1962" y="879"/>
                  </a:lnTo>
                  <a:lnTo>
                    <a:pt x="1962" y="879"/>
                  </a:lnTo>
                  <a:lnTo>
                    <a:pt x="1953" y="880"/>
                  </a:lnTo>
                  <a:lnTo>
                    <a:pt x="1943" y="883"/>
                  </a:lnTo>
                  <a:lnTo>
                    <a:pt x="1935" y="886"/>
                  </a:lnTo>
                  <a:lnTo>
                    <a:pt x="1926" y="890"/>
                  </a:lnTo>
                  <a:lnTo>
                    <a:pt x="1911" y="901"/>
                  </a:lnTo>
                  <a:lnTo>
                    <a:pt x="1897" y="914"/>
                  </a:lnTo>
                  <a:lnTo>
                    <a:pt x="1897" y="914"/>
                  </a:lnTo>
                  <a:close/>
                  <a:moveTo>
                    <a:pt x="1320" y="942"/>
                  </a:moveTo>
                  <a:lnTo>
                    <a:pt x="1320" y="942"/>
                  </a:lnTo>
                  <a:lnTo>
                    <a:pt x="1300" y="972"/>
                  </a:lnTo>
                  <a:lnTo>
                    <a:pt x="1288" y="984"/>
                  </a:lnTo>
                  <a:lnTo>
                    <a:pt x="1282" y="991"/>
                  </a:lnTo>
                  <a:lnTo>
                    <a:pt x="1275" y="995"/>
                  </a:lnTo>
                  <a:lnTo>
                    <a:pt x="1275" y="995"/>
                  </a:lnTo>
                  <a:lnTo>
                    <a:pt x="1271" y="1002"/>
                  </a:lnTo>
                  <a:lnTo>
                    <a:pt x="1267" y="1009"/>
                  </a:lnTo>
                  <a:lnTo>
                    <a:pt x="1257" y="1021"/>
                  </a:lnTo>
                  <a:lnTo>
                    <a:pt x="1246" y="1032"/>
                  </a:lnTo>
                  <a:lnTo>
                    <a:pt x="1234" y="1043"/>
                  </a:lnTo>
                  <a:lnTo>
                    <a:pt x="1234" y="1043"/>
                  </a:lnTo>
                  <a:lnTo>
                    <a:pt x="1222" y="1061"/>
                  </a:lnTo>
                  <a:lnTo>
                    <a:pt x="1209" y="1081"/>
                  </a:lnTo>
                  <a:lnTo>
                    <a:pt x="1196" y="1099"/>
                  </a:lnTo>
                  <a:lnTo>
                    <a:pt x="1189" y="1108"/>
                  </a:lnTo>
                  <a:lnTo>
                    <a:pt x="1181" y="1116"/>
                  </a:lnTo>
                  <a:lnTo>
                    <a:pt x="1181" y="1116"/>
                  </a:lnTo>
                  <a:lnTo>
                    <a:pt x="1180" y="1125"/>
                  </a:lnTo>
                  <a:lnTo>
                    <a:pt x="1175" y="1133"/>
                  </a:lnTo>
                  <a:lnTo>
                    <a:pt x="1164" y="1148"/>
                  </a:lnTo>
                  <a:lnTo>
                    <a:pt x="1164" y="1148"/>
                  </a:lnTo>
                  <a:lnTo>
                    <a:pt x="1160" y="1161"/>
                  </a:lnTo>
                  <a:lnTo>
                    <a:pt x="1153" y="1172"/>
                  </a:lnTo>
                  <a:lnTo>
                    <a:pt x="1146" y="1184"/>
                  </a:lnTo>
                  <a:lnTo>
                    <a:pt x="1137" y="1195"/>
                  </a:lnTo>
                  <a:lnTo>
                    <a:pt x="1122" y="1216"/>
                  </a:lnTo>
                  <a:lnTo>
                    <a:pt x="1115" y="1227"/>
                  </a:lnTo>
                  <a:lnTo>
                    <a:pt x="1109" y="1238"/>
                  </a:lnTo>
                  <a:lnTo>
                    <a:pt x="1109" y="1238"/>
                  </a:lnTo>
                  <a:lnTo>
                    <a:pt x="1107" y="1251"/>
                  </a:lnTo>
                  <a:lnTo>
                    <a:pt x="1105" y="1265"/>
                  </a:lnTo>
                  <a:lnTo>
                    <a:pt x="1107" y="1279"/>
                  </a:lnTo>
                  <a:lnTo>
                    <a:pt x="1108" y="1293"/>
                  </a:lnTo>
                  <a:lnTo>
                    <a:pt x="1112" y="1323"/>
                  </a:lnTo>
                  <a:lnTo>
                    <a:pt x="1114" y="1338"/>
                  </a:lnTo>
                  <a:lnTo>
                    <a:pt x="1114" y="1355"/>
                  </a:lnTo>
                  <a:lnTo>
                    <a:pt x="1114" y="1355"/>
                  </a:lnTo>
                  <a:lnTo>
                    <a:pt x="1119" y="1365"/>
                  </a:lnTo>
                  <a:lnTo>
                    <a:pt x="1126" y="1375"/>
                  </a:lnTo>
                  <a:lnTo>
                    <a:pt x="1135" y="1383"/>
                  </a:lnTo>
                  <a:lnTo>
                    <a:pt x="1145" y="1391"/>
                  </a:lnTo>
                  <a:lnTo>
                    <a:pt x="1154" y="1400"/>
                  </a:lnTo>
                  <a:lnTo>
                    <a:pt x="1166" y="1405"/>
                  </a:lnTo>
                  <a:lnTo>
                    <a:pt x="1177" y="1411"/>
                  </a:lnTo>
                  <a:lnTo>
                    <a:pt x="1188" y="1415"/>
                  </a:lnTo>
                  <a:lnTo>
                    <a:pt x="1188" y="1415"/>
                  </a:lnTo>
                  <a:lnTo>
                    <a:pt x="1219" y="1424"/>
                  </a:lnTo>
                  <a:lnTo>
                    <a:pt x="1234" y="1426"/>
                  </a:lnTo>
                  <a:lnTo>
                    <a:pt x="1251" y="1428"/>
                  </a:lnTo>
                  <a:lnTo>
                    <a:pt x="1268" y="1429"/>
                  </a:lnTo>
                  <a:lnTo>
                    <a:pt x="1285" y="1426"/>
                  </a:lnTo>
                  <a:lnTo>
                    <a:pt x="1299" y="1422"/>
                  </a:lnTo>
                  <a:lnTo>
                    <a:pt x="1306" y="1419"/>
                  </a:lnTo>
                  <a:lnTo>
                    <a:pt x="1313" y="1415"/>
                  </a:lnTo>
                  <a:lnTo>
                    <a:pt x="1313" y="1415"/>
                  </a:lnTo>
                  <a:lnTo>
                    <a:pt x="1305" y="1398"/>
                  </a:lnTo>
                  <a:lnTo>
                    <a:pt x="1300" y="1382"/>
                  </a:lnTo>
                  <a:lnTo>
                    <a:pt x="1298" y="1362"/>
                  </a:lnTo>
                  <a:lnTo>
                    <a:pt x="1298" y="1344"/>
                  </a:lnTo>
                  <a:lnTo>
                    <a:pt x="1300" y="1325"/>
                  </a:lnTo>
                  <a:lnTo>
                    <a:pt x="1306" y="1309"/>
                  </a:lnTo>
                  <a:lnTo>
                    <a:pt x="1314" y="1293"/>
                  </a:lnTo>
                  <a:lnTo>
                    <a:pt x="1323" y="1280"/>
                  </a:lnTo>
                  <a:lnTo>
                    <a:pt x="1323" y="1280"/>
                  </a:lnTo>
                  <a:lnTo>
                    <a:pt x="1321" y="1268"/>
                  </a:lnTo>
                  <a:lnTo>
                    <a:pt x="1316" y="1257"/>
                  </a:lnTo>
                  <a:lnTo>
                    <a:pt x="1309" y="1245"/>
                  </a:lnTo>
                  <a:lnTo>
                    <a:pt x="1300" y="1236"/>
                  </a:lnTo>
                  <a:lnTo>
                    <a:pt x="1291" y="1227"/>
                  </a:lnTo>
                  <a:lnTo>
                    <a:pt x="1278" y="1220"/>
                  </a:lnTo>
                  <a:lnTo>
                    <a:pt x="1265" y="1216"/>
                  </a:lnTo>
                  <a:lnTo>
                    <a:pt x="1251" y="1214"/>
                  </a:lnTo>
                  <a:lnTo>
                    <a:pt x="1251" y="1214"/>
                  </a:lnTo>
                  <a:lnTo>
                    <a:pt x="1246" y="1216"/>
                  </a:lnTo>
                  <a:lnTo>
                    <a:pt x="1240" y="1217"/>
                  </a:lnTo>
                  <a:lnTo>
                    <a:pt x="1234" y="1217"/>
                  </a:lnTo>
                  <a:lnTo>
                    <a:pt x="1232" y="1217"/>
                  </a:lnTo>
                  <a:lnTo>
                    <a:pt x="1229" y="1214"/>
                  </a:lnTo>
                  <a:lnTo>
                    <a:pt x="1229" y="1214"/>
                  </a:lnTo>
                  <a:lnTo>
                    <a:pt x="1232" y="1210"/>
                  </a:lnTo>
                  <a:lnTo>
                    <a:pt x="1233" y="1207"/>
                  </a:lnTo>
                  <a:lnTo>
                    <a:pt x="1240" y="1205"/>
                  </a:lnTo>
                  <a:lnTo>
                    <a:pt x="1248" y="1202"/>
                  </a:lnTo>
                  <a:lnTo>
                    <a:pt x="1258" y="1202"/>
                  </a:lnTo>
                  <a:lnTo>
                    <a:pt x="1276" y="1206"/>
                  </a:lnTo>
                  <a:lnTo>
                    <a:pt x="1293" y="1209"/>
                  </a:lnTo>
                  <a:lnTo>
                    <a:pt x="1293" y="1209"/>
                  </a:lnTo>
                  <a:lnTo>
                    <a:pt x="1293" y="1203"/>
                  </a:lnTo>
                  <a:lnTo>
                    <a:pt x="1292" y="1198"/>
                  </a:lnTo>
                  <a:lnTo>
                    <a:pt x="1286" y="1189"/>
                  </a:lnTo>
                  <a:lnTo>
                    <a:pt x="1281" y="1182"/>
                  </a:lnTo>
                  <a:lnTo>
                    <a:pt x="1279" y="1178"/>
                  </a:lnTo>
                  <a:lnTo>
                    <a:pt x="1279" y="1174"/>
                  </a:lnTo>
                  <a:lnTo>
                    <a:pt x="1279" y="1174"/>
                  </a:lnTo>
                  <a:lnTo>
                    <a:pt x="1288" y="1177"/>
                  </a:lnTo>
                  <a:lnTo>
                    <a:pt x="1293" y="1181"/>
                  </a:lnTo>
                  <a:lnTo>
                    <a:pt x="1300" y="1186"/>
                  </a:lnTo>
                  <a:lnTo>
                    <a:pt x="1305" y="1192"/>
                  </a:lnTo>
                  <a:lnTo>
                    <a:pt x="1309" y="1199"/>
                  </a:lnTo>
                  <a:lnTo>
                    <a:pt x="1310" y="1206"/>
                  </a:lnTo>
                  <a:lnTo>
                    <a:pt x="1310" y="1214"/>
                  </a:lnTo>
                  <a:lnTo>
                    <a:pt x="1307" y="1223"/>
                  </a:lnTo>
                  <a:lnTo>
                    <a:pt x="1307" y="1223"/>
                  </a:lnTo>
                  <a:lnTo>
                    <a:pt x="1317" y="1231"/>
                  </a:lnTo>
                  <a:lnTo>
                    <a:pt x="1327" y="1238"/>
                  </a:lnTo>
                  <a:lnTo>
                    <a:pt x="1327" y="1238"/>
                  </a:lnTo>
                  <a:lnTo>
                    <a:pt x="1331" y="1243"/>
                  </a:lnTo>
                  <a:lnTo>
                    <a:pt x="1334" y="1248"/>
                  </a:lnTo>
                  <a:lnTo>
                    <a:pt x="1340" y="1258"/>
                  </a:lnTo>
                  <a:lnTo>
                    <a:pt x="1344" y="1264"/>
                  </a:lnTo>
                  <a:lnTo>
                    <a:pt x="1347" y="1268"/>
                  </a:lnTo>
                  <a:lnTo>
                    <a:pt x="1352" y="1271"/>
                  </a:lnTo>
                  <a:lnTo>
                    <a:pt x="1358" y="1272"/>
                  </a:lnTo>
                  <a:lnTo>
                    <a:pt x="1358" y="1272"/>
                  </a:lnTo>
                  <a:lnTo>
                    <a:pt x="1361" y="1251"/>
                  </a:lnTo>
                  <a:lnTo>
                    <a:pt x="1362" y="1234"/>
                  </a:lnTo>
                  <a:lnTo>
                    <a:pt x="1363" y="1226"/>
                  </a:lnTo>
                  <a:lnTo>
                    <a:pt x="1365" y="1217"/>
                  </a:lnTo>
                  <a:lnTo>
                    <a:pt x="1368" y="1210"/>
                  </a:lnTo>
                  <a:lnTo>
                    <a:pt x="1372" y="1205"/>
                  </a:lnTo>
                  <a:lnTo>
                    <a:pt x="1372" y="1205"/>
                  </a:lnTo>
                  <a:lnTo>
                    <a:pt x="1369" y="1196"/>
                  </a:lnTo>
                  <a:lnTo>
                    <a:pt x="1368" y="1189"/>
                  </a:lnTo>
                  <a:lnTo>
                    <a:pt x="1366" y="1175"/>
                  </a:lnTo>
                  <a:lnTo>
                    <a:pt x="1366" y="1160"/>
                  </a:lnTo>
                  <a:lnTo>
                    <a:pt x="1363" y="1144"/>
                  </a:lnTo>
                  <a:lnTo>
                    <a:pt x="1363" y="1144"/>
                  </a:lnTo>
                  <a:lnTo>
                    <a:pt x="1359" y="1136"/>
                  </a:lnTo>
                  <a:lnTo>
                    <a:pt x="1358" y="1133"/>
                  </a:lnTo>
                  <a:lnTo>
                    <a:pt x="1356" y="1129"/>
                  </a:lnTo>
                  <a:lnTo>
                    <a:pt x="1356" y="1129"/>
                  </a:lnTo>
                  <a:lnTo>
                    <a:pt x="1356" y="1123"/>
                  </a:lnTo>
                  <a:lnTo>
                    <a:pt x="1356" y="1118"/>
                  </a:lnTo>
                  <a:lnTo>
                    <a:pt x="1356" y="1113"/>
                  </a:lnTo>
                  <a:lnTo>
                    <a:pt x="1356" y="1108"/>
                  </a:lnTo>
                  <a:lnTo>
                    <a:pt x="1356" y="1108"/>
                  </a:lnTo>
                  <a:lnTo>
                    <a:pt x="1354" y="1094"/>
                  </a:lnTo>
                  <a:lnTo>
                    <a:pt x="1349" y="1080"/>
                  </a:lnTo>
                  <a:lnTo>
                    <a:pt x="1344" y="1067"/>
                  </a:lnTo>
                  <a:lnTo>
                    <a:pt x="1341" y="1056"/>
                  </a:lnTo>
                  <a:lnTo>
                    <a:pt x="1341" y="1056"/>
                  </a:lnTo>
                  <a:lnTo>
                    <a:pt x="1340" y="1047"/>
                  </a:lnTo>
                  <a:lnTo>
                    <a:pt x="1341" y="1040"/>
                  </a:lnTo>
                  <a:lnTo>
                    <a:pt x="1344" y="1033"/>
                  </a:lnTo>
                  <a:lnTo>
                    <a:pt x="1349" y="1029"/>
                  </a:lnTo>
                  <a:lnTo>
                    <a:pt x="1355" y="1025"/>
                  </a:lnTo>
                  <a:lnTo>
                    <a:pt x="1362" y="1024"/>
                  </a:lnTo>
                  <a:lnTo>
                    <a:pt x="1371" y="1024"/>
                  </a:lnTo>
                  <a:lnTo>
                    <a:pt x="1379" y="1028"/>
                  </a:lnTo>
                  <a:lnTo>
                    <a:pt x="1379" y="1028"/>
                  </a:lnTo>
                  <a:lnTo>
                    <a:pt x="1380" y="1021"/>
                  </a:lnTo>
                  <a:lnTo>
                    <a:pt x="1379" y="1015"/>
                  </a:lnTo>
                  <a:lnTo>
                    <a:pt x="1376" y="1005"/>
                  </a:lnTo>
                  <a:lnTo>
                    <a:pt x="1375" y="1001"/>
                  </a:lnTo>
                  <a:lnTo>
                    <a:pt x="1375" y="997"/>
                  </a:lnTo>
                  <a:lnTo>
                    <a:pt x="1376" y="993"/>
                  </a:lnTo>
                  <a:lnTo>
                    <a:pt x="1379" y="988"/>
                  </a:lnTo>
                  <a:lnTo>
                    <a:pt x="1379" y="988"/>
                  </a:lnTo>
                  <a:lnTo>
                    <a:pt x="1368" y="958"/>
                  </a:lnTo>
                  <a:lnTo>
                    <a:pt x="1359" y="942"/>
                  </a:lnTo>
                  <a:lnTo>
                    <a:pt x="1351" y="928"/>
                  </a:lnTo>
                  <a:lnTo>
                    <a:pt x="1351" y="928"/>
                  </a:lnTo>
                  <a:lnTo>
                    <a:pt x="1344" y="932"/>
                  </a:lnTo>
                  <a:lnTo>
                    <a:pt x="1337" y="935"/>
                  </a:lnTo>
                  <a:lnTo>
                    <a:pt x="1320" y="942"/>
                  </a:lnTo>
                  <a:lnTo>
                    <a:pt x="1320" y="942"/>
                  </a:lnTo>
                  <a:close/>
                  <a:moveTo>
                    <a:pt x="1852" y="1077"/>
                  </a:moveTo>
                  <a:lnTo>
                    <a:pt x="1852" y="1077"/>
                  </a:lnTo>
                  <a:lnTo>
                    <a:pt x="1859" y="1077"/>
                  </a:lnTo>
                  <a:lnTo>
                    <a:pt x="1866" y="1075"/>
                  </a:lnTo>
                  <a:lnTo>
                    <a:pt x="1873" y="1074"/>
                  </a:lnTo>
                  <a:lnTo>
                    <a:pt x="1879" y="1071"/>
                  </a:lnTo>
                  <a:lnTo>
                    <a:pt x="1890" y="1066"/>
                  </a:lnTo>
                  <a:lnTo>
                    <a:pt x="1903" y="1057"/>
                  </a:lnTo>
                  <a:lnTo>
                    <a:pt x="1903" y="1057"/>
                  </a:lnTo>
                  <a:lnTo>
                    <a:pt x="1914" y="1052"/>
                  </a:lnTo>
                  <a:lnTo>
                    <a:pt x="1925" y="1047"/>
                  </a:lnTo>
                  <a:lnTo>
                    <a:pt x="1936" y="1043"/>
                  </a:lnTo>
                  <a:lnTo>
                    <a:pt x="1946" y="1039"/>
                  </a:lnTo>
                  <a:lnTo>
                    <a:pt x="1946" y="1039"/>
                  </a:lnTo>
                  <a:lnTo>
                    <a:pt x="1959" y="1032"/>
                  </a:lnTo>
                  <a:lnTo>
                    <a:pt x="1964" y="1029"/>
                  </a:lnTo>
                  <a:lnTo>
                    <a:pt x="1971" y="1025"/>
                  </a:lnTo>
                  <a:lnTo>
                    <a:pt x="1971" y="1025"/>
                  </a:lnTo>
                  <a:lnTo>
                    <a:pt x="2015" y="1011"/>
                  </a:lnTo>
                  <a:lnTo>
                    <a:pt x="2035" y="1002"/>
                  </a:lnTo>
                  <a:lnTo>
                    <a:pt x="2054" y="993"/>
                  </a:lnTo>
                  <a:lnTo>
                    <a:pt x="2054" y="993"/>
                  </a:lnTo>
                  <a:lnTo>
                    <a:pt x="2049" y="988"/>
                  </a:lnTo>
                  <a:lnTo>
                    <a:pt x="2043" y="984"/>
                  </a:lnTo>
                  <a:lnTo>
                    <a:pt x="2040" y="980"/>
                  </a:lnTo>
                  <a:lnTo>
                    <a:pt x="2039" y="973"/>
                  </a:lnTo>
                  <a:lnTo>
                    <a:pt x="2039" y="973"/>
                  </a:lnTo>
                  <a:lnTo>
                    <a:pt x="2023" y="973"/>
                  </a:lnTo>
                  <a:lnTo>
                    <a:pt x="2008" y="976"/>
                  </a:lnTo>
                  <a:lnTo>
                    <a:pt x="1994" y="979"/>
                  </a:lnTo>
                  <a:lnTo>
                    <a:pt x="1981" y="983"/>
                  </a:lnTo>
                  <a:lnTo>
                    <a:pt x="1957" y="993"/>
                  </a:lnTo>
                  <a:lnTo>
                    <a:pt x="1946" y="997"/>
                  </a:lnTo>
                  <a:lnTo>
                    <a:pt x="1936" y="1001"/>
                  </a:lnTo>
                  <a:lnTo>
                    <a:pt x="1936" y="1001"/>
                  </a:lnTo>
                  <a:lnTo>
                    <a:pt x="1946" y="993"/>
                  </a:lnTo>
                  <a:lnTo>
                    <a:pt x="1956" y="984"/>
                  </a:lnTo>
                  <a:lnTo>
                    <a:pt x="1969" y="977"/>
                  </a:lnTo>
                  <a:lnTo>
                    <a:pt x="1981" y="972"/>
                  </a:lnTo>
                  <a:lnTo>
                    <a:pt x="1997" y="967"/>
                  </a:lnTo>
                  <a:lnTo>
                    <a:pt x="2011" y="963"/>
                  </a:lnTo>
                  <a:lnTo>
                    <a:pt x="2028" y="960"/>
                  </a:lnTo>
                  <a:lnTo>
                    <a:pt x="2044" y="959"/>
                  </a:lnTo>
                  <a:lnTo>
                    <a:pt x="2044" y="959"/>
                  </a:lnTo>
                  <a:lnTo>
                    <a:pt x="2037" y="952"/>
                  </a:lnTo>
                  <a:lnTo>
                    <a:pt x="2030" y="946"/>
                  </a:lnTo>
                  <a:lnTo>
                    <a:pt x="2025" y="941"/>
                  </a:lnTo>
                  <a:lnTo>
                    <a:pt x="2023" y="936"/>
                  </a:lnTo>
                  <a:lnTo>
                    <a:pt x="2022" y="931"/>
                  </a:lnTo>
                  <a:lnTo>
                    <a:pt x="2022" y="931"/>
                  </a:lnTo>
                  <a:lnTo>
                    <a:pt x="2008" y="936"/>
                  </a:lnTo>
                  <a:lnTo>
                    <a:pt x="1995" y="942"/>
                  </a:lnTo>
                  <a:lnTo>
                    <a:pt x="1970" y="958"/>
                  </a:lnTo>
                  <a:lnTo>
                    <a:pt x="1943" y="970"/>
                  </a:lnTo>
                  <a:lnTo>
                    <a:pt x="1929" y="976"/>
                  </a:lnTo>
                  <a:lnTo>
                    <a:pt x="1915" y="980"/>
                  </a:lnTo>
                  <a:lnTo>
                    <a:pt x="1915" y="980"/>
                  </a:lnTo>
                  <a:lnTo>
                    <a:pt x="1924" y="973"/>
                  </a:lnTo>
                  <a:lnTo>
                    <a:pt x="1933" y="966"/>
                  </a:lnTo>
                  <a:lnTo>
                    <a:pt x="1955" y="953"/>
                  </a:lnTo>
                  <a:lnTo>
                    <a:pt x="1976" y="941"/>
                  </a:lnTo>
                  <a:lnTo>
                    <a:pt x="1995" y="928"/>
                  </a:lnTo>
                  <a:lnTo>
                    <a:pt x="1995" y="928"/>
                  </a:lnTo>
                  <a:lnTo>
                    <a:pt x="1978" y="931"/>
                  </a:lnTo>
                  <a:lnTo>
                    <a:pt x="1962" y="936"/>
                  </a:lnTo>
                  <a:lnTo>
                    <a:pt x="1947" y="942"/>
                  </a:lnTo>
                  <a:lnTo>
                    <a:pt x="1933" y="948"/>
                  </a:lnTo>
                  <a:lnTo>
                    <a:pt x="1919" y="956"/>
                  </a:lnTo>
                  <a:lnTo>
                    <a:pt x="1907" y="963"/>
                  </a:lnTo>
                  <a:lnTo>
                    <a:pt x="1896" y="973"/>
                  </a:lnTo>
                  <a:lnTo>
                    <a:pt x="1884" y="983"/>
                  </a:lnTo>
                  <a:lnTo>
                    <a:pt x="1873" y="993"/>
                  </a:lnTo>
                  <a:lnTo>
                    <a:pt x="1863" y="1004"/>
                  </a:lnTo>
                  <a:lnTo>
                    <a:pt x="1845" y="1026"/>
                  </a:lnTo>
                  <a:lnTo>
                    <a:pt x="1828" y="1052"/>
                  </a:lnTo>
                  <a:lnTo>
                    <a:pt x="1813" y="1078"/>
                  </a:lnTo>
                  <a:lnTo>
                    <a:pt x="1813" y="1078"/>
                  </a:lnTo>
                  <a:lnTo>
                    <a:pt x="1821" y="1074"/>
                  </a:lnTo>
                  <a:lnTo>
                    <a:pt x="1828" y="1068"/>
                  </a:lnTo>
                  <a:lnTo>
                    <a:pt x="1835" y="1061"/>
                  </a:lnTo>
                  <a:lnTo>
                    <a:pt x="1841" y="1054"/>
                  </a:lnTo>
                  <a:lnTo>
                    <a:pt x="1852" y="1040"/>
                  </a:lnTo>
                  <a:lnTo>
                    <a:pt x="1858" y="1035"/>
                  </a:lnTo>
                  <a:lnTo>
                    <a:pt x="1865" y="1031"/>
                  </a:lnTo>
                  <a:lnTo>
                    <a:pt x="1865" y="1031"/>
                  </a:lnTo>
                  <a:lnTo>
                    <a:pt x="1859" y="1039"/>
                  </a:lnTo>
                  <a:lnTo>
                    <a:pt x="1855" y="1049"/>
                  </a:lnTo>
                  <a:lnTo>
                    <a:pt x="1851" y="1057"/>
                  </a:lnTo>
                  <a:lnTo>
                    <a:pt x="1845" y="1066"/>
                  </a:lnTo>
                  <a:lnTo>
                    <a:pt x="1845" y="1066"/>
                  </a:lnTo>
                  <a:lnTo>
                    <a:pt x="1855" y="1060"/>
                  </a:lnTo>
                  <a:lnTo>
                    <a:pt x="1863" y="1052"/>
                  </a:lnTo>
                  <a:lnTo>
                    <a:pt x="1873" y="1045"/>
                  </a:lnTo>
                  <a:lnTo>
                    <a:pt x="1883" y="1039"/>
                  </a:lnTo>
                  <a:lnTo>
                    <a:pt x="1883" y="1039"/>
                  </a:lnTo>
                  <a:lnTo>
                    <a:pt x="1869" y="1059"/>
                  </a:lnTo>
                  <a:lnTo>
                    <a:pt x="1860" y="1068"/>
                  </a:lnTo>
                  <a:lnTo>
                    <a:pt x="1852" y="1077"/>
                  </a:lnTo>
                  <a:lnTo>
                    <a:pt x="1852" y="1077"/>
                  </a:lnTo>
                  <a:close/>
                  <a:moveTo>
                    <a:pt x="1512" y="1007"/>
                  </a:moveTo>
                  <a:lnTo>
                    <a:pt x="1512" y="1007"/>
                  </a:lnTo>
                  <a:lnTo>
                    <a:pt x="1539" y="1012"/>
                  </a:lnTo>
                  <a:lnTo>
                    <a:pt x="1566" y="1021"/>
                  </a:lnTo>
                  <a:lnTo>
                    <a:pt x="1590" y="1029"/>
                  </a:lnTo>
                  <a:lnTo>
                    <a:pt x="1613" y="1039"/>
                  </a:lnTo>
                  <a:lnTo>
                    <a:pt x="1660" y="1060"/>
                  </a:lnTo>
                  <a:lnTo>
                    <a:pt x="1705" y="1081"/>
                  </a:lnTo>
                  <a:lnTo>
                    <a:pt x="1705" y="1081"/>
                  </a:lnTo>
                  <a:lnTo>
                    <a:pt x="1709" y="1082"/>
                  </a:lnTo>
                  <a:lnTo>
                    <a:pt x="1707" y="1081"/>
                  </a:lnTo>
                  <a:lnTo>
                    <a:pt x="1705" y="1080"/>
                  </a:lnTo>
                  <a:lnTo>
                    <a:pt x="1705" y="1080"/>
                  </a:lnTo>
                  <a:lnTo>
                    <a:pt x="1692" y="1068"/>
                  </a:lnTo>
                  <a:lnTo>
                    <a:pt x="1678" y="1059"/>
                  </a:lnTo>
                  <a:lnTo>
                    <a:pt x="1678" y="1059"/>
                  </a:lnTo>
                  <a:lnTo>
                    <a:pt x="1648" y="1040"/>
                  </a:lnTo>
                  <a:lnTo>
                    <a:pt x="1615" y="1024"/>
                  </a:lnTo>
                  <a:lnTo>
                    <a:pt x="1598" y="1015"/>
                  </a:lnTo>
                  <a:lnTo>
                    <a:pt x="1581" y="1009"/>
                  </a:lnTo>
                  <a:lnTo>
                    <a:pt x="1563" y="1004"/>
                  </a:lnTo>
                  <a:lnTo>
                    <a:pt x="1546" y="1001"/>
                  </a:lnTo>
                  <a:lnTo>
                    <a:pt x="1546" y="1001"/>
                  </a:lnTo>
                  <a:lnTo>
                    <a:pt x="1524" y="990"/>
                  </a:lnTo>
                  <a:lnTo>
                    <a:pt x="1497" y="980"/>
                  </a:lnTo>
                  <a:lnTo>
                    <a:pt x="1469" y="973"/>
                  </a:lnTo>
                  <a:lnTo>
                    <a:pt x="1439" y="967"/>
                  </a:lnTo>
                  <a:lnTo>
                    <a:pt x="1439" y="967"/>
                  </a:lnTo>
                  <a:lnTo>
                    <a:pt x="1438" y="976"/>
                  </a:lnTo>
                  <a:lnTo>
                    <a:pt x="1436" y="986"/>
                  </a:lnTo>
                  <a:lnTo>
                    <a:pt x="1436" y="986"/>
                  </a:lnTo>
                  <a:lnTo>
                    <a:pt x="1444" y="990"/>
                  </a:lnTo>
                  <a:lnTo>
                    <a:pt x="1452" y="993"/>
                  </a:lnTo>
                  <a:lnTo>
                    <a:pt x="1470" y="998"/>
                  </a:lnTo>
                  <a:lnTo>
                    <a:pt x="1512" y="1007"/>
                  </a:lnTo>
                  <a:lnTo>
                    <a:pt x="1512" y="1007"/>
                  </a:lnTo>
                  <a:close/>
                  <a:moveTo>
                    <a:pt x="2053" y="1009"/>
                  </a:moveTo>
                  <a:lnTo>
                    <a:pt x="2053" y="1009"/>
                  </a:lnTo>
                  <a:lnTo>
                    <a:pt x="2028" y="1021"/>
                  </a:lnTo>
                  <a:lnTo>
                    <a:pt x="2002" y="1031"/>
                  </a:lnTo>
                  <a:lnTo>
                    <a:pt x="1977" y="1040"/>
                  </a:lnTo>
                  <a:lnTo>
                    <a:pt x="1952" y="1052"/>
                  </a:lnTo>
                  <a:lnTo>
                    <a:pt x="1952" y="1052"/>
                  </a:lnTo>
                  <a:lnTo>
                    <a:pt x="1933" y="1060"/>
                  </a:lnTo>
                  <a:lnTo>
                    <a:pt x="1925" y="1063"/>
                  </a:lnTo>
                  <a:lnTo>
                    <a:pt x="1915" y="1066"/>
                  </a:lnTo>
                  <a:lnTo>
                    <a:pt x="1915" y="1066"/>
                  </a:lnTo>
                  <a:lnTo>
                    <a:pt x="1896" y="1080"/>
                  </a:lnTo>
                  <a:lnTo>
                    <a:pt x="1876" y="1095"/>
                  </a:lnTo>
                  <a:lnTo>
                    <a:pt x="1876" y="1095"/>
                  </a:lnTo>
                  <a:lnTo>
                    <a:pt x="1866" y="1151"/>
                  </a:lnTo>
                  <a:lnTo>
                    <a:pt x="1859" y="1207"/>
                  </a:lnTo>
                  <a:lnTo>
                    <a:pt x="1852" y="1261"/>
                  </a:lnTo>
                  <a:lnTo>
                    <a:pt x="1848" y="1316"/>
                  </a:lnTo>
                  <a:lnTo>
                    <a:pt x="1839" y="1424"/>
                  </a:lnTo>
                  <a:lnTo>
                    <a:pt x="1835" y="1480"/>
                  </a:lnTo>
                  <a:lnTo>
                    <a:pt x="1830" y="1536"/>
                  </a:lnTo>
                  <a:lnTo>
                    <a:pt x="1830" y="1536"/>
                  </a:lnTo>
                  <a:lnTo>
                    <a:pt x="1838" y="1536"/>
                  </a:lnTo>
                  <a:lnTo>
                    <a:pt x="1848" y="1533"/>
                  </a:lnTo>
                  <a:lnTo>
                    <a:pt x="1865" y="1528"/>
                  </a:lnTo>
                  <a:lnTo>
                    <a:pt x="1883" y="1519"/>
                  </a:lnTo>
                  <a:lnTo>
                    <a:pt x="1903" y="1512"/>
                  </a:lnTo>
                  <a:lnTo>
                    <a:pt x="1903" y="1512"/>
                  </a:lnTo>
                  <a:lnTo>
                    <a:pt x="1919" y="1507"/>
                  </a:lnTo>
                  <a:lnTo>
                    <a:pt x="1936" y="1504"/>
                  </a:lnTo>
                  <a:lnTo>
                    <a:pt x="1970" y="1497"/>
                  </a:lnTo>
                  <a:lnTo>
                    <a:pt x="2002" y="1491"/>
                  </a:lnTo>
                  <a:lnTo>
                    <a:pt x="2016" y="1487"/>
                  </a:lnTo>
                  <a:lnTo>
                    <a:pt x="2030" y="1480"/>
                  </a:lnTo>
                  <a:lnTo>
                    <a:pt x="2030" y="1480"/>
                  </a:lnTo>
                  <a:lnTo>
                    <a:pt x="2035" y="1478"/>
                  </a:lnTo>
                  <a:lnTo>
                    <a:pt x="2039" y="1476"/>
                  </a:lnTo>
                  <a:lnTo>
                    <a:pt x="2039" y="1476"/>
                  </a:lnTo>
                  <a:lnTo>
                    <a:pt x="2042" y="1470"/>
                  </a:lnTo>
                  <a:lnTo>
                    <a:pt x="2044" y="1463"/>
                  </a:lnTo>
                  <a:lnTo>
                    <a:pt x="2047" y="1457"/>
                  </a:lnTo>
                  <a:lnTo>
                    <a:pt x="2049" y="1456"/>
                  </a:lnTo>
                  <a:lnTo>
                    <a:pt x="2051" y="1455"/>
                  </a:lnTo>
                  <a:lnTo>
                    <a:pt x="2051" y="1455"/>
                  </a:lnTo>
                  <a:lnTo>
                    <a:pt x="2054" y="1439"/>
                  </a:lnTo>
                  <a:lnTo>
                    <a:pt x="2057" y="1424"/>
                  </a:lnTo>
                  <a:lnTo>
                    <a:pt x="2065" y="1389"/>
                  </a:lnTo>
                  <a:lnTo>
                    <a:pt x="2068" y="1370"/>
                  </a:lnTo>
                  <a:lnTo>
                    <a:pt x="2070" y="1353"/>
                  </a:lnTo>
                  <a:lnTo>
                    <a:pt x="2068" y="1345"/>
                  </a:lnTo>
                  <a:lnTo>
                    <a:pt x="2065" y="1338"/>
                  </a:lnTo>
                  <a:lnTo>
                    <a:pt x="2063" y="1331"/>
                  </a:lnTo>
                  <a:lnTo>
                    <a:pt x="2058" y="1325"/>
                  </a:lnTo>
                  <a:lnTo>
                    <a:pt x="2058" y="1325"/>
                  </a:lnTo>
                  <a:lnTo>
                    <a:pt x="2058" y="1318"/>
                  </a:lnTo>
                  <a:lnTo>
                    <a:pt x="2058" y="1310"/>
                  </a:lnTo>
                  <a:lnTo>
                    <a:pt x="2057" y="1303"/>
                  </a:lnTo>
                  <a:lnTo>
                    <a:pt x="2057" y="1299"/>
                  </a:lnTo>
                  <a:lnTo>
                    <a:pt x="2058" y="1297"/>
                  </a:lnTo>
                  <a:lnTo>
                    <a:pt x="2058" y="1297"/>
                  </a:lnTo>
                  <a:lnTo>
                    <a:pt x="2050" y="1290"/>
                  </a:lnTo>
                  <a:lnTo>
                    <a:pt x="2044" y="1282"/>
                  </a:lnTo>
                  <a:lnTo>
                    <a:pt x="2042" y="1276"/>
                  </a:lnTo>
                  <a:lnTo>
                    <a:pt x="2042" y="1271"/>
                  </a:lnTo>
                  <a:lnTo>
                    <a:pt x="2042" y="1266"/>
                  </a:lnTo>
                  <a:lnTo>
                    <a:pt x="2043" y="1262"/>
                  </a:lnTo>
                  <a:lnTo>
                    <a:pt x="2043" y="1262"/>
                  </a:lnTo>
                  <a:lnTo>
                    <a:pt x="2037" y="1255"/>
                  </a:lnTo>
                  <a:lnTo>
                    <a:pt x="2033" y="1248"/>
                  </a:lnTo>
                  <a:lnTo>
                    <a:pt x="2030" y="1241"/>
                  </a:lnTo>
                  <a:lnTo>
                    <a:pt x="2030" y="1237"/>
                  </a:lnTo>
                  <a:lnTo>
                    <a:pt x="2032" y="1231"/>
                  </a:lnTo>
                  <a:lnTo>
                    <a:pt x="2032" y="1231"/>
                  </a:lnTo>
                  <a:lnTo>
                    <a:pt x="2029" y="1231"/>
                  </a:lnTo>
                  <a:lnTo>
                    <a:pt x="2026" y="1229"/>
                  </a:lnTo>
                  <a:lnTo>
                    <a:pt x="2026" y="1226"/>
                  </a:lnTo>
                  <a:lnTo>
                    <a:pt x="2026" y="1223"/>
                  </a:lnTo>
                  <a:lnTo>
                    <a:pt x="2026" y="1217"/>
                  </a:lnTo>
                  <a:lnTo>
                    <a:pt x="2026" y="1214"/>
                  </a:lnTo>
                  <a:lnTo>
                    <a:pt x="2025" y="1210"/>
                  </a:lnTo>
                  <a:lnTo>
                    <a:pt x="2025" y="1210"/>
                  </a:lnTo>
                  <a:lnTo>
                    <a:pt x="2032" y="1202"/>
                  </a:lnTo>
                  <a:lnTo>
                    <a:pt x="2039" y="1195"/>
                  </a:lnTo>
                  <a:lnTo>
                    <a:pt x="2047" y="1189"/>
                  </a:lnTo>
                  <a:lnTo>
                    <a:pt x="2057" y="1184"/>
                  </a:lnTo>
                  <a:lnTo>
                    <a:pt x="2065" y="1179"/>
                  </a:lnTo>
                  <a:lnTo>
                    <a:pt x="2072" y="1172"/>
                  </a:lnTo>
                  <a:lnTo>
                    <a:pt x="2079" y="1165"/>
                  </a:lnTo>
                  <a:lnTo>
                    <a:pt x="2085" y="1157"/>
                  </a:lnTo>
                  <a:lnTo>
                    <a:pt x="2085" y="1157"/>
                  </a:lnTo>
                  <a:lnTo>
                    <a:pt x="2086" y="1148"/>
                  </a:lnTo>
                  <a:lnTo>
                    <a:pt x="2086" y="1139"/>
                  </a:lnTo>
                  <a:lnTo>
                    <a:pt x="2088" y="1115"/>
                  </a:lnTo>
                  <a:lnTo>
                    <a:pt x="2088" y="1115"/>
                  </a:lnTo>
                  <a:lnTo>
                    <a:pt x="2089" y="1092"/>
                  </a:lnTo>
                  <a:lnTo>
                    <a:pt x="2089" y="1068"/>
                  </a:lnTo>
                  <a:lnTo>
                    <a:pt x="2091" y="1057"/>
                  </a:lnTo>
                  <a:lnTo>
                    <a:pt x="2092" y="1046"/>
                  </a:lnTo>
                  <a:lnTo>
                    <a:pt x="2096" y="1036"/>
                  </a:lnTo>
                  <a:lnTo>
                    <a:pt x="2100" y="1028"/>
                  </a:lnTo>
                  <a:lnTo>
                    <a:pt x="2100" y="1028"/>
                  </a:lnTo>
                  <a:lnTo>
                    <a:pt x="2099" y="1022"/>
                  </a:lnTo>
                  <a:lnTo>
                    <a:pt x="2099" y="1018"/>
                  </a:lnTo>
                  <a:lnTo>
                    <a:pt x="2100" y="1009"/>
                  </a:lnTo>
                  <a:lnTo>
                    <a:pt x="2102" y="1001"/>
                  </a:lnTo>
                  <a:lnTo>
                    <a:pt x="2102" y="997"/>
                  </a:lnTo>
                  <a:lnTo>
                    <a:pt x="2100" y="993"/>
                  </a:lnTo>
                  <a:lnTo>
                    <a:pt x="2100" y="993"/>
                  </a:lnTo>
                  <a:lnTo>
                    <a:pt x="2092" y="993"/>
                  </a:lnTo>
                  <a:lnTo>
                    <a:pt x="2085" y="993"/>
                  </a:lnTo>
                  <a:lnTo>
                    <a:pt x="2078" y="995"/>
                  </a:lnTo>
                  <a:lnTo>
                    <a:pt x="2072" y="998"/>
                  </a:lnTo>
                  <a:lnTo>
                    <a:pt x="2063" y="1004"/>
                  </a:lnTo>
                  <a:lnTo>
                    <a:pt x="2053" y="1009"/>
                  </a:lnTo>
                  <a:lnTo>
                    <a:pt x="2053" y="1009"/>
                  </a:lnTo>
                  <a:close/>
                  <a:moveTo>
                    <a:pt x="1597" y="1045"/>
                  </a:moveTo>
                  <a:lnTo>
                    <a:pt x="1597" y="1045"/>
                  </a:lnTo>
                  <a:lnTo>
                    <a:pt x="1574" y="1038"/>
                  </a:lnTo>
                  <a:lnTo>
                    <a:pt x="1550" y="1031"/>
                  </a:lnTo>
                  <a:lnTo>
                    <a:pt x="1500" y="1019"/>
                  </a:lnTo>
                  <a:lnTo>
                    <a:pt x="1449" y="1009"/>
                  </a:lnTo>
                  <a:lnTo>
                    <a:pt x="1400" y="1002"/>
                  </a:lnTo>
                  <a:lnTo>
                    <a:pt x="1400" y="1002"/>
                  </a:lnTo>
                  <a:lnTo>
                    <a:pt x="1400" y="1002"/>
                  </a:lnTo>
                  <a:lnTo>
                    <a:pt x="1399" y="1002"/>
                  </a:lnTo>
                  <a:lnTo>
                    <a:pt x="1397" y="1005"/>
                  </a:lnTo>
                  <a:lnTo>
                    <a:pt x="1394" y="1008"/>
                  </a:lnTo>
                  <a:lnTo>
                    <a:pt x="1392" y="1009"/>
                  </a:lnTo>
                  <a:lnTo>
                    <a:pt x="1392" y="1009"/>
                  </a:lnTo>
                  <a:lnTo>
                    <a:pt x="1393" y="1035"/>
                  </a:lnTo>
                  <a:lnTo>
                    <a:pt x="1393" y="1035"/>
                  </a:lnTo>
                  <a:lnTo>
                    <a:pt x="1411" y="1036"/>
                  </a:lnTo>
                  <a:lnTo>
                    <a:pt x="1428" y="1039"/>
                  </a:lnTo>
                  <a:lnTo>
                    <a:pt x="1460" y="1046"/>
                  </a:lnTo>
                  <a:lnTo>
                    <a:pt x="1493" y="1054"/>
                  </a:lnTo>
                  <a:lnTo>
                    <a:pt x="1525" y="1060"/>
                  </a:lnTo>
                  <a:lnTo>
                    <a:pt x="1525" y="1060"/>
                  </a:lnTo>
                  <a:lnTo>
                    <a:pt x="1553" y="1067"/>
                  </a:lnTo>
                  <a:lnTo>
                    <a:pt x="1580" y="1074"/>
                  </a:lnTo>
                  <a:lnTo>
                    <a:pt x="1606" y="1081"/>
                  </a:lnTo>
                  <a:lnTo>
                    <a:pt x="1633" y="1088"/>
                  </a:lnTo>
                  <a:lnTo>
                    <a:pt x="1633" y="1088"/>
                  </a:lnTo>
                  <a:lnTo>
                    <a:pt x="1650" y="1091"/>
                  </a:lnTo>
                  <a:lnTo>
                    <a:pt x="1668" y="1092"/>
                  </a:lnTo>
                  <a:lnTo>
                    <a:pt x="1702" y="1094"/>
                  </a:lnTo>
                  <a:lnTo>
                    <a:pt x="1702" y="1094"/>
                  </a:lnTo>
                  <a:lnTo>
                    <a:pt x="1688" y="1088"/>
                  </a:lnTo>
                  <a:lnTo>
                    <a:pt x="1674" y="1082"/>
                  </a:lnTo>
                  <a:lnTo>
                    <a:pt x="1647" y="1070"/>
                  </a:lnTo>
                  <a:lnTo>
                    <a:pt x="1622" y="1056"/>
                  </a:lnTo>
                  <a:lnTo>
                    <a:pt x="1609" y="1050"/>
                  </a:lnTo>
                  <a:lnTo>
                    <a:pt x="1597" y="1045"/>
                  </a:lnTo>
                  <a:lnTo>
                    <a:pt x="1597" y="1045"/>
                  </a:lnTo>
                  <a:close/>
                  <a:moveTo>
                    <a:pt x="2103" y="1129"/>
                  </a:moveTo>
                  <a:lnTo>
                    <a:pt x="2103" y="1129"/>
                  </a:lnTo>
                  <a:lnTo>
                    <a:pt x="2108" y="1132"/>
                  </a:lnTo>
                  <a:lnTo>
                    <a:pt x="2110" y="1134"/>
                  </a:lnTo>
                  <a:lnTo>
                    <a:pt x="2110" y="1139"/>
                  </a:lnTo>
                  <a:lnTo>
                    <a:pt x="2110" y="1143"/>
                  </a:lnTo>
                  <a:lnTo>
                    <a:pt x="2110" y="1143"/>
                  </a:lnTo>
                  <a:lnTo>
                    <a:pt x="2110" y="1147"/>
                  </a:lnTo>
                  <a:lnTo>
                    <a:pt x="2109" y="1151"/>
                  </a:lnTo>
                  <a:lnTo>
                    <a:pt x="2102" y="1160"/>
                  </a:lnTo>
                  <a:lnTo>
                    <a:pt x="2093" y="1170"/>
                  </a:lnTo>
                  <a:lnTo>
                    <a:pt x="2082" y="1179"/>
                  </a:lnTo>
                  <a:lnTo>
                    <a:pt x="2063" y="1198"/>
                  </a:lnTo>
                  <a:lnTo>
                    <a:pt x="2053" y="1207"/>
                  </a:lnTo>
                  <a:lnTo>
                    <a:pt x="2047" y="1216"/>
                  </a:lnTo>
                  <a:lnTo>
                    <a:pt x="2047" y="1216"/>
                  </a:lnTo>
                  <a:lnTo>
                    <a:pt x="2054" y="1220"/>
                  </a:lnTo>
                  <a:lnTo>
                    <a:pt x="2060" y="1221"/>
                  </a:lnTo>
                  <a:lnTo>
                    <a:pt x="2065" y="1221"/>
                  </a:lnTo>
                  <a:lnTo>
                    <a:pt x="2071" y="1220"/>
                  </a:lnTo>
                  <a:lnTo>
                    <a:pt x="2082" y="1214"/>
                  </a:lnTo>
                  <a:lnTo>
                    <a:pt x="2089" y="1212"/>
                  </a:lnTo>
                  <a:lnTo>
                    <a:pt x="2096" y="1209"/>
                  </a:lnTo>
                  <a:lnTo>
                    <a:pt x="2096" y="1209"/>
                  </a:lnTo>
                  <a:lnTo>
                    <a:pt x="2103" y="1202"/>
                  </a:lnTo>
                  <a:lnTo>
                    <a:pt x="2109" y="1193"/>
                  </a:lnTo>
                  <a:lnTo>
                    <a:pt x="2115" y="1186"/>
                  </a:lnTo>
                  <a:lnTo>
                    <a:pt x="2117" y="1182"/>
                  </a:lnTo>
                  <a:lnTo>
                    <a:pt x="2122" y="1179"/>
                  </a:lnTo>
                  <a:lnTo>
                    <a:pt x="2122" y="1179"/>
                  </a:lnTo>
                  <a:lnTo>
                    <a:pt x="2129" y="1164"/>
                  </a:lnTo>
                  <a:lnTo>
                    <a:pt x="2130" y="1160"/>
                  </a:lnTo>
                  <a:lnTo>
                    <a:pt x="2133" y="1157"/>
                  </a:lnTo>
                  <a:lnTo>
                    <a:pt x="2137" y="1156"/>
                  </a:lnTo>
                  <a:lnTo>
                    <a:pt x="2140" y="1157"/>
                  </a:lnTo>
                  <a:lnTo>
                    <a:pt x="2140" y="1157"/>
                  </a:lnTo>
                  <a:lnTo>
                    <a:pt x="2130" y="1181"/>
                  </a:lnTo>
                  <a:lnTo>
                    <a:pt x="2123" y="1192"/>
                  </a:lnTo>
                  <a:lnTo>
                    <a:pt x="2117" y="1203"/>
                  </a:lnTo>
                  <a:lnTo>
                    <a:pt x="2109" y="1212"/>
                  </a:lnTo>
                  <a:lnTo>
                    <a:pt x="2100" y="1220"/>
                  </a:lnTo>
                  <a:lnTo>
                    <a:pt x="2091" y="1227"/>
                  </a:lnTo>
                  <a:lnTo>
                    <a:pt x="2079" y="1234"/>
                  </a:lnTo>
                  <a:lnTo>
                    <a:pt x="2079" y="1234"/>
                  </a:lnTo>
                  <a:lnTo>
                    <a:pt x="2072" y="1236"/>
                  </a:lnTo>
                  <a:lnTo>
                    <a:pt x="2064" y="1237"/>
                  </a:lnTo>
                  <a:lnTo>
                    <a:pt x="2060" y="1240"/>
                  </a:lnTo>
                  <a:lnTo>
                    <a:pt x="2057" y="1241"/>
                  </a:lnTo>
                  <a:lnTo>
                    <a:pt x="2056" y="1245"/>
                  </a:lnTo>
                  <a:lnTo>
                    <a:pt x="2054" y="1251"/>
                  </a:lnTo>
                  <a:lnTo>
                    <a:pt x="2054" y="1251"/>
                  </a:lnTo>
                  <a:lnTo>
                    <a:pt x="2064" y="1254"/>
                  </a:lnTo>
                  <a:lnTo>
                    <a:pt x="2077" y="1254"/>
                  </a:lnTo>
                  <a:lnTo>
                    <a:pt x="2088" y="1251"/>
                  </a:lnTo>
                  <a:lnTo>
                    <a:pt x="2096" y="1248"/>
                  </a:lnTo>
                  <a:lnTo>
                    <a:pt x="2096" y="1248"/>
                  </a:lnTo>
                  <a:lnTo>
                    <a:pt x="2103" y="1243"/>
                  </a:lnTo>
                  <a:lnTo>
                    <a:pt x="2109" y="1237"/>
                  </a:lnTo>
                  <a:lnTo>
                    <a:pt x="2117" y="1224"/>
                  </a:lnTo>
                  <a:lnTo>
                    <a:pt x="2122" y="1219"/>
                  </a:lnTo>
                  <a:lnTo>
                    <a:pt x="2127" y="1213"/>
                  </a:lnTo>
                  <a:lnTo>
                    <a:pt x="2131" y="1207"/>
                  </a:lnTo>
                  <a:lnTo>
                    <a:pt x="2138" y="1205"/>
                  </a:lnTo>
                  <a:lnTo>
                    <a:pt x="2138" y="1205"/>
                  </a:lnTo>
                  <a:lnTo>
                    <a:pt x="2127" y="1227"/>
                  </a:lnTo>
                  <a:lnTo>
                    <a:pt x="2120" y="1238"/>
                  </a:lnTo>
                  <a:lnTo>
                    <a:pt x="2113" y="1247"/>
                  </a:lnTo>
                  <a:lnTo>
                    <a:pt x="2103" y="1255"/>
                  </a:lnTo>
                  <a:lnTo>
                    <a:pt x="2092" y="1261"/>
                  </a:lnTo>
                  <a:lnTo>
                    <a:pt x="2079" y="1265"/>
                  </a:lnTo>
                  <a:lnTo>
                    <a:pt x="2064" y="1266"/>
                  </a:lnTo>
                  <a:lnTo>
                    <a:pt x="2064" y="1266"/>
                  </a:lnTo>
                  <a:lnTo>
                    <a:pt x="2064" y="1271"/>
                  </a:lnTo>
                  <a:lnTo>
                    <a:pt x="2063" y="1273"/>
                  </a:lnTo>
                  <a:lnTo>
                    <a:pt x="2061" y="1276"/>
                  </a:lnTo>
                  <a:lnTo>
                    <a:pt x="2061" y="1279"/>
                  </a:lnTo>
                  <a:lnTo>
                    <a:pt x="2061" y="1279"/>
                  </a:lnTo>
                  <a:lnTo>
                    <a:pt x="2063" y="1280"/>
                  </a:lnTo>
                  <a:lnTo>
                    <a:pt x="2064" y="1283"/>
                  </a:lnTo>
                  <a:lnTo>
                    <a:pt x="2064" y="1283"/>
                  </a:lnTo>
                  <a:lnTo>
                    <a:pt x="2070" y="1285"/>
                  </a:lnTo>
                  <a:lnTo>
                    <a:pt x="2075" y="1286"/>
                  </a:lnTo>
                  <a:lnTo>
                    <a:pt x="2081" y="1286"/>
                  </a:lnTo>
                  <a:lnTo>
                    <a:pt x="2086" y="1285"/>
                  </a:lnTo>
                  <a:lnTo>
                    <a:pt x="2098" y="1282"/>
                  </a:lnTo>
                  <a:lnTo>
                    <a:pt x="2109" y="1275"/>
                  </a:lnTo>
                  <a:lnTo>
                    <a:pt x="2119" y="1266"/>
                  </a:lnTo>
                  <a:lnTo>
                    <a:pt x="2127" y="1257"/>
                  </a:lnTo>
                  <a:lnTo>
                    <a:pt x="2134" y="1247"/>
                  </a:lnTo>
                  <a:lnTo>
                    <a:pt x="2138" y="1236"/>
                  </a:lnTo>
                  <a:lnTo>
                    <a:pt x="2138" y="1236"/>
                  </a:lnTo>
                  <a:lnTo>
                    <a:pt x="2143" y="1233"/>
                  </a:lnTo>
                  <a:lnTo>
                    <a:pt x="2145" y="1230"/>
                  </a:lnTo>
                  <a:lnTo>
                    <a:pt x="2148" y="1227"/>
                  </a:lnTo>
                  <a:lnTo>
                    <a:pt x="2152" y="1227"/>
                  </a:lnTo>
                  <a:lnTo>
                    <a:pt x="2152" y="1227"/>
                  </a:lnTo>
                  <a:lnTo>
                    <a:pt x="2148" y="1241"/>
                  </a:lnTo>
                  <a:lnTo>
                    <a:pt x="2141" y="1254"/>
                  </a:lnTo>
                  <a:lnTo>
                    <a:pt x="2134" y="1265"/>
                  </a:lnTo>
                  <a:lnTo>
                    <a:pt x="2126" y="1275"/>
                  </a:lnTo>
                  <a:lnTo>
                    <a:pt x="2116" y="1283"/>
                  </a:lnTo>
                  <a:lnTo>
                    <a:pt x="2105" y="1292"/>
                  </a:lnTo>
                  <a:lnTo>
                    <a:pt x="2092" y="1297"/>
                  </a:lnTo>
                  <a:lnTo>
                    <a:pt x="2078" y="1302"/>
                  </a:lnTo>
                  <a:lnTo>
                    <a:pt x="2078" y="1302"/>
                  </a:lnTo>
                  <a:lnTo>
                    <a:pt x="2078" y="1306"/>
                  </a:lnTo>
                  <a:lnTo>
                    <a:pt x="2078" y="1309"/>
                  </a:lnTo>
                  <a:lnTo>
                    <a:pt x="2075" y="1314"/>
                  </a:lnTo>
                  <a:lnTo>
                    <a:pt x="2075" y="1314"/>
                  </a:lnTo>
                  <a:lnTo>
                    <a:pt x="2081" y="1314"/>
                  </a:lnTo>
                  <a:lnTo>
                    <a:pt x="2085" y="1316"/>
                  </a:lnTo>
                  <a:lnTo>
                    <a:pt x="2095" y="1321"/>
                  </a:lnTo>
                  <a:lnTo>
                    <a:pt x="2095" y="1321"/>
                  </a:lnTo>
                  <a:lnTo>
                    <a:pt x="2110" y="1313"/>
                  </a:lnTo>
                  <a:lnTo>
                    <a:pt x="2124" y="1303"/>
                  </a:lnTo>
                  <a:lnTo>
                    <a:pt x="2136" y="1292"/>
                  </a:lnTo>
                  <a:lnTo>
                    <a:pt x="2147" y="1279"/>
                  </a:lnTo>
                  <a:lnTo>
                    <a:pt x="2155" y="1265"/>
                  </a:lnTo>
                  <a:lnTo>
                    <a:pt x="2162" y="1250"/>
                  </a:lnTo>
                  <a:lnTo>
                    <a:pt x="2166" y="1233"/>
                  </a:lnTo>
                  <a:lnTo>
                    <a:pt x="2168" y="1216"/>
                  </a:lnTo>
                  <a:lnTo>
                    <a:pt x="2168" y="1216"/>
                  </a:lnTo>
                  <a:lnTo>
                    <a:pt x="2168" y="1200"/>
                  </a:lnTo>
                  <a:lnTo>
                    <a:pt x="2165" y="1185"/>
                  </a:lnTo>
                  <a:lnTo>
                    <a:pt x="2159" y="1171"/>
                  </a:lnTo>
                  <a:lnTo>
                    <a:pt x="2154" y="1157"/>
                  </a:lnTo>
                  <a:lnTo>
                    <a:pt x="2143" y="1127"/>
                  </a:lnTo>
                  <a:lnTo>
                    <a:pt x="2138" y="1113"/>
                  </a:lnTo>
                  <a:lnTo>
                    <a:pt x="2136" y="1097"/>
                  </a:lnTo>
                  <a:lnTo>
                    <a:pt x="2136" y="1097"/>
                  </a:lnTo>
                  <a:lnTo>
                    <a:pt x="2137" y="1084"/>
                  </a:lnTo>
                  <a:lnTo>
                    <a:pt x="2138" y="1068"/>
                  </a:lnTo>
                  <a:lnTo>
                    <a:pt x="2137" y="1053"/>
                  </a:lnTo>
                  <a:lnTo>
                    <a:pt x="2133" y="1038"/>
                  </a:lnTo>
                  <a:lnTo>
                    <a:pt x="2133" y="1038"/>
                  </a:lnTo>
                  <a:lnTo>
                    <a:pt x="2126" y="1039"/>
                  </a:lnTo>
                  <a:lnTo>
                    <a:pt x="2120" y="1040"/>
                  </a:lnTo>
                  <a:lnTo>
                    <a:pt x="2116" y="1045"/>
                  </a:lnTo>
                  <a:lnTo>
                    <a:pt x="2112" y="1049"/>
                  </a:lnTo>
                  <a:lnTo>
                    <a:pt x="2109" y="1053"/>
                  </a:lnTo>
                  <a:lnTo>
                    <a:pt x="2108" y="1059"/>
                  </a:lnTo>
                  <a:lnTo>
                    <a:pt x="2105" y="1073"/>
                  </a:lnTo>
                  <a:lnTo>
                    <a:pt x="2105" y="1087"/>
                  </a:lnTo>
                  <a:lnTo>
                    <a:pt x="2105" y="1102"/>
                  </a:lnTo>
                  <a:lnTo>
                    <a:pt x="2105" y="1116"/>
                  </a:lnTo>
                  <a:lnTo>
                    <a:pt x="2103" y="1129"/>
                  </a:lnTo>
                  <a:lnTo>
                    <a:pt x="2103" y="1129"/>
                  </a:lnTo>
                  <a:close/>
                  <a:moveTo>
                    <a:pt x="1634" y="1102"/>
                  </a:moveTo>
                  <a:lnTo>
                    <a:pt x="1634" y="1102"/>
                  </a:lnTo>
                  <a:lnTo>
                    <a:pt x="1618" y="1098"/>
                  </a:lnTo>
                  <a:lnTo>
                    <a:pt x="1601" y="1092"/>
                  </a:lnTo>
                  <a:lnTo>
                    <a:pt x="1584" y="1085"/>
                  </a:lnTo>
                  <a:lnTo>
                    <a:pt x="1564" y="1080"/>
                  </a:lnTo>
                  <a:lnTo>
                    <a:pt x="1564" y="1080"/>
                  </a:lnTo>
                  <a:lnTo>
                    <a:pt x="1553" y="1077"/>
                  </a:lnTo>
                  <a:lnTo>
                    <a:pt x="1542" y="1075"/>
                  </a:lnTo>
                  <a:lnTo>
                    <a:pt x="1521" y="1073"/>
                  </a:lnTo>
                  <a:lnTo>
                    <a:pt x="1521" y="1073"/>
                  </a:lnTo>
                  <a:lnTo>
                    <a:pt x="1508" y="1070"/>
                  </a:lnTo>
                  <a:lnTo>
                    <a:pt x="1495" y="1066"/>
                  </a:lnTo>
                  <a:lnTo>
                    <a:pt x="1495" y="1066"/>
                  </a:lnTo>
                  <a:lnTo>
                    <a:pt x="1462" y="1059"/>
                  </a:lnTo>
                  <a:lnTo>
                    <a:pt x="1429" y="1054"/>
                  </a:lnTo>
                  <a:lnTo>
                    <a:pt x="1399" y="1049"/>
                  </a:lnTo>
                  <a:lnTo>
                    <a:pt x="1383" y="1046"/>
                  </a:lnTo>
                  <a:lnTo>
                    <a:pt x="1369" y="1042"/>
                  </a:lnTo>
                  <a:lnTo>
                    <a:pt x="1369" y="1042"/>
                  </a:lnTo>
                  <a:lnTo>
                    <a:pt x="1366" y="1042"/>
                  </a:lnTo>
                  <a:lnTo>
                    <a:pt x="1363" y="1043"/>
                  </a:lnTo>
                  <a:lnTo>
                    <a:pt x="1356" y="1046"/>
                  </a:lnTo>
                  <a:lnTo>
                    <a:pt x="1356" y="1046"/>
                  </a:lnTo>
                  <a:lnTo>
                    <a:pt x="1362" y="1066"/>
                  </a:lnTo>
                  <a:lnTo>
                    <a:pt x="1366" y="1087"/>
                  </a:lnTo>
                  <a:lnTo>
                    <a:pt x="1375" y="1126"/>
                  </a:lnTo>
                  <a:lnTo>
                    <a:pt x="1382" y="1168"/>
                  </a:lnTo>
                  <a:lnTo>
                    <a:pt x="1386" y="1189"/>
                  </a:lnTo>
                  <a:lnTo>
                    <a:pt x="1392" y="1210"/>
                  </a:lnTo>
                  <a:lnTo>
                    <a:pt x="1392" y="1210"/>
                  </a:lnTo>
                  <a:lnTo>
                    <a:pt x="1399" y="1202"/>
                  </a:lnTo>
                  <a:lnTo>
                    <a:pt x="1407" y="1193"/>
                  </a:lnTo>
                  <a:lnTo>
                    <a:pt x="1411" y="1191"/>
                  </a:lnTo>
                  <a:lnTo>
                    <a:pt x="1417" y="1188"/>
                  </a:lnTo>
                  <a:lnTo>
                    <a:pt x="1424" y="1186"/>
                  </a:lnTo>
                  <a:lnTo>
                    <a:pt x="1432" y="1186"/>
                  </a:lnTo>
                  <a:lnTo>
                    <a:pt x="1432" y="1186"/>
                  </a:lnTo>
                  <a:lnTo>
                    <a:pt x="1439" y="1195"/>
                  </a:lnTo>
                  <a:lnTo>
                    <a:pt x="1446" y="1202"/>
                  </a:lnTo>
                  <a:lnTo>
                    <a:pt x="1452" y="1210"/>
                  </a:lnTo>
                  <a:lnTo>
                    <a:pt x="1455" y="1220"/>
                  </a:lnTo>
                  <a:lnTo>
                    <a:pt x="1458" y="1230"/>
                  </a:lnTo>
                  <a:lnTo>
                    <a:pt x="1458" y="1240"/>
                  </a:lnTo>
                  <a:lnTo>
                    <a:pt x="1458" y="1250"/>
                  </a:lnTo>
                  <a:lnTo>
                    <a:pt x="1455" y="1259"/>
                  </a:lnTo>
                  <a:lnTo>
                    <a:pt x="1455" y="1259"/>
                  </a:lnTo>
                  <a:lnTo>
                    <a:pt x="1452" y="1268"/>
                  </a:lnTo>
                  <a:lnTo>
                    <a:pt x="1448" y="1275"/>
                  </a:lnTo>
                  <a:lnTo>
                    <a:pt x="1446" y="1283"/>
                  </a:lnTo>
                  <a:lnTo>
                    <a:pt x="1448" y="1286"/>
                  </a:lnTo>
                  <a:lnTo>
                    <a:pt x="1449" y="1290"/>
                  </a:lnTo>
                  <a:lnTo>
                    <a:pt x="1449" y="1290"/>
                  </a:lnTo>
                  <a:lnTo>
                    <a:pt x="1467" y="1287"/>
                  </a:lnTo>
                  <a:lnTo>
                    <a:pt x="1486" y="1286"/>
                  </a:lnTo>
                  <a:lnTo>
                    <a:pt x="1502" y="1283"/>
                  </a:lnTo>
                  <a:lnTo>
                    <a:pt x="1509" y="1282"/>
                  </a:lnTo>
                  <a:lnTo>
                    <a:pt x="1518" y="1279"/>
                  </a:lnTo>
                  <a:lnTo>
                    <a:pt x="1518" y="1279"/>
                  </a:lnTo>
                  <a:lnTo>
                    <a:pt x="1525" y="1275"/>
                  </a:lnTo>
                  <a:lnTo>
                    <a:pt x="1532" y="1271"/>
                  </a:lnTo>
                  <a:lnTo>
                    <a:pt x="1546" y="1261"/>
                  </a:lnTo>
                  <a:lnTo>
                    <a:pt x="1554" y="1258"/>
                  </a:lnTo>
                  <a:lnTo>
                    <a:pt x="1561" y="1257"/>
                  </a:lnTo>
                  <a:lnTo>
                    <a:pt x="1571" y="1257"/>
                  </a:lnTo>
                  <a:lnTo>
                    <a:pt x="1581" y="1259"/>
                  </a:lnTo>
                  <a:lnTo>
                    <a:pt x="1581" y="1259"/>
                  </a:lnTo>
                  <a:lnTo>
                    <a:pt x="1582" y="1269"/>
                  </a:lnTo>
                  <a:lnTo>
                    <a:pt x="1584" y="1276"/>
                  </a:lnTo>
                  <a:lnTo>
                    <a:pt x="1582" y="1283"/>
                  </a:lnTo>
                  <a:lnTo>
                    <a:pt x="1581" y="1289"/>
                  </a:lnTo>
                  <a:lnTo>
                    <a:pt x="1578" y="1295"/>
                  </a:lnTo>
                  <a:lnTo>
                    <a:pt x="1574" y="1300"/>
                  </a:lnTo>
                  <a:lnTo>
                    <a:pt x="1564" y="1309"/>
                  </a:lnTo>
                  <a:lnTo>
                    <a:pt x="1553" y="1317"/>
                  </a:lnTo>
                  <a:lnTo>
                    <a:pt x="1542" y="1324"/>
                  </a:lnTo>
                  <a:lnTo>
                    <a:pt x="1531" y="1331"/>
                  </a:lnTo>
                  <a:lnTo>
                    <a:pt x="1521" y="1338"/>
                  </a:lnTo>
                  <a:lnTo>
                    <a:pt x="1521" y="1338"/>
                  </a:lnTo>
                  <a:lnTo>
                    <a:pt x="1543" y="1332"/>
                  </a:lnTo>
                  <a:lnTo>
                    <a:pt x="1566" y="1330"/>
                  </a:lnTo>
                  <a:lnTo>
                    <a:pt x="1612" y="1325"/>
                  </a:lnTo>
                  <a:lnTo>
                    <a:pt x="1612" y="1325"/>
                  </a:lnTo>
                  <a:lnTo>
                    <a:pt x="1616" y="1330"/>
                  </a:lnTo>
                  <a:lnTo>
                    <a:pt x="1616" y="1334"/>
                  </a:lnTo>
                  <a:lnTo>
                    <a:pt x="1616" y="1338"/>
                  </a:lnTo>
                  <a:lnTo>
                    <a:pt x="1615" y="1344"/>
                  </a:lnTo>
                  <a:lnTo>
                    <a:pt x="1611" y="1352"/>
                  </a:lnTo>
                  <a:lnTo>
                    <a:pt x="1609" y="1356"/>
                  </a:lnTo>
                  <a:lnTo>
                    <a:pt x="1609" y="1359"/>
                  </a:lnTo>
                  <a:lnTo>
                    <a:pt x="1609" y="1359"/>
                  </a:lnTo>
                  <a:lnTo>
                    <a:pt x="1609" y="1365"/>
                  </a:lnTo>
                  <a:lnTo>
                    <a:pt x="1612" y="1368"/>
                  </a:lnTo>
                  <a:lnTo>
                    <a:pt x="1612" y="1373"/>
                  </a:lnTo>
                  <a:lnTo>
                    <a:pt x="1611" y="1380"/>
                  </a:lnTo>
                  <a:lnTo>
                    <a:pt x="1611" y="1380"/>
                  </a:lnTo>
                  <a:lnTo>
                    <a:pt x="1584" y="1400"/>
                  </a:lnTo>
                  <a:lnTo>
                    <a:pt x="1553" y="1419"/>
                  </a:lnTo>
                  <a:lnTo>
                    <a:pt x="1553" y="1419"/>
                  </a:lnTo>
                  <a:lnTo>
                    <a:pt x="1557" y="1422"/>
                  </a:lnTo>
                  <a:lnTo>
                    <a:pt x="1561" y="1426"/>
                  </a:lnTo>
                  <a:lnTo>
                    <a:pt x="1564" y="1432"/>
                  </a:lnTo>
                  <a:lnTo>
                    <a:pt x="1566" y="1439"/>
                  </a:lnTo>
                  <a:lnTo>
                    <a:pt x="1566" y="1446"/>
                  </a:lnTo>
                  <a:lnTo>
                    <a:pt x="1563" y="1452"/>
                  </a:lnTo>
                  <a:lnTo>
                    <a:pt x="1559" y="1456"/>
                  </a:lnTo>
                  <a:lnTo>
                    <a:pt x="1550" y="1457"/>
                  </a:lnTo>
                  <a:lnTo>
                    <a:pt x="1550" y="1457"/>
                  </a:lnTo>
                  <a:lnTo>
                    <a:pt x="1538" y="1457"/>
                  </a:lnTo>
                  <a:lnTo>
                    <a:pt x="1522" y="1456"/>
                  </a:lnTo>
                  <a:lnTo>
                    <a:pt x="1490" y="1452"/>
                  </a:lnTo>
                  <a:lnTo>
                    <a:pt x="1459" y="1446"/>
                  </a:lnTo>
                  <a:lnTo>
                    <a:pt x="1435" y="1442"/>
                  </a:lnTo>
                  <a:lnTo>
                    <a:pt x="1435" y="1442"/>
                  </a:lnTo>
                  <a:lnTo>
                    <a:pt x="1439" y="1464"/>
                  </a:lnTo>
                  <a:lnTo>
                    <a:pt x="1445" y="1487"/>
                  </a:lnTo>
                  <a:lnTo>
                    <a:pt x="1453" y="1507"/>
                  </a:lnTo>
                  <a:lnTo>
                    <a:pt x="1462" y="1525"/>
                  </a:lnTo>
                  <a:lnTo>
                    <a:pt x="1462" y="1525"/>
                  </a:lnTo>
                  <a:lnTo>
                    <a:pt x="1495" y="1528"/>
                  </a:lnTo>
                  <a:lnTo>
                    <a:pt x="1532" y="1530"/>
                  </a:lnTo>
                  <a:lnTo>
                    <a:pt x="1568" y="1532"/>
                  </a:lnTo>
                  <a:lnTo>
                    <a:pt x="1605" y="1532"/>
                  </a:lnTo>
                  <a:lnTo>
                    <a:pt x="1641" y="1532"/>
                  </a:lnTo>
                  <a:lnTo>
                    <a:pt x="1677" y="1530"/>
                  </a:lnTo>
                  <a:lnTo>
                    <a:pt x="1709" y="1526"/>
                  </a:lnTo>
                  <a:lnTo>
                    <a:pt x="1738" y="1522"/>
                  </a:lnTo>
                  <a:lnTo>
                    <a:pt x="1738" y="1522"/>
                  </a:lnTo>
                  <a:lnTo>
                    <a:pt x="1736" y="1497"/>
                  </a:lnTo>
                  <a:lnTo>
                    <a:pt x="1733" y="1473"/>
                  </a:lnTo>
                  <a:lnTo>
                    <a:pt x="1733" y="1422"/>
                  </a:lnTo>
                  <a:lnTo>
                    <a:pt x="1734" y="1373"/>
                  </a:lnTo>
                  <a:lnTo>
                    <a:pt x="1733" y="1348"/>
                  </a:lnTo>
                  <a:lnTo>
                    <a:pt x="1731" y="1323"/>
                  </a:lnTo>
                  <a:lnTo>
                    <a:pt x="1731" y="1323"/>
                  </a:lnTo>
                  <a:lnTo>
                    <a:pt x="1727" y="1296"/>
                  </a:lnTo>
                  <a:lnTo>
                    <a:pt x="1723" y="1269"/>
                  </a:lnTo>
                  <a:lnTo>
                    <a:pt x="1717" y="1243"/>
                  </a:lnTo>
                  <a:lnTo>
                    <a:pt x="1713" y="1214"/>
                  </a:lnTo>
                  <a:lnTo>
                    <a:pt x="1713" y="1214"/>
                  </a:lnTo>
                  <a:lnTo>
                    <a:pt x="1712" y="1184"/>
                  </a:lnTo>
                  <a:lnTo>
                    <a:pt x="1709" y="1171"/>
                  </a:lnTo>
                  <a:lnTo>
                    <a:pt x="1705" y="1157"/>
                  </a:lnTo>
                  <a:lnTo>
                    <a:pt x="1705" y="1157"/>
                  </a:lnTo>
                  <a:lnTo>
                    <a:pt x="1706" y="1151"/>
                  </a:lnTo>
                  <a:lnTo>
                    <a:pt x="1706" y="1146"/>
                  </a:lnTo>
                  <a:lnTo>
                    <a:pt x="1703" y="1134"/>
                  </a:lnTo>
                  <a:lnTo>
                    <a:pt x="1699" y="1123"/>
                  </a:lnTo>
                  <a:lnTo>
                    <a:pt x="1696" y="1113"/>
                  </a:lnTo>
                  <a:lnTo>
                    <a:pt x="1696" y="1113"/>
                  </a:lnTo>
                  <a:lnTo>
                    <a:pt x="1689" y="1111"/>
                  </a:lnTo>
                  <a:lnTo>
                    <a:pt x="1682" y="1108"/>
                  </a:lnTo>
                  <a:lnTo>
                    <a:pt x="1667" y="1105"/>
                  </a:lnTo>
                  <a:lnTo>
                    <a:pt x="1651" y="1105"/>
                  </a:lnTo>
                  <a:lnTo>
                    <a:pt x="1634" y="1102"/>
                  </a:lnTo>
                  <a:lnTo>
                    <a:pt x="1634" y="1102"/>
                  </a:lnTo>
                  <a:close/>
                  <a:moveTo>
                    <a:pt x="1716" y="1120"/>
                  </a:moveTo>
                  <a:lnTo>
                    <a:pt x="1716" y="1120"/>
                  </a:lnTo>
                  <a:lnTo>
                    <a:pt x="1720" y="1139"/>
                  </a:lnTo>
                  <a:lnTo>
                    <a:pt x="1723" y="1157"/>
                  </a:lnTo>
                  <a:lnTo>
                    <a:pt x="1727" y="1196"/>
                  </a:lnTo>
                  <a:lnTo>
                    <a:pt x="1731" y="1236"/>
                  </a:lnTo>
                  <a:lnTo>
                    <a:pt x="1737" y="1276"/>
                  </a:lnTo>
                  <a:lnTo>
                    <a:pt x="1737" y="1276"/>
                  </a:lnTo>
                  <a:lnTo>
                    <a:pt x="1740" y="1290"/>
                  </a:lnTo>
                  <a:lnTo>
                    <a:pt x="1744" y="1304"/>
                  </a:lnTo>
                  <a:lnTo>
                    <a:pt x="1744" y="1304"/>
                  </a:lnTo>
                  <a:lnTo>
                    <a:pt x="1747" y="1332"/>
                  </a:lnTo>
                  <a:lnTo>
                    <a:pt x="1748" y="1360"/>
                  </a:lnTo>
                  <a:lnTo>
                    <a:pt x="1748" y="1419"/>
                  </a:lnTo>
                  <a:lnTo>
                    <a:pt x="1748" y="1448"/>
                  </a:lnTo>
                  <a:lnTo>
                    <a:pt x="1748" y="1476"/>
                  </a:lnTo>
                  <a:lnTo>
                    <a:pt x="1750" y="1502"/>
                  </a:lnTo>
                  <a:lnTo>
                    <a:pt x="1754" y="1528"/>
                  </a:lnTo>
                  <a:lnTo>
                    <a:pt x="1754" y="1528"/>
                  </a:lnTo>
                  <a:lnTo>
                    <a:pt x="1751" y="1530"/>
                  </a:lnTo>
                  <a:lnTo>
                    <a:pt x="1747" y="1532"/>
                  </a:lnTo>
                  <a:lnTo>
                    <a:pt x="1744" y="1533"/>
                  </a:lnTo>
                  <a:lnTo>
                    <a:pt x="1743" y="1535"/>
                  </a:lnTo>
                  <a:lnTo>
                    <a:pt x="1741" y="1536"/>
                  </a:lnTo>
                  <a:lnTo>
                    <a:pt x="1741" y="1536"/>
                  </a:lnTo>
                  <a:lnTo>
                    <a:pt x="1744" y="1542"/>
                  </a:lnTo>
                  <a:lnTo>
                    <a:pt x="1747" y="1546"/>
                  </a:lnTo>
                  <a:lnTo>
                    <a:pt x="1752" y="1553"/>
                  </a:lnTo>
                  <a:lnTo>
                    <a:pt x="1762" y="1558"/>
                  </a:lnTo>
                  <a:lnTo>
                    <a:pt x="1772" y="1561"/>
                  </a:lnTo>
                  <a:lnTo>
                    <a:pt x="1783" y="1561"/>
                  </a:lnTo>
                  <a:lnTo>
                    <a:pt x="1794" y="1558"/>
                  </a:lnTo>
                  <a:lnTo>
                    <a:pt x="1804" y="1556"/>
                  </a:lnTo>
                  <a:lnTo>
                    <a:pt x="1816" y="1549"/>
                  </a:lnTo>
                  <a:lnTo>
                    <a:pt x="1816" y="1549"/>
                  </a:lnTo>
                  <a:lnTo>
                    <a:pt x="1824" y="1435"/>
                  </a:lnTo>
                  <a:lnTo>
                    <a:pt x="1834" y="1321"/>
                  </a:lnTo>
                  <a:lnTo>
                    <a:pt x="1838" y="1265"/>
                  </a:lnTo>
                  <a:lnTo>
                    <a:pt x="1844" y="1209"/>
                  </a:lnTo>
                  <a:lnTo>
                    <a:pt x="1851" y="1154"/>
                  </a:lnTo>
                  <a:lnTo>
                    <a:pt x="1859" y="1101"/>
                  </a:lnTo>
                  <a:lnTo>
                    <a:pt x="1859" y="1101"/>
                  </a:lnTo>
                  <a:lnTo>
                    <a:pt x="1858" y="1099"/>
                  </a:lnTo>
                  <a:lnTo>
                    <a:pt x="1855" y="1099"/>
                  </a:lnTo>
                  <a:lnTo>
                    <a:pt x="1855" y="1099"/>
                  </a:lnTo>
                  <a:lnTo>
                    <a:pt x="1849" y="1105"/>
                  </a:lnTo>
                  <a:lnTo>
                    <a:pt x="1842" y="1111"/>
                  </a:lnTo>
                  <a:lnTo>
                    <a:pt x="1835" y="1115"/>
                  </a:lnTo>
                  <a:lnTo>
                    <a:pt x="1828" y="1118"/>
                  </a:lnTo>
                  <a:lnTo>
                    <a:pt x="1810" y="1123"/>
                  </a:lnTo>
                  <a:lnTo>
                    <a:pt x="1792" y="1126"/>
                  </a:lnTo>
                  <a:lnTo>
                    <a:pt x="1772" y="1126"/>
                  </a:lnTo>
                  <a:lnTo>
                    <a:pt x="1752" y="1125"/>
                  </a:lnTo>
                  <a:lnTo>
                    <a:pt x="1734" y="1123"/>
                  </a:lnTo>
                  <a:lnTo>
                    <a:pt x="1716" y="1120"/>
                  </a:lnTo>
                  <a:lnTo>
                    <a:pt x="1716" y="1120"/>
                  </a:lnTo>
                  <a:close/>
                  <a:moveTo>
                    <a:pt x="895" y="1279"/>
                  </a:moveTo>
                  <a:lnTo>
                    <a:pt x="895" y="1279"/>
                  </a:lnTo>
                  <a:lnTo>
                    <a:pt x="890" y="1280"/>
                  </a:lnTo>
                  <a:lnTo>
                    <a:pt x="885" y="1282"/>
                  </a:lnTo>
                  <a:lnTo>
                    <a:pt x="875" y="1280"/>
                  </a:lnTo>
                  <a:lnTo>
                    <a:pt x="867" y="1279"/>
                  </a:lnTo>
                  <a:lnTo>
                    <a:pt x="857" y="1278"/>
                  </a:lnTo>
                  <a:lnTo>
                    <a:pt x="857" y="1278"/>
                  </a:lnTo>
                  <a:lnTo>
                    <a:pt x="837" y="1278"/>
                  </a:lnTo>
                  <a:lnTo>
                    <a:pt x="816" y="1279"/>
                  </a:lnTo>
                  <a:lnTo>
                    <a:pt x="795" y="1282"/>
                  </a:lnTo>
                  <a:lnTo>
                    <a:pt x="774" y="1283"/>
                  </a:lnTo>
                  <a:lnTo>
                    <a:pt x="774" y="1283"/>
                  </a:lnTo>
                  <a:lnTo>
                    <a:pt x="698" y="1285"/>
                  </a:lnTo>
                  <a:lnTo>
                    <a:pt x="618" y="1283"/>
                  </a:lnTo>
                  <a:lnTo>
                    <a:pt x="618" y="1283"/>
                  </a:lnTo>
                  <a:lnTo>
                    <a:pt x="598" y="1283"/>
                  </a:lnTo>
                  <a:lnTo>
                    <a:pt x="598" y="1283"/>
                  </a:lnTo>
                  <a:lnTo>
                    <a:pt x="569" y="1285"/>
                  </a:lnTo>
                  <a:lnTo>
                    <a:pt x="541" y="1286"/>
                  </a:lnTo>
                  <a:lnTo>
                    <a:pt x="486" y="1287"/>
                  </a:lnTo>
                  <a:lnTo>
                    <a:pt x="434" y="1287"/>
                  </a:lnTo>
                  <a:lnTo>
                    <a:pt x="381" y="1290"/>
                  </a:lnTo>
                  <a:lnTo>
                    <a:pt x="381" y="1290"/>
                  </a:lnTo>
                  <a:lnTo>
                    <a:pt x="350" y="1292"/>
                  </a:lnTo>
                  <a:lnTo>
                    <a:pt x="336" y="1292"/>
                  </a:lnTo>
                  <a:lnTo>
                    <a:pt x="325" y="1292"/>
                  </a:lnTo>
                  <a:lnTo>
                    <a:pt x="325" y="1292"/>
                  </a:lnTo>
                  <a:lnTo>
                    <a:pt x="315" y="1289"/>
                  </a:lnTo>
                  <a:lnTo>
                    <a:pt x="308" y="1285"/>
                  </a:lnTo>
                  <a:lnTo>
                    <a:pt x="302" y="1279"/>
                  </a:lnTo>
                  <a:lnTo>
                    <a:pt x="298" y="1273"/>
                  </a:lnTo>
                  <a:lnTo>
                    <a:pt x="295" y="1268"/>
                  </a:lnTo>
                  <a:lnTo>
                    <a:pt x="294" y="1261"/>
                  </a:lnTo>
                  <a:lnTo>
                    <a:pt x="292" y="1245"/>
                  </a:lnTo>
                  <a:lnTo>
                    <a:pt x="292" y="1245"/>
                  </a:lnTo>
                  <a:lnTo>
                    <a:pt x="294" y="1229"/>
                  </a:lnTo>
                  <a:lnTo>
                    <a:pt x="297" y="1212"/>
                  </a:lnTo>
                  <a:lnTo>
                    <a:pt x="299" y="1205"/>
                  </a:lnTo>
                  <a:lnTo>
                    <a:pt x="304" y="1199"/>
                  </a:lnTo>
                  <a:lnTo>
                    <a:pt x="308" y="1193"/>
                  </a:lnTo>
                  <a:lnTo>
                    <a:pt x="312" y="1188"/>
                  </a:lnTo>
                  <a:lnTo>
                    <a:pt x="312" y="1188"/>
                  </a:lnTo>
                  <a:lnTo>
                    <a:pt x="335" y="1188"/>
                  </a:lnTo>
                  <a:lnTo>
                    <a:pt x="357" y="1186"/>
                  </a:lnTo>
                  <a:lnTo>
                    <a:pt x="377" y="1185"/>
                  </a:lnTo>
                  <a:lnTo>
                    <a:pt x="386" y="1186"/>
                  </a:lnTo>
                  <a:lnTo>
                    <a:pt x="395" y="1188"/>
                  </a:lnTo>
                  <a:lnTo>
                    <a:pt x="395" y="1188"/>
                  </a:lnTo>
                  <a:lnTo>
                    <a:pt x="406" y="1186"/>
                  </a:lnTo>
                  <a:lnTo>
                    <a:pt x="420" y="1186"/>
                  </a:lnTo>
                  <a:lnTo>
                    <a:pt x="447" y="1188"/>
                  </a:lnTo>
                  <a:lnTo>
                    <a:pt x="473" y="1189"/>
                  </a:lnTo>
                  <a:lnTo>
                    <a:pt x="499" y="1191"/>
                  </a:lnTo>
                  <a:lnTo>
                    <a:pt x="499" y="1191"/>
                  </a:lnTo>
                  <a:lnTo>
                    <a:pt x="520" y="1189"/>
                  </a:lnTo>
                  <a:lnTo>
                    <a:pt x="542" y="1188"/>
                  </a:lnTo>
                  <a:lnTo>
                    <a:pt x="586" y="1185"/>
                  </a:lnTo>
                  <a:lnTo>
                    <a:pt x="586" y="1185"/>
                  </a:lnTo>
                  <a:lnTo>
                    <a:pt x="608" y="1185"/>
                  </a:lnTo>
                  <a:lnTo>
                    <a:pt x="632" y="1186"/>
                  </a:lnTo>
                  <a:lnTo>
                    <a:pt x="657" y="1188"/>
                  </a:lnTo>
                  <a:lnTo>
                    <a:pt x="681" y="1186"/>
                  </a:lnTo>
                  <a:lnTo>
                    <a:pt x="681" y="1186"/>
                  </a:lnTo>
                  <a:lnTo>
                    <a:pt x="712" y="1185"/>
                  </a:lnTo>
                  <a:lnTo>
                    <a:pt x="742" y="1184"/>
                  </a:lnTo>
                  <a:lnTo>
                    <a:pt x="799" y="1185"/>
                  </a:lnTo>
                  <a:lnTo>
                    <a:pt x="857" y="1186"/>
                  </a:lnTo>
                  <a:lnTo>
                    <a:pt x="913" y="1188"/>
                  </a:lnTo>
                  <a:lnTo>
                    <a:pt x="913" y="1188"/>
                  </a:lnTo>
                  <a:lnTo>
                    <a:pt x="909" y="1182"/>
                  </a:lnTo>
                  <a:lnTo>
                    <a:pt x="903" y="1177"/>
                  </a:lnTo>
                  <a:lnTo>
                    <a:pt x="889" y="1167"/>
                  </a:lnTo>
                  <a:lnTo>
                    <a:pt x="889" y="1167"/>
                  </a:lnTo>
                  <a:lnTo>
                    <a:pt x="879" y="1160"/>
                  </a:lnTo>
                  <a:lnTo>
                    <a:pt x="869" y="1151"/>
                  </a:lnTo>
                  <a:lnTo>
                    <a:pt x="864" y="1148"/>
                  </a:lnTo>
                  <a:lnTo>
                    <a:pt x="858" y="1147"/>
                  </a:lnTo>
                  <a:lnTo>
                    <a:pt x="853" y="1146"/>
                  </a:lnTo>
                  <a:lnTo>
                    <a:pt x="845" y="1146"/>
                  </a:lnTo>
                  <a:lnTo>
                    <a:pt x="845" y="1146"/>
                  </a:lnTo>
                  <a:lnTo>
                    <a:pt x="840" y="1143"/>
                  </a:lnTo>
                  <a:lnTo>
                    <a:pt x="834" y="1140"/>
                  </a:lnTo>
                  <a:lnTo>
                    <a:pt x="820" y="1137"/>
                  </a:lnTo>
                  <a:lnTo>
                    <a:pt x="805" y="1136"/>
                  </a:lnTo>
                  <a:lnTo>
                    <a:pt x="789" y="1136"/>
                  </a:lnTo>
                  <a:lnTo>
                    <a:pt x="789" y="1136"/>
                  </a:lnTo>
                  <a:lnTo>
                    <a:pt x="770" y="1136"/>
                  </a:lnTo>
                  <a:lnTo>
                    <a:pt x="750" y="1137"/>
                  </a:lnTo>
                  <a:lnTo>
                    <a:pt x="711" y="1140"/>
                  </a:lnTo>
                  <a:lnTo>
                    <a:pt x="692" y="1141"/>
                  </a:lnTo>
                  <a:lnTo>
                    <a:pt x="673" y="1141"/>
                  </a:lnTo>
                  <a:lnTo>
                    <a:pt x="655" y="1140"/>
                  </a:lnTo>
                  <a:lnTo>
                    <a:pt x="634" y="1137"/>
                  </a:lnTo>
                  <a:lnTo>
                    <a:pt x="634" y="1137"/>
                  </a:lnTo>
                  <a:lnTo>
                    <a:pt x="628" y="1143"/>
                  </a:lnTo>
                  <a:lnTo>
                    <a:pt x="622" y="1147"/>
                  </a:lnTo>
                  <a:lnTo>
                    <a:pt x="615" y="1151"/>
                  </a:lnTo>
                  <a:lnTo>
                    <a:pt x="608" y="1154"/>
                  </a:lnTo>
                  <a:lnTo>
                    <a:pt x="600" y="1156"/>
                  </a:lnTo>
                  <a:lnTo>
                    <a:pt x="591" y="1156"/>
                  </a:lnTo>
                  <a:lnTo>
                    <a:pt x="583" y="1156"/>
                  </a:lnTo>
                  <a:lnTo>
                    <a:pt x="573" y="1156"/>
                  </a:lnTo>
                  <a:lnTo>
                    <a:pt x="573" y="1156"/>
                  </a:lnTo>
                  <a:lnTo>
                    <a:pt x="572" y="1158"/>
                  </a:lnTo>
                  <a:lnTo>
                    <a:pt x="572" y="1161"/>
                  </a:lnTo>
                  <a:lnTo>
                    <a:pt x="572" y="1165"/>
                  </a:lnTo>
                  <a:lnTo>
                    <a:pt x="570" y="1167"/>
                  </a:lnTo>
                  <a:lnTo>
                    <a:pt x="568" y="1167"/>
                  </a:lnTo>
                  <a:lnTo>
                    <a:pt x="568" y="1167"/>
                  </a:lnTo>
                  <a:lnTo>
                    <a:pt x="563" y="1167"/>
                  </a:lnTo>
                  <a:lnTo>
                    <a:pt x="562" y="1165"/>
                  </a:lnTo>
                  <a:lnTo>
                    <a:pt x="561" y="1164"/>
                  </a:lnTo>
                  <a:lnTo>
                    <a:pt x="558" y="1164"/>
                  </a:lnTo>
                  <a:lnTo>
                    <a:pt x="558" y="1164"/>
                  </a:lnTo>
                  <a:lnTo>
                    <a:pt x="558" y="1170"/>
                  </a:lnTo>
                  <a:lnTo>
                    <a:pt x="556" y="1174"/>
                  </a:lnTo>
                  <a:lnTo>
                    <a:pt x="554" y="1175"/>
                  </a:lnTo>
                  <a:lnTo>
                    <a:pt x="551" y="1178"/>
                  </a:lnTo>
                  <a:lnTo>
                    <a:pt x="551" y="1178"/>
                  </a:lnTo>
                  <a:lnTo>
                    <a:pt x="546" y="1177"/>
                  </a:lnTo>
                  <a:lnTo>
                    <a:pt x="545" y="1175"/>
                  </a:lnTo>
                  <a:lnTo>
                    <a:pt x="544" y="1171"/>
                  </a:lnTo>
                  <a:lnTo>
                    <a:pt x="541" y="1170"/>
                  </a:lnTo>
                  <a:lnTo>
                    <a:pt x="541" y="1170"/>
                  </a:lnTo>
                  <a:lnTo>
                    <a:pt x="541" y="1171"/>
                  </a:lnTo>
                  <a:lnTo>
                    <a:pt x="539" y="1172"/>
                  </a:lnTo>
                  <a:lnTo>
                    <a:pt x="537" y="1175"/>
                  </a:lnTo>
                  <a:lnTo>
                    <a:pt x="531" y="1177"/>
                  </a:lnTo>
                  <a:lnTo>
                    <a:pt x="530" y="1175"/>
                  </a:lnTo>
                  <a:lnTo>
                    <a:pt x="527" y="1174"/>
                  </a:lnTo>
                  <a:lnTo>
                    <a:pt x="527" y="1174"/>
                  </a:lnTo>
                  <a:lnTo>
                    <a:pt x="528" y="1170"/>
                  </a:lnTo>
                  <a:lnTo>
                    <a:pt x="530" y="1165"/>
                  </a:lnTo>
                  <a:lnTo>
                    <a:pt x="531" y="1161"/>
                  </a:lnTo>
                  <a:lnTo>
                    <a:pt x="532" y="1157"/>
                  </a:lnTo>
                  <a:lnTo>
                    <a:pt x="532" y="1157"/>
                  </a:lnTo>
                  <a:lnTo>
                    <a:pt x="520" y="1163"/>
                  </a:lnTo>
                  <a:lnTo>
                    <a:pt x="506" y="1167"/>
                  </a:lnTo>
                  <a:lnTo>
                    <a:pt x="490" y="1168"/>
                  </a:lnTo>
                  <a:lnTo>
                    <a:pt x="476" y="1168"/>
                  </a:lnTo>
                  <a:lnTo>
                    <a:pt x="461" y="1167"/>
                  </a:lnTo>
                  <a:lnTo>
                    <a:pt x="447" y="1164"/>
                  </a:lnTo>
                  <a:lnTo>
                    <a:pt x="433" y="1160"/>
                  </a:lnTo>
                  <a:lnTo>
                    <a:pt x="419" y="1156"/>
                  </a:lnTo>
                  <a:lnTo>
                    <a:pt x="419" y="1156"/>
                  </a:lnTo>
                  <a:lnTo>
                    <a:pt x="402" y="1160"/>
                  </a:lnTo>
                  <a:lnTo>
                    <a:pt x="386" y="1163"/>
                  </a:lnTo>
                  <a:lnTo>
                    <a:pt x="371" y="1164"/>
                  </a:lnTo>
                  <a:lnTo>
                    <a:pt x="356" y="1164"/>
                  </a:lnTo>
                  <a:lnTo>
                    <a:pt x="340" y="1164"/>
                  </a:lnTo>
                  <a:lnTo>
                    <a:pt x="323" y="1165"/>
                  </a:lnTo>
                  <a:lnTo>
                    <a:pt x="308" y="1168"/>
                  </a:lnTo>
                  <a:lnTo>
                    <a:pt x="291" y="1174"/>
                  </a:lnTo>
                  <a:lnTo>
                    <a:pt x="291" y="1174"/>
                  </a:lnTo>
                  <a:lnTo>
                    <a:pt x="281" y="1196"/>
                  </a:lnTo>
                  <a:lnTo>
                    <a:pt x="277" y="1209"/>
                  </a:lnTo>
                  <a:lnTo>
                    <a:pt x="274" y="1221"/>
                  </a:lnTo>
                  <a:lnTo>
                    <a:pt x="271" y="1236"/>
                  </a:lnTo>
                  <a:lnTo>
                    <a:pt x="273" y="1248"/>
                  </a:lnTo>
                  <a:lnTo>
                    <a:pt x="276" y="1261"/>
                  </a:lnTo>
                  <a:lnTo>
                    <a:pt x="281" y="1272"/>
                  </a:lnTo>
                  <a:lnTo>
                    <a:pt x="281" y="1272"/>
                  </a:lnTo>
                  <a:lnTo>
                    <a:pt x="278" y="1275"/>
                  </a:lnTo>
                  <a:lnTo>
                    <a:pt x="277" y="1278"/>
                  </a:lnTo>
                  <a:lnTo>
                    <a:pt x="277" y="1286"/>
                  </a:lnTo>
                  <a:lnTo>
                    <a:pt x="277" y="1286"/>
                  </a:lnTo>
                  <a:lnTo>
                    <a:pt x="284" y="1293"/>
                  </a:lnTo>
                  <a:lnTo>
                    <a:pt x="292" y="1297"/>
                  </a:lnTo>
                  <a:lnTo>
                    <a:pt x="302" y="1299"/>
                  </a:lnTo>
                  <a:lnTo>
                    <a:pt x="313" y="1300"/>
                  </a:lnTo>
                  <a:lnTo>
                    <a:pt x="339" y="1300"/>
                  </a:lnTo>
                  <a:lnTo>
                    <a:pt x="367" y="1299"/>
                  </a:lnTo>
                  <a:lnTo>
                    <a:pt x="367" y="1299"/>
                  </a:lnTo>
                  <a:lnTo>
                    <a:pt x="396" y="1297"/>
                  </a:lnTo>
                  <a:lnTo>
                    <a:pt x="429" y="1297"/>
                  </a:lnTo>
                  <a:lnTo>
                    <a:pt x="495" y="1297"/>
                  </a:lnTo>
                  <a:lnTo>
                    <a:pt x="495" y="1297"/>
                  </a:lnTo>
                  <a:lnTo>
                    <a:pt x="542" y="1297"/>
                  </a:lnTo>
                  <a:lnTo>
                    <a:pt x="596" y="1297"/>
                  </a:lnTo>
                  <a:lnTo>
                    <a:pt x="699" y="1300"/>
                  </a:lnTo>
                  <a:lnTo>
                    <a:pt x="699" y="1300"/>
                  </a:lnTo>
                  <a:lnTo>
                    <a:pt x="756" y="1300"/>
                  </a:lnTo>
                  <a:lnTo>
                    <a:pt x="809" y="1299"/>
                  </a:lnTo>
                  <a:lnTo>
                    <a:pt x="809" y="1299"/>
                  </a:lnTo>
                  <a:lnTo>
                    <a:pt x="840" y="1297"/>
                  </a:lnTo>
                  <a:lnTo>
                    <a:pt x="869" y="1295"/>
                  </a:lnTo>
                  <a:lnTo>
                    <a:pt x="897" y="1292"/>
                  </a:lnTo>
                  <a:lnTo>
                    <a:pt x="924" y="1285"/>
                  </a:lnTo>
                  <a:lnTo>
                    <a:pt x="924" y="1285"/>
                  </a:lnTo>
                  <a:lnTo>
                    <a:pt x="924" y="1280"/>
                  </a:lnTo>
                  <a:lnTo>
                    <a:pt x="924" y="1276"/>
                  </a:lnTo>
                  <a:lnTo>
                    <a:pt x="918" y="1268"/>
                  </a:lnTo>
                  <a:lnTo>
                    <a:pt x="916" y="1265"/>
                  </a:lnTo>
                  <a:lnTo>
                    <a:pt x="911" y="1261"/>
                  </a:lnTo>
                  <a:lnTo>
                    <a:pt x="907" y="1259"/>
                  </a:lnTo>
                  <a:lnTo>
                    <a:pt x="902" y="1258"/>
                  </a:lnTo>
                  <a:lnTo>
                    <a:pt x="902" y="1258"/>
                  </a:lnTo>
                  <a:lnTo>
                    <a:pt x="900" y="1268"/>
                  </a:lnTo>
                  <a:lnTo>
                    <a:pt x="899" y="1273"/>
                  </a:lnTo>
                  <a:lnTo>
                    <a:pt x="895" y="1279"/>
                  </a:lnTo>
                  <a:lnTo>
                    <a:pt x="895" y="1279"/>
                  </a:lnTo>
                  <a:close/>
                  <a:moveTo>
                    <a:pt x="722" y="1198"/>
                  </a:moveTo>
                  <a:lnTo>
                    <a:pt x="722" y="1198"/>
                  </a:lnTo>
                  <a:lnTo>
                    <a:pt x="714" y="1198"/>
                  </a:lnTo>
                  <a:lnTo>
                    <a:pt x="705" y="1200"/>
                  </a:lnTo>
                  <a:lnTo>
                    <a:pt x="698" y="1202"/>
                  </a:lnTo>
                  <a:lnTo>
                    <a:pt x="690" y="1202"/>
                  </a:lnTo>
                  <a:lnTo>
                    <a:pt x="690" y="1202"/>
                  </a:lnTo>
                  <a:lnTo>
                    <a:pt x="685" y="1202"/>
                  </a:lnTo>
                  <a:lnTo>
                    <a:pt x="683" y="1200"/>
                  </a:lnTo>
                  <a:lnTo>
                    <a:pt x="674" y="1199"/>
                  </a:lnTo>
                  <a:lnTo>
                    <a:pt x="674" y="1199"/>
                  </a:lnTo>
                  <a:lnTo>
                    <a:pt x="667" y="1199"/>
                  </a:lnTo>
                  <a:lnTo>
                    <a:pt x="659" y="1200"/>
                  </a:lnTo>
                  <a:lnTo>
                    <a:pt x="652" y="1202"/>
                  </a:lnTo>
                  <a:lnTo>
                    <a:pt x="645" y="1202"/>
                  </a:lnTo>
                  <a:lnTo>
                    <a:pt x="645" y="1202"/>
                  </a:lnTo>
                  <a:lnTo>
                    <a:pt x="580" y="1202"/>
                  </a:lnTo>
                  <a:lnTo>
                    <a:pt x="516" y="1202"/>
                  </a:lnTo>
                  <a:lnTo>
                    <a:pt x="396" y="1202"/>
                  </a:lnTo>
                  <a:lnTo>
                    <a:pt x="396" y="1202"/>
                  </a:lnTo>
                  <a:lnTo>
                    <a:pt x="378" y="1202"/>
                  </a:lnTo>
                  <a:lnTo>
                    <a:pt x="360" y="1200"/>
                  </a:lnTo>
                  <a:lnTo>
                    <a:pt x="351" y="1202"/>
                  </a:lnTo>
                  <a:lnTo>
                    <a:pt x="344" y="1205"/>
                  </a:lnTo>
                  <a:lnTo>
                    <a:pt x="337" y="1209"/>
                  </a:lnTo>
                  <a:lnTo>
                    <a:pt x="333" y="1214"/>
                  </a:lnTo>
                  <a:lnTo>
                    <a:pt x="333" y="1214"/>
                  </a:lnTo>
                  <a:lnTo>
                    <a:pt x="350" y="1214"/>
                  </a:lnTo>
                  <a:lnTo>
                    <a:pt x="365" y="1216"/>
                  </a:lnTo>
                  <a:lnTo>
                    <a:pt x="391" y="1220"/>
                  </a:lnTo>
                  <a:lnTo>
                    <a:pt x="391" y="1220"/>
                  </a:lnTo>
                  <a:lnTo>
                    <a:pt x="406" y="1220"/>
                  </a:lnTo>
                  <a:lnTo>
                    <a:pt x="413" y="1221"/>
                  </a:lnTo>
                  <a:lnTo>
                    <a:pt x="415" y="1224"/>
                  </a:lnTo>
                  <a:lnTo>
                    <a:pt x="417" y="1227"/>
                  </a:lnTo>
                  <a:lnTo>
                    <a:pt x="417" y="1227"/>
                  </a:lnTo>
                  <a:lnTo>
                    <a:pt x="393" y="1227"/>
                  </a:lnTo>
                  <a:lnTo>
                    <a:pt x="374" y="1226"/>
                  </a:lnTo>
                  <a:lnTo>
                    <a:pt x="356" y="1227"/>
                  </a:lnTo>
                  <a:lnTo>
                    <a:pt x="347" y="1229"/>
                  </a:lnTo>
                  <a:lnTo>
                    <a:pt x="339" y="1231"/>
                  </a:lnTo>
                  <a:lnTo>
                    <a:pt x="339" y="1231"/>
                  </a:lnTo>
                  <a:lnTo>
                    <a:pt x="343" y="1238"/>
                  </a:lnTo>
                  <a:lnTo>
                    <a:pt x="349" y="1244"/>
                  </a:lnTo>
                  <a:lnTo>
                    <a:pt x="356" y="1245"/>
                  </a:lnTo>
                  <a:lnTo>
                    <a:pt x="364" y="1247"/>
                  </a:lnTo>
                  <a:lnTo>
                    <a:pt x="384" y="1245"/>
                  </a:lnTo>
                  <a:lnTo>
                    <a:pt x="403" y="1244"/>
                  </a:lnTo>
                  <a:lnTo>
                    <a:pt x="403" y="1244"/>
                  </a:lnTo>
                  <a:lnTo>
                    <a:pt x="447" y="1243"/>
                  </a:lnTo>
                  <a:lnTo>
                    <a:pt x="483" y="1243"/>
                  </a:lnTo>
                  <a:lnTo>
                    <a:pt x="518" y="1244"/>
                  </a:lnTo>
                  <a:lnTo>
                    <a:pt x="554" y="1250"/>
                  </a:lnTo>
                  <a:lnTo>
                    <a:pt x="554" y="1250"/>
                  </a:lnTo>
                  <a:lnTo>
                    <a:pt x="469" y="1252"/>
                  </a:lnTo>
                  <a:lnTo>
                    <a:pt x="377" y="1257"/>
                  </a:lnTo>
                  <a:lnTo>
                    <a:pt x="377" y="1257"/>
                  </a:lnTo>
                  <a:lnTo>
                    <a:pt x="363" y="1258"/>
                  </a:lnTo>
                  <a:lnTo>
                    <a:pt x="351" y="1259"/>
                  </a:lnTo>
                  <a:lnTo>
                    <a:pt x="347" y="1261"/>
                  </a:lnTo>
                  <a:lnTo>
                    <a:pt x="344" y="1264"/>
                  </a:lnTo>
                  <a:lnTo>
                    <a:pt x="343" y="1268"/>
                  </a:lnTo>
                  <a:lnTo>
                    <a:pt x="342" y="1272"/>
                  </a:lnTo>
                  <a:lnTo>
                    <a:pt x="342" y="1272"/>
                  </a:lnTo>
                  <a:lnTo>
                    <a:pt x="468" y="1272"/>
                  </a:lnTo>
                  <a:lnTo>
                    <a:pt x="605" y="1272"/>
                  </a:lnTo>
                  <a:lnTo>
                    <a:pt x="674" y="1272"/>
                  </a:lnTo>
                  <a:lnTo>
                    <a:pt x="744" y="1271"/>
                  </a:lnTo>
                  <a:lnTo>
                    <a:pt x="812" y="1266"/>
                  </a:lnTo>
                  <a:lnTo>
                    <a:pt x="878" y="1262"/>
                  </a:lnTo>
                  <a:lnTo>
                    <a:pt x="878" y="1262"/>
                  </a:lnTo>
                  <a:lnTo>
                    <a:pt x="874" y="1258"/>
                  </a:lnTo>
                  <a:lnTo>
                    <a:pt x="868" y="1257"/>
                  </a:lnTo>
                  <a:lnTo>
                    <a:pt x="857" y="1254"/>
                  </a:lnTo>
                  <a:lnTo>
                    <a:pt x="844" y="1252"/>
                  </a:lnTo>
                  <a:lnTo>
                    <a:pt x="831" y="1254"/>
                  </a:lnTo>
                  <a:lnTo>
                    <a:pt x="806" y="1255"/>
                  </a:lnTo>
                  <a:lnTo>
                    <a:pt x="795" y="1254"/>
                  </a:lnTo>
                  <a:lnTo>
                    <a:pt x="791" y="1252"/>
                  </a:lnTo>
                  <a:lnTo>
                    <a:pt x="787" y="1251"/>
                  </a:lnTo>
                  <a:lnTo>
                    <a:pt x="787" y="1251"/>
                  </a:lnTo>
                  <a:lnTo>
                    <a:pt x="805" y="1250"/>
                  </a:lnTo>
                  <a:lnTo>
                    <a:pt x="827" y="1247"/>
                  </a:lnTo>
                  <a:lnTo>
                    <a:pt x="851" y="1244"/>
                  </a:lnTo>
                  <a:lnTo>
                    <a:pt x="862" y="1241"/>
                  </a:lnTo>
                  <a:lnTo>
                    <a:pt x="872" y="1237"/>
                  </a:lnTo>
                  <a:lnTo>
                    <a:pt x="872" y="1237"/>
                  </a:lnTo>
                  <a:lnTo>
                    <a:pt x="819" y="1234"/>
                  </a:lnTo>
                  <a:lnTo>
                    <a:pt x="764" y="1231"/>
                  </a:lnTo>
                  <a:lnTo>
                    <a:pt x="764" y="1231"/>
                  </a:lnTo>
                  <a:lnTo>
                    <a:pt x="747" y="1233"/>
                  </a:lnTo>
                  <a:lnTo>
                    <a:pt x="732" y="1234"/>
                  </a:lnTo>
                  <a:lnTo>
                    <a:pt x="719" y="1233"/>
                  </a:lnTo>
                  <a:lnTo>
                    <a:pt x="714" y="1231"/>
                  </a:lnTo>
                  <a:lnTo>
                    <a:pt x="709" y="1229"/>
                  </a:lnTo>
                  <a:lnTo>
                    <a:pt x="709" y="1229"/>
                  </a:lnTo>
                  <a:lnTo>
                    <a:pt x="746" y="1227"/>
                  </a:lnTo>
                  <a:lnTo>
                    <a:pt x="780" y="1226"/>
                  </a:lnTo>
                  <a:lnTo>
                    <a:pt x="812" y="1224"/>
                  </a:lnTo>
                  <a:lnTo>
                    <a:pt x="845" y="1223"/>
                  </a:lnTo>
                  <a:lnTo>
                    <a:pt x="845" y="1223"/>
                  </a:lnTo>
                  <a:lnTo>
                    <a:pt x="862" y="1224"/>
                  </a:lnTo>
                  <a:lnTo>
                    <a:pt x="869" y="1223"/>
                  </a:lnTo>
                  <a:lnTo>
                    <a:pt x="872" y="1221"/>
                  </a:lnTo>
                  <a:lnTo>
                    <a:pt x="875" y="1220"/>
                  </a:lnTo>
                  <a:lnTo>
                    <a:pt x="875" y="1220"/>
                  </a:lnTo>
                  <a:lnTo>
                    <a:pt x="816" y="1220"/>
                  </a:lnTo>
                  <a:lnTo>
                    <a:pt x="751" y="1219"/>
                  </a:lnTo>
                  <a:lnTo>
                    <a:pt x="688" y="1214"/>
                  </a:lnTo>
                  <a:lnTo>
                    <a:pt x="629" y="1207"/>
                  </a:lnTo>
                  <a:lnTo>
                    <a:pt x="629" y="1207"/>
                  </a:lnTo>
                  <a:lnTo>
                    <a:pt x="655" y="1207"/>
                  </a:lnTo>
                  <a:lnTo>
                    <a:pt x="680" y="1207"/>
                  </a:lnTo>
                  <a:lnTo>
                    <a:pt x="732" y="1212"/>
                  </a:lnTo>
                  <a:lnTo>
                    <a:pt x="785" y="1213"/>
                  </a:lnTo>
                  <a:lnTo>
                    <a:pt x="810" y="1213"/>
                  </a:lnTo>
                  <a:lnTo>
                    <a:pt x="836" y="1210"/>
                  </a:lnTo>
                  <a:lnTo>
                    <a:pt x="836" y="1210"/>
                  </a:lnTo>
                  <a:lnTo>
                    <a:pt x="858" y="1209"/>
                  </a:lnTo>
                  <a:lnTo>
                    <a:pt x="869" y="1206"/>
                  </a:lnTo>
                  <a:lnTo>
                    <a:pt x="875" y="1203"/>
                  </a:lnTo>
                  <a:lnTo>
                    <a:pt x="879" y="1200"/>
                  </a:lnTo>
                  <a:lnTo>
                    <a:pt x="879" y="1200"/>
                  </a:lnTo>
                  <a:lnTo>
                    <a:pt x="861" y="1202"/>
                  </a:lnTo>
                  <a:lnTo>
                    <a:pt x="843" y="1202"/>
                  </a:lnTo>
                  <a:lnTo>
                    <a:pt x="803" y="1199"/>
                  </a:lnTo>
                  <a:lnTo>
                    <a:pt x="763" y="1198"/>
                  </a:lnTo>
                  <a:lnTo>
                    <a:pt x="742" y="1196"/>
                  </a:lnTo>
                  <a:lnTo>
                    <a:pt x="722" y="1198"/>
                  </a:lnTo>
                  <a:lnTo>
                    <a:pt x="722" y="1198"/>
                  </a:lnTo>
                  <a:close/>
                  <a:moveTo>
                    <a:pt x="2186" y="1227"/>
                  </a:moveTo>
                  <a:lnTo>
                    <a:pt x="2186" y="1227"/>
                  </a:lnTo>
                  <a:lnTo>
                    <a:pt x="2181" y="1237"/>
                  </a:lnTo>
                  <a:lnTo>
                    <a:pt x="2181" y="1241"/>
                  </a:lnTo>
                  <a:lnTo>
                    <a:pt x="2181" y="1248"/>
                  </a:lnTo>
                  <a:lnTo>
                    <a:pt x="2181" y="1248"/>
                  </a:lnTo>
                  <a:lnTo>
                    <a:pt x="2173" y="1259"/>
                  </a:lnTo>
                  <a:lnTo>
                    <a:pt x="2169" y="1272"/>
                  </a:lnTo>
                  <a:lnTo>
                    <a:pt x="2164" y="1283"/>
                  </a:lnTo>
                  <a:lnTo>
                    <a:pt x="2157" y="1295"/>
                  </a:lnTo>
                  <a:lnTo>
                    <a:pt x="2157" y="1295"/>
                  </a:lnTo>
                  <a:lnTo>
                    <a:pt x="2157" y="1297"/>
                  </a:lnTo>
                  <a:lnTo>
                    <a:pt x="2157" y="1297"/>
                  </a:lnTo>
                  <a:lnTo>
                    <a:pt x="2159" y="1296"/>
                  </a:lnTo>
                  <a:lnTo>
                    <a:pt x="2162" y="1292"/>
                  </a:lnTo>
                  <a:lnTo>
                    <a:pt x="2164" y="1287"/>
                  </a:lnTo>
                  <a:lnTo>
                    <a:pt x="2164" y="1287"/>
                  </a:lnTo>
                  <a:lnTo>
                    <a:pt x="2171" y="1283"/>
                  </a:lnTo>
                  <a:lnTo>
                    <a:pt x="2176" y="1279"/>
                  </a:lnTo>
                  <a:lnTo>
                    <a:pt x="2182" y="1272"/>
                  </a:lnTo>
                  <a:lnTo>
                    <a:pt x="2186" y="1265"/>
                  </a:lnTo>
                  <a:lnTo>
                    <a:pt x="2193" y="1250"/>
                  </a:lnTo>
                  <a:lnTo>
                    <a:pt x="2200" y="1234"/>
                  </a:lnTo>
                  <a:lnTo>
                    <a:pt x="2200" y="1234"/>
                  </a:lnTo>
                  <a:lnTo>
                    <a:pt x="2196" y="1226"/>
                  </a:lnTo>
                  <a:lnTo>
                    <a:pt x="2192" y="1217"/>
                  </a:lnTo>
                  <a:lnTo>
                    <a:pt x="2189" y="1207"/>
                  </a:lnTo>
                  <a:lnTo>
                    <a:pt x="2185" y="1200"/>
                  </a:lnTo>
                  <a:lnTo>
                    <a:pt x="2185" y="1200"/>
                  </a:lnTo>
                  <a:lnTo>
                    <a:pt x="2185" y="1212"/>
                  </a:lnTo>
                  <a:lnTo>
                    <a:pt x="2186" y="1227"/>
                  </a:lnTo>
                  <a:lnTo>
                    <a:pt x="2186" y="1227"/>
                  </a:lnTo>
                  <a:close/>
                  <a:moveTo>
                    <a:pt x="1507" y="1380"/>
                  </a:moveTo>
                  <a:lnTo>
                    <a:pt x="1507" y="1380"/>
                  </a:lnTo>
                  <a:lnTo>
                    <a:pt x="1522" y="1382"/>
                  </a:lnTo>
                  <a:lnTo>
                    <a:pt x="1536" y="1380"/>
                  </a:lnTo>
                  <a:lnTo>
                    <a:pt x="1550" y="1377"/>
                  </a:lnTo>
                  <a:lnTo>
                    <a:pt x="1563" y="1373"/>
                  </a:lnTo>
                  <a:lnTo>
                    <a:pt x="1573" y="1368"/>
                  </a:lnTo>
                  <a:lnTo>
                    <a:pt x="1582" y="1360"/>
                  </a:lnTo>
                  <a:lnTo>
                    <a:pt x="1588" y="1352"/>
                  </a:lnTo>
                  <a:lnTo>
                    <a:pt x="1592" y="1344"/>
                  </a:lnTo>
                  <a:lnTo>
                    <a:pt x="1592" y="1344"/>
                  </a:lnTo>
                  <a:lnTo>
                    <a:pt x="1587" y="1344"/>
                  </a:lnTo>
                  <a:lnTo>
                    <a:pt x="1580" y="1344"/>
                  </a:lnTo>
                  <a:lnTo>
                    <a:pt x="1564" y="1345"/>
                  </a:lnTo>
                  <a:lnTo>
                    <a:pt x="1533" y="1352"/>
                  </a:lnTo>
                  <a:lnTo>
                    <a:pt x="1519" y="1353"/>
                  </a:lnTo>
                  <a:lnTo>
                    <a:pt x="1512" y="1353"/>
                  </a:lnTo>
                  <a:lnTo>
                    <a:pt x="1507" y="1353"/>
                  </a:lnTo>
                  <a:lnTo>
                    <a:pt x="1501" y="1351"/>
                  </a:lnTo>
                  <a:lnTo>
                    <a:pt x="1497" y="1348"/>
                  </a:lnTo>
                  <a:lnTo>
                    <a:pt x="1493" y="1344"/>
                  </a:lnTo>
                  <a:lnTo>
                    <a:pt x="1490" y="1337"/>
                  </a:lnTo>
                  <a:lnTo>
                    <a:pt x="1490" y="1337"/>
                  </a:lnTo>
                  <a:lnTo>
                    <a:pt x="1528" y="1313"/>
                  </a:lnTo>
                  <a:lnTo>
                    <a:pt x="1547" y="1302"/>
                  </a:lnTo>
                  <a:lnTo>
                    <a:pt x="1564" y="1287"/>
                  </a:lnTo>
                  <a:lnTo>
                    <a:pt x="1564" y="1287"/>
                  </a:lnTo>
                  <a:lnTo>
                    <a:pt x="1564" y="1273"/>
                  </a:lnTo>
                  <a:lnTo>
                    <a:pt x="1564" y="1273"/>
                  </a:lnTo>
                  <a:lnTo>
                    <a:pt x="1560" y="1273"/>
                  </a:lnTo>
                  <a:lnTo>
                    <a:pt x="1554" y="1273"/>
                  </a:lnTo>
                  <a:lnTo>
                    <a:pt x="1550" y="1275"/>
                  </a:lnTo>
                  <a:lnTo>
                    <a:pt x="1545" y="1278"/>
                  </a:lnTo>
                  <a:lnTo>
                    <a:pt x="1535" y="1286"/>
                  </a:lnTo>
                  <a:lnTo>
                    <a:pt x="1529" y="1289"/>
                  </a:lnTo>
                  <a:lnTo>
                    <a:pt x="1524" y="1292"/>
                  </a:lnTo>
                  <a:lnTo>
                    <a:pt x="1524" y="1292"/>
                  </a:lnTo>
                  <a:lnTo>
                    <a:pt x="1508" y="1296"/>
                  </a:lnTo>
                  <a:lnTo>
                    <a:pt x="1493" y="1300"/>
                  </a:lnTo>
                  <a:lnTo>
                    <a:pt x="1467" y="1304"/>
                  </a:lnTo>
                  <a:lnTo>
                    <a:pt x="1467" y="1304"/>
                  </a:lnTo>
                  <a:lnTo>
                    <a:pt x="1456" y="1304"/>
                  </a:lnTo>
                  <a:lnTo>
                    <a:pt x="1446" y="1304"/>
                  </a:lnTo>
                  <a:lnTo>
                    <a:pt x="1438" y="1302"/>
                  </a:lnTo>
                  <a:lnTo>
                    <a:pt x="1434" y="1300"/>
                  </a:lnTo>
                  <a:lnTo>
                    <a:pt x="1432" y="1297"/>
                  </a:lnTo>
                  <a:lnTo>
                    <a:pt x="1432" y="1297"/>
                  </a:lnTo>
                  <a:lnTo>
                    <a:pt x="1429" y="1290"/>
                  </a:lnTo>
                  <a:lnTo>
                    <a:pt x="1429" y="1285"/>
                  </a:lnTo>
                  <a:lnTo>
                    <a:pt x="1429" y="1279"/>
                  </a:lnTo>
                  <a:lnTo>
                    <a:pt x="1432" y="1273"/>
                  </a:lnTo>
                  <a:lnTo>
                    <a:pt x="1436" y="1262"/>
                  </a:lnTo>
                  <a:lnTo>
                    <a:pt x="1441" y="1252"/>
                  </a:lnTo>
                  <a:lnTo>
                    <a:pt x="1441" y="1252"/>
                  </a:lnTo>
                  <a:lnTo>
                    <a:pt x="1442" y="1245"/>
                  </a:lnTo>
                  <a:lnTo>
                    <a:pt x="1442" y="1237"/>
                  </a:lnTo>
                  <a:lnTo>
                    <a:pt x="1441" y="1230"/>
                  </a:lnTo>
                  <a:lnTo>
                    <a:pt x="1439" y="1224"/>
                  </a:lnTo>
                  <a:lnTo>
                    <a:pt x="1436" y="1217"/>
                  </a:lnTo>
                  <a:lnTo>
                    <a:pt x="1432" y="1212"/>
                  </a:lnTo>
                  <a:lnTo>
                    <a:pt x="1428" y="1207"/>
                  </a:lnTo>
                  <a:lnTo>
                    <a:pt x="1421" y="1202"/>
                  </a:lnTo>
                  <a:lnTo>
                    <a:pt x="1421" y="1202"/>
                  </a:lnTo>
                  <a:lnTo>
                    <a:pt x="1420" y="1203"/>
                  </a:lnTo>
                  <a:lnTo>
                    <a:pt x="1418" y="1205"/>
                  </a:lnTo>
                  <a:lnTo>
                    <a:pt x="1418" y="1205"/>
                  </a:lnTo>
                  <a:lnTo>
                    <a:pt x="1415" y="1217"/>
                  </a:lnTo>
                  <a:lnTo>
                    <a:pt x="1411" y="1230"/>
                  </a:lnTo>
                  <a:lnTo>
                    <a:pt x="1407" y="1244"/>
                  </a:lnTo>
                  <a:lnTo>
                    <a:pt x="1400" y="1257"/>
                  </a:lnTo>
                  <a:lnTo>
                    <a:pt x="1393" y="1268"/>
                  </a:lnTo>
                  <a:lnTo>
                    <a:pt x="1385" y="1278"/>
                  </a:lnTo>
                  <a:lnTo>
                    <a:pt x="1375" y="1286"/>
                  </a:lnTo>
                  <a:lnTo>
                    <a:pt x="1363" y="1293"/>
                  </a:lnTo>
                  <a:lnTo>
                    <a:pt x="1363" y="1293"/>
                  </a:lnTo>
                  <a:lnTo>
                    <a:pt x="1358" y="1306"/>
                  </a:lnTo>
                  <a:lnTo>
                    <a:pt x="1358" y="1311"/>
                  </a:lnTo>
                  <a:lnTo>
                    <a:pt x="1358" y="1320"/>
                  </a:lnTo>
                  <a:lnTo>
                    <a:pt x="1358" y="1320"/>
                  </a:lnTo>
                  <a:lnTo>
                    <a:pt x="1358" y="1321"/>
                  </a:lnTo>
                  <a:lnTo>
                    <a:pt x="1355" y="1324"/>
                  </a:lnTo>
                  <a:lnTo>
                    <a:pt x="1354" y="1325"/>
                  </a:lnTo>
                  <a:lnTo>
                    <a:pt x="1354" y="1328"/>
                  </a:lnTo>
                  <a:lnTo>
                    <a:pt x="1354" y="1328"/>
                  </a:lnTo>
                  <a:lnTo>
                    <a:pt x="1355" y="1346"/>
                  </a:lnTo>
                  <a:lnTo>
                    <a:pt x="1358" y="1363"/>
                  </a:lnTo>
                  <a:lnTo>
                    <a:pt x="1361" y="1372"/>
                  </a:lnTo>
                  <a:lnTo>
                    <a:pt x="1363" y="1379"/>
                  </a:lnTo>
                  <a:lnTo>
                    <a:pt x="1368" y="1386"/>
                  </a:lnTo>
                  <a:lnTo>
                    <a:pt x="1372" y="1391"/>
                  </a:lnTo>
                  <a:lnTo>
                    <a:pt x="1372" y="1391"/>
                  </a:lnTo>
                  <a:lnTo>
                    <a:pt x="1375" y="1393"/>
                  </a:lnTo>
                  <a:lnTo>
                    <a:pt x="1379" y="1394"/>
                  </a:lnTo>
                  <a:lnTo>
                    <a:pt x="1382" y="1396"/>
                  </a:lnTo>
                  <a:lnTo>
                    <a:pt x="1385" y="1398"/>
                  </a:lnTo>
                  <a:lnTo>
                    <a:pt x="1385" y="1398"/>
                  </a:lnTo>
                  <a:lnTo>
                    <a:pt x="1387" y="1403"/>
                  </a:lnTo>
                  <a:lnTo>
                    <a:pt x="1390" y="1407"/>
                  </a:lnTo>
                  <a:lnTo>
                    <a:pt x="1393" y="1411"/>
                  </a:lnTo>
                  <a:lnTo>
                    <a:pt x="1396" y="1414"/>
                  </a:lnTo>
                  <a:lnTo>
                    <a:pt x="1396" y="1414"/>
                  </a:lnTo>
                  <a:lnTo>
                    <a:pt x="1406" y="1419"/>
                  </a:lnTo>
                  <a:lnTo>
                    <a:pt x="1415" y="1424"/>
                  </a:lnTo>
                  <a:lnTo>
                    <a:pt x="1428" y="1425"/>
                  </a:lnTo>
                  <a:lnTo>
                    <a:pt x="1439" y="1426"/>
                  </a:lnTo>
                  <a:lnTo>
                    <a:pt x="1463" y="1428"/>
                  </a:lnTo>
                  <a:lnTo>
                    <a:pt x="1476" y="1428"/>
                  </a:lnTo>
                  <a:lnTo>
                    <a:pt x="1486" y="1429"/>
                  </a:lnTo>
                  <a:lnTo>
                    <a:pt x="1486" y="1429"/>
                  </a:lnTo>
                  <a:lnTo>
                    <a:pt x="1493" y="1433"/>
                  </a:lnTo>
                  <a:lnTo>
                    <a:pt x="1498" y="1436"/>
                  </a:lnTo>
                  <a:lnTo>
                    <a:pt x="1514" y="1441"/>
                  </a:lnTo>
                  <a:lnTo>
                    <a:pt x="1528" y="1441"/>
                  </a:lnTo>
                  <a:lnTo>
                    <a:pt x="1535" y="1441"/>
                  </a:lnTo>
                  <a:lnTo>
                    <a:pt x="1540" y="1439"/>
                  </a:lnTo>
                  <a:lnTo>
                    <a:pt x="1540" y="1439"/>
                  </a:lnTo>
                  <a:lnTo>
                    <a:pt x="1533" y="1433"/>
                  </a:lnTo>
                  <a:lnTo>
                    <a:pt x="1524" y="1428"/>
                  </a:lnTo>
                  <a:lnTo>
                    <a:pt x="1515" y="1422"/>
                  </a:lnTo>
                  <a:lnTo>
                    <a:pt x="1511" y="1418"/>
                  </a:lnTo>
                  <a:lnTo>
                    <a:pt x="1507" y="1414"/>
                  </a:lnTo>
                  <a:lnTo>
                    <a:pt x="1507" y="1414"/>
                  </a:lnTo>
                  <a:lnTo>
                    <a:pt x="1531" y="1408"/>
                  </a:lnTo>
                  <a:lnTo>
                    <a:pt x="1554" y="1400"/>
                  </a:lnTo>
                  <a:lnTo>
                    <a:pt x="1564" y="1396"/>
                  </a:lnTo>
                  <a:lnTo>
                    <a:pt x="1574" y="1390"/>
                  </a:lnTo>
                  <a:lnTo>
                    <a:pt x="1581" y="1383"/>
                  </a:lnTo>
                  <a:lnTo>
                    <a:pt x="1585" y="1376"/>
                  </a:lnTo>
                  <a:lnTo>
                    <a:pt x="1585" y="1376"/>
                  </a:lnTo>
                  <a:lnTo>
                    <a:pt x="1585" y="1377"/>
                  </a:lnTo>
                  <a:lnTo>
                    <a:pt x="1584" y="1379"/>
                  </a:lnTo>
                  <a:lnTo>
                    <a:pt x="1584" y="1379"/>
                  </a:lnTo>
                  <a:lnTo>
                    <a:pt x="1566" y="1386"/>
                  </a:lnTo>
                  <a:lnTo>
                    <a:pt x="1554" y="1390"/>
                  </a:lnTo>
                  <a:lnTo>
                    <a:pt x="1543" y="1393"/>
                  </a:lnTo>
                  <a:lnTo>
                    <a:pt x="1532" y="1393"/>
                  </a:lnTo>
                  <a:lnTo>
                    <a:pt x="1521" y="1393"/>
                  </a:lnTo>
                  <a:lnTo>
                    <a:pt x="1517" y="1390"/>
                  </a:lnTo>
                  <a:lnTo>
                    <a:pt x="1512" y="1389"/>
                  </a:lnTo>
                  <a:lnTo>
                    <a:pt x="1509" y="1384"/>
                  </a:lnTo>
                  <a:lnTo>
                    <a:pt x="1507" y="1380"/>
                  </a:lnTo>
                  <a:lnTo>
                    <a:pt x="1507" y="1380"/>
                  </a:lnTo>
                  <a:close/>
                  <a:moveTo>
                    <a:pt x="1396" y="1230"/>
                  </a:moveTo>
                  <a:lnTo>
                    <a:pt x="1396" y="1230"/>
                  </a:lnTo>
                  <a:lnTo>
                    <a:pt x="1393" y="1229"/>
                  </a:lnTo>
                  <a:lnTo>
                    <a:pt x="1393" y="1226"/>
                  </a:lnTo>
                  <a:lnTo>
                    <a:pt x="1394" y="1220"/>
                  </a:lnTo>
                  <a:lnTo>
                    <a:pt x="1394" y="1214"/>
                  </a:lnTo>
                  <a:lnTo>
                    <a:pt x="1393" y="1213"/>
                  </a:lnTo>
                  <a:lnTo>
                    <a:pt x="1392" y="1213"/>
                  </a:lnTo>
                  <a:lnTo>
                    <a:pt x="1392" y="1213"/>
                  </a:lnTo>
                  <a:lnTo>
                    <a:pt x="1390" y="1219"/>
                  </a:lnTo>
                  <a:lnTo>
                    <a:pt x="1390" y="1224"/>
                  </a:lnTo>
                  <a:lnTo>
                    <a:pt x="1392" y="1230"/>
                  </a:lnTo>
                  <a:lnTo>
                    <a:pt x="1393" y="1230"/>
                  </a:lnTo>
                  <a:lnTo>
                    <a:pt x="1396" y="1230"/>
                  </a:lnTo>
                  <a:lnTo>
                    <a:pt x="1396" y="1230"/>
                  </a:lnTo>
                  <a:close/>
                  <a:moveTo>
                    <a:pt x="1376" y="1265"/>
                  </a:moveTo>
                  <a:lnTo>
                    <a:pt x="1376" y="1265"/>
                  </a:lnTo>
                  <a:lnTo>
                    <a:pt x="1378" y="1261"/>
                  </a:lnTo>
                  <a:lnTo>
                    <a:pt x="1380" y="1258"/>
                  </a:lnTo>
                  <a:lnTo>
                    <a:pt x="1383" y="1255"/>
                  </a:lnTo>
                  <a:lnTo>
                    <a:pt x="1386" y="1251"/>
                  </a:lnTo>
                  <a:lnTo>
                    <a:pt x="1386" y="1251"/>
                  </a:lnTo>
                  <a:lnTo>
                    <a:pt x="1383" y="1251"/>
                  </a:lnTo>
                  <a:lnTo>
                    <a:pt x="1382" y="1250"/>
                  </a:lnTo>
                  <a:lnTo>
                    <a:pt x="1380" y="1244"/>
                  </a:lnTo>
                  <a:lnTo>
                    <a:pt x="1380" y="1240"/>
                  </a:lnTo>
                  <a:lnTo>
                    <a:pt x="1379" y="1238"/>
                  </a:lnTo>
                  <a:lnTo>
                    <a:pt x="1376" y="1237"/>
                  </a:lnTo>
                  <a:lnTo>
                    <a:pt x="1376" y="1237"/>
                  </a:lnTo>
                  <a:lnTo>
                    <a:pt x="1376" y="1244"/>
                  </a:lnTo>
                  <a:lnTo>
                    <a:pt x="1375" y="1251"/>
                  </a:lnTo>
                  <a:lnTo>
                    <a:pt x="1375" y="1258"/>
                  </a:lnTo>
                  <a:lnTo>
                    <a:pt x="1376" y="1265"/>
                  </a:lnTo>
                  <a:lnTo>
                    <a:pt x="1376" y="1265"/>
                  </a:lnTo>
                  <a:close/>
                  <a:moveTo>
                    <a:pt x="2116" y="1337"/>
                  </a:moveTo>
                  <a:lnTo>
                    <a:pt x="2116" y="1337"/>
                  </a:lnTo>
                  <a:lnTo>
                    <a:pt x="2113" y="1334"/>
                  </a:lnTo>
                  <a:lnTo>
                    <a:pt x="2110" y="1334"/>
                  </a:lnTo>
                  <a:lnTo>
                    <a:pt x="2106" y="1334"/>
                  </a:lnTo>
                  <a:lnTo>
                    <a:pt x="2103" y="1335"/>
                  </a:lnTo>
                  <a:lnTo>
                    <a:pt x="2095" y="1337"/>
                  </a:lnTo>
                  <a:lnTo>
                    <a:pt x="2088" y="1338"/>
                  </a:lnTo>
                  <a:lnTo>
                    <a:pt x="2088" y="1338"/>
                  </a:lnTo>
                  <a:lnTo>
                    <a:pt x="2085" y="1358"/>
                  </a:lnTo>
                  <a:lnTo>
                    <a:pt x="2081" y="1376"/>
                  </a:lnTo>
                  <a:lnTo>
                    <a:pt x="2078" y="1396"/>
                  </a:lnTo>
                  <a:lnTo>
                    <a:pt x="2075" y="1414"/>
                  </a:lnTo>
                  <a:lnTo>
                    <a:pt x="2075" y="1414"/>
                  </a:lnTo>
                  <a:lnTo>
                    <a:pt x="2091" y="1411"/>
                  </a:lnTo>
                  <a:lnTo>
                    <a:pt x="2108" y="1410"/>
                  </a:lnTo>
                  <a:lnTo>
                    <a:pt x="2127" y="1408"/>
                  </a:lnTo>
                  <a:lnTo>
                    <a:pt x="2147" y="1405"/>
                  </a:lnTo>
                  <a:lnTo>
                    <a:pt x="2165" y="1403"/>
                  </a:lnTo>
                  <a:lnTo>
                    <a:pt x="2173" y="1400"/>
                  </a:lnTo>
                  <a:lnTo>
                    <a:pt x="2181" y="1396"/>
                  </a:lnTo>
                  <a:lnTo>
                    <a:pt x="2188" y="1391"/>
                  </a:lnTo>
                  <a:lnTo>
                    <a:pt x="2193" y="1387"/>
                  </a:lnTo>
                  <a:lnTo>
                    <a:pt x="2197" y="1380"/>
                  </a:lnTo>
                  <a:lnTo>
                    <a:pt x="2200" y="1373"/>
                  </a:lnTo>
                  <a:lnTo>
                    <a:pt x="2200" y="1373"/>
                  </a:lnTo>
                  <a:lnTo>
                    <a:pt x="2203" y="1373"/>
                  </a:lnTo>
                  <a:lnTo>
                    <a:pt x="2204" y="1372"/>
                  </a:lnTo>
                  <a:lnTo>
                    <a:pt x="2204" y="1369"/>
                  </a:lnTo>
                  <a:lnTo>
                    <a:pt x="2207" y="1369"/>
                  </a:lnTo>
                  <a:lnTo>
                    <a:pt x="2207" y="1369"/>
                  </a:lnTo>
                  <a:lnTo>
                    <a:pt x="2207" y="1359"/>
                  </a:lnTo>
                  <a:lnTo>
                    <a:pt x="2207" y="1359"/>
                  </a:lnTo>
                  <a:lnTo>
                    <a:pt x="2209" y="1360"/>
                  </a:lnTo>
                  <a:lnTo>
                    <a:pt x="2210" y="1360"/>
                  </a:lnTo>
                  <a:lnTo>
                    <a:pt x="2211" y="1358"/>
                  </a:lnTo>
                  <a:lnTo>
                    <a:pt x="2213" y="1355"/>
                  </a:lnTo>
                  <a:lnTo>
                    <a:pt x="2214" y="1353"/>
                  </a:lnTo>
                  <a:lnTo>
                    <a:pt x="2216" y="1352"/>
                  </a:lnTo>
                  <a:lnTo>
                    <a:pt x="2216" y="1352"/>
                  </a:lnTo>
                  <a:lnTo>
                    <a:pt x="2216" y="1327"/>
                  </a:lnTo>
                  <a:lnTo>
                    <a:pt x="2216" y="1302"/>
                  </a:lnTo>
                  <a:lnTo>
                    <a:pt x="2214" y="1289"/>
                  </a:lnTo>
                  <a:lnTo>
                    <a:pt x="2211" y="1276"/>
                  </a:lnTo>
                  <a:lnTo>
                    <a:pt x="2209" y="1265"/>
                  </a:lnTo>
                  <a:lnTo>
                    <a:pt x="2203" y="1252"/>
                  </a:lnTo>
                  <a:lnTo>
                    <a:pt x="2203" y="1252"/>
                  </a:lnTo>
                  <a:lnTo>
                    <a:pt x="2197" y="1268"/>
                  </a:lnTo>
                  <a:lnTo>
                    <a:pt x="2190" y="1282"/>
                  </a:lnTo>
                  <a:lnTo>
                    <a:pt x="2181" y="1295"/>
                  </a:lnTo>
                  <a:lnTo>
                    <a:pt x="2171" y="1306"/>
                  </a:lnTo>
                  <a:lnTo>
                    <a:pt x="2158" y="1316"/>
                  </a:lnTo>
                  <a:lnTo>
                    <a:pt x="2145" y="1324"/>
                  </a:lnTo>
                  <a:lnTo>
                    <a:pt x="2131" y="1331"/>
                  </a:lnTo>
                  <a:lnTo>
                    <a:pt x="2116" y="1337"/>
                  </a:lnTo>
                  <a:lnTo>
                    <a:pt x="2116" y="1337"/>
                  </a:lnTo>
                  <a:close/>
                  <a:moveTo>
                    <a:pt x="254" y="1276"/>
                  </a:moveTo>
                  <a:lnTo>
                    <a:pt x="254" y="1276"/>
                  </a:lnTo>
                  <a:lnTo>
                    <a:pt x="252" y="1279"/>
                  </a:lnTo>
                  <a:lnTo>
                    <a:pt x="249" y="1280"/>
                  </a:lnTo>
                  <a:lnTo>
                    <a:pt x="242" y="1285"/>
                  </a:lnTo>
                  <a:lnTo>
                    <a:pt x="235" y="1289"/>
                  </a:lnTo>
                  <a:lnTo>
                    <a:pt x="232" y="1292"/>
                  </a:lnTo>
                  <a:lnTo>
                    <a:pt x="229" y="1295"/>
                  </a:lnTo>
                  <a:lnTo>
                    <a:pt x="229" y="1295"/>
                  </a:lnTo>
                  <a:lnTo>
                    <a:pt x="240" y="1299"/>
                  </a:lnTo>
                  <a:lnTo>
                    <a:pt x="252" y="1300"/>
                  </a:lnTo>
                  <a:lnTo>
                    <a:pt x="263" y="1303"/>
                  </a:lnTo>
                  <a:lnTo>
                    <a:pt x="274" y="1306"/>
                  </a:lnTo>
                  <a:lnTo>
                    <a:pt x="274" y="1306"/>
                  </a:lnTo>
                  <a:lnTo>
                    <a:pt x="264" y="1290"/>
                  </a:lnTo>
                  <a:lnTo>
                    <a:pt x="254" y="1276"/>
                  </a:lnTo>
                  <a:lnTo>
                    <a:pt x="254" y="1276"/>
                  </a:lnTo>
                  <a:close/>
                  <a:moveTo>
                    <a:pt x="1333" y="1408"/>
                  </a:moveTo>
                  <a:lnTo>
                    <a:pt x="1333" y="1408"/>
                  </a:lnTo>
                  <a:lnTo>
                    <a:pt x="1338" y="1408"/>
                  </a:lnTo>
                  <a:lnTo>
                    <a:pt x="1345" y="1408"/>
                  </a:lnTo>
                  <a:lnTo>
                    <a:pt x="1352" y="1408"/>
                  </a:lnTo>
                  <a:lnTo>
                    <a:pt x="1361" y="1407"/>
                  </a:lnTo>
                  <a:lnTo>
                    <a:pt x="1361" y="1407"/>
                  </a:lnTo>
                  <a:lnTo>
                    <a:pt x="1358" y="1400"/>
                  </a:lnTo>
                  <a:lnTo>
                    <a:pt x="1355" y="1393"/>
                  </a:lnTo>
                  <a:lnTo>
                    <a:pt x="1351" y="1387"/>
                  </a:lnTo>
                  <a:lnTo>
                    <a:pt x="1347" y="1383"/>
                  </a:lnTo>
                  <a:lnTo>
                    <a:pt x="1347" y="1383"/>
                  </a:lnTo>
                  <a:lnTo>
                    <a:pt x="1347" y="1380"/>
                  </a:lnTo>
                  <a:lnTo>
                    <a:pt x="1347" y="1377"/>
                  </a:lnTo>
                  <a:lnTo>
                    <a:pt x="1345" y="1370"/>
                  </a:lnTo>
                  <a:lnTo>
                    <a:pt x="1342" y="1362"/>
                  </a:lnTo>
                  <a:lnTo>
                    <a:pt x="1341" y="1355"/>
                  </a:lnTo>
                  <a:lnTo>
                    <a:pt x="1341" y="1355"/>
                  </a:lnTo>
                  <a:lnTo>
                    <a:pt x="1341" y="1342"/>
                  </a:lnTo>
                  <a:lnTo>
                    <a:pt x="1341" y="1330"/>
                  </a:lnTo>
                  <a:lnTo>
                    <a:pt x="1341" y="1318"/>
                  </a:lnTo>
                  <a:lnTo>
                    <a:pt x="1341" y="1313"/>
                  </a:lnTo>
                  <a:lnTo>
                    <a:pt x="1340" y="1307"/>
                  </a:lnTo>
                  <a:lnTo>
                    <a:pt x="1340" y="1307"/>
                  </a:lnTo>
                  <a:lnTo>
                    <a:pt x="1341" y="1306"/>
                  </a:lnTo>
                  <a:lnTo>
                    <a:pt x="1341" y="1303"/>
                  </a:lnTo>
                  <a:lnTo>
                    <a:pt x="1341" y="1302"/>
                  </a:lnTo>
                  <a:lnTo>
                    <a:pt x="1342" y="1299"/>
                  </a:lnTo>
                  <a:lnTo>
                    <a:pt x="1342" y="1299"/>
                  </a:lnTo>
                  <a:lnTo>
                    <a:pt x="1334" y="1297"/>
                  </a:lnTo>
                  <a:lnTo>
                    <a:pt x="1327" y="1297"/>
                  </a:lnTo>
                  <a:lnTo>
                    <a:pt x="1327" y="1297"/>
                  </a:lnTo>
                  <a:lnTo>
                    <a:pt x="1321" y="1310"/>
                  </a:lnTo>
                  <a:lnTo>
                    <a:pt x="1317" y="1325"/>
                  </a:lnTo>
                  <a:lnTo>
                    <a:pt x="1313" y="1341"/>
                  </a:lnTo>
                  <a:lnTo>
                    <a:pt x="1312" y="1356"/>
                  </a:lnTo>
                  <a:lnTo>
                    <a:pt x="1313" y="1372"/>
                  </a:lnTo>
                  <a:lnTo>
                    <a:pt x="1316" y="1386"/>
                  </a:lnTo>
                  <a:lnTo>
                    <a:pt x="1319" y="1391"/>
                  </a:lnTo>
                  <a:lnTo>
                    <a:pt x="1323" y="1398"/>
                  </a:lnTo>
                  <a:lnTo>
                    <a:pt x="1327" y="1404"/>
                  </a:lnTo>
                  <a:lnTo>
                    <a:pt x="1333" y="1408"/>
                  </a:lnTo>
                  <a:lnTo>
                    <a:pt x="1333" y="1408"/>
                  </a:lnTo>
                  <a:close/>
                  <a:moveTo>
                    <a:pt x="875" y="1328"/>
                  </a:moveTo>
                  <a:lnTo>
                    <a:pt x="875" y="1328"/>
                  </a:lnTo>
                  <a:lnTo>
                    <a:pt x="867" y="1325"/>
                  </a:lnTo>
                  <a:lnTo>
                    <a:pt x="858" y="1321"/>
                  </a:lnTo>
                  <a:lnTo>
                    <a:pt x="850" y="1317"/>
                  </a:lnTo>
                  <a:lnTo>
                    <a:pt x="845" y="1313"/>
                  </a:lnTo>
                  <a:lnTo>
                    <a:pt x="845" y="1313"/>
                  </a:lnTo>
                  <a:lnTo>
                    <a:pt x="847" y="1311"/>
                  </a:lnTo>
                  <a:lnTo>
                    <a:pt x="847" y="1309"/>
                  </a:lnTo>
                  <a:lnTo>
                    <a:pt x="847" y="1309"/>
                  </a:lnTo>
                  <a:lnTo>
                    <a:pt x="834" y="1311"/>
                  </a:lnTo>
                  <a:lnTo>
                    <a:pt x="820" y="1311"/>
                  </a:lnTo>
                  <a:lnTo>
                    <a:pt x="792" y="1311"/>
                  </a:lnTo>
                  <a:lnTo>
                    <a:pt x="764" y="1310"/>
                  </a:lnTo>
                  <a:lnTo>
                    <a:pt x="733" y="1309"/>
                  </a:lnTo>
                  <a:lnTo>
                    <a:pt x="733" y="1309"/>
                  </a:lnTo>
                  <a:lnTo>
                    <a:pt x="725" y="1310"/>
                  </a:lnTo>
                  <a:lnTo>
                    <a:pt x="716" y="1311"/>
                  </a:lnTo>
                  <a:lnTo>
                    <a:pt x="708" y="1313"/>
                  </a:lnTo>
                  <a:lnTo>
                    <a:pt x="699" y="1314"/>
                  </a:lnTo>
                  <a:lnTo>
                    <a:pt x="699" y="1314"/>
                  </a:lnTo>
                  <a:lnTo>
                    <a:pt x="692" y="1314"/>
                  </a:lnTo>
                  <a:lnTo>
                    <a:pt x="685" y="1313"/>
                  </a:lnTo>
                  <a:lnTo>
                    <a:pt x="671" y="1311"/>
                  </a:lnTo>
                  <a:lnTo>
                    <a:pt x="671" y="1311"/>
                  </a:lnTo>
                  <a:lnTo>
                    <a:pt x="632" y="1310"/>
                  </a:lnTo>
                  <a:lnTo>
                    <a:pt x="593" y="1311"/>
                  </a:lnTo>
                  <a:lnTo>
                    <a:pt x="511" y="1313"/>
                  </a:lnTo>
                  <a:lnTo>
                    <a:pt x="511" y="1313"/>
                  </a:lnTo>
                  <a:lnTo>
                    <a:pt x="475" y="1314"/>
                  </a:lnTo>
                  <a:lnTo>
                    <a:pt x="438" y="1314"/>
                  </a:lnTo>
                  <a:lnTo>
                    <a:pt x="438" y="1314"/>
                  </a:lnTo>
                  <a:lnTo>
                    <a:pt x="424" y="1313"/>
                  </a:lnTo>
                  <a:lnTo>
                    <a:pt x="410" y="1311"/>
                  </a:lnTo>
                  <a:lnTo>
                    <a:pt x="396" y="1311"/>
                  </a:lnTo>
                  <a:lnTo>
                    <a:pt x="382" y="1311"/>
                  </a:lnTo>
                  <a:lnTo>
                    <a:pt x="382" y="1311"/>
                  </a:lnTo>
                  <a:lnTo>
                    <a:pt x="364" y="1313"/>
                  </a:lnTo>
                  <a:lnTo>
                    <a:pt x="346" y="1316"/>
                  </a:lnTo>
                  <a:lnTo>
                    <a:pt x="327" y="1317"/>
                  </a:lnTo>
                  <a:lnTo>
                    <a:pt x="309" y="1320"/>
                  </a:lnTo>
                  <a:lnTo>
                    <a:pt x="309" y="1320"/>
                  </a:lnTo>
                  <a:lnTo>
                    <a:pt x="291" y="1320"/>
                  </a:lnTo>
                  <a:lnTo>
                    <a:pt x="273" y="1318"/>
                  </a:lnTo>
                  <a:lnTo>
                    <a:pt x="256" y="1318"/>
                  </a:lnTo>
                  <a:lnTo>
                    <a:pt x="247" y="1320"/>
                  </a:lnTo>
                  <a:lnTo>
                    <a:pt x="240" y="1323"/>
                  </a:lnTo>
                  <a:lnTo>
                    <a:pt x="240" y="1323"/>
                  </a:lnTo>
                  <a:lnTo>
                    <a:pt x="239" y="1321"/>
                  </a:lnTo>
                  <a:lnTo>
                    <a:pt x="238" y="1320"/>
                  </a:lnTo>
                  <a:lnTo>
                    <a:pt x="238" y="1316"/>
                  </a:lnTo>
                  <a:lnTo>
                    <a:pt x="238" y="1313"/>
                  </a:lnTo>
                  <a:lnTo>
                    <a:pt x="238" y="1311"/>
                  </a:lnTo>
                  <a:lnTo>
                    <a:pt x="235" y="1311"/>
                  </a:lnTo>
                  <a:lnTo>
                    <a:pt x="235" y="1311"/>
                  </a:lnTo>
                  <a:lnTo>
                    <a:pt x="232" y="1309"/>
                  </a:lnTo>
                  <a:lnTo>
                    <a:pt x="228" y="1307"/>
                  </a:lnTo>
                  <a:lnTo>
                    <a:pt x="218" y="1309"/>
                  </a:lnTo>
                  <a:lnTo>
                    <a:pt x="204" y="1311"/>
                  </a:lnTo>
                  <a:lnTo>
                    <a:pt x="204" y="1311"/>
                  </a:lnTo>
                  <a:lnTo>
                    <a:pt x="197" y="1318"/>
                  </a:lnTo>
                  <a:lnTo>
                    <a:pt x="193" y="1328"/>
                  </a:lnTo>
                  <a:lnTo>
                    <a:pt x="189" y="1338"/>
                  </a:lnTo>
                  <a:lnTo>
                    <a:pt x="187" y="1348"/>
                  </a:lnTo>
                  <a:lnTo>
                    <a:pt x="187" y="1358"/>
                  </a:lnTo>
                  <a:lnTo>
                    <a:pt x="190" y="1368"/>
                  </a:lnTo>
                  <a:lnTo>
                    <a:pt x="194" y="1376"/>
                  </a:lnTo>
                  <a:lnTo>
                    <a:pt x="200" y="1384"/>
                  </a:lnTo>
                  <a:lnTo>
                    <a:pt x="200" y="1384"/>
                  </a:lnTo>
                  <a:lnTo>
                    <a:pt x="204" y="1387"/>
                  </a:lnTo>
                  <a:lnTo>
                    <a:pt x="208" y="1390"/>
                  </a:lnTo>
                  <a:lnTo>
                    <a:pt x="214" y="1390"/>
                  </a:lnTo>
                  <a:lnTo>
                    <a:pt x="219" y="1390"/>
                  </a:lnTo>
                  <a:lnTo>
                    <a:pt x="232" y="1389"/>
                  </a:lnTo>
                  <a:lnTo>
                    <a:pt x="240" y="1387"/>
                  </a:lnTo>
                  <a:lnTo>
                    <a:pt x="240" y="1387"/>
                  </a:lnTo>
                  <a:lnTo>
                    <a:pt x="257" y="1391"/>
                  </a:lnTo>
                  <a:lnTo>
                    <a:pt x="274" y="1393"/>
                  </a:lnTo>
                  <a:lnTo>
                    <a:pt x="309" y="1396"/>
                  </a:lnTo>
                  <a:lnTo>
                    <a:pt x="381" y="1397"/>
                  </a:lnTo>
                  <a:lnTo>
                    <a:pt x="381" y="1397"/>
                  </a:lnTo>
                  <a:lnTo>
                    <a:pt x="403" y="1398"/>
                  </a:lnTo>
                  <a:lnTo>
                    <a:pt x="424" y="1400"/>
                  </a:lnTo>
                  <a:lnTo>
                    <a:pt x="466" y="1405"/>
                  </a:lnTo>
                  <a:lnTo>
                    <a:pt x="466" y="1405"/>
                  </a:lnTo>
                  <a:lnTo>
                    <a:pt x="497" y="1405"/>
                  </a:lnTo>
                  <a:lnTo>
                    <a:pt x="530" y="1404"/>
                  </a:lnTo>
                  <a:lnTo>
                    <a:pt x="562" y="1404"/>
                  </a:lnTo>
                  <a:lnTo>
                    <a:pt x="579" y="1404"/>
                  </a:lnTo>
                  <a:lnTo>
                    <a:pt x="596" y="1405"/>
                  </a:lnTo>
                  <a:lnTo>
                    <a:pt x="596" y="1405"/>
                  </a:lnTo>
                  <a:lnTo>
                    <a:pt x="657" y="1411"/>
                  </a:lnTo>
                  <a:lnTo>
                    <a:pt x="716" y="1412"/>
                  </a:lnTo>
                  <a:lnTo>
                    <a:pt x="774" y="1412"/>
                  </a:lnTo>
                  <a:lnTo>
                    <a:pt x="826" y="1411"/>
                  </a:lnTo>
                  <a:lnTo>
                    <a:pt x="826" y="1411"/>
                  </a:lnTo>
                  <a:lnTo>
                    <a:pt x="833" y="1412"/>
                  </a:lnTo>
                  <a:lnTo>
                    <a:pt x="840" y="1414"/>
                  </a:lnTo>
                  <a:lnTo>
                    <a:pt x="853" y="1415"/>
                  </a:lnTo>
                  <a:lnTo>
                    <a:pt x="865" y="1412"/>
                  </a:lnTo>
                  <a:lnTo>
                    <a:pt x="878" y="1411"/>
                  </a:lnTo>
                  <a:lnTo>
                    <a:pt x="878" y="1411"/>
                  </a:lnTo>
                  <a:lnTo>
                    <a:pt x="882" y="1389"/>
                  </a:lnTo>
                  <a:lnTo>
                    <a:pt x="885" y="1379"/>
                  </a:lnTo>
                  <a:lnTo>
                    <a:pt x="885" y="1368"/>
                  </a:lnTo>
                  <a:lnTo>
                    <a:pt x="885" y="1358"/>
                  </a:lnTo>
                  <a:lnTo>
                    <a:pt x="883" y="1348"/>
                  </a:lnTo>
                  <a:lnTo>
                    <a:pt x="881" y="1338"/>
                  </a:lnTo>
                  <a:lnTo>
                    <a:pt x="875" y="1328"/>
                  </a:lnTo>
                  <a:lnTo>
                    <a:pt x="875" y="1328"/>
                  </a:lnTo>
                  <a:close/>
                  <a:moveTo>
                    <a:pt x="179" y="1393"/>
                  </a:moveTo>
                  <a:lnTo>
                    <a:pt x="179" y="1393"/>
                  </a:lnTo>
                  <a:lnTo>
                    <a:pt x="172" y="1390"/>
                  </a:lnTo>
                  <a:lnTo>
                    <a:pt x="162" y="1390"/>
                  </a:lnTo>
                  <a:lnTo>
                    <a:pt x="141" y="1391"/>
                  </a:lnTo>
                  <a:lnTo>
                    <a:pt x="117" y="1393"/>
                  </a:lnTo>
                  <a:lnTo>
                    <a:pt x="93" y="1394"/>
                  </a:lnTo>
                  <a:lnTo>
                    <a:pt x="93" y="1394"/>
                  </a:lnTo>
                  <a:lnTo>
                    <a:pt x="75" y="1393"/>
                  </a:lnTo>
                  <a:lnTo>
                    <a:pt x="66" y="1393"/>
                  </a:lnTo>
                  <a:lnTo>
                    <a:pt x="61" y="1394"/>
                  </a:lnTo>
                  <a:lnTo>
                    <a:pt x="61" y="1394"/>
                  </a:lnTo>
                  <a:lnTo>
                    <a:pt x="57" y="1397"/>
                  </a:lnTo>
                  <a:lnTo>
                    <a:pt x="52" y="1400"/>
                  </a:lnTo>
                  <a:lnTo>
                    <a:pt x="47" y="1407"/>
                  </a:lnTo>
                  <a:lnTo>
                    <a:pt x="35" y="1422"/>
                  </a:lnTo>
                  <a:lnTo>
                    <a:pt x="35" y="1422"/>
                  </a:lnTo>
                  <a:lnTo>
                    <a:pt x="23" y="1438"/>
                  </a:lnTo>
                  <a:lnTo>
                    <a:pt x="17" y="1445"/>
                  </a:lnTo>
                  <a:lnTo>
                    <a:pt x="16" y="1449"/>
                  </a:lnTo>
                  <a:lnTo>
                    <a:pt x="14" y="1453"/>
                  </a:lnTo>
                  <a:lnTo>
                    <a:pt x="14" y="1453"/>
                  </a:lnTo>
                  <a:lnTo>
                    <a:pt x="14" y="1457"/>
                  </a:lnTo>
                  <a:lnTo>
                    <a:pt x="16" y="1462"/>
                  </a:lnTo>
                  <a:lnTo>
                    <a:pt x="20" y="1470"/>
                  </a:lnTo>
                  <a:lnTo>
                    <a:pt x="24" y="1477"/>
                  </a:lnTo>
                  <a:lnTo>
                    <a:pt x="28" y="1485"/>
                  </a:lnTo>
                  <a:lnTo>
                    <a:pt x="28" y="1485"/>
                  </a:lnTo>
                  <a:lnTo>
                    <a:pt x="54" y="1498"/>
                  </a:lnTo>
                  <a:lnTo>
                    <a:pt x="80" y="1508"/>
                  </a:lnTo>
                  <a:lnTo>
                    <a:pt x="108" y="1516"/>
                  </a:lnTo>
                  <a:lnTo>
                    <a:pt x="138" y="1522"/>
                  </a:lnTo>
                  <a:lnTo>
                    <a:pt x="169" y="1528"/>
                  </a:lnTo>
                  <a:lnTo>
                    <a:pt x="201" y="1532"/>
                  </a:lnTo>
                  <a:lnTo>
                    <a:pt x="267" y="1539"/>
                  </a:lnTo>
                  <a:lnTo>
                    <a:pt x="267" y="1539"/>
                  </a:lnTo>
                  <a:lnTo>
                    <a:pt x="325" y="1543"/>
                  </a:lnTo>
                  <a:lnTo>
                    <a:pt x="325" y="1543"/>
                  </a:lnTo>
                  <a:lnTo>
                    <a:pt x="363" y="1546"/>
                  </a:lnTo>
                  <a:lnTo>
                    <a:pt x="402" y="1547"/>
                  </a:lnTo>
                  <a:lnTo>
                    <a:pt x="479" y="1549"/>
                  </a:lnTo>
                  <a:lnTo>
                    <a:pt x="552" y="1549"/>
                  </a:lnTo>
                  <a:lnTo>
                    <a:pt x="618" y="1550"/>
                  </a:lnTo>
                  <a:lnTo>
                    <a:pt x="618" y="1550"/>
                  </a:lnTo>
                  <a:lnTo>
                    <a:pt x="649" y="1553"/>
                  </a:lnTo>
                  <a:lnTo>
                    <a:pt x="680" y="1557"/>
                  </a:lnTo>
                  <a:lnTo>
                    <a:pt x="743" y="1567"/>
                  </a:lnTo>
                  <a:lnTo>
                    <a:pt x="743" y="1567"/>
                  </a:lnTo>
                  <a:lnTo>
                    <a:pt x="768" y="1568"/>
                  </a:lnTo>
                  <a:lnTo>
                    <a:pt x="794" y="1568"/>
                  </a:lnTo>
                  <a:lnTo>
                    <a:pt x="820" y="1568"/>
                  </a:lnTo>
                  <a:lnTo>
                    <a:pt x="845" y="1570"/>
                  </a:lnTo>
                  <a:lnTo>
                    <a:pt x="845" y="1570"/>
                  </a:lnTo>
                  <a:lnTo>
                    <a:pt x="869" y="1572"/>
                  </a:lnTo>
                  <a:lnTo>
                    <a:pt x="892" y="1575"/>
                  </a:lnTo>
                  <a:lnTo>
                    <a:pt x="938" y="1580"/>
                  </a:lnTo>
                  <a:lnTo>
                    <a:pt x="938" y="1580"/>
                  </a:lnTo>
                  <a:lnTo>
                    <a:pt x="968" y="1582"/>
                  </a:lnTo>
                  <a:lnTo>
                    <a:pt x="999" y="1582"/>
                  </a:lnTo>
                  <a:lnTo>
                    <a:pt x="1028" y="1581"/>
                  </a:lnTo>
                  <a:lnTo>
                    <a:pt x="1057" y="1582"/>
                  </a:lnTo>
                  <a:lnTo>
                    <a:pt x="1057" y="1582"/>
                  </a:lnTo>
                  <a:lnTo>
                    <a:pt x="1168" y="1585"/>
                  </a:lnTo>
                  <a:lnTo>
                    <a:pt x="1276" y="1588"/>
                  </a:lnTo>
                  <a:lnTo>
                    <a:pt x="1387" y="1591"/>
                  </a:lnTo>
                  <a:lnTo>
                    <a:pt x="1444" y="1594"/>
                  </a:lnTo>
                  <a:lnTo>
                    <a:pt x="1500" y="1598"/>
                  </a:lnTo>
                  <a:lnTo>
                    <a:pt x="1500" y="1598"/>
                  </a:lnTo>
                  <a:lnTo>
                    <a:pt x="1533" y="1602"/>
                  </a:lnTo>
                  <a:lnTo>
                    <a:pt x="1550" y="1603"/>
                  </a:lnTo>
                  <a:lnTo>
                    <a:pt x="1567" y="1605"/>
                  </a:lnTo>
                  <a:lnTo>
                    <a:pt x="1567" y="1605"/>
                  </a:lnTo>
                  <a:lnTo>
                    <a:pt x="1591" y="1605"/>
                  </a:lnTo>
                  <a:lnTo>
                    <a:pt x="1616" y="1603"/>
                  </a:lnTo>
                  <a:lnTo>
                    <a:pt x="1641" y="1602"/>
                  </a:lnTo>
                  <a:lnTo>
                    <a:pt x="1668" y="1601"/>
                  </a:lnTo>
                  <a:lnTo>
                    <a:pt x="1668" y="1601"/>
                  </a:lnTo>
                  <a:lnTo>
                    <a:pt x="1689" y="1602"/>
                  </a:lnTo>
                  <a:lnTo>
                    <a:pt x="1712" y="1606"/>
                  </a:lnTo>
                  <a:lnTo>
                    <a:pt x="1733" y="1609"/>
                  </a:lnTo>
                  <a:lnTo>
                    <a:pt x="1754" y="1610"/>
                  </a:lnTo>
                  <a:lnTo>
                    <a:pt x="1754" y="1610"/>
                  </a:lnTo>
                  <a:lnTo>
                    <a:pt x="1790" y="1606"/>
                  </a:lnTo>
                  <a:lnTo>
                    <a:pt x="1827" y="1603"/>
                  </a:lnTo>
                  <a:lnTo>
                    <a:pt x="1901" y="1599"/>
                  </a:lnTo>
                  <a:lnTo>
                    <a:pt x="1976" y="1598"/>
                  </a:lnTo>
                  <a:lnTo>
                    <a:pt x="2050" y="1594"/>
                  </a:lnTo>
                  <a:lnTo>
                    <a:pt x="2050" y="1594"/>
                  </a:lnTo>
                  <a:lnTo>
                    <a:pt x="2082" y="1592"/>
                  </a:lnTo>
                  <a:lnTo>
                    <a:pt x="2115" y="1588"/>
                  </a:lnTo>
                  <a:lnTo>
                    <a:pt x="2145" y="1585"/>
                  </a:lnTo>
                  <a:lnTo>
                    <a:pt x="2178" y="1584"/>
                  </a:lnTo>
                  <a:lnTo>
                    <a:pt x="2178" y="1584"/>
                  </a:lnTo>
                  <a:lnTo>
                    <a:pt x="2202" y="1582"/>
                  </a:lnTo>
                  <a:lnTo>
                    <a:pt x="2225" y="1581"/>
                  </a:lnTo>
                  <a:lnTo>
                    <a:pt x="2272" y="1572"/>
                  </a:lnTo>
                  <a:lnTo>
                    <a:pt x="2272" y="1572"/>
                  </a:lnTo>
                  <a:lnTo>
                    <a:pt x="2298" y="1570"/>
                  </a:lnTo>
                  <a:lnTo>
                    <a:pt x="2325" y="1565"/>
                  </a:lnTo>
                  <a:lnTo>
                    <a:pt x="2353" y="1564"/>
                  </a:lnTo>
                  <a:lnTo>
                    <a:pt x="2380" y="1563"/>
                  </a:lnTo>
                  <a:lnTo>
                    <a:pt x="2380" y="1563"/>
                  </a:lnTo>
                  <a:lnTo>
                    <a:pt x="2419" y="1563"/>
                  </a:lnTo>
                  <a:lnTo>
                    <a:pt x="2440" y="1563"/>
                  </a:lnTo>
                  <a:lnTo>
                    <a:pt x="2461" y="1561"/>
                  </a:lnTo>
                  <a:lnTo>
                    <a:pt x="2482" y="1558"/>
                  </a:lnTo>
                  <a:lnTo>
                    <a:pt x="2501" y="1553"/>
                  </a:lnTo>
                  <a:lnTo>
                    <a:pt x="2509" y="1550"/>
                  </a:lnTo>
                  <a:lnTo>
                    <a:pt x="2516" y="1546"/>
                  </a:lnTo>
                  <a:lnTo>
                    <a:pt x="2523" y="1542"/>
                  </a:lnTo>
                  <a:lnTo>
                    <a:pt x="2529" y="1536"/>
                  </a:lnTo>
                  <a:lnTo>
                    <a:pt x="2529" y="1536"/>
                  </a:lnTo>
                  <a:lnTo>
                    <a:pt x="2526" y="1512"/>
                  </a:lnTo>
                  <a:lnTo>
                    <a:pt x="2524" y="1498"/>
                  </a:lnTo>
                  <a:lnTo>
                    <a:pt x="2526" y="1483"/>
                  </a:lnTo>
                  <a:lnTo>
                    <a:pt x="2526" y="1483"/>
                  </a:lnTo>
                  <a:lnTo>
                    <a:pt x="2520" y="1474"/>
                  </a:lnTo>
                  <a:lnTo>
                    <a:pt x="2515" y="1467"/>
                  </a:lnTo>
                  <a:lnTo>
                    <a:pt x="2508" y="1462"/>
                  </a:lnTo>
                  <a:lnTo>
                    <a:pt x="2501" y="1457"/>
                  </a:lnTo>
                  <a:lnTo>
                    <a:pt x="2492" y="1453"/>
                  </a:lnTo>
                  <a:lnTo>
                    <a:pt x="2484" y="1450"/>
                  </a:lnTo>
                  <a:lnTo>
                    <a:pt x="2465" y="1446"/>
                  </a:lnTo>
                  <a:lnTo>
                    <a:pt x="2444" y="1445"/>
                  </a:lnTo>
                  <a:lnTo>
                    <a:pt x="2423" y="1443"/>
                  </a:lnTo>
                  <a:lnTo>
                    <a:pt x="2377" y="1442"/>
                  </a:lnTo>
                  <a:lnTo>
                    <a:pt x="2377" y="1442"/>
                  </a:lnTo>
                  <a:lnTo>
                    <a:pt x="2348" y="1439"/>
                  </a:lnTo>
                  <a:lnTo>
                    <a:pt x="2319" y="1436"/>
                  </a:lnTo>
                  <a:lnTo>
                    <a:pt x="2293" y="1433"/>
                  </a:lnTo>
                  <a:lnTo>
                    <a:pt x="2280" y="1435"/>
                  </a:lnTo>
                  <a:lnTo>
                    <a:pt x="2270" y="1436"/>
                  </a:lnTo>
                  <a:lnTo>
                    <a:pt x="2270" y="1436"/>
                  </a:lnTo>
                  <a:lnTo>
                    <a:pt x="2255" y="1433"/>
                  </a:lnTo>
                  <a:lnTo>
                    <a:pt x="2239" y="1431"/>
                  </a:lnTo>
                  <a:lnTo>
                    <a:pt x="2224" y="1431"/>
                  </a:lnTo>
                  <a:lnTo>
                    <a:pt x="2207" y="1431"/>
                  </a:lnTo>
                  <a:lnTo>
                    <a:pt x="2150" y="1432"/>
                  </a:lnTo>
                  <a:lnTo>
                    <a:pt x="2150" y="1432"/>
                  </a:lnTo>
                  <a:lnTo>
                    <a:pt x="2130" y="1429"/>
                  </a:lnTo>
                  <a:lnTo>
                    <a:pt x="2110" y="1428"/>
                  </a:lnTo>
                  <a:lnTo>
                    <a:pt x="2100" y="1426"/>
                  </a:lnTo>
                  <a:lnTo>
                    <a:pt x="2091" y="1426"/>
                  </a:lnTo>
                  <a:lnTo>
                    <a:pt x="2082" y="1428"/>
                  </a:lnTo>
                  <a:lnTo>
                    <a:pt x="2072" y="1432"/>
                  </a:lnTo>
                  <a:lnTo>
                    <a:pt x="2072" y="1432"/>
                  </a:lnTo>
                  <a:lnTo>
                    <a:pt x="2072" y="1438"/>
                  </a:lnTo>
                  <a:lnTo>
                    <a:pt x="2072" y="1443"/>
                  </a:lnTo>
                  <a:lnTo>
                    <a:pt x="2071" y="1455"/>
                  </a:lnTo>
                  <a:lnTo>
                    <a:pt x="2071" y="1455"/>
                  </a:lnTo>
                  <a:lnTo>
                    <a:pt x="2070" y="1467"/>
                  </a:lnTo>
                  <a:lnTo>
                    <a:pt x="2070" y="1474"/>
                  </a:lnTo>
                  <a:lnTo>
                    <a:pt x="2067" y="1480"/>
                  </a:lnTo>
                  <a:lnTo>
                    <a:pt x="2067" y="1480"/>
                  </a:lnTo>
                  <a:lnTo>
                    <a:pt x="2064" y="1483"/>
                  </a:lnTo>
                  <a:lnTo>
                    <a:pt x="2058" y="1485"/>
                  </a:lnTo>
                  <a:lnTo>
                    <a:pt x="2044" y="1492"/>
                  </a:lnTo>
                  <a:lnTo>
                    <a:pt x="2016" y="1504"/>
                  </a:lnTo>
                  <a:lnTo>
                    <a:pt x="2016" y="1504"/>
                  </a:lnTo>
                  <a:lnTo>
                    <a:pt x="1999" y="1508"/>
                  </a:lnTo>
                  <a:lnTo>
                    <a:pt x="1983" y="1511"/>
                  </a:lnTo>
                  <a:lnTo>
                    <a:pt x="1955" y="1515"/>
                  </a:lnTo>
                  <a:lnTo>
                    <a:pt x="1955" y="1515"/>
                  </a:lnTo>
                  <a:lnTo>
                    <a:pt x="1924" y="1525"/>
                  </a:lnTo>
                  <a:lnTo>
                    <a:pt x="1893" y="1533"/>
                  </a:lnTo>
                  <a:lnTo>
                    <a:pt x="1865" y="1542"/>
                  </a:lnTo>
                  <a:lnTo>
                    <a:pt x="1837" y="1549"/>
                  </a:lnTo>
                  <a:lnTo>
                    <a:pt x="1837" y="1549"/>
                  </a:lnTo>
                  <a:lnTo>
                    <a:pt x="1828" y="1556"/>
                  </a:lnTo>
                  <a:lnTo>
                    <a:pt x="1820" y="1563"/>
                  </a:lnTo>
                  <a:lnTo>
                    <a:pt x="1810" y="1568"/>
                  </a:lnTo>
                  <a:lnTo>
                    <a:pt x="1799" y="1572"/>
                  </a:lnTo>
                  <a:lnTo>
                    <a:pt x="1787" y="1575"/>
                  </a:lnTo>
                  <a:lnTo>
                    <a:pt x="1776" y="1577"/>
                  </a:lnTo>
                  <a:lnTo>
                    <a:pt x="1766" y="1577"/>
                  </a:lnTo>
                  <a:lnTo>
                    <a:pt x="1755" y="1572"/>
                  </a:lnTo>
                  <a:lnTo>
                    <a:pt x="1755" y="1572"/>
                  </a:lnTo>
                  <a:lnTo>
                    <a:pt x="1751" y="1571"/>
                  </a:lnTo>
                  <a:lnTo>
                    <a:pt x="1747" y="1567"/>
                  </a:lnTo>
                  <a:lnTo>
                    <a:pt x="1740" y="1558"/>
                  </a:lnTo>
                  <a:lnTo>
                    <a:pt x="1734" y="1551"/>
                  </a:lnTo>
                  <a:lnTo>
                    <a:pt x="1730" y="1547"/>
                  </a:lnTo>
                  <a:lnTo>
                    <a:pt x="1726" y="1546"/>
                  </a:lnTo>
                  <a:lnTo>
                    <a:pt x="1726" y="1546"/>
                  </a:lnTo>
                  <a:lnTo>
                    <a:pt x="1720" y="1543"/>
                  </a:lnTo>
                  <a:lnTo>
                    <a:pt x="1714" y="1543"/>
                  </a:lnTo>
                  <a:lnTo>
                    <a:pt x="1699" y="1542"/>
                  </a:lnTo>
                  <a:lnTo>
                    <a:pt x="1668" y="1543"/>
                  </a:lnTo>
                  <a:lnTo>
                    <a:pt x="1668" y="1543"/>
                  </a:lnTo>
                  <a:lnTo>
                    <a:pt x="1640" y="1546"/>
                  </a:lnTo>
                  <a:lnTo>
                    <a:pt x="1613" y="1547"/>
                  </a:lnTo>
                  <a:lnTo>
                    <a:pt x="1613" y="1547"/>
                  </a:lnTo>
                  <a:lnTo>
                    <a:pt x="1574" y="1546"/>
                  </a:lnTo>
                  <a:lnTo>
                    <a:pt x="1536" y="1544"/>
                  </a:lnTo>
                  <a:lnTo>
                    <a:pt x="1501" y="1546"/>
                  </a:lnTo>
                  <a:lnTo>
                    <a:pt x="1484" y="1546"/>
                  </a:lnTo>
                  <a:lnTo>
                    <a:pt x="1467" y="1549"/>
                  </a:lnTo>
                  <a:lnTo>
                    <a:pt x="1467" y="1549"/>
                  </a:lnTo>
                  <a:lnTo>
                    <a:pt x="1462" y="1546"/>
                  </a:lnTo>
                  <a:lnTo>
                    <a:pt x="1456" y="1542"/>
                  </a:lnTo>
                  <a:lnTo>
                    <a:pt x="1448" y="1532"/>
                  </a:lnTo>
                  <a:lnTo>
                    <a:pt x="1441" y="1521"/>
                  </a:lnTo>
                  <a:lnTo>
                    <a:pt x="1435" y="1508"/>
                  </a:lnTo>
                  <a:lnTo>
                    <a:pt x="1427" y="1481"/>
                  </a:lnTo>
                  <a:lnTo>
                    <a:pt x="1421" y="1467"/>
                  </a:lnTo>
                  <a:lnTo>
                    <a:pt x="1417" y="1455"/>
                  </a:lnTo>
                  <a:lnTo>
                    <a:pt x="1417" y="1455"/>
                  </a:lnTo>
                  <a:lnTo>
                    <a:pt x="1393" y="1455"/>
                  </a:lnTo>
                  <a:lnTo>
                    <a:pt x="1369" y="1452"/>
                  </a:lnTo>
                  <a:lnTo>
                    <a:pt x="1347" y="1448"/>
                  </a:lnTo>
                  <a:lnTo>
                    <a:pt x="1323" y="1446"/>
                  </a:lnTo>
                  <a:lnTo>
                    <a:pt x="1323" y="1446"/>
                  </a:lnTo>
                  <a:lnTo>
                    <a:pt x="1295" y="1443"/>
                  </a:lnTo>
                  <a:lnTo>
                    <a:pt x="1267" y="1443"/>
                  </a:lnTo>
                  <a:lnTo>
                    <a:pt x="1237" y="1443"/>
                  </a:lnTo>
                  <a:lnTo>
                    <a:pt x="1209" y="1442"/>
                  </a:lnTo>
                  <a:lnTo>
                    <a:pt x="1209" y="1442"/>
                  </a:lnTo>
                  <a:lnTo>
                    <a:pt x="1201" y="1441"/>
                  </a:lnTo>
                  <a:lnTo>
                    <a:pt x="1191" y="1439"/>
                  </a:lnTo>
                  <a:lnTo>
                    <a:pt x="1182" y="1436"/>
                  </a:lnTo>
                  <a:lnTo>
                    <a:pt x="1173" y="1435"/>
                  </a:lnTo>
                  <a:lnTo>
                    <a:pt x="1173" y="1435"/>
                  </a:lnTo>
                  <a:lnTo>
                    <a:pt x="1032" y="1421"/>
                  </a:lnTo>
                  <a:lnTo>
                    <a:pt x="962" y="1415"/>
                  </a:lnTo>
                  <a:lnTo>
                    <a:pt x="893" y="1411"/>
                  </a:lnTo>
                  <a:lnTo>
                    <a:pt x="893" y="1411"/>
                  </a:lnTo>
                  <a:lnTo>
                    <a:pt x="886" y="1417"/>
                  </a:lnTo>
                  <a:lnTo>
                    <a:pt x="881" y="1424"/>
                  </a:lnTo>
                  <a:lnTo>
                    <a:pt x="875" y="1429"/>
                  </a:lnTo>
                  <a:lnTo>
                    <a:pt x="867" y="1435"/>
                  </a:lnTo>
                  <a:lnTo>
                    <a:pt x="867" y="1435"/>
                  </a:lnTo>
                  <a:lnTo>
                    <a:pt x="871" y="1446"/>
                  </a:lnTo>
                  <a:lnTo>
                    <a:pt x="872" y="1457"/>
                  </a:lnTo>
                  <a:lnTo>
                    <a:pt x="872" y="1470"/>
                  </a:lnTo>
                  <a:lnTo>
                    <a:pt x="871" y="1481"/>
                  </a:lnTo>
                  <a:lnTo>
                    <a:pt x="867" y="1502"/>
                  </a:lnTo>
                  <a:lnTo>
                    <a:pt x="861" y="1521"/>
                  </a:lnTo>
                  <a:lnTo>
                    <a:pt x="861" y="1521"/>
                  </a:lnTo>
                  <a:lnTo>
                    <a:pt x="850" y="1523"/>
                  </a:lnTo>
                  <a:lnTo>
                    <a:pt x="838" y="1526"/>
                  </a:lnTo>
                  <a:lnTo>
                    <a:pt x="816" y="1526"/>
                  </a:lnTo>
                  <a:lnTo>
                    <a:pt x="794" y="1526"/>
                  </a:lnTo>
                  <a:lnTo>
                    <a:pt x="771" y="1525"/>
                  </a:lnTo>
                  <a:lnTo>
                    <a:pt x="771" y="1525"/>
                  </a:lnTo>
                  <a:lnTo>
                    <a:pt x="757" y="1525"/>
                  </a:lnTo>
                  <a:lnTo>
                    <a:pt x="746" y="1526"/>
                  </a:lnTo>
                  <a:lnTo>
                    <a:pt x="746" y="1526"/>
                  </a:lnTo>
                  <a:lnTo>
                    <a:pt x="723" y="1523"/>
                  </a:lnTo>
                  <a:lnTo>
                    <a:pt x="699" y="1521"/>
                  </a:lnTo>
                  <a:lnTo>
                    <a:pt x="676" y="1516"/>
                  </a:lnTo>
                  <a:lnTo>
                    <a:pt x="653" y="1515"/>
                  </a:lnTo>
                  <a:lnTo>
                    <a:pt x="653" y="1515"/>
                  </a:lnTo>
                  <a:lnTo>
                    <a:pt x="586" y="1514"/>
                  </a:lnTo>
                  <a:lnTo>
                    <a:pt x="518" y="1509"/>
                  </a:lnTo>
                  <a:lnTo>
                    <a:pt x="451" y="1504"/>
                  </a:lnTo>
                  <a:lnTo>
                    <a:pt x="385" y="1499"/>
                  </a:lnTo>
                  <a:lnTo>
                    <a:pt x="385" y="1499"/>
                  </a:lnTo>
                  <a:lnTo>
                    <a:pt x="370" y="1499"/>
                  </a:lnTo>
                  <a:lnTo>
                    <a:pt x="370" y="1499"/>
                  </a:lnTo>
                  <a:lnTo>
                    <a:pt x="332" y="1502"/>
                  </a:lnTo>
                  <a:lnTo>
                    <a:pt x="295" y="1507"/>
                  </a:lnTo>
                  <a:lnTo>
                    <a:pt x="259" y="1511"/>
                  </a:lnTo>
                  <a:lnTo>
                    <a:pt x="242" y="1512"/>
                  </a:lnTo>
                  <a:lnTo>
                    <a:pt x="225" y="1512"/>
                  </a:lnTo>
                  <a:lnTo>
                    <a:pt x="225" y="1512"/>
                  </a:lnTo>
                  <a:lnTo>
                    <a:pt x="215" y="1502"/>
                  </a:lnTo>
                  <a:lnTo>
                    <a:pt x="207" y="1490"/>
                  </a:lnTo>
                  <a:lnTo>
                    <a:pt x="198" y="1477"/>
                  </a:lnTo>
                  <a:lnTo>
                    <a:pt x="193" y="1463"/>
                  </a:lnTo>
                  <a:lnTo>
                    <a:pt x="189" y="1448"/>
                  </a:lnTo>
                  <a:lnTo>
                    <a:pt x="189" y="1441"/>
                  </a:lnTo>
                  <a:lnTo>
                    <a:pt x="189" y="1433"/>
                  </a:lnTo>
                  <a:lnTo>
                    <a:pt x="190" y="1426"/>
                  </a:lnTo>
                  <a:lnTo>
                    <a:pt x="193" y="1419"/>
                  </a:lnTo>
                  <a:lnTo>
                    <a:pt x="196" y="1412"/>
                  </a:lnTo>
                  <a:lnTo>
                    <a:pt x="200" y="1407"/>
                  </a:lnTo>
                  <a:lnTo>
                    <a:pt x="200" y="1407"/>
                  </a:lnTo>
                  <a:lnTo>
                    <a:pt x="197" y="1408"/>
                  </a:lnTo>
                  <a:lnTo>
                    <a:pt x="194" y="1408"/>
                  </a:lnTo>
                  <a:lnTo>
                    <a:pt x="191" y="1405"/>
                  </a:lnTo>
                  <a:lnTo>
                    <a:pt x="190" y="1404"/>
                  </a:lnTo>
                  <a:lnTo>
                    <a:pt x="184" y="1397"/>
                  </a:lnTo>
                  <a:lnTo>
                    <a:pt x="183" y="1396"/>
                  </a:lnTo>
                  <a:lnTo>
                    <a:pt x="179" y="1393"/>
                  </a:lnTo>
                  <a:lnTo>
                    <a:pt x="179" y="1393"/>
                  </a:lnTo>
                  <a:close/>
                  <a:moveTo>
                    <a:pt x="204" y="1453"/>
                  </a:moveTo>
                  <a:lnTo>
                    <a:pt x="204" y="1453"/>
                  </a:lnTo>
                  <a:lnTo>
                    <a:pt x="208" y="1462"/>
                  </a:lnTo>
                  <a:lnTo>
                    <a:pt x="215" y="1474"/>
                  </a:lnTo>
                  <a:lnTo>
                    <a:pt x="224" y="1484"/>
                  </a:lnTo>
                  <a:lnTo>
                    <a:pt x="229" y="1491"/>
                  </a:lnTo>
                  <a:lnTo>
                    <a:pt x="229" y="1491"/>
                  </a:lnTo>
                  <a:lnTo>
                    <a:pt x="235" y="1492"/>
                  </a:lnTo>
                  <a:lnTo>
                    <a:pt x="240" y="1494"/>
                  </a:lnTo>
                  <a:lnTo>
                    <a:pt x="254" y="1495"/>
                  </a:lnTo>
                  <a:lnTo>
                    <a:pt x="284" y="1494"/>
                  </a:lnTo>
                  <a:lnTo>
                    <a:pt x="284" y="1494"/>
                  </a:lnTo>
                  <a:lnTo>
                    <a:pt x="308" y="1492"/>
                  </a:lnTo>
                  <a:lnTo>
                    <a:pt x="330" y="1490"/>
                  </a:lnTo>
                  <a:lnTo>
                    <a:pt x="353" y="1487"/>
                  </a:lnTo>
                  <a:lnTo>
                    <a:pt x="377" y="1485"/>
                  </a:lnTo>
                  <a:lnTo>
                    <a:pt x="377" y="1485"/>
                  </a:lnTo>
                  <a:lnTo>
                    <a:pt x="400" y="1487"/>
                  </a:lnTo>
                  <a:lnTo>
                    <a:pt x="424" y="1488"/>
                  </a:lnTo>
                  <a:lnTo>
                    <a:pt x="472" y="1492"/>
                  </a:lnTo>
                  <a:lnTo>
                    <a:pt x="523" y="1498"/>
                  </a:lnTo>
                  <a:lnTo>
                    <a:pt x="573" y="1504"/>
                  </a:lnTo>
                  <a:lnTo>
                    <a:pt x="573" y="1504"/>
                  </a:lnTo>
                  <a:lnTo>
                    <a:pt x="597" y="1504"/>
                  </a:lnTo>
                  <a:lnTo>
                    <a:pt x="619" y="1504"/>
                  </a:lnTo>
                  <a:lnTo>
                    <a:pt x="643" y="1502"/>
                  </a:lnTo>
                  <a:lnTo>
                    <a:pt x="666" y="1504"/>
                  </a:lnTo>
                  <a:lnTo>
                    <a:pt x="666" y="1504"/>
                  </a:lnTo>
                  <a:lnTo>
                    <a:pt x="712" y="1508"/>
                  </a:lnTo>
                  <a:lnTo>
                    <a:pt x="758" y="1512"/>
                  </a:lnTo>
                  <a:lnTo>
                    <a:pt x="780" y="1514"/>
                  </a:lnTo>
                  <a:lnTo>
                    <a:pt x="802" y="1514"/>
                  </a:lnTo>
                  <a:lnTo>
                    <a:pt x="823" y="1511"/>
                  </a:lnTo>
                  <a:lnTo>
                    <a:pt x="844" y="1507"/>
                  </a:lnTo>
                  <a:lnTo>
                    <a:pt x="844" y="1507"/>
                  </a:lnTo>
                  <a:lnTo>
                    <a:pt x="848" y="1501"/>
                  </a:lnTo>
                  <a:lnTo>
                    <a:pt x="851" y="1494"/>
                  </a:lnTo>
                  <a:lnTo>
                    <a:pt x="857" y="1478"/>
                  </a:lnTo>
                  <a:lnTo>
                    <a:pt x="858" y="1470"/>
                  </a:lnTo>
                  <a:lnTo>
                    <a:pt x="858" y="1463"/>
                  </a:lnTo>
                  <a:lnTo>
                    <a:pt x="857" y="1456"/>
                  </a:lnTo>
                  <a:lnTo>
                    <a:pt x="854" y="1450"/>
                  </a:lnTo>
                  <a:lnTo>
                    <a:pt x="854" y="1450"/>
                  </a:lnTo>
                  <a:lnTo>
                    <a:pt x="853" y="1448"/>
                  </a:lnTo>
                  <a:lnTo>
                    <a:pt x="848" y="1445"/>
                  </a:lnTo>
                  <a:lnTo>
                    <a:pt x="840" y="1441"/>
                  </a:lnTo>
                  <a:lnTo>
                    <a:pt x="840" y="1441"/>
                  </a:lnTo>
                  <a:lnTo>
                    <a:pt x="824" y="1428"/>
                  </a:lnTo>
                  <a:lnTo>
                    <a:pt x="824" y="1428"/>
                  </a:lnTo>
                  <a:lnTo>
                    <a:pt x="801" y="1426"/>
                  </a:lnTo>
                  <a:lnTo>
                    <a:pt x="777" y="1425"/>
                  </a:lnTo>
                  <a:lnTo>
                    <a:pt x="728" y="1426"/>
                  </a:lnTo>
                  <a:lnTo>
                    <a:pt x="677" y="1426"/>
                  </a:lnTo>
                  <a:lnTo>
                    <a:pt x="652" y="1426"/>
                  </a:lnTo>
                  <a:lnTo>
                    <a:pt x="626" y="1425"/>
                  </a:lnTo>
                  <a:lnTo>
                    <a:pt x="626" y="1425"/>
                  </a:lnTo>
                  <a:lnTo>
                    <a:pt x="619" y="1424"/>
                  </a:lnTo>
                  <a:lnTo>
                    <a:pt x="611" y="1421"/>
                  </a:lnTo>
                  <a:lnTo>
                    <a:pt x="603" y="1419"/>
                  </a:lnTo>
                  <a:lnTo>
                    <a:pt x="594" y="1418"/>
                  </a:lnTo>
                  <a:lnTo>
                    <a:pt x="594" y="1418"/>
                  </a:lnTo>
                  <a:lnTo>
                    <a:pt x="575" y="1417"/>
                  </a:lnTo>
                  <a:lnTo>
                    <a:pt x="556" y="1417"/>
                  </a:lnTo>
                  <a:lnTo>
                    <a:pt x="518" y="1419"/>
                  </a:lnTo>
                  <a:lnTo>
                    <a:pt x="518" y="1419"/>
                  </a:lnTo>
                  <a:lnTo>
                    <a:pt x="502" y="1419"/>
                  </a:lnTo>
                  <a:lnTo>
                    <a:pt x="485" y="1418"/>
                  </a:lnTo>
                  <a:lnTo>
                    <a:pt x="450" y="1415"/>
                  </a:lnTo>
                  <a:lnTo>
                    <a:pt x="415" y="1411"/>
                  </a:lnTo>
                  <a:lnTo>
                    <a:pt x="396" y="1410"/>
                  </a:lnTo>
                  <a:lnTo>
                    <a:pt x="378" y="1408"/>
                  </a:lnTo>
                  <a:lnTo>
                    <a:pt x="378" y="1408"/>
                  </a:lnTo>
                  <a:lnTo>
                    <a:pt x="302" y="1408"/>
                  </a:lnTo>
                  <a:lnTo>
                    <a:pt x="224" y="1405"/>
                  </a:lnTo>
                  <a:lnTo>
                    <a:pt x="224" y="1405"/>
                  </a:lnTo>
                  <a:lnTo>
                    <a:pt x="215" y="1415"/>
                  </a:lnTo>
                  <a:lnTo>
                    <a:pt x="208" y="1426"/>
                  </a:lnTo>
                  <a:lnTo>
                    <a:pt x="205" y="1432"/>
                  </a:lnTo>
                  <a:lnTo>
                    <a:pt x="204" y="1438"/>
                  </a:lnTo>
                  <a:lnTo>
                    <a:pt x="203" y="1445"/>
                  </a:lnTo>
                  <a:lnTo>
                    <a:pt x="204" y="1453"/>
                  </a:lnTo>
                  <a:lnTo>
                    <a:pt x="204" y="1453"/>
                  </a:lnTo>
                  <a:close/>
                  <a:moveTo>
                    <a:pt x="1410" y="1439"/>
                  </a:moveTo>
                  <a:lnTo>
                    <a:pt x="1410" y="1439"/>
                  </a:lnTo>
                  <a:lnTo>
                    <a:pt x="1399" y="1433"/>
                  </a:lnTo>
                  <a:lnTo>
                    <a:pt x="1389" y="1428"/>
                  </a:lnTo>
                  <a:lnTo>
                    <a:pt x="1372" y="1414"/>
                  </a:lnTo>
                  <a:lnTo>
                    <a:pt x="1372" y="1414"/>
                  </a:lnTo>
                  <a:lnTo>
                    <a:pt x="1368" y="1418"/>
                  </a:lnTo>
                  <a:lnTo>
                    <a:pt x="1361" y="1421"/>
                  </a:lnTo>
                  <a:lnTo>
                    <a:pt x="1348" y="1424"/>
                  </a:lnTo>
                  <a:lnTo>
                    <a:pt x="1334" y="1426"/>
                  </a:lnTo>
                  <a:lnTo>
                    <a:pt x="1327" y="1428"/>
                  </a:lnTo>
                  <a:lnTo>
                    <a:pt x="1321" y="1432"/>
                  </a:lnTo>
                  <a:lnTo>
                    <a:pt x="1321" y="1432"/>
                  </a:lnTo>
                  <a:lnTo>
                    <a:pt x="1366" y="1436"/>
                  </a:lnTo>
                  <a:lnTo>
                    <a:pt x="1387" y="1438"/>
                  </a:lnTo>
                  <a:lnTo>
                    <a:pt x="1410" y="1439"/>
                  </a:lnTo>
                  <a:lnTo>
                    <a:pt x="1410" y="1439"/>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cs typeface="+mn-ea"/>
                <a:sym typeface="+mn-lt"/>
              </a:endParaRPr>
            </a:p>
          </p:txBody>
        </p:sp>
      </p:grpSp>
      <p:sp>
        <p:nvSpPr>
          <p:cNvPr id="26" name="任意多边形 64"/>
          <p:cNvSpPr/>
          <p:nvPr/>
        </p:nvSpPr>
        <p:spPr>
          <a:xfrm>
            <a:off x="1282195" y="3576248"/>
            <a:ext cx="9784707" cy="638728"/>
          </a:xfrm>
          <a:custGeom>
            <a:avLst/>
            <a:gdLst>
              <a:gd name="connsiteX0" fmla="*/ 0 w 8505371"/>
              <a:gd name="connsiteY0" fmla="*/ 566124 h 638728"/>
              <a:gd name="connsiteX1" fmla="*/ 1436914 w 8505371"/>
              <a:gd name="connsiteY1" fmla="*/ 116181 h 638728"/>
              <a:gd name="connsiteX2" fmla="*/ 2931885 w 8505371"/>
              <a:gd name="connsiteY2" fmla="*/ 595153 h 638728"/>
              <a:gd name="connsiteX3" fmla="*/ 4601028 w 8505371"/>
              <a:gd name="connsiteY3" fmla="*/ 67 h 638728"/>
              <a:gd name="connsiteX4" fmla="*/ 6270171 w 8505371"/>
              <a:gd name="connsiteY4" fmla="*/ 638696 h 638728"/>
              <a:gd name="connsiteX5" fmla="*/ 7736114 w 8505371"/>
              <a:gd name="connsiteY5" fmla="*/ 29096 h 638728"/>
              <a:gd name="connsiteX6" fmla="*/ 8505371 w 8505371"/>
              <a:gd name="connsiteY6" fmla="*/ 217781 h 6387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505371" h="638728">
                <a:moveTo>
                  <a:pt x="0" y="566124"/>
                </a:moveTo>
                <a:cubicBezTo>
                  <a:pt x="474133" y="338733"/>
                  <a:pt x="948267" y="111343"/>
                  <a:pt x="1436914" y="116181"/>
                </a:cubicBezTo>
                <a:cubicBezTo>
                  <a:pt x="1925561" y="121019"/>
                  <a:pt x="2404533" y="614505"/>
                  <a:pt x="2931885" y="595153"/>
                </a:cubicBezTo>
                <a:cubicBezTo>
                  <a:pt x="3459237" y="575801"/>
                  <a:pt x="4044647" y="-7190"/>
                  <a:pt x="4601028" y="67"/>
                </a:cubicBezTo>
                <a:cubicBezTo>
                  <a:pt x="5157409" y="7324"/>
                  <a:pt x="5747657" y="633858"/>
                  <a:pt x="6270171" y="638696"/>
                </a:cubicBezTo>
                <a:cubicBezTo>
                  <a:pt x="6792685" y="643534"/>
                  <a:pt x="7363581" y="99248"/>
                  <a:pt x="7736114" y="29096"/>
                </a:cubicBezTo>
                <a:cubicBezTo>
                  <a:pt x="8108647" y="-41056"/>
                  <a:pt x="8362647" y="271000"/>
                  <a:pt x="8505371" y="217781"/>
                </a:cubicBezTo>
              </a:path>
            </a:pathLst>
          </a:custGeom>
          <a:noFill/>
          <a:ln w="34925" cap="flat" cmpd="sng" algn="ctr">
            <a:solidFill>
              <a:srgbClr val="FFFFFF"/>
            </a:solidFill>
            <a:prstDash val="solid"/>
            <a:miter lim="800000"/>
          </a:ln>
          <a:effectLst/>
        </p:spPr>
        <p:txBody>
          <a:bodyPr rtlCol="0" anchor="ctr"/>
          <a:lstStyle/>
          <a:p>
            <a:pPr algn="ctr" defTabSz="1219170">
              <a:defRPr/>
            </a:pPr>
            <a:endParaRPr lang="zh-CN" altLang="en-US" sz="2400" kern="0">
              <a:solidFill>
                <a:srgbClr val="2C2C2C"/>
              </a:solidFill>
              <a:cs typeface="+mn-ea"/>
              <a:sym typeface="+mn-lt"/>
            </a:endParaRPr>
          </a:p>
        </p:txBody>
      </p:sp>
      <p:sp>
        <p:nvSpPr>
          <p:cNvPr id="27" name="Text Box 8"/>
          <p:cNvSpPr txBox="1">
            <a:spLocks noChangeArrowheads="1"/>
          </p:cNvSpPr>
          <p:nvPr/>
        </p:nvSpPr>
        <p:spPr bwMode="auto">
          <a:xfrm>
            <a:off x="1282194" y="4520457"/>
            <a:ext cx="2684220" cy="17543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defTabSz="1219170">
              <a:lnSpc>
                <a:spcPct val="150000"/>
              </a:lnSpc>
            </a:pPr>
            <a:r>
              <a:rPr lang="zh-CN" altLang="en-US" dirty="0">
                <a:solidFill>
                  <a:srgbClr val="FFFFFF"/>
                </a:solidFill>
                <a:cs typeface="+mn-ea"/>
                <a:sym typeface="+mn-lt"/>
              </a:rPr>
              <a:t>请输入文本请输入文本请输入文本请输入文本请输入文本请输入文本请输入文本请输入文本</a:t>
            </a:r>
          </a:p>
        </p:txBody>
      </p:sp>
      <p:sp>
        <p:nvSpPr>
          <p:cNvPr id="28" name="Text Box 8"/>
          <p:cNvSpPr txBox="1">
            <a:spLocks noChangeArrowheads="1"/>
          </p:cNvSpPr>
          <p:nvPr/>
        </p:nvSpPr>
        <p:spPr bwMode="auto">
          <a:xfrm>
            <a:off x="4556375" y="1562849"/>
            <a:ext cx="2684220" cy="17543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defTabSz="1219170">
              <a:lnSpc>
                <a:spcPct val="150000"/>
              </a:lnSpc>
            </a:pPr>
            <a:r>
              <a:rPr lang="zh-CN" altLang="en-US" dirty="0">
                <a:solidFill>
                  <a:srgbClr val="FFFFFF"/>
                </a:solidFill>
                <a:cs typeface="+mn-ea"/>
                <a:sym typeface="+mn-lt"/>
              </a:rPr>
              <a:t>请输入文本请输入文本请输入文本请输入文本请输入文本请输入文本请输入文本请输入文本</a:t>
            </a:r>
          </a:p>
        </p:txBody>
      </p:sp>
      <p:sp>
        <p:nvSpPr>
          <p:cNvPr id="29" name="Text Box 8"/>
          <p:cNvSpPr txBox="1">
            <a:spLocks noChangeArrowheads="1"/>
          </p:cNvSpPr>
          <p:nvPr/>
        </p:nvSpPr>
        <p:spPr bwMode="auto">
          <a:xfrm>
            <a:off x="8537825" y="4496675"/>
            <a:ext cx="2684220" cy="17543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defTabSz="1219170">
              <a:lnSpc>
                <a:spcPct val="150000"/>
              </a:lnSpc>
            </a:pPr>
            <a:r>
              <a:rPr lang="zh-CN" altLang="en-US" dirty="0">
                <a:solidFill>
                  <a:srgbClr val="FFFFFF"/>
                </a:solidFill>
                <a:cs typeface="+mn-ea"/>
                <a:sym typeface="+mn-lt"/>
              </a:rPr>
              <a:t>请输入文本请输入文本请输入文本请输入文本请输入文本请输入文本请输入文本请输入文本</a:t>
            </a:r>
          </a:p>
        </p:txBody>
      </p:sp>
      <p:pic>
        <p:nvPicPr>
          <p:cNvPr id="30" name="Picture 3" descr="C:\Users\ABC\Desktop\GR-010 (2).png"/>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8340412" y="763645"/>
            <a:ext cx="939800" cy="508000"/>
          </a:xfrm>
          <a:prstGeom prst="rect">
            <a:avLst/>
          </a:prstGeom>
          <a:noFill/>
          <a:extLst>
            <a:ext uri="{909E8E84-426E-40DD-AFC4-6F175D3DCCD1}">
              <a14:hiddenFill xmlns:a14="http://schemas.microsoft.com/office/drawing/2010/main">
                <a:solidFill>
                  <a:srgbClr val="FFFFFF"/>
                </a:solidFill>
              </a14:hiddenFill>
            </a:ext>
          </a:extLst>
        </p:spPr>
      </p:pic>
      <p:pic>
        <p:nvPicPr>
          <p:cNvPr id="31" name="Picture 4" descr="C:\Users\ABC\Desktop\GR-010 (2).png"/>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3721323" y="911338"/>
            <a:ext cx="5088989" cy="314354"/>
          </a:xfrm>
          <a:prstGeom prst="rect">
            <a:avLst/>
          </a:prstGeom>
          <a:noFill/>
          <a:extLst>
            <a:ext uri="{909E8E84-426E-40DD-AFC4-6F175D3DCCD1}">
              <a14:hiddenFill xmlns:a14="http://schemas.microsoft.com/office/drawing/2010/main">
                <a:solidFill>
                  <a:srgbClr val="FFFFFF"/>
                </a:solidFill>
              </a14:hiddenFill>
            </a:ext>
          </a:extLst>
        </p:spPr>
      </p:pic>
      <p:sp>
        <p:nvSpPr>
          <p:cNvPr id="32" name="文本框 31"/>
          <p:cNvSpPr txBox="1"/>
          <p:nvPr/>
        </p:nvSpPr>
        <p:spPr>
          <a:xfrm>
            <a:off x="4513036" y="400459"/>
            <a:ext cx="4937151" cy="584775"/>
          </a:xfrm>
          <a:prstGeom prst="rect">
            <a:avLst/>
          </a:prstGeom>
          <a:noFill/>
          <a:effectLst/>
        </p:spPr>
        <p:txBody>
          <a:bodyPr wrap="square" rtlCol="0">
            <a:spAutoFit/>
          </a:bodyPr>
          <a:lstStyle/>
          <a:p>
            <a:r>
              <a:rPr lang="zh-CN" altLang="en-US" sz="3200" b="1" dirty="0">
                <a:solidFill>
                  <a:schemeClr val="accent1"/>
                </a:solidFill>
                <a:cs typeface="+mn-ea"/>
                <a:sym typeface="+mn-lt"/>
              </a:rPr>
              <a:t>您的大标题内容</a:t>
            </a:r>
          </a:p>
        </p:txBody>
      </p:sp>
    </p:spTree>
    <p:extLst>
      <p:ext uri="{BB962C8B-B14F-4D97-AF65-F5344CB8AC3E}">
        <p14:creationId xmlns:p14="http://schemas.microsoft.com/office/powerpoint/2010/main" val="3465784690"/>
      </p:ext>
    </p:extLst>
  </p:cSld>
  <p:clrMapOvr>
    <a:masterClrMapping/>
  </p:clrMapOvr>
  <mc:AlternateContent xmlns:mc="http://schemas.openxmlformats.org/markup-compatibility/2006" xmlns:p14="http://schemas.microsoft.com/office/powerpoint/2010/main">
    <mc:Choice Requires="p14">
      <p:transition spd="slow" p14:dur="2000" advClick="0" advTm="3000">
        <p:randomBar dir="vert"/>
      </p:transition>
    </mc:Choice>
    <mc:Fallback xmlns="">
      <p:transition spd="slow" advClick="0" advTm="3000">
        <p:randomBar dir="vert"/>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 name="Freeform 75"/>
          <p:cNvSpPr>
            <a:spLocks noEditPoints="1"/>
          </p:cNvSpPr>
          <p:nvPr/>
        </p:nvSpPr>
        <p:spPr bwMode="auto">
          <a:xfrm>
            <a:off x="6513269" y="2166004"/>
            <a:ext cx="1539875" cy="1528763"/>
          </a:xfrm>
          <a:custGeom>
            <a:avLst/>
            <a:gdLst>
              <a:gd name="T0" fmla="*/ 450 w 555"/>
              <a:gd name="T1" fmla="*/ 186 h 551"/>
              <a:gd name="T2" fmla="*/ 395 w 555"/>
              <a:gd name="T3" fmla="*/ 249 h 551"/>
              <a:gd name="T4" fmla="*/ 351 w 555"/>
              <a:gd name="T5" fmla="*/ 279 h 551"/>
              <a:gd name="T6" fmla="*/ 280 w 555"/>
              <a:gd name="T7" fmla="*/ 413 h 551"/>
              <a:gd name="T8" fmla="*/ 268 w 555"/>
              <a:gd name="T9" fmla="*/ 391 h 551"/>
              <a:gd name="T10" fmla="*/ 225 w 555"/>
              <a:gd name="T11" fmla="*/ 419 h 551"/>
              <a:gd name="T12" fmla="*/ 271 w 555"/>
              <a:gd name="T13" fmla="*/ 315 h 551"/>
              <a:gd name="T14" fmla="*/ 216 w 555"/>
              <a:gd name="T15" fmla="*/ 346 h 551"/>
              <a:gd name="T16" fmla="*/ 258 w 555"/>
              <a:gd name="T17" fmla="*/ 276 h 551"/>
              <a:gd name="T18" fmla="*/ 290 w 555"/>
              <a:gd name="T19" fmla="*/ 269 h 551"/>
              <a:gd name="T20" fmla="*/ 333 w 555"/>
              <a:gd name="T21" fmla="*/ 289 h 551"/>
              <a:gd name="T22" fmla="*/ 435 w 555"/>
              <a:gd name="T23" fmla="*/ 172 h 551"/>
              <a:gd name="T24" fmla="*/ 45 w 555"/>
              <a:gd name="T25" fmla="*/ 152 h 551"/>
              <a:gd name="T26" fmla="*/ 307 w 555"/>
              <a:gd name="T27" fmla="*/ 119 h 551"/>
              <a:gd name="T28" fmla="*/ 252 w 555"/>
              <a:gd name="T29" fmla="*/ 185 h 551"/>
              <a:gd name="T30" fmla="*/ 270 w 555"/>
              <a:gd name="T31" fmla="*/ 196 h 551"/>
              <a:gd name="T32" fmla="*/ 308 w 555"/>
              <a:gd name="T33" fmla="*/ 161 h 551"/>
              <a:gd name="T34" fmla="*/ 283 w 555"/>
              <a:gd name="T35" fmla="*/ 211 h 551"/>
              <a:gd name="T36" fmla="*/ 229 w 555"/>
              <a:gd name="T37" fmla="*/ 237 h 551"/>
              <a:gd name="T38" fmla="*/ 233 w 555"/>
              <a:gd name="T39" fmla="*/ 265 h 551"/>
              <a:gd name="T40" fmla="*/ 212 w 555"/>
              <a:gd name="T41" fmla="*/ 310 h 551"/>
              <a:gd name="T42" fmla="*/ 198 w 555"/>
              <a:gd name="T43" fmla="*/ 377 h 551"/>
              <a:gd name="T44" fmla="*/ 235 w 555"/>
              <a:gd name="T45" fmla="*/ 418 h 551"/>
              <a:gd name="T46" fmla="*/ 381 w 555"/>
              <a:gd name="T47" fmla="*/ 323 h 551"/>
              <a:gd name="T48" fmla="*/ 338 w 555"/>
              <a:gd name="T49" fmla="*/ 477 h 551"/>
              <a:gd name="T50" fmla="*/ 277 w 555"/>
              <a:gd name="T51" fmla="*/ 541 h 551"/>
              <a:gd name="T52" fmla="*/ 125 w 555"/>
              <a:gd name="T53" fmla="*/ 476 h 551"/>
              <a:gd name="T54" fmla="*/ 58 w 555"/>
              <a:gd name="T55" fmla="*/ 423 h 551"/>
              <a:gd name="T56" fmla="*/ 55 w 555"/>
              <a:gd name="T57" fmla="*/ 281 h 551"/>
              <a:gd name="T58" fmla="*/ 48 w 555"/>
              <a:gd name="T59" fmla="*/ 186 h 551"/>
              <a:gd name="T60" fmla="*/ 512 w 555"/>
              <a:gd name="T61" fmla="*/ 139 h 551"/>
              <a:gd name="T62" fmla="*/ 253 w 555"/>
              <a:gd name="T63" fmla="*/ 158 h 551"/>
              <a:gd name="T64" fmla="*/ 316 w 555"/>
              <a:gd name="T65" fmla="*/ 199 h 551"/>
              <a:gd name="T66" fmla="*/ 445 w 555"/>
              <a:gd name="T67" fmla="*/ 89 h 551"/>
              <a:gd name="T68" fmla="*/ 315 w 555"/>
              <a:gd name="T69" fmla="*/ 251 h 551"/>
              <a:gd name="T70" fmla="*/ 350 w 555"/>
              <a:gd name="T71" fmla="*/ 216 h 551"/>
              <a:gd name="T72" fmla="*/ 334 w 555"/>
              <a:gd name="T73" fmla="*/ 241 h 551"/>
              <a:gd name="T74" fmla="*/ 331 w 555"/>
              <a:gd name="T75" fmla="*/ 268 h 551"/>
              <a:gd name="T76" fmla="*/ 443 w 555"/>
              <a:gd name="T77" fmla="*/ 62 h 551"/>
              <a:gd name="T78" fmla="*/ 424 w 555"/>
              <a:gd name="T79" fmla="*/ 83 h 551"/>
              <a:gd name="T80" fmla="*/ 333 w 555"/>
              <a:gd name="T81" fmla="*/ 181 h 551"/>
              <a:gd name="T82" fmla="*/ 232 w 555"/>
              <a:gd name="T83" fmla="*/ 272 h 551"/>
              <a:gd name="T84" fmla="*/ 287 w 555"/>
              <a:gd name="T85" fmla="*/ 382 h 551"/>
              <a:gd name="T86" fmla="*/ 23 w 555"/>
              <a:gd name="T87" fmla="*/ 223 h 551"/>
              <a:gd name="T88" fmla="*/ 45 w 555"/>
              <a:gd name="T89" fmla="*/ 262 h 551"/>
              <a:gd name="T90" fmla="*/ 20 w 555"/>
              <a:gd name="T91" fmla="*/ 340 h 551"/>
              <a:gd name="T92" fmla="*/ 90 w 555"/>
              <a:gd name="T93" fmla="*/ 474 h 551"/>
              <a:gd name="T94" fmla="*/ 92 w 555"/>
              <a:gd name="T95" fmla="*/ 476 h 551"/>
              <a:gd name="T96" fmla="*/ 541 w 555"/>
              <a:gd name="T97" fmla="*/ 248 h 551"/>
              <a:gd name="T98" fmla="*/ 390 w 555"/>
              <a:gd name="T99" fmla="*/ 316 h 551"/>
              <a:gd name="T100" fmla="*/ 395 w 555"/>
              <a:gd name="T101" fmla="*/ 302 h 551"/>
              <a:gd name="T102" fmla="*/ 390 w 555"/>
              <a:gd name="T103" fmla="*/ 306 h 551"/>
              <a:gd name="T104" fmla="*/ 400 w 555"/>
              <a:gd name="T105" fmla="*/ 474 h 551"/>
              <a:gd name="T106" fmla="*/ 372 w 555"/>
              <a:gd name="T107" fmla="*/ 487 h 551"/>
              <a:gd name="T108" fmla="*/ 443 w 555"/>
              <a:gd name="T109" fmla="*/ 376 h 551"/>
              <a:gd name="T110" fmla="*/ 415 w 555"/>
              <a:gd name="T111" fmla="*/ 369 h 551"/>
              <a:gd name="T112" fmla="*/ 373 w 555"/>
              <a:gd name="T113" fmla="*/ 361 h 551"/>
              <a:gd name="T114" fmla="*/ 414 w 555"/>
              <a:gd name="T115" fmla="*/ 316 h 551"/>
              <a:gd name="T116" fmla="*/ 437 w 555"/>
              <a:gd name="T117" fmla="*/ 361 h 551"/>
              <a:gd name="T118" fmla="*/ 469 w 555"/>
              <a:gd name="T119" fmla="*/ 301 h 551"/>
              <a:gd name="T120" fmla="*/ 503 w 555"/>
              <a:gd name="T121" fmla="*/ 320 h 551"/>
              <a:gd name="T122" fmla="*/ 531 w 555"/>
              <a:gd name="T123" fmla="*/ 315 h 551"/>
              <a:gd name="T124" fmla="*/ 360 w 555"/>
              <a:gd name="T125" fmla="*/ 419 h 5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55" h="551">
                <a:moveTo>
                  <a:pt x="512" y="139"/>
                </a:moveTo>
                <a:cubicBezTo>
                  <a:pt x="511" y="137"/>
                  <a:pt x="508" y="140"/>
                  <a:pt x="509" y="142"/>
                </a:cubicBezTo>
                <a:cubicBezTo>
                  <a:pt x="514" y="151"/>
                  <a:pt x="519" y="160"/>
                  <a:pt x="523" y="169"/>
                </a:cubicBezTo>
                <a:cubicBezTo>
                  <a:pt x="522" y="170"/>
                  <a:pt x="522" y="170"/>
                  <a:pt x="522" y="170"/>
                </a:cubicBezTo>
                <a:cubicBezTo>
                  <a:pt x="497" y="194"/>
                  <a:pt x="472" y="216"/>
                  <a:pt x="446" y="238"/>
                </a:cubicBezTo>
                <a:cubicBezTo>
                  <a:pt x="434" y="248"/>
                  <a:pt x="422" y="258"/>
                  <a:pt x="410" y="268"/>
                </a:cubicBezTo>
                <a:cubicBezTo>
                  <a:pt x="402" y="274"/>
                  <a:pt x="367" y="310"/>
                  <a:pt x="392" y="279"/>
                </a:cubicBezTo>
                <a:cubicBezTo>
                  <a:pt x="411" y="254"/>
                  <a:pt x="436" y="234"/>
                  <a:pt x="460" y="213"/>
                </a:cubicBezTo>
                <a:cubicBezTo>
                  <a:pt x="467" y="206"/>
                  <a:pt x="475" y="200"/>
                  <a:pt x="482" y="192"/>
                </a:cubicBezTo>
                <a:cubicBezTo>
                  <a:pt x="491" y="185"/>
                  <a:pt x="500" y="176"/>
                  <a:pt x="508" y="167"/>
                </a:cubicBezTo>
                <a:cubicBezTo>
                  <a:pt x="509" y="167"/>
                  <a:pt x="510" y="166"/>
                  <a:pt x="510" y="165"/>
                </a:cubicBezTo>
                <a:cubicBezTo>
                  <a:pt x="511" y="163"/>
                  <a:pt x="513" y="161"/>
                  <a:pt x="514" y="159"/>
                </a:cubicBezTo>
                <a:cubicBezTo>
                  <a:pt x="515" y="158"/>
                  <a:pt x="513" y="156"/>
                  <a:pt x="512" y="157"/>
                </a:cubicBezTo>
                <a:cubicBezTo>
                  <a:pt x="474" y="184"/>
                  <a:pt x="440" y="215"/>
                  <a:pt x="405" y="245"/>
                </a:cubicBezTo>
                <a:cubicBezTo>
                  <a:pt x="441" y="214"/>
                  <a:pt x="473" y="179"/>
                  <a:pt x="509" y="148"/>
                </a:cubicBezTo>
                <a:cubicBezTo>
                  <a:pt x="510" y="147"/>
                  <a:pt x="509" y="145"/>
                  <a:pt x="507" y="146"/>
                </a:cubicBezTo>
                <a:cubicBezTo>
                  <a:pt x="487" y="158"/>
                  <a:pt x="468" y="172"/>
                  <a:pt x="450" y="186"/>
                </a:cubicBezTo>
                <a:cubicBezTo>
                  <a:pt x="466" y="171"/>
                  <a:pt x="480" y="155"/>
                  <a:pt x="494" y="138"/>
                </a:cubicBezTo>
                <a:cubicBezTo>
                  <a:pt x="495" y="136"/>
                  <a:pt x="494" y="135"/>
                  <a:pt x="492" y="136"/>
                </a:cubicBezTo>
                <a:cubicBezTo>
                  <a:pt x="453" y="170"/>
                  <a:pt x="405" y="196"/>
                  <a:pt x="377" y="241"/>
                </a:cubicBezTo>
                <a:cubicBezTo>
                  <a:pt x="377" y="242"/>
                  <a:pt x="378" y="243"/>
                  <a:pt x="379" y="242"/>
                </a:cubicBezTo>
                <a:cubicBezTo>
                  <a:pt x="403" y="203"/>
                  <a:pt x="441" y="180"/>
                  <a:pt x="476" y="152"/>
                </a:cubicBezTo>
                <a:cubicBezTo>
                  <a:pt x="480" y="149"/>
                  <a:pt x="485" y="144"/>
                  <a:pt x="486" y="143"/>
                </a:cubicBezTo>
                <a:cubicBezTo>
                  <a:pt x="486" y="144"/>
                  <a:pt x="484" y="146"/>
                  <a:pt x="480" y="150"/>
                </a:cubicBezTo>
                <a:cubicBezTo>
                  <a:pt x="471" y="160"/>
                  <a:pt x="463" y="170"/>
                  <a:pt x="454" y="179"/>
                </a:cubicBezTo>
                <a:cubicBezTo>
                  <a:pt x="443" y="190"/>
                  <a:pt x="432" y="200"/>
                  <a:pt x="421" y="211"/>
                </a:cubicBezTo>
                <a:cubicBezTo>
                  <a:pt x="408" y="222"/>
                  <a:pt x="395" y="234"/>
                  <a:pt x="383" y="246"/>
                </a:cubicBezTo>
                <a:cubicBezTo>
                  <a:pt x="381" y="248"/>
                  <a:pt x="383" y="250"/>
                  <a:pt x="385" y="249"/>
                </a:cubicBezTo>
                <a:cubicBezTo>
                  <a:pt x="396" y="238"/>
                  <a:pt x="408" y="228"/>
                  <a:pt x="419" y="217"/>
                </a:cubicBezTo>
                <a:cubicBezTo>
                  <a:pt x="423" y="214"/>
                  <a:pt x="427" y="210"/>
                  <a:pt x="431" y="207"/>
                </a:cubicBezTo>
                <a:cubicBezTo>
                  <a:pt x="451" y="189"/>
                  <a:pt x="472" y="173"/>
                  <a:pt x="494" y="158"/>
                </a:cubicBezTo>
                <a:cubicBezTo>
                  <a:pt x="513" y="145"/>
                  <a:pt x="489" y="161"/>
                  <a:pt x="486" y="165"/>
                </a:cubicBezTo>
                <a:cubicBezTo>
                  <a:pt x="476" y="173"/>
                  <a:pt x="467" y="182"/>
                  <a:pt x="458" y="191"/>
                </a:cubicBezTo>
                <a:cubicBezTo>
                  <a:pt x="437" y="211"/>
                  <a:pt x="417" y="230"/>
                  <a:pt x="395" y="249"/>
                </a:cubicBezTo>
                <a:cubicBezTo>
                  <a:pt x="394" y="250"/>
                  <a:pt x="396" y="252"/>
                  <a:pt x="397" y="251"/>
                </a:cubicBezTo>
                <a:cubicBezTo>
                  <a:pt x="418" y="235"/>
                  <a:pt x="438" y="218"/>
                  <a:pt x="459" y="202"/>
                </a:cubicBezTo>
                <a:cubicBezTo>
                  <a:pt x="468" y="195"/>
                  <a:pt x="476" y="188"/>
                  <a:pt x="485" y="181"/>
                </a:cubicBezTo>
                <a:cubicBezTo>
                  <a:pt x="481" y="186"/>
                  <a:pt x="477" y="190"/>
                  <a:pt x="473" y="195"/>
                </a:cubicBezTo>
                <a:cubicBezTo>
                  <a:pt x="452" y="212"/>
                  <a:pt x="432" y="231"/>
                  <a:pt x="412" y="249"/>
                </a:cubicBezTo>
                <a:cubicBezTo>
                  <a:pt x="401" y="260"/>
                  <a:pt x="390" y="270"/>
                  <a:pt x="378" y="279"/>
                </a:cubicBezTo>
                <a:cubicBezTo>
                  <a:pt x="359" y="295"/>
                  <a:pt x="388" y="268"/>
                  <a:pt x="392" y="265"/>
                </a:cubicBezTo>
                <a:cubicBezTo>
                  <a:pt x="393" y="263"/>
                  <a:pt x="391" y="261"/>
                  <a:pt x="390" y="262"/>
                </a:cubicBezTo>
                <a:cubicBezTo>
                  <a:pt x="383" y="266"/>
                  <a:pt x="377" y="270"/>
                  <a:pt x="371" y="275"/>
                </a:cubicBezTo>
                <a:cubicBezTo>
                  <a:pt x="358" y="285"/>
                  <a:pt x="380" y="263"/>
                  <a:pt x="383" y="260"/>
                </a:cubicBezTo>
                <a:cubicBezTo>
                  <a:pt x="384" y="259"/>
                  <a:pt x="382" y="256"/>
                  <a:pt x="381" y="258"/>
                </a:cubicBezTo>
                <a:cubicBezTo>
                  <a:pt x="372" y="264"/>
                  <a:pt x="346" y="289"/>
                  <a:pt x="367" y="262"/>
                </a:cubicBezTo>
                <a:cubicBezTo>
                  <a:pt x="368" y="261"/>
                  <a:pt x="366" y="259"/>
                  <a:pt x="364" y="260"/>
                </a:cubicBezTo>
                <a:cubicBezTo>
                  <a:pt x="359" y="265"/>
                  <a:pt x="355" y="269"/>
                  <a:pt x="351" y="274"/>
                </a:cubicBezTo>
                <a:cubicBezTo>
                  <a:pt x="349" y="275"/>
                  <a:pt x="352" y="278"/>
                  <a:pt x="353" y="276"/>
                </a:cubicBezTo>
                <a:cubicBezTo>
                  <a:pt x="353" y="275"/>
                  <a:pt x="354" y="275"/>
                  <a:pt x="354" y="274"/>
                </a:cubicBezTo>
                <a:cubicBezTo>
                  <a:pt x="353" y="276"/>
                  <a:pt x="352" y="277"/>
                  <a:pt x="351" y="279"/>
                </a:cubicBezTo>
                <a:cubicBezTo>
                  <a:pt x="351" y="280"/>
                  <a:pt x="352" y="282"/>
                  <a:pt x="354" y="281"/>
                </a:cubicBezTo>
                <a:cubicBezTo>
                  <a:pt x="360" y="277"/>
                  <a:pt x="363" y="275"/>
                  <a:pt x="369" y="270"/>
                </a:cubicBezTo>
                <a:cubicBezTo>
                  <a:pt x="386" y="257"/>
                  <a:pt x="362" y="279"/>
                  <a:pt x="359" y="284"/>
                </a:cubicBezTo>
                <a:cubicBezTo>
                  <a:pt x="358" y="285"/>
                  <a:pt x="359" y="288"/>
                  <a:pt x="361" y="287"/>
                </a:cubicBezTo>
                <a:cubicBezTo>
                  <a:pt x="369" y="281"/>
                  <a:pt x="376" y="274"/>
                  <a:pt x="385" y="269"/>
                </a:cubicBezTo>
                <a:cubicBezTo>
                  <a:pt x="377" y="274"/>
                  <a:pt x="370" y="283"/>
                  <a:pt x="364" y="291"/>
                </a:cubicBezTo>
                <a:cubicBezTo>
                  <a:pt x="363" y="293"/>
                  <a:pt x="365" y="295"/>
                  <a:pt x="367" y="293"/>
                </a:cubicBezTo>
                <a:cubicBezTo>
                  <a:pt x="379" y="283"/>
                  <a:pt x="391" y="273"/>
                  <a:pt x="403" y="262"/>
                </a:cubicBezTo>
                <a:cubicBezTo>
                  <a:pt x="392" y="273"/>
                  <a:pt x="383" y="284"/>
                  <a:pt x="374" y="297"/>
                </a:cubicBezTo>
                <a:cubicBezTo>
                  <a:pt x="373" y="299"/>
                  <a:pt x="375" y="300"/>
                  <a:pt x="377" y="299"/>
                </a:cubicBezTo>
                <a:cubicBezTo>
                  <a:pt x="401" y="279"/>
                  <a:pt x="425" y="260"/>
                  <a:pt x="449" y="239"/>
                </a:cubicBezTo>
                <a:cubicBezTo>
                  <a:pt x="439" y="249"/>
                  <a:pt x="429" y="259"/>
                  <a:pt x="418" y="268"/>
                </a:cubicBezTo>
                <a:cubicBezTo>
                  <a:pt x="402" y="281"/>
                  <a:pt x="383" y="295"/>
                  <a:pt x="371" y="312"/>
                </a:cubicBezTo>
                <a:cubicBezTo>
                  <a:pt x="370" y="311"/>
                  <a:pt x="368" y="310"/>
                  <a:pt x="367" y="312"/>
                </a:cubicBezTo>
                <a:cubicBezTo>
                  <a:pt x="344" y="344"/>
                  <a:pt x="316" y="373"/>
                  <a:pt x="294" y="406"/>
                </a:cubicBezTo>
                <a:cubicBezTo>
                  <a:pt x="288" y="412"/>
                  <a:pt x="282" y="419"/>
                  <a:pt x="276" y="425"/>
                </a:cubicBezTo>
                <a:cubicBezTo>
                  <a:pt x="261" y="441"/>
                  <a:pt x="277" y="417"/>
                  <a:pt x="280" y="413"/>
                </a:cubicBezTo>
                <a:cubicBezTo>
                  <a:pt x="288" y="399"/>
                  <a:pt x="298" y="387"/>
                  <a:pt x="309" y="375"/>
                </a:cubicBezTo>
                <a:cubicBezTo>
                  <a:pt x="322" y="359"/>
                  <a:pt x="337" y="344"/>
                  <a:pt x="350" y="327"/>
                </a:cubicBezTo>
                <a:cubicBezTo>
                  <a:pt x="351" y="326"/>
                  <a:pt x="348" y="324"/>
                  <a:pt x="347" y="325"/>
                </a:cubicBezTo>
                <a:cubicBezTo>
                  <a:pt x="311" y="361"/>
                  <a:pt x="284" y="403"/>
                  <a:pt x="248" y="439"/>
                </a:cubicBezTo>
                <a:cubicBezTo>
                  <a:pt x="252" y="435"/>
                  <a:pt x="255" y="428"/>
                  <a:pt x="258" y="422"/>
                </a:cubicBezTo>
                <a:cubicBezTo>
                  <a:pt x="269" y="410"/>
                  <a:pt x="280" y="397"/>
                  <a:pt x="291" y="383"/>
                </a:cubicBezTo>
                <a:cubicBezTo>
                  <a:pt x="297" y="376"/>
                  <a:pt x="302" y="369"/>
                  <a:pt x="307" y="362"/>
                </a:cubicBezTo>
                <a:cubicBezTo>
                  <a:pt x="313" y="355"/>
                  <a:pt x="318" y="348"/>
                  <a:pt x="323" y="342"/>
                </a:cubicBezTo>
                <a:cubicBezTo>
                  <a:pt x="324" y="341"/>
                  <a:pt x="324" y="340"/>
                  <a:pt x="325" y="339"/>
                </a:cubicBezTo>
                <a:cubicBezTo>
                  <a:pt x="328" y="336"/>
                  <a:pt x="331" y="332"/>
                  <a:pt x="334" y="329"/>
                </a:cubicBezTo>
                <a:cubicBezTo>
                  <a:pt x="335" y="327"/>
                  <a:pt x="333" y="324"/>
                  <a:pt x="331" y="326"/>
                </a:cubicBezTo>
                <a:cubicBezTo>
                  <a:pt x="329" y="329"/>
                  <a:pt x="326" y="333"/>
                  <a:pt x="323" y="336"/>
                </a:cubicBezTo>
                <a:cubicBezTo>
                  <a:pt x="323" y="337"/>
                  <a:pt x="322" y="337"/>
                  <a:pt x="322" y="338"/>
                </a:cubicBezTo>
                <a:cubicBezTo>
                  <a:pt x="299" y="366"/>
                  <a:pt x="271" y="391"/>
                  <a:pt x="253" y="422"/>
                </a:cubicBezTo>
                <a:cubicBezTo>
                  <a:pt x="250" y="426"/>
                  <a:pt x="246" y="429"/>
                  <a:pt x="243" y="432"/>
                </a:cubicBezTo>
                <a:cubicBezTo>
                  <a:pt x="240" y="435"/>
                  <a:pt x="242" y="429"/>
                  <a:pt x="245" y="423"/>
                </a:cubicBezTo>
                <a:cubicBezTo>
                  <a:pt x="253" y="413"/>
                  <a:pt x="261" y="402"/>
                  <a:pt x="268" y="391"/>
                </a:cubicBezTo>
                <a:cubicBezTo>
                  <a:pt x="283" y="371"/>
                  <a:pt x="300" y="353"/>
                  <a:pt x="315" y="333"/>
                </a:cubicBezTo>
                <a:cubicBezTo>
                  <a:pt x="315" y="333"/>
                  <a:pt x="315" y="333"/>
                  <a:pt x="315" y="333"/>
                </a:cubicBezTo>
                <a:cubicBezTo>
                  <a:pt x="315" y="333"/>
                  <a:pt x="315" y="333"/>
                  <a:pt x="315" y="333"/>
                </a:cubicBezTo>
                <a:cubicBezTo>
                  <a:pt x="316" y="331"/>
                  <a:pt x="318" y="329"/>
                  <a:pt x="319" y="327"/>
                </a:cubicBezTo>
                <a:cubicBezTo>
                  <a:pt x="320" y="325"/>
                  <a:pt x="317" y="324"/>
                  <a:pt x="316" y="325"/>
                </a:cubicBezTo>
                <a:cubicBezTo>
                  <a:pt x="294" y="356"/>
                  <a:pt x="261" y="382"/>
                  <a:pt x="244" y="416"/>
                </a:cubicBezTo>
                <a:cubicBezTo>
                  <a:pt x="239" y="422"/>
                  <a:pt x="234" y="427"/>
                  <a:pt x="233" y="431"/>
                </a:cubicBezTo>
                <a:cubicBezTo>
                  <a:pt x="235" y="424"/>
                  <a:pt x="238" y="416"/>
                  <a:pt x="241" y="409"/>
                </a:cubicBezTo>
                <a:cubicBezTo>
                  <a:pt x="248" y="401"/>
                  <a:pt x="254" y="392"/>
                  <a:pt x="260" y="383"/>
                </a:cubicBezTo>
                <a:cubicBezTo>
                  <a:pt x="264" y="378"/>
                  <a:pt x="268" y="373"/>
                  <a:pt x="272" y="367"/>
                </a:cubicBezTo>
                <a:cubicBezTo>
                  <a:pt x="284" y="353"/>
                  <a:pt x="297" y="339"/>
                  <a:pt x="308" y="325"/>
                </a:cubicBezTo>
                <a:cubicBezTo>
                  <a:pt x="309" y="323"/>
                  <a:pt x="306" y="321"/>
                  <a:pt x="305" y="323"/>
                </a:cubicBezTo>
                <a:cubicBezTo>
                  <a:pt x="291" y="337"/>
                  <a:pt x="279" y="352"/>
                  <a:pt x="267" y="368"/>
                </a:cubicBezTo>
                <a:cubicBezTo>
                  <a:pt x="264" y="372"/>
                  <a:pt x="261" y="376"/>
                  <a:pt x="258" y="380"/>
                </a:cubicBezTo>
                <a:cubicBezTo>
                  <a:pt x="254" y="386"/>
                  <a:pt x="249" y="392"/>
                  <a:pt x="245" y="399"/>
                </a:cubicBezTo>
                <a:cubicBezTo>
                  <a:pt x="241" y="404"/>
                  <a:pt x="237" y="410"/>
                  <a:pt x="233" y="415"/>
                </a:cubicBezTo>
                <a:cubicBezTo>
                  <a:pt x="230" y="422"/>
                  <a:pt x="228" y="424"/>
                  <a:pt x="225" y="419"/>
                </a:cubicBezTo>
                <a:cubicBezTo>
                  <a:pt x="226" y="415"/>
                  <a:pt x="227" y="411"/>
                  <a:pt x="228" y="408"/>
                </a:cubicBezTo>
                <a:cubicBezTo>
                  <a:pt x="237" y="398"/>
                  <a:pt x="245" y="387"/>
                  <a:pt x="252" y="376"/>
                </a:cubicBezTo>
                <a:cubicBezTo>
                  <a:pt x="259" y="368"/>
                  <a:pt x="265" y="359"/>
                  <a:pt x="271" y="350"/>
                </a:cubicBezTo>
                <a:cubicBezTo>
                  <a:pt x="273" y="348"/>
                  <a:pt x="275" y="345"/>
                  <a:pt x="277" y="343"/>
                </a:cubicBezTo>
                <a:cubicBezTo>
                  <a:pt x="282" y="337"/>
                  <a:pt x="286" y="331"/>
                  <a:pt x="290" y="326"/>
                </a:cubicBezTo>
                <a:cubicBezTo>
                  <a:pt x="292" y="324"/>
                  <a:pt x="289" y="322"/>
                  <a:pt x="288" y="324"/>
                </a:cubicBezTo>
                <a:cubicBezTo>
                  <a:pt x="282" y="330"/>
                  <a:pt x="277" y="337"/>
                  <a:pt x="271" y="344"/>
                </a:cubicBezTo>
                <a:cubicBezTo>
                  <a:pt x="256" y="362"/>
                  <a:pt x="236" y="382"/>
                  <a:pt x="226" y="404"/>
                </a:cubicBezTo>
                <a:cubicBezTo>
                  <a:pt x="224" y="407"/>
                  <a:pt x="222" y="409"/>
                  <a:pt x="220" y="411"/>
                </a:cubicBezTo>
                <a:cubicBezTo>
                  <a:pt x="215" y="417"/>
                  <a:pt x="212" y="422"/>
                  <a:pt x="214" y="412"/>
                </a:cubicBezTo>
                <a:cubicBezTo>
                  <a:pt x="215" y="411"/>
                  <a:pt x="215" y="409"/>
                  <a:pt x="216" y="408"/>
                </a:cubicBezTo>
                <a:cubicBezTo>
                  <a:pt x="238" y="380"/>
                  <a:pt x="257" y="350"/>
                  <a:pt x="279" y="323"/>
                </a:cubicBezTo>
                <a:cubicBezTo>
                  <a:pt x="280" y="321"/>
                  <a:pt x="278" y="319"/>
                  <a:pt x="276" y="320"/>
                </a:cubicBezTo>
                <a:cubicBezTo>
                  <a:pt x="264" y="334"/>
                  <a:pt x="249" y="349"/>
                  <a:pt x="237" y="365"/>
                </a:cubicBezTo>
                <a:cubicBezTo>
                  <a:pt x="237" y="364"/>
                  <a:pt x="238" y="364"/>
                  <a:pt x="238" y="363"/>
                </a:cubicBezTo>
                <a:cubicBezTo>
                  <a:pt x="250" y="347"/>
                  <a:pt x="262" y="332"/>
                  <a:pt x="273" y="317"/>
                </a:cubicBezTo>
                <a:cubicBezTo>
                  <a:pt x="275" y="315"/>
                  <a:pt x="272" y="313"/>
                  <a:pt x="271" y="315"/>
                </a:cubicBezTo>
                <a:cubicBezTo>
                  <a:pt x="249" y="342"/>
                  <a:pt x="229" y="370"/>
                  <a:pt x="207" y="398"/>
                </a:cubicBezTo>
                <a:cubicBezTo>
                  <a:pt x="224" y="376"/>
                  <a:pt x="243" y="347"/>
                  <a:pt x="262" y="321"/>
                </a:cubicBezTo>
                <a:cubicBezTo>
                  <a:pt x="265" y="319"/>
                  <a:pt x="266" y="317"/>
                  <a:pt x="266" y="316"/>
                </a:cubicBezTo>
                <a:cubicBezTo>
                  <a:pt x="268" y="313"/>
                  <a:pt x="270" y="311"/>
                  <a:pt x="272" y="308"/>
                </a:cubicBezTo>
                <a:cubicBezTo>
                  <a:pt x="273" y="306"/>
                  <a:pt x="271" y="304"/>
                  <a:pt x="269" y="306"/>
                </a:cubicBezTo>
                <a:cubicBezTo>
                  <a:pt x="249" y="329"/>
                  <a:pt x="230" y="354"/>
                  <a:pt x="211" y="379"/>
                </a:cubicBezTo>
                <a:cubicBezTo>
                  <a:pt x="204" y="389"/>
                  <a:pt x="203" y="389"/>
                  <a:pt x="209" y="379"/>
                </a:cubicBezTo>
                <a:cubicBezTo>
                  <a:pt x="213" y="371"/>
                  <a:pt x="218" y="363"/>
                  <a:pt x="223" y="356"/>
                </a:cubicBezTo>
                <a:cubicBezTo>
                  <a:pt x="233" y="340"/>
                  <a:pt x="244" y="326"/>
                  <a:pt x="255" y="311"/>
                </a:cubicBezTo>
                <a:cubicBezTo>
                  <a:pt x="256" y="310"/>
                  <a:pt x="254" y="307"/>
                  <a:pt x="252" y="309"/>
                </a:cubicBezTo>
                <a:cubicBezTo>
                  <a:pt x="251" y="310"/>
                  <a:pt x="250" y="312"/>
                  <a:pt x="249" y="313"/>
                </a:cubicBezTo>
                <a:cubicBezTo>
                  <a:pt x="249" y="313"/>
                  <a:pt x="248" y="313"/>
                  <a:pt x="248" y="314"/>
                </a:cubicBezTo>
                <a:cubicBezTo>
                  <a:pt x="246" y="316"/>
                  <a:pt x="245" y="318"/>
                  <a:pt x="243" y="320"/>
                </a:cubicBezTo>
                <a:cubicBezTo>
                  <a:pt x="243" y="320"/>
                  <a:pt x="243" y="320"/>
                  <a:pt x="243" y="320"/>
                </a:cubicBezTo>
                <a:cubicBezTo>
                  <a:pt x="243" y="320"/>
                  <a:pt x="243" y="320"/>
                  <a:pt x="243" y="320"/>
                </a:cubicBezTo>
                <a:cubicBezTo>
                  <a:pt x="234" y="330"/>
                  <a:pt x="226" y="341"/>
                  <a:pt x="218" y="352"/>
                </a:cubicBezTo>
                <a:cubicBezTo>
                  <a:pt x="213" y="357"/>
                  <a:pt x="214" y="352"/>
                  <a:pt x="216" y="346"/>
                </a:cubicBezTo>
                <a:cubicBezTo>
                  <a:pt x="217" y="345"/>
                  <a:pt x="217" y="345"/>
                  <a:pt x="218" y="345"/>
                </a:cubicBezTo>
                <a:cubicBezTo>
                  <a:pt x="219" y="344"/>
                  <a:pt x="219" y="342"/>
                  <a:pt x="218" y="342"/>
                </a:cubicBezTo>
                <a:cubicBezTo>
                  <a:pt x="218" y="341"/>
                  <a:pt x="218" y="340"/>
                  <a:pt x="219" y="340"/>
                </a:cubicBezTo>
                <a:cubicBezTo>
                  <a:pt x="223" y="335"/>
                  <a:pt x="229" y="323"/>
                  <a:pt x="231" y="320"/>
                </a:cubicBezTo>
                <a:cubicBezTo>
                  <a:pt x="232" y="319"/>
                  <a:pt x="231" y="318"/>
                  <a:pt x="230" y="318"/>
                </a:cubicBezTo>
                <a:cubicBezTo>
                  <a:pt x="234" y="312"/>
                  <a:pt x="237" y="305"/>
                  <a:pt x="238" y="298"/>
                </a:cubicBezTo>
                <a:cubicBezTo>
                  <a:pt x="239" y="297"/>
                  <a:pt x="237" y="295"/>
                  <a:pt x="236" y="296"/>
                </a:cubicBezTo>
                <a:cubicBezTo>
                  <a:pt x="235" y="296"/>
                  <a:pt x="235" y="297"/>
                  <a:pt x="234" y="297"/>
                </a:cubicBezTo>
                <a:cubicBezTo>
                  <a:pt x="237" y="294"/>
                  <a:pt x="239" y="290"/>
                  <a:pt x="240" y="286"/>
                </a:cubicBezTo>
                <a:cubicBezTo>
                  <a:pt x="241" y="285"/>
                  <a:pt x="240" y="284"/>
                  <a:pt x="240" y="283"/>
                </a:cubicBezTo>
                <a:cubicBezTo>
                  <a:pt x="240" y="284"/>
                  <a:pt x="241" y="284"/>
                  <a:pt x="241" y="283"/>
                </a:cubicBezTo>
                <a:cubicBezTo>
                  <a:pt x="247" y="277"/>
                  <a:pt x="253" y="271"/>
                  <a:pt x="258" y="265"/>
                </a:cubicBezTo>
                <a:cubicBezTo>
                  <a:pt x="259" y="266"/>
                  <a:pt x="260" y="266"/>
                  <a:pt x="260" y="265"/>
                </a:cubicBezTo>
                <a:cubicBezTo>
                  <a:pt x="261" y="264"/>
                  <a:pt x="262" y="262"/>
                  <a:pt x="262" y="261"/>
                </a:cubicBezTo>
                <a:cubicBezTo>
                  <a:pt x="266" y="257"/>
                  <a:pt x="269" y="254"/>
                  <a:pt x="272" y="250"/>
                </a:cubicBezTo>
                <a:cubicBezTo>
                  <a:pt x="266" y="258"/>
                  <a:pt x="261" y="266"/>
                  <a:pt x="256" y="274"/>
                </a:cubicBezTo>
                <a:cubicBezTo>
                  <a:pt x="254" y="276"/>
                  <a:pt x="257" y="277"/>
                  <a:pt x="258" y="276"/>
                </a:cubicBezTo>
                <a:cubicBezTo>
                  <a:pt x="264" y="271"/>
                  <a:pt x="270" y="265"/>
                  <a:pt x="275" y="259"/>
                </a:cubicBezTo>
                <a:cubicBezTo>
                  <a:pt x="275" y="259"/>
                  <a:pt x="275" y="259"/>
                  <a:pt x="275" y="259"/>
                </a:cubicBezTo>
                <a:cubicBezTo>
                  <a:pt x="270" y="267"/>
                  <a:pt x="265" y="275"/>
                  <a:pt x="260" y="282"/>
                </a:cubicBezTo>
                <a:cubicBezTo>
                  <a:pt x="259" y="284"/>
                  <a:pt x="261" y="286"/>
                  <a:pt x="263" y="284"/>
                </a:cubicBezTo>
                <a:cubicBezTo>
                  <a:pt x="267" y="280"/>
                  <a:pt x="271" y="276"/>
                  <a:pt x="275" y="272"/>
                </a:cubicBezTo>
                <a:cubicBezTo>
                  <a:pt x="273" y="279"/>
                  <a:pt x="270" y="284"/>
                  <a:pt x="267" y="290"/>
                </a:cubicBezTo>
                <a:cubicBezTo>
                  <a:pt x="266" y="292"/>
                  <a:pt x="269" y="294"/>
                  <a:pt x="270" y="292"/>
                </a:cubicBezTo>
                <a:cubicBezTo>
                  <a:pt x="272" y="290"/>
                  <a:pt x="273" y="288"/>
                  <a:pt x="274" y="286"/>
                </a:cubicBezTo>
                <a:cubicBezTo>
                  <a:pt x="275" y="286"/>
                  <a:pt x="276" y="286"/>
                  <a:pt x="277" y="285"/>
                </a:cubicBezTo>
                <a:cubicBezTo>
                  <a:pt x="278" y="283"/>
                  <a:pt x="279" y="281"/>
                  <a:pt x="280" y="279"/>
                </a:cubicBezTo>
                <a:cubicBezTo>
                  <a:pt x="281" y="278"/>
                  <a:pt x="280" y="277"/>
                  <a:pt x="279" y="276"/>
                </a:cubicBezTo>
                <a:cubicBezTo>
                  <a:pt x="283" y="268"/>
                  <a:pt x="285" y="260"/>
                  <a:pt x="287" y="251"/>
                </a:cubicBezTo>
                <a:cubicBezTo>
                  <a:pt x="289" y="250"/>
                  <a:pt x="291" y="249"/>
                  <a:pt x="294" y="248"/>
                </a:cubicBezTo>
                <a:cubicBezTo>
                  <a:pt x="293" y="250"/>
                  <a:pt x="293" y="251"/>
                  <a:pt x="292" y="252"/>
                </a:cubicBezTo>
                <a:cubicBezTo>
                  <a:pt x="291" y="254"/>
                  <a:pt x="292" y="255"/>
                  <a:pt x="294" y="255"/>
                </a:cubicBezTo>
                <a:cubicBezTo>
                  <a:pt x="292" y="259"/>
                  <a:pt x="290" y="263"/>
                  <a:pt x="287" y="267"/>
                </a:cubicBezTo>
                <a:cubicBezTo>
                  <a:pt x="286" y="269"/>
                  <a:pt x="289" y="271"/>
                  <a:pt x="290" y="269"/>
                </a:cubicBezTo>
                <a:cubicBezTo>
                  <a:pt x="297" y="263"/>
                  <a:pt x="302" y="256"/>
                  <a:pt x="308" y="249"/>
                </a:cubicBezTo>
                <a:cubicBezTo>
                  <a:pt x="307" y="251"/>
                  <a:pt x="306" y="253"/>
                  <a:pt x="305" y="255"/>
                </a:cubicBezTo>
                <a:cubicBezTo>
                  <a:pt x="302" y="262"/>
                  <a:pt x="298" y="268"/>
                  <a:pt x="294" y="274"/>
                </a:cubicBezTo>
                <a:cubicBezTo>
                  <a:pt x="293" y="276"/>
                  <a:pt x="296" y="278"/>
                  <a:pt x="297" y="276"/>
                </a:cubicBezTo>
                <a:cubicBezTo>
                  <a:pt x="298" y="275"/>
                  <a:pt x="305" y="267"/>
                  <a:pt x="311" y="261"/>
                </a:cubicBezTo>
                <a:cubicBezTo>
                  <a:pt x="313" y="260"/>
                  <a:pt x="315" y="258"/>
                  <a:pt x="317" y="257"/>
                </a:cubicBezTo>
                <a:cubicBezTo>
                  <a:pt x="317" y="257"/>
                  <a:pt x="317" y="258"/>
                  <a:pt x="317" y="259"/>
                </a:cubicBezTo>
                <a:cubicBezTo>
                  <a:pt x="313" y="268"/>
                  <a:pt x="305" y="277"/>
                  <a:pt x="299" y="285"/>
                </a:cubicBezTo>
                <a:cubicBezTo>
                  <a:pt x="297" y="287"/>
                  <a:pt x="300" y="289"/>
                  <a:pt x="302" y="288"/>
                </a:cubicBezTo>
                <a:cubicBezTo>
                  <a:pt x="304" y="285"/>
                  <a:pt x="307" y="282"/>
                  <a:pt x="309" y="280"/>
                </a:cubicBezTo>
                <a:cubicBezTo>
                  <a:pt x="304" y="286"/>
                  <a:pt x="299" y="293"/>
                  <a:pt x="294" y="299"/>
                </a:cubicBezTo>
                <a:cubicBezTo>
                  <a:pt x="293" y="301"/>
                  <a:pt x="296" y="303"/>
                  <a:pt x="297" y="301"/>
                </a:cubicBezTo>
                <a:cubicBezTo>
                  <a:pt x="300" y="299"/>
                  <a:pt x="320" y="271"/>
                  <a:pt x="311" y="288"/>
                </a:cubicBezTo>
                <a:cubicBezTo>
                  <a:pt x="310" y="289"/>
                  <a:pt x="313" y="292"/>
                  <a:pt x="314" y="290"/>
                </a:cubicBezTo>
                <a:cubicBezTo>
                  <a:pt x="319" y="285"/>
                  <a:pt x="324" y="275"/>
                  <a:pt x="325" y="286"/>
                </a:cubicBezTo>
                <a:cubicBezTo>
                  <a:pt x="325" y="288"/>
                  <a:pt x="326" y="289"/>
                  <a:pt x="328" y="288"/>
                </a:cubicBezTo>
                <a:cubicBezTo>
                  <a:pt x="332" y="285"/>
                  <a:pt x="333" y="283"/>
                  <a:pt x="333" y="289"/>
                </a:cubicBezTo>
                <a:cubicBezTo>
                  <a:pt x="333" y="290"/>
                  <a:pt x="335" y="291"/>
                  <a:pt x="336" y="290"/>
                </a:cubicBezTo>
                <a:cubicBezTo>
                  <a:pt x="341" y="284"/>
                  <a:pt x="346" y="279"/>
                  <a:pt x="351" y="273"/>
                </a:cubicBezTo>
                <a:cubicBezTo>
                  <a:pt x="352" y="271"/>
                  <a:pt x="351" y="269"/>
                  <a:pt x="349" y="270"/>
                </a:cubicBezTo>
                <a:cubicBezTo>
                  <a:pt x="338" y="273"/>
                  <a:pt x="338" y="269"/>
                  <a:pt x="348" y="257"/>
                </a:cubicBezTo>
                <a:cubicBezTo>
                  <a:pt x="350" y="255"/>
                  <a:pt x="348" y="253"/>
                  <a:pt x="346" y="254"/>
                </a:cubicBezTo>
                <a:cubicBezTo>
                  <a:pt x="340" y="260"/>
                  <a:pt x="333" y="271"/>
                  <a:pt x="343" y="256"/>
                </a:cubicBezTo>
                <a:cubicBezTo>
                  <a:pt x="352" y="243"/>
                  <a:pt x="364" y="231"/>
                  <a:pt x="375" y="218"/>
                </a:cubicBezTo>
                <a:cubicBezTo>
                  <a:pt x="376" y="216"/>
                  <a:pt x="374" y="214"/>
                  <a:pt x="372" y="215"/>
                </a:cubicBezTo>
                <a:cubicBezTo>
                  <a:pt x="371" y="216"/>
                  <a:pt x="371" y="217"/>
                  <a:pt x="370" y="217"/>
                </a:cubicBezTo>
                <a:cubicBezTo>
                  <a:pt x="397" y="190"/>
                  <a:pt x="424" y="163"/>
                  <a:pt x="453" y="138"/>
                </a:cubicBezTo>
                <a:cubicBezTo>
                  <a:pt x="463" y="130"/>
                  <a:pt x="472" y="123"/>
                  <a:pt x="482" y="115"/>
                </a:cubicBezTo>
                <a:cubicBezTo>
                  <a:pt x="484" y="114"/>
                  <a:pt x="471" y="126"/>
                  <a:pt x="469" y="127"/>
                </a:cubicBezTo>
                <a:cubicBezTo>
                  <a:pt x="456" y="142"/>
                  <a:pt x="442" y="158"/>
                  <a:pt x="428" y="173"/>
                </a:cubicBezTo>
                <a:cubicBezTo>
                  <a:pt x="404" y="193"/>
                  <a:pt x="382" y="214"/>
                  <a:pt x="361" y="237"/>
                </a:cubicBezTo>
                <a:cubicBezTo>
                  <a:pt x="359" y="239"/>
                  <a:pt x="361" y="241"/>
                  <a:pt x="363" y="240"/>
                </a:cubicBezTo>
                <a:cubicBezTo>
                  <a:pt x="388" y="220"/>
                  <a:pt x="409" y="198"/>
                  <a:pt x="430" y="176"/>
                </a:cubicBezTo>
                <a:cubicBezTo>
                  <a:pt x="432" y="174"/>
                  <a:pt x="434" y="173"/>
                  <a:pt x="435" y="172"/>
                </a:cubicBezTo>
                <a:cubicBezTo>
                  <a:pt x="445" y="164"/>
                  <a:pt x="454" y="157"/>
                  <a:pt x="464" y="150"/>
                </a:cubicBezTo>
                <a:cubicBezTo>
                  <a:pt x="469" y="147"/>
                  <a:pt x="474" y="144"/>
                  <a:pt x="479" y="141"/>
                </a:cubicBezTo>
                <a:cubicBezTo>
                  <a:pt x="483" y="140"/>
                  <a:pt x="486" y="138"/>
                  <a:pt x="487" y="134"/>
                </a:cubicBezTo>
                <a:cubicBezTo>
                  <a:pt x="488" y="135"/>
                  <a:pt x="489" y="136"/>
                  <a:pt x="490" y="135"/>
                </a:cubicBezTo>
                <a:cubicBezTo>
                  <a:pt x="491" y="134"/>
                  <a:pt x="493" y="133"/>
                  <a:pt x="494" y="132"/>
                </a:cubicBezTo>
                <a:cubicBezTo>
                  <a:pt x="496" y="130"/>
                  <a:pt x="494" y="127"/>
                  <a:pt x="492" y="128"/>
                </a:cubicBezTo>
                <a:cubicBezTo>
                  <a:pt x="476" y="138"/>
                  <a:pt x="459" y="149"/>
                  <a:pt x="444" y="161"/>
                </a:cubicBezTo>
                <a:cubicBezTo>
                  <a:pt x="459" y="144"/>
                  <a:pt x="474" y="126"/>
                  <a:pt x="490" y="110"/>
                </a:cubicBezTo>
                <a:cubicBezTo>
                  <a:pt x="490" y="109"/>
                  <a:pt x="490" y="109"/>
                  <a:pt x="490" y="109"/>
                </a:cubicBezTo>
                <a:cubicBezTo>
                  <a:pt x="496" y="117"/>
                  <a:pt x="502" y="125"/>
                  <a:pt x="507" y="133"/>
                </a:cubicBezTo>
                <a:cubicBezTo>
                  <a:pt x="507" y="134"/>
                  <a:pt x="509" y="133"/>
                  <a:pt x="508" y="132"/>
                </a:cubicBezTo>
                <a:cubicBezTo>
                  <a:pt x="492" y="103"/>
                  <a:pt x="471" y="78"/>
                  <a:pt x="446" y="58"/>
                </a:cubicBezTo>
                <a:cubicBezTo>
                  <a:pt x="447" y="56"/>
                  <a:pt x="445" y="55"/>
                  <a:pt x="443" y="56"/>
                </a:cubicBezTo>
                <a:cubicBezTo>
                  <a:pt x="443" y="56"/>
                  <a:pt x="443" y="56"/>
                  <a:pt x="443" y="56"/>
                </a:cubicBezTo>
                <a:cubicBezTo>
                  <a:pt x="398" y="21"/>
                  <a:pt x="343" y="1"/>
                  <a:pt x="284" y="1"/>
                </a:cubicBezTo>
                <a:cubicBezTo>
                  <a:pt x="185" y="0"/>
                  <a:pt x="83" y="59"/>
                  <a:pt x="41" y="149"/>
                </a:cubicBezTo>
                <a:cubicBezTo>
                  <a:pt x="39" y="152"/>
                  <a:pt x="43" y="155"/>
                  <a:pt x="45" y="152"/>
                </a:cubicBezTo>
                <a:cubicBezTo>
                  <a:pt x="100" y="67"/>
                  <a:pt x="182" y="12"/>
                  <a:pt x="284" y="11"/>
                </a:cubicBezTo>
                <a:cubicBezTo>
                  <a:pt x="340" y="10"/>
                  <a:pt x="394" y="27"/>
                  <a:pt x="438" y="58"/>
                </a:cubicBezTo>
                <a:cubicBezTo>
                  <a:pt x="425" y="66"/>
                  <a:pt x="414" y="77"/>
                  <a:pt x="404" y="88"/>
                </a:cubicBezTo>
                <a:cubicBezTo>
                  <a:pt x="406" y="85"/>
                  <a:pt x="408" y="81"/>
                  <a:pt x="410" y="77"/>
                </a:cubicBezTo>
                <a:cubicBezTo>
                  <a:pt x="411" y="76"/>
                  <a:pt x="409" y="74"/>
                  <a:pt x="408" y="75"/>
                </a:cubicBezTo>
                <a:cubicBezTo>
                  <a:pt x="386" y="91"/>
                  <a:pt x="365" y="111"/>
                  <a:pt x="351" y="135"/>
                </a:cubicBezTo>
                <a:cubicBezTo>
                  <a:pt x="342" y="139"/>
                  <a:pt x="335" y="144"/>
                  <a:pt x="329" y="150"/>
                </a:cubicBezTo>
                <a:cubicBezTo>
                  <a:pt x="333" y="144"/>
                  <a:pt x="335" y="138"/>
                  <a:pt x="338" y="132"/>
                </a:cubicBezTo>
                <a:cubicBezTo>
                  <a:pt x="338" y="130"/>
                  <a:pt x="336" y="129"/>
                  <a:pt x="334" y="130"/>
                </a:cubicBezTo>
                <a:cubicBezTo>
                  <a:pt x="326" y="137"/>
                  <a:pt x="319" y="144"/>
                  <a:pt x="311" y="152"/>
                </a:cubicBezTo>
                <a:cubicBezTo>
                  <a:pt x="315" y="148"/>
                  <a:pt x="321" y="139"/>
                  <a:pt x="324" y="131"/>
                </a:cubicBezTo>
                <a:cubicBezTo>
                  <a:pt x="324" y="129"/>
                  <a:pt x="322" y="128"/>
                  <a:pt x="321" y="129"/>
                </a:cubicBezTo>
                <a:cubicBezTo>
                  <a:pt x="314" y="135"/>
                  <a:pt x="307" y="142"/>
                  <a:pt x="302" y="149"/>
                </a:cubicBezTo>
                <a:cubicBezTo>
                  <a:pt x="308" y="141"/>
                  <a:pt x="313" y="134"/>
                  <a:pt x="316" y="125"/>
                </a:cubicBezTo>
                <a:cubicBezTo>
                  <a:pt x="316" y="123"/>
                  <a:pt x="314" y="122"/>
                  <a:pt x="313" y="123"/>
                </a:cubicBezTo>
                <a:cubicBezTo>
                  <a:pt x="304" y="130"/>
                  <a:pt x="294" y="140"/>
                  <a:pt x="288" y="148"/>
                </a:cubicBezTo>
                <a:cubicBezTo>
                  <a:pt x="295" y="139"/>
                  <a:pt x="302" y="130"/>
                  <a:pt x="307" y="119"/>
                </a:cubicBezTo>
                <a:cubicBezTo>
                  <a:pt x="308" y="118"/>
                  <a:pt x="307" y="117"/>
                  <a:pt x="306" y="117"/>
                </a:cubicBezTo>
                <a:cubicBezTo>
                  <a:pt x="304" y="118"/>
                  <a:pt x="302" y="119"/>
                  <a:pt x="301" y="119"/>
                </a:cubicBezTo>
                <a:cubicBezTo>
                  <a:pt x="301" y="118"/>
                  <a:pt x="299" y="117"/>
                  <a:pt x="298" y="118"/>
                </a:cubicBezTo>
                <a:cubicBezTo>
                  <a:pt x="296" y="120"/>
                  <a:pt x="295" y="122"/>
                  <a:pt x="293" y="124"/>
                </a:cubicBezTo>
                <a:cubicBezTo>
                  <a:pt x="289" y="126"/>
                  <a:pt x="285" y="129"/>
                  <a:pt x="281" y="131"/>
                </a:cubicBezTo>
                <a:cubicBezTo>
                  <a:pt x="281" y="130"/>
                  <a:pt x="281" y="130"/>
                  <a:pt x="281" y="129"/>
                </a:cubicBezTo>
                <a:cubicBezTo>
                  <a:pt x="286" y="123"/>
                  <a:pt x="291" y="116"/>
                  <a:pt x="296" y="109"/>
                </a:cubicBezTo>
                <a:cubicBezTo>
                  <a:pt x="297" y="108"/>
                  <a:pt x="295" y="106"/>
                  <a:pt x="293" y="107"/>
                </a:cubicBezTo>
                <a:cubicBezTo>
                  <a:pt x="292" y="108"/>
                  <a:pt x="291" y="109"/>
                  <a:pt x="290" y="110"/>
                </a:cubicBezTo>
                <a:cubicBezTo>
                  <a:pt x="292" y="107"/>
                  <a:pt x="294" y="104"/>
                  <a:pt x="296" y="101"/>
                </a:cubicBezTo>
                <a:cubicBezTo>
                  <a:pt x="297" y="100"/>
                  <a:pt x="295" y="98"/>
                  <a:pt x="294" y="99"/>
                </a:cubicBezTo>
                <a:cubicBezTo>
                  <a:pt x="279" y="112"/>
                  <a:pt x="268" y="126"/>
                  <a:pt x="259" y="142"/>
                </a:cubicBezTo>
                <a:cubicBezTo>
                  <a:pt x="253" y="151"/>
                  <a:pt x="248" y="159"/>
                  <a:pt x="245" y="169"/>
                </a:cubicBezTo>
                <a:cubicBezTo>
                  <a:pt x="245" y="171"/>
                  <a:pt x="246" y="172"/>
                  <a:pt x="248" y="171"/>
                </a:cubicBezTo>
                <a:cubicBezTo>
                  <a:pt x="252" y="169"/>
                  <a:pt x="256" y="167"/>
                  <a:pt x="259" y="164"/>
                </a:cubicBezTo>
                <a:cubicBezTo>
                  <a:pt x="256" y="170"/>
                  <a:pt x="252" y="176"/>
                  <a:pt x="250" y="183"/>
                </a:cubicBezTo>
                <a:cubicBezTo>
                  <a:pt x="249" y="185"/>
                  <a:pt x="251" y="186"/>
                  <a:pt x="252" y="185"/>
                </a:cubicBezTo>
                <a:cubicBezTo>
                  <a:pt x="255" y="184"/>
                  <a:pt x="258" y="182"/>
                  <a:pt x="260" y="180"/>
                </a:cubicBezTo>
                <a:cubicBezTo>
                  <a:pt x="259" y="182"/>
                  <a:pt x="258" y="185"/>
                  <a:pt x="257" y="187"/>
                </a:cubicBezTo>
                <a:cubicBezTo>
                  <a:pt x="256" y="189"/>
                  <a:pt x="258" y="191"/>
                  <a:pt x="259" y="189"/>
                </a:cubicBezTo>
                <a:cubicBezTo>
                  <a:pt x="264" y="185"/>
                  <a:pt x="268" y="181"/>
                  <a:pt x="272" y="177"/>
                </a:cubicBezTo>
                <a:cubicBezTo>
                  <a:pt x="269" y="181"/>
                  <a:pt x="267" y="185"/>
                  <a:pt x="265" y="188"/>
                </a:cubicBezTo>
                <a:cubicBezTo>
                  <a:pt x="264" y="190"/>
                  <a:pt x="266" y="192"/>
                  <a:pt x="267" y="191"/>
                </a:cubicBezTo>
                <a:cubicBezTo>
                  <a:pt x="272" y="186"/>
                  <a:pt x="277" y="179"/>
                  <a:pt x="280" y="175"/>
                </a:cubicBezTo>
                <a:cubicBezTo>
                  <a:pt x="274" y="183"/>
                  <a:pt x="268" y="192"/>
                  <a:pt x="264" y="201"/>
                </a:cubicBezTo>
                <a:cubicBezTo>
                  <a:pt x="263" y="203"/>
                  <a:pt x="265" y="205"/>
                  <a:pt x="266" y="203"/>
                </a:cubicBezTo>
                <a:cubicBezTo>
                  <a:pt x="271" y="198"/>
                  <a:pt x="275" y="194"/>
                  <a:pt x="279" y="188"/>
                </a:cubicBezTo>
                <a:cubicBezTo>
                  <a:pt x="275" y="194"/>
                  <a:pt x="270" y="199"/>
                  <a:pt x="266" y="206"/>
                </a:cubicBezTo>
                <a:cubicBezTo>
                  <a:pt x="265" y="207"/>
                  <a:pt x="267" y="208"/>
                  <a:pt x="268" y="207"/>
                </a:cubicBezTo>
                <a:cubicBezTo>
                  <a:pt x="271" y="204"/>
                  <a:pt x="274" y="200"/>
                  <a:pt x="276" y="196"/>
                </a:cubicBezTo>
                <a:cubicBezTo>
                  <a:pt x="277" y="195"/>
                  <a:pt x="276" y="194"/>
                  <a:pt x="275" y="194"/>
                </a:cubicBezTo>
                <a:cubicBezTo>
                  <a:pt x="279" y="190"/>
                  <a:pt x="284" y="183"/>
                  <a:pt x="284" y="183"/>
                </a:cubicBezTo>
                <a:cubicBezTo>
                  <a:pt x="284" y="182"/>
                  <a:pt x="282" y="180"/>
                  <a:pt x="281" y="181"/>
                </a:cubicBezTo>
                <a:cubicBezTo>
                  <a:pt x="277" y="185"/>
                  <a:pt x="271" y="194"/>
                  <a:pt x="270" y="196"/>
                </a:cubicBezTo>
                <a:cubicBezTo>
                  <a:pt x="274" y="187"/>
                  <a:pt x="281" y="178"/>
                  <a:pt x="287" y="170"/>
                </a:cubicBezTo>
                <a:cubicBezTo>
                  <a:pt x="288" y="168"/>
                  <a:pt x="286" y="166"/>
                  <a:pt x="284" y="168"/>
                </a:cubicBezTo>
                <a:cubicBezTo>
                  <a:pt x="280" y="172"/>
                  <a:pt x="274" y="179"/>
                  <a:pt x="272" y="183"/>
                </a:cubicBezTo>
                <a:cubicBezTo>
                  <a:pt x="278" y="173"/>
                  <a:pt x="285" y="164"/>
                  <a:pt x="292" y="155"/>
                </a:cubicBezTo>
                <a:cubicBezTo>
                  <a:pt x="293" y="153"/>
                  <a:pt x="290" y="151"/>
                  <a:pt x="289" y="153"/>
                </a:cubicBezTo>
                <a:cubicBezTo>
                  <a:pt x="287" y="155"/>
                  <a:pt x="285" y="157"/>
                  <a:pt x="283" y="160"/>
                </a:cubicBezTo>
                <a:cubicBezTo>
                  <a:pt x="282" y="160"/>
                  <a:pt x="281" y="161"/>
                  <a:pt x="280" y="162"/>
                </a:cubicBezTo>
                <a:cubicBezTo>
                  <a:pt x="277" y="166"/>
                  <a:pt x="274" y="170"/>
                  <a:pt x="270" y="174"/>
                </a:cubicBezTo>
                <a:cubicBezTo>
                  <a:pt x="265" y="179"/>
                  <a:pt x="259" y="189"/>
                  <a:pt x="266" y="176"/>
                </a:cubicBezTo>
                <a:cubicBezTo>
                  <a:pt x="267" y="175"/>
                  <a:pt x="267" y="174"/>
                  <a:pt x="268" y="173"/>
                </a:cubicBezTo>
                <a:cubicBezTo>
                  <a:pt x="274" y="167"/>
                  <a:pt x="279" y="160"/>
                  <a:pt x="284" y="153"/>
                </a:cubicBezTo>
                <a:cubicBezTo>
                  <a:pt x="293" y="146"/>
                  <a:pt x="301" y="138"/>
                  <a:pt x="309" y="131"/>
                </a:cubicBezTo>
                <a:cubicBezTo>
                  <a:pt x="304" y="135"/>
                  <a:pt x="299" y="148"/>
                  <a:pt x="295" y="153"/>
                </a:cubicBezTo>
                <a:cubicBezTo>
                  <a:pt x="294" y="155"/>
                  <a:pt x="297" y="156"/>
                  <a:pt x="298" y="155"/>
                </a:cubicBezTo>
                <a:cubicBezTo>
                  <a:pt x="305" y="149"/>
                  <a:pt x="311" y="143"/>
                  <a:pt x="317" y="137"/>
                </a:cubicBezTo>
                <a:cubicBezTo>
                  <a:pt x="313" y="141"/>
                  <a:pt x="309" y="153"/>
                  <a:pt x="306" y="159"/>
                </a:cubicBezTo>
                <a:cubicBezTo>
                  <a:pt x="305" y="161"/>
                  <a:pt x="307" y="162"/>
                  <a:pt x="308" y="161"/>
                </a:cubicBezTo>
                <a:cubicBezTo>
                  <a:pt x="314" y="155"/>
                  <a:pt x="319" y="149"/>
                  <a:pt x="325" y="143"/>
                </a:cubicBezTo>
                <a:cubicBezTo>
                  <a:pt x="339" y="129"/>
                  <a:pt x="327" y="147"/>
                  <a:pt x="325" y="150"/>
                </a:cubicBezTo>
                <a:cubicBezTo>
                  <a:pt x="317" y="163"/>
                  <a:pt x="305" y="174"/>
                  <a:pt x="297" y="186"/>
                </a:cubicBezTo>
                <a:cubicBezTo>
                  <a:pt x="295" y="188"/>
                  <a:pt x="298" y="190"/>
                  <a:pt x="299" y="188"/>
                </a:cubicBezTo>
                <a:cubicBezTo>
                  <a:pt x="311" y="178"/>
                  <a:pt x="320" y="165"/>
                  <a:pt x="331" y="153"/>
                </a:cubicBezTo>
                <a:cubicBezTo>
                  <a:pt x="333" y="152"/>
                  <a:pt x="334" y="150"/>
                  <a:pt x="336" y="148"/>
                </a:cubicBezTo>
                <a:cubicBezTo>
                  <a:pt x="339" y="143"/>
                  <a:pt x="343" y="141"/>
                  <a:pt x="348" y="141"/>
                </a:cubicBezTo>
                <a:cubicBezTo>
                  <a:pt x="347" y="143"/>
                  <a:pt x="345" y="144"/>
                  <a:pt x="345" y="146"/>
                </a:cubicBezTo>
                <a:cubicBezTo>
                  <a:pt x="344" y="147"/>
                  <a:pt x="345" y="148"/>
                  <a:pt x="345" y="149"/>
                </a:cubicBezTo>
                <a:cubicBezTo>
                  <a:pt x="341" y="154"/>
                  <a:pt x="336" y="160"/>
                  <a:pt x="332" y="166"/>
                </a:cubicBezTo>
                <a:cubicBezTo>
                  <a:pt x="320" y="176"/>
                  <a:pt x="309" y="188"/>
                  <a:pt x="299" y="201"/>
                </a:cubicBezTo>
                <a:cubicBezTo>
                  <a:pt x="299" y="201"/>
                  <a:pt x="299" y="201"/>
                  <a:pt x="299" y="201"/>
                </a:cubicBezTo>
                <a:cubicBezTo>
                  <a:pt x="280" y="219"/>
                  <a:pt x="263" y="239"/>
                  <a:pt x="245" y="258"/>
                </a:cubicBezTo>
                <a:cubicBezTo>
                  <a:pt x="250" y="251"/>
                  <a:pt x="255" y="244"/>
                  <a:pt x="261" y="238"/>
                </a:cubicBezTo>
                <a:cubicBezTo>
                  <a:pt x="264" y="233"/>
                  <a:pt x="268" y="229"/>
                  <a:pt x="272" y="224"/>
                </a:cubicBezTo>
                <a:cubicBezTo>
                  <a:pt x="274" y="222"/>
                  <a:pt x="276" y="220"/>
                  <a:pt x="278" y="217"/>
                </a:cubicBezTo>
                <a:cubicBezTo>
                  <a:pt x="282" y="215"/>
                  <a:pt x="284" y="213"/>
                  <a:pt x="283" y="211"/>
                </a:cubicBezTo>
                <a:cubicBezTo>
                  <a:pt x="285" y="209"/>
                  <a:pt x="287" y="207"/>
                  <a:pt x="289" y="204"/>
                </a:cubicBezTo>
                <a:cubicBezTo>
                  <a:pt x="291" y="203"/>
                  <a:pt x="288" y="200"/>
                  <a:pt x="287" y="202"/>
                </a:cubicBezTo>
                <a:cubicBezTo>
                  <a:pt x="283" y="206"/>
                  <a:pt x="279" y="210"/>
                  <a:pt x="276" y="214"/>
                </a:cubicBezTo>
                <a:cubicBezTo>
                  <a:pt x="267" y="224"/>
                  <a:pt x="259" y="234"/>
                  <a:pt x="250" y="243"/>
                </a:cubicBezTo>
                <a:cubicBezTo>
                  <a:pt x="234" y="260"/>
                  <a:pt x="249" y="240"/>
                  <a:pt x="254" y="233"/>
                </a:cubicBezTo>
                <a:cubicBezTo>
                  <a:pt x="260" y="226"/>
                  <a:pt x="266" y="219"/>
                  <a:pt x="271" y="212"/>
                </a:cubicBezTo>
                <a:cubicBezTo>
                  <a:pt x="272" y="210"/>
                  <a:pt x="270" y="208"/>
                  <a:pt x="268" y="210"/>
                </a:cubicBezTo>
                <a:cubicBezTo>
                  <a:pt x="263" y="216"/>
                  <a:pt x="259" y="221"/>
                  <a:pt x="254" y="228"/>
                </a:cubicBezTo>
                <a:cubicBezTo>
                  <a:pt x="249" y="233"/>
                  <a:pt x="244" y="240"/>
                  <a:pt x="241" y="242"/>
                </a:cubicBezTo>
                <a:cubicBezTo>
                  <a:pt x="234" y="250"/>
                  <a:pt x="234" y="250"/>
                  <a:pt x="239" y="243"/>
                </a:cubicBezTo>
                <a:cubicBezTo>
                  <a:pt x="242" y="238"/>
                  <a:pt x="246" y="233"/>
                  <a:pt x="250" y="228"/>
                </a:cubicBezTo>
                <a:cubicBezTo>
                  <a:pt x="252" y="227"/>
                  <a:pt x="253" y="226"/>
                  <a:pt x="253" y="225"/>
                </a:cubicBezTo>
                <a:cubicBezTo>
                  <a:pt x="255" y="223"/>
                  <a:pt x="257" y="221"/>
                  <a:pt x="258" y="219"/>
                </a:cubicBezTo>
                <a:cubicBezTo>
                  <a:pt x="260" y="217"/>
                  <a:pt x="257" y="215"/>
                  <a:pt x="256" y="217"/>
                </a:cubicBezTo>
                <a:cubicBezTo>
                  <a:pt x="250" y="222"/>
                  <a:pt x="244" y="227"/>
                  <a:pt x="238" y="233"/>
                </a:cubicBezTo>
                <a:cubicBezTo>
                  <a:pt x="227" y="243"/>
                  <a:pt x="225" y="243"/>
                  <a:pt x="227" y="239"/>
                </a:cubicBezTo>
                <a:cubicBezTo>
                  <a:pt x="228" y="239"/>
                  <a:pt x="229" y="239"/>
                  <a:pt x="229" y="237"/>
                </a:cubicBezTo>
                <a:cubicBezTo>
                  <a:pt x="229" y="238"/>
                  <a:pt x="231" y="234"/>
                  <a:pt x="233" y="230"/>
                </a:cubicBezTo>
                <a:cubicBezTo>
                  <a:pt x="237" y="225"/>
                  <a:pt x="240" y="220"/>
                  <a:pt x="242" y="218"/>
                </a:cubicBezTo>
                <a:cubicBezTo>
                  <a:pt x="244" y="216"/>
                  <a:pt x="242" y="214"/>
                  <a:pt x="240" y="215"/>
                </a:cubicBezTo>
                <a:cubicBezTo>
                  <a:pt x="233" y="221"/>
                  <a:pt x="227" y="226"/>
                  <a:pt x="226" y="233"/>
                </a:cubicBezTo>
                <a:cubicBezTo>
                  <a:pt x="223" y="238"/>
                  <a:pt x="221" y="242"/>
                  <a:pt x="219" y="247"/>
                </a:cubicBezTo>
                <a:cubicBezTo>
                  <a:pt x="218" y="249"/>
                  <a:pt x="220" y="250"/>
                  <a:pt x="221" y="249"/>
                </a:cubicBezTo>
                <a:cubicBezTo>
                  <a:pt x="226" y="246"/>
                  <a:pt x="230" y="244"/>
                  <a:pt x="235" y="240"/>
                </a:cubicBezTo>
                <a:cubicBezTo>
                  <a:pt x="237" y="239"/>
                  <a:pt x="238" y="237"/>
                  <a:pt x="240" y="236"/>
                </a:cubicBezTo>
                <a:cubicBezTo>
                  <a:pt x="236" y="242"/>
                  <a:pt x="232" y="248"/>
                  <a:pt x="229" y="255"/>
                </a:cubicBezTo>
                <a:cubicBezTo>
                  <a:pt x="228" y="257"/>
                  <a:pt x="231" y="258"/>
                  <a:pt x="232" y="257"/>
                </a:cubicBezTo>
                <a:cubicBezTo>
                  <a:pt x="235" y="254"/>
                  <a:pt x="238" y="250"/>
                  <a:pt x="241" y="247"/>
                </a:cubicBezTo>
                <a:cubicBezTo>
                  <a:pt x="240" y="250"/>
                  <a:pt x="238" y="254"/>
                  <a:pt x="236" y="257"/>
                </a:cubicBezTo>
                <a:cubicBezTo>
                  <a:pt x="235" y="259"/>
                  <a:pt x="237" y="261"/>
                  <a:pt x="239" y="259"/>
                </a:cubicBezTo>
                <a:cubicBezTo>
                  <a:pt x="241" y="257"/>
                  <a:pt x="243" y="255"/>
                  <a:pt x="245" y="253"/>
                </a:cubicBezTo>
                <a:cubicBezTo>
                  <a:pt x="242" y="258"/>
                  <a:pt x="238" y="263"/>
                  <a:pt x="235" y="269"/>
                </a:cubicBezTo>
                <a:cubicBezTo>
                  <a:pt x="235" y="268"/>
                  <a:pt x="235" y="267"/>
                  <a:pt x="236" y="267"/>
                </a:cubicBezTo>
                <a:cubicBezTo>
                  <a:pt x="237" y="265"/>
                  <a:pt x="235" y="263"/>
                  <a:pt x="233" y="265"/>
                </a:cubicBezTo>
                <a:cubicBezTo>
                  <a:pt x="226" y="270"/>
                  <a:pt x="219" y="277"/>
                  <a:pt x="212" y="284"/>
                </a:cubicBezTo>
                <a:cubicBezTo>
                  <a:pt x="214" y="281"/>
                  <a:pt x="215" y="278"/>
                  <a:pt x="216" y="274"/>
                </a:cubicBezTo>
                <a:cubicBezTo>
                  <a:pt x="217" y="273"/>
                  <a:pt x="215" y="272"/>
                  <a:pt x="214" y="273"/>
                </a:cubicBezTo>
                <a:cubicBezTo>
                  <a:pt x="208" y="279"/>
                  <a:pt x="201" y="286"/>
                  <a:pt x="196" y="293"/>
                </a:cubicBezTo>
                <a:cubicBezTo>
                  <a:pt x="195" y="293"/>
                  <a:pt x="196" y="295"/>
                  <a:pt x="197" y="294"/>
                </a:cubicBezTo>
                <a:cubicBezTo>
                  <a:pt x="202" y="289"/>
                  <a:pt x="206" y="284"/>
                  <a:pt x="211" y="280"/>
                </a:cubicBezTo>
                <a:cubicBezTo>
                  <a:pt x="207" y="287"/>
                  <a:pt x="203" y="293"/>
                  <a:pt x="198" y="299"/>
                </a:cubicBezTo>
                <a:cubicBezTo>
                  <a:pt x="196" y="300"/>
                  <a:pt x="198" y="303"/>
                  <a:pt x="200" y="301"/>
                </a:cubicBezTo>
                <a:cubicBezTo>
                  <a:pt x="209" y="293"/>
                  <a:pt x="217" y="284"/>
                  <a:pt x="226" y="275"/>
                </a:cubicBezTo>
                <a:cubicBezTo>
                  <a:pt x="218" y="287"/>
                  <a:pt x="207" y="297"/>
                  <a:pt x="199" y="308"/>
                </a:cubicBezTo>
                <a:cubicBezTo>
                  <a:pt x="198" y="309"/>
                  <a:pt x="199" y="312"/>
                  <a:pt x="201" y="311"/>
                </a:cubicBezTo>
                <a:cubicBezTo>
                  <a:pt x="201" y="311"/>
                  <a:pt x="201" y="311"/>
                  <a:pt x="201" y="310"/>
                </a:cubicBezTo>
                <a:cubicBezTo>
                  <a:pt x="201" y="310"/>
                  <a:pt x="201" y="310"/>
                  <a:pt x="201" y="310"/>
                </a:cubicBezTo>
                <a:cubicBezTo>
                  <a:pt x="201" y="310"/>
                  <a:pt x="201" y="310"/>
                  <a:pt x="201" y="310"/>
                </a:cubicBezTo>
                <a:cubicBezTo>
                  <a:pt x="214" y="302"/>
                  <a:pt x="224" y="291"/>
                  <a:pt x="236" y="281"/>
                </a:cubicBezTo>
                <a:cubicBezTo>
                  <a:pt x="234" y="285"/>
                  <a:pt x="232" y="288"/>
                  <a:pt x="229" y="292"/>
                </a:cubicBezTo>
                <a:cubicBezTo>
                  <a:pt x="223" y="298"/>
                  <a:pt x="218" y="304"/>
                  <a:pt x="212" y="310"/>
                </a:cubicBezTo>
                <a:cubicBezTo>
                  <a:pt x="211" y="312"/>
                  <a:pt x="213" y="315"/>
                  <a:pt x="215" y="313"/>
                </a:cubicBezTo>
                <a:cubicBezTo>
                  <a:pt x="220" y="308"/>
                  <a:pt x="225" y="302"/>
                  <a:pt x="230" y="297"/>
                </a:cubicBezTo>
                <a:cubicBezTo>
                  <a:pt x="226" y="303"/>
                  <a:pt x="221" y="309"/>
                  <a:pt x="217" y="315"/>
                </a:cubicBezTo>
                <a:cubicBezTo>
                  <a:pt x="215" y="317"/>
                  <a:pt x="218" y="319"/>
                  <a:pt x="220" y="317"/>
                </a:cubicBezTo>
                <a:cubicBezTo>
                  <a:pt x="224" y="312"/>
                  <a:pt x="228" y="307"/>
                  <a:pt x="233" y="303"/>
                </a:cubicBezTo>
                <a:cubicBezTo>
                  <a:pt x="232" y="305"/>
                  <a:pt x="232" y="306"/>
                  <a:pt x="231" y="308"/>
                </a:cubicBezTo>
                <a:cubicBezTo>
                  <a:pt x="230" y="307"/>
                  <a:pt x="229" y="308"/>
                  <a:pt x="229" y="309"/>
                </a:cubicBezTo>
                <a:cubicBezTo>
                  <a:pt x="228" y="312"/>
                  <a:pt x="227" y="315"/>
                  <a:pt x="226" y="319"/>
                </a:cubicBezTo>
                <a:cubicBezTo>
                  <a:pt x="225" y="320"/>
                  <a:pt x="226" y="320"/>
                  <a:pt x="226" y="321"/>
                </a:cubicBezTo>
                <a:cubicBezTo>
                  <a:pt x="225" y="322"/>
                  <a:pt x="224" y="324"/>
                  <a:pt x="223" y="325"/>
                </a:cubicBezTo>
                <a:cubicBezTo>
                  <a:pt x="222" y="325"/>
                  <a:pt x="221" y="327"/>
                  <a:pt x="219" y="331"/>
                </a:cubicBezTo>
                <a:cubicBezTo>
                  <a:pt x="219" y="332"/>
                  <a:pt x="218" y="332"/>
                  <a:pt x="218" y="333"/>
                </a:cubicBezTo>
                <a:cubicBezTo>
                  <a:pt x="215" y="337"/>
                  <a:pt x="212" y="341"/>
                  <a:pt x="210" y="345"/>
                </a:cubicBezTo>
                <a:cubicBezTo>
                  <a:pt x="209" y="346"/>
                  <a:pt x="210" y="347"/>
                  <a:pt x="211" y="347"/>
                </a:cubicBezTo>
                <a:cubicBezTo>
                  <a:pt x="209" y="351"/>
                  <a:pt x="208" y="356"/>
                  <a:pt x="209" y="360"/>
                </a:cubicBezTo>
                <a:cubicBezTo>
                  <a:pt x="209" y="361"/>
                  <a:pt x="209" y="362"/>
                  <a:pt x="210" y="362"/>
                </a:cubicBezTo>
                <a:cubicBezTo>
                  <a:pt x="206" y="367"/>
                  <a:pt x="202" y="372"/>
                  <a:pt x="198" y="377"/>
                </a:cubicBezTo>
                <a:cubicBezTo>
                  <a:pt x="196" y="379"/>
                  <a:pt x="199" y="382"/>
                  <a:pt x="200" y="380"/>
                </a:cubicBezTo>
                <a:cubicBezTo>
                  <a:pt x="205" y="374"/>
                  <a:pt x="211" y="367"/>
                  <a:pt x="216" y="361"/>
                </a:cubicBezTo>
                <a:cubicBezTo>
                  <a:pt x="209" y="372"/>
                  <a:pt x="203" y="383"/>
                  <a:pt x="198" y="394"/>
                </a:cubicBezTo>
                <a:cubicBezTo>
                  <a:pt x="198" y="396"/>
                  <a:pt x="200" y="397"/>
                  <a:pt x="201" y="396"/>
                </a:cubicBezTo>
                <a:cubicBezTo>
                  <a:pt x="206" y="391"/>
                  <a:pt x="210" y="386"/>
                  <a:pt x="214" y="381"/>
                </a:cubicBezTo>
                <a:cubicBezTo>
                  <a:pt x="209" y="389"/>
                  <a:pt x="205" y="397"/>
                  <a:pt x="201" y="405"/>
                </a:cubicBezTo>
                <a:cubicBezTo>
                  <a:pt x="200" y="407"/>
                  <a:pt x="202" y="409"/>
                  <a:pt x="204" y="407"/>
                </a:cubicBezTo>
                <a:cubicBezTo>
                  <a:pt x="207" y="403"/>
                  <a:pt x="210" y="399"/>
                  <a:pt x="213" y="395"/>
                </a:cubicBezTo>
                <a:cubicBezTo>
                  <a:pt x="209" y="403"/>
                  <a:pt x="206" y="410"/>
                  <a:pt x="203" y="418"/>
                </a:cubicBezTo>
                <a:cubicBezTo>
                  <a:pt x="202" y="420"/>
                  <a:pt x="205" y="421"/>
                  <a:pt x="206" y="420"/>
                </a:cubicBezTo>
                <a:cubicBezTo>
                  <a:pt x="207" y="418"/>
                  <a:pt x="209" y="416"/>
                  <a:pt x="210" y="414"/>
                </a:cubicBezTo>
                <a:cubicBezTo>
                  <a:pt x="210" y="417"/>
                  <a:pt x="209" y="420"/>
                  <a:pt x="209" y="423"/>
                </a:cubicBezTo>
                <a:cubicBezTo>
                  <a:pt x="208" y="424"/>
                  <a:pt x="210" y="426"/>
                  <a:pt x="212" y="424"/>
                </a:cubicBezTo>
                <a:cubicBezTo>
                  <a:pt x="216" y="421"/>
                  <a:pt x="220" y="417"/>
                  <a:pt x="224" y="413"/>
                </a:cubicBezTo>
                <a:cubicBezTo>
                  <a:pt x="222" y="418"/>
                  <a:pt x="221" y="423"/>
                  <a:pt x="221" y="429"/>
                </a:cubicBezTo>
                <a:cubicBezTo>
                  <a:pt x="221" y="430"/>
                  <a:pt x="223" y="431"/>
                  <a:pt x="224" y="430"/>
                </a:cubicBezTo>
                <a:cubicBezTo>
                  <a:pt x="228" y="426"/>
                  <a:pt x="231" y="422"/>
                  <a:pt x="235" y="418"/>
                </a:cubicBezTo>
                <a:cubicBezTo>
                  <a:pt x="232" y="424"/>
                  <a:pt x="230" y="431"/>
                  <a:pt x="228" y="438"/>
                </a:cubicBezTo>
                <a:cubicBezTo>
                  <a:pt x="228" y="439"/>
                  <a:pt x="230" y="441"/>
                  <a:pt x="231" y="439"/>
                </a:cubicBezTo>
                <a:cubicBezTo>
                  <a:pt x="233" y="437"/>
                  <a:pt x="236" y="434"/>
                  <a:pt x="238" y="432"/>
                </a:cubicBezTo>
                <a:cubicBezTo>
                  <a:pt x="237" y="434"/>
                  <a:pt x="237" y="436"/>
                  <a:pt x="236" y="439"/>
                </a:cubicBezTo>
                <a:cubicBezTo>
                  <a:pt x="236" y="440"/>
                  <a:pt x="238" y="442"/>
                  <a:pt x="239" y="440"/>
                </a:cubicBezTo>
                <a:cubicBezTo>
                  <a:pt x="242" y="438"/>
                  <a:pt x="245" y="435"/>
                  <a:pt x="248" y="432"/>
                </a:cubicBezTo>
                <a:cubicBezTo>
                  <a:pt x="245" y="436"/>
                  <a:pt x="243" y="441"/>
                  <a:pt x="242" y="446"/>
                </a:cubicBezTo>
                <a:cubicBezTo>
                  <a:pt x="241" y="447"/>
                  <a:pt x="243" y="448"/>
                  <a:pt x="245" y="447"/>
                </a:cubicBezTo>
                <a:cubicBezTo>
                  <a:pt x="255" y="437"/>
                  <a:pt x="265" y="426"/>
                  <a:pt x="275" y="415"/>
                </a:cubicBezTo>
                <a:cubicBezTo>
                  <a:pt x="270" y="422"/>
                  <a:pt x="266" y="430"/>
                  <a:pt x="263" y="439"/>
                </a:cubicBezTo>
                <a:cubicBezTo>
                  <a:pt x="263" y="440"/>
                  <a:pt x="265" y="442"/>
                  <a:pt x="266" y="440"/>
                </a:cubicBezTo>
                <a:cubicBezTo>
                  <a:pt x="272" y="435"/>
                  <a:pt x="277" y="429"/>
                  <a:pt x="283" y="423"/>
                </a:cubicBezTo>
                <a:cubicBezTo>
                  <a:pt x="279" y="428"/>
                  <a:pt x="276" y="433"/>
                  <a:pt x="274" y="438"/>
                </a:cubicBezTo>
                <a:cubicBezTo>
                  <a:pt x="273" y="440"/>
                  <a:pt x="275" y="442"/>
                  <a:pt x="276" y="441"/>
                </a:cubicBezTo>
                <a:cubicBezTo>
                  <a:pt x="294" y="430"/>
                  <a:pt x="307" y="414"/>
                  <a:pt x="320" y="398"/>
                </a:cubicBezTo>
                <a:cubicBezTo>
                  <a:pt x="339" y="372"/>
                  <a:pt x="360" y="346"/>
                  <a:pt x="381" y="321"/>
                </a:cubicBezTo>
                <a:cubicBezTo>
                  <a:pt x="381" y="322"/>
                  <a:pt x="381" y="322"/>
                  <a:pt x="381" y="323"/>
                </a:cubicBezTo>
                <a:cubicBezTo>
                  <a:pt x="379" y="326"/>
                  <a:pt x="377" y="329"/>
                  <a:pt x="376" y="330"/>
                </a:cubicBezTo>
                <a:cubicBezTo>
                  <a:pt x="365" y="346"/>
                  <a:pt x="353" y="360"/>
                  <a:pt x="341" y="375"/>
                </a:cubicBezTo>
                <a:cubicBezTo>
                  <a:pt x="323" y="396"/>
                  <a:pt x="306" y="418"/>
                  <a:pt x="293" y="443"/>
                </a:cubicBezTo>
                <a:cubicBezTo>
                  <a:pt x="292" y="445"/>
                  <a:pt x="294" y="447"/>
                  <a:pt x="296" y="445"/>
                </a:cubicBezTo>
                <a:cubicBezTo>
                  <a:pt x="305" y="436"/>
                  <a:pt x="313" y="427"/>
                  <a:pt x="322" y="418"/>
                </a:cubicBezTo>
                <a:cubicBezTo>
                  <a:pt x="320" y="422"/>
                  <a:pt x="318" y="426"/>
                  <a:pt x="317" y="431"/>
                </a:cubicBezTo>
                <a:cubicBezTo>
                  <a:pt x="316" y="432"/>
                  <a:pt x="318" y="434"/>
                  <a:pt x="320" y="433"/>
                </a:cubicBezTo>
                <a:cubicBezTo>
                  <a:pt x="327" y="428"/>
                  <a:pt x="333" y="423"/>
                  <a:pt x="340" y="418"/>
                </a:cubicBezTo>
                <a:cubicBezTo>
                  <a:pt x="331" y="429"/>
                  <a:pt x="324" y="442"/>
                  <a:pt x="320" y="457"/>
                </a:cubicBezTo>
                <a:cubicBezTo>
                  <a:pt x="320" y="459"/>
                  <a:pt x="322" y="460"/>
                  <a:pt x="323" y="459"/>
                </a:cubicBezTo>
                <a:cubicBezTo>
                  <a:pt x="326" y="456"/>
                  <a:pt x="329" y="454"/>
                  <a:pt x="331" y="452"/>
                </a:cubicBezTo>
                <a:cubicBezTo>
                  <a:pt x="330" y="454"/>
                  <a:pt x="329" y="456"/>
                  <a:pt x="327" y="459"/>
                </a:cubicBezTo>
                <a:cubicBezTo>
                  <a:pt x="326" y="461"/>
                  <a:pt x="329" y="462"/>
                  <a:pt x="330" y="461"/>
                </a:cubicBezTo>
                <a:cubicBezTo>
                  <a:pt x="338" y="455"/>
                  <a:pt x="346" y="448"/>
                  <a:pt x="353" y="441"/>
                </a:cubicBezTo>
                <a:cubicBezTo>
                  <a:pt x="344" y="453"/>
                  <a:pt x="336" y="466"/>
                  <a:pt x="328" y="479"/>
                </a:cubicBezTo>
                <a:cubicBezTo>
                  <a:pt x="328" y="481"/>
                  <a:pt x="329" y="483"/>
                  <a:pt x="331" y="482"/>
                </a:cubicBezTo>
                <a:cubicBezTo>
                  <a:pt x="333" y="480"/>
                  <a:pt x="336" y="478"/>
                  <a:pt x="338" y="477"/>
                </a:cubicBezTo>
                <a:cubicBezTo>
                  <a:pt x="337" y="479"/>
                  <a:pt x="336" y="481"/>
                  <a:pt x="335" y="483"/>
                </a:cubicBezTo>
                <a:cubicBezTo>
                  <a:pt x="335" y="485"/>
                  <a:pt x="336" y="486"/>
                  <a:pt x="337" y="485"/>
                </a:cubicBezTo>
                <a:cubicBezTo>
                  <a:pt x="342" y="484"/>
                  <a:pt x="347" y="482"/>
                  <a:pt x="351" y="480"/>
                </a:cubicBezTo>
                <a:cubicBezTo>
                  <a:pt x="349" y="484"/>
                  <a:pt x="347" y="489"/>
                  <a:pt x="345" y="493"/>
                </a:cubicBezTo>
                <a:cubicBezTo>
                  <a:pt x="345" y="495"/>
                  <a:pt x="347" y="496"/>
                  <a:pt x="348" y="496"/>
                </a:cubicBezTo>
                <a:cubicBezTo>
                  <a:pt x="352" y="494"/>
                  <a:pt x="355" y="492"/>
                  <a:pt x="358" y="490"/>
                </a:cubicBezTo>
                <a:cubicBezTo>
                  <a:pt x="354" y="495"/>
                  <a:pt x="350" y="501"/>
                  <a:pt x="347" y="507"/>
                </a:cubicBezTo>
                <a:cubicBezTo>
                  <a:pt x="346" y="508"/>
                  <a:pt x="348" y="510"/>
                  <a:pt x="349" y="509"/>
                </a:cubicBezTo>
                <a:cubicBezTo>
                  <a:pt x="353" y="507"/>
                  <a:pt x="356" y="505"/>
                  <a:pt x="359" y="503"/>
                </a:cubicBezTo>
                <a:cubicBezTo>
                  <a:pt x="355" y="507"/>
                  <a:pt x="351" y="512"/>
                  <a:pt x="348" y="517"/>
                </a:cubicBezTo>
                <a:cubicBezTo>
                  <a:pt x="347" y="518"/>
                  <a:pt x="349" y="521"/>
                  <a:pt x="350" y="520"/>
                </a:cubicBezTo>
                <a:cubicBezTo>
                  <a:pt x="352" y="518"/>
                  <a:pt x="354" y="517"/>
                  <a:pt x="356" y="516"/>
                </a:cubicBezTo>
                <a:cubicBezTo>
                  <a:pt x="355" y="517"/>
                  <a:pt x="353" y="519"/>
                  <a:pt x="352" y="520"/>
                </a:cubicBezTo>
                <a:cubicBezTo>
                  <a:pt x="352" y="522"/>
                  <a:pt x="353" y="524"/>
                  <a:pt x="354" y="523"/>
                </a:cubicBezTo>
                <a:cubicBezTo>
                  <a:pt x="361" y="521"/>
                  <a:pt x="368" y="518"/>
                  <a:pt x="374" y="514"/>
                </a:cubicBezTo>
                <a:cubicBezTo>
                  <a:pt x="370" y="519"/>
                  <a:pt x="366" y="523"/>
                  <a:pt x="362" y="528"/>
                </a:cubicBezTo>
                <a:cubicBezTo>
                  <a:pt x="334" y="536"/>
                  <a:pt x="305" y="540"/>
                  <a:pt x="277" y="541"/>
                </a:cubicBezTo>
                <a:cubicBezTo>
                  <a:pt x="234" y="542"/>
                  <a:pt x="191" y="534"/>
                  <a:pt x="152" y="516"/>
                </a:cubicBezTo>
                <a:cubicBezTo>
                  <a:pt x="153" y="516"/>
                  <a:pt x="153" y="516"/>
                  <a:pt x="153" y="516"/>
                </a:cubicBezTo>
                <a:cubicBezTo>
                  <a:pt x="154" y="515"/>
                  <a:pt x="154" y="514"/>
                  <a:pt x="155" y="513"/>
                </a:cubicBezTo>
                <a:cubicBezTo>
                  <a:pt x="155" y="513"/>
                  <a:pt x="156" y="513"/>
                  <a:pt x="156" y="512"/>
                </a:cubicBezTo>
                <a:cubicBezTo>
                  <a:pt x="159" y="507"/>
                  <a:pt x="158" y="509"/>
                  <a:pt x="160" y="502"/>
                </a:cubicBezTo>
                <a:cubicBezTo>
                  <a:pt x="161" y="500"/>
                  <a:pt x="157" y="499"/>
                  <a:pt x="156" y="501"/>
                </a:cubicBezTo>
                <a:cubicBezTo>
                  <a:pt x="155" y="502"/>
                  <a:pt x="155" y="503"/>
                  <a:pt x="154" y="504"/>
                </a:cubicBezTo>
                <a:cubicBezTo>
                  <a:pt x="155" y="497"/>
                  <a:pt x="155" y="492"/>
                  <a:pt x="153" y="485"/>
                </a:cubicBezTo>
                <a:cubicBezTo>
                  <a:pt x="153" y="484"/>
                  <a:pt x="150" y="483"/>
                  <a:pt x="149" y="485"/>
                </a:cubicBezTo>
                <a:cubicBezTo>
                  <a:pt x="148" y="486"/>
                  <a:pt x="147" y="488"/>
                  <a:pt x="146" y="489"/>
                </a:cubicBezTo>
                <a:cubicBezTo>
                  <a:pt x="147" y="486"/>
                  <a:pt x="147" y="483"/>
                  <a:pt x="146" y="479"/>
                </a:cubicBezTo>
                <a:cubicBezTo>
                  <a:pt x="146" y="477"/>
                  <a:pt x="144" y="476"/>
                  <a:pt x="142" y="478"/>
                </a:cubicBezTo>
                <a:cubicBezTo>
                  <a:pt x="140" y="480"/>
                  <a:pt x="139" y="483"/>
                  <a:pt x="137" y="485"/>
                </a:cubicBezTo>
                <a:cubicBezTo>
                  <a:pt x="139" y="479"/>
                  <a:pt x="137" y="474"/>
                  <a:pt x="135" y="468"/>
                </a:cubicBezTo>
                <a:cubicBezTo>
                  <a:pt x="134" y="467"/>
                  <a:pt x="132" y="466"/>
                  <a:pt x="131" y="467"/>
                </a:cubicBezTo>
                <a:cubicBezTo>
                  <a:pt x="129" y="469"/>
                  <a:pt x="128" y="471"/>
                  <a:pt x="126" y="473"/>
                </a:cubicBezTo>
                <a:cubicBezTo>
                  <a:pt x="126" y="474"/>
                  <a:pt x="125" y="475"/>
                  <a:pt x="125" y="476"/>
                </a:cubicBezTo>
                <a:cubicBezTo>
                  <a:pt x="126" y="471"/>
                  <a:pt x="127" y="466"/>
                  <a:pt x="127" y="460"/>
                </a:cubicBezTo>
                <a:cubicBezTo>
                  <a:pt x="127" y="458"/>
                  <a:pt x="124" y="457"/>
                  <a:pt x="123" y="458"/>
                </a:cubicBezTo>
                <a:cubicBezTo>
                  <a:pt x="120" y="461"/>
                  <a:pt x="117" y="465"/>
                  <a:pt x="114" y="469"/>
                </a:cubicBezTo>
                <a:cubicBezTo>
                  <a:pt x="115" y="463"/>
                  <a:pt x="115" y="458"/>
                  <a:pt x="113" y="451"/>
                </a:cubicBezTo>
                <a:cubicBezTo>
                  <a:pt x="113" y="450"/>
                  <a:pt x="111" y="449"/>
                  <a:pt x="110" y="450"/>
                </a:cubicBezTo>
                <a:cubicBezTo>
                  <a:pt x="106" y="453"/>
                  <a:pt x="102" y="456"/>
                  <a:pt x="99" y="459"/>
                </a:cubicBezTo>
                <a:cubicBezTo>
                  <a:pt x="100" y="457"/>
                  <a:pt x="100" y="454"/>
                  <a:pt x="100" y="451"/>
                </a:cubicBezTo>
                <a:cubicBezTo>
                  <a:pt x="101" y="449"/>
                  <a:pt x="98" y="448"/>
                  <a:pt x="97" y="449"/>
                </a:cubicBezTo>
                <a:cubicBezTo>
                  <a:pt x="94" y="452"/>
                  <a:pt x="88" y="458"/>
                  <a:pt x="88" y="460"/>
                </a:cubicBezTo>
                <a:cubicBezTo>
                  <a:pt x="89" y="453"/>
                  <a:pt x="90" y="447"/>
                  <a:pt x="90" y="439"/>
                </a:cubicBezTo>
                <a:cubicBezTo>
                  <a:pt x="90" y="438"/>
                  <a:pt x="88" y="437"/>
                  <a:pt x="87" y="438"/>
                </a:cubicBezTo>
                <a:cubicBezTo>
                  <a:pt x="82" y="441"/>
                  <a:pt x="78" y="444"/>
                  <a:pt x="74" y="449"/>
                </a:cubicBezTo>
                <a:cubicBezTo>
                  <a:pt x="78" y="444"/>
                  <a:pt x="80" y="441"/>
                  <a:pt x="81" y="432"/>
                </a:cubicBezTo>
                <a:cubicBezTo>
                  <a:pt x="81" y="431"/>
                  <a:pt x="79" y="430"/>
                  <a:pt x="78" y="431"/>
                </a:cubicBezTo>
                <a:cubicBezTo>
                  <a:pt x="65" y="442"/>
                  <a:pt x="70" y="441"/>
                  <a:pt x="72" y="426"/>
                </a:cubicBezTo>
                <a:cubicBezTo>
                  <a:pt x="72" y="425"/>
                  <a:pt x="71" y="423"/>
                  <a:pt x="69" y="424"/>
                </a:cubicBezTo>
                <a:cubicBezTo>
                  <a:pt x="59" y="431"/>
                  <a:pt x="60" y="438"/>
                  <a:pt x="58" y="423"/>
                </a:cubicBezTo>
                <a:cubicBezTo>
                  <a:pt x="58" y="422"/>
                  <a:pt x="57" y="421"/>
                  <a:pt x="56" y="421"/>
                </a:cubicBezTo>
                <a:cubicBezTo>
                  <a:pt x="47" y="421"/>
                  <a:pt x="52" y="412"/>
                  <a:pt x="52" y="405"/>
                </a:cubicBezTo>
                <a:cubicBezTo>
                  <a:pt x="52" y="403"/>
                  <a:pt x="50" y="403"/>
                  <a:pt x="49" y="404"/>
                </a:cubicBezTo>
                <a:cubicBezTo>
                  <a:pt x="46" y="407"/>
                  <a:pt x="43" y="410"/>
                  <a:pt x="42" y="410"/>
                </a:cubicBezTo>
                <a:cubicBezTo>
                  <a:pt x="42" y="409"/>
                  <a:pt x="42" y="409"/>
                  <a:pt x="41" y="408"/>
                </a:cubicBezTo>
                <a:cubicBezTo>
                  <a:pt x="41" y="407"/>
                  <a:pt x="41" y="404"/>
                  <a:pt x="41" y="402"/>
                </a:cubicBezTo>
                <a:cubicBezTo>
                  <a:pt x="41" y="401"/>
                  <a:pt x="41" y="400"/>
                  <a:pt x="40" y="400"/>
                </a:cubicBezTo>
                <a:cubicBezTo>
                  <a:pt x="39" y="400"/>
                  <a:pt x="38" y="400"/>
                  <a:pt x="38" y="400"/>
                </a:cubicBezTo>
                <a:cubicBezTo>
                  <a:pt x="38" y="400"/>
                  <a:pt x="37" y="400"/>
                  <a:pt x="37" y="400"/>
                </a:cubicBezTo>
                <a:cubicBezTo>
                  <a:pt x="32" y="388"/>
                  <a:pt x="28" y="376"/>
                  <a:pt x="25" y="363"/>
                </a:cubicBezTo>
                <a:cubicBezTo>
                  <a:pt x="26" y="363"/>
                  <a:pt x="26" y="363"/>
                  <a:pt x="26" y="362"/>
                </a:cubicBezTo>
                <a:cubicBezTo>
                  <a:pt x="26" y="351"/>
                  <a:pt x="30" y="342"/>
                  <a:pt x="32" y="331"/>
                </a:cubicBezTo>
                <a:cubicBezTo>
                  <a:pt x="32" y="330"/>
                  <a:pt x="31" y="329"/>
                  <a:pt x="30" y="329"/>
                </a:cubicBezTo>
                <a:cubicBezTo>
                  <a:pt x="31" y="328"/>
                  <a:pt x="31" y="327"/>
                  <a:pt x="32" y="327"/>
                </a:cubicBezTo>
                <a:cubicBezTo>
                  <a:pt x="36" y="320"/>
                  <a:pt x="36" y="318"/>
                  <a:pt x="38" y="311"/>
                </a:cubicBezTo>
                <a:cubicBezTo>
                  <a:pt x="38" y="310"/>
                  <a:pt x="38" y="310"/>
                  <a:pt x="38" y="310"/>
                </a:cubicBezTo>
                <a:cubicBezTo>
                  <a:pt x="44" y="301"/>
                  <a:pt x="50" y="292"/>
                  <a:pt x="55" y="281"/>
                </a:cubicBezTo>
                <a:cubicBezTo>
                  <a:pt x="55" y="280"/>
                  <a:pt x="55" y="279"/>
                  <a:pt x="54" y="279"/>
                </a:cubicBezTo>
                <a:cubicBezTo>
                  <a:pt x="56" y="274"/>
                  <a:pt x="58" y="269"/>
                  <a:pt x="59" y="263"/>
                </a:cubicBezTo>
                <a:cubicBezTo>
                  <a:pt x="60" y="261"/>
                  <a:pt x="58" y="260"/>
                  <a:pt x="56" y="261"/>
                </a:cubicBezTo>
                <a:cubicBezTo>
                  <a:pt x="52" y="263"/>
                  <a:pt x="48" y="266"/>
                  <a:pt x="44" y="269"/>
                </a:cubicBezTo>
                <a:cubicBezTo>
                  <a:pt x="49" y="261"/>
                  <a:pt x="53" y="254"/>
                  <a:pt x="56" y="245"/>
                </a:cubicBezTo>
                <a:cubicBezTo>
                  <a:pt x="56" y="243"/>
                  <a:pt x="54" y="242"/>
                  <a:pt x="53" y="243"/>
                </a:cubicBezTo>
                <a:cubicBezTo>
                  <a:pt x="48" y="246"/>
                  <a:pt x="44" y="249"/>
                  <a:pt x="41" y="253"/>
                </a:cubicBezTo>
                <a:cubicBezTo>
                  <a:pt x="44" y="247"/>
                  <a:pt x="46" y="241"/>
                  <a:pt x="48" y="234"/>
                </a:cubicBezTo>
                <a:cubicBezTo>
                  <a:pt x="48" y="233"/>
                  <a:pt x="46" y="231"/>
                  <a:pt x="45" y="232"/>
                </a:cubicBezTo>
                <a:cubicBezTo>
                  <a:pt x="38" y="237"/>
                  <a:pt x="32" y="243"/>
                  <a:pt x="27" y="249"/>
                </a:cubicBezTo>
                <a:cubicBezTo>
                  <a:pt x="34" y="240"/>
                  <a:pt x="41" y="230"/>
                  <a:pt x="46" y="219"/>
                </a:cubicBezTo>
                <a:cubicBezTo>
                  <a:pt x="47" y="217"/>
                  <a:pt x="46" y="215"/>
                  <a:pt x="44" y="216"/>
                </a:cubicBezTo>
                <a:cubicBezTo>
                  <a:pt x="41" y="218"/>
                  <a:pt x="39" y="219"/>
                  <a:pt x="37" y="221"/>
                </a:cubicBezTo>
                <a:cubicBezTo>
                  <a:pt x="40" y="215"/>
                  <a:pt x="43" y="209"/>
                  <a:pt x="44" y="201"/>
                </a:cubicBezTo>
                <a:cubicBezTo>
                  <a:pt x="45" y="200"/>
                  <a:pt x="43" y="198"/>
                  <a:pt x="41" y="200"/>
                </a:cubicBezTo>
                <a:cubicBezTo>
                  <a:pt x="41" y="200"/>
                  <a:pt x="41" y="200"/>
                  <a:pt x="40" y="201"/>
                </a:cubicBezTo>
                <a:cubicBezTo>
                  <a:pt x="43" y="196"/>
                  <a:pt x="46" y="191"/>
                  <a:pt x="48" y="186"/>
                </a:cubicBezTo>
                <a:cubicBezTo>
                  <a:pt x="48" y="185"/>
                  <a:pt x="46" y="184"/>
                  <a:pt x="45" y="185"/>
                </a:cubicBezTo>
                <a:cubicBezTo>
                  <a:pt x="44" y="186"/>
                  <a:pt x="43" y="187"/>
                  <a:pt x="41" y="188"/>
                </a:cubicBezTo>
                <a:cubicBezTo>
                  <a:pt x="44" y="183"/>
                  <a:pt x="47" y="178"/>
                  <a:pt x="49" y="173"/>
                </a:cubicBezTo>
                <a:cubicBezTo>
                  <a:pt x="49" y="171"/>
                  <a:pt x="47" y="170"/>
                  <a:pt x="46" y="171"/>
                </a:cubicBezTo>
                <a:cubicBezTo>
                  <a:pt x="45" y="172"/>
                  <a:pt x="43" y="173"/>
                  <a:pt x="41" y="175"/>
                </a:cubicBezTo>
                <a:cubicBezTo>
                  <a:pt x="45" y="170"/>
                  <a:pt x="46" y="166"/>
                  <a:pt x="48" y="160"/>
                </a:cubicBezTo>
                <a:cubicBezTo>
                  <a:pt x="49" y="159"/>
                  <a:pt x="47" y="158"/>
                  <a:pt x="46" y="159"/>
                </a:cubicBezTo>
                <a:cubicBezTo>
                  <a:pt x="42" y="163"/>
                  <a:pt x="42" y="163"/>
                  <a:pt x="41" y="165"/>
                </a:cubicBezTo>
                <a:cubicBezTo>
                  <a:pt x="41" y="163"/>
                  <a:pt x="37" y="161"/>
                  <a:pt x="36" y="163"/>
                </a:cubicBezTo>
                <a:cubicBezTo>
                  <a:pt x="24" y="185"/>
                  <a:pt x="16" y="208"/>
                  <a:pt x="12" y="232"/>
                </a:cubicBezTo>
                <a:cubicBezTo>
                  <a:pt x="11" y="233"/>
                  <a:pt x="10" y="234"/>
                  <a:pt x="9" y="235"/>
                </a:cubicBezTo>
                <a:cubicBezTo>
                  <a:pt x="8" y="236"/>
                  <a:pt x="9" y="238"/>
                  <a:pt x="11" y="238"/>
                </a:cubicBezTo>
                <a:cubicBezTo>
                  <a:pt x="0" y="301"/>
                  <a:pt x="12" y="369"/>
                  <a:pt x="39" y="424"/>
                </a:cubicBezTo>
                <a:cubicBezTo>
                  <a:pt x="83" y="512"/>
                  <a:pt x="183" y="551"/>
                  <a:pt x="277" y="551"/>
                </a:cubicBezTo>
                <a:cubicBezTo>
                  <a:pt x="372" y="551"/>
                  <a:pt x="465" y="507"/>
                  <a:pt x="513" y="423"/>
                </a:cubicBezTo>
                <a:cubicBezTo>
                  <a:pt x="537" y="380"/>
                  <a:pt x="546" y="330"/>
                  <a:pt x="551" y="282"/>
                </a:cubicBezTo>
                <a:cubicBezTo>
                  <a:pt x="555" y="233"/>
                  <a:pt x="548" y="176"/>
                  <a:pt x="512" y="139"/>
                </a:cubicBezTo>
                <a:close/>
                <a:moveTo>
                  <a:pt x="290" y="107"/>
                </a:moveTo>
                <a:cubicBezTo>
                  <a:pt x="288" y="109"/>
                  <a:pt x="284" y="114"/>
                  <a:pt x="280" y="120"/>
                </a:cubicBezTo>
                <a:cubicBezTo>
                  <a:pt x="278" y="122"/>
                  <a:pt x="275" y="125"/>
                  <a:pt x="272" y="128"/>
                </a:cubicBezTo>
                <a:cubicBezTo>
                  <a:pt x="277" y="120"/>
                  <a:pt x="284" y="113"/>
                  <a:pt x="290" y="107"/>
                </a:cubicBezTo>
                <a:close/>
                <a:moveTo>
                  <a:pt x="262" y="144"/>
                </a:moveTo>
                <a:cubicBezTo>
                  <a:pt x="266" y="139"/>
                  <a:pt x="271" y="134"/>
                  <a:pt x="276" y="130"/>
                </a:cubicBezTo>
                <a:cubicBezTo>
                  <a:pt x="275" y="130"/>
                  <a:pt x="275" y="130"/>
                  <a:pt x="275" y="131"/>
                </a:cubicBezTo>
                <a:cubicBezTo>
                  <a:pt x="272" y="134"/>
                  <a:pt x="270" y="136"/>
                  <a:pt x="268" y="139"/>
                </a:cubicBezTo>
                <a:cubicBezTo>
                  <a:pt x="263" y="144"/>
                  <a:pt x="262" y="145"/>
                  <a:pt x="262" y="144"/>
                </a:cubicBezTo>
                <a:close/>
                <a:moveTo>
                  <a:pt x="253" y="158"/>
                </a:moveTo>
                <a:cubicBezTo>
                  <a:pt x="254" y="156"/>
                  <a:pt x="255" y="154"/>
                  <a:pt x="256" y="152"/>
                </a:cubicBezTo>
                <a:cubicBezTo>
                  <a:pt x="257" y="152"/>
                  <a:pt x="258" y="152"/>
                  <a:pt x="258" y="152"/>
                </a:cubicBezTo>
                <a:cubicBezTo>
                  <a:pt x="264" y="147"/>
                  <a:pt x="269" y="142"/>
                  <a:pt x="274" y="137"/>
                </a:cubicBezTo>
                <a:cubicBezTo>
                  <a:pt x="274" y="137"/>
                  <a:pt x="275" y="138"/>
                  <a:pt x="276" y="137"/>
                </a:cubicBezTo>
                <a:cubicBezTo>
                  <a:pt x="279" y="136"/>
                  <a:pt x="282" y="134"/>
                  <a:pt x="284" y="133"/>
                </a:cubicBezTo>
                <a:cubicBezTo>
                  <a:pt x="278" y="140"/>
                  <a:pt x="271" y="147"/>
                  <a:pt x="266" y="155"/>
                </a:cubicBezTo>
                <a:cubicBezTo>
                  <a:pt x="259" y="161"/>
                  <a:pt x="247" y="173"/>
                  <a:pt x="253" y="158"/>
                </a:cubicBezTo>
                <a:close/>
                <a:moveTo>
                  <a:pt x="283" y="148"/>
                </a:moveTo>
                <a:cubicBezTo>
                  <a:pt x="282" y="148"/>
                  <a:pt x="281" y="149"/>
                  <a:pt x="280" y="151"/>
                </a:cubicBezTo>
                <a:cubicBezTo>
                  <a:pt x="275" y="157"/>
                  <a:pt x="270" y="164"/>
                  <a:pt x="266" y="171"/>
                </a:cubicBezTo>
                <a:cubicBezTo>
                  <a:pt x="255" y="182"/>
                  <a:pt x="261" y="167"/>
                  <a:pt x="264" y="163"/>
                </a:cubicBezTo>
                <a:cubicBezTo>
                  <a:pt x="265" y="161"/>
                  <a:pt x="267" y="159"/>
                  <a:pt x="268" y="157"/>
                </a:cubicBezTo>
                <a:cubicBezTo>
                  <a:pt x="278" y="147"/>
                  <a:pt x="287" y="136"/>
                  <a:pt x="297" y="125"/>
                </a:cubicBezTo>
                <a:cubicBezTo>
                  <a:pt x="303" y="124"/>
                  <a:pt x="302" y="126"/>
                  <a:pt x="296" y="132"/>
                </a:cubicBezTo>
                <a:cubicBezTo>
                  <a:pt x="294" y="136"/>
                  <a:pt x="291" y="139"/>
                  <a:pt x="289" y="142"/>
                </a:cubicBezTo>
                <a:cubicBezTo>
                  <a:pt x="288" y="142"/>
                  <a:pt x="288" y="142"/>
                  <a:pt x="288" y="142"/>
                </a:cubicBezTo>
                <a:cubicBezTo>
                  <a:pt x="286" y="144"/>
                  <a:pt x="284" y="146"/>
                  <a:pt x="283" y="148"/>
                </a:cubicBezTo>
                <a:close/>
                <a:moveTo>
                  <a:pt x="289" y="244"/>
                </a:moveTo>
                <a:cubicBezTo>
                  <a:pt x="290" y="243"/>
                  <a:pt x="290" y="242"/>
                  <a:pt x="290" y="242"/>
                </a:cubicBezTo>
                <a:cubicBezTo>
                  <a:pt x="291" y="240"/>
                  <a:pt x="289" y="238"/>
                  <a:pt x="288" y="239"/>
                </a:cubicBezTo>
                <a:cubicBezTo>
                  <a:pt x="279" y="249"/>
                  <a:pt x="271" y="259"/>
                  <a:pt x="262" y="268"/>
                </a:cubicBezTo>
                <a:cubicBezTo>
                  <a:pt x="270" y="260"/>
                  <a:pt x="277" y="249"/>
                  <a:pt x="283" y="238"/>
                </a:cubicBezTo>
                <a:cubicBezTo>
                  <a:pt x="283" y="238"/>
                  <a:pt x="283" y="238"/>
                  <a:pt x="283" y="238"/>
                </a:cubicBezTo>
                <a:cubicBezTo>
                  <a:pt x="295" y="225"/>
                  <a:pt x="306" y="213"/>
                  <a:pt x="316" y="199"/>
                </a:cubicBezTo>
                <a:cubicBezTo>
                  <a:pt x="310" y="208"/>
                  <a:pt x="305" y="217"/>
                  <a:pt x="301" y="226"/>
                </a:cubicBezTo>
                <a:cubicBezTo>
                  <a:pt x="300" y="228"/>
                  <a:pt x="302" y="230"/>
                  <a:pt x="304" y="228"/>
                </a:cubicBezTo>
                <a:cubicBezTo>
                  <a:pt x="304" y="228"/>
                  <a:pt x="305" y="228"/>
                  <a:pt x="305" y="228"/>
                </a:cubicBezTo>
                <a:cubicBezTo>
                  <a:pt x="302" y="232"/>
                  <a:pt x="300" y="236"/>
                  <a:pt x="298" y="240"/>
                </a:cubicBezTo>
                <a:cubicBezTo>
                  <a:pt x="295" y="241"/>
                  <a:pt x="292" y="242"/>
                  <a:pt x="289" y="244"/>
                </a:cubicBezTo>
                <a:close/>
                <a:moveTo>
                  <a:pt x="293" y="261"/>
                </a:moveTo>
                <a:cubicBezTo>
                  <a:pt x="296" y="259"/>
                  <a:pt x="298" y="255"/>
                  <a:pt x="299" y="251"/>
                </a:cubicBezTo>
                <a:cubicBezTo>
                  <a:pt x="303" y="248"/>
                  <a:pt x="307" y="245"/>
                  <a:pt x="311" y="242"/>
                </a:cubicBezTo>
                <a:cubicBezTo>
                  <a:pt x="305" y="248"/>
                  <a:pt x="299" y="255"/>
                  <a:pt x="293" y="261"/>
                </a:cubicBezTo>
                <a:close/>
                <a:moveTo>
                  <a:pt x="302" y="243"/>
                </a:moveTo>
                <a:cubicBezTo>
                  <a:pt x="302" y="242"/>
                  <a:pt x="302" y="242"/>
                  <a:pt x="302" y="241"/>
                </a:cubicBezTo>
                <a:cubicBezTo>
                  <a:pt x="302" y="241"/>
                  <a:pt x="302" y="240"/>
                  <a:pt x="302" y="240"/>
                </a:cubicBezTo>
                <a:cubicBezTo>
                  <a:pt x="305" y="233"/>
                  <a:pt x="309" y="227"/>
                  <a:pt x="313" y="221"/>
                </a:cubicBezTo>
                <a:cubicBezTo>
                  <a:pt x="340" y="197"/>
                  <a:pt x="363" y="170"/>
                  <a:pt x="384" y="141"/>
                </a:cubicBezTo>
                <a:cubicBezTo>
                  <a:pt x="394" y="133"/>
                  <a:pt x="403" y="125"/>
                  <a:pt x="412" y="117"/>
                </a:cubicBezTo>
                <a:cubicBezTo>
                  <a:pt x="418" y="111"/>
                  <a:pt x="424" y="105"/>
                  <a:pt x="430" y="100"/>
                </a:cubicBezTo>
                <a:cubicBezTo>
                  <a:pt x="433" y="97"/>
                  <a:pt x="454" y="73"/>
                  <a:pt x="445" y="89"/>
                </a:cubicBezTo>
                <a:cubicBezTo>
                  <a:pt x="440" y="97"/>
                  <a:pt x="434" y="105"/>
                  <a:pt x="428" y="112"/>
                </a:cubicBezTo>
                <a:cubicBezTo>
                  <a:pt x="423" y="116"/>
                  <a:pt x="417" y="121"/>
                  <a:pt x="412" y="125"/>
                </a:cubicBezTo>
                <a:cubicBezTo>
                  <a:pt x="404" y="133"/>
                  <a:pt x="396" y="141"/>
                  <a:pt x="388" y="150"/>
                </a:cubicBezTo>
                <a:cubicBezTo>
                  <a:pt x="384" y="154"/>
                  <a:pt x="380" y="158"/>
                  <a:pt x="376" y="162"/>
                </a:cubicBezTo>
                <a:cubicBezTo>
                  <a:pt x="374" y="164"/>
                  <a:pt x="372" y="166"/>
                  <a:pt x="370" y="168"/>
                </a:cubicBezTo>
                <a:cubicBezTo>
                  <a:pt x="366" y="170"/>
                  <a:pt x="365" y="172"/>
                  <a:pt x="365" y="174"/>
                </a:cubicBezTo>
                <a:cubicBezTo>
                  <a:pt x="363" y="176"/>
                  <a:pt x="361" y="178"/>
                  <a:pt x="360" y="180"/>
                </a:cubicBezTo>
                <a:cubicBezTo>
                  <a:pt x="359" y="181"/>
                  <a:pt x="359" y="181"/>
                  <a:pt x="359" y="182"/>
                </a:cubicBezTo>
                <a:cubicBezTo>
                  <a:pt x="346" y="196"/>
                  <a:pt x="333" y="210"/>
                  <a:pt x="322" y="226"/>
                </a:cubicBezTo>
                <a:cubicBezTo>
                  <a:pt x="321" y="227"/>
                  <a:pt x="320" y="228"/>
                  <a:pt x="318" y="230"/>
                </a:cubicBezTo>
                <a:cubicBezTo>
                  <a:pt x="315" y="233"/>
                  <a:pt x="307" y="238"/>
                  <a:pt x="302" y="243"/>
                </a:cubicBezTo>
                <a:close/>
                <a:moveTo>
                  <a:pt x="323" y="207"/>
                </a:moveTo>
                <a:cubicBezTo>
                  <a:pt x="334" y="192"/>
                  <a:pt x="347" y="178"/>
                  <a:pt x="359" y="165"/>
                </a:cubicBezTo>
                <a:cubicBezTo>
                  <a:pt x="363" y="161"/>
                  <a:pt x="367" y="157"/>
                  <a:pt x="370" y="153"/>
                </a:cubicBezTo>
                <a:cubicBezTo>
                  <a:pt x="360" y="167"/>
                  <a:pt x="349" y="179"/>
                  <a:pt x="338" y="192"/>
                </a:cubicBezTo>
                <a:cubicBezTo>
                  <a:pt x="333" y="197"/>
                  <a:pt x="328" y="202"/>
                  <a:pt x="323" y="207"/>
                </a:cubicBezTo>
                <a:close/>
                <a:moveTo>
                  <a:pt x="315" y="251"/>
                </a:moveTo>
                <a:cubicBezTo>
                  <a:pt x="315" y="251"/>
                  <a:pt x="315" y="251"/>
                  <a:pt x="315" y="250"/>
                </a:cubicBezTo>
                <a:cubicBezTo>
                  <a:pt x="317" y="245"/>
                  <a:pt x="320" y="241"/>
                  <a:pt x="322" y="235"/>
                </a:cubicBezTo>
                <a:cubicBezTo>
                  <a:pt x="322" y="235"/>
                  <a:pt x="322" y="234"/>
                  <a:pt x="321" y="234"/>
                </a:cubicBezTo>
                <a:cubicBezTo>
                  <a:pt x="322" y="232"/>
                  <a:pt x="324" y="230"/>
                  <a:pt x="325" y="228"/>
                </a:cubicBezTo>
                <a:cubicBezTo>
                  <a:pt x="347" y="206"/>
                  <a:pt x="367" y="182"/>
                  <a:pt x="388" y="160"/>
                </a:cubicBezTo>
                <a:cubicBezTo>
                  <a:pt x="391" y="159"/>
                  <a:pt x="393" y="157"/>
                  <a:pt x="392" y="156"/>
                </a:cubicBezTo>
                <a:cubicBezTo>
                  <a:pt x="394" y="154"/>
                  <a:pt x="396" y="153"/>
                  <a:pt x="398" y="151"/>
                </a:cubicBezTo>
                <a:cubicBezTo>
                  <a:pt x="399" y="150"/>
                  <a:pt x="398" y="148"/>
                  <a:pt x="397" y="148"/>
                </a:cubicBezTo>
                <a:cubicBezTo>
                  <a:pt x="407" y="138"/>
                  <a:pt x="418" y="128"/>
                  <a:pt x="427" y="117"/>
                </a:cubicBezTo>
                <a:cubicBezTo>
                  <a:pt x="428" y="117"/>
                  <a:pt x="428" y="117"/>
                  <a:pt x="428" y="117"/>
                </a:cubicBezTo>
                <a:cubicBezTo>
                  <a:pt x="430" y="115"/>
                  <a:pt x="453" y="101"/>
                  <a:pt x="455" y="98"/>
                </a:cubicBezTo>
                <a:cubicBezTo>
                  <a:pt x="441" y="120"/>
                  <a:pt x="423" y="139"/>
                  <a:pt x="405" y="158"/>
                </a:cubicBezTo>
                <a:cubicBezTo>
                  <a:pt x="390" y="172"/>
                  <a:pt x="375" y="187"/>
                  <a:pt x="362" y="202"/>
                </a:cubicBezTo>
                <a:cubicBezTo>
                  <a:pt x="360" y="204"/>
                  <a:pt x="358" y="206"/>
                  <a:pt x="356" y="208"/>
                </a:cubicBezTo>
                <a:cubicBezTo>
                  <a:pt x="356" y="208"/>
                  <a:pt x="356" y="208"/>
                  <a:pt x="356" y="208"/>
                </a:cubicBezTo>
                <a:cubicBezTo>
                  <a:pt x="354" y="210"/>
                  <a:pt x="352" y="212"/>
                  <a:pt x="350" y="214"/>
                </a:cubicBezTo>
                <a:cubicBezTo>
                  <a:pt x="350" y="215"/>
                  <a:pt x="350" y="216"/>
                  <a:pt x="350" y="216"/>
                </a:cubicBezTo>
                <a:cubicBezTo>
                  <a:pt x="345" y="222"/>
                  <a:pt x="340" y="227"/>
                  <a:pt x="335" y="233"/>
                </a:cubicBezTo>
                <a:cubicBezTo>
                  <a:pt x="332" y="237"/>
                  <a:pt x="328" y="241"/>
                  <a:pt x="325" y="244"/>
                </a:cubicBezTo>
                <a:cubicBezTo>
                  <a:pt x="324" y="243"/>
                  <a:pt x="323" y="243"/>
                  <a:pt x="322" y="244"/>
                </a:cubicBezTo>
                <a:cubicBezTo>
                  <a:pt x="320" y="246"/>
                  <a:pt x="317" y="249"/>
                  <a:pt x="315" y="251"/>
                </a:cubicBezTo>
                <a:close/>
                <a:moveTo>
                  <a:pt x="364" y="222"/>
                </a:moveTo>
                <a:cubicBezTo>
                  <a:pt x="355" y="229"/>
                  <a:pt x="347" y="237"/>
                  <a:pt x="339" y="244"/>
                </a:cubicBezTo>
                <a:cubicBezTo>
                  <a:pt x="317" y="264"/>
                  <a:pt x="329" y="252"/>
                  <a:pt x="342" y="237"/>
                </a:cubicBezTo>
                <a:cubicBezTo>
                  <a:pt x="360" y="215"/>
                  <a:pt x="381" y="195"/>
                  <a:pt x="399" y="174"/>
                </a:cubicBezTo>
                <a:cubicBezTo>
                  <a:pt x="400" y="172"/>
                  <a:pt x="398" y="170"/>
                  <a:pt x="397" y="170"/>
                </a:cubicBezTo>
                <a:cubicBezTo>
                  <a:pt x="398" y="169"/>
                  <a:pt x="399" y="169"/>
                  <a:pt x="400" y="168"/>
                </a:cubicBezTo>
                <a:cubicBezTo>
                  <a:pt x="401" y="166"/>
                  <a:pt x="403" y="164"/>
                  <a:pt x="405" y="163"/>
                </a:cubicBezTo>
                <a:cubicBezTo>
                  <a:pt x="423" y="146"/>
                  <a:pt x="442" y="129"/>
                  <a:pt x="461" y="113"/>
                </a:cubicBezTo>
                <a:cubicBezTo>
                  <a:pt x="425" y="144"/>
                  <a:pt x="392" y="182"/>
                  <a:pt x="363" y="219"/>
                </a:cubicBezTo>
                <a:cubicBezTo>
                  <a:pt x="362" y="220"/>
                  <a:pt x="363" y="222"/>
                  <a:pt x="364" y="222"/>
                </a:cubicBezTo>
                <a:close/>
                <a:moveTo>
                  <a:pt x="321" y="257"/>
                </a:moveTo>
                <a:cubicBezTo>
                  <a:pt x="322" y="256"/>
                  <a:pt x="323" y="254"/>
                  <a:pt x="323" y="252"/>
                </a:cubicBezTo>
                <a:cubicBezTo>
                  <a:pt x="327" y="248"/>
                  <a:pt x="330" y="245"/>
                  <a:pt x="334" y="241"/>
                </a:cubicBezTo>
                <a:cubicBezTo>
                  <a:pt x="329" y="246"/>
                  <a:pt x="325" y="252"/>
                  <a:pt x="321" y="257"/>
                </a:cubicBezTo>
                <a:close/>
                <a:moveTo>
                  <a:pt x="331" y="268"/>
                </a:moveTo>
                <a:cubicBezTo>
                  <a:pt x="330" y="270"/>
                  <a:pt x="332" y="272"/>
                  <a:pt x="334" y="271"/>
                </a:cubicBezTo>
                <a:cubicBezTo>
                  <a:pt x="335" y="270"/>
                  <a:pt x="336" y="269"/>
                  <a:pt x="336" y="268"/>
                </a:cubicBezTo>
                <a:cubicBezTo>
                  <a:pt x="336" y="269"/>
                  <a:pt x="335" y="271"/>
                  <a:pt x="334" y="273"/>
                </a:cubicBezTo>
                <a:cubicBezTo>
                  <a:pt x="333" y="275"/>
                  <a:pt x="335" y="276"/>
                  <a:pt x="336" y="276"/>
                </a:cubicBezTo>
                <a:cubicBezTo>
                  <a:pt x="352" y="273"/>
                  <a:pt x="336" y="279"/>
                  <a:pt x="336" y="281"/>
                </a:cubicBezTo>
                <a:cubicBezTo>
                  <a:pt x="336" y="279"/>
                  <a:pt x="335" y="278"/>
                  <a:pt x="333" y="279"/>
                </a:cubicBezTo>
                <a:cubicBezTo>
                  <a:pt x="328" y="283"/>
                  <a:pt x="326" y="281"/>
                  <a:pt x="327" y="276"/>
                </a:cubicBezTo>
                <a:cubicBezTo>
                  <a:pt x="327" y="274"/>
                  <a:pt x="325" y="274"/>
                  <a:pt x="324" y="275"/>
                </a:cubicBezTo>
                <a:cubicBezTo>
                  <a:pt x="311" y="286"/>
                  <a:pt x="320" y="281"/>
                  <a:pt x="323" y="270"/>
                </a:cubicBezTo>
                <a:cubicBezTo>
                  <a:pt x="323" y="268"/>
                  <a:pt x="321" y="266"/>
                  <a:pt x="320" y="268"/>
                </a:cubicBezTo>
                <a:cubicBezTo>
                  <a:pt x="320" y="268"/>
                  <a:pt x="319" y="268"/>
                  <a:pt x="319" y="268"/>
                </a:cubicBezTo>
                <a:cubicBezTo>
                  <a:pt x="320" y="267"/>
                  <a:pt x="321" y="266"/>
                  <a:pt x="321" y="264"/>
                </a:cubicBezTo>
                <a:cubicBezTo>
                  <a:pt x="322" y="264"/>
                  <a:pt x="322" y="264"/>
                  <a:pt x="322" y="263"/>
                </a:cubicBezTo>
                <a:cubicBezTo>
                  <a:pt x="337" y="251"/>
                  <a:pt x="356" y="235"/>
                  <a:pt x="367" y="222"/>
                </a:cubicBezTo>
                <a:cubicBezTo>
                  <a:pt x="354" y="237"/>
                  <a:pt x="341" y="251"/>
                  <a:pt x="331" y="268"/>
                </a:cubicBezTo>
                <a:close/>
                <a:moveTo>
                  <a:pt x="488" y="107"/>
                </a:moveTo>
                <a:cubicBezTo>
                  <a:pt x="488" y="107"/>
                  <a:pt x="488" y="107"/>
                  <a:pt x="488" y="107"/>
                </a:cubicBezTo>
                <a:cubicBezTo>
                  <a:pt x="445" y="138"/>
                  <a:pt x="407" y="175"/>
                  <a:pt x="370" y="212"/>
                </a:cubicBezTo>
                <a:cubicBezTo>
                  <a:pt x="385" y="197"/>
                  <a:pt x="406" y="174"/>
                  <a:pt x="424" y="156"/>
                </a:cubicBezTo>
                <a:cubicBezTo>
                  <a:pt x="439" y="140"/>
                  <a:pt x="457" y="126"/>
                  <a:pt x="469" y="107"/>
                </a:cubicBezTo>
                <a:cubicBezTo>
                  <a:pt x="470" y="105"/>
                  <a:pt x="467" y="104"/>
                  <a:pt x="466" y="105"/>
                </a:cubicBezTo>
                <a:cubicBezTo>
                  <a:pt x="454" y="114"/>
                  <a:pt x="443" y="124"/>
                  <a:pt x="431" y="134"/>
                </a:cubicBezTo>
                <a:cubicBezTo>
                  <a:pt x="443" y="121"/>
                  <a:pt x="453" y="108"/>
                  <a:pt x="463" y="93"/>
                </a:cubicBezTo>
                <a:cubicBezTo>
                  <a:pt x="464" y="92"/>
                  <a:pt x="462" y="90"/>
                  <a:pt x="460" y="91"/>
                </a:cubicBezTo>
                <a:cubicBezTo>
                  <a:pt x="452" y="95"/>
                  <a:pt x="445" y="100"/>
                  <a:pt x="438" y="105"/>
                </a:cubicBezTo>
                <a:cubicBezTo>
                  <a:pt x="444" y="97"/>
                  <a:pt x="450" y="88"/>
                  <a:pt x="455" y="78"/>
                </a:cubicBezTo>
                <a:cubicBezTo>
                  <a:pt x="456" y="77"/>
                  <a:pt x="454" y="75"/>
                  <a:pt x="452" y="76"/>
                </a:cubicBezTo>
                <a:cubicBezTo>
                  <a:pt x="441" y="84"/>
                  <a:pt x="431" y="93"/>
                  <a:pt x="421" y="103"/>
                </a:cubicBezTo>
                <a:cubicBezTo>
                  <a:pt x="412" y="112"/>
                  <a:pt x="397" y="122"/>
                  <a:pt x="387" y="132"/>
                </a:cubicBezTo>
                <a:cubicBezTo>
                  <a:pt x="386" y="132"/>
                  <a:pt x="386" y="132"/>
                  <a:pt x="386" y="132"/>
                </a:cubicBezTo>
                <a:cubicBezTo>
                  <a:pt x="385" y="133"/>
                  <a:pt x="384" y="134"/>
                  <a:pt x="383" y="135"/>
                </a:cubicBezTo>
                <a:cubicBezTo>
                  <a:pt x="402" y="110"/>
                  <a:pt x="426" y="89"/>
                  <a:pt x="443" y="62"/>
                </a:cubicBezTo>
                <a:cubicBezTo>
                  <a:pt x="460" y="75"/>
                  <a:pt x="475" y="90"/>
                  <a:pt x="488" y="107"/>
                </a:cubicBezTo>
                <a:close/>
                <a:moveTo>
                  <a:pt x="383" y="101"/>
                </a:moveTo>
                <a:cubicBezTo>
                  <a:pt x="388" y="95"/>
                  <a:pt x="394" y="90"/>
                  <a:pt x="399" y="86"/>
                </a:cubicBezTo>
                <a:cubicBezTo>
                  <a:pt x="415" y="73"/>
                  <a:pt x="387" y="106"/>
                  <a:pt x="391" y="101"/>
                </a:cubicBezTo>
                <a:cubicBezTo>
                  <a:pt x="390" y="102"/>
                  <a:pt x="390" y="102"/>
                  <a:pt x="389" y="103"/>
                </a:cubicBezTo>
                <a:cubicBezTo>
                  <a:pt x="379" y="114"/>
                  <a:pt x="369" y="124"/>
                  <a:pt x="359" y="134"/>
                </a:cubicBezTo>
                <a:cubicBezTo>
                  <a:pt x="358" y="134"/>
                  <a:pt x="358" y="135"/>
                  <a:pt x="358" y="135"/>
                </a:cubicBezTo>
                <a:cubicBezTo>
                  <a:pt x="358" y="134"/>
                  <a:pt x="357" y="132"/>
                  <a:pt x="356" y="133"/>
                </a:cubicBezTo>
                <a:cubicBezTo>
                  <a:pt x="363" y="121"/>
                  <a:pt x="373" y="111"/>
                  <a:pt x="383" y="101"/>
                </a:cubicBezTo>
                <a:close/>
                <a:moveTo>
                  <a:pt x="334" y="173"/>
                </a:moveTo>
                <a:cubicBezTo>
                  <a:pt x="341" y="164"/>
                  <a:pt x="347" y="155"/>
                  <a:pt x="352" y="146"/>
                </a:cubicBezTo>
                <a:cubicBezTo>
                  <a:pt x="354" y="145"/>
                  <a:pt x="355" y="143"/>
                  <a:pt x="356" y="142"/>
                </a:cubicBezTo>
                <a:cubicBezTo>
                  <a:pt x="358" y="140"/>
                  <a:pt x="361" y="138"/>
                  <a:pt x="364" y="135"/>
                </a:cubicBezTo>
                <a:cubicBezTo>
                  <a:pt x="363" y="136"/>
                  <a:pt x="362" y="137"/>
                  <a:pt x="362" y="138"/>
                </a:cubicBezTo>
                <a:cubicBezTo>
                  <a:pt x="361" y="140"/>
                  <a:pt x="363" y="142"/>
                  <a:pt x="364" y="140"/>
                </a:cubicBezTo>
                <a:cubicBezTo>
                  <a:pt x="390" y="115"/>
                  <a:pt x="408" y="81"/>
                  <a:pt x="439" y="61"/>
                </a:cubicBezTo>
                <a:cubicBezTo>
                  <a:pt x="438" y="62"/>
                  <a:pt x="422" y="85"/>
                  <a:pt x="424" y="83"/>
                </a:cubicBezTo>
                <a:cubicBezTo>
                  <a:pt x="417" y="91"/>
                  <a:pt x="410" y="99"/>
                  <a:pt x="402" y="107"/>
                </a:cubicBezTo>
                <a:cubicBezTo>
                  <a:pt x="402" y="108"/>
                  <a:pt x="402" y="108"/>
                  <a:pt x="401" y="109"/>
                </a:cubicBezTo>
                <a:cubicBezTo>
                  <a:pt x="401" y="108"/>
                  <a:pt x="399" y="107"/>
                  <a:pt x="398" y="108"/>
                </a:cubicBezTo>
                <a:cubicBezTo>
                  <a:pt x="394" y="113"/>
                  <a:pt x="389" y="117"/>
                  <a:pt x="385" y="122"/>
                </a:cubicBezTo>
                <a:cubicBezTo>
                  <a:pt x="384" y="123"/>
                  <a:pt x="383" y="124"/>
                  <a:pt x="382" y="125"/>
                </a:cubicBezTo>
                <a:cubicBezTo>
                  <a:pt x="367" y="139"/>
                  <a:pt x="352" y="154"/>
                  <a:pt x="339" y="169"/>
                </a:cubicBezTo>
                <a:cubicBezTo>
                  <a:pt x="337" y="171"/>
                  <a:pt x="335" y="173"/>
                  <a:pt x="333" y="174"/>
                </a:cubicBezTo>
                <a:cubicBezTo>
                  <a:pt x="334" y="174"/>
                  <a:pt x="334" y="173"/>
                  <a:pt x="334" y="173"/>
                </a:cubicBezTo>
                <a:close/>
                <a:moveTo>
                  <a:pt x="333" y="181"/>
                </a:moveTo>
                <a:cubicBezTo>
                  <a:pt x="337" y="177"/>
                  <a:pt x="340" y="173"/>
                  <a:pt x="343" y="169"/>
                </a:cubicBezTo>
                <a:cubicBezTo>
                  <a:pt x="352" y="162"/>
                  <a:pt x="360" y="155"/>
                  <a:pt x="367" y="146"/>
                </a:cubicBezTo>
                <a:cubicBezTo>
                  <a:pt x="373" y="140"/>
                  <a:pt x="379" y="134"/>
                  <a:pt x="385" y="127"/>
                </a:cubicBezTo>
                <a:cubicBezTo>
                  <a:pt x="380" y="133"/>
                  <a:pt x="375" y="140"/>
                  <a:pt x="371" y="146"/>
                </a:cubicBezTo>
                <a:cubicBezTo>
                  <a:pt x="370" y="147"/>
                  <a:pt x="370" y="147"/>
                  <a:pt x="371" y="148"/>
                </a:cubicBezTo>
                <a:cubicBezTo>
                  <a:pt x="349" y="170"/>
                  <a:pt x="328" y="192"/>
                  <a:pt x="311" y="217"/>
                </a:cubicBezTo>
                <a:cubicBezTo>
                  <a:pt x="310" y="219"/>
                  <a:pt x="309" y="220"/>
                  <a:pt x="308" y="221"/>
                </a:cubicBezTo>
                <a:cubicBezTo>
                  <a:pt x="316" y="213"/>
                  <a:pt x="326" y="191"/>
                  <a:pt x="333" y="181"/>
                </a:cubicBezTo>
                <a:close/>
                <a:moveTo>
                  <a:pt x="311" y="191"/>
                </a:moveTo>
                <a:cubicBezTo>
                  <a:pt x="316" y="186"/>
                  <a:pt x="320" y="181"/>
                  <a:pt x="325" y="177"/>
                </a:cubicBezTo>
                <a:cubicBezTo>
                  <a:pt x="324" y="179"/>
                  <a:pt x="323" y="180"/>
                  <a:pt x="322" y="182"/>
                </a:cubicBezTo>
                <a:cubicBezTo>
                  <a:pt x="321" y="182"/>
                  <a:pt x="321" y="183"/>
                  <a:pt x="322" y="183"/>
                </a:cubicBezTo>
                <a:cubicBezTo>
                  <a:pt x="312" y="194"/>
                  <a:pt x="303" y="204"/>
                  <a:pt x="294" y="215"/>
                </a:cubicBezTo>
                <a:cubicBezTo>
                  <a:pt x="299" y="207"/>
                  <a:pt x="305" y="199"/>
                  <a:pt x="311" y="191"/>
                </a:cubicBezTo>
                <a:close/>
                <a:moveTo>
                  <a:pt x="280" y="236"/>
                </a:moveTo>
                <a:cubicBezTo>
                  <a:pt x="289" y="225"/>
                  <a:pt x="300" y="213"/>
                  <a:pt x="310" y="202"/>
                </a:cubicBezTo>
                <a:cubicBezTo>
                  <a:pt x="299" y="216"/>
                  <a:pt x="287" y="229"/>
                  <a:pt x="274" y="243"/>
                </a:cubicBezTo>
                <a:cubicBezTo>
                  <a:pt x="271" y="246"/>
                  <a:pt x="267" y="250"/>
                  <a:pt x="264" y="254"/>
                </a:cubicBezTo>
                <a:cubicBezTo>
                  <a:pt x="260" y="258"/>
                  <a:pt x="255" y="263"/>
                  <a:pt x="251" y="267"/>
                </a:cubicBezTo>
                <a:cubicBezTo>
                  <a:pt x="236" y="284"/>
                  <a:pt x="253" y="265"/>
                  <a:pt x="256" y="260"/>
                </a:cubicBezTo>
                <a:cubicBezTo>
                  <a:pt x="264" y="249"/>
                  <a:pt x="272" y="238"/>
                  <a:pt x="281" y="228"/>
                </a:cubicBezTo>
                <a:cubicBezTo>
                  <a:pt x="280" y="230"/>
                  <a:pt x="278" y="232"/>
                  <a:pt x="277" y="234"/>
                </a:cubicBezTo>
                <a:cubicBezTo>
                  <a:pt x="276" y="236"/>
                  <a:pt x="279" y="238"/>
                  <a:pt x="280" y="236"/>
                </a:cubicBezTo>
                <a:close/>
                <a:moveTo>
                  <a:pt x="215" y="294"/>
                </a:moveTo>
                <a:cubicBezTo>
                  <a:pt x="221" y="287"/>
                  <a:pt x="227" y="280"/>
                  <a:pt x="232" y="272"/>
                </a:cubicBezTo>
                <a:cubicBezTo>
                  <a:pt x="232" y="274"/>
                  <a:pt x="234" y="275"/>
                  <a:pt x="235" y="274"/>
                </a:cubicBezTo>
                <a:cubicBezTo>
                  <a:pt x="246" y="263"/>
                  <a:pt x="256" y="252"/>
                  <a:pt x="265" y="241"/>
                </a:cubicBezTo>
                <a:cubicBezTo>
                  <a:pt x="266" y="240"/>
                  <a:pt x="267" y="239"/>
                  <a:pt x="269" y="238"/>
                </a:cubicBezTo>
                <a:cubicBezTo>
                  <a:pt x="259" y="249"/>
                  <a:pt x="251" y="262"/>
                  <a:pt x="243" y="274"/>
                </a:cubicBezTo>
                <a:cubicBezTo>
                  <a:pt x="242" y="273"/>
                  <a:pt x="241" y="273"/>
                  <a:pt x="240" y="273"/>
                </a:cubicBezTo>
                <a:cubicBezTo>
                  <a:pt x="231" y="280"/>
                  <a:pt x="223" y="287"/>
                  <a:pt x="215" y="294"/>
                </a:cubicBezTo>
                <a:close/>
                <a:moveTo>
                  <a:pt x="225" y="391"/>
                </a:moveTo>
                <a:cubicBezTo>
                  <a:pt x="226" y="388"/>
                  <a:pt x="228" y="385"/>
                  <a:pt x="230" y="382"/>
                </a:cubicBezTo>
                <a:cubicBezTo>
                  <a:pt x="236" y="373"/>
                  <a:pt x="243" y="364"/>
                  <a:pt x="250" y="355"/>
                </a:cubicBezTo>
                <a:cubicBezTo>
                  <a:pt x="242" y="367"/>
                  <a:pt x="233" y="379"/>
                  <a:pt x="225" y="391"/>
                </a:cubicBezTo>
                <a:close/>
                <a:moveTo>
                  <a:pt x="257" y="364"/>
                </a:moveTo>
                <a:cubicBezTo>
                  <a:pt x="249" y="375"/>
                  <a:pt x="241" y="386"/>
                  <a:pt x="233" y="396"/>
                </a:cubicBezTo>
                <a:cubicBezTo>
                  <a:pt x="239" y="385"/>
                  <a:pt x="248" y="374"/>
                  <a:pt x="257" y="364"/>
                </a:cubicBezTo>
                <a:close/>
                <a:moveTo>
                  <a:pt x="287" y="382"/>
                </a:moveTo>
                <a:cubicBezTo>
                  <a:pt x="289" y="380"/>
                  <a:pt x="291" y="377"/>
                  <a:pt x="293" y="375"/>
                </a:cubicBezTo>
                <a:cubicBezTo>
                  <a:pt x="284" y="386"/>
                  <a:pt x="275" y="398"/>
                  <a:pt x="265" y="409"/>
                </a:cubicBezTo>
                <a:cubicBezTo>
                  <a:pt x="272" y="399"/>
                  <a:pt x="279" y="391"/>
                  <a:pt x="287" y="382"/>
                </a:cubicBezTo>
                <a:close/>
                <a:moveTo>
                  <a:pt x="39" y="171"/>
                </a:moveTo>
                <a:cubicBezTo>
                  <a:pt x="39" y="171"/>
                  <a:pt x="40" y="171"/>
                  <a:pt x="40" y="170"/>
                </a:cubicBezTo>
                <a:cubicBezTo>
                  <a:pt x="44" y="165"/>
                  <a:pt x="44" y="166"/>
                  <a:pt x="38" y="175"/>
                </a:cubicBezTo>
                <a:cubicBezTo>
                  <a:pt x="38" y="175"/>
                  <a:pt x="37" y="176"/>
                  <a:pt x="36" y="177"/>
                </a:cubicBezTo>
                <a:cubicBezTo>
                  <a:pt x="37" y="175"/>
                  <a:pt x="38" y="173"/>
                  <a:pt x="39" y="171"/>
                </a:cubicBezTo>
                <a:close/>
                <a:moveTo>
                  <a:pt x="32" y="190"/>
                </a:moveTo>
                <a:cubicBezTo>
                  <a:pt x="37" y="185"/>
                  <a:pt x="42" y="181"/>
                  <a:pt x="40" y="185"/>
                </a:cubicBezTo>
                <a:cubicBezTo>
                  <a:pt x="38" y="190"/>
                  <a:pt x="35" y="194"/>
                  <a:pt x="31" y="198"/>
                </a:cubicBezTo>
                <a:cubicBezTo>
                  <a:pt x="31" y="199"/>
                  <a:pt x="30" y="199"/>
                  <a:pt x="29" y="200"/>
                </a:cubicBezTo>
                <a:cubicBezTo>
                  <a:pt x="30" y="197"/>
                  <a:pt x="31" y="193"/>
                  <a:pt x="32" y="190"/>
                </a:cubicBezTo>
                <a:close/>
                <a:moveTo>
                  <a:pt x="27" y="208"/>
                </a:moveTo>
                <a:cubicBezTo>
                  <a:pt x="28" y="207"/>
                  <a:pt x="29" y="205"/>
                  <a:pt x="30" y="204"/>
                </a:cubicBezTo>
                <a:cubicBezTo>
                  <a:pt x="31" y="202"/>
                  <a:pt x="47" y="182"/>
                  <a:pt x="38" y="198"/>
                </a:cubicBezTo>
                <a:cubicBezTo>
                  <a:pt x="35" y="205"/>
                  <a:pt x="30" y="210"/>
                  <a:pt x="25" y="216"/>
                </a:cubicBezTo>
                <a:cubicBezTo>
                  <a:pt x="25" y="216"/>
                  <a:pt x="25" y="216"/>
                  <a:pt x="25" y="217"/>
                </a:cubicBezTo>
                <a:cubicBezTo>
                  <a:pt x="26" y="214"/>
                  <a:pt x="26" y="211"/>
                  <a:pt x="27" y="208"/>
                </a:cubicBezTo>
                <a:close/>
                <a:moveTo>
                  <a:pt x="23" y="223"/>
                </a:moveTo>
                <a:cubicBezTo>
                  <a:pt x="33" y="211"/>
                  <a:pt x="45" y="199"/>
                  <a:pt x="35" y="218"/>
                </a:cubicBezTo>
                <a:cubicBezTo>
                  <a:pt x="31" y="226"/>
                  <a:pt x="25" y="233"/>
                  <a:pt x="20" y="240"/>
                </a:cubicBezTo>
                <a:cubicBezTo>
                  <a:pt x="21" y="234"/>
                  <a:pt x="22" y="229"/>
                  <a:pt x="23" y="223"/>
                </a:cubicBezTo>
                <a:close/>
                <a:moveTo>
                  <a:pt x="19" y="248"/>
                </a:moveTo>
                <a:cubicBezTo>
                  <a:pt x="25" y="240"/>
                  <a:pt x="30" y="232"/>
                  <a:pt x="36" y="225"/>
                </a:cubicBezTo>
                <a:cubicBezTo>
                  <a:pt x="45" y="216"/>
                  <a:pt x="32" y="239"/>
                  <a:pt x="32" y="238"/>
                </a:cubicBezTo>
                <a:cubicBezTo>
                  <a:pt x="27" y="245"/>
                  <a:pt x="22" y="252"/>
                  <a:pt x="17" y="259"/>
                </a:cubicBezTo>
                <a:cubicBezTo>
                  <a:pt x="18" y="255"/>
                  <a:pt x="18" y="252"/>
                  <a:pt x="19" y="248"/>
                </a:cubicBezTo>
                <a:close/>
                <a:moveTo>
                  <a:pt x="17" y="267"/>
                </a:moveTo>
                <a:cubicBezTo>
                  <a:pt x="20" y="263"/>
                  <a:pt x="24" y="260"/>
                  <a:pt x="27" y="256"/>
                </a:cubicBezTo>
                <a:cubicBezTo>
                  <a:pt x="17" y="267"/>
                  <a:pt x="46" y="233"/>
                  <a:pt x="39" y="248"/>
                </a:cubicBezTo>
                <a:cubicBezTo>
                  <a:pt x="34" y="261"/>
                  <a:pt x="24" y="272"/>
                  <a:pt x="17" y="283"/>
                </a:cubicBezTo>
                <a:cubicBezTo>
                  <a:pt x="16" y="285"/>
                  <a:pt x="19" y="287"/>
                  <a:pt x="20" y="285"/>
                </a:cubicBezTo>
                <a:cubicBezTo>
                  <a:pt x="22" y="283"/>
                  <a:pt x="23" y="280"/>
                  <a:pt x="25" y="278"/>
                </a:cubicBezTo>
                <a:cubicBezTo>
                  <a:pt x="27" y="278"/>
                  <a:pt x="28" y="276"/>
                  <a:pt x="29" y="273"/>
                </a:cubicBezTo>
                <a:cubicBezTo>
                  <a:pt x="32" y="269"/>
                  <a:pt x="35" y="264"/>
                  <a:pt x="38" y="260"/>
                </a:cubicBezTo>
                <a:cubicBezTo>
                  <a:pt x="43" y="255"/>
                  <a:pt x="51" y="250"/>
                  <a:pt x="45" y="262"/>
                </a:cubicBezTo>
                <a:cubicBezTo>
                  <a:pt x="37" y="275"/>
                  <a:pt x="25" y="286"/>
                  <a:pt x="16" y="297"/>
                </a:cubicBezTo>
                <a:cubicBezTo>
                  <a:pt x="16" y="287"/>
                  <a:pt x="16" y="277"/>
                  <a:pt x="17" y="267"/>
                </a:cubicBezTo>
                <a:close/>
                <a:moveTo>
                  <a:pt x="18" y="328"/>
                </a:moveTo>
                <a:cubicBezTo>
                  <a:pt x="17" y="320"/>
                  <a:pt x="16" y="311"/>
                  <a:pt x="16" y="303"/>
                </a:cubicBezTo>
                <a:cubicBezTo>
                  <a:pt x="27" y="290"/>
                  <a:pt x="38" y="277"/>
                  <a:pt x="52" y="267"/>
                </a:cubicBezTo>
                <a:cubicBezTo>
                  <a:pt x="58" y="263"/>
                  <a:pt x="51" y="276"/>
                  <a:pt x="48" y="283"/>
                </a:cubicBezTo>
                <a:cubicBezTo>
                  <a:pt x="36" y="293"/>
                  <a:pt x="26" y="305"/>
                  <a:pt x="18" y="320"/>
                </a:cubicBezTo>
                <a:cubicBezTo>
                  <a:pt x="17" y="321"/>
                  <a:pt x="20" y="324"/>
                  <a:pt x="21" y="322"/>
                </a:cubicBezTo>
                <a:cubicBezTo>
                  <a:pt x="28" y="314"/>
                  <a:pt x="35" y="307"/>
                  <a:pt x="41" y="299"/>
                </a:cubicBezTo>
                <a:cubicBezTo>
                  <a:pt x="38" y="304"/>
                  <a:pt x="34" y="308"/>
                  <a:pt x="30" y="313"/>
                </a:cubicBezTo>
                <a:cubicBezTo>
                  <a:pt x="26" y="318"/>
                  <a:pt x="22" y="322"/>
                  <a:pt x="18" y="328"/>
                </a:cubicBezTo>
                <a:cubicBezTo>
                  <a:pt x="18" y="328"/>
                  <a:pt x="18" y="328"/>
                  <a:pt x="18" y="328"/>
                </a:cubicBezTo>
                <a:close/>
                <a:moveTo>
                  <a:pt x="22" y="353"/>
                </a:moveTo>
                <a:cubicBezTo>
                  <a:pt x="21" y="345"/>
                  <a:pt x="19" y="337"/>
                  <a:pt x="18" y="330"/>
                </a:cubicBezTo>
                <a:cubicBezTo>
                  <a:pt x="19" y="331"/>
                  <a:pt x="20" y="331"/>
                  <a:pt x="21" y="330"/>
                </a:cubicBezTo>
                <a:cubicBezTo>
                  <a:pt x="24" y="327"/>
                  <a:pt x="26" y="324"/>
                  <a:pt x="29" y="321"/>
                </a:cubicBezTo>
                <a:cubicBezTo>
                  <a:pt x="26" y="328"/>
                  <a:pt x="21" y="339"/>
                  <a:pt x="20" y="340"/>
                </a:cubicBezTo>
                <a:cubicBezTo>
                  <a:pt x="19" y="342"/>
                  <a:pt x="22" y="344"/>
                  <a:pt x="23" y="342"/>
                </a:cubicBezTo>
                <a:cubicBezTo>
                  <a:pt x="30" y="335"/>
                  <a:pt x="27" y="337"/>
                  <a:pt x="24" y="346"/>
                </a:cubicBezTo>
                <a:cubicBezTo>
                  <a:pt x="23" y="349"/>
                  <a:pt x="22" y="351"/>
                  <a:pt x="22" y="353"/>
                </a:cubicBezTo>
                <a:close/>
                <a:moveTo>
                  <a:pt x="47" y="419"/>
                </a:moveTo>
                <a:cubicBezTo>
                  <a:pt x="46" y="417"/>
                  <a:pt x="45" y="415"/>
                  <a:pt x="44" y="413"/>
                </a:cubicBezTo>
                <a:cubicBezTo>
                  <a:pt x="48" y="410"/>
                  <a:pt x="49" y="412"/>
                  <a:pt x="47" y="419"/>
                </a:cubicBezTo>
                <a:close/>
                <a:moveTo>
                  <a:pt x="51" y="425"/>
                </a:moveTo>
                <a:cubicBezTo>
                  <a:pt x="54" y="426"/>
                  <a:pt x="55" y="429"/>
                  <a:pt x="55" y="433"/>
                </a:cubicBezTo>
                <a:cubicBezTo>
                  <a:pt x="53" y="430"/>
                  <a:pt x="52" y="428"/>
                  <a:pt x="51" y="425"/>
                </a:cubicBezTo>
                <a:close/>
                <a:moveTo>
                  <a:pt x="59" y="439"/>
                </a:moveTo>
                <a:cubicBezTo>
                  <a:pt x="73" y="420"/>
                  <a:pt x="65" y="439"/>
                  <a:pt x="64" y="445"/>
                </a:cubicBezTo>
                <a:cubicBezTo>
                  <a:pt x="62" y="443"/>
                  <a:pt x="61" y="441"/>
                  <a:pt x="59" y="439"/>
                </a:cubicBezTo>
                <a:close/>
                <a:moveTo>
                  <a:pt x="66" y="448"/>
                </a:moveTo>
                <a:cubicBezTo>
                  <a:pt x="66" y="448"/>
                  <a:pt x="66" y="448"/>
                  <a:pt x="67" y="447"/>
                </a:cubicBezTo>
                <a:cubicBezTo>
                  <a:pt x="73" y="441"/>
                  <a:pt x="84" y="424"/>
                  <a:pt x="71" y="454"/>
                </a:cubicBezTo>
                <a:cubicBezTo>
                  <a:pt x="69" y="452"/>
                  <a:pt x="67" y="450"/>
                  <a:pt x="66" y="448"/>
                </a:cubicBezTo>
                <a:close/>
                <a:moveTo>
                  <a:pt x="90" y="474"/>
                </a:moveTo>
                <a:cubicBezTo>
                  <a:pt x="84" y="469"/>
                  <a:pt x="78" y="463"/>
                  <a:pt x="73" y="457"/>
                </a:cubicBezTo>
                <a:cubicBezTo>
                  <a:pt x="73" y="457"/>
                  <a:pt x="73" y="457"/>
                  <a:pt x="74" y="457"/>
                </a:cubicBezTo>
                <a:cubicBezTo>
                  <a:pt x="85" y="442"/>
                  <a:pt x="85" y="453"/>
                  <a:pt x="83" y="466"/>
                </a:cubicBezTo>
                <a:cubicBezTo>
                  <a:pt x="82" y="468"/>
                  <a:pt x="85" y="470"/>
                  <a:pt x="86" y="468"/>
                </a:cubicBezTo>
                <a:cubicBezTo>
                  <a:pt x="103" y="443"/>
                  <a:pt x="92" y="467"/>
                  <a:pt x="90" y="474"/>
                </a:cubicBezTo>
                <a:cubicBezTo>
                  <a:pt x="90" y="474"/>
                  <a:pt x="90" y="474"/>
                  <a:pt x="90" y="474"/>
                </a:cubicBezTo>
                <a:close/>
                <a:moveTo>
                  <a:pt x="92" y="476"/>
                </a:moveTo>
                <a:cubicBezTo>
                  <a:pt x="93" y="476"/>
                  <a:pt x="93" y="476"/>
                  <a:pt x="93" y="476"/>
                </a:cubicBezTo>
                <a:cubicBezTo>
                  <a:pt x="95" y="472"/>
                  <a:pt x="97" y="469"/>
                  <a:pt x="100" y="465"/>
                </a:cubicBezTo>
                <a:cubicBezTo>
                  <a:pt x="109" y="469"/>
                  <a:pt x="111" y="475"/>
                  <a:pt x="106" y="482"/>
                </a:cubicBezTo>
                <a:cubicBezTo>
                  <a:pt x="105" y="484"/>
                  <a:pt x="108" y="486"/>
                  <a:pt x="109" y="484"/>
                </a:cubicBezTo>
                <a:cubicBezTo>
                  <a:pt x="113" y="477"/>
                  <a:pt x="117" y="472"/>
                  <a:pt x="121" y="466"/>
                </a:cubicBezTo>
                <a:cubicBezTo>
                  <a:pt x="121" y="472"/>
                  <a:pt x="120" y="478"/>
                  <a:pt x="118" y="483"/>
                </a:cubicBezTo>
                <a:cubicBezTo>
                  <a:pt x="118" y="484"/>
                  <a:pt x="117" y="484"/>
                  <a:pt x="117" y="485"/>
                </a:cubicBezTo>
                <a:cubicBezTo>
                  <a:pt x="116" y="487"/>
                  <a:pt x="115" y="489"/>
                  <a:pt x="114" y="492"/>
                </a:cubicBezTo>
                <a:cubicBezTo>
                  <a:pt x="113" y="493"/>
                  <a:pt x="114" y="493"/>
                  <a:pt x="114" y="494"/>
                </a:cubicBezTo>
                <a:cubicBezTo>
                  <a:pt x="106" y="489"/>
                  <a:pt x="99" y="483"/>
                  <a:pt x="92" y="476"/>
                </a:cubicBezTo>
                <a:close/>
                <a:moveTo>
                  <a:pt x="115" y="495"/>
                </a:moveTo>
                <a:cubicBezTo>
                  <a:pt x="116" y="495"/>
                  <a:pt x="117" y="495"/>
                  <a:pt x="117" y="494"/>
                </a:cubicBezTo>
                <a:cubicBezTo>
                  <a:pt x="117" y="494"/>
                  <a:pt x="133" y="472"/>
                  <a:pt x="134" y="480"/>
                </a:cubicBezTo>
                <a:cubicBezTo>
                  <a:pt x="134" y="487"/>
                  <a:pt x="130" y="496"/>
                  <a:pt x="128" y="503"/>
                </a:cubicBezTo>
                <a:cubicBezTo>
                  <a:pt x="123" y="500"/>
                  <a:pt x="119" y="498"/>
                  <a:pt x="115" y="495"/>
                </a:cubicBezTo>
                <a:close/>
                <a:moveTo>
                  <a:pt x="137" y="508"/>
                </a:moveTo>
                <a:cubicBezTo>
                  <a:pt x="135" y="507"/>
                  <a:pt x="133" y="506"/>
                  <a:pt x="131" y="505"/>
                </a:cubicBezTo>
                <a:cubicBezTo>
                  <a:pt x="134" y="498"/>
                  <a:pt x="137" y="492"/>
                  <a:pt x="141" y="486"/>
                </a:cubicBezTo>
                <a:cubicBezTo>
                  <a:pt x="145" y="480"/>
                  <a:pt x="138" y="506"/>
                  <a:pt x="137" y="508"/>
                </a:cubicBezTo>
                <a:cubicBezTo>
                  <a:pt x="137" y="508"/>
                  <a:pt x="137" y="508"/>
                  <a:pt x="137" y="508"/>
                </a:cubicBezTo>
                <a:close/>
                <a:moveTo>
                  <a:pt x="149" y="514"/>
                </a:moveTo>
                <a:cubicBezTo>
                  <a:pt x="146" y="513"/>
                  <a:pt x="144" y="512"/>
                  <a:pt x="141" y="510"/>
                </a:cubicBezTo>
                <a:cubicBezTo>
                  <a:pt x="141" y="510"/>
                  <a:pt x="141" y="510"/>
                  <a:pt x="141" y="510"/>
                </a:cubicBezTo>
                <a:cubicBezTo>
                  <a:pt x="144" y="505"/>
                  <a:pt x="146" y="499"/>
                  <a:pt x="149" y="494"/>
                </a:cubicBezTo>
                <a:cubicBezTo>
                  <a:pt x="152" y="500"/>
                  <a:pt x="152" y="507"/>
                  <a:pt x="149" y="514"/>
                </a:cubicBezTo>
                <a:cubicBezTo>
                  <a:pt x="149" y="514"/>
                  <a:pt x="149" y="514"/>
                  <a:pt x="149" y="514"/>
                </a:cubicBezTo>
                <a:close/>
                <a:moveTo>
                  <a:pt x="541" y="248"/>
                </a:moveTo>
                <a:cubicBezTo>
                  <a:pt x="541" y="248"/>
                  <a:pt x="541" y="248"/>
                  <a:pt x="541" y="248"/>
                </a:cubicBezTo>
                <a:cubicBezTo>
                  <a:pt x="518" y="261"/>
                  <a:pt x="500" y="281"/>
                  <a:pt x="477" y="294"/>
                </a:cubicBezTo>
                <a:cubicBezTo>
                  <a:pt x="476" y="292"/>
                  <a:pt x="476" y="290"/>
                  <a:pt x="476" y="288"/>
                </a:cubicBezTo>
                <a:cubicBezTo>
                  <a:pt x="480" y="284"/>
                  <a:pt x="484" y="280"/>
                  <a:pt x="488" y="276"/>
                </a:cubicBezTo>
                <a:cubicBezTo>
                  <a:pt x="494" y="270"/>
                  <a:pt x="500" y="265"/>
                  <a:pt x="507" y="259"/>
                </a:cubicBezTo>
                <a:cubicBezTo>
                  <a:pt x="518" y="249"/>
                  <a:pt x="529" y="240"/>
                  <a:pt x="539" y="230"/>
                </a:cubicBezTo>
                <a:cubicBezTo>
                  <a:pt x="540" y="236"/>
                  <a:pt x="541" y="242"/>
                  <a:pt x="541" y="248"/>
                </a:cubicBezTo>
                <a:close/>
                <a:moveTo>
                  <a:pt x="538" y="225"/>
                </a:moveTo>
                <a:cubicBezTo>
                  <a:pt x="527" y="231"/>
                  <a:pt x="517" y="238"/>
                  <a:pt x="506" y="247"/>
                </a:cubicBezTo>
                <a:cubicBezTo>
                  <a:pt x="517" y="236"/>
                  <a:pt x="526" y="224"/>
                  <a:pt x="533" y="211"/>
                </a:cubicBezTo>
                <a:cubicBezTo>
                  <a:pt x="534" y="209"/>
                  <a:pt x="532" y="208"/>
                  <a:pt x="531" y="209"/>
                </a:cubicBezTo>
                <a:cubicBezTo>
                  <a:pt x="507" y="227"/>
                  <a:pt x="488" y="250"/>
                  <a:pt x="464" y="270"/>
                </a:cubicBezTo>
                <a:cubicBezTo>
                  <a:pt x="464" y="270"/>
                  <a:pt x="463" y="271"/>
                  <a:pt x="462" y="272"/>
                </a:cubicBezTo>
                <a:cubicBezTo>
                  <a:pt x="486" y="250"/>
                  <a:pt x="510" y="227"/>
                  <a:pt x="530" y="200"/>
                </a:cubicBezTo>
                <a:cubicBezTo>
                  <a:pt x="531" y="199"/>
                  <a:pt x="529" y="197"/>
                  <a:pt x="527" y="198"/>
                </a:cubicBezTo>
                <a:cubicBezTo>
                  <a:pt x="504" y="217"/>
                  <a:pt x="481" y="237"/>
                  <a:pt x="459" y="257"/>
                </a:cubicBezTo>
                <a:cubicBezTo>
                  <a:pt x="437" y="277"/>
                  <a:pt x="408" y="296"/>
                  <a:pt x="390" y="316"/>
                </a:cubicBezTo>
                <a:cubicBezTo>
                  <a:pt x="432" y="269"/>
                  <a:pt x="485" y="232"/>
                  <a:pt x="529" y="187"/>
                </a:cubicBezTo>
                <a:cubicBezTo>
                  <a:pt x="533" y="199"/>
                  <a:pt x="536" y="212"/>
                  <a:pt x="538" y="225"/>
                </a:cubicBezTo>
                <a:close/>
                <a:moveTo>
                  <a:pt x="445" y="302"/>
                </a:moveTo>
                <a:cubicBezTo>
                  <a:pt x="437" y="309"/>
                  <a:pt x="429" y="316"/>
                  <a:pt x="421" y="323"/>
                </a:cubicBezTo>
                <a:cubicBezTo>
                  <a:pt x="432" y="310"/>
                  <a:pt x="446" y="300"/>
                  <a:pt x="455" y="285"/>
                </a:cubicBezTo>
                <a:cubicBezTo>
                  <a:pt x="456" y="283"/>
                  <a:pt x="454" y="282"/>
                  <a:pt x="453" y="282"/>
                </a:cubicBezTo>
                <a:cubicBezTo>
                  <a:pt x="473" y="265"/>
                  <a:pt x="494" y="247"/>
                  <a:pt x="513" y="228"/>
                </a:cubicBezTo>
                <a:cubicBezTo>
                  <a:pt x="516" y="226"/>
                  <a:pt x="533" y="206"/>
                  <a:pt x="523" y="222"/>
                </a:cubicBezTo>
                <a:cubicBezTo>
                  <a:pt x="517" y="232"/>
                  <a:pt x="507" y="242"/>
                  <a:pt x="498" y="250"/>
                </a:cubicBezTo>
                <a:cubicBezTo>
                  <a:pt x="481" y="267"/>
                  <a:pt x="462" y="282"/>
                  <a:pt x="445" y="300"/>
                </a:cubicBezTo>
                <a:cubicBezTo>
                  <a:pt x="445" y="301"/>
                  <a:pt x="445" y="302"/>
                  <a:pt x="445" y="302"/>
                </a:cubicBezTo>
                <a:close/>
                <a:moveTo>
                  <a:pt x="395" y="302"/>
                </a:moveTo>
                <a:cubicBezTo>
                  <a:pt x="436" y="268"/>
                  <a:pt x="473" y="230"/>
                  <a:pt x="515" y="197"/>
                </a:cubicBezTo>
                <a:cubicBezTo>
                  <a:pt x="496" y="213"/>
                  <a:pt x="474" y="234"/>
                  <a:pt x="455" y="251"/>
                </a:cubicBezTo>
                <a:cubicBezTo>
                  <a:pt x="435" y="268"/>
                  <a:pt x="415" y="286"/>
                  <a:pt x="397" y="304"/>
                </a:cubicBezTo>
                <a:cubicBezTo>
                  <a:pt x="397" y="304"/>
                  <a:pt x="397" y="304"/>
                  <a:pt x="397" y="304"/>
                </a:cubicBezTo>
                <a:cubicBezTo>
                  <a:pt x="397" y="303"/>
                  <a:pt x="396" y="302"/>
                  <a:pt x="395" y="302"/>
                </a:cubicBezTo>
                <a:close/>
                <a:moveTo>
                  <a:pt x="340" y="352"/>
                </a:moveTo>
                <a:cubicBezTo>
                  <a:pt x="337" y="356"/>
                  <a:pt x="334" y="359"/>
                  <a:pt x="331" y="363"/>
                </a:cubicBezTo>
                <a:cubicBezTo>
                  <a:pt x="327" y="368"/>
                  <a:pt x="322" y="374"/>
                  <a:pt x="318" y="379"/>
                </a:cubicBezTo>
                <a:cubicBezTo>
                  <a:pt x="325" y="370"/>
                  <a:pt x="333" y="361"/>
                  <a:pt x="340" y="352"/>
                </a:cubicBezTo>
                <a:close/>
                <a:moveTo>
                  <a:pt x="302" y="414"/>
                </a:moveTo>
                <a:cubicBezTo>
                  <a:pt x="299" y="418"/>
                  <a:pt x="280" y="435"/>
                  <a:pt x="281" y="433"/>
                </a:cubicBezTo>
                <a:cubicBezTo>
                  <a:pt x="285" y="424"/>
                  <a:pt x="291" y="416"/>
                  <a:pt x="296" y="408"/>
                </a:cubicBezTo>
                <a:cubicBezTo>
                  <a:pt x="320" y="382"/>
                  <a:pt x="342" y="356"/>
                  <a:pt x="361" y="328"/>
                </a:cubicBezTo>
                <a:cubicBezTo>
                  <a:pt x="362" y="328"/>
                  <a:pt x="362" y="328"/>
                  <a:pt x="363" y="328"/>
                </a:cubicBezTo>
                <a:cubicBezTo>
                  <a:pt x="379" y="300"/>
                  <a:pt x="406" y="281"/>
                  <a:pt x="431" y="261"/>
                </a:cubicBezTo>
                <a:cubicBezTo>
                  <a:pt x="459" y="237"/>
                  <a:pt x="485" y="211"/>
                  <a:pt x="511" y="185"/>
                </a:cubicBezTo>
                <a:cubicBezTo>
                  <a:pt x="517" y="182"/>
                  <a:pt x="519" y="180"/>
                  <a:pt x="517" y="179"/>
                </a:cubicBezTo>
                <a:cubicBezTo>
                  <a:pt x="520" y="177"/>
                  <a:pt x="522" y="174"/>
                  <a:pt x="524" y="172"/>
                </a:cubicBezTo>
                <a:cubicBezTo>
                  <a:pt x="525" y="176"/>
                  <a:pt x="527" y="179"/>
                  <a:pt x="528" y="183"/>
                </a:cubicBezTo>
                <a:cubicBezTo>
                  <a:pt x="471" y="225"/>
                  <a:pt x="424" y="278"/>
                  <a:pt x="368" y="321"/>
                </a:cubicBezTo>
                <a:cubicBezTo>
                  <a:pt x="368" y="322"/>
                  <a:pt x="368" y="323"/>
                  <a:pt x="369" y="322"/>
                </a:cubicBezTo>
                <a:cubicBezTo>
                  <a:pt x="376" y="317"/>
                  <a:pt x="383" y="312"/>
                  <a:pt x="390" y="306"/>
                </a:cubicBezTo>
                <a:cubicBezTo>
                  <a:pt x="358" y="339"/>
                  <a:pt x="332" y="378"/>
                  <a:pt x="302" y="414"/>
                </a:cubicBezTo>
                <a:close/>
                <a:moveTo>
                  <a:pt x="505" y="418"/>
                </a:moveTo>
                <a:cubicBezTo>
                  <a:pt x="476" y="471"/>
                  <a:pt x="428" y="505"/>
                  <a:pt x="374" y="524"/>
                </a:cubicBezTo>
                <a:cubicBezTo>
                  <a:pt x="385" y="515"/>
                  <a:pt x="396" y="505"/>
                  <a:pt x="406" y="495"/>
                </a:cubicBezTo>
                <a:cubicBezTo>
                  <a:pt x="408" y="494"/>
                  <a:pt x="406" y="492"/>
                  <a:pt x="404" y="493"/>
                </a:cubicBezTo>
                <a:cubicBezTo>
                  <a:pt x="398" y="498"/>
                  <a:pt x="393" y="503"/>
                  <a:pt x="387" y="509"/>
                </a:cubicBezTo>
                <a:cubicBezTo>
                  <a:pt x="387" y="509"/>
                  <a:pt x="387" y="509"/>
                  <a:pt x="387" y="509"/>
                </a:cubicBezTo>
                <a:cubicBezTo>
                  <a:pt x="381" y="514"/>
                  <a:pt x="375" y="518"/>
                  <a:pt x="370" y="523"/>
                </a:cubicBezTo>
                <a:cubicBezTo>
                  <a:pt x="370" y="523"/>
                  <a:pt x="370" y="522"/>
                  <a:pt x="372" y="521"/>
                </a:cubicBezTo>
                <a:cubicBezTo>
                  <a:pt x="372" y="521"/>
                  <a:pt x="372" y="520"/>
                  <a:pt x="372" y="520"/>
                </a:cubicBezTo>
                <a:cubicBezTo>
                  <a:pt x="377" y="515"/>
                  <a:pt x="381" y="510"/>
                  <a:pt x="386" y="505"/>
                </a:cubicBezTo>
                <a:cubicBezTo>
                  <a:pt x="394" y="498"/>
                  <a:pt x="402" y="491"/>
                  <a:pt x="409" y="483"/>
                </a:cubicBezTo>
                <a:cubicBezTo>
                  <a:pt x="410" y="481"/>
                  <a:pt x="408" y="479"/>
                  <a:pt x="406" y="480"/>
                </a:cubicBezTo>
                <a:cubicBezTo>
                  <a:pt x="400" y="487"/>
                  <a:pt x="393" y="493"/>
                  <a:pt x="387" y="500"/>
                </a:cubicBezTo>
                <a:cubicBezTo>
                  <a:pt x="375" y="509"/>
                  <a:pt x="352" y="526"/>
                  <a:pt x="366" y="508"/>
                </a:cubicBezTo>
                <a:cubicBezTo>
                  <a:pt x="371" y="503"/>
                  <a:pt x="377" y="498"/>
                  <a:pt x="382" y="493"/>
                </a:cubicBezTo>
                <a:cubicBezTo>
                  <a:pt x="388" y="487"/>
                  <a:pt x="394" y="480"/>
                  <a:pt x="400" y="474"/>
                </a:cubicBezTo>
                <a:cubicBezTo>
                  <a:pt x="401" y="473"/>
                  <a:pt x="402" y="472"/>
                  <a:pt x="403" y="470"/>
                </a:cubicBezTo>
                <a:cubicBezTo>
                  <a:pt x="404" y="470"/>
                  <a:pt x="405" y="469"/>
                  <a:pt x="406" y="468"/>
                </a:cubicBezTo>
                <a:cubicBezTo>
                  <a:pt x="409" y="466"/>
                  <a:pt x="411" y="465"/>
                  <a:pt x="411" y="463"/>
                </a:cubicBezTo>
                <a:cubicBezTo>
                  <a:pt x="413" y="461"/>
                  <a:pt x="415" y="459"/>
                  <a:pt x="417" y="456"/>
                </a:cubicBezTo>
                <a:cubicBezTo>
                  <a:pt x="418" y="455"/>
                  <a:pt x="416" y="452"/>
                  <a:pt x="414" y="454"/>
                </a:cubicBezTo>
                <a:cubicBezTo>
                  <a:pt x="407" y="461"/>
                  <a:pt x="399" y="469"/>
                  <a:pt x="392" y="477"/>
                </a:cubicBezTo>
                <a:cubicBezTo>
                  <a:pt x="386" y="483"/>
                  <a:pt x="379" y="489"/>
                  <a:pt x="373" y="495"/>
                </a:cubicBezTo>
                <a:cubicBezTo>
                  <a:pt x="368" y="500"/>
                  <a:pt x="363" y="504"/>
                  <a:pt x="361" y="505"/>
                </a:cubicBezTo>
                <a:cubicBezTo>
                  <a:pt x="365" y="501"/>
                  <a:pt x="369" y="496"/>
                  <a:pt x="373" y="492"/>
                </a:cubicBezTo>
                <a:cubicBezTo>
                  <a:pt x="389" y="478"/>
                  <a:pt x="403" y="463"/>
                  <a:pt x="417" y="448"/>
                </a:cubicBezTo>
                <a:cubicBezTo>
                  <a:pt x="417" y="448"/>
                  <a:pt x="417" y="448"/>
                  <a:pt x="417" y="448"/>
                </a:cubicBezTo>
                <a:cubicBezTo>
                  <a:pt x="419" y="446"/>
                  <a:pt x="421" y="444"/>
                  <a:pt x="423" y="442"/>
                </a:cubicBezTo>
                <a:cubicBezTo>
                  <a:pt x="424" y="440"/>
                  <a:pt x="422" y="437"/>
                  <a:pt x="420" y="439"/>
                </a:cubicBezTo>
                <a:cubicBezTo>
                  <a:pt x="418" y="441"/>
                  <a:pt x="416" y="444"/>
                  <a:pt x="414" y="446"/>
                </a:cubicBezTo>
                <a:cubicBezTo>
                  <a:pt x="410" y="450"/>
                  <a:pt x="406" y="454"/>
                  <a:pt x="402" y="458"/>
                </a:cubicBezTo>
                <a:cubicBezTo>
                  <a:pt x="396" y="465"/>
                  <a:pt x="389" y="471"/>
                  <a:pt x="383" y="477"/>
                </a:cubicBezTo>
                <a:cubicBezTo>
                  <a:pt x="379" y="480"/>
                  <a:pt x="376" y="484"/>
                  <a:pt x="372" y="487"/>
                </a:cubicBezTo>
                <a:cubicBezTo>
                  <a:pt x="367" y="492"/>
                  <a:pt x="361" y="497"/>
                  <a:pt x="354" y="502"/>
                </a:cubicBezTo>
                <a:cubicBezTo>
                  <a:pt x="360" y="498"/>
                  <a:pt x="365" y="489"/>
                  <a:pt x="371" y="481"/>
                </a:cubicBezTo>
                <a:cubicBezTo>
                  <a:pt x="396" y="463"/>
                  <a:pt x="417" y="440"/>
                  <a:pt x="436" y="417"/>
                </a:cubicBezTo>
                <a:cubicBezTo>
                  <a:pt x="438" y="415"/>
                  <a:pt x="435" y="412"/>
                  <a:pt x="434" y="414"/>
                </a:cubicBezTo>
                <a:cubicBezTo>
                  <a:pt x="410" y="436"/>
                  <a:pt x="385" y="457"/>
                  <a:pt x="365" y="481"/>
                </a:cubicBezTo>
                <a:cubicBezTo>
                  <a:pt x="361" y="484"/>
                  <a:pt x="348" y="494"/>
                  <a:pt x="353" y="485"/>
                </a:cubicBezTo>
                <a:cubicBezTo>
                  <a:pt x="354" y="483"/>
                  <a:pt x="355" y="481"/>
                  <a:pt x="356" y="479"/>
                </a:cubicBezTo>
                <a:cubicBezTo>
                  <a:pt x="357" y="477"/>
                  <a:pt x="359" y="476"/>
                  <a:pt x="360" y="475"/>
                </a:cubicBezTo>
                <a:cubicBezTo>
                  <a:pt x="381" y="463"/>
                  <a:pt x="398" y="444"/>
                  <a:pt x="415" y="425"/>
                </a:cubicBezTo>
                <a:cubicBezTo>
                  <a:pt x="428" y="415"/>
                  <a:pt x="441" y="404"/>
                  <a:pt x="450" y="389"/>
                </a:cubicBezTo>
                <a:cubicBezTo>
                  <a:pt x="452" y="387"/>
                  <a:pt x="449" y="385"/>
                  <a:pt x="447" y="387"/>
                </a:cubicBezTo>
                <a:cubicBezTo>
                  <a:pt x="434" y="398"/>
                  <a:pt x="422" y="411"/>
                  <a:pt x="411" y="424"/>
                </a:cubicBezTo>
                <a:cubicBezTo>
                  <a:pt x="409" y="425"/>
                  <a:pt x="408" y="426"/>
                  <a:pt x="406" y="427"/>
                </a:cubicBezTo>
                <a:cubicBezTo>
                  <a:pt x="416" y="416"/>
                  <a:pt x="425" y="404"/>
                  <a:pt x="435" y="392"/>
                </a:cubicBezTo>
                <a:cubicBezTo>
                  <a:pt x="437" y="391"/>
                  <a:pt x="438" y="389"/>
                  <a:pt x="438" y="388"/>
                </a:cubicBezTo>
                <a:cubicBezTo>
                  <a:pt x="441" y="385"/>
                  <a:pt x="443" y="382"/>
                  <a:pt x="445" y="379"/>
                </a:cubicBezTo>
                <a:cubicBezTo>
                  <a:pt x="447" y="377"/>
                  <a:pt x="444" y="374"/>
                  <a:pt x="443" y="376"/>
                </a:cubicBezTo>
                <a:cubicBezTo>
                  <a:pt x="422" y="399"/>
                  <a:pt x="401" y="422"/>
                  <a:pt x="380" y="446"/>
                </a:cubicBezTo>
                <a:cubicBezTo>
                  <a:pt x="379" y="447"/>
                  <a:pt x="378" y="448"/>
                  <a:pt x="377" y="449"/>
                </a:cubicBezTo>
                <a:cubicBezTo>
                  <a:pt x="368" y="457"/>
                  <a:pt x="360" y="465"/>
                  <a:pt x="354" y="475"/>
                </a:cubicBezTo>
                <a:cubicBezTo>
                  <a:pt x="341" y="483"/>
                  <a:pt x="340" y="479"/>
                  <a:pt x="344" y="472"/>
                </a:cubicBezTo>
                <a:cubicBezTo>
                  <a:pt x="358" y="461"/>
                  <a:pt x="370" y="449"/>
                  <a:pt x="383" y="436"/>
                </a:cubicBezTo>
                <a:cubicBezTo>
                  <a:pt x="391" y="428"/>
                  <a:pt x="399" y="419"/>
                  <a:pt x="407" y="410"/>
                </a:cubicBezTo>
                <a:cubicBezTo>
                  <a:pt x="408" y="409"/>
                  <a:pt x="412" y="404"/>
                  <a:pt x="416" y="399"/>
                </a:cubicBezTo>
                <a:cubicBezTo>
                  <a:pt x="421" y="394"/>
                  <a:pt x="426" y="390"/>
                  <a:pt x="431" y="385"/>
                </a:cubicBezTo>
                <a:cubicBezTo>
                  <a:pt x="432" y="383"/>
                  <a:pt x="430" y="380"/>
                  <a:pt x="428" y="382"/>
                </a:cubicBezTo>
                <a:cubicBezTo>
                  <a:pt x="426" y="384"/>
                  <a:pt x="423" y="387"/>
                  <a:pt x="421" y="389"/>
                </a:cubicBezTo>
                <a:cubicBezTo>
                  <a:pt x="420" y="390"/>
                  <a:pt x="419" y="391"/>
                  <a:pt x="418" y="392"/>
                </a:cubicBezTo>
                <a:cubicBezTo>
                  <a:pt x="394" y="416"/>
                  <a:pt x="364" y="435"/>
                  <a:pt x="346" y="464"/>
                </a:cubicBezTo>
                <a:cubicBezTo>
                  <a:pt x="341" y="467"/>
                  <a:pt x="337" y="471"/>
                  <a:pt x="336" y="474"/>
                </a:cubicBezTo>
                <a:cubicBezTo>
                  <a:pt x="345" y="456"/>
                  <a:pt x="358" y="440"/>
                  <a:pt x="371" y="425"/>
                </a:cubicBezTo>
                <a:cubicBezTo>
                  <a:pt x="372" y="424"/>
                  <a:pt x="373" y="423"/>
                  <a:pt x="374" y="422"/>
                </a:cubicBezTo>
                <a:cubicBezTo>
                  <a:pt x="390" y="406"/>
                  <a:pt x="404" y="389"/>
                  <a:pt x="418" y="372"/>
                </a:cubicBezTo>
                <a:cubicBezTo>
                  <a:pt x="420" y="370"/>
                  <a:pt x="417" y="368"/>
                  <a:pt x="415" y="369"/>
                </a:cubicBezTo>
                <a:cubicBezTo>
                  <a:pt x="401" y="386"/>
                  <a:pt x="385" y="403"/>
                  <a:pt x="371" y="420"/>
                </a:cubicBezTo>
                <a:cubicBezTo>
                  <a:pt x="370" y="421"/>
                  <a:pt x="369" y="422"/>
                  <a:pt x="368" y="423"/>
                </a:cubicBezTo>
                <a:cubicBezTo>
                  <a:pt x="359" y="432"/>
                  <a:pt x="340" y="443"/>
                  <a:pt x="334" y="454"/>
                </a:cubicBezTo>
                <a:cubicBezTo>
                  <a:pt x="336" y="450"/>
                  <a:pt x="338" y="446"/>
                  <a:pt x="341" y="443"/>
                </a:cubicBezTo>
                <a:cubicBezTo>
                  <a:pt x="367" y="418"/>
                  <a:pt x="393" y="392"/>
                  <a:pt x="410" y="360"/>
                </a:cubicBezTo>
                <a:cubicBezTo>
                  <a:pt x="411" y="358"/>
                  <a:pt x="409" y="357"/>
                  <a:pt x="407" y="358"/>
                </a:cubicBezTo>
                <a:cubicBezTo>
                  <a:pt x="392" y="372"/>
                  <a:pt x="381" y="390"/>
                  <a:pt x="367" y="406"/>
                </a:cubicBezTo>
                <a:cubicBezTo>
                  <a:pt x="358" y="417"/>
                  <a:pt x="349" y="427"/>
                  <a:pt x="341" y="438"/>
                </a:cubicBezTo>
                <a:cubicBezTo>
                  <a:pt x="338" y="440"/>
                  <a:pt x="335" y="443"/>
                  <a:pt x="332" y="446"/>
                </a:cubicBezTo>
                <a:cubicBezTo>
                  <a:pt x="314" y="463"/>
                  <a:pt x="339" y="425"/>
                  <a:pt x="342" y="420"/>
                </a:cubicBezTo>
                <a:cubicBezTo>
                  <a:pt x="360" y="395"/>
                  <a:pt x="383" y="375"/>
                  <a:pt x="402" y="352"/>
                </a:cubicBezTo>
                <a:cubicBezTo>
                  <a:pt x="404" y="350"/>
                  <a:pt x="401" y="347"/>
                  <a:pt x="399" y="349"/>
                </a:cubicBezTo>
                <a:cubicBezTo>
                  <a:pt x="373" y="374"/>
                  <a:pt x="353" y="404"/>
                  <a:pt x="324" y="426"/>
                </a:cubicBezTo>
                <a:cubicBezTo>
                  <a:pt x="325" y="425"/>
                  <a:pt x="331" y="410"/>
                  <a:pt x="332" y="407"/>
                </a:cubicBezTo>
                <a:cubicBezTo>
                  <a:pt x="332" y="407"/>
                  <a:pt x="332" y="407"/>
                  <a:pt x="333" y="407"/>
                </a:cubicBezTo>
                <a:cubicBezTo>
                  <a:pt x="338" y="401"/>
                  <a:pt x="343" y="395"/>
                  <a:pt x="348" y="390"/>
                </a:cubicBezTo>
                <a:cubicBezTo>
                  <a:pt x="356" y="380"/>
                  <a:pt x="364" y="371"/>
                  <a:pt x="373" y="361"/>
                </a:cubicBezTo>
                <a:cubicBezTo>
                  <a:pt x="373" y="360"/>
                  <a:pt x="375" y="358"/>
                  <a:pt x="376" y="356"/>
                </a:cubicBezTo>
                <a:cubicBezTo>
                  <a:pt x="381" y="350"/>
                  <a:pt x="386" y="345"/>
                  <a:pt x="391" y="339"/>
                </a:cubicBezTo>
                <a:cubicBezTo>
                  <a:pt x="392" y="337"/>
                  <a:pt x="390" y="334"/>
                  <a:pt x="388" y="336"/>
                </a:cubicBezTo>
                <a:cubicBezTo>
                  <a:pt x="384" y="341"/>
                  <a:pt x="381" y="345"/>
                  <a:pt x="377" y="350"/>
                </a:cubicBezTo>
                <a:cubicBezTo>
                  <a:pt x="361" y="368"/>
                  <a:pt x="343" y="384"/>
                  <a:pt x="330" y="404"/>
                </a:cubicBezTo>
                <a:cubicBezTo>
                  <a:pt x="324" y="410"/>
                  <a:pt x="319" y="416"/>
                  <a:pt x="313" y="422"/>
                </a:cubicBezTo>
                <a:cubicBezTo>
                  <a:pt x="301" y="436"/>
                  <a:pt x="296" y="443"/>
                  <a:pt x="309" y="423"/>
                </a:cubicBezTo>
                <a:cubicBezTo>
                  <a:pt x="332" y="387"/>
                  <a:pt x="363" y="357"/>
                  <a:pt x="386" y="321"/>
                </a:cubicBezTo>
                <a:cubicBezTo>
                  <a:pt x="432" y="288"/>
                  <a:pt x="472" y="248"/>
                  <a:pt x="516" y="212"/>
                </a:cubicBezTo>
                <a:cubicBezTo>
                  <a:pt x="524" y="205"/>
                  <a:pt x="525" y="204"/>
                  <a:pt x="517" y="212"/>
                </a:cubicBezTo>
                <a:cubicBezTo>
                  <a:pt x="512" y="219"/>
                  <a:pt x="506" y="225"/>
                  <a:pt x="500" y="231"/>
                </a:cubicBezTo>
                <a:cubicBezTo>
                  <a:pt x="490" y="242"/>
                  <a:pt x="479" y="252"/>
                  <a:pt x="468" y="262"/>
                </a:cubicBezTo>
                <a:cubicBezTo>
                  <a:pt x="449" y="280"/>
                  <a:pt x="428" y="297"/>
                  <a:pt x="409" y="315"/>
                </a:cubicBezTo>
                <a:cubicBezTo>
                  <a:pt x="404" y="317"/>
                  <a:pt x="402" y="319"/>
                  <a:pt x="403" y="321"/>
                </a:cubicBezTo>
                <a:cubicBezTo>
                  <a:pt x="400" y="323"/>
                  <a:pt x="398" y="325"/>
                  <a:pt x="396" y="327"/>
                </a:cubicBezTo>
                <a:cubicBezTo>
                  <a:pt x="395" y="329"/>
                  <a:pt x="397" y="331"/>
                  <a:pt x="399" y="330"/>
                </a:cubicBezTo>
                <a:cubicBezTo>
                  <a:pt x="404" y="325"/>
                  <a:pt x="409" y="320"/>
                  <a:pt x="414" y="316"/>
                </a:cubicBezTo>
                <a:cubicBezTo>
                  <a:pt x="414" y="316"/>
                  <a:pt x="415" y="316"/>
                  <a:pt x="416" y="315"/>
                </a:cubicBezTo>
                <a:cubicBezTo>
                  <a:pt x="418" y="314"/>
                  <a:pt x="420" y="312"/>
                  <a:pt x="421" y="310"/>
                </a:cubicBezTo>
                <a:cubicBezTo>
                  <a:pt x="421" y="310"/>
                  <a:pt x="421" y="310"/>
                  <a:pt x="421" y="310"/>
                </a:cubicBezTo>
                <a:cubicBezTo>
                  <a:pt x="429" y="304"/>
                  <a:pt x="437" y="297"/>
                  <a:pt x="445" y="292"/>
                </a:cubicBezTo>
                <a:cubicBezTo>
                  <a:pt x="433" y="306"/>
                  <a:pt x="418" y="317"/>
                  <a:pt x="408" y="333"/>
                </a:cubicBezTo>
                <a:cubicBezTo>
                  <a:pt x="407" y="335"/>
                  <a:pt x="409" y="337"/>
                  <a:pt x="411" y="336"/>
                </a:cubicBezTo>
                <a:cubicBezTo>
                  <a:pt x="416" y="332"/>
                  <a:pt x="421" y="328"/>
                  <a:pt x="426" y="324"/>
                </a:cubicBezTo>
                <a:cubicBezTo>
                  <a:pt x="423" y="327"/>
                  <a:pt x="421" y="331"/>
                  <a:pt x="418" y="334"/>
                </a:cubicBezTo>
                <a:cubicBezTo>
                  <a:pt x="417" y="336"/>
                  <a:pt x="419" y="338"/>
                  <a:pt x="421" y="337"/>
                </a:cubicBezTo>
                <a:cubicBezTo>
                  <a:pt x="428" y="333"/>
                  <a:pt x="434" y="329"/>
                  <a:pt x="441" y="324"/>
                </a:cubicBezTo>
                <a:cubicBezTo>
                  <a:pt x="435" y="330"/>
                  <a:pt x="429" y="336"/>
                  <a:pt x="424" y="342"/>
                </a:cubicBezTo>
                <a:cubicBezTo>
                  <a:pt x="423" y="344"/>
                  <a:pt x="425" y="346"/>
                  <a:pt x="426" y="345"/>
                </a:cubicBezTo>
                <a:cubicBezTo>
                  <a:pt x="429" y="345"/>
                  <a:pt x="431" y="343"/>
                  <a:pt x="434" y="342"/>
                </a:cubicBezTo>
                <a:cubicBezTo>
                  <a:pt x="428" y="349"/>
                  <a:pt x="423" y="356"/>
                  <a:pt x="421" y="365"/>
                </a:cubicBezTo>
                <a:cubicBezTo>
                  <a:pt x="420" y="366"/>
                  <a:pt x="422" y="368"/>
                  <a:pt x="423" y="367"/>
                </a:cubicBezTo>
                <a:cubicBezTo>
                  <a:pt x="427" y="365"/>
                  <a:pt x="431" y="363"/>
                  <a:pt x="435" y="360"/>
                </a:cubicBezTo>
                <a:cubicBezTo>
                  <a:pt x="435" y="361"/>
                  <a:pt x="436" y="362"/>
                  <a:pt x="437" y="361"/>
                </a:cubicBezTo>
                <a:cubicBezTo>
                  <a:pt x="443" y="357"/>
                  <a:pt x="449" y="354"/>
                  <a:pt x="455" y="350"/>
                </a:cubicBezTo>
                <a:cubicBezTo>
                  <a:pt x="450" y="354"/>
                  <a:pt x="447" y="359"/>
                  <a:pt x="447" y="364"/>
                </a:cubicBezTo>
                <a:cubicBezTo>
                  <a:pt x="447" y="365"/>
                  <a:pt x="448" y="365"/>
                  <a:pt x="448" y="364"/>
                </a:cubicBezTo>
                <a:cubicBezTo>
                  <a:pt x="449" y="357"/>
                  <a:pt x="459" y="350"/>
                  <a:pt x="463" y="346"/>
                </a:cubicBezTo>
                <a:cubicBezTo>
                  <a:pt x="469" y="340"/>
                  <a:pt x="476" y="335"/>
                  <a:pt x="482" y="329"/>
                </a:cubicBezTo>
                <a:cubicBezTo>
                  <a:pt x="483" y="327"/>
                  <a:pt x="481" y="325"/>
                  <a:pt x="479" y="326"/>
                </a:cubicBezTo>
                <a:cubicBezTo>
                  <a:pt x="472" y="332"/>
                  <a:pt x="465" y="338"/>
                  <a:pt x="458" y="344"/>
                </a:cubicBezTo>
                <a:cubicBezTo>
                  <a:pt x="462" y="339"/>
                  <a:pt x="467" y="335"/>
                  <a:pt x="471" y="330"/>
                </a:cubicBezTo>
                <a:cubicBezTo>
                  <a:pt x="472" y="328"/>
                  <a:pt x="470" y="325"/>
                  <a:pt x="468" y="327"/>
                </a:cubicBezTo>
                <a:cubicBezTo>
                  <a:pt x="455" y="339"/>
                  <a:pt x="442" y="352"/>
                  <a:pt x="426" y="361"/>
                </a:cubicBezTo>
                <a:cubicBezTo>
                  <a:pt x="431" y="349"/>
                  <a:pt x="441" y="340"/>
                  <a:pt x="451" y="333"/>
                </a:cubicBezTo>
                <a:cubicBezTo>
                  <a:pt x="457" y="328"/>
                  <a:pt x="463" y="323"/>
                  <a:pt x="469" y="319"/>
                </a:cubicBezTo>
                <a:cubicBezTo>
                  <a:pt x="471" y="317"/>
                  <a:pt x="469" y="314"/>
                  <a:pt x="467" y="315"/>
                </a:cubicBezTo>
                <a:cubicBezTo>
                  <a:pt x="461" y="320"/>
                  <a:pt x="455" y="324"/>
                  <a:pt x="449" y="329"/>
                </a:cubicBezTo>
                <a:cubicBezTo>
                  <a:pt x="443" y="333"/>
                  <a:pt x="438" y="336"/>
                  <a:pt x="432" y="339"/>
                </a:cubicBezTo>
                <a:cubicBezTo>
                  <a:pt x="444" y="325"/>
                  <a:pt x="459" y="316"/>
                  <a:pt x="472" y="304"/>
                </a:cubicBezTo>
                <a:cubicBezTo>
                  <a:pt x="474" y="302"/>
                  <a:pt x="471" y="299"/>
                  <a:pt x="469" y="301"/>
                </a:cubicBezTo>
                <a:cubicBezTo>
                  <a:pt x="455" y="309"/>
                  <a:pt x="442" y="319"/>
                  <a:pt x="428" y="328"/>
                </a:cubicBezTo>
                <a:cubicBezTo>
                  <a:pt x="438" y="316"/>
                  <a:pt x="450" y="307"/>
                  <a:pt x="459" y="296"/>
                </a:cubicBezTo>
                <a:cubicBezTo>
                  <a:pt x="460" y="295"/>
                  <a:pt x="460" y="294"/>
                  <a:pt x="459" y="293"/>
                </a:cubicBezTo>
                <a:cubicBezTo>
                  <a:pt x="482" y="273"/>
                  <a:pt x="504" y="251"/>
                  <a:pt x="529" y="234"/>
                </a:cubicBezTo>
                <a:cubicBezTo>
                  <a:pt x="506" y="251"/>
                  <a:pt x="481" y="277"/>
                  <a:pt x="463" y="299"/>
                </a:cubicBezTo>
                <a:cubicBezTo>
                  <a:pt x="462" y="300"/>
                  <a:pt x="464" y="302"/>
                  <a:pt x="465" y="302"/>
                </a:cubicBezTo>
                <a:cubicBezTo>
                  <a:pt x="491" y="294"/>
                  <a:pt x="510" y="274"/>
                  <a:pt x="531" y="258"/>
                </a:cubicBezTo>
                <a:cubicBezTo>
                  <a:pt x="547" y="247"/>
                  <a:pt x="515" y="274"/>
                  <a:pt x="511" y="277"/>
                </a:cubicBezTo>
                <a:cubicBezTo>
                  <a:pt x="499" y="288"/>
                  <a:pt x="485" y="297"/>
                  <a:pt x="474" y="309"/>
                </a:cubicBezTo>
                <a:cubicBezTo>
                  <a:pt x="472" y="310"/>
                  <a:pt x="474" y="313"/>
                  <a:pt x="476" y="312"/>
                </a:cubicBezTo>
                <a:cubicBezTo>
                  <a:pt x="486" y="306"/>
                  <a:pt x="495" y="299"/>
                  <a:pt x="505" y="293"/>
                </a:cubicBezTo>
                <a:cubicBezTo>
                  <a:pt x="512" y="288"/>
                  <a:pt x="523" y="283"/>
                  <a:pt x="528" y="277"/>
                </a:cubicBezTo>
                <a:cubicBezTo>
                  <a:pt x="515" y="293"/>
                  <a:pt x="496" y="303"/>
                  <a:pt x="484" y="321"/>
                </a:cubicBezTo>
                <a:cubicBezTo>
                  <a:pt x="483" y="322"/>
                  <a:pt x="484" y="324"/>
                  <a:pt x="486" y="323"/>
                </a:cubicBezTo>
                <a:cubicBezTo>
                  <a:pt x="498" y="319"/>
                  <a:pt x="508" y="312"/>
                  <a:pt x="518" y="304"/>
                </a:cubicBezTo>
                <a:cubicBezTo>
                  <a:pt x="523" y="300"/>
                  <a:pt x="544" y="279"/>
                  <a:pt x="528" y="297"/>
                </a:cubicBezTo>
                <a:cubicBezTo>
                  <a:pt x="521" y="305"/>
                  <a:pt x="512" y="313"/>
                  <a:pt x="503" y="320"/>
                </a:cubicBezTo>
                <a:cubicBezTo>
                  <a:pt x="501" y="322"/>
                  <a:pt x="504" y="325"/>
                  <a:pt x="506" y="323"/>
                </a:cubicBezTo>
                <a:cubicBezTo>
                  <a:pt x="512" y="318"/>
                  <a:pt x="518" y="313"/>
                  <a:pt x="524" y="309"/>
                </a:cubicBezTo>
                <a:cubicBezTo>
                  <a:pt x="532" y="303"/>
                  <a:pt x="533" y="303"/>
                  <a:pt x="527" y="309"/>
                </a:cubicBezTo>
                <a:cubicBezTo>
                  <a:pt x="522" y="314"/>
                  <a:pt x="517" y="319"/>
                  <a:pt x="513" y="325"/>
                </a:cubicBezTo>
                <a:cubicBezTo>
                  <a:pt x="512" y="327"/>
                  <a:pt x="514" y="329"/>
                  <a:pt x="516" y="328"/>
                </a:cubicBezTo>
                <a:cubicBezTo>
                  <a:pt x="517" y="328"/>
                  <a:pt x="518" y="327"/>
                  <a:pt x="519" y="326"/>
                </a:cubicBezTo>
                <a:cubicBezTo>
                  <a:pt x="516" y="331"/>
                  <a:pt x="512" y="336"/>
                  <a:pt x="510" y="341"/>
                </a:cubicBezTo>
                <a:cubicBezTo>
                  <a:pt x="509" y="343"/>
                  <a:pt x="510" y="345"/>
                  <a:pt x="512" y="344"/>
                </a:cubicBezTo>
                <a:cubicBezTo>
                  <a:pt x="523" y="342"/>
                  <a:pt x="515" y="349"/>
                  <a:pt x="512" y="356"/>
                </a:cubicBezTo>
                <a:cubicBezTo>
                  <a:pt x="511" y="358"/>
                  <a:pt x="513" y="360"/>
                  <a:pt x="515" y="359"/>
                </a:cubicBezTo>
                <a:cubicBezTo>
                  <a:pt x="518" y="357"/>
                  <a:pt x="522" y="355"/>
                  <a:pt x="525" y="353"/>
                </a:cubicBezTo>
                <a:cubicBezTo>
                  <a:pt x="527" y="352"/>
                  <a:pt x="526" y="349"/>
                  <a:pt x="523" y="349"/>
                </a:cubicBezTo>
                <a:cubicBezTo>
                  <a:pt x="520" y="351"/>
                  <a:pt x="520" y="351"/>
                  <a:pt x="520" y="351"/>
                </a:cubicBezTo>
                <a:cubicBezTo>
                  <a:pt x="522" y="346"/>
                  <a:pt x="524" y="340"/>
                  <a:pt x="525" y="340"/>
                </a:cubicBezTo>
                <a:cubicBezTo>
                  <a:pt x="525" y="338"/>
                  <a:pt x="524" y="336"/>
                  <a:pt x="522" y="337"/>
                </a:cubicBezTo>
                <a:cubicBezTo>
                  <a:pt x="506" y="343"/>
                  <a:pt x="529" y="322"/>
                  <a:pt x="533" y="317"/>
                </a:cubicBezTo>
                <a:cubicBezTo>
                  <a:pt x="535" y="316"/>
                  <a:pt x="533" y="313"/>
                  <a:pt x="531" y="315"/>
                </a:cubicBezTo>
                <a:cubicBezTo>
                  <a:pt x="508" y="333"/>
                  <a:pt x="533" y="307"/>
                  <a:pt x="538" y="300"/>
                </a:cubicBezTo>
                <a:cubicBezTo>
                  <a:pt x="539" y="298"/>
                  <a:pt x="537" y="296"/>
                  <a:pt x="536" y="297"/>
                </a:cubicBezTo>
                <a:cubicBezTo>
                  <a:pt x="533" y="298"/>
                  <a:pt x="531" y="300"/>
                  <a:pt x="529" y="301"/>
                </a:cubicBezTo>
                <a:cubicBezTo>
                  <a:pt x="533" y="296"/>
                  <a:pt x="538" y="292"/>
                  <a:pt x="542" y="286"/>
                </a:cubicBezTo>
                <a:cubicBezTo>
                  <a:pt x="542" y="286"/>
                  <a:pt x="542" y="286"/>
                  <a:pt x="542" y="286"/>
                </a:cubicBezTo>
                <a:cubicBezTo>
                  <a:pt x="540" y="332"/>
                  <a:pt x="527" y="378"/>
                  <a:pt x="505" y="418"/>
                </a:cubicBezTo>
                <a:close/>
                <a:moveTo>
                  <a:pt x="380" y="469"/>
                </a:moveTo>
                <a:cubicBezTo>
                  <a:pt x="391" y="458"/>
                  <a:pt x="403" y="447"/>
                  <a:pt x="414" y="436"/>
                </a:cubicBezTo>
                <a:cubicBezTo>
                  <a:pt x="405" y="447"/>
                  <a:pt x="395" y="457"/>
                  <a:pt x="384" y="466"/>
                </a:cubicBezTo>
                <a:cubicBezTo>
                  <a:pt x="383" y="467"/>
                  <a:pt x="382" y="468"/>
                  <a:pt x="380" y="469"/>
                </a:cubicBezTo>
                <a:close/>
                <a:moveTo>
                  <a:pt x="354" y="457"/>
                </a:moveTo>
                <a:cubicBezTo>
                  <a:pt x="355" y="456"/>
                  <a:pt x="355" y="456"/>
                  <a:pt x="356" y="455"/>
                </a:cubicBezTo>
                <a:cubicBezTo>
                  <a:pt x="363" y="445"/>
                  <a:pt x="373" y="437"/>
                  <a:pt x="382" y="429"/>
                </a:cubicBezTo>
                <a:cubicBezTo>
                  <a:pt x="386" y="425"/>
                  <a:pt x="391" y="421"/>
                  <a:pt x="396" y="416"/>
                </a:cubicBezTo>
                <a:cubicBezTo>
                  <a:pt x="386" y="426"/>
                  <a:pt x="377" y="436"/>
                  <a:pt x="368" y="446"/>
                </a:cubicBezTo>
                <a:cubicBezTo>
                  <a:pt x="365" y="449"/>
                  <a:pt x="360" y="453"/>
                  <a:pt x="354" y="457"/>
                </a:cubicBezTo>
                <a:close/>
                <a:moveTo>
                  <a:pt x="360" y="419"/>
                </a:moveTo>
                <a:cubicBezTo>
                  <a:pt x="368" y="409"/>
                  <a:pt x="377" y="400"/>
                  <a:pt x="385" y="390"/>
                </a:cubicBezTo>
                <a:cubicBezTo>
                  <a:pt x="388" y="385"/>
                  <a:pt x="411" y="353"/>
                  <a:pt x="399" y="371"/>
                </a:cubicBezTo>
                <a:cubicBezTo>
                  <a:pt x="389" y="388"/>
                  <a:pt x="376" y="402"/>
                  <a:pt x="362" y="416"/>
                </a:cubicBezTo>
                <a:cubicBezTo>
                  <a:pt x="362" y="417"/>
                  <a:pt x="361" y="418"/>
                  <a:pt x="360" y="419"/>
                </a:cubicBezTo>
                <a:close/>
                <a:moveTo>
                  <a:pt x="542" y="285"/>
                </a:moveTo>
                <a:cubicBezTo>
                  <a:pt x="542" y="284"/>
                  <a:pt x="540" y="283"/>
                  <a:pt x="539" y="284"/>
                </a:cubicBezTo>
                <a:cubicBezTo>
                  <a:pt x="524" y="293"/>
                  <a:pt x="512" y="305"/>
                  <a:pt x="497" y="314"/>
                </a:cubicBezTo>
                <a:cubicBezTo>
                  <a:pt x="494" y="311"/>
                  <a:pt x="496" y="308"/>
                  <a:pt x="501" y="306"/>
                </a:cubicBezTo>
                <a:cubicBezTo>
                  <a:pt x="505" y="302"/>
                  <a:pt x="509" y="299"/>
                  <a:pt x="513" y="296"/>
                </a:cubicBezTo>
                <a:cubicBezTo>
                  <a:pt x="521" y="289"/>
                  <a:pt x="529" y="282"/>
                  <a:pt x="536" y="274"/>
                </a:cubicBezTo>
                <a:cubicBezTo>
                  <a:pt x="537" y="272"/>
                  <a:pt x="535" y="270"/>
                  <a:pt x="533" y="271"/>
                </a:cubicBezTo>
                <a:cubicBezTo>
                  <a:pt x="523" y="277"/>
                  <a:pt x="513" y="283"/>
                  <a:pt x="503" y="290"/>
                </a:cubicBezTo>
                <a:cubicBezTo>
                  <a:pt x="499" y="292"/>
                  <a:pt x="471" y="315"/>
                  <a:pt x="488" y="300"/>
                </a:cubicBezTo>
                <a:cubicBezTo>
                  <a:pt x="506" y="284"/>
                  <a:pt x="526" y="271"/>
                  <a:pt x="542" y="253"/>
                </a:cubicBezTo>
                <a:cubicBezTo>
                  <a:pt x="542" y="264"/>
                  <a:pt x="542" y="274"/>
                  <a:pt x="542" y="285"/>
                </a:cubicBezTo>
                <a:close/>
              </a:path>
            </a:pathLst>
          </a:custGeom>
          <a:solidFill>
            <a:schemeClr val="bg1">
              <a:alpha val="75000"/>
            </a:schemeClr>
          </a:solidFill>
          <a:ln>
            <a:noFill/>
          </a:ln>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246" name="Freeform 75"/>
          <p:cNvSpPr>
            <a:spLocks noEditPoints="1"/>
          </p:cNvSpPr>
          <p:nvPr/>
        </p:nvSpPr>
        <p:spPr bwMode="auto">
          <a:xfrm>
            <a:off x="6513269" y="4153810"/>
            <a:ext cx="1539875" cy="1528763"/>
          </a:xfrm>
          <a:custGeom>
            <a:avLst/>
            <a:gdLst>
              <a:gd name="T0" fmla="*/ 450 w 555"/>
              <a:gd name="T1" fmla="*/ 186 h 551"/>
              <a:gd name="T2" fmla="*/ 395 w 555"/>
              <a:gd name="T3" fmla="*/ 249 h 551"/>
              <a:gd name="T4" fmla="*/ 351 w 555"/>
              <a:gd name="T5" fmla="*/ 279 h 551"/>
              <a:gd name="T6" fmla="*/ 280 w 555"/>
              <a:gd name="T7" fmla="*/ 413 h 551"/>
              <a:gd name="T8" fmla="*/ 268 w 555"/>
              <a:gd name="T9" fmla="*/ 391 h 551"/>
              <a:gd name="T10" fmla="*/ 225 w 555"/>
              <a:gd name="T11" fmla="*/ 419 h 551"/>
              <a:gd name="T12" fmla="*/ 271 w 555"/>
              <a:gd name="T13" fmla="*/ 315 h 551"/>
              <a:gd name="T14" fmla="*/ 216 w 555"/>
              <a:gd name="T15" fmla="*/ 346 h 551"/>
              <a:gd name="T16" fmla="*/ 258 w 555"/>
              <a:gd name="T17" fmla="*/ 276 h 551"/>
              <a:gd name="T18" fmla="*/ 290 w 555"/>
              <a:gd name="T19" fmla="*/ 269 h 551"/>
              <a:gd name="T20" fmla="*/ 333 w 555"/>
              <a:gd name="T21" fmla="*/ 289 h 551"/>
              <a:gd name="T22" fmla="*/ 435 w 555"/>
              <a:gd name="T23" fmla="*/ 172 h 551"/>
              <a:gd name="T24" fmla="*/ 45 w 555"/>
              <a:gd name="T25" fmla="*/ 152 h 551"/>
              <a:gd name="T26" fmla="*/ 307 w 555"/>
              <a:gd name="T27" fmla="*/ 119 h 551"/>
              <a:gd name="T28" fmla="*/ 252 w 555"/>
              <a:gd name="T29" fmla="*/ 185 h 551"/>
              <a:gd name="T30" fmla="*/ 270 w 555"/>
              <a:gd name="T31" fmla="*/ 196 h 551"/>
              <a:gd name="T32" fmla="*/ 308 w 555"/>
              <a:gd name="T33" fmla="*/ 161 h 551"/>
              <a:gd name="T34" fmla="*/ 283 w 555"/>
              <a:gd name="T35" fmla="*/ 211 h 551"/>
              <a:gd name="T36" fmla="*/ 229 w 555"/>
              <a:gd name="T37" fmla="*/ 237 h 551"/>
              <a:gd name="T38" fmla="*/ 233 w 555"/>
              <a:gd name="T39" fmla="*/ 265 h 551"/>
              <a:gd name="T40" fmla="*/ 212 w 555"/>
              <a:gd name="T41" fmla="*/ 310 h 551"/>
              <a:gd name="T42" fmla="*/ 198 w 555"/>
              <a:gd name="T43" fmla="*/ 377 h 551"/>
              <a:gd name="T44" fmla="*/ 235 w 555"/>
              <a:gd name="T45" fmla="*/ 418 h 551"/>
              <a:gd name="T46" fmla="*/ 381 w 555"/>
              <a:gd name="T47" fmla="*/ 323 h 551"/>
              <a:gd name="T48" fmla="*/ 338 w 555"/>
              <a:gd name="T49" fmla="*/ 477 h 551"/>
              <a:gd name="T50" fmla="*/ 277 w 555"/>
              <a:gd name="T51" fmla="*/ 541 h 551"/>
              <a:gd name="T52" fmla="*/ 125 w 555"/>
              <a:gd name="T53" fmla="*/ 476 h 551"/>
              <a:gd name="T54" fmla="*/ 58 w 555"/>
              <a:gd name="T55" fmla="*/ 423 h 551"/>
              <a:gd name="T56" fmla="*/ 55 w 555"/>
              <a:gd name="T57" fmla="*/ 281 h 551"/>
              <a:gd name="T58" fmla="*/ 48 w 555"/>
              <a:gd name="T59" fmla="*/ 186 h 551"/>
              <a:gd name="T60" fmla="*/ 512 w 555"/>
              <a:gd name="T61" fmla="*/ 139 h 551"/>
              <a:gd name="T62" fmla="*/ 253 w 555"/>
              <a:gd name="T63" fmla="*/ 158 h 551"/>
              <a:gd name="T64" fmla="*/ 316 w 555"/>
              <a:gd name="T65" fmla="*/ 199 h 551"/>
              <a:gd name="T66" fmla="*/ 445 w 555"/>
              <a:gd name="T67" fmla="*/ 89 h 551"/>
              <a:gd name="T68" fmla="*/ 315 w 555"/>
              <a:gd name="T69" fmla="*/ 251 h 551"/>
              <a:gd name="T70" fmla="*/ 350 w 555"/>
              <a:gd name="T71" fmla="*/ 216 h 551"/>
              <a:gd name="T72" fmla="*/ 334 w 555"/>
              <a:gd name="T73" fmla="*/ 241 h 551"/>
              <a:gd name="T74" fmla="*/ 331 w 555"/>
              <a:gd name="T75" fmla="*/ 268 h 551"/>
              <a:gd name="T76" fmla="*/ 443 w 555"/>
              <a:gd name="T77" fmla="*/ 62 h 551"/>
              <a:gd name="T78" fmla="*/ 424 w 555"/>
              <a:gd name="T79" fmla="*/ 83 h 551"/>
              <a:gd name="T80" fmla="*/ 333 w 555"/>
              <a:gd name="T81" fmla="*/ 181 h 551"/>
              <a:gd name="T82" fmla="*/ 232 w 555"/>
              <a:gd name="T83" fmla="*/ 272 h 551"/>
              <a:gd name="T84" fmla="*/ 287 w 555"/>
              <a:gd name="T85" fmla="*/ 382 h 551"/>
              <a:gd name="T86" fmla="*/ 23 w 555"/>
              <a:gd name="T87" fmla="*/ 223 h 551"/>
              <a:gd name="T88" fmla="*/ 45 w 555"/>
              <a:gd name="T89" fmla="*/ 262 h 551"/>
              <a:gd name="T90" fmla="*/ 20 w 555"/>
              <a:gd name="T91" fmla="*/ 340 h 551"/>
              <a:gd name="T92" fmla="*/ 90 w 555"/>
              <a:gd name="T93" fmla="*/ 474 h 551"/>
              <a:gd name="T94" fmla="*/ 92 w 555"/>
              <a:gd name="T95" fmla="*/ 476 h 551"/>
              <a:gd name="T96" fmla="*/ 541 w 555"/>
              <a:gd name="T97" fmla="*/ 248 h 551"/>
              <a:gd name="T98" fmla="*/ 390 w 555"/>
              <a:gd name="T99" fmla="*/ 316 h 551"/>
              <a:gd name="T100" fmla="*/ 395 w 555"/>
              <a:gd name="T101" fmla="*/ 302 h 551"/>
              <a:gd name="T102" fmla="*/ 390 w 555"/>
              <a:gd name="T103" fmla="*/ 306 h 551"/>
              <a:gd name="T104" fmla="*/ 400 w 555"/>
              <a:gd name="T105" fmla="*/ 474 h 551"/>
              <a:gd name="T106" fmla="*/ 372 w 555"/>
              <a:gd name="T107" fmla="*/ 487 h 551"/>
              <a:gd name="T108" fmla="*/ 443 w 555"/>
              <a:gd name="T109" fmla="*/ 376 h 551"/>
              <a:gd name="T110" fmla="*/ 415 w 555"/>
              <a:gd name="T111" fmla="*/ 369 h 551"/>
              <a:gd name="T112" fmla="*/ 373 w 555"/>
              <a:gd name="T113" fmla="*/ 361 h 551"/>
              <a:gd name="T114" fmla="*/ 414 w 555"/>
              <a:gd name="T115" fmla="*/ 316 h 551"/>
              <a:gd name="T116" fmla="*/ 437 w 555"/>
              <a:gd name="T117" fmla="*/ 361 h 551"/>
              <a:gd name="T118" fmla="*/ 469 w 555"/>
              <a:gd name="T119" fmla="*/ 301 h 551"/>
              <a:gd name="T120" fmla="*/ 503 w 555"/>
              <a:gd name="T121" fmla="*/ 320 h 551"/>
              <a:gd name="T122" fmla="*/ 531 w 555"/>
              <a:gd name="T123" fmla="*/ 315 h 551"/>
              <a:gd name="T124" fmla="*/ 360 w 555"/>
              <a:gd name="T125" fmla="*/ 419 h 5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55" h="551">
                <a:moveTo>
                  <a:pt x="512" y="139"/>
                </a:moveTo>
                <a:cubicBezTo>
                  <a:pt x="511" y="137"/>
                  <a:pt x="508" y="140"/>
                  <a:pt x="509" y="142"/>
                </a:cubicBezTo>
                <a:cubicBezTo>
                  <a:pt x="514" y="151"/>
                  <a:pt x="519" y="160"/>
                  <a:pt x="523" y="169"/>
                </a:cubicBezTo>
                <a:cubicBezTo>
                  <a:pt x="522" y="170"/>
                  <a:pt x="522" y="170"/>
                  <a:pt x="522" y="170"/>
                </a:cubicBezTo>
                <a:cubicBezTo>
                  <a:pt x="497" y="194"/>
                  <a:pt x="472" y="216"/>
                  <a:pt x="446" y="238"/>
                </a:cubicBezTo>
                <a:cubicBezTo>
                  <a:pt x="434" y="248"/>
                  <a:pt x="422" y="258"/>
                  <a:pt x="410" y="268"/>
                </a:cubicBezTo>
                <a:cubicBezTo>
                  <a:pt x="402" y="274"/>
                  <a:pt x="367" y="310"/>
                  <a:pt x="392" y="279"/>
                </a:cubicBezTo>
                <a:cubicBezTo>
                  <a:pt x="411" y="254"/>
                  <a:pt x="436" y="234"/>
                  <a:pt x="460" y="213"/>
                </a:cubicBezTo>
                <a:cubicBezTo>
                  <a:pt x="467" y="206"/>
                  <a:pt x="475" y="200"/>
                  <a:pt x="482" y="192"/>
                </a:cubicBezTo>
                <a:cubicBezTo>
                  <a:pt x="491" y="185"/>
                  <a:pt x="500" y="176"/>
                  <a:pt x="508" y="167"/>
                </a:cubicBezTo>
                <a:cubicBezTo>
                  <a:pt x="509" y="167"/>
                  <a:pt x="510" y="166"/>
                  <a:pt x="510" y="165"/>
                </a:cubicBezTo>
                <a:cubicBezTo>
                  <a:pt x="511" y="163"/>
                  <a:pt x="513" y="161"/>
                  <a:pt x="514" y="159"/>
                </a:cubicBezTo>
                <a:cubicBezTo>
                  <a:pt x="515" y="158"/>
                  <a:pt x="513" y="156"/>
                  <a:pt x="512" y="157"/>
                </a:cubicBezTo>
                <a:cubicBezTo>
                  <a:pt x="474" y="184"/>
                  <a:pt x="440" y="215"/>
                  <a:pt x="405" y="245"/>
                </a:cubicBezTo>
                <a:cubicBezTo>
                  <a:pt x="441" y="214"/>
                  <a:pt x="473" y="179"/>
                  <a:pt x="509" y="148"/>
                </a:cubicBezTo>
                <a:cubicBezTo>
                  <a:pt x="510" y="147"/>
                  <a:pt x="509" y="145"/>
                  <a:pt x="507" y="146"/>
                </a:cubicBezTo>
                <a:cubicBezTo>
                  <a:pt x="487" y="158"/>
                  <a:pt x="468" y="172"/>
                  <a:pt x="450" y="186"/>
                </a:cubicBezTo>
                <a:cubicBezTo>
                  <a:pt x="466" y="171"/>
                  <a:pt x="480" y="155"/>
                  <a:pt x="494" y="138"/>
                </a:cubicBezTo>
                <a:cubicBezTo>
                  <a:pt x="495" y="136"/>
                  <a:pt x="494" y="135"/>
                  <a:pt x="492" y="136"/>
                </a:cubicBezTo>
                <a:cubicBezTo>
                  <a:pt x="453" y="170"/>
                  <a:pt x="405" y="196"/>
                  <a:pt x="377" y="241"/>
                </a:cubicBezTo>
                <a:cubicBezTo>
                  <a:pt x="377" y="242"/>
                  <a:pt x="378" y="243"/>
                  <a:pt x="379" y="242"/>
                </a:cubicBezTo>
                <a:cubicBezTo>
                  <a:pt x="403" y="203"/>
                  <a:pt x="441" y="180"/>
                  <a:pt x="476" y="152"/>
                </a:cubicBezTo>
                <a:cubicBezTo>
                  <a:pt x="480" y="149"/>
                  <a:pt x="485" y="144"/>
                  <a:pt x="486" y="143"/>
                </a:cubicBezTo>
                <a:cubicBezTo>
                  <a:pt x="486" y="144"/>
                  <a:pt x="484" y="146"/>
                  <a:pt x="480" y="150"/>
                </a:cubicBezTo>
                <a:cubicBezTo>
                  <a:pt x="471" y="160"/>
                  <a:pt x="463" y="170"/>
                  <a:pt x="454" y="179"/>
                </a:cubicBezTo>
                <a:cubicBezTo>
                  <a:pt x="443" y="190"/>
                  <a:pt x="432" y="200"/>
                  <a:pt x="421" y="211"/>
                </a:cubicBezTo>
                <a:cubicBezTo>
                  <a:pt x="408" y="222"/>
                  <a:pt x="395" y="234"/>
                  <a:pt x="383" y="246"/>
                </a:cubicBezTo>
                <a:cubicBezTo>
                  <a:pt x="381" y="248"/>
                  <a:pt x="383" y="250"/>
                  <a:pt x="385" y="249"/>
                </a:cubicBezTo>
                <a:cubicBezTo>
                  <a:pt x="396" y="238"/>
                  <a:pt x="408" y="228"/>
                  <a:pt x="419" y="217"/>
                </a:cubicBezTo>
                <a:cubicBezTo>
                  <a:pt x="423" y="214"/>
                  <a:pt x="427" y="210"/>
                  <a:pt x="431" y="207"/>
                </a:cubicBezTo>
                <a:cubicBezTo>
                  <a:pt x="451" y="189"/>
                  <a:pt x="472" y="173"/>
                  <a:pt x="494" y="158"/>
                </a:cubicBezTo>
                <a:cubicBezTo>
                  <a:pt x="513" y="145"/>
                  <a:pt x="489" y="161"/>
                  <a:pt x="486" y="165"/>
                </a:cubicBezTo>
                <a:cubicBezTo>
                  <a:pt x="476" y="173"/>
                  <a:pt x="467" y="182"/>
                  <a:pt x="458" y="191"/>
                </a:cubicBezTo>
                <a:cubicBezTo>
                  <a:pt x="437" y="211"/>
                  <a:pt x="417" y="230"/>
                  <a:pt x="395" y="249"/>
                </a:cubicBezTo>
                <a:cubicBezTo>
                  <a:pt x="394" y="250"/>
                  <a:pt x="396" y="252"/>
                  <a:pt x="397" y="251"/>
                </a:cubicBezTo>
                <a:cubicBezTo>
                  <a:pt x="418" y="235"/>
                  <a:pt x="438" y="218"/>
                  <a:pt x="459" y="202"/>
                </a:cubicBezTo>
                <a:cubicBezTo>
                  <a:pt x="468" y="195"/>
                  <a:pt x="476" y="188"/>
                  <a:pt x="485" y="181"/>
                </a:cubicBezTo>
                <a:cubicBezTo>
                  <a:pt x="481" y="186"/>
                  <a:pt x="477" y="190"/>
                  <a:pt x="473" y="195"/>
                </a:cubicBezTo>
                <a:cubicBezTo>
                  <a:pt x="452" y="212"/>
                  <a:pt x="432" y="231"/>
                  <a:pt x="412" y="249"/>
                </a:cubicBezTo>
                <a:cubicBezTo>
                  <a:pt x="401" y="260"/>
                  <a:pt x="390" y="270"/>
                  <a:pt x="378" y="279"/>
                </a:cubicBezTo>
                <a:cubicBezTo>
                  <a:pt x="359" y="295"/>
                  <a:pt x="388" y="268"/>
                  <a:pt x="392" y="265"/>
                </a:cubicBezTo>
                <a:cubicBezTo>
                  <a:pt x="393" y="263"/>
                  <a:pt x="391" y="261"/>
                  <a:pt x="390" y="262"/>
                </a:cubicBezTo>
                <a:cubicBezTo>
                  <a:pt x="383" y="266"/>
                  <a:pt x="377" y="270"/>
                  <a:pt x="371" y="275"/>
                </a:cubicBezTo>
                <a:cubicBezTo>
                  <a:pt x="358" y="285"/>
                  <a:pt x="380" y="263"/>
                  <a:pt x="383" y="260"/>
                </a:cubicBezTo>
                <a:cubicBezTo>
                  <a:pt x="384" y="259"/>
                  <a:pt x="382" y="256"/>
                  <a:pt x="381" y="258"/>
                </a:cubicBezTo>
                <a:cubicBezTo>
                  <a:pt x="372" y="264"/>
                  <a:pt x="346" y="289"/>
                  <a:pt x="367" y="262"/>
                </a:cubicBezTo>
                <a:cubicBezTo>
                  <a:pt x="368" y="261"/>
                  <a:pt x="366" y="259"/>
                  <a:pt x="364" y="260"/>
                </a:cubicBezTo>
                <a:cubicBezTo>
                  <a:pt x="359" y="265"/>
                  <a:pt x="355" y="269"/>
                  <a:pt x="351" y="274"/>
                </a:cubicBezTo>
                <a:cubicBezTo>
                  <a:pt x="349" y="275"/>
                  <a:pt x="352" y="278"/>
                  <a:pt x="353" y="276"/>
                </a:cubicBezTo>
                <a:cubicBezTo>
                  <a:pt x="353" y="275"/>
                  <a:pt x="354" y="275"/>
                  <a:pt x="354" y="274"/>
                </a:cubicBezTo>
                <a:cubicBezTo>
                  <a:pt x="353" y="276"/>
                  <a:pt x="352" y="277"/>
                  <a:pt x="351" y="279"/>
                </a:cubicBezTo>
                <a:cubicBezTo>
                  <a:pt x="351" y="280"/>
                  <a:pt x="352" y="282"/>
                  <a:pt x="354" y="281"/>
                </a:cubicBezTo>
                <a:cubicBezTo>
                  <a:pt x="360" y="277"/>
                  <a:pt x="363" y="275"/>
                  <a:pt x="369" y="270"/>
                </a:cubicBezTo>
                <a:cubicBezTo>
                  <a:pt x="386" y="257"/>
                  <a:pt x="362" y="279"/>
                  <a:pt x="359" y="284"/>
                </a:cubicBezTo>
                <a:cubicBezTo>
                  <a:pt x="358" y="285"/>
                  <a:pt x="359" y="288"/>
                  <a:pt x="361" y="287"/>
                </a:cubicBezTo>
                <a:cubicBezTo>
                  <a:pt x="369" y="281"/>
                  <a:pt x="376" y="274"/>
                  <a:pt x="385" y="269"/>
                </a:cubicBezTo>
                <a:cubicBezTo>
                  <a:pt x="377" y="274"/>
                  <a:pt x="370" y="283"/>
                  <a:pt x="364" y="291"/>
                </a:cubicBezTo>
                <a:cubicBezTo>
                  <a:pt x="363" y="293"/>
                  <a:pt x="365" y="295"/>
                  <a:pt x="367" y="293"/>
                </a:cubicBezTo>
                <a:cubicBezTo>
                  <a:pt x="379" y="283"/>
                  <a:pt x="391" y="273"/>
                  <a:pt x="403" y="262"/>
                </a:cubicBezTo>
                <a:cubicBezTo>
                  <a:pt x="392" y="273"/>
                  <a:pt x="383" y="284"/>
                  <a:pt x="374" y="297"/>
                </a:cubicBezTo>
                <a:cubicBezTo>
                  <a:pt x="373" y="299"/>
                  <a:pt x="375" y="300"/>
                  <a:pt x="377" y="299"/>
                </a:cubicBezTo>
                <a:cubicBezTo>
                  <a:pt x="401" y="279"/>
                  <a:pt x="425" y="260"/>
                  <a:pt x="449" y="239"/>
                </a:cubicBezTo>
                <a:cubicBezTo>
                  <a:pt x="439" y="249"/>
                  <a:pt x="429" y="259"/>
                  <a:pt x="418" y="268"/>
                </a:cubicBezTo>
                <a:cubicBezTo>
                  <a:pt x="402" y="281"/>
                  <a:pt x="383" y="295"/>
                  <a:pt x="371" y="312"/>
                </a:cubicBezTo>
                <a:cubicBezTo>
                  <a:pt x="370" y="311"/>
                  <a:pt x="368" y="310"/>
                  <a:pt x="367" y="312"/>
                </a:cubicBezTo>
                <a:cubicBezTo>
                  <a:pt x="344" y="344"/>
                  <a:pt x="316" y="373"/>
                  <a:pt x="294" y="406"/>
                </a:cubicBezTo>
                <a:cubicBezTo>
                  <a:pt x="288" y="412"/>
                  <a:pt x="282" y="419"/>
                  <a:pt x="276" y="425"/>
                </a:cubicBezTo>
                <a:cubicBezTo>
                  <a:pt x="261" y="441"/>
                  <a:pt x="277" y="417"/>
                  <a:pt x="280" y="413"/>
                </a:cubicBezTo>
                <a:cubicBezTo>
                  <a:pt x="288" y="399"/>
                  <a:pt x="298" y="387"/>
                  <a:pt x="309" y="375"/>
                </a:cubicBezTo>
                <a:cubicBezTo>
                  <a:pt x="322" y="359"/>
                  <a:pt x="337" y="344"/>
                  <a:pt x="350" y="327"/>
                </a:cubicBezTo>
                <a:cubicBezTo>
                  <a:pt x="351" y="326"/>
                  <a:pt x="348" y="324"/>
                  <a:pt x="347" y="325"/>
                </a:cubicBezTo>
                <a:cubicBezTo>
                  <a:pt x="311" y="361"/>
                  <a:pt x="284" y="403"/>
                  <a:pt x="248" y="439"/>
                </a:cubicBezTo>
                <a:cubicBezTo>
                  <a:pt x="252" y="435"/>
                  <a:pt x="255" y="428"/>
                  <a:pt x="258" y="422"/>
                </a:cubicBezTo>
                <a:cubicBezTo>
                  <a:pt x="269" y="410"/>
                  <a:pt x="280" y="397"/>
                  <a:pt x="291" y="383"/>
                </a:cubicBezTo>
                <a:cubicBezTo>
                  <a:pt x="297" y="376"/>
                  <a:pt x="302" y="369"/>
                  <a:pt x="307" y="362"/>
                </a:cubicBezTo>
                <a:cubicBezTo>
                  <a:pt x="313" y="355"/>
                  <a:pt x="318" y="348"/>
                  <a:pt x="323" y="342"/>
                </a:cubicBezTo>
                <a:cubicBezTo>
                  <a:pt x="324" y="341"/>
                  <a:pt x="324" y="340"/>
                  <a:pt x="325" y="339"/>
                </a:cubicBezTo>
                <a:cubicBezTo>
                  <a:pt x="328" y="336"/>
                  <a:pt x="331" y="332"/>
                  <a:pt x="334" y="329"/>
                </a:cubicBezTo>
                <a:cubicBezTo>
                  <a:pt x="335" y="327"/>
                  <a:pt x="333" y="324"/>
                  <a:pt x="331" y="326"/>
                </a:cubicBezTo>
                <a:cubicBezTo>
                  <a:pt x="329" y="329"/>
                  <a:pt x="326" y="333"/>
                  <a:pt x="323" y="336"/>
                </a:cubicBezTo>
                <a:cubicBezTo>
                  <a:pt x="323" y="337"/>
                  <a:pt x="322" y="337"/>
                  <a:pt x="322" y="338"/>
                </a:cubicBezTo>
                <a:cubicBezTo>
                  <a:pt x="299" y="366"/>
                  <a:pt x="271" y="391"/>
                  <a:pt x="253" y="422"/>
                </a:cubicBezTo>
                <a:cubicBezTo>
                  <a:pt x="250" y="426"/>
                  <a:pt x="246" y="429"/>
                  <a:pt x="243" y="432"/>
                </a:cubicBezTo>
                <a:cubicBezTo>
                  <a:pt x="240" y="435"/>
                  <a:pt x="242" y="429"/>
                  <a:pt x="245" y="423"/>
                </a:cubicBezTo>
                <a:cubicBezTo>
                  <a:pt x="253" y="413"/>
                  <a:pt x="261" y="402"/>
                  <a:pt x="268" y="391"/>
                </a:cubicBezTo>
                <a:cubicBezTo>
                  <a:pt x="283" y="371"/>
                  <a:pt x="300" y="353"/>
                  <a:pt x="315" y="333"/>
                </a:cubicBezTo>
                <a:cubicBezTo>
                  <a:pt x="315" y="333"/>
                  <a:pt x="315" y="333"/>
                  <a:pt x="315" y="333"/>
                </a:cubicBezTo>
                <a:cubicBezTo>
                  <a:pt x="315" y="333"/>
                  <a:pt x="315" y="333"/>
                  <a:pt x="315" y="333"/>
                </a:cubicBezTo>
                <a:cubicBezTo>
                  <a:pt x="316" y="331"/>
                  <a:pt x="318" y="329"/>
                  <a:pt x="319" y="327"/>
                </a:cubicBezTo>
                <a:cubicBezTo>
                  <a:pt x="320" y="325"/>
                  <a:pt x="317" y="324"/>
                  <a:pt x="316" y="325"/>
                </a:cubicBezTo>
                <a:cubicBezTo>
                  <a:pt x="294" y="356"/>
                  <a:pt x="261" y="382"/>
                  <a:pt x="244" y="416"/>
                </a:cubicBezTo>
                <a:cubicBezTo>
                  <a:pt x="239" y="422"/>
                  <a:pt x="234" y="427"/>
                  <a:pt x="233" y="431"/>
                </a:cubicBezTo>
                <a:cubicBezTo>
                  <a:pt x="235" y="424"/>
                  <a:pt x="238" y="416"/>
                  <a:pt x="241" y="409"/>
                </a:cubicBezTo>
                <a:cubicBezTo>
                  <a:pt x="248" y="401"/>
                  <a:pt x="254" y="392"/>
                  <a:pt x="260" y="383"/>
                </a:cubicBezTo>
                <a:cubicBezTo>
                  <a:pt x="264" y="378"/>
                  <a:pt x="268" y="373"/>
                  <a:pt x="272" y="367"/>
                </a:cubicBezTo>
                <a:cubicBezTo>
                  <a:pt x="284" y="353"/>
                  <a:pt x="297" y="339"/>
                  <a:pt x="308" y="325"/>
                </a:cubicBezTo>
                <a:cubicBezTo>
                  <a:pt x="309" y="323"/>
                  <a:pt x="306" y="321"/>
                  <a:pt x="305" y="323"/>
                </a:cubicBezTo>
                <a:cubicBezTo>
                  <a:pt x="291" y="337"/>
                  <a:pt x="279" y="352"/>
                  <a:pt x="267" y="368"/>
                </a:cubicBezTo>
                <a:cubicBezTo>
                  <a:pt x="264" y="372"/>
                  <a:pt x="261" y="376"/>
                  <a:pt x="258" y="380"/>
                </a:cubicBezTo>
                <a:cubicBezTo>
                  <a:pt x="254" y="386"/>
                  <a:pt x="249" y="392"/>
                  <a:pt x="245" y="399"/>
                </a:cubicBezTo>
                <a:cubicBezTo>
                  <a:pt x="241" y="404"/>
                  <a:pt x="237" y="410"/>
                  <a:pt x="233" y="415"/>
                </a:cubicBezTo>
                <a:cubicBezTo>
                  <a:pt x="230" y="422"/>
                  <a:pt x="228" y="424"/>
                  <a:pt x="225" y="419"/>
                </a:cubicBezTo>
                <a:cubicBezTo>
                  <a:pt x="226" y="415"/>
                  <a:pt x="227" y="411"/>
                  <a:pt x="228" y="408"/>
                </a:cubicBezTo>
                <a:cubicBezTo>
                  <a:pt x="237" y="398"/>
                  <a:pt x="245" y="387"/>
                  <a:pt x="252" y="376"/>
                </a:cubicBezTo>
                <a:cubicBezTo>
                  <a:pt x="259" y="368"/>
                  <a:pt x="265" y="359"/>
                  <a:pt x="271" y="350"/>
                </a:cubicBezTo>
                <a:cubicBezTo>
                  <a:pt x="273" y="348"/>
                  <a:pt x="275" y="345"/>
                  <a:pt x="277" y="343"/>
                </a:cubicBezTo>
                <a:cubicBezTo>
                  <a:pt x="282" y="337"/>
                  <a:pt x="286" y="331"/>
                  <a:pt x="290" y="326"/>
                </a:cubicBezTo>
                <a:cubicBezTo>
                  <a:pt x="292" y="324"/>
                  <a:pt x="289" y="322"/>
                  <a:pt x="288" y="324"/>
                </a:cubicBezTo>
                <a:cubicBezTo>
                  <a:pt x="282" y="330"/>
                  <a:pt x="277" y="337"/>
                  <a:pt x="271" y="344"/>
                </a:cubicBezTo>
                <a:cubicBezTo>
                  <a:pt x="256" y="362"/>
                  <a:pt x="236" y="382"/>
                  <a:pt x="226" y="404"/>
                </a:cubicBezTo>
                <a:cubicBezTo>
                  <a:pt x="224" y="407"/>
                  <a:pt x="222" y="409"/>
                  <a:pt x="220" y="411"/>
                </a:cubicBezTo>
                <a:cubicBezTo>
                  <a:pt x="215" y="417"/>
                  <a:pt x="212" y="422"/>
                  <a:pt x="214" y="412"/>
                </a:cubicBezTo>
                <a:cubicBezTo>
                  <a:pt x="215" y="411"/>
                  <a:pt x="215" y="409"/>
                  <a:pt x="216" y="408"/>
                </a:cubicBezTo>
                <a:cubicBezTo>
                  <a:pt x="238" y="380"/>
                  <a:pt x="257" y="350"/>
                  <a:pt x="279" y="323"/>
                </a:cubicBezTo>
                <a:cubicBezTo>
                  <a:pt x="280" y="321"/>
                  <a:pt x="278" y="319"/>
                  <a:pt x="276" y="320"/>
                </a:cubicBezTo>
                <a:cubicBezTo>
                  <a:pt x="264" y="334"/>
                  <a:pt x="249" y="349"/>
                  <a:pt x="237" y="365"/>
                </a:cubicBezTo>
                <a:cubicBezTo>
                  <a:pt x="237" y="364"/>
                  <a:pt x="238" y="364"/>
                  <a:pt x="238" y="363"/>
                </a:cubicBezTo>
                <a:cubicBezTo>
                  <a:pt x="250" y="347"/>
                  <a:pt x="262" y="332"/>
                  <a:pt x="273" y="317"/>
                </a:cubicBezTo>
                <a:cubicBezTo>
                  <a:pt x="275" y="315"/>
                  <a:pt x="272" y="313"/>
                  <a:pt x="271" y="315"/>
                </a:cubicBezTo>
                <a:cubicBezTo>
                  <a:pt x="249" y="342"/>
                  <a:pt x="229" y="370"/>
                  <a:pt x="207" y="398"/>
                </a:cubicBezTo>
                <a:cubicBezTo>
                  <a:pt x="224" y="376"/>
                  <a:pt x="243" y="347"/>
                  <a:pt x="262" y="321"/>
                </a:cubicBezTo>
                <a:cubicBezTo>
                  <a:pt x="265" y="319"/>
                  <a:pt x="266" y="317"/>
                  <a:pt x="266" y="316"/>
                </a:cubicBezTo>
                <a:cubicBezTo>
                  <a:pt x="268" y="313"/>
                  <a:pt x="270" y="311"/>
                  <a:pt x="272" y="308"/>
                </a:cubicBezTo>
                <a:cubicBezTo>
                  <a:pt x="273" y="306"/>
                  <a:pt x="271" y="304"/>
                  <a:pt x="269" y="306"/>
                </a:cubicBezTo>
                <a:cubicBezTo>
                  <a:pt x="249" y="329"/>
                  <a:pt x="230" y="354"/>
                  <a:pt x="211" y="379"/>
                </a:cubicBezTo>
                <a:cubicBezTo>
                  <a:pt x="204" y="389"/>
                  <a:pt x="203" y="389"/>
                  <a:pt x="209" y="379"/>
                </a:cubicBezTo>
                <a:cubicBezTo>
                  <a:pt x="213" y="371"/>
                  <a:pt x="218" y="363"/>
                  <a:pt x="223" y="356"/>
                </a:cubicBezTo>
                <a:cubicBezTo>
                  <a:pt x="233" y="340"/>
                  <a:pt x="244" y="326"/>
                  <a:pt x="255" y="311"/>
                </a:cubicBezTo>
                <a:cubicBezTo>
                  <a:pt x="256" y="310"/>
                  <a:pt x="254" y="307"/>
                  <a:pt x="252" y="309"/>
                </a:cubicBezTo>
                <a:cubicBezTo>
                  <a:pt x="251" y="310"/>
                  <a:pt x="250" y="312"/>
                  <a:pt x="249" y="313"/>
                </a:cubicBezTo>
                <a:cubicBezTo>
                  <a:pt x="249" y="313"/>
                  <a:pt x="248" y="313"/>
                  <a:pt x="248" y="314"/>
                </a:cubicBezTo>
                <a:cubicBezTo>
                  <a:pt x="246" y="316"/>
                  <a:pt x="245" y="318"/>
                  <a:pt x="243" y="320"/>
                </a:cubicBezTo>
                <a:cubicBezTo>
                  <a:pt x="243" y="320"/>
                  <a:pt x="243" y="320"/>
                  <a:pt x="243" y="320"/>
                </a:cubicBezTo>
                <a:cubicBezTo>
                  <a:pt x="243" y="320"/>
                  <a:pt x="243" y="320"/>
                  <a:pt x="243" y="320"/>
                </a:cubicBezTo>
                <a:cubicBezTo>
                  <a:pt x="234" y="330"/>
                  <a:pt x="226" y="341"/>
                  <a:pt x="218" y="352"/>
                </a:cubicBezTo>
                <a:cubicBezTo>
                  <a:pt x="213" y="357"/>
                  <a:pt x="214" y="352"/>
                  <a:pt x="216" y="346"/>
                </a:cubicBezTo>
                <a:cubicBezTo>
                  <a:pt x="217" y="345"/>
                  <a:pt x="217" y="345"/>
                  <a:pt x="218" y="345"/>
                </a:cubicBezTo>
                <a:cubicBezTo>
                  <a:pt x="219" y="344"/>
                  <a:pt x="219" y="342"/>
                  <a:pt x="218" y="342"/>
                </a:cubicBezTo>
                <a:cubicBezTo>
                  <a:pt x="218" y="341"/>
                  <a:pt x="218" y="340"/>
                  <a:pt x="219" y="340"/>
                </a:cubicBezTo>
                <a:cubicBezTo>
                  <a:pt x="223" y="335"/>
                  <a:pt x="229" y="323"/>
                  <a:pt x="231" y="320"/>
                </a:cubicBezTo>
                <a:cubicBezTo>
                  <a:pt x="232" y="319"/>
                  <a:pt x="231" y="318"/>
                  <a:pt x="230" y="318"/>
                </a:cubicBezTo>
                <a:cubicBezTo>
                  <a:pt x="234" y="312"/>
                  <a:pt x="237" y="305"/>
                  <a:pt x="238" y="298"/>
                </a:cubicBezTo>
                <a:cubicBezTo>
                  <a:pt x="239" y="297"/>
                  <a:pt x="237" y="295"/>
                  <a:pt x="236" y="296"/>
                </a:cubicBezTo>
                <a:cubicBezTo>
                  <a:pt x="235" y="296"/>
                  <a:pt x="235" y="297"/>
                  <a:pt x="234" y="297"/>
                </a:cubicBezTo>
                <a:cubicBezTo>
                  <a:pt x="237" y="294"/>
                  <a:pt x="239" y="290"/>
                  <a:pt x="240" y="286"/>
                </a:cubicBezTo>
                <a:cubicBezTo>
                  <a:pt x="241" y="285"/>
                  <a:pt x="240" y="284"/>
                  <a:pt x="240" y="283"/>
                </a:cubicBezTo>
                <a:cubicBezTo>
                  <a:pt x="240" y="284"/>
                  <a:pt x="241" y="284"/>
                  <a:pt x="241" y="283"/>
                </a:cubicBezTo>
                <a:cubicBezTo>
                  <a:pt x="247" y="277"/>
                  <a:pt x="253" y="271"/>
                  <a:pt x="258" y="265"/>
                </a:cubicBezTo>
                <a:cubicBezTo>
                  <a:pt x="259" y="266"/>
                  <a:pt x="260" y="266"/>
                  <a:pt x="260" y="265"/>
                </a:cubicBezTo>
                <a:cubicBezTo>
                  <a:pt x="261" y="264"/>
                  <a:pt x="262" y="262"/>
                  <a:pt x="262" y="261"/>
                </a:cubicBezTo>
                <a:cubicBezTo>
                  <a:pt x="266" y="257"/>
                  <a:pt x="269" y="254"/>
                  <a:pt x="272" y="250"/>
                </a:cubicBezTo>
                <a:cubicBezTo>
                  <a:pt x="266" y="258"/>
                  <a:pt x="261" y="266"/>
                  <a:pt x="256" y="274"/>
                </a:cubicBezTo>
                <a:cubicBezTo>
                  <a:pt x="254" y="276"/>
                  <a:pt x="257" y="277"/>
                  <a:pt x="258" y="276"/>
                </a:cubicBezTo>
                <a:cubicBezTo>
                  <a:pt x="264" y="271"/>
                  <a:pt x="270" y="265"/>
                  <a:pt x="275" y="259"/>
                </a:cubicBezTo>
                <a:cubicBezTo>
                  <a:pt x="275" y="259"/>
                  <a:pt x="275" y="259"/>
                  <a:pt x="275" y="259"/>
                </a:cubicBezTo>
                <a:cubicBezTo>
                  <a:pt x="270" y="267"/>
                  <a:pt x="265" y="275"/>
                  <a:pt x="260" y="282"/>
                </a:cubicBezTo>
                <a:cubicBezTo>
                  <a:pt x="259" y="284"/>
                  <a:pt x="261" y="286"/>
                  <a:pt x="263" y="284"/>
                </a:cubicBezTo>
                <a:cubicBezTo>
                  <a:pt x="267" y="280"/>
                  <a:pt x="271" y="276"/>
                  <a:pt x="275" y="272"/>
                </a:cubicBezTo>
                <a:cubicBezTo>
                  <a:pt x="273" y="279"/>
                  <a:pt x="270" y="284"/>
                  <a:pt x="267" y="290"/>
                </a:cubicBezTo>
                <a:cubicBezTo>
                  <a:pt x="266" y="292"/>
                  <a:pt x="269" y="294"/>
                  <a:pt x="270" y="292"/>
                </a:cubicBezTo>
                <a:cubicBezTo>
                  <a:pt x="272" y="290"/>
                  <a:pt x="273" y="288"/>
                  <a:pt x="274" y="286"/>
                </a:cubicBezTo>
                <a:cubicBezTo>
                  <a:pt x="275" y="286"/>
                  <a:pt x="276" y="286"/>
                  <a:pt x="277" y="285"/>
                </a:cubicBezTo>
                <a:cubicBezTo>
                  <a:pt x="278" y="283"/>
                  <a:pt x="279" y="281"/>
                  <a:pt x="280" y="279"/>
                </a:cubicBezTo>
                <a:cubicBezTo>
                  <a:pt x="281" y="278"/>
                  <a:pt x="280" y="277"/>
                  <a:pt x="279" y="276"/>
                </a:cubicBezTo>
                <a:cubicBezTo>
                  <a:pt x="283" y="268"/>
                  <a:pt x="285" y="260"/>
                  <a:pt x="287" y="251"/>
                </a:cubicBezTo>
                <a:cubicBezTo>
                  <a:pt x="289" y="250"/>
                  <a:pt x="291" y="249"/>
                  <a:pt x="294" y="248"/>
                </a:cubicBezTo>
                <a:cubicBezTo>
                  <a:pt x="293" y="250"/>
                  <a:pt x="293" y="251"/>
                  <a:pt x="292" y="252"/>
                </a:cubicBezTo>
                <a:cubicBezTo>
                  <a:pt x="291" y="254"/>
                  <a:pt x="292" y="255"/>
                  <a:pt x="294" y="255"/>
                </a:cubicBezTo>
                <a:cubicBezTo>
                  <a:pt x="292" y="259"/>
                  <a:pt x="290" y="263"/>
                  <a:pt x="287" y="267"/>
                </a:cubicBezTo>
                <a:cubicBezTo>
                  <a:pt x="286" y="269"/>
                  <a:pt x="289" y="271"/>
                  <a:pt x="290" y="269"/>
                </a:cubicBezTo>
                <a:cubicBezTo>
                  <a:pt x="297" y="263"/>
                  <a:pt x="302" y="256"/>
                  <a:pt x="308" y="249"/>
                </a:cubicBezTo>
                <a:cubicBezTo>
                  <a:pt x="307" y="251"/>
                  <a:pt x="306" y="253"/>
                  <a:pt x="305" y="255"/>
                </a:cubicBezTo>
                <a:cubicBezTo>
                  <a:pt x="302" y="262"/>
                  <a:pt x="298" y="268"/>
                  <a:pt x="294" y="274"/>
                </a:cubicBezTo>
                <a:cubicBezTo>
                  <a:pt x="293" y="276"/>
                  <a:pt x="296" y="278"/>
                  <a:pt x="297" y="276"/>
                </a:cubicBezTo>
                <a:cubicBezTo>
                  <a:pt x="298" y="275"/>
                  <a:pt x="305" y="267"/>
                  <a:pt x="311" y="261"/>
                </a:cubicBezTo>
                <a:cubicBezTo>
                  <a:pt x="313" y="260"/>
                  <a:pt x="315" y="258"/>
                  <a:pt x="317" y="257"/>
                </a:cubicBezTo>
                <a:cubicBezTo>
                  <a:pt x="317" y="257"/>
                  <a:pt x="317" y="258"/>
                  <a:pt x="317" y="259"/>
                </a:cubicBezTo>
                <a:cubicBezTo>
                  <a:pt x="313" y="268"/>
                  <a:pt x="305" y="277"/>
                  <a:pt x="299" y="285"/>
                </a:cubicBezTo>
                <a:cubicBezTo>
                  <a:pt x="297" y="287"/>
                  <a:pt x="300" y="289"/>
                  <a:pt x="302" y="288"/>
                </a:cubicBezTo>
                <a:cubicBezTo>
                  <a:pt x="304" y="285"/>
                  <a:pt x="307" y="282"/>
                  <a:pt x="309" y="280"/>
                </a:cubicBezTo>
                <a:cubicBezTo>
                  <a:pt x="304" y="286"/>
                  <a:pt x="299" y="293"/>
                  <a:pt x="294" y="299"/>
                </a:cubicBezTo>
                <a:cubicBezTo>
                  <a:pt x="293" y="301"/>
                  <a:pt x="296" y="303"/>
                  <a:pt x="297" y="301"/>
                </a:cubicBezTo>
                <a:cubicBezTo>
                  <a:pt x="300" y="299"/>
                  <a:pt x="320" y="271"/>
                  <a:pt x="311" y="288"/>
                </a:cubicBezTo>
                <a:cubicBezTo>
                  <a:pt x="310" y="289"/>
                  <a:pt x="313" y="292"/>
                  <a:pt x="314" y="290"/>
                </a:cubicBezTo>
                <a:cubicBezTo>
                  <a:pt x="319" y="285"/>
                  <a:pt x="324" y="275"/>
                  <a:pt x="325" y="286"/>
                </a:cubicBezTo>
                <a:cubicBezTo>
                  <a:pt x="325" y="288"/>
                  <a:pt x="326" y="289"/>
                  <a:pt x="328" y="288"/>
                </a:cubicBezTo>
                <a:cubicBezTo>
                  <a:pt x="332" y="285"/>
                  <a:pt x="333" y="283"/>
                  <a:pt x="333" y="289"/>
                </a:cubicBezTo>
                <a:cubicBezTo>
                  <a:pt x="333" y="290"/>
                  <a:pt x="335" y="291"/>
                  <a:pt x="336" y="290"/>
                </a:cubicBezTo>
                <a:cubicBezTo>
                  <a:pt x="341" y="284"/>
                  <a:pt x="346" y="279"/>
                  <a:pt x="351" y="273"/>
                </a:cubicBezTo>
                <a:cubicBezTo>
                  <a:pt x="352" y="271"/>
                  <a:pt x="351" y="269"/>
                  <a:pt x="349" y="270"/>
                </a:cubicBezTo>
                <a:cubicBezTo>
                  <a:pt x="338" y="273"/>
                  <a:pt x="338" y="269"/>
                  <a:pt x="348" y="257"/>
                </a:cubicBezTo>
                <a:cubicBezTo>
                  <a:pt x="350" y="255"/>
                  <a:pt x="348" y="253"/>
                  <a:pt x="346" y="254"/>
                </a:cubicBezTo>
                <a:cubicBezTo>
                  <a:pt x="340" y="260"/>
                  <a:pt x="333" y="271"/>
                  <a:pt x="343" y="256"/>
                </a:cubicBezTo>
                <a:cubicBezTo>
                  <a:pt x="352" y="243"/>
                  <a:pt x="364" y="231"/>
                  <a:pt x="375" y="218"/>
                </a:cubicBezTo>
                <a:cubicBezTo>
                  <a:pt x="376" y="216"/>
                  <a:pt x="374" y="214"/>
                  <a:pt x="372" y="215"/>
                </a:cubicBezTo>
                <a:cubicBezTo>
                  <a:pt x="371" y="216"/>
                  <a:pt x="371" y="217"/>
                  <a:pt x="370" y="217"/>
                </a:cubicBezTo>
                <a:cubicBezTo>
                  <a:pt x="397" y="190"/>
                  <a:pt x="424" y="163"/>
                  <a:pt x="453" y="138"/>
                </a:cubicBezTo>
                <a:cubicBezTo>
                  <a:pt x="463" y="130"/>
                  <a:pt x="472" y="123"/>
                  <a:pt x="482" y="115"/>
                </a:cubicBezTo>
                <a:cubicBezTo>
                  <a:pt x="484" y="114"/>
                  <a:pt x="471" y="126"/>
                  <a:pt x="469" y="127"/>
                </a:cubicBezTo>
                <a:cubicBezTo>
                  <a:pt x="456" y="142"/>
                  <a:pt x="442" y="158"/>
                  <a:pt x="428" y="173"/>
                </a:cubicBezTo>
                <a:cubicBezTo>
                  <a:pt x="404" y="193"/>
                  <a:pt x="382" y="214"/>
                  <a:pt x="361" y="237"/>
                </a:cubicBezTo>
                <a:cubicBezTo>
                  <a:pt x="359" y="239"/>
                  <a:pt x="361" y="241"/>
                  <a:pt x="363" y="240"/>
                </a:cubicBezTo>
                <a:cubicBezTo>
                  <a:pt x="388" y="220"/>
                  <a:pt x="409" y="198"/>
                  <a:pt x="430" y="176"/>
                </a:cubicBezTo>
                <a:cubicBezTo>
                  <a:pt x="432" y="174"/>
                  <a:pt x="434" y="173"/>
                  <a:pt x="435" y="172"/>
                </a:cubicBezTo>
                <a:cubicBezTo>
                  <a:pt x="445" y="164"/>
                  <a:pt x="454" y="157"/>
                  <a:pt x="464" y="150"/>
                </a:cubicBezTo>
                <a:cubicBezTo>
                  <a:pt x="469" y="147"/>
                  <a:pt x="474" y="144"/>
                  <a:pt x="479" y="141"/>
                </a:cubicBezTo>
                <a:cubicBezTo>
                  <a:pt x="483" y="140"/>
                  <a:pt x="486" y="138"/>
                  <a:pt x="487" y="134"/>
                </a:cubicBezTo>
                <a:cubicBezTo>
                  <a:pt x="488" y="135"/>
                  <a:pt x="489" y="136"/>
                  <a:pt x="490" y="135"/>
                </a:cubicBezTo>
                <a:cubicBezTo>
                  <a:pt x="491" y="134"/>
                  <a:pt x="493" y="133"/>
                  <a:pt x="494" y="132"/>
                </a:cubicBezTo>
                <a:cubicBezTo>
                  <a:pt x="496" y="130"/>
                  <a:pt x="494" y="127"/>
                  <a:pt x="492" y="128"/>
                </a:cubicBezTo>
                <a:cubicBezTo>
                  <a:pt x="476" y="138"/>
                  <a:pt x="459" y="149"/>
                  <a:pt x="444" y="161"/>
                </a:cubicBezTo>
                <a:cubicBezTo>
                  <a:pt x="459" y="144"/>
                  <a:pt x="474" y="126"/>
                  <a:pt x="490" y="110"/>
                </a:cubicBezTo>
                <a:cubicBezTo>
                  <a:pt x="490" y="109"/>
                  <a:pt x="490" y="109"/>
                  <a:pt x="490" y="109"/>
                </a:cubicBezTo>
                <a:cubicBezTo>
                  <a:pt x="496" y="117"/>
                  <a:pt x="502" y="125"/>
                  <a:pt x="507" y="133"/>
                </a:cubicBezTo>
                <a:cubicBezTo>
                  <a:pt x="507" y="134"/>
                  <a:pt x="509" y="133"/>
                  <a:pt x="508" y="132"/>
                </a:cubicBezTo>
                <a:cubicBezTo>
                  <a:pt x="492" y="103"/>
                  <a:pt x="471" y="78"/>
                  <a:pt x="446" y="58"/>
                </a:cubicBezTo>
                <a:cubicBezTo>
                  <a:pt x="447" y="56"/>
                  <a:pt x="445" y="55"/>
                  <a:pt x="443" y="56"/>
                </a:cubicBezTo>
                <a:cubicBezTo>
                  <a:pt x="443" y="56"/>
                  <a:pt x="443" y="56"/>
                  <a:pt x="443" y="56"/>
                </a:cubicBezTo>
                <a:cubicBezTo>
                  <a:pt x="398" y="21"/>
                  <a:pt x="343" y="1"/>
                  <a:pt x="284" y="1"/>
                </a:cubicBezTo>
                <a:cubicBezTo>
                  <a:pt x="185" y="0"/>
                  <a:pt x="83" y="59"/>
                  <a:pt x="41" y="149"/>
                </a:cubicBezTo>
                <a:cubicBezTo>
                  <a:pt x="39" y="152"/>
                  <a:pt x="43" y="155"/>
                  <a:pt x="45" y="152"/>
                </a:cubicBezTo>
                <a:cubicBezTo>
                  <a:pt x="100" y="67"/>
                  <a:pt x="182" y="12"/>
                  <a:pt x="284" y="11"/>
                </a:cubicBezTo>
                <a:cubicBezTo>
                  <a:pt x="340" y="10"/>
                  <a:pt x="394" y="27"/>
                  <a:pt x="438" y="58"/>
                </a:cubicBezTo>
                <a:cubicBezTo>
                  <a:pt x="425" y="66"/>
                  <a:pt x="414" y="77"/>
                  <a:pt x="404" y="88"/>
                </a:cubicBezTo>
                <a:cubicBezTo>
                  <a:pt x="406" y="85"/>
                  <a:pt x="408" y="81"/>
                  <a:pt x="410" y="77"/>
                </a:cubicBezTo>
                <a:cubicBezTo>
                  <a:pt x="411" y="76"/>
                  <a:pt x="409" y="74"/>
                  <a:pt x="408" y="75"/>
                </a:cubicBezTo>
                <a:cubicBezTo>
                  <a:pt x="386" y="91"/>
                  <a:pt x="365" y="111"/>
                  <a:pt x="351" y="135"/>
                </a:cubicBezTo>
                <a:cubicBezTo>
                  <a:pt x="342" y="139"/>
                  <a:pt x="335" y="144"/>
                  <a:pt x="329" y="150"/>
                </a:cubicBezTo>
                <a:cubicBezTo>
                  <a:pt x="333" y="144"/>
                  <a:pt x="335" y="138"/>
                  <a:pt x="338" y="132"/>
                </a:cubicBezTo>
                <a:cubicBezTo>
                  <a:pt x="338" y="130"/>
                  <a:pt x="336" y="129"/>
                  <a:pt x="334" y="130"/>
                </a:cubicBezTo>
                <a:cubicBezTo>
                  <a:pt x="326" y="137"/>
                  <a:pt x="319" y="144"/>
                  <a:pt x="311" y="152"/>
                </a:cubicBezTo>
                <a:cubicBezTo>
                  <a:pt x="315" y="148"/>
                  <a:pt x="321" y="139"/>
                  <a:pt x="324" y="131"/>
                </a:cubicBezTo>
                <a:cubicBezTo>
                  <a:pt x="324" y="129"/>
                  <a:pt x="322" y="128"/>
                  <a:pt x="321" y="129"/>
                </a:cubicBezTo>
                <a:cubicBezTo>
                  <a:pt x="314" y="135"/>
                  <a:pt x="307" y="142"/>
                  <a:pt x="302" y="149"/>
                </a:cubicBezTo>
                <a:cubicBezTo>
                  <a:pt x="308" y="141"/>
                  <a:pt x="313" y="134"/>
                  <a:pt x="316" y="125"/>
                </a:cubicBezTo>
                <a:cubicBezTo>
                  <a:pt x="316" y="123"/>
                  <a:pt x="314" y="122"/>
                  <a:pt x="313" y="123"/>
                </a:cubicBezTo>
                <a:cubicBezTo>
                  <a:pt x="304" y="130"/>
                  <a:pt x="294" y="140"/>
                  <a:pt x="288" y="148"/>
                </a:cubicBezTo>
                <a:cubicBezTo>
                  <a:pt x="295" y="139"/>
                  <a:pt x="302" y="130"/>
                  <a:pt x="307" y="119"/>
                </a:cubicBezTo>
                <a:cubicBezTo>
                  <a:pt x="308" y="118"/>
                  <a:pt x="307" y="117"/>
                  <a:pt x="306" y="117"/>
                </a:cubicBezTo>
                <a:cubicBezTo>
                  <a:pt x="304" y="118"/>
                  <a:pt x="302" y="119"/>
                  <a:pt x="301" y="119"/>
                </a:cubicBezTo>
                <a:cubicBezTo>
                  <a:pt x="301" y="118"/>
                  <a:pt x="299" y="117"/>
                  <a:pt x="298" y="118"/>
                </a:cubicBezTo>
                <a:cubicBezTo>
                  <a:pt x="296" y="120"/>
                  <a:pt x="295" y="122"/>
                  <a:pt x="293" y="124"/>
                </a:cubicBezTo>
                <a:cubicBezTo>
                  <a:pt x="289" y="126"/>
                  <a:pt x="285" y="129"/>
                  <a:pt x="281" y="131"/>
                </a:cubicBezTo>
                <a:cubicBezTo>
                  <a:pt x="281" y="130"/>
                  <a:pt x="281" y="130"/>
                  <a:pt x="281" y="129"/>
                </a:cubicBezTo>
                <a:cubicBezTo>
                  <a:pt x="286" y="123"/>
                  <a:pt x="291" y="116"/>
                  <a:pt x="296" y="109"/>
                </a:cubicBezTo>
                <a:cubicBezTo>
                  <a:pt x="297" y="108"/>
                  <a:pt x="295" y="106"/>
                  <a:pt x="293" y="107"/>
                </a:cubicBezTo>
                <a:cubicBezTo>
                  <a:pt x="292" y="108"/>
                  <a:pt x="291" y="109"/>
                  <a:pt x="290" y="110"/>
                </a:cubicBezTo>
                <a:cubicBezTo>
                  <a:pt x="292" y="107"/>
                  <a:pt x="294" y="104"/>
                  <a:pt x="296" y="101"/>
                </a:cubicBezTo>
                <a:cubicBezTo>
                  <a:pt x="297" y="100"/>
                  <a:pt x="295" y="98"/>
                  <a:pt x="294" y="99"/>
                </a:cubicBezTo>
                <a:cubicBezTo>
                  <a:pt x="279" y="112"/>
                  <a:pt x="268" y="126"/>
                  <a:pt x="259" y="142"/>
                </a:cubicBezTo>
                <a:cubicBezTo>
                  <a:pt x="253" y="151"/>
                  <a:pt x="248" y="159"/>
                  <a:pt x="245" y="169"/>
                </a:cubicBezTo>
                <a:cubicBezTo>
                  <a:pt x="245" y="171"/>
                  <a:pt x="246" y="172"/>
                  <a:pt x="248" y="171"/>
                </a:cubicBezTo>
                <a:cubicBezTo>
                  <a:pt x="252" y="169"/>
                  <a:pt x="256" y="167"/>
                  <a:pt x="259" y="164"/>
                </a:cubicBezTo>
                <a:cubicBezTo>
                  <a:pt x="256" y="170"/>
                  <a:pt x="252" y="176"/>
                  <a:pt x="250" y="183"/>
                </a:cubicBezTo>
                <a:cubicBezTo>
                  <a:pt x="249" y="185"/>
                  <a:pt x="251" y="186"/>
                  <a:pt x="252" y="185"/>
                </a:cubicBezTo>
                <a:cubicBezTo>
                  <a:pt x="255" y="184"/>
                  <a:pt x="258" y="182"/>
                  <a:pt x="260" y="180"/>
                </a:cubicBezTo>
                <a:cubicBezTo>
                  <a:pt x="259" y="182"/>
                  <a:pt x="258" y="185"/>
                  <a:pt x="257" y="187"/>
                </a:cubicBezTo>
                <a:cubicBezTo>
                  <a:pt x="256" y="189"/>
                  <a:pt x="258" y="191"/>
                  <a:pt x="259" y="189"/>
                </a:cubicBezTo>
                <a:cubicBezTo>
                  <a:pt x="264" y="185"/>
                  <a:pt x="268" y="181"/>
                  <a:pt x="272" y="177"/>
                </a:cubicBezTo>
                <a:cubicBezTo>
                  <a:pt x="269" y="181"/>
                  <a:pt x="267" y="185"/>
                  <a:pt x="265" y="188"/>
                </a:cubicBezTo>
                <a:cubicBezTo>
                  <a:pt x="264" y="190"/>
                  <a:pt x="266" y="192"/>
                  <a:pt x="267" y="191"/>
                </a:cubicBezTo>
                <a:cubicBezTo>
                  <a:pt x="272" y="186"/>
                  <a:pt x="277" y="179"/>
                  <a:pt x="280" y="175"/>
                </a:cubicBezTo>
                <a:cubicBezTo>
                  <a:pt x="274" y="183"/>
                  <a:pt x="268" y="192"/>
                  <a:pt x="264" y="201"/>
                </a:cubicBezTo>
                <a:cubicBezTo>
                  <a:pt x="263" y="203"/>
                  <a:pt x="265" y="205"/>
                  <a:pt x="266" y="203"/>
                </a:cubicBezTo>
                <a:cubicBezTo>
                  <a:pt x="271" y="198"/>
                  <a:pt x="275" y="194"/>
                  <a:pt x="279" y="188"/>
                </a:cubicBezTo>
                <a:cubicBezTo>
                  <a:pt x="275" y="194"/>
                  <a:pt x="270" y="199"/>
                  <a:pt x="266" y="206"/>
                </a:cubicBezTo>
                <a:cubicBezTo>
                  <a:pt x="265" y="207"/>
                  <a:pt x="267" y="208"/>
                  <a:pt x="268" y="207"/>
                </a:cubicBezTo>
                <a:cubicBezTo>
                  <a:pt x="271" y="204"/>
                  <a:pt x="274" y="200"/>
                  <a:pt x="276" y="196"/>
                </a:cubicBezTo>
                <a:cubicBezTo>
                  <a:pt x="277" y="195"/>
                  <a:pt x="276" y="194"/>
                  <a:pt x="275" y="194"/>
                </a:cubicBezTo>
                <a:cubicBezTo>
                  <a:pt x="279" y="190"/>
                  <a:pt x="284" y="183"/>
                  <a:pt x="284" y="183"/>
                </a:cubicBezTo>
                <a:cubicBezTo>
                  <a:pt x="284" y="182"/>
                  <a:pt x="282" y="180"/>
                  <a:pt x="281" y="181"/>
                </a:cubicBezTo>
                <a:cubicBezTo>
                  <a:pt x="277" y="185"/>
                  <a:pt x="271" y="194"/>
                  <a:pt x="270" y="196"/>
                </a:cubicBezTo>
                <a:cubicBezTo>
                  <a:pt x="274" y="187"/>
                  <a:pt x="281" y="178"/>
                  <a:pt x="287" y="170"/>
                </a:cubicBezTo>
                <a:cubicBezTo>
                  <a:pt x="288" y="168"/>
                  <a:pt x="286" y="166"/>
                  <a:pt x="284" y="168"/>
                </a:cubicBezTo>
                <a:cubicBezTo>
                  <a:pt x="280" y="172"/>
                  <a:pt x="274" y="179"/>
                  <a:pt x="272" y="183"/>
                </a:cubicBezTo>
                <a:cubicBezTo>
                  <a:pt x="278" y="173"/>
                  <a:pt x="285" y="164"/>
                  <a:pt x="292" y="155"/>
                </a:cubicBezTo>
                <a:cubicBezTo>
                  <a:pt x="293" y="153"/>
                  <a:pt x="290" y="151"/>
                  <a:pt x="289" y="153"/>
                </a:cubicBezTo>
                <a:cubicBezTo>
                  <a:pt x="287" y="155"/>
                  <a:pt x="285" y="157"/>
                  <a:pt x="283" y="160"/>
                </a:cubicBezTo>
                <a:cubicBezTo>
                  <a:pt x="282" y="160"/>
                  <a:pt x="281" y="161"/>
                  <a:pt x="280" y="162"/>
                </a:cubicBezTo>
                <a:cubicBezTo>
                  <a:pt x="277" y="166"/>
                  <a:pt x="274" y="170"/>
                  <a:pt x="270" y="174"/>
                </a:cubicBezTo>
                <a:cubicBezTo>
                  <a:pt x="265" y="179"/>
                  <a:pt x="259" y="189"/>
                  <a:pt x="266" y="176"/>
                </a:cubicBezTo>
                <a:cubicBezTo>
                  <a:pt x="267" y="175"/>
                  <a:pt x="267" y="174"/>
                  <a:pt x="268" y="173"/>
                </a:cubicBezTo>
                <a:cubicBezTo>
                  <a:pt x="274" y="167"/>
                  <a:pt x="279" y="160"/>
                  <a:pt x="284" y="153"/>
                </a:cubicBezTo>
                <a:cubicBezTo>
                  <a:pt x="293" y="146"/>
                  <a:pt x="301" y="138"/>
                  <a:pt x="309" y="131"/>
                </a:cubicBezTo>
                <a:cubicBezTo>
                  <a:pt x="304" y="135"/>
                  <a:pt x="299" y="148"/>
                  <a:pt x="295" y="153"/>
                </a:cubicBezTo>
                <a:cubicBezTo>
                  <a:pt x="294" y="155"/>
                  <a:pt x="297" y="156"/>
                  <a:pt x="298" y="155"/>
                </a:cubicBezTo>
                <a:cubicBezTo>
                  <a:pt x="305" y="149"/>
                  <a:pt x="311" y="143"/>
                  <a:pt x="317" y="137"/>
                </a:cubicBezTo>
                <a:cubicBezTo>
                  <a:pt x="313" y="141"/>
                  <a:pt x="309" y="153"/>
                  <a:pt x="306" y="159"/>
                </a:cubicBezTo>
                <a:cubicBezTo>
                  <a:pt x="305" y="161"/>
                  <a:pt x="307" y="162"/>
                  <a:pt x="308" y="161"/>
                </a:cubicBezTo>
                <a:cubicBezTo>
                  <a:pt x="314" y="155"/>
                  <a:pt x="319" y="149"/>
                  <a:pt x="325" y="143"/>
                </a:cubicBezTo>
                <a:cubicBezTo>
                  <a:pt x="339" y="129"/>
                  <a:pt x="327" y="147"/>
                  <a:pt x="325" y="150"/>
                </a:cubicBezTo>
                <a:cubicBezTo>
                  <a:pt x="317" y="163"/>
                  <a:pt x="305" y="174"/>
                  <a:pt x="297" y="186"/>
                </a:cubicBezTo>
                <a:cubicBezTo>
                  <a:pt x="295" y="188"/>
                  <a:pt x="298" y="190"/>
                  <a:pt x="299" y="188"/>
                </a:cubicBezTo>
                <a:cubicBezTo>
                  <a:pt x="311" y="178"/>
                  <a:pt x="320" y="165"/>
                  <a:pt x="331" y="153"/>
                </a:cubicBezTo>
                <a:cubicBezTo>
                  <a:pt x="333" y="152"/>
                  <a:pt x="334" y="150"/>
                  <a:pt x="336" y="148"/>
                </a:cubicBezTo>
                <a:cubicBezTo>
                  <a:pt x="339" y="143"/>
                  <a:pt x="343" y="141"/>
                  <a:pt x="348" y="141"/>
                </a:cubicBezTo>
                <a:cubicBezTo>
                  <a:pt x="347" y="143"/>
                  <a:pt x="345" y="144"/>
                  <a:pt x="345" y="146"/>
                </a:cubicBezTo>
                <a:cubicBezTo>
                  <a:pt x="344" y="147"/>
                  <a:pt x="345" y="148"/>
                  <a:pt x="345" y="149"/>
                </a:cubicBezTo>
                <a:cubicBezTo>
                  <a:pt x="341" y="154"/>
                  <a:pt x="336" y="160"/>
                  <a:pt x="332" y="166"/>
                </a:cubicBezTo>
                <a:cubicBezTo>
                  <a:pt x="320" y="176"/>
                  <a:pt x="309" y="188"/>
                  <a:pt x="299" y="201"/>
                </a:cubicBezTo>
                <a:cubicBezTo>
                  <a:pt x="299" y="201"/>
                  <a:pt x="299" y="201"/>
                  <a:pt x="299" y="201"/>
                </a:cubicBezTo>
                <a:cubicBezTo>
                  <a:pt x="280" y="219"/>
                  <a:pt x="263" y="239"/>
                  <a:pt x="245" y="258"/>
                </a:cubicBezTo>
                <a:cubicBezTo>
                  <a:pt x="250" y="251"/>
                  <a:pt x="255" y="244"/>
                  <a:pt x="261" y="238"/>
                </a:cubicBezTo>
                <a:cubicBezTo>
                  <a:pt x="264" y="233"/>
                  <a:pt x="268" y="229"/>
                  <a:pt x="272" y="224"/>
                </a:cubicBezTo>
                <a:cubicBezTo>
                  <a:pt x="274" y="222"/>
                  <a:pt x="276" y="220"/>
                  <a:pt x="278" y="217"/>
                </a:cubicBezTo>
                <a:cubicBezTo>
                  <a:pt x="282" y="215"/>
                  <a:pt x="284" y="213"/>
                  <a:pt x="283" y="211"/>
                </a:cubicBezTo>
                <a:cubicBezTo>
                  <a:pt x="285" y="209"/>
                  <a:pt x="287" y="207"/>
                  <a:pt x="289" y="204"/>
                </a:cubicBezTo>
                <a:cubicBezTo>
                  <a:pt x="291" y="203"/>
                  <a:pt x="288" y="200"/>
                  <a:pt x="287" y="202"/>
                </a:cubicBezTo>
                <a:cubicBezTo>
                  <a:pt x="283" y="206"/>
                  <a:pt x="279" y="210"/>
                  <a:pt x="276" y="214"/>
                </a:cubicBezTo>
                <a:cubicBezTo>
                  <a:pt x="267" y="224"/>
                  <a:pt x="259" y="234"/>
                  <a:pt x="250" y="243"/>
                </a:cubicBezTo>
                <a:cubicBezTo>
                  <a:pt x="234" y="260"/>
                  <a:pt x="249" y="240"/>
                  <a:pt x="254" y="233"/>
                </a:cubicBezTo>
                <a:cubicBezTo>
                  <a:pt x="260" y="226"/>
                  <a:pt x="266" y="219"/>
                  <a:pt x="271" y="212"/>
                </a:cubicBezTo>
                <a:cubicBezTo>
                  <a:pt x="272" y="210"/>
                  <a:pt x="270" y="208"/>
                  <a:pt x="268" y="210"/>
                </a:cubicBezTo>
                <a:cubicBezTo>
                  <a:pt x="263" y="216"/>
                  <a:pt x="259" y="221"/>
                  <a:pt x="254" y="228"/>
                </a:cubicBezTo>
                <a:cubicBezTo>
                  <a:pt x="249" y="233"/>
                  <a:pt x="244" y="240"/>
                  <a:pt x="241" y="242"/>
                </a:cubicBezTo>
                <a:cubicBezTo>
                  <a:pt x="234" y="250"/>
                  <a:pt x="234" y="250"/>
                  <a:pt x="239" y="243"/>
                </a:cubicBezTo>
                <a:cubicBezTo>
                  <a:pt x="242" y="238"/>
                  <a:pt x="246" y="233"/>
                  <a:pt x="250" y="228"/>
                </a:cubicBezTo>
                <a:cubicBezTo>
                  <a:pt x="252" y="227"/>
                  <a:pt x="253" y="226"/>
                  <a:pt x="253" y="225"/>
                </a:cubicBezTo>
                <a:cubicBezTo>
                  <a:pt x="255" y="223"/>
                  <a:pt x="257" y="221"/>
                  <a:pt x="258" y="219"/>
                </a:cubicBezTo>
                <a:cubicBezTo>
                  <a:pt x="260" y="217"/>
                  <a:pt x="257" y="215"/>
                  <a:pt x="256" y="217"/>
                </a:cubicBezTo>
                <a:cubicBezTo>
                  <a:pt x="250" y="222"/>
                  <a:pt x="244" y="227"/>
                  <a:pt x="238" y="233"/>
                </a:cubicBezTo>
                <a:cubicBezTo>
                  <a:pt x="227" y="243"/>
                  <a:pt x="225" y="243"/>
                  <a:pt x="227" y="239"/>
                </a:cubicBezTo>
                <a:cubicBezTo>
                  <a:pt x="228" y="239"/>
                  <a:pt x="229" y="239"/>
                  <a:pt x="229" y="237"/>
                </a:cubicBezTo>
                <a:cubicBezTo>
                  <a:pt x="229" y="238"/>
                  <a:pt x="231" y="234"/>
                  <a:pt x="233" y="230"/>
                </a:cubicBezTo>
                <a:cubicBezTo>
                  <a:pt x="237" y="225"/>
                  <a:pt x="240" y="220"/>
                  <a:pt x="242" y="218"/>
                </a:cubicBezTo>
                <a:cubicBezTo>
                  <a:pt x="244" y="216"/>
                  <a:pt x="242" y="214"/>
                  <a:pt x="240" y="215"/>
                </a:cubicBezTo>
                <a:cubicBezTo>
                  <a:pt x="233" y="221"/>
                  <a:pt x="227" y="226"/>
                  <a:pt x="226" y="233"/>
                </a:cubicBezTo>
                <a:cubicBezTo>
                  <a:pt x="223" y="238"/>
                  <a:pt x="221" y="242"/>
                  <a:pt x="219" y="247"/>
                </a:cubicBezTo>
                <a:cubicBezTo>
                  <a:pt x="218" y="249"/>
                  <a:pt x="220" y="250"/>
                  <a:pt x="221" y="249"/>
                </a:cubicBezTo>
                <a:cubicBezTo>
                  <a:pt x="226" y="246"/>
                  <a:pt x="230" y="244"/>
                  <a:pt x="235" y="240"/>
                </a:cubicBezTo>
                <a:cubicBezTo>
                  <a:pt x="237" y="239"/>
                  <a:pt x="238" y="237"/>
                  <a:pt x="240" y="236"/>
                </a:cubicBezTo>
                <a:cubicBezTo>
                  <a:pt x="236" y="242"/>
                  <a:pt x="232" y="248"/>
                  <a:pt x="229" y="255"/>
                </a:cubicBezTo>
                <a:cubicBezTo>
                  <a:pt x="228" y="257"/>
                  <a:pt x="231" y="258"/>
                  <a:pt x="232" y="257"/>
                </a:cubicBezTo>
                <a:cubicBezTo>
                  <a:pt x="235" y="254"/>
                  <a:pt x="238" y="250"/>
                  <a:pt x="241" y="247"/>
                </a:cubicBezTo>
                <a:cubicBezTo>
                  <a:pt x="240" y="250"/>
                  <a:pt x="238" y="254"/>
                  <a:pt x="236" y="257"/>
                </a:cubicBezTo>
                <a:cubicBezTo>
                  <a:pt x="235" y="259"/>
                  <a:pt x="237" y="261"/>
                  <a:pt x="239" y="259"/>
                </a:cubicBezTo>
                <a:cubicBezTo>
                  <a:pt x="241" y="257"/>
                  <a:pt x="243" y="255"/>
                  <a:pt x="245" y="253"/>
                </a:cubicBezTo>
                <a:cubicBezTo>
                  <a:pt x="242" y="258"/>
                  <a:pt x="238" y="263"/>
                  <a:pt x="235" y="269"/>
                </a:cubicBezTo>
                <a:cubicBezTo>
                  <a:pt x="235" y="268"/>
                  <a:pt x="235" y="267"/>
                  <a:pt x="236" y="267"/>
                </a:cubicBezTo>
                <a:cubicBezTo>
                  <a:pt x="237" y="265"/>
                  <a:pt x="235" y="263"/>
                  <a:pt x="233" y="265"/>
                </a:cubicBezTo>
                <a:cubicBezTo>
                  <a:pt x="226" y="270"/>
                  <a:pt x="219" y="277"/>
                  <a:pt x="212" y="284"/>
                </a:cubicBezTo>
                <a:cubicBezTo>
                  <a:pt x="214" y="281"/>
                  <a:pt x="215" y="278"/>
                  <a:pt x="216" y="274"/>
                </a:cubicBezTo>
                <a:cubicBezTo>
                  <a:pt x="217" y="273"/>
                  <a:pt x="215" y="272"/>
                  <a:pt x="214" y="273"/>
                </a:cubicBezTo>
                <a:cubicBezTo>
                  <a:pt x="208" y="279"/>
                  <a:pt x="201" y="286"/>
                  <a:pt x="196" y="293"/>
                </a:cubicBezTo>
                <a:cubicBezTo>
                  <a:pt x="195" y="293"/>
                  <a:pt x="196" y="295"/>
                  <a:pt x="197" y="294"/>
                </a:cubicBezTo>
                <a:cubicBezTo>
                  <a:pt x="202" y="289"/>
                  <a:pt x="206" y="284"/>
                  <a:pt x="211" y="280"/>
                </a:cubicBezTo>
                <a:cubicBezTo>
                  <a:pt x="207" y="287"/>
                  <a:pt x="203" y="293"/>
                  <a:pt x="198" y="299"/>
                </a:cubicBezTo>
                <a:cubicBezTo>
                  <a:pt x="196" y="300"/>
                  <a:pt x="198" y="303"/>
                  <a:pt x="200" y="301"/>
                </a:cubicBezTo>
                <a:cubicBezTo>
                  <a:pt x="209" y="293"/>
                  <a:pt x="217" y="284"/>
                  <a:pt x="226" y="275"/>
                </a:cubicBezTo>
                <a:cubicBezTo>
                  <a:pt x="218" y="287"/>
                  <a:pt x="207" y="297"/>
                  <a:pt x="199" y="308"/>
                </a:cubicBezTo>
                <a:cubicBezTo>
                  <a:pt x="198" y="309"/>
                  <a:pt x="199" y="312"/>
                  <a:pt x="201" y="311"/>
                </a:cubicBezTo>
                <a:cubicBezTo>
                  <a:pt x="201" y="311"/>
                  <a:pt x="201" y="311"/>
                  <a:pt x="201" y="310"/>
                </a:cubicBezTo>
                <a:cubicBezTo>
                  <a:pt x="201" y="310"/>
                  <a:pt x="201" y="310"/>
                  <a:pt x="201" y="310"/>
                </a:cubicBezTo>
                <a:cubicBezTo>
                  <a:pt x="201" y="310"/>
                  <a:pt x="201" y="310"/>
                  <a:pt x="201" y="310"/>
                </a:cubicBezTo>
                <a:cubicBezTo>
                  <a:pt x="214" y="302"/>
                  <a:pt x="224" y="291"/>
                  <a:pt x="236" y="281"/>
                </a:cubicBezTo>
                <a:cubicBezTo>
                  <a:pt x="234" y="285"/>
                  <a:pt x="232" y="288"/>
                  <a:pt x="229" y="292"/>
                </a:cubicBezTo>
                <a:cubicBezTo>
                  <a:pt x="223" y="298"/>
                  <a:pt x="218" y="304"/>
                  <a:pt x="212" y="310"/>
                </a:cubicBezTo>
                <a:cubicBezTo>
                  <a:pt x="211" y="312"/>
                  <a:pt x="213" y="315"/>
                  <a:pt x="215" y="313"/>
                </a:cubicBezTo>
                <a:cubicBezTo>
                  <a:pt x="220" y="308"/>
                  <a:pt x="225" y="302"/>
                  <a:pt x="230" y="297"/>
                </a:cubicBezTo>
                <a:cubicBezTo>
                  <a:pt x="226" y="303"/>
                  <a:pt x="221" y="309"/>
                  <a:pt x="217" y="315"/>
                </a:cubicBezTo>
                <a:cubicBezTo>
                  <a:pt x="215" y="317"/>
                  <a:pt x="218" y="319"/>
                  <a:pt x="220" y="317"/>
                </a:cubicBezTo>
                <a:cubicBezTo>
                  <a:pt x="224" y="312"/>
                  <a:pt x="228" y="307"/>
                  <a:pt x="233" y="303"/>
                </a:cubicBezTo>
                <a:cubicBezTo>
                  <a:pt x="232" y="305"/>
                  <a:pt x="232" y="306"/>
                  <a:pt x="231" y="308"/>
                </a:cubicBezTo>
                <a:cubicBezTo>
                  <a:pt x="230" y="307"/>
                  <a:pt x="229" y="308"/>
                  <a:pt x="229" y="309"/>
                </a:cubicBezTo>
                <a:cubicBezTo>
                  <a:pt x="228" y="312"/>
                  <a:pt x="227" y="315"/>
                  <a:pt x="226" y="319"/>
                </a:cubicBezTo>
                <a:cubicBezTo>
                  <a:pt x="225" y="320"/>
                  <a:pt x="226" y="320"/>
                  <a:pt x="226" y="321"/>
                </a:cubicBezTo>
                <a:cubicBezTo>
                  <a:pt x="225" y="322"/>
                  <a:pt x="224" y="324"/>
                  <a:pt x="223" y="325"/>
                </a:cubicBezTo>
                <a:cubicBezTo>
                  <a:pt x="222" y="325"/>
                  <a:pt x="221" y="327"/>
                  <a:pt x="219" y="331"/>
                </a:cubicBezTo>
                <a:cubicBezTo>
                  <a:pt x="219" y="332"/>
                  <a:pt x="218" y="332"/>
                  <a:pt x="218" y="333"/>
                </a:cubicBezTo>
                <a:cubicBezTo>
                  <a:pt x="215" y="337"/>
                  <a:pt x="212" y="341"/>
                  <a:pt x="210" y="345"/>
                </a:cubicBezTo>
                <a:cubicBezTo>
                  <a:pt x="209" y="346"/>
                  <a:pt x="210" y="347"/>
                  <a:pt x="211" y="347"/>
                </a:cubicBezTo>
                <a:cubicBezTo>
                  <a:pt x="209" y="351"/>
                  <a:pt x="208" y="356"/>
                  <a:pt x="209" y="360"/>
                </a:cubicBezTo>
                <a:cubicBezTo>
                  <a:pt x="209" y="361"/>
                  <a:pt x="209" y="362"/>
                  <a:pt x="210" y="362"/>
                </a:cubicBezTo>
                <a:cubicBezTo>
                  <a:pt x="206" y="367"/>
                  <a:pt x="202" y="372"/>
                  <a:pt x="198" y="377"/>
                </a:cubicBezTo>
                <a:cubicBezTo>
                  <a:pt x="196" y="379"/>
                  <a:pt x="199" y="382"/>
                  <a:pt x="200" y="380"/>
                </a:cubicBezTo>
                <a:cubicBezTo>
                  <a:pt x="205" y="374"/>
                  <a:pt x="211" y="367"/>
                  <a:pt x="216" y="361"/>
                </a:cubicBezTo>
                <a:cubicBezTo>
                  <a:pt x="209" y="372"/>
                  <a:pt x="203" y="383"/>
                  <a:pt x="198" y="394"/>
                </a:cubicBezTo>
                <a:cubicBezTo>
                  <a:pt x="198" y="396"/>
                  <a:pt x="200" y="397"/>
                  <a:pt x="201" y="396"/>
                </a:cubicBezTo>
                <a:cubicBezTo>
                  <a:pt x="206" y="391"/>
                  <a:pt x="210" y="386"/>
                  <a:pt x="214" y="381"/>
                </a:cubicBezTo>
                <a:cubicBezTo>
                  <a:pt x="209" y="389"/>
                  <a:pt x="205" y="397"/>
                  <a:pt x="201" y="405"/>
                </a:cubicBezTo>
                <a:cubicBezTo>
                  <a:pt x="200" y="407"/>
                  <a:pt x="202" y="409"/>
                  <a:pt x="204" y="407"/>
                </a:cubicBezTo>
                <a:cubicBezTo>
                  <a:pt x="207" y="403"/>
                  <a:pt x="210" y="399"/>
                  <a:pt x="213" y="395"/>
                </a:cubicBezTo>
                <a:cubicBezTo>
                  <a:pt x="209" y="403"/>
                  <a:pt x="206" y="410"/>
                  <a:pt x="203" y="418"/>
                </a:cubicBezTo>
                <a:cubicBezTo>
                  <a:pt x="202" y="420"/>
                  <a:pt x="205" y="421"/>
                  <a:pt x="206" y="420"/>
                </a:cubicBezTo>
                <a:cubicBezTo>
                  <a:pt x="207" y="418"/>
                  <a:pt x="209" y="416"/>
                  <a:pt x="210" y="414"/>
                </a:cubicBezTo>
                <a:cubicBezTo>
                  <a:pt x="210" y="417"/>
                  <a:pt x="209" y="420"/>
                  <a:pt x="209" y="423"/>
                </a:cubicBezTo>
                <a:cubicBezTo>
                  <a:pt x="208" y="424"/>
                  <a:pt x="210" y="426"/>
                  <a:pt x="212" y="424"/>
                </a:cubicBezTo>
                <a:cubicBezTo>
                  <a:pt x="216" y="421"/>
                  <a:pt x="220" y="417"/>
                  <a:pt x="224" y="413"/>
                </a:cubicBezTo>
                <a:cubicBezTo>
                  <a:pt x="222" y="418"/>
                  <a:pt x="221" y="423"/>
                  <a:pt x="221" y="429"/>
                </a:cubicBezTo>
                <a:cubicBezTo>
                  <a:pt x="221" y="430"/>
                  <a:pt x="223" y="431"/>
                  <a:pt x="224" y="430"/>
                </a:cubicBezTo>
                <a:cubicBezTo>
                  <a:pt x="228" y="426"/>
                  <a:pt x="231" y="422"/>
                  <a:pt x="235" y="418"/>
                </a:cubicBezTo>
                <a:cubicBezTo>
                  <a:pt x="232" y="424"/>
                  <a:pt x="230" y="431"/>
                  <a:pt x="228" y="438"/>
                </a:cubicBezTo>
                <a:cubicBezTo>
                  <a:pt x="228" y="439"/>
                  <a:pt x="230" y="441"/>
                  <a:pt x="231" y="439"/>
                </a:cubicBezTo>
                <a:cubicBezTo>
                  <a:pt x="233" y="437"/>
                  <a:pt x="236" y="434"/>
                  <a:pt x="238" y="432"/>
                </a:cubicBezTo>
                <a:cubicBezTo>
                  <a:pt x="237" y="434"/>
                  <a:pt x="237" y="436"/>
                  <a:pt x="236" y="439"/>
                </a:cubicBezTo>
                <a:cubicBezTo>
                  <a:pt x="236" y="440"/>
                  <a:pt x="238" y="442"/>
                  <a:pt x="239" y="440"/>
                </a:cubicBezTo>
                <a:cubicBezTo>
                  <a:pt x="242" y="438"/>
                  <a:pt x="245" y="435"/>
                  <a:pt x="248" y="432"/>
                </a:cubicBezTo>
                <a:cubicBezTo>
                  <a:pt x="245" y="436"/>
                  <a:pt x="243" y="441"/>
                  <a:pt x="242" y="446"/>
                </a:cubicBezTo>
                <a:cubicBezTo>
                  <a:pt x="241" y="447"/>
                  <a:pt x="243" y="448"/>
                  <a:pt x="245" y="447"/>
                </a:cubicBezTo>
                <a:cubicBezTo>
                  <a:pt x="255" y="437"/>
                  <a:pt x="265" y="426"/>
                  <a:pt x="275" y="415"/>
                </a:cubicBezTo>
                <a:cubicBezTo>
                  <a:pt x="270" y="422"/>
                  <a:pt x="266" y="430"/>
                  <a:pt x="263" y="439"/>
                </a:cubicBezTo>
                <a:cubicBezTo>
                  <a:pt x="263" y="440"/>
                  <a:pt x="265" y="442"/>
                  <a:pt x="266" y="440"/>
                </a:cubicBezTo>
                <a:cubicBezTo>
                  <a:pt x="272" y="435"/>
                  <a:pt x="277" y="429"/>
                  <a:pt x="283" y="423"/>
                </a:cubicBezTo>
                <a:cubicBezTo>
                  <a:pt x="279" y="428"/>
                  <a:pt x="276" y="433"/>
                  <a:pt x="274" y="438"/>
                </a:cubicBezTo>
                <a:cubicBezTo>
                  <a:pt x="273" y="440"/>
                  <a:pt x="275" y="442"/>
                  <a:pt x="276" y="441"/>
                </a:cubicBezTo>
                <a:cubicBezTo>
                  <a:pt x="294" y="430"/>
                  <a:pt x="307" y="414"/>
                  <a:pt x="320" y="398"/>
                </a:cubicBezTo>
                <a:cubicBezTo>
                  <a:pt x="339" y="372"/>
                  <a:pt x="360" y="346"/>
                  <a:pt x="381" y="321"/>
                </a:cubicBezTo>
                <a:cubicBezTo>
                  <a:pt x="381" y="322"/>
                  <a:pt x="381" y="322"/>
                  <a:pt x="381" y="323"/>
                </a:cubicBezTo>
                <a:cubicBezTo>
                  <a:pt x="379" y="326"/>
                  <a:pt x="377" y="329"/>
                  <a:pt x="376" y="330"/>
                </a:cubicBezTo>
                <a:cubicBezTo>
                  <a:pt x="365" y="346"/>
                  <a:pt x="353" y="360"/>
                  <a:pt x="341" y="375"/>
                </a:cubicBezTo>
                <a:cubicBezTo>
                  <a:pt x="323" y="396"/>
                  <a:pt x="306" y="418"/>
                  <a:pt x="293" y="443"/>
                </a:cubicBezTo>
                <a:cubicBezTo>
                  <a:pt x="292" y="445"/>
                  <a:pt x="294" y="447"/>
                  <a:pt x="296" y="445"/>
                </a:cubicBezTo>
                <a:cubicBezTo>
                  <a:pt x="305" y="436"/>
                  <a:pt x="313" y="427"/>
                  <a:pt x="322" y="418"/>
                </a:cubicBezTo>
                <a:cubicBezTo>
                  <a:pt x="320" y="422"/>
                  <a:pt x="318" y="426"/>
                  <a:pt x="317" y="431"/>
                </a:cubicBezTo>
                <a:cubicBezTo>
                  <a:pt x="316" y="432"/>
                  <a:pt x="318" y="434"/>
                  <a:pt x="320" y="433"/>
                </a:cubicBezTo>
                <a:cubicBezTo>
                  <a:pt x="327" y="428"/>
                  <a:pt x="333" y="423"/>
                  <a:pt x="340" y="418"/>
                </a:cubicBezTo>
                <a:cubicBezTo>
                  <a:pt x="331" y="429"/>
                  <a:pt x="324" y="442"/>
                  <a:pt x="320" y="457"/>
                </a:cubicBezTo>
                <a:cubicBezTo>
                  <a:pt x="320" y="459"/>
                  <a:pt x="322" y="460"/>
                  <a:pt x="323" y="459"/>
                </a:cubicBezTo>
                <a:cubicBezTo>
                  <a:pt x="326" y="456"/>
                  <a:pt x="329" y="454"/>
                  <a:pt x="331" y="452"/>
                </a:cubicBezTo>
                <a:cubicBezTo>
                  <a:pt x="330" y="454"/>
                  <a:pt x="329" y="456"/>
                  <a:pt x="327" y="459"/>
                </a:cubicBezTo>
                <a:cubicBezTo>
                  <a:pt x="326" y="461"/>
                  <a:pt x="329" y="462"/>
                  <a:pt x="330" y="461"/>
                </a:cubicBezTo>
                <a:cubicBezTo>
                  <a:pt x="338" y="455"/>
                  <a:pt x="346" y="448"/>
                  <a:pt x="353" y="441"/>
                </a:cubicBezTo>
                <a:cubicBezTo>
                  <a:pt x="344" y="453"/>
                  <a:pt x="336" y="466"/>
                  <a:pt x="328" y="479"/>
                </a:cubicBezTo>
                <a:cubicBezTo>
                  <a:pt x="328" y="481"/>
                  <a:pt x="329" y="483"/>
                  <a:pt x="331" y="482"/>
                </a:cubicBezTo>
                <a:cubicBezTo>
                  <a:pt x="333" y="480"/>
                  <a:pt x="336" y="478"/>
                  <a:pt x="338" y="477"/>
                </a:cubicBezTo>
                <a:cubicBezTo>
                  <a:pt x="337" y="479"/>
                  <a:pt x="336" y="481"/>
                  <a:pt x="335" y="483"/>
                </a:cubicBezTo>
                <a:cubicBezTo>
                  <a:pt x="335" y="485"/>
                  <a:pt x="336" y="486"/>
                  <a:pt x="337" y="485"/>
                </a:cubicBezTo>
                <a:cubicBezTo>
                  <a:pt x="342" y="484"/>
                  <a:pt x="347" y="482"/>
                  <a:pt x="351" y="480"/>
                </a:cubicBezTo>
                <a:cubicBezTo>
                  <a:pt x="349" y="484"/>
                  <a:pt x="347" y="489"/>
                  <a:pt x="345" y="493"/>
                </a:cubicBezTo>
                <a:cubicBezTo>
                  <a:pt x="345" y="495"/>
                  <a:pt x="347" y="496"/>
                  <a:pt x="348" y="496"/>
                </a:cubicBezTo>
                <a:cubicBezTo>
                  <a:pt x="352" y="494"/>
                  <a:pt x="355" y="492"/>
                  <a:pt x="358" y="490"/>
                </a:cubicBezTo>
                <a:cubicBezTo>
                  <a:pt x="354" y="495"/>
                  <a:pt x="350" y="501"/>
                  <a:pt x="347" y="507"/>
                </a:cubicBezTo>
                <a:cubicBezTo>
                  <a:pt x="346" y="508"/>
                  <a:pt x="348" y="510"/>
                  <a:pt x="349" y="509"/>
                </a:cubicBezTo>
                <a:cubicBezTo>
                  <a:pt x="353" y="507"/>
                  <a:pt x="356" y="505"/>
                  <a:pt x="359" y="503"/>
                </a:cubicBezTo>
                <a:cubicBezTo>
                  <a:pt x="355" y="507"/>
                  <a:pt x="351" y="512"/>
                  <a:pt x="348" y="517"/>
                </a:cubicBezTo>
                <a:cubicBezTo>
                  <a:pt x="347" y="518"/>
                  <a:pt x="349" y="521"/>
                  <a:pt x="350" y="520"/>
                </a:cubicBezTo>
                <a:cubicBezTo>
                  <a:pt x="352" y="518"/>
                  <a:pt x="354" y="517"/>
                  <a:pt x="356" y="516"/>
                </a:cubicBezTo>
                <a:cubicBezTo>
                  <a:pt x="355" y="517"/>
                  <a:pt x="353" y="519"/>
                  <a:pt x="352" y="520"/>
                </a:cubicBezTo>
                <a:cubicBezTo>
                  <a:pt x="352" y="522"/>
                  <a:pt x="353" y="524"/>
                  <a:pt x="354" y="523"/>
                </a:cubicBezTo>
                <a:cubicBezTo>
                  <a:pt x="361" y="521"/>
                  <a:pt x="368" y="518"/>
                  <a:pt x="374" y="514"/>
                </a:cubicBezTo>
                <a:cubicBezTo>
                  <a:pt x="370" y="519"/>
                  <a:pt x="366" y="523"/>
                  <a:pt x="362" y="528"/>
                </a:cubicBezTo>
                <a:cubicBezTo>
                  <a:pt x="334" y="536"/>
                  <a:pt x="305" y="540"/>
                  <a:pt x="277" y="541"/>
                </a:cubicBezTo>
                <a:cubicBezTo>
                  <a:pt x="234" y="542"/>
                  <a:pt x="191" y="534"/>
                  <a:pt x="152" y="516"/>
                </a:cubicBezTo>
                <a:cubicBezTo>
                  <a:pt x="153" y="516"/>
                  <a:pt x="153" y="516"/>
                  <a:pt x="153" y="516"/>
                </a:cubicBezTo>
                <a:cubicBezTo>
                  <a:pt x="154" y="515"/>
                  <a:pt x="154" y="514"/>
                  <a:pt x="155" y="513"/>
                </a:cubicBezTo>
                <a:cubicBezTo>
                  <a:pt x="155" y="513"/>
                  <a:pt x="156" y="513"/>
                  <a:pt x="156" y="512"/>
                </a:cubicBezTo>
                <a:cubicBezTo>
                  <a:pt x="159" y="507"/>
                  <a:pt x="158" y="509"/>
                  <a:pt x="160" y="502"/>
                </a:cubicBezTo>
                <a:cubicBezTo>
                  <a:pt x="161" y="500"/>
                  <a:pt x="157" y="499"/>
                  <a:pt x="156" y="501"/>
                </a:cubicBezTo>
                <a:cubicBezTo>
                  <a:pt x="155" y="502"/>
                  <a:pt x="155" y="503"/>
                  <a:pt x="154" y="504"/>
                </a:cubicBezTo>
                <a:cubicBezTo>
                  <a:pt x="155" y="497"/>
                  <a:pt x="155" y="492"/>
                  <a:pt x="153" y="485"/>
                </a:cubicBezTo>
                <a:cubicBezTo>
                  <a:pt x="153" y="484"/>
                  <a:pt x="150" y="483"/>
                  <a:pt x="149" y="485"/>
                </a:cubicBezTo>
                <a:cubicBezTo>
                  <a:pt x="148" y="486"/>
                  <a:pt x="147" y="488"/>
                  <a:pt x="146" y="489"/>
                </a:cubicBezTo>
                <a:cubicBezTo>
                  <a:pt x="147" y="486"/>
                  <a:pt x="147" y="483"/>
                  <a:pt x="146" y="479"/>
                </a:cubicBezTo>
                <a:cubicBezTo>
                  <a:pt x="146" y="477"/>
                  <a:pt x="144" y="476"/>
                  <a:pt x="142" y="478"/>
                </a:cubicBezTo>
                <a:cubicBezTo>
                  <a:pt x="140" y="480"/>
                  <a:pt x="139" y="483"/>
                  <a:pt x="137" y="485"/>
                </a:cubicBezTo>
                <a:cubicBezTo>
                  <a:pt x="139" y="479"/>
                  <a:pt x="137" y="474"/>
                  <a:pt x="135" y="468"/>
                </a:cubicBezTo>
                <a:cubicBezTo>
                  <a:pt x="134" y="467"/>
                  <a:pt x="132" y="466"/>
                  <a:pt x="131" y="467"/>
                </a:cubicBezTo>
                <a:cubicBezTo>
                  <a:pt x="129" y="469"/>
                  <a:pt x="128" y="471"/>
                  <a:pt x="126" y="473"/>
                </a:cubicBezTo>
                <a:cubicBezTo>
                  <a:pt x="126" y="474"/>
                  <a:pt x="125" y="475"/>
                  <a:pt x="125" y="476"/>
                </a:cubicBezTo>
                <a:cubicBezTo>
                  <a:pt x="126" y="471"/>
                  <a:pt x="127" y="466"/>
                  <a:pt x="127" y="460"/>
                </a:cubicBezTo>
                <a:cubicBezTo>
                  <a:pt x="127" y="458"/>
                  <a:pt x="124" y="457"/>
                  <a:pt x="123" y="458"/>
                </a:cubicBezTo>
                <a:cubicBezTo>
                  <a:pt x="120" y="461"/>
                  <a:pt x="117" y="465"/>
                  <a:pt x="114" y="469"/>
                </a:cubicBezTo>
                <a:cubicBezTo>
                  <a:pt x="115" y="463"/>
                  <a:pt x="115" y="458"/>
                  <a:pt x="113" y="451"/>
                </a:cubicBezTo>
                <a:cubicBezTo>
                  <a:pt x="113" y="450"/>
                  <a:pt x="111" y="449"/>
                  <a:pt x="110" y="450"/>
                </a:cubicBezTo>
                <a:cubicBezTo>
                  <a:pt x="106" y="453"/>
                  <a:pt x="102" y="456"/>
                  <a:pt x="99" y="459"/>
                </a:cubicBezTo>
                <a:cubicBezTo>
                  <a:pt x="100" y="457"/>
                  <a:pt x="100" y="454"/>
                  <a:pt x="100" y="451"/>
                </a:cubicBezTo>
                <a:cubicBezTo>
                  <a:pt x="101" y="449"/>
                  <a:pt x="98" y="448"/>
                  <a:pt x="97" y="449"/>
                </a:cubicBezTo>
                <a:cubicBezTo>
                  <a:pt x="94" y="452"/>
                  <a:pt x="88" y="458"/>
                  <a:pt x="88" y="460"/>
                </a:cubicBezTo>
                <a:cubicBezTo>
                  <a:pt x="89" y="453"/>
                  <a:pt x="90" y="447"/>
                  <a:pt x="90" y="439"/>
                </a:cubicBezTo>
                <a:cubicBezTo>
                  <a:pt x="90" y="438"/>
                  <a:pt x="88" y="437"/>
                  <a:pt x="87" y="438"/>
                </a:cubicBezTo>
                <a:cubicBezTo>
                  <a:pt x="82" y="441"/>
                  <a:pt x="78" y="444"/>
                  <a:pt x="74" y="449"/>
                </a:cubicBezTo>
                <a:cubicBezTo>
                  <a:pt x="78" y="444"/>
                  <a:pt x="80" y="441"/>
                  <a:pt x="81" y="432"/>
                </a:cubicBezTo>
                <a:cubicBezTo>
                  <a:pt x="81" y="431"/>
                  <a:pt x="79" y="430"/>
                  <a:pt x="78" y="431"/>
                </a:cubicBezTo>
                <a:cubicBezTo>
                  <a:pt x="65" y="442"/>
                  <a:pt x="70" y="441"/>
                  <a:pt x="72" y="426"/>
                </a:cubicBezTo>
                <a:cubicBezTo>
                  <a:pt x="72" y="425"/>
                  <a:pt x="71" y="423"/>
                  <a:pt x="69" y="424"/>
                </a:cubicBezTo>
                <a:cubicBezTo>
                  <a:pt x="59" y="431"/>
                  <a:pt x="60" y="438"/>
                  <a:pt x="58" y="423"/>
                </a:cubicBezTo>
                <a:cubicBezTo>
                  <a:pt x="58" y="422"/>
                  <a:pt x="57" y="421"/>
                  <a:pt x="56" y="421"/>
                </a:cubicBezTo>
                <a:cubicBezTo>
                  <a:pt x="47" y="421"/>
                  <a:pt x="52" y="412"/>
                  <a:pt x="52" y="405"/>
                </a:cubicBezTo>
                <a:cubicBezTo>
                  <a:pt x="52" y="403"/>
                  <a:pt x="50" y="403"/>
                  <a:pt x="49" y="404"/>
                </a:cubicBezTo>
                <a:cubicBezTo>
                  <a:pt x="46" y="407"/>
                  <a:pt x="43" y="410"/>
                  <a:pt x="42" y="410"/>
                </a:cubicBezTo>
                <a:cubicBezTo>
                  <a:pt x="42" y="409"/>
                  <a:pt x="42" y="409"/>
                  <a:pt x="41" y="408"/>
                </a:cubicBezTo>
                <a:cubicBezTo>
                  <a:pt x="41" y="407"/>
                  <a:pt x="41" y="404"/>
                  <a:pt x="41" y="402"/>
                </a:cubicBezTo>
                <a:cubicBezTo>
                  <a:pt x="41" y="401"/>
                  <a:pt x="41" y="400"/>
                  <a:pt x="40" y="400"/>
                </a:cubicBezTo>
                <a:cubicBezTo>
                  <a:pt x="39" y="400"/>
                  <a:pt x="38" y="400"/>
                  <a:pt x="38" y="400"/>
                </a:cubicBezTo>
                <a:cubicBezTo>
                  <a:pt x="38" y="400"/>
                  <a:pt x="37" y="400"/>
                  <a:pt x="37" y="400"/>
                </a:cubicBezTo>
                <a:cubicBezTo>
                  <a:pt x="32" y="388"/>
                  <a:pt x="28" y="376"/>
                  <a:pt x="25" y="363"/>
                </a:cubicBezTo>
                <a:cubicBezTo>
                  <a:pt x="26" y="363"/>
                  <a:pt x="26" y="363"/>
                  <a:pt x="26" y="362"/>
                </a:cubicBezTo>
                <a:cubicBezTo>
                  <a:pt x="26" y="351"/>
                  <a:pt x="30" y="342"/>
                  <a:pt x="32" y="331"/>
                </a:cubicBezTo>
                <a:cubicBezTo>
                  <a:pt x="32" y="330"/>
                  <a:pt x="31" y="329"/>
                  <a:pt x="30" y="329"/>
                </a:cubicBezTo>
                <a:cubicBezTo>
                  <a:pt x="31" y="328"/>
                  <a:pt x="31" y="327"/>
                  <a:pt x="32" y="327"/>
                </a:cubicBezTo>
                <a:cubicBezTo>
                  <a:pt x="36" y="320"/>
                  <a:pt x="36" y="318"/>
                  <a:pt x="38" y="311"/>
                </a:cubicBezTo>
                <a:cubicBezTo>
                  <a:pt x="38" y="310"/>
                  <a:pt x="38" y="310"/>
                  <a:pt x="38" y="310"/>
                </a:cubicBezTo>
                <a:cubicBezTo>
                  <a:pt x="44" y="301"/>
                  <a:pt x="50" y="292"/>
                  <a:pt x="55" y="281"/>
                </a:cubicBezTo>
                <a:cubicBezTo>
                  <a:pt x="55" y="280"/>
                  <a:pt x="55" y="279"/>
                  <a:pt x="54" y="279"/>
                </a:cubicBezTo>
                <a:cubicBezTo>
                  <a:pt x="56" y="274"/>
                  <a:pt x="58" y="269"/>
                  <a:pt x="59" y="263"/>
                </a:cubicBezTo>
                <a:cubicBezTo>
                  <a:pt x="60" y="261"/>
                  <a:pt x="58" y="260"/>
                  <a:pt x="56" y="261"/>
                </a:cubicBezTo>
                <a:cubicBezTo>
                  <a:pt x="52" y="263"/>
                  <a:pt x="48" y="266"/>
                  <a:pt x="44" y="269"/>
                </a:cubicBezTo>
                <a:cubicBezTo>
                  <a:pt x="49" y="261"/>
                  <a:pt x="53" y="254"/>
                  <a:pt x="56" y="245"/>
                </a:cubicBezTo>
                <a:cubicBezTo>
                  <a:pt x="56" y="243"/>
                  <a:pt x="54" y="242"/>
                  <a:pt x="53" y="243"/>
                </a:cubicBezTo>
                <a:cubicBezTo>
                  <a:pt x="48" y="246"/>
                  <a:pt x="44" y="249"/>
                  <a:pt x="41" y="253"/>
                </a:cubicBezTo>
                <a:cubicBezTo>
                  <a:pt x="44" y="247"/>
                  <a:pt x="46" y="241"/>
                  <a:pt x="48" y="234"/>
                </a:cubicBezTo>
                <a:cubicBezTo>
                  <a:pt x="48" y="233"/>
                  <a:pt x="46" y="231"/>
                  <a:pt x="45" y="232"/>
                </a:cubicBezTo>
                <a:cubicBezTo>
                  <a:pt x="38" y="237"/>
                  <a:pt x="32" y="243"/>
                  <a:pt x="27" y="249"/>
                </a:cubicBezTo>
                <a:cubicBezTo>
                  <a:pt x="34" y="240"/>
                  <a:pt x="41" y="230"/>
                  <a:pt x="46" y="219"/>
                </a:cubicBezTo>
                <a:cubicBezTo>
                  <a:pt x="47" y="217"/>
                  <a:pt x="46" y="215"/>
                  <a:pt x="44" y="216"/>
                </a:cubicBezTo>
                <a:cubicBezTo>
                  <a:pt x="41" y="218"/>
                  <a:pt x="39" y="219"/>
                  <a:pt x="37" y="221"/>
                </a:cubicBezTo>
                <a:cubicBezTo>
                  <a:pt x="40" y="215"/>
                  <a:pt x="43" y="209"/>
                  <a:pt x="44" y="201"/>
                </a:cubicBezTo>
                <a:cubicBezTo>
                  <a:pt x="45" y="200"/>
                  <a:pt x="43" y="198"/>
                  <a:pt x="41" y="200"/>
                </a:cubicBezTo>
                <a:cubicBezTo>
                  <a:pt x="41" y="200"/>
                  <a:pt x="41" y="200"/>
                  <a:pt x="40" y="201"/>
                </a:cubicBezTo>
                <a:cubicBezTo>
                  <a:pt x="43" y="196"/>
                  <a:pt x="46" y="191"/>
                  <a:pt x="48" y="186"/>
                </a:cubicBezTo>
                <a:cubicBezTo>
                  <a:pt x="48" y="185"/>
                  <a:pt x="46" y="184"/>
                  <a:pt x="45" y="185"/>
                </a:cubicBezTo>
                <a:cubicBezTo>
                  <a:pt x="44" y="186"/>
                  <a:pt x="43" y="187"/>
                  <a:pt x="41" y="188"/>
                </a:cubicBezTo>
                <a:cubicBezTo>
                  <a:pt x="44" y="183"/>
                  <a:pt x="47" y="178"/>
                  <a:pt x="49" y="173"/>
                </a:cubicBezTo>
                <a:cubicBezTo>
                  <a:pt x="49" y="171"/>
                  <a:pt x="47" y="170"/>
                  <a:pt x="46" y="171"/>
                </a:cubicBezTo>
                <a:cubicBezTo>
                  <a:pt x="45" y="172"/>
                  <a:pt x="43" y="173"/>
                  <a:pt x="41" y="175"/>
                </a:cubicBezTo>
                <a:cubicBezTo>
                  <a:pt x="45" y="170"/>
                  <a:pt x="46" y="166"/>
                  <a:pt x="48" y="160"/>
                </a:cubicBezTo>
                <a:cubicBezTo>
                  <a:pt x="49" y="159"/>
                  <a:pt x="47" y="158"/>
                  <a:pt x="46" y="159"/>
                </a:cubicBezTo>
                <a:cubicBezTo>
                  <a:pt x="42" y="163"/>
                  <a:pt x="42" y="163"/>
                  <a:pt x="41" y="165"/>
                </a:cubicBezTo>
                <a:cubicBezTo>
                  <a:pt x="41" y="163"/>
                  <a:pt x="37" y="161"/>
                  <a:pt x="36" y="163"/>
                </a:cubicBezTo>
                <a:cubicBezTo>
                  <a:pt x="24" y="185"/>
                  <a:pt x="16" y="208"/>
                  <a:pt x="12" y="232"/>
                </a:cubicBezTo>
                <a:cubicBezTo>
                  <a:pt x="11" y="233"/>
                  <a:pt x="10" y="234"/>
                  <a:pt x="9" y="235"/>
                </a:cubicBezTo>
                <a:cubicBezTo>
                  <a:pt x="8" y="236"/>
                  <a:pt x="9" y="238"/>
                  <a:pt x="11" y="238"/>
                </a:cubicBezTo>
                <a:cubicBezTo>
                  <a:pt x="0" y="301"/>
                  <a:pt x="12" y="369"/>
                  <a:pt x="39" y="424"/>
                </a:cubicBezTo>
                <a:cubicBezTo>
                  <a:pt x="83" y="512"/>
                  <a:pt x="183" y="551"/>
                  <a:pt x="277" y="551"/>
                </a:cubicBezTo>
                <a:cubicBezTo>
                  <a:pt x="372" y="551"/>
                  <a:pt x="465" y="507"/>
                  <a:pt x="513" y="423"/>
                </a:cubicBezTo>
                <a:cubicBezTo>
                  <a:pt x="537" y="380"/>
                  <a:pt x="546" y="330"/>
                  <a:pt x="551" y="282"/>
                </a:cubicBezTo>
                <a:cubicBezTo>
                  <a:pt x="555" y="233"/>
                  <a:pt x="548" y="176"/>
                  <a:pt x="512" y="139"/>
                </a:cubicBezTo>
                <a:close/>
                <a:moveTo>
                  <a:pt x="290" y="107"/>
                </a:moveTo>
                <a:cubicBezTo>
                  <a:pt x="288" y="109"/>
                  <a:pt x="284" y="114"/>
                  <a:pt x="280" y="120"/>
                </a:cubicBezTo>
                <a:cubicBezTo>
                  <a:pt x="278" y="122"/>
                  <a:pt x="275" y="125"/>
                  <a:pt x="272" y="128"/>
                </a:cubicBezTo>
                <a:cubicBezTo>
                  <a:pt x="277" y="120"/>
                  <a:pt x="284" y="113"/>
                  <a:pt x="290" y="107"/>
                </a:cubicBezTo>
                <a:close/>
                <a:moveTo>
                  <a:pt x="262" y="144"/>
                </a:moveTo>
                <a:cubicBezTo>
                  <a:pt x="266" y="139"/>
                  <a:pt x="271" y="134"/>
                  <a:pt x="276" y="130"/>
                </a:cubicBezTo>
                <a:cubicBezTo>
                  <a:pt x="275" y="130"/>
                  <a:pt x="275" y="130"/>
                  <a:pt x="275" y="131"/>
                </a:cubicBezTo>
                <a:cubicBezTo>
                  <a:pt x="272" y="134"/>
                  <a:pt x="270" y="136"/>
                  <a:pt x="268" y="139"/>
                </a:cubicBezTo>
                <a:cubicBezTo>
                  <a:pt x="263" y="144"/>
                  <a:pt x="262" y="145"/>
                  <a:pt x="262" y="144"/>
                </a:cubicBezTo>
                <a:close/>
                <a:moveTo>
                  <a:pt x="253" y="158"/>
                </a:moveTo>
                <a:cubicBezTo>
                  <a:pt x="254" y="156"/>
                  <a:pt x="255" y="154"/>
                  <a:pt x="256" y="152"/>
                </a:cubicBezTo>
                <a:cubicBezTo>
                  <a:pt x="257" y="152"/>
                  <a:pt x="258" y="152"/>
                  <a:pt x="258" y="152"/>
                </a:cubicBezTo>
                <a:cubicBezTo>
                  <a:pt x="264" y="147"/>
                  <a:pt x="269" y="142"/>
                  <a:pt x="274" y="137"/>
                </a:cubicBezTo>
                <a:cubicBezTo>
                  <a:pt x="274" y="137"/>
                  <a:pt x="275" y="138"/>
                  <a:pt x="276" y="137"/>
                </a:cubicBezTo>
                <a:cubicBezTo>
                  <a:pt x="279" y="136"/>
                  <a:pt x="282" y="134"/>
                  <a:pt x="284" y="133"/>
                </a:cubicBezTo>
                <a:cubicBezTo>
                  <a:pt x="278" y="140"/>
                  <a:pt x="271" y="147"/>
                  <a:pt x="266" y="155"/>
                </a:cubicBezTo>
                <a:cubicBezTo>
                  <a:pt x="259" y="161"/>
                  <a:pt x="247" y="173"/>
                  <a:pt x="253" y="158"/>
                </a:cubicBezTo>
                <a:close/>
                <a:moveTo>
                  <a:pt x="283" y="148"/>
                </a:moveTo>
                <a:cubicBezTo>
                  <a:pt x="282" y="148"/>
                  <a:pt x="281" y="149"/>
                  <a:pt x="280" y="151"/>
                </a:cubicBezTo>
                <a:cubicBezTo>
                  <a:pt x="275" y="157"/>
                  <a:pt x="270" y="164"/>
                  <a:pt x="266" y="171"/>
                </a:cubicBezTo>
                <a:cubicBezTo>
                  <a:pt x="255" y="182"/>
                  <a:pt x="261" y="167"/>
                  <a:pt x="264" y="163"/>
                </a:cubicBezTo>
                <a:cubicBezTo>
                  <a:pt x="265" y="161"/>
                  <a:pt x="267" y="159"/>
                  <a:pt x="268" y="157"/>
                </a:cubicBezTo>
                <a:cubicBezTo>
                  <a:pt x="278" y="147"/>
                  <a:pt x="287" y="136"/>
                  <a:pt x="297" y="125"/>
                </a:cubicBezTo>
                <a:cubicBezTo>
                  <a:pt x="303" y="124"/>
                  <a:pt x="302" y="126"/>
                  <a:pt x="296" y="132"/>
                </a:cubicBezTo>
                <a:cubicBezTo>
                  <a:pt x="294" y="136"/>
                  <a:pt x="291" y="139"/>
                  <a:pt x="289" y="142"/>
                </a:cubicBezTo>
                <a:cubicBezTo>
                  <a:pt x="288" y="142"/>
                  <a:pt x="288" y="142"/>
                  <a:pt x="288" y="142"/>
                </a:cubicBezTo>
                <a:cubicBezTo>
                  <a:pt x="286" y="144"/>
                  <a:pt x="284" y="146"/>
                  <a:pt x="283" y="148"/>
                </a:cubicBezTo>
                <a:close/>
                <a:moveTo>
                  <a:pt x="289" y="244"/>
                </a:moveTo>
                <a:cubicBezTo>
                  <a:pt x="290" y="243"/>
                  <a:pt x="290" y="242"/>
                  <a:pt x="290" y="242"/>
                </a:cubicBezTo>
                <a:cubicBezTo>
                  <a:pt x="291" y="240"/>
                  <a:pt x="289" y="238"/>
                  <a:pt x="288" y="239"/>
                </a:cubicBezTo>
                <a:cubicBezTo>
                  <a:pt x="279" y="249"/>
                  <a:pt x="271" y="259"/>
                  <a:pt x="262" y="268"/>
                </a:cubicBezTo>
                <a:cubicBezTo>
                  <a:pt x="270" y="260"/>
                  <a:pt x="277" y="249"/>
                  <a:pt x="283" y="238"/>
                </a:cubicBezTo>
                <a:cubicBezTo>
                  <a:pt x="283" y="238"/>
                  <a:pt x="283" y="238"/>
                  <a:pt x="283" y="238"/>
                </a:cubicBezTo>
                <a:cubicBezTo>
                  <a:pt x="295" y="225"/>
                  <a:pt x="306" y="213"/>
                  <a:pt x="316" y="199"/>
                </a:cubicBezTo>
                <a:cubicBezTo>
                  <a:pt x="310" y="208"/>
                  <a:pt x="305" y="217"/>
                  <a:pt x="301" y="226"/>
                </a:cubicBezTo>
                <a:cubicBezTo>
                  <a:pt x="300" y="228"/>
                  <a:pt x="302" y="230"/>
                  <a:pt x="304" y="228"/>
                </a:cubicBezTo>
                <a:cubicBezTo>
                  <a:pt x="304" y="228"/>
                  <a:pt x="305" y="228"/>
                  <a:pt x="305" y="228"/>
                </a:cubicBezTo>
                <a:cubicBezTo>
                  <a:pt x="302" y="232"/>
                  <a:pt x="300" y="236"/>
                  <a:pt x="298" y="240"/>
                </a:cubicBezTo>
                <a:cubicBezTo>
                  <a:pt x="295" y="241"/>
                  <a:pt x="292" y="242"/>
                  <a:pt x="289" y="244"/>
                </a:cubicBezTo>
                <a:close/>
                <a:moveTo>
                  <a:pt x="293" y="261"/>
                </a:moveTo>
                <a:cubicBezTo>
                  <a:pt x="296" y="259"/>
                  <a:pt x="298" y="255"/>
                  <a:pt x="299" y="251"/>
                </a:cubicBezTo>
                <a:cubicBezTo>
                  <a:pt x="303" y="248"/>
                  <a:pt x="307" y="245"/>
                  <a:pt x="311" y="242"/>
                </a:cubicBezTo>
                <a:cubicBezTo>
                  <a:pt x="305" y="248"/>
                  <a:pt x="299" y="255"/>
                  <a:pt x="293" y="261"/>
                </a:cubicBezTo>
                <a:close/>
                <a:moveTo>
                  <a:pt x="302" y="243"/>
                </a:moveTo>
                <a:cubicBezTo>
                  <a:pt x="302" y="242"/>
                  <a:pt x="302" y="242"/>
                  <a:pt x="302" y="241"/>
                </a:cubicBezTo>
                <a:cubicBezTo>
                  <a:pt x="302" y="241"/>
                  <a:pt x="302" y="240"/>
                  <a:pt x="302" y="240"/>
                </a:cubicBezTo>
                <a:cubicBezTo>
                  <a:pt x="305" y="233"/>
                  <a:pt x="309" y="227"/>
                  <a:pt x="313" y="221"/>
                </a:cubicBezTo>
                <a:cubicBezTo>
                  <a:pt x="340" y="197"/>
                  <a:pt x="363" y="170"/>
                  <a:pt x="384" y="141"/>
                </a:cubicBezTo>
                <a:cubicBezTo>
                  <a:pt x="394" y="133"/>
                  <a:pt x="403" y="125"/>
                  <a:pt x="412" y="117"/>
                </a:cubicBezTo>
                <a:cubicBezTo>
                  <a:pt x="418" y="111"/>
                  <a:pt x="424" y="105"/>
                  <a:pt x="430" y="100"/>
                </a:cubicBezTo>
                <a:cubicBezTo>
                  <a:pt x="433" y="97"/>
                  <a:pt x="454" y="73"/>
                  <a:pt x="445" y="89"/>
                </a:cubicBezTo>
                <a:cubicBezTo>
                  <a:pt x="440" y="97"/>
                  <a:pt x="434" y="105"/>
                  <a:pt x="428" y="112"/>
                </a:cubicBezTo>
                <a:cubicBezTo>
                  <a:pt x="423" y="116"/>
                  <a:pt x="417" y="121"/>
                  <a:pt x="412" y="125"/>
                </a:cubicBezTo>
                <a:cubicBezTo>
                  <a:pt x="404" y="133"/>
                  <a:pt x="396" y="141"/>
                  <a:pt x="388" y="150"/>
                </a:cubicBezTo>
                <a:cubicBezTo>
                  <a:pt x="384" y="154"/>
                  <a:pt x="380" y="158"/>
                  <a:pt x="376" y="162"/>
                </a:cubicBezTo>
                <a:cubicBezTo>
                  <a:pt x="374" y="164"/>
                  <a:pt x="372" y="166"/>
                  <a:pt x="370" y="168"/>
                </a:cubicBezTo>
                <a:cubicBezTo>
                  <a:pt x="366" y="170"/>
                  <a:pt x="365" y="172"/>
                  <a:pt x="365" y="174"/>
                </a:cubicBezTo>
                <a:cubicBezTo>
                  <a:pt x="363" y="176"/>
                  <a:pt x="361" y="178"/>
                  <a:pt x="360" y="180"/>
                </a:cubicBezTo>
                <a:cubicBezTo>
                  <a:pt x="359" y="181"/>
                  <a:pt x="359" y="181"/>
                  <a:pt x="359" y="182"/>
                </a:cubicBezTo>
                <a:cubicBezTo>
                  <a:pt x="346" y="196"/>
                  <a:pt x="333" y="210"/>
                  <a:pt x="322" y="226"/>
                </a:cubicBezTo>
                <a:cubicBezTo>
                  <a:pt x="321" y="227"/>
                  <a:pt x="320" y="228"/>
                  <a:pt x="318" y="230"/>
                </a:cubicBezTo>
                <a:cubicBezTo>
                  <a:pt x="315" y="233"/>
                  <a:pt x="307" y="238"/>
                  <a:pt x="302" y="243"/>
                </a:cubicBezTo>
                <a:close/>
                <a:moveTo>
                  <a:pt x="323" y="207"/>
                </a:moveTo>
                <a:cubicBezTo>
                  <a:pt x="334" y="192"/>
                  <a:pt x="347" y="178"/>
                  <a:pt x="359" y="165"/>
                </a:cubicBezTo>
                <a:cubicBezTo>
                  <a:pt x="363" y="161"/>
                  <a:pt x="367" y="157"/>
                  <a:pt x="370" y="153"/>
                </a:cubicBezTo>
                <a:cubicBezTo>
                  <a:pt x="360" y="167"/>
                  <a:pt x="349" y="179"/>
                  <a:pt x="338" y="192"/>
                </a:cubicBezTo>
                <a:cubicBezTo>
                  <a:pt x="333" y="197"/>
                  <a:pt x="328" y="202"/>
                  <a:pt x="323" y="207"/>
                </a:cubicBezTo>
                <a:close/>
                <a:moveTo>
                  <a:pt x="315" y="251"/>
                </a:moveTo>
                <a:cubicBezTo>
                  <a:pt x="315" y="251"/>
                  <a:pt x="315" y="251"/>
                  <a:pt x="315" y="250"/>
                </a:cubicBezTo>
                <a:cubicBezTo>
                  <a:pt x="317" y="245"/>
                  <a:pt x="320" y="241"/>
                  <a:pt x="322" y="235"/>
                </a:cubicBezTo>
                <a:cubicBezTo>
                  <a:pt x="322" y="235"/>
                  <a:pt x="322" y="234"/>
                  <a:pt x="321" y="234"/>
                </a:cubicBezTo>
                <a:cubicBezTo>
                  <a:pt x="322" y="232"/>
                  <a:pt x="324" y="230"/>
                  <a:pt x="325" y="228"/>
                </a:cubicBezTo>
                <a:cubicBezTo>
                  <a:pt x="347" y="206"/>
                  <a:pt x="367" y="182"/>
                  <a:pt x="388" y="160"/>
                </a:cubicBezTo>
                <a:cubicBezTo>
                  <a:pt x="391" y="159"/>
                  <a:pt x="393" y="157"/>
                  <a:pt x="392" y="156"/>
                </a:cubicBezTo>
                <a:cubicBezTo>
                  <a:pt x="394" y="154"/>
                  <a:pt x="396" y="153"/>
                  <a:pt x="398" y="151"/>
                </a:cubicBezTo>
                <a:cubicBezTo>
                  <a:pt x="399" y="150"/>
                  <a:pt x="398" y="148"/>
                  <a:pt x="397" y="148"/>
                </a:cubicBezTo>
                <a:cubicBezTo>
                  <a:pt x="407" y="138"/>
                  <a:pt x="418" y="128"/>
                  <a:pt x="427" y="117"/>
                </a:cubicBezTo>
                <a:cubicBezTo>
                  <a:pt x="428" y="117"/>
                  <a:pt x="428" y="117"/>
                  <a:pt x="428" y="117"/>
                </a:cubicBezTo>
                <a:cubicBezTo>
                  <a:pt x="430" y="115"/>
                  <a:pt x="453" y="101"/>
                  <a:pt x="455" y="98"/>
                </a:cubicBezTo>
                <a:cubicBezTo>
                  <a:pt x="441" y="120"/>
                  <a:pt x="423" y="139"/>
                  <a:pt x="405" y="158"/>
                </a:cubicBezTo>
                <a:cubicBezTo>
                  <a:pt x="390" y="172"/>
                  <a:pt x="375" y="187"/>
                  <a:pt x="362" y="202"/>
                </a:cubicBezTo>
                <a:cubicBezTo>
                  <a:pt x="360" y="204"/>
                  <a:pt x="358" y="206"/>
                  <a:pt x="356" y="208"/>
                </a:cubicBezTo>
                <a:cubicBezTo>
                  <a:pt x="356" y="208"/>
                  <a:pt x="356" y="208"/>
                  <a:pt x="356" y="208"/>
                </a:cubicBezTo>
                <a:cubicBezTo>
                  <a:pt x="354" y="210"/>
                  <a:pt x="352" y="212"/>
                  <a:pt x="350" y="214"/>
                </a:cubicBezTo>
                <a:cubicBezTo>
                  <a:pt x="350" y="215"/>
                  <a:pt x="350" y="216"/>
                  <a:pt x="350" y="216"/>
                </a:cubicBezTo>
                <a:cubicBezTo>
                  <a:pt x="345" y="222"/>
                  <a:pt x="340" y="227"/>
                  <a:pt x="335" y="233"/>
                </a:cubicBezTo>
                <a:cubicBezTo>
                  <a:pt x="332" y="237"/>
                  <a:pt x="328" y="241"/>
                  <a:pt x="325" y="244"/>
                </a:cubicBezTo>
                <a:cubicBezTo>
                  <a:pt x="324" y="243"/>
                  <a:pt x="323" y="243"/>
                  <a:pt x="322" y="244"/>
                </a:cubicBezTo>
                <a:cubicBezTo>
                  <a:pt x="320" y="246"/>
                  <a:pt x="317" y="249"/>
                  <a:pt x="315" y="251"/>
                </a:cubicBezTo>
                <a:close/>
                <a:moveTo>
                  <a:pt x="364" y="222"/>
                </a:moveTo>
                <a:cubicBezTo>
                  <a:pt x="355" y="229"/>
                  <a:pt x="347" y="237"/>
                  <a:pt x="339" y="244"/>
                </a:cubicBezTo>
                <a:cubicBezTo>
                  <a:pt x="317" y="264"/>
                  <a:pt x="329" y="252"/>
                  <a:pt x="342" y="237"/>
                </a:cubicBezTo>
                <a:cubicBezTo>
                  <a:pt x="360" y="215"/>
                  <a:pt x="381" y="195"/>
                  <a:pt x="399" y="174"/>
                </a:cubicBezTo>
                <a:cubicBezTo>
                  <a:pt x="400" y="172"/>
                  <a:pt x="398" y="170"/>
                  <a:pt x="397" y="170"/>
                </a:cubicBezTo>
                <a:cubicBezTo>
                  <a:pt x="398" y="169"/>
                  <a:pt x="399" y="169"/>
                  <a:pt x="400" y="168"/>
                </a:cubicBezTo>
                <a:cubicBezTo>
                  <a:pt x="401" y="166"/>
                  <a:pt x="403" y="164"/>
                  <a:pt x="405" y="163"/>
                </a:cubicBezTo>
                <a:cubicBezTo>
                  <a:pt x="423" y="146"/>
                  <a:pt x="442" y="129"/>
                  <a:pt x="461" y="113"/>
                </a:cubicBezTo>
                <a:cubicBezTo>
                  <a:pt x="425" y="144"/>
                  <a:pt x="392" y="182"/>
                  <a:pt x="363" y="219"/>
                </a:cubicBezTo>
                <a:cubicBezTo>
                  <a:pt x="362" y="220"/>
                  <a:pt x="363" y="222"/>
                  <a:pt x="364" y="222"/>
                </a:cubicBezTo>
                <a:close/>
                <a:moveTo>
                  <a:pt x="321" y="257"/>
                </a:moveTo>
                <a:cubicBezTo>
                  <a:pt x="322" y="256"/>
                  <a:pt x="323" y="254"/>
                  <a:pt x="323" y="252"/>
                </a:cubicBezTo>
                <a:cubicBezTo>
                  <a:pt x="327" y="248"/>
                  <a:pt x="330" y="245"/>
                  <a:pt x="334" y="241"/>
                </a:cubicBezTo>
                <a:cubicBezTo>
                  <a:pt x="329" y="246"/>
                  <a:pt x="325" y="252"/>
                  <a:pt x="321" y="257"/>
                </a:cubicBezTo>
                <a:close/>
                <a:moveTo>
                  <a:pt x="331" y="268"/>
                </a:moveTo>
                <a:cubicBezTo>
                  <a:pt x="330" y="270"/>
                  <a:pt x="332" y="272"/>
                  <a:pt x="334" y="271"/>
                </a:cubicBezTo>
                <a:cubicBezTo>
                  <a:pt x="335" y="270"/>
                  <a:pt x="336" y="269"/>
                  <a:pt x="336" y="268"/>
                </a:cubicBezTo>
                <a:cubicBezTo>
                  <a:pt x="336" y="269"/>
                  <a:pt x="335" y="271"/>
                  <a:pt x="334" y="273"/>
                </a:cubicBezTo>
                <a:cubicBezTo>
                  <a:pt x="333" y="275"/>
                  <a:pt x="335" y="276"/>
                  <a:pt x="336" y="276"/>
                </a:cubicBezTo>
                <a:cubicBezTo>
                  <a:pt x="352" y="273"/>
                  <a:pt x="336" y="279"/>
                  <a:pt x="336" y="281"/>
                </a:cubicBezTo>
                <a:cubicBezTo>
                  <a:pt x="336" y="279"/>
                  <a:pt x="335" y="278"/>
                  <a:pt x="333" y="279"/>
                </a:cubicBezTo>
                <a:cubicBezTo>
                  <a:pt x="328" y="283"/>
                  <a:pt x="326" y="281"/>
                  <a:pt x="327" y="276"/>
                </a:cubicBezTo>
                <a:cubicBezTo>
                  <a:pt x="327" y="274"/>
                  <a:pt x="325" y="274"/>
                  <a:pt x="324" y="275"/>
                </a:cubicBezTo>
                <a:cubicBezTo>
                  <a:pt x="311" y="286"/>
                  <a:pt x="320" y="281"/>
                  <a:pt x="323" y="270"/>
                </a:cubicBezTo>
                <a:cubicBezTo>
                  <a:pt x="323" y="268"/>
                  <a:pt x="321" y="266"/>
                  <a:pt x="320" y="268"/>
                </a:cubicBezTo>
                <a:cubicBezTo>
                  <a:pt x="320" y="268"/>
                  <a:pt x="319" y="268"/>
                  <a:pt x="319" y="268"/>
                </a:cubicBezTo>
                <a:cubicBezTo>
                  <a:pt x="320" y="267"/>
                  <a:pt x="321" y="266"/>
                  <a:pt x="321" y="264"/>
                </a:cubicBezTo>
                <a:cubicBezTo>
                  <a:pt x="322" y="264"/>
                  <a:pt x="322" y="264"/>
                  <a:pt x="322" y="263"/>
                </a:cubicBezTo>
                <a:cubicBezTo>
                  <a:pt x="337" y="251"/>
                  <a:pt x="356" y="235"/>
                  <a:pt x="367" y="222"/>
                </a:cubicBezTo>
                <a:cubicBezTo>
                  <a:pt x="354" y="237"/>
                  <a:pt x="341" y="251"/>
                  <a:pt x="331" y="268"/>
                </a:cubicBezTo>
                <a:close/>
                <a:moveTo>
                  <a:pt x="488" y="107"/>
                </a:moveTo>
                <a:cubicBezTo>
                  <a:pt x="488" y="107"/>
                  <a:pt x="488" y="107"/>
                  <a:pt x="488" y="107"/>
                </a:cubicBezTo>
                <a:cubicBezTo>
                  <a:pt x="445" y="138"/>
                  <a:pt x="407" y="175"/>
                  <a:pt x="370" y="212"/>
                </a:cubicBezTo>
                <a:cubicBezTo>
                  <a:pt x="385" y="197"/>
                  <a:pt x="406" y="174"/>
                  <a:pt x="424" y="156"/>
                </a:cubicBezTo>
                <a:cubicBezTo>
                  <a:pt x="439" y="140"/>
                  <a:pt x="457" y="126"/>
                  <a:pt x="469" y="107"/>
                </a:cubicBezTo>
                <a:cubicBezTo>
                  <a:pt x="470" y="105"/>
                  <a:pt x="467" y="104"/>
                  <a:pt x="466" y="105"/>
                </a:cubicBezTo>
                <a:cubicBezTo>
                  <a:pt x="454" y="114"/>
                  <a:pt x="443" y="124"/>
                  <a:pt x="431" y="134"/>
                </a:cubicBezTo>
                <a:cubicBezTo>
                  <a:pt x="443" y="121"/>
                  <a:pt x="453" y="108"/>
                  <a:pt x="463" y="93"/>
                </a:cubicBezTo>
                <a:cubicBezTo>
                  <a:pt x="464" y="92"/>
                  <a:pt x="462" y="90"/>
                  <a:pt x="460" y="91"/>
                </a:cubicBezTo>
                <a:cubicBezTo>
                  <a:pt x="452" y="95"/>
                  <a:pt x="445" y="100"/>
                  <a:pt x="438" y="105"/>
                </a:cubicBezTo>
                <a:cubicBezTo>
                  <a:pt x="444" y="97"/>
                  <a:pt x="450" y="88"/>
                  <a:pt x="455" y="78"/>
                </a:cubicBezTo>
                <a:cubicBezTo>
                  <a:pt x="456" y="77"/>
                  <a:pt x="454" y="75"/>
                  <a:pt x="452" y="76"/>
                </a:cubicBezTo>
                <a:cubicBezTo>
                  <a:pt x="441" y="84"/>
                  <a:pt x="431" y="93"/>
                  <a:pt x="421" y="103"/>
                </a:cubicBezTo>
                <a:cubicBezTo>
                  <a:pt x="412" y="112"/>
                  <a:pt x="397" y="122"/>
                  <a:pt x="387" y="132"/>
                </a:cubicBezTo>
                <a:cubicBezTo>
                  <a:pt x="386" y="132"/>
                  <a:pt x="386" y="132"/>
                  <a:pt x="386" y="132"/>
                </a:cubicBezTo>
                <a:cubicBezTo>
                  <a:pt x="385" y="133"/>
                  <a:pt x="384" y="134"/>
                  <a:pt x="383" y="135"/>
                </a:cubicBezTo>
                <a:cubicBezTo>
                  <a:pt x="402" y="110"/>
                  <a:pt x="426" y="89"/>
                  <a:pt x="443" y="62"/>
                </a:cubicBezTo>
                <a:cubicBezTo>
                  <a:pt x="460" y="75"/>
                  <a:pt x="475" y="90"/>
                  <a:pt x="488" y="107"/>
                </a:cubicBezTo>
                <a:close/>
                <a:moveTo>
                  <a:pt x="383" y="101"/>
                </a:moveTo>
                <a:cubicBezTo>
                  <a:pt x="388" y="95"/>
                  <a:pt x="394" y="90"/>
                  <a:pt x="399" y="86"/>
                </a:cubicBezTo>
                <a:cubicBezTo>
                  <a:pt x="415" y="73"/>
                  <a:pt x="387" y="106"/>
                  <a:pt x="391" y="101"/>
                </a:cubicBezTo>
                <a:cubicBezTo>
                  <a:pt x="390" y="102"/>
                  <a:pt x="390" y="102"/>
                  <a:pt x="389" y="103"/>
                </a:cubicBezTo>
                <a:cubicBezTo>
                  <a:pt x="379" y="114"/>
                  <a:pt x="369" y="124"/>
                  <a:pt x="359" y="134"/>
                </a:cubicBezTo>
                <a:cubicBezTo>
                  <a:pt x="358" y="134"/>
                  <a:pt x="358" y="135"/>
                  <a:pt x="358" y="135"/>
                </a:cubicBezTo>
                <a:cubicBezTo>
                  <a:pt x="358" y="134"/>
                  <a:pt x="357" y="132"/>
                  <a:pt x="356" y="133"/>
                </a:cubicBezTo>
                <a:cubicBezTo>
                  <a:pt x="363" y="121"/>
                  <a:pt x="373" y="111"/>
                  <a:pt x="383" y="101"/>
                </a:cubicBezTo>
                <a:close/>
                <a:moveTo>
                  <a:pt x="334" y="173"/>
                </a:moveTo>
                <a:cubicBezTo>
                  <a:pt x="341" y="164"/>
                  <a:pt x="347" y="155"/>
                  <a:pt x="352" y="146"/>
                </a:cubicBezTo>
                <a:cubicBezTo>
                  <a:pt x="354" y="145"/>
                  <a:pt x="355" y="143"/>
                  <a:pt x="356" y="142"/>
                </a:cubicBezTo>
                <a:cubicBezTo>
                  <a:pt x="358" y="140"/>
                  <a:pt x="361" y="138"/>
                  <a:pt x="364" y="135"/>
                </a:cubicBezTo>
                <a:cubicBezTo>
                  <a:pt x="363" y="136"/>
                  <a:pt x="362" y="137"/>
                  <a:pt x="362" y="138"/>
                </a:cubicBezTo>
                <a:cubicBezTo>
                  <a:pt x="361" y="140"/>
                  <a:pt x="363" y="142"/>
                  <a:pt x="364" y="140"/>
                </a:cubicBezTo>
                <a:cubicBezTo>
                  <a:pt x="390" y="115"/>
                  <a:pt x="408" y="81"/>
                  <a:pt x="439" y="61"/>
                </a:cubicBezTo>
                <a:cubicBezTo>
                  <a:pt x="438" y="62"/>
                  <a:pt x="422" y="85"/>
                  <a:pt x="424" y="83"/>
                </a:cubicBezTo>
                <a:cubicBezTo>
                  <a:pt x="417" y="91"/>
                  <a:pt x="410" y="99"/>
                  <a:pt x="402" y="107"/>
                </a:cubicBezTo>
                <a:cubicBezTo>
                  <a:pt x="402" y="108"/>
                  <a:pt x="402" y="108"/>
                  <a:pt x="401" y="109"/>
                </a:cubicBezTo>
                <a:cubicBezTo>
                  <a:pt x="401" y="108"/>
                  <a:pt x="399" y="107"/>
                  <a:pt x="398" y="108"/>
                </a:cubicBezTo>
                <a:cubicBezTo>
                  <a:pt x="394" y="113"/>
                  <a:pt x="389" y="117"/>
                  <a:pt x="385" y="122"/>
                </a:cubicBezTo>
                <a:cubicBezTo>
                  <a:pt x="384" y="123"/>
                  <a:pt x="383" y="124"/>
                  <a:pt x="382" y="125"/>
                </a:cubicBezTo>
                <a:cubicBezTo>
                  <a:pt x="367" y="139"/>
                  <a:pt x="352" y="154"/>
                  <a:pt x="339" y="169"/>
                </a:cubicBezTo>
                <a:cubicBezTo>
                  <a:pt x="337" y="171"/>
                  <a:pt x="335" y="173"/>
                  <a:pt x="333" y="174"/>
                </a:cubicBezTo>
                <a:cubicBezTo>
                  <a:pt x="334" y="174"/>
                  <a:pt x="334" y="173"/>
                  <a:pt x="334" y="173"/>
                </a:cubicBezTo>
                <a:close/>
                <a:moveTo>
                  <a:pt x="333" y="181"/>
                </a:moveTo>
                <a:cubicBezTo>
                  <a:pt x="337" y="177"/>
                  <a:pt x="340" y="173"/>
                  <a:pt x="343" y="169"/>
                </a:cubicBezTo>
                <a:cubicBezTo>
                  <a:pt x="352" y="162"/>
                  <a:pt x="360" y="155"/>
                  <a:pt x="367" y="146"/>
                </a:cubicBezTo>
                <a:cubicBezTo>
                  <a:pt x="373" y="140"/>
                  <a:pt x="379" y="134"/>
                  <a:pt x="385" y="127"/>
                </a:cubicBezTo>
                <a:cubicBezTo>
                  <a:pt x="380" y="133"/>
                  <a:pt x="375" y="140"/>
                  <a:pt x="371" y="146"/>
                </a:cubicBezTo>
                <a:cubicBezTo>
                  <a:pt x="370" y="147"/>
                  <a:pt x="370" y="147"/>
                  <a:pt x="371" y="148"/>
                </a:cubicBezTo>
                <a:cubicBezTo>
                  <a:pt x="349" y="170"/>
                  <a:pt x="328" y="192"/>
                  <a:pt x="311" y="217"/>
                </a:cubicBezTo>
                <a:cubicBezTo>
                  <a:pt x="310" y="219"/>
                  <a:pt x="309" y="220"/>
                  <a:pt x="308" y="221"/>
                </a:cubicBezTo>
                <a:cubicBezTo>
                  <a:pt x="316" y="213"/>
                  <a:pt x="326" y="191"/>
                  <a:pt x="333" y="181"/>
                </a:cubicBezTo>
                <a:close/>
                <a:moveTo>
                  <a:pt x="311" y="191"/>
                </a:moveTo>
                <a:cubicBezTo>
                  <a:pt x="316" y="186"/>
                  <a:pt x="320" y="181"/>
                  <a:pt x="325" y="177"/>
                </a:cubicBezTo>
                <a:cubicBezTo>
                  <a:pt x="324" y="179"/>
                  <a:pt x="323" y="180"/>
                  <a:pt x="322" y="182"/>
                </a:cubicBezTo>
                <a:cubicBezTo>
                  <a:pt x="321" y="182"/>
                  <a:pt x="321" y="183"/>
                  <a:pt x="322" y="183"/>
                </a:cubicBezTo>
                <a:cubicBezTo>
                  <a:pt x="312" y="194"/>
                  <a:pt x="303" y="204"/>
                  <a:pt x="294" y="215"/>
                </a:cubicBezTo>
                <a:cubicBezTo>
                  <a:pt x="299" y="207"/>
                  <a:pt x="305" y="199"/>
                  <a:pt x="311" y="191"/>
                </a:cubicBezTo>
                <a:close/>
                <a:moveTo>
                  <a:pt x="280" y="236"/>
                </a:moveTo>
                <a:cubicBezTo>
                  <a:pt x="289" y="225"/>
                  <a:pt x="300" y="213"/>
                  <a:pt x="310" y="202"/>
                </a:cubicBezTo>
                <a:cubicBezTo>
                  <a:pt x="299" y="216"/>
                  <a:pt x="287" y="229"/>
                  <a:pt x="274" y="243"/>
                </a:cubicBezTo>
                <a:cubicBezTo>
                  <a:pt x="271" y="246"/>
                  <a:pt x="267" y="250"/>
                  <a:pt x="264" y="254"/>
                </a:cubicBezTo>
                <a:cubicBezTo>
                  <a:pt x="260" y="258"/>
                  <a:pt x="255" y="263"/>
                  <a:pt x="251" y="267"/>
                </a:cubicBezTo>
                <a:cubicBezTo>
                  <a:pt x="236" y="284"/>
                  <a:pt x="253" y="265"/>
                  <a:pt x="256" y="260"/>
                </a:cubicBezTo>
                <a:cubicBezTo>
                  <a:pt x="264" y="249"/>
                  <a:pt x="272" y="238"/>
                  <a:pt x="281" y="228"/>
                </a:cubicBezTo>
                <a:cubicBezTo>
                  <a:pt x="280" y="230"/>
                  <a:pt x="278" y="232"/>
                  <a:pt x="277" y="234"/>
                </a:cubicBezTo>
                <a:cubicBezTo>
                  <a:pt x="276" y="236"/>
                  <a:pt x="279" y="238"/>
                  <a:pt x="280" y="236"/>
                </a:cubicBezTo>
                <a:close/>
                <a:moveTo>
                  <a:pt x="215" y="294"/>
                </a:moveTo>
                <a:cubicBezTo>
                  <a:pt x="221" y="287"/>
                  <a:pt x="227" y="280"/>
                  <a:pt x="232" y="272"/>
                </a:cubicBezTo>
                <a:cubicBezTo>
                  <a:pt x="232" y="274"/>
                  <a:pt x="234" y="275"/>
                  <a:pt x="235" y="274"/>
                </a:cubicBezTo>
                <a:cubicBezTo>
                  <a:pt x="246" y="263"/>
                  <a:pt x="256" y="252"/>
                  <a:pt x="265" y="241"/>
                </a:cubicBezTo>
                <a:cubicBezTo>
                  <a:pt x="266" y="240"/>
                  <a:pt x="267" y="239"/>
                  <a:pt x="269" y="238"/>
                </a:cubicBezTo>
                <a:cubicBezTo>
                  <a:pt x="259" y="249"/>
                  <a:pt x="251" y="262"/>
                  <a:pt x="243" y="274"/>
                </a:cubicBezTo>
                <a:cubicBezTo>
                  <a:pt x="242" y="273"/>
                  <a:pt x="241" y="273"/>
                  <a:pt x="240" y="273"/>
                </a:cubicBezTo>
                <a:cubicBezTo>
                  <a:pt x="231" y="280"/>
                  <a:pt x="223" y="287"/>
                  <a:pt x="215" y="294"/>
                </a:cubicBezTo>
                <a:close/>
                <a:moveTo>
                  <a:pt x="225" y="391"/>
                </a:moveTo>
                <a:cubicBezTo>
                  <a:pt x="226" y="388"/>
                  <a:pt x="228" y="385"/>
                  <a:pt x="230" y="382"/>
                </a:cubicBezTo>
                <a:cubicBezTo>
                  <a:pt x="236" y="373"/>
                  <a:pt x="243" y="364"/>
                  <a:pt x="250" y="355"/>
                </a:cubicBezTo>
                <a:cubicBezTo>
                  <a:pt x="242" y="367"/>
                  <a:pt x="233" y="379"/>
                  <a:pt x="225" y="391"/>
                </a:cubicBezTo>
                <a:close/>
                <a:moveTo>
                  <a:pt x="257" y="364"/>
                </a:moveTo>
                <a:cubicBezTo>
                  <a:pt x="249" y="375"/>
                  <a:pt x="241" y="386"/>
                  <a:pt x="233" y="396"/>
                </a:cubicBezTo>
                <a:cubicBezTo>
                  <a:pt x="239" y="385"/>
                  <a:pt x="248" y="374"/>
                  <a:pt x="257" y="364"/>
                </a:cubicBezTo>
                <a:close/>
                <a:moveTo>
                  <a:pt x="287" y="382"/>
                </a:moveTo>
                <a:cubicBezTo>
                  <a:pt x="289" y="380"/>
                  <a:pt x="291" y="377"/>
                  <a:pt x="293" y="375"/>
                </a:cubicBezTo>
                <a:cubicBezTo>
                  <a:pt x="284" y="386"/>
                  <a:pt x="275" y="398"/>
                  <a:pt x="265" y="409"/>
                </a:cubicBezTo>
                <a:cubicBezTo>
                  <a:pt x="272" y="399"/>
                  <a:pt x="279" y="391"/>
                  <a:pt x="287" y="382"/>
                </a:cubicBezTo>
                <a:close/>
                <a:moveTo>
                  <a:pt x="39" y="171"/>
                </a:moveTo>
                <a:cubicBezTo>
                  <a:pt x="39" y="171"/>
                  <a:pt x="40" y="171"/>
                  <a:pt x="40" y="170"/>
                </a:cubicBezTo>
                <a:cubicBezTo>
                  <a:pt x="44" y="165"/>
                  <a:pt x="44" y="166"/>
                  <a:pt x="38" y="175"/>
                </a:cubicBezTo>
                <a:cubicBezTo>
                  <a:pt x="38" y="175"/>
                  <a:pt x="37" y="176"/>
                  <a:pt x="36" y="177"/>
                </a:cubicBezTo>
                <a:cubicBezTo>
                  <a:pt x="37" y="175"/>
                  <a:pt x="38" y="173"/>
                  <a:pt x="39" y="171"/>
                </a:cubicBezTo>
                <a:close/>
                <a:moveTo>
                  <a:pt x="32" y="190"/>
                </a:moveTo>
                <a:cubicBezTo>
                  <a:pt x="37" y="185"/>
                  <a:pt x="42" y="181"/>
                  <a:pt x="40" y="185"/>
                </a:cubicBezTo>
                <a:cubicBezTo>
                  <a:pt x="38" y="190"/>
                  <a:pt x="35" y="194"/>
                  <a:pt x="31" y="198"/>
                </a:cubicBezTo>
                <a:cubicBezTo>
                  <a:pt x="31" y="199"/>
                  <a:pt x="30" y="199"/>
                  <a:pt x="29" y="200"/>
                </a:cubicBezTo>
                <a:cubicBezTo>
                  <a:pt x="30" y="197"/>
                  <a:pt x="31" y="193"/>
                  <a:pt x="32" y="190"/>
                </a:cubicBezTo>
                <a:close/>
                <a:moveTo>
                  <a:pt x="27" y="208"/>
                </a:moveTo>
                <a:cubicBezTo>
                  <a:pt x="28" y="207"/>
                  <a:pt x="29" y="205"/>
                  <a:pt x="30" y="204"/>
                </a:cubicBezTo>
                <a:cubicBezTo>
                  <a:pt x="31" y="202"/>
                  <a:pt x="47" y="182"/>
                  <a:pt x="38" y="198"/>
                </a:cubicBezTo>
                <a:cubicBezTo>
                  <a:pt x="35" y="205"/>
                  <a:pt x="30" y="210"/>
                  <a:pt x="25" y="216"/>
                </a:cubicBezTo>
                <a:cubicBezTo>
                  <a:pt x="25" y="216"/>
                  <a:pt x="25" y="216"/>
                  <a:pt x="25" y="217"/>
                </a:cubicBezTo>
                <a:cubicBezTo>
                  <a:pt x="26" y="214"/>
                  <a:pt x="26" y="211"/>
                  <a:pt x="27" y="208"/>
                </a:cubicBezTo>
                <a:close/>
                <a:moveTo>
                  <a:pt x="23" y="223"/>
                </a:moveTo>
                <a:cubicBezTo>
                  <a:pt x="33" y="211"/>
                  <a:pt x="45" y="199"/>
                  <a:pt x="35" y="218"/>
                </a:cubicBezTo>
                <a:cubicBezTo>
                  <a:pt x="31" y="226"/>
                  <a:pt x="25" y="233"/>
                  <a:pt x="20" y="240"/>
                </a:cubicBezTo>
                <a:cubicBezTo>
                  <a:pt x="21" y="234"/>
                  <a:pt x="22" y="229"/>
                  <a:pt x="23" y="223"/>
                </a:cubicBezTo>
                <a:close/>
                <a:moveTo>
                  <a:pt x="19" y="248"/>
                </a:moveTo>
                <a:cubicBezTo>
                  <a:pt x="25" y="240"/>
                  <a:pt x="30" y="232"/>
                  <a:pt x="36" y="225"/>
                </a:cubicBezTo>
                <a:cubicBezTo>
                  <a:pt x="45" y="216"/>
                  <a:pt x="32" y="239"/>
                  <a:pt x="32" y="238"/>
                </a:cubicBezTo>
                <a:cubicBezTo>
                  <a:pt x="27" y="245"/>
                  <a:pt x="22" y="252"/>
                  <a:pt x="17" y="259"/>
                </a:cubicBezTo>
                <a:cubicBezTo>
                  <a:pt x="18" y="255"/>
                  <a:pt x="18" y="252"/>
                  <a:pt x="19" y="248"/>
                </a:cubicBezTo>
                <a:close/>
                <a:moveTo>
                  <a:pt x="17" y="267"/>
                </a:moveTo>
                <a:cubicBezTo>
                  <a:pt x="20" y="263"/>
                  <a:pt x="24" y="260"/>
                  <a:pt x="27" y="256"/>
                </a:cubicBezTo>
                <a:cubicBezTo>
                  <a:pt x="17" y="267"/>
                  <a:pt x="46" y="233"/>
                  <a:pt x="39" y="248"/>
                </a:cubicBezTo>
                <a:cubicBezTo>
                  <a:pt x="34" y="261"/>
                  <a:pt x="24" y="272"/>
                  <a:pt x="17" y="283"/>
                </a:cubicBezTo>
                <a:cubicBezTo>
                  <a:pt x="16" y="285"/>
                  <a:pt x="19" y="287"/>
                  <a:pt x="20" y="285"/>
                </a:cubicBezTo>
                <a:cubicBezTo>
                  <a:pt x="22" y="283"/>
                  <a:pt x="23" y="280"/>
                  <a:pt x="25" y="278"/>
                </a:cubicBezTo>
                <a:cubicBezTo>
                  <a:pt x="27" y="278"/>
                  <a:pt x="28" y="276"/>
                  <a:pt x="29" y="273"/>
                </a:cubicBezTo>
                <a:cubicBezTo>
                  <a:pt x="32" y="269"/>
                  <a:pt x="35" y="264"/>
                  <a:pt x="38" y="260"/>
                </a:cubicBezTo>
                <a:cubicBezTo>
                  <a:pt x="43" y="255"/>
                  <a:pt x="51" y="250"/>
                  <a:pt x="45" y="262"/>
                </a:cubicBezTo>
                <a:cubicBezTo>
                  <a:pt x="37" y="275"/>
                  <a:pt x="25" y="286"/>
                  <a:pt x="16" y="297"/>
                </a:cubicBezTo>
                <a:cubicBezTo>
                  <a:pt x="16" y="287"/>
                  <a:pt x="16" y="277"/>
                  <a:pt x="17" y="267"/>
                </a:cubicBezTo>
                <a:close/>
                <a:moveTo>
                  <a:pt x="18" y="328"/>
                </a:moveTo>
                <a:cubicBezTo>
                  <a:pt x="17" y="320"/>
                  <a:pt x="16" y="311"/>
                  <a:pt x="16" y="303"/>
                </a:cubicBezTo>
                <a:cubicBezTo>
                  <a:pt x="27" y="290"/>
                  <a:pt x="38" y="277"/>
                  <a:pt x="52" y="267"/>
                </a:cubicBezTo>
                <a:cubicBezTo>
                  <a:pt x="58" y="263"/>
                  <a:pt x="51" y="276"/>
                  <a:pt x="48" y="283"/>
                </a:cubicBezTo>
                <a:cubicBezTo>
                  <a:pt x="36" y="293"/>
                  <a:pt x="26" y="305"/>
                  <a:pt x="18" y="320"/>
                </a:cubicBezTo>
                <a:cubicBezTo>
                  <a:pt x="17" y="321"/>
                  <a:pt x="20" y="324"/>
                  <a:pt x="21" y="322"/>
                </a:cubicBezTo>
                <a:cubicBezTo>
                  <a:pt x="28" y="314"/>
                  <a:pt x="35" y="307"/>
                  <a:pt x="41" y="299"/>
                </a:cubicBezTo>
                <a:cubicBezTo>
                  <a:pt x="38" y="304"/>
                  <a:pt x="34" y="308"/>
                  <a:pt x="30" y="313"/>
                </a:cubicBezTo>
                <a:cubicBezTo>
                  <a:pt x="26" y="318"/>
                  <a:pt x="22" y="322"/>
                  <a:pt x="18" y="328"/>
                </a:cubicBezTo>
                <a:cubicBezTo>
                  <a:pt x="18" y="328"/>
                  <a:pt x="18" y="328"/>
                  <a:pt x="18" y="328"/>
                </a:cubicBezTo>
                <a:close/>
                <a:moveTo>
                  <a:pt x="22" y="353"/>
                </a:moveTo>
                <a:cubicBezTo>
                  <a:pt x="21" y="345"/>
                  <a:pt x="19" y="337"/>
                  <a:pt x="18" y="330"/>
                </a:cubicBezTo>
                <a:cubicBezTo>
                  <a:pt x="19" y="331"/>
                  <a:pt x="20" y="331"/>
                  <a:pt x="21" y="330"/>
                </a:cubicBezTo>
                <a:cubicBezTo>
                  <a:pt x="24" y="327"/>
                  <a:pt x="26" y="324"/>
                  <a:pt x="29" y="321"/>
                </a:cubicBezTo>
                <a:cubicBezTo>
                  <a:pt x="26" y="328"/>
                  <a:pt x="21" y="339"/>
                  <a:pt x="20" y="340"/>
                </a:cubicBezTo>
                <a:cubicBezTo>
                  <a:pt x="19" y="342"/>
                  <a:pt x="22" y="344"/>
                  <a:pt x="23" y="342"/>
                </a:cubicBezTo>
                <a:cubicBezTo>
                  <a:pt x="30" y="335"/>
                  <a:pt x="27" y="337"/>
                  <a:pt x="24" y="346"/>
                </a:cubicBezTo>
                <a:cubicBezTo>
                  <a:pt x="23" y="349"/>
                  <a:pt x="22" y="351"/>
                  <a:pt x="22" y="353"/>
                </a:cubicBezTo>
                <a:close/>
                <a:moveTo>
                  <a:pt x="47" y="419"/>
                </a:moveTo>
                <a:cubicBezTo>
                  <a:pt x="46" y="417"/>
                  <a:pt x="45" y="415"/>
                  <a:pt x="44" y="413"/>
                </a:cubicBezTo>
                <a:cubicBezTo>
                  <a:pt x="48" y="410"/>
                  <a:pt x="49" y="412"/>
                  <a:pt x="47" y="419"/>
                </a:cubicBezTo>
                <a:close/>
                <a:moveTo>
                  <a:pt x="51" y="425"/>
                </a:moveTo>
                <a:cubicBezTo>
                  <a:pt x="54" y="426"/>
                  <a:pt x="55" y="429"/>
                  <a:pt x="55" y="433"/>
                </a:cubicBezTo>
                <a:cubicBezTo>
                  <a:pt x="53" y="430"/>
                  <a:pt x="52" y="428"/>
                  <a:pt x="51" y="425"/>
                </a:cubicBezTo>
                <a:close/>
                <a:moveTo>
                  <a:pt x="59" y="439"/>
                </a:moveTo>
                <a:cubicBezTo>
                  <a:pt x="73" y="420"/>
                  <a:pt x="65" y="439"/>
                  <a:pt x="64" y="445"/>
                </a:cubicBezTo>
                <a:cubicBezTo>
                  <a:pt x="62" y="443"/>
                  <a:pt x="61" y="441"/>
                  <a:pt x="59" y="439"/>
                </a:cubicBezTo>
                <a:close/>
                <a:moveTo>
                  <a:pt x="66" y="448"/>
                </a:moveTo>
                <a:cubicBezTo>
                  <a:pt x="66" y="448"/>
                  <a:pt x="66" y="448"/>
                  <a:pt x="67" y="447"/>
                </a:cubicBezTo>
                <a:cubicBezTo>
                  <a:pt x="73" y="441"/>
                  <a:pt x="84" y="424"/>
                  <a:pt x="71" y="454"/>
                </a:cubicBezTo>
                <a:cubicBezTo>
                  <a:pt x="69" y="452"/>
                  <a:pt x="67" y="450"/>
                  <a:pt x="66" y="448"/>
                </a:cubicBezTo>
                <a:close/>
                <a:moveTo>
                  <a:pt x="90" y="474"/>
                </a:moveTo>
                <a:cubicBezTo>
                  <a:pt x="84" y="469"/>
                  <a:pt x="78" y="463"/>
                  <a:pt x="73" y="457"/>
                </a:cubicBezTo>
                <a:cubicBezTo>
                  <a:pt x="73" y="457"/>
                  <a:pt x="73" y="457"/>
                  <a:pt x="74" y="457"/>
                </a:cubicBezTo>
                <a:cubicBezTo>
                  <a:pt x="85" y="442"/>
                  <a:pt x="85" y="453"/>
                  <a:pt x="83" y="466"/>
                </a:cubicBezTo>
                <a:cubicBezTo>
                  <a:pt x="82" y="468"/>
                  <a:pt x="85" y="470"/>
                  <a:pt x="86" y="468"/>
                </a:cubicBezTo>
                <a:cubicBezTo>
                  <a:pt x="103" y="443"/>
                  <a:pt x="92" y="467"/>
                  <a:pt x="90" y="474"/>
                </a:cubicBezTo>
                <a:cubicBezTo>
                  <a:pt x="90" y="474"/>
                  <a:pt x="90" y="474"/>
                  <a:pt x="90" y="474"/>
                </a:cubicBezTo>
                <a:close/>
                <a:moveTo>
                  <a:pt x="92" y="476"/>
                </a:moveTo>
                <a:cubicBezTo>
                  <a:pt x="93" y="476"/>
                  <a:pt x="93" y="476"/>
                  <a:pt x="93" y="476"/>
                </a:cubicBezTo>
                <a:cubicBezTo>
                  <a:pt x="95" y="472"/>
                  <a:pt x="97" y="469"/>
                  <a:pt x="100" y="465"/>
                </a:cubicBezTo>
                <a:cubicBezTo>
                  <a:pt x="109" y="469"/>
                  <a:pt x="111" y="475"/>
                  <a:pt x="106" y="482"/>
                </a:cubicBezTo>
                <a:cubicBezTo>
                  <a:pt x="105" y="484"/>
                  <a:pt x="108" y="486"/>
                  <a:pt x="109" y="484"/>
                </a:cubicBezTo>
                <a:cubicBezTo>
                  <a:pt x="113" y="477"/>
                  <a:pt x="117" y="472"/>
                  <a:pt x="121" y="466"/>
                </a:cubicBezTo>
                <a:cubicBezTo>
                  <a:pt x="121" y="472"/>
                  <a:pt x="120" y="478"/>
                  <a:pt x="118" y="483"/>
                </a:cubicBezTo>
                <a:cubicBezTo>
                  <a:pt x="118" y="484"/>
                  <a:pt x="117" y="484"/>
                  <a:pt x="117" y="485"/>
                </a:cubicBezTo>
                <a:cubicBezTo>
                  <a:pt x="116" y="487"/>
                  <a:pt x="115" y="489"/>
                  <a:pt x="114" y="492"/>
                </a:cubicBezTo>
                <a:cubicBezTo>
                  <a:pt x="113" y="493"/>
                  <a:pt x="114" y="493"/>
                  <a:pt x="114" y="494"/>
                </a:cubicBezTo>
                <a:cubicBezTo>
                  <a:pt x="106" y="489"/>
                  <a:pt x="99" y="483"/>
                  <a:pt x="92" y="476"/>
                </a:cubicBezTo>
                <a:close/>
                <a:moveTo>
                  <a:pt x="115" y="495"/>
                </a:moveTo>
                <a:cubicBezTo>
                  <a:pt x="116" y="495"/>
                  <a:pt x="117" y="495"/>
                  <a:pt x="117" y="494"/>
                </a:cubicBezTo>
                <a:cubicBezTo>
                  <a:pt x="117" y="494"/>
                  <a:pt x="133" y="472"/>
                  <a:pt x="134" y="480"/>
                </a:cubicBezTo>
                <a:cubicBezTo>
                  <a:pt x="134" y="487"/>
                  <a:pt x="130" y="496"/>
                  <a:pt x="128" y="503"/>
                </a:cubicBezTo>
                <a:cubicBezTo>
                  <a:pt x="123" y="500"/>
                  <a:pt x="119" y="498"/>
                  <a:pt x="115" y="495"/>
                </a:cubicBezTo>
                <a:close/>
                <a:moveTo>
                  <a:pt x="137" y="508"/>
                </a:moveTo>
                <a:cubicBezTo>
                  <a:pt x="135" y="507"/>
                  <a:pt x="133" y="506"/>
                  <a:pt x="131" y="505"/>
                </a:cubicBezTo>
                <a:cubicBezTo>
                  <a:pt x="134" y="498"/>
                  <a:pt x="137" y="492"/>
                  <a:pt x="141" y="486"/>
                </a:cubicBezTo>
                <a:cubicBezTo>
                  <a:pt x="145" y="480"/>
                  <a:pt x="138" y="506"/>
                  <a:pt x="137" y="508"/>
                </a:cubicBezTo>
                <a:cubicBezTo>
                  <a:pt x="137" y="508"/>
                  <a:pt x="137" y="508"/>
                  <a:pt x="137" y="508"/>
                </a:cubicBezTo>
                <a:close/>
                <a:moveTo>
                  <a:pt x="149" y="514"/>
                </a:moveTo>
                <a:cubicBezTo>
                  <a:pt x="146" y="513"/>
                  <a:pt x="144" y="512"/>
                  <a:pt x="141" y="510"/>
                </a:cubicBezTo>
                <a:cubicBezTo>
                  <a:pt x="141" y="510"/>
                  <a:pt x="141" y="510"/>
                  <a:pt x="141" y="510"/>
                </a:cubicBezTo>
                <a:cubicBezTo>
                  <a:pt x="144" y="505"/>
                  <a:pt x="146" y="499"/>
                  <a:pt x="149" y="494"/>
                </a:cubicBezTo>
                <a:cubicBezTo>
                  <a:pt x="152" y="500"/>
                  <a:pt x="152" y="507"/>
                  <a:pt x="149" y="514"/>
                </a:cubicBezTo>
                <a:cubicBezTo>
                  <a:pt x="149" y="514"/>
                  <a:pt x="149" y="514"/>
                  <a:pt x="149" y="514"/>
                </a:cubicBezTo>
                <a:close/>
                <a:moveTo>
                  <a:pt x="541" y="248"/>
                </a:moveTo>
                <a:cubicBezTo>
                  <a:pt x="541" y="248"/>
                  <a:pt x="541" y="248"/>
                  <a:pt x="541" y="248"/>
                </a:cubicBezTo>
                <a:cubicBezTo>
                  <a:pt x="518" y="261"/>
                  <a:pt x="500" y="281"/>
                  <a:pt x="477" y="294"/>
                </a:cubicBezTo>
                <a:cubicBezTo>
                  <a:pt x="476" y="292"/>
                  <a:pt x="476" y="290"/>
                  <a:pt x="476" y="288"/>
                </a:cubicBezTo>
                <a:cubicBezTo>
                  <a:pt x="480" y="284"/>
                  <a:pt x="484" y="280"/>
                  <a:pt x="488" y="276"/>
                </a:cubicBezTo>
                <a:cubicBezTo>
                  <a:pt x="494" y="270"/>
                  <a:pt x="500" y="265"/>
                  <a:pt x="507" y="259"/>
                </a:cubicBezTo>
                <a:cubicBezTo>
                  <a:pt x="518" y="249"/>
                  <a:pt x="529" y="240"/>
                  <a:pt x="539" y="230"/>
                </a:cubicBezTo>
                <a:cubicBezTo>
                  <a:pt x="540" y="236"/>
                  <a:pt x="541" y="242"/>
                  <a:pt x="541" y="248"/>
                </a:cubicBezTo>
                <a:close/>
                <a:moveTo>
                  <a:pt x="538" y="225"/>
                </a:moveTo>
                <a:cubicBezTo>
                  <a:pt x="527" y="231"/>
                  <a:pt x="517" y="238"/>
                  <a:pt x="506" y="247"/>
                </a:cubicBezTo>
                <a:cubicBezTo>
                  <a:pt x="517" y="236"/>
                  <a:pt x="526" y="224"/>
                  <a:pt x="533" y="211"/>
                </a:cubicBezTo>
                <a:cubicBezTo>
                  <a:pt x="534" y="209"/>
                  <a:pt x="532" y="208"/>
                  <a:pt x="531" y="209"/>
                </a:cubicBezTo>
                <a:cubicBezTo>
                  <a:pt x="507" y="227"/>
                  <a:pt x="488" y="250"/>
                  <a:pt x="464" y="270"/>
                </a:cubicBezTo>
                <a:cubicBezTo>
                  <a:pt x="464" y="270"/>
                  <a:pt x="463" y="271"/>
                  <a:pt x="462" y="272"/>
                </a:cubicBezTo>
                <a:cubicBezTo>
                  <a:pt x="486" y="250"/>
                  <a:pt x="510" y="227"/>
                  <a:pt x="530" y="200"/>
                </a:cubicBezTo>
                <a:cubicBezTo>
                  <a:pt x="531" y="199"/>
                  <a:pt x="529" y="197"/>
                  <a:pt x="527" y="198"/>
                </a:cubicBezTo>
                <a:cubicBezTo>
                  <a:pt x="504" y="217"/>
                  <a:pt x="481" y="237"/>
                  <a:pt x="459" y="257"/>
                </a:cubicBezTo>
                <a:cubicBezTo>
                  <a:pt x="437" y="277"/>
                  <a:pt x="408" y="296"/>
                  <a:pt x="390" y="316"/>
                </a:cubicBezTo>
                <a:cubicBezTo>
                  <a:pt x="432" y="269"/>
                  <a:pt x="485" y="232"/>
                  <a:pt x="529" y="187"/>
                </a:cubicBezTo>
                <a:cubicBezTo>
                  <a:pt x="533" y="199"/>
                  <a:pt x="536" y="212"/>
                  <a:pt x="538" y="225"/>
                </a:cubicBezTo>
                <a:close/>
                <a:moveTo>
                  <a:pt x="445" y="302"/>
                </a:moveTo>
                <a:cubicBezTo>
                  <a:pt x="437" y="309"/>
                  <a:pt x="429" y="316"/>
                  <a:pt x="421" y="323"/>
                </a:cubicBezTo>
                <a:cubicBezTo>
                  <a:pt x="432" y="310"/>
                  <a:pt x="446" y="300"/>
                  <a:pt x="455" y="285"/>
                </a:cubicBezTo>
                <a:cubicBezTo>
                  <a:pt x="456" y="283"/>
                  <a:pt x="454" y="282"/>
                  <a:pt x="453" y="282"/>
                </a:cubicBezTo>
                <a:cubicBezTo>
                  <a:pt x="473" y="265"/>
                  <a:pt x="494" y="247"/>
                  <a:pt x="513" y="228"/>
                </a:cubicBezTo>
                <a:cubicBezTo>
                  <a:pt x="516" y="226"/>
                  <a:pt x="533" y="206"/>
                  <a:pt x="523" y="222"/>
                </a:cubicBezTo>
                <a:cubicBezTo>
                  <a:pt x="517" y="232"/>
                  <a:pt x="507" y="242"/>
                  <a:pt x="498" y="250"/>
                </a:cubicBezTo>
                <a:cubicBezTo>
                  <a:pt x="481" y="267"/>
                  <a:pt x="462" y="282"/>
                  <a:pt x="445" y="300"/>
                </a:cubicBezTo>
                <a:cubicBezTo>
                  <a:pt x="445" y="301"/>
                  <a:pt x="445" y="302"/>
                  <a:pt x="445" y="302"/>
                </a:cubicBezTo>
                <a:close/>
                <a:moveTo>
                  <a:pt x="395" y="302"/>
                </a:moveTo>
                <a:cubicBezTo>
                  <a:pt x="436" y="268"/>
                  <a:pt x="473" y="230"/>
                  <a:pt x="515" y="197"/>
                </a:cubicBezTo>
                <a:cubicBezTo>
                  <a:pt x="496" y="213"/>
                  <a:pt x="474" y="234"/>
                  <a:pt x="455" y="251"/>
                </a:cubicBezTo>
                <a:cubicBezTo>
                  <a:pt x="435" y="268"/>
                  <a:pt x="415" y="286"/>
                  <a:pt x="397" y="304"/>
                </a:cubicBezTo>
                <a:cubicBezTo>
                  <a:pt x="397" y="304"/>
                  <a:pt x="397" y="304"/>
                  <a:pt x="397" y="304"/>
                </a:cubicBezTo>
                <a:cubicBezTo>
                  <a:pt x="397" y="303"/>
                  <a:pt x="396" y="302"/>
                  <a:pt x="395" y="302"/>
                </a:cubicBezTo>
                <a:close/>
                <a:moveTo>
                  <a:pt x="340" y="352"/>
                </a:moveTo>
                <a:cubicBezTo>
                  <a:pt x="337" y="356"/>
                  <a:pt x="334" y="359"/>
                  <a:pt x="331" y="363"/>
                </a:cubicBezTo>
                <a:cubicBezTo>
                  <a:pt x="327" y="368"/>
                  <a:pt x="322" y="374"/>
                  <a:pt x="318" y="379"/>
                </a:cubicBezTo>
                <a:cubicBezTo>
                  <a:pt x="325" y="370"/>
                  <a:pt x="333" y="361"/>
                  <a:pt x="340" y="352"/>
                </a:cubicBezTo>
                <a:close/>
                <a:moveTo>
                  <a:pt x="302" y="414"/>
                </a:moveTo>
                <a:cubicBezTo>
                  <a:pt x="299" y="418"/>
                  <a:pt x="280" y="435"/>
                  <a:pt x="281" y="433"/>
                </a:cubicBezTo>
                <a:cubicBezTo>
                  <a:pt x="285" y="424"/>
                  <a:pt x="291" y="416"/>
                  <a:pt x="296" y="408"/>
                </a:cubicBezTo>
                <a:cubicBezTo>
                  <a:pt x="320" y="382"/>
                  <a:pt x="342" y="356"/>
                  <a:pt x="361" y="328"/>
                </a:cubicBezTo>
                <a:cubicBezTo>
                  <a:pt x="362" y="328"/>
                  <a:pt x="362" y="328"/>
                  <a:pt x="363" y="328"/>
                </a:cubicBezTo>
                <a:cubicBezTo>
                  <a:pt x="379" y="300"/>
                  <a:pt x="406" y="281"/>
                  <a:pt x="431" y="261"/>
                </a:cubicBezTo>
                <a:cubicBezTo>
                  <a:pt x="459" y="237"/>
                  <a:pt x="485" y="211"/>
                  <a:pt x="511" y="185"/>
                </a:cubicBezTo>
                <a:cubicBezTo>
                  <a:pt x="517" y="182"/>
                  <a:pt x="519" y="180"/>
                  <a:pt x="517" y="179"/>
                </a:cubicBezTo>
                <a:cubicBezTo>
                  <a:pt x="520" y="177"/>
                  <a:pt x="522" y="174"/>
                  <a:pt x="524" y="172"/>
                </a:cubicBezTo>
                <a:cubicBezTo>
                  <a:pt x="525" y="176"/>
                  <a:pt x="527" y="179"/>
                  <a:pt x="528" y="183"/>
                </a:cubicBezTo>
                <a:cubicBezTo>
                  <a:pt x="471" y="225"/>
                  <a:pt x="424" y="278"/>
                  <a:pt x="368" y="321"/>
                </a:cubicBezTo>
                <a:cubicBezTo>
                  <a:pt x="368" y="322"/>
                  <a:pt x="368" y="323"/>
                  <a:pt x="369" y="322"/>
                </a:cubicBezTo>
                <a:cubicBezTo>
                  <a:pt x="376" y="317"/>
                  <a:pt x="383" y="312"/>
                  <a:pt x="390" y="306"/>
                </a:cubicBezTo>
                <a:cubicBezTo>
                  <a:pt x="358" y="339"/>
                  <a:pt x="332" y="378"/>
                  <a:pt x="302" y="414"/>
                </a:cubicBezTo>
                <a:close/>
                <a:moveTo>
                  <a:pt x="505" y="418"/>
                </a:moveTo>
                <a:cubicBezTo>
                  <a:pt x="476" y="471"/>
                  <a:pt x="428" y="505"/>
                  <a:pt x="374" y="524"/>
                </a:cubicBezTo>
                <a:cubicBezTo>
                  <a:pt x="385" y="515"/>
                  <a:pt x="396" y="505"/>
                  <a:pt x="406" y="495"/>
                </a:cubicBezTo>
                <a:cubicBezTo>
                  <a:pt x="408" y="494"/>
                  <a:pt x="406" y="492"/>
                  <a:pt x="404" y="493"/>
                </a:cubicBezTo>
                <a:cubicBezTo>
                  <a:pt x="398" y="498"/>
                  <a:pt x="393" y="503"/>
                  <a:pt x="387" y="509"/>
                </a:cubicBezTo>
                <a:cubicBezTo>
                  <a:pt x="387" y="509"/>
                  <a:pt x="387" y="509"/>
                  <a:pt x="387" y="509"/>
                </a:cubicBezTo>
                <a:cubicBezTo>
                  <a:pt x="381" y="514"/>
                  <a:pt x="375" y="518"/>
                  <a:pt x="370" y="523"/>
                </a:cubicBezTo>
                <a:cubicBezTo>
                  <a:pt x="370" y="523"/>
                  <a:pt x="370" y="522"/>
                  <a:pt x="372" y="521"/>
                </a:cubicBezTo>
                <a:cubicBezTo>
                  <a:pt x="372" y="521"/>
                  <a:pt x="372" y="520"/>
                  <a:pt x="372" y="520"/>
                </a:cubicBezTo>
                <a:cubicBezTo>
                  <a:pt x="377" y="515"/>
                  <a:pt x="381" y="510"/>
                  <a:pt x="386" y="505"/>
                </a:cubicBezTo>
                <a:cubicBezTo>
                  <a:pt x="394" y="498"/>
                  <a:pt x="402" y="491"/>
                  <a:pt x="409" y="483"/>
                </a:cubicBezTo>
                <a:cubicBezTo>
                  <a:pt x="410" y="481"/>
                  <a:pt x="408" y="479"/>
                  <a:pt x="406" y="480"/>
                </a:cubicBezTo>
                <a:cubicBezTo>
                  <a:pt x="400" y="487"/>
                  <a:pt x="393" y="493"/>
                  <a:pt x="387" y="500"/>
                </a:cubicBezTo>
                <a:cubicBezTo>
                  <a:pt x="375" y="509"/>
                  <a:pt x="352" y="526"/>
                  <a:pt x="366" y="508"/>
                </a:cubicBezTo>
                <a:cubicBezTo>
                  <a:pt x="371" y="503"/>
                  <a:pt x="377" y="498"/>
                  <a:pt x="382" y="493"/>
                </a:cubicBezTo>
                <a:cubicBezTo>
                  <a:pt x="388" y="487"/>
                  <a:pt x="394" y="480"/>
                  <a:pt x="400" y="474"/>
                </a:cubicBezTo>
                <a:cubicBezTo>
                  <a:pt x="401" y="473"/>
                  <a:pt x="402" y="472"/>
                  <a:pt x="403" y="470"/>
                </a:cubicBezTo>
                <a:cubicBezTo>
                  <a:pt x="404" y="470"/>
                  <a:pt x="405" y="469"/>
                  <a:pt x="406" y="468"/>
                </a:cubicBezTo>
                <a:cubicBezTo>
                  <a:pt x="409" y="466"/>
                  <a:pt x="411" y="465"/>
                  <a:pt x="411" y="463"/>
                </a:cubicBezTo>
                <a:cubicBezTo>
                  <a:pt x="413" y="461"/>
                  <a:pt x="415" y="459"/>
                  <a:pt x="417" y="456"/>
                </a:cubicBezTo>
                <a:cubicBezTo>
                  <a:pt x="418" y="455"/>
                  <a:pt x="416" y="452"/>
                  <a:pt x="414" y="454"/>
                </a:cubicBezTo>
                <a:cubicBezTo>
                  <a:pt x="407" y="461"/>
                  <a:pt x="399" y="469"/>
                  <a:pt x="392" y="477"/>
                </a:cubicBezTo>
                <a:cubicBezTo>
                  <a:pt x="386" y="483"/>
                  <a:pt x="379" y="489"/>
                  <a:pt x="373" y="495"/>
                </a:cubicBezTo>
                <a:cubicBezTo>
                  <a:pt x="368" y="500"/>
                  <a:pt x="363" y="504"/>
                  <a:pt x="361" y="505"/>
                </a:cubicBezTo>
                <a:cubicBezTo>
                  <a:pt x="365" y="501"/>
                  <a:pt x="369" y="496"/>
                  <a:pt x="373" y="492"/>
                </a:cubicBezTo>
                <a:cubicBezTo>
                  <a:pt x="389" y="478"/>
                  <a:pt x="403" y="463"/>
                  <a:pt x="417" y="448"/>
                </a:cubicBezTo>
                <a:cubicBezTo>
                  <a:pt x="417" y="448"/>
                  <a:pt x="417" y="448"/>
                  <a:pt x="417" y="448"/>
                </a:cubicBezTo>
                <a:cubicBezTo>
                  <a:pt x="419" y="446"/>
                  <a:pt x="421" y="444"/>
                  <a:pt x="423" y="442"/>
                </a:cubicBezTo>
                <a:cubicBezTo>
                  <a:pt x="424" y="440"/>
                  <a:pt x="422" y="437"/>
                  <a:pt x="420" y="439"/>
                </a:cubicBezTo>
                <a:cubicBezTo>
                  <a:pt x="418" y="441"/>
                  <a:pt x="416" y="444"/>
                  <a:pt x="414" y="446"/>
                </a:cubicBezTo>
                <a:cubicBezTo>
                  <a:pt x="410" y="450"/>
                  <a:pt x="406" y="454"/>
                  <a:pt x="402" y="458"/>
                </a:cubicBezTo>
                <a:cubicBezTo>
                  <a:pt x="396" y="465"/>
                  <a:pt x="389" y="471"/>
                  <a:pt x="383" y="477"/>
                </a:cubicBezTo>
                <a:cubicBezTo>
                  <a:pt x="379" y="480"/>
                  <a:pt x="376" y="484"/>
                  <a:pt x="372" y="487"/>
                </a:cubicBezTo>
                <a:cubicBezTo>
                  <a:pt x="367" y="492"/>
                  <a:pt x="361" y="497"/>
                  <a:pt x="354" y="502"/>
                </a:cubicBezTo>
                <a:cubicBezTo>
                  <a:pt x="360" y="498"/>
                  <a:pt x="365" y="489"/>
                  <a:pt x="371" y="481"/>
                </a:cubicBezTo>
                <a:cubicBezTo>
                  <a:pt x="396" y="463"/>
                  <a:pt x="417" y="440"/>
                  <a:pt x="436" y="417"/>
                </a:cubicBezTo>
                <a:cubicBezTo>
                  <a:pt x="438" y="415"/>
                  <a:pt x="435" y="412"/>
                  <a:pt x="434" y="414"/>
                </a:cubicBezTo>
                <a:cubicBezTo>
                  <a:pt x="410" y="436"/>
                  <a:pt x="385" y="457"/>
                  <a:pt x="365" y="481"/>
                </a:cubicBezTo>
                <a:cubicBezTo>
                  <a:pt x="361" y="484"/>
                  <a:pt x="348" y="494"/>
                  <a:pt x="353" y="485"/>
                </a:cubicBezTo>
                <a:cubicBezTo>
                  <a:pt x="354" y="483"/>
                  <a:pt x="355" y="481"/>
                  <a:pt x="356" y="479"/>
                </a:cubicBezTo>
                <a:cubicBezTo>
                  <a:pt x="357" y="477"/>
                  <a:pt x="359" y="476"/>
                  <a:pt x="360" y="475"/>
                </a:cubicBezTo>
                <a:cubicBezTo>
                  <a:pt x="381" y="463"/>
                  <a:pt x="398" y="444"/>
                  <a:pt x="415" y="425"/>
                </a:cubicBezTo>
                <a:cubicBezTo>
                  <a:pt x="428" y="415"/>
                  <a:pt x="441" y="404"/>
                  <a:pt x="450" y="389"/>
                </a:cubicBezTo>
                <a:cubicBezTo>
                  <a:pt x="452" y="387"/>
                  <a:pt x="449" y="385"/>
                  <a:pt x="447" y="387"/>
                </a:cubicBezTo>
                <a:cubicBezTo>
                  <a:pt x="434" y="398"/>
                  <a:pt x="422" y="411"/>
                  <a:pt x="411" y="424"/>
                </a:cubicBezTo>
                <a:cubicBezTo>
                  <a:pt x="409" y="425"/>
                  <a:pt x="408" y="426"/>
                  <a:pt x="406" y="427"/>
                </a:cubicBezTo>
                <a:cubicBezTo>
                  <a:pt x="416" y="416"/>
                  <a:pt x="425" y="404"/>
                  <a:pt x="435" y="392"/>
                </a:cubicBezTo>
                <a:cubicBezTo>
                  <a:pt x="437" y="391"/>
                  <a:pt x="438" y="389"/>
                  <a:pt x="438" y="388"/>
                </a:cubicBezTo>
                <a:cubicBezTo>
                  <a:pt x="441" y="385"/>
                  <a:pt x="443" y="382"/>
                  <a:pt x="445" y="379"/>
                </a:cubicBezTo>
                <a:cubicBezTo>
                  <a:pt x="447" y="377"/>
                  <a:pt x="444" y="374"/>
                  <a:pt x="443" y="376"/>
                </a:cubicBezTo>
                <a:cubicBezTo>
                  <a:pt x="422" y="399"/>
                  <a:pt x="401" y="422"/>
                  <a:pt x="380" y="446"/>
                </a:cubicBezTo>
                <a:cubicBezTo>
                  <a:pt x="379" y="447"/>
                  <a:pt x="378" y="448"/>
                  <a:pt x="377" y="449"/>
                </a:cubicBezTo>
                <a:cubicBezTo>
                  <a:pt x="368" y="457"/>
                  <a:pt x="360" y="465"/>
                  <a:pt x="354" y="475"/>
                </a:cubicBezTo>
                <a:cubicBezTo>
                  <a:pt x="341" y="483"/>
                  <a:pt x="340" y="479"/>
                  <a:pt x="344" y="472"/>
                </a:cubicBezTo>
                <a:cubicBezTo>
                  <a:pt x="358" y="461"/>
                  <a:pt x="370" y="449"/>
                  <a:pt x="383" y="436"/>
                </a:cubicBezTo>
                <a:cubicBezTo>
                  <a:pt x="391" y="428"/>
                  <a:pt x="399" y="419"/>
                  <a:pt x="407" y="410"/>
                </a:cubicBezTo>
                <a:cubicBezTo>
                  <a:pt x="408" y="409"/>
                  <a:pt x="412" y="404"/>
                  <a:pt x="416" y="399"/>
                </a:cubicBezTo>
                <a:cubicBezTo>
                  <a:pt x="421" y="394"/>
                  <a:pt x="426" y="390"/>
                  <a:pt x="431" y="385"/>
                </a:cubicBezTo>
                <a:cubicBezTo>
                  <a:pt x="432" y="383"/>
                  <a:pt x="430" y="380"/>
                  <a:pt x="428" y="382"/>
                </a:cubicBezTo>
                <a:cubicBezTo>
                  <a:pt x="426" y="384"/>
                  <a:pt x="423" y="387"/>
                  <a:pt x="421" y="389"/>
                </a:cubicBezTo>
                <a:cubicBezTo>
                  <a:pt x="420" y="390"/>
                  <a:pt x="419" y="391"/>
                  <a:pt x="418" y="392"/>
                </a:cubicBezTo>
                <a:cubicBezTo>
                  <a:pt x="394" y="416"/>
                  <a:pt x="364" y="435"/>
                  <a:pt x="346" y="464"/>
                </a:cubicBezTo>
                <a:cubicBezTo>
                  <a:pt x="341" y="467"/>
                  <a:pt x="337" y="471"/>
                  <a:pt x="336" y="474"/>
                </a:cubicBezTo>
                <a:cubicBezTo>
                  <a:pt x="345" y="456"/>
                  <a:pt x="358" y="440"/>
                  <a:pt x="371" y="425"/>
                </a:cubicBezTo>
                <a:cubicBezTo>
                  <a:pt x="372" y="424"/>
                  <a:pt x="373" y="423"/>
                  <a:pt x="374" y="422"/>
                </a:cubicBezTo>
                <a:cubicBezTo>
                  <a:pt x="390" y="406"/>
                  <a:pt x="404" y="389"/>
                  <a:pt x="418" y="372"/>
                </a:cubicBezTo>
                <a:cubicBezTo>
                  <a:pt x="420" y="370"/>
                  <a:pt x="417" y="368"/>
                  <a:pt x="415" y="369"/>
                </a:cubicBezTo>
                <a:cubicBezTo>
                  <a:pt x="401" y="386"/>
                  <a:pt x="385" y="403"/>
                  <a:pt x="371" y="420"/>
                </a:cubicBezTo>
                <a:cubicBezTo>
                  <a:pt x="370" y="421"/>
                  <a:pt x="369" y="422"/>
                  <a:pt x="368" y="423"/>
                </a:cubicBezTo>
                <a:cubicBezTo>
                  <a:pt x="359" y="432"/>
                  <a:pt x="340" y="443"/>
                  <a:pt x="334" y="454"/>
                </a:cubicBezTo>
                <a:cubicBezTo>
                  <a:pt x="336" y="450"/>
                  <a:pt x="338" y="446"/>
                  <a:pt x="341" y="443"/>
                </a:cubicBezTo>
                <a:cubicBezTo>
                  <a:pt x="367" y="418"/>
                  <a:pt x="393" y="392"/>
                  <a:pt x="410" y="360"/>
                </a:cubicBezTo>
                <a:cubicBezTo>
                  <a:pt x="411" y="358"/>
                  <a:pt x="409" y="357"/>
                  <a:pt x="407" y="358"/>
                </a:cubicBezTo>
                <a:cubicBezTo>
                  <a:pt x="392" y="372"/>
                  <a:pt x="381" y="390"/>
                  <a:pt x="367" y="406"/>
                </a:cubicBezTo>
                <a:cubicBezTo>
                  <a:pt x="358" y="417"/>
                  <a:pt x="349" y="427"/>
                  <a:pt x="341" y="438"/>
                </a:cubicBezTo>
                <a:cubicBezTo>
                  <a:pt x="338" y="440"/>
                  <a:pt x="335" y="443"/>
                  <a:pt x="332" y="446"/>
                </a:cubicBezTo>
                <a:cubicBezTo>
                  <a:pt x="314" y="463"/>
                  <a:pt x="339" y="425"/>
                  <a:pt x="342" y="420"/>
                </a:cubicBezTo>
                <a:cubicBezTo>
                  <a:pt x="360" y="395"/>
                  <a:pt x="383" y="375"/>
                  <a:pt x="402" y="352"/>
                </a:cubicBezTo>
                <a:cubicBezTo>
                  <a:pt x="404" y="350"/>
                  <a:pt x="401" y="347"/>
                  <a:pt x="399" y="349"/>
                </a:cubicBezTo>
                <a:cubicBezTo>
                  <a:pt x="373" y="374"/>
                  <a:pt x="353" y="404"/>
                  <a:pt x="324" y="426"/>
                </a:cubicBezTo>
                <a:cubicBezTo>
                  <a:pt x="325" y="425"/>
                  <a:pt x="331" y="410"/>
                  <a:pt x="332" y="407"/>
                </a:cubicBezTo>
                <a:cubicBezTo>
                  <a:pt x="332" y="407"/>
                  <a:pt x="332" y="407"/>
                  <a:pt x="333" y="407"/>
                </a:cubicBezTo>
                <a:cubicBezTo>
                  <a:pt x="338" y="401"/>
                  <a:pt x="343" y="395"/>
                  <a:pt x="348" y="390"/>
                </a:cubicBezTo>
                <a:cubicBezTo>
                  <a:pt x="356" y="380"/>
                  <a:pt x="364" y="371"/>
                  <a:pt x="373" y="361"/>
                </a:cubicBezTo>
                <a:cubicBezTo>
                  <a:pt x="373" y="360"/>
                  <a:pt x="375" y="358"/>
                  <a:pt x="376" y="356"/>
                </a:cubicBezTo>
                <a:cubicBezTo>
                  <a:pt x="381" y="350"/>
                  <a:pt x="386" y="345"/>
                  <a:pt x="391" y="339"/>
                </a:cubicBezTo>
                <a:cubicBezTo>
                  <a:pt x="392" y="337"/>
                  <a:pt x="390" y="334"/>
                  <a:pt x="388" y="336"/>
                </a:cubicBezTo>
                <a:cubicBezTo>
                  <a:pt x="384" y="341"/>
                  <a:pt x="381" y="345"/>
                  <a:pt x="377" y="350"/>
                </a:cubicBezTo>
                <a:cubicBezTo>
                  <a:pt x="361" y="368"/>
                  <a:pt x="343" y="384"/>
                  <a:pt x="330" y="404"/>
                </a:cubicBezTo>
                <a:cubicBezTo>
                  <a:pt x="324" y="410"/>
                  <a:pt x="319" y="416"/>
                  <a:pt x="313" y="422"/>
                </a:cubicBezTo>
                <a:cubicBezTo>
                  <a:pt x="301" y="436"/>
                  <a:pt x="296" y="443"/>
                  <a:pt x="309" y="423"/>
                </a:cubicBezTo>
                <a:cubicBezTo>
                  <a:pt x="332" y="387"/>
                  <a:pt x="363" y="357"/>
                  <a:pt x="386" y="321"/>
                </a:cubicBezTo>
                <a:cubicBezTo>
                  <a:pt x="432" y="288"/>
                  <a:pt x="472" y="248"/>
                  <a:pt x="516" y="212"/>
                </a:cubicBezTo>
                <a:cubicBezTo>
                  <a:pt x="524" y="205"/>
                  <a:pt x="525" y="204"/>
                  <a:pt x="517" y="212"/>
                </a:cubicBezTo>
                <a:cubicBezTo>
                  <a:pt x="512" y="219"/>
                  <a:pt x="506" y="225"/>
                  <a:pt x="500" y="231"/>
                </a:cubicBezTo>
                <a:cubicBezTo>
                  <a:pt x="490" y="242"/>
                  <a:pt x="479" y="252"/>
                  <a:pt x="468" y="262"/>
                </a:cubicBezTo>
                <a:cubicBezTo>
                  <a:pt x="449" y="280"/>
                  <a:pt x="428" y="297"/>
                  <a:pt x="409" y="315"/>
                </a:cubicBezTo>
                <a:cubicBezTo>
                  <a:pt x="404" y="317"/>
                  <a:pt x="402" y="319"/>
                  <a:pt x="403" y="321"/>
                </a:cubicBezTo>
                <a:cubicBezTo>
                  <a:pt x="400" y="323"/>
                  <a:pt x="398" y="325"/>
                  <a:pt x="396" y="327"/>
                </a:cubicBezTo>
                <a:cubicBezTo>
                  <a:pt x="395" y="329"/>
                  <a:pt x="397" y="331"/>
                  <a:pt x="399" y="330"/>
                </a:cubicBezTo>
                <a:cubicBezTo>
                  <a:pt x="404" y="325"/>
                  <a:pt x="409" y="320"/>
                  <a:pt x="414" y="316"/>
                </a:cubicBezTo>
                <a:cubicBezTo>
                  <a:pt x="414" y="316"/>
                  <a:pt x="415" y="316"/>
                  <a:pt x="416" y="315"/>
                </a:cubicBezTo>
                <a:cubicBezTo>
                  <a:pt x="418" y="314"/>
                  <a:pt x="420" y="312"/>
                  <a:pt x="421" y="310"/>
                </a:cubicBezTo>
                <a:cubicBezTo>
                  <a:pt x="421" y="310"/>
                  <a:pt x="421" y="310"/>
                  <a:pt x="421" y="310"/>
                </a:cubicBezTo>
                <a:cubicBezTo>
                  <a:pt x="429" y="304"/>
                  <a:pt x="437" y="297"/>
                  <a:pt x="445" y="292"/>
                </a:cubicBezTo>
                <a:cubicBezTo>
                  <a:pt x="433" y="306"/>
                  <a:pt x="418" y="317"/>
                  <a:pt x="408" y="333"/>
                </a:cubicBezTo>
                <a:cubicBezTo>
                  <a:pt x="407" y="335"/>
                  <a:pt x="409" y="337"/>
                  <a:pt x="411" y="336"/>
                </a:cubicBezTo>
                <a:cubicBezTo>
                  <a:pt x="416" y="332"/>
                  <a:pt x="421" y="328"/>
                  <a:pt x="426" y="324"/>
                </a:cubicBezTo>
                <a:cubicBezTo>
                  <a:pt x="423" y="327"/>
                  <a:pt x="421" y="331"/>
                  <a:pt x="418" y="334"/>
                </a:cubicBezTo>
                <a:cubicBezTo>
                  <a:pt x="417" y="336"/>
                  <a:pt x="419" y="338"/>
                  <a:pt x="421" y="337"/>
                </a:cubicBezTo>
                <a:cubicBezTo>
                  <a:pt x="428" y="333"/>
                  <a:pt x="434" y="329"/>
                  <a:pt x="441" y="324"/>
                </a:cubicBezTo>
                <a:cubicBezTo>
                  <a:pt x="435" y="330"/>
                  <a:pt x="429" y="336"/>
                  <a:pt x="424" y="342"/>
                </a:cubicBezTo>
                <a:cubicBezTo>
                  <a:pt x="423" y="344"/>
                  <a:pt x="425" y="346"/>
                  <a:pt x="426" y="345"/>
                </a:cubicBezTo>
                <a:cubicBezTo>
                  <a:pt x="429" y="345"/>
                  <a:pt x="431" y="343"/>
                  <a:pt x="434" y="342"/>
                </a:cubicBezTo>
                <a:cubicBezTo>
                  <a:pt x="428" y="349"/>
                  <a:pt x="423" y="356"/>
                  <a:pt x="421" y="365"/>
                </a:cubicBezTo>
                <a:cubicBezTo>
                  <a:pt x="420" y="366"/>
                  <a:pt x="422" y="368"/>
                  <a:pt x="423" y="367"/>
                </a:cubicBezTo>
                <a:cubicBezTo>
                  <a:pt x="427" y="365"/>
                  <a:pt x="431" y="363"/>
                  <a:pt x="435" y="360"/>
                </a:cubicBezTo>
                <a:cubicBezTo>
                  <a:pt x="435" y="361"/>
                  <a:pt x="436" y="362"/>
                  <a:pt x="437" y="361"/>
                </a:cubicBezTo>
                <a:cubicBezTo>
                  <a:pt x="443" y="357"/>
                  <a:pt x="449" y="354"/>
                  <a:pt x="455" y="350"/>
                </a:cubicBezTo>
                <a:cubicBezTo>
                  <a:pt x="450" y="354"/>
                  <a:pt x="447" y="359"/>
                  <a:pt x="447" y="364"/>
                </a:cubicBezTo>
                <a:cubicBezTo>
                  <a:pt x="447" y="365"/>
                  <a:pt x="448" y="365"/>
                  <a:pt x="448" y="364"/>
                </a:cubicBezTo>
                <a:cubicBezTo>
                  <a:pt x="449" y="357"/>
                  <a:pt x="459" y="350"/>
                  <a:pt x="463" y="346"/>
                </a:cubicBezTo>
                <a:cubicBezTo>
                  <a:pt x="469" y="340"/>
                  <a:pt x="476" y="335"/>
                  <a:pt x="482" y="329"/>
                </a:cubicBezTo>
                <a:cubicBezTo>
                  <a:pt x="483" y="327"/>
                  <a:pt x="481" y="325"/>
                  <a:pt x="479" y="326"/>
                </a:cubicBezTo>
                <a:cubicBezTo>
                  <a:pt x="472" y="332"/>
                  <a:pt x="465" y="338"/>
                  <a:pt x="458" y="344"/>
                </a:cubicBezTo>
                <a:cubicBezTo>
                  <a:pt x="462" y="339"/>
                  <a:pt x="467" y="335"/>
                  <a:pt x="471" y="330"/>
                </a:cubicBezTo>
                <a:cubicBezTo>
                  <a:pt x="472" y="328"/>
                  <a:pt x="470" y="325"/>
                  <a:pt x="468" y="327"/>
                </a:cubicBezTo>
                <a:cubicBezTo>
                  <a:pt x="455" y="339"/>
                  <a:pt x="442" y="352"/>
                  <a:pt x="426" y="361"/>
                </a:cubicBezTo>
                <a:cubicBezTo>
                  <a:pt x="431" y="349"/>
                  <a:pt x="441" y="340"/>
                  <a:pt x="451" y="333"/>
                </a:cubicBezTo>
                <a:cubicBezTo>
                  <a:pt x="457" y="328"/>
                  <a:pt x="463" y="323"/>
                  <a:pt x="469" y="319"/>
                </a:cubicBezTo>
                <a:cubicBezTo>
                  <a:pt x="471" y="317"/>
                  <a:pt x="469" y="314"/>
                  <a:pt x="467" y="315"/>
                </a:cubicBezTo>
                <a:cubicBezTo>
                  <a:pt x="461" y="320"/>
                  <a:pt x="455" y="324"/>
                  <a:pt x="449" y="329"/>
                </a:cubicBezTo>
                <a:cubicBezTo>
                  <a:pt x="443" y="333"/>
                  <a:pt x="438" y="336"/>
                  <a:pt x="432" y="339"/>
                </a:cubicBezTo>
                <a:cubicBezTo>
                  <a:pt x="444" y="325"/>
                  <a:pt x="459" y="316"/>
                  <a:pt x="472" y="304"/>
                </a:cubicBezTo>
                <a:cubicBezTo>
                  <a:pt x="474" y="302"/>
                  <a:pt x="471" y="299"/>
                  <a:pt x="469" y="301"/>
                </a:cubicBezTo>
                <a:cubicBezTo>
                  <a:pt x="455" y="309"/>
                  <a:pt x="442" y="319"/>
                  <a:pt x="428" y="328"/>
                </a:cubicBezTo>
                <a:cubicBezTo>
                  <a:pt x="438" y="316"/>
                  <a:pt x="450" y="307"/>
                  <a:pt x="459" y="296"/>
                </a:cubicBezTo>
                <a:cubicBezTo>
                  <a:pt x="460" y="295"/>
                  <a:pt x="460" y="294"/>
                  <a:pt x="459" y="293"/>
                </a:cubicBezTo>
                <a:cubicBezTo>
                  <a:pt x="482" y="273"/>
                  <a:pt x="504" y="251"/>
                  <a:pt x="529" y="234"/>
                </a:cubicBezTo>
                <a:cubicBezTo>
                  <a:pt x="506" y="251"/>
                  <a:pt x="481" y="277"/>
                  <a:pt x="463" y="299"/>
                </a:cubicBezTo>
                <a:cubicBezTo>
                  <a:pt x="462" y="300"/>
                  <a:pt x="464" y="302"/>
                  <a:pt x="465" y="302"/>
                </a:cubicBezTo>
                <a:cubicBezTo>
                  <a:pt x="491" y="294"/>
                  <a:pt x="510" y="274"/>
                  <a:pt x="531" y="258"/>
                </a:cubicBezTo>
                <a:cubicBezTo>
                  <a:pt x="547" y="247"/>
                  <a:pt x="515" y="274"/>
                  <a:pt x="511" y="277"/>
                </a:cubicBezTo>
                <a:cubicBezTo>
                  <a:pt x="499" y="288"/>
                  <a:pt x="485" y="297"/>
                  <a:pt x="474" y="309"/>
                </a:cubicBezTo>
                <a:cubicBezTo>
                  <a:pt x="472" y="310"/>
                  <a:pt x="474" y="313"/>
                  <a:pt x="476" y="312"/>
                </a:cubicBezTo>
                <a:cubicBezTo>
                  <a:pt x="486" y="306"/>
                  <a:pt x="495" y="299"/>
                  <a:pt x="505" y="293"/>
                </a:cubicBezTo>
                <a:cubicBezTo>
                  <a:pt x="512" y="288"/>
                  <a:pt x="523" y="283"/>
                  <a:pt x="528" y="277"/>
                </a:cubicBezTo>
                <a:cubicBezTo>
                  <a:pt x="515" y="293"/>
                  <a:pt x="496" y="303"/>
                  <a:pt x="484" y="321"/>
                </a:cubicBezTo>
                <a:cubicBezTo>
                  <a:pt x="483" y="322"/>
                  <a:pt x="484" y="324"/>
                  <a:pt x="486" y="323"/>
                </a:cubicBezTo>
                <a:cubicBezTo>
                  <a:pt x="498" y="319"/>
                  <a:pt x="508" y="312"/>
                  <a:pt x="518" y="304"/>
                </a:cubicBezTo>
                <a:cubicBezTo>
                  <a:pt x="523" y="300"/>
                  <a:pt x="544" y="279"/>
                  <a:pt x="528" y="297"/>
                </a:cubicBezTo>
                <a:cubicBezTo>
                  <a:pt x="521" y="305"/>
                  <a:pt x="512" y="313"/>
                  <a:pt x="503" y="320"/>
                </a:cubicBezTo>
                <a:cubicBezTo>
                  <a:pt x="501" y="322"/>
                  <a:pt x="504" y="325"/>
                  <a:pt x="506" y="323"/>
                </a:cubicBezTo>
                <a:cubicBezTo>
                  <a:pt x="512" y="318"/>
                  <a:pt x="518" y="313"/>
                  <a:pt x="524" y="309"/>
                </a:cubicBezTo>
                <a:cubicBezTo>
                  <a:pt x="532" y="303"/>
                  <a:pt x="533" y="303"/>
                  <a:pt x="527" y="309"/>
                </a:cubicBezTo>
                <a:cubicBezTo>
                  <a:pt x="522" y="314"/>
                  <a:pt x="517" y="319"/>
                  <a:pt x="513" y="325"/>
                </a:cubicBezTo>
                <a:cubicBezTo>
                  <a:pt x="512" y="327"/>
                  <a:pt x="514" y="329"/>
                  <a:pt x="516" y="328"/>
                </a:cubicBezTo>
                <a:cubicBezTo>
                  <a:pt x="517" y="328"/>
                  <a:pt x="518" y="327"/>
                  <a:pt x="519" y="326"/>
                </a:cubicBezTo>
                <a:cubicBezTo>
                  <a:pt x="516" y="331"/>
                  <a:pt x="512" y="336"/>
                  <a:pt x="510" y="341"/>
                </a:cubicBezTo>
                <a:cubicBezTo>
                  <a:pt x="509" y="343"/>
                  <a:pt x="510" y="345"/>
                  <a:pt x="512" y="344"/>
                </a:cubicBezTo>
                <a:cubicBezTo>
                  <a:pt x="523" y="342"/>
                  <a:pt x="515" y="349"/>
                  <a:pt x="512" y="356"/>
                </a:cubicBezTo>
                <a:cubicBezTo>
                  <a:pt x="511" y="358"/>
                  <a:pt x="513" y="360"/>
                  <a:pt x="515" y="359"/>
                </a:cubicBezTo>
                <a:cubicBezTo>
                  <a:pt x="518" y="357"/>
                  <a:pt x="522" y="355"/>
                  <a:pt x="525" y="353"/>
                </a:cubicBezTo>
                <a:cubicBezTo>
                  <a:pt x="527" y="352"/>
                  <a:pt x="526" y="349"/>
                  <a:pt x="523" y="349"/>
                </a:cubicBezTo>
                <a:cubicBezTo>
                  <a:pt x="520" y="351"/>
                  <a:pt x="520" y="351"/>
                  <a:pt x="520" y="351"/>
                </a:cubicBezTo>
                <a:cubicBezTo>
                  <a:pt x="522" y="346"/>
                  <a:pt x="524" y="340"/>
                  <a:pt x="525" y="340"/>
                </a:cubicBezTo>
                <a:cubicBezTo>
                  <a:pt x="525" y="338"/>
                  <a:pt x="524" y="336"/>
                  <a:pt x="522" y="337"/>
                </a:cubicBezTo>
                <a:cubicBezTo>
                  <a:pt x="506" y="343"/>
                  <a:pt x="529" y="322"/>
                  <a:pt x="533" y="317"/>
                </a:cubicBezTo>
                <a:cubicBezTo>
                  <a:pt x="535" y="316"/>
                  <a:pt x="533" y="313"/>
                  <a:pt x="531" y="315"/>
                </a:cubicBezTo>
                <a:cubicBezTo>
                  <a:pt x="508" y="333"/>
                  <a:pt x="533" y="307"/>
                  <a:pt x="538" y="300"/>
                </a:cubicBezTo>
                <a:cubicBezTo>
                  <a:pt x="539" y="298"/>
                  <a:pt x="537" y="296"/>
                  <a:pt x="536" y="297"/>
                </a:cubicBezTo>
                <a:cubicBezTo>
                  <a:pt x="533" y="298"/>
                  <a:pt x="531" y="300"/>
                  <a:pt x="529" y="301"/>
                </a:cubicBezTo>
                <a:cubicBezTo>
                  <a:pt x="533" y="296"/>
                  <a:pt x="538" y="292"/>
                  <a:pt x="542" y="286"/>
                </a:cubicBezTo>
                <a:cubicBezTo>
                  <a:pt x="542" y="286"/>
                  <a:pt x="542" y="286"/>
                  <a:pt x="542" y="286"/>
                </a:cubicBezTo>
                <a:cubicBezTo>
                  <a:pt x="540" y="332"/>
                  <a:pt x="527" y="378"/>
                  <a:pt x="505" y="418"/>
                </a:cubicBezTo>
                <a:close/>
                <a:moveTo>
                  <a:pt x="380" y="469"/>
                </a:moveTo>
                <a:cubicBezTo>
                  <a:pt x="391" y="458"/>
                  <a:pt x="403" y="447"/>
                  <a:pt x="414" y="436"/>
                </a:cubicBezTo>
                <a:cubicBezTo>
                  <a:pt x="405" y="447"/>
                  <a:pt x="395" y="457"/>
                  <a:pt x="384" y="466"/>
                </a:cubicBezTo>
                <a:cubicBezTo>
                  <a:pt x="383" y="467"/>
                  <a:pt x="382" y="468"/>
                  <a:pt x="380" y="469"/>
                </a:cubicBezTo>
                <a:close/>
                <a:moveTo>
                  <a:pt x="354" y="457"/>
                </a:moveTo>
                <a:cubicBezTo>
                  <a:pt x="355" y="456"/>
                  <a:pt x="355" y="456"/>
                  <a:pt x="356" y="455"/>
                </a:cubicBezTo>
                <a:cubicBezTo>
                  <a:pt x="363" y="445"/>
                  <a:pt x="373" y="437"/>
                  <a:pt x="382" y="429"/>
                </a:cubicBezTo>
                <a:cubicBezTo>
                  <a:pt x="386" y="425"/>
                  <a:pt x="391" y="421"/>
                  <a:pt x="396" y="416"/>
                </a:cubicBezTo>
                <a:cubicBezTo>
                  <a:pt x="386" y="426"/>
                  <a:pt x="377" y="436"/>
                  <a:pt x="368" y="446"/>
                </a:cubicBezTo>
                <a:cubicBezTo>
                  <a:pt x="365" y="449"/>
                  <a:pt x="360" y="453"/>
                  <a:pt x="354" y="457"/>
                </a:cubicBezTo>
                <a:close/>
                <a:moveTo>
                  <a:pt x="360" y="419"/>
                </a:moveTo>
                <a:cubicBezTo>
                  <a:pt x="368" y="409"/>
                  <a:pt x="377" y="400"/>
                  <a:pt x="385" y="390"/>
                </a:cubicBezTo>
                <a:cubicBezTo>
                  <a:pt x="388" y="385"/>
                  <a:pt x="411" y="353"/>
                  <a:pt x="399" y="371"/>
                </a:cubicBezTo>
                <a:cubicBezTo>
                  <a:pt x="389" y="388"/>
                  <a:pt x="376" y="402"/>
                  <a:pt x="362" y="416"/>
                </a:cubicBezTo>
                <a:cubicBezTo>
                  <a:pt x="362" y="417"/>
                  <a:pt x="361" y="418"/>
                  <a:pt x="360" y="419"/>
                </a:cubicBezTo>
                <a:close/>
                <a:moveTo>
                  <a:pt x="542" y="285"/>
                </a:moveTo>
                <a:cubicBezTo>
                  <a:pt x="542" y="284"/>
                  <a:pt x="540" y="283"/>
                  <a:pt x="539" y="284"/>
                </a:cubicBezTo>
                <a:cubicBezTo>
                  <a:pt x="524" y="293"/>
                  <a:pt x="512" y="305"/>
                  <a:pt x="497" y="314"/>
                </a:cubicBezTo>
                <a:cubicBezTo>
                  <a:pt x="494" y="311"/>
                  <a:pt x="496" y="308"/>
                  <a:pt x="501" y="306"/>
                </a:cubicBezTo>
                <a:cubicBezTo>
                  <a:pt x="505" y="302"/>
                  <a:pt x="509" y="299"/>
                  <a:pt x="513" y="296"/>
                </a:cubicBezTo>
                <a:cubicBezTo>
                  <a:pt x="521" y="289"/>
                  <a:pt x="529" y="282"/>
                  <a:pt x="536" y="274"/>
                </a:cubicBezTo>
                <a:cubicBezTo>
                  <a:pt x="537" y="272"/>
                  <a:pt x="535" y="270"/>
                  <a:pt x="533" y="271"/>
                </a:cubicBezTo>
                <a:cubicBezTo>
                  <a:pt x="523" y="277"/>
                  <a:pt x="513" y="283"/>
                  <a:pt x="503" y="290"/>
                </a:cubicBezTo>
                <a:cubicBezTo>
                  <a:pt x="499" y="292"/>
                  <a:pt x="471" y="315"/>
                  <a:pt x="488" y="300"/>
                </a:cubicBezTo>
                <a:cubicBezTo>
                  <a:pt x="506" y="284"/>
                  <a:pt x="526" y="271"/>
                  <a:pt x="542" y="253"/>
                </a:cubicBezTo>
                <a:cubicBezTo>
                  <a:pt x="542" y="264"/>
                  <a:pt x="542" y="274"/>
                  <a:pt x="542" y="285"/>
                </a:cubicBezTo>
                <a:close/>
              </a:path>
            </a:pathLst>
          </a:custGeom>
          <a:solidFill>
            <a:schemeClr val="bg1">
              <a:alpha val="75000"/>
            </a:schemeClr>
          </a:solidFill>
          <a:ln>
            <a:noFill/>
          </a:ln>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247" name="Freeform 75"/>
          <p:cNvSpPr>
            <a:spLocks noEditPoints="1"/>
          </p:cNvSpPr>
          <p:nvPr/>
        </p:nvSpPr>
        <p:spPr bwMode="auto">
          <a:xfrm>
            <a:off x="4372411" y="4176687"/>
            <a:ext cx="1539875" cy="1528763"/>
          </a:xfrm>
          <a:custGeom>
            <a:avLst/>
            <a:gdLst>
              <a:gd name="T0" fmla="*/ 450 w 555"/>
              <a:gd name="T1" fmla="*/ 186 h 551"/>
              <a:gd name="T2" fmla="*/ 395 w 555"/>
              <a:gd name="T3" fmla="*/ 249 h 551"/>
              <a:gd name="T4" fmla="*/ 351 w 555"/>
              <a:gd name="T5" fmla="*/ 279 h 551"/>
              <a:gd name="T6" fmla="*/ 280 w 555"/>
              <a:gd name="T7" fmla="*/ 413 h 551"/>
              <a:gd name="T8" fmla="*/ 268 w 555"/>
              <a:gd name="T9" fmla="*/ 391 h 551"/>
              <a:gd name="T10" fmla="*/ 225 w 555"/>
              <a:gd name="T11" fmla="*/ 419 h 551"/>
              <a:gd name="T12" fmla="*/ 271 w 555"/>
              <a:gd name="T13" fmla="*/ 315 h 551"/>
              <a:gd name="T14" fmla="*/ 216 w 555"/>
              <a:gd name="T15" fmla="*/ 346 h 551"/>
              <a:gd name="T16" fmla="*/ 258 w 555"/>
              <a:gd name="T17" fmla="*/ 276 h 551"/>
              <a:gd name="T18" fmla="*/ 290 w 555"/>
              <a:gd name="T19" fmla="*/ 269 h 551"/>
              <a:gd name="T20" fmla="*/ 333 w 555"/>
              <a:gd name="T21" fmla="*/ 289 h 551"/>
              <a:gd name="T22" fmla="*/ 435 w 555"/>
              <a:gd name="T23" fmla="*/ 172 h 551"/>
              <a:gd name="T24" fmla="*/ 45 w 555"/>
              <a:gd name="T25" fmla="*/ 152 h 551"/>
              <a:gd name="T26" fmla="*/ 307 w 555"/>
              <a:gd name="T27" fmla="*/ 119 h 551"/>
              <a:gd name="T28" fmla="*/ 252 w 555"/>
              <a:gd name="T29" fmla="*/ 185 h 551"/>
              <a:gd name="T30" fmla="*/ 270 w 555"/>
              <a:gd name="T31" fmla="*/ 196 h 551"/>
              <a:gd name="T32" fmla="*/ 308 w 555"/>
              <a:gd name="T33" fmla="*/ 161 h 551"/>
              <a:gd name="T34" fmla="*/ 283 w 555"/>
              <a:gd name="T35" fmla="*/ 211 h 551"/>
              <a:gd name="T36" fmla="*/ 229 w 555"/>
              <a:gd name="T37" fmla="*/ 237 h 551"/>
              <a:gd name="T38" fmla="*/ 233 w 555"/>
              <a:gd name="T39" fmla="*/ 265 h 551"/>
              <a:gd name="T40" fmla="*/ 212 w 555"/>
              <a:gd name="T41" fmla="*/ 310 h 551"/>
              <a:gd name="T42" fmla="*/ 198 w 555"/>
              <a:gd name="T43" fmla="*/ 377 h 551"/>
              <a:gd name="T44" fmla="*/ 235 w 555"/>
              <a:gd name="T45" fmla="*/ 418 h 551"/>
              <a:gd name="T46" fmla="*/ 381 w 555"/>
              <a:gd name="T47" fmla="*/ 323 h 551"/>
              <a:gd name="T48" fmla="*/ 338 w 555"/>
              <a:gd name="T49" fmla="*/ 477 h 551"/>
              <a:gd name="T50" fmla="*/ 277 w 555"/>
              <a:gd name="T51" fmla="*/ 541 h 551"/>
              <a:gd name="T52" fmla="*/ 125 w 555"/>
              <a:gd name="T53" fmla="*/ 476 h 551"/>
              <a:gd name="T54" fmla="*/ 58 w 555"/>
              <a:gd name="T55" fmla="*/ 423 h 551"/>
              <a:gd name="T56" fmla="*/ 55 w 555"/>
              <a:gd name="T57" fmla="*/ 281 h 551"/>
              <a:gd name="T58" fmla="*/ 48 w 555"/>
              <a:gd name="T59" fmla="*/ 186 h 551"/>
              <a:gd name="T60" fmla="*/ 512 w 555"/>
              <a:gd name="T61" fmla="*/ 139 h 551"/>
              <a:gd name="T62" fmla="*/ 253 w 555"/>
              <a:gd name="T63" fmla="*/ 158 h 551"/>
              <a:gd name="T64" fmla="*/ 316 w 555"/>
              <a:gd name="T65" fmla="*/ 199 h 551"/>
              <a:gd name="T66" fmla="*/ 445 w 555"/>
              <a:gd name="T67" fmla="*/ 89 h 551"/>
              <a:gd name="T68" fmla="*/ 315 w 555"/>
              <a:gd name="T69" fmla="*/ 251 h 551"/>
              <a:gd name="T70" fmla="*/ 350 w 555"/>
              <a:gd name="T71" fmla="*/ 216 h 551"/>
              <a:gd name="T72" fmla="*/ 334 w 555"/>
              <a:gd name="T73" fmla="*/ 241 h 551"/>
              <a:gd name="T74" fmla="*/ 331 w 555"/>
              <a:gd name="T75" fmla="*/ 268 h 551"/>
              <a:gd name="T76" fmla="*/ 443 w 555"/>
              <a:gd name="T77" fmla="*/ 62 h 551"/>
              <a:gd name="T78" fmla="*/ 424 w 555"/>
              <a:gd name="T79" fmla="*/ 83 h 551"/>
              <a:gd name="T80" fmla="*/ 333 w 555"/>
              <a:gd name="T81" fmla="*/ 181 h 551"/>
              <a:gd name="T82" fmla="*/ 232 w 555"/>
              <a:gd name="T83" fmla="*/ 272 h 551"/>
              <a:gd name="T84" fmla="*/ 287 w 555"/>
              <a:gd name="T85" fmla="*/ 382 h 551"/>
              <a:gd name="T86" fmla="*/ 23 w 555"/>
              <a:gd name="T87" fmla="*/ 223 h 551"/>
              <a:gd name="T88" fmla="*/ 45 w 555"/>
              <a:gd name="T89" fmla="*/ 262 h 551"/>
              <a:gd name="T90" fmla="*/ 20 w 555"/>
              <a:gd name="T91" fmla="*/ 340 h 551"/>
              <a:gd name="T92" fmla="*/ 90 w 555"/>
              <a:gd name="T93" fmla="*/ 474 h 551"/>
              <a:gd name="T94" fmla="*/ 92 w 555"/>
              <a:gd name="T95" fmla="*/ 476 h 551"/>
              <a:gd name="T96" fmla="*/ 541 w 555"/>
              <a:gd name="T97" fmla="*/ 248 h 551"/>
              <a:gd name="T98" fmla="*/ 390 w 555"/>
              <a:gd name="T99" fmla="*/ 316 h 551"/>
              <a:gd name="T100" fmla="*/ 395 w 555"/>
              <a:gd name="T101" fmla="*/ 302 h 551"/>
              <a:gd name="T102" fmla="*/ 390 w 555"/>
              <a:gd name="T103" fmla="*/ 306 h 551"/>
              <a:gd name="T104" fmla="*/ 400 w 555"/>
              <a:gd name="T105" fmla="*/ 474 h 551"/>
              <a:gd name="T106" fmla="*/ 372 w 555"/>
              <a:gd name="T107" fmla="*/ 487 h 551"/>
              <a:gd name="T108" fmla="*/ 443 w 555"/>
              <a:gd name="T109" fmla="*/ 376 h 551"/>
              <a:gd name="T110" fmla="*/ 415 w 555"/>
              <a:gd name="T111" fmla="*/ 369 h 551"/>
              <a:gd name="T112" fmla="*/ 373 w 555"/>
              <a:gd name="T113" fmla="*/ 361 h 551"/>
              <a:gd name="T114" fmla="*/ 414 w 555"/>
              <a:gd name="T115" fmla="*/ 316 h 551"/>
              <a:gd name="T116" fmla="*/ 437 w 555"/>
              <a:gd name="T117" fmla="*/ 361 h 551"/>
              <a:gd name="T118" fmla="*/ 469 w 555"/>
              <a:gd name="T119" fmla="*/ 301 h 551"/>
              <a:gd name="T120" fmla="*/ 503 w 555"/>
              <a:gd name="T121" fmla="*/ 320 h 551"/>
              <a:gd name="T122" fmla="*/ 531 w 555"/>
              <a:gd name="T123" fmla="*/ 315 h 551"/>
              <a:gd name="T124" fmla="*/ 360 w 555"/>
              <a:gd name="T125" fmla="*/ 419 h 5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55" h="551">
                <a:moveTo>
                  <a:pt x="512" y="139"/>
                </a:moveTo>
                <a:cubicBezTo>
                  <a:pt x="511" y="137"/>
                  <a:pt x="508" y="140"/>
                  <a:pt x="509" y="142"/>
                </a:cubicBezTo>
                <a:cubicBezTo>
                  <a:pt x="514" y="151"/>
                  <a:pt x="519" y="160"/>
                  <a:pt x="523" y="169"/>
                </a:cubicBezTo>
                <a:cubicBezTo>
                  <a:pt x="522" y="170"/>
                  <a:pt x="522" y="170"/>
                  <a:pt x="522" y="170"/>
                </a:cubicBezTo>
                <a:cubicBezTo>
                  <a:pt x="497" y="194"/>
                  <a:pt x="472" y="216"/>
                  <a:pt x="446" y="238"/>
                </a:cubicBezTo>
                <a:cubicBezTo>
                  <a:pt x="434" y="248"/>
                  <a:pt x="422" y="258"/>
                  <a:pt x="410" y="268"/>
                </a:cubicBezTo>
                <a:cubicBezTo>
                  <a:pt x="402" y="274"/>
                  <a:pt x="367" y="310"/>
                  <a:pt x="392" y="279"/>
                </a:cubicBezTo>
                <a:cubicBezTo>
                  <a:pt x="411" y="254"/>
                  <a:pt x="436" y="234"/>
                  <a:pt x="460" y="213"/>
                </a:cubicBezTo>
                <a:cubicBezTo>
                  <a:pt x="467" y="206"/>
                  <a:pt x="475" y="200"/>
                  <a:pt x="482" y="192"/>
                </a:cubicBezTo>
                <a:cubicBezTo>
                  <a:pt x="491" y="185"/>
                  <a:pt x="500" y="176"/>
                  <a:pt x="508" y="167"/>
                </a:cubicBezTo>
                <a:cubicBezTo>
                  <a:pt x="509" y="167"/>
                  <a:pt x="510" y="166"/>
                  <a:pt x="510" y="165"/>
                </a:cubicBezTo>
                <a:cubicBezTo>
                  <a:pt x="511" y="163"/>
                  <a:pt x="513" y="161"/>
                  <a:pt x="514" y="159"/>
                </a:cubicBezTo>
                <a:cubicBezTo>
                  <a:pt x="515" y="158"/>
                  <a:pt x="513" y="156"/>
                  <a:pt x="512" y="157"/>
                </a:cubicBezTo>
                <a:cubicBezTo>
                  <a:pt x="474" y="184"/>
                  <a:pt x="440" y="215"/>
                  <a:pt x="405" y="245"/>
                </a:cubicBezTo>
                <a:cubicBezTo>
                  <a:pt x="441" y="214"/>
                  <a:pt x="473" y="179"/>
                  <a:pt x="509" y="148"/>
                </a:cubicBezTo>
                <a:cubicBezTo>
                  <a:pt x="510" y="147"/>
                  <a:pt x="509" y="145"/>
                  <a:pt x="507" y="146"/>
                </a:cubicBezTo>
                <a:cubicBezTo>
                  <a:pt x="487" y="158"/>
                  <a:pt x="468" y="172"/>
                  <a:pt x="450" y="186"/>
                </a:cubicBezTo>
                <a:cubicBezTo>
                  <a:pt x="466" y="171"/>
                  <a:pt x="480" y="155"/>
                  <a:pt x="494" y="138"/>
                </a:cubicBezTo>
                <a:cubicBezTo>
                  <a:pt x="495" y="136"/>
                  <a:pt x="494" y="135"/>
                  <a:pt x="492" y="136"/>
                </a:cubicBezTo>
                <a:cubicBezTo>
                  <a:pt x="453" y="170"/>
                  <a:pt x="405" y="196"/>
                  <a:pt x="377" y="241"/>
                </a:cubicBezTo>
                <a:cubicBezTo>
                  <a:pt x="377" y="242"/>
                  <a:pt x="378" y="243"/>
                  <a:pt x="379" y="242"/>
                </a:cubicBezTo>
                <a:cubicBezTo>
                  <a:pt x="403" y="203"/>
                  <a:pt x="441" y="180"/>
                  <a:pt x="476" y="152"/>
                </a:cubicBezTo>
                <a:cubicBezTo>
                  <a:pt x="480" y="149"/>
                  <a:pt x="485" y="144"/>
                  <a:pt x="486" y="143"/>
                </a:cubicBezTo>
                <a:cubicBezTo>
                  <a:pt x="486" y="144"/>
                  <a:pt x="484" y="146"/>
                  <a:pt x="480" y="150"/>
                </a:cubicBezTo>
                <a:cubicBezTo>
                  <a:pt x="471" y="160"/>
                  <a:pt x="463" y="170"/>
                  <a:pt x="454" y="179"/>
                </a:cubicBezTo>
                <a:cubicBezTo>
                  <a:pt x="443" y="190"/>
                  <a:pt x="432" y="200"/>
                  <a:pt x="421" y="211"/>
                </a:cubicBezTo>
                <a:cubicBezTo>
                  <a:pt x="408" y="222"/>
                  <a:pt x="395" y="234"/>
                  <a:pt x="383" y="246"/>
                </a:cubicBezTo>
                <a:cubicBezTo>
                  <a:pt x="381" y="248"/>
                  <a:pt x="383" y="250"/>
                  <a:pt x="385" y="249"/>
                </a:cubicBezTo>
                <a:cubicBezTo>
                  <a:pt x="396" y="238"/>
                  <a:pt x="408" y="228"/>
                  <a:pt x="419" y="217"/>
                </a:cubicBezTo>
                <a:cubicBezTo>
                  <a:pt x="423" y="214"/>
                  <a:pt x="427" y="210"/>
                  <a:pt x="431" y="207"/>
                </a:cubicBezTo>
                <a:cubicBezTo>
                  <a:pt x="451" y="189"/>
                  <a:pt x="472" y="173"/>
                  <a:pt x="494" y="158"/>
                </a:cubicBezTo>
                <a:cubicBezTo>
                  <a:pt x="513" y="145"/>
                  <a:pt x="489" y="161"/>
                  <a:pt x="486" y="165"/>
                </a:cubicBezTo>
                <a:cubicBezTo>
                  <a:pt x="476" y="173"/>
                  <a:pt x="467" y="182"/>
                  <a:pt x="458" y="191"/>
                </a:cubicBezTo>
                <a:cubicBezTo>
                  <a:pt x="437" y="211"/>
                  <a:pt x="417" y="230"/>
                  <a:pt x="395" y="249"/>
                </a:cubicBezTo>
                <a:cubicBezTo>
                  <a:pt x="394" y="250"/>
                  <a:pt x="396" y="252"/>
                  <a:pt x="397" y="251"/>
                </a:cubicBezTo>
                <a:cubicBezTo>
                  <a:pt x="418" y="235"/>
                  <a:pt x="438" y="218"/>
                  <a:pt x="459" y="202"/>
                </a:cubicBezTo>
                <a:cubicBezTo>
                  <a:pt x="468" y="195"/>
                  <a:pt x="476" y="188"/>
                  <a:pt x="485" y="181"/>
                </a:cubicBezTo>
                <a:cubicBezTo>
                  <a:pt x="481" y="186"/>
                  <a:pt x="477" y="190"/>
                  <a:pt x="473" y="195"/>
                </a:cubicBezTo>
                <a:cubicBezTo>
                  <a:pt x="452" y="212"/>
                  <a:pt x="432" y="231"/>
                  <a:pt x="412" y="249"/>
                </a:cubicBezTo>
                <a:cubicBezTo>
                  <a:pt x="401" y="260"/>
                  <a:pt x="390" y="270"/>
                  <a:pt x="378" y="279"/>
                </a:cubicBezTo>
                <a:cubicBezTo>
                  <a:pt x="359" y="295"/>
                  <a:pt x="388" y="268"/>
                  <a:pt x="392" y="265"/>
                </a:cubicBezTo>
                <a:cubicBezTo>
                  <a:pt x="393" y="263"/>
                  <a:pt x="391" y="261"/>
                  <a:pt x="390" y="262"/>
                </a:cubicBezTo>
                <a:cubicBezTo>
                  <a:pt x="383" y="266"/>
                  <a:pt x="377" y="270"/>
                  <a:pt x="371" y="275"/>
                </a:cubicBezTo>
                <a:cubicBezTo>
                  <a:pt x="358" y="285"/>
                  <a:pt x="380" y="263"/>
                  <a:pt x="383" y="260"/>
                </a:cubicBezTo>
                <a:cubicBezTo>
                  <a:pt x="384" y="259"/>
                  <a:pt x="382" y="256"/>
                  <a:pt x="381" y="258"/>
                </a:cubicBezTo>
                <a:cubicBezTo>
                  <a:pt x="372" y="264"/>
                  <a:pt x="346" y="289"/>
                  <a:pt x="367" y="262"/>
                </a:cubicBezTo>
                <a:cubicBezTo>
                  <a:pt x="368" y="261"/>
                  <a:pt x="366" y="259"/>
                  <a:pt x="364" y="260"/>
                </a:cubicBezTo>
                <a:cubicBezTo>
                  <a:pt x="359" y="265"/>
                  <a:pt x="355" y="269"/>
                  <a:pt x="351" y="274"/>
                </a:cubicBezTo>
                <a:cubicBezTo>
                  <a:pt x="349" y="275"/>
                  <a:pt x="352" y="278"/>
                  <a:pt x="353" y="276"/>
                </a:cubicBezTo>
                <a:cubicBezTo>
                  <a:pt x="353" y="275"/>
                  <a:pt x="354" y="275"/>
                  <a:pt x="354" y="274"/>
                </a:cubicBezTo>
                <a:cubicBezTo>
                  <a:pt x="353" y="276"/>
                  <a:pt x="352" y="277"/>
                  <a:pt x="351" y="279"/>
                </a:cubicBezTo>
                <a:cubicBezTo>
                  <a:pt x="351" y="280"/>
                  <a:pt x="352" y="282"/>
                  <a:pt x="354" y="281"/>
                </a:cubicBezTo>
                <a:cubicBezTo>
                  <a:pt x="360" y="277"/>
                  <a:pt x="363" y="275"/>
                  <a:pt x="369" y="270"/>
                </a:cubicBezTo>
                <a:cubicBezTo>
                  <a:pt x="386" y="257"/>
                  <a:pt x="362" y="279"/>
                  <a:pt x="359" y="284"/>
                </a:cubicBezTo>
                <a:cubicBezTo>
                  <a:pt x="358" y="285"/>
                  <a:pt x="359" y="288"/>
                  <a:pt x="361" y="287"/>
                </a:cubicBezTo>
                <a:cubicBezTo>
                  <a:pt x="369" y="281"/>
                  <a:pt x="376" y="274"/>
                  <a:pt x="385" y="269"/>
                </a:cubicBezTo>
                <a:cubicBezTo>
                  <a:pt x="377" y="274"/>
                  <a:pt x="370" y="283"/>
                  <a:pt x="364" y="291"/>
                </a:cubicBezTo>
                <a:cubicBezTo>
                  <a:pt x="363" y="293"/>
                  <a:pt x="365" y="295"/>
                  <a:pt x="367" y="293"/>
                </a:cubicBezTo>
                <a:cubicBezTo>
                  <a:pt x="379" y="283"/>
                  <a:pt x="391" y="273"/>
                  <a:pt x="403" y="262"/>
                </a:cubicBezTo>
                <a:cubicBezTo>
                  <a:pt x="392" y="273"/>
                  <a:pt x="383" y="284"/>
                  <a:pt x="374" y="297"/>
                </a:cubicBezTo>
                <a:cubicBezTo>
                  <a:pt x="373" y="299"/>
                  <a:pt x="375" y="300"/>
                  <a:pt x="377" y="299"/>
                </a:cubicBezTo>
                <a:cubicBezTo>
                  <a:pt x="401" y="279"/>
                  <a:pt x="425" y="260"/>
                  <a:pt x="449" y="239"/>
                </a:cubicBezTo>
                <a:cubicBezTo>
                  <a:pt x="439" y="249"/>
                  <a:pt x="429" y="259"/>
                  <a:pt x="418" y="268"/>
                </a:cubicBezTo>
                <a:cubicBezTo>
                  <a:pt x="402" y="281"/>
                  <a:pt x="383" y="295"/>
                  <a:pt x="371" y="312"/>
                </a:cubicBezTo>
                <a:cubicBezTo>
                  <a:pt x="370" y="311"/>
                  <a:pt x="368" y="310"/>
                  <a:pt x="367" y="312"/>
                </a:cubicBezTo>
                <a:cubicBezTo>
                  <a:pt x="344" y="344"/>
                  <a:pt x="316" y="373"/>
                  <a:pt x="294" y="406"/>
                </a:cubicBezTo>
                <a:cubicBezTo>
                  <a:pt x="288" y="412"/>
                  <a:pt x="282" y="419"/>
                  <a:pt x="276" y="425"/>
                </a:cubicBezTo>
                <a:cubicBezTo>
                  <a:pt x="261" y="441"/>
                  <a:pt x="277" y="417"/>
                  <a:pt x="280" y="413"/>
                </a:cubicBezTo>
                <a:cubicBezTo>
                  <a:pt x="288" y="399"/>
                  <a:pt x="298" y="387"/>
                  <a:pt x="309" y="375"/>
                </a:cubicBezTo>
                <a:cubicBezTo>
                  <a:pt x="322" y="359"/>
                  <a:pt x="337" y="344"/>
                  <a:pt x="350" y="327"/>
                </a:cubicBezTo>
                <a:cubicBezTo>
                  <a:pt x="351" y="326"/>
                  <a:pt x="348" y="324"/>
                  <a:pt x="347" y="325"/>
                </a:cubicBezTo>
                <a:cubicBezTo>
                  <a:pt x="311" y="361"/>
                  <a:pt x="284" y="403"/>
                  <a:pt x="248" y="439"/>
                </a:cubicBezTo>
                <a:cubicBezTo>
                  <a:pt x="252" y="435"/>
                  <a:pt x="255" y="428"/>
                  <a:pt x="258" y="422"/>
                </a:cubicBezTo>
                <a:cubicBezTo>
                  <a:pt x="269" y="410"/>
                  <a:pt x="280" y="397"/>
                  <a:pt x="291" y="383"/>
                </a:cubicBezTo>
                <a:cubicBezTo>
                  <a:pt x="297" y="376"/>
                  <a:pt x="302" y="369"/>
                  <a:pt x="307" y="362"/>
                </a:cubicBezTo>
                <a:cubicBezTo>
                  <a:pt x="313" y="355"/>
                  <a:pt x="318" y="348"/>
                  <a:pt x="323" y="342"/>
                </a:cubicBezTo>
                <a:cubicBezTo>
                  <a:pt x="324" y="341"/>
                  <a:pt x="324" y="340"/>
                  <a:pt x="325" y="339"/>
                </a:cubicBezTo>
                <a:cubicBezTo>
                  <a:pt x="328" y="336"/>
                  <a:pt x="331" y="332"/>
                  <a:pt x="334" y="329"/>
                </a:cubicBezTo>
                <a:cubicBezTo>
                  <a:pt x="335" y="327"/>
                  <a:pt x="333" y="324"/>
                  <a:pt x="331" y="326"/>
                </a:cubicBezTo>
                <a:cubicBezTo>
                  <a:pt x="329" y="329"/>
                  <a:pt x="326" y="333"/>
                  <a:pt x="323" y="336"/>
                </a:cubicBezTo>
                <a:cubicBezTo>
                  <a:pt x="323" y="337"/>
                  <a:pt x="322" y="337"/>
                  <a:pt x="322" y="338"/>
                </a:cubicBezTo>
                <a:cubicBezTo>
                  <a:pt x="299" y="366"/>
                  <a:pt x="271" y="391"/>
                  <a:pt x="253" y="422"/>
                </a:cubicBezTo>
                <a:cubicBezTo>
                  <a:pt x="250" y="426"/>
                  <a:pt x="246" y="429"/>
                  <a:pt x="243" y="432"/>
                </a:cubicBezTo>
                <a:cubicBezTo>
                  <a:pt x="240" y="435"/>
                  <a:pt x="242" y="429"/>
                  <a:pt x="245" y="423"/>
                </a:cubicBezTo>
                <a:cubicBezTo>
                  <a:pt x="253" y="413"/>
                  <a:pt x="261" y="402"/>
                  <a:pt x="268" y="391"/>
                </a:cubicBezTo>
                <a:cubicBezTo>
                  <a:pt x="283" y="371"/>
                  <a:pt x="300" y="353"/>
                  <a:pt x="315" y="333"/>
                </a:cubicBezTo>
                <a:cubicBezTo>
                  <a:pt x="315" y="333"/>
                  <a:pt x="315" y="333"/>
                  <a:pt x="315" y="333"/>
                </a:cubicBezTo>
                <a:cubicBezTo>
                  <a:pt x="315" y="333"/>
                  <a:pt x="315" y="333"/>
                  <a:pt x="315" y="333"/>
                </a:cubicBezTo>
                <a:cubicBezTo>
                  <a:pt x="316" y="331"/>
                  <a:pt x="318" y="329"/>
                  <a:pt x="319" y="327"/>
                </a:cubicBezTo>
                <a:cubicBezTo>
                  <a:pt x="320" y="325"/>
                  <a:pt x="317" y="324"/>
                  <a:pt x="316" y="325"/>
                </a:cubicBezTo>
                <a:cubicBezTo>
                  <a:pt x="294" y="356"/>
                  <a:pt x="261" y="382"/>
                  <a:pt x="244" y="416"/>
                </a:cubicBezTo>
                <a:cubicBezTo>
                  <a:pt x="239" y="422"/>
                  <a:pt x="234" y="427"/>
                  <a:pt x="233" y="431"/>
                </a:cubicBezTo>
                <a:cubicBezTo>
                  <a:pt x="235" y="424"/>
                  <a:pt x="238" y="416"/>
                  <a:pt x="241" y="409"/>
                </a:cubicBezTo>
                <a:cubicBezTo>
                  <a:pt x="248" y="401"/>
                  <a:pt x="254" y="392"/>
                  <a:pt x="260" y="383"/>
                </a:cubicBezTo>
                <a:cubicBezTo>
                  <a:pt x="264" y="378"/>
                  <a:pt x="268" y="373"/>
                  <a:pt x="272" y="367"/>
                </a:cubicBezTo>
                <a:cubicBezTo>
                  <a:pt x="284" y="353"/>
                  <a:pt x="297" y="339"/>
                  <a:pt x="308" y="325"/>
                </a:cubicBezTo>
                <a:cubicBezTo>
                  <a:pt x="309" y="323"/>
                  <a:pt x="306" y="321"/>
                  <a:pt x="305" y="323"/>
                </a:cubicBezTo>
                <a:cubicBezTo>
                  <a:pt x="291" y="337"/>
                  <a:pt x="279" y="352"/>
                  <a:pt x="267" y="368"/>
                </a:cubicBezTo>
                <a:cubicBezTo>
                  <a:pt x="264" y="372"/>
                  <a:pt x="261" y="376"/>
                  <a:pt x="258" y="380"/>
                </a:cubicBezTo>
                <a:cubicBezTo>
                  <a:pt x="254" y="386"/>
                  <a:pt x="249" y="392"/>
                  <a:pt x="245" y="399"/>
                </a:cubicBezTo>
                <a:cubicBezTo>
                  <a:pt x="241" y="404"/>
                  <a:pt x="237" y="410"/>
                  <a:pt x="233" y="415"/>
                </a:cubicBezTo>
                <a:cubicBezTo>
                  <a:pt x="230" y="422"/>
                  <a:pt x="228" y="424"/>
                  <a:pt x="225" y="419"/>
                </a:cubicBezTo>
                <a:cubicBezTo>
                  <a:pt x="226" y="415"/>
                  <a:pt x="227" y="411"/>
                  <a:pt x="228" y="408"/>
                </a:cubicBezTo>
                <a:cubicBezTo>
                  <a:pt x="237" y="398"/>
                  <a:pt x="245" y="387"/>
                  <a:pt x="252" y="376"/>
                </a:cubicBezTo>
                <a:cubicBezTo>
                  <a:pt x="259" y="368"/>
                  <a:pt x="265" y="359"/>
                  <a:pt x="271" y="350"/>
                </a:cubicBezTo>
                <a:cubicBezTo>
                  <a:pt x="273" y="348"/>
                  <a:pt x="275" y="345"/>
                  <a:pt x="277" y="343"/>
                </a:cubicBezTo>
                <a:cubicBezTo>
                  <a:pt x="282" y="337"/>
                  <a:pt x="286" y="331"/>
                  <a:pt x="290" y="326"/>
                </a:cubicBezTo>
                <a:cubicBezTo>
                  <a:pt x="292" y="324"/>
                  <a:pt x="289" y="322"/>
                  <a:pt x="288" y="324"/>
                </a:cubicBezTo>
                <a:cubicBezTo>
                  <a:pt x="282" y="330"/>
                  <a:pt x="277" y="337"/>
                  <a:pt x="271" y="344"/>
                </a:cubicBezTo>
                <a:cubicBezTo>
                  <a:pt x="256" y="362"/>
                  <a:pt x="236" y="382"/>
                  <a:pt x="226" y="404"/>
                </a:cubicBezTo>
                <a:cubicBezTo>
                  <a:pt x="224" y="407"/>
                  <a:pt x="222" y="409"/>
                  <a:pt x="220" y="411"/>
                </a:cubicBezTo>
                <a:cubicBezTo>
                  <a:pt x="215" y="417"/>
                  <a:pt x="212" y="422"/>
                  <a:pt x="214" y="412"/>
                </a:cubicBezTo>
                <a:cubicBezTo>
                  <a:pt x="215" y="411"/>
                  <a:pt x="215" y="409"/>
                  <a:pt x="216" y="408"/>
                </a:cubicBezTo>
                <a:cubicBezTo>
                  <a:pt x="238" y="380"/>
                  <a:pt x="257" y="350"/>
                  <a:pt x="279" y="323"/>
                </a:cubicBezTo>
                <a:cubicBezTo>
                  <a:pt x="280" y="321"/>
                  <a:pt x="278" y="319"/>
                  <a:pt x="276" y="320"/>
                </a:cubicBezTo>
                <a:cubicBezTo>
                  <a:pt x="264" y="334"/>
                  <a:pt x="249" y="349"/>
                  <a:pt x="237" y="365"/>
                </a:cubicBezTo>
                <a:cubicBezTo>
                  <a:pt x="237" y="364"/>
                  <a:pt x="238" y="364"/>
                  <a:pt x="238" y="363"/>
                </a:cubicBezTo>
                <a:cubicBezTo>
                  <a:pt x="250" y="347"/>
                  <a:pt x="262" y="332"/>
                  <a:pt x="273" y="317"/>
                </a:cubicBezTo>
                <a:cubicBezTo>
                  <a:pt x="275" y="315"/>
                  <a:pt x="272" y="313"/>
                  <a:pt x="271" y="315"/>
                </a:cubicBezTo>
                <a:cubicBezTo>
                  <a:pt x="249" y="342"/>
                  <a:pt x="229" y="370"/>
                  <a:pt x="207" y="398"/>
                </a:cubicBezTo>
                <a:cubicBezTo>
                  <a:pt x="224" y="376"/>
                  <a:pt x="243" y="347"/>
                  <a:pt x="262" y="321"/>
                </a:cubicBezTo>
                <a:cubicBezTo>
                  <a:pt x="265" y="319"/>
                  <a:pt x="266" y="317"/>
                  <a:pt x="266" y="316"/>
                </a:cubicBezTo>
                <a:cubicBezTo>
                  <a:pt x="268" y="313"/>
                  <a:pt x="270" y="311"/>
                  <a:pt x="272" y="308"/>
                </a:cubicBezTo>
                <a:cubicBezTo>
                  <a:pt x="273" y="306"/>
                  <a:pt x="271" y="304"/>
                  <a:pt x="269" y="306"/>
                </a:cubicBezTo>
                <a:cubicBezTo>
                  <a:pt x="249" y="329"/>
                  <a:pt x="230" y="354"/>
                  <a:pt x="211" y="379"/>
                </a:cubicBezTo>
                <a:cubicBezTo>
                  <a:pt x="204" y="389"/>
                  <a:pt x="203" y="389"/>
                  <a:pt x="209" y="379"/>
                </a:cubicBezTo>
                <a:cubicBezTo>
                  <a:pt x="213" y="371"/>
                  <a:pt x="218" y="363"/>
                  <a:pt x="223" y="356"/>
                </a:cubicBezTo>
                <a:cubicBezTo>
                  <a:pt x="233" y="340"/>
                  <a:pt x="244" y="326"/>
                  <a:pt x="255" y="311"/>
                </a:cubicBezTo>
                <a:cubicBezTo>
                  <a:pt x="256" y="310"/>
                  <a:pt x="254" y="307"/>
                  <a:pt x="252" y="309"/>
                </a:cubicBezTo>
                <a:cubicBezTo>
                  <a:pt x="251" y="310"/>
                  <a:pt x="250" y="312"/>
                  <a:pt x="249" y="313"/>
                </a:cubicBezTo>
                <a:cubicBezTo>
                  <a:pt x="249" y="313"/>
                  <a:pt x="248" y="313"/>
                  <a:pt x="248" y="314"/>
                </a:cubicBezTo>
                <a:cubicBezTo>
                  <a:pt x="246" y="316"/>
                  <a:pt x="245" y="318"/>
                  <a:pt x="243" y="320"/>
                </a:cubicBezTo>
                <a:cubicBezTo>
                  <a:pt x="243" y="320"/>
                  <a:pt x="243" y="320"/>
                  <a:pt x="243" y="320"/>
                </a:cubicBezTo>
                <a:cubicBezTo>
                  <a:pt x="243" y="320"/>
                  <a:pt x="243" y="320"/>
                  <a:pt x="243" y="320"/>
                </a:cubicBezTo>
                <a:cubicBezTo>
                  <a:pt x="234" y="330"/>
                  <a:pt x="226" y="341"/>
                  <a:pt x="218" y="352"/>
                </a:cubicBezTo>
                <a:cubicBezTo>
                  <a:pt x="213" y="357"/>
                  <a:pt x="214" y="352"/>
                  <a:pt x="216" y="346"/>
                </a:cubicBezTo>
                <a:cubicBezTo>
                  <a:pt x="217" y="345"/>
                  <a:pt x="217" y="345"/>
                  <a:pt x="218" y="345"/>
                </a:cubicBezTo>
                <a:cubicBezTo>
                  <a:pt x="219" y="344"/>
                  <a:pt x="219" y="342"/>
                  <a:pt x="218" y="342"/>
                </a:cubicBezTo>
                <a:cubicBezTo>
                  <a:pt x="218" y="341"/>
                  <a:pt x="218" y="340"/>
                  <a:pt x="219" y="340"/>
                </a:cubicBezTo>
                <a:cubicBezTo>
                  <a:pt x="223" y="335"/>
                  <a:pt x="229" y="323"/>
                  <a:pt x="231" y="320"/>
                </a:cubicBezTo>
                <a:cubicBezTo>
                  <a:pt x="232" y="319"/>
                  <a:pt x="231" y="318"/>
                  <a:pt x="230" y="318"/>
                </a:cubicBezTo>
                <a:cubicBezTo>
                  <a:pt x="234" y="312"/>
                  <a:pt x="237" y="305"/>
                  <a:pt x="238" y="298"/>
                </a:cubicBezTo>
                <a:cubicBezTo>
                  <a:pt x="239" y="297"/>
                  <a:pt x="237" y="295"/>
                  <a:pt x="236" y="296"/>
                </a:cubicBezTo>
                <a:cubicBezTo>
                  <a:pt x="235" y="296"/>
                  <a:pt x="235" y="297"/>
                  <a:pt x="234" y="297"/>
                </a:cubicBezTo>
                <a:cubicBezTo>
                  <a:pt x="237" y="294"/>
                  <a:pt x="239" y="290"/>
                  <a:pt x="240" y="286"/>
                </a:cubicBezTo>
                <a:cubicBezTo>
                  <a:pt x="241" y="285"/>
                  <a:pt x="240" y="284"/>
                  <a:pt x="240" y="283"/>
                </a:cubicBezTo>
                <a:cubicBezTo>
                  <a:pt x="240" y="284"/>
                  <a:pt x="241" y="284"/>
                  <a:pt x="241" y="283"/>
                </a:cubicBezTo>
                <a:cubicBezTo>
                  <a:pt x="247" y="277"/>
                  <a:pt x="253" y="271"/>
                  <a:pt x="258" y="265"/>
                </a:cubicBezTo>
                <a:cubicBezTo>
                  <a:pt x="259" y="266"/>
                  <a:pt x="260" y="266"/>
                  <a:pt x="260" y="265"/>
                </a:cubicBezTo>
                <a:cubicBezTo>
                  <a:pt x="261" y="264"/>
                  <a:pt x="262" y="262"/>
                  <a:pt x="262" y="261"/>
                </a:cubicBezTo>
                <a:cubicBezTo>
                  <a:pt x="266" y="257"/>
                  <a:pt x="269" y="254"/>
                  <a:pt x="272" y="250"/>
                </a:cubicBezTo>
                <a:cubicBezTo>
                  <a:pt x="266" y="258"/>
                  <a:pt x="261" y="266"/>
                  <a:pt x="256" y="274"/>
                </a:cubicBezTo>
                <a:cubicBezTo>
                  <a:pt x="254" y="276"/>
                  <a:pt x="257" y="277"/>
                  <a:pt x="258" y="276"/>
                </a:cubicBezTo>
                <a:cubicBezTo>
                  <a:pt x="264" y="271"/>
                  <a:pt x="270" y="265"/>
                  <a:pt x="275" y="259"/>
                </a:cubicBezTo>
                <a:cubicBezTo>
                  <a:pt x="275" y="259"/>
                  <a:pt x="275" y="259"/>
                  <a:pt x="275" y="259"/>
                </a:cubicBezTo>
                <a:cubicBezTo>
                  <a:pt x="270" y="267"/>
                  <a:pt x="265" y="275"/>
                  <a:pt x="260" y="282"/>
                </a:cubicBezTo>
                <a:cubicBezTo>
                  <a:pt x="259" y="284"/>
                  <a:pt x="261" y="286"/>
                  <a:pt x="263" y="284"/>
                </a:cubicBezTo>
                <a:cubicBezTo>
                  <a:pt x="267" y="280"/>
                  <a:pt x="271" y="276"/>
                  <a:pt x="275" y="272"/>
                </a:cubicBezTo>
                <a:cubicBezTo>
                  <a:pt x="273" y="279"/>
                  <a:pt x="270" y="284"/>
                  <a:pt x="267" y="290"/>
                </a:cubicBezTo>
                <a:cubicBezTo>
                  <a:pt x="266" y="292"/>
                  <a:pt x="269" y="294"/>
                  <a:pt x="270" y="292"/>
                </a:cubicBezTo>
                <a:cubicBezTo>
                  <a:pt x="272" y="290"/>
                  <a:pt x="273" y="288"/>
                  <a:pt x="274" y="286"/>
                </a:cubicBezTo>
                <a:cubicBezTo>
                  <a:pt x="275" y="286"/>
                  <a:pt x="276" y="286"/>
                  <a:pt x="277" y="285"/>
                </a:cubicBezTo>
                <a:cubicBezTo>
                  <a:pt x="278" y="283"/>
                  <a:pt x="279" y="281"/>
                  <a:pt x="280" y="279"/>
                </a:cubicBezTo>
                <a:cubicBezTo>
                  <a:pt x="281" y="278"/>
                  <a:pt x="280" y="277"/>
                  <a:pt x="279" y="276"/>
                </a:cubicBezTo>
                <a:cubicBezTo>
                  <a:pt x="283" y="268"/>
                  <a:pt x="285" y="260"/>
                  <a:pt x="287" y="251"/>
                </a:cubicBezTo>
                <a:cubicBezTo>
                  <a:pt x="289" y="250"/>
                  <a:pt x="291" y="249"/>
                  <a:pt x="294" y="248"/>
                </a:cubicBezTo>
                <a:cubicBezTo>
                  <a:pt x="293" y="250"/>
                  <a:pt x="293" y="251"/>
                  <a:pt x="292" y="252"/>
                </a:cubicBezTo>
                <a:cubicBezTo>
                  <a:pt x="291" y="254"/>
                  <a:pt x="292" y="255"/>
                  <a:pt x="294" y="255"/>
                </a:cubicBezTo>
                <a:cubicBezTo>
                  <a:pt x="292" y="259"/>
                  <a:pt x="290" y="263"/>
                  <a:pt x="287" y="267"/>
                </a:cubicBezTo>
                <a:cubicBezTo>
                  <a:pt x="286" y="269"/>
                  <a:pt x="289" y="271"/>
                  <a:pt x="290" y="269"/>
                </a:cubicBezTo>
                <a:cubicBezTo>
                  <a:pt x="297" y="263"/>
                  <a:pt x="302" y="256"/>
                  <a:pt x="308" y="249"/>
                </a:cubicBezTo>
                <a:cubicBezTo>
                  <a:pt x="307" y="251"/>
                  <a:pt x="306" y="253"/>
                  <a:pt x="305" y="255"/>
                </a:cubicBezTo>
                <a:cubicBezTo>
                  <a:pt x="302" y="262"/>
                  <a:pt x="298" y="268"/>
                  <a:pt x="294" y="274"/>
                </a:cubicBezTo>
                <a:cubicBezTo>
                  <a:pt x="293" y="276"/>
                  <a:pt x="296" y="278"/>
                  <a:pt x="297" y="276"/>
                </a:cubicBezTo>
                <a:cubicBezTo>
                  <a:pt x="298" y="275"/>
                  <a:pt x="305" y="267"/>
                  <a:pt x="311" y="261"/>
                </a:cubicBezTo>
                <a:cubicBezTo>
                  <a:pt x="313" y="260"/>
                  <a:pt x="315" y="258"/>
                  <a:pt x="317" y="257"/>
                </a:cubicBezTo>
                <a:cubicBezTo>
                  <a:pt x="317" y="257"/>
                  <a:pt x="317" y="258"/>
                  <a:pt x="317" y="259"/>
                </a:cubicBezTo>
                <a:cubicBezTo>
                  <a:pt x="313" y="268"/>
                  <a:pt x="305" y="277"/>
                  <a:pt x="299" y="285"/>
                </a:cubicBezTo>
                <a:cubicBezTo>
                  <a:pt x="297" y="287"/>
                  <a:pt x="300" y="289"/>
                  <a:pt x="302" y="288"/>
                </a:cubicBezTo>
                <a:cubicBezTo>
                  <a:pt x="304" y="285"/>
                  <a:pt x="307" y="282"/>
                  <a:pt x="309" y="280"/>
                </a:cubicBezTo>
                <a:cubicBezTo>
                  <a:pt x="304" y="286"/>
                  <a:pt x="299" y="293"/>
                  <a:pt x="294" y="299"/>
                </a:cubicBezTo>
                <a:cubicBezTo>
                  <a:pt x="293" y="301"/>
                  <a:pt x="296" y="303"/>
                  <a:pt x="297" y="301"/>
                </a:cubicBezTo>
                <a:cubicBezTo>
                  <a:pt x="300" y="299"/>
                  <a:pt x="320" y="271"/>
                  <a:pt x="311" y="288"/>
                </a:cubicBezTo>
                <a:cubicBezTo>
                  <a:pt x="310" y="289"/>
                  <a:pt x="313" y="292"/>
                  <a:pt x="314" y="290"/>
                </a:cubicBezTo>
                <a:cubicBezTo>
                  <a:pt x="319" y="285"/>
                  <a:pt x="324" y="275"/>
                  <a:pt x="325" y="286"/>
                </a:cubicBezTo>
                <a:cubicBezTo>
                  <a:pt x="325" y="288"/>
                  <a:pt x="326" y="289"/>
                  <a:pt x="328" y="288"/>
                </a:cubicBezTo>
                <a:cubicBezTo>
                  <a:pt x="332" y="285"/>
                  <a:pt x="333" y="283"/>
                  <a:pt x="333" y="289"/>
                </a:cubicBezTo>
                <a:cubicBezTo>
                  <a:pt x="333" y="290"/>
                  <a:pt x="335" y="291"/>
                  <a:pt x="336" y="290"/>
                </a:cubicBezTo>
                <a:cubicBezTo>
                  <a:pt x="341" y="284"/>
                  <a:pt x="346" y="279"/>
                  <a:pt x="351" y="273"/>
                </a:cubicBezTo>
                <a:cubicBezTo>
                  <a:pt x="352" y="271"/>
                  <a:pt x="351" y="269"/>
                  <a:pt x="349" y="270"/>
                </a:cubicBezTo>
                <a:cubicBezTo>
                  <a:pt x="338" y="273"/>
                  <a:pt x="338" y="269"/>
                  <a:pt x="348" y="257"/>
                </a:cubicBezTo>
                <a:cubicBezTo>
                  <a:pt x="350" y="255"/>
                  <a:pt x="348" y="253"/>
                  <a:pt x="346" y="254"/>
                </a:cubicBezTo>
                <a:cubicBezTo>
                  <a:pt x="340" y="260"/>
                  <a:pt x="333" y="271"/>
                  <a:pt x="343" y="256"/>
                </a:cubicBezTo>
                <a:cubicBezTo>
                  <a:pt x="352" y="243"/>
                  <a:pt x="364" y="231"/>
                  <a:pt x="375" y="218"/>
                </a:cubicBezTo>
                <a:cubicBezTo>
                  <a:pt x="376" y="216"/>
                  <a:pt x="374" y="214"/>
                  <a:pt x="372" y="215"/>
                </a:cubicBezTo>
                <a:cubicBezTo>
                  <a:pt x="371" y="216"/>
                  <a:pt x="371" y="217"/>
                  <a:pt x="370" y="217"/>
                </a:cubicBezTo>
                <a:cubicBezTo>
                  <a:pt x="397" y="190"/>
                  <a:pt x="424" y="163"/>
                  <a:pt x="453" y="138"/>
                </a:cubicBezTo>
                <a:cubicBezTo>
                  <a:pt x="463" y="130"/>
                  <a:pt x="472" y="123"/>
                  <a:pt x="482" y="115"/>
                </a:cubicBezTo>
                <a:cubicBezTo>
                  <a:pt x="484" y="114"/>
                  <a:pt x="471" y="126"/>
                  <a:pt x="469" y="127"/>
                </a:cubicBezTo>
                <a:cubicBezTo>
                  <a:pt x="456" y="142"/>
                  <a:pt x="442" y="158"/>
                  <a:pt x="428" y="173"/>
                </a:cubicBezTo>
                <a:cubicBezTo>
                  <a:pt x="404" y="193"/>
                  <a:pt x="382" y="214"/>
                  <a:pt x="361" y="237"/>
                </a:cubicBezTo>
                <a:cubicBezTo>
                  <a:pt x="359" y="239"/>
                  <a:pt x="361" y="241"/>
                  <a:pt x="363" y="240"/>
                </a:cubicBezTo>
                <a:cubicBezTo>
                  <a:pt x="388" y="220"/>
                  <a:pt x="409" y="198"/>
                  <a:pt x="430" y="176"/>
                </a:cubicBezTo>
                <a:cubicBezTo>
                  <a:pt x="432" y="174"/>
                  <a:pt x="434" y="173"/>
                  <a:pt x="435" y="172"/>
                </a:cubicBezTo>
                <a:cubicBezTo>
                  <a:pt x="445" y="164"/>
                  <a:pt x="454" y="157"/>
                  <a:pt x="464" y="150"/>
                </a:cubicBezTo>
                <a:cubicBezTo>
                  <a:pt x="469" y="147"/>
                  <a:pt x="474" y="144"/>
                  <a:pt x="479" y="141"/>
                </a:cubicBezTo>
                <a:cubicBezTo>
                  <a:pt x="483" y="140"/>
                  <a:pt x="486" y="138"/>
                  <a:pt x="487" y="134"/>
                </a:cubicBezTo>
                <a:cubicBezTo>
                  <a:pt x="488" y="135"/>
                  <a:pt x="489" y="136"/>
                  <a:pt x="490" y="135"/>
                </a:cubicBezTo>
                <a:cubicBezTo>
                  <a:pt x="491" y="134"/>
                  <a:pt x="493" y="133"/>
                  <a:pt x="494" y="132"/>
                </a:cubicBezTo>
                <a:cubicBezTo>
                  <a:pt x="496" y="130"/>
                  <a:pt x="494" y="127"/>
                  <a:pt x="492" y="128"/>
                </a:cubicBezTo>
                <a:cubicBezTo>
                  <a:pt x="476" y="138"/>
                  <a:pt x="459" y="149"/>
                  <a:pt x="444" y="161"/>
                </a:cubicBezTo>
                <a:cubicBezTo>
                  <a:pt x="459" y="144"/>
                  <a:pt x="474" y="126"/>
                  <a:pt x="490" y="110"/>
                </a:cubicBezTo>
                <a:cubicBezTo>
                  <a:pt x="490" y="109"/>
                  <a:pt x="490" y="109"/>
                  <a:pt x="490" y="109"/>
                </a:cubicBezTo>
                <a:cubicBezTo>
                  <a:pt x="496" y="117"/>
                  <a:pt x="502" y="125"/>
                  <a:pt x="507" y="133"/>
                </a:cubicBezTo>
                <a:cubicBezTo>
                  <a:pt x="507" y="134"/>
                  <a:pt x="509" y="133"/>
                  <a:pt x="508" y="132"/>
                </a:cubicBezTo>
                <a:cubicBezTo>
                  <a:pt x="492" y="103"/>
                  <a:pt x="471" y="78"/>
                  <a:pt x="446" y="58"/>
                </a:cubicBezTo>
                <a:cubicBezTo>
                  <a:pt x="447" y="56"/>
                  <a:pt x="445" y="55"/>
                  <a:pt x="443" y="56"/>
                </a:cubicBezTo>
                <a:cubicBezTo>
                  <a:pt x="443" y="56"/>
                  <a:pt x="443" y="56"/>
                  <a:pt x="443" y="56"/>
                </a:cubicBezTo>
                <a:cubicBezTo>
                  <a:pt x="398" y="21"/>
                  <a:pt x="343" y="1"/>
                  <a:pt x="284" y="1"/>
                </a:cubicBezTo>
                <a:cubicBezTo>
                  <a:pt x="185" y="0"/>
                  <a:pt x="83" y="59"/>
                  <a:pt x="41" y="149"/>
                </a:cubicBezTo>
                <a:cubicBezTo>
                  <a:pt x="39" y="152"/>
                  <a:pt x="43" y="155"/>
                  <a:pt x="45" y="152"/>
                </a:cubicBezTo>
                <a:cubicBezTo>
                  <a:pt x="100" y="67"/>
                  <a:pt x="182" y="12"/>
                  <a:pt x="284" y="11"/>
                </a:cubicBezTo>
                <a:cubicBezTo>
                  <a:pt x="340" y="10"/>
                  <a:pt x="394" y="27"/>
                  <a:pt x="438" y="58"/>
                </a:cubicBezTo>
                <a:cubicBezTo>
                  <a:pt x="425" y="66"/>
                  <a:pt x="414" y="77"/>
                  <a:pt x="404" y="88"/>
                </a:cubicBezTo>
                <a:cubicBezTo>
                  <a:pt x="406" y="85"/>
                  <a:pt x="408" y="81"/>
                  <a:pt x="410" y="77"/>
                </a:cubicBezTo>
                <a:cubicBezTo>
                  <a:pt x="411" y="76"/>
                  <a:pt x="409" y="74"/>
                  <a:pt x="408" y="75"/>
                </a:cubicBezTo>
                <a:cubicBezTo>
                  <a:pt x="386" y="91"/>
                  <a:pt x="365" y="111"/>
                  <a:pt x="351" y="135"/>
                </a:cubicBezTo>
                <a:cubicBezTo>
                  <a:pt x="342" y="139"/>
                  <a:pt x="335" y="144"/>
                  <a:pt x="329" y="150"/>
                </a:cubicBezTo>
                <a:cubicBezTo>
                  <a:pt x="333" y="144"/>
                  <a:pt x="335" y="138"/>
                  <a:pt x="338" y="132"/>
                </a:cubicBezTo>
                <a:cubicBezTo>
                  <a:pt x="338" y="130"/>
                  <a:pt x="336" y="129"/>
                  <a:pt x="334" y="130"/>
                </a:cubicBezTo>
                <a:cubicBezTo>
                  <a:pt x="326" y="137"/>
                  <a:pt x="319" y="144"/>
                  <a:pt x="311" y="152"/>
                </a:cubicBezTo>
                <a:cubicBezTo>
                  <a:pt x="315" y="148"/>
                  <a:pt x="321" y="139"/>
                  <a:pt x="324" y="131"/>
                </a:cubicBezTo>
                <a:cubicBezTo>
                  <a:pt x="324" y="129"/>
                  <a:pt x="322" y="128"/>
                  <a:pt x="321" y="129"/>
                </a:cubicBezTo>
                <a:cubicBezTo>
                  <a:pt x="314" y="135"/>
                  <a:pt x="307" y="142"/>
                  <a:pt x="302" y="149"/>
                </a:cubicBezTo>
                <a:cubicBezTo>
                  <a:pt x="308" y="141"/>
                  <a:pt x="313" y="134"/>
                  <a:pt x="316" y="125"/>
                </a:cubicBezTo>
                <a:cubicBezTo>
                  <a:pt x="316" y="123"/>
                  <a:pt x="314" y="122"/>
                  <a:pt x="313" y="123"/>
                </a:cubicBezTo>
                <a:cubicBezTo>
                  <a:pt x="304" y="130"/>
                  <a:pt x="294" y="140"/>
                  <a:pt x="288" y="148"/>
                </a:cubicBezTo>
                <a:cubicBezTo>
                  <a:pt x="295" y="139"/>
                  <a:pt x="302" y="130"/>
                  <a:pt x="307" y="119"/>
                </a:cubicBezTo>
                <a:cubicBezTo>
                  <a:pt x="308" y="118"/>
                  <a:pt x="307" y="117"/>
                  <a:pt x="306" y="117"/>
                </a:cubicBezTo>
                <a:cubicBezTo>
                  <a:pt x="304" y="118"/>
                  <a:pt x="302" y="119"/>
                  <a:pt x="301" y="119"/>
                </a:cubicBezTo>
                <a:cubicBezTo>
                  <a:pt x="301" y="118"/>
                  <a:pt x="299" y="117"/>
                  <a:pt x="298" y="118"/>
                </a:cubicBezTo>
                <a:cubicBezTo>
                  <a:pt x="296" y="120"/>
                  <a:pt x="295" y="122"/>
                  <a:pt x="293" y="124"/>
                </a:cubicBezTo>
                <a:cubicBezTo>
                  <a:pt x="289" y="126"/>
                  <a:pt x="285" y="129"/>
                  <a:pt x="281" y="131"/>
                </a:cubicBezTo>
                <a:cubicBezTo>
                  <a:pt x="281" y="130"/>
                  <a:pt x="281" y="130"/>
                  <a:pt x="281" y="129"/>
                </a:cubicBezTo>
                <a:cubicBezTo>
                  <a:pt x="286" y="123"/>
                  <a:pt x="291" y="116"/>
                  <a:pt x="296" y="109"/>
                </a:cubicBezTo>
                <a:cubicBezTo>
                  <a:pt x="297" y="108"/>
                  <a:pt x="295" y="106"/>
                  <a:pt x="293" y="107"/>
                </a:cubicBezTo>
                <a:cubicBezTo>
                  <a:pt x="292" y="108"/>
                  <a:pt x="291" y="109"/>
                  <a:pt x="290" y="110"/>
                </a:cubicBezTo>
                <a:cubicBezTo>
                  <a:pt x="292" y="107"/>
                  <a:pt x="294" y="104"/>
                  <a:pt x="296" y="101"/>
                </a:cubicBezTo>
                <a:cubicBezTo>
                  <a:pt x="297" y="100"/>
                  <a:pt x="295" y="98"/>
                  <a:pt x="294" y="99"/>
                </a:cubicBezTo>
                <a:cubicBezTo>
                  <a:pt x="279" y="112"/>
                  <a:pt x="268" y="126"/>
                  <a:pt x="259" y="142"/>
                </a:cubicBezTo>
                <a:cubicBezTo>
                  <a:pt x="253" y="151"/>
                  <a:pt x="248" y="159"/>
                  <a:pt x="245" y="169"/>
                </a:cubicBezTo>
                <a:cubicBezTo>
                  <a:pt x="245" y="171"/>
                  <a:pt x="246" y="172"/>
                  <a:pt x="248" y="171"/>
                </a:cubicBezTo>
                <a:cubicBezTo>
                  <a:pt x="252" y="169"/>
                  <a:pt x="256" y="167"/>
                  <a:pt x="259" y="164"/>
                </a:cubicBezTo>
                <a:cubicBezTo>
                  <a:pt x="256" y="170"/>
                  <a:pt x="252" y="176"/>
                  <a:pt x="250" y="183"/>
                </a:cubicBezTo>
                <a:cubicBezTo>
                  <a:pt x="249" y="185"/>
                  <a:pt x="251" y="186"/>
                  <a:pt x="252" y="185"/>
                </a:cubicBezTo>
                <a:cubicBezTo>
                  <a:pt x="255" y="184"/>
                  <a:pt x="258" y="182"/>
                  <a:pt x="260" y="180"/>
                </a:cubicBezTo>
                <a:cubicBezTo>
                  <a:pt x="259" y="182"/>
                  <a:pt x="258" y="185"/>
                  <a:pt x="257" y="187"/>
                </a:cubicBezTo>
                <a:cubicBezTo>
                  <a:pt x="256" y="189"/>
                  <a:pt x="258" y="191"/>
                  <a:pt x="259" y="189"/>
                </a:cubicBezTo>
                <a:cubicBezTo>
                  <a:pt x="264" y="185"/>
                  <a:pt x="268" y="181"/>
                  <a:pt x="272" y="177"/>
                </a:cubicBezTo>
                <a:cubicBezTo>
                  <a:pt x="269" y="181"/>
                  <a:pt x="267" y="185"/>
                  <a:pt x="265" y="188"/>
                </a:cubicBezTo>
                <a:cubicBezTo>
                  <a:pt x="264" y="190"/>
                  <a:pt x="266" y="192"/>
                  <a:pt x="267" y="191"/>
                </a:cubicBezTo>
                <a:cubicBezTo>
                  <a:pt x="272" y="186"/>
                  <a:pt x="277" y="179"/>
                  <a:pt x="280" y="175"/>
                </a:cubicBezTo>
                <a:cubicBezTo>
                  <a:pt x="274" y="183"/>
                  <a:pt x="268" y="192"/>
                  <a:pt x="264" y="201"/>
                </a:cubicBezTo>
                <a:cubicBezTo>
                  <a:pt x="263" y="203"/>
                  <a:pt x="265" y="205"/>
                  <a:pt x="266" y="203"/>
                </a:cubicBezTo>
                <a:cubicBezTo>
                  <a:pt x="271" y="198"/>
                  <a:pt x="275" y="194"/>
                  <a:pt x="279" y="188"/>
                </a:cubicBezTo>
                <a:cubicBezTo>
                  <a:pt x="275" y="194"/>
                  <a:pt x="270" y="199"/>
                  <a:pt x="266" y="206"/>
                </a:cubicBezTo>
                <a:cubicBezTo>
                  <a:pt x="265" y="207"/>
                  <a:pt x="267" y="208"/>
                  <a:pt x="268" y="207"/>
                </a:cubicBezTo>
                <a:cubicBezTo>
                  <a:pt x="271" y="204"/>
                  <a:pt x="274" y="200"/>
                  <a:pt x="276" y="196"/>
                </a:cubicBezTo>
                <a:cubicBezTo>
                  <a:pt x="277" y="195"/>
                  <a:pt x="276" y="194"/>
                  <a:pt x="275" y="194"/>
                </a:cubicBezTo>
                <a:cubicBezTo>
                  <a:pt x="279" y="190"/>
                  <a:pt x="284" y="183"/>
                  <a:pt x="284" y="183"/>
                </a:cubicBezTo>
                <a:cubicBezTo>
                  <a:pt x="284" y="182"/>
                  <a:pt x="282" y="180"/>
                  <a:pt x="281" y="181"/>
                </a:cubicBezTo>
                <a:cubicBezTo>
                  <a:pt x="277" y="185"/>
                  <a:pt x="271" y="194"/>
                  <a:pt x="270" y="196"/>
                </a:cubicBezTo>
                <a:cubicBezTo>
                  <a:pt x="274" y="187"/>
                  <a:pt x="281" y="178"/>
                  <a:pt x="287" y="170"/>
                </a:cubicBezTo>
                <a:cubicBezTo>
                  <a:pt x="288" y="168"/>
                  <a:pt x="286" y="166"/>
                  <a:pt x="284" y="168"/>
                </a:cubicBezTo>
                <a:cubicBezTo>
                  <a:pt x="280" y="172"/>
                  <a:pt x="274" y="179"/>
                  <a:pt x="272" y="183"/>
                </a:cubicBezTo>
                <a:cubicBezTo>
                  <a:pt x="278" y="173"/>
                  <a:pt x="285" y="164"/>
                  <a:pt x="292" y="155"/>
                </a:cubicBezTo>
                <a:cubicBezTo>
                  <a:pt x="293" y="153"/>
                  <a:pt x="290" y="151"/>
                  <a:pt x="289" y="153"/>
                </a:cubicBezTo>
                <a:cubicBezTo>
                  <a:pt x="287" y="155"/>
                  <a:pt x="285" y="157"/>
                  <a:pt x="283" y="160"/>
                </a:cubicBezTo>
                <a:cubicBezTo>
                  <a:pt x="282" y="160"/>
                  <a:pt x="281" y="161"/>
                  <a:pt x="280" y="162"/>
                </a:cubicBezTo>
                <a:cubicBezTo>
                  <a:pt x="277" y="166"/>
                  <a:pt x="274" y="170"/>
                  <a:pt x="270" y="174"/>
                </a:cubicBezTo>
                <a:cubicBezTo>
                  <a:pt x="265" y="179"/>
                  <a:pt x="259" y="189"/>
                  <a:pt x="266" y="176"/>
                </a:cubicBezTo>
                <a:cubicBezTo>
                  <a:pt x="267" y="175"/>
                  <a:pt x="267" y="174"/>
                  <a:pt x="268" y="173"/>
                </a:cubicBezTo>
                <a:cubicBezTo>
                  <a:pt x="274" y="167"/>
                  <a:pt x="279" y="160"/>
                  <a:pt x="284" y="153"/>
                </a:cubicBezTo>
                <a:cubicBezTo>
                  <a:pt x="293" y="146"/>
                  <a:pt x="301" y="138"/>
                  <a:pt x="309" y="131"/>
                </a:cubicBezTo>
                <a:cubicBezTo>
                  <a:pt x="304" y="135"/>
                  <a:pt x="299" y="148"/>
                  <a:pt x="295" y="153"/>
                </a:cubicBezTo>
                <a:cubicBezTo>
                  <a:pt x="294" y="155"/>
                  <a:pt x="297" y="156"/>
                  <a:pt x="298" y="155"/>
                </a:cubicBezTo>
                <a:cubicBezTo>
                  <a:pt x="305" y="149"/>
                  <a:pt x="311" y="143"/>
                  <a:pt x="317" y="137"/>
                </a:cubicBezTo>
                <a:cubicBezTo>
                  <a:pt x="313" y="141"/>
                  <a:pt x="309" y="153"/>
                  <a:pt x="306" y="159"/>
                </a:cubicBezTo>
                <a:cubicBezTo>
                  <a:pt x="305" y="161"/>
                  <a:pt x="307" y="162"/>
                  <a:pt x="308" y="161"/>
                </a:cubicBezTo>
                <a:cubicBezTo>
                  <a:pt x="314" y="155"/>
                  <a:pt x="319" y="149"/>
                  <a:pt x="325" y="143"/>
                </a:cubicBezTo>
                <a:cubicBezTo>
                  <a:pt x="339" y="129"/>
                  <a:pt x="327" y="147"/>
                  <a:pt x="325" y="150"/>
                </a:cubicBezTo>
                <a:cubicBezTo>
                  <a:pt x="317" y="163"/>
                  <a:pt x="305" y="174"/>
                  <a:pt x="297" y="186"/>
                </a:cubicBezTo>
                <a:cubicBezTo>
                  <a:pt x="295" y="188"/>
                  <a:pt x="298" y="190"/>
                  <a:pt x="299" y="188"/>
                </a:cubicBezTo>
                <a:cubicBezTo>
                  <a:pt x="311" y="178"/>
                  <a:pt x="320" y="165"/>
                  <a:pt x="331" y="153"/>
                </a:cubicBezTo>
                <a:cubicBezTo>
                  <a:pt x="333" y="152"/>
                  <a:pt x="334" y="150"/>
                  <a:pt x="336" y="148"/>
                </a:cubicBezTo>
                <a:cubicBezTo>
                  <a:pt x="339" y="143"/>
                  <a:pt x="343" y="141"/>
                  <a:pt x="348" y="141"/>
                </a:cubicBezTo>
                <a:cubicBezTo>
                  <a:pt x="347" y="143"/>
                  <a:pt x="345" y="144"/>
                  <a:pt x="345" y="146"/>
                </a:cubicBezTo>
                <a:cubicBezTo>
                  <a:pt x="344" y="147"/>
                  <a:pt x="345" y="148"/>
                  <a:pt x="345" y="149"/>
                </a:cubicBezTo>
                <a:cubicBezTo>
                  <a:pt x="341" y="154"/>
                  <a:pt x="336" y="160"/>
                  <a:pt x="332" y="166"/>
                </a:cubicBezTo>
                <a:cubicBezTo>
                  <a:pt x="320" y="176"/>
                  <a:pt x="309" y="188"/>
                  <a:pt x="299" y="201"/>
                </a:cubicBezTo>
                <a:cubicBezTo>
                  <a:pt x="299" y="201"/>
                  <a:pt x="299" y="201"/>
                  <a:pt x="299" y="201"/>
                </a:cubicBezTo>
                <a:cubicBezTo>
                  <a:pt x="280" y="219"/>
                  <a:pt x="263" y="239"/>
                  <a:pt x="245" y="258"/>
                </a:cubicBezTo>
                <a:cubicBezTo>
                  <a:pt x="250" y="251"/>
                  <a:pt x="255" y="244"/>
                  <a:pt x="261" y="238"/>
                </a:cubicBezTo>
                <a:cubicBezTo>
                  <a:pt x="264" y="233"/>
                  <a:pt x="268" y="229"/>
                  <a:pt x="272" y="224"/>
                </a:cubicBezTo>
                <a:cubicBezTo>
                  <a:pt x="274" y="222"/>
                  <a:pt x="276" y="220"/>
                  <a:pt x="278" y="217"/>
                </a:cubicBezTo>
                <a:cubicBezTo>
                  <a:pt x="282" y="215"/>
                  <a:pt x="284" y="213"/>
                  <a:pt x="283" y="211"/>
                </a:cubicBezTo>
                <a:cubicBezTo>
                  <a:pt x="285" y="209"/>
                  <a:pt x="287" y="207"/>
                  <a:pt x="289" y="204"/>
                </a:cubicBezTo>
                <a:cubicBezTo>
                  <a:pt x="291" y="203"/>
                  <a:pt x="288" y="200"/>
                  <a:pt x="287" y="202"/>
                </a:cubicBezTo>
                <a:cubicBezTo>
                  <a:pt x="283" y="206"/>
                  <a:pt x="279" y="210"/>
                  <a:pt x="276" y="214"/>
                </a:cubicBezTo>
                <a:cubicBezTo>
                  <a:pt x="267" y="224"/>
                  <a:pt x="259" y="234"/>
                  <a:pt x="250" y="243"/>
                </a:cubicBezTo>
                <a:cubicBezTo>
                  <a:pt x="234" y="260"/>
                  <a:pt x="249" y="240"/>
                  <a:pt x="254" y="233"/>
                </a:cubicBezTo>
                <a:cubicBezTo>
                  <a:pt x="260" y="226"/>
                  <a:pt x="266" y="219"/>
                  <a:pt x="271" y="212"/>
                </a:cubicBezTo>
                <a:cubicBezTo>
                  <a:pt x="272" y="210"/>
                  <a:pt x="270" y="208"/>
                  <a:pt x="268" y="210"/>
                </a:cubicBezTo>
                <a:cubicBezTo>
                  <a:pt x="263" y="216"/>
                  <a:pt x="259" y="221"/>
                  <a:pt x="254" y="228"/>
                </a:cubicBezTo>
                <a:cubicBezTo>
                  <a:pt x="249" y="233"/>
                  <a:pt x="244" y="240"/>
                  <a:pt x="241" y="242"/>
                </a:cubicBezTo>
                <a:cubicBezTo>
                  <a:pt x="234" y="250"/>
                  <a:pt x="234" y="250"/>
                  <a:pt x="239" y="243"/>
                </a:cubicBezTo>
                <a:cubicBezTo>
                  <a:pt x="242" y="238"/>
                  <a:pt x="246" y="233"/>
                  <a:pt x="250" y="228"/>
                </a:cubicBezTo>
                <a:cubicBezTo>
                  <a:pt x="252" y="227"/>
                  <a:pt x="253" y="226"/>
                  <a:pt x="253" y="225"/>
                </a:cubicBezTo>
                <a:cubicBezTo>
                  <a:pt x="255" y="223"/>
                  <a:pt x="257" y="221"/>
                  <a:pt x="258" y="219"/>
                </a:cubicBezTo>
                <a:cubicBezTo>
                  <a:pt x="260" y="217"/>
                  <a:pt x="257" y="215"/>
                  <a:pt x="256" y="217"/>
                </a:cubicBezTo>
                <a:cubicBezTo>
                  <a:pt x="250" y="222"/>
                  <a:pt x="244" y="227"/>
                  <a:pt x="238" y="233"/>
                </a:cubicBezTo>
                <a:cubicBezTo>
                  <a:pt x="227" y="243"/>
                  <a:pt x="225" y="243"/>
                  <a:pt x="227" y="239"/>
                </a:cubicBezTo>
                <a:cubicBezTo>
                  <a:pt x="228" y="239"/>
                  <a:pt x="229" y="239"/>
                  <a:pt x="229" y="237"/>
                </a:cubicBezTo>
                <a:cubicBezTo>
                  <a:pt x="229" y="238"/>
                  <a:pt x="231" y="234"/>
                  <a:pt x="233" y="230"/>
                </a:cubicBezTo>
                <a:cubicBezTo>
                  <a:pt x="237" y="225"/>
                  <a:pt x="240" y="220"/>
                  <a:pt x="242" y="218"/>
                </a:cubicBezTo>
                <a:cubicBezTo>
                  <a:pt x="244" y="216"/>
                  <a:pt x="242" y="214"/>
                  <a:pt x="240" y="215"/>
                </a:cubicBezTo>
                <a:cubicBezTo>
                  <a:pt x="233" y="221"/>
                  <a:pt x="227" y="226"/>
                  <a:pt x="226" y="233"/>
                </a:cubicBezTo>
                <a:cubicBezTo>
                  <a:pt x="223" y="238"/>
                  <a:pt x="221" y="242"/>
                  <a:pt x="219" y="247"/>
                </a:cubicBezTo>
                <a:cubicBezTo>
                  <a:pt x="218" y="249"/>
                  <a:pt x="220" y="250"/>
                  <a:pt x="221" y="249"/>
                </a:cubicBezTo>
                <a:cubicBezTo>
                  <a:pt x="226" y="246"/>
                  <a:pt x="230" y="244"/>
                  <a:pt x="235" y="240"/>
                </a:cubicBezTo>
                <a:cubicBezTo>
                  <a:pt x="237" y="239"/>
                  <a:pt x="238" y="237"/>
                  <a:pt x="240" y="236"/>
                </a:cubicBezTo>
                <a:cubicBezTo>
                  <a:pt x="236" y="242"/>
                  <a:pt x="232" y="248"/>
                  <a:pt x="229" y="255"/>
                </a:cubicBezTo>
                <a:cubicBezTo>
                  <a:pt x="228" y="257"/>
                  <a:pt x="231" y="258"/>
                  <a:pt x="232" y="257"/>
                </a:cubicBezTo>
                <a:cubicBezTo>
                  <a:pt x="235" y="254"/>
                  <a:pt x="238" y="250"/>
                  <a:pt x="241" y="247"/>
                </a:cubicBezTo>
                <a:cubicBezTo>
                  <a:pt x="240" y="250"/>
                  <a:pt x="238" y="254"/>
                  <a:pt x="236" y="257"/>
                </a:cubicBezTo>
                <a:cubicBezTo>
                  <a:pt x="235" y="259"/>
                  <a:pt x="237" y="261"/>
                  <a:pt x="239" y="259"/>
                </a:cubicBezTo>
                <a:cubicBezTo>
                  <a:pt x="241" y="257"/>
                  <a:pt x="243" y="255"/>
                  <a:pt x="245" y="253"/>
                </a:cubicBezTo>
                <a:cubicBezTo>
                  <a:pt x="242" y="258"/>
                  <a:pt x="238" y="263"/>
                  <a:pt x="235" y="269"/>
                </a:cubicBezTo>
                <a:cubicBezTo>
                  <a:pt x="235" y="268"/>
                  <a:pt x="235" y="267"/>
                  <a:pt x="236" y="267"/>
                </a:cubicBezTo>
                <a:cubicBezTo>
                  <a:pt x="237" y="265"/>
                  <a:pt x="235" y="263"/>
                  <a:pt x="233" y="265"/>
                </a:cubicBezTo>
                <a:cubicBezTo>
                  <a:pt x="226" y="270"/>
                  <a:pt x="219" y="277"/>
                  <a:pt x="212" y="284"/>
                </a:cubicBezTo>
                <a:cubicBezTo>
                  <a:pt x="214" y="281"/>
                  <a:pt x="215" y="278"/>
                  <a:pt x="216" y="274"/>
                </a:cubicBezTo>
                <a:cubicBezTo>
                  <a:pt x="217" y="273"/>
                  <a:pt x="215" y="272"/>
                  <a:pt x="214" y="273"/>
                </a:cubicBezTo>
                <a:cubicBezTo>
                  <a:pt x="208" y="279"/>
                  <a:pt x="201" y="286"/>
                  <a:pt x="196" y="293"/>
                </a:cubicBezTo>
                <a:cubicBezTo>
                  <a:pt x="195" y="293"/>
                  <a:pt x="196" y="295"/>
                  <a:pt x="197" y="294"/>
                </a:cubicBezTo>
                <a:cubicBezTo>
                  <a:pt x="202" y="289"/>
                  <a:pt x="206" y="284"/>
                  <a:pt x="211" y="280"/>
                </a:cubicBezTo>
                <a:cubicBezTo>
                  <a:pt x="207" y="287"/>
                  <a:pt x="203" y="293"/>
                  <a:pt x="198" y="299"/>
                </a:cubicBezTo>
                <a:cubicBezTo>
                  <a:pt x="196" y="300"/>
                  <a:pt x="198" y="303"/>
                  <a:pt x="200" y="301"/>
                </a:cubicBezTo>
                <a:cubicBezTo>
                  <a:pt x="209" y="293"/>
                  <a:pt x="217" y="284"/>
                  <a:pt x="226" y="275"/>
                </a:cubicBezTo>
                <a:cubicBezTo>
                  <a:pt x="218" y="287"/>
                  <a:pt x="207" y="297"/>
                  <a:pt x="199" y="308"/>
                </a:cubicBezTo>
                <a:cubicBezTo>
                  <a:pt x="198" y="309"/>
                  <a:pt x="199" y="312"/>
                  <a:pt x="201" y="311"/>
                </a:cubicBezTo>
                <a:cubicBezTo>
                  <a:pt x="201" y="311"/>
                  <a:pt x="201" y="311"/>
                  <a:pt x="201" y="310"/>
                </a:cubicBezTo>
                <a:cubicBezTo>
                  <a:pt x="201" y="310"/>
                  <a:pt x="201" y="310"/>
                  <a:pt x="201" y="310"/>
                </a:cubicBezTo>
                <a:cubicBezTo>
                  <a:pt x="201" y="310"/>
                  <a:pt x="201" y="310"/>
                  <a:pt x="201" y="310"/>
                </a:cubicBezTo>
                <a:cubicBezTo>
                  <a:pt x="214" y="302"/>
                  <a:pt x="224" y="291"/>
                  <a:pt x="236" y="281"/>
                </a:cubicBezTo>
                <a:cubicBezTo>
                  <a:pt x="234" y="285"/>
                  <a:pt x="232" y="288"/>
                  <a:pt x="229" y="292"/>
                </a:cubicBezTo>
                <a:cubicBezTo>
                  <a:pt x="223" y="298"/>
                  <a:pt x="218" y="304"/>
                  <a:pt x="212" y="310"/>
                </a:cubicBezTo>
                <a:cubicBezTo>
                  <a:pt x="211" y="312"/>
                  <a:pt x="213" y="315"/>
                  <a:pt x="215" y="313"/>
                </a:cubicBezTo>
                <a:cubicBezTo>
                  <a:pt x="220" y="308"/>
                  <a:pt x="225" y="302"/>
                  <a:pt x="230" y="297"/>
                </a:cubicBezTo>
                <a:cubicBezTo>
                  <a:pt x="226" y="303"/>
                  <a:pt x="221" y="309"/>
                  <a:pt x="217" y="315"/>
                </a:cubicBezTo>
                <a:cubicBezTo>
                  <a:pt x="215" y="317"/>
                  <a:pt x="218" y="319"/>
                  <a:pt x="220" y="317"/>
                </a:cubicBezTo>
                <a:cubicBezTo>
                  <a:pt x="224" y="312"/>
                  <a:pt x="228" y="307"/>
                  <a:pt x="233" y="303"/>
                </a:cubicBezTo>
                <a:cubicBezTo>
                  <a:pt x="232" y="305"/>
                  <a:pt x="232" y="306"/>
                  <a:pt x="231" y="308"/>
                </a:cubicBezTo>
                <a:cubicBezTo>
                  <a:pt x="230" y="307"/>
                  <a:pt x="229" y="308"/>
                  <a:pt x="229" y="309"/>
                </a:cubicBezTo>
                <a:cubicBezTo>
                  <a:pt x="228" y="312"/>
                  <a:pt x="227" y="315"/>
                  <a:pt x="226" y="319"/>
                </a:cubicBezTo>
                <a:cubicBezTo>
                  <a:pt x="225" y="320"/>
                  <a:pt x="226" y="320"/>
                  <a:pt x="226" y="321"/>
                </a:cubicBezTo>
                <a:cubicBezTo>
                  <a:pt x="225" y="322"/>
                  <a:pt x="224" y="324"/>
                  <a:pt x="223" y="325"/>
                </a:cubicBezTo>
                <a:cubicBezTo>
                  <a:pt x="222" y="325"/>
                  <a:pt x="221" y="327"/>
                  <a:pt x="219" y="331"/>
                </a:cubicBezTo>
                <a:cubicBezTo>
                  <a:pt x="219" y="332"/>
                  <a:pt x="218" y="332"/>
                  <a:pt x="218" y="333"/>
                </a:cubicBezTo>
                <a:cubicBezTo>
                  <a:pt x="215" y="337"/>
                  <a:pt x="212" y="341"/>
                  <a:pt x="210" y="345"/>
                </a:cubicBezTo>
                <a:cubicBezTo>
                  <a:pt x="209" y="346"/>
                  <a:pt x="210" y="347"/>
                  <a:pt x="211" y="347"/>
                </a:cubicBezTo>
                <a:cubicBezTo>
                  <a:pt x="209" y="351"/>
                  <a:pt x="208" y="356"/>
                  <a:pt x="209" y="360"/>
                </a:cubicBezTo>
                <a:cubicBezTo>
                  <a:pt x="209" y="361"/>
                  <a:pt x="209" y="362"/>
                  <a:pt x="210" y="362"/>
                </a:cubicBezTo>
                <a:cubicBezTo>
                  <a:pt x="206" y="367"/>
                  <a:pt x="202" y="372"/>
                  <a:pt x="198" y="377"/>
                </a:cubicBezTo>
                <a:cubicBezTo>
                  <a:pt x="196" y="379"/>
                  <a:pt x="199" y="382"/>
                  <a:pt x="200" y="380"/>
                </a:cubicBezTo>
                <a:cubicBezTo>
                  <a:pt x="205" y="374"/>
                  <a:pt x="211" y="367"/>
                  <a:pt x="216" y="361"/>
                </a:cubicBezTo>
                <a:cubicBezTo>
                  <a:pt x="209" y="372"/>
                  <a:pt x="203" y="383"/>
                  <a:pt x="198" y="394"/>
                </a:cubicBezTo>
                <a:cubicBezTo>
                  <a:pt x="198" y="396"/>
                  <a:pt x="200" y="397"/>
                  <a:pt x="201" y="396"/>
                </a:cubicBezTo>
                <a:cubicBezTo>
                  <a:pt x="206" y="391"/>
                  <a:pt x="210" y="386"/>
                  <a:pt x="214" y="381"/>
                </a:cubicBezTo>
                <a:cubicBezTo>
                  <a:pt x="209" y="389"/>
                  <a:pt x="205" y="397"/>
                  <a:pt x="201" y="405"/>
                </a:cubicBezTo>
                <a:cubicBezTo>
                  <a:pt x="200" y="407"/>
                  <a:pt x="202" y="409"/>
                  <a:pt x="204" y="407"/>
                </a:cubicBezTo>
                <a:cubicBezTo>
                  <a:pt x="207" y="403"/>
                  <a:pt x="210" y="399"/>
                  <a:pt x="213" y="395"/>
                </a:cubicBezTo>
                <a:cubicBezTo>
                  <a:pt x="209" y="403"/>
                  <a:pt x="206" y="410"/>
                  <a:pt x="203" y="418"/>
                </a:cubicBezTo>
                <a:cubicBezTo>
                  <a:pt x="202" y="420"/>
                  <a:pt x="205" y="421"/>
                  <a:pt x="206" y="420"/>
                </a:cubicBezTo>
                <a:cubicBezTo>
                  <a:pt x="207" y="418"/>
                  <a:pt x="209" y="416"/>
                  <a:pt x="210" y="414"/>
                </a:cubicBezTo>
                <a:cubicBezTo>
                  <a:pt x="210" y="417"/>
                  <a:pt x="209" y="420"/>
                  <a:pt x="209" y="423"/>
                </a:cubicBezTo>
                <a:cubicBezTo>
                  <a:pt x="208" y="424"/>
                  <a:pt x="210" y="426"/>
                  <a:pt x="212" y="424"/>
                </a:cubicBezTo>
                <a:cubicBezTo>
                  <a:pt x="216" y="421"/>
                  <a:pt x="220" y="417"/>
                  <a:pt x="224" y="413"/>
                </a:cubicBezTo>
                <a:cubicBezTo>
                  <a:pt x="222" y="418"/>
                  <a:pt x="221" y="423"/>
                  <a:pt x="221" y="429"/>
                </a:cubicBezTo>
                <a:cubicBezTo>
                  <a:pt x="221" y="430"/>
                  <a:pt x="223" y="431"/>
                  <a:pt x="224" y="430"/>
                </a:cubicBezTo>
                <a:cubicBezTo>
                  <a:pt x="228" y="426"/>
                  <a:pt x="231" y="422"/>
                  <a:pt x="235" y="418"/>
                </a:cubicBezTo>
                <a:cubicBezTo>
                  <a:pt x="232" y="424"/>
                  <a:pt x="230" y="431"/>
                  <a:pt x="228" y="438"/>
                </a:cubicBezTo>
                <a:cubicBezTo>
                  <a:pt x="228" y="439"/>
                  <a:pt x="230" y="441"/>
                  <a:pt x="231" y="439"/>
                </a:cubicBezTo>
                <a:cubicBezTo>
                  <a:pt x="233" y="437"/>
                  <a:pt x="236" y="434"/>
                  <a:pt x="238" y="432"/>
                </a:cubicBezTo>
                <a:cubicBezTo>
                  <a:pt x="237" y="434"/>
                  <a:pt x="237" y="436"/>
                  <a:pt x="236" y="439"/>
                </a:cubicBezTo>
                <a:cubicBezTo>
                  <a:pt x="236" y="440"/>
                  <a:pt x="238" y="442"/>
                  <a:pt x="239" y="440"/>
                </a:cubicBezTo>
                <a:cubicBezTo>
                  <a:pt x="242" y="438"/>
                  <a:pt x="245" y="435"/>
                  <a:pt x="248" y="432"/>
                </a:cubicBezTo>
                <a:cubicBezTo>
                  <a:pt x="245" y="436"/>
                  <a:pt x="243" y="441"/>
                  <a:pt x="242" y="446"/>
                </a:cubicBezTo>
                <a:cubicBezTo>
                  <a:pt x="241" y="447"/>
                  <a:pt x="243" y="448"/>
                  <a:pt x="245" y="447"/>
                </a:cubicBezTo>
                <a:cubicBezTo>
                  <a:pt x="255" y="437"/>
                  <a:pt x="265" y="426"/>
                  <a:pt x="275" y="415"/>
                </a:cubicBezTo>
                <a:cubicBezTo>
                  <a:pt x="270" y="422"/>
                  <a:pt x="266" y="430"/>
                  <a:pt x="263" y="439"/>
                </a:cubicBezTo>
                <a:cubicBezTo>
                  <a:pt x="263" y="440"/>
                  <a:pt x="265" y="442"/>
                  <a:pt x="266" y="440"/>
                </a:cubicBezTo>
                <a:cubicBezTo>
                  <a:pt x="272" y="435"/>
                  <a:pt x="277" y="429"/>
                  <a:pt x="283" y="423"/>
                </a:cubicBezTo>
                <a:cubicBezTo>
                  <a:pt x="279" y="428"/>
                  <a:pt x="276" y="433"/>
                  <a:pt x="274" y="438"/>
                </a:cubicBezTo>
                <a:cubicBezTo>
                  <a:pt x="273" y="440"/>
                  <a:pt x="275" y="442"/>
                  <a:pt x="276" y="441"/>
                </a:cubicBezTo>
                <a:cubicBezTo>
                  <a:pt x="294" y="430"/>
                  <a:pt x="307" y="414"/>
                  <a:pt x="320" y="398"/>
                </a:cubicBezTo>
                <a:cubicBezTo>
                  <a:pt x="339" y="372"/>
                  <a:pt x="360" y="346"/>
                  <a:pt x="381" y="321"/>
                </a:cubicBezTo>
                <a:cubicBezTo>
                  <a:pt x="381" y="322"/>
                  <a:pt x="381" y="322"/>
                  <a:pt x="381" y="323"/>
                </a:cubicBezTo>
                <a:cubicBezTo>
                  <a:pt x="379" y="326"/>
                  <a:pt x="377" y="329"/>
                  <a:pt x="376" y="330"/>
                </a:cubicBezTo>
                <a:cubicBezTo>
                  <a:pt x="365" y="346"/>
                  <a:pt x="353" y="360"/>
                  <a:pt x="341" y="375"/>
                </a:cubicBezTo>
                <a:cubicBezTo>
                  <a:pt x="323" y="396"/>
                  <a:pt x="306" y="418"/>
                  <a:pt x="293" y="443"/>
                </a:cubicBezTo>
                <a:cubicBezTo>
                  <a:pt x="292" y="445"/>
                  <a:pt x="294" y="447"/>
                  <a:pt x="296" y="445"/>
                </a:cubicBezTo>
                <a:cubicBezTo>
                  <a:pt x="305" y="436"/>
                  <a:pt x="313" y="427"/>
                  <a:pt x="322" y="418"/>
                </a:cubicBezTo>
                <a:cubicBezTo>
                  <a:pt x="320" y="422"/>
                  <a:pt x="318" y="426"/>
                  <a:pt x="317" y="431"/>
                </a:cubicBezTo>
                <a:cubicBezTo>
                  <a:pt x="316" y="432"/>
                  <a:pt x="318" y="434"/>
                  <a:pt x="320" y="433"/>
                </a:cubicBezTo>
                <a:cubicBezTo>
                  <a:pt x="327" y="428"/>
                  <a:pt x="333" y="423"/>
                  <a:pt x="340" y="418"/>
                </a:cubicBezTo>
                <a:cubicBezTo>
                  <a:pt x="331" y="429"/>
                  <a:pt x="324" y="442"/>
                  <a:pt x="320" y="457"/>
                </a:cubicBezTo>
                <a:cubicBezTo>
                  <a:pt x="320" y="459"/>
                  <a:pt x="322" y="460"/>
                  <a:pt x="323" y="459"/>
                </a:cubicBezTo>
                <a:cubicBezTo>
                  <a:pt x="326" y="456"/>
                  <a:pt x="329" y="454"/>
                  <a:pt x="331" y="452"/>
                </a:cubicBezTo>
                <a:cubicBezTo>
                  <a:pt x="330" y="454"/>
                  <a:pt x="329" y="456"/>
                  <a:pt x="327" y="459"/>
                </a:cubicBezTo>
                <a:cubicBezTo>
                  <a:pt x="326" y="461"/>
                  <a:pt x="329" y="462"/>
                  <a:pt x="330" y="461"/>
                </a:cubicBezTo>
                <a:cubicBezTo>
                  <a:pt x="338" y="455"/>
                  <a:pt x="346" y="448"/>
                  <a:pt x="353" y="441"/>
                </a:cubicBezTo>
                <a:cubicBezTo>
                  <a:pt x="344" y="453"/>
                  <a:pt x="336" y="466"/>
                  <a:pt x="328" y="479"/>
                </a:cubicBezTo>
                <a:cubicBezTo>
                  <a:pt x="328" y="481"/>
                  <a:pt x="329" y="483"/>
                  <a:pt x="331" y="482"/>
                </a:cubicBezTo>
                <a:cubicBezTo>
                  <a:pt x="333" y="480"/>
                  <a:pt x="336" y="478"/>
                  <a:pt x="338" y="477"/>
                </a:cubicBezTo>
                <a:cubicBezTo>
                  <a:pt x="337" y="479"/>
                  <a:pt x="336" y="481"/>
                  <a:pt x="335" y="483"/>
                </a:cubicBezTo>
                <a:cubicBezTo>
                  <a:pt x="335" y="485"/>
                  <a:pt x="336" y="486"/>
                  <a:pt x="337" y="485"/>
                </a:cubicBezTo>
                <a:cubicBezTo>
                  <a:pt x="342" y="484"/>
                  <a:pt x="347" y="482"/>
                  <a:pt x="351" y="480"/>
                </a:cubicBezTo>
                <a:cubicBezTo>
                  <a:pt x="349" y="484"/>
                  <a:pt x="347" y="489"/>
                  <a:pt x="345" y="493"/>
                </a:cubicBezTo>
                <a:cubicBezTo>
                  <a:pt x="345" y="495"/>
                  <a:pt x="347" y="496"/>
                  <a:pt x="348" y="496"/>
                </a:cubicBezTo>
                <a:cubicBezTo>
                  <a:pt x="352" y="494"/>
                  <a:pt x="355" y="492"/>
                  <a:pt x="358" y="490"/>
                </a:cubicBezTo>
                <a:cubicBezTo>
                  <a:pt x="354" y="495"/>
                  <a:pt x="350" y="501"/>
                  <a:pt x="347" y="507"/>
                </a:cubicBezTo>
                <a:cubicBezTo>
                  <a:pt x="346" y="508"/>
                  <a:pt x="348" y="510"/>
                  <a:pt x="349" y="509"/>
                </a:cubicBezTo>
                <a:cubicBezTo>
                  <a:pt x="353" y="507"/>
                  <a:pt x="356" y="505"/>
                  <a:pt x="359" y="503"/>
                </a:cubicBezTo>
                <a:cubicBezTo>
                  <a:pt x="355" y="507"/>
                  <a:pt x="351" y="512"/>
                  <a:pt x="348" y="517"/>
                </a:cubicBezTo>
                <a:cubicBezTo>
                  <a:pt x="347" y="518"/>
                  <a:pt x="349" y="521"/>
                  <a:pt x="350" y="520"/>
                </a:cubicBezTo>
                <a:cubicBezTo>
                  <a:pt x="352" y="518"/>
                  <a:pt x="354" y="517"/>
                  <a:pt x="356" y="516"/>
                </a:cubicBezTo>
                <a:cubicBezTo>
                  <a:pt x="355" y="517"/>
                  <a:pt x="353" y="519"/>
                  <a:pt x="352" y="520"/>
                </a:cubicBezTo>
                <a:cubicBezTo>
                  <a:pt x="352" y="522"/>
                  <a:pt x="353" y="524"/>
                  <a:pt x="354" y="523"/>
                </a:cubicBezTo>
                <a:cubicBezTo>
                  <a:pt x="361" y="521"/>
                  <a:pt x="368" y="518"/>
                  <a:pt x="374" y="514"/>
                </a:cubicBezTo>
                <a:cubicBezTo>
                  <a:pt x="370" y="519"/>
                  <a:pt x="366" y="523"/>
                  <a:pt x="362" y="528"/>
                </a:cubicBezTo>
                <a:cubicBezTo>
                  <a:pt x="334" y="536"/>
                  <a:pt x="305" y="540"/>
                  <a:pt x="277" y="541"/>
                </a:cubicBezTo>
                <a:cubicBezTo>
                  <a:pt x="234" y="542"/>
                  <a:pt x="191" y="534"/>
                  <a:pt x="152" y="516"/>
                </a:cubicBezTo>
                <a:cubicBezTo>
                  <a:pt x="153" y="516"/>
                  <a:pt x="153" y="516"/>
                  <a:pt x="153" y="516"/>
                </a:cubicBezTo>
                <a:cubicBezTo>
                  <a:pt x="154" y="515"/>
                  <a:pt x="154" y="514"/>
                  <a:pt x="155" y="513"/>
                </a:cubicBezTo>
                <a:cubicBezTo>
                  <a:pt x="155" y="513"/>
                  <a:pt x="156" y="513"/>
                  <a:pt x="156" y="512"/>
                </a:cubicBezTo>
                <a:cubicBezTo>
                  <a:pt x="159" y="507"/>
                  <a:pt x="158" y="509"/>
                  <a:pt x="160" y="502"/>
                </a:cubicBezTo>
                <a:cubicBezTo>
                  <a:pt x="161" y="500"/>
                  <a:pt x="157" y="499"/>
                  <a:pt x="156" y="501"/>
                </a:cubicBezTo>
                <a:cubicBezTo>
                  <a:pt x="155" y="502"/>
                  <a:pt x="155" y="503"/>
                  <a:pt x="154" y="504"/>
                </a:cubicBezTo>
                <a:cubicBezTo>
                  <a:pt x="155" y="497"/>
                  <a:pt x="155" y="492"/>
                  <a:pt x="153" y="485"/>
                </a:cubicBezTo>
                <a:cubicBezTo>
                  <a:pt x="153" y="484"/>
                  <a:pt x="150" y="483"/>
                  <a:pt x="149" y="485"/>
                </a:cubicBezTo>
                <a:cubicBezTo>
                  <a:pt x="148" y="486"/>
                  <a:pt x="147" y="488"/>
                  <a:pt x="146" y="489"/>
                </a:cubicBezTo>
                <a:cubicBezTo>
                  <a:pt x="147" y="486"/>
                  <a:pt x="147" y="483"/>
                  <a:pt x="146" y="479"/>
                </a:cubicBezTo>
                <a:cubicBezTo>
                  <a:pt x="146" y="477"/>
                  <a:pt x="144" y="476"/>
                  <a:pt x="142" y="478"/>
                </a:cubicBezTo>
                <a:cubicBezTo>
                  <a:pt x="140" y="480"/>
                  <a:pt x="139" y="483"/>
                  <a:pt x="137" y="485"/>
                </a:cubicBezTo>
                <a:cubicBezTo>
                  <a:pt x="139" y="479"/>
                  <a:pt x="137" y="474"/>
                  <a:pt x="135" y="468"/>
                </a:cubicBezTo>
                <a:cubicBezTo>
                  <a:pt x="134" y="467"/>
                  <a:pt x="132" y="466"/>
                  <a:pt x="131" y="467"/>
                </a:cubicBezTo>
                <a:cubicBezTo>
                  <a:pt x="129" y="469"/>
                  <a:pt x="128" y="471"/>
                  <a:pt x="126" y="473"/>
                </a:cubicBezTo>
                <a:cubicBezTo>
                  <a:pt x="126" y="474"/>
                  <a:pt x="125" y="475"/>
                  <a:pt x="125" y="476"/>
                </a:cubicBezTo>
                <a:cubicBezTo>
                  <a:pt x="126" y="471"/>
                  <a:pt x="127" y="466"/>
                  <a:pt x="127" y="460"/>
                </a:cubicBezTo>
                <a:cubicBezTo>
                  <a:pt x="127" y="458"/>
                  <a:pt x="124" y="457"/>
                  <a:pt x="123" y="458"/>
                </a:cubicBezTo>
                <a:cubicBezTo>
                  <a:pt x="120" y="461"/>
                  <a:pt x="117" y="465"/>
                  <a:pt x="114" y="469"/>
                </a:cubicBezTo>
                <a:cubicBezTo>
                  <a:pt x="115" y="463"/>
                  <a:pt x="115" y="458"/>
                  <a:pt x="113" y="451"/>
                </a:cubicBezTo>
                <a:cubicBezTo>
                  <a:pt x="113" y="450"/>
                  <a:pt x="111" y="449"/>
                  <a:pt x="110" y="450"/>
                </a:cubicBezTo>
                <a:cubicBezTo>
                  <a:pt x="106" y="453"/>
                  <a:pt x="102" y="456"/>
                  <a:pt x="99" y="459"/>
                </a:cubicBezTo>
                <a:cubicBezTo>
                  <a:pt x="100" y="457"/>
                  <a:pt x="100" y="454"/>
                  <a:pt x="100" y="451"/>
                </a:cubicBezTo>
                <a:cubicBezTo>
                  <a:pt x="101" y="449"/>
                  <a:pt x="98" y="448"/>
                  <a:pt x="97" y="449"/>
                </a:cubicBezTo>
                <a:cubicBezTo>
                  <a:pt x="94" y="452"/>
                  <a:pt x="88" y="458"/>
                  <a:pt x="88" y="460"/>
                </a:cubicBezTo>
                <a:cubicBezTo>
                  <a:pt x="89" y="453"/>
                  <a:pt x="90" y="447"/>
                  <a:pt x="90" y="439"/>
                </a:cubicBezTo>
                <a:cubicBezTo>
                  <a:pt x="90" y="438"/>
                  <a:pt x="88" y="437"/>
                  <a:pt x="87" y="438"/>
                </a:cubicBezTo>
                <a:cubicBezTo>
                  <a:pt x="82" y="441"/>
                  <a:pt x="78" y="444"/>
                  <a:pt x="74" y="449"/>
                </a:cubicBezTo>
                <a:cubicBezTo>
                  <a:pt x="78" y="444"/>
                  <a:pt x="80" y="441"/>
                  <a:pt x="81" y="432"/>
                </a:cubicBezTo>
                <a:cubicBezTo>
                  <a:pt x="81" y="431"/>
                  <a:pt x="79" y="430"/>
                  <a:pt x="78" y="431"/>
                </a:cubicBezTo>
                <a:cubicBezTo>
                  <a:pt x="65" y="442"/>
                  <a:pt x="70" y="441"/>
                  <a:pt x="72" y="426"/>
                </a:cubicBezTo>
                <a:cubicBezTo>
                  <a:pt x="72" y="425"/>
                  <a:pt x="71" y="423"/>
                  <a:pt x="69" y="424"/>
                </a:cubicBezTo>
                <a:cubicBezTo>
                  <a:pt x="59" y="431"/>
                  <a:pt x="60" y="438"/>
                  <a:pt x="58" y="423"/>
                </a:cubicBezTo>
                <a:cubicBezTo>
                  <a:pt x="58" y="422"/>
                  <a:pt x="57" y="421"/>
                  <a:pt x="56" y="421"/>
                </a:cubicBezTo>
                <a:cubicBezTo>
                  <a:pt x="47" y="421"/>
                  <a:pt x="52" y="412"/>
                  <a:pt x="52" y="405"/>
                </a:cubicBezTo>
                <a:cubicBezTo>
                  <a:pt x="52" y="403"/>
                  <a:pt x="50" y="403"/>
                  <a:pt x="49" y="404"/>
                </a:cubicBezTo>
                <a:cubicBezTo>
                  <a:pt x="46" y="407"/>
                  <a:pt x="43" y="410"/>
                  <a:pt x="42" y="410"/>
                </a:cubicBezTo>
                <a:cubicBezTo>
                  <a:pt x="42" y="409"/>
                  <a:pt x="42" y="409"/>
                  <a:pt x="41" y="408"/>
                </a:cubicBezTo>
                <a:cubicBezTo>
                  <a:pt x="41" y="407"/>
                  <a:pt x="41" y="404"/>
                  <a:pt x="41" y="402"/>
                </a:cubicBezTo>
                <a:cubicBezTo>
                  <a:pt x="41" y="401"/>
                  <a:pt x="41" y="400"/>
                  <a:pt x="40" y="400"/>
                </a:cubicBezTo>
                <a:cubicBezTo>
                  <a:pt x="39" y="400"/>
                  <a:pt x="38" y="400"/>
                  <a:pt x="38" y="400"/>
                </a:cubicBezTo>
                <a:cubicBezTo>
                  <a:pt x="38" y="400"/>
                  <a:pt x="37" y="400"/>
                  <a:pt x="37" y="400"/>
                </a:cubicBezTo>
                <a:cubicBezTo>
                  <a:pt x="32" y="388"/>
                  <a:pt x="28" y="376"/>
                  <a:pt x="25" y="363"/>
                </a:cubicBezTo>
                <a:cubicBezTo>
                  <a:pt x="26" y="363"/>
                  <a:pt x="26" y="363"/>
                  <a:pt x="26" y="362"/>
                </a:cubicBezTo>
                <a:cubicBezTo>
                  <a:pt x="26" y="351"/>
                  <a:pt x="30" y="342"/>
                  <a:pt x="32" y="331"/>
                </a:cubicBezTo>
                <a:cubicBezTo>
                  <a:pt x="32" y="330"/>
                  <a:pt x="31" y="329"/>
                  <a:pt x="30" y="329"/>
                </a:cubicBezTo>
                <a:cubicBezTo>
                  <a:pt x="31" y="328"/>
                  <a:pt x="31" y="327"/>
                  <a:pt x="32" y="327"/>
                </a:cubicBezTo>
                <a:cubicBezTo>
                  <a:pt x="36" y="320"/>
                  <a:pt x="36" y="318"/>
                  <a:pt x="38" y="311"/>
                </a:cubicBezTo>
                <a:cubicBezTo>
                  <a:pt x="38" y="310"/>
                  <a:pt x="38" y="310"/>
                  <a:pt x="38" y="310"/>
                </a:cubicBezTo>
                <a:cubicBezTo>
                  <a:pt x="44" y="301"/>
                  <a:pt x="50" y="292"/>
                  <a:pt x="55" y="281"/>
                </a:cubicBezTo>
                <a:cubicBezTo>
                  <a:pt x="55" y="280"/>
                  <a:pt x="55" y="279"/>
                  <a:pt x="54" y="279"/>
                </a:cubicBezTo>
                <a:cubicBezTo>
                  <a:pt x="56" y="274"/>
                  <a:pt x="58" y="269"/>
                  <a:pt x="59" y="263"/>
                </a:cubicBezTo>
                <a:cubicBezTo>
                  <a:pt x="60" y="261"/>
                  <a:pt x="58" y="260"/>
                  <a:pt x="56" y="261"/>
                </a:cubicBezTo>
                <a:cubicBezTo>
                  <a:pt x="52" y="263"/>
                  <a:pt x="48" y="266"/>
                  <a:pt x="44" y="269"/>
                </a:cubicBezTo>
                <a:cubicBezTo>
                  <a:pt x="49" y="261"/>
                  <a:pt x="53" y="254"/>
                  <a:pt x="56" y="245"/>
                </a:cubicBezTo>
                <a:cubicBezTo>
                  <a:pt x="56" y="243"/>
                  <a:pt x="54" y="242"/>
                  <a:pt x="53" y="243"/>
                </a:cubicBezTo>
                <a:cubicBezTo>
                  <a:pt x="48" y="246"/>
                  <a:pt x="44" y="249"/>
                  <a:pt x="41" y="253"/>
                </a:cubicBezTo>
                <a:cubicBezTo>
                  <a:pt x="44" y="247"/>
                  <a:pt x="46" y="241"/>
                  <a:pt x="48" y="234"/>
                </a:cubicBezTo>
                <a:cubicBezTo>
                  <a:pt x="48" y="233"/>
                  <a:pt x="46" y="231"/>
                  <a:pt x="45" y="232"/>
                </a:cubicBezTo>
                <a:cubicBezTo>
                  <a:pt x="38" y="237"/>
                  <a:pt x="32" y="243"/>
                  <a:pt x="27" y="249"/>
                </a:cubicBezTo>
                <a:cubicBezTo>
                  <a:pt x="34" y="240"/>
                  <a:pt x="41" y="230"/>
                  <a:pt x="46" y="219"/>
                </a:cubicBezTo>
                <a:cubicBezTo>
                  <a:pt x="47" y="217"/>
                  <a:pt x="46" y="215"/>
                  <a:pt x="44" y="216"/>
                </a:cubicBezTo>
                <a:cubicBezTo>
                  <a:pt x="41" y="218"/>
                  <a:pt x="39" y="219"/>
                  <a:pt x="37" y="221"/>
                </a:cubicBezTo>
                <a:cubicBezTo>
                  <a:pt x="40" y="215"/>
                  <a:pt x="43" y="209"/>
                  <a:pt x="44" y="201"/>
                </a:cubicBezTo>
                <a:cubicBezTo>
                  <a:pt x="45" y="200"/>
                  <a:pt x="43" y="198"/>
                  <a:pt x="41" y="200"/>
                </a:cubicBezTo>
                <a:cubicBezTo>
                  <a:pt x="41" y="200"/>
                  <a:pt x="41" y="200"/>
                  <a:pt x="40" y="201"/>
                </a:cubicBezTo>
                <a:cubicBezTo>
                  <a:pt x="43" y="196"/>
                  <a:pt x="46" y="191"/>
                  <a:pt x="48" y="186"/>
                </a:cubicBezTo>
                <a:cubicBezTo>
                  <a:pt x="48" y="185"/>
                  <a:pt x="46" y="184"/>
                  <a:pt x="45" y="185"/>
                </a:cubicBezTo>
                <a:cubicBezTo>
                  <a:pt x="44" y="186"/>
                  <a:pt x="43" y="187"/>
                  <a:pt x="41" y="188"/>
                </a:cubicBezTo>
                <a:cubicBezTo>
                  <a:pt x="44" y="183"/>
                  <a:pt x="47" y="178"/>
                  <a:pt x="49" y="173"/>
                </a:cubicBezTo>
                <a:cubicBezTo>
                  <a:pt x="49" y="171"/>
                  <a:pt x="47" y="170"/>
                  <a:pt x="46" y="171"/>
                </a:cubicBezTo>
                <a:cubicBezTo>
                  <a:pt x="45" y="172"/>
                  <a:pt x="43" y="173"/>
                  <a:pt x="41" y="175"/>
                </a:cubicBezTo>
                <a:cubicBezTo>
                  <a:pt x="45" y="170"/>
                  <a:pt x="46" y="166"/>
                  <a:pt x="48" y="160"/>
                </a:cubicBezTo>
                <a:cubicBezTo>
                  <a:pt x="49" y="159"/>
                  <a:pt x="47" y="158"/>
                  <a:pt x="46" y="159"/>
                </a:cubicBezTo>
                <a:cubicBezTo>
                  <a:pt x="42" y="163"/>
                  <a:pt x="42" y="163"/>
                  <a:pt x="41" y="165"/>
                </a:cubicBezTo>
                <a:cubicBezTo>
                  <a:pt x="41" y="163"/>
                  <a:pt x="37" y="161"/>
                  <a:pt x="36" y="163"/>
                </a:cubicBezTo>
                <a:cubicBezTo>
                  <a:pt x="24" y="185"/>
                  <a:pt x="16" y="208"/>
                  <a:pt x="12" y="232"/>
                </a:cubicBezTo>
                <a:cubicBezTo>
                  <a:pt x="11" y="233"/>
                  <a:pt x="10" y="234"/>
                  <a:pt x="9" y="235"/>
                </a:cubicBezTo>
                <a:cubicBezTo>
                  <a:pt x="8" y="236"/>
                  <a:pt x="9" y="238"/>
                  <a:pt x="11" y="238"/>
                </a:cubicBezTo>
                <a:cubicBezTo>
                  <a:pt x="0" y="301"/>
                  <a:pt x="12" y="369"/>
                  <a:pt x="39" y="424"/>
                </a:cubicBezTo>
                <a:cubicBezTo>
                  <a:pt x="83" y="512"/>
                  <a:pt x="183" y="551"/>
                  <a:pt x="277" y="551"/>
                </a:cubicBezTo>
                <a:cubicBezTo>
                  <a:pt x="372" y="551"/>
                  <a:pt x="465" y="507"/>
                  <a:pt x="513" y="423"/>
                </a:cubicBezTo>
                <a:cubicBezTo>
                  <a:pt x="537" y="380"/>
                  <a:pt x="546" y="330"/>
                  <a:pt x="551" y="282"/>
                </a:cubicBezTo>
                <a:cubicBezTo>
                  <a:pt x="555" y="233"/>
                  <a:pt x="548" y="176"/>
                  <a:pt x="512" y="139"/>
                </a:cubicBezTo>
                <a:close/>
                <a:moveTo>
                  <a:pt x="290" y="107"/>
                </a:moveTo>
                <a:cubicBezTo>
                  <a:pt x="288" y="109"/>
                  <a:pt x="284" y="114"/>
                  <a:pt x="280" y="120"/>
                </a:cubicBezTo>
                <a:cubicBezTo>
                  <a:pt x="278" y="122"/>
                  <a:pt x="275" y="125"/>
                  <a:pt x="272" y="128"/>
                </a:cubicBezTo>
                <a:cubicBezTo>
                  <a:pt x="277" y="120"/>
                  <a:pt x="284" y="113"/>
                  <a:pt x="290" y="107"/>
                </a:cubicBezTo>
                <a:close/>
                <a:moveTo>
                  <a:pt x="262" y="144"/>
                </a:moveTo>
                <a:cubicBezTo>
                  <a:pt x="266" y="139"/>
                  <a:pt x="271" y="134"/>
                  <a:pt x="276" y="130"/>
                </a:cubicBezTo>
                <a:cubicBezTo>
                  <a:pt x="275" y="130"/>
                  <a:pt x="275" y="130"/>
                  <a:pt x="275" y="131"/>
                </a:cubicBezTo>
                <a:cubicBezTo>
                  <a:pt x="272" y="134"/>
                  <a:pt x="270" y="136"/>
                  <a:pt x="268" y="139"/>
                </a:cubicBezTo>
                <a:cubicBezTo>
                  <a:pt x="263" y="144"/>
                  <a:pt x="262" y="145"/>
                  <a:pt x="262" y="144"/>
                </a:cubicBezTo>
                <a:close/>
                <a:moveTo>
                  <a:pt x="253" y="158"/>
                </a:moveTo>
                <a:cubicBezTo>
                  <a:pt x="254" y="156"/>
                  <a:pt x="255" y="154"/>
                  <a:pt x="256" y="152"/>
                </a:cubicBezTo>
                <a:cubicBezTo>
                  <a:pt x="257" y="152"/>
                  <a:pt x="258" y="152"/>
                  <a:pt x="258" y="152"/>
                </a:cubicBezTo>
                <a:cubicBezTo>
                  <a:pt x="264" y="147"/>
                  <a:pt x="269" y="142"/>
                  <a:pt x="274" y="137"/>
                </a:cubicBezTo>
                <a:cubicBezTo>
                  <a:pt x="274" y="137"/>
                  <a:pt x="275" y="138"/>
                  <a:pt x="276" y="137"/>
                </a:cubicBezTo>
                <a:cubicBezTo>
                  <a:pt x="279" y="136"/>
                  <a:pt x="282" y="134"/>
                  <a:pt x="284" y="133"/>
                </a:cubicBezTo>
                <a:cubicBezTo>
                  <a:pt x="278" y="140"/>
                  <a:pt x="271" y="147"/>
                  <a:pt x="266" y="155"/>
                </a:cubicBezTo>
                <a:cubicBezTo>
                  <a:pt x="259" y="161"/>
                  <a:pt x="247" y="173"/>
                  <a:pt x="253" y="158"/>
                </a:cubicBezTo>
                <a:close/>
                <a:moveTo>
                  <a:pt x="283" y="148"/>
                </a:moveTo>
                <a:cubicBezTo>
                  <a:pt x="282" y="148"/>
                  <a:pt x="281" y="149"/>
                  <a:pt x="280" y="151"/>
                </a:cubicBezTo>
                <a:cubicBezTo>
                  <a:pt x="275" y="157"/>
                  <a:pt x="270" y="164"/>
                  <a:pt x="266" y="171"/>
                </a:cubicBezTo>
                <a:cubicBezTo>
                  <a:pt x="255" y="182"/>
                  <a:pt x="261" y="167"/>
                  <a:pt x="264" y="163"/>
                </a:cubicBezTo>
                <a:cubicBezTo>
                  <a:pt x="265" y="161"/>
                  <a:pt x="267" y="159"/>
                  <a:pt x="268" y="157"/>
                </a:cubicBezTo>
                <a:cubicBezTo>
                  <a:pt x="278" y="147"/>
                  <a:pt x="287" y="136"/>
                  <a:pt x="297" y="125"/>
                </a:cubicBezTo>
                <a:cubicBezTo>
                  <a:pt x="303" y="124"/>
                  <a:pt x="302" y="126"/>
                  <a:pt x="296" y="132"/>
                </a:cubicBezTo>
                <a:cubicBezTo>
                  <a:pt x="294" y="136"/>
                  <a:pt x="291" y="139"/>
                  <a:pt x="289" y="142"/>
                </a:cubicBezTo>
                <a:cubicBezTo>
                  <a:pt x="288" y="142"/>
                  <a:pt x="288" y="142"/>
                  <a:pt x="288" y="142"/>
                </a:cubicBezTo>
                <a:cubicBezTo>
                  <a:pt x="286" y="144"/>
                  <a:pt x="284" y="146"/>
                  <a:pt x="283" y="148"/>
                </a:cubicBezTo>
                <a:close/>
                <a:moveTo>
                  <a:pt x="289" y="244"/>
                </a:moveTo>
                <a:cubicBezTo>
                  <a:pt x="290" y="243"/>
                  <a:pt x="290" y="242"/>
                  <a:pt x="290" y="242"/>
                </a:cubicBezTo>
                <a:cubicBezTo>
                  <a:pt x="291" y="240"/>
                  <a:pt x="289" y="238"/>
                  <a:pt x="288" y="239"/>
                </a:cubicBezTo>
                <a:cubicBezTo>
                  <a:pt x="279" y="249"/>
                  <a:pt x="271" y="259"/>
                  <a:pt x="262" y="268"/>
                </a:cubicBezTo>
                <a:cubicBezTo>
                  <a:pt x="270" y="260"/>
                  <a:pt x="277" y="249"/>
                  <a:pt x="283" y="238"/>
                </a:cubicBezTo>
                <a:cubicBezTo>
                  <a:pt x="283" y="238"/>
                  <a:pt x="283" y="238"/>
                  <a:pt x="283" y="238"/>
                </a:cubicBezTo>
                <a:cubicBezTo>
                  <a:pt x="295" y="225"/>
                  <a:pt x="306" y="213"/>
                  <a:pt x="316" y="199"/>
                </a:cubicBezTo>
                <a:cubicBezTo>
                  <a:pt x="310" y="208"/>
                  <a:pt x="305" y="217"/>
                  <a:pt x="301" y="226"/>
                </a:cubicBezTo>
                <a:cubicBezTo>
                  <a:pt x="300" y="228"/>
                  <a:pt x="302" y="230"/>
                  <a:pt x="304" y="228"/>
                </a:cubicBezTo>
                <a:cubicBezTo>
                  <a:pt x="304" y="228"/>
                  <a:pt x="305" y="228"/>
                  <a:pt x="305" y="228"/>
                </a:cubicBezTo>
                <a:cubicBezTo>
                  <a:pt x="302" y="232"/>
                  <a:pt x="300" y="236"/>
                  <a:pt x="298" y="240"/>
                </a:cubicBezTo>
                <a:cubicBezTo>
                  <a:pt x="295" y="241"/>
                  <a:pt x="292" y="242"/>
                  <a:pt x="289" y="244"/>
                </a:cubicBezTo>
                <a:close/>
                <a:moveTo>
                  <a:pt x="293" y="261"/>
                </a:moveTo>
                <a:cubicBezTo>
                  <a:pt x="296" y="259"/>
                  <a:pt x="298" y="255"/>
                  <a:pt x="299" y="251"/>
                </a:cubicBezTo>
                <a:cubicBezTo>
                  <a:pt x="303" y="248"/>
                  <a:pt x="307" y="245"/>
                  <a:pt x="311" y="242"/>
                </a:cubicBezTo>
                <a:cubicBezTo>
                  <a:pt x="305" y="248"/>
                  <a:pt x="299" y="255"/>
                  <a:pt x="293" y="261"/>
                </a:cubicBezTo>
                <a:close/>
                <a:moveTo>
                  <a:pt x="302" y="243"/>
                </a:moveTo>
                <a:cubicBezTo>
                  <a:pt x="302" y="242"/>
                  <a:pt x="302" y="242"/>
                  <a:pt x="302" y="241"/>
                </a:cubicBezTo>
                <a:cubicBezTo>
                  <a:pt x="302" y="241"/>
                  <a:pt x="302" y="240"/>
                  <a:pt x="302" y="240"/>
                </a:cubicBezTo>
                <a:cubicBezTo>
                  <a:pt x="305" y="233"/>
                  <a:pt x="309" y="227"/>
                  <a:pt x="313" y="221"/>
                </a:cubicBezTo>
                <a:cubicBezTo>
                  <a:pt x="340" y="197"/>
                  <a:pt x="363" y="170"/>
                  <a:pt x="384" y="141"/>
                </a:cubicBezTo>
                <a:cubicBezTo>
                  <a:pt x="394" y="133"/>
                  <a:pt x="403" y="125"/>
                  <a:pt x="412" y="117"/>
                </a:cubicBezTo>
                <a:cubicBezTo>
                  <a:pt x="418" y="111"/>
                  <a:pt x="424" y="105"/>
                  <a:pt x="430" y="100"/>
                </a:cubicBezTo>
                <a:cubicBezTo>
                  <a:pt x="433" y="97"/>
                  <a:pt x="454" y="73"/>
                  <a:pt x="445" y="89"/>
                </a:cubicBezTo>
                <a:cubicBezTo>
                  <a:pt x="440" y="97"/>
                  <a:pt x="434" y="105"/>
                  <a:pt x="428" y="112"/>
                </a:cubicBezTo>
                <a:cubicBezTo>
                  <a:pt x="423" y="116"/>
                  <a:pt x="417" y="121"/>
                  <a:pt x="412" y="125"/>
                </a:cubicBezTo>
                <a:cubicBezTo>
                  <a:pt x="404" y="133"/>
                  <a:pt x="396" y="141"/>
                  <a:pt x="388" y="150"/>
                </a:cubicBezTo>
                <a:cubicBezTo>
                  <a:pt x="384" y="154"/>
                  <a:pt x="380" y="158"/>
                  <a:pt x="376" y="162"/>
                </a:cubicBezTo>
                <a:cubicBezTo>
                  <a:pt x="374" y="164"/>
                  <a:pt x="372" y="166"/>
                  <a:pt x="370" y="168"/>
                </a:cubicBezTo>
                <a:cubicBezTo>
                  <a:pt x="366" y="170"/>
                  <a:pt x="365" y="172"/>
                  <a:pt x="365" y="174"/>
                </a:cubicBezTo>
                <a:cubicBezTo>
                  <a:pt x="363" y="176"/>
                  <a:pt x="361" y="178"/>
                  <a:pt x="360" y="180"/>
                </a:cubicBezTo>
                <a:cubicBezTo>
                  <a:pt x="359" y="181"/>
                  <a:pt x="359" y="181"/>
                  <a:pt x="359" y="182"/>
                </a:cubicBezTo>
                <a:cubicBezTo>
                  <a:pt x="346" y="196"/>
                  <a:pt x="333" y="210"/>
                  <a:pt x="322" y="226"/>
                </a:cubicBezTo>
                <a:cubicBezTo>
                  <a:pt x="321" y="227"/>
                  <a:pt x="320" y="228"/>
                  <a:pt x="318" y="230"/>
                </a:cubicBezTo>
                <a:cubicBezTo>
                  <a:pt x="315" y="233"/>
                  <a:pt x="307" y="238"/>
                  <a:pt x="302" y="243"/>
                </a:cubicBezTo>
                <a:close/>
                <a:moveTo>
                  <a:pt x="323" y="207"/>
                </a:moveTo>
                <a:cubicBezTo>
                  <a:pt x="334" y="192"/>
                  <a:pt x="347" y="178"/>
                  <a:pt x="359" y="165"/>
                </a:cubicBezTo>
                <a:cubicBezTo>
                  <a:pt x="363" y="161"/>
                  <a:pt x="367" y="157"/>
                  <a:pt x="370" y="153"/>
                </a:cubicBezTo>
                <a:cubicBezTo>
                  <a:pt x="360" y="167"/>
                  <a:pt x="349" y="179"/>
                  <a:pt x="338" y="192"/>
                </a:cubicBezTo>
                <a:cubicBezTo>
                  <a:pt x="333" y="197"/>
                  <a:pt x="328" y="202"/>
                  <a:pt x="323" y="207"/>
                </a:cubicBezTo>
                <a:close/>
                <a:moveTo>
                  <a:pt x="315" y="251"/>
                </a:moveTo>
                <a:cubicBezTo>
                  <a:pt x="315" y="251"/>
                  <a:pt x="315" y="251"/>
                  <a:pt x="315" y="250"/>
                </a:cubicBezTo>
                <a:cubicBezTo>
                  <a:pt x="317" y="245"/>
                  <a:pt x="320" y="241"/>
                  <a:pt x="322" y="235"/>
                </a:cubicBezTo>
                <a:cubicBezTo>
                  <a:pt x="322" y="235"/>
                  <a:pt x="322" y="234"/>
                  <a:pt x="321" y="234"/>
                </a:cubicBezTo>
                <a:cubicBezTo>
                  <a:pt x="322" y="232"/>
                  <a:pt x="324" y="230"/>
                  <a:pt x="325" y="228"/>
                </a:cubicBezTo>
                <a:cubicBezTo>
                  <a:pt x="347" y="206"/>
                  <a:pt x="367" y="182"/>
                  <a:pt x="388" y="160"/>
                </a:cubicBezTo>
                <a:cubicBezTo>
                  <a:pt x="391" y="159"/>
                  <a:pt x="393" y="157"/>
                  <a:pt x="392" y="156"/>
                </a:cubicBezTo>
                <a:cubicBezTo>
                  <a:pt x="394" y="154"/>
                  <a:pt x="396" y="153"/>
                  <a:pt x="398" y="151"/>
                </a:cubicBezTo>
                <a:cubicBezTo>
                  <a:pt x="399" y="150"/>
                  <a:pt x="398" y="148"/>
                  <a:pt x="397" y="148"/>
                </a:cubicBezTo>
                <a:cubicBezTo>
                  <a:pt x="407" y="138"/>
                  <a:pt x="418" y="128"/>
                  <a:pt x="427" y="117"/>
                </a:cubicBezTo>
                <a:cubicBezTo>
                  <a:pt x="428" y="117"/>
                  <a:pt x="428" y="117"/>
                  <a:pt x="428" y="117"/>
                </a:cubicBezTo>
                <a:cubicBezTo>
                  <a:pt x="430" y="115"/>
                  <a:pt x="453" y="101"/>
                  <a:pt x="455" y="98"/>
                </a:cubicBezTo>
                <a:cubicBezTo>
                  <a:pt x="441" y="120"/>
                  <a:pt x="423" y="139"/>
                  <a:pt x="405" y="158"/>
                </a:cubicBezTo>
                <a:cubicBezTo>
                  <a:pt x="390" y="172"/>
                  <a:pt x="375" y="187"/>
                  <a:pt x="362" y="202"/>
                </a:cubicBezTo>
                <a:cubicBezTo>
                  <a:pt x="360" y="204"/>
                  <a:pt x="358" y="206"/>
                  <a:pt x="356" y="208"/>
                </a:cubicBezTo>
                <a:cubicBezTo>
                  <a:pt x="356" y="208"/>
                  <a:pt x="356" y="208"/>
                  <a:pt x="356" y="208"/>
                </a:cubicBezTo>
                <a:cubicBezTo>
                  <a:pt x="354" y="210"/>
                  <a:pt x="352" y="212"/>
                  <a:pt x="350" y="214"/>
                </a:cubicBezTo>
                <a:cubicBezTo>
                  <a:pt x="350" y="215"/>
                  <a:pt x="350" y="216"/>
                  <a:pt x="350" y="216"/>
                </a:cubicBezTo>
                <a:cubicBezTo>
                  <a:pt x="345" y="222"/>
                  <a:pt x="340" y="227"/>
                  <a:pt x="335" y="233"/>
                </a:cubicBezTo>
                <a:cubicBezTo>
                  <a:pt x="332" y="237"/>
                  <a:pt x="328" y="241"/>
                  <a:pt x="325" y="244"/>
                </a:cubicBezTo>
                <a:cubicBezTo>
                  <a:pt x="324" y="243"/>
                  <a:pt x="323" y="243"/>
                  <a:pt x="322" y="244"/>
                </a:cubicBezTo>
                <a:cubicBezTo>
                  <a:pt x="320" y="246"/>
                  <a:pt x="317" y="249"/>
                  <a:pt x="315" y="251"/>
                </a:cubicBezTo>
                <a:close/>
                <a:moveTo>
                  <a:pt x="364" y="222"/>
                </a:moveTo>
                <a:cubicBezTo>
                  <a:pt x="355" y="229"/>
                  <a:pt x="347" y="237"/>
                  <a:pt x="339" y="244"/>
                </a:cubicBezTo>
                <a:cubicBezTo>
                  <a:pt x="317" y="264"/>
                  <a:pt x="329" y="252"/>
                  <a:pt x="342" y="237"/>
                </a:cubicBezTo>
                <a:cubicBezTo>
                  <a:pt x="360" y="215"/>
                  <a:pt x="381" y="195"/>
                  <a:pt x="399" y="174"/>
                </a:cubicBezTo>
                <a:cubicBezTo>
                  <a:pt x="400" y="172"/>
                  <a:pt x="398" y="170"/>
                  <a:pt x="397" y="170"/>
                </a:cubicBezTo>
                <a:cubicBezTo>
                  <a:pt x="398" y="169"/>
                  <a:pt x="399" y="169"/>
                  <a:pt x="400" y="168"/>
                </a:cubicBezTo>
                <a:cubicBezTo>
                  <a:pt x="401" y="166"/>
                  <a:pt x="403" y="164"/>
                  <a:pt x="405" y="163"/>
                </a:cubicBezTo>
                <a:cubicBezTo>
                  <a:pt x="423" y="146"/>
                  <a:pt x="442" y="129"/>
                  <a:pt x="461" y="113"/>
                </a:cubicBezTo>
                <a:cubicBezTo>
                  <a:pt x="425" y="144"/>
                  <a:pt x="392" y="182"/>
                  <a:pt x="363" y="219"/>
                </a:cubicBezTo>
                <a:cubicBezTo>
                  <a:pt x="362" y="220"/>
                  <a:pt x="363" y="222"/>
                  <a:pt x="364" y="222"/>
                </a:cubicBezTo>
                <a:close/>
                <a:moveTo>
                  <a:pt x="321" y="257"/>
                </a:moveTo>
                <a:cubicBezTo>
                  <a:pt x="322" y="256"/>
                  <a:pt x="323" y="254"/>
                  <a:pt x="323" y="252"/>
                </a:cubicBezTo>
                <a:cubicBezTo>
                  <a:pt x="327" y="248"/>
                  <a:pt x="330" y="245"/>
                  <a:pt x="334" y="241"/>
                </a:cubicBezTo>
                <a:cubicBezTo>
                  <a:pt x="329" y="246"/>
                  <a:pt x="325" y="252"/>
                  <a:pt x="321" y="257"/>
                </a:cubicBezTo>
                <a:close/>
                <a:moveTo>
                  <a:pt x="331" y="268"/>
                </a:moveTo>
                <a:cubicBezTo>
                  <a:pt x="330" y="270"/>
                  <a:pt x="332" y="272"/>
                  <a:pt x="334" y="271"/>
                </a:cubicBezTo>
                <a:cubicBezTo>
                  <a:pt x="335" y="270"/>
                  <a:pt x="336" y="269"/>
                  <a:pt x="336" y="268"/>
                </a:cubicBezTo>
                <a:cubicBezTo>
                  <a:pt x="336" y="269"/>
                  <a:pt x="335" y="271"/>
                  <a:pt x="334" y="273"/>
                </a:cubicBezTo>
                <a:cubicBezTo>
                  <a:pt x="333" y="275"/>
                  <a:pt x="335" y="276"/>
                  <a:pt x="336" y="276"/>
                </a:cubicBezTo>
                <a:cubicBezTo>
                  <a:pt x="352" y="273"/>
                  <a:pt x="336" y="279"/>
                  <a:pt x="336" y="281"/>
                </a:cubicBezTo>
                <a:cubicBezTo>
                  <a:pt x="336" y="279"/>
                  <a:pt x="335" y="278"/>
                  <a:pt x="333" y="279"/>
                </a:cubicBezTo>
                <a:cubicBezTo>
                  <a:pt x="328" y="283"/>
                  <a:pt x="326" y="281"/>
                  <a:pt x="327" y="276"/>
                </a:cubicBezTo>
                <a:cubicBezTo>
                  <a:pt x="327" y="274"/>
                  <a:pt x="325" y="274"/>
                  <a:pt x="324" y="275"/>
                </a:cubicBezTo>
                <a:cubicBezTo>
                  <a:pt x="311" y="286"/>
                  <a:pt x="320" y="281"/>
                  <a:pt x="323" y="270"/>
                </a:cubicBezTo>
                <a:cubicBezTo>
                  <a:pt x="323" y="268"/>
                  <a:pt x="321" y="266"/>
                  <a:pt x="320" y="268"/>
                </a:cubicBezTo>
                <a:cubicBezTo>
                  <a:pt x="320" y="268"/>
                  <a:pt x="319" y="268"/>
                  <a:pt x="319" y="268"/>
                </a:cubicBezTo>
                <a:cubicBezTo>
                  <a:pt x="320" y="267"/>
                  <a:pt x="321" y="266"/>
                  <a:pt x="321" y="264"/>
                </a:cubicBezTo>
                <a:cubicBezTo>
                  <a:pt x="322" y="264"/>
                  <a:pt x="322" y="264"/>
                  <a:pt x="322" y="263"/>
                </a:cubicBezTo>
                <a:cubicBezTo>
                  <a:pt x="337" y="251"/>
                  <a:pt x="356" y="235"/>
                  <a:pt x="367" y="222"/>
                </a:cubicBezTo>
                <a:cubicBezTo>
                  <a:pt x="354" y="237"/>
                  <a:pt x="341" y="251"/>
                  <a:pt x="331" y="268"/>
                </a:cubicBezTo>
                <a:close/>
                <a:moveTo>
                  <a:pt x="488" y="107"/>
                </a:moveTo>
                <a:cubicBezTo>
                  <a:pt x="488" y="107"/>
                  <a:pt x="488" y="107"/>
                  <a:pt x="488" y="107"/>
                </a:cubicBezTo>
                <a:cubicBezTo>
                  <a:pt x="445" y="138"/>
                  <a:pt x="407" y="175"/>
                  <a:pt x="370" y="212"/>
                </a:cubicBezTo>
                <a:cubicBezTo>
                  <a:pt x="385" y="197"/>
                  <a:pt x="406" y="174"/>
                  <a:pt x="424" y="156"/>
                </a:cubicBezTo>
                <a:cubicBezTo>
                  <a:pt x="439" y="140"/>
                  <a:pt x="457" y="126"/>
                  <a:pt x="469" y="107"/>
                </a:cubicBezTo>
                <a:cubicBezTo>
                  <a:pt x="470" y="105"/>
                  <a:pt x="467" y="104"/>
                  <a:pt x="466" y="105"/>
                </a:cubicBezTo>
                <a:cubicBezTo>
                  <a:pt x="454" y="114"/>
                  <a:pt x="443" y="124"/>
                  <a:pt x="431" y="134"/>
                </a:cubicBezTo>
                <a:cubicBezTo>
                  <a:pt x="443" y="121"/>
                  <a:pt x="453" y="108"/>
                  <a:pt x="463" y="93"/>
                </a:cubicBezTo>
                <a:cubicBezTo>
                  <a:pt x="464" y="92"/>
                  <a:pt x="462" y="90"/>
                  <a:pt x="460" y="91"/>
                </a:cubicBezTo>
                <a:cubicBezTo>
                  <a:pt x="452" y="95"/>
                  <a:pt x="445" y="100"/>
                  <a:pt x="438" y="105"/>
                </a:cubicBezTo>
                <a:cubicBezTo>
                  <a:pt x="444" y="97"/>
                  <a:pt x="450" y="88"/>
                  <a:pt x="455" y="78"/>
                </a:cubicBezTo>
                <a:cubicBezTo>
                  <a:pt x="456" y="77"/>
                  <a:pt x="454" y="75"/>
                  <a:pt x="452" y="76"/>
                </a:cubicBezTo>
                <a:cubicBezTo>
                  <a:pt x="441" y="84"/>
                  <a:pt x="431" y="93"/>
                  <a:pt x="421" y="103"/>
                </a:cubicBezTo>
                <a:cubicBezTo>
                  <a:pt x="412" y="112"/>
                  <a:pt x="397" y="122"/>
                  <a:pt x="387" y="132"/>
                </a:cubicBezTo>
                <a:cubicBezTo>
                  <a:pt x="386" y="132"/>
                  <a:pt x="386" y="132"/>
                  <a:pt x="386" y="132"/>
                </a:cubicBezTo>
                <a:cubicBezTo>
                  <a:pt x="385" y="133"/>
                  <a:pt x="384" y="134"/>
                  <a:pt x="383" y="135"/>
                </a:cubicBezTo>
                <a:cubicBezTo>
                  <a:pt x="402" y="110"/>
                  <a:pt x="426" y="89"/>
                  <a:pt x="443" y="62"/>
                </a:cubicBezTo>
                <a:cubicBezTo>
                  <a:pt x="460" y="75"/>
                  <a:pt x="475" y="90"/>
                  <a:pt x="488" y="107"/>
                </a:cubicBezTo>
                <a:close/>
                <a:moveTo>
                  <a:pt x="383" y="101"/>
                </a:moveTo>
                <a:cubicBezTo>
                  <a:pt x="388" y="95"/>
                  <a:pt x="394" y="90"/>
                  <a:pt x="399" y="86"/>
                </a:cubicBezTo>
                <a:cubicBezTo>
                  <a:pt x="415" y="73"/>
                  <a:pt x="387" y="106"/>
                  <a:pt x="391" y="101"/>
                </a:cubicBezTo>
                <a:cubicBezTo>
                  <a:pt x="390" y="102"/>
                  <a:pt x="390" y="102"/>
                  <a:pt x="389" y="103"/>
                </a:cubicBezTo>
                <a:cubicBezTo>
                  <a:pt x="379" y="114"/>
                  <a:pt x="369" y="124"/>
                  <a:pt x="359" y="134"/>
                </a:cubicBezTo>
                <a:cubicBezTo>
                  <a:pt x="358" y="134"/>
                  <a:pt x="358" y="135"/>
                  <a:pt x="358" y="135"/>
                </a:cubicBezTo>
                <a:cubicBezTo>
                  <a:pt x="358" y="134"/>
                  <a:pt x="357" y="132"/>
                  <a:pt x="356" y="133"/>
                </a:cubicBezTo>
                <a:cubicBezTo>
                  <a:pt x="363" y="121"/>
                  <a:pt x="373" y="111"/>
                  <a:pt x="383" y="101"/>
                </a:cubicBezTo>
                <a:close/>
                <a:moveTo>
                  <a:pt x="334" y="173"/>
                </a:moveTo>
                <a:cubicBezTo>
                  <a:pt x="341" y="164"/>
                  <a:pt x="347" y="155"/>
                  <a:pt x="352" y="146"/>
                </a:cubicBezTo>
                <a:cubicBezTo>
                  <a:pt x="354" y="145"/>
                  <a:pt x="355" y="143"/>
                  <a:pt x="356" y="142"/>
                </a:cubicBezTo>
                <a:cubicBezTo>
                  <a:pt x="358" y="140"/>
                  <a:pt x="361" y="138"/>
                  <a:pt x="364" y="135"/>
                </a:cubicBezTo>
                <a:cubicBezTo>
                  <a:pt x="363" y="136"/>
                  <a:pt x="362" y="137"/>
                  <a:pt x="362" y="138"/>
                </a:cubicBezTo>
                <a:cubicBezTo>
                  <a:pt x="361" y="140"/>
                  <a:pt x="363" y="142"/>
                  <a:pt x="364" y="140"/>
                </a:cubicBezTo>
                <a:cubicBezTo>
                  <a:pt x="390" y="115"/>
                  <a:pt x="408" y="81"/>
                  <a:pt x="439" y="61"/>
                </a:cubicBezTo>
                <a:cubicBezTo>
                  <a:pt x="438" y="62"/>
                  <a:pt x="422" y="85"/>
                  <a:pt x="424" y="83"/>
                </a:cubicBezTo>
                <a:cubicBezTo>
                  <a:pt x="417" y="91"/>
                  <a:pt x="410" y="99"/>
                  <a:pt x="402" y="107"/>
                </a:cubicBezTo>
                <a:cubicBezTo>
                  <a:pt x="402" y="108"/>
                  <a:pt x="402" y="108"/>
                  <a:pt x="401" y="109"/>
                </a:cubicBezTo>
                <a:cubicBezTo>
                  <a:pt x="401" y="108"/>
                  <a:pt x="399" y="107"/>
                  <a:pt x="398" y="108"/>
                </a:cubicBezTo>
                <a:cubicBezTo>
                  <a:pt x="394" y="113"/>
                  <a:pt x="389" y="117"/>
                  <a:pt x="385" y="122"/>
                </a:cubicBezTo>
                <a:cubicBezTo>
                  <a:pt x="384" y="123"/>
                  <a:pt x="383" y="124"/>
                  <a:pt x="382" y="125"/>
                </a:cubicBezTo>
                <a:cubicBezTo>
                  <a:pt x="367" y="139"/>
                  <a:pt x="352" y="154"/>
                  <a:pt x="339" y="169"/>
                </a:cubicBezTo>
                <a:cubicBezTo>
                  <a:pt x="337" y="171"/>
                  <a:pt x="335" y="173"/>
                  <a:pt x="333" y="174"/>
                </a:cubicBezTo>
                <a:cubicBezTo>
                  <a:pt x="334" y="174"/>
                  <a:pt x="334" y="173"/>
                  <a:pt x="334" y="173"/>
                </a:cubicBezTo>
                <a:close/>
                <a:moveTo>
                  <a:pt x="333" y="181"/>
                </a:moveTo>
                <a:cubicBezTo>
                  <a:pt x="337" y="177"/>
                  <a:pt x="340" y="173"/>
                  <a:pt x="343" y="169"/>
                </a:cubicBezTo>
                <a:cubicBezTo>
                  <a:pt x="352" y="162"/>
                  <a:pt x="360" y="155"/>
                  <a:pt x="367" y="146"/>
                </a:cubicBezTo>
                <a:cubicBezTo>
                  <a:pt x="373" y="140"/>
                  <a:pt x="379" y="134"/>
                  <a:pt x="385" y="127"/>
                </a:cubicBezTo>
                <a:cubicBezTo>
                  <a:pt x="380" y="133"/>
                  <a:pt x="375" y="140"/>
                  <a:pt x="371" y="146"/>
                </a:cubicBezTo>
                <a:cubicBezTo>
                  <a:pt x="370" y="147"/>
                  <a:pt x="370" y="147"/>
                  <a:pt x="371" y="148"/>
                </a:cubicBezTo>
                <a:cubicBezTo>
                  <a:pt x="349" y="170"/>
                  <a:pt x="328" y="192"/>
                  <a:pt x="311" y="217"/>
                </a:cubicBezTo>
                <a:cubicBezTo>
                  <a:pt x="310" y="219"/>
                  <a:pt x="309" y="220"/>
                  <a:pt x="308" y="221"/>
                </a:cubicBezTo>
                <a:cubicBezTo>
                  <a:pt x="316" y="213"/>
                  <a:pt x="326" y="191"/>
                  <a:pt x="333" y="181"/>
                </a:cubicBezTo>
                <a:close/>
                <a:moveTo>
                  <a:pt x="311" y="191"/>
                </a:moveTo>
                <a:cubicBezTo>
                  <a:pt x="316" y="186"/>
                  <a:pt x="320" y="181"/>
                  <a:pt x="325" y="177"/>
                </a:cubicBezTo>
                <a:cubicBezTo>
                  <a:pt x="324" y="179"/>
                  <a:pt x="323" y="180"/>
                  <a:pt x="322" y="182"/>
                </a:cubicBezTo>
                <a:cubicBezTo>
                  <a:pt x="321" y="182"/>
                  <a:pt x="321" y="183"/>
                  <a:pt x="322" y="183"/>
                </a:cubicBezTo>
                <a:cubicBezTo>
                  <a:pt x="312" y="194"/>
                  <a:pt x="303" y="204"/>
                  <a:pt x="294" y="215"/>
                </a:cubicBezTo>
                <a:cubicBezTo>
                  <a:pt x="299" y="207"/>
                  <a:pt x="305" y="199"/>
                  <a:pt x="311" y="191"/>
                </a:cubicBezTo>
                <a:close/>
                <a:moveTo>
                  <a:pt x="280" y="236"/>
                </a:moveTo>
                <a:cubicBezTo>
                  <a:pt x="289" y="225"/>
                  <a:pt x="300" y="213"/>
                  <a:pt x="310" y="202"/>
                </a:cubicBezTo>
                <a:cubicBezTo>
                  <a:pt x="299" y="216"/>
                  <a:pt x="287" y="229"/>
                  <a:pt x="274" y="243"/>
                </a:cubicBezTo>
                <a:cubicBezTo>
                  <a:pt x="271" y="246"/>
                  <a:pt x="267" y="250"/>
                  <a:pt x="264" y="254"/>
                </a:cubicBezTo>
                <a:cubicBezTo>
                  <a:pt x="260" y="258"/>
                  <a:pt x="255" y="263"/>
                  <a:pt x="251" y="267"/>
                </a:cubicBezTo>
                <a:cubicBezTo>
                  <a:pt x="236" y="284"/>
                  <a:pt x="253" y="265"/>
                  <a:pt x="256" y="260"/>
                </a:cubicBezTo>
                <a:cubicBezTo>
                  <a:pt x="264" y="249"/>
                  <a:pt x="272" y="238"/>
                  <a:pt x="281" y="228"/>
                </a:cubicBezTo>
                <a:cubicBezTo>
                  <a:pt x="280" y="230"/>
                  <a:pt x="278" y="232"/>
                  <a:pt x="277" y="234"/>
                </a:cubicBezTo>
                <a:cubicBezTo>
                  <a:pt x="276" y="236"/>
                  <a:pt x="279" y="238"/>
                  <a:pt x="280" y="236"/>
                </a:cubicBezTo>
                <a:close/>
                <a:moveTo>
                  <a:pt x="215" y="294"/>
                </a:moveTo>
                <a:cubicBezTo>
                  <a:pt x="221" y="287"/>
                  <a:pt x="227" y="280"/>
                  <a:pt x="232" y="272"/>
                </a:cubicBezTo>
                <a:cubicBezTo>
                  <a:pt x="232" y="274"/>
                  <a:pt x="234" y="275"/>
                  <a:pt x="235" y="274"/>
                </a:cubicBezTo>
                <a:cubicBezTo>
                  <a:pt x="246" y="263"/>
                  <a:pt x="256" y="252"/>
                  <a:pt x="265" y="241"/>
                </a:cubicBezTo>
                <a:cubicBezTo>
                  <a:pt x="266" y="240"/>
                  <a:pt x="267" y="239"/>
                  <a:pt x="269" y="238"/>
                </a:cubicBezTo>
                <a:cubicBezTo>
                  <a:pt x="259" y="249"/>
                  <a:pt x="251" y="262"/>
                  <a:pt x="243" y="274"/>
                </a:cubicBezTo>
                <a:cubicBezTo>
                  <a:pt x="242" y="273"/>
                  <a:pt x="241" y="273"/>
                  <a:pt x="240" y="273"/>
                </a:cubicBezTo>
                <a:cubicBezTo>
                  <a:pt x="231" y="280"/>
                  <a:pt x="223" y="287"/>
                  <a:pt x="215" y="294"/>
                </a:cubicBezTo>
                <a:close/>
                <a:moveTo>
                  <a:pt x="225" y="391"/>
                </a:moveTo>
                <a:cubicBezTo>
                  <a:pt x="226" y="388"/>
                  <a:pt x="228" y="385"/>
                  <a:pt x="230" y="382"/>
                </a:cubicBezTo>
                <a:cubicBezTo>
                  <a:pt x="236" y="373"/>
                  <a:pt x="243" y="364"/>
                  <a:pt x="250" y="355"/>
                </a:cubicBezTo>
                <a:cubicBezTo>
                  <a:pt x="242" y="367"/>
                  <a:pt x="233" y="379"/>
                  <a:pt x="225" y="391"/>
                </a:cubicBezTo>
                <a:close/>
                <a:moveTo>
                  <a:pt x="257" y="364"/>
                </a:moveTo>
                <a:cubicBezTo>
                  <a:pt x="249" y="375"/>
                  <a:pt x="241" y="386"/>
                  <a:pt x="233" y="396"/>
                </a:cubicBezTo>
                <a:cubicBezTo>
                  <a:pt x="239" y="385"/>
                  <a:pt x="248" y="374"/>
                  <a:pt x="257" y="364"/>
                </a:cubicBezTo>
                <a:close/>
                <a:moveTo>
                  <a:pt x="287" y="382"/>
                </a:moveTo>
                <a:cubicBezTo>
                  <a:pt x="289" y="380"/>
                  <a:pt x="291" y="377"/>
                  <a:pt x="293" y="375"/>
                </a:cubicBezTo>
                <a:cubicBezTo>
                  <a:pt x="284" y="386"/>
                  <a:pt x="275" y="398"/>
                  <a:pt x="265" y="409"/>
                </a:cubicBezTo>
                <a:cubicBezTo>
                  <a:pt x="272" y="399"/>
                  <a:pt x="279" y="391"/>
                  <a:pt x="287" y="382"/>
                </a:cubicBezTo>
                <a:close/>
                <a:moveTo>
                  <a:pt x="39" y="171"/>
                </a:moveTo>
                <a:cubicBezTo>
                  <a:pt x="39" y="171"/>
                  <a:pt x="40" y="171"/>
                  <a:pt x="40" y="170"/>
                </a:cubicBezTo>
                <a:cubicBezTo>
                  <a:pt x="44" y="165"/>
                  <a:pt x="44" y="166"/>
                  <a:pt x="38" y="175"/>
                </a:cubicBezTo>
                <a:cubicBezTo>
                  <a:pt x="38" y="175"/>
                  <a:pt x="37" y="176"/>
                  <a:pt x="36" y="177"/>
                </a:cubicBezTo>
                <a:cubicBezTo>
                  <a:pt x="37" y="175"/>
                  <a:pt x="38" y="173"/>
                  <a:pt x="39" y="171"/>
                </a:cubicBezTo>
                <a:close/>
                <a:moveTo>
                  <a:pt x="32" y="190"/>
                </a:moveTo>
                <a:cubicBezTo>
                  <a:pt x="37" y="185"/>
                  <a:pt x="42" y="181"/>
                  <a:pt x="40" y="185"/>
                </a:cubicBezTo>
                <a:cubicBezTo>
                  <a:pt x="38" y="190"/>
                  <a:pt x="35" y="194"/>
                  <a:pt x="31" y="198"/>
                </a:cubicBezTo>
                <a:cubicBezTo>
                  <a:pt x="31" y="199"/>
                  <a:pt x="30" y="199"/>
                  <a:pt x="29" y="200"/>
                </a:cubicBezTo>
                <a:cubicBezTo>
                  <a:pt x="30" y="197"/>
                  <a:pt x="31" y="193"/>
                  <a:pt x="32" y="190"/>
                </a:cubicBezTo>
                <a:close/>
                <a:moveTo>
                  <a:pt x="27" y="208"/>
                </a:moveTo>
                <a:cubicBezTo>
                  <a:pt x="28" y="207"/>
                  <a:pt x="29" y="205"/>
                  <a:pt x="30" y="204"/>
                </a:cubicBezTo>
                <a:cubicBezTo>
                  <a:pt x="31" y="202"/>
                  <a:pt x="47" y="182"/>
                  <a:pt x="38" y="198"/>
                </a:cubicBezTo>
                <a:cubicBezTo>
                  <a:pt x="35" y="205"/>
                  <a:pt x="30" y="210"/>
                  <a:pt x="25" y="216"/>
                </a:cubicBezTo>
                <a:cubicBezTo>
                  <a:pt x="25" y="216"/>
                  <a:pt x="25" y="216"/>
                  <a:pt x="25" y="217"/>
                </a:cubicBezTo>
                <a:cubicBezTo>
                  <a:pt x="26" y="214"/>
                  <a:pt x="26" y="211"/>
                  <a:pt x="27" y="208"/>
                </a:cubicBezTo>
                <a:close/>
                <a:moveTo>
                  <a:pt x="23" y="223"/>
                </a:moveTo>
                <a:cubicBezTo>
                  <a:pt x="33" y="211"/>
                  <a:pt x="45" y="199"/>
                  <a:pt x="35" y="218"/>
                </a:cubicBezTo>
                <a:cubicBezTo>
                  <a:pt x="31" y="226"/>
                  <a:pt x="25" y="233"/>
                  <a:pt x="20" y="240"/>
                </a:cubicBezTo>
                <a:cubicBezTo>
                  <a:pt x="21" y="234"/>
                  <a:pt x="22" y="229"/>
                  <a:pt x="23" y="223"/>
                </a:cubicBezTo>
                <a:close/>
                <a:moveTo>
                  <a:pt x="19" y="248"/>
                </a:moveTo>
                <a:cubicBezTo>
                  <a:pt x="25" y="240"/>
                  <a:pt x="30" y="232"/>
                  <a:pt x="36" y="225"/>
                </a:cubicBezTo>
                <a:cubicBezTo>
                  <a:pt x="45" y="216"/>
                  <a:pt x="32" y="239"/>
                  <a:pt x="32" y="238"/>
                </a:cubicBezTo>
                <a:cubicBezTo>
                  <a:pt x="27" y="245"/>
                  <a:pt x="22" y="252"/>
                  <a:pt x="17" y="259"/>
                </a:cubicBezTo>
                <a:cubicBezTo>
                  <a:pt x="18" y="255"/>
                  <a:pt x="18" y="252"/>
                  <a:pt x="19" y="248"/>
                </a:cubicBezTo>
                <a:close/>
                <a:moveTo>
                  <a:pt x="17" y="267"/>
                </a:moveTo>
                <a:cubicBezTo>
                  <a:pt x="20" y="263"/>
                  <a:pt x="24" y="260"/>
                  <a:pt x="27" y="256"/>
                </a:cubicBezTo>
                <a:cubicBezTo>
                  <a:pt x="17" y="267"/>
                  <a:pt x="46" y="233"/>
                  <a:pt x="39" y="248"/>
                </a:cubicBezTo>
                <a:cubicBezTo>
                  <a:pt x="34" y="261"/>
                  <a:pt x="24" y="272"/>
                  <a:pt x="17" y="283"/>
                </a:cubicBezTo>
                <a:cubicBezTo>
                  <a:pt x="16" y="285"/>
                  <a:pt x="19" y="287"/>
                  <a:pt x="20" y="285"/>
                </a:cubicBezTo>
                <a:cubicBezTo>
                  <a:pt x="22" y="283"/>
                  <a:pt x="23" y="280"/>
                  <a:pt x="25" y="278"/>
                </a:cubicBezTo>
                <a:cubicBezTo>
                  <a:pt x="27" y="278"/>
                  <a:pt x="28" y="276"/>
                  <a:pt x="29" y="273"/>
                </a:cubicBezTo>
                <a:cubicBezTo>
                  <a:pt x="32" y="269"/>
                  <a:pt x="35" y="264"/>
                  <a:pt x="38" y="260"/>
                </a:cubicBezTo>
                <a:cubicBezTo>
                  <a:pt x="43" y="255"/>
                  <a:pt x="51" y="250"/>
                  <a:pt x="45" y="262"/>
                </a:cubicBezTo>
                <a:cubicBezTo>
                  <a:pt x="37" y="275"/>
                  <a:pt x="25" y="286"/>
                  <a:pt x="16" y="297"/>
                </a:cubicBezTo>
                <a:cubicBezTo>
                  <a:pt x="16" y="287"/>
                  <a:pt x="16" y="277"/>
                  <a:pt x="17" y="267"/>
                </a:cubicBezTo>
                <a:close/>
                <a:moveTo>
                  <a:pt x="18" y="328"/>
                </a:moveTo>
                <a:cubicBezTo>
                  <a:pt x="17" y="320"/>
                  <a:pt x="16" y="311"/>
                  <a:pt x="16" y="303"/>
                </a:cubicBezTo>
                <a:cubicBezTo>
                  <a:pt x="27" y="290"/>
                  <a:pt x="38" y="277"/>
                  <a:pt x="52" y="267"/>
                </a:cubicBezTo>
                <a:cubicBezTo>
                  <a:pt x="58" y="263"/>
                  <a:pt x="51" y="276"/>
                  <a:pt x="48" y="283"/>
                </a:cubicBezTo>
                <a:cubicBezTo>
                  <a:pt x="36" y="293"/>
                  <a:pt x="26" y="305"/>
                  <a:pt x="18" y="320"/>
                </a:cubicBezTo>
                <a:cubicBezTo>
                  <a:pt x="17" y="321"/>
                  <a:pt x="20" y="324"/>
                  <a:pt x="21" y="322"/>
                </a:cubicBezTo>
                <a:cubicBezTo>
                  <a:pt x="28" y="314"/>
                  <a:pt x="35" y="307"/>
                  <a:pt x="41" y="299"/>
                </a:cubicBezTo>
                <a:cubicBezTo>
                  <a:pt x="38" y="304"/>
                  <a:pt x="34" y="308"/>
                  <a:pt x="30" y="313"/>
                </a:cubicBezTo>
                <a:cubicBezTo>
                  <a:pt x="26" y="318"/>
                  <a:pt x="22" y="322"/>
                  <a:pt x="18" y="328"/>
                </a:cubicBezTo>
                <a:cubicBezTo>
                  <a:pt x="18" y="328"/>
                  <a:pt x="18" y="328"/>
                  <a:pt x="18" y="328"/>
                </a:cubicBezTo>
                <a:close/>
                <a:moveTo>
                  <a:pt x="22" y="353"/>
                </a:moveTo>
                <a:cubicBezTo>
                  <a:pt x="21" y="345"/>
                  <a:pt x="19" y="337"/>
                  <a:pt x="18" y="330"/>
                </a:cubicBezTo>
                <a:cubicBezTo>
                  <a:pt x="19" y="331"/>
                  <a:pt x="20" y="331"/>
                  <a:pt x="21" y="330"/>
                </a:cubicBezTo>
                <a:cubicBezTo>
                  <a:pt x="24" y="327"/>
                  <a:pt x="26" y="324"/>
                  <a:pt x="29" y="321"/>
                </a:cubicBezTo>
                <a:cubicBezTo>
                  <a:pt x="26" y="328"/>
                  <a:pt x="21" y="339"/>
                  <a:pt x="20" y="340"/>
                </a:cubicBezTo>
                <a:cubicBezTo>
                  <a:pt x="19" y="342"/>
                  <a:pt x="22" y="344"/>
                  <a:pt x="23" y="342"/>
                </a:cubicBezTo>
                <a:cubicBezTo>
                  <a:pt x="30" y="335"/>
                  <a:pt x="27" y="337"/>
                  <a:pt x="24" y="346"/>
                </a:cubicBezTo>
                <a:cubicBezTo>
                  <a:pt x="23" y="349"/>
                  <a:pt x="22" y="351"/>
                  <a:pt x="22" y="353"/>
                </a:cubicBezTo>
                <a:close/>
                <a:moveTo>
                  <a:pt x="47" y="419"/>
                </a:moveTo>
                <a:cubicBezTo>
                  <a:pt x="46" y="417"/>
                  <a:pt x="45" y="415"/>
                  <a:pt x="44" y="413"/>
                </a:cubicBezTo>
                <a:cubicBezTo>
                  <a:pt x="48" y="410"/>
                  <a:pt x="49" y="412"/>
                  <a:pt x="47" y="419"/>
                </a:cubicBezTo>
                <a:close/>
                <a:moveTo>
                  <a:pt x="51" y="425"/>
                </a:moveTo>
                <a:cubicBezTo>
                  <a:pt x="54" y="426"/>
                  <a:pt x="55" y="429"/>
                  <a:pt x="55" y="433"/>
                </a:cubicBezTo>
                <a:cubicBezTo>
                  <a:pt x="53" y="430"/>
                  <a:pt x="52" y="428"/>
                  <a:pt x="51" y="425"/>
                </a:cubicBezTo>
                <a:close/>
                <a:moveTo>
                  <a:pt x="59" y="439"/>
                </a:moveTo>
                <a:cubicBezTo>
                  <a:pt x="73" y="420"/>
                  <a:pt x="65" y="439"/>
                  <a:pt x="64" y="445"/>
                </a:cubicBezTo>
                <a:cubicBezTo>
                  <a:pt x="62" y="443"/>
                  <a:pt x="61" y="441"/>
                  <a:pt x="59" y="439"/>
                </a:cubicBezTo>
                <a:close/>
                <a:moveTo>
                  <a:pt x="66" y="448"/>
                </a:moveTo>
                <a:cubicBezTo>
                  <a:pt x="66" y="448"/>
                  <a:pt x="66" y="448"/>
                  <a:pt x="67" y="447"/>
                </a:cubicBezTo>
                <a:cubicBezTo>
                  <a:pt x="73" y="441"/>
                  <a:pt x="84" y="424"/>
                  <a:pt x="71" y="454"/>
                </a:cubicBezTo>
                <a:cubicBezTo>
                  <a:pt x="69" y="452"/>
                  <a:pt x="67" y="450"/>
                  <a:pt x="66" y="448"/>
                </a:cubicBezTo>
                <a:close/>
                <a:moveTo>
                  <a:pt x="90" y="474"/>
                </a:moveTo>
                <a:cubicBezTo>
                  <a:pt x="84" y="469"/>
                  <a:pt x="78" y="463"/>
                  <a:pt x="73" y="457"/>
                </a:cubicBezTo>
                <a:cubicBezTo>
                  <a:pt x="73" y="457"/>
                  <a:pt x="73" y="457"/>
                  <a:pt x="74" y="457"/>
                </a:cubicBezTo>
                <a:cubicBezTo>
                  <a:pt x="85" y="442"/>
                  <a:pt x="85" y="453"/>
                  <a:pt x="83" y="466"/>
                </a:cubicBezTo>
                <a:cubicBezTo>
                  <a:pt x="82" y="468"/>
                  <a:pt x="85" y="470"/>
                  <a:pt x="86" y="468"/>
                </a:cubicBezTo>
                <a:cubicBezTo>
                  <a:pt x="103" y="443"/>
                  <a:pt x="92" y="467"/>
                  <a:pt x="90" y="474"/>
                </a:cubicBezTo>
                <a:cubicBezTo>
                  <a:pt x="90" y="474"/>
                  <a:pt x="90" y="474"/>
                  <a:pt x="90" y="474"/>
                </a:cubicBezTo>
                <a:close/>
                <a:moveTo>
                  <a:pt x="92" y="476"/>
                </a:moveTo>
                <a:cubicBezTo>
                  <a:pt x="93" y="476"/>
                  <a:pt x="93" y="476"/>
                  <a:pt x="93" y="476"/>
                </a:cubicBezTo>
                <a:cubicBezTo>
                  <a:pt x="95" y="472"/>
                  <a:pt x="97" y="469"/>
                  <a:pt x="100" y="465"/>
                </a:cubicBezTo>
                <a:cubicBezTo>
                  <a:pt x="109" y="469"/>
                  <a:pt x="111" y="475"/>
                  <a:pt x="106" y="482"/>
                </a:cubicBezTo>
                <a:cubicBezTo>
                  <a:pt x="105" y="484"/>
                  <a:pt x="108" y="486"/>
                  <a:pt x="109" y="484"/>
                </a:cubicBezTo>
                <a:cubicBezTo>
                  <a:pt x="113" y="477"/>
                  <a:pt x="117" y="472"/>
                  <a:pt x="121" y="466"/>
                </a:cubicBezTo>
                <a:cubicBezTo>
                  <a:pt x="121" y="472"/>
                  <a:pt x="120" y="478"/>
                  <a:pt x="118" y="483"/>
                </a:cubicBezTo>
                <a:cubicBezTo>
                  <a:pt x="118" y="484"/>
                  <a:pt x="117" y="484"/>
                  <a:pt x="117" y="485"/>
                </a:cubicBezTo>
                <a:cubicBezTo>
                  <a:pt x="116" y="487"/>
                  <a:pt x="115" y="489"/>
                  <a:pt x="114" y="492"/>
                </a:cubicBezTo>
                <a:cubicBezTo>
                  <a:pt x="113" y="493"/>
                  <a:pt x="114" y="493"/>
                  <a:pt x="114" y="494"/>
                </a:cubicBezTo>
                <a:cubicBezTo>
                  <a:pt x="106" y="489"/>
                  <a:pt x="99" y="483"/>
                  <a:pt x="92" y="476"/>
                </a:cubicBezTo>
                <a:close/>
                <a:moveTo>
                  <a:pt x="115" y="495"/>
                </a:moveTo>
                <a:cubicBezTo>
                  <a:pt x="116" y="495"/>
                  <a:pt x="117" y="495"/>
                  <a:pt x="117" y="494"/>
                </a:cubicBezTo>
                <a:cubicBezTo>
                  <a:pt x="117" y="494"/>
                  <a:pt x="133" y="472"/>
                  <a:pt x="134" y="480"/>
                </a:cubicBezTo>
                <a:cubicBezTo>
                  <a:pt x="134" y="487"/>
                  <a:pt x="130" y="496"/>
                  <a:pt x="128" y="503"/>
                </a:cubicBezTo>
                <a:cubicBezTo>
                  <a:pt x="123" y="500"/>
                  <a:pt x="119" y="498"/>
                  <a:pt x="115" y="495"/>
                </a:cubicBezTo>
                <a:close/>
                <a:moveTo>
                  <a:pt x="137" y="508"/>
                </a:moveTo>
                <a:cubicBezTo>
                  <a:pt x="135" y="507"/>
                  <a:pt x="133" y="506"/>
                  <a:pt x="131" y="505"/>
                </a:cubicBezTo>
                <a:cubicBezTo>
                  <a:pt x="134" y="498"/>
                  <a:pt x="137" y="492"/>
                  <a:pt x="141" y="486"/>
                </a:cubicBezTo>
                <a:cubicBezTo>
                  <a:pt x="145" y="480"/>
                  <a:pt x="138" y="506"/>
                  <a:pt x="137" y="508"/>
                </a:cubicBezTo>
                <a:cubicBezTo>
                  <a:pt x="137" y="508"/>
                  <a:pt x="137" y="508"/>
                  <a:pt x="137" y="508"/>
                </a:cubicBezTo>
                <a:close/>
                <a:moveTo>
                  <a:pt x="149" y="514"/>
                </a:moveTo>
                <a:cubicBezTo>
                  <a:pt x="146" y="513"/>
                  <a:pt x="144" y="512"/>
                  <a:pt x="141" y="510"/>
                </a:cubicBezTo>
                <a:cubicBezTo>
                  <a:pt x="141" y="510"/>
                  <a:pt x="141" y="510"/>
                  <a:pt x="141" y="510"/>
                </a:cubicBezTo>
                <a:cubicBezTo>
                  <a:pt x="144" y="505"/>
                  <a:pt x="146" y="499"/>
                  <a:pt x="149" y="494"/>
                </a:cubicBezTo>
                <a:cubicBezTo>
                  <a:pt x="152" y="500"/>
                  <a:pt x="152" y="507"/>
                  <a:pt x="149" y="514"/>
                </a:cubicBezTo>
                <a:cubicBezTo>
                  <a:pt x="149" y="514"/>
                  <a:pt x="149" y="514"/>
                  <a:pt x="149" y="514"/>
                </a:cubicBezTo>
                <a:close/>
                <a:moveTo>
                  <a:pt x="541" y="248"/>
                </a:moveTo>
                <a:cubicBezTo>
                  <a:pt x="541" y="248"/>
                  <a:pt x="541" y="248"/>
                  <a:pt x="541" y="248"/>
                </a:cubicBezTo>
                <a:cubicBezTo>
                  <a:pt x="518" y="261"/>
                  <a:pt x="500" y="281"/>
                  <a:pt x="477" y="294"/>
                </a:cubicBezTo>
                <a:cubicBezTo>
                  <a:pt x="476" y="292"/>
                  <a:pt x="476" y="290"/>
                  <a:pt x="476" y="288"/>
                </a:cubicBezTo>
                <a:cubicBezTo>
                  <a:pt x="480" y="284"/>
                  <a:pt x="484" y="280"/>
                  <a:pt x="488" y="276"/>
                </a:cubicBezTo>
                <a:cubicBezTo>
                  <a:pt x="494" y="270"/>
                  <a:pt x="500" y="265"/>
                  <a:pt x="507" y="259"/>
                </a:cubicBezTo>
                <a:cubicBezTo>
                  <a:pt x="518" y="249"/>
                  <a:pt x="529" y="240"/>
                  <a:pt x="539" y="230"/>
                </a:cubicBezTo>
                <a:cubicBezTo>
                  <a:pt x="540" y="236"/>
                  <a:pt x="541" y="242"/>
                  <a:pt x="541" y="248"/>
                </a:cubicBezTo>
                <a:close/>
                <a:moveTo>
                  <a:pt x="538" y="225"/>
                </a:moveTo>
                <a:cubicBezTo>
                  <a:pt x="527" y="231"/>
                  <a:pt x="517" y="238"/>
                  <a:pt x="506" y="247"/>
                </a:cubicBezTo>
                <a:cubicBezTo>
                  <a:pt x="517" y="236"/>
                  <a:pt x="526" y="224"/>
                  <a:pt x="533" y="211"/>
                </a:cubicBezTo>
                <a:cubicBezTo>
                  <a:pt x="534" y="209"/>
                  <a:pt x="532" y="208"/>
                  <a:pt x="531" y="209"/>
                </a:cubicBezTo>
                <a:cubicBezTo>
                  <a:pt x="507" y="227"/>
                  <a:pt x="488" y="250"/>
                  <a:pt x="464" y="270"/>
                </a:cubicBezTo>
                <a:cubicBezTo>
                  <a:pt x="464" y="270"/>
                  <a:pt x="463" y="271"/>
                  <a:pt x="462" y="272"/>
                </a:cubicBezTo>
                <a:cubicBezTo>
                  <a:pt x="486" y="250"/>
                  <a:pt x="510" y="227"/>
                  <a:pt x="530" y="200"/>
                </a:cubicBezTo>
                <a:cubicBezTo>
                  <a:pt x="531" y="199"/>
                  <a:pt x="529" y="197"/>
                  <a:pt x="527" y="198"/>
                </a:cubicBezTo>
                <a:cubicBezTo>
                  <a:pt x="504" y="217"/>
                  <a:pt x="481" y="237"/>
                  <a:pt x="459" y="257"/>
                </a:cubicBezTo>
                <a:cubicBezTo>
                  <a:pt x="437" y="277"/>
                  <a:pt x="408" y="296"/>
                  <a:pt x="390" y="316"/>
                </a:cubicBezTo>
                <a:cubicBezTo>
                  <a:pt x="432" y="269"/>
                  <a:pt x="485" y="232"/>
                  <a:pt x="529" y="187"/>
                </a:cubicBezTo>
                <a:cubicBezTo>
                  <a:pt x="533" y="199"/>
                  <a:pt x="536" y="212"/>
                  <a:pt x="538" y="225"/>
                </a:cubicBezTo>
                <a:close/>
                <a:moveTo>
                  <a:pt x="445" y="302"/>
                </a:moveTo>
                <a:cubicBezTo>
                  <a:pt x="437" y="309"/>
                  <a:pt x="429" y="316"/>
                  <a:pt x="421" y="323"/>
                </a:cubicBezTo>
                <a:cubicBezTo>
                  <a:pt x="432" y="310"/>
                  <a:pt x="446" y="300"/>
                  <a:pt x="455" y="285"/>
                </a:cubicBezTo>
                <a:cubicBezTo>
                  <a:pt x="456" y="283"/>
                  <a:pt x="454" y="282"/>
                  <a:pt x="453" y="282"/>
                </a:cubicBezTo>
                <a:cubicBezTo>
                  <a:pt x="473" y="265"/>
                  <a:pt x="494" y="247"/>
                  <a:pt x="513" y="228"/>
                </a:cubicBezTo>
                <a:cubicBezTo>
                  <a:pt x="516" y="226"/>
                  <a:pt x="533" y="206"/>
                  <a:pt x="523" y="222"/>
                </a:cubicBezTo>
                <a:cubicBezTo>
                  <a:pt x="517" y="232"/>
                  <a:pt x="507" y="242"/>
                  <a:pt x="498" y="250"/>
                </a:cubicBezTo>
                <a:cubicBezTo>
                  <a:pt x="481" y="267"/>
                  <a:pt x="462" y="282"/>
                  <a:pt x="445" y="300"/>
                </a:cubicBezTo>
                <a:cubicBezTo>
                  <a:pt x="445" y="301"/>
                  <a:pt x="445" y="302"/>
                  <a:pt x="445" y="302"/>
                </a:cubicBezTo>
                <a:close/>
                <a:moveTo>
                  <a:pt x="395" y="302"/>
                </a:moveTo>
                <a:cubicBezTo>
                  <a:pt x="436" y="268"/>
                  <a:pt x="473" y="230"/>
                  <a:pt x="515" y="197"/>
                </a:cubicBezTo>
                <a:cubicBezTo>
                  <a:pt x="496" y="213"/>
                  <a:pt x="474" y="234"/>
                  <a:pt x="455" y="251"/>
                </a:cubicBezTo>
                <a:cubicBezTo>
                  <a:pt x="435" y="268"/>
                  <a:pt x="415" y="286"/>
                  <a:pt x="397" y="304"/>
                </a:cubicBezTo>
                <a:cubicBezTo>
                  <a:pt x="397" y="304"/>
                  <a:pt x="397" y="304"/>
                  <a:pt x="397" y="304"/>
                </a:cubicBezTo>
                <a:cubicBezTo>
                  <a:pt x="397" y="303"/>
                  <a:pt x="396" y="302"/>
                  <a:pt x="395" y="302"/>
                </a:cubicBezTo>
                <a:close/>
                <a:moveTo>
                  <a:pt x="340" y="352"/>
                </a:moveTo>
                <a:cubicBezTo>
                  <a:pt x="337" y="356"/>
                  <a:pt x="334" y="359"/>
                  <a:pt x="331" y="363"/>
                </a:cubicBezTo>
                <a:cubicBezTo>
                  <a:pt x="327" y="368"/>
                  <a:pt x="322" y="374"/>
                  <a:pt x="318" y="379"/>
                </a:cubicBezTo>
                <a:cubicBezTo>
                  <a:pt x="325" y="370"/>
                  <a:pt x="333" y="361"/>
                  <a:pt x="340" y="352"/>
                </a:cubicBezTo>
                <a:close/>
                <a:moveTo>
                  <a:pt x="302" y="414"/>
                </a:moveTo>
                <a:cubicBezTo>
                  <a:pt x="299" y="418"/>
                  <a:pt x="280" y="435"/>
                  <a:pt x="281" y="433"/>
                </a:cubicBezTo>
                <a:cubicBezTo>
                  <a:pt x="285" y="424"/>
                  <a:pt x="291" y="416"/>
                  <a:pt x="296" y="408"/>
                </a:cubicBezTo>
                <a:cubicBezTo>
                  <a:pt x="320" y="382"/>
                  <a:pt x="342" y="356"/>
                  <a:pt x="361" y="328"/>
                </a:cubicBezTo>
                <a:cubicBezTo>
                  <a:pt x="362" y="328"/>
                  <a:pt x="362" y="328"/>
                  <a:pt x="363" y="328"/>
                </a:cubicBezTo>
                <a:cubicBezTo>
                  <a:pt x="379" y="300"/>
                  <a:pt x="406" y="281"/>
                  <a:pt x="431" y="261"/>
                </a:cubicBezTo>
                <a:cubicBezTo>
                  <a:pt x="459" y="237"/>
                  <a:pt x="485" y="211"/>
                  <a:pt x="511" y="185"/>
                </a:cubicBezTo>
                <a:cubicBezTo>
                  <a:pt x="517" y="182"/>
                  <a:pt x="519" y="180"/>
                  <a:pt x="517" y="179"/>
                </a:cubicBezTo>
                <a:cubicBezTo>
                  <a:pt x="520" y="177"/>
                  <a:pt x="522" y="174"/>
                  <a:pt x="524" y="172"/>
                </a:cubicBezTo>
                <a:cubicBezTo>
                  <a:pt x="525" y="176"/>
                  <a:pt x="527" y="179"/>
                  <a:pt x="528" y="183"/>
                </a:cubicBezTo>
                <a:cubicBezTo>
                  <a:pt x="471" y="225"/>
                  <a:pt x="424" y="278"/>
                  <a:pt x="368" y="321"/>
                </a:cubicBezTo>
                <a:cubicBezTo>
                  <a:pt x="368" y="322"/>
                  <a:pt x="368" y="323"/>
                  <a:pt x="369" y="322"/>
                </a:cubicBezTo>
                <a:cubicBezTo>
                  <a:pt x="376" y="317"/>
                  <a:pt x="383" y="312"/>
                  <a:pt x="390" y="306"/>
                </a:cubicBezTo>
                <a:cubicBezTo>
                  <a:pt x="358" y="339"/>
                  <a:pt x="332" y="378"/>
                  <a:pt x="302" y="414"/>
                </a:cubicBezTo>
                <a:close/>
                <a:moveTo>
                  <a:pt x="505" y="418"/>
                </a:moveTo>
                <a:cubicBezTo>
                  <a:pt x="476" y="471"/>
                  <a:pt x="428" y="505"/>
                  <a:pt x="374" y="524"/>
                </a:cubicBezTo>
                <a:cubicBezTo>
                  <a:pt x="385" y="515"/>
                  <a:pt x="396" y="505"/>
                  <a:pt x="406" y="495"/>
                </a:cubicBezTo>
                <a:cubicBezTo>
                  <a:pt x="408" y="494"/>
                  <a:pt x="406" y="492"/>
                  <a:pt x="404" y="493"/>
                </a:cubicBezTo>
                <a:cubicBezTo>
                  <a:pt x="398" y="498"/>
                  <a:pt x="393" y="503"/>
                  <a:pt x="387" y="509"/>
                </a:cubicBezTo>
                <a:cubicBezTo>
                  <a:pt x="387" y="509"/>
                  <a:pt x="387" y="509"/>
                  <a:pt x="387" y="509"/>
                </a:cubicBezTo>
                <a:cubicBezTo>
                  <a:pt x="381" y="514"/>
                  <a:pt x="375" y="518"/>
                  <a:pt x="370" y="523"/>
                </a:cubicBezTo>
                <a:cubicBezTo>
                  <a:pt x="370" y="523"/>
                  <a:pt x="370" y="522"/>
                  <a:pt x="372" y="521"/>
                </a:cubicBezTo>
                <a:cubicBezTo>
                  <a:pt x="372" y="521"/>
                  <a:pt x="372" y="520"/>
                  <a:pt x="372" y="520"/>
                </a:cubicBezTo>
                <a:cubicBezTo>
                  <a:pt x="377" y="515"/>
                  <a:pt x="381" y="510"/>
                  <a:pt x="386" y="505"/>
                </a:cubicBezTo>
                <a:cubicBezTo>
                  <a:pt x="394" y="498"/>
                  <a:pt x="402" y="491"/>
                  <a:pt x="409" y="483"/>
                </a:cubicBezTo>
                <a:cubicBezTo>
                  <a:pt x="410" y="481"/>
                  <a:pt x="408" y="479"/>
                  <a:pt x="406" y="480"/>
                </a:cubicBezTo>
                <a:cubicBezTo>
                  <a:pt x="400" y="487"/>
                  <a:pt x="393" y="493"/>
                  <a:pt x="387" y="500"/>
                </a:cubicBezTo>
                <a:cubicBezTo>
                  <a:pt x="375" y="509"/>
                  <a:pt x="352" y="526"/>
                  <a:pt x="366" y="508"/>
                </a:cubicBezTo>
                <a:cubicBezTo>
                  <a:pt x="371" y="503"/>
                  <a:pt x="377" y="498"/>
                  <a:pt x="382" y="493"/>
                </a:cubicBezTo>
                <a:cubicBezTo>
                  <a:pt x="388" y="487"/>
                  <a:pt x="394" y="480"/>
                  <a:pt x="400" y="474"/>
                </a:cubicBezTo>
                <a:cubicBezTo>
                  <a:pt x="401" y="473"/>
                  <a:pt x="402" y="472"/>
                  <a:pt x="403" y="470"/>
                </a:cubicBezTo>
                <a:cubicBezTo>
                  <a:pt x="404" y="470"/>
                  <a:pt x="405" y="469"/>
                  <a:pt x="406" y="468"/>
                </a:cubicBezTo>
                <a:cubicBezTo>
                  <a:pt x="409" y="466"/>
                  <a:pt x="411" y="465"/>
                  <a:pt x="411" y="463"/>
                </a:cubicBezTo>
                <a:cubicBezTo>
                  <a:pt x="413" y="461"/>
                  <a:pt x="415" y="459"/>
                  <a:pt x="417" y="456"/>
                </a:cubicBezTo>
                <a:cubicBezTo>
                  <a:pt x="418" y="455"/>
                  <a:pt x="416" y="452"/>
                  <a:pt x="414" y="454"/>
                </a:cubicBezTo>
                <a:cubicBezTo>
                  <a:pt x="407" y="461"/>
                  <a:pt x="399" y="469"/>
                  <a:pt x="392" y="477"/>
                </a:cubicBezTo>
                <a:cubicBezTo>
                  <a:pt x="386" y="483"/>
                  <a:pt x="379" y="489"/>
                  <a:pt x="373" y="495"/>
                </a:cubicBezTo>
                <a:cubicBezTo>
                  <a:pt x="368" y="500"/>
                  <a:pt x="363" y="504"/>
                  <a:pt x="361" y="505"/>
                </a:cubicBezTo>
                <a:cubicBezTo>
                  <a:pt x="365" y="501"/>
                  <a:pt x="369" y="496"/>
                  <a:pt x="373" y="492"/>
                </a:cubicBezTo>
                <a:cubicBezTo>
                  <a:pt x="389" y="478"/>
                  <a:pt x="403" y="463"/>
                  <a:pt x="417" y="448"/>
                </a:cubicBezTo>
                <a:cubicBezTo>
                  <a:pt x="417" y="448"/>
                  <a:pt x="417" y="448"/>
                  <a:pt x="417" y="448"/>
                </a:cubicBezTo>
                <a:cubicBezTo>
                  <a:pt x="419" y="446"/>
                  <a:pt x="421" y="444"/>
                  <a:pt x="423" y="442"/>
                </a:cubicBezTo>
                <a:cubicBezTo>
                  <a:pt x="424" y="440"/>
                  <a:pt x="422" y="437"/>
                  <a:pt x="420" y="439"/>
                </a:cubicBezTo>
                <a:cubicBezTo>
                  <a:pt x="418" y="441"/>
                  <a:pt x="416" y="444"/>
                  <a:pt x="414" y="446"/>
                </a:cubicBezTo>
                <a:cubicBezTo>
                  <a:pt x="410" y="450"/>
                  <a:pt x="406" y="454"/>
                  <a:pt x="402" y="458"/>
                </a:cubicBezTo>
                <a:cubicBezTo>
                  <a:pt x="396" y="465"/>
                  <a:pt x="389" y="471"/>
                  <a:pt x="383" y="477"/>
                </a:cubicBezTo>
                <a:cubicBezTo>
                  <a:pt x="379" y="480"/>
                  <a:pt x="376" y="484"/>
                  <a:pt x="372" y="487"/>
                </a:cubicBezTo>
                <a:cubicBezTo>
                  <a:pt x="367" y="492"/>
                  <a:pt x="361" y="497"/>
                  <a:pt x="354" y="502"/>
                </a:cubicBezTo>
                <a:cubicBezTo>
                  <a:pt x="360" y="498"/>
                  <a:pt x="365" y="489"/>
                  <a:pt x="371" y="481"/>
                </a:cubicBezTo>
                <a:cubicBezTo>
                  <a:pt x="396" y="463"/>
                  <a:pt x="417" y="440"/>
                  <a:pt x="436" y="417"/>
                </a:cubicBezTo>
                <a:cubicBezTo>
                  <a:pt x="438" y="415"/>
                  <a:pt x="435" y="412"/>
                  <a:pt x="434" y="414"/>
                </a:cubicBezTo>
                <a:cubicBezTo>
                  <a:pt x="410" y="436"/>
                  <a:pt x="385" y="457"/>
                  <a:pt x="365" y="481"/>
                </a:cubicBezTo>
                <a:cubicBezTo>
                  <a:pt x="361" y="484"/>
                  <a:pt x="348" y="494"/>
                  <a:pt x="353" y="485"/>
                </a:cubicBezTo>
                <a:cubicBezTo>
                  <a:pt x="354" y="483"/>
                  <a:pt x="355" y="481"/>
                  <a:pt x="356" y="479"/>
                </a:cubicBezTo>
                <a:cubicBezTo>
                  <a:pt x="357" y="477"/>
                  <a:pt x="359" y="476"/>
                  <a:pt x="360" y="475"/>
                </a:cubicBezTo>
                <a:cubicBezTo>
                  <a:pt x="381" y="463"/>
                  <a:pt x="398" y="444"/>
                  <a:pt x="415" y="425"/>
                </a:cubicBezTo>
                <a:cubicBezTo>
                  <a:pt x="428" y="415"/>
                  <a:pt x="441" y="404"/>
                  <a:pt x="450" y="389"/>
                </a:cubicBezTo>
                <a:cubicBezTo>
                  <a:pt x="452" y="387"/>
                  <a:pt x="449" y="385"/>
                  <a:pt x="447" y="387"/>
                </a:cubicBezTo>
                <a:cubicBezTo>
                  <a:pt x="434" y="398"/>
                  <a:pt x="422" y="411"/>
                  <a:pt x="411" y="424"/>
                </a:cubicBezTo>
                <a:cubicBezTo>
                  <a:pt x="409" y="425"/>
                  <a:pt x="408" y="426"/>
                  <a:pt x="406" y="427"/>
                </a:cubicBezTo>
                <a:cubicBezTo>
                  <a:pt x="416" y="416"/>
                  <a:pt x="425" y="404"/>
                  <a:pt x="435" y="392"/>
                </a:cubicBezTo>
                <a:cubicBezTo>
                  <a:pt x="437" y="391"/>
                  <a:pt x="438" y="389"/>
                  <a:pt x="438" y="388"/>
                </a:cubicBezTo>
                <a:cubicBezTo>
                  <a:pt x="441" y="385"/>
                  <a:pt x="443" y="382"/>
                  <a:pt x="445" y="379"/>
                </a:cubicBezTo>
                <a:cubicBezTo>
                  <a:pt x="447" y="377"/>
                  <a:pt x="444" y="374"/>
                  <a:pt x="443" y="376"/>
                </a:cubicBezTo>
                <a:cubicBezTo>
                  <a:pt x="422" y="399"/>
                  <a:pt x="401" y="422"/>
                  <a:pt x="380" y="446"/>
                </a:cubicBezTo>
                <a:cubicBezTo>
                  <a:pt x="379" y="447"/>
                  <a:pt x="378" y="448"/>
                  <a:pt x="377" y="449"/>
                </a:cubicBezTo>
                <a:cubicBezTo>
                  <a:pt x="368" y="457"/>
                  <a:pt x="360" y="465"/>
                  <a:pt x="354" y="475"/>
                </a:cubicBezTo>
                <a:cubicBezTo>
                  <a:pt x="341" y="483"/>
                  <a:pt x="340" y="479"/>
                  <a:pt x="344" y="472"/>
                </a:cubicBezTo>
                <a:cubicBezTo>
                  <a:pt x="358" y="461"/>
                  <a:pt x="370" y="449"/>
                  <a:pt x="383" y="436"/>
                </a:cubicBezTo>
                <a:cubicBezTo>
                  <a:pt x="391" y="428"/>
                  <a:pt x="399" y="419"/>
                  <a:pt x="407" y="410"/>
                </a:cubicBezTo>
                <a:cubicBezTo>
                  <a:pt x="408" y="409"/>
                  <a:pt x="412" y="404"/>
                  <a:pt x="416" y="399"/>
                </a:cubicBezTo>
                <a:cubicBezTo>
                  <a:pt x="421" y="394"/>
                  <a:pt x="426" y="390"/>
                  <a:pt x="431" y="385"/>
                </a:cubicBezTo>
                <a:cubicBezTo>
                  <a:pt x="432" y="383"/>
                  <a:pt x="430" y="380"/>
                  <a:pt x="428" y="382"/>
                </a:cubicBezTo>
                <a:cubicBezTo>
                  <a:pt x="426" y="384"/>
                  <a:pt x="423" y="387"/>
                  <a:pt x="421" y="389"/>
                </a:cubicBezTo>
                <a:cubicBezTo>
                  <a:pt x="420" y="390"/>
                  <a:pt x="419" y="391"/>
                  <a:pt x="418" y="392"/>
                </a:cubicBezTo>
                <a:cubicBezTo>
                  <a:pt x="394" y="416"/>
                  <a:pt x="364" y="435"/>
                  <a:pt x="346" y="464"/>
                </a:cubicBezTo>
                <a:cubicBezTo>
                  <a:pt x="341" y="467"/>
                  <a:pt x="337" y="471"/>
                  <a:pt x="336" y="474"/>
                </a:cubicBezTo>
                <a:cubicBezTo>
                  <a:pt x="345" y="456"/>
                  <a:pt x="358" y="440"/>
                  <a:pt x="371" y="425"/>
                </a:cubicBezTo>
                <a:cubicBezTo>
                  <a:pt x="372" y="424"/>
                  <a:pt x="373" y="423"/>
                  <a:pt x="374" y="422"/>
                </a:cubicBezTo>
                <a:cubicBezTo>
                  <a:pt x="390" y="406"/>
                  <a:pt x="404" y="389"/>
                  <a:pt x="418" y="372"/>
                </a:cubicBezTo>
                <a:cubicBezTo>
                  <a:pt x="420" y="370"/>
                  <a:pt x="417" y="368"/>
                  <a:pt x="415" y="369"/>
                </a:cubicBezTo>
                <a:cubicBezTo>
                  <a:pt x="401" y="386"/>
                  <a:pt x="385" y="403"/>
                  <a:pt x="371" y="420"/>
                </a:cubicBezTo>
                <a:cubicBezTo>
                  <a:pt x="370" y="421"/>
                  <a:pt x="369" y="422"/>
                  <a:pt x="368" y="423"/>
                </a:cubicBezTo>
                <a:cubicBezTo>
                  <a:pt x="359" y="432"/>
                  <a:pt x="340" y="443"/>
                  <a:pt x="334" y="454"/>
                </a:cubicBezTo>
                <a:cubicBezTo>
                  <a:pt x="336" y="450"/>
                  <a:pt x="338" y="446"/>
                  <a:pt x="341" y="443"/>
                </a:cubicBezTo>
                <a:cubicBezTo>
                  <a:pt x="367" y="418"/>
                  <a:pt x="393" y="392"/>
                  <a:pt x="410" y="360"/>
                </a:cubicBezTo>
                <a:cubicBezTo>
                  <a:pt x="411" y="358"/>
                  <a:pt x="409" y="357"/>
                  <a:pt x="407" y="358"/>
                </a:cubicBezTo>
                <a:cubicBezTo>
                  <a:pt x="392" y="372"/>
                  <a:pt x="381" y="390"/>
                  <a:pt x="367" y="406"/>
                </a:cubicBezTo>
                <a:cubicBezTo>
                  <a:pt x="358" y="417"/>
                  <a:pt x="349" y="427"/>
                  <a:pt x="341" y="438"/>
                </a:cubicBezTo>
                <a:cubicBezTo>
                  <a:pt x="338" y="440"/>
                  <a:pt x="335" y="443"/>
                  <a:pt x="332" y="446"/>
                </a:cubicBezTo>
                <a:cubicBezTo>
                  <a:pt x="314" y="463"/>
                  <a:pt x="339" y="425"/>
                  <a:pt x="342" y="420"/>
                </a:cubicBezTo>
                <a:cubicBezTo>
                  <a:pt x="360" y="395"/>
                  <a:pt x="383" y="375"/>
                  <a:pt x="402" y="352"/>
                </a:cubicBezTo>
                <a:cubicBezTo>
                  <a:pt x="404" y="350"/>
                  <a:pt x="401" y="347"/>
                  <a:pt x="399" y="349"/>
                </a:cubicBezTo>
                <a:cubicBezTo>
                  <a:pt x="373" y="374"/>
                  <a:pt x="353" y="404"/>
                  <a:pt x="324" y="426"/>
                </a:cubicBezTo>
                <a:cubicBezTo>
                  <a:pt x="325" y="425"/>
                  <a:pt x="331" y="410"/>
                  <a:pt x="332" y="407"/>
                </a:cubicBezTo>
                <a:cubicBezTo>
                  <a:pt x="332" y="407"/>
                  <a:pt x="332" y="407"/>
                  <a:pt x="333" y="407"/>
                </a:cubicBezTo>
                <a:cubicBezTo>
                  <a:pt x="338" y="401"/>
                  <a:pt x="343" y="395"/>
                  <a:pt x="348" y="390"/>
                </a:cubicBezTo>
                <a:cubicBezTo>
                  <a:pt x="356" y="380"/>
                  <a:pt x="364" y="371"/>
                  <a:pt x="373" y="361"/>
                </a:cubicBezTo>
                <a:cubicBezTo>
                  <a:pt x="373" y="360"/>
                  <a:pt x="375" y="358"/>
                  <a:pt x="376" y="356"/>
                </a:cubicBezTo>
                <a:cubicBezTo>
                  <a:pt x="381" y="350"/>
                  <a:pt x="386" y="345"/>
                  <a:pt x="391" y="339"/>
                </a:cubicBezTo>
                <a:cubicBezTo>
                  <a:pt x="392" y="337"/>
                  <a:pt x="390" y="334"/>
                  <a:pt x="388" y="336"/>
                </a:cubicBezTo>
                <a:cubicBezTo>
                  <a:pt x="384" y="341"/>
                  <a:pt x="381" y="345"/>
                  <a:pt x="377" y="350"/>
                </a:cubicBezTo>
                <a:cubicBezTo>
                  <a:pt x="361" y="368"/>
                  <a:pt x="343" y="384"/>
                  <a:pt x="330" y="404"/>
                </a:cubicBezTo>
                <a:cubicBezTo>
                  <a:pt x="324" y="410"/>
                  <a:pt x="319" y="416"/>
                  <a:pt x="313" y="422"/>
                </a:cubicBezTo>
                <a:cubicBezTo>
                  <a:pt x="301" y="436"/>
                  <a:pt x="296" y="443"/>
                  <a:pt x="309" y="423"/>
                </a:cubicBezTo>
                <a:cubicBezTo>
                  <a:pt x="332" y="387"/>
                  <a:pt x="363" y="357"/>
                  <a:pt x="386" y="321"/>
                </a:cubicBezTo>
                <a:cubicBezTo>
                  <a:pt x="432" y="288"/>
                  <a:pt x="472" y="248"/>
                  <a:pt x="516" y="212"/>
                </a:cubicBezTo>
                <a:cubicBezTo>
                  <a:pt x="524" y="205"/>
                  <a:pt x="525" y="204"/>
                  <a:pt x="517" y="212"/>
                </a:cubicBezTo>
                <a:cubicBezTo>
                  <a:pt x="512" y="219"/>
                  <a:pt x="506" y="225"/>
                  <a:pt x="500" y="231"/>
                </a:cubicBezTo>
                <a:cubicBezTo>
                  <a:pt x="490" y="242"/>
                  <a:pt x="479" y="252"/>
                  <a:pt x="468" y="262"/>
                </a:cubicBezTo>
                <a:cubicBezTo>
                  <a:pt x="449" y="280"/>
                  <a:pt x="428" y="297"/>
                  <a:pt x="409" y="315"/>
                </a:cubicBezTo>
                <a:cubicBezTo>
                  <a:pt x="404" y="317"/>
                  <a:pt x="402" y="319"/>
                  <a:pt x="403" y="321"/>
                </a:cubicBezTo>
                <a:cubicBezTo>
                  <a:pt x="400" y="323"/>
                  <a:pt x="398" y="325"/>
                  <a:pt x="396" y="327"/>
                </a:cubicBezTo>
                <a:cubicBezTo>
                  <a:pt x="395" y="329"/>
                  <a:pt x="397" y="331"/>
                  <a:pt x="399" y="330"/>
                </a:cubicBezTo>
                <a:cubicBezTo>
                  <a:pt x="404" y="325"/>
                  <a:pt x="409" y="320"/>
                  <a:pt x="414" y="316"/>
                </a:cubicBezTo>
                <a:cubicBezTo>
                  <a:pt x="414" y="316"/>
                  <a:pt x="415" y="316"/>
                  <a:pt x="416" y="315"/>
                </a:cubicBezTo>
                <a:cubicBezTo>
                  <a:pt x="418" y="314"/>
                  <a:pt x="420" y="312"/>
                  <a:pt x="421" y="310"/>
                </a:cubicBezTo>
                <a:cubicBezTo>
                  <a:pt x="421" y="310"/>
                  <a:pt x="421" y="310"/>
                  <a:pt x="421" y="310"/>
                </a:cubicBezTo>
                <a:cubicBezTo>
                  <a:pt x="429" y="304"/>
                  <a:pt x="437" y="297"/>
                  <a:pt x="445" y="292"/>
                </a:cubicBezTo>
                <a:cubicBezTo>
                  <a:pt x="433" y="306"/>
                  <a:pt x="418" y="317"/>
                  <a:pt x="408" y="333"/>
                </a:cubicBezTo>
                <a:cubicBezTo>
                  <a:pt x="407" y="335"/>
                  <a:pt x="409" y="337"/>
                  <a:pt x="411" y="336"/>
                </a:cubicBezTo>
                <a:cubicBezTo>
                  <a:pt x="416" y="332"/>
                  <a:pt x="421" y="328"/>
                  <a:pt x="426" y="324"/>
                </a:cubicBezTo>
                <a:cubicBezTo>
                  <a:pt x="423" y="327"/>
                  <a:pt x="421" y="331"/>
                  <a:pt x="418" y="334"/>
                </a:cubicBezTo>
                <a:cubicBezTo>
                  <a:pt x="417" y="336"/>
                  <a:pt x="419" y="338"/>
                  <a:pt x="421" y="337"/>
                </a:cubicBezTo>
                <a:cubicBezTo>
                  <a:pt x="428" y="333"/>
                  <a:pt x="434" y="329"/>
                  <a:pt x="441" y="324"/>
                </a:cubicBezTo>
                <a:cubicBezTo>
                  <a:pt x="435" y="330"/>
                  <a:pt x="429" y="336"/>
                  <a:pt x="424" y="342"/>
                </a:cubicBezTo>
                <a:cubicBezTo>
                  <a:pt x="423" y="344"/>
                  <a:pt x="425" y="346"/>
                  <a:pt x="426" y="345"/>
                </a:cubicBezTo>
                <a:cubicBezTo>
                  <a:pt x="429" y="345"/>
                  <a:pt x="431" y="343"/>
                  <a:pt x="434" y="342"/>
                </a:cubicBezTo>
                <a:cubicBezTo>
                  <a:pt x="428" y="349"/>
                  <a:pt x="423" y="356"/>
                  <a:pt x="421" y="365"/>
                </a:cubicBezTo>
                <a:cubicBezTo>
                  <a:pt x="420" y="366"/>
                  <a:pt x="422" y="368"/>
                  <a:pt x="423" y="367"/>
                </a:cubicBezTo>
                <a:cubicBezTo>
                  <a:pt x="427" y="365"/>
                  <a:pt x="431" y="363"/>
                  <a:pt x="435" y="360"/>
                </a:cubicBezTo>
                <a:cubicBezTo>
                  <a:pt x="435" y="361"/>
                  <a:pt x="436" y="362"/>
                  <a:pt x="437" y="361"/>
                </a:cubicBezTo>
                <a:cubicBezTo>
                  <a:pt x="443" y="357"/>
                  <a:pt x="449" y="354"/>
                  <a:pt x="455" y="350"/>
                </a:cubicBezTo>
                <a:cubicBezTo>
                  <a:pt x="450" y="354"/>
                  <a:pt x="447" y="359"/>
                  <a:pt x="447" y="364"/>
                </a:cubicBezTo>
                <a:cubicBezTo>
                  <a:pt x="447" y="365"/>
                  <a:pt x="448" y="365"/>
                  <a:pt x="448" y="364"/>
                </a:cubicBezTo>
                <a:cubicBezTo>
                  <a:pt x="449" y="357"/>
                  <a:pt x="459" y="350"/>
                  <a:pt x="463" y="346"/>
                </a:cubicBezTo>
                <a:cubicBezTo>
                  <a:pt x="469" y="340"/>
                  <a:pt x="476" y="335"/>
                  <a:pt x="482" y="329"/>
                </a:cubicBezTo>
                <a:cubicBezTo>
                  <a:pt x="483" y="327"/>
                  <a:pt x="481" y="325"/>
                  <a:pt x="479" y="326"/>
                </a:cubicBezTo>
                <a:cubicBezTo>
                  <a:pt x="472" y="332"/>
                  <a:pt x="465" y="338"/>
                  <a:pt x="458" y="344"/>
                </a:cubicBezTo>
                <a:cubicBezTo>
                  <a:pt x="462" y="339"/>
                  <a:pt x="467" y="335"/>
                  <a:pt x="471" y="330"/>
                </a:cubicBezTo>
                <a:cubicBezTo>
                  <a:pt x="472" y="328"/>
                  <a:pt x="470" y="325"/>
                  <a:pt x="468" y="327"/>
                </a:cubicBezTo>
                <a:cubicBezTo>
                  <a:pt x="455" y="339"/>
                  <a:pt x="442" y="352"/>
                  <a:pt x="426" y="361"/>
                </a:cubicBezTo>
                <a:cubicBezTo>
                  <a:pt x="431" y="349"/>
                  <a:pt x="441" y="340"/>
                  <a:pt x="451" y="333"/>
                </a:cubicBezTo>
                <a:cubicBezTo>
                  <a:pt x="457" y="328"/>
                  <a:pt x="463" y="323"/>
                  <a:pt x="469" y="319"/>
                </a:cubicBezTo>
                <a:cubicBezTo>
                  <a:pt x="471" y="317"/>
                  <a:pt x="469" y="314"/>
                  <a:pt x="467" y="315"/>
                </a:cubicBezTo>
                <a:cubicBezTo>
                  <a:pt x="461" y="320"/>
                  <a:pt x="455" y="324"/>
                  <a:pt x="449" y="329"/>
                </a:cubicBezTo>
                <a:cubicBezTo>
                  <a:pt x="443" y="333"/>
                  <a:pt x="438" y="336"/>
                  <a:pt x="432" y="339"/>
                </a:cubicBezTo>
                <a:cubicBezTo>
                  <a:pt x="444" y="325"/>
                  <a:pt x="459" y="316"/>
                  <a:pt x="472" y="304"/>
                </a:cubicBezTo>
                <a:cubicBezTo>
                  <a:pt x="474" y="302"/>
                  <a:pt x="471" y="299"/>
                  <a:pt x="469" y="301"/>
                </a:cubicBezTo>
                <a:cubicBezTo>
                  <a:pt x="455" y="309"/>
                  <a:pt x="442" y="319"/>
                  <a:pt x="428" y="328"/>
                </a:cubicBezTo>
                <a:cubicBezTo>
                  <a:pt x="438" y="316"/>
                  <a:pt x="450" y="307"/>
                  <a:pt x="459" y="296"/>
                </a:cubicBezTo>
                <a:cubicBezTo>
                  <a:pt x="460" y="295"/>
                  <a:pt x="460" y="294"/>
                  <a:pt x="459" y="293"/>
                </a:cubicBezTo>
                <a:cubicBezTo>
                  <a:pt x="482" y="273"/>
                  <a:pt x="504" y="251"/>
                  <a:pt x="529" y="234"/>
                </a:cubicBezTo>
                <a:cubicBezTo>
                  <a:pt x="506" y="251"/>
                  <a:pt x="481" y="277"/>
                  <a:pt x="463" y="299"/>
                </a:cubicBezTo>
                <a:cubicBezTo>
                  <a:pt x="462" y="300"/>
                  <a:pt x="464" y="302"/>
                  <a:pt x="465" y="302"/>
                </a:cubicBezTo>
                <a:cubicBezTo>
                  <a:pt x="491" y="294"/>
                  <a:pt x="510" y="274"/>
                  <a:pt x="531" y="258"/>
                </a:cubicBezTo>
                <a:cubicBezTo>
                  <a:pt x="547" y="247"/>
                  <a:pt x="515" y="274"/>
                  <a:pt x="511" y="277"/>
                </a:cubicBezTo>
                <a:cubicBezTo>
                  <a:pt x="499" y="288"/>
                  <a:pt x="485" y="297"/>
                  <a:pt x="474" y="309"/>
                </a:cubicBezTo>
                <a:cubicBezTo>
                  <a:pt x="472" y="310"/>
                  <a:pt x="474" y="313"/>
                  <a:pt x="476" y="312"/>
                </a:cubicBezTo>
                <a:cubicBezTo>
                  <a:pt x="486" y="306"/>
                  <a:pt x="495" y="299"/>
                  <a:pt x="505" y="293"/>
                </a:cubicBezTo>
                <a:cubicBezTo>
                  <a:pt x="512" y="288"/>
                  <a:pt x="523" y="283"/>
                  <a:pt x="528" y="277"/>
                </a:cubicBezTo>
                <a:cubicBezTo>
                  <a:pt x="515" y="293"/>
                  <a:pt x="496" y="303"/>
                  <a:pt x="484" y="321"/>
                </a:cubicBezTo>
                <a:cubicBezTo>
                  <a:pt x="483" y="322"/>
                  <a:pt x="484" y="324"/>
                  <a:pt x="486" y="323"/>
                </a:cubicBezTo>
                <a:cubicBezTo>
                  <a:pt x="498" y="319"/>
                  <a:pt x="508" y="312"/>
                  <a:pt x="518" y="304"/>
                </a:cubicBezTo>
                <a:cubicBezTo>
                  <a:pt x="523" y="300"/>
                  <a:pt x="544" y="279"/>
                  <a:pt x="528" y="297"/>
                </a:cubicBezTo>
                <a:cubicBezTo>
                  <a:pt x="521" y="305"/>
                  <a:pt x="512" y="313"/>
                  <a:pt x="503" y="320"/>
                </a:cubicBezTo>
                <a:cubicBezTo>
                  <a:pt x="501" y="322"/>
                  <a:pt x="504" y="325"/>
                  <a:pt x="506" y="323"/>
                </a:cubicBezTo>
                <a:cubicBezTo>
                  <a:pt x="512" y="318"/>
                  <a:pt x="518" y="313"/>
                  <a:pt x="524" y="309"/>
                </a:cubicBezTo>
                <a:cubicBezTo>
                  <a:pt x="532" y="303"/>
                  <a:pt x="533" y="303"/>
                  <a:pt x="527" y="309"/>
                </a:cubicBezTo>
                <a:cubicBezTo>
                  <a:pt x="522" y="314"/>
                  <a:pt x="517" y="319"/>
                  <a:pt x="513" y="325"/>
                </a:cubicBezTo>
                <a:cubicBezTo>
                  <a:pt x="512" y="327"/>
                  <a:pt x="514" y="329"/>
                  <a:pt x="516" y="328"/>
                </a:cubicBezTo>
                <a:cubicBezTo>
                  <a:pt x="517" y="328"/>
                  <a:pt x="518" y="327"/>
                  <a:pt x="519" y="326"/>
                </a:cubicBezTo>
                <a:cubicBezTo>
                  <a:pt x="516" y="331"/>
                  <a:pt x="512" y="336"/>
                  <a:pt x="510" y="341"/>
                </a:cubicBezTo>
                <a:cubicBezTo>
                  <a:pt x="509" y="343"/>
                  <a:pt x="510" y="345"/>
                  <a:pt x="512" y="344"/>
                </a:cubicBezTo>
                <a:cubicBezTo>
                  <a:pt x="523" y="342"/>
                  <a:pt x="515" y="349"/>
                  <a:pt x="512" y="356"/>
                </a:cubicBezTo>
                <a:cubicBezTo>
                  <a:pt x="511" y="358"/>
                  <a:pt x="513" y="360"/>
                  <a:pt x="515" y="359"/>
                </a:cubicBezTo>
                <a:cubicBezTo>
                  <a:pt x="518" y="357"/>
                  <a:pt x="522" y="355"/>
                  <a:pt x="525" y="353"/>
                </a:cubicBezTo>
                <a:cubicBezTo>
                  <a:pt x="527" y="352"/>
                  <a:pt x="526" y="349"/>
                  <a:pt x="523" y="349"/>
                </a:cubicBezTo>
                <a:cubicBezTo>
                  <a:pt x="520" y="351"/>
                  <a:pt x="520" y="351"/>
                  <a:pt x="520" y="351"/>
                </a:cubicBezTo>
                <a:cubicBezTo>
                  <a:pt x="522" y="346"/>
                  <a:pt x="524" y="340"/>
                  <a:pt x="525" y="340"/>
                </a:cubicBezTo>
                <a:cubicBezTo>
                  <a:pt x="525" y="338"/>
                  <a:pt x="524" y="336"/>
                  <a:pt x="522" y="337"/>
                </a:cubicBezTo>
                <a:cubicBezTo>
                  <a:pt x="506" y="343"/>
                  <a:pt x="529" y="322"/>
                  <a:pt x="533" y="317"/>
                </a:cubicBezTo>
                <a:cubicBezTo>
                  <a:pt x="535" y="316"/>
                  <a:pt x="533" y="313"/>
                  <a:pt x="531" y="315"/>
                </a:cubicBezTo>
                <a:cubicBezTo>
                  <a:pt x="508" y="333"/>
                  <a:pt x="533" y="307"/>
                  <a:pt x="538" y="300"/>
                </a:cubicBezTo>
                <a:cubicBezTo>
                  <a:pt x="539" y="298"/>
                  <a:pt x="537" y="296"/>
                  <a:pt x="536" y="297"/>
                </a:cubicBezTo>
                <a:cubicBezTo>
                  <a:pt x="533" y="298"/>
                  <a:pt x="531" y="300"/>
                  <a:pt x="529" y="301"/>
                </a:cubicBezTo>
                <a:cubicBezTo>
                  <a:pt x="533" y="296"/>
                  <a:pt x="538" y="292"/>
                  <a:pt x="542" y="286"/>
                </a:cubicBezTo>
                <a:cubicBezTo>
                  <a:pt x="542" y="286"/>
                  <a:pt x="542" y="286"/>
                  <a:pt x="542" y="286"/>
                </a:cubicBezTo>
                <a:cubicBezTo>
                  <a:pt x="540" y="332"/>
                  <a:pt x="527" y="378"/>
                  <a:pt x="505" y="418"/>
                </a:cubicBezTo>
                <a:close/>
                <a:moveTo>
                  <a:pt x="380" y="469"/>
                </a:moveTo>
                <a:cubicBezTo>
                  <a:pt x="391" y="458"/>
                  <a:pt x="403" y="447"/>
                  <a:pt x="414" y="436"/>
                </a:cubicBezTo>
                <a:cubicBezTo>
                  <a:pt x="405" y="447"/>
                  <a:pt x="395" y="457"/>
                  <a:pt x="384" y="466"/>
                </a:cubicBezTo>
                <a:cubicBezTo>
                  <a:pt x="383" y="467"/>
                  <a:pt x="382" y="468"/>
                  <a:pt x="380" y="469"/>
                </a:cubicBezTo>
                <a:close/>
                <a:moveTo>
                  <a:pt x="354" y="457"/>
                </a:moveTo>
                <a:cubicBezTo>
                  <a:pt x="355" y="456"/>
                  <a:pt x="355" y="456"/>
                  <a:pt x="356" y="455"/>
                </a:cubicBezTo>
                <a:cubicBezTo>
                  <a:pt x="363" y="445"/>
                  <a:pt x="373" y="437"/>
                  <a:pt x="382" y="429"/>
                </a:cubicBezTo>
                <a:cubicBezTo>
                  <a:pt x="386" y="425"/>
                  <a:pt x="391" y="421"/>
                  <a:pt x="396" y="416"/>
                </a:cubicBezTo>
                <a:cubicBezTo>
                  <a:pt x="386" y="426"/>
                  <a:pt x="377" y="436"/>
                  <a:pt x="368" y="446"/>
                </a:cubicBezTo>
                <a:cubicBezTo>
                  <a:pt x="365" y="449"/>
                  <a:pt x="360" y="453"/>
                  <a:pt x="354" y="457"/>
                </a:cubicBezTo>
                <a:close/>
                <a:moveTo>
                  <a:pt x="360" y="419"/>
                </a:moveTo>
                <a:cubicBezTo>
                  <a:pt x="368" y="409"/>
                  <a:pt x="377" y="400"/>
                  <a:pt x="385" y="390"/>
                </a:cubicBezTo>
                <a:cubicBezTo>
                  <a:pt x="388" y="385"/>
                  <a:pt x="411" y="353"/>
                  <a:pt x="399" y="371"/>
                </a:cubicBezTo>
                <a:cubicBezTo>
                  <a:pt x="389" y="388"/>
                  <a:pt x="376" y="402"/>
                  <a:pt x="362" y="416"/>
                </a:cubicBezTo>
                <a:cubicBezTo>
                  <a:pt x="362" y="417"/>
                  <a:pt x="361" y="418"/>
                  <a:pt x="360" y="419"/>
                </a:cubicBezTo>
                <a:close/>
                <a:moveTo>
                  <a:pt x="542" y="285"/>
                </a:moveTo>
                <a:cubicBezTo>
                  <a:pt x="542" y="284"/>
                  <a:pt x="540" y="283"/>
                  <a:pt x="539" y="284"/>
                </a:cubicBezTo>
                <a:cubicBezTo>
                  <a:pt x="524" y="293"/>
                  <a:pt x="512" y="305"/>
                  <a:pt x="497" y="314"/>
                </a:cubicBezTo>
                <a:cubicBezTo>
                  <a:pt x="494" y="311"/>
                  <a:pt x="496" y="308"/>
                  <a:pt x="501" y="306"/>
                </a:cubicBezTo>
                <a:cubicBezTo>
                  <a:pt x="505" y="302"/>
                  <a:pt x="509" y="299"/>
                  <a:pt x="513" y="296"/>
                </a:cubicBezTo>
                <a:cubicBezTo>
                  <a:pt x="521" y="289"/>
                  <a:pt x="529" y="282"/>
                  <a:pt x="536" y="274"/>
                </a:cubicBezTo>
                <a:cubicBezTo>
                  <a:pt x="537" y="272"/>
                  <a:pt x="535" y="270"/>
                  <a:pt x="533" y="271"/>
                </a:cubicBezTo>
                <a:cubicBezTo>
                  <a:pt x="523" y="277"/>
                  <a:pt x="513" y="283"/>
                  <a:pt x="503" y="290"/>
                </a:cubicBezTo>
                <a:cubicBezTo>
                  <a:pt x="499" y="292"/>
                  <a:pt x="471" y="315"/>
                  <a:pt x="488" y="300"/>
                </a:cubicBezTo>
                <a:cubicBezTo>
                  <a:pt x="506" y="284"/>
                  <a:pt x="526" y="271"/>
                  <a:pt x="542" y="253"/>
                </a:cubicBezTo>
                <a:cubicBezTo>
                  <a:pt x="542" y="264"/>
                  <a:pt x="542" y="274"/>
                  <a:pt x="542" y="285"/>
                </a:cubicBezTo>
                <a:close/>
              </a:path>
            </a:pathLst>
          </a:custGeom>
          <a:solidFill>
            <a:schemeClr val="bg1">
              <a:alpha val="75000"/>
            </a:schemeClr>
          </a:solidFill>
          <a:ln>
            <a:noFill/>
          </a:ln>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248" name="文本框 247"/>
          <p:cNvSpPr txBox="1"/>
          <p:nvPr/>
        </p:nvSpPr>
        <p:spPr>
          <a:xfrm>
            <a:off x="4513411" y="2093249"/>
            <a:ext cx="1361830" cy="1862048"/>
          </a:xfrm>
          <a:prstGeom prst="rect">
            <a:avLst/>
          </a:prstGeom>
          <a:noFill/>
        </p:spPr>
        <p:txBody>
          <a:bodyPr wrap="square" rtlCol="0">
            <a:spAutoFit/>
          </a:bodyPr>
          <a:lstStyle/>
          <a:p>
            <a:r>
              <a:rPr lang="en-US" altLang="zh-CN" sz="11500" b="1" dirty="0">
                <a:solidFill>
                  <a:schemeClr val="bg1"/>
                </a:solidFill>
                <a:latin typeface="江西拙楷" panose="02010600040101010101" pitchFamily="2" charset="-122"/>
                <a:ea typeface="江西拙楷" panose="02010600040101010101" pitchFamily="2" charset="-122"/>
                <a:cs typeface="+mn-ea"/>
                <a:sym typeface="+mn-lt"/>
              </a:rPr>
              <a:t>S</a:t>
            </a:r>
            <a:endParaRPr lang="zh-CN" altLang="en-US" sz="11500" b="1" dirty="0">
              <a:solidFill>
                <a:schemeClr val="bg1"/>
              </a:solidFill>
              <a:latin typeface="江西拙楷" panose="02010600040101010101" pitchFamily="2" charset="-122"/>
              <a:ea typeface="江西拙楷" panose="02010600040101010101" pitchFamily="2" charset="-122"/>
              <a:cs typeface="+mn-ea"/>
              <a:sym typeface="+mn-lt"/>
            </a:endParaRPr>
          </a:p>
        </p:txBody>
      </p:sp>
      <p:sp>
        <p:nvSpPr>
          <p:cNvPr id="249" name="Freeform 75"/>
          <p:cNvSpPr>
            <a:spLocks noEditPoints="1"/>
          </p:cNvSpPr>
          <p:nvPr/>
        </p:nvSpPr>
        <p:spPr bwMode="auto">
          <a:xfrm>
            <a:off x="4372410" y="2166004"/>
            <a:ext cx="1539875" cy="1528763"/>
          </a:xfrm>
          <a:custGeom>
            <a:avLst/>
            <a:gdLst>
              <a:gd name="T0" fmla="*/ 450 w 555"/>
              <a:gd name="T1" fmla="*/ 186 h 551"/>
              <a:gd name="T2" fmla="*/ 395 w 555"/>
              <a:gd name="T3" fmla="*/ 249 h 551"/>
              <a:gd name="T4" fmla="*/ 351 w 555"/>
              <a:gd name="T5" fmla="*/ 279 h 551"/>
              <a:gd name="T6" fmla="*/ 280 w 555"/>
              <a:gd name="T7" fmla="*/ 413 h 551"/>
              <a:gd name="T8" fmla="*/ 268 w 555"/>
              <a:gd name="T9" fmla="*/ 391 h 551"/>
              <a:gd name="T10" fmla="*/ 225 w 555"/>
              <a:gd name="T11" fmla="*/ 419 h 551"/>
              <a:gd name="T12" fmla="*/ 271 w 555"/>
              <a:gd name="T13" fmla="*/ 315 h 551"/>
              <a:gd name="T14" fmla="*/ 216 w 555"/>
              <a:gd name="T15" fmla="*/ 346 h 551"/>
              <a:gd name="T16" fmla="*/ 258 w 555"/>
              <a:gd name="T17" fmla="*/ 276 h 551"/>
              <a:gd name="T18" fmla="*/ 290 w 555"/>
              <a:gd name="T19" fmla="*/ 269 h 551"/>
              <a:gd name="T20" fmla="*/ 333 w 555"/>
              <a:gd name="T21" fmla="*/ 289 h 551"/>
              <a:gd name="T22" fmla="*/ 435 w 555"/>
              <a:gd name="T23" fmla="*/ 172 h 551"/>
              <a:gd name="T24" fmla="*/ 45 w 555"/>
              <a:gd name="T25" fmla="*/ 152 h 551"/>
              <a:gd name="T26" fmla="*/ 307 w 555"/>
              <a:gd name="T27" fmla="*/ 119 h 551"/>
              <a:gd name="T28" fmla="*/ 252 w 555"/>
              <a:gd name="T29" fmla="*/ 185 h 551"/>
              <a:gd name="T30" fmla="*/ 270 w 555"/>
              <a:gd name="T31" fmla="*/ 196 h 551"/>
              <a:gd name="T32" fmla="*/ 308 w 555"/>
              <a:gd name="T33" fmla="*/ 161 h 551"/>
              <a:gd name="T34" fmla="*/ 283 w 555"/>
              <a:gd name="T35" fmla="*/ 211 h 551"/>
              <a:gd name="T36" fmla="*/ 229 w 555"/>
              <a:gd name="T37" fmla="*/ 237 h 551"/>
              <a:gd name="T38" fmla="*/ 233 w 555"/>
              <a:gd name="T39" fmla="*/ 265 h 551"/>
              <a:gd name="T40" fmla="*/ 212 w 555"/>
              <a:gd name="T41" fmla="*/ 310 h 551"/>
              <a:gd name="T42" fmla="*/ 198 w 555"/>
              <a:gd name="T43" fmla="*/ 377 h 551"/>
              <a:gd name="T44" fmla="*/ 235 w 555"/>
              <a:gd name="T45" fmla="*/ 418 h 551"/>
              <a:gd name="T46" fmla="*/ 381 w 555"/>
              <a:gd name="T47" fmla="*/ 323 h 551"/>
              <a:gd name="T48" fmla="*/ 338 w 555"/>
              <a:gd name="T49" fmla="*/ 477 h 551"/>
              <a:gd name="T50" fmla="*/ 277 w 555"/>
              <a:gd name="T51" fmla="*/ 541 h 551"/>
              <a:gd name="T52" fmla="*/ 125 w 555"/>
              <a:gd name="T53" fmla="*/ 476 h 551"/>
              <a:gd name="T54" fmla="*/ 58 w 555"/>
              <a:gd name="T55" fmla="*/ 423 h 551"/>
              <a:gd name="T56" fmla="*/ 55 w 555"/>
              <a:gd name="T57" fmla="*/ 281 h 551"/>
              <a:gd name="T58" fmla="*/ 48 w 555"/>
              <a:gd name="T59" fmla="*/ 186 h 551"/>
              <a:gd name="T60" fmla="*/ 512 w 555"/>
              <a:gd name="T61" fmla="*/ 139 h 551"/>
              <a:gd name="T62" fmla="*/ 253 w 555"/>
              <a:gd name="T63" fmla="*/ 158 h 551"/>
              <a:gd name="T64" fmla="*/ 316 w 555"/>
              <a:gd name="T65" fmla="*/ 199 h 551"/>
              <a:gd name="T66" fmla="*/ 445 w 555"/>
              <a:gd name="T67" fmla="*/ 89 h 551"/>
              <a:gd name="T68" fmla="*/ 315 w 555"/>
              <a:gd name="T69" fmla="*/ 251 h 551"/>
              <a:gd name="T70" fmla="*/ 350 w 555"/>
              <a:gd name="T71" fmla="*/ 216 h 551"/>
              <a:gd name="T72" fmla="*/ 334 w 555"/>
              <a:gd name="T73" fmla="*/ 241 h 551"/>
              <a:gd name="T74" fmla="*/ 331 w 555"/>
              <a:gd name="T75" fmla="*/ 268 h 551"/>
              <a:gd name="T76" fmla="*/ 443 w 555"/>
              <a:gd name="T77" fmla="*/ 62 h 551"/>
              <a:gd name="T78" fmla="*/ 424 w 555"/>
              <a:gd name="T79" fmla="*/ 83 h 551"/>
              <a:gd name="T80" fmla="*/ 333 w 555"/>
              <a:gd name="T81" fmla="*/ 181 h 551"/>
              <a:gd name="T82" fmla="*/ 232 w 555"/>
              <a:gd name="T83" fmla="*/ 272 h 551"/>
              <a:gd name="T84" fmla="*/ 287 w 555"/>
              <a:gd name="T85" fmla="*/ 382 h 551"/>
              <a:gd name="T86" fmla="*/ 23 w 555"/>
              <a:gd name="T87" fmla="*/ 223 h 551"/>
              <a:gd name="T88" fmla="*/ 45 w 555"/>
              <a:gd name="T89" fmla="*/ 262 h 551"/>
              <a:gd name="T90" fmla="*/ 20 w 555"/>
              <a:gd name="T91" fmla="*/ 340 h 551"/>
              <a:gd name="T92" fmla="*/ 90 w 555"/>
              <a:gd name="T93" fmla="*/ 474 h 551"/>
              <a:gd name="T94" fmla="*/ 92 w 555"/>
              <a:gd name="T95" fmla="*/ 476 h 551"/>
              <a:gd name="T96" fmla="*/ 541 w 555"/>
              <a:gd name="T97" fmla="*/ 248 h 551"/>
              <a:gd name="T98" fmla="*/ 390 w 555"/>
              <a:gd name="T99" fmla="*/ 316 h 551"/>
              <a:gd name="T100" fmla="*/ 395 w 555"/>
              <a:gd name="T101" fmla="*/ 302 h 551"/>
              <a:gd name="T102" fmla="*/ 390 w 555"/>
              <a:gd name="T103" fmla="*/ 306 h 551"/>
              <a:gd name="T104" fmla="*/ 400 w 555"/>
              <a:gd name="T105" fmla="*/ 474 h 551"/>
              <a:gd name="T106" fmla="*/ 372 w 555"/>
              <a:gd name="T107" fmla="*/ 487 h 551"/>
              <a:gd name="T108" fmla="*/ 443 w 555"/>
              <a:gd name="T109" fmla="*/ 376 h 551"/>
              <a:gd name="T110" fmla="*/ 415 w 555"/>
              <a:gd name="T111" fmla="*/ 369 h 551"/>
              <a:gd name="T112" fmla="*/ 373 w 555"/>
              <a:gd name="T113" fmla="*/ 361 h 551"/>
              <a:gd name="T114" fmla="*/ 414 w 555"/>
              <a:gd name="T115" fmla="*/ 316 h 551"/>
              <a:gd name="T116" fmla="*/ 437 w 555"/>
              <a:gd name="T117" fmla="*/ 361 h 551"/>
              <a:gd name="T118" fmla="*/ 469 w 555"/>
              <a:gd name="T119" fmla="*/ 301 h 551"/>
              <a:gd name="T120" fmla="*/ 503 w 555"/>
              <a:gd name="T121" fmla="*/ 320 h 551"/>
              <a:gd name="T122" fmla="*/ 531 w 555"/>
              <a:gd name="T123" fmla="*/ 315 h 551"/>
              <a:gd name="T124" fmla="*/ 360 w 555"/>
              <a:gd name="T125" fmla="*/ 419 h 5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55" h="551">
                <a:moveTo>
                  <a:pt x="512" y="139"/>
                </a:moveTo>
                <a:cubicBezTo>
                  <a:pt x="511" y="137"/>
                  <a:pt x="508" y="140"/>
                  <a:pt x="509" y="142"/>
                </a:cubicBezTo>
                <a:cubicBezTo>
                  <a:pt x="514" y="151"/>
                  <a:pt x="519" y="160"/>
                  <a:pt x="523" y="169"/>
                </a:cubicBezTo>
                <a:cubicBezTo>
                  <a:pt x="522" y="170"/>
                  <a:pt x="522" y="170"/>
                  <a:pt x="522" y="170"/>
                </a:cubicBezTo>
                <a:cubicBezTo>
                  <a:pt x="497" y="194"/>
                  <a:pt x="472" y="216"/>
                  <a:pt x="446" y="238"/>
                </a:cubicBezTo>
                <a:cubicBezTo>
                  <a:pt x="434" y="248"/>
                  <a:pt x="422" y="258"/>
                  <a:pt x="410" y="268"/>
                </a:cubicBezTo>
                <a:cubicBezTo>
                  <a:pt x="402" y="274"/>
                  <a:pt x="367" y="310"/>
                  <a:pt x="392" y="279"/>
                </a:cubicBezTo>
                <a:cubicBezTo>
                  <a:pt x="411" y="254"/>
                  <a:pt x="436" y="234"/>
                  <a:pt x="460" y="213"/>
                </a:cubicBezTo>
                <a:cubicBezTo>
                  <a:pt x="467" y="206"/>
                  <a:pt x="475" y="200"/>
                  <a:pt x="482" y="192"/>
                </a:cubicBezTo>
                <a:cubicBezTo>
                  <a:pt x="491" y="185"/>
                  <a:pt x="500" y="176"/>
                  <a:pt x="508" y="167"/>
                </a:cubicBezTo>
                <a:cubicBezTo>
                  <a:pt x="509" y="167"/>
                  <a:pt x="510" y="166"/>
                  <a:pt x="510" y="165"/>
                </a:cubicBezTo>
                <a:cubicBezTo>
                  <a:pt x="511" y="163"/>
                  <a:pt x="513" y="161"/>
                  <a:pt x="514" y="159"/>
                </a:cubicBezTo>
                <a:cubicBezTo>
                  <a:pt x="515" y="158"/>
                  <a:pt x="513" y="156"/>
                  <a:pt x="512" y="157"/>
                </a:cubicBezTo>
                <a:cubicBezTo>
                  <a:pt x="474" y="184"/>
                  <a:pt x="440" y="215"/>
                  <a:pt x="405" y="245"/>
                </a:cubicBezTo>
                <a:cubicBezTo>
                  <a:pt x="441" y="214"/>
                  <a:pt x="473" y="179"/>
                  <a:pt x="509" y="148"/>
                </a:cubicBezTo>
                <a:cubicBezTo>
                  <a:pt x="510" y="147"/>
                  <a:pt x="509" y="145"/>
                  <a:pt x="507" y="146"/>
                </a:cubicBezTo>
                <a:cubicBezTo>
                  <a:pt x="487" y="158"/>
                  <a:pt x="468" y="172"/>
                  <a:pt x="450" y="186"/>
                </a:cubicBezTo>
                <a:cubicBezTo>
                  <a:pt x="466" y="171"/>
                  <a:pt x="480" y="155"/>
                  <a:pt x="494" y="138"/>
                </a:cubicBezTo>
                <a:cubicBezTo>
                  <a:pt x="495" y="136"/>
                  <a:pt x="494" y="135"/>
                  <a:pt x="492" y="136"/>
                </a:cubicBezTo>
                <a:cubicBezTo>
                  <a:pt x="453" y="170"/>
                  <a:pt x="405" y="196"/>
                  <a:pt x="377" y="241"/>
                </a:cubicBezTo>
                <a:cubicBezTo>
                  <a:pt x="377" y="242"/>
                  <a:pt x="378" y="243"/>
                  <a:pt x="379" y="242"/>
                </a:cubicBezTo>
                <a:cubicBezTo>
                  <a:pt x="403" y="203"/>
                  <a:pt x="441" y="180"/>
                  <a:pt x="476" y="152"/>
                </a:cubicBezTo>
                <a:cubicBezTo>
                  <a:pt x="480" y="149"/>
                  <a:pt x="485" y="144"/>
                  <a:pt x="486" y="143"/>
                </a:cubicBezTo>
                <a:cubicBezTo>
                  <a:pt x="486" y="144"/>
                  <a:pt x="484" y="146"/>
                  <a:pt x="480" y="150"/>
                </a:cubicBezTo>
                <a:cubicBezTo>
                  <a:pt x="471" y="160"/>
                  <a:pt x="463" y="170"/>
                  <a:pt x="454" y="179"/>
                </a:cubicBezTo>
                <a:cubicBezTo>
                  <a:pt x="443" y="190"/>
                  <a:pt x="432" y="200"/>
                  <a:pt x="421" y="211"/>
                </a:cubicBezTo>
                <a:cubicBezTo>
                  <a:pt x="408" y="222"/>
                  <a:pt x="395" y="234"/>
                  <a:pt x="383" y="246"/>
                </a:cubicBezTo>
                <a:cubicBezTo>
                  <a:pt x="381" y="248"/>
                  <a:pt x="383" y="250"/>
                  <a:pt x="385" y="249"/>
                </a:cubicBezTo>
                <a:cubicBezTo>
                  <a:pt x="396" y="238"/>
                  <a:pt x="408" y="228"/>
                  <a:pt x="419" y="217"/>
                </a:cubicBezTo>
                <a:cubicBezTo>
                  <a:pt x="423" y="214"/>
                  <a:pt x="427" y="210"/>
                  <a:pt x="431" y="207"/>
                </a:cubicBezTo>
                <a:cubicBezTo>
                  <a:pt x="451" y="189"/>
                  <a:pt x="472" y="173"/>
                  <a:pt x="494" y="158"/>
                </a:cubicBezTo>
                <a:cubicBezTo>
                  <a:pt x="513" y="145"/>
                  <a:pt x="489" y="161"/>
                  <a:pt x="486" y="165"/>
                </a:cubicBezTo>
                <a:cubicBezTo>
                  <a:pt x="476" y="173"/>
                  <a:pt x="467" y="182"/>
                  <a:pt x="458" y="191"/>
                </a:cubicBezTo>
                <a:cubicBezTo>
                  <a:pt x="437" y="211"/>
                  <a:pt x="417" y="230"/>
                  <a:pt x="395" y="249"/>
                </a:cubicBezTo>
                <a:cubicBezTo>
                  <a:pt x="394" y="250"/>
                  <a:pt x="396" y="252"/>
                  <a:pt x="397" y="251"/>
                </a:cubicBezTo>
                <a:cubicBezTo>
                  <a:pt x="418" y="235"/>
                  <a:pt x="438" y="218"/>
                  <a:pt x="459" y="202"/>
                </a:cubicBezTo>
                <a:cubicBezTo>
                  <a:pt x="468" y="195"/>
                  <a:pt x="476" y="188"/>
                  <a:pt x="485" y="181"/>
                </a:cubicBezTo>
                <a:cubicBezTo>
                  <a:pt x="481" y="186"/>
                  <a:pt x="477" y="190"/>
                  <a:pt x="473" y="195"/>
                </a:cubicBezTo>
                <a:cubicBezTo>
                  <a:pt x="452" y="212"/>
                  <a:pt x="432" y="231"/>
                  <a:pt x="412" y="249"/>
                </a:cubicBezTo>
                <a:cubicBezTo>
                  <a:pt x="401" y="260"/>
                  <a:pt x="390" y="270"/>
                  <a:pt x="378" y="279"/>
                </a:cubicBezTo>
                <a:cubicBezTo>
                  <a:pt x="359" y="295"/>
                  <a:pt x="388" y="268"/>
                  <a:pt x="392" y="265"/>
                </a:cubicBezTo>
                <a:cubicBezTo>
                  <a:pt x="393" y="263"/>
                  <a:pt x="391" y="261"/>
                  <a:pt x="390" y="262"/>
                </a:cubicBezTo>
                <a:cubicBezTo>
                  <a:pt x="383" y="266"/>
                  <a:pt x="377" y="270"/>
                  <a:pt x="371" y="275"/>
                </a:cubicBezTo>
                <a:cubicBezTo>
                  <a:pt x="358" y="285"/>
                  <a:pt x="380" y="263"/>
                  <a:pt x="383" y="260"/>
                </a:cubicBezTo>
                <a:cubicBezTo>
                  <a:pt x="384" y="259"/>
                  <a:pt x="382" y="256"/>
                  <a:pt x="381" y="258"/>
                </a:cubicBezTo>
                <a:cubicBezTo>
                  <a:pt x="372" y="264"/>
                  <a:pt x="346" y="289"/>
                  <a:pt x="367" y="262"/>
                </a:cubicBezTo>
                <a:cubicBezTo>
                  <a:pt x="368" y="261"/>
                  <a:pt x="366" y="259"/>
                  <a:pt x="364" y="260"/>
                </a:cubicBezTo>
                <a:cubicBezTo>
                  <a:pt x="359" y="265"/>
                  <a:pt x="355" y="269"/>
                  <a:pt x="351" y="274"/>
                </a:cubicBezTo>
                <a:cubicBezTo>
                  <a:pt x="349" y="275"/>
                  <a:pt x="352" y="278"/>
                  <a:pt x="353" y="276"/>
                </a:cubicBezTo>
                <a:cubicBezTo>
                  <a:pt x="353" y="275"/>
                  <a:pt x="354" y="275"/>
                  <a:pt x="354" y="274"/>
                </a:cubicBezTo>
                <a:cubicBezTo>
                  <a:pt x="353" y="276"/>
                  <a:pt x="352" y="277"/>
                  <a:pt x="351" y="279"/>
                </a:cubicBezTo>
                <a:cubicBezTo>
                  <a:pt x="351" y="280"/>
                  <a:pt x="352" y="282"/>
                  <a:pt x="354" y="281"/>
                </a:cubicBezTo>
                <a:cubicBezTo>
                  <a:pt x="360" y="277"/>
                  <a:pt x="363" y="275"/>
                  <a:pt x="369" y="270"/>
                </a:cubicBezTo>
                <a:cubicBezTo>
                  <a:pt x="386" y="257"/>
                  <a:pt x="362" y="279"/>
                  <a:pt x="359" y="284"/>
                </a:cubicBezTo>
                <a:cubicBezTo>
                  <a:pt x="358" y="285"/>
                  <a:pt x="359" y="288"/>
                  <a:pt x="361" y="287"/>
                </a:cubicBezTo>
                <a:cubicBezTo>
                  <a:pt x="369" y="281"/>
                  <a:pt x="376" y="274"/>
                  <a:pt x="385" y="269"/>
                </a:cubicBezTo>
                <a:cubicBezTo>
                  <a:pt x="377" y="274"/>
                  <a:pt x="370" y="283"/>
                  <a:pt x="364" y="291"/>
                </a:cubicBezTo>
                <a:cubicBezTo>
                  <a:pt x="363" y="293"/>
                  <a:pt x="365" y="295"/>
                  <a:pt x="367" y="293"/>
                </a:cubicBezTo>
                <a:cubicBezTo>
                  <a:pt x="379" y="283"/>
                  <a:pt x="391" y="273"/>
                  <a:pt x="403" y="262"/>
                </a:cubicBezTo>
                <a:cubicBezTo>
                  <a:pt x="392" y="273"/>
                  <a:pt x="383" y="284"/>
                  <a:pt x="374" y="297"/>
                </a:cubicBezTo>
                <a:cubicBezTo>
                  <a:pt x="373" y="299"/>
                  <a:pt x="375" y="300"/>
                  <a:pt x="377" y="299"/>
                </a:cubicBezTo>
                <a:cubicBezTo>
                  <a:pt x="401" y="279"/>
                  <a:pt x="425" y="260"/>
                  <a:pt x="449" y="239"/>
                </a:cubicBezTo>
                <a:cubicBezTo>
                  <a:pt x="439" y="249"/>
                  <a:pt x="429" y="259"/>
                  <a:pt x="418" y="268"/>
                </a:cubicBezTo>
                <a:cubicBezTo>
                  <a:pt x="402" y="281"/>
                  <a:pt x="383" y="295"/>
                  <a:pt x="371" y="312"/>
                </a:cubicBezTo>
                <a:cubicBezTo>
                  <a:pt x="370" y="311"/>
                  <a:pt x="368" y="310"/>
                  <a:pt x="367" y="312"/>
                </a:cubicBezTo>
                <a:cubicBezTo>
                  <a:pt x="344" y="344"/>
                  <a:pt x="316" y="373"/>
                  <a:pt x="294" y="406"/>
                </a:cubicBezTo>
                <a:cubicBezTo>
                  <a:pt x="288" y="412"/>
                  <a:pt x="282" y="419"/>
                  <a:pt x="276" y="425"/>
                </a:cubicBezTo>
                <a:cubicBezTo>
                  <a:pt x="261" y="441"/>
                  <a:pt x="277" y="417"/>
                  <a:pt x="280" y="413"/>
                </a:cubicBezTo>
                <a:cubicBezTo>
                  <a:pt x="288" y="399"/>
                  <a:pt x="298" y="387"/>
                  <a:pt x="309" y="375"/>
                </a:cubicBezTo>
                <a:cubicBezTo>
                  <a:pt x="322" y="359"/>
                  <a:pt x="337" y="344"/>
                  <a:pt x="350" y="327"/>
                </a:cubicBezTo>
                <a:cubicBezTo>
                  <a:pt x="351" y="326"/>
                  <a:pt x="348" y="324"/>
                  <a:pt x="347" y="325"/>
                </a:cubicBezTo>
                <a:cubicBezTo>
                  <a:pt x="311" y="361"/>
                  <a:pt x="284" y="403"/>
                  <a:pt x="248" y="439"/>
                </a:cubicBezTo>
                <a:cubicBezTo>
                  <a:pt x="252" y="435"/>
                  <a:pt x="255" y="428"/>
                  <a:pt x="258" y="422"/>
                </a:cubicBezTo>
                <a:cubicBezTo>
                  <a:pt x="269" y="410"/>
                  <a:pt x="280" y="397"/>
                  <a:pt x="291" y="383"/>
                </a:cubicBezTo>
                <a:cubicBezTo>
                  <a:pt x="297" y="376"/>
                  <a:pt x="302" y="369"/>
                  <a:pt x="307" y="362"/>
                </a:cubicBezTo>
                <a:cubicBezTo>
                  <a:pt x="313" y="355"/>
                  <a:pt x="318" y="348"/>
                  <a:pt x="323" y="342"/>
                </a:cubicBezTo>
                <a:cubicBezTo>
                  <a:pt x="324" y="341"/>
                  <a:pt x="324" y="340"/>
                  <a:pt x="325" y="339"/>
                </a:cubicBezTo>
                <a:cubicBezTo>
                  <a:pt x="328" y="336"/>
                  <a:pt x="331" y="332"/>
                  <a:pt x="334" y="329"/>
                </a:cubicBezTo>
                <a:cubicBezTo>
                  <a:pt x="335" y="327"/>
                  <a:pt x="333" y="324"/>
                  <a:pt x="331" y="326"/>
                </a:cubicBezTo>
                <a:cubicBezTo>
                  <a:pt x="329" y="329"/>
                  <a:pt x="326" y="333"/>
                  <a:pt x="323" y="336"/>
                </a:cubicBezTo>
                <a:cubicBezTo>
                  <a:pt x="323" y="337"/>
                  <a:pt x="322" y="337"/>
                  <a:pt x="322" y="338"/>
                </a:cubicBezTo>
                <a:cubicBezTo>
                  <a:pt x="299" y="366"/>
                  <a:pt x="271" y="391"/>
                  <a:pt x="253" y="422"/>
                </a:cubicBezTo>
                <a:cubicBezTo>
                  <a:pt x="250" y="426"/>
                  <a:pt x="246" y="429"/>
                  <a:pt x="243" y="432"/>
                </a:cubicBezTo>
                <a:cubicBezTo>
                  <a:pt x="240" y="435"/>
                  <a:pt x="242" y="429"/>
                  <a:pt x="245" y="423"/>
                </a:cubicBezTo>
                <a:cubicBezTo>
                  <a:pt x="253" y="413"/>
                  <a:pt x="261" y="402"/>
                  <a:pt x="268" y="391"/>
                </a:cubicBezTo>
                <a:cubicBezTo>
                  <a:pt x="283" y="371"/>
                  <a:pt x="300" y="353"/>
                  <a:pt x="315" y="333"/>
                </a:cubicBezTo>
                <a:cubicBezTo>
                  <a:pt x="315" y="333"/>
                  <a:pt x="315" y="333"/>
                  <a:pt x="315" y="333"/>
                </a:cubicBezTo>
                <a:cubicBezTo>
                  <a:pt x="315" y="333"/>
                  <a:pt x="315" y="333"/>
                  <a:pt x="315" y="333"/>
                </a:cubicBezTo>
                <a:cubicBezTo>
                  <a:pt x="316" y="331"/>
                  <a:pt x="318" y="329"/>
                  <a:pt x="319" y="327"/>
                </a:cubicBezTo>
                <a:cubicBezTo>
                  <a:pt x="320" y="325"/>
                  <a:pt x="317" y="324"/>
                  <a:pt x="316" y="325"/>
                </a:cubicBezTo>
                <a:cubicBezTo>
                  <a:pt x="294" y="356"/>
                  <a:pt x="261" y="382"/>
                  <a:pt x="244" y="416"/>
                </a:cubicBezTo>
                <a:cubicBezTo>
                  <a:pt x="239" y="422"/>
                  <a:pt x="234" y="427"/>
                  <a:pt x="233" y="431"/>
                </a:cubicBezTo>
                <a:cubicBezTo>
                  <a:pt x="235" y="424"/>
                  <a:pt x="238" y="416"/>
                  <a:pt x="241" y="409"/>
                </a:cubicBezTo>
                <a:cubicBezTo>
                  <a:pt x="248" y="401"/>
                  <a:pt x="254" y="392"/>
                  <a:pt x="260" y="383"/>
                </a:cubicBezTo>
                <a:cubicBezTo>
                  <a:pt x="264" y="378"/>
                  <a:pt x="268" y="373"/>
                  <a:pt x="272" y="367"/>
                </a:cubicBezTo>
                <a:cubicBezTo>
                  <a:pt x="284" y="353"/>
                  <a:pt x="297" y="339"/>
                  <a:pt x="308" y="325"/>
                </a:cubicBezTo>
                <a:cubicBezTo>
                  <a:pt x="309" y="323"/>
                  <a:pt x="306" y="321"/>
                  <a:pt x="305" y="323"/>
                </a:cubicBezTo>
                <a:cubicBezTo>
                  <a:pt x="291" y="337"/>
                  <a:pt x="279" y="352"/>
                  <a:pt x="267" y="368"/>
                </a:cubicBezTo>
                <a:cubicBezTo>
                  <a:pt x="264" y="372"/>
                  <a:pt x="261" y="376"/>
                  <a:pt x="258" y="380"/>
                </a:cubicBezTo>
                <a:cubicBezTo>
                  <a:pt x="254" y="386"/>
                  <a:pt x="249" y="392"/>
                  <a:pt x="245" y="399"/>
                </a:cubicBezTo>
                <a:cubicBezTo>
                  <a:pt x="241" y="404"/>
                  <a:pt x="237" y="410"/>
                  <a:pt x="233" y="415"/>
                </a:cubicBezTo>
                <a:cubicBezTo>
                  <a:pt x="230" y="422"/>
                  <a:pt x="228" y="424"/>
                  <a:pt x="225" y="419"/>
                </a:cubicBezTo>
                <a:cubicBezTo>
                  <a:pt x="226" y="415"/>
                  <a:pt x="227" y="411"/>
                  <a:pt x="228" y="408"/>
                </a:cubicBezTo>
                <a:cubicBezTo>
                  <a:pt x="237" y="398"/>
                  <a:pt x="245" y="387"/>
                  <a:pt x="252" y="376"/>
                </a:cubicBezTo>
                <a:cubicBezTo>
                  <a:pt x="259" y="368"/>
                  <a:pt x="265" y="359"/>
                  <a:pt x="271" y="350"/>
                </a:cubicBezTo>
                <a:cubicBezTo>
                  <a:pt x="273" y="348"/>
                  <a:pt x="275" y="345"/>
                  <a:pt x="277" y="343"/>
                </a:cubicBezTo>
                <a:cubicBezTo>
                  <a:pt x="282" y="337"/>
                  <a:pt x="286" y="331"/>
                  <a:pt x="290" y="326"/>
                </a:cubicBezTo>
                <a:cubicBezTo>
                  <a:pt x="292" y="324"/>
                  <a:pt x="289" y="322"/>
                  <a:pt x="288" y="324"/>
                </a:cubicBezTo>
                <a:cubicBezTo>
                  <a:pt x="282" y="330"/>
                  <a:pt x="277" y="337"/>
                  <a:pt x="271" y="344"/>
                </a:cubicBezTo>
                <a:cubicBezTo>
                  <a:pt x="256" y="362"/>
                  <a:pt x="236" y="382"/>
                  <a:pt x="226" y="404"/>
                </a:cubicBezTo>
                <a:cubicBezTo>
                  <a:pt x="224" y="407"/>
                  <a:pt x="222" y="409"/>
                  <a:pt x="220" y="411"/>
                </a:cubicBezTo>
                <a:cubicBezTo>
                  <a:pt x="215" y="417"/>
                  <a:pt x="212" y="422"/>
                  <a:pt x="214" y="412"/>
                </a:cubicBezTo>
                <a:cubicBezTo>
                  <a:pt x="215" y="411"/>
                  <a:pt x="215" y="409"/>
                  <a:pt x="216" y="408"/>
                </a:cubicBezTo>
                <a:cubicBezTo>
                  <a:pt x="238" y="380"/>
                  <a:pt x="257" y="350"/>
                  <a:pt x="279" y="323"/>
                </a:cubicBezTo>
                <a:cubicBezTo>
                  <a:pt x="280" y="321"/>
                  <a:pt x="278" y="319"/>
                  <a:pt x="276" y="320"/>
                </a:cubicBezTo>
                <a:cubicBezTo>
                  <a:pt x="264" y="334"/>
                  <a:pt x="249" y="349"/>
                  <a:pt x="237" y="365"/>
                </a:cubicBezTo>
                <a:cubicBezTo>
                  <a:pt x="237" y="364"/>
                  <a:pt x="238" y="364"/>
                  <a:pt x="238" y="363"/>
                </a:cubicBezTo>
                <a:cubicBezTo>
                  <a:pt x="250" y="347"/>
                  <a:pt x="262" y="332"/>
                  <a:pt x="273" y="317"/>
                </a:cubicBezTo>
                <a:cubicBezTo>
                  <a:pt x="275" y="315"/>
                  <a:pt x="272" y="313"/>
                  <a:pt x="271" y="315"/>
                </a:cubicBezTo>
                <a:cubicBezTo>
                  <a:pt x="249" y="342"/>
                  <a:pt x="229" y="370"/>
                  <a:pt x="207" y="398"/>
                </a:cubicBezTo>
                <a:cubicBezTo>
                  <a:pt x="224" y="376"/>
                  <a:pt x="243" y="347"/>
                  <a:pt x="262" y="321"/>
                </a:cubicBezTo>
                <a:cubicBezTo>
                  <a:pt x="265" y="319"/>
                  <a:pt x="266" y="317"/>
                  <a:pt x="266" y="316"/>
                </a:cubicBezTo>
                <a:cubicBezTo>
                  <a:pt x="268" y="313"/>
                  <a:pt x="270" y="311"/>
                  <a:pt x="272" y="308"/>
                </a:cubicBezTo>
                <a:cubicBezTo>
                  <a:pt x="273" y="306"/>
                  <a:pt x="271" y="304"/>
                  <a:pt x="269" y="306"/>
                </a:cubicBezTo>
                <a:cubicBezTo>
                  <a:pt x="249" y="329"/>
                  <a:pt x="230" y="354"/>
                  <a:pt x="211" y="379"/>
                </a:cubicBezTo>
                <a:cubicBezTo>
                  <a:pt x="204" y="389"/>
                  <a:pt x="203" y="389"/>
                  <a:pt x="209" y="379"/>
                </a:cubicBezTo>
                <a:cubicBezTo>
                  <a:pt x="213" y="371"/>
                  <a:pt x="218" y="363"/>
                  <a:pt x="223" y="356"/>
                </a:cubicBezTo>
                <a:cubicBezTo>
                  <a:pt x="233" y="340"/>
                  <a:pt x="244" y="326"/>
                  <a:pt x="255" y="311"/>
                </a:cubicBezTo>
                <a:cubicBezTo>
                  <a:pt x="256" y="310"/>
                  <a:pt x="254" y="307"/>
                  <a:pt x="252" y="309"/>
                </a:cubicBezTo>
                <a:cubicBezTo>
                  <a:pt x="251" y="310"/>
                  <a:pt x="250" y="312"/>
                  <a:pt x="249" y="313"/>
                </a:cubicBezTo>
                <a:cubicBezTo>
                  <a:pt x="249" y="313"/>
                  <a:pt x="248" y="313"/>
                  <a:pt x="248" y="314"/>
                </a:cubicBezTo>
                <a:cubicBezTo>
                  <a:pt x="246" y="316"/>
                  <a:pt x="245" y="318"/>
                  <a:pt x="243" y="320"/>
                </a:cubicBezTo>
                <a:cubicBezTo>
                  <a:pt x="243" y="320"/>
                  <a:pt x="243" y="320"/>
                  <a:pt x="243" y="320"/>
                </a:cubicBezTo>
                <a:cubicBezTo>
                  <a:pt x="243" y="320"/>
                  <a:pt x="243" y="320"/>
                  <a:pt x="243" y="320"/>
                </a:cubicBezTo>
                <a:cubicBezTo>
                  <a:pt x="234" y="330"/>
                  <a:pt x="226" y="341"/>
                  <a:pt x="218" y="352"/>
                </a:cubicBezTo>
                <a:cubicBezTo>
                  <a:pt x="213" y="357"/>
                  <a:pt x="214" y="352"/>
                  <a:pt x="216" y="346"/>
                </a:cubicBezTo>
                <a:cubicBezTo>
                  <a:pt x="217" y="345"/>
                  <a:pt x="217" y="345"/>
                  <a:pt x="218" y="345"/>
                </a:cubicBezTo>
                <a:cubicBezTo>
                  <a:pt x="219" y="344"/>
                  <a:pt x="219" y="342"/>
                  <a:pt x="218" y="342"/>
                </a:cubicBezTo>
                <a:cubicBezTo>
                  <a:pt x="218" y="341"/>
                  <a:pt x="218" y="340"/>
                  <a:pt x="219" y="340"/>
                </a:cubicBezTo>
                <a:cubicBezTo>
                  <a:pt x="223" y="335"/>
                  <a:pt x="229" y="323"/>
                  <a:pt x="231" y="320"/>
                </a:cubicBezTo>
                <a:cubicBezTo>
                  <a:pt x="232" y="319"/>
                  <a:pt x="231" y="318"/>
                  <a:pt x="230" y="318"/>
                </a:cubicBezTo>
                <a:cubicBezTo>
                  <a:pt x="234" y="312"/>
                  <a:pt x="237" y="305"/>
                  <a:pt x="238" y="298"/>
                </a:cubicBezTo>
                <a:cubicBezTo>
                  <a:pt x="239" y="297"/>
                  <a:pt x="237" y="295"/>
                  <a:pt x="236" y="296"/>
                </a:cubicBezTo>
                <a:cubicBezTo>
                  <a:pt x="235" y="296"/>
                  <a:pt x="235" y="297"/>
                  <a:pt x="234" y="297"/>
                </a:cubicBezTo>
                <a:cubicBezTo>
                  <a:pt x="237" y="294"/>
                  <a:pt x="239" y="290"/>
                  <a:pt x="240" y="286"/>
                </a:cubicBezTo>
                <a:cubicBezTo>
                  <a:pt x="241" y="285"/>
                  <a:pt x="240" y="284"/>
                  <a:pt x="240" y="283"/>
                </a:cubicBezTo>
                <a:cubicBezTo>
                  <a:pt x="240" y="284"/>
                  <a:pt x="241" y="284"/>
                  <a:pt x="241" y="283"/>
                </a:cubicBezTo>
                <a:cubicBezTo>
                  <a:pt x="247" y="277"/>
                  <a:pt x="253" y="271"/>
                  <a:pt x="258" y="265"/>
                </a:cubicBezTo>
                <a:cubicBezTo>
                  <a:pt x="259" y="266"/>
                  <a:pt x="260" y="266"/>
                  <a:pt x="260" y="265"/>
                </a:cubicBezTo>
                <a:cubicBezTo>
                  <a:pt x="261" y="264"/>
                  <a:pt x="262" y="262"/>
                  <a:pt x="262" y="261"/>
                </a:cubicBezTo>
                <a:cubicBezTo>
                  <a:pt x="266" y="257"/>
                  <a:pt x="269" y="254"/>
                  <a:pt x="272" y="250"/>
                </a:cubicBezTo>
                <a:cubicBezTo>
                  <a:pt x="266" y="258"/>
                  <a:pt x="261" y="266"/>
                  <a:pt x="256" y="274"/>
                </a:cubicBezTo>
                <a:cubicBezTo>
                  <a:pt x="254" y="276"/>
                  <a:pt x="257" y="277"/>
                  <a:pt x="258" y="276"/>
                </a:cubicBezTo>
                <a:cubicBezTo>
                  <a:pt x="264" y="271"/>
                  <a:pt x="270" y="265"/>
                  <a:pt x="275" y="259"/>
                </a:cubicBezTo>
                <a:cubicBezTo>
                  <a:pt x="275" y="259"/>
                  <a:pt x="275" y="259"/>
                  <a:pt x="275" y="259"/>
                </a:cubicBezTo>
                <a:cubicBezTo>
                  <a:pt x="270" y="267"/>
                  <a:pt x="265" y="275"/>
                  <a:pt x="260" y="282"/>
                </a:cubicBezTo>
                <a:cubicBezTo>
                  <a:pt x="259" y="284"/>
                  <a:pt x="261" y="286"/>
                  <a:pt x="263" y="284"/>
                </a:cubicBezTo>
                <a:cubicBezTo>
                  <a:pt x="267" y="280"/>
                  <a:pt x="271" y="276"/>
                  <a:pt x="275" y="272"/>
                </a:cubicBezTo>
                <a:cubicBezTo>
                  <a:pt x="273" y="279"/>
                  <a:pt x="270" y="284"/>
                  <a:pt x="267" y="290"/>
                </a:cubicBezTo>
                <a:cubicBezTo>
                  <a:pt x="266" y="292"/>
                  <a:pt x="269" y="294"/>
                  <a:pt x="270" y="292"/>
                </a:cubicBezTo>
                <a:cubicBezTo>
                  <a:pt x="272" y="290"/>
                  <a:pt x="273" y="288"/>
                  <a:pt x="274" y="286"/>
                </a:cubicBezTo>
                <a:cubicBezTo>
                  <a:pt x="275" y="286"/>
                  <a:pt x="276" y="286"/>
                  <a:pt x="277" y="285"/>
                </a:cubicBezTo>
                <a:cubicBezTo>
                  <a:pt x="278" y="283"/>
                  <a:pt x="279" y="281"/>
                  <a:pt x="280" y="279"/>
                </a:cubicBezTo>
                <a:cubicBezTo>
                  <a:pt x="281" y="278"/>
                  <a:pt x="280" y="277"/>
                  <a:pt x="279" y="276"/>
                </a:cubicBezTo>
                <a:cubicBezTo>
                  <a:pt x="283" y="268"/>
                  <a:pt x="285" y="260"/>
                  <a:pt x="287" y="251"/>
                </a:cubicBezTo>
                <a:cubicBezTo>
                  <a:pt x="289" y="250"/>
                  <a:pt x="291" y="249"/>
                  <a:pt x="294" y="248"/>
                </a:cubicBezTo>
                <a:cubicBezTo>
                  <a:pt x="293" y="250"/>
                  <a:pt x="293" y="251"/>
                  <a:pt x="292" y="252"/>
                </a:cubicBezTo>
                <a:cubicBezTo>
                  <a:pt x="291" y="254"/>
                  <a:pt x="292" y="255"/>
                  <a:pt x="294" y="255"/>
                </a:cubicBezTo>
                <a:cubicBezTo>
                  <a:pt x="292" y="259"/>
                  <a:pt x="290" y="263"/>
                  <a:pt x="287" y="267"/>
                </a:cubicBezTo>
                <a:cubicBezTo>
                  <a:pt x="286" y="269"/>
                  <a:pt x="289" y="271"/>
                  <a:pt x="290" y="269"/>
                </a:cubicBezTo>
                <a:cubicBezTo>
                  <a:pt x="297" y="263"/>
                  <a:pt x="302" y="256"/>
                  <a:pt x="308" y="249"/>
                </a:cubicBezTo>
                <a:cubicBezTo>
                  <a:pt x="307" y="251"/>
                  <a:pt x="306" y="253"/>
                  <a:pt x="305" y="255"/>
                </a:cubicBezTo>
                <a:cubicBezTo>
                  <a:pt x="302" y="262"/>
                  <a:pt x="298" y="268"/>
                  <a:pt x="294" y="274"/>
                </a:cubicBezTo>
                <a:cubicBezTo>
                  <a:pt x="293" y="276"/>
                  <a:pt x="296" y="278"/>
                  <a:pt x="297" y="276"/>
                </a:cubicBezTo>
                <a:cubicBezTo>
                  <a:pt x="298" y="275"/>
                  <a:pt x="305" y="267"/>
                  <a:pt x="311" y="261"/>
                </a:cubicBezTo>
                <a:cubicBezTo>
                  <a:pt x="313" y="260"/>
                  <a:pt x="315" y="258"/>
                  <a:pt x="317" y="257"/>
                </a:cubicBezTo>
                <a:cubicBezTo>
                  <a:pt x="317" y="257"/>
                  <a:pt x="317" y="258"/>
                  <a:pt x="317" y="259"/>
                </a:cubicBezTo>
                <a:cubicBezTo>
                  <a:pt x="313" y="268"/>
                  <a:pt x="305" y="277"/>
                  <a:pt x="299" y="285"/>
                </a:cubicBezTo>
                <a:cubicBezTo>
                  <a:pt x="297" y="287"/>
                  <a:pt x="300" y="289"/>
                  <a:pt x="302" y="288"/>
                </a:cubicBezTo>
                <a:cubicBezTo>
                  <a:pt x="304" y="285"/>
                  <a:pt x="307" y="282"/>
                  <a:pt x="309" y="280"/>
                </a:cubicBezTo>
                <a:cubicBezTo>
                  <a:pt x="304" y="286"/>
                  <a:pt x="299" y="293"/>
                  <a:pt x="294" y="299"/>
                </a:cubicBezTo>
                <a:cubicBezTo>
                  <a:pt x="293" y="301"/>
                  <a:pt x="296" y="303"/>
                  <a:pt x="297" y="301"/>
                </a:cubicBezTo>
                <a:cubicBezTo>
                  <a:pt x="300" y="299"/>
                  <a:pt x="320" y="271"/>
                  <a:pt x="311" y="288"/>
                </a:cubicBezTo>
                <a:cubicBezTo>
                  <a:pt x="310" y="289"/>
                  <a:pt x="313" y="292"/>
                  <a:pt x="314" y="290"/>
                </a:cubicBezTo>
                <a:cubicBezTo>
                  <a:pt x="319" y="285"/>
                  <a:pt x="324" y="275"/>
                  <a:pt x="325" y="286"/>
                </a:cubicBezTo>
                <a:cubicBezTo>
                  <a:pt x="325" y="288"/>
                  <a:pt x="326" y="289"/>
                  <a:pt x="328" y="288"/>
                </a:cubicBezTo>
                <a:cubicBezTo>
                  <a:pt x="332" y="285"/>
                  <a:pt x="333" y="283"/>
                  <a:pt x="333" y="289"/>
                </a:cubicBezTo>
                <a:cubicBezTo>
                  <a:pt x="333" y="290"/>
                  <a:pt x="335" y="291"/>
                  <a:pt x="336" y="290"/>
                </a:cubicBezTo>
                <a:cubicBezTo>
                  <a:pt x="341" y="284"/>
                  <a:pt x="346" y="279"/>
                  <a:pt x="351" y="273"/>
                </a:cubicBezTo>
                <a:cubicBezTo>
                  <a:pt x="352" y="271"/>
                  <a:pt x="351" y="269"/>
                  <a:pt x="349" y="270"/>
                </a:cubicBezTo>
                <a:cubicBezTo>
                  <a:pt x="338" y="273"/>
                  <a:pt x="338" y="269"/>
                  <a:pt x="348" y="257"/>
                </a:cubicBezTo>
                <a:cubicBezTo>
                  <a:pt x="350" y="255"/>
                  <a:pt x="348" y="253"/>
                  <a:pt x="346" y="254"/>
                </a:cubicBezTo>
                <a:cubicBezTo>
                  <a:pt x="340" y="260"/>
                  <a:pt x="333" y="271"/>
                  <a:pt x="343" y="256"/>
                </a:cubicBezTo>
                <a:cubicBezTo>
                  <a:pt x="352" y="243"/>
                  <a:pt x="364" y="231"/>
                  <a:pt x="375" y="218"/>
                </a:cubicBezTo>
                <a:cubicBezTo>
                  <a:pt x="376" y="216"/>
                  <a:pt x="374" y="214"/>
                  <a:pt x="372" y="215"/>
                </a:cubicBezTo>
                <a:cubicBezTo>
                  <a:pt x="371" y="216"/>
                  <a:pt x="371" y="217"/>
                  <a:pt x="370" y="217"/>
                </a:cubicBezTo>
                <a:cubicBezTo>
                  <a:pt x="397" y="190"/>
                  <a:pt x="424" y="163"/>
                  <a:pt x="453" y="138"/>
                </a:cubicBezTo>
                <a:cubicBezTo>
                  <a:pt x="463" y="130"/>
                  <a:pt x="472" y="123"/>
                  <a:pt x="482" y="115"/>
                </a:cubicBezTo>
                <a:cubicBezTo>
                  <a:pt x="484" y="114"/>
                  <a:pt x="471" y="126"/>
                  <a:pt x="469" y="127"/>
                </a:cubicBezTo>
                <a:cubicBezTo>
                  <a:pt x="456" y="142"/>
                  <a:pt x="442" y="158"/>
                  <a:pt x="428" y="173"/>
                </a:cubicBezTo>
                <a:cubicBezTo>
                  <a:pt x="404" y="193"/>
                  <a:pt x="382" y="214"/>
                  <a:pt x="361" y="237"/>
                </a:cubicBezTo>
                <a:cubicBezTo>
                  <a:pt x="359" y="239"/>
                  <a:pt x="361" y="241"/>
                  <a:pt x="363" y="240"/>
                </a:cubicBezTo>
                <a:cubicBezTo>
                  <a:pt x="388" y="220"/>
                  <a:pt x="409" y="198"/>
                  <a:pt x="430" y="176"/>
                </a:cubicBezTo>
                <a:cubicBezTo>
                  <a:pt x="432" y="174"/>
                  <a:pt x="434" y="173"/>
                  <a:pt x="435" y="172"/>
                </a:cubicBezTo>
                <a:cubicBezTo>
                  <a:pt x="445" y="164"/>
                  <a:pt x="454" y="157"/>
                  <a:pt x="464" y="150"/>
                </a:cubicBezTo>
                <a:cubicBezTo>
                  <a:pt x="469" y="147"/>
                  <a:pt x="474" y="144"/>
                  <a:pt x="479" y="141"/>
                </a:cubicBezTo>
                <a:cubicBezTo>
                  <a:pt x="483" y="140"/>
                  <a:pt x="486" y="138"/>
                  <a:pt x="487" y="134"/>
                </a:cubicBezTo>
                <a:cubicBezTo>
                  <a:pt x="488" y="135"/>
                  <a:pt x="489" y="136"/>
                  <a:pt x="490" y="135"/>
                </a:cubicBezTo>
                <a:cubicBezTo>
                  <a:pt x="491" y="134"/>
                  <a:pt x="493" y="133"/>
                  <a:pt x="494" y="132"/>
                </a:cubicBezTo>
                <a:cubicBezTo>
                  <a:pt x="496" y="130"/>
                  <a:pt x="494" y="127"/>
                  <a:pt x="492" y="128"/>
                </a:cubicBezTo>
                <a:cubicBezTo>
                  <a:pt x="476" y="138"/>
                  <a:pt x="459" y="149"/>
                  <a:pt x="444" y="161"/>
                </a:cubicBezTo>
                <a:cubicBezTo>
                  <a:pt x="459" y="144"/>
                  <a:pt x="474" y="126"/>
                  <a:pt x="490" y="110"/>
                </a:cubicBezTo>
                <a:cubicBezTo>
                  <a:pt x="490" y="109"/>
                  <a:pt x="490" y="109"/>
                  <a:pt x="490" y="109"/>
                </a:cubicBezTo>
                <a:cubicBezTo>
                  <a:pt x="496" y="117"/>
                  <a:pt x="502" y="125"/>
                  <a:pt x="507" y="133"/>
                </a:cubicBezTo>
                <a:cubicBezTo>
                  <a:pt x="507" y="134"/>
                  <a:pt x="509" y="133"/>
                  <a:pt x="508" y="132"/>
                </a:cubicBezTo>
                <a:cubicBezTo>
                  <a:pt x="492" y="103"/>
                  <a:pt x="471" y="78"/>
                  <a:pt x="446" y="58"/>
                </a:cubicBezTo>
                <a:cubicBezTo>
                  <a:pt x="447" y="56"/>
                  <a:pt x="445" y="55"/>
                  <a:pt x="443" y="56"/>
                </a:cubicBezTo>
                <a:cubicBezTo>
                  <a:pt x="443" y="56"/>
                  <a:pt x="443" y="56"/>
                  <a:pt x="443" y="56"/>
                </a:cubicBezTo>
                <a:cubicBezTo>
                  <a:pt x="398" y="21"/>
                  <a:pt x="343" y="1"/>
                  <a:pt x="284" y="1"/>
                </a:cubicBezTo>
                <a:cubicBezTo>
                  <a:pt x="185" y="0"/>
                  <a:pt x="83" y="59"/>
                  <a:pt x="41" y="149"/>
                </a:cubicBezTo>
                <a:cubicBezTo>
                  <a:pt x="39" y="152"/>
                  <a:pt x="43" y="155"/>
                  <a:pt x="45" y="152"/>
                </a:cubicBezTo>
                <a:cubicBezTo>
                  <a:pt x="100" y="67"/>
                  <a:pt x="182" y="12"/>
                  <a:pt x="284" y="11"/>
                </a:cubicBezTo>
                <a:cubicBezTo>
                  <a:pt x="340" y="10"/>
                  <a:pt x="394" y="27"/>
                  <a:pt x="438" y="58"/>
                </a:cubicBezTo>
                <a:cubicBezTo>
                  <a:pt x="425" y="66"/>
                  <a:pt x="414" y="77"/>
                  <a:pt x="404" y="88"/>
                </a:cubicBezTo>
                <a:cubicBezTo>
                  <a:pt x="406" y="85"/>
                  <a:pt x="408" y="81"/>
                  <a:pt x="410" y="77"/>
                </a:cubicBezTo>
                <a:cubicBezTo>
                  <a:pt x="411" y="76"/>
                  <a:pt x="409" y="74"/>
                  <a:pt x="408" y="75"/>
                </a:cubicBezTo>
                <a:cubicBezTo>
                  <a:pt x="386" y="91"/>
                  <a:pt x="365" y="111"/>
                  <a:pt x="351" y="135"/>
                </a:cubicBezTo>
                <a:cubicBezTo>
                  <a:pt x="342" y="139"/>
                  <a:pt x="335" y="144"/>
                  <a:pt x="329" y="150"/>
                </a:cubicBezTo>
                <a:cubicBezTo>
                  <a:pt x="333" y="144"/>
                  <a:pt x="335" y="138"/>
                  <a:pt x="338" y="132"/>
                </a:cubicBezTo>
                <a:cubicBezTo>
                  <a:pt x="338" y="130"/>
                  <a:pt x="336" y="129"/>
                  <a:pt x="334" y="130"/>
                </a:cubicBezTo>
                <a:cubicBezTo>
                  <a:pt x="326" y="137"/>
                  <a:pt x="319" y="144"/>
                  <a:pt x="311" y="152"/>
                </a:cubicBezTo>
                <a:cubicBezTo>
                  <a:pt x="315" y="148"/>
                  <a:pt x="321" y="139"/>
                  <a:pt x="324" y="131"/>
                </a:cubicBezTo>
                <a:cubicBezTo>
                  <a:pt x="324" y="129"/>
                  <a:pt x="322" y="128"/>
                  <a:pt x="321" y="129"/>
                </a:cubicBezTo>
                <a:cubicBezTo>
                  <a:pt x="314" y="135"/>
                  <a:pt x="307" y="142"/>
                  <a:pt x="302" y="149"/>
                </a:cubicBezTo>
                <a:cubicBezTo>
                  <a:pt x="308" y="141"/>
                  <a:pt x="313" y="134"/>
                  <a:pt x="316" y="125"/>
                </a:cubicBezTo>
                <a:cubicBezTo>
                  <a:pt x="316" y="123"/>
                  <a:pt x="314" y="122"/>
                  <a:pt x="313" y="123"/>
                </a:cubicBezTo>
                <a:cubicBezTo>
                  <a:pt x="304" y="130"/>
                  <a:pt x="294" y="140"/>
                  <a:pt x="288" y="148"/>
                </a:cubicBezTo>
                <a:cubicBezTo>
                  <a:pt x="295" y="139"/>
                  <a:pt x="302" y="130"/>
                  <a:pt x="307" y="119"/>
                </a:cubicBezTo>
                <a:cubicBezTo>
                  <a:pt x="308" y="118"/>
                  <a:pt x="307" y="117"/>
                  <a:pt x="306" y="117"/>
                </a:cubicBezTo>
                <a:cubicBezTo>
                  <a:pt x="304" y="118"/>
                  <a:pt x="302" y="119"/>
                  <a:pt x="301" y="119"/>
                </a:cubicBezTo>
                <a:cubicBezTo>
                  <a:pt x="301" y="118"/>
                  <a:pt x="299" y="117"/>
                  <a:pt x="298" y="118"/>
                </a:cubicBezTo>
                <a:cubicBezTo>
                  <a:pt x="296" y="120"/>
                  <a:pt x="295" y="122"/>
                  <a:pt x="293" y="124"/>
                </a:cubicBezTo>
                <a:cubicBezTo>
                  <a:pt x="289" y="126"/>
                  <a:pt x="285" y="129"/>
                  <a:pt x="281" y="131"/>
                </a:cubicBezTo>
                <a:cubicBezTo>
                  <a:pt x="281" y="130"/>
                  <a:pt x="281" y="130"/>
                  <a:pt x="281" y="129"/>
                </a:cubicBezTo>
                <a:cubicBezTo>
                  <a:pt x="286" y="123"/>
                  <a:pt x="291" y="116"/>
                  <a:pt x="296" y="109"/>
                </a:cubicBezTo>
                <a:cubicBezTo>
                  <a:pt x="297" y="108"/>
                  <a:pt x="295" y="106"/>
                  <a:pt x="293" y="107"/>
                </a:cubicBezTo>
                <a:cubicBezTo>
                  <a:pt x="292" y="108"/>
                  <a:pt x="291" y="109"/>
                  <a:pt x="290" y="110"/>
                </a:cubicBezTo>
                <a:cubicBezTo>
                  <a:pt x="292" y="107"/>
                  <a:pt x="294" y="104"/>
                  <a:pt x="296" y="101"/>
                </a:cubicBezTo>
                <a:cubicBezTo>
                  <a:pt x="297" y="100"/>
                  <a:pt x="295" y="98"/>
                  <a:pt x="294" y="99"/>
                </a:cubicBezTo>
                <a:cubicBezTo>
                  <a:pt x="279" y="112"/>
                  <a:pt x="268" y="126"/>
                  <a:pt x="259" y="142"/>
                </a:cubicBezTo>
                <a:cubicBezTo>
                  <a:pt x="253" y="151"/>
                  <a:pt x="248" y="159"/>
                  <a:pt x="245" y="169"/>
                </a:cubicBezTo>
                <a:cubicBezTo>
                  <a:pt x="245" y="171"/>
                  <a:pt x="246" y="172"/>
                  <a:pt x="248" y="171"/>
                </a:cubicBezTo>
                <a:cubicBezTo>
                  <a:pt x="252" y="169"/>
                  <a:pt x="256" y="167"/>
                  <a:pt x="259" y="164"/>
                </a:cubicBezTo>
                <a:cubicBezTo>
                  <a:pt x="256" y="170"/>
                  <a:pt x="252" y="176"/>
                  <a:pt x="250" y="183"/>
                </a:cubicBezTo>
                <a:cubicBezTo>
                  <a:pt x="249" y="185"/>
                  <a:pt x="251" y="186"/>
                  <a:pt x="252" y="185"/>
                </a:cubicBezTo>
                <a:cubicBezTo>
                  <a:pt x="255" y="184"/>
                  <a:pt x="258" y="182"/>
                  <a:pt x="260" y="180"/>
                </a:cubicBezTo>
                <a:cubicBezTo>
                  <a:pt x="259" y="182"/>
                  <a:pt x="258" y="185"/>
                  <a:pt x="257" y="187"/>
                </a:cubicBezTo>
                <a:cubicBezTo>
                  <a:pt x="256" y="189"/>
                  <a:pt x="258" y="191"/>
                  <a:pt x="259" y="189"/>
                </a:cubicBezTo>
                <a:cubicBezTo>
                  <a:pt x="264" y="185"/>
                  <a:pt x="268" y="181"/>
                  <a:pt x="272" y="177"/>
                </a:cubicBezTo>
                <a:cubicBezTo>
                  <a:pt x="269" y="181"/>
                  <a:pt x="267" y="185"/>
                  <a:pt x="265" y="188"/>
                </a:cubicBezTo>
                <a:cubicBezTo>
                  <a:pt x="264" y="190"/>
                  <a:pt x="266" y="192"/>
                  <a:pt x="267" y="191"/>
                </a:cubicBezTo>
                <a:cubicBezTo>
                  <a:pt x="272" y="186"/>
                  <a:pt x="277" y="179"/>
                  <a:pt x="280" y="175"/>
                </a:cubicBezTo>
                <a:cubicBezTo>
                  <a:pt x="274" y="183"/>
                  <a:pt x="268" y="192"/>
                  <a:pt x="264" y="201"/>
                </a:cubicBezTo>
                <a:cubicBezTo>
                  <a:pt x="263" y="203"/>
                  <a:pt x="265" y="205"/>
                  <a:pt x="266" y="203"/>
                </a:cubicBezTo>
                <a:cubicBezTo>
                  <a:pt x="271" y="198"/>
                  <a:pt x="275" y="194"/>
                  <a:pt x="279" y="188"/>
                </a:cubicBezTo>
                <a:cubicBezTo>
                  <a:pt x="275" y="194"/>
                  <a:pt x="270" y="199"/>
                  <a:pt x="266" y="206"/>
                </a:cubicBezTo>
                <a:cubicBezTo>
                  <a:pt x="265" y="207"/>
                  <a:pt x="267" y="208"/>
                  <a:pt x="268" y="207"/>
                </a:cubicBezTo>
                <a:cubicBezTo>
                  <a:pt x="271" y="204"/>
                  <a:pt x="274" y="200"/>
                  <a:pt x="276" y="196"/>
                </a:cubicBezTo>
                <a:cubicBezTo>
                  <a:pt x="277" y="195"/>
                  <a:pt x="276" y="194"/>
                  <a:pt x="275" y="194"/>
                </a:cubicBezTo>
                <a:cubicBezTo>
                  <a:pt x="279" y="190"/>
                  <a:pt x="284" y="183"/>
                  <a:pt x="284" y="183"/>
                </a:cubicBezTo>
                <a:cubicBezTo>
                  <a:pt x="284" y="182"/>
                  <a:pt x="282" y="180"/>
                  <a:pt x="281" y="181"/>
                </a:cubicBezTo>
                <a:cubicBezTo>
                  <a:pt x="277" y="185"/>
                  <a:pt x="271" y="194"/>
                  <a:pt x="270" y="196"/>
                </a:cubicBezTo>
                <a:cubicBezTo>
                  <a:pt x="274" y="187"/>
                  <a:pt x="281" y="178"/>
                  <a:pt x="287" y="170"/>
                </a:cubicBezTo>
                <a:cubicBezTo>
                  <a:pt x="288" y="168"/>
                  <a:pt x="286" y="166"/>
                  <a:pt x="284" y="168"/>
                </a:cubicBezTo>
                <a:cubicBezTo>
                  <a:pt x="280" y="172"/>
                  <a:pt x="274" y="179"/>
                  <a:pt x="272" y="183"/>
                </a:cubicBezTo>
                <a:cubicBezTo>
                  <a:pt x="278" y="173"/>
                  <a:pt x="285" y="164"/>
                  <a:pt x="292" y="155"/>
                </a:cubicBezTo>
                <a:cubicBezTo>
                  <a:pt x="293" y="153"/>
                  <a:pt x="290" y="151"/>
                  <a:pt x="289" y="153"/>
                </a:cubicBezTo>
                <a:cubicBezTo>
                  <a:pt x="287" y="155"/>
                  <a:pt x="285" y="157"/>
                  <a:pt x="283" y="160"/>
                </a:cubicBezTo>
                <a:cubicBezTo>
                  <a:pt x="282" y="160"/>
                  <a:pt x="281" y="161"/>
                  <a:pt x="280" y="162"/>
                </a:cubicBezTo>
                <a:cubicBezTo>
                  <a:pt x="277" y="166"/>
                  <a:pt x="274" y="170"/>
                  <a:pt x="270" y="174"/>
                </a:cubicBezTo>
                <a:cubicBezTo>
                  <a:pt x="265" y="179"/>
                  <a:pt x="259" y="189"/>
                  <a:pt x="266" y="176"/>
                </a:cubicBezTo>
                <a:cubicBezTo>
                  <a:pt x="267" y="175"/>
                  <a:pt x="267" y="174"/>
                  <a:pt x="268" y="173"/>
                </a:cubicBezTo>
                <a:cubicBezTo>
                  <a:pt x="274" y="167"/>
                  <a:pt x="279" y="160"/>
                  <a:pt x="284" y="153"/>
                </a:cubicBezTo>
                <a:cubicBezTo>
                  <a:pt x="293" y="146"/>
                  <a:pt x="301" y="138"/>
                  <a:pt x="309" y="131"/>
                </a:cubicBezTo>
                <a:cubicBezTo>
                  <a:pt x="304" y="135"/>
                  <a:pt x="299" y="148"/>
                  <a:pt x="295" y="153"/>
                </a:cubicBezTo>
                <a:cubicBezTo>
                  <a:pt x="294" y="155"/>
                  <a:pt x="297" y="156"/>
                  <a:pt x="298" y="155"/>
                </a:cubicBezTo>
                <a:cubicBezTo>
                  <a:pt x="305" y="149"/>
                  <a:pt x="311" y="143"/>
                  <a:pt x="317" y="137"/>
                </a:cubicBezTo>
                <a:cubicBezTo>
                  <a:pt x="313" y="141"/>
                  <a:pt x="309" y="153"/>
                  <a:pt x="306" y="159"/>
                </a:cubicBezTo>
                <a:cubicBezTo>
                  <a:pt x="305" y="161"/>
                  <a:pt x="307" y="162"/>
                  <a:pt x="308" y="161"/>
                </a:cubicBezTo>
                <a:cubicBezTo>
                  <a:pt x="314" y="155"/>
                  <a:pt x="319" y="149"/>
                  <a:pt x="325" y="143"/>
                </a:cubicBezTo>
                <a:cubicBezTo>
                  <a:pt x="339" y="129"/>
                  <a:pt x="327" y="147"/>
                  <a:pt x="325" y="150"/>
                </a:cubicBezTo>
                <a:cubicBezTo>
                  <a:pt x="317" y="163"/>
                  <a:pt x="305" y="174"/>
                  <a:pt x="297" y="186"/>
                </a:cubicBezTo>
                <a:cubicBezTo>
                  <a:pt x="295" y="188"/>
                  <a:pt x="298" y="190"/>
                  <a:pt x="299" y="188"/>
                </a:cubicBezTo>
                <a:cubicBezTo>
                  <a:pt x="311" y="178"/>
                  <a:pt x="320" y="165"/>
                  <a:pt x="331" y="153"/>
                </a:cubicBezTo>
                <a:cubicBezTo>
                  <a:pt x="333" y="152"/>
                  <a:pt x="334" y="150"/>
                  <a:pt x="336" y="148"/>
                </a:cubicBezTo>
                <a:cubicBezTo>
                  <a:pt x="339" y="143"/>
                  <a:pt x="343" y="141"/>
                  <a:pt x="348" y="141"/>
                </a:cubicBezTo>
                <a:cubicBezTo>
                  <a:pt x="347" y="143"/>
                  <a:pt x="345" y="144"/>
                  <a:pt x="345" y="146"/>
                </a:cubicBezTo>
                <a:cubicBezTo>
                  <a:pt x="344" y="147"/>
                  <a:pt x="345" y="148"/>
                  <a:pt x="345" y="149"/>
                </a:cubicBezTo>
                <a:cubicBezTo>
                  <a:pt x="341" y="154"/>
                  <a:pt x="336" y="160"/>
                  <a:pt x="332" y="166"/>
                </a:cubicBezTo>
                <a:cubicBezTo>
                  <a:pt x="320" y="176"/>
                  <a:pt x="309" y="188"/>
                  <a:pt x="299" y="201"/>
                </a:cubicBezTo>
                <a:cubicBezTo>
                  <a:pt x="299" y="201"/>
                  <a:pt x="299" y="201"/>
                  <a:pt x="299" y="201"/>
                </a:cubicBezTo>
                <a:cubicBezTo>
                  <a:pt x="280" y="219"/>
                  <a:pt x="263" y="239"/>
                  <a:pt x="245" y="258"/>
                </a:cubicBezTo>
                <a:cubicBezTo>
                  <a:pt x="250" y="251"/>
                  <a:pt x="255" y="244"/>
                  <a:pt x="261" y="238"/>
                </a:cubicBezTo>
                <a:cubicBezTo>
                  <a:pt x="264" y="233"/>
                  <a:pt x="268" y="229"/>
                  <a:pt x="272" y="224"/>
                </a:cubicBezTo>
                <a:cubicBezTo>
                  <a:pt x="274" y="222"/>
                  <a:pt x="276" y="220"/>
                  <a:pt x="278" y="217"/>
                </a:cubicBezTo>
                <a:cubicBezTo>
                  <a:pt x="282" y="215"/>
                  <a:pt x="284" y="213"/>
                  <a:pt x="283" y="211"/>
                </a:cubicBezTo>
                <a:cubicBezTo>
                  <a:pt x="285" y="209"/>
                  <a:pt x="287" y="207"/>
                  <a:pt x="289" y="204"/>
                </a:cubicBezTo>
                <a:cubicBezTo>
                  <a:pt x="291" y="203"/>
                  <a:pt x="288" y="200"/>
                  <a:pt x="287" y="202"/>
                </a:cubicBezTo>
                <a:cubicBezTo>
                  <a:pt x="283" y="206"/>
                  <a:pt x="279" y="210"/>
                  <a:pt x="276" y="214"/>
                </a:cubicBezTo>
                <a:cubicBezTo>
                  <a:pt x="267" y="224"/>
                  <a:pt x="259" y="234"/>
                  <a:pt x="250" y="243"/>
                </a:cubicBezTo>
                <a:cubicBezTo>
                  <a:pt x="234" y="260"/>
                  <a:pt x="249" y="240"/>
                  <a:pt x="254" y="233"/>
                </a:cubicBezTo>
                <a:cubicBezTo>
                  <a:pt x="260" y="226"/>
                  <a:pt x="266" y="219"/>
                  <a:pt x="271" y="212"/>
                </a:cubicBezTo>
                <a:cubicBezTo>
                  <a:pt x="272" y="210"/>
                  <a:pt x="270" y="208"/>
                  <a:pt x="268" y="210"/>
                </a:cubicBezTo>
                <a:cubicBezTo>
                  <a:pt x="263" y="216"/>
                  <a:pt x="259" y="221"/>
                  <a:pt x="254" y="228"/>
                </a:cubicBezTo>
                <a:cubicBezTo>
                  <a:pt x="249" y="233"/>
                  <a:pt x="244" y="240"/>
                  <a:pt x="241" y="242"/>
                </a:cubicBezTo>
                <a:cubicBezTo>
                  <a:pt x="234" y="250"/>
                  <a:pt x="234" y="250"/>
                  <a:pt x="239" y="243"/>
                </a:cubicBezTo>
                <a:cubicBezTo>
                  <a:pt x="242" y="238"/>
                  <a:pt x="246" y="233"/>
                  <a:pt x="250" y="228"/>
                </a:cubicBezTo>
                <a:cubicBezTo>
                  <a:pt x="252" y="227"/>
                  <a:pt x="253" y="226"/>
                  <a:pt x="253" y="225"/>
                </a:cubicBezTo>
                <a:cubicBezTo>
                  <a:pt x="255" y="223"/>
                  <a:pt x="257" y="221"/>
                  <a:pt x="258" y="219"/>
                </a:cubicBezTo>
                <a:cubicBezTo>
                  <a:pt x="260" y="217"/>
                  <a:pt x="257" y="215"/>
                  <a:pt x="256" y="217"/>
                </a:cubicBezTo>
                <a:cubicBezTo>
                  <a:pt x="250" y="222"/>
                  <a:pt x="244" y="227"/>
                  <a:pt x="238" y="233"/>
                </a:cubicBezTo>
                <a:cubicBezTo>
                  <a:pt x="227" y="243"/>
                  <a:pt x="225" y="243"/>
                  <a:pt x="227" y="239"/>
                </a:cubicBezTo>
                <a:cubicBezTo>
                  <a:pt x="228" y="239"/>
                  <a:pt x="229" y="239"/>
                  <a:pt x="229" y="237"/>
                </a:cubicBezTo>
                <a:cubicBezTo>
                  <a:pt x="229" y="238"/>
                  <a:pt x="231" y="234"/>
                  <a:pt x="233" y="230"/>
                </a:cubicBezTo>
                <a:cubicBezTo>
                  <a:pt x="237" y="225"/>
                  <a:pt x="240" y="220"/>
                  <a:pt x="242" y="218"/>
                </a:cubicBezTo>
                <a:cubicBezTo>
                  <a:pt x="244" y="216"/>
                  <a:pt x="242" y="214"/>
                  <a:pt x="240" y="215"/>
                </a:cubicBezTo>
                <a:cubicBezTo>
                  <a:pt x="233" y="221"/>
                  <a:pt x="227" y="226"/>
                  <a:pt x="226" y="233"/>
                </a:cubicBezTo>
                <a:cubicBezTo>
                  <a:pt x="223" y="238"/>
                  <a:pt x="221" y="242"/>
                  <a:pt x="219" y="247"/>
                </a:cubicBezTo>
                <a:cubicBezTo>
                  <a:pt x="218" y="249"/>
                  <a:pt x="220" y="250"/>
                  <a:pt x="221" y="249"/>
                </a:cubicBezTo>
                <a:cubicBezTo>
                  <a:pt x="226" y="246"/>
                  <a:pt x="230" y="244"/>
                  <a:pt x="235" y="240"/>
                </a:cubicBezTo>
                <a:cubicBezTo>
                  <a:pt x="237" y="239"/>
                  <a:pt x="238" y="237"/>
                  <a:pt x="240" y="236"/>
                </a:cubicBezTo>
                <a:cubicBezTo>
                  <a:pt x="236" y="242"/>
                  <a:pt x="232" y="248"/>
                  <a:pt x="229" y="255"/>
                </a:cubicBezTo>
                <a:cubicBezTo>
                  <a:pt x="228" y="257"/>
                  <a:pt x="231" y="258"/>
                  <a:pt x="232" y="257"/>
                </a:cubicBezTo>
                <a:cubicBezTo>
                  <a:pt x="235" y="254"/>
                  <a:pt x="238" y="250"/>
                  <a:pt x="241" y="247"/>
                </a:cubicBezTo>
                <a:cubicBezTo>
                  <a:pt x="240" y="250"/>
                  <a:pt x="238" y="254"/>
                  <a:pt x="236" y="257"/>
                </a:cubicBezTo>
                <a:cubicBezTo>
                  <a:pt x="235" y="259"/>
                  <a:pt x="237" y="261"/>
                  <a:pt x="239" y="259"/>
                </a:cubicBezTo>
                <a:cubicBezTo>
                  <a:pt x="241" y="257"/>
                  <a:pt x="243" y="255"/>
                  <a:pt x="245" y="253"/>
                </a:cubicBezTo>
                <a:cubicBezTo>
                  <a:pt x="242" y="258"/>
                  <a:pt x="238" y="263"/>
                  <a:pt x="235" y="269"/>
                </a:cubicBezTo>
                <a:cubicBezTo>
                  <a:pt x="235" y="268"/>
                  <a:pt x="235" y="267"/>
                  <a:pt x="236" y="267"/>
                </a:cubicBezTo>
                <a:cubicBezTo>
                  <a:pt x="237" y="265"/>
                  <a:pt x="235" y="263"/>
                  <a:pt x="233" y="265"/>
                </a:cubicBezTo>
                <a:cubicBezTo>
                  <a:pt x="226" y="270"/>
                  <a:pt x="219" y="277"/>
                  <a:pt x="212" y="284"/>
                </a:cubicBezTo>
                <a:cubicBezTo>
                  <a:pt x="214" y="281"/>
                  <a:pt x="215" y="278"/>
                  <a:pt x="216" y="274"/>
                </a:cubicBezTo>
                <a:cubicBezTo>
                  <a:pt x="217" y="273"/>
                  <a:pt x="215" y="272"/>
                  <a:pt x="214" y="273"/>
                </a:cubicBezTo>
                <a:cubicBezTo>
                  <a:pt x="208" y="279"/>
                  <a:pt x="201" y="286"/>
                  <a:pt x="196" y="293"/>
                </a:cubicBezTo>
                <a:cubicBezTo>
                  <a:pt x="195" y="293"/>
                  <a:pt x="196" y="295"/>
                  <a:pt x="197" y="294"/>
                </a:cubicBezTo>
                <a:cubicBezTo>
                  <a:pt x="202" y="289"/>
                  <a:pt x="206" y="284"/>
                  <a:pt x="211" y="280"/>
                </a:cubicBezTo>
                <a:cubicBezTo>
                  <a:pt x="207" y="287"/>
                  <a:pt x="203" y="293"/>
                  <a:pt x="198" y="299"/>
                </a:cubicBezTo>
                <a:cubicBezTo>
                  <a:pt x="196" y="300"/>
                  <a:pt x="198" y="303"/>
                  <a:pt x="200" y="301"/>
                </a:cubicBezTo>
                <a:cubicBezTo>
                  <a:pt x="209" y="293"/>
                  <a:pt x="217" y="284"/>
                  <a:pt x="226" y="275"/>
                </a:cubicBezTo>
                <a:cubicBezTo>
                  <a:pt x="218" y="287"/>
                  <a:pt x="207" y="297"/>
                  <a:pt x="199" y="308"/>
                </a:cubicBezTo>
                <a:cubicBezTo>
                  <a:pt x="198" y="309"/>
                  <a:pt x="199" y="312"/>
                  <a:pt x="201" y="311"/>
                </a:cubicBezTo>
                <a:cubicBezTo>
                  <a:pt x="201" y="311"/>
                  <a:pt x="201" y="311"/>
                  <a:pt x="201" y="310"/>
                </a:cubicBezTo>
                <a:cubicBezTo>
                  <a:pt x="201" y="310"/>
                  <a:pt x="201" y="310"/>
                  <a:pt x="201" y="310"/>
                </a:cubicBezTo>
                <a:cubicBezTo>
                  <a:pt x="201" y="310"/>
                  <a:pt x="201" y="310"/>
                  <a:pt x="201" y="310"/>
                </a:cubicBezTo>
                <a:cubicBezTo>
                  <a:pt x="214" y="302"/>
                  <a:pt x="224" y="291"/>
                  <a:pt x="236" y="281"/>
                </a:cubicBezTo>
                <a:cubicBezTo>
                  <a:pt x="234" y="285"/>
                  <a:pt x="232" y="288"/>
                  <a:pt x="229" y="292"/>
                </a:cubicBezTo>
                <a:cubicBezTo>
                  <a:pt x="223" y="298"/>
                  <a:pt x="218" y="304"/>
                  <a:pt x="212" y="310"/>
                </a:cubicBezTo>
                <a:cubicBezTo>
                  <a:pt x="211" y="312"/>
                  <a:pt x="213" y="315"/>
                  <a:pt x="215" y="313"/>
                </a:cubicBezTo>
                <a:cubicBezTo>
                  <a:pt x="220" y="308"/>
                  <a:pt x="225" y="302"/>
                  <a:pt x="230" y="297"/>
                </a:cubicBezTo>
                <a:cubicBezTo>
                  <a:pt x="226" y="303"/>
                  <a:pt x="221" y="309"/>
                  <a:pt x="217" y="315"/>
                </a:cubicBezTo>
                <a:cubicBezTo>
                  <a:pt x="215" y="317"/>
                  <a:pt x="218" y="319"/>
                  <a:pt x="220" y="317"/>
                </a:cubicBezTo>
                <a:cubicBezTo>
                  <a:pt x="224" y="312"/>
                  <a:pt x="228" y="307"/>
                  <a:pt x="233" y="303"/>
                </a:cubicBezTo>
                <a:cubicBezTo>
                  <a:pt x="232" y="305"/>
                  <a:pt x="232" y="306"/>
                  <a:pt x="231" y="308"/>
                </a:cubicBezTo>
                <a:cubicBezTo>
                  <a:pt x="230" y="307"/>
                  <a:pt x="229" y="308"/>
                  <a:pt x="229" y="309"/>
                </a:cubicBezTo>
                <a:cubicBezTo>
                  <a:pt x="228" y="312"/>
                  <a:pt x="227" y="315"/>
                  <a:pt x="226" y="319"/>
                </a:cubicBezTo>
                <a:cubicBezTo>
                  <a:pt x="225" y="320"/>
                  <a:pt x="226" y="320"/>
                  <a:pt x="226" y="321"/>
                </a:cubicBezTo>
                <a:cubicBezTo>
                  <a:pt x="225" y="322"/>
                  <a:pt x="224" y="324"/>
                  <a:pt x="223" y="325"/>
                </a:cubicBezTo>
                <a:cubicBezTo>
                  <a:pt x="222" y="325"/>
                  <a:pt x="221" y="327"/>
                  <a:pt x="219" y="331"/>
                </a:cubicBezTo>
                <a:cubicBezTo>
                  <a:pt x="219" y="332"/>
                  <a:pt x="218" y="332"/>
                  <a:pt x="218" y="333"/>
                </a:cubicBezTo>
                <a:cubicBezTo>
                  <a:pt x="215" y="337"/>
                  <a:pt x="212" y="341"/>
                  <a:pt x="210" y="345"/>
                </a:cubicBezTo>
                <a:cubicBezTo>
                  <a:pt x="209" y="346"/>
                  <a:pt x="210" y="347"/>
                  <a:pt x="211" y="347"/>
                </a:cubicBezTo>
                <a:cubicBezTo>
                  <a:pt x="209" y="351"/>
                  <a:pt x="208" y="356"/>
                  <a:pt x="209" y="360"/>
                </a:cubicBezTo>
                <a:cubicBezTo>
                  <a:pt x="209" y="361"/>
                  <a:pt x="209" y="362"/>
                  <a:pt x="210" y="362"/>
                </a:cubicBezTo>
                <a:cubicBezTo>
                  <a:pt x="206" y="367"/>
                  <a:pt x="202" y="372"/>
                  <a:pt x="198" y="377"/>
                </a:cubicBezTo>
                <a:cubicBezTo>
                  <a:pt x="196" y="379"/>
                  <a:pt x="199" y="382"/>
                  <a:pt x="200" y="380"/>
                </a:cubicBezTo>
                <a:cubicBezTo>
                  <a:pt x="205" y="374"/>
                  <a:pt x="211" y="367"/>
                  <a:pt x="216" y="361"/>
                </a:cubicBezTo>
                <a:cubicBezTo>
                  <a:pt x="209" y="372"/>
                  <a:pt x="203" y="383"/>
                  <a:pt x="198" y="394"/>
                </a:cubicBezTo>
                <a:cubicBezTo>
                  <a:pt x="198" y="396"/>
                  <a:pt x="200" y="397"/>
                  <a:pt x="201" y="396"/>
                </a:cubicBezTo>
                <a:cubicBezTo>
                  <a:pt x="206" y="391"/>
                  <a:pt x="210" y="386"/>
                  <a:pt x="214" y="381"/>
                </a:cubicBezTo>
                <a:cubicBezTo>
                  <a:pt x="209" y="389"/>
                  <a:pt x="205" y="397"/>
                  <a:pt x="201" y="405"/>
                </a:cubicBezTo>
                <a:cubicBezTo>
                  <a:pt x="200" y="407"/>
                  <a:pt x="202" y="409"/>
                  <a:pt x="204" y="407"/>
                </a:cubicBezTo>
                <a:cubicBezTo>
                  <a:pt x="207" y="403"/>
                  <a:pt x="210" y="399"/>
                  <a:pt x="213" y="395"/>
                </a:cubicBezTo>
                <a:cubicBezTo>
                  <a:pt x="209" y="403"/>
                  <a:pt x="206" y="410"/>
                  <a:pt x="203" y="418"/>
                </a:cubicBezTo>
                <a:cubicBezTo>
                  <a:pt x="202" y="420"/>
                  <a:pt x="205" y="421"/>
                  <a:pt x="206" y="420"/>
                </a:cubicBezTo>
                <a:cubicBezTo>
                  <a:pt x="207" y="418"/>
                  <a:pt x="209" y="416"/>
                  <a:pt x="210" y="414"/>
                </a:cubicBezTo>
                <a:cubicBezTo>
                  <a:pt x="210" y="417"/>
                  <a:pt x="209" y="420"/>
                  <a:pt x="209" y="423"/>
                </a:cubicBezTo>
                <a:cubicBezTo>
                  <a:pt x="208" y="424"/>
                  <a:pt x="210" y="426"/>
                  <a:pt x="212" y="424"/>
                </a:cubicBezTo>
                <a:cubicBezTo>
                  <a:pt x="216" y="421"/>
                  <a:pt x="220" y="417"/>
                  <a:pt x="224" y="413"/>
                </a:cubicBezTo>
                <a:cubicBezTo>
                  <a:pt x="222" y="418"/>
                  <a:pt x="221" y="423"/>
                  <a:pt x="221" y="429"/>
                </a:cubicBezTo>
                <a:cubicBezTo>
                  <a:pt x="221" y="430"/>
                  <a:pt x="223" y="431"/>
                  <a:pt x="224" y="430"/>
                </a:cubicBezTo>
                <a:cubicBezTo>
                  <a:pt x="228" y="426"/>
                  <a:pt x="231" y="422"/>
                  <a:pt x="235" y="418"/>
                </a:cubicBezTo>
                <a:cubicBezTo>
                  <a:pt x="232" y="424"/>
                  <a:pt x="230" y="431"/>
                  <a:pt x="228" y="438"/>
                </a:cubicBezTo>
                <a:cubicBezTo>
                  <a:pt x="228" y="439"/>
                  <a:pt x="230" y="441"/>
                  <a:pt x="231" y="439"/>
                </a:cubicBezTo>
                <a:cubicBezTo>
                  <a:pt x="233" y="437"/>
                  <a:pt x="236" y="434"/>
                  <a:pt x="238" y="432"/>
                </a:cubicBezTo>
                <a:cubicBezTo>
                  <a:pt x="237" y="434"/>
                  <a:pt x="237" y="436"/>
                  <a:pt x="236" y="439"/>
                </a:cubicBezTo>
                <a:cubicBezTo>
                  <a:pt x="236" y="440"/>
                  <a:pt x="238" y="442"/>
                  <a:pt x="239" y="440"/>
                </a:cubicBezTo>
                <a:cubicBezTo>
                  <a:pt x="242" y="438"/>
                  <a:pt x="245" y="435"/>
                  <a:pt x="248" y="432"/>
                </a:cubicBezTo>
                <a:cubicBezTo>
                  <a:pt x="245" y="436"/>
                  <a:pt x="243" y="441"/>
                  <a:pt x="242" y="446"/>
                </a:cubicBezTo>
                <a:cubicBezTo>
                  <a:pt x="241" y="447"/>
                  <a:pt x="243" y="448"/>
                  <a:pt x="245" y="447"/>
                </a:cubicBezTo>
                <a:cubicBezTo>
                  <a:pt x="255" y="437"/>
                  <a:pt x="265" y="426"/>
                  <a:pt x="275" y="415"/>
                </a:cubicBezTo>
                <a:cubicBezTo>
                  <a:pt x="270" y="422"/>
                  <a:pt x="266" y="430"/>
                  <a:pt x="263" y="439"/>
                </a:cubicBezTo>
                <a:cubicBezTo>
                  <a:pt x="263" y="440"/>
                  <a:pt x="265" y="442"/>
                  <a:pt x="266" y="440"/>
                </a:cubicBezTo>
                <a:cubicBezTo>
                  <a:pt x="272" y="435"/>
                  <a:pt x="277" y="429"/>
                  <a:pt x="283" y="423"/>
                </a:cubicBezTo>
                <a:cubicBezTo>
                  <a:pt x="279" y="428"/>
                  <a:pt x="276" y="433"/>
                  <a:pt x="274" y="438"/>
                </a:cubicBezTo>
                <a:cubicBezTo>
                  <a:pt x="273" y="440"/>
                  <a:pt x="275" y="442"/>
                  <a:pt x="276" y="441"/>
                </a:cubicBezTo>
                <a:cubicBezTo>
                  <a:pt x="294" y="430"/>
                  <a:pt x="307" y="414"/>
                  <a:pt x="320" y="398"/>
                </a:cubicBezTo>
                <a:cubicBezTo>
                  <a:pt x="339" y="372"/>
                  <a:pt x="360" y="346"/>
                  <a:pt x="381" y="321"/>
                </a:cubicBezTo>
                <a:cubicBezTo>
                  <a:pt x="381" y="322"/>
                  <a:pt x="381" y="322"/>
                  <a:pt x="381" y="323"/>
                </a:cubicBezTo>
                <a:cubicBezTo>
                  <a:pt x="379" y="326"/>
                  <a:pt x="377" y="329"/>
                  <a:pt x="376" y="330"/>
                </a:cubicBezTo>
                <a:cubicBezTo>
                  <a:pt x="365" y="346"/>
                  <a:pt x="353" y="360"/>
                  <a:pt x="341" y="375"/>
                </a:cubicBezTo>
                <a:cubicBezTo>
                  <a:pt x="323" y="396"/>
                  <a:pt x="306" y="418"/>
                  <a:pt x="293" y="443"/>
                </a:cubicBezTo>
                <a:cubicBezTo>
                  <a:pt x="292" y="445"/>
                  <a:pt x="294" y="447"/>
                  <a:pt x="296" y="445"/>
                </a:cubicBezTo>
                <a:cubicBezTo>
                  <a:pt x="305" y="436"/>
                  <a:pt x="313" y="427"/>
                  <a:pt x="322" y="418"/>
                </a:cubicBezTo>
                <a:cubicBezTo>
                  <a:pt x="320" y="422"/>
                  <a:pt x="318" y="426"/>
                  <a:pt x="317" y="431"/>
                </a:cubicBezTo>
                <a:cubicBezTo>
                  <a:pt x="316" y="432"/>
                  <a:pt x="318" y="434"/>
                  <a:pt x="320" y="433"/>
                </a:cubicBezTo>
                <a:cubicBezTo>
                  <a:pt x="327" y="428"/>
                  <a:pt x="333" y="423"/>
                  <a:pt x="340" y="418"/>
                </a:cubicBezTo>
                <a:cubicBezTo>
                  <a:pt x="331" y="429"/>
                  <a:pt x="324" y="442"/>
                  <a:pt x="320" y="457"/>
                </a:cubicBezTo>
                <a:cubicBezTo>
                  <a:pt x="320" y="459"/>
                  <a:pt x="322" y="460"/>
                  <a:pt x="323" y="459"/>
                </a:cubicBezTo>
                <a:cubicBezTo>
                  <a:pt x="326" y="456"/>
                  <a:pt x="329" y="454"/>
                  <a:pt x="331" y="452"/>
                </a:cubicBezTo>
                <a:cubicBezTo>
                  <a:pt x="330" y="454"/>
                  <a:pt x="329" y="456"/>
                  <a:pt x="327" y="459"/>
                </a:cubicBezTo>
                <a:cubicBezTo>
                  <a:pt x="326" y="461"/>
                  <a:pt x="329" y="462"/>
                  <a:pt x="330" y="461"/>
                </a:cubicBezTo>
                <a:cubicBezTo>
                  <a:pt x="338" y="455"/>
                  <a:pt x="346" y="448"/>
                  <a:pt x="353" y="441"/>
                </a:cubicBezTo>
                <a:cubicBezTo>
                  <a:pt x="344" y="453"/>
                  <a:pt x="336" y="466"/>
                  <a:pt x="328" y="479"/>
                </a:cubicBezTo>
                <a:cubicBezTo>
                  <a:pt x="328" y="481"/>
                  <a:pt x="329" y="483"/>
                  <a:pt x="331" y="482"/>
                </a:cubicBezTo>
                <a:cubicBezTo>
                  <a:pt x="333" y="480"/>
                  <a:pt x="336" y="478"/>
                  <a:pt x="338" y="477"/>
                </a:cubicBezTo>
                <a:cubicBezTo>
                  <a:pt x="337" y="479"/>
                  <a:pt x="336" y="481"/>
                  <a:pt x="335" y="483"/>
                </a:cubicBezTo>
                <a:cubicBezTo>
                  <a:pt x="335" y="485"/>
                  <a:pt x="336" y="486"/>
                  <a:pt x="337" y="485"/>
                </a:cubicBezTo>
                <a:cubicBezTo>
                  <a:pt x="342" y="484"/>
                  <a:pt x="347" y="482"/>
                  <a:pt x="351" y="480"/>
                </a:cubicBezTo>
                <a:cubicBezTo>
                  <a:pt x="349" y="484"/>
                  <a:pt x="347" y="489"/>
                  <a:pt x="345" y="493"/>
                </a:cubicBezTo>
                <a:cubicBezTo>
                  <a:pt x="345" y="495"/>
                  <a:pt x="347" y="496"/>
                  <a:pt x="348" y="496"/>
                </a:cubicBezTo>
                <a:cubicBezTo>
                  <a:pt x="352" y="494"/>
                  <a:pt x="355" y="492"/>
                  <a:pt x="358" y="490"/>
                </a:cubicBezTo>
                <a:cubicBezTo>
                  <a:pt x="354" y="495"/>
                  <a:pt x="350" y="501"/>
                  <a:pt x="347" y="507"/>
                </a:cubicBezTo>
                <a:cubicBezTo>
                  <a:pt x="346" y="508"/>
                  <a:pt x="348" y="510"/>
                  <a:pt x="349" y="509"/>
                </a:cubicBezTo>
                <a:cubicBezTo>
                  <a:pt x="353" y="507"/>
                  <a:pt x="356" y="505"/>
                  <a:pt x="359" y="503"/>
                </a:cubicBezTo>
                <a:cubicBezTo>
                  <a:pt x="355" y="507"/>
                  <a:pt x="351" y="512"/>
                  <a:pt x="348" y="517"/>
                </a:cubicBezTo>
                <a:cubicBezTo>
                  <a:pt x="347" y="518"/>
                  <a:pt x="349" y="521"/>
                  <a:pt x="350" y="520"/>
                </a:cubicBezTo>
                <a:cubicBezTo>
                  <a:pt x="352" y="518"/>
                  <a:pt x="354" y="517"/>
                  <a:pt x="356" y="516"/>
                </a:cubicBezTo>
                <a:cubicBezTo>
                  <a:pt x="355" y="517"/>
                  <a:pt x="353" y="519"/>
                  <a:pt x="352" y="520"/>
                </a:cubicBezTo>
                <a:cubicBezTo>
                  <a:pt x="352" y="522"/>
                  <a:pt x="353" y="524"/>
                  <a:pt x="354" y="523"/>
                </a:cubicBezTo>
                <a:cubicBezTo>
                  <a:pt x="361" y="521"/>
                  <a:pt x="368" y="518"/>
                  <a:pt x="374" y="514"/>
                </a:cubicBezTo>
                <a:cubicBezTo>
                  <a:pt x="370" y="519"/>
                  <a:pt x="366" y="523"/>
                  <a:pt x="362" y="528"/>
                </a:cubicBezTo>
                <a:cubicBezTo>
                  <a:pt x="334" y="536"/>
                  <a:pt x="305" y="540"/>
                  <a:pt x="277" y="541"/>
                </a:cubicBezTo>
                <a:cubicBezTo>
                  <a:pt x="234" y="542"/>
                  <a:pt x="191" y="534"/>
                  <a:pt x="152" y="516"/>
                </a:cubicBezTo>
                <a:cubicBezTo>
                  <a:pt x="153" y="516"/>
                  <a:pt x="153" y="516"/>
                  <a:pt x="153" y="516"/>
                </a:cubicBezTo>
                <a:cubicBezTo>
                  <a:pt x="154" y="515"/>
                  <a:pt x="154" y="514"/>
                  <a:pt x="155" y="513"/>
                </a:cubicBezTo>
                <a:cubicBezTo>
                  <a:pt x="155" y="513"/>
                  <a:pt x="156" y="513"/>
                  <a:pt x="156" y="512"/>
                </a:cubicBezTo>
                <a:cubicBezTo>
                  <a:pt x="159" y="507"/>
                  <a:pt x="158" y="509"/>
                  <a:pt x="160" y="502"/>
                </a:cubicBezTo>
                <a:cubicBezTo>
                  <a:pt x="161" y="500"/>
                  <a:pt x="157" y="499"/>
                  <a:pt x="156" y="501"/>
                </a:cubicBezTo>
                <a:cubicBezTo>
                  <a:pt x="155" y="502"/>
                  <a:pt x="155" y="503"/>
                  <a:pt x="154" y="504"/>
                </a:cubicBezTo>
                <a:cubicBezTo>
                  <a:pt x="155" y="497"/>
                  <a:pt x="155" y="492"/>
                  <a:pt x="153" y="485"/>
                </a:cubicBezTo>
                <a:cubicBezTo>
                  <a:pt x="153" y="484"/>
                  <a:pt x="150" y="483"/>
                  <a:pt x="149" y="485"/>
                </a:cubicBezTo>
                <a:cubicBezTo>
                  <a:pt x="148" y="486"/>
                  <a:pt x="147" y="488"/>
                  <a:pt x="146" y="489"/>
                </a:cubicBezTo>
                <a:cubicBezTo>
                  <a:pt x="147" y="486"/>
                  <a:pt x="147" y="483"/>
                  <a:pt x="146" y="479"/>
                </a:cubicBezTo>
                <a:cubicBezTo>
                  <a:pt x="146" y="477"/>
                  <a:pt x="144" y="476"/>
                  <a:pt x="142" y="478"/>
                </a:cubicBezTo>
                <a:cubicBezTo>
                  <a:pt x="140" y="480"/>
                  <a:pt x="139" y="483"/>
                  <a:pt x="137" y="485"/>
                </a:cubicBezTo>
                <a:cubicBezTo>
                  <a:pt x="139" y="479"/>
                  <a:pt x="137" y="474"/>
                  <a:pt x="135" y="468"/>
                </a:cubicBezTo>
                <a:cubicBezTo>
                  <a:pt x="134" y="467"/>
                  <a:pt x="132" y="466"/>
                  <a:pt x="131" y="467"/>
                </a:cubicBezTo>
                <a:cubicBezTo>
                  <a:pt x="129" y="469"/>
                  <a:pt x="128" y="471"/>
                  <a:pt x="126" y="473"/>
                </a:cubicBezTo>
                <a:cubicBezTo>
                  <a:pt x="126" y="474"/>
                  <a:pt x="125" y="475"/>
                  <a:pt x="125" y="476"/>
                </a:cubicBezTo>
                <a:cubicBezTo>
                  <a:pt x="126" y="471"/>
                  <a:pt x="127" y="466"/>
                  <a:pt x="127" y="460"/>
                </a:cubicBezTo>
                <a:cubicBezTo>
                  <a:pt x="127" y="458"/>
                  <a:pt x="124" y="457"/>
                  <a:pt x="123" y="458"/>
                </a:cubicBezTo>
                <a:cubicBezTo>
                  <a:pt x="120" y="461"/>
                  <a:pt x="117" y="465"/>
                  <a:pt x="114" y="469"/>
                </a:cubicBezTo>
                <a:cubicBezTo>
                  <a:pt x="115" y="463"/>
                  <a:pt x="115" y="458"/>
                  <a:pt x="113" y="451"/>
                </a:cubicBezTo>
                <a:cubicBezTo>
                  <a:pt x="113" y="450"/>
                  <a:pt x="111" y="449"/>
                  <a:pt x="110" y="450"/>
                </a:cubicBezTo>
                <a:cubicBezTo>
                  <a:pt x="106" y="453"/>
                  <a:pt x="102" y="456"/>
                  <a:pt x="99" y="459"/>
                </a:cubicBezTo>
                <a:cubicBezTo>
                  <a:pt x="100" y="457"/>
                  <a:pt x="100" y="454"/>
                  <a:pt x="100" y="451"/>
                </a:cubicBezTo>
                <a:cubicBezTo>
                  <a:pt x="101" y="449"/>
                  <a:pt x="98" y="448"/>
                  <a:pt x="97" y="449"/>
                </a:cubicBezTo>
                <a:cubicBezTo>
                  <a:pt x="94" y="452"/>
                  <a:pt x="88" y="458"/>
                  <a:pt x="88" y="460"/>
                </a:cubicBezTo>
                <a:cubicBezTo>
                  <a:pt x="89" y="453"/>
                  <a:pt x="90" y="447"/>
                  <a:pt x="90" y="439"/>
                </a:cubicBezTo>
                <a:cubicBezTo>
                  <a:pt x="90" y="438"/>
                  <a:pt x="88" y="437"/>
                  <a:pt x="87" y="438"/>
                </a:cubicBezTo>
                <a:cubicBezTo>
                  <a:pt x="82" y="441"/>
                  <a:pt x="78" y="444"/>
                  <a:pt x="74" y="449"/>
                </a:cubicBezTo>
                <a:cubicBezTo>
                  <a:pt x="78" y="444"/>
                  <a:pt x="80" y="441"/>
                  <a:pt x="81" y="432"/>
                </a:cubicBezTo>
                <a:cubicBezTo>
                  <a:pt x="81" y="431"/>
                  <a:pt x="79" y="430"/>
                  <a:pt x="78" y="431"/>
                </a:cubicBezTo>
                <a:cubicBezTo>
                  <a:pt x="65" y="442"/>
                  <a:pt x="70" y="441"/>
                  <a:pt x="72" y="426"/>
                </a:cubicBezTo>
                <a:cubicBezTo>
                  <a:pt x="72" y="425"/>
                  <a:pt x="71" y="423"/>
                  <a:pt x="69" y="424"/>
                </a:cubicBezTo>
                <a:cubicBezTo>
                  <a:pt x="59" y="431"/>
                  <a:pt x="60" y="438"/>
                  <a:pt x="58" y="423"/>
                </a:cubicBezTo>
                <a:cubicBezTo>
                  <a:pt x="58" y="422"/>
                  <a:pt x="57" y="421"/>
                  <a:pt x="56" y="421"/>
                </a:cubicBezTo>
                <a:cubicBezTo>
                  <a:pt x="47" y="421"/>
                  <a:pt x="52" y="412"/>
                  <a:pt x="52" y="405"/>
                </a:cubicBezTo>
                <a:cubicBezTo>
                  <a:pt x="52" y="403"/>
                  <a:pt x="50" y="403"/>
                  <a:pt x="49" y="404"/>
                </a:cubicBezTo>
                <a:cubicBezTo>
                  <a:pt x="46" y="407"/>
                  <a:pt x="43" y="410"/>
                  <a:pt x="42" y="410"/>
                </a:cubicBezTo>
                <a:cubicBezTo>
                  <a:pt x="42" y="409"/>
                  <a:pt x="42" y="409"/>
                  <a:pt x="41" y="408"/>
                </a:cubicBezTo>
                <a:cubicBezTo>
                  <a:pt x="41" y="407"/>
                  <a:pt x="41" y="404"/>
                  <a:pt x="41" y="402"/>
                </a:cubicBezTo>
                <a:cubicBezTo>
                  <a:pt x="41" y="401"/>
                  <a:pt x="41" y="400"/>
                  <a:pt x="40" y="400"/>
                </a:cubicBezTo>
                <a:cubicBezTo>
                  <a:pt x="39" y="400"/>
                  <a:pt x="38" y="400"/>
                  <a:pt x="38" y="400"/>
                </a:cubicBezTo>
                <a:cubicBezTo>
                  <a:pt x="38" y="400"/>
                  <a:pt x="37" y="400"/>
                  <a:pt x="37" y="400"/>
                </a:cubicBezTo>
                <a:cubicBezTo>
                  <a:pt x="32" y="388"/>
                  <a:pt x="28" y="376"/>
                  <a:pt x="25" y="363"/>
                </a:cubicBezTo>
                <a:cubicBezTo>
                  <a:pt x="26" y="363"/>
                  <a:pt x="26" y="363"/>
                  <a:pt x="26" y="362"/>
                </a:cubicBezTo>
                <a:cubicBezTo>
                  <a:pt x="26" y="351"/>
                  <a:pt x="30" y="342"/>
                  <a:pt x="32" y="331"/>
                </a:cubicBezTo>
                <a:cubicBezTo>
                  <a:pt x="32" y="330"/>
                  <a:pt x="31" y="329"/>
                  <a:pt x="30" y="329"/>
                </a:cubicBezTo>
                <a:cubicBezTo>
                  <a:pt x="31" y="328"/>
                  <a:pt x="31" y="327"/>
                  <a:pt x="32" y="327"/>
                </a:cubicBezTo>
                <a:cubicBezTo>
                  <a:pt x="36" y="320"/>
                  <a:pt x="36" y="318"/>
                  <a:pt x="38" y="311"/>
                </a:cubicBezTo>
                <a:cubicBezTo>
                  <a:pt x="38" y="310"/>
                  <a:pt x="38" y="310"/>
                  <a:pt x="38" y="310"/>
                </a:cubicBezTo>
                <a:cubicBezTo>
                  <a:pt x="44" y="301"/>
                  <a:pt x="50" y="292"/>
                  <a:pt x="55" y="281"/>
                </a:cubicBezTo>
                <a:cubicBezTo>
                  <a:pt x="55" y="280"/>
                  <a:pt x="55" y="279"/>
                  <a:pt x="54" y="279"/>
                </a:cubicBezTo>
                <a:cubicBezTo>
                  <a:pt x="56" y="274"/>
                  <a:pt x="58" y="269"/>
                  <a:pt x="59" y="263"/>
                </a:cubicBezTo>
                <a:cubicBezTo>
                  <a:pt x="60" y="261"/>
                  <a:pt x="58" y="260"/>
                  <a:pt x="56" y="261"/>
                </a:cubicBezTo>
                <a:cubicBezTo>
                  <a:pt x="52" y="263"/>
                  <a:pt x="48" y="266"/>
                  <a:pt x="44" y="269"/>
                </a:cubicBezTo>
                <a:cubicBezTo>
                  <a:pt x="49" y="261"/>
                  <a:pt x="53" y="254"/>
                  <a:pt x="56" y="245"/>
                </a:cubicBezTo>
                <a:cubicBezTo>
                  <a:pt x="56" y="243"/>
                  <a:pt x="54" y="242"/>
                  <a:pt x="53" y="243"/>
                </a:cubicBezTo>
                <a:cubicBezTo>
                  <a:pt x="48" y="246"/>
                  <a:pt x="44" y="249"/>
                  <a:pt x="41" y="253"/>
                </a:cubicBezTo>
                <a:cubicBezTo>
                  <a:pt x="44" y="247"/>
                  <a:pt x="46" y="241"/>
                  <a:pt x="48" y="234"/>
                </a:cubicBezTo>
                <a:cubicBezTo>
                  <a:pt x="48" y="233"/>
                  <a:pt x="46" y="231"/>
                  <a:pt x="45" y="232"/>
                </a:cubicBezTo>
                <a:cubicBezTo>
                  <a:pt x="38" y="237"/>
                  <a:pt x="32" y="243"/>
                  <a:pt x="27" y="249"/>
                </a:cubicBezTo>
                <a:cubicBezTo>
                  <a:pt x="34" y="240"/>
                  <a:pt x="41" y="230"/>
                  <a:pt x="46" y="219"/>
                </a:cubicBezTo>
                <a:cubicBezTo>
                  <a:pt x="47" y="217"/>
                  <a:pt x="46" y="215"/>
                  <a:pt x="44" y="216"/>
                </a:cubicBezTo>
                <a:cubicBezTo>
                  <a:pt x="41" y="218"/>
                  <a:pt x="39" y="219"/>
                  <a:pt x="37" y="221"/>
                </a:cubicBezTo>
                <a:cubicBezTo>
                  <a:pt x="40" y="215"/>
                  <a:pt x="43" y="209"/>
                  <a:pt x="44" y="201"/>
                </a:cubicBezTo>
                <a:cubicBezTo>
                  <a:pt x="45" y="200"/>
                  <a:pt x="43" y="198"/>
                  <a:pt x="41" y="200"/>
                </a:cubicBezTo>
                <a:cubicBezTo>
                  <a:pt x="41" y="200"/>
                  <a:pt x="41" y="200"/>
                  <a:pt x="40" y="201"/>
                </a:cubicBezTo>
                <a:cubicBezTo>
                  <a:pt x="43" y="196"/>
                  <a:pt x="46" y="191"/>
                  <a:pt x="48" y="186"/>
                </a:cubicBezTo>
                <a:cubicBezTo>
                  <a:pt x="48" y="185"/>
                  <a:pt x="46" y="184"/>
                  <a:pt x="45" y="185"/>
                </a:cubicBezTo>
                <a:cubicBezTo>
                  <a:pt x="44" y="186"/>
                  <a:pt x="43" y="187"/>
                  <a:pt x="41" y="188"/>
                </a:cubicBezTo>
                <a:cubicBezTo>
                  <a:pt x="44" y="183"/>
                  <a:pt x="47" y="178"/>
                  <a:pt x="49" y="173"/>
                </a:cubicBezTo>
                <a:cubicBezTo>
                  <a:pt x="49" y="171"/>
                  <a:pt x="47" y="170"/>
                  <a:pt x="46" y="171"/>
                </a:cubicBezTo>
                <a:cubicBezTo>
                  <a:pt x="45" y="172"/>
                  <a:pt x="43" y="173"/>
                  <a:pt x="41" y="175"/>
                </a:cubicBezTo>
                <a:cubicBezTo>
                  <a:pt x="45" y="170"/>
                  <a:pt x="46" y="166"/>
                  <a:pt x="48" y="160"/>
                </a:cubicBezTo>
                <a:cubicBezTo>
                  <a:pt x="49" y="159"/>
                  <a:pt x="47" y="158"/>
                  <a:pt x="46" y="159"/>
                </a:cubicBezTo>
                <a:cubicBezTo>
                  <a:pt x="42" y="163"/>
                  <a:pt x="42" y="163"/>
                  <a:pt x="41" y="165"/>
                </a:cubicBezTo>
                <a:cubicBezTo>
                  <a:pt x="41" y="163"/>
                  <a:pt x="37" y="161"/>
                  <a:pt x="36" y="163"/>
                </a:cubicBezTo>
                <a:cubicBezTo>
                  <a:pt x="24" y="185"/>
                  <a:pt x="16" y="208"/>
                  <a:pt x="12" y="232"/>
                </a:cubicBezTo>
                <a:cubicBezTo>
                  <a:pt x="11" y="233"/>
                  <a:pt x="10" y="234"/>
                  <a:pt x="9" y="235"/>
                </a:cubicBezTo>
                <a:cubicBezTo>
                  <a:pt x="8" y="236"/>
                  <a:pt x="9" y="238"/>
                  <a:pt x="11" y="238"/>
                </a:cubicBezTo>
                <a:cubicBezTo>
                  <a:pt x="0" y="301"/>
                  <a:pt x="12" y="369"/>
                  <a:pt x="39" y="424"/>
                </a:cubicBezTo>
                <a:cubicBezTo>
                  <a:pt x="83" y="512"/>
                  <a:pt x="183" y="551"/>
                  <a:pt x="277" y="551"/>
                </a:cubicBezTo>
                <a:cubicBezTo>
                  <a:pt x="372" y="551"/>
                  <a:pt x="465" y="507"/>
                  <a:pt x="513" y="423"/>
                </a:cubicBezTo>
                <a:cubicBezTo>
                  <a:pt x="537" y="380"/>
                  <a:pt x="546" y="330"/>
                  <a:pt x="551" y="282"/>
                </a:cubicBezTo>
                <a:cubicBezTo>
                  <a:pt x="555" y="233"/>
                  <a:pt x="548" y="176"/>
                  <a:pt x="512" y="139"/>
                </a:cubicBezTo>
                <a:close/>
                <a:moveTo>
                  <a:pt x="290" y="107"/>
                </a:moveTo>
                <a:cubicBezTo>
                  <a:pt x="288" y="109"/>
                  <a:pt x="284" y="114"/>
                  <a:pt x="280" y="120"/>
                </a:cubicBezTo>
                <a:cubicBezTo>
                  <a:pt x="278" y="122"/>
                  <a:pt x="275" y="125"/>
                  <a:pt x="272" y="128"/>
                </a:cubicBezTo>
                <a:cubicBezTo>
                  <a:pt x="277" y="120"/>
                  <a:pt x="284" y="113"/>
                  <a:pt x="290" y="107"/>
                </a:cubicBezTo>
                <a:close/>
                <a:moveTo>
                  <a:pt x="262" y="144"/>
                </a:moveTo>
                <a:cubicBezTo>
                  <a:pt x="266" y="139"/>
                  <a:pt x="271" y="134"/>
                  <a:pt x="276" y="130"/>
                </a:cubicBezTo>
                <a:cubicBezTo>
                  <a:pt x="275" y="130"/>
                  <a:pt x="275" y="130"/>
                  <a:pt x="275" y="131"/>
                </a:cubicBezTo>
                <a:cubicBezTo>
                  <a:pt x="272" y="134"/>
                  <a:pt x="270" y="136"/>
                  <a:pt x="268" y="139"/>
                </a:cubicBezTo>
                <a:cubicBezTo>
                  <a:pt x="263" y="144"/>
                  <a:pt x="262" y="145"/>
                  <a:pt x="262" y="144"/>
                </a:cubicBezTo>
                <a:close/>
                <a:moveTo>
                  <a:pt x="253" y="158"/>
                </a:moveTo>
                <a:cubicBezTo>
                  <a:pt x="254" y="156"/>
                  <a:pt x="255" y="154"/>
                  <a:pt x="256" y="152"/>
                </a:cubicBezTo>
                <a:cubicBezTo>
                  <a:pt x="257" y="152"/>
                  <a:pt x="258" y="152"/>
                  <a:pt x="258" y="152"/>
                </a:cubicBezTo>
                <a:cubicBezTo>
                  <a:pt x="264" y="147"/>
                  <a:pt x="269" y="142"/>
                  <a:pt x="274" y="137"/>
                </a:cubicBezTo>
                <a:cubicBezTo>
                  <a:pt x="274" y="137"/>
                  <a:pt x="275" y="138"/>
                  <a:pt x="276" y="137"/>
                </a:cubicBezTo>
                <a:cubicBezTo>
                  <a:pt x="279" y="136"/>
                  <a:pt x="282" y="134"/>
                  <a:pt x="284" y="133"/>
                </a:cubicBezTo>
                <a:cubicBezTo>
                  <a:pt x="278" y="140"/>
                  <a:pt x="271" y="147"/>
                  <a:pt x="266" y="155"/>
                </a:cubicBezTo>
                <a:cubicBezTo>
                  <a:pt x="259" y="161"/>
                  <a:pt x="247" y="173"/>
                  <a:pt x="253" y="158"/>
                </a:cubicBezTo>
                <a:close/>
                <a:moveTo>
                  <a:pt x="283" y="148"/>
                </a:moveTo>
                <a:cubicBezTo>
                  <a:pt x="282" y="148"/>
                  <a:pt x="281" y="149"/>
                  <a:pt x="280" y="151"/>
                </a:cubicBezTo>
                <a:cubicBezTo>
                  <a:pt x="275" y="157"/>
                  <a:pt x="270" y="164"/>
                  <a:pt x="266" y="171"/>
                </a:cubicBezTo>
                <a:cubicBezTo>
                  <a:pt x="255" y="182"/>
                  <a:pt x="261" y="167"/>
                  <a:pt x="264" y="163"/>
                </a:cubicBezTo>
                <a:cubicBezTo>
                  <a:pt x="265" y="161"/>
                  <a:pt x="267" y="159"/>
                  <a:pt x="268" y="157"/>
                </a:cubicBezTo>
                <a:cubicBezTo>
                  <a:pt x="278" y="147"/>
                  <a:pt x="287" y="136"/>
                  <a:pt x="297" y="125"/>
                </a:cubicBezTo>
                <a:cubicBezTo>
                  <a:pt x="303" y="124"/>
                  <a:pt x="302" y="126"/>
                  <a:pt x="296" y="132"/>
                </a:cubicBezTo>
                <a:cubicBezTo>
                  <a:pt x="294" y="136"/>
                  <a:pt x="291" y="139"/>
                  <a:pt x="289" y="142"/>
                </a:cubicBezTo>
                <a:cubicBezTo>
                  <a:pt x="288" y="142"/>
                  <a:pt x="288" y="142"/>
                  <a:pt x="288" y="142"/>
                </a:cubicBezTo>
                <a:cubicBezTo>
                  <a:pt x="286" y="144"/>
                  <a:pt x="284" y="146"/>
                  <a:pt x="283" y="148"/>
                </a:cubicBezTo>
                <a:close/>
                <a:moveTo>
                  <a:pt x="289" y="244"/>
                </a:moveTo>
                <a:cubicBezTo>
                  <a:pt x="290" y="243"/>
                  <a:pt x="290" y="242"/>
                  <a:pt x="290" y="242"/>
                </a:cubicBezTo>
                <a:cubicBezTo>
                  <a:pt x="291" y="240"/>
                  <a:pt x="289" y="238"/>
                  <a:pt x="288" y="239"/>
                </a:cubicBezTo>
                <a:cubicBezTo>
                  <a:pt x="279" y="249"/>
                  <a:pt x="271" y="259"/>
                  <a:pt x="262" y="268"/>
                </a:cubicBezTo>
                <a:cubicBezTo>
                  <a:pt x="270" y="260"/>
                  <a:pt x="277" y="249"/>
                  <a:pt x="283" y="238"/>
                </a:cubicBezTo>
                <a:cubicBezTo>
                  <a:pt x="283" y="238"/>
                  <a:pt x="283" y="238"/>
                  <a:pt x="283" y="238"/>
                </a:cubicBezTo>
                <a:cubicBezTo>
                  <a:pt x="295" y="225"/>
                  <a:pt x="306" y="213"/>
                  <a:pt x="316" y="199"/>
                </a:cubicBezTo>
                <a:cubicBezTo>
                  <a:pt x="310" y="208"/>
                  <a:pt x="305" y="217"/>
                  <a:pt x="301" y="226"/>
                </a:cubicBezTo>
                <a:cubicBezTo>
                  <a:pt x="300" y="228"/>
                  <a:pt x="302" y="230"/>
                  <a:pt x="304" y="228"/>
                </a:cubicBezTo>
                <a:cubicBezTo>
                  <a:pt x="304" y="228"/>
                  <a:pt x="305" y="228"/>
                  <a:pt x="305" y="228"/>
                </a:cubicBezTo>
                <a:cubicBezTo>
                  <a:pt x="302" y="232"/>
                  <a:pt x="300" y="236"/>
                  <a:pt x="298" y="240"/>
                </a:cubicBezTo>
                <a:cubicBezTo>
                  <a:pt x="295" y="241"/>
                  <a:pt x="292" y="242"/>
                  <a:pt x="289" y="244"/>
                </a:cubicBezTo>
                <a:close/>
                <a:moveTo>
                  <a:pt x="293" y="261"/>
                </a:moveTo>
                <a:cubicBezTo>
                  <a:pt x="296" y="259"/>
                  <a:pt x="298" y="255"/>
                  <a:pt x="299" y="251"/>
                </a:cubicBezTo>
                <a:cubicBezTo>
                  <a:pt x="303" y="248"/>
                  <a:pt x="307" y="245"/>
                  <a:pt x="311" y="242"/>
                </a:cubicBezTo>
                <a:cubicBezTo>
                  <a:pt x="305" y="248"/>
                  <a:pt x="299" y="255"/>
                  <a:pt x="293" y="261"/>
                </a:cubicBezTo>
                <a:close/>
                <a:moveTo>
                  <a:pt x="302" y="243"/>
                </a:moveTo>
                <a:cubicBezTo>
                  <a:pt x="302" y="242"/>
                  <a:pt x="302" y="242"/>
                  <a:pt x="302" y="241"/>
                </a:cubicBezTo>
                <a:cubicBezTo>
                  <a:pt x="302" y="241"/>
                  <a:pt x="302" y="240"/>
                  <a:pt x="302" y="240"/>
                </a:cubicBezTo>
                <a:cubicBezTo>
                  <a:pt x="305" y="233"/>
                  <a:pt x="309" y="227"/>
                  <a:pt x="313" y="221"/>
                </a:cubicBezTo>
                <a:cubicBezTo>
                  <a:pt x="340" y="197"/>
                  <a:pt x="363" y="170"/>
                  <a:pt x="384" y="141"/>
                </a:cubicBezTo>
                <a:cubicBezTo>
                  <a:pt x="394" y="133"/>
                  <a:pt x="403" y="125"/>
                  <a:pt x="412" y="117"/>
                </a:cubicBezTo>
                <a:cubicBezTo>
                  <a:pt x="418" y="111"/>
                  <a:pt x="424" y="105"/>
                  <a:pt x="430" y="100"/>
                </a:cubicBezTo>
                <a:cubicBezTo>
                  <a:pt x="433" y="97"/>
                  <a:pt x="454" y="73"/>
                  <a:pt x="445" y="89"/>
                </a:cubicBezTo>
                <a:cubicBezTo>
                  <a:pt x="440" y="97"/>
                  <a:pt x="434" y="105"/>
                  <a:pt x="428" y="112"/>
                </a:cubicBezTo>
                <a:cubicBezTo>
                  <a:pt x="423" y="116"/>
                  <a:pt x="417" y="121"/>
                  <a:pt x="412" y="125"/>
                </a:cubicBezTo>
                <a:cubicBezTo>
                  <a:pt x="404" y="133"/>
                  <a:pt x="396" y="141"/>
                  <a:pt x="388" y="150"/>
                </a:cubicBezTo>
                <a:cubicBezTo>
                  <a:pt x="384" y="154"/>
                  <a:pt x="380" y="158"/>
                  <a:pt x="376" y="162"/>
                </a:cubicBezTo>
                <a:cubicBezTo>
                  <a:pt x="374" y="164"/>
                  <a:pt x="372" y="166"/>
                  <a:pt x="370" y="168"/>
                </a:cubicBezTo>
                <a:cubicBezTo>
                  <a:pt x="366" y="170"/>
                  <a:pt x="365" y="172"/>
                  <a:pt x="365" y="174"/>
                </a:cubicBezTo>
                <a:cubicBezTo>
                  <a:pt x="363" y="176"/>
                  <a:pt x="361" y="178"/>
                  <a:pt x="360" y="180"/>
                </a:cubicBezTo>
                <a:cubicBezTo>
                  <a:pt x="359" y="181"/>
                  <a:pt x="359" y="181"/>
                  <a:pt x="359" y="182"/>
                </a:cubicBezTo>
                <a:cubicBezTo>
                  <a:pt x="346" y="196"/>
                  <a:pt x="333" y="210"/>
                  <a:pt x="322" y="226"/>
                </a:cubicBezTo>
                <a:cubicBezTo>
                  <a:pt x="321" y="227"/>
                  <a:pt x="320" y="228"/>
                  <a:pt x="318" y="230"/>
                </a:cubicBezTo>
                <a:cubicBezTo>
                  <a:pt x="315" y="233"/>
                  <a:pt x="307" y="238"/>
                  <a:pt x="302" y="243"/>
                </a:cubicBezTo>
                <a:close/>
                <a:moveTo>
                  <a:pt x="323" y="207"/>
                </a:moveTo>
                <a:cubicBezTo>
                  <a:pt x="334" y="192"/>
                  <a:pt x="347" y="178"/>
                  <a:pt x="359" y="165"/>
                </a:cubicBezTo>
                <a:cubicBezTo>
                  <a:pt x="363" y="161"/>
                  <a:pt x="367" y="157"/>
                  <a:pt x="370" y="153"/>
                </a:cubicBezTo>
                <a:cubicBezTo>
                  <a:pt x="360" y="167"/>
                  <a:pt x="349" y="179"/>
                  <a:pt x="338" y="192"/>
                </a:cubicBezTo>
                <a:cubicBezTo>
                  <a:pt x="333" y="197"/>
                  <a:pt x="328" y="202"/>
                  <a:pt x="323" y="207"/>
                </a:cubicBezTo>
                <a:close/>
                <a:moveTo>
                  <a:pt x="315" y="251"/>
                </a:moveTo>
                <a:cubicBezTo>
                  <a:pt x="315" y="251"/>
                  <a:pt x="315" y="251"/>
                  <a:pt x="315" y="250"/>
                </a:cubicBezTo>
                <a:cubicBezTo>
                  <a:pt x="317" y="245"/>
                  <a:pt x="320" y="241"/>
                  <a:pt x="322" y="235"/>
                </a:cubicBezTo>
                <a:cubicBezTo>
                  <a:pt x="322" y="235"/>
                  <a:pt x="322" y="234"/>
                  <a:pt x="321" y="234"/>
                </a:cubicBezTo>
                <a:cubicBezTo>
                  <a:pt x="322" y="232"/>
                  <a:pt x="324" y="230"/>
                  <a:pt x="325" y="228"/>
                </a:cubicBezTo>
                <a:cubicBezTo>
                  <a:pt x="347" y="206"/>
                  <a:pt x="367" y="182"/>
                  <a:pt x="388" y="160"/>
                </a:cubicBezTo>
                <a:cubicBezTo>
                  <a:pt x="391" y="159"/>
                  <a:pt x="393" y="157"/>
                  <a:pt x="392" y="156"/>
                </a:cubicBezTo>
                <a:cubicBezTo>
                  <a:pt x="394" y="154"/>
                  <a:pt x="396" y="153"/>
                  <a:pt x="398" y="151"/>
                </a:cubicBezTo>
                <a:cubicBezTo>
                  <a:pt x="399" y="150"/>
                  <a:pt x="398" y="148"/>
                  <a:pt x="397" y="148"/>
                </a:cubicBezTo>
                <a:cubicBezTo>
                  <a:pt x="407" y="138"/>
                  <a:pt x="418" y="128"/>
                  <a:pt x="427" y="117"/>
                </a:cubicBezTo>
                <a:cubicBezTo>
                  <a:pt x="428" y="117"/>
                  <a:pt x="428" y="117"/>
                  <a:pt x="428" y="117"/>
                </a:cubicBezTo>
                <a:cubicBezTo>
                  <a:pt x="430" y="115"/>
                  <a:pt x="453" y="101"/>
                  <a:pt x="455" y="98"/>
                </a:cubicBezTo>
                <a:cubicBezTo>
                  <a:pt x="441" y="120"/>
                  <a:pt x="423" y="139"/>
                  <a:pt x="405" y="158"/>
                </a:cubicBezTo>
                <a:cubicBezTo>
                  <a:pt x="390" y="172"/>
                  <a:pt x="375" y="187"/>
                  <a:pt x="362" y="202"/>
                </a:cubicBezTo>
                <a:cubicBezTo>
                  <a:pt x="360" y="204"/>
                  <a:pt x="358" y="206"/>
                  <a:pt x="356" y="208"/>
                </a:cubicBezTo>
                <a:cubicBezTo>
                  <a:pt x="356" y="208"/>
                  <a:pt x="356" y="208"/>
                  <a:pt x="356" y="208"/>
                </a:cubicBezTo>
                <a:cubicBezTo>
                  <a:pt x="354" y="210"/>
                  <a:pt x="352" y="212"/>
                  <a:pt x="350" y="214"/>
                </a:cubicBezTo>
                <a:cubicBezTo>
                  <a:pt x="350" y="215"/>
                  <a:pt x="350" y="216"/>
                  <a:pt x="350" y="216"/>
                </a:cubicBezTo>
                <a:cubicBezTo>
                  <a:pt x="345" y="222"/>
                  <a:pt x="340" y="227"/>
                  <a:pt x="335" y="233"/>
                </a:cubicBezTo>
                <a:cubicBezTo>
                  <a:pt x="332" y="237"/>
                  <a:pt x="328" y="241"/>
                  <a:pt x="325" y="244"/>
                </a:cubicBezTo>
                <a:cubicBezTo>
                  <a:pt x="324" y="243"/>
                  <a:pt x="323" y="243"/>
                  <a:pt x="322" y="244"/>
                </a:cubicBezTo>
                <a:cubicBezTo>
                  <a:pt x="320" y="246"/>
                  <a:pt x="317" y="249"/>
                  <a:pt x="315" y="251"/>
                </a:cubicBezTo>
                <a:close/>
                <a:moveTo>
                  <a:pt x="364" y="222"/>
                </a:moveTo>
                <a:cubicBezTo>
                  <a:pt x="355" y="229"/>
                  <a:pt x="347" y="237"/>
                  <a:pt x="339" y="244"/>
                </a:cubicBezTo>
                <a:cubicBezTo>
                  <a:pt x="317" y="264"/>
                  <a:pt x="329" y="252"/>
                  <a:pt x="342" y="237"/>
                </a:cubicBezTo>
                <a:cubicBezTo>
                  <a:pt x="360" y="215"/>
                  <a:pt x="381" y="195"/>
                  <a:pt x="399" y="174"/>
                </a:cubicBezTo>
                <a:cubicBezTo>
                  <a:pt x="400" y="172"/>
                  <a:pt x="398" y="170"/>
                  <a:pt x="397" y="170"/>
                </a:cubicBezTo>
                <a:cubicBezTo>
                  <a:pt x="398" y="169"/>
                  <a:pt x="399" y="169"/>
                  <a:pt x="400" y="168"/>
                </a:cubicBezTo>
                <a:cubicBezTo>
                  <a:pt x="401" y="166"/>
                  <a:pt x="403" y="164"/>
                  <a:pt x="405" y="163"/>
                </a:cubicBezTo>
                <a:cubicBezTo>
                  <a:pt x="423" y="146"/>
                  <a:pt x="442" y="129"/>
                  <a:pt x="461" y="113"/>
                </a:cubicBezTo>
                <a:cubicBezTo>
                  <a:pt x="425" y="144"/>
                  <a:pt x="392" y="182"/>
                  <a:pt x="363" y="219"/>
                </a:cubicBezTo>
                <a:cubicBezTo>
                  <a:pt x="362" y="220"/>
                  <a:pt x="363" y="222"/>
                  <a:pt x="364" y="222"/>
                </a:cubicBezTo>
                <a:close/>
                <a:moveTo>
                  <a:pt x="321" y="257"/>
                </a:moveTo>
                <a:cubicBezTo>
                  <a:pt x="322" y="256"/>
                  <a:pt x="323" y="254"/>
                  <a:pt x="323" y="252"/>
                </a:cubicBezTo>
                <a:cubicBezTo>
                  <a:pt x="327" y="248"/>
                  <a:pt x="330" y="245"/>
                  <a:pt x="334" y="241"/>
                </a:cubicBezTo>
                <a:cubicBezTo>
                  <a:pt x="329" y="246"/>
                  <a:pt x="325" y="252"/>
                  <a:pt x="321" y="257"/>
                </a:cubicBezTo>
                <a:close/>
                <a:moveTo>
                  <a:pt x="331" y="268"/>
                </a:moveTo>
                <a:cubicBezTo>
                  <a:pt x="330" y="270"/>
                  <a:pt x="332" y="272"/>
                  <a:pt x="334" y="271"/>
                </a:cubicBezTo>
                <a:cubicBezTo>
                  <a:pt x="335" y="270"/>
                  <a:pt x="336" y="269"/>
                  <a:pt x="336" y="268"/>
                </a:cubicBezTo>
                <a:cubicBezTo>
                  <a:pt x="336" y="269"/>
                  <a:pt x="335" y="271"/>
                  <a:pt x="334" y="273"/>
                </a:cubicBezTo>
                <a:cubicBezTo>
                  <a:pt x="333" y="275"/>
                  <a:pt x="335" y="276"/>
                  <a:pt x="336" y="276"/>
                </a:cubicBezTo>
                <a:cubicBezTo>
                  <a:pt x="352" y="273"/>
                  <a:pt x="336" y="279"/>
                  <a:pt x="336" y="281"/>
                </a:cubicBezTo>
                <a:cubicBezTo>
                  <a:pt x="336" y="279"/>
                  <a:pt x="335" y="278"/>
                  <a:pt x="333" y="279"/>
                </a:cubicBezTo>
                <a:cubicBezTo>
                  <a:pt x="328" y="283"/>
                  <a:pt x="326" y="281"/>
                  <a:pt x="327" y="276"/>
                </a:cubicBezTo>
                <a:cubicBezTo>
                  <a:pt x="327" y="274"/>
                  <a:pt x="325" y="274"/>
                  <a:pt x="324" y="275"/>
                </a:cubicBezTo>
                <a:cubicBezTo>
                  <a:pt x="311" y="286"/>
                  <a:pt x="320" y="281"/>
                  <a:pt x="323" y="270"/>
                </a:cubicBezTo>
                <a:cubicBezTo>
                  <a:pt x="323" y="268"/>
                  <a:pt x="321" y="266"/>
                  <a:pt x="320" y="268"/>
                </a:cubicBezTo>
                <a:cubicBezTo>
                  <a:pt x="320" y="268"/>
                  <a:pt x="319" y="268"/>
                  <a:pt x="319" y="268"/>
                </a:cubicBezTo>
                <a:cubicBezTo>
                  <a:pt x="320" y="267"/>
                  <a:pt x="321" y="266"/>
                  <a:pt x="321" y="264"/>
                </a:cubicBezTo>
                <a:cubicBezTo>
                  <a:pt x="322" y="264"/>
                  <a:pt x="322" y="264"/>
                  <a:pt x="322" y="263"/>
                </a:cubicBezTo>
                <a:cubicBezTo>
                  <a:pt x="337" y="251"/>
                  <a:pt x="356" y="235"/>
                  <a:pt x="367" y="222"/>
                </a:cubicBezTo>
                <a:cubicBezTo>
                  <a:pt x="354" y="237"/>
                  <a:pt x="341" y="251"/>
                  <a:pt x="331" y="268"/>
                </a:cubicBezTo>
                <a:close/>
                <a:moveTo>
                  <a:pt x="488" y="107"/>
                </a:moveTo>
                <a:cubicBezTo>
                  <a:pt x="488" y="107"/>
                  <a:pt x="488" y="107"/>
                  <a:pt x="488" y="107"/>
                </a:cubicBezTo>
                <a:cubicBezTo>
                  <a:pt x="445" y="138"/>
                  <a:pt x="407" y="175"/>
                  <a:pt x="370" y="212"/>
                </a:cubicBezTo>
                <a:cubicBezTo>
                  <a:pt x="385" y="197"/>
                  <a:pt x="406" y="174"/>
                  <a:pt x="424" y="156"/>
                </a:cubicBezTo>
                <a:cubicBezTo>
                  <a:pt x="439" y="140"/>
                  <a:pt x="457" y="126"/>
                  <a:pt x="469" y="107"/>
                </a:cubicBezTo>
                <a:cubicBezTo>
                  <a:pt x="470" y="105"/>
                  <a:pt x="467" y="104"/>
                  <a:pt x="466" y="105"/>
                </a:cubicBezTo>
                <a:cubicBezTo>
                  <a:pt x="454" y="114"/>
                  <a:pt x="443" y="124"/>
                  <a:pt x="431" y="134"/>
                </a:cubicBezTo>
                <a:cubicBezTo>
                  <a:pt x="443" y="121"/>
                  <a:pt x="453" y="108"/>
                  <a:pt x="463" y="93"/>
                </a:cubicBezTo>
                <a:cubicBezTo>
                  <a:pt x="464" y="92"/>
                  <a:pt x="462" y="90"/>
                  <a:pt x="460" y="91"/>
                </a:cubicBezTo>
                <a:cubicBezTo>
                  <a:pt x="452" y="95"/>
                  <a:pt x="445" y="100"/>
                  <a:pt x="438" y="105"/>
                </a:cubicBezTo>
                <a:cubicBezTo>
                  <a:pt x="444" y="97"/>
                  <a:pt x="450" y="88"/>
                  <a:pt x="455" y="78"/>
                </a:cubicBezTo>
                <a:cubicBezTo>
                  <a:pt x="456" y="77"/>
                  <a:pt x="454" y="75"/>
                  <a:pt x="452" y="76"/>
                </a:cubicBezTo>
                <a:cubicBezTo>
                  <a:pt x="441" y="84"/>
                  <a:pt x="431" y="93"/>
                  <a:pt x="421" y="103"/>
                </a:cubicBezTo>
                <a:cubicBezTo>
                  <a:pt x="412" y="112"/>
                  <a:pt x="397" y="122"/>
                  <a:pt x="387" y="132"/>
                </a:cubicBezTo>
                <a:cubicBezTo>
                  <a:pt x="386" y="132"/>
                  <a:pt x="386" y="132"/>
                  <a:pt x="386" y="132"/>
                </a:cubicBezTo>
                <a:cubicBezTo>
                  <a:pt x="385" y="133"/>
                  <a:pt x="384" y="134"/>
                  <a:pt x="383" y="135"/>
                </a:cubicBezTo>
                <a:cubicBezTo>
                  <a:pt x="402" y="110"/>
                  <a:pt x="426" y="89"/>
                  <a:pt x="443" y="62"/>
                </a:cubicBezTo>
                <a:cubicBezTo>
                  <a:pt x="460" y="75"/>
                  <a:pt x="475" y="90"/>
                  <a:pt x="488" y="107"/>
                </a:cubicBezTo>
                <a:close/>
                <a:moveTo>
                  <a:pt x="383" y="101"/>
                </a:moveTo>
                <a:cubicBezTo>
                  <a:pt x="388" y="95"/>
                  <a:pt x="394" y="90"/>
                  <a:pt x="399" y="86"/>
                </a:cubicBezTo>
                <a:cubicBezTo>
                  <a:pt x="415" y="73"/>
                  <a:pt x="387" y="106"/>
                  <a:pt x="391" y="101"/>
                </a:cubicBezTo>
                <a:cubicBezTo>
                  <a:pt x="390" y="102"/>
                  <a:pt x="390" y="102"/>
                  <a:pt x="389" y="103"/>
                </a:cubicBezTo>
                <a:cubicBezTo>
                  <a:pt x="379" y="114"/>
                  <a:pt x="369" y="124"/>
                  <a:pt x="359" y="134"/>
                </a:cubicBezTo>
                <a:cubicBezTo>
                  <a:pt x="358" y="134"/>
                  <a:pt x="358" y="135"/>
                  <a:pt x="358" y="135"/>
                </a:cubicBezTo>
                <a:cubicBezTo>
                  <a:pt x="358" y="134"/>
                  <a:pt x="357" y="132"/>
                  <a:pt x="356" y="133"/>
                </a:cubicBezTo>
                <a:cubicBezTo>
                  <a:pt x="363" y="121"/>
                  <a:pt x="373" y="111"/>
                  <a:pt x="383" y="101"/>
                </a:cubicBezTo>
                <a:close/>
                <a:moveTo>
                  <a:pt x="334" y="173"/>
                </a:moveTo>
                <a:cubicBezTo>
                  <a:pt x="341" y="164"/>
                  <a:pt x="347" y="155"/>
                  <a:pt x="352" y="146"/>
                </a:cubicBezTo>
                <a:cubicBezTo>
                  <a:pt x="354" y="145"/>
                  <a:pt x="355" y="143"/>
                  <a:pt x="356" y="142"/>
                </a:cubicBezTo>
                <a:cubicBezTo>
                  <a:pt x="358" y="140"/>
                  <a:pt x="361" y="138"/>
                  <a:pt x="364" y="135"/>
                </a:cubicBezTo>
                <a:cubicBezTo>
                  <a:pt x="363" y="136"/>
                  <a:pt x="362" y="137"/>
                  <a:pt x="362" y="138"/>
                </a:cubicBezTo>
                <a:cubicBezTo>
                  <a:pt x="361" y="140"/>
                  <a:pt x="363" y="142"/>
                  <a:pt x="364" y="140"/>
                </a:cubicBezTo>
                <a:cubicBezTo>
                  <a:pt x="390" y="115"/>
                  <a:pt x="408" y="81"/>
                  <a:pt x="439" y="61"/>
                </a:cubicBezTo>
                <a:cubicBezTo>
                  <a:pt x="438" y="62"/>
                  <a:pt x="422" y="85"/>
                  <a:pt x="424" y="83"/>
                </a:cubicBezTo>
                <a:cubicBezTo>
                  <a:pt x="417" y="91"/>
                  <a:pt x="410" y="99"/>
                  <a:pt x="402" y="107"/>
                </a:cubicBezTo>
                <a:cubicBezTo>
                  <a:pt x="402" y="108"/>
                  <a:pt x="402" y="108"/>
                  <a:pt x="401" y="109"/>
                </a:cubicBezTo>
                <a:cubicBezTo>
                  <a:pt x="401" y="108"/>
                  <a:pt x="399" y="107"/>
                  <a:pt x="398" y="108"/>
                </a:cubicBezTo>
                <a:cubicBezTo>
                  <a:pt x="394" y="113"/>
                  <a:pt x="389" y="117"/>
                  <a:pt x="385" y="122"/>
                </a:cubicBezTo>
                <a:cubicBezTo>
                  <a:pt x="384" y="123"/>
                  <a:pt x="383" y="124"/>
                  <a:pt x="382" y="125"/>
                </a:cubicBezTo>
                <a:cubicBezTo>
                  <a:pt x="367" y="139"/>
                  <a:pt x="352" y="154"/>
                  <a:pt x="339" y="169"/>
                </a:cubicBezTo>
                <a:cubicBezTo>
                  <a:pt x="337" y="171"/>
                  <a:pt x="335" y="173"/>
                  <a:pt x="333" y="174"/>
                </a:cubicBezTo>
                <a:cubicBezTo>
                  <a:pt x="334" y="174"/>
                  <a:pt x="334" y="173"/>
                  <a:pt x="334" y="173"/>
                </a:cubicBezTo>
                <a:close/>
                <a:moveTo>
                  <a:pt x="333" y="181"/>
                </a:moveTo>
                <a:cubicBezTo>
                  <a:pt x="337" y="177"/>
                  <a:pt x="340" y="173"/>
                  <a:pt x="343" y="169"/>
                </a:cubicBezTo>
                <a:cubicBezTo>
                  <a:pt x="352" y="162"/>
                  <a:pt x="360" y="155"/>
                  <a:pt x="367" y="146"/>
                </a:cubicBezTo>
                <a:cubicBezTo>
                  <a:pt x="373" y="140"/>
                  <a:pt x="379" y="134"/>
                  <a:pt x="385" y="127"/>
                </a:cubicBezTo>
                <a:cubicBezTo>
                  <a:pt x="380" y="133"/>
                  <a:pt x="375" y="140"/>
                  <a:pt x="371" y="146"/>
                </a:cubicBezTo>
                <a:cubicBezTo>
                  <a:pt x="370" y="147"/>
                  <a:pt x="370" y="147"/>
                  <a:pt x="371" y="148"/>
                </a:cubicBezTo>
                <a:cubicBezTo>
                  <a:pt x="349" y="170"/>
                  <a:pt x="328" y="192"/>
                  <a:pt x="311" y="217"/>
                </a:cubicBezTo>
                <a:cubicBezTo>
                  <a:pt x="310" y="219"/>
                  <a:pt x="309" y="220"/>
                  <a:pt x="308" y="221"/>
                </a:cubicBezTo>
                <a:cubicBezTo>
                  <a:pt x="316" y="213"/>
                  <a:pt x="326" y="191"/>
                  <a:pt x="333" y="181"/>
                </a:cubicBezTo>
                <a:close/>
                <a:moveTo>
                  <a:pt x="311" y="191"/>
                </a:moveTo>
                <a:cubicBezTo>
                  <a:pt x="316" y="186"/>
                  <a:pt x="320" y="181"/>
                  <a:pt x="325" y="177"/>
                </a:cubicBezTo>
                <a:cubicBezTo>
                  <a:pt x="324" y="179"/>
                  <a:pt x="323" y="180"/>
                  <a:pt x="322" y="182"/>
                </a:cubicBezTo>
                <a:cubicBezTo>
                  <a:pt x="321" y="182"/>
                  <a:pt x="321" y="183"/>
                  <a:pt x="322" y="183"/>
                </a:cubicBezTo>
                <a:cubicBezTo>
                  <a:pt x="312" y="194"/>
                  <a:pt x="303" y="204"/>
                  <a:pt x="294" y="215"/>
                </a:cubicBezTo>
                <a:cubicBezTo>
                  <a:pt x="299" y="207"/>
                  <a:pt x="305" y="199"/>
                  <a:pt x="311" y="191"/>
                </a:cubicBezTo>
                <a:close/>
                <a:moveTo>
                  <a:pt x="280" y="236"/>
                </a:moveTo>
                <a:cubicBezTo>
                  <a:pt x="289" y="225"/>
                  <a:pt x="300" y="213"/>
                  <a:pt x="310" y="202"/>
                </a:cubicBezTo>
                <a:cubicBezTo>
                  <a:pt x="299" y="216"/>
                  <a:pt x="287" y="229"/>
                  <a:pt x="274" y="243"/>
                </a:cubicBezTo>
                <a:cubicBezTo>
                  <a:pt x="271" y="246"/>
                  <a:pt x="267" y="250"/>
                  <a:pt x="264" y="254"/>
                </a:cubicBezTo>
                <a:cubicBezTo>
                  <a:pt x="260" y="258"/>
                  <a:pt x="255" y="263"/>
                  <a:pt x="251" y="267"/>
                </a:cubicBezTo>
                <a:cubicBezTo>
                  <a:pt x="236" y="284"/>
                  <a:pt x="253" y="265"/>
                  <a:pt x="256" y="260"/>
                </a:cubicBezTo>
                <a:cubicBezTo>
                  <a:pt x="264" y="249"/>
                  <a:pt x="272" y="238"/>
                  <a:pt x="281" y="228"/>
                </a:cubicBezTo>
                <a:cubicBezTo>
                  <a:pt x="280" y="230"/>
                  <a:pt x="278" y="232"/>
                  <a:pt x="277" y="234"/>
                </a:cubicBezTo>
                <a:cubicBezTo>
                  <a:pt x="276" y="236"/>
                  <a:pt x="279" y="238"/>
                  <a:pt x="280" y="236"/>
                </a:cubicBezTo>
                <a:close/>
                <a:moveTo>
                  <a:pt x="215" y="294"/>
                </a:moveTo>
                <a:cubicBezTo>
                  <a:pt x="221" y="287"/>
                  <a:pt x="227" y="280"/>
                  <a:pt x="232" y="272"/>
                </a:cubicBezTo>
                <a:cubicBezTo>
                  <a:pt x="232" y="274"/>
                  <a:pt x="234" y="275"/>
                  <a:pt x="235" y="274"/>
                </a:cubicBezTo>
                <a:cubicBezTo>
                  <a:pt x="246" y="263"/>
                  <a:pt x="256" y="252"/>
                  <a:pt x="265" y="241"/>
                </a:cubicBezTo>
                <a:cubicBezTo>
                  <a:pt x="266" y="240"/>
                  <a:pt x="267" y="239"/>
                  <a:pt x="269" y="238"/>
                </a:cubicBezTo>
                <a:cubicBezTo>
                  <a:pt x="259" y="249"/>
                  <a:pt x="251" y="262"/>
                  <a:pt x="243" y="274"/>
                </a:cubicBezTo>
                <a:cubicBezTo>
                  <a:pt x="242" y="273"/>
                  <a:pt x="241" y="273"/>
                  <a:pt x="240" y="273"/>
                </a:cubicBezTo>
                <a:cubicBezTo>
                  <a:pt x="231" y="280"/>
                  <a:pt x="223" y="287"/>
                  <a:pt x="215" y="294"/>
                </a:cubicBezTo>
                <a:close/>
                <a:moveTo>
                  <a:pt x="225" y="391"/>
                </a:moveTo>
                <a:cubicBezTo>
                  <a:pt x="226" y="388"/>
                  <a:pt x="228" y="385"/>
                  <a:pt x="230" y="382"/>
                </a:cubicBezTo>
                <a:cubicBezTo>
                  <a:pt x="236" y="373"/>
                  <a:pt x="243" y="364"/>
                  <a:pt x="250" y="355"/>
                </a:cubicBezTo>
                <a:cubicBezTo>
                  <a:pt x="242" y="367"/>
                  <a:pt x="233" y="379"/>
                  <a:pt x="225" y="391"/>
                </a:cubicBezTo>
                <a:close/>
                <a:moveTo>
                  <a:pt x="257" y="364"/>
                </a:moveTo>
                <a:cubicBezTo>
                  <a:pt x="249" y="375"/>
                  <a:pt x="241" y="386"/>
                  <a:pt x="233" y="396"/>
                </a:cubicBezTo>
                <a:cubicBezTo>
                  <a:pt x="239" y="385"/>
                  <a:pt x="248" y="374"/>
                  <a:pt x="257" y="364"/>
                </a:cubicBezTo>
                <a:close/>
                <a:moveTo>
                  <a:pt x="287" y="382"/>
                </a:moveTo>
                <a:cubicBezTo>
                  <a:pt x="289" y="380"/>
                  <a:pt x="291" y="377"/>
                  <a:pt x="293" y="375"/>
                </a:cubicBezTo>
                <a:cubicBezTo>
                  <a:pt x="284" y="386"/>
                  <a:pt x="275" y="398"/>
                  <a:pt x="265" y="409"/>
                </a:cubicBezTo>
                <a:cubicBezTo>
                  <a:pt x="272" y="399"/>
                  <a:pt x="279" y="391"/>
                  <a:pt x="287" y="382"/>
                </a:cubicBezTo>
                <a:close/>
                <a:moveTo>
                  <a:pt x="39" y="171"/>
                </a:moveTo>
                <a:cubicBezTo>
                  <a:pt x="39" y="171"/>
                  <a:pt x="40" y="171"/>
                  <a:pt x="40" y="170"/>
                </a:cubicBezTo>
                <a:cubicBezTo>
                  <a:pt x="44" y="165"/>
                  <a:pt x="44" y="166"/>
                  <a:pt x="38" y="175"/>
                </a:cubicBezTo>
                <a:cubicBezTo>
                  <a:pt x="38" y="175"/>
                  <a:pt x="37" y="176"/>
                  <a:pt x="36" y="177"/>
                </a:cubicBezTo>
                <a:cubicBezTo>
                  <a:pt x="37" y="175"/>
                  <a:pt x="38" y="173"/>
                  <a:pt x="39" y="171"/>
                </a:cubicBezTo>
                <a:close/>
                <a:moveTo>
                  <a:pt x="32" y="190"/>
                </a:moveTo>
                <a:cubicBezTo>
                  <a:pt x="37" y="185"/>
                  <a:pt x="42" y="181"/>
                  <a:pt x="40" y="185"/>
                </a:cubicBezTo>
                <a:cubicBezTo>
                  <a:pt x="38" y="190"/>
                  <a:pt x="35" y="194"/>
                  <a:pt x="31" y="198"/>
                </a:cubicBezTo>
                <a:cubicBezTo>
                  <a:pt x="31" y="199"/>
                  <a:pt x="30" y="199"/>
                  <a:pt x="29" y="200"/>
                </a:cubicBezTo>
                <a:cubicBezTo>
                  <a:pt x="30" y="197"/>
                  <a:pt x="31" y="193"/>
                  <a:pt x="32" y="190"/>
                </a:cubicBezTo>
                <a:close/>
                <a:moveTo>
                  <a:pt x="27" y="208"/>
                </a:moveTo>
                <a:cubicBezTo>
                  <a:pt x="28" y="207"/>
                  <a:pt x="29" y="205"/>
                  <a:pt x="30" y="204"/>
                </a:cubicBezTo>
                <a:cubicBezTo>
                  <a:pt x="31" y="202"/>
                  <a:pt x="47" y="182"/>
                  <a:pt x="38" y="198"/>
                </a:cubicBezTo>
                <a:cubicBezTo>
                  <a:pt x="35" y="205"/>
                  <a:pt x="30" y="210"/>
                  <a:pt x="25" y="216"/>
                </a:cubicBezTo>
                <a:cubicBezTo>
                  <a:pt x="25" y="216"/>
                  <a:pt x="25" y="216"/>
                  <a:pt x="25" y="217"/>
                </a:cubicBezTo>
                <a:cubicBezTo>
                  <a:pt x="26" y="214"/>
                  <a:pt x="26" y="211"/>
                  <a:pt x="27" y="208"/>
                </a:cubicBezTo>
                <a:close/>
                <a:moveTo>
                  <a:pt x="23" y="223"/>
                </a:moveTo>
                <a:cubicBezTo>
                  <a:pt x="33" y="211"/>
                  <a:pt x="45" y="199"/>
                  <a:pt x="35" y="218"/>
                </a:cubicBezTo>
                <a:cubicBezTo>
                  <a:pt x="31" y="226"/>
                  <a:pt x="25" y="233"/>
                  <a:pt x="20" y="240"/>
                </a:cubicBezTo>
                <a:cubicBezTo>
                  <a:pt x="21" y="234"/>
                  <a:pt x="22" y="229"/>
                  <a:pt x="23" y="223"/>
                </a:cubicBezTo>
                <a:close/>
                <a:moveTo>
                  <a:pt x="19" y="248"/>
                </a:moveTo>
                <a:cubicBezTo>
                  <a:pt x="25" y="240"/>
                  <a:pt x="30" y="232"/>
                  <a:pt x="36" y="225"/>
                </a:cubicBezTo>
                <a:cubicBezTo>
                  <a:pt x="45" y="216"/>
                  <a:pt x="32" y="239"/>
                  <a:pt x="32" y="238"/>
                </a:cubicBezTo>
                <a:cubicBezTo>
                  <a:pt x="27" y="245"/>
                  <a:pt x="22" y="252"/>
                  <a:pt x="17" y="259"/>
                </a:cubicBezTo>
                <a:cubicBezTo>
                  <a:pt x="18" y="255"/>
                  <a:pt x="18" y="252"/>
                  <a:pt x="19" y="248"/>
                </a:cubicBezTo>
                <a:close/>
                <a:moveTo>
                  <a:pt x="17" y="267"/>
                </a:moveTo>
                <a:cubicBezTo>
                  <a:pt x="20" y="263"/>
                  <a:pt x="24" y="260"/>
                  <a:pt x="27" y="256"/>
                </a:cubicBezTo>
                <a:cubicBezTo>
                  <a:pt x="17" y="267"/>
                  <a:pt x="46" y="233"/>
                  <a:pt x="39" y="248"/>
                </a:cubicBezTo>
                <a:cubicBezTo>
                  <a:pt x="34" y="261"/>
                  <a:pt x="24" y="272"/>
                  <a:pt x="17" y="283"/>
                </a:cubicBezTo>
                <a:cubicBezTo>
                  <a:pt x="16" y="285"/>
                  <a:pt x="19" y="287"/>
                  <a:pt x="20" y="285"/>
                </a:cubicBezTo>
                <a:cubicBezTo>
                  <a:pt x="22" y="283"/>
                  <a:pt x="23" y="280"/>
                  <a:pt x="25" y="278"/>
                </a:cubicBezTo>
                <a:cubicBezTo>
                  <a:pt x="27" y="278"/>
                  <a:pt x="28" y="276"/>
                  <a:pt x="29" y="273"/>
                </a:cubicBezTo>
                <a:cubicBezTo>
                  <a:pt x="32" y="269"/>
                  <a:pt x="35" y="264"/>
                  <a:pt x="38" y="260"/>
                </a:cubicBezTo>
                <a:cubicBezTo>
                  <a:pt x="43" y="255"/>
                  <a:pt x="51" y="250"/>
                  <a:pt x="45" y="262"/>
                </a:cubicBezTo>
                <a:cubicBezTo>
                  <a:pt x="37" y="275"/>
                  <a:pt x="25" y="286"/>
                  <a:pt x="16" y="297"/>
                </a:cubicBezTo>
                <a:cubicBezTo>
                  <a:pt x="16" y="287"/>
                  <a:pt x="16" y="277"/>
                  <a:pt x="17" y="267"/>
                </a:cubicBezTo>
                <a:close/>
                <a:moveTo>
                  <a:pt x="18" y="328"/>
                </a:moveTo>
                <a:cubicBezTo>
                  <a:pt x="17" y="320"/>
                  <a:pt x="16" y="311"/>
                  <a:pt x="16" y="303"/>
                </a:cubicBezTo>
                <a:cubicBezTo>
                  <a:pt x="27" y="290"/>
                  <a:pt x="38" y="277"/>
                  <a:pt x="52" y="267"/>
                </a:cubicBezTo>
                <a:cubicBezTo>
                  <a:pt x="58" y="263"/>
                  <a:pt x="51" y="276"/>
                  <a:pt x="48" y="283"/>
                </a:cubicBezTo>
                <a:cubicBezTo>
                  <a:pt x="36" y="293"/>
                  <a:pt x="26" y="305"/>
                  <a:pt x="18" y="320"/>
                </a:cubicBezTo>
                <a:cubicBezTo>
                  <a:pt x="17" y="321"/>
                  <a:pt x="20" y="324"/>
                  <a:pt x="21" y="322"/>
                </a:cubicBezTo>
                <a:cubicBezTo>
                  <a:pt x="28" y="314"/>
                  <a:pt x="35" y="307"/>
                  <a:pt x="41" y="299"/>
                </a:cubicBezTo>
                <a:cubicBezTo>
                  <a:pt x="38" y="304"/>
                  <a:pt x="34" y="308"/>
                  <a:pt x="30" y="313"/>
                </a:cubicBezTo>
                <a:cubicBezTo>
                  <a:pt x="26" y="318"/>
                  <a:pt x="22" y="322"/>
                  <a:pt x="18" y="328"/>
                </a:cubicBezTo>
                <a:cubicBezTo>
                  <a:pt x="18" y="328"/>
                  <a:pt x="18" y="328"/>
                  <a:pt x="18" y="328"/>
                </a:cubicBezTo>
                <a:close/>
                <a:moveTo>
                  <a:pt x="22" y="353"/>
                </a:moveTo>
                <a:cubicBezTo>
                  <a:pt x="21" y="345"/>
                  <a:pt x="19" y="337"/>
                  <a:pt x="18" y="330"/>
                </a:cubicBezTo>
                <a:cubicBezTo>
                  <a:pt x="19" y="331"/>
                  <a:pt x="20" y="331"/>
                  <a:pt x="21" y="330"/>
                </a:cubicBezTo>
                <a:cubicBezTo>
                  <a:pt x="24" y="327"/>
                  <a:pt x="26" y="324"/>
                  <a:pt x="29" y="321"/>
                </a:cubicBezTo>
                <a:cubicBezTo>
                  <a:pt x="26" y="328"/>
                  <a:pt x="21" y="339"/>
                  <a:pt x="20" y="340"/>
                </a:cubicBezTo>
                <a:cubicBezTo>
                  <a:pt x="19" y="342"/>
                  <a:pt x="22" y="344"/>
                  <a:pt x="23" y="342"/>
                </a:cubicBezTo>
                <a:cubicBezTo>
                  <a:pt x="30" y="335"/>
                  <a:pt x="27" y="337"/>
                  <a:pt x="24" y="346"/>
                </a:cubicBezTo>
                <a:cubicBezTo>
                  <a:pt x="23" y="349"/>
                  <a:pt x="22" y="351"/>
                  <a:pt x="22" y="353"/>
                </a:cubicBezTo>
                <a:close/>
                <a:moveTo>
                  <a:pt x="47" y="419"/>
                </a:moveTo>
                <a:cubicBezTo>
                  <a:pt x="46" y="417"/>
                  <a:pt x="45" y="415"/>
                  <a:pt x="44" y="413"/>
                </a:cubicBezTo>
                <a:cubicBezTo>
                  <a:pt x="48" y="410"/>
                  <a:pt x="49" y="412"/>
                  <a:pt x="47" y="419"/>
                </a:cubicBezTo>
                <a:close/>
                <a:moveTo>
                  <a:pt x="51" y="425"/>
                </a:moveTo>
                <a:cubicBezTo>
                  <a:pt x="54" y="426"/>
                  <a:pt x="55" y="429"/>
                  <a:pt x="55" y="433"/>
                </a:cubicBezTo>
                <a:cubicBezTo>
                  <a:pt x="53" y="430"/>
                  <a:pt x="52" y="428"/>
                  <a:pt x="51" y="425"/>
                </a:cubicBezTo>
                <a:close/>
                <a:moveTo>
                  <a:pt x="59" y="439"/>
                </a:moveTo>
                <a:cubicBezTo>
                  <a:pt x="73" y="420"/>
                  <a:pt x="65" y="439"/>
                  <a:pt x="64" y="445"/>
                </a:cubicBezTo>
                <a:cubicBezTo>
                  <a:pt x="62" y="443"/>
                  <a:pt x="61" y="441"/>
                  <a:pt x="59" y="439"/>
                </a:cubicBezTo>
                <a:close/>
                <a:moveTo>
                  <a:pt x="66" y="448"/>
                </a:moveTo>
                <a:cubicBezTo>
                  <a:pt x="66" y="448"/>
                  <a:pt x="66" y="448"/>
                  <a:pt x="67" y="447"/>
                </a:cubicBezTo>
                <a:cubicBezTo>
                  <a:pt x="73" y="441"/>
                  <a:pt x="84" y="424"/>
                  <a:pt x="71" y="454"/>
                </a:cubicBezTo>
                <a:cubicBezTo>
                  <a:pt x="69" y="452"/>
                  <a:pt x="67" y="450"/>
                  <a:pt x="66" y="448"/>
                </a:cubicBezTo>
                <a:close/>
                <a:moveTo>
                  <a:pt x="90" y="474"/>
                </a:moveTo>
                <a:cubicBezTo>
                  <a:pt x="84" y="469"/>
                  <a:pt x="78" y="463"/>
                  <a:pt x="73" y="457"/>
                </a:cubicBezTo>
                <a:cubicBezTo>
                  <a:pt x="73" y="457"/>
                  <a:pt x="73" y="457"/>
                  <a:pt x="74" y="457"/>
                </a:cubicBezTo>
                <a:cubicBezTo>
                  <a:pt x="85" y="442"/>
                  <a:pt x="85" y="453"/>
                  <a:pt x="83" y="466"/>
                </a:cubicBezTo>
                <a:cubicBezTo>
                  <a:pt x="82" y="468"/>
                  <a:pt x="85" y="470"/>
                  <a:pt x="86" y="468"/>
                </a:cubicBezTo>
                <a:cubicBezTo>
                  <a:pt x="103" y="443"/>
                  <a:pt x="92" y="467"/>
                  <a:pt x="90" y="474"/>
                </a:cubicBezTo>
                <a:cubicBezTo>
                  <a:pt x="90" y="474"/>
                  <a:pt x="90" y="474"/>
                  <a:pt x="90" y="474"/>
                </a:cubicBezTo>
                <a:close/>
                <a:moveTo>
                  <a:pt x="92" y="476"/>
                </a:moveTo>
                <a:cubicBezTo>
                  <a:pt x="93" y="476"/>
                  <a:pt x="93" y="476"/>
                  <a:pt x="93" y="476"/>
                </a:cubicBezTo>
                <a:cubicBezTo>
                  <a:pt x="95" y="472"/>
                  <a:pt x="97" y="469"/>
                  <a:pt x="100" y="465"/>
                </a:cubicBezTo>
                <a:cubicBezTo>
                  <a:pt x="109" y="469"/>
                  <a:pt x="111" y="475"/>
                  <a:pt x="106" y="482"/>
                </a:cubicBezTo>
                <a:cubicBezTo>
                  <a:pt x="105" y="484"/>
                  <a:pt x="108" y="486"/>
                  <a:pt x="109" y="484"/>
                </a:cubicBezTo>
                <a:cubicBezTo>
                  <a:pt x="113" y="477"/>
                  <a:pt x="117" y="472"/>
                  <a:pt x="121" y="466"/>
                </a:cubicBezTo>
                <a:cubicBezTo>
                  <a:pt x="121" y="472"/>
                  <a:pt x="120" y="478"/>
                  <a:pt x="118" y="483"/>
                </a:cubicBezTo>
                <a:cubicBezTo>
                  <a:pt x="118" y="484"/>
                  <a:pt x="117" y="484"/>
                  <a:pt x="117" y="485"/>
                </a:cubicBezTo>
                <a:cubicBezTo>
                  <a:pt x="116" y="487"/>
                  <a:pt x="115" y="489"/>
                  <a:pt x="114" y="492"/>
                </a:cubicBezTo>
                <a:cubicBezTo>
                  <a:pt x="113" y="493"/>
                  <a:pt x="114" y="493"/>
                  <a:pt x="114" y="494"/>
                </a:cubicBezTo>
                <a:cubicBezTo>
                  <a:pt x="106" y="489"/>
                  <a:pt x="99" y="483"/>
                  <a:pt x="92" y="476"/>
                </a:cubicBezTo>
                <a:close/>
                <a:moveTo>
                  <a:pt x="115" y="495"/>
                </a:moveTo>
                <a:cubicBezTo>
                  <a:pt x="116" y="495"/>
                  <a:pt x="117" y="495"/>
                  <a:pt x="117" y="494"/>
                </a:cubicBezTo>
                <a:cubicBezTo>
                  <a:pt x="117" y="494"/>
                  <a:pt x="133" y="472"/>
                  <a:pt x="134" y="480"/>
                </a:cubicBezTo>
                <a:cubicBezTo>
                  <a:pt x="134" y="487"/>
                  <a:pt x="130" y="496"/>
                  <a:pt x="128" y="503"/>
                </a:cubicBezTo>
                <a:cubicBezTo>
                  <a:pt x="123" y="500"/>
                  <a:pt x="119" y="498"/>
                  <a:pt x="115" y="495"/>
                </a:cubicBezTo>
                <a:close/>
                <a:moveTo>
                  <a:pt x="137" y="508"/>
                </a:moveTo>
                <a:cubicBezTo>
                  <a:pt x="135" y="507"/>
                  <a:pt x="133" y="506"/>
                  <a:pt x="131" y="505"/>
                </a:cubicBezTo>
                <a:cubicBezTo>
                  <a:pt x="134" y="498"/>
                  <a:pt x="137" y="492"/>
                  <a:pt x="141" y="486"/>
                </a:cubicBezTo>
                <a:cubicBezTo>
                  <a:pt x="145" y="480"/>
                  <a:pt x="138" y="506"/>
                  <a:pt x="137" y="508"/>
                </a:cubicBezTo>
                <a:cubicBezTo>
                  <a:pt x="137" y="508"/>
                  <a:pt x="137" y="508"/>
                  <a:pt x="137" y="508"/>
                </a:cubicBezTo>
                <a:close/>
                <a:moveTo>
                  <a:pt x="149" y="514"/>
                </a:moveTo>
                <a:cubicBezTo>
                  <a:pt x="146" y="513"/>
                  <a:pt x="144" y="512"/>
                  <a:pt x="141" y="510"/>
                </a:cubicBezTo>
                <a:cubicBezTo>
                  <a:pt x="141" y="510"/>
                  <a:pt x="141" y="510"/>
                  <a:pt x="141" y="510"/>
                </a:cubicBezTo>
                <a:cubicBezTo>
                  <a:pt x="144" y="505"/>
                  <a:pt x="146" y="499"/>
                  <a:pt x="149" y="494"/>
                </a:cubicBezTo>
                <a:cubicBezTo>
                  <a:pt x="152" y="500"/>
                  <a:pt x="152" y="507"/>
                  <a:pt x="149" y="514"/>
                </a:cubicBezTo>
                <a:cubicBezTo>
                  <a:pt x="149" y="514"/>
                  <a:pt x="149" y="514"/>
                  <a:pt x="149" y="514"/>
                </a:cubicBezTo>
                <a:close/>
                <a:moveTo>
                  <a:pt x="541" y="248"/>
                </a:moveTo>
                <a:cubicBezTo>
                  <a:pt x="541" y="248"/>
                  <a:pt x="541" y="248"/>
                  <a:pt x="541" y="248"/>
                </a:cubicBezTo>
                <a:cubicBezTo>
                  <a:pt x="518" y="261"/>
                  <a:pt x="500" y="281"/>
                  <a:pt x="477" y="294"/>
                </a:cubicBezTo>
                <a:cubicBezTo>
                  <a:pt x="476" y="292"/>
                  <a:pt x="476" y="290"/>
                  <a:pt x="476" y="288"/>
                </a:cubicBezTo>
                <a:cubicBezTo>
                  <a:pt x="480" y="284"/>
                  <a:pt x="484" y="280"/>
                  <a:pt x="488" y="276"/>
                </a:cubicBezTo>
                <a:cubicBezTo>
                  <a:pt x="494" y="270"/>
                  <a:pt x="500" y="265"/>
                  <a:pt x="507" y="259"/>
                </a:cubicBezTo>
                <a:cubicBezTo>
                  <a:pt x="518" y="249"/>
                  <a:pt x="529" y="240"/>
                  <a:pt x="539" y="230"/>
                </a:cubicBezTo>
                <a:cubicBezTo>
                  <a:pt x="540" y="236"/>
                  <a:pt x="541" y="242"/>
                  <a:pt x="541" y="248"/>
                </a:cubicBezTo>
                <a:close/>
                <a:moveTo>
                  <a:pt x="538" y="225"/>
                </a:moveTo>
                <a:cubicBezTo>
                  <a:pt x="527" y="231"/>
                  <a:pt x="517" y="238"/>
                  <a:pt x="506" y="247"/>
                </a:cubicBezTo>
                <a:cubicBezTo>
                  <a:pt x="517" y="236"/>
                  <a:pt x="526" y="224"/>
                  <a:pt x="533" y="211"/>
                </a:cubicBezTo>
                <a:cubicBezTo>
                  <a:pt x="534" y="209"/>
                  <a:pt x="532" y="208"/>
                  <a:pt x="531" y="209"/>
                </a:cubicBezTo>
                <a:cubicBezTo>
                  <a:pt x="507" y="227"/>
                  <a:pt x="488" y="250"/>
                  <a:pt x="464" y="270"/>
                </a:cubicBezTo>
                <a:cubicBezTo>
                  <a:pt x="464" y="270"/>
                  <a:pt x="463" y="271"/>
                  <a:pt x="462" y="272"/>
                </a:cubicBezTo>
                <a:cubicBezTo>
                  <a:pt x="486" y="250"/>
                  <a:pt x="510" y="227"/>
                  <a:pt x="530" y="200"/>
                </a:cubicBezTo>
                <a:cubicBezTo>
                  <a:pt x="531" y="199"/>
                  <a:pt x="529" y="197"/>
                  <a:pt x="527" y="198"/>
                </a:cubicBezTo>
                <a:cubicBezTo>
                  <a:pt x="504" y="217"/>
                  <a:pt x="481" y="237"/>
                  <a:pt x="459" y="257"/>
                </a:cubicBezTo>
                <a:cubicBezTo>
                  <a:pt x="437" y="277"/>
                  <a:pt x="408" y="296"/>
                  <a:pt x="390" y="316"/>
                </a:cubicBezTo>
                <a:cubicBezTo>
                  <a:pt x="432" y="269"/>
                  <a:pt x="485" y="232"/>
                  <a:pt x="529" y="187"/>
                </a:cubicBezTo>
                <a:cubicBezTo>
                  <a:pt x="533" y="199"/>
                  <a:pt x="536" y="212"/>
                  <a:pt x="538" y="225"/>
                </a:cubicBezTo>
                <a:close/>
                <a:moveTo>
                  <a:pt x="445" y="302"/>
                </a:moveTo>
                <a:cubicBezTo>
                  <a:pt x="437" y="309"/>
                  <a:pt x="429" y="316"/>
                  <a:pt x="421" y="323"/>
                </a:cubicBezTo>
                <a:cubicBezTo>
                  <a:pt x="432" y="310"/>
                  <a:pt x="446" y="300"/>
                  <a:pt x="455" y="285"/>
                </a:cubicBezTo>
                <a:cubicBezTo>
                  <a:pt x="456" y="283"/>
                  <a:pt x="454" y="282"/>
                  <a:pt x="453" y="282"/>
                </a:cubicBezTo>
                <a:cubicBezTo>
                  <a:pt x="473" y="265"/>
                  <a:pt x="494" y="247"/>
                  <a:pt x="513" y="228"/>
                </a:cubicBezTo>
                <a:cubicBezTo>
                  <a:pt x="516" y="226"/>
                  <a:pt x="533" y="206"/>
                  <a:pt x="523" y="222"/>
                </a:cubicBezTo>
                <a:cubicBezTo>
                  <a:pt x="517" y="232"/>
                  <a:pt x="507" y="242"/>
                  <a:pt x="498" y="250"/>
                </a:cubicBezTo>
                <a:cubicBezTo>
                  <a:pt x="481" y="267"/>
                  <a:pt x="462" y="282"/>
                  <a:pt x="445" y="300"/>
                </a:cubicBezTo>
                <a:cubicBezTo>
                  <a:pt x="445" y="301"/>
                  <a:pt x="445" y="302"/>
                  <a:pt x="445" y="302"/>
                </a:cubicBezTo>
                <a:close/>
                <a:moveTo>
                  <a:pt x="395" y="302"/>
                </a:moveTo>
                <a:cubicBezTo>
                  <a:pt x="436" y="268"/>
                  <a:pt x="473" y="230"/>
                  <a:pt x="515" y="197"/>
                </a:cubicBezTo>
                <a:cubicBezTo>
                  <a:pt x="496" y="213"/>
                  <a:pt x="474" y="234"/>
                  <a:pt x="455" y="251"/>
                </a:cubicBezTo>
                <a:cubicBezTo>
                  <a:pt x="435" y="268"/>
                  <a:pt x="415" y="286"/>
                  <a:pt x="397" y="304"/>
                </a:cubicBezTo>
                <a:cubicBezTo>
                  <a:pt x="397" y="304"/>
                  <a:pt x="397" y="304"/>
                  <a:pt x="397" y="304"/>
                </a:cubicBezTo>
                <a:cubicBezTo>
                  <a:pt x="397" y="303"/>
                  <a:pt x="396" y="302"/>
                  <a:pt x="395" y="302"/>
                </a:cubicBezTo>
                <a:close/>
                <a:moveTo>
                  <a:pt x="340" y="352"/>
                </a:moveTo>
                <a:cubicBezTo>
                  <a:pt x="337" y="356"/>
                  <a:pt x="334" y="359"/>
                  <a:pt x="331" y="363"/>
                </a:cubicBezTo>
                <a:cubicBezTo>
                  <a:pt x="327" y="368"/>
                  <a:pt x="322" y="374"/>
                  <a:pt x="318" y="379"/>
                </a:cubicBezTo>
                <a:cubicBezTo>
                  <a:pt x="325" y="370"/>
                  <a:pt x="333" y="361"/>
                  <a:pt x="340" y="352"/>
                </a:cubicBezTo>
                <a:close/>
                <a:moveTo>
                  <a:pt x="302" y="414"/>
                </a:moveTo>
                <a:cubicBezTo>
                  <a:pt x="299" y="418"/>
                  <a:pt x="280" y="435"/>
                  <a:pt x="281" y="433"/>
                </a:cubicBezTo>
                <a:cubicBezTo>
                  <a:pt x="285" y="424"/>
                  <a:pt x="291" y="416"/>
                  <a:pt x="296" y="408"/>
                </a:cubicBezTo>
                <a:cubicBezTo>
                  <a:pt x="320" y="382"/>
                  <a:pt x="342" y="356"/>
                  <a:pt x="361" y="328"/>
                </a:cubicBezTo>
                <a:cubicBezTo>
                  <a:pt x="362" y="328"/>
                  <a:pt x="362" y="328"/>
                  <a:pt x="363" y="328"/>
                </a:cubicBezTo>
                <a:cubicBezTo>
                  <a:pt x="379" y="300"/>
                  <a:pt x="406" y="281"/>
                  <a:pt x="431" y="261"/>
                </a:cubicBezTo>
                <a:cubicBezTo>
                  <a:pt x="459" y="237"/>
                  <a:pt x="485" y="211"/>
                  <a:pt x="511" y="185"/>
                </a:cubicBezTo>
                <a:cubicBezTo>
                  <a:pt x="517" y="182"/>
                  <a:pt x="519" y="180"/>
                  <a:pt x="517" y="179"/>
                </a:cubicBezTo>
                <a:cubicBezTo>
                  <a:pt x="520" y="177"/>
                  <a:pt x="522" y="174"/>
                  <a:pt x="524" y="172"/>
                </a:cubicBezTo>
                <a:cubicBezTo>
                  <a:pt x="525" y="176"/>
                  <a:pt x="527" y="179"/>
                  <a:pt x="528" y="183"/>
                </a:cubicBezTo>
                <a:cubicBezTo>
                  <a:pt x="471" y="225"/>
                  <a:pt x="424" y="278"/>
                  <a:pt x="368" y="321"/>
                </a:cubicBezTo>
                <a:cubicBezTo>
                  <a:pt x="368" y="322"/>
                  <a:pt x="368" y="323"/>
                  <a:pt x="369" y="322"/>
                </a:cubicBezTo>
                <a:cubicBezTo>
                  <a:pt x="376" y="317"/>
                  <a:pt x="383" y="312"/>
                  <a:pt x="390" y="306"/>
                </a:cubicBezTo>
                <a:cubicBezTo>
                  <a:pt x="358" y="339"/>
                  <a:pt x="332" y="378"/>
                  <a:pt x="302" y="414"/>
                </a:cubicBezTo>
                <a:close/>
                <a:moveTo>
                  <a:pt x="505" y="418"/>
                </a:moveTo>
                <a:cubicBezTo>
                  <a:pt x="476" y="471"/>
                  <a:pt x="428" y="505"/>
                  <a:pt x="374" y="524"/>
                </a:cubicBezTo>
                <a:cubicBezTo>
                  <a:pt x="385" y="515"/>
                  <a:pt x="396" y="505"/>
                  <a:pt x="406" y="495"/>
                </a:cubicBezTo>
                <a:cubicBezTo>
                  <a:pt x="408" y="494"/>
                  <a:pt x="406" y="492"/>
                  <a:pt x="404" y="493"/>
                </a:cubicBezTo>
                <a:cubicBezTo>
                  <a:pt x="398" y="498"/>
                  <a:pt x="393" y="503"/>
                  <a:pt x="387" y="509"/>
                </a:cubicBezTo>
                <a:cubicBezTo>
                  <a:pt x="387" y="509"/>
                  <a:pt x="387" y="509"/>
                  <a:pt x="387" y="509"/>
                </a:cubicBezTo>
                <a:cubicBezTo>
                  <a:pt x="381" y="514"/>
                  <a:pt x="375" y="518"/>
                  <a:pt x="370" y="523"/>
                </a:cubicBezTo>
                <a:cubicBezTo>
                  <a:pt x="370" y="523"/>
                  <a:pt x="370" y="522"/>
                  <a:pt x="372" y="521"/>
                </a:cubicBezTo>
                <a:cubicBezTo>
                  <a:pt x="372" y="521"/>
                  <a:pt x="372" y="520"/>
                  <a:pt x="372" y="520"/>
                </a:cubicBezTo>
                <a:cubicBezTo>
                  <a:pt x="377" y="515"/>
                  <a:pt x="381" y="510"/>
                  <a:pt x="386" y="505"/>
                </a:cubicBezTo>
                <a:cubicBezTo>
                  <a:pt x="394" y="498"/>
                  <a:pt x="402" y="491"/>
                  <a:pt x="409" y="483"/>
                </a:cubicBezTo>
                <a:cubicBezTo>
                  <a:pt x="410" y="481"/>
                  <a:pt x="408" y="479"/>
                  <a:pt x="406" y="480"/>
                </a:cubicBezTo>
                <a:cubicBezTo>
                  <a:pt x="400" y="487"/>
                  <a:pt x="393" y="493"/>
                  <a:pt x="387" y="500"/>
                </a:cubicBezTo>
                <a:cubicBezTo>
                  <a:pt x="375" y="509"/>
                  <a:pt x="352" y="526"/>
                  <a:pt x="366" y="508"/>
                </a:cubicBezTo>
                <a:cubicBezTo>
                  <a:pt x="371" y="503"/>
                  <a:pt x="377" y="498"/>
                  <a:pt x="382" y="493"/>
                </a:cubicBezTo>
                <a:cubicBezTo>
                  <a:pt x="388" y="487"/>
                  <a:pt x="394" y="480"/>
                  <a:pt x="400" y="474"/>
                </a:cubicBezTo>
                <a:cubicBezTo>
                  <a:pt x="401" y="473"/>
                  <a:pt x="402" y="472"/>
                  <a:pt x="403" y="470"/>
                </a:cubicBezTo>
                <a:cubicBezTo>
                  <a:pt x="404" y="470"/>
                  <a:pt x="405" y="469"/>
                  <a:pt x="406" y="468"/>
                </a:cubicBezTo>
                <a:cubicBezTo>
                  <a:pt x="409" y="466"/>
                  <a:pt x="411" y="465"/>
                  <a:pt x="411" y="463"/>
                </a:cubicBezTo>
                <a:cubicBezTo>
                  <a:pt x="413" y="461"/>
                  <a:pt x="415" y="459"/>
                  <a:pt x="417" y="456"/>
                </a:cubicBezTo>
                <a:cubicBezTo>
                  <a:pt x="418" y="455"/>
                  <a:pt x="416" y="452"/>
                  <a:pt x="414" y="454"/>
                </a:cubicBezTo>
                <a:cubicBezTo>
                  <a:pt x="407" y="461"/>
                  <a:pt x="399" y="469"/>
                  <a:pt x="392" y="477"/>
                </a:cubicBezTo>
                <a:cubicBezTo>
                  <a:pt x="386" y="483"/>
                  <a:pt x="379" y="489"/>
                  <a:pt x="373" y="495"/>
                </a:cubicBezTo>
                <a:cubicBezTo>
                  <a:pt x="368" y="500"/>
                  <a:pt x="363" y="504"/>
                  <a:pt x="361" y="505"/>
                </a:cubicBezTo>
                <a:cubicBezTo>
                  <a:pt x="365" y="501"/>
                  <a:pt x="369" y="496"/>
                  <a:pt x="373" y="492"/>
                </a:cubicBezTo>
                <a:cubicBezTo>
                  <a:pt x="389" y="478"/>
                  <a:pt x="403" y="463"/>
                  <a:pt x="417" y="448"/>
                </a:cubicBezTo>
                <a:cubicBezTo>
                  <a:pt x="417" y="448"/>
                  <a:pt x="417" y="448"/>
                  <a:pt x="417" y="448"/>
                </a:cubicBezTo>
                <a:cubicBezTo>
                  <a:pt x="419" y="446"/>
                  <a:pt x="421" y="444"/>
                  <a:pt x="423" y="442"/>
                </a:cubicBezTo>
                <a:cubicBezTo>
                  <a:pt x="424" y="440"/>
                  <a:pt x="422" y="437"/>
                  <a:pt x="420" y="439"/>
                </a:cubicBezTo>
                <a:cubicBezTo>
                  <a:pt x="418" y="441"/>
                  <a:pt x="416" y="444"/>
                  <a:pt x="414" y="446"/>
                </a:cubicBezTo>
                <a:cubicBezTo>
                  <a:pt x="410" y="450"/>
                  <a:pt x="406" y="454"/>
                  <a:pt x="402" y="458"/>
                </a:cubicBezTo>
                <a:cubicBezTo>
                  <a:pt x="396" y="465"/>
                  <a:pt x="389" y="471"/>
                  <a:pt x="383" y="477"/>
                </a:cubicBezTo>
                <a:cubicBezTo>
                  <a:pt x="379" y="480"/>
                  <a:pt x="376" y="484"/>
                  <a:pt x="372" y="487"/>
                </a:cubicBezTo>
                <a:cubicBezTo>
                  <a:pt x="367" y="492"/>
                  <a:pt x="361" y="497"/>
                  <a:pt x="354" y="502"/>
                </a:cubicBezTo>
                <a:cubicBezTo>
                  <a:pt x="360" y="498"/>
                  <a:pt x="365" y="489"/>
                  <a:pt x="371" y="481"/>
                </a:cubicBezTo>
                <a:cubicBezTo>
                  <a:pt x="396" y="463"/>
                  <a:pt x="417" y="440"/>
                  <a:pt x="436" y="417"/>
                </a:cubicBezTo>
                <a:cubicBezTo>
                  <a:pt x="438" y="415"/>
                  <a:pt x="435" y="412"/>
                  <a:pt x="434" y="414"/>
                </a:cubicBezTo>
                <a:cubicBezTo>
                  <a:pt x="410" y="436"/>
                  <a:pt x="385" y="457"/>
                  <a:pt x="365" y="481"/>
                </a:cubicBezTo>
                <a:cubicBezTo>
                  <a:pt x="361" y="484"/>
                  <a:pt x="348" y="494"/>
                  <a:pt x="353" y="485"/>
                </a:cubicBezTo>
                <a:cubicBezTo>
                  <a:pt x="354" y="483"/>
                  <a:pt x="355" y="481"/>
                  <a:pt x="356" y="479"/>
                </a:cubicBezTo>
                <a:cubicBezTo>
                  <a:pt x="357" y="477"/>
                  <a:pt x="359" y="476"/>
                  <a:pt x="360" y="475"/>
                </a:cubicBezTo>
                <a:cubicBezTo>
                  <a:pt x="381" y="463"/>
                  <a:pt x="398" y="444"/>
                  <a:pt x="415" y="425"/>
                </a:cubicBezTo>
                <a:cubicBezTo>
                  <a:pt x="428" y="415"/>
                  <a:pt x="441" y="404"/>
                  <a:pt x="450" y="389"/>
                </a:cubicBezTo>
                <a:cubicBezTo>
                  <a:pt x="452" y="387"/>
                  <a:pt x="449" y="385"/>
                  <a:pt x="447" y="387"/>
                </a:cubicBezTo>
                <a:cubicBezTo>
                  <a:pt x="434" y="398"/>
                  <a:pt x="422" y="411"/>
                  <a:pt x="411" y="424"/>
                </a:cubicBezTo>
                <a:cubicBezTo>
                  <a:pt x="409" y="425"/>
                  <a:pt x="408" y="426"/>
                  <a:pt x="406" y="427"/>
                </a:cubicBezTo>
                <a:cubicBezTo>
                  <a:pt x="416" y="416"/>
                  <a:pt x="425" y="404"/>
                  <a:pt x="435" y="392"/>
                </a:cubicBezTo>
                <a:cubicBezTo>
                  <a:pt x="437" y="391"/>
                  <a:pt x="438" y="389"/>
                  <a:pt x="438" y="388"/>
                </a:cubicBezTo>
                <a:cubicBezTo>
                  <a:pt x="441" y="385"/>
                  <a:pt x="443" y="382"/>
                  <a:pt x="445" y="379"/>
                </a:cubicBezTo>
                <a:cubicBezTo>
                  <a:pt x="447" y="377"/>
                  <a:pt x="444" y="374"/>
                  <a:pt x="443" y="376"/>
                </a:cubicBezTo>
                <a:cubicBezTo>
                  <a:pt x="422" y="399"/>
                  <a:pt x="401" y="422"/>
                  <a:pt x="380" y="446"/>
                </a:cubicBezTo>
                <a:cubicBezTo>
                  <a:pt x="379" y="447"/>
                  <a:pt x="378" y="448"/>
                  <a:pt x="377" y="449"/>
                </a:cubicBezTo>
                <a:cubicBezTo>
                  <a:pt x="368" y="457"/>
                  <a:pt x="360" y="465"/>
                  <a:pt x="354" y="475"/>
                </a:cubicBezTo>
                <a:cubicBezTo>
                  <a:pt x="341" y="483"/>
                  <a:pt x="340" y="479"/>
                  <a:pt x="344" y="472"/>
                </a:cubicBezTo>
                <a:cubicBezTo>
                  <a:pt x="358" y="461"/>
                  <a:pt x="370" y="449"/>
                  <a:pt x="383" y="436"/>
                </a:cubicBezTo>
                <a:cubicBezTo>
                  <a:pt x="391" y="428"/>
                  <a:pt x="399" y="419"/>
                  <a:pt x="407" y="410"/>
                </a:cubicBezTo>
                <a:cubicBezTo>
                  <a:pt x="408" y="409"/>
                  <a:pt x="412" y="404"/>
                  <a:pt x="416" y="399"/>
                </a:cubicBezTo>
                <a:cubicBezTo>
                  <a:pt x="421" y="394"/>
                  <a:pt x="426" y="390"/>
                  <a:pt x="431" y="385"/>
                </a:cubicBezTo>
                <a:cubicBezTo>
                  <a:pt x="432" y="383"/>
                  <a:pt x="430" y="380"/>
                  <a:pt x="428" y="382"/>
                </a:cubicBezTo>
                <a:cubicBezTo>
                  <a:pt x="426" y="384"/>
                  <a:pt x="423" y="387"/>
                  <a:pt x="421" y="389"/>
                </a:cubicBezTo>
                <a:cubicBezTo>
                  <a:pt x="420" y="390"/>
                  <a:pt x="419" y="391"/>
                  <a:pt x="418" y="392"/>
                </a:cubicBezTo>
                <a:cubicBezTo>
                  <a:pt x="394" y="416"/>
                  <a:pt x="364" y="435"/>
                  <a:pt x="346" y="464"/>
                </a:cubicBezTo>
                <a:cubicBezTo>
                  <a:pt x="341" y="467"/>
                  <a:pt x="337" y="471"/>
                  <a:pt x="336" y="474"/>
                </a:cubicBezTo>
                <a:cubicBezTo>
                  <a:pt x="345" y="456"/>
                  <a:pt x="358" y="440"/>
                  <a:pt x="371" y="425"/>
                </a:cubicBezTo>
                <a:cubicBezTo>
                  <a:pt x="372" y="424"/>
                  <a:pt x="373" y="423"/>
                  <a:pt x="374" y="422"/>
                </a:cubicBezTo>
                <a:cubicBezTo>
                  <a:pt x="390" y="406"/>
                  <a:pt x="404" y="389"/>
                  <a:pt x="418" y="372"/>
                </a:cubicBezTo>
                <a:cubicBezTo>
                  <a:pt x="420" y="370"/>
                  <a:pt x="417" y="368"/>
                  <a:pt x="415" y="369"/>
                </a:cubicBezTo>
                <a:cubicBezTo>
                  <a:pt x="401" y="386"/>
                  <a:pt x="385" y="403"/>
                  <a:pt x="371" y="420"/>
                </a:cubicBezTo>
                <a:cubicBezTo>
                  <a:pt x="370" y="421"/>
                  <a:pt x="369" y="422"/>
                  <a:pt x="368" y="423"/>
                </a:cubicBezTo>
                <a:cubicBezTo>
                  <a:pt x="359" y="432"/>
                  <a:pt x="340" y="443"/>
                  <a:pt x="334" y="454"/>
                </a:cubicBezTo>
                <a:cubicBezTo>
                  <a:pt x="336" y="450"/>
                  <a:pt x="338" y="446"/>
                  <a:pt x="341" y="443"/>
                </a:cubicBezTo>
                <a:cubicBezTo>
                  <a:pt x="367" y="418"/>
                  <a:pt x="393" y="392"/>
                  <a:pt x="410" y="360"/>
                </a:cubicBezTo>
                <a:cubicBezTo>
                  <a:pt x="411" y="358"/>
                  <a:pt x="409" y="357"/>
                  <a:pt x="407" y="358"/>
                </a:cubicBezTo>
                <a:cubicBezTo>
                  <a:pt x="392" y="372"/>
                  <a:pt x="381" y="390"/>
                  <a:pt x="367" y="406"/>
                </a:cubicBezTo>
                <a:cubicBezTo>
                  <a:pt x="358" y="417"/>
                  <a:pt x="349" y="427"/>
                  <a:pt x="341" y="438"/>
                </a:cubicBezTo>
                <a:cubicBezTo>
                  <a:pt x="338" y="440"/>
                  <a:pt x="335" y="443"/>
                  <a:pt x="332" y="446"/>
                </a:cubicBezTo>
                <a:cubicBezTo>
                  <a:pt x="314" y="463"/>
                  <a:pt x="339" y="425"/>
                  <a:pt x="342" y="420"/>
                </a:cubicBezTo>
                <a:cubicBezTo>
                  <a:pt x="360" y="395"/>
                  <a:pt x="383" y="375"/>
                  <a:pt x="402" y="352"/>
                </a:cubicBezTo>
                <a:cubicBezTo>
                  <a:pt x="404" y="350"/>
                  <a:pt x="401" y="347"/>
                  <a:pt x="399" y="349"/>
                </a:cubicBezTo>
                <a:cubicBezTo>
                  <a:pt x="373" y="374"/>
                  <a:pt x="353" y="404"/>
                  <a:pt x="324" y="426"/>
                </a:cubicBezTo>
                <a:cubicBezTo>
                  <a:pt x="325" y="425"/>
                  <a:pt x="331" y="410"/>
                  <a:pt x="332" y="407"/>
                </a:cubicBezTo>
                <a:cubicBezTo>
                  <a:pt x="332" y="407"/>
                  <a:pt x="332" y="407"/>
                  <a:pt x="333" y="407"/>
                </a:cubicBezTo>
                <a:cubicBezTo>
                  <a:pt x="338" y="401"/>
                  <a:pt x="343" y="395"/>
                  <a:pt x="348" y="390"/>
                </a:cubicBezTo>
                <a:cubicBezTo>
                  <a:pt x="356" y="380"/>
                  <a:pt x="364" y="371"/>
                  <a:pt x="373" y="361"/>
                </a:cubicBezTo>
                <a:cubicBezTo>
                  <a:pt x="373" y="360"/>
                  <a:pt x="375" y="358"/>
                  <a:pt x="376" y="356"/>
                </a:cubicBezTo>
                <a:cubicBezTo>
                  <a:pt x="381" y="350"/>
                  <a:pt x="386" y="345"/>
                  <a:pt x="391" y="339"/>
                </a:cubicBezTo>
                <a:cubicBezTo>
                  <a:pt x="392" y="337"/>
                  <a:pt x="390" y="334"/>
                  <a:pt x="388" y="336"/>
                </a:cubicBezTo>
                <a:cubicBezTo>
                  <a:pt x="384" y="341"/>
                  <a:pt x="381" y="345"/>
                  <a:pt x="377" y="350"/>
                </a:cubicBezTo>
                <a:cubicBezTo>
                  <a:pt x="361" y="368"/>
                  <a:pt x="343" y="384"/>
                  <a:pt x="330" y="404"/>
                </a:cubicBezTo>
                <a:cubicBezTo>
                  <a:pt x="324" y="410"/>
                  <a:pt x="319" y="416"/>
                  <a:pt x="313" y="422"/>
                </a:cubicBezTo>
                <a:cubicBezTo>
                  <a:pt x="301" y="436"/>
                  <a:pt x="296" y="443"/>
                  <a:pt x="309" y="423"/>
                </a:cubicBezTo>
                <a:cubicBezTo>
                  <a:pt x="332" y="387"/>
                  <a:pt x="363" y="357"/>
                  <a:pt x="386" y="321"/>
                </a:cubicBezTo>
                <a:cubicBezTo>
                  <a:pt x="432" y="288"/>
                  <a:pt x="472" y="248"/>
                  <a:pt x="516" y="212"/>
                </a:cubicBezTo>
                <a:cubicBezTo>
                  <a:pt x="524" y="205"/>
                  <a:pt x="525" y="204"/>
                  <a:pt x="517" y="212"/>
                </a:cubicBezTo>
                <a:cubicBezTo>
                  <a:pt x="512" y="219"/>
                  <a:pt x="506" y="225"/>
                  <a:pt x="500" y="231"/>
                </a:cubicBezTo>
                <a:cubicBezTo>
                  <a:pt x="490" y="242"/>
                  <a:pt x="479" y="252"/>
                  <a:pt x="468" y="262"/>
                </a:cubicBezTo>
                <a:cubicBezTo>
                  <a:pt x="449" y="280"/>
                  <a:pt x="428" y="297"/>
                  <a:pt x="409" y="315"/>
                </a:cubicBezTo>
                <a:cubicBezTo>
                  <a:pt x="404" y="317"/>
                  <a:pt x="402" y="319"/>
                  <a:pt x="403" y="321"/>
                </a:cubicBezTo>
                <a:cubicBezTo>
                  <a:pt x="400" y="323"/>
                  <a:pt x="398" y="325"/>
                  <a:pt x="396" y="327"/>
                </a:cubicBezTo>
                <a:cubicBezTo>
                  <a:pt x="395" y="329"/>
                  <a:pt x="397" y="331"/>
                  <a:pt x="399" y="330"/>
                </a:cubicBezTo>
                <a:cubicBezTo>
                  <a:pt x="404" y="325"/>
                  <a:pt x="409" y="320"/>
                  <a:pt x="414" y="316"/>
                </a:cubicBezTo>
                <a:cubicBezTo>
                  <a:pt x="414" y="316"/>
                  <a:pt x="415" y="316"/>
                  <a:pt x="416" y="315"/>
                </a:cubicBezTo>
                <a:cubicBezTo>
                  <a:pt x="418" y="314"/>
                  <a:pt x="420" y="312"/>
                  <a:pt x="421" y="310"/>
                </a:cubicBezTo>
                <a:cubicBezTo>
                  <a:pt x="421" y="310"/>
                  <a:pt x="421" y="310"/>
                  <a:pt x="421" y="310"/>
                </a:cubicBezTo>
                <a:cubicBezTo>
                  <a:pt x="429" y="304"/>
                  <a:pt x="437" y="297"/>
                  <a:pt x="445" y="292"/>
                </a:cubicBezTo>
                <a:cubicBezTo>
                  <a:pt x="433" y="306"/>
                  <a:pt x="418" y="317"/>
                  <a:pt x="408" y="333"/>
                </a:cubicBezTo>
                <a:cubicBezTo>
                  <a:pt x="407" y="335"/>
                  <a:pt x="409" y="337"/>
                  <a:pt x="411" y="336"/>
                </a:cubicBezTo>
                <a:cubicBezTo>
                  <a:pt x="416" y="332"/>
                  <a:pt x="421" y="328"/>
                  <a:pt x="426" y="324"/>
                </a:cubicBezTo>
                <a:cubicBezTo>
                  <a:pt x="423" y="327"/>
                  <a:pt x="421" y="331"/>
                  <a:pt x="418" y="334"/>
                </a:cubicBezTo>
                <a:cubicBezTo>
                  <a:pt x="417" y="336"/>
                  <a:pt x="419" y="338"/>
                  <a:pt x="421" y="337"/>
                </a:cubicBezTo>
                <a:cubicBezTo>
                  <a:pt x="428" y="333"/>
                  <a:pt x="434" y="329"/>
                  <a:pt x="441" y="324"/>
                </a:cubicBezTo>
                <a:cubicBezTo>
                  <a:pt x="435" y="330"/>
                  <a:pt x="429" y="336"/>
                  <a:pt x="424" y="342"/>
                </a:cubicBezTo>
                <a:cubicBezTo>
                  <a:pt x="423" y="344"/>
                  <a:pt x="425" y="346"/>
                  <a:pt x="426" y="345"/>
                </a:cubicBezTo>
                <a:cubicBezTo>
                  <a:pt x="429" y="345"/>
                  <a:pt x="431" y="343"/>
                  <a:pt x="434" y="342"/>
                </a:cubicBezTo>
                <a:cubicBezTo>
                  <a:pt x="428" y="349"/>
                  <a:pt x="423" y="356"/>
                  <a:pt x="421" y="365"/>
                </a:cubicBezTo>
                <a:cubicBezTo>
                  <a:pt x="420" y="366"/>
                  <a:pt x="422" y="368"/>
                  <a:pt x="423" y="367"/>
                </a:cubicBezTo>
                <a:cubicBezTo>
                  <a:pt x="427" y="365"/>
                  <a:pt x="431" y="363"/>
                  <a:pt x="435" y="360"/>
                </a:cubicBezTo>
                <a:cubicBezTo>
                  <a:pt x="435" y="361"/>
                  <a:pt x="436" y="362"/>
                  <a:pt x="437" y="361"/>
                </a:cubicBezTo>
                <a:cubicBezTo>
                  <a:pt x="443" y="357"/>
                  <a:pt x="449" y="354"/>
                  <a:pt x="455" y="350"/>
                </a:cubicBezTo>
                <a:cubicBezTo>
                  <a:pt x="450" y="354"/>
                  <a:pt x="447" y="359"/>
                  <a:pt x="447" y="364"/>
                </a:cubicBezTo>
                <a:cubicBezTo>
                  <a:pt x="447" y="365"/>
                  <a:pt x="448" y="365"/>
                  <a:pt x="448" y="364"/>
                </a:cubicBezTo>
                <a:cubicBezTo>
                  <a:pt x="449" y="357"/>
                  <a:pt x="459" y="350"/>
                  <a:pt x="463" y="346"/>
                </a:cubicBezTo>
                <a:cubicBezTo>
                  <a:pt x="469" y="340"/>
                  <a:pt x="476" y="335"/>
                  <a:pt x="482" y="329"/>
                </a:cubicBezTo>
                <a:cubicBezTo>
                  <a:pt x="483" y="327"/>
                  <a:pt x="481" y="325"/>
                  <a:pt x="479" y="326"/>
                </a:cubicBezTo>
                <a:cubicBezTo>
                  <a:pt x="472" y="332"/>
                  <a:pt x="465" y="338"/>
                  <a:pt x="458" y="344"/>
                </a:cubicBezTo>
                <a:cubicBezTo>
                  <a:pt x="462" y="339"/>
                  <a:pt x="467" y="335"/>
                  <a:pt x="471" y="330"/>
                </a:cubicBezTo>
                <a:cubicBezTo>
                  <a:pt x="472" y="328"/>
                  <a:pt x="470" y="325"/>
                  <a:pt x="468" y="327"/>
                </a:cubicBezTo>
                <a:cubicBezTo>
                  <a:pt x="455" y="339"/>
                  <a:pt x="442" y="352"/>
                  <a:pt x="426" y="361"/>
                </a:cubicBezTo>
                <a:cubicBezTo>
                  <a:pt x="431" y="349"/>
                  <a:pt x="441" y="340"/>
                  <a:pt x="451" y="333"/>
                </a:cubicBezTo>
                <a:cubicBezTo>
                  <a:pt x="457" y="328"/>
                  <a:pt x="463" y="323"/>
                  <a:pt x="469" y="319"/>
                </a:cubicBezTo>
                <a:cubicBezTo>
                  <a:pt x="471" y="317"/>
                  <a:pt x="469" y="314"/>
                  <a:pt x="467" y="315"/>
                </a:cubicBezTo>
                <a:cubicBezTo>
                  <a:pt x="461" y="320"/>
                  <a:pt x="455" y="324"/>
                  <a:pt x="449" y="329"/>
                </a:cubicBezTo>
                <a:cubicBezTo>
                  <a:pt x="443" y="333"/>
                  <a:pt x="438" y="336"/>
                  <a:pt x="432" y="339"/>
                </a:cubicBezTo>
                <a:cubicBezTo>
                  <a:pt x="444" y="325"/>
                  <a:pt x="459" y="316"/>
                  <a:pt x="472" y="304"/>
                </a:cubicBezTo>
                <a:cubicBezTo>
                  <a:pt x="474" y="302"/>
                  <a:pt x="471" y="299"/>
                  <a:pt x="469" y="301"/>
                </a:cubicBezTo>
                <a:cubicBezTo>
                  <a:pt x="455" y="309"/>
                  <a:pt x="442" y="319"/>
                  <a:pt x="428" y="328"/>
                </a:cubicBezTo>
                <a:cubicBezTo>
                  <a:pt x="438" y="316"/>
                  <a:pt x="450" y="307"/>
                  <a:pt x="459" y="296"/>
                </a:cubicBezTo>
                <a:cubicBezTo>
                  <a:pt x="460" y="295"/>
                  <a:pt x="460" y="294"/>
                  <a:pt x="459" y="293"/>
                </a:cubicBezTo>
                <a:cubicBezTo>
                  <a:pt x="482" y="273"/>
                  <a:pt x="504" y="251"/>
                  <a:pt x="529" y="234"/>
                </a:cubicBezTo>
                <a:cubicBezTo>
                  <a:pt x="506" y="251"/>
                  <a:pt x="481" y="277"/>
                  <a:pt x="463" y="299"/>
                </a:cubicBezTo>
                <a:cubicBezTo>
                  <a:pt x="462" y="300"/>
                  <a:pt x="464" y="302"/>
                  <a:pt x="465" y="302"/>
                </a:cubicBezTo>
                <a:cubicBezTo>
                  <a:pt x="491" y="294"/>
                  <a:pt x="510" y="274"/>
                  <a:pt x="531" y="258"/>
                </a:cubicBezTo>
                <a:cubicBezTo>
                  <a:pt x="547" y="247"/>
                  <a:pt x="515" y="274"/>
                  <a:pt x="511" y="277"/>
                </a:cubicBezTo>
                <a:cubicBezTo>
                  <a:pt x="499" y="288"/>
                  <a:pt x="485" y="297"/>
                  <a:pt x="474" y="309"/>
                </a:cubicBezTo>
                <a:cubicBezTo>
                  <a:pt x="472" y="310"/>
                  <a:pt x="474" y="313"/>
                  <a:pt x="476" y="312"/>
                </a:cubicBezTo>
                <a:cubicBezTo>
                  <a:pt x="486" y="306"/>
                  <a:pt x="495" y="299"/>
                  <a:pt x="505" y="293"/>
                </a:cubicBezTo>
                <a:cubicBezTo>
                  <a:pt x="512" y="288"/>
                  <a:pt x="523" y="283"/>
                  <a:pt x="528" y="277"/>
                </a:cubicBezTo>
                <a:cubicBezTo>
                  <a:pt x="515" y="293"/>
                  <a:pt x="496" y="303"/>
                  <a:pt x="484" y="321"/>
                </a:cubicBezTo>
                <a:cubicBezTo>
                  <a:pt x="483" y="322"/>
                  <a:pt x="484" y="324"/>
                  <a:pt x="486" y="323"/>
                </a:cubicBezTo>
                <a:cubicBezTo>
                  <a:pt x="498" y="319"/>
                  <a:pt x="508" y="312"/>
                  <a:pt x="518" y="304"/>
                </a:cubicBezTo>
                <a:cubicBezTo>
                  <a:pt x="523" y="300"/>
                  <a:pt x="544" y="279"/>
                  <a:pt x="528" y="297"/>
                </a:cubicBezTo>
                <a:cubicBezTo>
                  <a:pt x="521" y="305"/>
                  <a:pt x="512" y="313"/>
                  <a:pt x="503" y="320"/>
                </a:cubicBezTo>
                <a:cubicBezTo>
                  <a:pt x="501" y="322"/>
                  <a:pt x="504" y="325"/>
                  <a:pt x="506" y="323"/>
                </a:cubicBezTo>
                <a:cubicBezTo>
                  <a:pt x="512" y="318"/>
                  <a:pt x="518" y="313"/>
                  <a:pt x="524" y="309"/>
                </a:cubicBezTo>
                <a:cubicBezTo>
                  <a:pt x="532" y="303"/>
                  <a:pt x="533" y="303"/>
                  <a:pt x="527" y="309"/>
                </a:cubicBezTo>
                <a:cubicBezTo>
                  <a:pt x="522" y="314"/>
                  <a:pt x="517" y="319"/>
                  <a:pt x="513" y="325"/>
                </a:cubicBezTo>
                <a:cubicBezTo>
                  <a:pt x="512" y="327"/>
                  <a:pt x="514" y="329"/>
                  <a:pt x="516" y="328"/>
                </a:cubicBezTo>
                <a:cubicBezTo>
                  <a:pt x="517" y="328"/>
                  <a:pt x="518" y="327"/>
                  <a:pt x="519" y="326"/>
                </a:cubicBezTo>
                <a:cubicBezTo>
                  <a:pt x="516" y="331"/>
                  <a:pt x="512" y="336"/>
                  <a:pt x="510" y="341"/>
                </a:cubicBezTo>
                <a:cubicBezTo>
                  <a:pt x="509" y="343"/>
                  <a:pt x="510" y="345"/>
                  <a:pt x="512" y="344"/>
                </a:cubicBezTo>
                <a:cubicBezTo>
                  <a:pt x="523" y="342"/>
                  <a:pt x="515" y="349"/>
                  <a:pt x="512" y="356"/>
                </a:cubicBezTo>
                <a:cubicBezTo>
                  <a:pt x="511" y="358"/>
                  <a:pt x="513" y="360"/>
                  <a:pt x="515" y="359"/>
                </a:cubicBezTo>
                <a:cubicBezTo>
                  <a:pt x="518" y="357"/>
                  <a:pt x="522" y="355"/>
                  <a:pt x="525" y="353"/>
                </a:cubicBezTo>
                <a:cubicBezTo>
                  <a:pt x="527" y="352"/>
                  <a:pt x="526" y="349"/>
                  <a:pt x="523" y="349"/>
                </a:cubicBezTo>
                <a:cubicBezTo>
                  <a:pt x="520" y="351"/>
                  <a:pt x="520" y="351"/>
                  <a:pt x="520" y="351"/>
                </a:cubicBezTo>
                <a:cubicBezTo>
                  <a:pt x="522" y="346"/>
                  <a:pt x="524" y="340"/>
                  <a:pt x="525" y="340"/>
                </a:cubicBezTo>
                <a:cubicBezTo>
                  <a:pt x="525" y="338"/>
                  <a:pt x="524" y="336"/>
                  <a:pt x="522" y="337"/>
                </a:cubicBezTo>
                <a:cubicBezTo>
                  <a:pt x="506" y="343"/>
                  <a:pt x="529" y="322"/>
                  <a:pt x="533" y="317"/>
                </a:cubicBezTo>
                <a:cubicBezTo>
                  <a:pt x="535" y="316"/>
                  <a:pt x="533" y="313"/>
                  <a:pt x="531" y="315"/>
                </a:cubicBezTo>
                <a:cubicBezTo>
                  <a:pt x="508" y="333"/>
                  <a:pt x="533" y="307"/>
                  <a:pt x="538" y="300"/>
                </a:cubicBezTo>
                <a:cubicBezTo>
                  <a:pt x="539" y="298"/>
                  <a:pt x="537" y="296"/>
                  <a:pt x="536" y="297"/>
                </a:cubicBezTo>
                <a:cubicBezTo>
                  <a:pt x="533" y="298"/>
                  <a:pt x="531" y="300"/>
                  <a:pt x="529" y="301"/>
                </a:cubicBezTo>
                <a:cubicBezTo>
                  <a:pt x="533" y="296"/>
                  <a:pt x="538" y="292"/>
                  <a:pt x="542" y="286"/>
                </a:cubicBezTo>
                <a:cubicBezTo>
                  <a:pt x="542" y="286"/>
                  <a:pt x="542" y="286"/>
                  <a:pt x="542" y="286"/>
                </a:cubicBezTo>
                <a:cubicBezTo>
                  <a:pt x="540" y="332"/>
                  <a:pt x="527" y="378"/>
                  <a:pt x="505" y="418"/>
                </a:cubicBezTo>
                <a:close/>
                <a:moveTo>
                  <a:pt x="380" y="469"/>
                </a:moveTo>
                <a:cubicBezTo>
                  <a:pt x="391" y="458"/>
                  <a:pt x="403" y="447"/>
                  <a:pt x="414" y="436"/>
                </a:cubicBezTo>
                <a:cubicBezTo>
                  <a:pt x="405" y="447"/>
                  <a:pt x="395" y="457"/>
                  <a:pt x="384" y="466"/>
                </a:cubicBezTo>
                <a:cubicBezTo>
                  <a:pt x="383" y="467"/>
                  <a:pt x="382" y="468"/>
                  <a:pt x="380" y="469"/>
                </a:cubicBezTo>
                <a:close/>
                <a:moveTo>
                  <a:pt x="354" y="457"/>
                </a:moveTo>
                <a:cubicBezTo>
                  <a:pt x="355" y="456"/>
                  <a:pt x="355" y="456"/>
                  <a:pt x="356" y="455"/>
                </a:cubicBezTo>
                <a:cubicBezTo>
                  <a:pt x="363" y="445"/>
                  <a:pt x="373" y="437"/>
                  <a:pt x="382" y="429"/>
                </a:cubicBezTo>
                <a:cubicBezTo>
                  <a:pt x="386" y="425"/>
                  <a:pt x="391" y="421"/>
                  <a:pt x="396" y="416"/>
                </a:cubicBezTo>
                <a:cubicBezTo>
                  <a:pt x="386" y="426"/>
                  <a:pt x="377" y="436"/>
                  <a:pt x="368" y="446"/>
                </a:cubicBezTo>
                <a:cubicBezTo>
                  <a:pt x="365" y="449"/>
                  <a:pt x="360" y="453"/>
                  <a:pt x="354" y="457"/>
                </a:cubicBezTo>
                <a:close/>
                <a:moveTo>
                  <a:pt x="360" y="419"/>
                </a:moveTo>
                <a:cubicBezTo>
                  <a:pt x="368" y="409"/>
                  <a:pt x="377" y="400"/>
                  <a:pt x="385" y="390"/>
                </a:cubicBezTo>
                <a:cubicBezTo>
                  <a:pt x="388" y="385"/>
                  <a:pt x="411" y="353"/>
                  <a:pt x="399" y="371"/>
                </a:cubicBezTo>
                <a:cubicBezTo>
                  <a:pt x="389" y="388"/>
                  <a:pt x="376" y="402"/>
                  <a:pt x="362" y="416"/>
                </a:cubicBezTo>
                <a:cubicBezTo>
                  <a:pt x="362" y="417"/>
                  <a:pt x="361" y="418"/>
                  <a:pt x="360" y="419"/>
                </a:cubicBezTo>
                <a:close/>
                <a:moveTo>
                  <a:pt x="542" y="285"/>
                </a:moveTo>
                <a:cubicBezTo>
                  <a:pt x="542" y="284"/>
                  <a:pt x="540" y="283"/>
                  <a:pt x="539" y="284"/>
                </a:cubicBezTo>
                <a:cubicBezTo>
                  <a:pt x="524" y="293"/>
                  <a:pt x="512" y="305"/>
                  <a:pt x="497" y="314"/>
                </a:cubicBezTo>
                <a:cubicBezTo>
                  <a:pt x="494" y="311"/>
                  <a:pt x="496" y="308"/>
                  <a:pt x="501" y="306"/>
                </a:cubicBezTo>
                <a:cubicBezTo>
                  <a:pt x="505" y="302"/>
                  <a:pt x="509" y="299"/>
                  <a:pt x="513" y="296"/>
                </a:cubicBezTo>
                <a:cubicBezTo>
                  <a:pt x="521" y="289"/>
                  <a:pt x="529" y="282"/>
                  <a:pt x="536" y="274"/>
                </a:cubicBezTo>
                <a:cubicBezTo>
                  <a:pt x="537" y="272"/>
                  <a:pt x="535" y="270"/>
                  <a:pt x="533" y="271"/>
                </a:cubicBezTo>
                <a:cubicBezTo>
                  <a:pt x="523" y="277"/>
                  <a:pt x="513" y="283"/>
                  <a:pt x="503" y="290"/>
                </a:cubicBezTo>
                <a:cubicBezTo>
                  <a:pt x="499" y="292"/>
                  <a:pt x="471" y="315"/>
                  <a:pt x="488" y="300"/>
                </a:cubicBezTo>
                <a:cubicBezTo>
                  <a:pt x="506" y="284"/>
                  <a:pt x="526" y="271"/>
                  <a:pt x="542" y="253"/>
                </a:cubicBezTo>
                <a:cubicBezTo>
                  <a:pt x="542" y="264"/>
                  <a:pt x="542" y="274"/>
                  <a:pt x="542" y="285"/>
                </a:cubicBezTo>
                <a:close/>
              </a:path>
            </a:pathLst>
          </a:custGeom>
          <a:solidFill>
            <a:schemeClr val="bg1">
              <a:alpha val="75000"/>
            </a:schemeClr>
          </a:solidFill>
          <a:ln>
            <a:noFill/>
          </a:ln>
        </p:spPr>
        <p:txBody>
          <a:bodyPr vert="horz" wrap="square" lIns="91440" tIns="45720" rIns="91440" bIns="45720" numCol="1" anchor="t" anchorCtr="0" compatLnSpc="1"/>
          <a:lstStyle/>
          <a:p>
            <a:endParaRPr lang="zh-CN" altLang="en-US" sz="2000" b="1">
              <a:solidFill>
                <a:schemeClr val="bg1"/>
              </a:solidFill>
              <a:cs typeface="+mn-ea"/>
              <a:sym typeface="+mn-lt"/>
            </a:endParaRPr>
          </a:p>
        </p:txBody>
      </p:sp>
      <p:sp>
        <p:nvSpPr>
          <p:cNvPr id="250" name="文本框 249"/>
          <p:cNvSpPr txBox="1"/>
          <p:nvPr/>
        </p:nvSpPr>
        <p:spPr>
          <a:xfrm>
            <a:off x="6622106" y="2060848"/>
            <a:ext cx="1361830" cy="1862048"/>
          </a:xfrm>
          <a:prstGeom prst="rect">
            <a:avLst/>
          </a:prstGeom>
          <a:noFill/>
        </p:spPr>
        <p:txBody>
          <a:bodyPr wrap="square" rtlCol="0">
            <a:spAutoFit/>
          </a:bodyPr>
          <a:lstStyle/>
          <a:p>
            <a:r>
              <a:rPr lang="en-US" altLang="zh-CN" sz="11500" b="1" dirty="0">
                <a:solidFill>
                  <a:schemeClr val="bg1"/>
                </a:solidFill>
                <a:latin typeface="江西拙楷" panose="02010600040101010101" pitchFamily="2" charset="-122"/>
                <a:ea typeface="江西拙楷" panose="02010600040101010101" pitchFamily="2" charset="-122"/>
                <a:cs typeface="+mn-ea"/>
                <a:sym typeface="+mn-lt"/>
              </a:rPr>
              <a:t>W</a:t>
            </a:r>
            <a:endParaRPr lang="zh-CN" altLang="en-US" sz="11500" b="1" dirty="0">
              <a:solidFill>
                <a:schemeClr val="bg1"/>
              </a:solidFill>
              <a:latin typeface="江西拙楷" panose="02010600040101010101" pitchFamily="2" charset="-122"/>
              <a:ea typeface="江西拙楷" panose="02010600040101010101" pitchFamily="2" charset="-122"/>
              <a:cs typeface="+mn-ea"/>
              <a:sym typeface="+mn-lt"/>
            </a:endParaRPr>
          </a:p>
        </p:txBody>
      </p:sp>
      <p:sp>
        <p:nvSpPr>
          <p:cNvPr id="251" name="文本框 250"/>
          <p:cNvSpPr txBox="1"/>
          <p:nvPr/>
        </p:nvSpPr>
        <p:spPr>
          <a:xfrm>
            <a:off x="4559672" y="4077072"/>
            <a:ext cx="1361830" cy="1862048"/>
          </a:xfrm>
          <a:prstGeom prst="rect">
            <a:avLst/>
          </a:prstGeom>
          <a:noFill/>
        </p:spPr>
        <p:txBody>
          <a:bodyPr wrap="square" rtlCol="0">
            <a:spAutoFit/>
          </a:bodyPr>
          <a:lstStyle/>
          <a:p>
            <a:r>
              <a:rPr lang="en-US" altLang="zh-CN" sz="11500" b="1" dirty="0">
                <a:solidFill>
                  <a:schemeClr val="bg1"/>
                </a:solidFill>
                <a:latin typeface="江西拙楷" panose="02010600040101010101" pitchFamily="2" charset="-122"/>
                <a:ea typeface="江西拙楷" panose="02010600040101010101" pitchFamily="2" charset="-122"/>
                <a:cs typeface="+mn-ea"/>
                <a:sym typeface="+mn-lt"/>
              </a:rPr>
              <a:t>O</a:t>
            </a:r>
            <a:endParaRPr lang="zh-CN" altLang="en-US" sz="11500" b="1" dirty="0">
              <a:solidFill>
                <a:schemeClr val="bg1"/>
              </a:solidFill>
              <a:latin typeface="江西拙楷" panose="02010600040101010101" pitchFamily="2" charset="-122"/>
              <a:ea typeface="江西拙楷" panose="02010600040101010101" pitchFamily="2" charset="-122"/>
              <a:cs typeface="+mn-ea"/>
              <a:sym typeface="+mn-lt"/>
            </a:endParaRPr>
          </a:p>
        </p:txBody>
      </p:sp>
      <p:sp>
        <p:nvSpPr>
          <p:cNvPr id="252" name="文本框 251"/>
          <p:cNvSpPr txBox="1"/>
          <p:nvPr/>
        </p:nvSpPr>
        <p:spPr>
          <a:xfrm>
            <a:off x="6751981" y="4077072"/>
            <a:ext cx="1361830" cy="1862048"/>
          </a:xfrm>
          <a:prstGeom prst="rect">
            <a:avLst/>
          </a:prstGeom>
          <a:noFill/>
        </p:spPr>
        <p:txBody>
          <a:bodyPr wrap="square" rtlCol="0">
            <a:spAutoFit/>
          </a:bodyPr>
          <a:lstStyle/>
          <a:p>
            <a:r>
              <a:rPr lang="en-US" altLang="zh-CN" sz="11500" b="1" dirty="0">
                <a:solidFill>
                  <a:schemeClr val="bg1"/>
                </a:solidFill>
                <a:latin typeface="江西拙楷" panose="02010600040101010101" pitchFamily="2" charset="-122"/>
                <a:ea typeface="江西拙楷" panose="02010600040101010101" pitchFamily="2" charset="-122"/>
                <a:cs typeface="+mn-ea"/>
                <a:sym typeface="+mn-lt"/>
              </a:rPr>
              <a:t>T</a:t>
            </a:r>
            <a:endParaRPr lang="zh-CN" altLang="en-US" sz="11500" b="1" dirty="0">
              <a:solidFill>
                <a:schemeClr val="bg1"/>
              </a:solidFill>
              <a:latin typeface="江西拙楷" panose="02010600040101010101" pitchFamily="2" charset="-122"/>
              <a:ea typeface="江西拙楷" panose="02010600040101010101" pitchFamily="2" charset="-122"/>
              <a:cs typeface="+mn-ea"/>
              <a:sym typeface="+mn-lt"/>
            </a:endParaRPr>
          </a:p>
        </p:txBody>
      </p:sp>
      <p:sp>
        <p:nvSpPr>
          <p:cNvPr id="94" name="Rectangle 47"/>
          <p:cNvSpPr/>
          <p:nvPr/>
        </p:nvSpPr>
        <p:spPr>
          <a:xfrm>
            <a:off x="2541586" y="2218806"/>
            <a:ext cx="1235916" cy="492443"/>
          </a:xfrm>
          <a:prstGeom prst="rect">
            <a:avLst/>
          </a:prstGeom>
        </p:spPr>
        <p:txBody>
          <a:bodyPr wrap="none" lIns="0" tIns="0" rIns="0" bIns="0">
            <a:spAutoFit/>
          </a:bodyPr>
          <a:lstStyle/>
          <a:p>
            <a:pPr algn="r"/>
            <a:r>
              <a:rPr lang="zh-CN" altLang="en-US" sz="3200" b="1" dirty="0">
                <a:solidFill>
                  <a:schemeClr val="bg1"/>
                </a:solidFill>
                <a:cs typeface="+mn-ea"/>
                <a:sym typeface="+mn-lt"/>
              </a:rPr>
              <a:t>小标题</a:t>
            </a:r>
            <a:endParaRPr lang="en-US" sz="3200" b="1" dirty="0">
              <a:solidFill>
                <a:schemeClr val="bg1"/>
              </a:solidFill>
              <a:cs typeface="+mn-ea"/>
              <a:sym typeface="+mn-lt"/>
            </a:endParaRPr>
          </a:p>
        </p:txBody>
      </p:sp>
      <p:sp>
        <p:nvSpPr>
          <p:cNvPr id="95" name="文本框 7"/>
          <p:cNvSpPr txBox="1">
            <a:spLocks noChangeArrowheads="1"/>
          </p:cNvSpPr>
          <p:nvPr/>
        </p:nvSpPr>
        <p:spPr bwMode="auto">
          <a:xfrm>
            <a:off x="1331781" y="2711507"/>
            <a:ext cx="2579845"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r">
              <a:lnSpc>
                <a:spcPct val="100000"/>
              </a:lnSpc>
              <a:spcBef>
                <a:spcPct val="0"/>
              </a:spcBef>
              <a:buNone/>
            </a:pPr>
            <a:r>
              <a:rPr lang="zh-CN" altLang="en-US" sz="2000" dirty="0">
                <a:solidFill>
                  <a:schemeClr val="bg1"/>
                </a:solidFill>
                <a:latin typeface="+mn-lt"/>
                <a:ea typeface="+mn-ea"/>
                <a:cs typeface="+mn-ea"/>
                <a:sym typeface="+mn-lt"/>
              </a:rPr>
              <a:t>请添加你的文本请添加你的文本请添加你的文本</a:t>
            </a:r>
          </a:p>
        </p:txBody>
      </p:sp>
      <p:sp>
        <p:nvSpPr>
          <p:cNvPr id="96" name="Rectangle 47"/>
          <p:cNvSpPr/>
          <p:nvPr/>
        </p:nvSpPr>
        <p:spPr>
          <a:xfrm>
            <a:off x="2598642" y="4153810"/>
            <a:ext cx="1235916" cy="492443"/>
          </a:xfrm>
          <a:prstGeom prst="rect">
            <a:avLst/>
          </a:prstGeom>
        </p:spPr>
        <p:txBody>
          <a:bodyPr wrap="none" lIns="0" tIns="0" rIns="0" bIns="0">
            <a:spAutoFit/>
          </a:bodyPr>
          <a:lstStyle/>
          <a:p>
            <a:pPr algn="r"/>
            <a:r>
              <a:rPr lang="zh-CN" altLang="en-US" sz="3200" b="1" dirty="0">
                <a:solidFill>
                  <a:schemeClr val="bg1"/>
                </a:solidFill>
                <a:cs typeface="+mn-ea"/>
                <a:sym typeface="+mn-lt"/>
              </a:rPr>
              <a:t>小标题</a:t>
            </a:r>
            <a:endParaRPr lang="en-US" sz="3200" b="1" dirty="0">
              <a:solidFill>
                <a:schemeClr val="bg1"/>
              </a:solidFill>
              <a:cs typeface="+mn-ea"/>
              <a:sym typeface="+mn-lt"/>
            </a:endParaRPr>
          </a:p>
        </p:txBody>
      </p:sp>
      <p:sp>
        <p:nvSpPr>
          <p:cNvPr id="97" name="文本框 7"/>
          <p:cNvSpPr txBox="1">
            <a:spLocks noChangeArrowheads="1"/>
          </p:cNvSpPr>
          <p:nvPr/>
        </p:nvSpPr>
        <p:spPr bwMode="auto">
          <a:xfrm>
            <a:off x="1388837" y="4646511"/>
            <a:ext cx="2579845"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r">
              <a:lnSpc>
                <a:spcPct val="100000"/>
              </a:lnSpc>
              <a:spcBef>
                <a:spcPct val="0"/>
              </a:spcBef>
              <a:buNone/>
            </a:pPr>
            <a:r>
              <a:rPr lang="zh-CN" altLang="en-US" sz="2000" dirty="0">
                <a:solidFill>
                  <a:schemeClr val="bg1"/>
                </a:solidFill>
                <a:latin typeface="+mn-lt"/>
                <a:ea typeface="+mn-ea"/>
                <a:cs typeface="+mn-ea"/>
                <a:sym typeface="+mn-lt"/>
              </a:rPr>
              <a:t>请添加你的文本请添加你的文本请添加你的文本</a:t>
            </a:r>
          </a:p>
        </p:txBody>
      </p:sp>
      <p:sp>
        <p:nvSpPr>
          <p:cNvPr id="98" name="Rectangle 47"/>
          <p:cNvSpPr/>
          <p:nvPr/>
        </p:nvSpPr>
        <p:spPr>
          <a:xfrm>
            <a:off x="8428246" y="2166004"/>
            <a:ext cx="1235916" cy="492443"/>
          </a:xfrm>
          <a:prstGeom prst="rect">
            <a:avLst/>
          </a:prstGeom>
        </p:spPr>
        <p:txBody>
          <a:bodyPr wrap="none" lIns="0" tIns="0" rIns="0" bIns="0">
            <a:spAutoFit/>
          </a:bodyPr>
          <a:lstStyle/>
          <a:p>
            <a:pPr algn="r"/>
            <a:r>
              <a:rPr lang="zh-CN" altLang="en-US" sz="3200" b="1" dirty="0">
                <a:solidFill>
                  <a:schemeClr val="bg1"/>
                </a:solidFill>
                <a:cs typeface="+mn-ea"/>
                <a:sym typeface="+mn-lt"/>
              </a:rPr>
              <a:t>小标题</a:t>
            </a:r>
            <a:endParaRPr lang="en-US" sz="3200" b="1" dirty="0">
              <a:solidFill>
                <a:schemeClr val="bg1"/>
              </a:solidFill>
              <a:cs typeface="+mn-ea"/>
              <a:sym typeface="+mn-lt"/>
            </a:endParaRPr>
          </a:p>
        </p:txBody>
      </p:sp>
      <p:sp>
        <p:nvSpPr>
          <p:cNvPr id="99" name="文本框 7"/>
          <p:cNvSpPr txBox="1">
            <a:spLocks noChangeArrowheads="1"/>
          </p:cNvSpPr>
          <p:nvPr/>
        </p:nvSpPr>
        <p:spPr bwMode="auto">
          <a:xfrm>
            <a:off x="8374240" y="2658447"/>
            <a:ext cx="2579845"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nSpc>
                <a:spcPct val="100000"/>
              </a:lnSpc>
              <a:spcBef>
                <a:spcPct val="0"/>
              </a:spcBef>
              <a:buNone/>
            </a:pPr>
            <a:r>
              <a:rPr lang="zh-CN" altLang="en-US" sz="2000" dirty="0">
                <a:solidFill>
                  <a:schemeClr val="bg1"/>
                </a:solidFill>
                <a:latin typeface="+mn-lt"/>
                <a:ea typeface="+mn-ea"/>
                <a:cs typeface="+mn-ea"/>
                <a:sym typeface="+mn-lt"/>
              </a:rPr>
              <a:t>请添加你的文本请添加你的文本请添加你的文本</a:t>
            </a:r>
          </a:p>
        </p:txBody>
      </p:sp>
      <p:sp>
        <p:nvSpPr>
          <p:cNvPr id="100" name="Rectangle 47"/>
          <p:cNvSpPr/>
          <p:nvPr/>
        </p:nvSpPr>
        <p:spPr>
          <a:xfrm>
            <a:off x="8485302" y="4101008"/>
            <a:ext cx="1235916" cy="492443"/>
          </a:xfrm>
          <a:prstGeom prst="rect">
            <a:avLst/>
          </a:prstGeom>
        </p:spPr>
        <p:txBody>
          <a:bodyPr wrap="none" lIns="0" tIns="0" rIns="0" bIns="0">
            <a:spAutoFit/>
          </a:bodyPr>
          <a:lstStyle/>
          <a:p>
            <a:pPr algn="r"/>
            <a:r>
              <a:rPr lang="zh-CN" altLang="en-US" sz="3200" b="1" dirty="0">
                <a:solidFill>
                  <a:schemeClr val="bg1"/>
                </a:solidFill>
                <a:cs typeface="+mn-ea"/>
                <a:sym typeface="+mn-lt"/>
              </a:rPr>
              <a:t>小标题</a:t>
            </a:r>
            <a:endParaRPr lang="en-US" sz="3200" b="1" dirty="0">
              <a:solidFill>
                <a:schemeClr val="bg1"/>
              </a:solidFill>
              <a:cs typeface="+mn-ea"/>
              <a:sym typeface="+mn-lt"/>
            </a:endParaRPr>
          </a:p>
        </p:txBody>
      </p:sp>
      <p:sp>
        <p:nvSpPr>
          <p:cNvPr id="101" name="文本框 7"/>
          <p:cNvSpPr txBox="1">
            <a:spLocks noChangeArrowheads="1"/>
          </p:cNvSpPr>
          <p:nvPr/>
        </p:nvSpPr>
        <p:spPr bwMode="auto">
          <a:xfrm>
            <a:off x="8431296" y="4593451"/>
            <a:ext cx="2579845"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nSpc>
                <a:spcPct val="100000"/>
              </a:lnSpc>
              <a:spcBef>
                <a:spcPct val="0"/>
              </a:spcBef>
              <a:buNone/>
            </a:pPr>
            <a:r>
              <a:rPr lang="zh-CN" altLang="en-US" sz="2000" dirty="0">
                <a:solidFill>
                  <a:schemeClr val="bg1"/>
                </a:solidFill>
                <a:latin typeface="+mn-lt"/>
                <a:ea typeface="+mn-ea"/>
                <a:cs typeface="+mn-ea"/>
                <a:sym typeface="+mn-lt"/>
              </a:rPr>
              <a:t>请添加你的文本请添加你的文本请添加你的文本</a:t>
            </a:r>
          </a:p>
        </p:txBody>
      </p:sp>
      <p:pic>
        <p:nvPicPr>
          <p:cNvPr id="21" name="Picture 3" descr="C:\Users\ABC\Desktop\GR-010 (2).png"/>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8340412" y="763645"/>
            <a:ext cx="939800" cy="508000"/>
          </a:xfrm>
          <a:prstGeom prst="rect">
            <a:avLst/>
          </a:prstGeom>
          <a:noFill/>
          <a:extLst>
            <a:ext uri="{909E8E84-426E-40DD-AFC4-6F175D3DCCD1}">
              <a14:hiddenFill xmlns:a14="http://schemas.microsoft.com/office/drawing/2010/main">
                <a:solidFill>
                  <a:srgbClr val="FFFFFF"/>
                </a:solidFill>
              </a14:hiddenFill>
            </a:ext>
          </a:extLst>
        </p:spPr>
      </p:pic>
      <p:pic>
        <p:nvPicPr>
          <p:cNvPr id="22" name="Picture 4" descr="C:\Users\ABC\Desktop\GR-010 (2).png"/>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3721323" y="911338"/>
            <a:ext cx="5088989" cy="314354"/>
          </a:xfrm>
          <a:prstGeom prst="rect">
            <a:avLst/>
          </a:prstGeom>
          <a:noFill/>
          <a:extLst>
            <a:ext uri="{909E8E84-426E-40DD-AFC4-6F175D3DCCD1}">
              <a14:hiddenFill xmlns:a14="http://schemas.microsoft.com/office/drawing/2010/main">
                <a:solidFill>
                  <a:srgbClr val="FFFFFF"/>
                </a:solidFill>
              </a14:hiddenFill>
            </a:ext>
          </a:extLst>
        </p:spPr>
      </p:pic>
      <p:sp>
        <p:nvSpPr>
          <p:cNvPr id="23" name="文本框 22"/>
          <p:cNvSpPr txBox="1"/>
          <p:nvPr/>
        </p:nvSpPr>
        <p:spPr>
          <a:xfrm>
            <a:off x="4513036" y="400459"/>
            <a:ext cx="4937151" cy="584775"/>
          </a:xfrm>
          <a:prstGeom prst="rect">
            <a:avLst/>
          </a:prstGeom>
          <a:noFill/>
          <a:effectLst/>
        </p:spPr>
        <p:txBody>
          <a:bodyPr wrap="square" rtlCol="0">
            <a:spAutoFit/>
          </a:bodyPr>
          <a:lstStyle/>
          <a:p>
            <a:r>
              <a:rPr lang="zh-CN" altLang="en-US" sz="3200" b="1" dirty="0">
                <a:solidFill>
                  <a:schemeClr val="accent1"/>
                </a:solidFill>
                <a:cs typeface="+mn-ea"/>
                <a:sym typeface="+mn-lt"/>
              </a:rPr>
              <a:t>您的大标题内容</a:t>
            </a:r>
          </a:p>
        </p:txBody>
      </p:sp>
    </p:spTree>
    <p:extLst>
      <p:ext uri="{BB962C8B-B14F-4D97-AF65-F5344CB8AC3E}">
        <p14:creationId xmlns:p14="http://schemas.microsoft.com/office/powerpoint/2010/main" val="1589072043"/>
      </p:ext>
    </p:extLst>
  </p:cSld>
  <p:clrMapOvr>
    <a:masterClrMapping/>
  </p:clrMapOvr>
  <mc:AlternateContent xmlns:mc="http://schemas.openxmlformats.org/markup-compatibility/2006" xmlns:p14="http://schemas.microsoft.com/office/powerpoint/2010/main">
    <mc:Choice Requires="p14">
      <p:transition spd="slow" p14:dur="2000" advClick="0" advTm="3000">
        <p:randomBar dir="vert"/>
      </p:transition>
    </mc:Choice>
    <mc:Fallback xmlns="">
      <p:transition spd="slow" advClick="0" advTm="3000">
        <p:randomBar dir="vert"/>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Group 77"/>
          <p:cNvGrpSpPr/>
          <p:nvPr/>
        </p:nvGrpSpPr>
        <p:grpSpPr>
          <a:xfrm>
            <a:off x="9049915" y="1827031"/>
            <a:ext cx="1504282" cy="1572383"/>
            <a:chOff x="0" y="0"/>
            <a:chExt cx="1504280" cy="1572381"/>
          </a:xfrm>
        </p:grpSpPr>
        <p:grpSp>
          <p:nvGrpSpPr>
            <p:cNvPr id="8" name="Group 75"/>
            <p:cNvGrpSpPr/>
            <p:nvPr/>
          </p:nvGrpSpPr>
          <p:grpSpPr>
            <a:xfrm>
              <a:off x="0" y="0"/>
              <a:ext cx="1504281" cy="1572382"/>
              <a:chOff x="0" y="0"/>
              <a:chExt cx="1504280" cy="1572381"/>
            </a:xfrm>
          </p:grpSpPr>
          <p:sp>
            <p:nvSpPr>
              <p:cNvPr id="10" name="chenying0907 70"/>
              <p:cNvSpPr/>
              <p:nvPr/>
            </p:nvSpPr>
            <p:spPr>
              <a:xfrm>
                <a:off x="0" y="0"/>
                <a:ext cx="1504281" cy="1572382"/>
              </a:xfrm>
              <a:custGeom>
                <a:avLst/>
                <a:gdLst/>
                <a:ahLst/>
                <a:cxnLst>
                  <a:cxn ang="0">
                    <a:pos x="wd2" y="hd2"/>
                  </a:cxn>
                  <a:cxn ang="5400000">
                    <a:pos x="wd2" y="hd2"/>
                  </a:cxn>
                  <a:cxn ang="10800000">
                    <a:pos x="wd2" y="hd2"/>
                  </a:cxn>
                  <a:cxn ang="16200000">
                    <a:pos x="wd2" y="hd2"/>
                  </a:cxn>
                </a:cxnLst>
                <a:rect l="0" t="0" r="r" b="b"/>
                <a:pathLst>
                  <a:path w="21600" h="21600" extrusionOk="0">
                    <a:moveTo>
                      <a:pt x="0" y="8250"/>
                    </a:moveTo>
                    <a:lnTo>
                      <a:pt x="10800" y="0"/>
                    </a:lnTo>
                    <a:cubicBezTo>
                      <a:pt x="10800" y="0"/>
                      <a:pt x="19779" y="6452"/>
                      <a:pt x="21600" y="8250"/>
                    </a:cubicBezTo>
                    <a:cubicBezTo>
                      <a:pt x="21600" y="13066"/>
                      <a:pt x="21600" y="20949"/>
                      <a:pt x="21600" y="20949"/>
                    </a:cubicBezTo>
                    <a:lnTo>
                      <a:pt x="0" y="21600"/>
                    </a:lnTo>
                    <a:cubicBezTo>
                      <a:pt x="0" y="21600"/>
                      <a:pt x="0" y="8250"/>
                      <a:pt x="0" y="8250"/>
                    </a:cubicBezTo>
                    <a:close/>
                  </a:path>
                </a:pathLst>
              </a:custGeom>
              <a:noFill/>
              <a:ln w="38100" cap="flat">
                <a:solidFill>
                  <a:schemeClr val="accent1"/>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sz="3000">
                  <a:solidFill>
                    <a:schemeClr val="accent1"/>
                  </a:solidFill>
                  <a:cs typeface="+mn-ea"/>
                  <a:sym typeface="+mn-lt"/>
                </a:endParaRPr>
              </a:p>
            </p:txBody>
          </p:sp>
          <p:sp>
            <p:nvSpPr>
              <p:cNvPr id="11" name="chenying0907 71"/>
              <p:cNvSpPr/>
              <p:nvPr/>
            </p:nvSpPr>
            <p:spPr>
              <a:xfrm>
                <a:off x="0" y="596900"/>
                <a:ext cx="1494756" cy="764468"/>
              </a:xfrm>
              <a:custGeom>
                <a:avLst/>
                <a:gdLst/>
                <a:ahLst/>
                <a:cxnLst>
                  <a:cxn ang="0">
                    <a:pos x="wd2" y="hd2"/>
                  </a:cxn>
                  <a:cxn ang="5400000">
                    <a:pos x="wd2" y="hd2"/>
                  </a:cxn>
                  <a:cxn ang="10800000">
                    <a:pos x="wd2" y="hd2"/>
                  </a:cxn>
                  <a:cxn ang="16200000">
                    <a:pos x="wd2" y="hd2"/>
                  </a:cxn>
                </a:cxnLst>
                <a:rect l="0" t="0" r="r" b="b"/>
                <a:pathLst>
                  <a:path w="21600" h="21600" extrusionOk="0">
                    <a:moveTo>
                      <a:pt x="0" y="659"/>
                    </a:moveTo>
                    <a:cubicBezTo>
                      <a:pt x="3339" y="8063"/>
                      <a:pt x="6925" y="17664"/>
                      <a:pt x="10731" y="21600"/>
                    </a:cubicBezTo>
                    <a:cubicBezTo>
                      <a:pt x="12946" y="17329"/>
                      <a:pt x="15538" y="13914"/>
                      <a:pt x="16886" y="10800"/>
                    </a:cubicBezTo>
                    <a:cubicBezTo>
                      <a:pt x="18376" y="7357"/>
                      <a:pt x="20617" y="3004"/>
                      <a:pt x="21600" y="0"/>
                    </a:cubicBezTo>
                  </a:path>
                </a:pathLst>
              </a:custGeom>
              <a:noFill/>
              <a:ln w="38100" cap="flat">
                <a:solidFill>
                  <a:schemeClr val="accent1"/>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sz="3000">
                  <a:solidFill>
                    <a:schemeClr val="accent1"/>
                  </a:solidFill>
                  <a:cs typeface="+mn-ea"/>
                  <a:sym typeface="+mn-lt"/>
                </a:endParaRPr>
              </a:p>
            </p:txBody>
          </p:sp>
          <p:sp>
            <p:nvSpPr>
              <p:cNvPr id="12" name="chenying0907 72"/>
              <p:cNvSpPr/>
              <p:nvPr/>
            </p:nvSpPr>
            <p:spPr>
              <a:xfrm>
                <a:off x="0" y="1130300"/>
                <a:ext cx="417079" cy="411721"/>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cubicBezTo>
                      <a:pt x="4871" y="18530"/>
                      <a:pt x="17612" y="3302"/>
                      <a:pt x="21600" y="0"/>
                    </a:cubicBezTo>
                  </a:path>
                </a:pathLst>
              </a:custGeom>
              <a:noFill/>
              <a:ln w="38100" cap="flat">
                <a:solidFill>
                  <a:schemeClr val="accent1"/>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sz="3000">
                  <a:solidFill>
                    <a:schemeClr val="accent1"/>
                  </a:solidFill>
                  <a:cs typeface="+mn-ea"/>
                  <a:sym typeface="+mn-lt"/>
                </a:endParaRPr>
              </a:p>
            </p:txBody>
          </p:sp>
          <p:sp>
            <p:nvSpPr>
              <p:cNvPr id="13" name="chenying0907 73"/>
              <p:cNvSpPr/>
              <p:nvPr/>
            </p:nvSpPr>
            <p:spPr>
              <a:xfrm>
                <a:off x="1117600" y="1041400"/>
                <a:ext cx="377578" cy="456345"/>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cubicBezTo>
                      <a:pt x="14745" y="16213"/>
                      <a:pt x="6429" y="4616"/>
                      <a:pt x="0" y="0"/>
                    </a:cubicBezTo>
                  </a:path>
                </a:pathLst>
              </a:custGeom>
              <a:noFill/>
              <a:ln w="38100" cap="flat">
                <a:solidFill>
                  <a:schemeClr val="accent1"/>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sz="3000">
                  <a:solidFill>
                    <a:schemeClr val="accent1"/>
                  </a:solidFill>
                  <a:cs typeface="+mn-ea"/>
                  <a:sym typeface="+mn-lt"/>
                </a:endParaRPr>
              </a:p>
            </p:txBody>
          </p:sp>
          <p:sp>
            <p:nvSpPr>
              <p:cNvPr id="14" name="chenying0907 74"/>
              <p:cNvSpPr/>
              <p:nvPr/>
            </p:nvSpPr>
            <p:spPr>
              <a:xfrm>
                <a:off x="76200" y="228600"/>
                <a:ext cx="1326551" cy="1138735"/>
              </a:xfrm>
              <a:custGeom>
                <a:avLst/>
                <a:gdLst/>
                <a:ahLst/>
                <a:cxnLst>
                  <a:cxn ang="0">
                    <a:pos x="wd2" y="hd2"/>
                  </a:cxn>
                  <a:cxn ang="5400000">
                    <a:pos x="wd2" y="hd2"/>
                  </a:cxn>
                  <a:cxn ang="10800000">
                    <a:pos x="wd2" y="hd2"/>
                  </a:cxn>
                  <a:cxn ang="16200000">
                    <a:pos x="wd2" y="hd2"/>
                  </a:cxn>
                </a:cxnLst>
                <a:rect l="0" t="0" r="r" b="b"/>
                <a:pathLst>
                  <a:path w="21419" h="21600" extrusionOk="0">
                    <a:moveTo>
                      <a:pt x="0" y="0"/>
                    </a:moveTo>
                    <a:cubicBezTo>
                      <a:pt x="0" y="1445"/>
                      <a:pt x="246" y="9354"/>
                      <a:pt x="246" y="9354"/>
                    </a:cubicBezTo>
                    <a:cubicBezTo>
                      <a:pt x="246" y="9354"/>
                      <a:pt x="2134" y="11992"/>
                      <a:pt x="3102" y="13310"/>
                    </a:cubicBezTo>
                    <a:cubicBezTo>
                      <a:pt x="5598" y="16706"/>
                      <a:pt x="8202" y="19921"/>
                      <a:pt x="10904" y="21600"/>
                    </a:cubicBezTo>
                    <a:cubicBezTo>
                      <a:pt x="13379" y="18733"/>
                      <a:pt x="16275" y="16440"/>
                      <a:pt x="17781" y="14350"/>
                    </a:cubicBezTo>
                    <a:cubicBezTo>
                      <a:pt x="18832" y="12891"/>
                      <a:pt x="21372" y="9624"/>
                      <a:pt x="21372" y="9624"/>
                    </a:cubicBezTo>
                    <a:cubicBezTo>
                      <a:pt x="21372" y="9624"/>
                      <a:pt x="21600" y="1606"/>
                      <a:pt x="21053" y="0"/>
                    </a:cubicBezTo>
                    <a:cubicBezTo>
                      <a:pt x="21053" y="0"/>
                      <a:pt x="0" y="0"/>
                      <a:pt x="0" y="0"/>
                    </a:cubicBezTo>
                    <a:close/>
                  </a:path>
                </a:pathLst>
              </a:custGeom>
              <a:blipFill>
                <a:blip r:embed="rId3" cstate="screen">
                  <a:extLst>
                    <a:ext uri="{28A0092B-C50C-407E-A947-70E740481C1C}">
                      <a14:useLocalDpi xmlns:a14="http://schemas.microsoft.com/office/drawing/2010/main"/>
                    </a:ext>
                  </a:extLst>
                </a:blip>
                <a:stretch>
                  <a:fillRect/>
                </a:stretch>
              </a:blipFill>
              <a:ln w="38100" cap="flat">
                <a:solidFill>
                  <a:schemeClr val="accent1"/>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sz="3000">
                  <a:solidFill>
                    <a:schemeClr val="accent1"/>
                  </a:solidFill>
                  <a:cs typeface="+mn-ea"/>
                  <a:sym typeface="+mn-lt"/>
                </a:endParaRPr>
              </a:p>
            </p:txBody>
          </p:sp>
        </p:grpSp>
        <p:sp>
          <p:nvSpPr>
            <p:cNvPr id="9" name="chenying0907 76"/>
            <p:cNvSpPr/>
            <p:nvPr/>
          </p:nvSpPr>
          <p:spPr>
            <a:xfrm>
              <a:off x="469900" y="469899"/>
              <a:ext cx="537619" cy="483684"/>
            </a:xfrm>
            <a:custGeom>
              <a:avLst/>
              <a:gdLst/>
              <a:ahLst/>
              <a:cxnLst>
                <a:cxn ang="0">
                  <a:pos x="wd2" y="hd2"/>
                </a:cxn>
                <a:cxn ang="5400000">
                  <a:pos x="wd2" y="hd2"/>
                </a:cxn>
                <a:cxn ang="10800000">
                  <a:pos x="wd2" y="hd2"/>
                </a:cxn>
                <a:cxn ang="16200000">
                  <a:pos x="wd2" y="hd2"/>
                </a:cxn>
              </a:cxnLst>
              <a:rect l="0" t="0" r="r" b="b"/>
              <a:pathLst>
                <a:path w="20371" h="16684" extrusionOk="0">
                  <a:moveTo>
                    <a:pt x="13766" y="6136"/>
                  </a:moveTo>
                  <a:cubicBezTo>
                    <a:pt x="15891" y="1967"/>
                    <a:pt x="5690" y="4748"/>
                    <a:pt x="5634" y="8499"/>
                  </a:cubicBezTo>
                  <a:cubicBezTo>
                    <a:pt x="5556" y="13717"/>
                    <a:pt x="14087" y="7110"/>
                    <a:pt x="15031" y="4525"/>
                  </a:cubicBezTo>
                  <a:cubicBezTo>
                    <a:pt x="14197" y="5587"/>
                    <a:pt x="10837" y="10126"/>
                    <a:pt x="12430" y="11384"/>
                  </a:cubicBezTo>
                  <a:cubicBezTo>
                    <a:pt x="14945" y="13370"/>
                    <a:pt x="20823" y="6391"/>
                    <a:pt x="20343" y="4229"/>
                  </a:cubicBezTo>
                  <a:cubicBezTo>
                    <a:pt x="18589" y="-3669"/>
                    <a:pt x="3167" y="984"/>
                    <a:pt x="759" y="6136"/>
                  </a:cubicBezTo>
                  <a:cubicBezTo>
                    <a:pt x="-777" y="9421"/>
                    <a:pt x="-60" y="14083"/>
                    <a:pt x="3636" y="15948"/>
                  </a:cubicBezTo>
                  <a:cubicBezTo>
                    <a:pt x="7564" y="17931"/>
                    <a:pt x="12253" y="15464"/>
                    <a:pt x="15690" y="13729"/>
                  </a:cubicBezTo>
                </a:path>
              </a:pathLst>
            </a:custGeom>
            <a:noFill/>
            <a:ln w="38100" cap="flat">
              <a:solidFill>
                <a:schemeClr val="accent1"/>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sz="3000">
                <a:solidFill>
                  <a:schemeClr val="accent1"/>
                </a:solidFill>
                <a:cs typeface="+mn-ea"/>
                <a:sym typeface="+mn-lt"/>
              </a:endParaRPr>
            </a:p>
          </p:txBody>
        </p:sp>
      </p:grpSp>
      <p:grpSp>
        <p:nvGrpSpPr>
          <p:cNvPr id="15" name="Group 114"/>
          <p:cNvGrpSpPr/>
          <p:nvPr/>
        </p:nvGrpSpPr>
        <p:grpSpPr>
          <a:xfrm>
            <a:off x="1067565" y="4669892"/>
            <a:ext cx="2147562" cy="1387416"/>
            <a:chOff x="0" y="0"/>
            <a:chExt cx="862694" cy="557336"/>
          </a:xfrm>
        </p:grpSpPr>
        <p:sp>
          <p:nvSpPr>
            <p:cNvPr id="16" name="chenying0907 110"/>
            <p:cNvSpPr/>
            <p:nvPr/>
          </p:nvSpPr>
          <p:spPr>
            <a:xfrm>
              <a:off x="0" y="0"/>
              <a:ext cx="862695" cy="557337"/>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0" y="0"/>
                    <a:pt x="18378" y="1066"/>
                    <a:pt x="21600" y="0"/>
                  </a:cubicBezTo>
                  <a:cubicBezTo>
                    <a:pt x="21600" y="7792"/>
                    <a:pt x="21600" y="20546"/>
                    <a:pt x="21600" y="20546"/>
                  </a:cubicBezTo>
                  <a:lnTo>
                    <a:pt x="0" y="21600"/>
                  </a:lnTo>
                  <a:cubicBezTo>
                    <a:pt x="0" y="21600"/>
                    <a:pt x="0" y="0"/>
                    <a:pt x="0" y="0"/>
                  </a:cubicBezTo>
                  <a:close/>
                </a:path>
              </a:pathLst>
            </a:custGeom>
            <a:noFill/>
            <a:ln w="38100" cap="flat">
              <a:solidFill>
                <a:schemeClr val="accent1"/>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sz="3000">
                <a:solidFill>
                  <a:schemeClr val="accent1"/>
                </a:solidFill>
                <a:cs typeface="+mn-ea"/>
                <a:sym typeface="+mn-lt"/>
              </a:endParaRPr>
            </a:p>
          </p:txBody>
        </p:sp>
        <p:sp>
          <p:nvSpPr>
            <p:cNvPr id="17" name="chenying0907 111"/>
            <p:cNvSpPr/>
            <p:nvPr/>
          </p:nvSpPr>
          <p:spPr>
            <a:xfrm>
              <a:off x="0" y="0"/>
              <a:ext cx="857238" cy="438424"/>
            </a:xfrm>
            <a:custGeom>
              <a:avLst/>
              <a:gdLst/>
              <a:ahLst/>
              <a:cxnLst>
                <a:cxn ang="0">
                  <a:pos x="wd2" y="hd2"/>
                </a:cxn>
                <a:cxn ang="5400000">
                  <a:pos x="wd2" y="hd2"/>
                </a:cxn>
                <a:cxn ang="10800000">
                  <a:pos x="wd2" y="hd2"/>
                </a:cxn>
                <a:cxn ang="16200000">
                  <a:pos x="wd2" y="hd2"/>
                </a:cxn>
              </a:cxnLst>
              <a:rect l="0" t="0" r="r" b="b"/>
              <a:pathLst>
                <a:path w="21600" h="21600" extrusionOk="0">
                  <a:moveTo>
                    <a:pt x="0" y="659"/>
                  </a:moveTo>
                  <a:cubicBezTo>
                    <a:pt x="3339" y="8063"/>
                    <a:pt x="6925" y="17664"/>
                    <a:pt x="10731" y="21600"/>
                  </a:cubicBezTo>
                  <a:cubicBezTo>
                    <a:pt x="12946" y="17329"/>
                    <a:pt x="15538" y="13914"/>
                    <a:pt x="16886" y="10800"/>
                  </a:cubicBezTo>
                  <a:cubicBezTo>
                    <a:pt x="18376" y="7357"/>
                    <a:pt x="20617" y="3004"/>
                    <a:pt x="21600" y="0"/>
                  </a:cubicBezTo>
                </a:path>
              </a:pathLst>
            </a:custGeom>
            <a:noFill/>
            <a:ln w="38100" cap="flat">
              <a:solidFill>
                <a:schemeClr val="accent1"/>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sz="3000">
                <a:solidFill>
                  <a:schemeClr val="accent1"/>
                </a:solidFill>
                <a:cs typeface="+mn-ea"/>
                <a:sym typeface="+mn-lt"/>
              </a:endParaRPr>
            </a:p>
          </p:txBody>
        </p:sp>
        <p:sp>
          <p:nvSpPr>
            <p:cNvPr id="18" name="chenying0907 112"/>
            <p:cNvSpPr/>
            <p:nvPr/>
          </p:nvSpPr>
          <p:spPr>
            <a:xfrm>
              <a:off x="0" y="304800"/>
              <a:ext cx="239199" cy="236116"/>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cubicBezTo>
                    <a:pt x="4871" y="18530"/>
                    <a:pt x="17612" y="3302"/>
                    <a:pt x="21600" y="0"/>
                  </a:cubicBezTo>
                </a:path>
              </a:pathLst>
            </a:custGeom>
            <a:noFill/>
            <a:ln w="38100" cap="flat">
              <a:solidFill>
                <a:schemeClr val="accent1"/>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sz="3000">
                <a:solidFill>
                  <a:schemeClr val="accent1"/>
                </a:solidFill>
                <a:cs typeface="+mn-ea"/>
                <a:sym typeface="+mn-lt"/>
              </a:endParaRPr>
            </a:p>
          </p:txBody>
        </p:sp>
        <p:sp>
          <p:nvSpPr>
            <p:cNvPr id="19" name="chenying0907 113"/>
            <p:cNvSpPr/>
            <p:nvPr/>
          </p:nvSpPr>
          <p:spPr>
            <a:xfrm>
              <a:off x="635000" y="254000"/>
              <a:ext cx="216533" cy="261714"/>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cubicBezTo>
                    <a:pt x="14745" y="16213"/>
                    <a:pt x="6430" y="4616"/>
                    <a:pt x="0" y="0"/>
                  </a:cubicBezTo>
                </a:path>
              </a:pathLst>
            </a:custGeom>
            <a:noFill/>
            <a:ln w="38100" cap="flat">
              <a:solidFill>
                <a:schemeClr val="accent1"/>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sz="3000">
                <a:solidFill>
                  <a:schemeClr val="accent1"/>
                </a:solidFill>
                <a:cs typeface="+mn-ea"/>
                <a:sym typeface="+mn-lt"/>
              </a:endParaRPr>
            </a:p>
          </p:txBody>
        </p:sp>
      </p:grpSp>
      <p:sp>
        <p:nvSpPr>
          <p:cNvPr id="20" name="chenying0907 148"/>
          <p:cNvSpPr/>
          <p:nvPr/>
        </p:nvSpPr>
        <p:spPr>
          <a:xfrm>
            <a:off x="811200" y="1845225"/>
            <a:ext cx="3087156" cy="1886863"/>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38100" tIns="38100" rIns="38100" bIns="38100" numCol="1" anchor="ctr">
            <a:spAutoFit/>
          </a:bodyPr>
          <a:lstStyle/>
          <a:p>
            <a:pPr>
              <a:lnSpc>
                <a:spcPct val="150000"/>
              </a:lnSpc>
            </a:pPr>
            <a:r>
              <a:rPr lang="zh-CN" altLang="en-US" sz="1600" b="1" dirty="0">
                <a:solidFill>
                  <a:schemeClr val="accent1"/>
                </a:solidFill>
                <a:cs typeface="+mn-ea"/>
                <a:sym typeface="+mn-lt"/>
              </a:rPr>
              <a:t>单击此处修改您的内容单击此处修改您的内容单击此处修改您的内容单击此处修改您的内容单击此处修改您的内容单击此处修改您的内容</a:t>
            </a:r>
          </a:p>
        </p:txBody>
      </p:sp>
      <p:sp>
        <p:nvSpPr>
          <p:cNvPr id="21" name="chenying0907 148"/>
          <p:cNvSpPr/>
          <p:nvPr/>
        </p:nvSpPr>
        <p:spPr>
          <a:xfrm>
            <a:off x="8552072" y="3990640"/>
            <a:ext cx="3087156" cy="2292935"/>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38100" tIns="38100" rIns="38100" bIns="38100" numCol="1" anchor="ctr">
            <a:spAutoFit/>
          </a:bodyPr>
          <a:lstStyle/>
          <a:p>
            <a:pPr>
              <a:lnSpc>
                <a:spcPct val="150000"/>
              </a:lnSpc>
            </a:pPr>
            <a:r>
              <a:rPr lang="zh-CN" altLang="en-US" sz="1600" b="1" dirty="0">
                <a:solidFill>
                  <a:schemeClr val="accent1"/>
                </a:solidFill>
                <a:cs typeface="+mn-ea"/>
                <a:sym typeface="+mn-lt"/>
              </a:rPr>
              <a:t>单击此处修改您的内容单击此处修改您的内容单击此处修改您的内容单击此处修改您的内容单击此处修改您的内容单击此处修改您的内容</a:t>
            </a:r>
          </a:p>
          <a:p>
            <a:pPr>
              <a:lnSpc>
                <a:spcPct val="150000"/>
              </a:lnSpc>
            </a:pPr>
            <a:endParaRPr lang="zh-CN" altLang="en-US" sz="1600" b="1" dirty="0">
              <a:solidFill>
                <a:schemeClr val="accent1"/>
              </a:solidFill>
              <a:cs typeface="+mn-ea"/>
              <a:sym typeface="+mn-lt"/>
            </a:endParaRPr>
          </a:p>
        </p:txBody>
      </p:sp>
      <p:sp>
        <p:nvSpPr>
          <p:cNvPr id="24" name="chenying0907 29"/>
          <p:cNvSpPr/>
          <p:nvPr/>
        </p:nvSpPr>
        <p:spPr>
          <a:xfrm rot="900000">
            <a:off x="3873508" y="1284566"/>
            <a:ext cx="4826912" cy="5239179"/>
          </a:xfrm>
          <a:custGeom>
            <a:avLst/>
            <a:gdLst>
              <a:gd name="connsiteX0" fmla="*/ 15178 w 19871"/>
              <a:gd name="connsiteY0" fmla="*/ 0 h 21600"/>
              <a:gd name="connsiteX1" fmla="*/ 0 w 19871"/>
              <a:gd name="connsiteY1" fmla="*/ 2538 h 21600"/>
              <a:gd name="connsiteX2" fmla="*/ 4463 w 19871"/>
              <a:gd name="connsiteY2" fmla="*/ 21600 h 21600"/>
              <a:gd name="connsiteX3" fmla="*/ 19871 w 19871"/>
              <a:gd name="connsiteY3" fmla="*/ 18777 h 21600"/>
              <a:gd name="connsiteX4" fmla="*/ 17450 w 19871"/>
              <a:gd name="connsiteY4" fmla="*/ 8748 h 21600"/>
              <a:gd name="connsiteX5" fmla="*/ 15178 w 19871"/>
              <a:gd name="connsiteY5" fmla="*/ 0 h 21600"/>
              <a:gd name="connsiteX0" fmla="*/ 14798 w 19871"/>
              <a:gd name="connsiteY0" fmla="*/ 0 h 22890"/>
              <a:gd name="connsiteX1" fmla="*/ 0 w 19871"/>
              <a:gd name="connsiteY1" fmla="*/ 3828 h 22890"/>
              <a:gd name="connsiteX2" fmla="*/ 4463 w 19871"/>
              <a:gd name="connsiteY2" fmla="*/ 22890 h 22890"/>
              <a:gd name="connsiteX3" fmla="*/ 19871 w 19871"/>
              <a:gd name="connsiteY3" fmla="*/ 20067 h 22890"/>
              <a:gd name="connsiteX4" fmla="*/ 17450 w 19871"/>
              <a:gd name="connsiteY4" fmla="*/ 10038 h 22890"/>
              <a:gd name="connsiteX5" fmla="*/ 14798 w 19871"/>
              <a:gd name="connsiteY5" fmla="*/ 0 h 22890"/>
              <a:gd name="connsiteX0" fmla="*/ 14798 w 19871"/>
              <a:gd name="connsiteY0" fmla="*/ 0 h 22785"/>
              <a:gd name="connsiteX1" fmla="*/ 0 w 19871"/>
              <a:gd name="connsiteY1" fmla="*/ 3828 h 22785"/>
              <a:gd name="connsiteX2" fmla="*/ 5300 w 19871"/>
              <a:gd name="connsiteY2" fmla="*/ 22785 h 22785"/>
              <a:gd name="connsiteX3" fmla="*/ 19871 w 19871"/>
              <a:gd name="connsiteY3" fmla="*/ 20067 h 22785"/>
              <a:gd name="connsiteX4" fmla="*/ 17450 w 19871"/>
              <a:gd name="connsiteY4" fmla="*/ 10038 h 22785"/>
              <a:gd name="connsiteX5" fmla="*/ 14798 w 19871"/>
              <a:gd name="connsiteY5" fmla="*/ 0 h 22785"/>
              <a:gd name="connsiteX0" fmla="*/ 14798 w 19871"/>
              <a:gd name="connsiteY0" fmla="*/ 0 h 23019"/>
              <a:gd name="connsiteX1" fmla="*/ 0 w 19871"/>
              <a:gd name="connsiteY1" fmla="*/ 3828 h 23019"/>
              <a:gd name="connsiteX2" fmla="*/ 5152 w 19871"/>
              <a:gd name="connsiteY2" fmla="*/ 23019 h 23019"/>
              <a:gd name="connsiteX3" fmla="*/ 19871 w 19871"/>
              <a:gd name="connsiteY3" fmla="*/ 20067 h 23019"/>
              <a:gd name="connsiteX4" fmla="*/ 17450 w 19871"/>
              <a:gd name="connsiteY4" fmla="*/ 10038 h 23019"/>
              <a:gd name="connsiteX5" fmla="*/ 14798 w 19871"/>
              <a:gd name="connsiteY5" fmla="*/ 0 h 23019"/>
              <a:gd name="connsiteX0" fmla="*/ 14798 w 20350"/>
              <a:gd name="connsiteY0" fmla="*/ 0 h 23019"/>
              <a:gd name="connsiteX1" fmla="*/ 0 w 20350"/>
              <a:gd name="connsiteY1" fmla="*/ 3828 h 23019"/>
              <a:gd name="connsiteX2" fmla="*/ 5152 w 20350"/>
              <a:gd name="connsiteY2" fmla="*/ 23019 h 23019"/>
              <a:gd name="connsiteX3" fmla="*/ 20350 w 20350"/>
              <a:gd name="connsiteY3" fmla="*/ 19851 h 23019"/>
              <a:gd name="connsiteX4" fmla="*/ 17450 w 20350"/>
              <a:gd name="connsiteY4" fmla="*/ 10038 h 23019"/>
              <a:gd name="connsiteX5" fmla="*/ 14798 w 20350"/>
              <a:gd name="connsiteY5" fmla="*/ 0 h 23019"/>
              <a:gd name="connsiteX0" fmla="*/ 14798 w 20350"/>
              <a:gd name="connsiteY0" fmla="*/ 0 h 23019"/>
              <a:gd name="connsiteX1" fmla="*/ 0 w 20350"/>
              <a:gd name="connsiteY1" fmla="*/ 3828 h 23019"/>
              <a:gd name="connsiteX2" fmla="*/ 5152 w 20350"/>
              <a:gd name="connsiteY2" fmla="*/ 23019 h 23019"/>
              <a:gd name="connsiteX3" fmla="*/ 20350 w 20350"/>
              <a:gd name="connsiteY3" fmla="*/ 19851 h 23019"/>
              <a:gd name="connsiteX4" fmla="*/ 17450 w 20350"/>
              <a:gd name="connsiteY4" fmla="*/ 10038 h 23019"/>
              <a:gd name="connsiteX5" fmla="*/ 14798 w 20350"/>
              <a:gd name="connsiteY5" fmla="*/ 0 h 23019"/>
              <a:gd name="connsiteX0" fmla="*/ 14798 w 20370"/>
              <a:gd name="connsiteY0" fmla="*/ 0 h 23019"/>
              <a:gd name="connsiteX1" fmla="*/ 0 w 20370"/>
              <a:gd name="connsiteY1" fmla="*/ 3828 h 23019"/>
              <a:gd name="connsiteX2" fmla="*/ 5152 w 20370"/>
              <a:gd name="connsiteY2" fmla="*/ 23019 h 23019"/>
              <a:gd name="connsiteX3" fmla="*/ 20370 w 20370"/>
              <a:gd name="connsiteY3" fmla="*/ 19550 h 23019"/>
              <a:gd name="connsiteX4" fmla="*/ 17450 w 20370"/>
              <a:gd name="connsiteY4" fmla="*/ 10038 h 23019"/>
              <a:gd name="connsiteX5" fmla="*/ 14798 w 20370"/>
              <a:gd name="connsiteY5" fmla="*/ 0 h 23019"/>
              <a:gd name="connsiteX0" fmla="*/ 14798 w 20370"/>
              <a:gd name="connsiteY0" fmla="*/ 0 h 23019"/>
              <a:gd name="connsiteX1" fmla="*/ 0 w 20370"/>
              <a:gd name="connsiteY1" fmla="*/ 3828 h 23019"/>
              <a:gd name="connsiteX2" fmla="*/ 5152 w 20370"/>
              <a:gd name="connsiteY2" fmla="*/ 23019 h 23019"/>
              <a:gd name="connsiteX3" fmla="*/ 20370 w 20370"/>
              <a:gd name="connsiteY3" fmla="*/ 19550 h 23019"/>
              <a:gd name="connsiteX4" fmla="*/ 17754 w 20370"/>
              <a:gd name="connsiteY4" fmla="*/ 9964 h 23019"/>
              <a:gd name="connsiteX5" fmla="*/ 14798 w 20370"/>
              <a:gd name="connsiteY5" fmla="*/ 0 h 23019"/>
              <a:gd name="connsiteX0" fmla="*/ 14907 w 20370"/>
              <a:gd name="connsiteY0" fmla="*/ 0 h 22650"/>
              <a:gd name="connsiteX1" fmla="*/ 0 w 20370"/>
              <a:gd name="connsiteY1" fmla="*/ 3459 h 22650"/>
              <a:gd name="connsiteX2" fmla="*/ 5152 w 20370"/>
              <a:gd name="connsiteY2" fmla="*/ 22650 h 22650"/>
              <a:gd name="connsiteX3" fmla="*/ 20370 w 20370"/>
              <a:gd name="connsiteY3" fmla="*/ 19181 h 22650"/>
              <a:gd name="connsiteX4" fmla="*/ 17754 w 20370"/>
              <a:gd name="connsiteY4" fmla="*/ 9595 h 22650"/>
              <a:gd name="connsiteX5" fmla="*/ 14907 w 20370"/>
              <a:gd name="connsiteY5" fmla="*/ 0 h 22650"/>
              <a:gd name="connsiteX0" fmla="*/ 14407 w 19870"/>
              <a:gd name="connsiteY0" fmla="*/ 0 h 22650"/>
              <a:gd name="connsiteX1" fmla="*/ 0 w 19870"/>
              <a:gd name="connsiteY1" fmla="*/ 4384 h 22650"/>
              <a:gd name="connsiteX2" fmla="*/ 4652 w 19870"/>
              <a:gd name="connsiteY2" fmla="*/ 22650 h 22650"/>
              <a:gd name="connsiteX3" fmla="*/ 19870 w 19870"/>
              <a:gd name="connsiteY3" fmla="*/ 19181 h 22650"/>
              <a:gd name="connsiteX4" fmla="*/ 17254 w 19870"/>
              <a:gd name="connsiteY4" fmla="*/ 9595 h 22650"/>
              <a:gd name="connsiteX5" fmla="*/ 14407 w 19870"/>
              <a:gd name="connsiteY5" fmla="*/ 0 h 22650"/>
              <a:gd name="connsiteX0" fmla="*/ 14407 w 19870"/>
              <a:gd name="connsiteY0" fmla="*/ 0 h 23857"/>
              <a:gd name="connsiteX1" fmla="*/ 0 w 19870"/>
              <a:gd name="connsiteY1" fmla="*/ 4384 h 23857"/>
              <a:gd name="connsiteX2" fmla="*/ 4935 w 19870"/>
              <a:gd name="connsiteY2" fmla="*/ 23857 h 23857"/>
              <a:gd name="connsiteX3" fmla="*/ 19870 w 19870"/>
              <a:gd name="connsiteY3" fmla="*/ 19181 h 23857"/>
              <a:gd name="connsiteX4" fmla="*/ 17254 w 19870"/>
              <a:gd name="connsiteY4" fmla="*/ 9595 h 23857"/>
              <a:gd name="connsiteX5" fmla="*/ 14407 w 19870"/>
              <a:gd name="connsiteY5" fmla="*/ 0 h 23857"/>
              <a:gd name="connsiteX0" fmla="*/ 14407 w 19870"/>
              <a:gd name="connsiteY0" fmla="*/ 0 h 23857"/>
              <a:gd name="connsiteX1" fmla="*/ 0 w 19870"/>
              <a:gd name="connsiteY1" fmla="*/ 4384 h 23857"/>
              <a:gd name="connsiteX2" fmla="*/ 4935 w 19870"/>
              <a:gd name="connsiteY2" fmla="*/ 23857 h 23857"/>
              <a:gd name="connsiteX3" fmla="*/ 19870 w 19870"/>
              <a:gd name="connsiteY3" fmla="*/ 19181 h 23857"/>
              <a:gd name="connsiteX4" fmla="*/ 17254 w 19870"/>
              <a:gd name="connsiteY4" fmla="*/ 9595 h 23857"/>
              <a:gd name="connsiteX5" fmla="*/ 14407 w 19870"/>
              <a:gd name="connsiteY5" fmla="*/ 0 h 23857"/>
              <a:gd name="connsiteX0" fmla="*/ 14407 w 19870"/>
              <a:gd name="connsiteY0" fmla="*/ 0 h 23663"/>
              <a:gd name="connsiteX1" fmla="*/ 0 w 19870"/>
              <a:gd name="connsiteY1" fmla="*/ 4384 h 23663"/>
              <a:gd name="connsiteX2" fmla="*/ 4512 w 19870"/>
              <a:gd name="connsiteY2" fmla="*/ 23663 h 23663"/>
              <a:gd name="connsiteX3" fmla="*/ 19870 w 19870"/>
              <a:gd name="connsiteY3" fmla="*/ 19181 h 23663"/>
              <a:gd name="connsiteX4" fmla="*/ 17254 w 19870"/>
              <a:gd name="connsiteY4" fmla="*/ 9595 h 23663"/>
              <a:gd name="connsiteX5" fmla="*/ 14407 w 19870"/>
              <a:gd name="connsiteY5" fmla="*/ 0 h 23663"/>
              <a:gd name="connsiteX0" fmla="*/ 14407 w 19078"/>
              <a:gd name="connsiteY0" fmla="*/ 0 h 23663"/>
              <a:gd name="connsiteX1" fmla="*/ 0 w 19078"/>
              <a:gd name="connsiteY1" fmla="*/ 4384 h 23663"/>
              <a:gd name="connsiteX2" fmla="*/ 4512 w 19078"/>
              <a:gd name="connsiteY2" fmla="*/ 23663 h 23663"/>
              <a:gd name="connsiteX3" fmla="*/ 19078 w 19078"/>
              <a:gd name="connsiteY3" fmla="*/ 19424 h 23663"/>
              <a:gd name="connsiteX4" fmla="*/ 17254 w 19078"/>
              <a:gd name="connsiteY4" fmla="*/ 9595 h 23663"/>
              <a:gd name="connsiteX5" fmla="*/ 14407 w 19078"/>
              <a:gd name="connsiteY5" fmla="*/ 0 h 23663"/>
              <a:gd name="connsiteX0" fmla="*/ 14407 w 19078"/>
              <a:gd name="connsiteY0" fmla="*/ 0 h 23663"/>
              <a:gd name="connsiteX1" fmla="*/ 0 w 19078"/>
              <a:gd name="connsiteY1" fmla="*/ 4384 h 23663"/>
              <a:gd name="connsiteX2" fmla="*/ 4512 w 19078"/>
              <a:gd name="connsiteY2" fmla="*/ 23663 h 23663"/>
              <a:gd name="connsiteX3" fmla="*/ 19078 w 19078"/>
              <a:gd name="connsiteY3" fmla="*/ 19424 h 23663"/>
              <a:gd name="connsiteX4" fmla="*/ 16878 w 19078"/>
              <a:gd name="connsiteY4" fmla="*/ 9602 h 23663"/>
              <a:gd name="connsiteX5" fmla="*/ 14407 w 19078"/>
              <a:gd name="connsiteY5" fmla="*/ 0 h 236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9078" h="23663" extrusionOk="0">
                <a:moveTo>
                  <a:pt x="14407" y="0"/>
                </a:moveTo>
                <a:cubicBezTo>
                  <a:pt x="14512" y="360"/>
                  <a:pt x="1413" y="4434"/>
                  <a:pt x="0" y="4384"/>
                </a:cubicBezTo>
                <a:cubicBezTo>
                  <a:pt x="1189" y="10717"/>
                  <a:pt x="3037" y="17355"/>
                  <a:pt x="4512" y="23663"/>
                </a:cubicBezTo>
                <a:cubicBezTo>
                  <a:pt x="10020" y="22736"/>
                  <a:pt x="13419" y="20102"/>
                  <a:pt x="19078" y="19424"/>
                </a:cubicBezTo>
                <a:cubicBezTo>
                  <a:pt x="18047" y="16297"/>
                  <a:pt x="18049" y="12773"/>
                  <a:pt x="16878" y="9602"/>
                </a:cubicBezTo>
                <a:cubicBezTo>
                  <a:pt x="15825" y="6749"/>
                  <a:pt x="15248" y="2887"/>
                  <a:pt x="14407" y="0"/>
                </a:cubicBezTo>
                <a:close/>
              </a:path>
            </a:pathLst>
          </a:custGeom>
          <a:noFill/>
          <a:ln w="38100" cap="flat">
            <a:solidFill>
              <a:schemeClr val="accent1"/>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sz="3000">
              <a:solidFill>
                <a:schemeClr val="accent1"/>
              </a:solidFill>
              <a:cs typeface="+mn-ea"/>
              <a:sym typeface="+mn-lt"/>
            </a:endParaRPr>
          </a:p>
        </p:txBody>
      </p:sp>
      <p:pic>
        <p:nvPicPr>
          <p:cNvPr id="22" name="Picture 3" descr="C:\Users\ABC\Desktop\GR-010 (2).png"/>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8340412" y="763645"/>
            <a:ext cx="939800" cy="508000"/>
          </a:xfrm>
          <a:prstGeom prst="rect">
            <a:avLst/>
          </a:prstGeom>
          <a:noFill/>
          <a:extLst>
            <a:ext uri="{909E8E84-426E-40DD-AFC4-6F175D3DCCD1}">
              <a14:hiddenFill xmlns:a14="http://schemas.microsoft.com/office/drawing/2010/main">
                <a:solidFill>
                  <a:srgbClr val="FFFFFF"/>
                </a:solidFill>
              </a14:hiddenFill>
            </a:ext>
          </a:extLst>
        </p:spPr>
      </p:pic>
      <p:pic>
        <p:nvPicPr>
          <p:cNvPr id="23" name="Picture 4" descr="C:\Users\ABC\Desktop\GR-010 (2).png"/>
          <p:cNvPicPr>
            <a:picLocks noChangeAspect="1" noChangeArrowheads="1"/>
          </p:cNvPicPr>
          <p:nvPr/>
        </p:nvPicPr>
        <p:blipFill>
          <a:blip r:embed="rId5">
            <a:extLst>
              <a:ext uri="{28A0092B-C50C-407E-A947-70E740481C1C}">
                <a14:useLocalDpi xmlns:a14="http://schemas.microsoft.com/office/drawing/2010/main"/>
              </a:ext>
            </a:extLst>
          </a:blip>
          <a:srcRect/>
          <a:stretch>
            <a:fillRect/>
          </a:stretch>
        </p:blipFill>
        <p:spPr bwMode="auto">
          <a:xfrm>
            <a:off x="3721323" y="911338"/>
            <a:ext cx="5088989" cy="314354"/>
          </a:xfrm>
          <a:prstGeom prst="rect">
            <a:avLst/>
          </a:prstGeom>
          <a:noFill/>
          <a:extLst>
            <a:ext uri="{909E8E84-426E-40DD-AFC4-6F175D3DCCD1}">
              <a14:hiddenFill xmlns:a14="http://schemas.microsoft.com/office/drawing/2010/main">
                <a:solidFill>
                  <a:srgbClr val="FFFFFF"/>
                </a:solidFill>
              </a14:hiddenFill>
            </a:ext>
          </a:extLst>
        </p:spPr>
      </p:pic>
      <p:sp>
        <p:nvSpPr>
          <p:cNvPr id="25" name="文本框 24"/>
          <p:cNvSpPr txBox="1"/>
          <p:nvPr/>
        </p:nvSpPr>
        <p:spPr>
          <a:xfrm>
            <a:off x="4513036" y="400459"/>
            <a:ext cx="4937151" cy="584775"/>
          </a:xfrm>
          <a:prstGeom prst="rect">
            <a:avLst/>
          </a:prstGeom>
          <a:noFill/>
          <a:effectLst/>
        </p:spPr>
        <p:txBody>
          <a:bodyPr wrap="square" rtlCol="0">
            <a:spAutoFit/>
          </a:bodyPr>
          <a:lstStyle/>
          <a:p>
            <a:r>
              <a:rPr lang="zh-CN" altLang="en-US" sz="3200" b="1" dirty="0">
                <a:solidFill>
                  <a:schemeClr val="accent1"/>
                </a:solidFill>
                <a:cs typeface="+mn-ea"/>
                <a:sym typeface="+mn-lt"/>
              </a:rPr>
              <a:t>您的大标题内容</a:t>
            </a:r>
          </a:p>
        </p:txBody>
      </p:sp>
      <p:sp>
        <p:nvSpPr>
          <p:cNvPr id="26" name="Freeform 196"/>
          <p:cNvSpPr>
            <a:spLocks noEditPoints="1"/>
          </p:cNvSpPr>
          <p:nvPr/>
        </p:nvSpPr>
        <p:spPr bwMode="auto">
          <a:xfrm>
            <a:off x="5310699" y="2302466"/>
            <a:ext cx="2108401" cy="3103626"/>
          </a:xfrm>
          <a:custGeom>
            <a:avLst/>
            <a:gdLst>
              <a:gd name="T0" fmla="*/ 217 w 288"/>
              <a:gd name="T1" fmla="*/ 194 h 423"/>
              <a:gd name="T2" fmla="*/ 146 w 288"/>
              <a:gd name="T3" fmla="*/ 156 h 423"/>
              <a:gd name="T4" fmla="*/ 232 w 288"/>
              <a:gd name="T5" fmla="*/ 360 h 423"/>
              <a:gd name="T6" fmla="*/ 202 w 288"/>
              <a:gd name="T7" fmla="*/ 385 h 423"/>
              <a:gd name="T8" fmla="*/ 106 w 288"/>
              <a:gd name="T9" fmla="*/ 333 h 423"/>
              <a:gd name="T10" fmla="*/ 37 w 288"/>
              <a:gd name="T11" fmla="*/ 368 h 423"/>
              <a:gd name="T12" fmla="*/ 11 w 288"/>
              <a:gd name="T13" fmla="*/ 381 h 423"/>
              <a:gd name="T14" fmla="*/ 40 w 288"/>
              <a:gd name="T15" fmla="*/ 297 h 423"/>
              <a:gd name="T16" fmla="*/ 107 w 288"/>
              <a:gd name="T17" fmla="*/ 166 h 423"/>
              <a:gd name="T18" fmla="*/ 113 w 288"/>
              <a:gd name="T19" fmla="*/ 104 h 423"/>
              <a:gd name="T20" fmla="*/ 136 w 288"/>
              <a:gd name="T21" fmla="*/ 75 h 423"/>
              <a:gd name="T22" fmla="*/ 180 w 288"/>
              <a:gd name="T23" fmla="*/ 123 h 423"/>
              <a:gd name="T24" fmla="*/ 269 w 288"/>
              <a:gd name="T25" fmla="*/ 160 h 423"/>
              <a:gd name="T26" fmla="*/ 269 w 288"/>
              <a:gd name="T27" fmla="*/ 175 h 423"/>
              <a:gd name="T28" fmla="*/ 139 w 288"/>
              <a:gd name="T29" fmla="*/ 75 h 423"/>
              <a:gd name="T30" fmla="*/ 48 w 288"/>
              <a:gd name="T31" fmla="*/ 46 h 423"/>
              <a:gd name="T32" fmla="*/ 92 w 288"/>
              <a:gd name="T33" fmla="*/ 44 h 423"/>
              <a:gd name="T34" fmla="*/ 128 w 288"/>
              <a:gd name="T35" fmla="*/ 114 h 423"/>
              <a:gd name="T36" fmla="*/ 136 w 288"/>
              <a:gd name="T37" fmla="*/ 105 h 423"/>
              <a:gd name="T38" fmla="*/ 116 w 288"/>
              <a:gd name="T39" fmla="*/ 118 h 423"/>
              <a:gd name="T40" fmla="*/ 122 w 288"/>
              <a:gd name="T41" fmla="*/ 113 h 423"/>
              <a:gd name="T42" fmla="*/ 134 w 288"/>
              <a:gd name="T43" fmla="*/ 136 h 423"/>
              <a:gd name="T44" fmla="*/ 151 w 288"/>
              <a:gd name="T45" fmla="*/ 183 h 423"/>
              <a:gd name="T46" fmla="*/ 179 w 288"/>
              <a:gd name="T47" fmla="*/ 126 h 423"/>
              <a:gd name="T48" fmla="*/ 132 w 288"/>
              <a:gd name="T49" fmla="*/ 138 h 423"/>
              <a:gd name="T50" fmla="*/ 251 w 288"/>
              <a:gd name="T51" fmla="*/ 146 h 423"/>
              <a:gd name="T52" fmla="*/ 191 w 288"/>
              <a:gd name="T53" fmla="*/ 174 h 423"/>
              <a:gd name="T54" fmla="*/ 98 w 288"/>
              <a:gd name="T55" fmla="*/ 156 h 423"/>
              <a:gd name="T56" fmla="*/ 108 w 288"/>
              <a:gd name="T57" fmla="*/ 155 h 423"/>
              <a:gd name="T58" fmla="*/ 189 w 288"/>
              <a:gd name="T59" fmla="*/ 206 h 423"/>
              <a:gd name="T60" fmla="*/ 99 w 288"/>
              <a:gd name="T61" fmla="*/ 162 h 423"/>
              <a:gd name="T62" fmla="*/ 271 w 288"/>
              <a:gd name="T63" fmla="*/ 178 h 423"/>
              <a:gd name="T64" fmla="*/ 130 w 288"/>
              <a:gd name="T65" fmla="*/ 179 h 423"/>
              <a:gd name="T66" fmla="*/ 119 w 288"/>
              <a:gd name="T67" fmla="*/ 181 h 423"/>
              <a:gd name="T68" fmla="*/ 120 w 288"/>
              <a:gd name="T69" fmla="*/ 181 h 423"/>
              <a:gd name="T70" fmla="*/ 108 w 288"/>
              <a:gd name="T71" fmla="*/ 221 h 423"/>
              <a:gd name="T72" fmla="*/ 169 w 288"/>
              <a:gd name="T73" fmla="*/ 314 h 423"/>
              <a:gd name="T74" fmla="*/ 30 w 288"/>
              <a:gd name="T75" fmla="*/ 337 h 423"/>
              <a:gd name="T76" fmla="*/ 70 w 288"/>
              <a:gd name="T77" fmla="*/ 247 h 423"/>
              <a:gd name="T78" fmla="*/ 32 w 288"/>
              <a:gd name="T79" fmla="*/ 365 h 423"/>
              <a:gd name="T80" fmla="*/ 148 w 288"/>
              <a:gd name="T81" fmla="*/ 221 h 423"/>
              <a:gd name="T82" fmla="*/ 164 w 288"/>
              <a:gd name="T83" fmla="*/ 246 h 423"/>
              <a:gd name="T84" fmla="*/ 208 w 288"/>
              <a:gd name="T85" fmla="*/ 362 h 423"/>
              <a:gd name="T86" fmla="*/ 232 w 288"/>
              <a:gd name="T87" fmla="*/ 193 h 423"/>
              <a:gd name="T88" fmla="*/ 236 w 288"/>
              <a:gd name="T89" fmla="*/ 202 h 423"/>
              <a:gd name="T90" fmla="*/ 251 w 288"/>
              <a:gd name="T91" fmla="*/ 212 h 423"/>
              <a:gd name="T92" fmla="*/ 262 w 288"/>
              <a:gd name="T93" fmla="*/ 218 h 423"/>
              <a:gd name="T94" fmla="*/ 266 w 288"/>
              <a:gd name="T95" fmla="*/ 212 h 423"/>
              <a:gd name="T96" fmla="*/ 99 w 288"/>
              <a:gd name="T97" fmla="*/ 314 h 423"/>
              <a:gd name="T98" fmla="*/ 138 w 288"/>
              <a:gd name="T99" fmla="*/ 313 h 423"/>
              <a:gd name="T100" fmla="*/ 87 w 288"/>
              <a:gd name="T101" fmla="*/ 319 h 423"/>
              <a:gd name="T102" fmla="*/ 121 w 288"/>
              <a:gd name="T103" fmla="*/ 324 h 423"/>
              <a:gd name="T104" fmla="*/ 102 w 288"/>
              <a:gd name="T105" fmla="*/ 330 h 423"/>
              <a:gd name="T106" fmla="*/ 5 w 288"/>
              <a:gd name="T107" fmla="*/ 362 h 423"/>
              <a:gd name="T108" fmla="*/ 218 w 288"/>
              <a:gd name="T109" fmla="*/ 362 h 423"/>
              <a:gd name="T110" fmla="*/ 33 w 288"/>
              <a:gd name="T111" fmla="*/ 368 h 423"/>
              <a:gd name="T112" fmla="*/ 13 w 288"/>
              <a:gd name="T113" fmla="*/ 370 h 423"/>
              <a:gd name="T114" fmla="*/ 208 w 288"/>
              <a:gd name="T115" fmla="*/ 386 h 423"/>
              <a:gd name="T116" fmla="*/ 221 w 288"/>
              <a:gd name="T117" fmla="*/ 412 h 4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88" h="423">
                <a:moveTo>
                  <a:pt x="284" y="210"/>
                </a:moveTo>
                <a:cubicBezTo>
                  <a:pt x="281" y="211"/>
                  <a:pt x="279" y="211"/>
                  <a:pt x="278" y="212"/>
                </a:cubicBezTo>
                <a:cubicBezTo>
                  <a:pt x="277" y="213"/>
                  <a:pt x="276" y="215"/>
                  <a:pt x="274" y="215"/>
                </a:cubicBezTo>
                <a:cubicBezTo>
                  <a:pt x="272" y="216"/>
                  <a:pt x="270" y="215"/>
                  <a:pt x="269" y="213"/>
                </a:cubicBezTo>
                <a:cubicBezTo>
                  <a:pt x="269" y="214"/>
                  <a:pt x="268" y="214"/>
                  <a:pt x="268" y="214"/>
                </a:cubicBezTo>
                <a:cubicBezTo>
                  <a:pt x="268" y="217"/>
                  <a:pt x="265" y="220"/>
                  <a:pt x="261" y="221"/>
                </a:cubicBezTo>
                <a:cubicBezTo>
                  <a:pt x="259" y="220"/>
                  <a:pt x="258" y="219"/>
                  <a:pt x="258" y="217"/>
                </a:cubicBezTo>
                <a:cubicBezTo>
                  <a:pt x="257" y="216"/>
                  <a:pt x="255" y="216"/>
                  <a:pt x="254" y="215"/>
                </a:cubicBezTo>
                <a:cubicBezTo>
                  <a:pt x="251" y="217"/>
                  <a:pt x="247" y="215"/>
                  <a:pt x="247" y="211"/>
                </a:cubicBezTo>
                <a:cubicBezTo>
                  <a:pt x="245" y="209"/>
                  <a:pt x="243" y="207"/>
                  <a:pt x="241" y="206"/>
                </a:cubicBezTo>
                <a:cubicBezTo>
                  <a:pt x="238" y="208"/>
                  <a:pt x="235" y="205"/>
                  <a:pt x="233" y="203"/>
                </a:cubicBezTo>
                <a:cubicBezTo>
                  <a:pt x="230" y="204"/>
                  <a:pt x="225" y="205"/>
                  <a:pt x="222" y="203"/>
                </a:cubicBezTo>
                <a:cubicBezTo>
                  <a:pt x="221" y="200"/>
                  <a:pt x="218" y="198"/>
                  <a:pt x="216" y="196"/>
                </a:cubicBezTo>
                <a:cubicBezTo>
                  <a:pt x="216" y="195"/>
                  <a:pt x="216" y="194"/>
                  <a:pt x="217" y="194"/>
                </a:cubicBezTo>
                <a:cubicBezTo>
                  <a:pt x="211" y="190"/>
                  <a:pt x="205" y="185"/>
                  <a:pt x="199" y="180"/>
                </a:cubicBezTo>
                <a:cubicBezTo>
                  <a:pt x="198" y="181"/>
                  <a:pt x="196" y="183"/>
                  <a:pt x="193" y="182"/>
                </a:cubicBezTo>
                <a:cubicBezTo>
                  <a:pt x="192" y="181"/>
                  <a:pt x="191" y="179"/>
                  <a:pt x="189" y="178"/>
                </a:cubicBezTo>
                <a:cubicBezTo>
                  <a:pt x="185" y="169"/>
                  <a:pt x="173" y="164"/>
                  <a:pt x="163" y="160"/>
                </a:cubicBezTo>
                <a:cubicBezTo>
                  <a:pt x="161" y="160"/>
                  <a:pt x="159" y="158"/>
                  <a:pt x="156" y="158"/>
                </a:cubicBezTo>
                <a:cubicBezTo>
                  <a:pt x="160" y="164"/>
                  <a:pt x="167" y="171"/>
                  <a:pt x="171" y="177"/>
                </a:cubicBezTo>
                <a:cubicBezTo>
                  <a:pt x="172" y="178"/>
                  <a:pt x="172" y="178"/>
                  <a:pt x="173" y="178"/>
                </a:cubicBezTo>
                <a:cubicBezTo>
                  <a:pt x="178" y="186"/>
                  <a:pt x="184" y="194"/>
                  <a:pt x="189" y="202"/>
                </a:cubicBezTo>
                <a:cubicBezTo>
                  <a:pt x="199" y="200"/>
                  <a:pt x="205" y="209"/>
                  <a:pt x="199" y="215"/>
                </a:cubicBezTo>
                <a:cubicBezTo>
                  <a:pt x="204" y="219"/>
                  <a:pt x="196" y="226"/>
                  <a:pt x="193" y="219"/>
                </a:cubicBezTo>
                <a:cubicBezTo>
                  <a:pt x="189" y="222"/>
                  <a:pt x="182" y="221"/>
                  <a:pt x="180" y="216"/>
                </a:cubicBezTo>
                <a:cubicBezTo>
                  <a:pt x="180" y="214"/>
                  <a:pt x="182" y="213"/>
                  <a:pt x="181" y="210"/>
                </a:cubicBezTo>
                <a:cubicBezTo>
                  <a:pt x="182" y="209"/>
                  <a:pt x="184" y="207"/>
                  <a:pt x="185" y="206"/>
                </a:cubicBezTo>
                <a:cubicBezTo>
                  <a:pt x="173" y="189"/>
                  <a:pt x="160" y="172"/>
                  <a:pt x="146" y="156"/>
                </a:cubicBezTo>
                <a:cubicBezTo>
                  <a:pt x="142" y="157"/>
                  <a:pt x="137" y="156"/>
                  <a:pt x="133" y="157"/>
                </a:cubicBezTo>
                <a:cubicBezTo>
                  <a:pt x="134" y="159"/>
                  <a:pt x="134" y="161"/>
                  <a:pt x="135" y="162"/>
                </a:cubicBezTo>
                <a:cubicBezTo>
                  <a:pt x="138" y="164"/>
                  <a:pt x="142" y="165"/>
                  <a:pt x="147" y="166"/>
                </a:cubicBezTo>
                <a:cubicBezTo>
                  <a:pt x="149" y="171"/>
                  <a:pt x="151" y="177"/>
                  <a:pt x="154" y="183"/>
                </a:cubicBezTo>
                <a:cubicBezTo>
                  <a:pt x="153" y="183"/>
                  <a:pt x="153" y="184"/>
                  <a:pt x="153" y="185"/>
                </a:cubicBezTo>
                <a:cubicBezTo>
                  <a:pt x="159" y="197"/>
                  <a:pt x="163" y="211"/>
                  <a:pt x="169" y="223"/>
                </a:cubicBezTo>
                <a:cubicBezTo>
                  <a:pt x="172" y="232"/>
                  <a:pt x="174" y="241"/>
                  <a:pt x="179" y="248"/>
                </a:cubicBezTo>
                <a:cubicBezTo>
                  <a:pt x="180" y="254"/>
                  <a:pt x="182" y="259"/>
                  <a:pt x="185" y="266"/>
                </a:cubicBezTo>
                <a:cubicBezTo>
                  <a:pt x="190" y="278"/>
                  <a:pt x="193" y="291"/>
                  <a:pt x="199" y="303"/>
                </a:cubicBezTo>
                <a:cubicBezTo>
                  <a:pt x="203" y="322"/>
                  <a:pt x="210" y="340"/>
                  <a:pt x="215" y="358"/>
                </a:cubicBezTo>
                <a:cubicBezTo>
                  <a:pt x="220" y="358"/>
                  <a:pt x="222" y="364"/>
                  <a:pt x="223" y="367"/>
                </a:cubicBezTo>
                <a:cubicBezTo>
                  <a:pt x="225" y="367"/>
                  <a:pt x="225" y="366"/>
                  <a:pt x="227" y="365"/>
                </a:cubicBezTo>
                <a:cubicBezTo>
                  <a:pt x="226" y="364"/>
                  <a:pt x="226" y="362"/>
                  <a:pt x="225" y="361"/>
                </a:cubicBezTo>
                <a:cubicBezTo>
                  <a:pt x="226" y="358"/>
                  <a:pt x="230" y="359"/>
                  <a:pt x="232" y="360"/>
                </a:cubicBezTo>
                <a:cubicBezTo>
                  <a:pt x="233" y="366"/>
                  <a:pt x="236" y="371"/>
                  <a:pt x="236" y="376"/>
                </a:cubicBezTo>
                <a:cubicBezTo>
                  <a:pt x="232" y="379"/>
                  <a:pt x="229" y="375"/>
                  <a:pt x="228" y="372"/>
                </a:cubicBezTo>
                <a:cubicBezTo>
                  <a:pt x="228" y="372"/>
                  <a:pt x="226" y="372"/>
                  <a:pt x="226" y="372"/>
                </a:cubicBezTo>
                <a:cubicBezTo>
                  <a:pt x="225" y="375"/>
                  <a:pt x="227" y="375"/>
                  <a:pt x="227" y="378"/>
                </a:cubicBezTo>
                <a:cubicBezTo>
                  <a:pt x="227" y="380"/>
                  <a:pt x="224" y="379"/>
                  <a:pt x="223" y="381"/>
                </a:cubicBezTo>
                <a:cubicBezTo>
                  <a:pt x="223" y="382"/>
                  <a:pt x="225" y="385"/>
                  <a:pt x="225" y="387"/>
                </a:cubicBezTo>
                <a:cubicBezTo>
                  <a:pt x="227" y="393"/>
                  <a:pt x="231" y="400"/>
                  <a:pt x="233" y="404"/>
                </a:cubicBezTo>
                <a:cubicBezTo>
                  <a:pt x="234" y="407"/>
                  <a:pt x="235" y="410"/>
                  <a:pt x="232" y="411"/>
                </a:cubicBezTo>
                <a:cubicBezTo>
                  <a:pt x="232" y="414"/>
                  <a:pt x="232" y="415"/>
                  <a:pt x="232" y="418"/>
                </a:cubicBezTo>
                <a:cubicBezTo>
                  <a:pt x="229" y="423"/>
                  <a:pt x="225" y="418"/>
                  <a:pt x="223" y="414"/>
                </a:cubicBezTo>
                <a:cubicBezTo>
                  <a:pt x="222" y="414"/>
                  <a:pt x="221" y="415"/>
                  <a:pt x="221" y="415"/>
                </a:cubicBezTo>
                <a:cubicBezTo>
                  <a:pt x="219" y="414"/>
                  <a:pt x="218" y="412"/>
                  <a:pt x="217" y="411"/>
                </a:cubicBezTo>
                <a:cubicBezTo>
                  <a:pt x="214" y="402"/>
                  <a:pt x="209" y="394"/>
                  <a:pt x="205" y="385"/>
                </a:cubicBezTo>
                <a:cubicBezTo>
                  <a:pt x="204" y="385"/>
                  <a:pt x="203" y="385"/>
                  <a:pt x="202" y="385"/>
                </a:cubicBezTo>
                <a:cubicBezTo>
                  <a:pt x="198" y="379"/>
                  <a:pt x="196" y="371"/>
                  <a:pt x="193" y="365"/>
                </a:cubicBezTo>
                <a:cubicBezTo>
                  <a:pt x="194" y="364"/>
                  <a:pt x="194" y="363"/>
                  <a:pt x="195" y="363"/>
                </a:cubicBezTo>
                <a:cubicBezTo>
                  <a:pt x="189" y="352"/>
                  <a:pt x="187" y="341"/>
                  <a:pt x="183" y="329"/>
                </a:cubicBezTo>
                <a:cubicBezTo>
                  <a:pt x="174" y="326"/>
                  <a:pt x="164" y="323"/>
                  <a:pt x="155" y="321"/>
                </a:cubicBezTo>
                <a:cubicBezTo>
                  <a:pt x="152" y="320"/>
                  <a:pt x="149" y="319"/>
                  <a:pt x="147" y="319"/>
                </a:cubicBezTo>
                <a:cubicBezTo>
                  <a:pt x="142" y="318"/>
                  <a:pt x="136" y="319"/>
                  <a:pt x="130" y="319"/>
                </a:cubicBezTo>
                <a:cubicBezTo>
                  <a:pt x="130" y="320"/>
                  <a:pt x="130" y="321"/>
                  <a:pt x="130" y="323"/>
                </a:cubicBezTo>
                <a:cubicBezTo>
                  <a:pt x="135" y="326"/>
                  <a:pt x="134" y="338"/>
                  <a:pt x="128" y="338"/>
                </a:cubicBezTo>
                <a:cubicBezTo>
                  <a:pt x="126" y="345"/>
                  <a:pt x="130" y="355"/>
                  <a:pt x="124" y="359"/>
                </a:cubicBezTo>
                <a:cubicBezTo>
                  <a:pt x="125" y="365"/>
                  <a:pt x="113" y="368"/>
                  <a:pt x="113" y="360"/>
                </a:cubicBezTo>
                <a:cubicBezTo>
                  <a:pt x="112" y="360"/>
                  <a:pt x="111" y="359"/>
                  <a:pt x="109" y="359"/>
                </a:cubicBezTo>
                <a:cubicBezTo>
                  <a:pt x="109" y="358"/>
                  <a:pt x="108" y="357"/>
                  <a:pt x="108" y="356"/>
                </a:cubicBezTo>
                <a:cubicBezTo>
                  <a:pt x="110" y="351"/>
                  <a:pt x="109" y="342"/>
                  <a:pt x="109" y="337"/>
                </a:cubicBezTo>
                <a:cubicBezTo>
                  <a:pt x="108" y="336"/>
                  <a:pt x="106" y="335"/>
                  <a:pt x="106" y="333"/>
                </a:cubicBezTo>
                <a:cubicBezTo>
                  <a:pt x="105" y="333"/>
                  <a:pt x="103" y="333"/>
                  <a:pt x="102" y="333"/>
                </a:cubicBezTo>
                <a:cubicBezTo>
                  <a:pt x="103" y="337"/>
                  <a:pt x="101" y="339"/>
                  <a:pt x="97" y="339"/>
                </a:cubicBezTo>
                <a:cubicBezTo>
                  <a:pt x="92" y="336"/>
                  <a:pt x="96" y="328"/>
                  <a:pt x="95" y="324"/>
                </a:cubicBezTo>
                <a:cubicBezTo>
                  <a:pt x="95" y="324"/>
                  <a:pt x="95" y="323"/>
                  <a:pt x="95" y="323"/>
                </a:cubicBezTo>
                <a:cubicBezTo>
                  <a:pt x="99" y="321"/>
                  <a:pt x="103" y="324"/>
                  <a:pt x="102" y="328"/>
                </a:cubicBezTo>
                <a:cubicBezTo>
                  <a:pt x="104" y="328"/>
                  <a:pt x="104" y="327"/>
                  <a:pt x="105" y="327"/>
                </a:cubicBezTo>
                <a:cubicBezTo>
                  <a:pt x="105" y="326"/>
                  <a:pt x="105" y="325"/>
                  <a:pt x="106" y="324"/>
                </a:cubicBezTo>
                <a:cubicBezTo>
                  <a:pt x="106" y="323"/>
                  <a:pt x="107" y="323"/>
                  <a:pt x="108" y="323"/>
                </a:cubicBezTo>
                <a:cubicBezTo>
                  <a:pt x="108" y="322"/>
                  <a:pt x="108" y="320"/>
                  <a:pt x="107" y="319"/>
                </a:cubicBezTo>
                <a:cubicBezTo>
                  <a:pt x="103" y="319"/>
                  <a:pt x="100" y="319"/>
                  <a:pt x="98" y="321"/>
                </a:cubicBezTo>
                <a:cubicBezTo>
                  <a:pt x="90" y="321"/>
                  <a:pt x="81" y="323"/>
                  <a:pt x="73" y="324"/>
                </a:cubicBezTo>
                <a:cubicBezTo>
                  <a:pt x="66" y="326"/>
                  <a:pt x="56" y="327"/>
                  <a:pt x="49" y="328"/>
                </a:cubicBezTo>
                <a:cubicBezTo>
                  <a:pt x="46" y="340"/>
                  <a:pt x="38" y="354"/>
                  <a:pt x="35" y="366"/>
                </a:cubicBezTo>
                <a:cubicBezTo>
                  <a:pt x="36" y="366"/>
                  <a:pt x="36" y="367"/>
                  <a:pt x="37" y="368"/>
                </a:cubicBezTo>
                <a:cubicBezTo>
                  <a:pt x="35" y="372"/>
                  <a:pt x="33" y="378"/>
                  <a:pt x="31" y="384"/>
                </a:cubicBezTo>
                <a:cubicBezTo>
                  <a:pt x="30" y="384"/>
                  <a:pt x="30" y="385"/>
                  <a:pt x="28" y="384"/>
                </a:cubicBezTo>
                <a:cubicBezTo>
                  <a:pt x="26" y="388"/>
                  <a:pt x="25" y="393"/>
                  <a:pt x="22" y="397"/>
                </a:cubicBezTo>
                <a:cubicBezTo>
                  <a:pt x="22" y="398"/>
                  <a:pt x="21" y="399"/>
                  <a:pt x="21" y="399"/>
                </a:cubicBezTo>
                <a:cubicBezTo>
                  <a:pt x="19" y="404"/>
                  <a:pt x="19" y="409"/>
                  <a:pt x="16" y="411"/>
                </a:cubicBezTo>
                <a:cubicBezTo>
                  <a:pt x="14" y="411"/>
                  <a:pt x="14" y="412"/>
                  <a:pt x="13" y="411"/>
                </a:cubicBezTo>
                <a:cubicBezTo>
                  <a:pt x="11" y="413"/>
                  <a:pt x="10" y="417"/>
                  <a:pt x="8" y="418"/>
                </a:cubicBezTo>
                <a:cubicBezTo>
                  <a:pt x="6" y="417"/>
                  <a:pt x="4" y="416"/>
                  <a:pt x="3" y="415"/>
                </a:cubicBezTo>
                <a:cubicBezTo>
                  <a:pt x="3" y="412"/>
                  <a:pt x="5" y="411"/>
                  <a:pt x="6" y="409"/>
                </a:cubicBezTo>
                <a:cubicBezTo>
                  <a:pt x="1" y="408"/>
                  <a:pt x="3" y="404"/>
                  <a:pt x="4" y="399"/>
                </a:cubicBezTo>
                <a:cubicBezTo>
                  <a:pt x="4" y="398"/>
                  <a:pt x="4" y="397"/>
                  <a:pt x="4" y="397"/>
                </a:cubicBezTo>
                <a:cubicBezTo>
                  <a:pt x="4" y="397"/>
                  <a:pt x="5" y="396"/>
                  <a:pt x="5" y="396"/>
                </a:cubicBezTo>
                <a:cubicBezTo>
                  <a:pt x="5" y="394"/>
                  <a:pt x="6" y="392"/>
                  <a:pt x="6" y="391"/>
                </a:cubicBezTo>
                <a:cubicBezTo>
                  <a:pt x="8" y="388"/>
                  <a:pt x="11" y="384"/>
                  <a:pt x="11" y="381"/>
                </a:cubicBezTo>
                <a:cubicBezTo>
                  <a:pt x="11" y="380"/>
                  <a:pt x="9" y="380"/>
                  <a:pt x="9" y="379"/>
                </a:cubicBezTo>
                <a:cubicBezTo>
                  <a:pt x="9" y="377"/>
                  <a:pt x="11" y="376"/>
                  <a:pt x="11" y="374"/>
                </a:cubicBezTo>
                <a:cubicBezTo>
                  <a:pt x="10" y="372"/>
                  <a:pt x="9" y="372"/>
                  <a:pt x="8" y="371"/>
                </a:cubicBezTo>
                <a:cubicBezTo>
                  <a:pt x="8" y="373"/>
                  <a:pt x="7" y="374"/>
                  <a:pt x="7" y="376"/>
                </a:cubicBezTo>
                <a:cubicBezTo>
                  <a:pt x="5" y="376"/>
                  <a:pt x="2" y="377"/>
                  <a:pt x="0" y="377"/>
                </a:cubicBezTo>
                <a:cubicBezTo>
                  <a:pt x="0" y="370"/>
                  <a:pt x="3" y="363"/>
                  <a:pt x="5" y="357"/>
                </a:cubicBezTo>
                <a:cubicBezTo>
                  <a:pt x="8" y="357"/>
                  <a:pt x="11" y="358"/>
                  <a:pt x="11" y="361"/>
                </a:cubicBezTo>
                <a:cubicBezTo>
                  <a:pt x="11" y="363"/>
                  <a:pt x="9" y="364"/>
                  <a:pt x="9" y="367"/>
                </a:cubicBezTo>
                <a:cubicBezTo>
                  <a:pt x="10" y="367"/>
                  <a:pt x="12" y="367"/>
                  <a:pt x="13" y="368"/>
                </a:cubicBezTo>
                <a:cubicBezTo>
                  <a:pt x="14" y="365"/>
                  <a:pt x="14" y="363"/>
                  <a:pt x="14" y="362"/>
                </a:cubicBezTo>
                <a:cubicBezTo>
                  <a:pt x="15" y="361"/>
                  <a:pt x="17" y="361"/>
                  <a:pt x="18" y="361"/>
                </a:cubicBezTo>
                <a:cubicBezTo>
                  <a:pt x="23" y="348"/>
                  <a:pt x="29" y="334"/>
                  <a:pt x="33" y="320"/>
                </a:cubicBezTo>
                <a:cubicBezTo>
                  <a:pt x="34" y="316"/>
                  <a:pt x="36" y="312"/>
                  <a:pt x="36" y="308"/>
                </a:cubicBezTo>
                <a:cubicBezTo>
                  <a:pt x="37" y="304"/>
                  <a:pt x="39" y="300"/>
                  <a:pt x="40" y="297"/>
                </a:cubicBezTo>
                <a:cubicBezTo>
                  <a:pt x="43" y="291"/>
                  <a:pt x="44" y="286"/>
                  <a:pt x="46" y="280"/>
                </a:cubicBezTo>
                <a:cubicBezTo>
                  <a:pt x="48" y="275"/>
                  <a:pt x="51" y="268"/>
                  <a:pt x="53" y="262"/>
                </a:cubicBezTo>
                <a:cubicBezTo>
                  <a:pt x="55" y="257"/>
                  <a:pt x="57" y="252"/>
                  <a:pt x="59" y="247"/>
                </a:cubicBezTo>
                <a:cubicBezTo>
                  <a:pt x="60" y="245"/>
                  <a:pt x="61" y="243"/>
                  <a:pt x="62" y="240"/>
                </a:cubicBezTo>
                <a:cubicBezTo>
                  <a:pt x="64" y="236"/>
                  <a:pt x="65" y="232"/>
                  <a:pt x="67" y="228"/>
                </a:cubicBezTo>
                <a:cubicBezTo>
                  <a:pt x="68" y="224"/>
                  <a:pt x="69" y="220"/>
                  <a:pt x="71" y="216"/>
                </a:cubicBezTo>
                <a:cubicBezTo>
                  <a:pt x="71" y="215"/>
                  <a:pt x="72" y="214"/>
                  <a:pt x="73" y="213"/>
                </a:cubicBezTo>
                <a:cubicBezTo>
                  <a:pt x="73" y="211"/>
                  <a:pt x="73" y="209"/>
                  <a:pt x="73" y="208"/>
                </a:cubicBezTo>
                <a:cubicBezTo>
                  <a:pt x="74" y="207"/>
                  <a:pt x="75" y="206"/>
                  <a:pt x="75" y="204"/>
                </a:cubicBezTo>
                <a:cubicBezTo>
                  <a:pt x="77" y="201"/>
                  <a:pt x="78" y="197"/>
                  <a:pt x="79" y="193"/>
                </a:cubicBezTo>
                <a:cubicBezTo>
                  <a:pt x="81" y="189"/>
                  <a:pt x="82" y="186"/>
                  <a:pt x="84" y="182"/>
                </a:cubicBezTo>
                <a:cubicBezTo>
                  <a:pt x="84" y="182"/>
                  <a:pt x="84" y="182"/>
                  <a:pt x="84" y="181"/>
                </a:cubicBezTo>
                <a:cubicBezTo>
                  <a:pt x="85" y="177"/>
                  <a:pt x="87" y="174"/>
                  <a:pt x="88" y="170"/>
                </a:cubicBezTo>
                <a:cubicBezTo>
                  <a:pt x="92" y="168"/>
                  <a:pt x="101" y="167"/>
                  <a:pt x="107" y="166"/>
                </a:cubicBezTo>
                <a:cubicBezTo>
                  <a:pt x="110" y="165"/>
                  <a:pt x="111" y="162"/>
                  <a:pt x="112" y="158"/>
                </a:cubicBezTo>
                <a:cubicBezTo>
                  <a:pt x="111" y="158"/>
                  <a:pt x="108" y="158"/>
                  <a:pt x="105" y="158"/>
                </a:cubicBezTo>
                <a:cubicBezTo>
                  <a:pt x="105" y="158"/>
                  <a:pt x="105" y="160"/>
                  <a:pt x="105" y="161"/>
                </a:cubicBezTo>
                <a:cubicBezTo>
                  <a:pt x="103" y="164"/>
                  <a:pt x="98" y="166"/>
                  <a:pt x="97" y="163"/>
                </a:cubicBezTo>
                <a:cubicBezTo>
                  <a:pt x="94" y="159"/>
                  <a:pt x="97" y="152"/>
                  <a:pt x="96" y="147"/>
                </a:cubicBezTo>
                <a:cubicBezTo>
                  <a:pt x="97" y="147"/>
                  <a:pt x="97" y="147"/>
                  <a:pt x="97" y="146"/>
                </a:cubicBezTo>
                <a:cubicBezTo>
                  <a:pt x="100" y="146"/>
                  <a:pt x="102" y="146"/>
                  <a:pt x="104" y="148"/>
                </a:cubicBezTo>
                <a:cubicBezTo>
                  <a:pt x="103" y="149"/>
                  <a:pt x="104" y="150"/>
                  <a:pt x="105" y="151"/>
                </a:cubicBezTo>
                <a:cubicBezTo>
                  <a:pt x="107" y="152"/>
                  <a:pt x="110" y="151"/>
                  <a:pt x="113" y="151"/>
                </a:cubicBezTo>
                <a:cubicBezTo>
                  <a:pt x="114" y="149"/>
                  <a:pt x="113" y="148"/>
                  <a:pt x="114" y="145"/>
                </a:cubicBezTo>
                <a:cubicBezTo>
                  <a:pt x="112" y="143"/>
                  <a:pt x="109" y="140"/>
                  <a:pt x="108" y="136"/>
                </a:cubicBezTo>
                <a:cubicBezTo>
                  <a:pt x="107" y="130"/>
                  <a:pt x="111" y="124"/>
                  <a:pt x="114" y="120"/>
                </a:cubicBezTo>
                <a:cubicBezTo>
                  <a:pt x="112" y="119"/>
                  <a:pt x="110" y="117"/>
                  <a:pt x="109" y="115"/>
                </a:cubicBezTo>
                <a:cubicBezTo>
                  <a:pt x="111" y="111"/>
                  <a:pt x="112" y="108"/>
                  <a:pt x="113" y="104"/>
                </a:cubicBezTo>
                <a:cubicBezTo>
                  <a:pt x="99" y="91"/>
                  <a:pt x="83" y="80"/>
                  <a:pt x="68" y="68"/>
                </a:cubicBezTo>
                <a:cubicBezTo>
                  <a:pt x="69" y="67"/>
                  <a:pt x="68" y="68"/>
                  <a:pt x="69" y="67"/>
                </a:cubicBezTo>
                <a:cubicBezTo>
                  <a:pt x="56" y="56"/>
                  <a:pt x="44" y="44"/>
                  <a:pt x="30" y="34"/>
                </a:cubicBezTo>
                <a:cubicBezTo>
                  <a:pt x="29" y="34"/>
                  <a:pt x="28" y="34"/>
                  <a:pt x="28" y="34"/>
                </a:cubicBezTo>
                <a:cubicBezTo>
                  <a:pt x="27" y="33"/>
                  <a:pt x="26" y="32"/>
                  <a:pt x="24" y="31"/>
                </a:cubicBezTo>
                <a:cubicBezTo>
                  <a:pt x="25" y="30"/>
                  <a:pt x="24" y="29"/>
                  <a:pt x="24" y="29"/>
                </a:cubicBezTo>
                <a:cubicBezTo>
                  <a:pt x="27" y="18"/>
                  <a:pt x="32" y="8"/>
                  <a:pt x="42" y="3"/>
                </a:cubicBezTo>
                <a:cubicBezTo>
                  <a:pt x="44" y="2"/>
                  <a:pt x="46" y="2"/>
                  <a:pt x="47" y="0"/>
                </a:cubicBezTo>
                <a:cubicBezTo>
                  <a:pt x="50" y="1"/>
                  <a:pt x="53" y="3"/>
                  <a:pt x="53" y="6"/>
                </a:cubicBezTo>
                <a:cubicBezTo>
                  <a:pt x="66" y="17"/>
                  <a:pt x="80" y="28"/>
                  <a:pt x="91" y="41"/>
                </a:cubicBezTo>
                <a:cubicBezTo>
                  <a:pt x="92" y="41"/>
                  <a:pt x="92" y="41"/>
                  <a:pt x="93" y="41"/>
                </a:cubicBezTo>
                <a:cubicBezTo>
                  <a:pt x="108" y="52"/>
                  <a:pt x="120" y="67"/>
                  <a:pt x="136" y="78"/>
                </a:cubicBezTo>
                <a:cubicBezTo>
                  <a:pt x="137" y="80"/>
                  <a:pt x="137" y="82"/>
                  <a:pt x="139" y="82"/>
                </a:cubicBezTo>
                <a:cubicBezTo>
                  <a:pt x="140" y="79"/>
                  <a:pt x="138" y="76"/>
                  <a:pt x="136" y="75"/>
                </a:cubicBezTo>
                <a:cubicBezTo>
                  <a:pt x="136" y="74"/>
                  <a:pt x="136" y="73"/>
                  <a:pt x="136" y="73"/>
                </a:cubicBezTo>
                <a:cubicBezTo>
                  <a:pt x="142" y="67"/>
                  <a:pt x="155" y="72"/>
                  <a:pt x="152" y="80"/>
                </a:cubicBezTo>
                <a:cubicBezTo>
                  <a:pt x="150" y="81"/>
                  <a:pt x="149" y="81"/>
                  <a:pt x="146" y="81"/>
                </a:cubicBezTo>
                <a:cubicBezTo>
                  <a:pt x="144" y="82"/>
                  <a:pt x="145" y="85"/>
                  <a:pt x="143" y="86"/>
                </a:cubicBezTo>
                <a:cubicBezTo>
                  <a:pt x="145" y="88"/>
                  <a:pt x="147" y="89"/>
                  <a:pt x="148" y="92"/>
                </a:cubicBezTo>
                <a:cubicBezTo>
                  <a:pt x="152" y="98"/>
                  <a:pt x="159" y="102"/>
                  <a:pt x="164" y="107"/>
                </a:cubicBezTo>
                <a:cubicBezTo>
                  <a:pt x="167" y="110"/>
                  <a:pt x="170" y="112"/>
                  <a:pt x="173" y="114"/>
                </a:cubicBezTo>
                <a:cubicBezTo>
                  <a:pt x="174" y="109"/>
                  <a:pt x="168" y="110"/>
                  <a:pt x="169" y="105"/>
                </a:cubicBezTo>
                <a:cubicBezTo>
                  <a:pt x="173" y="100"/>
                  <a:pt x="181" y="103"/>
                  <a:pt x="185" y="107"/>
                </a:cubicBezTo>
                <a:cubicBezTo>
                  <a:pt x="185" y="109"/>
                  <a:pt x="184" y="111"/>
                  <a:pt x="184" y="112"/>
                </a:cubicBezTo>
                <a:cubicBezTo>
                  <a:pt x="183" y="113"/>
                  <a:pt x="181" y="113"/>
                  <a:pt x="179" y="113"/>
                </a:cubicBezTo>
                <a:cubicBezTo>
                  <a:pt x="178" y="114"/>
                  <a:pt x="178" y="115"/>
                  <a:pt x="177" y="116"/>
                </a:cubicBezTo>
                <a:cubicBezTo>
                  <a:pt x="177" y="118"/>
                  <a:pt x="179" y="119"/>
                  <a:pt x="180" y="121"/>
                </a:cubicBezTo>
                <a:cubicBezTo>
                  <a:pt x="180" y="122"/>
                  <a:pt x="180" y="123"/>
                  <a:pt x="180" y="123"/>
                </a:cubicBezTo>
                <a:cubicBezTo>
                  <a:pt x="181" y="125"/>
                  <a:pt x="183" y="127"/>
                  <a:pt x="185" y="129"/>
                </a:cubicBezTo>
                <a:cubicBezTo>
                  <a:pt x="197" y="142"/>
                  <a:pt x="214" y="153"/>
                  <a:pt x="225" y="167"/>
                </a:cubicBezTo>
                <a:cubicBezTo>
                  <a:pt x="230" y="170"/>
                  <a:pt x="233" y="176"/>
                  <a:pt x="239" y="179"/>
                </a:cubicBezTo>
                <a:cubicBezTo>
                  <a:pt x="245" y="176"/>
                  <a:pt x="250" y="172"/>
                  <a:pt x="257" y="169"/>
                </a:cubicBezTo>
                <a:cubicBezTo>
                  <a:pt x="256" y="168"/>
                  <a:pt x="256" y="168"/>
                  <a:pt x="255" y="167"/>
                </a:cubicBezTo>
                <a:cubicBezTo>
                  <a:pt x="255" y="166"/>
                  <a:pt x="256" y="165"/>
                  <a:pt x="256" y="164"/>
                </a:cubicBezTo>
                <a:cubicBezTo>
                  <a:pt x="254" y="162"/>
                  <a:pt x="252" y="161"/>
                  <a:pt x="250" y="159"/>
                </a:cubicBezTo>
                <a:cubicBezTo>
                  <a:pt x="248" y="160"/>
                  <a:pt x="245" y="161"/>
                  <a:pt x="242" y="160"/>
                </a:cubicBezTo>
                <a:cubicBezTo>
                  <a:pt x="242" y="158"/>
                  <a:pt x="241" y="157"/>
                  <a:pt x="241" y="156"/>
                </a:cubicBezTo>
                <a:cubicBezTo>
                  <a:pt x="241" y="151"/>
                  <a:pt x="248" y="142"/>
                  <a:pt x="252" y="142"/>
                </a:cubicBezTo>
                <a:cubicBezTo>
                  <a:pt x="255" y="142"/>
                  <a:pt x="258" y="145"/>
                  <a:pt x="259" y="147"/>
                </a:cubicBezTo>
                <a:cubicBezTo>
                  <a:pt x="259" y="148"/>
                  <a:pt x="258" y="149"/>
                  <a:pt x="258" y="150"/>
                </a:cubicBezTo>
                <a:cubicBezTo>
                  <a:pt x="259" y="152"/>
                  <a:pt x="261" y="153"/>
                  <a:pt x="263" y="155"/>
                </a:cubicBezTo>
                <a:cubicBezTo>
                  <a:pt x="266" y="153"/>
                  <a:pt x="270" y="156"/>
                  <a:pt x="269" y="160"/>
                </a:cubicBezTo>
                <a:cubicBezTo>
                  <a:pt x="270" y="161"/>
                  <a:pt x="270" y="162"/>
                  <a:pt x="271" y="163"/>
                </a:cubicBezTo>
                <a:cubicBezTo>
                  <a:pt x="272" y="162"/>
                  <a:pt x="272" y="162"/>
                  <a:pt x="273" y="162"/>
                </a:cubicBezTo>
                <a:cubicBezTo>
                  <a:pt x="272" y="159"/>
                  <a:pt x="269" y="157"/>
                  <a:pt x="270" y="153"/>
                </a:cubicBezTo>
                <a:cubicBezTo>
                  <a:pt x="276" y="151"/>
                  <a:pt x="287" y="159"/>
                  <a:pt x="284" y="164"/>
                </a:cubicBezTo>
                <a:cubicBezTo>
                  <a:pt x="282" y="166"/>
                  <a:pt x="278" y="165"/>
                  <a:pt x="276" y="163"/>
                </a:cubicBezTo>
                <a:cubicBezTo>
                  <a:pt x="274" y="163"/>
                  <a:pt x="275" y="165"/>
                  <a:pt x="274" y="165"/>
                </a:cubicBezTo>
                <a:cubicBezTo>
                  <a:pt x="274" y="165"/>
                  <a:pt x="274" y="166"/>
                  <a:pt x="275" y="166"/>
                </a:cubicBezTo>
                <a:cubicBezTo>
                  <a:pt x="276" y="165"/>
                  <a:pt x="276" y="166"/>
                  <a:pt x="277" y="165"/>
                </a:cubicBezTo>
                <a:cubicBezTo>
                  <a:pt x="280" y="165"/>
                  <a:pt x="282" y="168"/>
                  <a:pt x="281" y="171"/>
                </a:cubicBezTo>
                <a:cubicBezTo>
                  <a:pt x="282" y="174"/>
                  <a:pt x="288" y="176"/>
                  <a:pt x="288" y="179"/>
                </a:cubicBezTo>
                <a:cubicBezTo>
                  <a:pt x="288" y="181"/>
                  <a:pt x="285" y="183"/>
                  <a:pt x="283" y="185"/>
                </a:cubicBezTo>
                <a:cubicBezTo>
                  <a:pt x="278" y="186"/>
                  <a:pt x="277" y="182"/>
                  <a:pt x="275" y="179"/>
                </a:cubicBezTo>
                <a:cubicBezTo>
                  <a:pt x="272" y="180"/>
                  <a:pt x="272" y="182"/>
                  <a:pt x="270" y="182"/>
                </a:cubicBezTo>
                <a:cubicBezTo>
                  <a:pt x="266" y="181"/>
                  <a:pt x="267" y="177"/>
                  <a:pt x="269" y="175"/>
                </a:cubicBezTo>
                <a:cubicBezTo>
                  <a:pt x="267" y="174"/>
                  <a:pt x="266" y="173"/>
                  <a:pt x="265" y="172"/>
                </a:cubicBezTo>
                <a:cubicBezTo>
                  <a:pt x="257" y="176"/>
                  <a:pt x="251" y="180"/>
                  <a:pt x="243" y="185"/>
                </a:cubicBezTo>
                <a:cubicBezTo>
                  <a:pt x="243" y="189"/>
                  <a:pt x="244" y="193"/>
                  <a:pt x="248" y="195"/>
                </a:cubicBezTo>
                <a:cubicBezTo>
                  <a:pt x="248" y="198"/>
                  <a:pt x="251" y="199"/>
                  <a:pt x="252" y="201"/>
                </a:cubicBezTo>
                <a:cubicBezTo>
                  <a:pt x="256" y="201"/>
                  <a:pt x="258" y="203"/>
                  <a:pt x="259" y="207"/>
                </a:cubicBezTo>
                <a:cubicBezTo>
                  <a:pt x="260" y="204"/>
                  <a:pt x="265" y="205"/>
                  <a:pt x="267" y="206"/>
                </a:cubicBezTo>
                <a:cubicBezTo>
                  <a:pt x="269" y="206"/>
                  <a:pt x="270" y="203"/>
                  <a:pt x="272" y="202"/>
                </a:cubicBezTo>
                <a:cubicBezTo>
                  <a:pt x="274" y="202"/>
                  <a:pt x="273" y="204"/>
                  <a:pt x="275" y="204"/>
                </a:cubicBezTo>
                <a:cubicBezTo>
                  <a:pt x="277" y="204"/>
                  <a:pt x="279" y="200"/>
                  <a:pt x="282" y="202"/>
                </a:cubicBezTo>
                <a:cubicBezTo>
                  <a:pt x="284" y="203"/>
                  <a:pt x="285" y="207"/>
                  <a:pt x="284" y="210"/>
                </a:cubicBezTo>
                <a:close/>
                <a:moveTo>
                  <a:pt x="150" y="78"/>
                </a:moveTo>
                <a:cubicBezTo>
                  <a:pt x="150" y="76"/>
                  <a:pt x="150" y="76"/>
                  <a:pt x="148" y="75"/>
                </a:cubicBezTo>
                <a:cubicBezTo>
                  <a:pt x="147" y="79"/>
                  <a:pt x="142" y="76"/>
                  <a:pt x="141" y="73"/>
                </a:cubicBezTo>
                <a:cubicBezTo>
                  <a:pt x="140" y="73"/>
                  <a:pt x="139" y="74"/>
                  <a:pt x="139" y="75"/>
                </a:cubicBezTo>
                <a:cubicBezTo>
                  <a:pt x="140" y="76"/>
                  <a:pt x="145" y="80"/>
                  <a:pt x="150" y="78"/>
                </a:cubicBezTo>
                <a:close/>
                <a:moveTo>
                  <a:pt x="46" y="9"/>
                </a:moveTo>
                <a:cubicBezTo>
                  <a:pt x="42" y="18"/>
                  <a:pt x="37" y="25"/>
                  <a:pt x="29" y="29"/>
                </a:cubicBezTo>
                <a:cubicBezTo>
                  <a:pt x="30" y="30"/>
                  <a:pt x="28" y="30"/>
                  <a:pt x="28" y="31"/>
                </a:cubicBezTo>
                <a:cubicBezTo>
                  <a:pt x="29" y="32"/>
                  <a:pt x="30" y="31"/>
                  <a:pt x="31" y="31"/>
                </a:cubicBezTo>
                <a:cubicBezTo>
                  <a:pt x="40" y="26"/>
                  <a:pt x="50" y="18"/>
                  <a:pt x="50" y="6"/>
                </a:cubicBezTo>
                <a:cubicBezTo>
                  <a:pt x="50" y="6"/>
                  <a:pt x="50" y="5"/>
                  <a:pt x="50" y="5"/>
                </a:cubicBezTo>
                <a:cubicBezTo>
                  <a:pt x="50" y="4"/>
                  <a:pt x="49" y="3"/>
                  <a:pt x="48" y="3"/>
                </a:cubicBezTo>
                <a:cubicBezTo>
                  <a:pt x="48" y="5"/>
                  <a:pt x="45" y="7"/>
                  <a:pt x="46" y="9"/>
                </a:cubicBezTo>
                <a:close/>
                <a:moveTo>
                  <a:pt x="26" y="28"/>
                </a:moveTo>
                <a:cubicBezTo>
                  <a:pt x="35" y="23"/>
                  <a:pt x="42" y="15"/>
                  <a:pt x="44" y="5"/>
                </a:cubicBezTo>
                <a:cubicBezTo>
                  <a:pt x="34" y="8"/>
                  <a:pt x="29" y="18"/>
                  <a:pt x="26" y="28"/>
                </a:cubicBezTo>
                <a:close/>
                <a:moveTo>
                  <a:pt x="33" y="33"/>
                </a:moveTo>
                <a:cubicBezTo>
                  <a:pt x="38" y="38"/>
                  <a:pt x="43" y="41"/>
                  <a:pt x="48" y="46"/>
                </a:cubicBezTo>
                <a:cubicBezTo>
                  <a:pt x="56" y="52"/>
                  <a:pt x="63" y="60"/>
                  <a:pt x="71" y="65"/>
                </a:cubicBezTo>
                <a:cubicBezTo>
                  <a:pt x="80" y="60"/>
                  <a:pt x="88" y="54"/>
                  <a:pt x="89" y="42"/>
                </a:cubicBezTo>
                <a:cubicBezTo>
                  <a:pt x="78" y="30"/>
                  <a:pt x="66" y="18"/>
                  <a:pt x="52" y="9"/>
                </a:cubicBezTo>
                <a:cubicBezTo>
                  <a:pt x="49" y="20"/>
                  <a:pt x="42" y="28"/>
                  <a:pt x="33" y="33"/>
                </a:cubicBezTo>
                <a:close/>
                <a:moveTo>
                  <a:pt x="72" y="67"/>
                </a:moveTo>
                <a:cubicBezTo>
                  <a:pt x="87" y="81"/>
                  <a:pt x="104" y="92"/>
                  <a:pt x="119" y="105"/>
                </a:cubicBezTo>
                <a:cubicBezTo>
                  <a:pt x="121" y="104"/>
                  <a:pt x="124" y="103"/>
                  <a:pt x="125" y="102"/>
                </a:cubicBezTo>
                <a:cubicBezTo>
                  <a:pt x="127" y="100"/>
                  <a:pt x="132" y="96"/>
                  <a:pt x="132" y="94"/>
                </a:cubicBezTo>
                <a:cubicBezTo>
                  <a:pt x="133" y="93"/>
                  <a:pt x="132" y="92"/>
                  <a:pt x="132" y="92"/>
                </a:cubicBezTo>
                <a:cubicBezTo>
                  <a:pt x="133" y="90"/>
                  <a:pt x="135" y="88"/>
                  <a:pt x="136" y="85"/>
                </a:cubicBezTo>
                <a:cubicBezTo>
                  <a:pt x="134" y="80"/>
                  <a:pt x="129" y="78"/>
                  <a:pt x="126" y="73"/>
                </a:cubicBezTo>
                <a:cubicBezTo>
                  <a:pt x="124" y="72"/>
                  <a:pt x="124" y="71"/>
                  <a:pt x="122" y="70"/>
                </a:cubicBezTo>
                <a:cubicBezTo>
                  <a:pt x="118" y="67"/>
                  <a:pt x="116" y="63"/>
                  <a:pt x="112" y="61"/>
                </a:cubicBezTo>
                <a:cubicBezTo>
                  <a:pt x="106" y="54"/>
                  <a:pt x="100" y="48"/>
                  <a:pt x="92" y="44"/>
                </a:cubicBezTo>
                <a:cubicBezTo>
                  <a:pt x="89" y="55"/>
                  <a:pt x="83" y="63"/>
                  <a:pt x="72" y="67"/>
                </a:cubicBezTo>
                <a:close/>
                <a:moveTo>
                  <a:pt x="141" y="84"/>
                </a:moveTo>
                <a:cubicBezTo>
                  <a:pt x="143" y="83"/>
                  <a:pt x="142" y="82"/>
                  <a:pt x="143" y="80"/>
                </a:cubicBezTo>
                <a:cubicBezTo>
                  <a:pt x="142" y="80"/>
                  <a:pt x="142" y="79"/>
                  <a:pt x="141" y="80"/>
                </a:cubicBezTo>
                <a:cubicBezTo>
                  <a:pt x="141" y="81"/>
                  <a:pt x="141" y="83"/>
                  <a:pt x="141" y="84"/>
                </a:cubicBezTo>
                <a:close/>
                <a:moveTo>
                  <a:pt x="151" y="134"/>
                </a:moveTo>
                <a:cubicBezTo>
                  <a:pt x="155" y="134"/>
                  <a:pt x="159" y="134"/>
                  <a:pt x="161" y="132"/>
                </a:cubicBezTo>
                <a:cubicBezTo>
                  <a:pt x="163" y="131"/>
                  <a:pt x="167" y="127"/>
                  <a:pt x="168" y="124"/>
                </a:cubicBezTo>
                <a:cubicBezTo>
                  <a:pt x="169" y="123"/>
                  <a:pt x="171" y="118"/>
                  <a:pt x="170" y="115"/>
                </a:cubicBezTo>
                <a:cubicBezTo>
                  <a:pt x="169" y="113"/>
                  <a:pt x="164" y="111"/>
                  <a:pt x="162" y="108"/>
                </a:cubicBezTo>
                <a:cubicBezTo>
                  <a:pt x="161" y="108"/>
                  <a:pt x="161" y="107"/>
                  <a:pt x="160" y="106"/>
                </a:cubicBezTo>
                <a:cubicBezTo>
                  <a:pt x="159" y="106"/>
                  <a:pt x="159" y="105"/>
                  <a:pt x="158" y="105"/>
                </a:cubicBezTo>
                <a:cubicBezTo>
                  <a:pt x="155" y="102"/>
                  <a:pt x="150" y="97"/>
                  <a:pt x="147" y="95"/>
                </a:cubicBezTo>
                <a:cubicBezTo>
                  <a:pt x="144" y="104"/>
                  <a:pt x="137" y="111"/>
                  <a:pt x="128" y="114"/>
                </a:cubicBezTo>
                <a:cubicBezTo>
                  <a:pt x="136" y="121"/>
                  <a:pt x="142" y="129"/>
                  <a:pt x="151" y="134"/>
                </a:cubicBezTo>
                <a:close/>
                <a:moveTo>
                  <a:pt x="134" y="99"/>
                </a:moveTo>
                <a:cubicBezTo>
                  <a:pt x="133" y="99"/>
                  <a:pt x="133" y="100"/>
                  <a:pt x="132" y="100"/>
                </a:cubicBezTo>
                <a:cubicBezTo>
                  <a:pt x="133" y="99"/>
                  <a:pt x="134" y="99"/>
                  <a:pt x="133" y="98"/>
                </a:cubicBezTo>
                <a:cubicBezTo>
                  <a:pt x="131" y="100"/>
                  <a:pt x="129" y="102"/>
                  <a:pt x="127" y="104"/>
                </a:cubicBezTo>
                <a:cubicBezTo>
                  <a:pt x="127" y="105"/>
                  <a:pt x="127" y="105"/>
                  <a:pt x="126" y="105"/>
                </a:cubicBezTo>
                <a:cubicBezTo>
                  <a:pt x="128" y="106"/>
                  <a:pt x="128" y="105"/>
                  <a:pt x="127" y="106"/>
                </a:cubicBezTo>
                <a:cubicBezTo>
                  <a:pt x="127" y="107"/>
                  <a:pt x="128" y="105"/>
                  <a:pt x="128" y="106"/>
                </a:cubicBezTo>
                <a:cubicBezTo>
                  <a:pt x="127" y="108"/>
                  <a:pt x="130" y="108"/>
                  <a:pt x="131" y="108"/>
                </a:cubicBezTo>
                <a:cubicBezTo>
                  <a:pt x="130" y="108"/>
                  <a:pt x="131" y="109"/>
                  <a:pt x="130" y="109"/>
                </a:cubicBezTo>
                <a:cubicBezTo>
                  <a:pt x="128" y="110"/>
                  <a:pt x="128" y="110"/>
                  <a:pt x="130" y="109"/>
                </a:cubicBezTo>
                <a:cubicBezTo>
                  <a:pt x="132" y="109"/>
                  <a:pt x="134" y="108"/>
                  <a:pt x="135" y="107"/>
                </a:cubicBezTo>
                <a:cubicBezTo>
                  <a:pt x="136" y="106"/>
                  <a:pt x="137" y="105"/>
                  <a:pt x="138" y="104"/>
                </a:cubicBezTo>
                <a:cubicBezTo>
                  <a:pt x="137" y="104"/>
                  <a:pt x="137" y="105"/>
                  <a:pt x="136" y="105"/>
                </a:cubicBezTo>
                <a:cubicBezTo>
                  <a:pt x="137" y="104"/>
                  <a:pt x="136" y="104"/>
                  <a:pt x="136" y="103"/>
                </a:cubicBezTo>
                <a:cubicBezTo>
                  <a:pt x="137" y="103"/>
                  <a:pt x="136" y="103"/>
                  <a:pt x="136" y="103"/>
                </a:cubicBezTo>
                <a:cubicBezTo>
                  <a:pt x="136" y="102"/>
                  <a:pt x="135" y="101"/>
                  <a:pt x="136" y="101"/>
                </a:cubicBezTo>
                <a:cubicBezTo>
                  <a:pt x="135" y="101"/>
                  <a:pt x="132" y="101"/>
                  <a:pt x="132" y="100"/>
                </a:cubicBezTo>
                <a:cubicBezTo>
                  <a:pt x="133" y="100"/>
                  <a:pt x="134" y="99"/>
                  <a:pt x="134" y="99"/>
                </a:cubicBezTo>
                <a:close/>
                <a:moveTo>
                  <a:pt x="172" y="107"/>
                </a:moveTo>
                <a:cubicBezTo>
                  <a:pt x="173" y="109"/>
                  <a:pt x="176" y="111"/>
                  <a:pt x="178" y="109"/>
                </a:cubicBezTo>
                <a:cubicBezTo>
                  <a:pt x="175" y="109"/>
                  <a:pt x="174" y="107"/>
                  <a:pt x="173" y="105"/>
                </a:cubicBezTo>
                <a:cubicBezTo>
                  <a:pt x="173" y="106"/>
                  <a:pt x="172" y="106"/>
                  <a:pt x="172" y="107"/>
                </a:cubicBezTo>
                <a:close/>
                <a:moveTo>
                  <a:pt x="179" y="107"/>
                </a:moveTo>
                <a:cubicBezTo>
                  <a:pt x="179" y="105"/>
                  <a:pt x="177" y="105"/>
                  <a:pt x="176" y="105"/>
                </a:cubicBezTo>
                <a:cubicBezTo>
                  <a:pt x="177" y="106"/>
                  <a:pt x="177" y="107"/>
                  <a:pt x="179" y="107"/>
                </a:cubicBezTo>
                <a:close/>
                <a:moveTo>
                  <a:pt x="112" y="114"/>
                </a:moveTo>
                <a:cubicBezTo>
                  <a:pt x="112" y="115"/>
                  <a:pt x="114" y="117"/>
                  <a:pt x="116" y="118"/>
                </a:cubicBezTo>
                <a:cubicBezTo>
                  <a:pt x="126" y="125"/>
                  <a:pt x="136" y="135"/>
                  <a:pt x="146" y="140"/>
                </a:cubicBezTo>
                <a:cubicBezTo>
                  <a:pt x="147" y="139"/>
                  <a:pt x="148" y="138"/>
                  <a:pt x="149" y="137"/>
                </a:cubicBezTo>
                <a:cubicBezTo>
                  <a:pt x="148" y="136"/>
                  <a:pt x="148" y="135"/>
                  <a:pt x="148" y="135"/>
                </a:cubicBezTo>
                <a:cubicBezTo>
                  <a:pt x="143" y="138"/>
                  <a:pt x="141" y="134"/>
                  <a:pt x="138" y="131"/>
                </a:cubicBezTo>
                <a:cubicBezTo>
                  <a:pt x="133" y="127"/>
                  <a:pt x="127" y="123"/>
                  <a:pt x="123" y="119"/>
                </a:cubicBezTo>
                <a:cubicBezTo>
                  <a:pt x="121" y="119"/>
                  <a:pt x="118" y="116"/>
                  <a:pt x="117" y="114"/>
                </a:cubicBezTo>
                <a:cubicBezTo>
                  <a:pt x="117" y="113"/>
                  <a:pt x="119" y="113"/>
                  <a:pt x="118" y="111"/>
                </a:cubicBezTo>
                <a:cubicBezTo>
                  <a:pt x="118" y="110"/>
                  <a:pt x="116" y="108"/>
                  <a:pt x="114" y="107"/>
                </a:cubicBezTo>
                <a:cubicBezTo>
                  <a:pt x="114" y="110"/>
                  <a:pt x="111" y="111"/>
                  <a:pt x="112" y="114"/>
                </a:cubicBezTo>
                <a:close/>
                <a:moveTo>
                  <a:pt x="179" y="109"/>
                </a:moveTo>
                <a:cubicBezTo>
                  <a:pt x="179" y="111"/>
                  <a:pt x="180" y="110"/>
                  <a:pt x="182" y="110"/>
                </a:cubicBezTo>
                <a:cubicBezTo>
                  <a:pt x="182" y="109"/>
                  <a:pt x="182" y="108"/>
                  <a:pt x="181" y="108"/>
                </a:cubicBezTo>
                <a:cubicBezTo>
                  <a:pt x="181" y="109"/>
                  <a:pt x="180" y="109"/>
                  <a:pt x="179" y="109"/>
                </a:cubicBezTo>
                <a:close/>
                <a:moveTo>
                  <a:pt x="122" y="113"/>
                </a:moveTo>
                <a:cubicBezTo>
                  <a:pt x="122" y="114"/>
                  <a:pt x="121" y="114"/>
                  <a:pt x="120" y="113"/>
                </a:cubicBezTo>
                <a:cubicBezTo>
                  <a:pt x="126" y="120"/>
                  <a:pt x="135" y="125"/>
                  <a:pt x="141" y="131"/>
                </a:cubicBezTo>
                <a:cubicBezTo>
                  <a:pt x="143" y="131"/>
                  <a:pt x="144" y="134"/>
                  <a:pt x="145" y="133"/>
                </a:cubicBezTo>
                <a:cubicBezTo>
                  <a:pt x="137" y="126"/>
                  <a:pt x="131" y="119"/>
                  <a:pt x="122" y="113"/>
                </a:cubicBezTo>
                <a:close/>
                <a:moveTo>
                  <a:pt x="116" y="122"/>
                </a:moveTo>
                <a:cubicBezTo>
                  <a:pt x="112" y="124"/>
                  <a:pt x="109" y="132"/>
                  <a:pt x="111" y="137"/>
                </a:cubicBezTo>
                <a:cubicBezTo>
                  <a:pt x="111" y="130"/>
                  <a:pt x="115" y="126"/>
                  <a:pt x="118" y="123"/>
                </a:cubicBezTo>
                <a:cubicBezTo>
                  <a:pt x="117" y="122"/>
                  <a:pt x="117" y="122"/>
                  <a:pt x="116" y="122"/>
                </a:cubicBezTo>
                <a:close/>
                <a:moveTo>
                  <a:pt x="150" y="182"/>
                </a:moveTo>
                <a:cubicBezTo>
                  <a:pt x="148" y="179"/>
                  <a:pt x="148" y="173"/>
                  <a:pt x="145" y="169"/>
                </a:cubicBezTo>
                <a:cubicBezTo>
                  <a:pt x="141" y="166"/>
                  <a:pt x="135" y="168"/>
                  <a:pt x="132" y="163"/>
                </a:cubicBezTo>
                <a:cubicBezTo>
                  <a:pt x="130" y="160"/>
                  <a:pt x="130" y="153"/>
                  <a:pt x="130" y="150"/>
                </a:cubicBezTo>
                <a:cubicBezTo>
                  <a:pt x="135" y="148"/>
                  <a:pt x="140" y="144"/>
                  <a:pt x="139" y="138"/>
                </a:cubicBezTo>
                <a:cubicBezTo>
                  <a:pt x="137" y="138"/>
                  <a:pt x="136" y="136"/>
                  <a:pt x="134" y="136"/>
                </a:cubicBezTo>
                <a:cubicBezTo>
                  <a:pt x="137" y="145"/>
                  <a:pt x="124" y="147"/>
                  <a:pt x="121" y="140"/>
                </a:cubicBezTo>
                <a:cubicBezTo>
                  <a:pt x="120" y="135"/>
                  <a:pt x="123" y="132"/>
                  <a:pt x="127" y="131"/>
                </a:cubicBezTo>
                <a:cubicBezTo>
                  <a:pt x="125" y="129"/>
                  <a:pt x="122" y="127"/>
                  <a:pt x="119" y="125"/>
                </a:cubicBezTo>
                <a:cubicBezTo>
                  <a:pt x="113" y="129"/>
                  <a:pt x="111" y="140"/>
                  <a:pt x="117" y="145"/>
                </a:cubicBezTo>
                <a:cubicBezTo>
                  <a:pt x="115" y="151"/>
                  <a:pt x="115" y="164"/>
                  <a:pt x="110" y="167"/>
                </a:cubicBezTo>
                <a:cubicBezTo>
                  <a:pt x="108" y="168"/>
                  <a:pt x="104" y="168"/>
                  <a:pt x="102" y="168"/>
                </a:cubicBezTo>
                <a:cubicBezTo>
                  <a:pt x="101" y="169"/>
                  <a:pt x="100" y="169"/>
                  <a:pt x="100" y="170"/>
                </a:cubicBezTo>
                <a:cubicBezTo>
                  <a:pt x="96" y="171"/>
                  <a:pt x="93" y="170"/>
                  <a:pt x="90" y="172"/>
                </a:cubicBezTo>
                <a:cubicBezTo>
                  <a:pt x="88" y="174"/>
                  <a:pt x="87" y="177"/>
                  <a:pt x="86" y="180"/>
                </a:cubicBezTo>
                <a:cubicBezTo>
                  <a:pt x="92" y="180"/>
                  <a:pt x="98" y="184"/>
                  <a:pt x="104" y="182"/>
                </a:cubicBezTo>
                <a:cubicBezTo>
                  <a:pt x="105" y="179"/>
                  <a:pt x="107" y="176"/>
                  <a:pt x="111" y="174"/>
                </a:cubicBezTo>
                <a:cubicBezTo>
                  <a:pt x="114" y="173"/>
                  <a:pt x="122" y="173"/>
                  <a:pt x="126" y="174"/>
                </a:cubicBezTo>
                <a:cubicBezTo>
                  <a:pt x="131" y="175"/>
                  <a:pt x="132" y="179"/>
                  <a:pt x="134" y="182"/>
                </a:cubicBezTo>
                <a:cubicBezTo>
                  <a:pt x="140" y="183"/>
                  <a:pt x="146" y="182"/>
                  <a:pt x="151" y="183"/>
                </a:cubicBezTo>
                <a:cubicBezTo>
                  <a:pt x="151" y="182"/>
                  <a:pt x="151" y="182"/>
                  <a:pt x="151" y="182"/>
                </a:cubicBezTo>
                <a:cubicBezTo>
                  <a:pt x="151" y="182"/>
                  <a:pt x="150" y="182"/>
                  <a:pt x="150" y="182"/>
                </a:cubicBezTo>
                <a:close/>
                <a:moveTo>
                  <a:pt x="163" y="145"/>
                </a:moveTo>
                <a:cubicBezTo>
                  <a:pt x="165" y="149"/>
                  <a:pt x="170" y="152"/>
                  <a:pt x="174" y="155"/>
                </a:cubicBezTo>
                <a:cubicBezTo>
                  <a:pt x="177" y="158"/>
                  <a:pt x="180" y="160"/>
                  <a:pt x="183" y="163"/>
                </a:cubicBezTo>
                <a:cubicBezTo>
                  <a:pt x="184" y="164"/>
                  <a:pt x="185" y="165"/>
                  <a:pt x="186" y="166"/>
                </a:cubicBezTo>
                <a:cubicBezTo>
                  <a:pt x="187" y="167"/>
                  <a:pt x="189" y="167"/>
                  <a:pt x="190" y="168"/>
                </a:cubicBezTo>
                <a:cubicBezTo>
                  <a:pt x="193" y="170"/>
                  <a:pt x="195" y="173"/>
                  <a:pt x="197" y="175"/>
                </a:cubicBezTo>
                <a:cubicBezTo>
                  <a:pt x="203" y="180"/>
                  <a:pt x="207" y="183"/>
                  <a:pt x="213" y="188"/>
                </a:cubicBezTo>
                <a:cubicBezTo>
                  <a:pt x="215" y="189"/>
                  <a:pt x="219" y="193"/>
                  <a:pt x="221" y="193"/>
                </a:cubicBezTo>
                <a:cubicBezTo>
                  <a:pt x="222" y="193"/>
                  <a:pt x="223" y="192"/>
                  <a:pt x="225" y="190"/>
                </a:cubicBezTo>
                <a:cubicBezTo>
                  <a:pt x="228" y="188"/>
                  <a:pt x="231" y="185"/>
                  <a:pt x="232" y="182"/>
                </a:cubicBezTo>
                <a:cubicBezTo>
                  <a:pt x="232" y="180"/>
                  <a:pt x="232" y="179"/>
                  <a:pt x="233" y="178"/>
                </a:cubicBezTo>
                <a:cubicBezTo>
                  <a:pt x="216" y="159"/>
                  <a:pt x="196" y="144"/>
                  <a:pt x="179" y="126"/>
                </a:cubicBezTo>
                <a:cubicBezTo>
                  <a:pt x="175" y="134"/>
                  <a:pt x="171" y="141"/>
                  <a:pt x="163" y="145"/>
                </a:cubicBezTo>
                <a:close/>
                <a:moveTo>
                  <a:pt x="164" y="140"/>
                </a:moveTo>
                <a:cubicBezTo>
                  <a:pt x="164" y="140"/>
                  <a:pt x="164" y="140"/>
                  <a:pt x="164" y="140"/>
                </a:cubicBezTo>
                <a:cubicBezTo>
                  <a:pt x="166" y="139"/>
                  <a:pt x="169" y="137"/>
                  <a:pt x="170" y="134"/>
                </a:cubicBezTo>
                <a:cubicBezTo>
                  <a:pt x="169" y="133"/>
                  <a:pt x="169" y="135"/>
                  <a:pt x="168" y="135"/>
                </a:cubicBezTo>
                <a:cubicBezTo>
                  <a:pt x="167" y="134"/>
                  <a:pt x="167" y="132"/>
                  <a:pt x="167" y="131"/>
                </a:cubicBezTo>
                <a:cubicBezTo>
                  <a:pt x="165" y="134"/>
                  <a:pt x="161" y="135"/>
                  <a:pt x="157" y="136"/>
                </a:cubicBezTo>
                <a:cubicBezTo>
                  <a:pt x="159" y="136"/>
                  <a:pt x="159" y="137"/>
                  <a:pt x="160" y="137"/>
                </a:cubicBezTo>
                <a:cubicBezTo>
                  <a:pt x="160" y="137"/>
                  <a:pt x="160" y="137"/>
                  <a:pt x="160" y="138"/>
                </a:cubicBezTo>
                <a:cubicBezTo>
                  <a:pt x="161" y="137"/>
                  <a:pt x="162" y="140"/>
                  <a:pt x="163" y="139"/>
                </a:cubicBezTo>
                <a:cubicBezTo>
                  <a:pt x="164" y="140"/>
                  <a:pt x="164" y="140"/>
                  <a:pt x="164" y="140"/>
                </a:cubicBezTo>
                <a:close/>
                <a:moveTo>
                  <a:pt x="132" y="138"/>
                </a:moveTo>
                <a:cubicBezTo>
                  <a:pt x="132" y="134"/>
                  <a:pt x="126" y="131"/>
                  <a:pt x="123" y="136"/>
                </a:cubicBezTo>
                <a:cubicBezTo>
                  <a:pt x="122" y="143"/>
                  <a:pt x="132" y="144"/>
                  <a:pt x="132" y="138"/>
                </a:cubicBezTo>
                <a:close/>
                <a:moveTo>
                  <a:pt x="150" y="151"/>
                </a:moveTo>
                <a:cubicBezTo>
                  <a:pt x="158" y="151"/>
                  <a:pt x="165" y="154"/>
                  <a:pt x="170" y="154"/>
                </a:cubicBezTo>
                <a:cubicBezTo>
                  <a:pt x="166" y="152"/>
                  <a:pt x="163" y="148"/>
                  <a:pt x="159" y="146"/>
                </a:cubicBezTo>
                <a:cubicBezTo>
                  <a:pt x="157" y="146"/>
                  <a:pt x="157" y="146"/>
                  <a:pt x="154" y="146"/>
                </a:cubicBezTo>
                <a:cubicBezTo>
                  <a:pt x="153" y="144"/>
                  <a:pt x="151" y="143"/>
                  <a:pt x="149" y="141"/>
                </a:cubicBezTo>
                <a:cubicBezTo>
                  <a:pt x="147" y="144"/>
                  <a:pt x="144" y="143"/>
                  <a:pt x="142" y="141"/>
                </a:cubicBezTo>
                <a:cubicBezTo>
                  <a:pt x="145" y="144"/>
                  <a:pt x="148" y="147"/>
                  <a:pt x="150" y="151"/>
                </a:cubicBezTo>
                <a:close/>
                <a:moveTo>
                  <a:pt x="144" y="150"/>
                </a:moveTo>
                <a:cubicBezTo>
                  <a:pt x="145" y="150"/>
                  <a:pt x="147" y="151"/>
                  <a:pt x="147" y="150"/>
                </a:cubicBezTo>
                <a:cubicBezTo>
                  <a:pt x="145" y="148"/>
                  <a:pt x="144" y="145"/>
                  <a:pt x="141" y="143"/>
                </a:cubicBezTo>
                <a:cubicBezTo>
                  <a:pt x="139" y="147"/>
                  <a:pt x="145" y="148"/>
                  <a:pt x="144" y="150"/>
                </a:cubicBezTo>
                <a:close/>
                <a:moveTo>
                  <a:pt x="244" y="156"/>
                </a:moveTo>
                <a:cubicBezTo>
                  <a:pt x="246" y="157"/>
                  <a:pt x="248" y="154"/>
                  <a:pt x="248" y="152"/>
                </a:cubicBezTo>
                <a:cubicBezTo>
                  <a:pt x="250" y="150"/>
                  <a:pt x="254" y="147"/>
                  <a:pt x="251" y="146"/>
                </a:cubicBezTo>
                <a:cubicBezTo>
                  <a:pt x="248" y="148"/>
                  <a:pt x="243" y="151"/>
                  <a:pt x="244" y="156"/>
                </a:cubicBezTo>
                <a:close/>
                <a:moveTo>
                  <a:pt x="254" y="150"/>
                </a:moveTo>
                <a:cubicBezTo>
                  <a:pt x="252" y="152"/>
                  <a:pt x="251" y="154"/>
                  <a:pt x="250" y="156"/>
                </a:cubicBezTo>
                <a:cubicBezTo>
                  <a:pt x="253" y="155"/>
                  <a:pt x="254" y="151"/>
                  <a:pt x="256" y="148"/>
                </a:cubicBezTo>
                <a:cubicBezTo>
                  <a:pt x="256" y="147"/>
                  <a:pt x="256" y="146"/>
                  <a:pt x="255" y="146"/>
                </a:cubicBezTo>
                <a:cubicBezTo>
                  <a:pt x="255" y="148"/>
                  <a:pt x="254" y="148"/>
                  <a:pt x="254" y="150"/>
                </a:cubicBezTo>
                <a:close/>
                <a:moveTo>
                  <a:pt x="139" y="146"/>
                </a:moveTo>
                <a:cubicBezTo>
                  <a:pt x="138" y="148"/>
                  <a:pt x="137" y="149"/>
                  <a:pt x="136" y="150"/>
                </a:cubicBezTo>
                <a:cubicBezTo>
                  <a:pt x="137" y="149"/>
                  <a:pt x="140" y="150"/>
                  <a:pt x="142" y="150"/>
                </a:cubicBezTo>
                <a:cubicBezTo>
                  <a:pt x="142" y="149"/>
                  <a:pt x="141" y="147"/>
                  <a:pt x="139" y="146"/>
                </a:cubicBezTo>
                <a:close/>
                <a:moveTo>
                  <a:pt x="98" y="151"/>
                </a:moveTo>
                <a:cubicBezTo>
                  <a:pt x="98" y="152"/>
                  <a:pt x="101" y="151"/>
                  <a:pt x="102" y="151"/>
                </a:cubicBezTo>
                <a:cubicBezTo>
                  <a:pt x="102" y="147"/>
                  <a:pt x="97" y="148"/>
                  <a:pt x="98" y="151"/>
                </a:cubicBezTo>
                <a:close/>
                <a:moveTo>
                  <a:pt x="191" y="174"/>
                </a:moveTo>
                <a:cubicBezTo>
                  <a:pt x="189" y="170"/>
                  <a:pt x="185" y="168"/>
                  <a:pt x="182" y="165"/>
                </a:cubicBezTo>
                <a:cubicBezTo>
                  <a:pt x="179" y="164"/>
                  <a:pt x="177" y="162"/>
                  <a:pt x="174" y="161"/>
                </a:cubicBezTo>
                <a:cubicBezTo>
                  <a:pt x="170" y="158"/>
                  <a:pt x="164" y="155"/>
                  <a:pt x="158" y="154"/>
                </a:cubicBezTo>
                <a:cubicBezTo>
                  <a:pt x="155" y="153"/>
                  <a:pt x="152" y="154"/>
                  <a:pt x="149" y="153"/>
                </a:cubicBezTo>
                <a:cubicBezTo>
                  <a:pt x="145" y="153"/>
                  <a:pt x="142" y="152"/>
                  <a:pt x="138" y="152"/>
                </a:cubicBezTo>
                <a:cubicBezTo>
                  <a:pt x="137" y="152"/>
                  <a:pt x="133" y="152"/>
                  <a:pt x="133" y="154"/>
                </a:cubicBezTo>
                <a:cubicBezTo>
                  <a:pt x="145" y="154"/>
                  <a:pt x="160" y="155"/>
                  <a:pt x="170" y="160"/>
                </a:cubicBezTo>
                <a:cubicBezTo>
                  <a:pt x="171" y="160"/>
                  <a:pt x="171" y="161"/>
                  <a:pt x="172" y="161"/>
                </a:cubicBezTo>
                <a:cubicBezTo>
                  <a:pt x="174" y="162"/>
                  <a:pt x="176" y="163"/>
                  <a:pt x="178" y="164"/>
                </a:cubicBezTo>
                <a:cubicBezTo>
                  <a:pt x="181" y="166"/>
                  <a:pt x="183" y="168"/>
                  <a:pt x="185" y="170"/>
                </a:cubicBezTo>
                <a:cubicBezTo>
                  <a:pt x="186" y="171"/>
                  <a:pt x="188" y="171"/>
                  <a:pt x="189" y="172"/>
                </a:cubicBezTo>
                <a:cubicBezTo>
                  <a:pt x="191" y="174"/>
                  <a:pt x="192" y="179"/>
                  <a:pt x="196" y="180"/>
                </a:cubicBezTo>
                <a:cubicBezTo>
                  <a:pt x="195" y="177"/>
                  <a:pt x="194" y="175"/>
                  <a:pt x="191" y="174"/>
                </a:cubicBezTo>
                <a:close/>
                <a:moveTo>
                  <a:pt x="98" y="156"/>
                </a:moveTo>
                <a:cubicBezTo>
                  <a:pt x="99" y="157"/>
                  <a:pt x="102" y="156"/>
                  <a:pt x="102" y="156"/>
                </a:cubicBezTo>
                <a:cubicBezTo>
                  <a:pt x="103" y="153"/>
                  <a:pt x="101" y="153"/>
                  <a:pt x="98" y="153"/>
                </a:cubicBezTo>
                <a:cubicBezTo>
                  <a:pt x="98" y="154"/>
                  <a:pt x="98" y="154"/>
                  <a:pt x="98" y="156"/>
                </a:cubicBezTo>
                <a:close/>
                <a:moveTo>
                  <a:pt x="256" y="153"/>
                </a:moveTo>
                <a:cubicBezTo>
                  <a:pt x="255" y="155"/>
                  <a:pt x="254" y="156"/>
                  <a:pt x="252" y="158"/>
                </a:cubicBezTo>
                <a:cubicBezTo>
                  <a:pt x="254" y="159"/>
                  <a:pt x="256" y="162"/>
                  <a:pt x="259" y="162"/>
                </a:cubicBezTo>
                <a:cubicBezTo>
                  <a:pt x="260" y="161"/>
                  <a:pt x="261" y="159"/>
                  <a:pt x="262" y="158"/>
                </a:cubicBezTo>
                <a:cubicBezTo>
                  <a:pt x="260" y="156"/>
                  <a:pt x="259" y="154"/>
                  <a:pt x="256" y="153"/>
                </a:cubicBezTo>
                <a:close/>
                <a:moveTo>
                  <a:pt x="108" y="155"/>
                </a:moveTo>
                <a:cubicBezTo>
                  <a:pt x="110" y="156"/>
                  <a:pt x="113" y="156"/>
                  <a:pt x="113" y="154"/>
                </a:cubicBezTo>
                <a:cubicBezTo>
                  <a:pt x="110" y="153"/>
                  <a:pt x="108" y="154"/>
                  <a:pt x="105" y="154"/>
                </a:cubicBezTo>
                <a:cubicBezTo>
                  <a:pt x="105" y="155"/>
                  <a:pt x="105" y="155"/>
                  <a:pt x="105" y="156"/>
                </a:cubicBezTo>
                <a:cubicBezTo>
                  <a:pt x="106" y="156"/>
                  <a:pt x="108" y="156"/>
                  <a:pt x="107" y="155"/>
                </a:cubicBezTo>
                <a:cubicBezTo>
                  <a:pt x="108" y="155"/>
                  <a:pt x="109" y="157"/>
                  <a:pt x="108" y="155"/>
                </a:cubicBezTo>
                <a:close/>
                <a:moveTo>
                  <a:pt x="272" y="155"/>
                </a:moveTo>
                <a:cubicBezTo>
                  <a:pt x="274" y="159"/>
                  <a:pt x="276" y="162"/>
                  <a:pt x="281" y="163"/>
                </a:cubicBezTo>
                <a:cubicBezTo>
                  <a:pt x="281" y="162"/>
                  <a:pt x="281" y="161"/>
                  <a:pt x="282" y="160"/>
                </a:cubicBezTo>
                <a:cubicBezTo>
                  <a:pt x="282" y="160"/>
                  <a:pt x="281" y="160"/>
                  <a:pt x="281" y="159"/>
                </a:cubicBezTo>
                <a:cubicBezTo>
                  <a:pt x="280" y="160"/>
                  <a:pt x="280" y="161"/>
                  <a:pt x="278" y="162"/>
                </a:cubicBezTo>
                <a:cubicBezTo>
                  <a:pt x="277" y="161"/>
                  <a:pt x="276" y="159"/>
                  <a:pt x="275" y="158"/>
                </a:cubicBezTo>
                <a:cubicBezTo>
                  <a:pt x="275" y="157"/>
                  <a:pt x="276" y="157"/>
                  <a:pt x="277" y="156"/>
                </a:cubicBezTo>
                <a:cubicBezTo>
                  <a:pt x="275" y="156"/>
                  <a:pt x="273" y="154"/>
                  <a:pt x="272" y="155"/>
                </a:cubicBezTo>
                <a:close/>
                <a:moveTo>
                  <a:pt x="279" y="158"/>
                </a:moveTo>
                <a:cubicBezTo>
                  <a:pt x="278" y="158"/>
                  <a:pt x="278" y="157"/>
                  <a:pt x="277" y="157"/>
                </a:cubicBezTo>
                <a:cubicBezTo>
                  <a:pt x="277" y="157"/>
                  <a:pt x="278" y="159"/>
                  <a:pt x="279" y="158"/>
                </a:cubicBezTo>
                <a:close/>
                <a:moveTo>
                  <a:pt x="150" y="158"/>
                </a:moveTo>
                <a:cubicBezTo>
                  <a:pt x="160" y="169"/>
                  <a:pt x="169" y="181"/>
                  <a:pt x="179" y="193"/>
                </a:cubicBezTo>
                <a:cubicBezTo>
                  <a:pt x="182" y="198"/>
                  <a:pt x="185" y="204"/>
                  <a:pt x="189" y="206"/>
                </a:cubicBezTo>
                <a:cubicBezTo>
                  <a:pt x="184" y="199"/>
                  <a:pt x="179" y="192"/>
                  <a:pt x="174" y="185"/>
                </a:cubicBezTo>
                <a:cubicBezTo>
                  <a:pt x="172" y="183"/>
                  <a:pt x="170" y="181"/>
                  <a:pt x="169" y="178"/>
                </a:cubicBezTo>
                <a:cubicBezTo>
                  <a:pt x="164" y="173"/>
                  <a:pt x="160" y="167"/>
                  <a:pt x="156" y="162"/>
                </a:cubicBezTo>
                <a:cubicBezTo>
                  <a:pt x="154" y="160"/>
                  <a:pt x="152" y="158"/>
                  <a:pt x="150" y="157"/>
                </a:cubicBezTo>
                <a:cubicBezTo>
                  <a:pt x="150" y="157"/>
                  <a:pt x="150" y="157"/>
                  <a:pt x="150" y="157"/>
                </a:cubicBezTo>
                <a:cubicBezTo>
                  <a:pt x="150" y="157"/>
                  <a:pt x="150" y="158"/>
                  <a:pt x="150" y="158"/>
                </a:cubicBezTo>
                <a:close/>
                <a:moveTo>
                  <a:pt x="258" y="165"/>
                </a:moveTo>
                <a:cubicBezTo>
                  <a:pt x="258" y="166"/>
                  <a:pt x="259" y="166"/>
                  <a:pt x="258" y="167"/>
                </a:cubicBezTo>
                <a:cubicBezTo>
                  <a:pt x="262" y="166"/>
                  <a:pt x="265" y="164"/>
                  <a:pt x="265" y="160"/>
                </a:cubicBezTo>
                <a:cubicBezTo>
                  <a:pt x="266" y="160"/>
                  <a:pt x="266" y="159"/>
                  <a:pt x="267" y="159"/>
                </a:cubicBezTo>
                <a:cubicBezTo>
                  <a:pt x="267" y="158"/>
                  <a:pt x="266" y="158"/>
                  <a:pt x="266" y="157"/>
                </a:cubicBezTo>
                <a:cubicBezTo>
                  <a:pt x="264" y="160"/>
                  <a:pt x="261" y="163"/>
                  <a:pt x="258" y="165"/>
                </a:cubicBezTo>
                <a:close/>
                <a:moveTo>
                  <a:pt x="99" y="162"/>
                </a:moveTo>
                <a:cubicBezTo>
                  <a:pt x="99" y="162"/>
                  <a:pt x="99" y="162"/>
                  <a:pt x="99" y="162"/>
                </a:cubicBezTo>
                <a:cubicBezTo>
                  <a:pt x="99" y="161"/>
                  <a:pt x="100" y="162"/>
                  <a:pt x="101" y="162"/>
                </a:cubicBezTo>
                <a:cubicBezTo>
                  <a:pt x="101" y="160"/>
                  <a:pt x="102" y="160"/>
                  <a:pt x="102" y="158"/>
                </a:cubicBezTo>
                <a:cubicBezTo>
                  <a:pt x="100" y="158"/>
                  <a:pt x="99" y="158"/>
                  <a:pt x="98" y="157"/>
                </a:cubicBezTo>
                <a:cubicBezTo>
                  <a:pt x="97" y="160"/>
                  <a:pt x="100" y="161"/>
                  <a:pt x="99" y="162"/>
                </a:cubicBezTo>
                <a:close/>
                <a:moveTo>
                  <a:pt x="264" y="167"/>
                </a:moveTo>
                <a:cubicBezTo>
                  <a:pt x="266" y="170"/>
                  <a:pt x="269" y="171"/>
                  <a:pt x="272" y="173"/>
                </a:cubicBezTo>
                <a:cubicBezTo>
                  <a:pt x="272" y="172"/>
                  <a:pt x="274" y="171"/>
                  <a:pt x="274" y="169"/>
                </a:cubicBezTo>
                <a:cubicBezTo>
                  <a:pt x="272" y="166"/>
                  <a:pt x="270" y="165"/>
                  <a:pt x="267" y="163"/>
                </a:cubicBezTo>
                <a:cubicBezTo>
                  <a:pt x="266" y="164"/>
                  <a:pt x="264" y="165"/>
                  <a:pt x="264" y="167"/>
                </a:cubicBezTo>
                <a:close/>
                <a:moveTo>
                  <a:pt x="278" y="173"/>
                </a:moveTo>
                <a:cubicBezTo>
                  <a:pt x="278" y="174"/>
                  <a:pt x="279" y="172"/>
                  <a:pt x="278" y="173"/>
                </a:cubicBezTo>
                <a:cubicBezTo>
                  <a:pt x="278" y="172"/>
                  <a:pt x="280" y="169"/>
                  <a:pt x="278" y="169"/>
                </a:cubicBezTo>
                <a:cubicBezTo>
                  <a:pt x="276" y="171"/>
                  <a:pt x="274" y="173"/>
                  <a:pt x="273" y="175"/>
                </a:cubicBezTo>
                <a:cubicBezTo>
                  <a:pt x="272" y="176"/>
                  <a:pt x="270" y="177"/>
                  <a:pt x="271" y="178"/>
                </a:cubicBezTo>
                <a:cubicBezTo>
                  <a:pt x="274" y="177"/>
                  <a:pt x="275" y="175"/>
                  <a:pt x="278" y="173"/>
                </a:cubicBezTo>
                <a:close/>
                <a:moveTo>
                  <a:pt x="257" y="171"/>
                </a:moveTo>
                <a:cubicBezTo>
                  <a:pt x="251" y="174"/>
                  <a:pt x="245" y="178"/>
                  <a:pt x="241" y="181"/>
                </a:cubicBezTo>
                <a:cubicBezTo>
                  <a:pt x="241" y="181"/>
                  <a:pt x="242" y="182"/>
                  <a:pt x="242" y="182"/>
                </a:cubicBezTo>
                <a:cubicBezTo>
                  <a:pt x="249" y="179"/>
                  <a:pt x="256" y="174"/>
                  <a:pt x="263" y="170"/>
                </a:cubicBezTo>
                <a:cubicBezTo>
                  <a:pt x="261" y="168"/>
                  <a:pt x="259" y="170"/>
                  <a:pt x="257" y="171"/>
                </a:cubicBezTo>
                <a:close/>
                <a:moveTo>
                  <a:pt x="281" y="182"/>
                </a:moveTo>
                <a:cubicBezTo>
                  <a:pt x="283" y="182"/>
                  <a:pt x="285" y="180"/>
                  <a:pt x="285" y="179"/>
                </a:cubicBezTo>
                <a:cubicBezTo>
                  <a:pt x="285" y="179"/>
                  <a:pt x="280" y="174"/>
                  <a:pt x="279" y="174"/>
                </a:cubicBezTo>
                <a:cubicBezTo>
                  <a:pt x="278" y="175"/>
                  <a:pt x="277" y="176"/>
                  <a:pt x="276" y="178"/>
                </a:cubicBezTo>
                <a:cubicBezTo>
                  <a:pt x="278" y="178"/>
                  <a:pt x="279" y="182"/>
                  <a:pt x="281" y="182"/>
                </a:cubicBezTo>
                <a:close/>
                <a:moveTo>
                  <a:pt x="119" y="176"/>
                </a:moveTo>
                <a:cubicBezTo>
                  <a:pt x="116" y="176"/>
                  <a:pt x="112" y="175"/>
                  <a:pt x="110" y="177"/>
                </a:cubicBezTo>
                <a:cubicBezTo>
                  <a:pt x="117" y="178"/>
                  <a:pt x="123" y="179"/>
                  <a:pt x="130" y="179"/>
                </a:cubicBezTo>
                <a:cubicBezTo>
                  <a:pt x="128" y="175"/>
                  <a:pt x="123" y="176"/>
                  <a:pt x="119" y="176"/>
                </a:cubicBezTo>
                <a:close/>
                <a:moveTo>
                  <a:pt x="110" y="180"/>
                </a:moveTo>
                <a:cubicBezTo>
                  <a:pt x="109" y="185"/>
                  <a:pt x="110" y="191"/>
                  <a:pt x="109" y="195"/>
                </a:cubicBezTo>
                <a:cubicBezTo>
                  <a:pt x="112" y="211"/>
                  <a:pt x="109" y="230"/>
                  <a:pt x="111" y="248"/>
                </a:cubicBezTo>
                <a:cubicBezTo>
                  <a:pt x="110" y="251"/>
                  <a:pt x="110" y="254"/>
                  <a:pt x="111" y="258"/>
                </a:cubicBezTo>
                <a:cubicBezTo>
                  <a:pt x="111" y="268"/>
                  <a:pt x="112" y="279"/>
                  <a:pt x="113" y="289"/>
                </a:cubicBezTo>
                <a:cubicBezTo>
                  <a:pt x="115" y="288"/>
                  <a:pt x="118" y="289"/>
                  <a:pt x="119" y="289"/>
                </a:cubicBezTo>
                <a:cubicBezTo>
                  <a:pt x="118" y="280"/>
                  <a:pt x="119" y="269"/>
                  <a:pt x="118" y="260"/>
                </a:cubicBezTo>
                <a:cubicBezTo>
                  <a:pt x="119" y="257"/>
                  <a:pt x="118" y="251"/>
                  <a:pt x="118" y="248"/>
                </a:cubicBezTo>
                <a:cubicBezTo>
                  <a:pt x="118" y="247"/>
                  <a:pt x="119" y="246"/>
                  <a:pt x="119" y="245"/>
                </a:cubicBezTo>
                <a:cubicBezTo>
                  <a:pt x="119" y="244"/>
                  <a:pt x="118" y="243"/>
                  <a:pt x="118" y="242"/>
                </a:cubicBezTo>
                <a:cubicBezTo>
                  <a:pt x="117" y="238"/>
                  <a:pt x="117" y="233"/>
                  <a:pt x="117" y="229"/>
                </a:cubicBezTo>
                <a:cubicBezTo>
                  <a:pt x="117" y="211"/>
                  <a:pt x="118" y="196"/>
                  <a:pt x="118" y="182"/>
                </a:cubicBezTo>
                <a:cubicBezTo>
                  <a:pt x="118" y="181"/>
                  <a:pt x="119" y="181"/>
                  <a:pt x="119" y="181"/>
                </a:cubicBezTo>
                <a:cubicBezTo>
                  <a:pt x="115" y="181"/>
                  <a:pt x="113" y="179"/>
                  <a:pt x="110" y="180"/>
                </a:cubicBezTo>
                <a:close/>
                <a:moveTo>
                  <a:pt x="121" y="182"/>
                </a:moveTo>
                <a:cubicBezTo>
                  <a:pt x="121" y="187"/>
                  <a:pt x="120" y="193"/>
                  <a:pt x="120" y="198"/>
                </a:cubicBezTo>
                <a:cubicBezTo>
                  <a:pt x="119" y="203"/>
                  <a:pt x="120" y="209"/>
                  <a:pt x="120" y="214"/>
                </a:cubicBezTo>
                <a:cubicBezTo>
                  <a:pt x="120" y="221"/>
                  <a:pt x="119" y="227"/>
                  <a:pt x="120" y="234"/>
                </a:cubicBezTo>
                <a:cubicBezTo>
                  <a:pt x="120" y="245"/>
                  <a:pt x="122" y="257"/>
                  <a:pt x="122" y="270"/>
                </a:cubicBezTo>
                <a:cubicBezTo>
                  <a:pt x="122" y="273"/>
                  <a:pt x="121" y="276"/>
                  <a:pt x="121" y="280"/>
                </a:cubicBezTo>
                <a:cubicBezTo>
                  <a:pt x="121" y="283"/>
                  <a:pt x="122" y="287"/>
                  <a:pt x="121" y="290"/>
                </a:cubicBezTo>
                <a:cubicBezTo>
                  <a:pt x="123" y="290"/>
                  <a:pt x="127" y="291"/>
                  <a:pt x="128" y="290"/>
                </a:cubicBezTo>
                <a:cubicBezTo>
                  <a:pt x="127" y="280"/>
                  <a:pt x="128" y="270"/>
                  <a:pt x="128" y="261"/>
                </a:cubicBezTo>
                <a:cubicBezTo>
                  <a:pt x="128" y="257"/>
                  <a:pt x="127" y="253"/>
                  <a:pt x="127" y="249"/>
                </a:cubicBezTo>
                <a:cubicBezTo>
                  <a:pt x="128" y="241"/>
                  <a:pt x="126" y="232"/>
                  <a:pt x="126" y="223"/>
                </a:cubicBezTo>
                <a:cubicBezTo>
                  <a:pt x="127" y="210"/>
                  <a:pt x="126" y="193"/>
                  <a:pt x="126" y="181"/>
                </a:cubicBezTo>
                <a:cubicBezTo>
                  <a:pt x="124" y="181"/>
                  <a:pt x="122" y="181"/>
                  <a:pt x="120" y="181"/>
                </a:cubicBezTo>
                <a:cubicBezTo>
                  <a:pt x="120" y="181"/>
                  <a:pt x="120" y="181"/>
                  <a:pt x="121" y="182"/>
                </a:cubicBezTo>
                <a:close/>
                <a:moveTo>
                  <a:pt x="103" y="185"/>
                </a:moveTo>
                <a:cubicBezTo>
                  <a:pt x="98" y="197"/>
                  <a:pt x="92" y="209"/>
                  <a:pt x="89" y="223"/>
                </a:cubicBezTo>
                <a:cubicBezTo>
                  <a:pt x="81" y="244"/>
                  <a:pt x="72" y="264"/>
                  <a:pt x="65" y="286"/>
                </a:cubicBezTo>
                <a:cubicBezTo>
                  <a:pt x="60" y="297"/>
                  <a:pt x="57" y="307"/>
                  <a:pt x="53" y="317"/>
                </a:cubicBezTo>
                <a:cubicBezTo>
                  <a:pt x="59" y="316"/>
                  <a:pt x="64" y="315"/>
                  <a:pt x="70" y="314"/>
                </a:cubicBezTo>
                <a:cubicBezTo>
                  <a:pt x="68" y="309"/>
                  <a:pt x="71" y="304"/>
                  <a:pt x="76" y="302"/>
                </a:cubicBezTo>
                <a:cubicBezTo>
                  <a:pt x="85" y="298"/>
                  <a:pt x="98" y="294"/>
                  <a:pt x="107" y="291"/>
                </a:cubicBezTo>
                <a:cubicBezTo>
                  <a:pt x="109" y="291"/>
                  <a:pt x="109" y="289"/>
                  <a:pt x="111" y="290"/>
                </a:cubicBezTo>
                <a:cubicBezTo>
                  <a:pt x="109" y="282"/>
                  <a:pt x="110" y="274"/>
                  <a:pt x="109" y="266"/>
                </a:cubicBezTo>
                <a:cubicBezTo>
                  <a:pt x="109" y="261"/>
                  <a:pt x="108" y="255"/>
                  <a:pt x="108" y="250"/>
                </a:cubicBezTo>
                <a:cubicBezTo>
                  <a:pt x="108" y="248"/>
                  <a:pt x="109" y="246"/>
                  <a:pt x="109" y="244"/>
                </a:cubicBezTo>
                <a:cubicBezTo>
                  <a:pt x="109" y="240"/>
                  <a:pt x="108" y="237"/>
                  <a:pt x="108" y="233"/>
                </a:cubicBezTo>
                <a:cubicBezTo>
                  <a:pt x="108" y="229"/>
                  <a:pt x="108" y="225"/>
                  <a:pt x="108" y="221"/>
                </a:cubicBezTo>
                <a:cubicBezTo>
                  <a:pt x="108" y="208"/>
                  <a:pt x="107" y="195"/>
                  <a:pt x="107" y="182"/>
                </a:cubicBezTo>
                <a:cubicBezTo>
                  <a:pt x="107" y="181"/>
                  <a:pt x="107" y="181"/>
                  <a:pt x="107" y="181"/>
                </a:cubicBezTo>
                <a:cubicBezTo>
                  <a:pt x="106" y="183"/>
                  <a:pt x="105" y="185"/>
                  <a:pt x="103" y="185"/>
                </a:cubicBezTo>
                <a:close/>
                <a:moveTo>
                  <a:pt x="130" y="181"/>
                </a:moveTo>
                <a:cubicBezTo>
                  <a:pt x="129" y="182"/>
                  <a:pt x="129" y="183"/>
                  <a:pt x="128" y="184"/>
                </a:cubicBezTo>
                <a:cubicBezTo>
                  <a:pt x="127" y="193"/>
                  <a:pt x="128" y="203"/>
                  <a:pt x="129" y="211"/>
                </a:cubicBezTo>
                <a:cubicBezTo>
                  <a:pt x="129" y="216"/>
                  <a:pt x="129" y="221"/>
                  <a:pt x="129" y="227"/>
                </a:cubicBezTo>
                <a:cubicBezTo>
                  <a:pt x="129" y="236"/>
                  <a:pt x="131" y="246"/>
                  <a:pt x="130" y="256"/>
                </a:cubicBezTo>
                <a:cubicBezTo>
                  <a:pt x="130" y="260"/>
                  <a:pt x="130" y="262"/>
                  <a:pt x="130" y="266"/>
                </a:cubicBezTo>
                <a:cubicBezTo>
                  <a:pt x="130" y="269"/>
                  <a:pt x="130" y="273"/>
                  <a:pt x="130" y="277"/>
                </a:cubicBezTo>
                <a:cubicBezTo>
                  <a:pt x="130" y="277"/>
                  <a:pt x="131" y="278"/>
                  <a:pt x="131" y="279"/>
                </a:cubicBezTo>
                <a:cubicBezTo>
                  <a:pt x="132" y="283"/>
                  <a:pt x="130" y="288"/>
                  <a:pt x="131" y="291"/>
                </a:cubicBezTo>
                <a:cubicBezTo>
                  <a:pt x="141" y="295"/>
                  <a:pt x="156" y="300"/>
                  <a:pt x="165" y="304"/>
                </a:cubicBezTo>
                <a:cubicBezTo>
                  <a:pt x="169" y="305"/>
                  <a:pt x="170" y="310"/>
                  <a:pt x="169" y="314"/>
                </a:cubicBezTo>
                <a:cubicBezTo>
                  <a:pt x="173" y="315"/>
                  <a:pt x="177" y="316"/>
                  <a:pt x="180" y="316"/>
                </a:cubicBezTo>
                <a:cubicBezTo>
                  <a:pt x="168" y="285"/>
                  <a:pt x="157" y="252"/>
                  <a:pt x="145" y="222"/>
                </a:cubicBezTo>
                <a:cubicBezTo>
                  <a:pt x="144" y="216"/>
                  <a:pt x="142" y="213"/>
                  <a:pt x="140" y="208"/>
                </a:cubicBezTo>
                <a:cubicBezTo>
                  <a:pt x="139" y="205"/>
                  <a:pt x="138" y="202"/>
                  <a:pt x="137" y="199"/>
                </a:cubicBezTo>
                <a:cubicBezTo>
                  <a:pt x="136" y="197"/>
                  <a:pt x="135" y="195"/>
                  <a:pt x="134" y="193"/>
                </a:cubicBezTo>
                <a:cubicBezTo>
                  <a:pt x="133" y="190"/>
                  <a:pt x="133" y="186"/>
                  <a:pt x="131" y="184"/>
                </a:cubicBezTo>
                <a:cubicBezTo>
                  <a:pt x="131" y="182"/>
                  <a:pt x="132" y="181"/>
                  <a:pt x="130" y="181"/>
                </a:cubicBezTo>
                <a:close/>
                <a:moveTo>
                  <a:pt x="86" y="183"/>
                </a:moveTo>
                <a:cubicBezTo>
                  <a:pt x="84" y="189"/>
                  <a:pt x="81" y="192"/>
                  <a:pt x="80" y="199"/>
                </a:cubicBezTo>
                <a:cubicBezTo>
                  <a:pt x="77" y="204"/>
                  <a:pt x="76" y="210"/>
                  <a:pt x="74" y="216"/>
                </a:cubicBezTo>
                <a:cubicBezTo>
                  <a:pt x="70" y="227"/>
                  <a:pt x="65" y="238"/>
                  <a:pt x="61" y="249"/>
                </a:cubicBezTo>
                <a:cubicBezTo>
                  <a:pt x="53" y="266"/>
                  <a:pt x="48" y="286"/>
                  <a:pt x="40" y="302"/>
                </a:cubicBezTo>
                <a:cubicBezTo>
                  <a:pt x="40" y="308"/>
                  <a:pt x="38" y="309"/>
                  <a:pt x="38" y="314"/>
                </a:cubicBezTo>
                <a:cubicBezTo>
                  <a:pt x="34" y="321"/>
                  <a:pt x="32" y="329"/>
                  <a:pt x="30" y="337"/>
                </a:cubicBezTo>
                <a:cubicBezTo>
                  <a:pt x="27" y="341"/>
                  <a:pt x="26" y="346"/>
                  <a:pt x="24" y="350"/>
                </a:cubicBezTo>
                <a:cubicBezTo>
                  <a:pt x="23" y="354"/>
                  <a:pt x="20" y="358"/>
                  <a:pt x="19" y="362"/>
                </a:cubicBezTo>
                <a:cubicBezTo>
                  <a:pt x="21" y="363"/>
                  <a:pt x="23" y="365"/>
                  <a:pt x="25" y="364"/>
                </a:cubicBezTo>
                <a:cubicBezTo>
                  <a:pt x="25" y="360"/>
                  <a:pt x="28" y="356"/>
                  <a:pt x="29" y="352"/>
                </a:cubicBezTo>
                <a:cubicBezTo>
                  <a:pt x="30" y="349"/>
                  <a:pt x="31" y="347"/>
                  <a:pt x="32" y="344"/>
                </a:cubicBezTo>
                <a:cubicBezTo>
                  <a:pt x="36" y="333"/>
                  <a:pt x="40" y="323"/>
                  <a:pt x="43" y="311"/>
                </a:cubicBezTo>
                <a:cubicBezTo>
                  <a:pt x="51" y="292"/>
                  <a:pt x="58" y="272"/>
                  <a:pt x="65" y="253"/>
                </a:cubicBezTo>
                <a:cubicBezTo>
                  <a:pt x="74" y="230"/>
                  <a:pt x="82" y="206"/>
                  <a:pt x="92" y="184"/>
                </a:cubicBezTo>
                <a:cubicBezTo>
                  <a:pt x="90" y="183"/>
                  <a:pt x="87" y="182"/>
                  <a:pt x="86" y="183"/>
                </a:cubicBezTo>
                <a:close/>
                <a:moveTo>
                  <a:pt x="94" y="184"/>
                </a:moveTo>
                <a:cubicBezTo>
                  <a:pt x="92" y="188"/>
                  <a:pt x="91" y="192"/>
                  <a:pt x="89" y="195"/>
                </a:cubicBezTo>
                <a:cubicBezTo>
                  <a:pt x="89" y="198"/>
                  <a:pt x="87" y="200"/>
                  <a:pt x="86" y="202"/>
                </a:cubicBezTo>
                <a:cubicBezTo>
                  <a:pt x="84" y="208"/>
                  <a:pt x="82" y="215"/>
                  <a:pt x="79" y="222"/>
                </a:cubicBezTo>
                <a:cubicBezTo>
                  <a:pt x="76" y="231"/>
                  <a:pt x="73" y="238"/>
                  <a:pt x="70" y="247"/>
                </a:cubicBezTo>
                <a:cubicBezTo>
                  <a:pt x="69" y="249"/>
                  <a:pt x="69" y="251"/>
                  <a:pt x="68" y="253"/>
                </a:cubicBezTo>
                <a:cubicBezTo>
                  <a:pt x="66" y="257"/>
                  <a:pt x="64" y="261"/>
                  <a:pt x="63" y="265"/>
                </a:cubicBezTo>
                <a:cubicBezTo>
                  <a:pt x="62" y="267"/>
                  <a:pt x="62" y="270"/>
                  <a:pt x="61" y="272"/>
                </a:cubicBezTo>
                <a:cubicBezTo>
                  <a:pt x="59" y="275"/>
                  <a:pt x="58" y="277"/>
                  <a:pt x="57" y="281"/>
                </a:cubicBezTo>
                <a:cubicBezTo>
                  <a:pt x="57" y="282"/>
                  <a:pt x="55" y="284"/>
                  <a:pt x="55" y="286"/>
                </a:cubicBezTo>
                <a:cubicBezTo>
                  <a:pt x="54" y="286"/>
                  <a:pt x="55" y="287"/>
                  <a:pt x="55" y="288"/>
                </a:cubicBezTo>
                <a:cubicBezTo>
                  <a:pt x="54" y="290"/>
                  <a:pt x="53" y="292"/>
                  <a:pt x="52" y="294"/>
                </a:cubicBezTo>
                <a:cubicBezTo>
                  <a:pt x="51" y="296"/>
                  <a:pt x="51" y="298"/>
                  <a:pt x="50" y="300"/>
                </a:cubicBezTo>
                <a:cubicBezTo>
                  <a:pt x="47" y="309"/>
                  <a:pt x="43" y="319"/>
                  <a:pt x="40" y="329"/>
                </a:cubicBezTo>
                <a:cubicBezTo>
                  <a:pt x="38" y="332"/>
                  <a:pt x="37" y="336"/>
                  <a:pt x="36" y="339"/>
                </a:cubicBezTo>
                <a:cubicBezTo>
                  <a:pt x="36" y="339"/>
                  <a:pt x="36" y="340"/>
                  <a:pt x="36" y="341"/>
                </a:cubicBezTo>
                <a:cubicBezTo>
                  <a:pt x="36" y="343"/>
                  <a:pt x="34" y="345"/>
                  <a:pt x="34" y="347"/>
                </a:cubicBezTo>
                <a:cubicBezTo>
                  <a:pt x="32" y="354"/>
                  <a:pt x="29" y="359"/>
                  <a:pt x="27" y="365"/>
                </a:cubicBezTo>
                <a:cubicBezTo>
                  <a:pt x="29" y="364"/>
                  <a:pt x="30" y="365"/>
                  <a:pt x="32" y="365"/>
                </a:cubicBezTo>
                <a:cubicBezTo>
                  <a:pt x="33" y="362"/>
                  <a:pt x="35" y="360"/>
                  <a:pt x="36" y="357"/>
                </a:cubicBezTo>
                <a:cubicBezTo>
                  <a:pt x="38" y="351"/>
                  <a:pt x="40" y="346"/>
                  <a:pt x="42" y="341"/>
                </a:cubicBezTo>
                <a:cubicBezTo>
                  <a:pt x="43" y="338"/>
                  <a:pt x="44" y="336"/>
                  <a:pt x="45" y="333"/>
                </a:cubicBezTo>
                <a:cubicBezTo>
                  <a:pt x="46" y="328"/>
                  <a:pt x="47" y="325"/>
                  <a:pt x="49" y="321"/>
                </a:cubicBezTo>
                <a:cubicBezTo>
                  <a:pt x="51" y="315"/>
                  <a:pt x="53" y="311"/>
                  <a:pt x="55" y="305"/>
                </a:cubicBezTo>
                <a:cubicBezTo>
                  <a:pt x="57" y="300"/>
                  <a:pt x="59" y="296"/>
                  <a:pt x="60" y="291"/>
                </a:cubicBezTo>
                <a:cubicBezTo>
                  <a:pt x="63" y="284"/>
                  <a:pt x="67" y="277"/>
                  <a:pt x="68" y="269"/>
                </a:cubicBezTo>
                <a:cubicBezTo>
                  <a:pt x="77" y="249"/>
                  <a:pt x="84" y="226"/>
                  <a:pt x="92" y="205"/>
                </a:cubicBezTo>
                <a:cubicBezTo>
                  <a:pt x="95" y="198"/>
                  <a:pt x="98" y="192"/>
                  <a:pt x="100" y="185"/>
                </a:cubicBezTo>
                <a:cubicBezTo>
                  <a:pt x="98" y="185"/>
                  <a:pt x="97" y="184"/>
                  <a:pt x="94" y="184"/>
                </a:cubicBezTo>
                <a:close/>
                <a:moveTo>
                  <a:pt x="134" y="185"/>
                </a:moveTo>
                <a:cubicBezTo>
                  <a:pt x="136" y="189"/>
                  <a:pt x="137" y="195"/>
                  <a:pt x="140" y="199"/>
                </a:cubicBezTo>
                <a:cubicBezTo>
                  <a:pt x="140" y="205"/>
                  <a:pt x="144" y="211"/>
                  <a:pt x="146" y="218"/>
                </a:cubicBezTo>
                <a:cubicBezTo>
                  <a:pt x="148" y="219"/>
                  <a:pt x="147" y="221"/>
                  <a:pt x="148" y="221"/>
                </a:cubicBezTo>
                <a:cubicBezTo>
                  <a:pt x="149" y="226"/>
                  <a:pt x="150" y="231"/>
                  <a:pt x="152" y="235"/>
                </a:cubicBezTo>
                <a:cubicBezTo>
                  <a:pt x="159" y="252"/>
                  <a:pt x="166" y="270"/>
                  <a:pt x="172" y="287"/>
                </a:cubicBezTo>
                <a:cubicBezTo>
                  <a:pt x="175" y="295"/>
                  <a:pt x="177" y="303"/>
                  <a:pt x="180" y="311"/>
                </a:cubicBezTo>
                <a:cubicBezTo>
                  <a:pt x="181" y="313"/>
                  <a:pt x="182" y="315"/>
                  <a:pt x="183" y="318"/>
                </a:cubicBezTo>
                <a:cubicBezTo>
                  <a:pt x="184" y="321"/>
                  <a:pt x="184" y="324"/>
                  <a:pt x="185" y="326"/>
                </a:cubicBezTo>
                <a:cubicBezTo>
                  <a:pt x="189" y="339"/>
                  <a:pt x="193" y="352"/>
                  <a:pt x="198" y="363"/>
                </a:cubicBezTo>
                <a:cubicBezTo>
                  <a:pt x="201" y="363"/>
                  <a:pt x="203" y="363"/>
                  <a:pt x="206" y="363"/>
                </a:cubicBezTo>
                <a:cubicBezTo>
                  <a:pt x="206" y="360"/>
                  <a:pt x="203" y="357"/>
                  <a:pt x="204" y="355"/>
                </a:cubicBezTo>
                <a:cubicBezTo>
                  <a:pt x="203" y="353"/>
                  <a:pt x="202" y="351"/>
                  <a:pt x="201" y="348"/>
                </a:cubicBezTo>
                <a:cubicBezTo>
                  <a:pt x="200" y="347"/>
                  <a:pt x="200" y="345"/>
                  <a:pt x="200" y="343"/>
                </a:cubicBezTo>
                <a:cubicBezTo>
                  <a:pt x="199" y="341"/>
                  <a:pt x="198" y="339"/>
                  <a:pt x="197" y="336"/>
                </a:cubicBezTo>
                <a:cubicBezTo>
                  <a:pt x="195" y="333"/>
                  <a:pt x="195" y="330"/>
                  <a:pt x="194" y="327"/>
                </a:cubicBezTo>
                <a:cubicBezTo>
                  <a:pt x="189" y="316"/>
                  <a:pt x="182" y="305"/>
                  <a:pt x="180" y="291"/>
                </a:cubicBezTo>
                <a:cubicBezTo>
                  <a:pt x="175" y="276"/>
                  <a:pt x="170" y="261"/>
                  <a:pt x="164" y="246"/>
                </a:cubicBezTo>
                <a:cubicBezTo>
                  <a:pt x="163" y="244"/>
                  <a:pt x="162" y="242"/>
                  <a:pt x="161" y="240"/>
                </a:cubicBezTo>
                <a:cubicBezTo>
                  <a:pt x="158" y="232"/>
                  <a:pt x="156" y="222"/>
                  <a:pt x="152" y="215"/>
                </a:cubicBezTo>
                <a:cubicBezTo>
                  <a:pt x="147" y="205"/>
                  <a:pt x="144" y="195"/>
                  <a:pt x="140" y="185"/>
                </a:cubicBezTo>
                <a:cubicBezTo>
                  <a:pt x="139" y="184"/>
                  <a:pt x="136" y="183"/>
                  <a:pt x="134" y="185"/>
                </a:cubicBezTo>
                <a:close/>
                <a:moveTo>
                  <a:pt x="143" y="185"/>
                </a:moveTo>
                <a:cubicBezTo>
                  <a:pt x="146" y="194"/>
                  <a:pt x="149" y="205"/>
                  <a:pt x="154" y="213"/>
                </a:cubicBezTo>
                <a:cubicBezTo>
                  <a:pt x="157" y="222"/>
                  <a:pt x="160" y="230"/>
                  <a:pt x="163" y="238"/>
                </a:cubicBezTo>
                <a:cubicBezTo>
                  <a:pt x="168" y="248"/>
                  <a:pt x="171" y="259"/>
                  <a:pt x="175" y="270"/>
                </a:cubicBezTo>
                <a:cubicBezTo>
                  <a:pt x="179" y="281"/>
                  <a:pt x="184" y="293"/>
                  <a:pt x="187" y="305"/>
                </a:cubicBezTo>
                <a:cubicBezTo>
                  <a:pt x="190" y="313"/>
                  <a:pt x="194" y="320"/>
                  <a:pt x="197" y="327"/>
                </a:cubicBezTo>
                <a:cubicBezTo>
                  <a:pt x="198" y="330"/>
                  <a:pt x="199" y="332"/>
                  <a:pt x="200" y="335"/>
                </a:cubicBezTo>
                <a:cubicBezTo>
                  <a:pt x="200" y="336"/>
                  <a:pt x="201" y="337"/>
                  <a:pt x="202" y="339"/>
                </a:cubicBezTo>
                <a:cubicBezTo>
                  <a:pt x="204" y="346"/>
                  <a:pt x="206" y="353"/>
                  <a:pt x="209" y="360"/>
                </a:cubicBezTo>
                <a:cubicBezTo>
                  <a:pt x="209" y="361"/>
                  <a:pt x="207" y="361"/>
                  <a:pt x="208" y="362"/>
                </a:cubicBezTo>
                <a:cubicBezTo>
                  <a:pt x="211" y="362"/>
                  <a:pt x="213" y="361"/>
                  <a:pt x="214" y="359"/>
                </a:cubicBezTo>
                <a:cubicBezTo>
                  <a:pt x="213" y="355"/>
                  <a:pt x="211" y="352"/>
                  <a:pt x="210" y="349"/>
                </a:cubicBezTo>
                <a:cubicBezTo>
                  <a:pt x="209" y="347"/>
                  <a:pt x="209" y="346"/>
                  <a:pt x="209" y="344"/>
                </a:cubicBezTo>
                <a:cubicBezTo>
                  <a:pt x="205" y="334"/>
                  <a:pt x="202" y="325"/>
                  <a:pt x="199" y="315"/>
                </a:cubicBezTo>
                <a:cubicBezTo>
                  <a:pt x="196" y="302"/>
                  <a:pt x="190" y="290"/>
                  <a:pt x="186" y="278"/>
                </a:cubicBezTo>
                <a:cubicBezTo>
                  <a:pt x="181" y="262"/>
                  <a:pt x="175" y="248"/>
                  <a:pt x="170" y="234"/>
                </a:cubicBezTo>
                <a:cubicBezTo>
                  <a:pt x="169" y="232"/>
                  <a:pt x="170" y="232"/>
                  <a:pt x="170" y="231"/>
                </a:cubicBezTo>
                <a:cubicBezTo>
                  <a:pt x="166" y="221"/>
                  <a:pt x="161" y="211"/>
                  <a:pt x="157" y="202"/>
                </a:cubicBezTo>
                <a:cubicBezTo>
                  <a:pt x="156" y="196"/>
                  <a:pt x="152" y="191"/>
                  <a:pt x="150" y="185"/>
                </a:cubicBezTo>
                <a:cubicBezTo>
                  <a:pt x="147" y="186"/>
                  <a:pt x="146" y="184"/>
                  <a:pt x="143" y="185"/>
                </a:cubicBezTo>
                <a:close/>
                <a:moveTo>
                  <a:pt x="234" y="195"/>
                </a:moveTo>
                <a:cubicBezTo>
                  <a:pt x="234" y="195"/>
                  <a:pt x="235" y="195"/>
                  <a:pt x="234" y="194"/>
                </a:cubicBezTo>
                <a:cubicBezTo>
                  <a:pt x="234" y="194"/>
                  <a:pt x="233" y="194"/>
                  <a:pt x="233" y="194"/>
                </a:cubicBezTo>
                <a:cubicBezTo>
                  <a:pt x="233" y="194"/>
                  <a:pt x="231" y="195"/>
                  <a:pt x="232" y="193"/>
                </a:cubicBezTo>
                <a:cubicBezTo>
                  <a:pt x="231" y="194"/>
                  <a:pt x="231" y="193"/>
                  <a:pt x="229" y="193"/>
                </a:cubicBezTo>
                <a:cubicBezTo>
                  <a:pt x="229" y="193"/>
                  <a:pt x="229" y="191"/>
                  <a:pt x="228" y="191"/>
                </a:cubicBezTo>
                <a:cubicBezTo>
                  <a:pt x="227" y="193"/>
                  <a:pt x="225" y="193"/>
                  <a:pt x="225" y="195"/>
                </a:cubicBezTo>
                <a:cubicBezTo>
                  <a:pt x="225" y="195"/>
                  <a:pt x="225" y="194"/>
                  <a:pt x="226" y="194"/>
                </a:cubicBezTo>
                <a:cubicBezTo>
                  <a:pt x="226" y="195"/>
                  <a:pt x="227" y="195"/>
                  <a:pt x="227" y="195"/>
                </a:cubicBezTo>
                <a:cubicBezTo>
                  <a:pt x="227" y="196"/>
                  <a:pt x="226" y="196"/>
                  <a:pt x="226" y="197"/>
                </a:cubicBezTo>
                <a:cubicBezTo>
                  <a:pt x="228" y="199"/>
                  <a:pt x="232" y="197"/>
                  <a:pt x="233" y="199"/>
                </a:cubicBezTo>
                <a:cubicBezTo>
                  <a:pt x="235" y="199"/>
                  <a:pt x="236" y="197"/>
                  <a:pt x="237" y="195"/>
                </a:cubicBezTo>
                <a:cubicBezTo>
                  <a:pt x="237" y="195"/>
                  <a:pt x="236" y="195"/>
                  <a:pt x="236" y="195"/>
                </a:cubicBezTo>
                <a:cubicBezTo>
                  <a:pt x="237" y="194"/>
                  <a:pt x="238" y="194"/>
                  <a:pt x="237" y="193"/>
                </a:cubicBezTo>
                <a:cubicBezTo>
                  <a:pt x="236" y="194"/>
                  <a:pt x="236" y="195"/>
                  <a:pt x="234" y="195"/>
                </a:cubicBezTo>
                <a:close/>
                <a:moveTo>
                  <a:pt x="236" y="202"/>
                </a:moveTo>
                <a:cubicBezTo>
                  <a:pt x="242" y="207"/>
                  <a:pt x="249" y="196"/>
                  <a:pt x="242" y="193"/>
                </a:cubicBezTo>
                <a:cubicBezTo>
                  <a:pt x="240" y="196"/>
                  <a:pt x="238" y="199"/>
                  <a:pt x="236" y="202"/>
                </a:cubicBezTo>
                <a:close/>
                <a:moveTo>
                  <a:pt x="247" y="200"/>
                </a:moveTo>
                <a:cubicBezTo>
                  <a:pt x="245" y="201"/>
                  <a:pt x="244" y="203"/>
                  <a:pt x="243" y="204"/>
                </a:cubicBezTo>
                <a:cubicBezTo>
                  <a:pt x="244" y="205"/>
                  <a:pt x="246" y="207"/>
                  <a:pt x="247" y="208"/>
                </a:cubicBezTo>
                <a:cubicBezTo>
                  <a:pt x="248" y="207"/>
                  <a:pt x="251" y="205"/>
                  <a:pt x="251" y="204"/>
                </a:cubicBezTo>
                <a:cubicBezTo>
                  <a:pt x="249" y="204"/>
                  <a:pt x="249" y="200"/>
                  <a:pt x="247" y="200"/>
                </a:cubicBezTo>
                <a:close/>
                <a:moveTo>
                  <a:pt x="191" y="205"/>
                </a:moveTo>
                <a:cubicBezTo>
                  <a:pt x="191" y="206"/>
                  <a:pt x="191" y="206"/>
                  <a:pt x="191" y="207"/>
                </a:cubicBezTo>
                <a:cubicBezTo>
                  <a:pt x="190" y="209"/>
                  <a:pt x="188" y="209"/>
                  <a:pt x="186" y="208"/>
                </a:cubicBezTo>
                <a:cubicBezTo>
                  <a:pt x="186" y="209"/>
                  <a:pt x="184" y="210"/>
                  <a:pt x="184" y="212"/>
                </a:cubicBezTo>
                <a:cubicBezTo>
                  <a:pt x="189" y="214"/>
                  <a:pt x="193" y="210"/>
                  <a:pt x="196" y="207"/>
                </a:cubicBezTo>
                <a:cubicBezTo>
                  <a:pt x="196" y="206"/>
                  <a:pt x="194" y="206"/>
                  <a:pt x="195" y="205"/>
                </a:cubicBezTo>
                <a:cubicBezTo>
                  <a:pt x="193" y="204"/>
                  <a:pt x="193" y="204"/>
                  <a:pt x="191" y="205"/>
                </a:cubicBezTo>
                <a:close/>
                <a:moveTo>
                  <a:pt x="249" y="211"/>
                </a:moveTo>
                <a:cubicBezTo>
                  <a:pt x="249" y="212"/>
                  <a:pt x="251" y="213"/>
                  <a:pt x="251" y="212"/>
                </a:cubicBezTo>
                <a:cubicBezTo>
                  <a:pt x="252" y="210"/>
                  <a:pt x="255" y="207"/>
                  <a:pt x="255" y="204"/>
                </a:cubicBezTo>
                <a:cubicBezTo>
                  <a:pt x="252" y="206"/>
                  <a:pt x="250" y="209"/>
                  <a:pt x="249" y="211"/>
                </a:cubicBezTo>
                <a:close/>
                <a:moveTo>
                  <a:pt x="282" y="206"/>
                </a:moveTo>
                <a:cubicBezTo>
                  <a:pt x="281" y="206"/>
                  <a:pt x="281" y="205"/>
                  <a:pt x="281" y="205"/>
                </a:cubicBezTo>
                <a:cubicBezTo>
                  <a:pt x="280" y="205"/>
                  <a:pt x="281" y="207"/>
                  <a:pt x="282" y="206"/>
                </a:cubicBezTo>
                <a:close/>
                <a:moveTo>
                  <a:pt x="275" y="207"/>
                </a:moveTo>
                <a:cubicBezTo>
                  <a:pt x="275" y="208"/>
                  <a:pt x="276" y="210"/>
                  <a:pt x="277" y="210"/>
                </a:cubicBezTo>
                <a:cubicBezTo>
                  <a:pt x="278" y="210"/>
                  <a:pt x="279" y="208"/>
                  <a:pt x="280" y="208"/>
                </a:cubicBezTo>
                <a:cubicBezTo>
                  <a:pt x="279" y="205"/>
                  <a:pt x="277" y="206"/>
                  <a:pt x="275" y="207"/>
                </a:cubicBezTo>
                <a:close/>
                <a:moveTo>
                  <a:pt x="274" y="212"/>
                </a:moveTo>
                <a:cubicBezTo>
                  <a:pt x="274" y="210"/>
                  <a:pt x="273" y="207"/>
                  <a:pt x="272" y="206"/>
                </a:cubicBezTo>
                <a:cubicBezTo>
                  <a:pt x="271" y="208"/>
                  <a:pt x="271" y="212"/>
                  <a:pt x="274" y="212"/>
                </a:cubicBezTo>
                <a:close/>
                <a:moveTo>
                  <a:pt x="262" y="208"/>
                </a:moveTo>
                <a:cubicBezTo>
                  <a:pt x="262" y="211"/>
                  <a:pt x="259" y="216"/>
                  <a:pt x="262" y="218"/>
                </a:cubicBezTo>
                <a:cubicBezTo>
                  <a:pt x="265" y="215"/>
                  <a:pt x="263" y="212"/>
                  <a:pt x="262" y="208"/>
                </a:cubicBezTo>
                <a:close/>
                <a:moveTo>
                  <a:pt x="255" y="213"/>
                </a:moveTo>
                <a:cubicBezTo>
                  <a:pt x="256" y="214"/>
                  <a:pt x="256" y="214"/>
                  <a:pt x="258" y="214"/>
                </a:cubicBezTo>
                <a:cubicBezTo>
                  <a:pt x="258" y="213"/>
                  <a:pt x="258" y="212"/>
                  <a:pt x="259" y="210"/>
                </a:cubicBezTo>
                <a:cubicBezTo>
                  <a:pt x="258" y="210"/>
                  <a:pt x="258" y="208"/>
                  <a:pt x="257" y="208"/>
                </a:cubicBezTo>
                <a:cubicBezTo>
                  <a:pt x="256" y="210"/>
                  <a:pt x="255" y="211"/>
                  <a:pt x="255" y="213"/>
                </a:cubicBezTo>
                <a:close/>
                <a:moveTo>
                  <a:pt x="184" y="217"/>
                </a:moveTo>
                <a:cubicBezTo>
                  <a:pt x="191" y="220"/>
                  <a:pt x="196" y="215"/>
                  <a:pt x="199" y="211"/>
                </a:cubicBezTo>
                <a:cubicBezTo>
                  <a:pt x="198" y="210"/>
                  <a:pt x="199" y="209"/>
                  <a:pt x="198" y="209"/>
                </a:cubicBezTo>
                <a:cubicBezTo>
                  <a:pt x="196" y="211"/>
                  <a:pt x="194" y="212"/>
                  <a:pt x="192" y="214"/>
                </a:cubicBezTo>
                <a:cubicBezTo>
                  <a:pt x="188" y="215"/>
                  <a:pt x="185" y="216"/>
                  <a:pt x="182" y="215"/>
                </a:cubicBezTo>
                <a:cubicBezTo>
                  <a:pt x="183" y="215"/>
                  <a:pt x="183" y="216"/>
                  <a:pt x="184" y="217"/>
                </a:cubicBezTo>
                <a:close/>
                <a:moveTo>
                  <a:pt x="265" y="210"/>
                </a:moveTo>
                <a:cubicBezTo>
                  <a:pt x="265" y="210"/>
                  <a:pt x="265" y="211"/>
                  <a:pt x="266" y="212"/>
                </a:cubicBezTo>
                <a:cubicBezTo>
                  <a:pt x="267" y="212"/>
                  <a:pt x="268" y="211"/>
                  <a:pt x="270" y="211"/>
                </a:cubicBezTo>
                <a:cubicBezTo>
                  <a:pt x="270" y="210"/>
                  <a:pt x="269" y="209"/>
                  <a:pt x="269" y="209"/>
                </a:cubicBezTo>
                <a:cubicBezTo>
                  <a:pt x="267" y="209"/>
                  <a:pt x="266" y="208"/>
                  <a:pt x="265" y="210"/>
                </a:cubicBezTo>
                <a:close/>
                <a:moveTo>
                  <a:pt x="198" y="219"/>
                </a:moveTo>
                <a:cubicBezTo>
                  <a:pt x="197" y="218"/>
                  <a:pt x="198" y="217"/>
                  <a:pt x="197" y="217"/>
                </a:cubicBezTo>
                <a:cubicBezTo>
                  <a:pt x="195" y="218"/>
                  <a:pt x="196" y="221"/>
                  <a:pt x="198" y="219"/>
                </a:cubicBezTo>
                <a:close/>
                <a:moveTo>
                  <a:pt x="154" y="309"/>
                </a:moveTo>
                <a:cubicBezTo>
                  <a:pt x="154" y="309"/>
                  <a:pt x="154" y="309"/>
                  <a:pt x="154" y="309"/>
                </a:cubicBezTo>
                <a:cubicBezTo>
                  <a:pt x="153" y="308"/>
                  <a:pt x="151" y="309"/>
                  <a:pt x="148" y="309"/>
                </a:cubicBezTo>
                <a:cubicBezTo>
                  <a:pt x="144" y="310"/>
                  <a:pt x="139" y="309"/>
                  <a:pt x="136" y="309"/>
                </a:cubicBezTo>
                <a:cubicBezTo>
                  <a:pt x="122" y="310"/>
                  <a:pt x="115" y="310"/>
                  <a:pt x="102" y="310"/>
                </a:cubicBezTo>
                <a:cubicBezTo>
                  <a:pt x="93" y="311"/>
                  <a:pt x="85" y="310"/>
                  <a:pt x="78" y="310"/>
                </a:cubicBezTo>
                <a:cubicBezTo>
                  <a:pt x="79" y="312"/>
                  <a:pt x="88" y="311"/>
                  <a:pt x="86" y="312"/>
                </a:cubicBezTo>
                <a:cubicBezTo>
                  <a:pt x="90" y="312"/>
                  <a:pt x="94" y="313"/>
                  <a:pt x="99" y="314"/>
                </a:cubicBezTo>
                <a:cubicBezTo>
                  <a:pt x="97" y="315"/>
                  <a:pt x="95" y="313"/>
                  <a:pt x="94" y="314"/>
                </a:cubicBezTo>
                <a:cubicBezTo>
                  <a:pt x="95" y="314"/>
                  <a:pt x="96" y="315"/>
                  <a:pt x="97" y="315"/>
                </a:cubicBezTo>
                <a:cubicBezTo>
                  <a:pt x="97" y="315"/>
                  <a:pt x="97" y="315"/>
                  <a:pt x="97" y="315"/>
                </a:cubicBezTo>
                <a:cubicBezTo>
                  <a:pt x="106" y="317"/>
                  <a:pt x="112" y="316"/>
                  <a:pt x="120" y="316"/>
                </a:cubicBezTo>
                <a:cubicBezTo>
                  <a:pt x="119" y="317"/>
                  <a:pt x="121" y="317"/>
                  <a:pt x="122" y="316"/>
                </a:cubicBezTo>
                <a:cubicBezTo>
                  <a:pt x="120" y="316"/>
                  <a:pt x="125" y="315"/>
                  <a:pt x="127" y="315"/>
                </a:cubicBezTo>
                <a:cubicBezTo>
                  <a:pt x="127" y="315"/>
                  <a:pt x="126" y="316"/>
                  <a:pt x="127" y="316"/>
                </a:cubicBezTo>
                <a:cubicBezTo>
                  <a:pt x="127" y="315"/>
                  <a:pt x="128" y="316"/>
                  <a:pt x="129" y="316"/>
                </a:cubicBezTo>
                <a:cubicBezTo>
                  <a:pt x="129" y="314"/>
                  <a:pt x="134" y="315"/>
                  <a:pt x="135" y="314"/>
                </a:cubicBezTo>
                <a:cubicBezTo>
                  <a:pt x="135" y="314"/>
                  <a:pt x="134" y="314"/>
                  <a:pt x="134" y="314"/>
                </a:cubicBezTo>
                <a:cubicBezTo>
                  <a:pt x="135" y="314"/>
                  <a:pt x="136" y="313"/>
                  <a:pt x="137" y="314"/>
                </a:cubicBezTo>
                <a:cubicBezTo>
                  <a:pt x="136" y="314"/>
                  <a:pt x="135" y="314"/>
                  <a:pt x="135" y="315"/>
                </a:cubicBezTo>
                <a:cubicBezTo>
                  <a:pt x="137" y="315"/>
                  <a:pt x="138" y="314"/>
                  <a:pt x="139" y="314"/>
                </a:cubicBezTo>
                <a:cubicBezTo>
                  <a:pt x="139" y="314"/>
                  <a:pt x="138" y="314"/>
                  <a:pt x="138" y="313"/>
                </a:cubicBezTo>
                <a:cubicBezTo>
                  <a:pt x="137" y="314"/>
                  <a:pt x="136" y="313"/>
                  <a:pt x="135" y="313"/>
                </a:cubicBezTo>
                <a:cubicBezTo>
                  <a:pt x="142" y="313"/>
                  <a:pt x="148" y="311"/>
                  <a:pt x="155" y="311"/>
                </a:cubicBezTo>
                <a:cubicBezTo>
                  <a:pt x="154" y="311"/>
                  <a:pt x="153" y="311"/>
                  <a:pt x="153" y="311"/>
                </a:cubicBezTo>
                <a:cubicBezTo>
                  <a:pt x="157" y="309"/>
                  <a:pt x="162" y="310"/>
                  <a:pt x="164" y="307"/>
                </a:cubicBezTo>
                <a:cubicBezTo>
                  <a:pt x="165" y="307"/>
                  <a:pt x="166" y="308"/>
                  <a:pt x="166" y="308"/>
                </a:cubicBezTo>
                <a:cubicBezTo>
                  <a:pt x="165" y="307"/>
                  <a:pt x="165" y="306"/>
                  <a:pt x="163" y="306"/>
                </a:cubicBezTo>
                <a:cubicBezTo>
                  <a:pt x="162" y="309"/>
                  <a:pt x="157" y="309"/>
                  <a:pt x="154" y="309"/>
                </a:cubicBezTo>
                <a:close/>
                <a:moveTo>
                  <a:pt x="162" y="316"/>
                </a:moveTo>
                <a:cubicBezTo>
                  <a:pt x="160" y="318"/>
                  <a:pt x="156" y="317"/>
                  <a:pt x="153" y="318"/>
                </a:cubicBezTo>
                <a:cubicBezTo>
                  <a:pt x="163" y="321"/>
                  <a:pt x="172" y="324"/>
                  <a:pt x="182" y="325"/>
                </a:cubicBezTo>
                <a:cubicBezTo>
                  <a:pt x="182" y="323"/>
                  <a:pt x="181" y="321"/>
                  <a:pt x="181" y="319"/>
                </a:cubicBezTo>
                <a:cubicBezTo>
                  <a:pt x="175" y="318"/>
                  <a:pt x="168" y="315"/>
                  <a:pt x="162" y="316"/>
                </a:cubicBezTo>
                <a:close/>
                <a:moveTo>
                  <a:pt x="87" y="320"/>
                </a:moveTo>
                <a:cubicBezTo>
                  <a:pt x="87" y="320"/>
                  <a:pt x="88" y="320"/>
                  <a:pt x="87" y="319"/>
                </a:cubicBezTo>
                <a:cubicBezTo>
                  <a:pt x="83" y="318"/>
                  <a:pt x="76" y="318"/>
                  <a:pt x="72" y="316"/>
                </a:cubicBezTo>
                <a:cubicBezTo>
                  <a:pt x="65" y="317"/>
                  <a:pt x="58" y="318"/>
                  <a:pt x="51" y="320"/>
                </a:cubicBezTo>
                <a:cubicBezTo>
                  <a:pt x="52" y="322"/>
                  <a:pt x="50" y="323"/>
                  <a:pt x="50" y="325"/>
                </a:cubicBezTo>
                <a:cubicBezTo>
                  <a:pt x="62" y="324"/>
                  <a:pt x="75" y="322"/>
                  <a:pt x="87" y="320"/>
                </a:cubicBezTo>
                <a:close/>
                <a:moveTo>
                  <a:pt x="111" y="319"/>
                </a:moveTo>
                <a:cubicBezTo>
                  <a:pt x="111" y="320"/>
                  <a:pt x="111" y="321"/>
                  <a:pt x="111" y="323"/>
                </a:cubicBezTo>
                <a:cubicBezTo>
                  <a:pt x="113" y="324"/>
                  <a:pt x="116" y="323"/>
                  <a:pt x="118" y="324"/>
                </a:cubicBezTo>
                <a:cubicBezTo>
                  <a:pt x="118" y="322"/>
                  <a:pt x="118" y="320"/>
                  <a:pt x="117" y="319"/>
                </a:cubicBezTo>
                <a:cubicBezTo>
                  <a:pt x="116" y="319"/>
                  <a:pt x="112" y="319"/>
                  <a:pt x="111" y="319"/>
                </a:cubicBezTo>
                <a:close/>
                <a:moveTo>
                  <a:pt x="121" y="324"/>
                </a:moveTo>
                <a:cubicBezTo>
                  <a:pt x="123" y="324"/>
                  <a:pt x="125" y="325"/>
                  <a:pt x="127" y="324"/>
                </a:cubicBezTo>
                <a:cubicBezTo>
                  <a:pt x="127" y="322"/>
                  <a:pt x="128" y="321"/>
                  <a:pt x="127" y="319"/>
                </a:cubicBezTo>
                <a:cubicBezTo>
                  <a:pt x="124" y="319"/>
                  <a:pt x="124" y="319"/>
                  <a:pt x="121" y="319"/>
                </a:cubicBezTo>
                <a:cubicBezTo>
                  <a:pt x="120" y="321"/>
                  <a:pt x="121" y="322"/>
                  <a:pt x="121" y="324"/>
                </a:cubicBezTo>
                <a:close/>
                <a:moveTo>
                  <a:pt x="108" y="327"/>
                </a:moveTo>
                <a:cubicBezTo>
                  <a:pt x="108" y="329"/>
                  <a:pt x="109" y="332"/>
                  <a:pt x="110" y="335"/>
                </a:cubicBezTo>
                <a:cubicBezTo>
                  <a:pt x="115" y="337"/>
                  <a:pt x="126" y="338"/>
                  <a:pt x="130" y="334"/>
                </a:cubicBezTo>
                <a:cubicBezTo>
                  <a:pt x="130" y="331"/>
                  <a:pt x="131" y="328"/>
                  <a:pt x="130" y="326"/>
                </a:cubicBezTo>
                <a:cubicBezTo>
                  <a:pt x="123" y="328"/>
                  <a:pt x="114" y="327"/>
                  <a:pt x="108" y="327"/>
                </a:cubicBezTo>
                <a:close/>
                <a:moveTo>
                  <a:pt x="100" y="331"/>
                </a:moveTo>
                <a:cubicBezTo>
                  <a:pt x="99" y="330"/>
                  <a:pt x="100" y="329"/>
                  <a:pt x="99" y="328"/>
                </a:cubicBezTo>
                <a:cubicBezTo>
                  <a:pt x="99" y="328"/>
                  <a:pt x="98" y="329"/>
                  <a:pt x="97" y="329"/>
                </a:cubicBezTo>
                <a:cubicBezTo>
                  <a:pt x="97" y="329"/>
                  <a:pt x="97" y="330"/>
                  <a:pt x="97" y="331"/>
                </a:cubicBezTo>
                <a:cubicBezTo>
                  <a:pt x="99" y="331"/>
                  <a:pt x="100" y="331"/>
                  <a:pt x="100" y="331"/>
                </a:cubicBezTo>
                <a:close/>
                <a:moveTo>
                  <a:pt x="102" y="330"/>
                </a:moveTo>
                <a:cubicBezTo>
                  <a:pt x="102" y="330"/>
                  <a:pt x="102" y="331"/>
                  <a:pt x="102" y="331"/>
                </a:cubicBezTo>
                <a:cubicBezTo>
                  <a:pt x="103" y="331"/>
                  <a:pt x="105" y="331"/>
                  <a:pt x="105" y="330"/>
                </a:cubicBezTo>
                <a:cubicBezTo>
                  <a:pt x="105" y="330"/>
                  <a:pt x="104" y="330"/>
                  <a:pt x="102" y="330"/>
                </a:cubicBezTo>
                <a:close/>
                <a:moveTo>
                  <a:pt x="98" y="336"/>
                </a:moveTo>
                <a:cubicBezTo>
                  <a:pt x="100" y="336"/>
                  <a:pt x="99" y="335"/>
                  <a:pt x="100" y="333"/>
                </a:cubicBezTo>
                <a:cubicBezTo>
                  <a:pt x="98" y="333"/>
                  <a:pt x="98" y="333"/>
                  <a:pt x="97" y="333"/>
                </a:cubicBezTo>
                <a:cubicBezTo>
                  <a:pt x="97" y="334"/>
                  <a:pt x="97" y="336"/>
                  <a:pt x="98" y="336"/>
                </a:cubicBezTo>
                <a:close/>
                <a:moveTo>
                  <a:pt x="124" y="350"/>
                </a:moveTo>
                <a:cubicBezTo>
                  <a:pt x="124" y="345"/>
                  <a:pt x="125" y="343"/>
                  <a:pt x="124" y="339"/>
                </a:cubicBezTo>
                <a:cubicBezTo>
                  <a:pt x="120" y="339"/>
                  <a:pt x="117" y="339"/>
                  <a:pt x="113" y="338"/>
                </a:cubicBezTo>
                <a:cubicBezTo>
                  <a:pt x="113" y="343"/>
                  <a:pt x="113" y="345"/>
                  <a:pt x="112" y="350"/>
                </a:cubicBezTo>
                <a:cubicBezTo>
                  <a:pt x="117" y="352"/>
                  <a:pt x="119" y="352"/>
                  <a:pt x="124" y="350"/>
                </a:cubicBezTo>
                <a:close/>
                <a:moveTo>
                  <a:pt x="111" y="357"/>
                </a:moveTo>
                <a:cubicBezTo>
                  <a:pt x="115" y="358"/>
                  <a:pt x="125" y="359"/>
                  <a:pt x="124" y="352"/>
                </a:cubicBezTo>
                <a:cubicBezTo>
                  <a:pt x="120" y="354"/>
                  <a:pt x="116" y="354"/>
                  <a:pt x="111" y="352"/>
                </a:cubicBezTo>
                <a:cubicBezTo>
                  <a:pt x="111" y="354"/>
                  <a:pt x="111" y="355"/>
                  <a:pt x="111" y="357"/>
                </a:cubicBezTo>
                <a:close/>
                <a:moveTo>
                  <a:pt x="5" y="362"/>
                </a:moveTo>
                <a:cubicBezTo>
                  <a:pt x="7" y="361"/>
                  <a:pt x="8" y="362"/>
                  <a:pt x="9" y="362"/>
                </a:cubicBezTo>
                <a:cubicBezTo>
                  <a:pt x="8" y="361"/>
                  <a:pt x="8" y="360"/>
                  <a:pt x="7" y="359"/>
                </a:cubicBezTo>
                <a:cubicBezTo>
                  <a:pt x="6" y="360"/>
                  <a:pt x="6" y="361"/>
                  <a:pt x="5" y="362"/>
                </a:cubicBezTo>
                <a:close/>
                <a:moveTo>
                  <a:pt x="115" y="360"/>
                </a:moveTo>
                <a:cubicBezTo>
                  <a:pt x="116" y="363"/>
                  <a:pt x="120" y="362"/>
                  <a:pt x="119" y="360"/>
                </a:cubicBezTo>
                <a:cubicBezTo>
                  <a:pt x="118" y="360"/>
                  <a:pt x="117" y="360"/>
                  <a:pt x="115" y="360"/>
                </a:cubicBezTo>
                <a:close/>
                <a:moveTo>
                  <a:pt x="218" y="362"/>
                </a:moveTo>
                <a:cubicBezTo>
                  <a:pt x="217" y="363"/>
                  <a:pt x="216" y="362"/>
                  <a:pt x="214" y="362"/>
                </a:cubicBezTo>
                <a:cubicBezTo>
                  <a:pt x="211" y="366"/>
                  <a:pt x="203" y="365"/>
                  <a:pt x="198" y="367"/>
                </a:cubicBezTo>
                <a:cubicBezTo>
                  <a:pt x="198" y="366"/>
                  <a:pt x="198" y="367"/>
                  <a:pt x="197" y="366"/>
                </a:cubicBezTo>
                <a:cubicBezTo>
                  <a:pt x="200" y="372"/>
                  <a:pt x="201" y="377"/>
                  <a:pt x="204" y="382"/>
                </a:cubicBezTo>
                <a:cubicBezTo>
                  <a:pt x="210" y="383"/>
                  <a:pt x="218" y="384"/>
                  <a:pt x="221" y="379"/>
                </a:cubicBezTo>
                <a:cubicBezTo>
                  <a:pt x="221" y="379"/>
                  <a:pt x="222" y="379"/>
                  <a:pt x="223" y="379"/>
                </a:cubicBezTo>
                <a:cubicBezTo>
                  <a:pt x="224" y="374"/>
                  <a:pt x="221" y="368"/>
                  <a:pt x="218" y="362"/>
                </a:cubicBezTo>
                <a:close/>
                <a:moveTo>
                  <a:pt x="229" y="365"/>
                </a:moveTo>
                <a:cubicBezTo>
                  <a:pt x="230" y="365"/>
                  <a:pt x="230" y="365"/>
                  <a:pt x="231" y="365"/>
                </a:cubicBezTo>
                <a:cubicBezTo>
                  <a:pt x="230" y="363"/>
                  <a:pt x="230" y="362"/>
                  <a:pt x="228" y="362"/>
                </a:cubicBezTo>
                <a:cubicBezTo>
                  <a:pt x="228" y="363"/>
                  <a:pt x="229" y="364"/>
                  <a:pt x="229" y="365"/>
                </a:cubicBezTo>
                <a:close/>
                <a:moveTo>
                  <a:pt x="3" y="369"/>
                </a:moveTo>
                <a:cubicBezTo>
                  <a:pt x="4" y="369"/>
                  <a:pt x="6" y="369"/>
                  <a:pt x="7" y="369"/>
                </a:cubicBezTo>
                <a:cubicBezTo>
                  <a:pt x="6" y="367"/>
                  <a:pt x="8" y="366"/>
                  <a:pt x="8" y="364"/>
                </a:cubicBezTo>
                <a:cubicBezTo>
                  <a:pt x="7" y="364"/>
                  <a:pt x="6" y="364"/>
                  <a:pt x="5" y="363"/>
                </a:cubicBezTo>
                <a:cubicBezTo>
                  <a:pt x="4" y="365"/>
                  <a:pt x="3" y="367"/>
                  <a:pt x="3" y="369"/>
                </a:cubicBezTo>
                <a:close/>
                <a:moveTo>
                  <a:pt x="17" y="364"/>
                </a:moveTo>
                <a:cubicBezTo>
                  <a:pt x="15" y="369"/>
                  <a:pt x="14" y="373"/>
                  <a:pt x="12" y="378"/>
                </a:cubicBezTo>
                <a:cubicBezTo>
                  <a:pt x="15" y="381"/>
                  <a:pt x="20" y="382"/>
                  <a:pt x="25" y="382"/>
                </a:cubicBezTo>
                <a:cubicBezTo>
                  <a:pt x="27" y="382"/>
                  <a:pt x="27" y="381"/>
                  <a:pt x="28" y="382"/>
                </a:cubicBezTo>
                <a:cubicBezTo>
                  <a:pt x="30" y="378"/>
                  <a:pt x="33" y="374"/>
                  <a:pt x="33" y="368"/>
                </a:cubicBezTo>
                <a:cubicBezTo>
                  <a:pt x="28" y="368"/>
                  <a:pt x="22" y="366"/>
                  <a:pt x="17" y="364"/>
                </a:cubicBezTo>
                <a:close/>
                <a:moveTo>
                  <a:pt x="230" y="368"/>
                </a:moveTo>
                <a:cubicBezTo>
                  <a:pt x="230" y="368"/>
                  <a:pt x="230" y="369"/>
                  <a:pt x="230" y="369"/>
                </a:cubicBezTo>
                <a:cubicBezTo>
                  <a:pt x="231" y="369"/>
                  <a:pt x="231" y="369"/>
                  <a:pt x="232" y="369"/>
                </a:cubicBezTo>
                <a:cubicBezTo>
                  <a:pt x="233" y="368"/>
                  <a:pt x="232" y="368"/>
                  <a:pt x="232" y="367"/>
                </a:cubicBezTo>
                <a:cubicBezTo>
                  <a:pt x="231" y="367"/>
                  <a:pt x="231" y="367"/>
                  <a:pt x="230" y="368"/>
                </a:cubicBezTo>
                <a:close/>
                <a:moveTo>
                  <a:pt x="224" y="369"/>
                </a:moveTo>
                <a:cubicBezTo>
                  <a:pt x="224" y="369"/>
                  <a:pt x="224" y="370"/>
                  <a:pt x="224" y="370"/>
                </a:cubicBezTo>
                <a:cubicBezTo>
                  <a:pt x="226" y="370"/>
                  <a:pt x="227" y="370"/>
                  <a:pt x="228" y="370"/>
                </a:cubicBezTo>
                <a:cubicBezTo>
                  <a:pt x="228" y="369"/>
                  <a:pt x="228" y="368"/>
                  <a:pt x="228" y="368"/>
                </a:cubicBezTo>
                <a:cubicBezTo>
                  <a:pt x="227" y="368"/>
                  <a:pt x="225" y="368"/>
                  <a:pt x="224" y="369"/>
                </a:cubicBezTo>
                <a:close/>
                <a:moveTo>
                  <a:pt x="13" y="370"/>
                </a:moveTo>
                <a:cubicBezTo>
                  <a:pt x="11" y="370"/>
                  <a:pt x="11" y="369"/>
                  <a:pt x="9" y="369"/>
                </a:cubicBezTo>
                <a:cubicBezTo>
                  <a:pt x="9" y="370"/>
                  <a:pt x="12" y="371"/>
                  <a:pt x="13" y="370"/>
                </a:cubicBezTo>
                <a:close/>
                <a:moveTo>
                  <a:pt x="2" y="374"/>
                </a:moveTo>
                <a:cubicBezTo>
                  <a:pt x="4" y="375"/>
                  <a:pt x="5" y="373"/>
                  <a:pt x="6" y="371"/>
                </a:cubicBezTo>
                <a:cubicBezTo>
                  <a:pt x="4" y="371"/>
                  <a:pt x="4" y="370"/>
                  <a:pt x="2" y="370"/>
                </a:cubicBezTo>
                <a:cubicBezTo>
                  <a:pt x="2" y="372"/>
                  <a:pt x="2" y="373"/>
                  <a:pt x="2" y="374"/>
                </a:cubicBezTo>
                <a:close/>
                <a:moveTo>
                  <a:pt x="232" y="371"/>
                </a:moveTo>
                <a:cubicBezTo>
                  <a:pt x="232" y="373"/>
                  <a:pt x="232" y="373"/>
                  <a:pt x="233" y="373"/>
                </a:cubicBezTo>
                <a:cubicBezTo>
                  <a:pt x="233" y="372"/>
                  <a:pt x="234" y="371"/>
                  <a:pt x="233" y="371"/>
                </a:cubicBezTo>
                <a:cubicBezTo>
                  <a:pt x="233" y="371"/>
                  <a:pt x="232" y="371"/>
                  <a:pt x="232" y="371"/>
                </a:cubicBezTo>
                <a:close/>
                <a:moveTo>
                  <a:pt x="7" y="396"/>
                </a:moveTo>
                <a:cubicBezTo>
                  <a:pt x="11" y="397"/>
                  <a:pt x="15" y="400"/>
                  <a:pt x="18" y="399"/>
                </a:cubicBezTo>
                <a:cubicBezTo>
                  <a:pt x="20" y="394"/>
                  <a:pt x="23" y="390"/>
                  <a:pt x="25" y="385"/>
                </a:cubicBezTo>
                <a:cubicBezTo>
                  <a:pt x="20" y="384"/>
                  <a:pt x="16" y="384"/>
                  <a:pt x="13" y="382"/>
                </a:cubicBezTo>
                <a:cubicBezTo>
                  <a:pt x="11" y="387"/>
                  <a:pt x="9" y="392"/>
                  <a:pt x="7" y="396"/>
                </a:cubicBezTo>
                <a:close/>
                <a:moveTo>
                  <a:pt x="208" y="386"/>
                </a:moveTo>
                <a:cubicBezTo>
                  <a:pt x="211" y="390"/>
                  <a:pt x="212" y="396"/>
                  <a:pt x="215" y="401"/>
                </a:cubicBezTo>
                <a:cubicBezTo>
                  <a:pt x="218" y="399"/>
                  <a:pt x="224" y="400"/>
                  <a:pt x="227" y="397"/>
                </a:cubicBezTo>
                <a:cubicBezTo>
                  <a:pt x="225" y="393"/>
                  <a:pt x="224" y="387"/>
                  <a:pt x="221" y="383"/>
                </a:cubicBezTo>
                <a:cubicBezTo>
                  <a:pt x="218" y="386"/>
                  <a:pt x="213" y="385"/>
                  <a:pt x="208" y="386"/>
                </a:cubicBezTo>
                <a:close/>
                <a:moveTo>
                  <a:pt x="7" y="406"/>
                </a:moveTo>
                <a:cubicBezTo>
                  <a:pt x="7" y="406"/>
                  <a:pt x="8" y="405"/>
                  <a:pt x="9" y="406"/>
                </a:cubicBezTo>
                <a:cubicBezTo>
                  <a:pt x="9" y="407"/>
                  <a:pt x="9" y="407"/>
                  <a:pt x="9" y="407"/>
                </a:cubicBezTo>
                <a:cubicBezTo>
                  <a:pt x="10" y="408"/>
                  <a:pt x="12" y="409"/>
                  <a:pt x="14" y="409"/>
                </a:cubicBezTo>
                <a:cubicBezTo>
                  <a:pt x="15" y="407"/>
                  <a:pt x="17" y="404"/>
                  <a:pt x="18" y="401"/>
                </a:cubicBezTo>
                <a:cubicBezTo>
                  <a:pt x="14" y="401"/>
                  <a:pt x="10" y="399"/>
                  <a:pt x="6" y="399"/>
                </a:cubicBezTo>
                <a:cubicBezTo>
                  <a:pt x="5" y="401"/>
                  <a:pt x="4" y="406"/>
                  <a:pt x="7" y="406"/>
                </a:cubicBezTo>
                <a:close/>
                <a:moveTo>
                  <a:pt x="228" y="400"/>
                </a:moveTo>
                <a:cubicBezTo>
                  <a:pt x="225" y="402"/>
                  <a:pt x="220" y="401"/>
                  <a:pt x="217" y="403"/>
                </a:cubicBezTo>
                <a:cubicBezTo>
                  <a:pt x="218" y="406"/>
                  <a:pt x="219" y="409"/>
                  <a:pt x="221" y="412"/>
                </a:cubicBezTo>
                <a:cubicBezTo>
                  <a:pt x="224" y="411"/>
                  <a:pt x="229" y="411"/>
                  <a:pt x="231" y="408"/>
                </a:cubicBezTo>
                <a:cubicBezTo>
                  <a:pt x="230" y="405"/>
                  <a:pt x="230" y="403"/>
                  <a:pt x="228" y="400"/>
                </a:cubicBezTo>
                <a:close/>
                <a:moveTo>
                  <a:pt x="6" y="414"/>
                </a:moveTo>
                <a:cubicBezTo>
                  <a:pt x="7" y="414"/>
                  <a:pt x="7" y="415"/>
                  <a:pt x="8" y="415"/>
                </a:cubicBezTo>
                <a:cubicBezTo>
                  <a:pt x="9" y="414"/>
                  <a:pt x="9" y="412"/>
                  <a:pt x="10" y="411"/>
                </a:cubicBezTo>
                <a:cubicBezTo>
                  <a:pt x="9" y="410"/>
                  <a:pt x="9" y="410"/>
                  <a:pt x="8" y="409"/>
                </a:cubicBezTo>
                <a:cubicBezTo>
                  <a:pt x="7" y="411"/>
                  <a:pt x="6" y="412"/>
                  <a:pt x="6" y="414"/>
                </a:cubicBezTo>
                <a:close/>
                <a:moveTo>
                  <a:pt x="226" y="413"/>
                </a:moveTo>
                <a:cubicBezTo>
                  <a:pt x="226" y="415"/>
                  <a:pt x="227" y="417"/>
                  <a:pt x="228" y="418"/>
                </a:cubicBezTo>
                <a:cubicBezTo>
                  <a:pt x="229" y="416"/>
                  <a:pt x="230" y="414"/>
                  <a:pt x="229" y="413"/>
                </a:cubicBezTo>
                <a:cubicBezTo>
                  <a:pt x="228" y="413"/>
                  <a:pt x="227" y="413"/>
                  <a:pt x="226" y="41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dirty="0">
              <a:ea typeface="微软雅黑" panose="020B0503020204020204" pitchFamily="34" charset="-122"/>
            </a:endParaRPr>
          </a:p>
        </p:txBody>
      </p:sp>
    </p:spTree>
    <p:extLst>
      <p:ext uri="{BB962C8B-B14F-4D97-AF65-F5344CB8AC3E}">
        <p14:creationId xmlns:p14="http://schemas.microsoft.com/office/powerpoint/2010/main" val="2541573997"/>
      </p:ext>
    </p:extLst>
  </p:cSld>
  <p:clrMapOvr>
    <a:masterClrMapping/>
  </p:clrMapOvr>
  <mc:AlternateContent xmlns:mc="http://schemas.openxmlformats.org/markup-compatibility/2006" xmlns:p14="http://schemas.microsoft.com/office/powerpoint/2010/main">
    <mc:Choice Requires="p14">
      <p:transition spd="slow" p14:dur="2000" advClick="0" advTm="3000">
        <p:randomBar dir="vert"/>
      </p:transition>
    </mc:Choice>
    <mc:Fallback xmlns="">
      <p:transition spd="slow" advClick="0" advTm="3000">
        <p:randomBar dir="vert"/>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76"/>
          <p:cNvSpPr txBox="1"/>
          <p:nvPr/>
        </p:nvSpPr>
        <p:spPr>
          <a:xfrm>
            <a:off x="3029662" y="2413424"/>
            <a:ext cx="1822409" cy="1323439"/>
          </a:xfrm>
          <a:prstGeom prst="rect">
            <a:avLst/>
          </a:prstGeom>
          <a:noFill/>
          <a:effectLst/>
        </p:spPr>
        <p:txBody>
          <a:bodyPr wrap="square" rtlCol="0">
            <a:spAutoFit/>
          </a:bodyPr>
          <a:lstStyle/>
          <a:p>
            <a:pPr algn="ctr"/>
            <a:r>
              <a:rPr lang="en-US" altLang="zh-CN" sz="8000" dirty="0">
                <a:solidFill>
                  <a:schemeClr val="accent1"/>
                </a:solidFill>
                <a:latin typeface="江西拙楷" panose="02010600040101010101" pitchFamily="2" charset="-122"/>
                <a:ea typeface="江西拙楷" panose="02010600040101010101" pitchFamily="2" charset="-122"/>
                <a:cs typeface="+mn-ea"/>
                <a:sym typeface="+mn-lt"/>
              </a:rPr>
              <a:t>04</a:t>
            </a:r>
            <a:endParaRPr lang="zh-CN" altLang="en-US" sz="8000" dirty="0">
              <a:solidFill>
                <a:schemeClr val="accent1"/>
              </a:solidFill>
              <a:latin typeface="江西拙楷" panose="02010600040101010101" pitchFamily="2" charset="-122"/>
              <a:ea typeface="江西拙楷" panose="02010600040101010101" pitchFamily="2" charset="-122"/>
              <a:cs typeface="+mn-ea"/>
              <a:sym typeface="+mn-lt"/>
            </a:endParaRPr>
          </a:p>
        </p:txBody>
      </p:sp>
      <p:sp>
        <p:nvSpPr>
          <p:cNvPr id="7" name="文本框 21"/>
          <p:cNvSpPr txBox="1"/>
          <p:nvPr/>
        </p:nvSpPr>
        <p:spPr>
          <a:xfrm>
            <a:off x="4902860" y="3152088"/>
            <a:ext cx="5616624" cy="584775"/>
          </a:xfrm>
          <a:prstGeom prst="rect">
            <a:avLst/>
          </a:prstGeom>
          <a:noFill/>
          <a:effectLst/>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1218895">
              <a:spcBef>
                <a:spcPct val="20000"/>
              </a:spcBef>
              <a:defRPr/>
            </a:pPr>
            <a:r>
              <a:rPr lang="en-US" altLang="zh-CN" sz="1600" dirty="0">
                <a:solidFill>
                  <a:schemeClr val="accent1"/>
                </a:solidFill>
                <a:cs typeface="+mn-ea"/>
                <a:sym typeface="+mn-lt"/>
              </a:rPr>
              <a:t>many variations of ipsum available  believable many variations of ipsum available  believable</a:t>
            </a:r>
          </a:p>
        </p:txBody>
      </p:sp>
      <p:sp>
        <p:nvSpPr>
          <p:cNvPr id="8" name="TextBox 76"/>
          <p:cNvSpPr txBox="1"/>
          <p:nvPr/>
        </p:nvSpPr>
        <p:spPr>
          <a:xfrm>
            <a:off x="4692547" y="2420888"/>
            <a:ext cx="5451229" cy="707886"/>
          </a:xfrm>
          <a:prstGeom prst="rect">
            <a:avLst/>
          </a:prstGeom>
          <a:noFill/>
          <a:effectLst/>
        </p:spPr>
        <p:txBody>
          <a:bodyPr wrap="square" rtlCol="0">
            <a:spAutoFit/>
          </a:bodyPr>
          <a:lstStyle/>
          <a:p>
            <a:r>
              <a:rPr lang="zh-CN" altLang="en-US" sz="4000" dirty="0">
                <a:solidFill>
                  <a:schemeClr val="accent1"/>
                </a:solidFill>
                <a:cs typeface="+mn-ea"/>
                <a:sym typeface="+mn-lt"/>
              </a:rPr>
              <a:t>单击修改您的标题</a:t>
            </a:r>
          </a:p>
        </p:txBody>
      </p:sp>
      <p:grpSp>
        <p:nvGrpSpPr>
          <p:cNvPr id="9" name="组合 8"/>
          <p:cNvGrpSpPr/>
          <p:nvPr/>
        </p:nvGrpSpPr>
        <p:grpSpPr>
          <a:xfrm>
            <a:off x="2451502" y="1280300"/>
            <a:ext cx="8017194" cy="3721208"/>
            <a:chOff x="2098928" y="897918"/>
            <a:chExt cx="8017194" cy="3721208"/>
          </a:xfrm>
        </p:grpSpPr>
        <p:sp>
          <p:nvSpPr>
            <p:cNvPr id="10" name="任意多边形 9"/>
            <p:cNvSpPr/>
            <p:nvPr/>
          </p:nvSpPr>
          <p:spPr>
            <a:xfrm>
              <a:off x="2282637" y="4312869"/>
              <a:ext cx="674565" cy="146175"/>
            </a:xfrm>
            <a:custGeom>
              <a:avLst/>
              <a:gdLst>
                <a:gd name="connsiteX0" fmla="*/ 452129 w 674565"/>
                <a:gd name="connsiteY0" fmla="*/ 708 h 146175"/>
                <a:gd name="connsiteX1" fmla="*/ 585031 w 674565"/>
                <a:gd name="connsiteY1" fmla="*/ 5302 h 146175"/>
                <a:gd name="connsiteX2" fmla="*/ 615749 w 674565"/>
                <a:gd name="connsiteY2" fmla="*/ 10439 h 146175"/>
                <a:gd name="connsiteX3" fmla="*/ 674565 w 674565"/>
                <a:gd name="connsiteY3" fmla="*/ 92516 h 146175"/>
                <a:gd name="connsiteX4" fmla="*/ 0 w 674565"/>
                <a:gd name="connsiteY4" fmla="*/ 146175 h 146175"/>
                <a:gd name="connsiteX5" fmla="*/ 50702 w 674565"/>
                <a:gd name="connsiteY5" fmla="*/ 108811 h 146175"/>
                <a:gd name="connsiteX6" fmla="*/ 452129 w 674565"/>
                <a:gd name="connsiteY6" fmla="*/ 708 h 146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74565" h="146175">
                  <a:moveTo>
                    <a:pt x="452129" y="708"/>
                  </a:moveTo>
                  <a:cubicBezTo>
                    <a:pt x="498492" y="-1128"/>
                    <a:pt x="542129" y="680"/>
                    <a:pt x="585031" y="5302"/>
                  </a:cubicBezTo>
                  <a:lnTo>
                    <a:pt x="615749" y="10439"/>
                  </a:lnTo>
                  <a:lnTo>
                    <a:pt x="674565" y="92516"/>
                  </a:lnTo>
                  <a:lnTo>
                    <a:pt x="0" y="146175"/>
                  </a:lnTo>
                  <a:lnTo>
                    <a:pt x="50702" y="108811"/>
                  </a:lnTo>
                  <a:cubicBezTo>
                    <a:pt x="143198" y="49825"/>
                    <a:pt x="266679" y="8053"/>
                    <a:pt x="452129" y="708"/>
                  </a:cubicBezTo>
                  <a:close/>
                </a:path>
              </a:pathLst>
            </a:custGeom>
            <a:noFill/>
            <a:ln cmpd="thickThi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 name="任意多边形 10"/>
            <p:cNvSpPr/>
            <p:nvPr/>
          </p:nvSpPr>
          <p:spPr>
            <a:xfrm>
              <a:off x="2098928" y="897918"/>
              <a:ext cx="7596568" cy="3283864"/>
            </a:xfrm>
            <a:custGeom>
              <a:avLst/>
              <a:gdLst>
                <a:gd name="connsiteX0" fmla="*/ 2886795 w 7596568"/>
                <a:gd name="connsiteY0" fmla="*/ 221 h 3283864"/>
                <a:gd name="connsiteX1" fmla="*/ 6730265 w 7596568"/>
                <a:gd name="connsiteY1" fmla="*/ 345626 h 3283864"/>
                <a:gd name="connsiteX2" fmla="*/ 7572991 w 7596568"/>
                <a:gd name="connsiteY2" fmla="*/ 867432 h 3283864"/>
                <a:gd name="connsiteX3" fmla="*/ 7596568 w 7596568"/>
                <a:gd name="connsiteY3" fmla="*/ 900738 h 3283864"/>
                <a:gd name="connsiteX4" fmla="*/ 7499174 w 7596568"/>
                <a:gd name="connsiteY4" fmla="*/ 812838 h 3283864"/>
                <a:gd name="connsiteX5" fmla="*/ 6860368 w 7596568"/>
                <a:gd name="connsiteY5" fmla="*/ 496189 h 3283864"/>
                <a:gd name="connsiteX6" fmla="*/ 1495153 w 7596568"/>
                <a:gd name="connsiteY6" fmla="*/ 253818 h 3283864"/>
                <a:gd name="connsiteX7" fmla="*/ 140079 w 7596568"/>
                <a:gd name="connsiteY7" fmla="*/ 1796180 h 3283864"/>
                <a:gd name="connsiteX8" fmla="*/ 647198 w 7596568"/>
                <a:gd name="connsiteY8" fmla="*/ 3173847 h 3283864"/>
                <a:gd name="connsiteX9" fmla="*/ 723402 w 7596568"/>
                <a:gd name="connsiteY9" fmla="*/ 3283864 h 3283864"/>
                <a:gd name="connsiteX10" fmla="*/ 694588 w 7596568"/>
                <a:gd name="connsiteY10" fmla="*/ 3279046 h 3283864"/>
                <a:gd name="connsiteX11" fmla="*/ 684457 w 7596568"/>
                <a:gd name="connsiteY11" fmla="*/ 3264908 h 3283864"/>
                <a:gd name="connsiteX12" fmla="*/ 9976 w 7596568"/>
                <a:gd name="connsiteY12" fmla="*/ 1645617 h 3283864"/>
                <a:gd name="connsiteX13" fmla="*/ 1365050 w 7596568"/>
                <a:gd name="connsiteY13" fmla="*/ 103255 h 3283864"/>
                <a:gd name="connsiteX14" fmla="*/ 2886795 w 7596568"/>
                <a:gd name="connsiteY14" fmla="*/ 221 h 32838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7596568" h="3283864">
                  <a:moveTo>
                    <a:pt x="2886795" y="221"/>
                  </a:moveTo>
                  <a:cubicBezTo>
                    <a:pt x="4256691" y="-6254"/>
                    <a:pt x="5982954" y="129764"/>
                    <a:pt x="6730265" y="345626"/>
                  </a:cubicBezTo>
                  <a:cubicBezTo>
                    <a:pt x="7137889" y="463369"/>
                    <a:pt x="7401950" y="651344"/>
                    <a:pt x="7572991" y="867432"/>
                  </a:cubicBezTo>
                  <a:lnTo>
                    <a:pt x="7596568" y="900738"/>
                  </a:lnTo>
                  <a:lnTo>
                    <a:pt x="7499174" y="812838"/>
                  </a:lnTo>
                  <a:cubicBezTo>
                    <a:pt x="7340061" y="684394"/>
                    <a:pt x="7132118" y="574684"/>
                    <a:pt x="6860368" y="496189"/>
                  </a:cubicBezTo>
                  <a:cubicBezTo>
                    <a:pt x="5773370" y="182208"/>
                    <a:pt x="2615201" y="37153"/>
                    <a:pt x="1495153" y="253818"/>
                  </a:cubicBezTo>
                  <a:cubicBezTo>
                    <a:pt x="375105" y="470483"/>
                    <a:pt x="224542" y="1228811"/>
                    <a:pt x="140079" y="1796180"/>
                  </a:cubicBezTo>
                  <a:cubicBezTo>
                    <a:pt x="76732" y="2221707"/>
                    <a:pt x="323234" y="2692161"/>
                    <a:pt x="647198" y="3173847"/>
                  </a:cubicBezTo>
                  <a:lnTo>
                    <a:pt x="723402" y="3283864"/>
                  </a:lnTo>
                  <a:lnTo>
                    <a:pt x="694588" y="3279046"/>
                  </a:lnTo>
                  <a:lnTo>
                    <a:pt x="684457" y="3264908"/>
                  </a:lnTo>
                  <a:cubicBezTo>
                    <a:pt x="283905" y="2699664"/>
                    <a:pt x="-63929" y="2142065"/>
                    <a:pt x="9976" y="1645617"/>
                  </a:cubicBezTo>
                  <a:cubicBezTo>
                    <a:pt x="94439" y="1078248"/>
                    <a:pt x="245002" y="319920"/>
                    <a:pt x="1365050" y="103255"/>
                  </a:cubicBezTo>
                  <a:cubicBezTo>
                    <a:pt x="1715065" y="35547"/>
                    <a:pt x="2264116" y="3164"/>
                    <a:pt x="2886795" y="221"/>
                  </a:cubicBezTo>
                  <a:close/>
                </a:path>
              </a:pathLst>
            </a:custGeom>
            <a:blipFill>
              <a:blip r:embed="rId3"/>
              <a:stretch>
                <a:fillRect/>
              </a:stretch>
            </a:blipFill>
            <a:ln cmpd="thickThi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2" name="任意多边形 11"/>
            <p:cNvSpPr/>
            <p:nvPr/>
          </p:nvSpPr>
          <p:spPr>
            <a:xfrm>
              <a:off x="2822330" y="1798656"/>
              <a:ext cx="7293792" cy="2820470"/>
            </a:xfrm>
            <a:custGeom>
              <a:avLst/>
              <a:gdLst>
                <a:gd name="connsiteX0" fmla="*/ 6873166 w 7293792"/>
                <a:gd name="connsiteY0" fmla="*/ 0 h 2820470"/>
                <a:gd name="connsiteX1" fmla="*/ 6886186 w 7293792"/>
                <a:gd name="connsiteY1" fmla="*/ 11751 h 2820470"/>
                <a:gd name="connsiteX2" fmla="*/ 7293737 w 7293792"/>
                <a:gd name="connsiteY2" fmla="*/ 1236965 h 2820470"/>
                <a:gd name="connsiteX3" fmla="*/ 6158999 w 7293792"/>
                <a:gd name="connsiteY3" fmla="*/ 2680174 h 2820470"/>
                <a:gd name="connsiteX4" fmla="*/ 1520898 w 7293792"/>
                <a:gd name="connsiteY4" fmla="*/ 2746275 h 2820470"/>
                <a:gd name="connsiteX5" fmla="*/ 173828 w 7293792"/>
                <a:gd name="connsiteY5" fmla="*/ 2541000 h 2820470"/>
                <a:gd name="connsiteX6" fmla="*/ 101289 w 7293792"/>
                <a:gd name="connsiteY6" fmla="*/ 2528871 h 2820470"/>
                <a:gd name="connsiteX7" fmla="*/ 91158 w 7293792"/>
                <a:gd name="connsiteY7" fmla="*/ 2514733 h 2820470"/>
                <a:gd name="connsiteX8" fmla="*/ 0 w 7293792"/>
                <a:gd name="connsiteY8" fmla="*/ 2383126 h 2820470"/>
                <a:gd name="connsiteX9" fmla="*/ 43725 w 7293792"/>
                <a:gd name="connsiteY9" fmla="*/ 2390437 h 2820470"/>
                <a:gd name="connsiteX10" fmla="*/ 1390795 w 7293792"/>
                <a:gd name="connsiteY10" fmla="*/ 2595712 h 2820470"/>
                <a:gd name="connsiteX11" fmla="*/ 6028896 w 7293792"/>
                <a:gd name="connsiteY11" fmla="*/ 2529611 h 2820470"/>
                <a:gd name="connsiteX12" fmla="*/ 7163634 w 7293792"/>
                <a:gd name="connsiteY12" fmla="*/ 1086402 h 2820470"/>
                <a:gd name="connsiteX13" fmla="*/ 6927592 w 7293792"/>
                <a:gd name="connsiteY13" fmla="*/ 76886 h 2820470"/>
                <a:gd name="connsiteX14" fmla="*/ 6873166 w 7293792"/>
                <a:gd name="connsiteY14" fmla="*/ 0 h 28204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7293792" h="2820470">
                  <a:moveTo>
                    <a:pt x="6873166" y="0"/>
                  </a:moveTo>
                  <a:lnTo>
                    <a:pt x="6886186" y="11751"/>
                  </a:lnTo>
                  <a:cubicBezTo>
                    <a:pt x="7259181" y="388587"/>
                    <a:pt x="7291212" y="883508"/>
                    <a:pt x="7293737" y="1236965"/>
                  </a:cubicBezTo>
                  <a:cubicBezTo>
                    <a:pt x="7297409" y="1751085"/>
                    <a:pt x="7121139" y="2428622"/>
                    <a:pt x="6158999" y="2680174"/>
                  </a:cubicBezTo>
                  <a:cubicBezTo>
                    <a:pt x="5196859" y="2931726"/>
                    <a:pt x="2561992" y="2773817"/>
                    <a:pt x="1520898" y="2746275"/>
                  </a:cubicBezTo>
                  <a:cubicBezTo>
                    <a:pt x="740078" y="2725619"/>
                    <a:pt x="434360" y="2597548"/>
                    <a:pt x="173828" y="2541000"/>
                  </a:cubicBezTo>
                  <a:lnTo>
                    <a:pt x="101289" y="2528871"/>
                  </a:lnTo>
                  <a:lnTo>
                    <a:pt x="91158" y="2514733"/>
                  </a:lnTo>
                  <a:lnTo>
                    <a:pt x="0" y="2383126"/>
                  </a:lnTo>
                  <a:lnTo>
                    <a:pt x="43725" y="2390437"/>
                  </a:lnTo>
                  <a:cubicBezTo>
                    <a:pt x="304257" y="2446985"/>
                    <a:pt x="609975" y="2575056"/>
                    <a:pt x="1390795" y="2595712"/>
                  </a:cubicBezTo>
                  <a:cubicBezTo>
                    <a:pt x="2431889" y="2623254"/>
                    <a:pt x="5066756" y="2781163"/>
                    <a:pt x="6028896" y="2529611"/>
                  </a:cubicBezTo>
                  <a:cubicBezTo>
                    <a:pt x="6991036" y="2278059"/>
                    <a:pt x="7167306" y="1600522"/>
                    <a:pt x="7163634" y="1086402"/>
                  </a:cubicBezTo>
                  <a:cubicBezTo>
                    <a:pt x="7161568" y="797210"/>
                    <a:pt x="7139750" y="413319"/>
                    <a:pt x="6927592" y="76886"/>
                  </a:cubicBezTo>
                  <a:lnTo>
                    <a:pt x="6873166" y="0"/>
                  </a:lnTo>
                  <a:close/>
                </a:path>
              </a:pathLst>
            </a:custGeom>
            <a:blipFill>
              <a:blip r:embed="rId3"/>
              <a:stretch>
                <a:fillRect/>
              </a:stretch>
            </a:blipFill>
            <a:ln cmpd="thickThi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Tree>
    <p:extLst>
      <p:ext uri="{BB962C8B-B14F-4D97-AF65-F5344CB8AC3E}">
        <p14:creationId xmlns:p14="http://schemas.microsoft.com/office/powerpoint/2010/main" val="3192347935"/>
      </p:ext>
    </p:extLst>
  </p:cSld>
  <p:clrMapOvr>
    <a:masterClrMapping/>
  </p:clrMapOvr>
  <mc:AlternateContent xmlns:mc="http://schemas.openxmlformats.org/markup-compatibility/2006" xmlns:p14="http://schemas.microsoft.com/office/powerpoint/2010/main">
    <mc:Choice Requires="p14">
      <p:transition spd="slow" p14:dur="2000" advClick="0" advTm="3000">
        <p:randomBar dir="vert"/>
      </p:transition>
    </mc:Choice>
    <mc:Fallback xmlns="">
      <p:transition spd="slow" advClick="0" advTm="3000">
        <p:randomBar dir="vert"/>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Freeform 123"/>
          <p:cNvSpPr>
            <a:spLocks noEditPoints="1"/>
          </p:cNvSpPr>
          <p:nvPr/>
        </p:nvSpPr>
        <p:spPr bwMode="auto">
          <a:xfrm>
            <a:off x="2499261" y="1556792"/>
            <a:ext cx="933795" cy="1936761"/>
          </a:xfrm>
          <a:custGeom>
            <a:avLst/>
            <a:gdLst>
              <a:gd name="T0" fmla="*/ 35 w 270"/>
              <a:gd name="T1" fmla="*/ 42 h 560"/>
              <a:gd name="T2" fmla="*/ 42 w 270"/>
              <a:gd name="T3" fmla="*/ 109 h 560"/>
              <a:gd name="T4" fmla="*/ 68 w 270"/>
              <a:gd name="T5" fmla="*/ 139 h 560"/>
              <a:gd name="T6" fmla="*/ 81 w 270"/>
              <a:gd name="T7" fmla="*/ 140 h 560"/>
              <a:gd name="T8" fmla="*/ 79 w 270"/>
              <a:gd name="T9" fmla="*/ 144 h 560"/>
              <a:gd name="T10" fmla="*/ 98 w 270"/>
              <a:gd name="T11" fmla="*/ 143 h 560"/>
              <a:gd name="T12" fmla="*/ 153 w 270"/>
              <a:gd name="T13" fmla="*/ 77 h 560"/>
              <a:gd name="T14" fmla="*/ 119 w 270"/>
              <a:gd name="T15" fmla="*/ 16 h 560"/>
              <a:gd name="T16" fmla="*/ 93 w 270"/>
              <a:gd name="T17" fmla="*/ 4 h 560"/>
              <a:gd name="T18" fmla="*/ 109 w 270"/>
              <a:gd name="T19" fmla="*/ 5 h 560"/>
              <a:gd name="T20" fmla="*/ 113 w 270"/>
              <a:gd name="T21" fmla="*/ 7 h 560"/>
              <a:gd name="T22" fmla="*/ 149 w 270"/>
              <a:gd name="T23" fmla="*/ 33 h 560"/>
              <a:gd name="T24" fmla="*/ 145 w 270"/>
              <a:gd name="T25" fmla="*/ 111 h 560"/>
              <a:gd name="T26" fmla="*/ 80 w 270"/>
              <a:gd name="T27" fmla="*/ 150 h 560"/>
              <a:gd name="T28" fmla="*/ 86 w 270"/>
              <a:gd name="T29" fmla="*/ 181 h 560"/>
              <a:gd name="T30" fmla="*/ 124 w 270"/>
              <a:gd name="T31" fmla="*/ 176 h 560"/>
              <a:gd name="T32" fmla="*/ 269 w 270"/>
              <a:gd name="T33" fmla="*/ 181 h 560"/>
              <a:gd name="T34" fmla="*/ 265 w 270"/>
              <a:gd name="T35" fmla="*/ 186 h 560"/>
              <a:gd name="T36" fmla="*/ 149 w 270"/>
              <a:gd name="T37" fmla="*/ 178 h 560"/>
              <a:gd name="T38" fmla="*/ 88 w 270"/>
              <a:gd name="T39" fmla="*/ 189 h 560"/>
              <a:gd name="T40" fmla="*/ 82 w 270"/>
              <a:gd name="T41" fmla="*/ 198 h 560"/>
              <a:gd name="T42" fmla="*/ 101 w 270"/>
              <a:gd name="T43" fmla="*/ 323 h 560"/>
              <a:gd name="T44" fmla="*/ 102 w 270"/>
              <a:gd name="T45" fmla="*/ 338 h 560"/>
              <a:gd name="T46" fmla="*/ 101 w 270"/>
              <a:gd name="T47" fmla="*/ 341 h 560"/>
              <a:gd name="T48" fmla="*/ 101 w 270"/>
              <a:gd name="T49" fmla="*/ 340 h 560"/>
              <a:gd name="T50" fmla="*/ 124 w 270"/>
              <a:gd name="T51" fmla="*/ 403 h 560"/>
              <a:gd name="T52" fmla="*/ 177 w 270"/>
              <a:gd name="T53" fmla="*/ 555 h 560"/>
              <a:gd name="T54" fmla="*/ 159 w 270"/>
              <a:gd name="T55" fmla="*/ 522 h 560"/>
              <a:gd name="T56" fmla="*/ 113 w 270"/>
              <a:gd name="T57" fmla="*/ 392 h 560"/>
              <a:gd name="T58" fmla="*/ 97 w 270"/>
              <a:gd name="T59" fmla="*/ 348 h 560"/>
              <a:gd name="T60" fmla="*/ 81 w 270"/>
              <a:gd name="T61" fmla="*/ 414 h 560"/>
              <a:gd name="T62" fmla="*/ 55 w 270"/>
              <a:gd name="T63" fmla="*/ 539 h 560"/>
              <a:gd name="T64" fmla="*/ 42 w 270"/>
              <a:gd name="T65" fmla="*/ 559 h 560"/>
              <a:gd name="T66" fmla="*/ 46 w 270"/>
              <a:gd name="T67" fmla="*/ 552 h 560"/>
              <a:gd name="T68" fmla="*/ 72 w 270"/>
              <a:gd name="T69" fmla="*/ 426 h 560"/>
              <a:gd name="T70" fmla="*/ 93 w 270"/>
              <a:gd name="T71" fmla="*/ 342 h 560"/>
              <a:gd name="T72" fmla="*/ 90 w 270"/>
              <a:gd name="T73" fmla="*/ 304 h 560"/>
              <a:gd name="T74" fmla="*/ 61 w 270"/>
              <a:gd name="T75" fmla="*/ 239 h 560"/>
              <a:gd name="T76" fmla="*/ 16 w 270"/>
              <a:gd name="T77" fmla="*/ 350 h 560"/>
              <a:gd name="T78" fmla="*/ 6 w 270"/>
              <a:gd name="T79" fmla="*/ 370 h 560"/>
              <a:gd name="T80" fmla="*/ 1 w 270"/>
              <a:gd name="T81" fmla="*/ 372 h 560"/>
              <a:gd name="T82" fmla="*/ 4 w 270"/>
              <a:gd name="T83" fmla="*/ 366 h 560"/>
              <a:gd name="T84" fmla="*/ 23 w 270"/>
              <a:gd name="T85" fmla="*/ 327 h 560"/>
              <a:gd name="T86" fmla="*/ 77 w 270"/>
              <a:gd name="T87" fmla="*/ 182 h 560"/>
              <a:gd name="T88" fmla="*/ 76 w 270"/>
              <a:gd name="T89" fmla="*/ 176 h 560"/>
              <a:gd name="T90" fmla="*/ 69 w 270"/>
              <a:gd name="T91" fmla="*/ 146 h 560"/>
              <a:gd name="T92" fmla="*/ 50 w 270"/>
              <a:gd name="T93" fmla="*/ 129 h 560"/>
              <a:gd name="T94" fmla="*/ 29 w 270"/>
              <a:gd name="T95" fmla="*/ 45 h 560"/>
              <a:gd name="T96" fmla="*/ 73 w 270"/>
              <a:gd name="T97" fmla="*/ 7 h 560"/>
              <a:gd name="T98" fmla="*/ 76 w 270"/>
              <a:gd name="T99" fmla="*/ 5 h 560"/>
              <a:gd name="T100" fmla="*/ 89 w 270"/>
              <a:gd name="T101" fmla="*/ 3 h 560"/>
              <a:gd name="T102" fmla="*/ 90 w 270"/>
              <a:gd name="T103" fmla="*/ 1 h 5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70" h="560">
                <a:moveTo>
                  <a:pt x="86" y="12"/>
                </a:moveTo>
                <a:lnTo>
                  <a:pt x="71" y="14"/>
                </a:lnTo>
                <a:lnTo>
                  <a:pt x="56" y="21"/>
                </a:lnTo>
                <a:lnTo>
                  <a:pt x="44" y="30"/>
                </a:lnTo>
                <a:lnTo>
                  <a:pt x="35" y="42"/>
                </a:lnTo>
                <a:lnTo>
                  <a:pt x="30" y="58"/>
                </a:lnTo>
                <a:lnTo>
                  <a:pt x="30" y="75"/>
                </a:lnTo>
                <a:lnTo>
                  <a:pt x="33" y="83"/>
                </a:lnTo>
                <a:lnTo>
                  <a:pt x="37" y="94"/>
                </a:lnTo>
                <a:lnTo>
                  <a:pt x="42" y="109"/>
                </a:lnTo>
                <a:lnTo>
                  <a:pt x="50" y="122"/>
                </a:lnTo>
                <a:lnTo>
                  <a:pt x="58" y="132"/>
                </a:lnTo>
                <a:lnTo>
                  <a:pt x="67" y="140"/>
                </a:lnTo>
                <a:lnTo>
                  <a:pt x="67" y="140"/>
                </a:lnTo>
                <a:lnTo>
                  <a:pt x="68" y="139"/>
                </a:lnTo>
                <a:lnTo>
                  <a:pt x="71" y="142"/>
                </a:lnTo>
                <a:lnTo>
                  <a:pt x="72" y="143"/>
                </a:lnTo>
                <a:lnTo>
                  <a:pt x="77" y="142"/>
                </a:lnTo>
                <a:lnTo>
                  <a:pt x="81" y="140"/>
                </a:lnTo>
                <a:lnTo>
                  <a:pt x="81" y="140"/>
                </a:lnTo>
                <a:lnTo>
                  <a:pt x="81" y="140"/>
                </a:lnTo>
                <a:lnTo>
                  <a:pt x="79" y="142"/>
                </a:lnTo>
                <a:lnTo>
                  <a:pt x="76" y="143"/>
                </a:lnTo>
                <a:lnTo>
                  <a:pt x="76" y="143"/>
                </a:lnTo>
                <a:lnTo>
                  <a:pt x="79" y="144"/>
                </a:lnTo>
                <a:lnTo>
                  <a:pt x="80" y="143"/>
                </a:lnTo>
                <a:lnTo>
                  <a:pt x="80" y="143"/>
                </a:lnTo>
                <a:lnTo>
                  <a:pt x="80" y="143"/>
                </a:lnTo>
                <a:lnTo>
                  <a:pt x="80" y="144"/>
                </a:lnTo>
                <a:lnTo>
                  <a:pt x="98" y="143"/>
                </a:lnTo>
                <a:lnTo>
                  <a:pt x="114" y="136"/>
                </a:lnTo>
                <a:lnTo>
                  <a:pt x="130" y="126"/>
                </a:lnTo>
                <a:lnTo>
                  <a:pt x="142" y="111"/>
                </a:lnTo>
                <a:lnTo>
                  <a:pt x="149" y="94"/>
                </a:lnTo>
                <a:lnTo>
                  <a:pt x="153" y="77"/>
                </a:lnTo>
                <a:lnTo>
                  <a:pt x="152" y="63"/>
                </a:lnTo>
                <a:lnTo>
                  <a:pt x="149" y="49"/>
                </a:lnTo>
                <a:lnTo>
                  <a:pt x="143" y="35"/>
                </a:lnTo>
                <a:lnTo>
                  <a:pt x="132" y="24"/>
                </a:lnTo>
                <a:lnTo>
                  <a:pt x="119" y="16"/>
                </a:lnTo>
                <a:lnTo>
                  <a:pt x="103" y="13"/>
                </a:lnTo>
                <a:lnTo>
                  <a:pt x="86" y="12"/>
                </a:lnTo>
                <a:close/>
                <a:moveTo>
                  <a:pt x="92" y="0"/>
                </a:moveTo>
                <a:lnTo>
                  <a:pt x="93" y="1"/>
                </a:lnTo>
                <a:lnTo>
                  <a:pt x="93" y="4"/>
                </a:lnTo>
                <a:lnTo>
                  <a:pt x="94" y="8"/>
                </a:lnTo>
                <a:lnTo>
                  <a:pt x="94" y="8"/>
                </a:lnTo>
                <a:lnTo>
                  <a:pt x="96" y="8"/>
                </a:lnTo>
                <a:lnTo>
                  <a:pt x="107" y="9"/>
                </a:lnTo>
                <a:lnTo>
                  <a:pt x="109" y="5"/>
                </a:lnTo>
                <a:lnTo>
                  <a:pt x="109" y="4"/>
                </a:lnTo>
                <a:lnTo>
                  <a:pt x="110" y="4"/>
                </a:lnTo>
                <a:lnTo>
                  <a:pt x="111" y="3"/>
                </a:lnTo>
                <a:lnTo>
                  <a:pt x="111" y="4"/>
                </a:lnTo>
                <a:lnTo>
                  <a:pt x="113" y="7"/>
                </a:lnTo>
                <a:lnTo>
                  <a:pt x="111" y="9"/>
                </a:lnTo>
                <a:lnTo>
                  <a:pt x="123" y="12"/>
                </a:lnTo>
                <a:lnTo>
                  <a:pt x="134" y="16"/>
                </a:lnTo>
                <a:lnTo>
                  <a:pt x="143" y="22"/>
                </a:lnTo>
                <a:lnTo>
                  <a:pt x="149" y="33"/>
                </a:lnTo>
                <a:lnTo>
                  <a:pt x="156" y="49"/>
                </a:lnTo>
                <a:lnTo>
                  <a:pt x="160" y="66"/>
                </a:lnTo>
                <a:lnTo>
                  <a:pt x="159" y="83"/>
                </a:lnTo>
                <a:lnTo>
                  <a:pt x="153" y="100"/>
                </a:lnTo>
                <a:lnTo>
                  <a:pt x="145" y="111"/>
                </a:lnTo>
                <a:lnTo>
                  <a:pt x="135" y="123"/>
                </a:lnTo>
                <a:lnTo>
                  <a:pt x="123" y="135"/>
                </a:lnTo>
                <a:lnTo>
                  <a:pt x="110" y="144"/>
                </a:lnTo>
                <a:lnTo>
                  <a:pt x="96" y="150"/>
                </a:lnTo>
                <a:lnTo>
                  <a:pt x="80" y="150"/>
                </a:lnTo>
                <a:lnTo>
                  <a:pt x="81" y="180"/>
                </a:lnTo>
                <a:lnTo>
                  <a:pt x="82" y="181"/>
                </a:lnTo>
                <a:lnTo>
                  <a:pt x="82" y="180"/>
                </a:lnTo>
                <a:lnTo>
                  <a:pt x="84" y="180"/>
                </a:lnTo>
                <a:lnTo>
                  <a:pt x="86" y="181"/>
                </a:lnTo>
                <a:lnTo>
                  <a:pt x="93" y="180"/>
                </a:lnTo>
                <a:lnTo>
                  <a:pt x="102" y="178"/>
                </a:lnTo>
                <a:lnTo>
                  <a:pt x="111" y="177"/>
                </a:lnTo>
                <a:lnTo>
                  <a:pt x="121" y="176"/>
                </a:lnTo>
                <a:lnTo>
                  <a:pt x="124" y="176"/>
                </a:lnTo>
                <a:lnTo>
                  <a:pt x="177" y="172"/>
                </a:lnTo>
                <a:lnTo>
                  <a:pt x="207" y="173"/>
                </a:lnTo>
                <a:lnTo>
                  <a:pt x="237" y="178"/>
                </a:lnTo>
                <a:lnTo>
                  <a:pt x="269" y="180"/>
                </a:lnTo>
                <a:lnTo>
                  <a:pt x="269" y="181"/>
                </a:lnTo>
                <a:lnTo>
                  <a:pt x="270" y="182"/>
                </a:lnTo>
                <a:lnTo>
                  <a:pt x="269" y="184"/>
                </a:lnTo>
                <a:lnTo>
                  <a:pt x="268" y="185"/>
                </a:lnTo>
                <a:lnTo>
                  <a:pt x="266" y="186"/>
                </a:lnTo>
                <a:lnTo>
                  <a:pt x="265" y="186"/>
                </a:lnTo>
                <a:lnTo>
                  <a:pt x="264" y="188"/>
                </a:lnTo>
                <a:lnTo>
                  <a:pt x="243" y="185"/>
                </a:lnTo>
                <a:lnTo>
                  <a:pt x="222" y="182"/>
                </a:lnTo>
                <a:lnTo>
                  <a:pt x="178" y="178"/>
                </a:lnTo>
                <a:lnTo>
                  <a:pt x="149" y="178"/>
                </a:lnTo>
                <a:lnTo>
                  <a:pt x="121" y="181"/>
                </a:lnTo>
                <a:lnTo>
                  <a:pt x="103" y="184"/>
                </a:lnTo>
                <a:lnTo>
                  <a:pt x="88" y="185"/>
                </a:lnTo>
                <a:lnTo>
                  <a:pt x="88" y="188"/>
                </a:lnTo>
                <a:lnTo>
                  <a:pt x="88" y="189"/>
                </a:lnTo>
                <a:lnTo>
                  <a:pt x="86" y="190"/>
                </a:lnTo>
                <a:lnTo>
                  <a:pt x="85" y="190"/>
                </a:lnTo>
                <a:lnTo>
                  <a:pt x="84" y="189"/>
                </a:lnTo>
                <a:lnTo>
                  <a:pt x="82" y="188"/>
                </a:lnTo>
                <a:lnTo>
                  <a:pt x="82" y="198"/>
                </a:lnTo>
                <a:lnTo>
                  <a:pt x="88" y="226"/>
                </a:lnTo>
                <a:lnTo>
                  <a:pt x="92" y="254"/>
                </a:lnTo>
                <a:lnTo>
                  <a:pt x="94" y="285"/>
                </a:lnTo>
                <a:lnTo>
                  <a:pt x="100" y="313"/>
                </a:lnTo>
                <a:lnTo>
                  <a:pt x="101" y="323"/>
                </a:lnTo>
                <a:lnTo>
                  <a:pt x="101" y="332"/>
                </a:lnTo>
                <a:lnTo>
                  <a:pt x="101" y="334"/>
                </a:lnTo>
                <a:lnTo>
                  <a:pt x="101" y="337"/>
                </a:lnTo>
                <a:lnTo>
                  <a:pt x="101" y="337"/>
                </a:lnTo>
                <a:lnTo>
                  <a:pt x="102" y="338"/>
                </a:lnTo>
                <a:lnTo>
                  <a:pt x="102" y="338"/>
                </a:lnTo>
                <a:lnTo>
                  <a:pt x="102" y="340"/>
                </a:lnTo>
                <a:lnTo>
                  <a:pt x="102" y="341"/>
                </a:lnTo>
                <a:lnTo>
                  <a:pt x="101" y="341"/>
                </a:lnTo>
                <a:lnTo>
                  <a:pt x="101" y="341"/>
                </a:lnTo>
                <a:lnTo>
                  <a:pt x="101" y="340"/>
                </a:lnTo>
                <a:lnTo>
                  <a:pt x="101" y="340"/>
                </a:lnTo>
                <a:lnTo>
                  <a:pt x="101" y="338"/>
                </a:lnTo>
                <a:lnTo>
                  <a:pt x="101" y="338"/>
                </a:lnTo>
                <a:lnTo>
                  <a:pt x="101" y="340"/>
                </a:lnTo>
                <a:lnTo>
                  <a:pt x="101" y="341"/>
                </a:lnTo>
                <a:lnTo>
                  <a:pt x="102" y="350"/>
                </a:lnTo>
                <a:lnTo>
                  <a:pt x="105" y="357"/>
                </a:lnTo>
                <a:lnTo>
                  <a:pt x="115" y="380"/>
                </a:lnTo>
                <a:lnTo>
                  <a:pt x="124" y="403"/>
                </a:lnTo>
                <a:lnTo>
                  <a:pt x="140" y="445"/>
                </a:lnTo>
                <a:lnTo>
                  <a:pt x="159" y="497"/>
                </a:lnTo>
                <a:lnTo>
                  <a:pt x="177" y="551"/>
                </a:lnTo>
                <a:lnTo>
                  <a:pt x="177" y="552"/>
                </a:lnTo>
                <a:lnTo>
                  <a:pt x="177" y="555"/>
                </a:lnTo>
                <a:lnTo>
                  <a:pt x="176" y="556"/>
                </a:lnTo>
                <a:lnTo>
                  <a:pt x="174" y="557"/>
                </a:lnTo>
                <a:lnTo>
                  <a:pt x="173" y="557"/>
                </a:lnTo>
                <a:lnTo>
                  <a:pt x="172" y="557"/>
                </a:lnTo>
                <a:lnTo>
                  <a:pt x="159" y="522"/>
                </a:lnTo>
                <a:lnTo>
                  <a:pt x="147" y="485"/>
                </a:lnTo>
                <a:lnTo>
                  <a:pt x="134" y="450"/>
                </a:lnTo>
                <a:lnTo>
                  <a:pt x="127" y="429"/>
                </a:lnTo>
                <a:lnTo>
                  <a:pt x="119" y="408"/>
                </a:lnTo>
                <a:lnTo>
                  <a:pt x="113" y="392"/>
                </a:lnTo>
                <a:lnTo>
                  <a:pt x="106" y="376"/>
                </a:lnTo>
                <a:lnTo>
                  <a:pt x="100" y="359"/>
                </a:lnTo>
                <a:lnTo>
                  <a:pt x="98" y="344"/>
                </a:lnTo>
                <a:lnTo>
                  <a:pt x="98" y="346"/>
                </a:lnTo>
                <a:lnTo>
                  <a:pt x="97" y="348"/>
                </a:lnTo>
                <a:lnTo>
                  <a:pt x="97" y="349"/>
                </a:lnTo>
                <a:lnTo>
                  <a:pt x="94" y="350"/>
                </a:lnTo>
                <a:lnTo>
                  <a:pt x="93" y="361"/>
                </a:lnTo>
                <a:lnTo>
                  <a:pt x="92" y="371"/>
                </a:lnTo>
                <a:lnTo>
                  <a:pt x="81" y="414"/>
                </a:lnTo>
                <a:lnTo>
                  <a:pt x="73" y="443"/>
                </a:lnTo>
                <a:lnTo>
                  <a:pt x="67" y="473"/>
                </a:lnTo>
                <a:lnTo>
                  <a:pt x="63" y="500"/>
                </a:lnTo>
                <a:lnTo>
                  <a:pt x="58" y="527"/>
                </a:lnTo>
                <a:lnTo>
                  <a:pt x="55" y="539"/>
                </a:lnTo>
                <a:lnTo>
                  <a:pt x="52" y="550"/>
                </a:lnTo>
                <a:lnTo>
                  <a:pt x="44" y="559"/>
                </a:lnTo>
                <a:lnTo>
                  <a:pt x="43" y="560"/>
                </a:lnTo>
                <a:lnTo>
                  <a:pt x="43" y="560"/>
                </a:lnTo>
                <a:lnTo>
                  <a:pt x="42" y="559"/>
                </a:lnTo>
                <a:lnTo>
                  <a:pt x="42" y="557"/>
                </a:lnTo>
                <a:lnTo>
                  <a:pt x="42" y="556"/>
                </a:lnTo>
                <a:lnTo>
                  <a:pt x="43" y="555"/>
                </a:lnTo>
                <a:lnTo>
                  <a:pt x="44" y="553"/>
                </a:lnTo>
                <a:lnTo>
                  <a:pt x="46" y="552"/>
                </a:lnTo>
                <a:lnTo>
                  <a:pt x="51" y="536"/>
                </a:lnTo>
                <a:lnTo>
                  <a:pt x="54" y="521"/>
                </a:lnTo>
                <a:lnTo>
                  <a:pt x="55" y="505"/>
                </a:lnTo>
                <a:lnTo>
                  <a:pt x="64" y="456"/>
                </a:lnTo>
                <a:lnTo>
                  <a:pt x="72" y="426"/>
                </a:lnTo>
                <a:lnTo>
                  <a:pt x="80" y="395"/>
                </a:lnTo>
                <a:lnTo>
                  <a:pt x="84" y="379"/>
                </a:lnTo>
                <a:lnTo>
                  <a:pt x="86" y="362"/>
                </a:lnTo>
                <a:lnTo>
                  <a:pt x="93" y="346"/>
                </a:lnTo>
                <a:lnTo>
                  <a:pt x="93" y="342"/>
                </a:lnTo>
                <a:lnTo>
                  <a:pt x="94" y="340"/>
                </a:lnTo>
                <a:lnTo>
                  <a:pt x="94" y="337"/>
                </a:lnTo>
                <a:lnTo>
                  <a:pt x="94" y="336"/>
                </a:lnTo>
                <a:lnTo>
                  <a:pt x="93" y="320"/>
                </a:lnTo>
                <a:lnTo>
                  <a:pt x="90" y="304"/>
                </a:lnTo>
                <a:lnTo>
                  <a:pt x="86" y="274"/>
                </a:lnTo>
                <a:lnTo>
                  <a:pt x="84" y="244"/>
                </a:lnTo>
                <a:lnTo>
                  <a:pt x="80" y="218"/>
                </a:lnTo>
                <a:lnTo>
                  <a:pt x="77" y="193"/>
                </a:lnTo>
                <a:lnTo>
                  <a:pt x="61" y="239"/>
                </a:lnTo>
                <a:lnTo>
                  <a:pt x="44" y="286"/>
                </a:lnTo>
                <a:lnTo>
                  <a:pt x="34" y="312"/>
                </a:lnTo>
                <a:lnTo>
                  <a:pt x="22" y="338"/>
                </a:lnTo>
                <a:lnTo>
                  <a:pt x="19" y="342"/>
                </a:lnTo>
                <a:lnTo>
                  <a:pt x="16" y="350"/>
                </a:lnTo>
                <a:lnTo>
                  <a:pt x="12" y="359"/>
                </a:lnTo>
                <a:lnTo>
                  <a:pt x="9" y="366"/>
                </a:lnTo>
                <a:lnTo>
                  <a:pt x="6" y="369"/>
                </a:lnTo>
                <a:lnTo>
                  <a:pt x="6" y="369"/>
                </a:lnTo>
                <a:lnTo>
                  <a:pt x="6" y="370"/>
                </a:lnTo>
                <a:lnTo>
                  <a:pt x="6" y="370"/>
                </a:lnTo>
                <a:lnTo>
                  <a:pt x="5" y="371"/>
                </a:lnTo>
                <a:lnTo>
                  <a:pt x="4" y="371"/>
                </a:lnTo>
                <a:lnTo>
                  <a:pt x="4" y="372"/>
                </a:lnTo>
                <a:lnTo>
                  <a:pt x="1" y="372"/>
                </a:lnTo>
                <a:lnTo>
                  <a:pt x="1" y="372"/>
                </a:lnTo>
                <a:lnTo>
                  <a:pt x="0" y="371"/>
                </a:lnTo>
                <a:lnTo>
                  <a:pt x="0" y="370"/>
                </a:lnTo>
                <a:lnTo>
                  <a:pt x="1" y="369"/>
                </a:lnTo>
                <a:lnTo>
                  <a:pt x="4" y="366"/>
                </a:lnTo>
                <a:lnTo>
                  <a:pt x="5" y="362"/>
                </a:lnTo>
                <a:lnTo>
                  <a:pt x="8" y="358"/>
                </a:lnTo>
                <a:lnTo>
                  <a:pt x="9" y="354"/>
                </a:lnTo>
                <a:lnTo>
                  <a:pt x="10" y="351"/>
                </a:lnTo>
                <a:lnTo>
                  <a:pt x="23" y="327"/>
                </a:lnTo>
                <a:lnTo>
                  <a:pt x="35" y="298"/>
                </a:lnTo>
                <a:lnTo>
                  <a:pt x="46" y="268"/>
                </a:lnTo>
                <a:lnTo>
                  <a:pt x="60" y="227"/>
                </a:lnTo>
                <a:lnTo>
                  <a:pt x="77" y="186"/>
                </a:lnTo>
                <a:lnTo>
                  <a:pt x="77" y="182"/>
                </a:lnTo>
                <a:lnTo>
                  <a:pt x="76" y="181"/>
                </a:lnTo>
                <a:lnTo>
                  <a:pt x="75" y="178"/>
                </a:lnTo>
                <a:lnTo>
                  <a:pt x="75" y="178"/>
                </a:lnTo>
                <a:lnTo>
                  <a:pt x="75" y="177"/>
                </a:lnTo>
                <a:lnTo>
                  <a:pt x="76" y="176"/>
                </a:lnTo>
                <a:lnTo>
                  <a:pt x="77" y="176"/>
                </a:lnTo>
                <a:lnTo>
                  <a:pt x="79" y="150"/>
                </a:lnTo>
                <a:lnTo>
                  <a:pt x="75" y="150"/>
                </a:lnTo>
                <a:lnTo>
                  <a:pt x="72" y="147"/>
                </a:lnTo>
                <a:lnTo>
                  <a:pt x="69" y="146"/>
                </a:lnTo>
                <a:lnTo>
                  <a:pt x="68" y="144"/>
                </a:lnTo>
                <a:lnTo>
                  <a:pt x="63" y="142"/>
                </a:lnTo>
                <a:lnTo>
                  <a:pt x="58" y="138"/>
                </a:lnTo>
                <a:lnTo>
                  <a:pt x="54" y="134"/>
                </a:lnTo>
                <a:lnTo>
                  <a:pt x="50" y="129"/>
                </a:lnTo>
                <a:lnTo>
                  <a:pt x="39" y="113"/>
                </a:lnTo>
                <a:lnTo>
                  <a:pt x="31" y="96"/>
                </a:lnTo>
                <a:lnTo>
                  <a:pt x="26" y="79"/>
                </a:lnTo>
                <a:lnTo>
                  <a:pt x="26" y="59"/>
                </a:lnTo>
                <a:lnTo>
                  <a:pt x="29" y="45"/>
                </a:lnTo>
                <a:lnTo>
                  <a:pt x="37" y="31"/>
                </a:lnTo>
                <a:lnTo>
                  <a:pt x="47" y="22"/>
                </a:lnTo>
                <a:lnTo>
                  <a:pt x="59" y="14"/>
                </a:lnTo>
                <a:lnTo>
                  <a:pt x="73" y="10"/>
                </a:lnTo>
                <a:lnTo>
                  <a:pt x="73" y="7"/>
                </a:lnTo>
                <a:lnTo>
                  <a:pt x="72" y="4"/>
                </a:lnTo>
                <a:lnTo>
                  <a:pt x="73" y="3"/>
                </a:lnTo>
                <a:lnTo>
                  <a:pt x="73" y="3"/>
                </a:lnTo>
                <a:lnTo>
                  <a:pt x="75" y="3"/>
                </a:lnTo>
                <a:lnTo>
                  <a:pt x="76" y="5"/>
                </a:lnTo>
                <a:lnTo>
                  <a:pt x="77" y="9"/>
                </a:lnTo>
                <a:lnTo>
                  <a:pt x="89" y="8"/>
                </a:lnTo>
                <a:lnTo>
                  <a:pt x="89" y="7"/>
                </a:lnTo>
                <a:lnTo>
                  <a:pt x="89" y="4"/>
                </a:lnTo>
                <a:lnTo>
                  <a:pt x="89" y="3"/>
                </a:lnTo>
                <a:lnTo>
                  <a:pt x="89" y="3"/>
                </a:lnTo>
                <a:lnTo>
                  <a:pt x="89" y="3"/>
                </a:lnTo>
                <a:lnTo>
                  <a:pt x="89" y="1"/>
                </a:lnTo>
                <a:lnTo>
                  <a:pt x="90" y="1"/>
                </a:lnTo>
                <a:lnTo>
                  <a:pt x="90" y="1"/>
                </a:lnTo>
                <a:lnTo>
                  <a:pt x="92" y="1"/>
                </a:lnTo>
                <a:lnTo>
                  <a:pt x="92" y="0"/>
                </a:lnTo>
                <a:close/>
              </a:path>
            </a:pathLst>
          </a:custGeom>
          <a:solidFill>
            <a:schemeClr val="accent1"/>
          </a:solidFill>
          <a:ln w="0">
            <a:solidFill>
              <a:schemeClr val="accent1"/>
            </a:solidFill>
            <a:prstDash val="solid"/>
            <a:round/>
          </a:ln>
        </p:spPr>
        <p:txBody>
          <a:bodyPr vert="horz" wrap="square" lIns="91440" tIns="45720" rIns="91440" bIns="45720" numCol="1" anchor="t" anchorCtr="0" compatLnSpc="1"/>
          <a:lstStyle/>
          <a:p>
            <a:endParaRPr lang="zh-CN" altLang="en-US">
              <a:cs typeface="+mn-ea"/>
              <a:sym typeface="+mn-lt"/>
            </a:endParaRPr>
          </a:p>
        </p:txBody>
      </p:sp>
      <p:sp>
        <p:nvSpPr>
          <p:cNvPr id="22" name="Freeform 123"/>
          <p:cNvSpPr>
            <a:spLocks noEditPoints="1"/>
          </p:cNvSpPr>
          <p:nvPr/>
        </p:nvSpPr>
        <p:spPr bwMode="auto">
          <a:xfrm>
            <a:off x="5751431" y="1556792"/>
            <a:ext cx="933795" cy="1936761"/>
          </a:xfrm>
          <a:custGeom>
            <a:avLst/>
            <a:gdLst>
              <a:gd name="T0" fmla="*/ 35 w 270"/>
              <a:gd name="T1" fmla="*/ 42 h 560"/>
              <a:gd name="T2" fmla="*/ 42 w 270"/>
              <a:gd name="T3" fmla="*/ 109 h 560"/>
              <a:gd name="T4" fmla="*/ 68 w 270"/>
              <a:gd name="T5" fmla="*/ 139 h 560"/>
              <a:gd name="T6" fmla="*/ 81 w 270"/>
              <a:gd name="T7" fmla="*/ 140 h 560"/>
              <a:gd name="T8" fmla="*/ 79 w 270"/>
              <a:gd name="T9" fmla="*/ 144 h 560"/>
              <a:gd name="T10" fmla="*/ 98 w 270"/>
              <a:gd name="T11" fmla="*/ 143 h 560"/>
              <a:gd name="T12" fmla="*/ 153 w 270"/>
              <a:gd name="T13" fmla="*/ 77 h 560"/>
              <a:gd name="T14" fmla="*/ 119 w 270"/>
              <a:gd name="T15" fmla="*/ 16 h 560"/>
              <a:gd name="T16" fmla="*/ 93 w 270"/>
              <a:gd name="T17" fmla="*/ 4 h 560"/>
              <a:gd name="T18" fmla="*/ 109 w 270"/>
              <a:gd name="T19" fmla="*/ 5 h 560"/>
              <a:gd name="T20" fmla="*/ 113 w 270"/>
              <a:gd name="T21" fmla="*/ 7 h 560"/>
              <a:gd name="T22" fmla="*/ 149 w 270"/>
              <a:gd name="T23" fmla="*/ 33 h 560"/>
              <a:gd name="T24" fmla="*/ 145 w 270"/>
              <a:gd name="T25" fmla="*/ 111 h 560"/>
              <a:gd name="T26" fmla="*/ 80 w 270"/>
              <a:gd name="T27" fmla="*/ 150 h 560"/>
              <a:gd name="T28" fmla="*/ 86 w 270"/>
              <a:gd name="T29" fmla="*/ 181 h 560"/>
              <a:gd name="T30" fmla="*/ 124 w 270"/>
              <a:gd name="T31" fmla="*/ 176 h 560"/>
              <a:gd name="T32" fmla="*/ 269 w 270"/>
              <a:gd name="T33" fmla="*/ 181 h 560"/>
              <a:gd name="T34" fmla="*/ 265 w 270"/>
              <a:gd name="T35" fmla="*/ 186 h 560"/>
              <a:gd name="T36" fmla="*/ 149 w 270"/>
              <a:gd name="T37" fmla="*/ 178 h 560"/>
              <a:gd name="T38" fmla="*/ 88 w 270"/>
              <a:gd name="T39" fmla="*/ 189 h 560"/>
              <a:gd name="T40" fmla="*/ 82 w 270"/>
              <a:gd name="T41" fmla="*/ 198 h 560"/>
              <a:gd name="T42" fmla="*/ 101 w 270"/>
              <a:gd name="T43" fmla="*/ 323 h 560"/>
              <a:gd name="T44" fmla="*/ 102 w 270"/>
              <a:gd name="T45" fmla="*/ 338 h 560"/>
              <a:gd name="T46" fmla="*/ 101 w 270"/>
              <a:gd name="T47" fmla="*/ 341 h 560"/>
              <a:gd name="T48" fmla="*/ 101 w 270"/>
              <a:gd name="T49" fmla="*/ 340 h 560"/>
              <a:gd name="T50" fmla="*/ 124 w 270"/>
              <a:gd name="T51" fmla="*/ 403 h 560"/>
              <a:gd name="T52" fmla="*/ 177 w 270"/>
              <a:gd name="T53" fmla="*/ 555 h 560"/>
              <a:gd name="T54" fmla="*/ 159 w 270"/>
              <a:gd name="T55" fmla="*/ 522 h 560"/>
              <a:gd name="T56" fmla="*/ 113 w 270"/>
              <a:gd name="T57" fmla="*/ 392 h 560"/>
              <a:gd name="T58" fmla="*/ 97 w 270"/>
              <a:gd name="T59" fmla="*/ 348 h 560"/>
              <a:gd name="T60" fmla="*/ 81 w 270"/>
              <a:gd name="T61" fmla="*/ 414 h 560"/>
              <a:gd name="T62" fmla="*/ 55 w 270"/>
              <a:gd name="T63" fmla="*/ 539 h 560"/>
              <a:gd name="T64" fmla="*/ 42 w 270"/>
              <a:gd name="T65" fmla="*/ 559 h 560"/>
              <a:gd name="T66" fmla="*/ 46 w 270"/>
              <a:gd name="T67" fmla="*/ 552 h 560"/>
              <a:gd name="T68" fmla="*/ 72 w 270"/>
              <a:gd name="T69" fmla="*/ 426 h 560"/>
              <a:gd name="T70" fmla="*/ 93 w 270"/>
              <a:gd name="T71" fmla="*/ 342 h 560"/>
              <a:gd name="T72" fmla="*/ 90 w 270"/>
              <a:gd name="T73" fmla="*/ 304 h 560"/>
              <a:gd name="T74" fmla="*/ 61 w 270"/>
              <a:gd name="T75" fmla="*/ 239 h 560"/>
              <a:gd name="T76" fmla="*/ 16 w 270"/>
              <a:gd name="T77" fmla="*/ 350 h 560"/>
              <a:gd name="T78" fmla="*/ 6 w 270"/>
              <a:gd name="T79" fmla="*/ 370 h 560"/>
              <a:gd name="T80" fmla="*/ 1 w 270"/>
              <a:gd name="T81" fmla="*/ 372 h 560"/>
              <a:gd name="T82" fmla="*/ 4 w 270"/>
              <a:gd name="T83" fmla="*/ 366 h 560"/>
              <a:gd name="T84" fmla="*/ 23 w 270"/>
              <a:gd name="T85" fmla="*/ 327 h 560"/>
              <a:gd name="T86" fmla="*/ 77 w 270"/>
              <a:gd name="T87" fmla="*/ 182 h 560"/>
              <a:gd name="T88" fmla="*/ 76 w 270"/>
              <a:gd name="T89" fmla="*/ 176 h 560"/>
              <a:gd name="T90" fmla="*/ 69 w 270"/>
              <a:gd name="T91" fmla="*/ 146 h 560"/>
              <a:gd name="T92" fmla="*/ 50 w 270"/>
              <a:gd name="T93" fmla="*/ 129 h 560"/>
              <a:gd name="T94" fmla="*/ 29 w 270"/>
              <a:gd name="T95" fmla="*/ 45 h 560"/>
              <a:gd name="T96" fmla="*/ 73 w 270"/>
              <a:gd name="T97" fmla="*/ 7 h 560"/>
              <a:gd name="T98" fmla="*/ 76 w 270"/>
              <a:gd name="T99" fmla="*/ 5 h 560"/>
              <a:gd name="T100" fmla="*/ 89 w 270"/>
              <a:gd name="T101" fmla="*/ 3 h 560"/>
              <a:gd name="T102" fmla="*/ 90 w 270"/>
              <a:gd name="T103" fmla="*/ 1 h 5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70" h="560">
                <a:moveTo>
                  <a:pt x="86" y="12"/>
                </a:moveTo>
                <a:lnTo>
                  <a:pt x="71" y="14"/>
                </a:lnTo>
                <a:lnTo>
                  <a:pt x="56" y="21"/>
                </a:lnTo>
                <a:lnTo>
                  <a:pt x="44" y="30"/>
                </a:lnTo>
                <a:lnTo>
                  <a:pt x="35" y="42"/>
                </a:lnTo>
                <a:lnTo>
                  <a:pt x="30" y="58"/>
                </a:lnTo>
                <a:lnTo>
                  <a:pt x="30" y="75"/>
                </a:lnTo>
                <a:lnTo>
                  <a:pt x="33" y="83"/>
                </a:lnTo>
                <a:lnTo>
                  <a:pt x="37" y="94"/>
                </a:lnTo>
                <a:lnTo>
                  <a:pt x="42" y="109"/>
                </a:lnTo>
                <a:lnTo>
                  <a:pt x="50" y="122"/>
                </a:lnTo>
                <a:lnTo>
                  <a:pt x="58" y="132"/>
                </a:lnTo>
                <a:lnTo>
                  <a:pt x="67" y="140"/>
                </a:lnTo>
                <a:lnTo>
                  <a:pt x="67" y="140"/>
                </a:lnTo>
                <a:lnTo>
                  <a:pt x="68" y="139"/>
                </a:lnTo>
                <a:lnTo>
                  <a:pt x="71" y="142"/>
                </a:lnTo>
                <a:lnTo>
                  <a:pt x="72" y="143"/>
                </a:lnTo>
                <a:lnTo>
                  <a:pt x="77" y="142"/>
                </a:lnTo>
                <a:lnTo>
                  <a:pt x="81" y="140"/>
                </a:lnTo>
                <a:lnTo>
                  <a:pt x="81" y="140"/>
                </a:lnTo>
                <a:lnTo>
                  <a:pt x="81" y="140"/>
                </a:lnTo>
                <a:lnTo>
                  <a:pt x="79" y="142"/>
                </a:lnTo>
                <a:lnTo>
                  <a:pt x="76" y="143"/>
                </a:lnTo>
                <a:lnTo>
                  <a:pt x="76" y="143"/>
                </a:lnTo>
                <a:lnTo>
                  <a:pt x="79" y="144"/>
                </a:lnTo>
                <a:lnTo>
                  <a:pt x="80" y="143"/>
                </a:lnTo>
                <a:lnTo>
                  <a:pt x="80" y="143"/>
                </a:lnTo>
                <a:lnTo>
                  <a:pt x="80" y="143"/>
                </a:lnTo>
                <a:lnTo>
                  <a:pt x="80" y="144"/>
                </a:lnTo>
                <a:lnTo>
                  <a:pt x="98" y="143"/>
                </a:lnTo>
                <a:lnTo>
                  <a:pt x="114" y="136"/>
                </a:lnTo>
                <a:lnTo>
                  <a:pt x="130" y="126"/>
                </a:lnTo>
                <a:lnTo>
                  <a:pt x="142" y="111"/>
                </a:lnTo>
                <a:lnTo>
                  <a:pt x="149" y="94"/>
                </a:lnTo>
                <a:lnTo>
                  <a:pt x="153" y="77"/>
                </a:lnTo>
                <a:lnTo>
                  <a:pt x="152" y="63"/>
                </a:lnTo>
                <a:lnTo>
                  <a:pt x="149" y="49"/>
                </a:lnTo>
                <a:lnTo>
                  <a:pt x="143" y="35"/>
                </a:lnTo>
                <a:lnTo>
                  <a:pt x="132" y="24"/>
                </a:lnTo>
                <a:lnTo>
                  <a:pt x="119" y="16"/>
                </a:lnTo>
                <a:lnTo>
                  <a:pt x="103" y="13"/>
                </a:lnTo>
                <a:lnTo>
                  <a:pt x="86" y="12"/>
                </a:lnTo>
                <a:close/>
                <a:moveTo>
                  <a:pt x="92" y="0"/>
                </a:moveTo>
                <a:lnTo>
                  <a:pt x="93" y="1"/>
                </a:lnTo>
                <a:lnTo>
                  <a:pt x="93" y="4"/>
                </a:lnTo>
                <a:lnTo>
                  <a:pt x="94" y="8"/>
                </a:lnTo>
                <a:lnTo>
                  <a:pt x="94" y="8"/>
                </a:lnTo>
                <a:lnTo>
                  <a:pt x="96" y="8"/>
                </a:lnTo>
                <a:lnTo>
                  <a:pt x="107" y="9"/>
                </a:lnTo>
                <a:lnTo>
                  <a:pt x="109" y="5"/>
                </a:lnTo>
                <a:lnTo>
                  <a:pt x="109" y="4"/>
                </a:lnTo>
                <a:lnTo>
                  <a:pt x="110" y="4"/>
                </a:lnTo>
                <a:lnTo>
                  <a:pt x="111" y="3"/>
                </a:lnTo>
                <a:lnTo>
                  <a:pt x="111" y="4"/>
                </a:lnTo>
                <a:lnTo>
                  <a:pt x="113" y="7"/>
                </a:lnTo>
                <a:lnTo>
                  <a:pt x="111" y="9"/>
                </a:lnTo>
                <a:lnTo>
                  <a:pt x="123" y="12"/>
                </a:lnTo>
                <a:lnTo>
                  <a:pt x="134" y="16"/>
                </a:lnTo>
                <a:lnTo>
                  <a:pt x="143" y="22"/>
                </a:lnTo>
                <a:lnTo>
                  <a:pt x="149" y="33"/>
                </a:lnTo>
                <a:lnTo>
                  <a:pt x="156" y="49"/>
                </a:lnTo>
                <a:lnTo>
                  <a:pt x="160" y="66"/>
                </a:lnTo>
                <a:lnTo>
                  <a:pt x="159" y="83"/>
                </a:lnTo>
                <a:lnTo>
                  <a:pt x="153" y="100"/>
                </a:lnTo>
                <a:lnTo>
                  <a:pt x="145" y="111"/>
                </a:lnTo>
                <a:lnTo>
                  <a:pt x="135" y="123"/>
                </a:lnTo>
                <a:lnTo>
                  <a:pt x="123" y="135"/>
                </a:lnTo>
                <a:lnTo>
                  <a:pt x="110" y="144"/>
                </a:lnTo>
                <a:lnTo>
                  <a:pt x="96" y="150"/>
                </a:lnTo>
                <a:lnTo>
                  <a:pt x="80" y="150"/>
                </a:lnTo>
                <a:lnTo>
                  <a:pt x="81" y="180"/>
                </a:lnTo>
                <a:lnTo>
                  <a:pt x="82" y="181"/>
                </a:lnTo>
                <a:lnTo>
                  <a:pt x="82" y="180"/>
                </a:lnTo>
                <a:lnTo>
                  <a:pt x="84" y="180"/>
                </a:lnTo>
                <a:lnTo>
                  <a:pt x="86" y="181"/>
                </a:lnTo>
                <a:lnTo>
                  <a:pt x="93" y="180"/>
                </a:lnTo>
                <a:lnTo>
                  <a:pt x="102" y="178"/>
                </a:lnTo>
                <a:lnTo>
                  <a:pt x="111" y="177"/>
                </a:lnTo>
                <a:lnTo>
                  <a:pt x="121" y="176"/>
                </a:lnTo>
                <a:lnTo>
                  <a:pt x="124" y="176"/>
                </a:lnTo>
                <a:lnTo>
                  <a:pt x="177" y="172"/>
                </a:lnTo>
                <a:lnTo>
                  <a:pt x="207" y="173"/>
                </a:lnTo>
                <a:lnTo>
                  <a:pt x="237" y="178"/>
                </a:lnTo>
                <a:lnTo>
                  <a:pt x="269" y="180"/>
                </a:lnTo>
                <a:lnTo>
                  <a:pt x="269" y="181"/>
                </a:lnTo>
                <a:lnTo>
                  <a:pt x="270" y="182"/>
                </a:lnTo>
                <a:lnTo>
                  <a:pt x="269" y="184"/>
                </a:lnTo>
                <a:lnTo>
                  <a:pt x="268" y="185"/>
                </a:lnTo>
                <a:lnTo>
                  <a:pt x="266" y="186"/>
                </a:lnTo>
                <a:lnTo>
                  <a:pt x="265" y="186"/>
                </a:lnTo>
                <a:lnTo>
                  <a:pt x="264" y="188"/>
                </a:lnTo>
                <a:lnTo>
                  <a:pt x="243" y="185"/>
                </a:lnTo>
                <a:lnTo>
                  <a:pt x="222" y="182"/>
                </a:lnTo>
                <a:lnTo>
                  <a:pt x="178" y="178"/>
                </a:lnTo>
                <a:lnTo>
                  <a:pt x="149" y="178"/>
                </a:lnTo>
                <a:lnTo>
                  <a:pt x="121" y="181"/>
                </a:lnTo>
                <a:lnTo>
                  <a:pt x="103" y="184"/>
                </a:lnTo>
                <a:lnTo>
                  <a:pt x="88" y="185"/>
                </a:lnTo>
                <a:lnTo>
                  <a:pt x="88" y="188"/>
                </a:lnTo>
                <a:lnTo>
                  <a:pt x="88" y="189"/>
                </a:lnTo>
                <a:lnTo>
                  <a:pt x="86" y="190"/>
                </a:lnTo>
                <a:lnTo>
                  <a:pt x="85" y="190"/>
                </a:lnTo>
                <a:lnTo>
                  <a:pt x="84" y="189"/>
                </a:lnTo>
                <a:lnTo>
                  <a:pt x="82" y="188"/>
                </a:lnTo>
                <a:lnTo>
                  <a:pt x="82" y="198"/>
                </a:lnTo>
                <a:lnTo>
                  <a:pt x="88" y="226"/>
                </a:lnTo>
                <a:lnTo>
                  <a:pt x="92" y="254"/>
                </a:lnTo>
                <a:lnTo>
                  <a:pt x="94" y="285"/>
                </a:lnTo>
                <a:lnTo>
                  <a:pt x="100" y="313"/>
                </a:lnTo>
                <a:lnTo>
                  <a:pt x="101" y="323"/>
                </a:lnTo>
                <a:lnTo>
                  <a:pt x="101" y="332"/>
                </a:lnTo>
                <a:lnTo>
                  <a:pt x="101" y="334"/>
                </a:lnTo>
                <a:lnTo>
                  <a:pt x="101" y="337"/>
                </a:lnTo>
                <a:lnTo>
                  <a:pt x="101" y="337"/>
                </a:lnTo>
                <a:lnTo>
                  <a:pt x="102" y="338"/>
                </a:lnTo>
                <a:lnTo>
                  <a:pt x="102" y="338"/>
                </a:lnTo>
                <a:lnTo>
                  <a:pt x="102" y="340"/>
                </a:lnTo>
                <a:lnTo>
                  <a:pt x="102" y="341"/>
                </a:lnTo>
                <a:lnTo>
                  <a:pt x="101" y="341"/>
                </a:lnTo>
                <a:lnTo>
                  <a:pt x="101" y="341"/>
                </a:lnTo>
                <a:lnTo>
                  <a:pt x="101" y="340"/>
                </a:lnTo>
                <a:lnTo>
                  <a:pt x="101" y="340"/>
                </a:lnTo>
                <a:lnTo>
                  <a:pt x="101" y="338"/>
                </a:lnTo>
                <a:lnTo>
                  <a:pt x="101" y="338"/>
                </a:lnTo>
                <a:lnTo>
                  <a:pt x="101" y="340"/>
                </a:lnTo>
                <a:lnTo>
                  <a:pt x="101" y="341"/>
                </a:lnTo>
                <a:lnTo>
                  <a:pt x="102" y="350"/>
                </a:lnTo>
                <a:lnTo>
                  <a:pt x="105" y="357"/>
                </a:lnTo>
                <a:lnTo>
                  <a:pt x="115" y="380"/>
                </a:lnTo>
                <a:lnTo>
                  <a:pt x="124" y="403"/>
                </a:lnTo>
                <a:lnTo>
                  <a:pt x="140" y="445"/>
                </a:lnTo>
                <a:lnTo>
                  <a:pt x="159" y="497"/>
                </a:lnTo>
                <a:lnTo>
                  <a:pt x="177" y="551"/>
                </a:lnTo>
                <a:lnTo>
                  <a:pt x="177" y="552"/>
                </a:lnTo>
                <a:lnTo>
                  <a:pt x="177" y="555"/>
                </a:lnTo>
                <a:lnTo>
                  <a:pt x="176" y="556"/>
                </a:lnTo>
                <a:lnTo>
                  <a:pt x="174" y="557"/>
                </a:lnTo>
                <a:lnTo>
                  <a:pt x="173" y="557"/>
                </a:lnTo>
                <a:lnTo>
                  <a:pt x="172" y="557"/>
                </a:lnTo>
                <a:lnTo>
                  <a:pt x="159" y="522"/>
                </a:lnTo>
                <a:lnTo>
                  <a:pt x="147" y="485"/>
                </a:lnTo>
                <a:lnTo>
                  <a:pt x="134" y="450"/>
                </a:lnTo>
                <a:lnTo>
                  <a:pt x="127" y="429"/>
                </a:lnTo>
                <a:lnTo>
                  <a:pt x="119" y="408"/>
                </a:lnTo>
                <a:lnTo>
                  <a:pt x="113" y="392"/>
                </a:lnTo>
                <a:lnTo>
                  <a:pt x="106" y="376"/>
                </a:lnTo>
                <a:lnTo>
                  <a:pt x="100" y="359"/>
                </a:lnTo>
                <a:lnTo>
                  <a:pt x="98" y="344"/>
                </a:lnTo>
                <a:lnTo>
                  <a:pt x="98" y="346"/>
                </a:lnTo>
                <a:lnTo>
                  <a:pt x="97" y="348"/>
                </a:lnTo>
                <a:lnTo>
                  <a:pt x="97" y="349"/>
                </a:lnTo>
                <a:lnTo>
                  <a:pt x="94" y="350"/>
                </a:lnTo>
                <a:lnTo>
                  <a:pt x="93" y="361"/>
                </a:lnTo>
                <a:lnTo>
                  <a:pt x="92" y="371"/>
                </a:lnTo>
                <a:lnTo>
                  <a:pt x="81" y="414"/>
                </a:lnTo>
                <a:lnTo>
                  <a:pt x="73" y="443"/>
                </a:lnTo>
                <a:lnTo>
                  <a:pt x="67" y="473"/>
                </a:lnTo>
                <a:lnTo>
                  <a:pt x="63" y="500"/>
                </a:lnTo>
                <a:lnTo>
                  <a:pt x="58" y="527"/>
                </a:lnTo>
                <a:lnTo>
                  <a:pt x="55" y="539"/>
                </a:lnTo>
                <a:lnTo>
                  <a:pt x="52" y="550"/>
                </a:lnTo>
                <a:lnTo>
                  <a:pt x="44" y="559"/>
                </a:lnTo>
                <a:lnTo>
                  <a:pt x="43" y="560"/>
                </a:lnTo>
                <a:lnTo>
                  <a:pt x="43" y="560"/>
                </a:lnTo>
                <a:lnTo>
                  <a:pt x="42" y="559"/>
                </a:lnTo>
                <a:lnTo>
                  <a:pt x="42" y="557"/>
                </a:lnTo>
                <a:lnTo>
                  <a:pt x="42" y="556"/>
                </a:lnTo>
                <a:lnTo>
                  <a:pt x="43" y="555"/>
                </a:lnTo>
                <a:lnTo>
                  <a:pt x="44" y="553"/>
                </a:lnTo>
                <a:lnTo>
                  <a:pt x="46" y="552"/>
                </a:lnTo>
                <a:lnTo>
                  <a:pt x="51" y="536"/>
                </a:lnTo>
                <a:lnTo>
                  <a:pt x="54" y="521"/>
                </a:lnTo>
                <a:lnTo>
                  <a:pt x="55" y="505"/>
                </a:lnTo>
                <a:lnTo>
                  <a:pt x="64" y="456"/>
                </a:lnTo>
                <a:lnTo>
                  <a:pt x="72" y="426"/>
                </a:lnTo>
                <a:lnTo>
                  <a:pt x="80" y="395"/>
                </a:lnTo>
                <a:lnTo>
                  <a:pt x="84" y="379"/>
                </a:lnTo>
                <a:lnTo>
                  <a:pt x="86" y="362"/>
                </a:lnTo>
                <a:lnTo>
                  <a:pt x="93" y="346"/>
                </a:lnTo>
                <a:lnTo>
                  <a:pt x="93" y="342"/>
                </a:lnTo>
                <a:lnTo>
                  <a:pt x="94" y="340"/>
                </a:lnTo>
                <a:lnTo>
                  <a:pt x="94" y="337"/>
                </a:lnTo>
                <a:lnTo>
                  <a:pt x="94" y="336"/>
                </a:lnTo>
                <a:lnTo>
                  <a:pt x="93" y="320"/>
                </a:lnTo>
                <a:lnTo>
                  <a:pt x="90" y="304"/>
                </a:lnTo>
                <a:lnTo>
                  <a:pt x="86" y="274"/>
                </a:lnTo>
                <a:lnTo>
                  <a:pt x="84" y="244"/>
                </a:lnTo>
                <a:lnTo>
                  <a:pt x="80" y="218"/>
                </a:lnTo>
                <a:lnTo>
                  <a:pt x="77" y="193"/>
                </a:lnTo>
                <a:lnTo>
                  <a:pt x="61" y="239"/>
                </a:lnTo>
                <a:lnTo>
                  <a:pt x="44" y="286"/>
                </a:lnTo>
                <a:lnTo>
                  <a:pt x="34" y="312"/>
                </a:lnTo>
                <a:lnTo>
                  <a:pt x="22" y="338"/>
                </a:lnTo>
                <a:lnTo>
                  <a:pt x="19" y="342"/>
                </a:lnTo>
                <a:lnTo>
                  <a:pt x="16" y="350"/>
                </a:lnTo>
                <a:lnTo>
                  <a:pt x="12" y="359"/>
                </a:lnTo>
                <a:lnTo>
                  <a:pt x="9" y="366"/>
                </a:lnTo>
                <a:lnTo>
                  <a:pt x="6" y="369"/>
                </a:lnTo>
                <a:lnTo>
                  <a:pt x="6" y="369"/>
                </a:lnTo>
                <a:lnTo>
                  <a:pt x="6" y="370"/>
                </a:lnTo>
                <a:lnTo>
                  <a:pt x="6" y="370"/>
                </a:lnTo>
                <a:lnTo>
                  <a:pt x="5" y="371"/>
                </a:lnTo>
                <a:lnTo>
                  <a:pt x="4" y="371"/>
                </a:lnTo>
                <a:lnTo>
                  <a:pt x="4" y="372"/>
                </a:lnTo>
                <a:lnTo>
                  <a:pt x="1" y="372"/>
                </a:lnTo>
                <a:lnTo>
                  <a:pt x="1" y="372"/>
                </a:lnTo>
                <a:lnTo>
                  <a:pt x="0" y="371"/>
                </a:lnTo>
                <a:lnTo>
                  <a:pt x="0" y="370"/>
                </a:lnTo>
                <a:lnTo>
                  <a:pt x="1" y="369"/>
                </a:lnTo>
                <a:lnTo>
                  <a:pt x="4" y="366"/>
                </a:lnTo>
                <a:lnTo>
                  <a:pt x="5" y="362"/>
                </a:lnTo>
                <a:lnTo>
                  <a:pt x="8" y="358"/>
                </a:lnTo>
                <a:lnTo>
                  <a:pt x="9" y="354"/>
                </a:lnTo>
                <a:lnTo>
                  <a:pt x="10" y="351"/>
                </a:lnTo>
                <a:lnTo>
                  <a:pt x="23" y="327"/>
                </a:lnTo>
                <a:lnTo>
                  <a:pt x="35" y="298"/>
                </a:lnTo>
                <a:lnTo>
                  <a:pt x="46" y="268"/>
                </a:lnTo>
                <a:lnTo>
                  <a:pt x="60" y="227"/>
                </a:lnTo>
                <a:lnTo>
                  <a:pt x="77" y="186"/>
                </a:lnTo>
                <a:lnTo>
                  <a:pt x="77" y="182"/>
                </a:lnTo>
                <a:lnTo>
                  <a:pt x="76" y="181"/>
                </a:lnTo>
                <a:lnTo>
                  <a:pt x="75" y="178"/>
                </a:lnTo>
                <a:lnTo>
                  <a:pt x="75" y="178"/>
                </a:lnTo>
                <a:lnTo>
                  <a:pt x="75" y="177"/>
                </a:lnTo>
                <a:lnTo>
                  <a:pt x="76" y="176"/>
                </a:lnTo>
                <a:lnTo>
                  <a:pt x="77" y="176"/>
                </a:lnTo>
                <a:lnTo>
                  <a:pt x="79" y="150"/>
                </a:lnTo>
                <a:lnTo>
                  <a:pt x="75" y="150"/>
                </a:lnTo>
                <a:lnTo>
                  <a:pt x="72" y="147"/>
                </a:lnTo>
                <a:lnTo>
                  <a:pt x="69" y="146"/>
                </a:lnTo>
                <a:lnTo>
                  <a:pt x="68" y="144"/>
                </a:lnTo>
                <a:lnTo>
                  <a:pt x="63" y="142"/>
                </a:lnTo>
                <a:lnTo>
                  <a:pt x="58" y="138"/>
                </a:lnTo>
                <a:lnTo>
                  <a:pt x="54" y="134"/>
                </a:lnTo>
                <a:lnTo>
                  <a:pt x="50" y="129"/>
                </a:lnTo>
                <a:lnTo>
                  <a:pt x="39" y="113"/>
                </a:lnTo>
                <a:lnTo>
                  <a:pt x="31" y="96"/>
                </a:lnTo>
                <a:lnTo>
                  <a:pt x="26" y="79"/>
                </a:lnTo>
                <a:lnTo>
                  <a:pt x="26" y="59"/>
                </a:lnTo>
                <a:lnTo>
                  <a:pt x="29" y="45"/>
                </a:lnTo>
                <a:lnTo>
                  <a:pt x="37" y="31"/>
                </a:lnTo>
                <a:lnTo>
                  <a:pt x="47" y="22"/>
                </a:lnTo>
                <a:lnTo>
                  <a:pt x="59" y="14"/>
                </a:lnTo>
                <a:lnTo>
                  <a:pt x="73" y="10"/>
                </a:lnTo>
                <a:lnTo>
                  <a:pt x="73" y="7"/>
                </a:lnTo>
                <a:lnTo>
                  <a:pt x="72" y="4"/>
                </a:lnTo>
                <a:lnTo>
                  <a:pt x="73" y="3"/>
                </a:lnTo>
                <a:lnTo>
                  <a:pt x="73" y="3"/>
                </a:lnTo>
                <a:lnTo>
                  <a:pt x="75" y="3"/>
                </a:lnTo>
                <a:lnTo>
                  <a:pt x="76" y="5"/>
                </a:lnTo>
                <a:lnTo>
                  <a:pt x="77" y="9"/>
                </a:lnTo>
                <a:lnTo>
                  <a:pt x="89" y="8"/>
                </a:lnTo>
                <a:lnTo>
                  <a:pt x="89" y="7"/>
                </a:lnTo>
                <a:lnTo>
                  <a:pt x="89" y="4"/>
                </a:lnTo>
                <a:lnTo>
                  <a:pt x="89" y="3"/>
                </a:lnTo>
                <a:lnTo>
                  <a:pt x="89" y="3"/>
                </a:lnTo>
                <a:lnTo>
                  <a:pt x="89" y="3"/>
                </a:lnTo>
                <a:lnTo>
                  <a:pt x="89" y="1"/>
                </a:lnTo>
                <a:lnTo>
                  <a:pt x="90" y="1"/>
                </a:lnTo>
                <a:lnTo>
                  <a:pt x="90" y="1"/>
                </a:lnTo>
                <a:lnTo>
                  <a:pt x="92" y="1"/>
                </a:lnTo>
                <a:lnTo>
                  <a:pt x="92" y="0"/>
                </a:lnTo>
                <a:close/>
              </a:path>
            </a:pathLst>
          </a:custGeom>
          <a:solidFill>
            <a:schemeClr val="accent1"/>
          </a:solidFill>
          <a:ln w="0">
            <a:solidFill>
              <a:schemeClr val="accent1"/>
            </a:solidFill>
            <a:prstDash val="solid"/>
            <a:round/>
          </a:ln>
        </p:spPr>
        <p:txBody>
          <a:bodyPr vert="horz" wrap="square" lIns="91440" tIns="45720" rIns="91440" bIns="45720" numCol="1" anchor="t" anchorCtr="0" compatLnSpc="1"/>
          <a:lstStyle/>
          <a:p>
            <a:endParaRPr lang="zh-CN" altLang="en-US">
              <a:cs typeface="+mn-ea"/>
              <a:sym typeface="+mn-lt"/>
            </a:endParaRPr>
          </a:p>
        </p:txBody>
      </p:sp>
      <p:sp>
        <p:nvSpPr>
          <p:cNvPr id="23" name="Freeform 123"/>
          <p:cNvSpPr>
            <a:spLocks noEditPoints="1"/>
          </p:cNvSpPr>
          <p:nvPr/>
        </p:nvSpPr>
        <p:spPr bwMode="auto">
          <a:xfrm>
            <a:off x="8813314" y="1556792"/>
            <a:ext cx="933795" cy="1936761"/>
          </a:xfrm>
          <a:custGeom>
            <a:avLst/>
            <a:gdLst>
              <a:gd name="T0" fmla="*/ 35 w 270"/>
              <a:gd name="T1" fmla="*/ 42 h 560"/>
              <a:gd name="T2" fmla="*/ 42 w 270"/>
              <a:gd name="T3" fmla="*/ 109 h 560"/>
              <a:gd name="T4" fmla="*/ 68 w 270"/>
              <a:gd name="T5" fmla="*/ 139 h 560"/>
              <a:gd name="T6" fmla="*/ 81 w 270"/>
              <a:gd name="T7" fmla="*/ 140 h 560"/>
              <a:gd name="T8" fmla="*/ 79 w 270"/>
              <a:gd name="T9" fmla="*/ 144 h 560"/>
              <a:gd name="T10" fmla="*/ 98 w 270"/>
              <a:gd name="T11" fmla="*/ 143 h 560"/>
              <a:gd name="T12" fmla="*/ 153 w 270"/>
              <a:gd name="T13" fmla="*/ 77 h 560"/>
              <a:gd name="T14" fmla="*/ 119 w 270"/>
              <a:gd name="T15" fmla="*/ 16 h 560"/>
              <a:gd name="T16" fmla="*/ 93 w 270"/>
              <a:gd name="T17" fmla="*/ 4 h 560"/>
              <a:gd name="T18" fmla="*/ 109 w 270"/>
              <a:gd name="T19" fmla="*/ 5 h 560"/>
              <a:gd name="T20" fmla="*/ 113 w 270"/>
              <a:gd name="T21" fmla="*/ 7 h 560"/>
              <a:gd name="T22" fmla="*/ 149 w 270"/>
              <a:gd name="T23" fmla="*/ 33 h 560"/>
              <a:gd name="T24" fmla="*/ 145 w 270"/>
              <a:gd name="T25" fmla="*/ 111 h 560"/>
              <a:gd name="T26" fmla="*/ 80 w 270"/>
              <a:gd name="T27" fmla="*/ 150 h 560"/>
              <a:gd name="T28" fmla="*/ 86 w 270"/>
              <a:gd name="T29" fmla="*/ 181 h 560"/>
              <a:gd name="T30" fmla="*/ 124 w 270"/>
              <a:gd name="T31" fmla="*/ 176 h 560"/>
              <a:gd name="T32" fmla="*/ 269 w 270"/>
              <a:gd name="T33" fmla="*/ 181 h 560"/>
              <a:gd name="T34" fmla="*/ 265 w 270"/>
              <a:gd name="T35" fmla="*/ 186 h 560"/>
              <a:gd name="T36" fmla="*/ 149 w 270"/>
              <a:gd name="T37" fmla="*/ 178 h 560"/>
              <a:gd name="T38" fmla="*/ 88 w 270"/>
              <a:gd name="T39" fmla="*/ 189 h 560"/>
              <a:gd name="T40" fmla="*/ 82 w 270"/>
              <a:gd name="T41" fmla="*/ 198 h 560"/>
              <a:gd name="T42" fmla="*/ 101 w 270"/>
              <a:gd name="T43" fmla="*/ 323 h 560"/>
              <a:gd name="T44" fmla="*/ 102 w 270"/>
              <a:gd name="T45" fmla="*/ 338 h 560"/>
              <a:gd name="T46" fmla="*/ 101 w 270"/>
              <a:gd name="T47" fmla="*/ 341 h 560"/>
              <a:gd name="T48" fmla="*/ 101 w 270"/>
              <a:gd name="T49" fmla="*/ 340 h 560"/>
              <a:gd name="T50" fmla="*/ 124 w 270"/>
              <a:gd name="T51" fmla="*/ 403 h 560"/>
              <a:gd name="T52" fmla="*/ 177 w 270"/>
              <a:gd name="T53" fmla="*/ 555 h 560"/>
              <a:gd name="T54" fmla="*/ 159 w 270"/>
              <a:gd name="T55" fmla="*/ 522 h 560"/>
              <a:gd name="T56" fmla="*/ 113 w 270"/>
              <a:gd name="T57" fmla="*/ 392 h 560"/>
              <a:gd name="T58" fmla="*/ 97 w 270"/>
              <a:gd name="T59" fmla="*/ 348 h 560"/>
              <a:gd name="T60" fmla="*/ 81 w 270"/>
              <a:gd name="T61" fmla="*/ 414 h 560"/>
              <a:gd name="T62" fmla="*/ 55 w 270"/>
              <a:gd name="T63" fmla="*/ 539 h 560"/>
              <a:gd name="T64" fmla="*/ 42 w 270"/>
              <a:gd name="T65" fmla="*/ 559 h 560"/>
              <a:gd name="T66" fmla="*/ 46 w 270"/>
              <a:gd name="T67" fmla="*/ 552 h 560"/>
              <a:gd name="T68" fmla="*/ 72 w 270"/>
              <a:gd name="T69" fmla="*/ 426 h 560"/>
              <a:gd name="T70" fmla="*/ 93 w 270"/>
              <a:gd name="T71" fmla="*/ 342 h 560"/>
              <a:gd name="T72" fmla="*/ 90 w 270"/>
              <a:gd name="T73" fmla="*/ 304 h 560"/>
              <a:gd name="T74" fmla="*/ 61 w 270"/>
              <a:gd name="T75" fmla="*/ 239 h 560"/>
              <a:gd name="T76" fmla="*/ 16 w 270"/>
              <a:gd name="T77" fmla="*/ 350 h 560"/>
              <a:gd name="T78" fmla="*/ 6 w 270"/>
              <a:gd name="T79" fmla="*/ 370 h 560"/>
              <a:gd name="T80" fmla="*/ 1 w 270"/>
              <a:gd name="T81" fmla="*/ 372 h 560"/>
              <a:gd name="T82" fmla="*/ 4 w 270"/>
              <a:gd name="T83" fmla="*/ 366 h 560"/>
              <a:gd name="T84" fmla="*/ 23 w 270"/>
              <a:gd name="T85" fmla="*/ 327 h 560"/>
              <a:gd name="T86" fmla="*/ 77 w 270"/>
              <a:gd name="T87" fmla="*/ 182 h 560"/>
              <a:gd name="T88" fmla="*/ 76 w 270"/>
              <a:gd name="T89" fmla="*/ 176 h 560"/>
              <a:gd name="T90" fmla="*/ 69 w 270"/>
              <a:gd name="T91" fmla="*/ 146 h 560"/>
              <a:gd name="T92" fmla="*/ 50 w 270"/>
              <a:gd name="T93" fmla="*/ 129 h 560"/>
              <a:gd name="T94" fmla="*/ 29 w 270"/>
              <a:gd name="T95" fmla="*/ 45 h 560"/>
              <a:gd name="T96" fmla="*/ 73 w 270"/>
              <a:gd name="T97" fmla="*/ 7 h 560"/>
              <a:gd name="T98" fmla="*/ 76 w 270"/>
              <a:gd name="T99" fmla="*/ 5 h 560"/>
              <a:gd name="T100" fmla="*/ 89 w 270"/>
              <a:gd name="T101" fmla="*/ 3 h 560"/>
              <a:gd name="T102" fmla="*/ 90 w 270"/>
              <a:gd name="T103" fmla="*/ 1 h 5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70" h="560">
                <a:moveTo>
                  <a:pt x="86" y="12"/>
                </a:moveTo>
                <a:lnTo>
                  <a:pt x="71" y="14"/>
                </a:lnTo>
                <a:lnTo>
                  <a:pt x="56" y="21"/>
                </a:lnTo>
                <a:lnTo>
                  <a:pt x="44" y="30"/>
                </a:lnTo>
                <a:lnTo>
                  <a:pt x="35" y="42"/>
                </a:lnTo>
                <a:lnTo>
                  <a:pt x="30" y="58"/>
                </a:lnTo>
                <a:lnTo>
                  <a:pt x="30" y="75"/>
                </a:lnTo>
                <a:lnTo>
                  <a:pt x="33" y="83"/>
                </a:lnTo>
                <a:lnTo>
                  <a:pt x="37" y="94"/>
                </a:lnTo>
                <a:lnTo>
                  <a:pt x="42" y="109"/>
                </a:lnTo>
                <a:lnTo>
                  <a:pt x="50" y="122"/>
                </a:lnTo>
                <a:lnTo>
                  <a:pt x="58" y="132"/>
                </a:lnTo>
                <a:lnTo>
                  <a:pt x="67" y="140"/>
                </a:lnTo>
                <a:lnTo>
                  <a:pt x="67" y="140"/>
                </a:lnTo>
                <a:lnTo>
                  <a:pt x="68" y="139"/>
                </a:lnTo>
                <a:lnTo>
                  <a:pt x="71" y="142"/>
                </a:lnTo>
                <a:lnTo>
                  <a:pt x="72" y="143"/>
                </a:lnTo>
                <a:lnTo>
                  <a:pt x="77" y="142"/>
                </a:lnTo>
                <a:lnTo>
                  <a:pt x="81" y="140"/>
                </a:lnTo>
                <a:lnTo>
                  <a:pt x="81" y="140"/>
                </a:lnTo>
                <a:lnTo>
                  <a:pt x="81" y="140"/>
                </a:lnTo>
                <a:lnTo>
                  <a:pt x="79" y="142"/>
                </a:lnTo>
                <a:lnTo>
                  <a:pt x="76" y="143"/>
                </a:lnTo>
                <a:lnTo>
                  <a:pt x="76" y="143"/>
                </a:lnTo>
                <a:lnTo>
                  <a:pt x="79" y="144"/>
                </a:lnTo>
                <a:lnTo>
                  <a:pt x="80" y="143"/>
                </a:lnTo>
                <a:lnTo>
                  <a:pt x="80" y="143"/>
                </a:lnTo>
                <a:lnTo>
                  <a:pt x="80" y="143"/>
                </a:lnTo>
                <a:lnTo>
                  <a:pt x="80" y="144"/>
                </a:lnTo>
                <a:lnTo>
                  <a:pt x="98" y="143"/>
                </a:lnTo>
                <a:lnTo>
                  <a:pt x="114" y="136"/>
                </a:lnTo>
                <a:lnTo>
                  <a:pt x="130" y="126"/>
                </a:lnTo>
                <a:lnTo>
                  <a:pt x="142" y="111"/>
                </a:lnTo>
                <a:lnTo>
                  <a:pt x="149" y="94"/>
                </a:lnTo>
                <a:lnTo>
                  <a:pt x="153" y="77"/>
                </a:lnTo>
                <a:lnTo>
                  <a:pt x="152" y="63"/>
                </a:lnTo>
                <a:lnTo>
                  <a:pt x="149" y="49"/>
                </a:lnTo>
                <a:lnTo>
                  <a:pt x="143" y="35"/>
                </a:lnTo>
                <a:lnTo>
                  <a:pt x="132" y="24"/>
                </a:lnTo>
                <a:lnTo>
                  <a:pt x="119" y="16"/>
                </a:lnTo>
                <a:lnTo>
                  <a:pt x="103" y="13"/>
                </a:lnTo>
                <a:lnTo>
                  <a:pt x="86" y="12"/>
                </a:lnTo>
                <a:close/>
                <a:moveTo>
                  <a:pt x="92" y="0"/>
                </a:moveTo>
                <a:lnTo>
                  <a:pt x="93" y="1"/>
                </a:lnTo>
                <a:lnTo>
                  <a:pt x="93" y="4"/>
                </a:lnTo>
                <a:lnTo>
                  <a:pt x="94" y="8"/>
                </a:lnTo>
                <a:lnTo>
                  <a:pt x="94" y="8"/>
                </a:lnTo>
                <a:lnTo>
                  <a:pt x="96" y="8"/>
                </a:lnTo>
                <a:lnTo>
                  <a:pt x="107" y="9"/>
                </a:lnTo>
                <a:lnTo>
                  <a:pt x="109" y="5"/>
                </a:lnTo>
                <a:lnTo>
                  <a:pt x="109" y="4"/>
                </a:lnTo>
                <a:lnTo>
                  <a:pt x="110" y="4"/>
                </a:lnTo>
                <a:lnTo>
                  <a:pt x="111" y="3"/>
                </a:lnTo>
                <a:lnTo>
                  <a:pt x="111" y="4"/>
                </a:lnTo>
                <a:lnTo>
                  <a:pt x="113" y="7"/>
                </a:lnTo>
                <a:lnTo>
                  <a:pt x="111" y="9"/>
                </a:lnTo>
                <a:lnTo>
                  <a:pt x="123" y="12"/>
                </a:lnTo>
                <a:lnTo>
                  <a:pt x="134" y="16"/>
                </a:lnTo>
                <a:lnTo>
                  <a:pt x="143" y="22"/>
                </a:lnTo>
                <a:lnTo>
                  <a:pt x="149" y="33"/>
                </a:lnTo>
                <a:lnTo>
                  <a:pt x="156" y="49"/>
                </a:lnTo>
                <a:lnTo>
                  <a:pt x="160" y="66"/>
                </a:lnTo>
                <a:lnTo>
                  <a:pt x="159" y="83"/>
                </a:lnTo>
                <a:lnTo>
                  <a:pt x="153" y="100"/>
                </a:lnTo>
                <a:lnTo>
                  <a:pt x="145" y="111"/>
                </a:lnTo>
                <a:lnTo>
                  <a:pt x="135" y="123"/>
                </a:lnTo>
                <a:lnTo>
                  <a:pt x="123" y="135"/>
                </a:lnTo>
                <a:lnTo>
                  <a:pt x="110" y="144"/>
                </a:lnTo>
                <a:lnTo>
                  <a:pt x="96" y="150"/>
                </a:lnTo>
                <a:lnTo>
                  <a:pt x="80" y="150"/>
                </a:lnTo>
                <a:lnTo>
                  <a:pt x="81" y="180"/>
                </a:lnTo>
                <a:lnTo>
                  <a:pt x="82" y="181"/>
                </a:lnTo>
                <a:lnTo>
                  <a:pt x="82" y="180"/>
                </a:lnTo>
                <a:lnTo>
                  <a:pt x="84" y="180"/>
                </a:lnTo>
                <a:lnTo>
                  <a:pt x="86" y="181"/>
                </a:lnTo>
                <a:lnTo>
                  <a:pt x="93" y="180"/>
                </a:lnTo>
                <a:lnTo>
                  <a:pt x="102" y="178"/>
                </a:lnTo>
                <a:lnTo>
                  <a:pt x="111" y="177"/>
                </a:lnTo>
                <a:lnTo>
                  <a:pt x="121" y="176"/>
                </a:lnTo>
                <a:lnTo>
                  <a:pt x="124" y="176"/>
                </a:lnTo>
                <a:lnTo>
                  <a:pt x="177" y="172"/>
                </a:lnTo>
                <a:lnTo>
                  <a:pt x="207" y="173"/>
                </a:lnTo>
                <a:lnTo>
                  <a:pt x="237" y="178"/>
                </a:lnTo>
                <a:lnTo>
                  <a:pt x="269" y="180"/>
                </a:lnTo>
                <a:lnTo>
                  <a:pt x="269" y="181"/>
                </a:lnTo>
                <a:lnTo>
                  <a:pt x="270" y="182"/>
                </a:lnTo>
                <a:lnTo>
                  <a:pt x="269" y="184"/>
                </a:lnTo>
                <a:lnTo>
                  <a:pt x="268" y="185"/>
                </a:lnTo>
                <a:lnTo>
                  <a:pt x="266" y="186"/>
                </a:lnTo>
                <a:lnTo>
                  <a:pt x="265" y="186"/>
                </a:lnTo>
                <a:lnTo>
                  <a:pt x="264" y="188"/>
                </a:lnTo>
                <a:lnTo>
                  <a:pt x="243" y="185"/>
                </a:lnTo>
                <a:lnTo>
                  <a:pt x="222" y="182"/>
                </a:lnTo>
                <a:lnTo>
                  <a:pt x="178" y="178"/>
                </a:lnTo>
                <a:lnTo>
                  <a:pt x="149" y="178"/>
                </a:lnTo>
                <a:lnTo>
                  <a:pt x="121" y="181"/>
                </a:lnTo>
                <a:lnTo>
                  <a:pt x="103" y="184"/>
                </a:lnTo>
                <a:lnTo>
                  <a:pt x="88" y="185"/>
                </a:lnTo>
                <a:lnTo>
                  <a:pt x="88" y="188"/>
                </a:lnTo>
                <a:lnTo>
                  <a:pt x="88" y="189"/>
                </a:lnTo>
                <a:lnTo>
                  <a:pt x="86" y="190"/>
                </a:lnTo>
                <a:lnTo>
                  <a:pt x="85" y="190"/>
                </a:lnTo>
                <a:lnTo>
                  <a:pt x="84" y="189"/>
                </a:lnTo>
                <a:lnTo>
                  <a:pt x="82" y="188"/>
                </a:lnTo>
                <a:lnTo>
                  <a:pt x="82" y="198"/>
                </a:lnTo>
                <a:lnTo>
                  <a:pt x="88" y="226"/>
                </a:lnTo>
                <a:lnTo>
                  <a:pt x="92" y="254"/>
                </a:lnTo>
                <a:lnTo>
                  <a:pt x="94" y="285"/>
                </a:lnTo>
                <a:lnTo>
                  <a:pt x="100" y="313"/>
                </a:lnTo>
                <a:lnTo>
                  <a:pt x="101" y="323"/>
                </a:lnTo>
                <a:lnTo>
                  <a:pt x="101" y="332"/>
                </a:lnTo>
                <a:lnTo>
                  <a:pt x="101" y="334"/>
                </a:lnTo>
                <a:lnTo>
                  <a:pt x="101" y="337"/>
                </a:lnTo>
                <a:lnTo>
                  <a:pt x="101" y="337"/>
                </a:lnTo>
                <a:lnTo>
                  <a:pt x="102" y="338"/>
                </a:lnTo>
                <a:lnTo>
                  <a:pt x="102" y="338"/>
                </a:lnTo>
                <a:lnTo>
                  <a:pt x="102" y="340"/>
                </a:lnTo>
                <a:lnTo>
                  <a:pt x="102" y="341"/>
                </a:lnTo>
                <a:lnTo>
                  <a:pt x="101" y="341"/>
                </a:lnTo>
                <a:lnTo>
                  <a:pt x="101" y="341"/>
                </a:lnTo>
                <a:lnTo>
                  <a:pt x="101" y="340"/>
                </a:lnTo>
                <a:lnTo>
                  <a:pt x="101" y="340"/>
                </a:lnTo>
                <a:lnTo>
                  <a:pt x="101" y="338"/>
                </a:lnTo>
                <a:lnTo>
                  <a:pt x="101" y="338"/>
                </a:lnTo>
                <a:lnTo>
                  <a:pt x="101" y="340"/>
                </a:lnTo>
                <a:lnTo>
                  <a:pt x="101" y="341"/>
                </a:lnTo>
                <a:lnTo>
                  <a:pt x="102" y="350"/>
                </a:lnTo>
                <a:lnTo>
                  <a:pt x="105" y="357"/>
                </a:lnTo>
                <a:lnTo>
                  <a:pt x="115" y="380"/>
                </a:lnTo>
                <a:lnTo>
                  <a:pt x="124" y="403"/>
                </a:lnTo>
                <a:lnTo>
                  <a:pt x="140" y="445"/>
                </a:lnTo>
                <a:lnTo>
                  <a:pt x="159" y="497"/>
                </a:lnTo>
                <a:lnTo>
                  <a:pt x="177" y="551"/>
                </a:lnTo>
                <a:lnTo>
                  <a:pt x="177" y="552"/>
                </a:lnTo>
                <a:lnTo>
                  <a:pt x="177" y="555"/>
                </a:lnTo>
                <a:lnTo>
                  <a:pt x="176" y="556"/>
                </a:lnTo>
                <a:lnTo>
                  <a:pt x="174" y="557"/>
                </a:lnTo>
                <a:lnTo>
                  <a:pt x="173" y="557"/>
                </a:lnTo>
                <a:lnTo>
                  <a:pt x="172" y="557"/>
                </a:lnTo>
                <a:lnTo>
                  <a:pt x="159" y="522"/>
                </a:lnTo>
                <a:lnTo>
                  <a:pt x="147" y="485"/>
                </a:lnTo>
                <a:lnTo>
                  <a:pt x="134" y="450"/>
                </a:lnTo>
                <a:lnTo>
                  <a:pt x="127" y="429"/>
                </a:lnTo>
                <a:lnTo>
                  <a:pt x="119" y="408"/>
                </a:lnTo>
                <a:lnTo>
                  <a:pt x="113" y="392"/>
                </a:lnTo>
                <a:lnTo>
                  <a:pt x="106" y="376"/>
                </a:lnTo>
                <a:lnTo>
                  <a:pt x="100" y="359"/>
                </a:lnTo>
                <a:lnTo>
                  <a:pt x="98" y="344"/>
                </a:lnTo>
                <a:lnTo>
                  <a:pt x="98" y="346"/>
                </a:lnTo>
                <a:lnTo>
                  <a:pt x="97" y="348"/>
                </a:lnTo>
                <a:lnTo>
                  <a:pt x="97" y="349"/>
                </a:lnTo>
                <a:lnTo>
                  <a:pt x="94" y="350"/>
                </a:lnTo>
                <a:lnTo>
                  <a:pt x="93" y="361"/>
                </a:lnTo>
                <a:lnTo>
                  <a:pt x="92" y="371"/>
                </a:lnTo>
                <a:lnTo>
                  <a:pt x="81" y="414"/>
                </a:lnTo>
                <a:lnTo>
                  <a:pt x="73" y="443"/>
                </a:lnTo>
                <a:lnTo>
                  <a:pt x="67" y="473"/>
                </a:lnTo>
                <a:lnTo>
                  <a:pt x="63" y="500"/>
                </a:lnTo>
                <a:lnTo>
                  <a:pt x="58" y="527"/>
                </a:lnTo>
                <a:lnTo>
                  <a:pt x="55" y="539"/>
                </a:lnTo>
                <a:lnTo>
                  <a:pt x="52" y="550"/>
                </a:lnTo>
                <a:lnTo>
                  <a:pt x="44" y="559"/>
                </a:lnTo>
                <a:lnTo>
                  <a:pt x="43" y="560"/>
                </a:lnTo>
                <a:lnTo>
                  <a:pt x="43" y="560"/>
                </a:lnTo>
                <a:lnTo>
                  <a:pt x="42" y="559"/>
                </a:lnTo>
                <a:lnTo>
                  <a:pt x="42" y="557"/>
                </a:lnTo>
                <a:lnTo>
                  <a:pt x="42" y="556"/>
                </a:lnTo>
                <a:lnTo>
                  <a:pt x="43" y="555"/>
                </a:lnTo>
                <a:lnTo>
                  <a:pt x="44" y="553"/>
                </a:lnTo>
                <a:lnTo>
                  <a:pt x="46" y="552"/>
                </a:lnTo>
                <a:lnTo>
                  <a:pt x="51" y="536"/>
                </a:lnTo>
                <a:lnTo>
                  <a:pt x="54" y="521"/>
                </a:lnTo>
                <a:lnTo>
                  <a:pt x="55" y="505"/>
                </a:lnTo>
                <a:lnTo>
                  <a:pt x="64" y="456"/>
                </a:lnTo>
                <a:lnTo>
                  <a:pt x="72" y="426"/>
                </a:lnTo>
                <a:lnTo>
                  <a:pt x="80" y="395"/>
                </a:lnTo>
                <a:lnTo>
                  <a:pt x="84" y="379"/>
                </a:lnTo>
                <a:lnTo>
                  <a:pt x="86" y="362"/>
                </a:lnTo>
                <a:lnTo>
                  <a:pt x="93" y="346"/>
                </a:lnTo>
                <a:lnTo>
                  <a:pt x="93" y="342"/>
                </a:lnTo>
                <a:lnTo>
                  <a:pt x="94" y="340"/>
                </a:lnTo>
                <a:lnTo>
                  <a:pt x="94" y="337"/>
                </a:lnTo>
                <a:lnTo>
                  <a:pt x="94" y="336"/>
                </a:lnTo>
                <a:lnTo>
                  <a:pt x="93" y="320"/>
                </a:lnTo>
                <a:lnTo>
                  <a:pt x="90" y="304"/>
                </a:lnTo>
                <a:lnTo>
                  <a:pt x="86" y="274"/>
                </a:lnTo>
                <a:lnTo>
                  <a:pt x="84" y="244"/>
                </a:lnTo>
                <a:lnTo>
                  <a:pt x="80" y="218"/>
                </a:lnTo>
                <a:lnTo>
                  <a:pt x="77" y="193"/>
                </a:lnTo>
                <a:lnTo>
                  <a:pt x="61" y="239"/>
                </a:lnTo>
                <a:lnTo>
                  <a:pt x="44" y="286"/>
                </a:lnTo>
                <a:lnTo>
                  <a:pt x="34" y="312"/>
                </a:lnTo>
                <a:lnTo>
                  <a:pt x="22" y="338"/>
                </a:lnTo>
                <a:lnTo>
                  <a:pt x="19" y="342"/>
                </a:lnTo>
                <a:lnTo>
                  <a:pt x="16" y="350"/>
                </a:lnTo>
                <a:lnTo>
                  <a:pt x="12" y="359"/>
                </a:lnTo>
                <a:lnTo>
                  <a:pt x="9" y="366"/>
                </a:lnTo>
                <a:lnTo>
                  <a:pt x="6" y="369"/>
                </a:lnTo>
                <a:lnTo>
                  <a:pt x="6" y="369"/>
                </a:lnTo>
                <a:lnTo>
                  <a:pt x="6" y="370"/>
                </a:lnTo>
                <a:lnTo>
                  <a:pt x="6" y="370"/>
                </a:lnTo>
                <a:lnTo>
                  <a:pt x="5" y="371"/>
                </a:lnTo>
                <a:lnTo>
                  <a:pt x="4" y="371"/>
                </a:lnTo>
                <a:lnTo>
                  <a:pt x="4" y="372"/>
                </a:lnTo>
                <a:lnTo>
                  <a:pt x="1" y="372"/>
                </a:lnTo>
                <a:lnTo>
                  <a:pt x="1" y="372"/>
                </a:lnTo>
                <a:lnTo>
                  <a:pt x="0" y="371"/>
                </a:lnTo>
                <a:lnTo>
                  <a:pt x="0" y="370"/>
                </a:lnTo>
                <a:lnTo>
                  <a:pt x="1" y="369"/>
                </a:lnTo>
                <a:lnTo>
                  <a:pt x="4" y="366"/>
                </a:lnTo>
                <a:lnTo>
                  <a:pt x="5" y="362"/>
                </a:lnTo>
                <a:lnTo>
                  <a:pt x="8" y="358"/>
                </a:lnTo>
                <a:lnTo>
                  <a:pt x="9" y="354"/>
                </a:lnTo>
                <a:lnTo>
                  <a:pt x="10" y="351"/>
                </a:lnTo>
                <a:lnTo>
                  <a:pt x="23" y="327"/>
                </a:lnTo>
                <a:lnTo>
                  <a:pt x="35" y="298"/>
                </a:lnTo>
                <a:lnTo>
                  <a:pt x="46" y="268"/>
                </a:lnTo>
                <a:lnTo>
                  <a:pt x="60" y="227"/>
                </a:lnTo>
                <a:lnTo>
                  <a:pt x="77" y="186"/>
                </a:lnTo>
                <a:lnTo>
                  <a:pt x="77" y="182"/>
                </a:lnTo>
                <a:lnTo>
                  <a:pt x="76" y="181"/>
                </a:lnTo>
                <a:lnTo>
                  <a:pt x="75" y="178"/>
                </a:lnTo>
                <a:lnTo>
                  <a:pt x="75" y="178"/>
                </a:lnTo>
                <a:lnTo>
                  <a:pt x="75" y="177"/>
                </a:lnTo>
                <a:lnTo>
                  <a:pt x="76" y="176"/>
                </a:lnTo>
                <a:lnTo>
                  <a:pt x="77" y="176"/>
                </a:lnTo>
                <a:lnTo>
                  <a:pt x="79" y="150"/>
                </a:lnTo>
                <a:lnTo>
                  <a:pt x="75" y="150"/>
                </a:lnTo>
                <a:lnTo>
                  <a:pt x="72" y="147"/>
                </a:lnTo>
                <a:lnTo>
                  <a:pt x="69" y="146"/>
                </a:lnTo>
                <a:lnTo>
                  <a:pt x="68" y="144"/>
                </a:lnTo>
                <a:lnTo>
                  <a:pt x="63" y="142"/>
                </a:lnTo>
                <a:lnTo>
                  <a:pt x="58" y="138"/>
                </a:lnTo>
                <a:lnTo>
                  <a:pt x="54" y="134"/>
                </a:lnTo>
                <a:lnTo>
                  <a:pt x="50" y="129"/>
                </a:lnTo>
                <a:lnTo>
                  <a:pt x="39" y="113"/>
                </a:lnTo>
                <a:lnTo>
                  <a:pt x="31" y="96"/>
                </a:lnTo>
                <a:lnTo>
                  <a:pt x="26" y="79"/>
                </a:lnTo>
                <a:lnTo>
                  <a:pt x="26" y="59"/>
                </a:lnTo>
                <a:lnTo>
                  <a:pt x="29" y="45"/>
                </a:lnTo>
                <a:lnTo>
                  <a:pt x="37" y="31"/>
                </a:lnTo>
                <a:lnTo>
                  <a:pt x="47" y="22"/>
                </a:lnTo>
                <a:lnTo>
                  <a:pt x="59" y="14"/>
                </a:lnTo>
                <a:lnTo>
                  <a:pt x="73" y="10"/>
                </a:lnTo>
                <a:lnTo>
                  <a:pt x="73" y="7"/>
                </a:lnTo>
                <a:lnTo>
                  <a:pt x="72" y="4"/>
                </a:lnTo>
                <a:lnTo>
                  <a:pt x="73" y="3"/>
                </a:lnTo>
                <a:lnTo>
                  <a:pt x="73" y="3"/>
                </a:lnTo>
                <a:lnTo>
                  <a:pt x="75" y="3"/>
                </a:lnTo>
                <a:lnTo>
                  <a:pt x="76" y="5"/>
                </a:lnTo>
                <a:lnTo>
                  <a:pt x="77" y="9"/>
                </a:lnTo>
                <a:lnTo>
                  <a:pt x="89" y="8"/>
                </a:lnTo>
                <a:lnTo>
                  <a:pt x="89" y="7"/>
                </a:lnTo>
                <a:lnTo>
                  <a:pt x="89" y="4"/>
                </a:lnTo>
                <a:lnTo>
                  <a:pt x="89" y="3"/>
                </a:lnTo>
                <a:lnTo>
                  <a:pt x="89" y="3"/>
                </a:lnTo>
                <a:lnTo>
                  <a:pt x="89" y="3"/>
                </a:lnTo>
                <a:lnTo>
                  <a:pt x="89" y="1"/>
                </a:lnTo>
                <a:lnTo>
                  <a:pt x="90" y="1"/>
                </a:lnTo>
                <a:lnTo>
                  <a:pt x="90" y="1"/>
                </a:lnTo>
                <a:lnTo>
                  <a:pt x="92" y="1"/>
                </a:lnTo>
                <a:lnTo>
                  <a:pt x="92" y="0"/>
                </a:lnTo>
                <a:close/>
              </a:path>
            </a:pathLst>
          </a:custGeom>
          <a:solidFill>
            <a:schemeClr val="accent1"/>
          </a:solidFill>
          <a:ln w="0">
            <a:solidFill>
              <a:schemeClr val="accent1"/>
            </a:solidFill>
            <a:prstDash val="solid"/>
            <a:round/>
          </a:ln>
        </p:spPr>
        <p:txBody>
          <a:bodyPr vert="horz" wrap="square" lIns="91440" tIns="45720" rIns="91440" bIns="45720" numCol="1" anchor="t" anchorCtr="0" compatLnSpc="1"/>
          <a:lstStyle/>
          <a:p>
            <a:endParaRPr lang="zh-CN" altLang="en-US">
              <a:cs typeface="+mn-ea"/>
              <a:sym typeface="+mn-lt"/>
            </a:endParaRPr>
          </a:p>
        </p:txBody>
      </p:sp>
      <p:sp>
        <p:nvSpPr>
          <p:cNvPr id="24" name="矩形 23"/>
          <p:cNvSpPr/>
          <p:nvPr/>
        </p:nvSpPr>
        <p:spPr>
          <a:xfrm>
            <a:off x="1838211" y="3717032"/>
            <a:ext cx="2326064" cy="257549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lang="zh-CN" altLang="en-US" b="1" dirty="0">
                <a:solidFill>
                  <a:schemeClr val="accent1"/>
                </a:solidFill>
                <a:cs typeface="+mn-ea"/>
                <a:sym typeface="+mn-lt"/>
              </a:rPr>
              <a:t>单击此处修改您的内容单击此处修改您的内容单击此处修改您的内容单击此处修改您的内容单击此处修改您的内容</a:t>
            </a:r>
          </a:p>
        </p:txBody>
      </p:sp>
      <p:sp>
        <p:nvSpPr>
          <p:cNvPr id="25" name="矩形 24"/>
          <p:cNvSpPr/>
          <p:nvPr/>
        </p:nvSpPr>
        <p:spPr>
          <a:xfrm>
            <a:off x="4945459" y="3717032"/>
            <a:ext cx="2326064" cy="257549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lang="zh-CN" altLang="en-US" b="1" dirty="0">
                <a:solidFill>
                  <a:schemeClr val="accent1"/>
                </a:solidFill>
                <a:cs typeface="+mn-ea"/>
                <a:sym typeface="+mn-lt"/>
              </a:rPr>
              <a:t>单击此处修改您的内容单击此处修改您的内容单击此处修改您的内容单击此处修改您的内容单击此处修改您的内容</a:t>
            </a:r>
          </a:p>
        </p:txBody>
      </p:sp>
      <p:sp>
        <p:nvSpPr>
          <p:cNvPr id="26" name="矩形 25"/>
          <p:cNvSpPr/>
          <p:nvPr/>
        </p:nvSpPr>
        <p:spPr>
          <a:xfrm>
            <a:off x="8453274" y="3717032"/>
            <a:ext cx="2326064" cy="257549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lang="zh-CN" altLang="en-US" b="1" dirty="0">
                <a:solidFill>
                  <a:schemeClr val="accent1"/>
                </a:solidFill>
                <a:cs typeface="+mn-ea"/>
                <a:sym typeface="+mn-lt"/>
              </a:rPr>
              <a:t>单击此处修改您的内容单击此处修改您的内容单击此处修改您的内容单击此处修改您的内容单击此处修改您的内容</a:t>
            </a:r>
          </a:p>
        </p:txBody>
      </p:sp>
      <p:pic>
        <p:nvPicPr>
          <p:cNvPr id="11" name="Picture 3" descr="C:\Users\ABC\Desktop\GR-010 (2).png"/>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8340412" y="763645"/>
            <a:ext cx="939800" cy="508000"/>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4" descr="C:\Users\ABC\Desktop\GR-010 (2).png"/>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3721323" y="911338"/>
            <a:ext cx="5088989" cy="314354"/>
          </a:xfrm>
          <a:prstGeom prst="rect">
            <a:avLst/>
          </a:prstGeom>
          <a:noFill/>
          <a:extLst>
            <a:ext uri="{909E8E84-426E-40DD-AFC4-6F175D3DCCD1}">
              <a14:hiddenFill xmlns:a14="http://schemas.microsoft.com/office/drawing/2010/main">
                <a:solidFill>
                  <a:srgbClr val="FFFFFF"/>
                </a:solidFill>
              </a14:hiddenFill>
            </a:ext>
          </a:extLst>
        </p:spPr>
      </p:pic>
      <p:sp>
        <p:nvSpPr>
          <p:cNvPr id="13" name="文本框 12"/>
          <p:cNvSpPr txBox="1"/>
          <p:nvPr/>
        </p:nvSpPr>
        <p:spPr>
          <a:xfrm>
            <a:off x="4513036" y="400459"/>
            <a:ext cx="4937151" cy="584775"/>
          </a:xfrm>
          <a:prstGeom prst="rect">
            <a:avLst/>
          </a:prstGeom>
          <a:noFill/>
          <a:effectLst/>
        </p:spPr>
        <p:txBody>
          <a:bodyPr wrap="square" rtlCol="0">
            <a:spAutoFit/>
          </a:bodyPr>
          <a:lstStyle/>
          <a:p>
            <a:r>
              <a:rPr lang="zh-CN" altLang="en-US" sz="3200" b="1" dirty="0">
                <a:solidFill>
                  <a:schemeClr val="accent1"/>
                </a:solidFill>
                <a:cs typeface="+mn-ea"/>
                <a:sym typeface="+mn-lt"/>
              </a:rPr>
              <a:t>您的大标题内容</a:t>
            </a:r>
          </a:p>
        </p:txBody>
      </p:sp>
    </p:spTree>
    <p:extLst>
      <p:ext uri="{BB962C8B-B14F-4D97-AF65-F5344CB8AC3E}">
        <p14:creationId xmlns:p14="http://schemas.microsoft.com/office/powerpoint/2010/main" val="1699164558"/>
      </p:ext>
    </p:extLst>
  </p:cSld>
  <p:clrMapOvr>
    <a:masterClrMapping/>
  </p:clrMapOvr>
  <mc:AlternateContent xmlns:mc="http://schemas.openxmlformats.org/markup-compatibility/2006" xmlns:p14="http://schemas.microsoft.com/office/powerpoint/2010/main">
    <mc:Choice Requires="p14">
      <p:transition spd="slow" p14:dur="2000" advClick="0" advTm="3000">
        <p:randomBar dir="vert"/>
      </p:transition>
    </mc:Choice>
    <mc:Fallback xmlns="">
      <p:transition spd="slow" advClick="0" advTm="3000">
        <p:randomBar dir="vert"/>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 name="TextBox 76"/>
          <p:cNvSpPr txBox="1"/>
          <p:nvPr/>
        </p:nvSpPr>
        <p:spPr>
          <a:xfrm>
            <a:off x="4231147" y="673358"/>
            <a:ext cx="3276363" cy="1446550"/>
          </a:xfrm>
          <a:prstGeom prst="rect">
            <a:avLst/>
          </a:prstGeom>
          <a:noFill/>
          <a:effectLst/>
        </p:spPr>
        <p:txBody>
          <a:bodyPr wrap="square" rtlCol="0">
            <a:spAutoFit/>
          </a:bodyPr>
          <a:lstStyle/>
          <a:p>
            <a:pPr algn="ctr"/>
            <a:r>
              <a:rPr lang="zh-CN" altLang="en-US" sz="4400" dirty="0">
                <a:solidFill>
                  <a:schemeClr val="accent1"/>
                </a:solidFill>
                <a:latin typeface="江西拙楷" panose="02010600040101010101" pitchFamily="2" charset="-122"/>
                <a:ea typeface="江西拙楷" panose="02010600040101010101" pitchFamily="2" charset="-122"/>
                <a:cs typeface="+mn-ea"/>
                <a:sym typeface="+mn-lt"/>
              </a:rPr>
              <a:t>目录</a:t>
            </a:r>
            <a:endParaRPr lang="en-US" altLang="zh-CN" sz="4400" dirty="0">
              <a:solidFill>
                <a:schemeClr val="accent1"/>
              </a:solidFill>
              <a:latin typeface="江西拙楷" panose="02010600040101010101" pitchFamily="2" charset="-122"/>
              <a:ea typeface="江西拙楷" panose="02010600040101010101" pitchFamily="2" charset="-122"/>
              <a:cs typeface="+mn-ea"/>
              <a:sym typeface="+mn-lt"/>
            </a:endParaRPr>
          </a:p>
          <a:p>
            <a:pPr algn="ctr"/>
            <a:r>
              <a:rPr lang="en-US" altLang="zh-CN" sz="4400" dirty="0">
                <a:solidFill>
                  <a:schemeClr val="accent1"/>
                </a:solidFill>
                <a:cs typeface="+mn-ea"/>
                <a:sym typeface="+mn-lt"/>
              </a:rPr>
              <a:t>contents</a:t>
            </a:r>
            <a:endParaRPr lang="zh-CN" altLang="en-US" sz="4400" dirty="0">
              <a:solidFill>
                <a:schemeClr val="accent1"/>
              </a:solidFill>
              <a:cs typeface="+mn-ea"/>
              <a:sym typeface="+mn-lt"/>
            </a:endParaRPr>
          </a:p>
        </p:txBody>
      </p:sp>
      <p:sp>
        <p:nvSpPr>
          <p:cNvPr id="53" name="TextBox 76"/>
          <p:cNvSpPr txBox="1"/>
          <p:nvPr/>
        </p:nvSpPr>
        <p:spPr>
          <a:xfrm>
            <a:off x="1417067" y="2924944"/>
            <a:ext cx="4140461" cy="707886"/>
          </a:xfrm>
          <a:prstGeom prst="rect">
            <a:avLst/>
          </a:prstGeom>
          <a:noFill/>
          <a:effectLst/>
        </p:spPr>
        <p:txBody>
          <a:bodyPr wrap="square" rtlCol="0">
            <a:spAutoFit/>
          </a:bodyPr>
          <a:lstStyle/>
          <a:p>
            <a:r>
              <a:rPr lang="en-US" altLang="zh-CN" sz="4000" dirty="0">
                <a:solidFill>
                  <a:schemeClr val="accent1"/>
                </a:solidFill>
                <a:cs typeface="+mn-ea"/>
                <a:sym typeface="+mn-lt"/>
              </a:rPr>
              <a:t>1</a:t>
            </a:r>
            <a:r>
              <a:rPr lang="zh-CN" altLang="en-US" sz="4000" dirty="0">
                <a:solidFill>
                  <a:schemeClr val="accent1"/>
                </a:solidFill>
                <a:cs typeface="+mn-ea"/>
                <a:sym typeface="+mn-lt"/>
              </a:rPr>
              <a:t>、   添加目录</a:t>
            </a:r>
          </a:p>
        </p:txBody>
      </p:sp>
      <p:grpSp>
        <p:nvGrpSpPr>
          <p:cNvPr id="5" name="组合 4"/>
          <p:cNvGrpSpPr/>
          <p:nvPr/>
        </p:nvGrpSpPr>
        <p:grpSpPr>
          <a:xfrm>
            <a:off x="2041034" y="2812944"/>
            <a:ext cx="3516494" cy="819886"/>
            <a:chOff x="2098928" y="897918"/>
            <a:chExt cx="8017194" cy="3721208"/>
          </a:xfrm>
        </p:grpSpPr>
        <p:sp>
          <p:nvSpPr>
            <p:cNvPr id="11" name="任意多边形 10"/>
            <p:cNvSpPr/>
            <p:nvPr/>
          </p:nvSpPr>
          <p:spPr>
            <a:xfrm>
              <a:off x="2282637" y="4312869"/>
              <a:ext cx="674565" cy="146175"/>
            </a:xfrm>
            <a:custGeom>
              <a:avLst/>
              <a:gdLst>
                <a:gd name="connsiteX0" fmla="*/ 452129 w 674565"/>
                <a:gd name="connsiteY0" fmla="*/ 708 h 146175"/>
                <a:gd name="connsiteX1" fmla="*/ 585031 w 674565"/>
                <a:gd name="connsiteY1" fmla="*/ 5302 h 146175"/>
                <a:gd name="connsiteX2" fmla="*/ 615749 w 674565"/>
                <a:gd name="connsiteY2" fmla="*/ 10439 h 146175"/>
                <a:gd name="connsiteX3" fmla="*/ 674565 w 674565"/>
                <a:gd name="connsiteY3" fmla="*/ 92516 h 146175"/>
                <a:gd name="connsiteX4" fmla="*/ 0 w 674565"/>
                <a:gd name="connsiteY4" fmla="*/ 146175 h 146175"/>
                <a:gd name="connsiteX5" fmla="*/ 50702 w 674565"/>
                <a:gd name="connsiteY5" fmla="*/ 108811 h 146175"/>
                <a:gd name="connsiteX6" fmla="*/ 452129 w 674565"/>
                <a:gd name="connsiteY6" fmla="*/ 708 h 146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74565" h="146175">
                  <a:moveTo>
                    <a:pt x="452129" y="708"/>
                  </a:moveTo>
                  <a:cubicBezTo>
                    <a:pt x="498492" y="-1128"/>
                    <a:pt x="542129" y="680"/>
                    <a:pt x="585031" y="5302"/>
                  </a:cubicBezTo>
                  <a:lnTo>
                    <a:pt x="615749" y="10439"/>
                  </a:lnTo>
                  <a:lnTo>
                    <a:pt x="674565" y="92516"/>
                  </a:lnTo>
                  <a:lnTo>
                    <a:pt x="0" y="146175"/>
                  </a:lnTo>
                  <a:lnTo>
                    <a:pt x="50702" y="108811"/>
                  </a:lnTo>
                  <a:cubicBezTo>
                    <a:pt x="143198" y="49825"/>
                    <a:pt x="266679" y="8053"/>
                    <a:pt x="452129" y="708"/>
                  </a:cubicBezTo>
                  <a:close/>
                </a:path>
              </a:pathLst>
            </a:custGeom>
            <a:noFill/>
            <a:ln cmpd="thickThi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2" name="任意多边形 11"/>
            <p:cNvSpPr/>
            <p:nvPr/>
          </p:nvSpPr>
          <p:spPr>
            <a:xfrm>
              <a:off x="2098928" y="897918"/>
              <a:ext cx="7596568" cy="3283864"/>
            </a:xfrm>
            <a:custGeom>
              <a:avLst/>
              <a:gdLst>
                <a:gd name="connsiteX0" fmla="*/ 2886795 w 7596568"/>
                <a:gd name="connsiteY0" fmla="*/ 221 h 3283864"/>
                <a:gd name="connsiteX1" fmla="*/ 6730265 w 7596568"/>
                <a:gd name="connsiteY1" fmla="*/ 345626 h 3283864"/>
                <a:gd name="connsiteX2" fmla="*/ 7572991 w 7596568"/>
                <a:gd name="connsiteY2" fmla="*/ 867432 h 3283864"/>
                <a:gd name="connsiteX3" fmla="*/ 7596568 w 7596568"/>
                <a:gd name="connsiteY3" fmla="*/ 900738 h 3283864"/>
                <a:gd name="connsiteX4" fmla="*/ 7499174 w 7596568"/>
                <a:gd name="connsiteY4" fmla="*/ 812838 h 3283864"/>
                <a:gd name="connsiteX5" fmla="*/ 6860368 w 7596568"/>
                <a:gd name="connsiteY5" fmla="*/ 496189 h 3283864"/>
                <a:gd name="connsiteX6" fmla="*/ 1495153 w 7596568"/>
                <a:gd name="connsiteY6" fmla="*/ 253818 h 3283864"/>
                <a:gd name="connsiteX7" fmla="*/ 140079 w 7596568"/>
                <a:gd name="connsiteY7" fmla="*/ 1796180 h 3283864"/>
                <a:gd name="connsiteX8" fmla="*/ 647198 w 7596568"/>
                <a:gd name="connsiteY8" fmla="*/ 3173847 h 3283864"/>
                <a:gd name="connsiteX9" fmla="*/ 723402 w 7596568"/>
                <a:gd name="connsiteY9" fmla="*/ 3283864 h 3283864"/>
                <a:gd name="connsiteX10" fmla="*/ 694588 w 7596568"/>
                <a:gd name="connsiteY10" fmla="*/ 3279046 h 3283864"/>
                <a:gd name="connsiteX11" fmla="*/ 684457 w 7596568"/>
                <a:gd name="connsiteY11" fmla="*/ 3264908 h 3283864"/>
                <a:gd name="connsiteX12" fmla="*/ 9976 w 7596568"/>
                <a:gd name="connsiteY12" fmla="*/ 1645617 h 3283864"/>
                <a:gd name="connsiteX13" fmla="*/ 1365050 w 7596568"/>
                <a:gd name="connsiteY13" fmla="*/ 103255 h 3283864"/>
                <a:gd name="connsiteX14" fmla="*/ 2886795 w 7596568"/>
                <a:gd name="connsiteY14" fmla="*/ 221 h 32838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7596568" h="3283864">
                  <a:moveTo>
                    <a:pt x="2886795" y="221"/>
                  </a:moveTo>
                  <a:cubicBezTo>
                    <a:pt x="4256691" y="-6254"/>
                    <a:pt x="5982954" y="129764"/>
                    <a:pt x="6730265" y="345626"/>
                  </a:cubicBezTo>
                  <a:cubicBezTo>
                    <a:pt x="7137889" y="463369"/>
                    <a:pt x="7401950" y="651344"/>
                    <a:pt x="7572991" y="867432"/>
                  </a:cubicBezTo>
                  <a:lnTo>
                    <a:pt x="7596568" y="900738"/>
                  </a:lnTo>
                  <a:lnTo>
                    <a:pt x="7499174" y="812838"/>
                  </a:lnTo>
                  <a:cubicBezTo>
                    <a:pt x="7340061" y="684394"/>
                    <a:pt x="7132118" y="574684"/>
                    <a:pt x="6860368" y="496189"/>
                  </a:cubicBezTo>
                  <a:cubicBezTo>
                    <a:pt x="5773370" y="182208"/>
                    <a:pt x="2615201" y="37153"/>
                    <a:pt x="1495153" y="253818"/>
                  </a:cubicBezTo>
                  <a:cubicBezTo>
                    <a:pt x="375105" y="470483"/>
                    <a:pt x="224542" y="1228811"/>
                    <a:pt x="140079" y="1796180"/>
                  </a:cubicBezTo>
                  <a:cubicBezTo>
                    <a:pt x="76732" y="2221707"/>
                    <a:pt x="323234" y="2692161"/>
                    <a:pt x="647198" y="3173847"/>
                  </a:cubicBezTo>
                  <a:lnTo>
                    <a:pt x="723402" y="3283864"/>
                  </a:lnTo>
                  <a:lnTo>
                    <a:pt x="694588" y="3279046"/>
                  </a:lnTo>
                  <a:lnTo>
                    <a:pt x="684457" y="3264908"/>
                  </a:lnTo>
                  <a:cubicBezTo>
                    <a:pt x="283905" y="2699664"/>
                    <a:pt x="-63929" y="2142065"/>
                    <a:pt x="9976" y="1645617"/>
                  </a:cubicBezTo>
                  <a:cubicBezTo>
                    <a:pt x="94439" y="1078248"/>
                    <a:pt x="245002" y="319920"/>
                    <a:pt x="1365050" y="103255"/>
                  </a:cubicBezTo>
                  <a:cubicBezTo>
                    <a:pt x="1715065" y="35547"/>
                    <a:pt x="2264116" y="3164"/>
                    <a:pt x="2886795" y="221"/>
                  </a:cubicBezTo>
                  <a:close/>
                </a:path>
              </a:pathLst>
            </a:custGeom>
            <a:blipFill>
              <a:blip r:embed="rId3"/>
              <a:stretch>
                <a:fillRect/>
              </a:stretch>
            </a:blipFill>
            <a:ln cmpd="thickThi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3" name="任意多边形 12"/>
            <p:cNvSpPr/>
            <p:nvPr/>
          </p:nvSpPr>
          <p:spPr>
            <a:xfrm>
              <a:off x="2822330" y="1798656"/>
              <a:ext cx="7293792" cy="2820470"/>
            </a:xfrm>
            <a:custGeom>
              <a:avLst/>
              <a:gdLst>
                <a:gd name="connsiteX0" fmla="*/ 6873166 w 7293792"/>
                <a:gd name="connsiteY0" fmla="*/ 0 h 2820470"/>
                <a:gd name="connsiteX1" fmla="*/ 6886186 w 7293792"/>
                <a:gd name="connsiteY1" fmla="*/ 11751 h 2820470"/>
                <a:gd name="connsiteX2" fmla="*/ 7293737 w 7293792"/>
                <a:gd name="connsiteY2" fmla="*/ 1236965 h 2820470"/>
                <a:gd name="connsiteX3" fmla="*/ 6158999 w 7293792"/>
                <a:gd name="connsiteY3" fmla="*/ 2680174 h 2820470"/>
                <a:gd name="connsiteX4" fmla="*/ 1520898 w 7293792"/>
                <a:gd name="connsiteY4" fmla="*/ 2746275 h 2820470"/>
                <a:gd name="connsiteX5" fmla="*/ 173828 w 7293792"/>
                <a:gd name="connsiteY5" fmla="*/ 2541000 h 2820470"/>
                <a:gd name="connsiteX6" fmla="*/ 101289 w 7293792"/>
                <a:gd name="connsiteY6" fmla="*/ 2528871 h 2820470"/>
                <a:gd name="connsiteX7" fmla="*/ 91158 w 7293792"/>
                <a:gd name="connsiteY7" fmla="*/ 2514733 h 2820470"/>
                <a:gd name="connsiteX8" fmla="*/ 0 w 7293792"/>
                <a:gd name="connsiteY8" fmla="*/ 2383126 h 2820470"/>
                <a:gd name="connsiteX9" fmla="*/ 43725 w 7293792"/>
                <a:gd name="connsiteY9" fmla="*/ 2390437 h 2820470"/>
                <a:gd name="connsiteX10" fmla="*/ 1390795 w 7293792"/>
                <a:gd name="connsiteY10" fmla="*/ 2595712 h 2820470"/>
                <a:gd name="connsiteX11" fmla="*/ 6028896 w 7293792"/>
                <a:gd name="connsiteY11" fmla="*/ 2529611 h 2820470"/>
                <a:gd name="connsiteX12" fmla="*/ 7163634 w 7293792"/>
                <a:gd name="connsiteY12" fmla="*/ 1086402 h 2820470"/>
                <a:gd name="connsiteX13" fmla="*/ 6927592 w 7293792"/>
                <a:gd name="connsiteY13" fmla="*/ 76886 h 2820470"/>
                <a:gd name="connsiteX14" fmla="*/ 6873166 w 7293792"/>
                <a:gd name="connsiteY14" fmla="*/ 0 h 28204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7293792" h="2820470">
                  <a:moveTo>
                    <a:pt x="6873166" y="0"/>
                  </a:moveTo>
                  <a:lnTo>
                    <a:pt x="6886186" y="11751"/>
                  </a:lnTo>
                  <a:cubicBezTo>
                    <a:pt x="7259181" y="388587"/>
                    <a:pt x="7291212" y="883508"/>
                    <a:pt x="7293737" y="1236965"/>
                  </a:cubicBezTo>
                  <a:cubicBezTo>
                    <a:pt x="7297409" y="1751085"/>
                    <a:pt x="7121139" y="2428622"/>
                    <a:pt x="6158999" y="2680174"/>
                  </a:cubicBezTo>
                  <a:cubicBezTo>
                    <a:pt x="5196859" y="2931726"/>
                    <a:pt x="2561992" y="2773817"/>
                    <a:pt x="1520898" y="2746275"/>
                  </a:cubicBezTo>
                  <a:cubicBezTo>
                    <a:pt x="740078" y="2725619"/>
                    <a:pt x="434360" y="2597548"/>
                    <a:pt x="173828" y="2541000"/>
                  </a:cubicBezTo>
                  <a:lnTo>
                    <a:pt x="101289" y="2528871"/>
                  </a:lnTo>
                  <a:lnTo>
                    <a:pt x="91158" y="2514733"/>
                  </a:lnTo>
                  <a:lnTo>
                    <a:pt x="0" y="2383126"/>
                  </a:lnTo>
                  <a:lnTo>
                    <a:pt x="43725" y="2390437"/>
                  </a:lnTo>
                  <a:cubicBezTo>
                    <a:pt x="304257" y="2446985"/>
                    <a:pt x="609975" y="2575056"/>
                    <a:pt x="1390795" y="2595712"/>
                  </a:cubicBezTo>
                  <a:cubicBezTo>
                    <a:pt x="2431889" y="2623254"/>
                    <a:pt x="5066756" y="2781163"/>
                    <a:pt x="6028896" y="2529611"/>
                  </a:cubicBezTo>
                  <a:cubicBezTo>
                    <a:pt x="6991036" y="2278059"/>
                    <a:pt x="7167306" y="1600522"/>
                    <a:pt x="7163634" y="1086402"/>
                  </a:cubicBezTo>
                  <a:cubicBezTo>
                    <a:pt x="7161568" y="797210"/>
                    <a:pt x="7139750" y="413319"/>
                    <a:pt x="6927592" y="76886"/>
                  </a:cubicBezTo>
                  <a:lnTo>
                    <a:pt x="6873166" y="0"/>
                  </a:lnTo>
                  <a:close/>
                </a:path>
              </a:pathLst>
            </a:custGeom>
            <a:blipFill>
              <a:blip r:embed="rId3"/>
              <a:stretch>
                <a:fillRect/>
              </a:stretch>
            </a:blipFill>
            <a:ln cmpd="thickThi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15" name="TextBox 76"/>
          <p:cNvSpPr txBox="1"/>
          <p:nvPr/>
        </p:nvSpPr>
        <p:spPr>
          <a:xfrm>
            <a:off x="6385619" y="2924944"/>
            <a:ext cx="4140461" cy="707886"/>
          </a:xfrm>
          <a:prstGeom prst="rect">
            <a:avLst/>
          </a:prstGeom>
          <a:noFill/>
          <a:effectLst/>
        </p:spPr>
        <p:txBody>
          <a:bodyPr wrap="square" rtlCol="0">
            <a:spAutoFit/>
          </a:bodyPr>
          <a:lstStyle/>
          <a:p>
            <a:r>
              <a:rPr lang="en-US" altLang="zh-CN" sz="4000" dirty="0">
                <a:solidFill>
                  <a:schemeClr val="accent1"/>
                </a:solidFill>
                <a:cs typeface="+mn-ea"/>
                <a:sym typeface="+mn-lt"/>
              </a:rPr>
              <a:t>2</a:t>
            </a:r>
            <a:r>
              <a:rPr lang="zh-CN" altLang="en-US" sz="4000" dirty="0">
                <a:solidFill>
                  <a:schemeClr val="accent1"/>
                </a:solidFill>
                <a:cs typeface="+mn-ea"/>
                <a:sym typeface="+mn-lt"/>
              </a:rPr>
              <a:t>、   添加目录</a:t>
            </a:r>
          </a:p>
        </p:txBody>
      </p:sp>
      <p:grpSp>
        <p:nvGrpSpPr>
          <p:cNvPr id="16" name="组合 15"/>
          <p:cNvGrpSpPr/>
          <p:nvPr/>
        </p:nvGrpSpPr>
        <p:grpSpPr>
          <a:xfrm>
            <a:off x="7009586" y="2812944"/>
            <a:ext cx="3516494" cy="819886"/>
            <a:chOff x="2098928" y="897918"/>
            <a:chExt cx="8017194" cy="3721208"/>
          </a:xfrm>
        </p:grpSpPr>
        <p:sp>
          <p:nvSpPr>
            <p:cNvPr id="17" name="任意多边形 16"/>
            <p:cNvSpPr/>
            <p:nvPr/>
          </p:nvSpPr>
          <p:spPr>
            <a:xfrm>
              <a:off x="2282637" y="4312869"/>
              <a:ext cx="674565" cy="146175"/>
            </a:xfrm>
            <a:custGeom>
              <a:avLst/>
              <a:gdLst>
                <a:gd name="connsiteX0" fmla="*/ 452129 w 674565"/>
                <a:gd name="connsiteY0" fmla="*/ 708 h 146175"/>
                <a:gd name="connsiteX1" fmla="*/ 585031 w 674565"/>
                <a:gd name="connsiteY1" fmla="*/ 5302 h 146175"/>
                <a:gd name="connsiteX2" fmla="*/ 615749 w 674565"/>
                <a:gd name="connsiteY2" fmla="*/ 10439 h 146175"/>
                <a:gd name="connsiteX3" fmla="*/ 674565 w 674565"/>
                <a:gd name="connsiteY3" fmla="*/ 92516 h 146175"/>
                <a:gd name="connsiteX4" fmla="*/ 0 w 674565"/>
                <a:gd name="connsiteY4" fmla="*/ 146175 h 146175"/>
                <a:gd name="connsiteX5" fmla="*/ 50702 w 674565"/>
                <a:gd name="connsiteY5" fmla="*/ 108811 h 146175"/>
                <a:gd name="connsiteX6" fmla="*/ 452129 w 674565"/>
                <a:gd name="connsiteY6" fmla="*/ 708 h 146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74565" h="146175">
                  <a:moveTo>
                    <a:pt x="452129" y="708"/>
                  </a:moveTo>
                  <a:cubicBezTo>
                    <a:pt x="498492" y="-1128"/>
                    <a:pt x="542129" y="680"/>
                    <a:pt x="585031" y="5302"/>
                  </a:cubicBezTo>
                  <a:lnTo>
                    <a:pt x="615749" y="10439"/>
                  </a:lnTo>
                  <a:lnTo>
                    <a:pt x="674565" y="92516"/>
                  </a:lnTo>
                  <a:lnTo>
                    <a:pt x="0" y="146175"/>
                  </a:lnTo>
                  <a:lnTo>
                    <a:pt x="50702" y="108811"/>
                  </a:lnTo>
                  <a:cubicBezTo>
                    <a:pt x="143198" y="49825"/>
                    <a:pt x="266679" y="8053"/>
                    <a:pt x="452129" y="708"/>
                  </a:cubicBezTo>
                  <a:close/>
                </a:path>
              </a:pathLst>
            </a:custGeom>
            <a:noFill/>
            <a:ln cmpd="thickThi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8" name="任意多边形 17"/>
            <p:cNvSpPr/>
            <p:nvPr/>
          </p:nvSpPr>
          <p:spPr>
            <a:xfrm>
              <a:off x="2098928" y="897918"/>
              <a:ext cx="7596568" cy="3283864"/>
            </a:xfrm>
            <a:custGeom>
              <a:avLst/>
              <a:gdLst>
                <a:gd name="connsiteX0" fmla="*/ 2886795 w 7596568"/>
                <a:gd name="connsiteY0" fmla="*/ 221 h 3283864"/>
                <a:gd name="connsiteX1" fmla="*/ 6730265 w 7596568"/>
                <a:gd name="connsiteY1" fmla="*/ 345626 h 3283864"/>
                <a:gd name="connsiteX2" fmla="*/ 7572991 w 7596568"/>
                <a:gd name="connsiteY2" fmla="*/ 867432 h 3283864"/>
                <a:gd name="connsiteX3" fmla="*/ 7596568 w 7596568"/>
                <a:gd name="connsiteY3" fmla="*/ 900738 h 3283864"/>
                <a:gd name="connsiteX4" fmla="*/ 7499174 w 7596568"/>
                <a:gd name="connsiteY4" fmla="*/ 812838 h 3283864"/>
                <a:gd name="connsiteX5" fmla="*/ 6860368 w 7596568"/>
                <a:gd name="connsiteY5" fmla="*/ 496189 h 3283864"/>
                <a:gd name="connsiteX6" fmla="*/ 1495153 w 7596568"/>
                <a:gd name="connsiteY6" fmla="*/ 253818 h 3283864"/>
                <a:gd name="connsiteX7" fmla="*/ 140079 w 7596568"/>
                <a:gd name="connsiteY7" fmla="*/ 1796180 h 3283864"/>
                <a:gd name="connsiteX8" fmla="*/ 647198 w 7596568"/>
                <a:gd name="connsiteY8" fmla="*/ 3173847 h 3283864"/>
                <a:gd name="connsiteX9" fmla="*/ 723402 w 7596568"/>
                <a:gd name="connsiteY9" fmla="*/ 3283864 h 3283864"/>
                <a:gd name="connsiteX10" fmla="*/ 694588 w 7596568"/>
                <a:gd name="connsiteY10" fmla="*/ 3279046 h 3283864"/>
                <a:gd name="connsiteX11" fmla="*/ 684457 w 7596568"/>
                <a:gd name="connsiteY11" fmla="*/ 3264908 h 3283864"/>
                <a:gd name="connsiteX12" fmla="*/ 9976 w 7596568"/>
                <a:gd name="connsiteY12" fmla="*/ 1645617 h 3283864"/>
                <a:gd name="connsiteX13" fmla="*/ 1365050 w 7596568"/>
                <a:gd name="connsiteY13" fmla="*/ 103255 h 3283864"/>
                <a:gd name="connsiteX14" fmla="*/ 2886795 w 7596568"/>
                <a:gd name="connsiteY14" fmla="*/ 221 h 32838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7596568" h="3283864">
                  <a:moveTo>
                    <a:pt x="2886795" y="221"/>
                  </a:moveTo>
                  <a:cubicBezTo>
                    <a:pt x="4256691" y="-6254"/>
                    <a:pt x="5982954" y="129764"/>
                    <a:pt x="6730265" y="345626"/>
                  </a:cubicBezTo>
                  <a:cubicBezTo>
                    <a:pt x="7137889" y="463369"/>
                    <a:pt x="7401950" y="651344"/>
                    <a:pt x="7572991" y="867432"/>
                  </a:cubicBezTo>
                  <a:lnTo>
                    <a:pt x="7596568" y="900738"/>
                  </a:lnTo>
                  <a:lnTo>
                    <a:pt x="7499174" y="812838"/>
                  </a:lnTo>
                  <a:cubicBezTo>
                    <a:pt x="7340061" y="684394"/>
                    <a:pt x="7132118" y="574684"/>
                    <a:pt x="6860368" y="496189"/>
                  </a:cubicBezTo>
                  <a:cubicBezTo>
                    <a:pt x="5773370" y="182208"/>
                    <a:pt x="2615201" y="37153"/>
                    <a:pt x="1495153" y="253818"/>
                  </a:cubicBezTo>
                  <a:cubicBezTo>
                    <a:pt x="375105" y="470483"/>
                    <a:pt x="224542" y="1228811"/>
                    <a:pt x="140079" y="1796180"/>
                  </a:cubicBezTo>
                  <a:cubicBezTo>
                    <a:pt x="76732" y="2221707"/>
                    <a:pt x="323234" y="2692161"/>
                    <a:pt x="647198" y="3173847"/>
                  </a:cubicBezTo>
                  <a:lnTo>
                    <a:pt x="723402" y="3283864"/>
                  </a:lnTo>
                  <a:lnTo>
                    <a:pt x="694588" y="3279046"/>
                  </a:lnTo>
                  <a:lnTo>
                    <a:pt x="684457" y="3264908"/>
                  </a:lnTo>
                  <a:cubicBezTo>
                    <a:pt x="283905" y="2699664"/>
                    <a:pt x="-63929" y="2142065"/>
                    <a:pt x="9976" y="1645617"/>
                  </a:cubicBezTo>
                  <a:cubicBezTo>
                    <a:pt x="94439" y="1078248"/>
                    <a:pt x="245002" y="319920"/>
                    <a:pt x="1365050" y="103255"/>
                  </a:cubicBezTo>
                  <a:cubicBezTo>
                    <a:pt x="1715065" y="35547"/>
                    <a:pt x="2264116" y="3164"/>
                    <a:pt x="2886795" y="221"/>
                  </a:cubicBezTo>
                  <a:close/>
                </a:path>
              </a:pathLst>
            </a:custGeom>
            <a:blipFill>
              <a:blip r:embed="rId3"/>
              <a:stretch>
                <a:fillRect/>
              </a:stretch>
            </a:blipFill>
            <a:ln cmpd="thickThi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9" name="任意多边形 18"/>
            <p:cNvSpPr/>
            <p:nvPr/>
          </p:nvSpPr>
          <p:spPr>
            <a:xfrm>
              <a:off x="2822330" y="1798656"/>
              <a:ext cx="7293792" cy="2820470"/>
            </a:xfrm>
            <a:custGeom>
              <a:avLst/>
              <a:gdLst>
                <a:gd name="connsiteX0" fmla="*/ 6873166 w 7293792"/>
                <a:gd name="connsiteY0" fmla="*/ 0 h 2820470"/>
                <a:gd name="connsiteX1" fmla="*/ 6886186 w 7293792"/>
                <a:gd name="connsiteY1" fmla="*/ 11751 h 2820470"/>
                <a:gd name="connsiteX2" fmla="*/ 7293737 w 7293792"/>
                <a:gd name="connsiteY2" fmla="*/ 1236965 h 2820470"/>
                <a:gd name="connsiteX3" fmla="*/ 6158999 w 7293792"/>
                <a:gd name="connsiteY3" fmla="*/ 2680174 h 2820470"/>
                <a:gd name="connsiteX4" fmla="*/ 1520898 w 7293792"/>
                <a:gd name="connsiteY4" fmla="*/ 2746275 h 2820470"/>
                <a:gd name="connsiteX5" fmla="*/ 173828 w 7293792"/>
                <a:gd name="connsiteY5" fmla="*/ 2541000 h 2820470"/>
                <a:gd name="connsiteX6" fmla="*/ 101289 w 7293792"/>
                <a:gd name="connsiteY6" fmla="*/ 2528871 h 2820470"/>
                <a:gd name="connsiteX7" fmla="*/ 91158 w 7293792"/>
                <a:gd name="connsiteY7" fmla="*/ 2514733 h 2820470"/>
                <a:gd name="connsiteX8" fmla="*/ 0 w 7293792"/>
                <a:gd name="connsiteY8" fmla="*/ 2383126 h 2820470"/>
                <a:gd name="connsiteX9" fmla="*/ 43725 w 7293792"/>
                <a:gd name="connsiteY9" fmla="*/ 2390437 h 2820470"/>
                <a:gd name="connsiteX10" fmla="*/ 1390795 w 7293792"/>
                <a:gd name="connsiteY10" fmla="*/ 2595712 h 2820470"/>
                <a:gd name="connsiteX11" fmla="*/ 6028896 w 7293792"/>
                <a:gd name="connsiteY11" fmla="*/ 2529611 h 2820470"/>
                <a:gd name="connsiteX12" fmla="*/ 7163634 w 7293792"/>
                <a:gd name="connsiteY12" fmla="*/ 1086402 h 2820470"/>
                <a:gd name="connsiteX13" fmla="*/ 6927592 w 7293792"/>
                <a:gd name="connsiteY13" fmla="*/ 76886 h 2820470"/>
                <a:gd name="connsiteX14" fmla="*/ 6873166 w 7293792"/>
                <a:gd name="connsiteY14" fmla="*/ 0 h 28204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7293792" h="2820470">
                  <a:moveTo>
                    <a:pt x="6873166" y="0"/>
                  </a:moveTo>
                  <a:lnTo>
                    <a:pt x="6886186" y="11751"/>
                  </a:lnTo>
                  <a:cubicBezTo>
                    <a:pt x="7259181" y="388587"/>
                    <a:pt x="7291212" y="883508"/>
                    <a:pt x="7293737" y="1236965"/>
                  </a:cubicBezTo>
                  <a:cubicBezTo>
                    <a:pt x="7297409" y="1751085"/>
                    <a:pt x="7121139" y="2428622"/>
                    <a:pt x="6158999" y="2680174"/>
                  </a:cubicBezTo>
                  <a:cubicBezTo>
                    <a:pt x="5196859" y="2931726"/>
                    <a:pt x="2561992" y="2773817"/>
                    <a:pt x="1520898" y="2746275"/>
                  </a:cubicBezTo>
                  <a:cubicBezTo>
                    <a:pt x="740078" y="2725619"/>
                    <a:pt x="434360" y="2597548"/>
                    <a:pt x="173828" y="2541000"/>
                  </a:cubicBezTo>
                  <a:lnTo>
                    <a:pt x="101289" y="2528871"/>
                  </a:lnTo>
                  <a:lnTo>
                    <a:pt x="91158" y="2514733"/>
                  </a:lnTo>
                  <a:lnTo>
                    <a:pt x="0" y="2383126"/>
                  </a:lnTo>
                  <a:lnTo>
                    <a:pt x="43725" y="2390437"/>
                  </a:lnTo>
                  <a:cubicBezTo>
                    <a:pt x="304257" y="2446985"/>
                    <a:pt x="609975" y="2575056"/>
                    <a:pt x="1390795" y="2595712"/>
                  </a:cubicBezTo>
                  <a:cubicBezTo>
                    <a:pt x="2431889" y="2623254"/>
                    <a:pt x="5066756" y="2781163"/>
                    <a:pt x="6028896" y="2529611"/>
                  </a:cubicBezTo>
                  <a:cubicBezTo>
                    <a:pt x="6991036" y="2278059"/>
                    <a:pt x="7167306" y="1600522"/>
                    <a:pt x="7163634" y="1086402"/>
                  </a:cubicBezTo>
                  <a:cubicBezTo>
                    <a:pt x="7161568" y="797210"/>
                    <a:pt x="7139750" y="413319"/>
                    <a:pt x="6927592" y="76886"/>
                  </a:cubicBezTo>
                  <a:lnTo>
                    <a:pt x="6873166" y="0"/>
                  </a:lnTo>
                  <a:close/>
                </a:path>
              </a:pathLst>
            </a:custGeom>
            <a:blipFill>
              <a:blip r:embed="rId3"/>
              <a:stretch>
                <a:fillRect/>
              </a:stretch>
            </a:blipFill>
            <a:ln cmpd="thickThi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20" name="TextBox 76"/>
          <p:cNvSpPr txBox="1"/>
          <p:nvPr/>
        </p:nvSpPr>
        <p:spPr>
          <a:xfrm>
            <a:off x="1417067" y="4221088"/>
            <a:ext cx="4140461" cy="707886"/>
          </a:xfrm>
          <a:prstGeom prst="rect">
            <a:avLst/>
          </a:prstGeom>
          <a:noFill/>
          <a:effectLst/>
        </p:spPr>
        <p:txBody>
          <a:bodyPr wrap="square" rtlCol="0">
            <a:spAutoFit/>
          </a:bodyPr>
          <a:lstStyle/>
          <a:p>
            <a:r>
              <a:rPr lang="en-US" altLang="zh-CN" sz="4000" dirty="0">
                <a:solidFill>
                  <a:schemeClr val="accent1"/>
                </a:solidFill>
                <a:cs typeface="+mn-ea"/>
                <a:sym typeface="+mn-lt"/>
              </a:rPr>
              <a:t>3</a:t>
            </a:r>
            <a:r>
              <a:rPr lang="zh-CN" altLang="en-US" sz="4000" dirty="0">
                <a:solidFill>
                  <a:schemeClr val="accent1"/>
                </a:solidFill>
                <a:cs typeface="+mn-ea"/>
                <a:sym typeface="+mn-lt"/>
              </a:rPr>
              <a:t>、   添加目录</a:t>
            </a:r>
          </a:p>
        </p:txBody>
      </p:sp>
      <p:grpSp>
        <p:nvGrpSpPr>
          <p:cNvPr id="21" name="组合 20"/>
          <p:cNvGrpSpPr/>
          <p:nvPr/>
        </p:nvGrpSpPr>
        <p:grpSpPr>
          <a:xfrm>
            <a:off x="2041034" y="4109088"/>
            <a:ext cx="3516494" cy="819886"/>
            <a:chOff x="2098928" y="897918"/>
            <a:chExt cx="8017194" cy="3721208"/>
          </a:xfrm>
        </p:grpSpPr>
        <p:sp>
          <p:nvSpPr>
            <p:cNvPr id="22" name="任意多边形 21"/>
            <p:cNvSpPr/>
            <p:nvPr/>
          </p:nvSpPr>
          <p:spPr>
            <a:xfrm>
              <a:off x="2282637" y="4312869"/>
              <a:ext cx="674565" cy="146175"/>
            </a:xfrm>
            <a:custGeom>
              <a:avLst/>
              <a:gdLst>
                <a:gd name="connsiteX0" fmla="*/ 452129 w 674565"/>
                <a:gd name="connsiteY0" fmla="*/ 708 h 146175"/>
                <a:gd name="connsiteX1" fmla="*/ 585031 w 674565"/>
                <a:gd name="connsiteY1" fmla="*/ 5302 h 146175"/>
                <a:gd name="connsiteX2" fmla="*/ 615749 w 674565"/>
                <a:gd name="connsiteY2" fmla="*/ 10439 h 146175"/>
                <a:gd name="connsiteX3" fmla="*/ 674565 w 674565"/>
                <a:gd name="connsiteY3" fmla="*/ 92516 h 146175"/>
                <a:gd name="connsiteX4" fmla="*/ 0 w 674565"/>
                <a:gd name="connsiteY4" fmla="*/ 146175 h 146175"/>
                <a:gd name="connsiteX5" fmla="*/ 50702 w 674565"/>
                <a:gd name="connsiteY5" fmla="*/ 108811 h 146175"/>
                <a:gd name="connsiteX6" fmla="*/ 452129 w 674565"/>
                <a:gd name="connsiteY6" fmla="*/ 708 h 146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74565" h="146175">
                  <a:moveTo>
                    <a:pt x="452129" y="708"/>
                  </a:moveTo>
                  <a:cubicBezTo>
                    <a:pt x="498492" y="-1128"/>
                    <a:pt x="542129" y="680"/>
                    <a:pt x="585031" y="5302"/>
                  </a:cubicBezTo>
                  <a:lnTo>
                    <a:pt x="615749" y="10439"/>
                  </a:lnTo>
                  <a:lnTo>
                    <a:pt x="674565" y="92516"/>
                  </a:lnTo>
                  <a:lnTo>
                    <a:pt x="0" y="146175"/>
                  </a:lnTo>
                  <a:lnTo>
                    <a:pt x="50702" y="108811"/>
                  </a:lnTo>
                  <a:cubicBezTo>
                    <a:pt x="143198" y="49825"/>
                    <a:pt x="266679" y="8053"/>
                    <a:pt x="452129" y="708"/>
                  </a:cubicBezTo>
                  <a:close/>
                </a:path>
              </a:pathLst>
            </a:custGeom>
            <a:noFill/>
            <a:ln cmpd="thickThi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3" name="任意多边形 22"/>
            <p:cNvSpPr/>
            <p:nvPr/>
          </p:nvSpPr>
          <p:spPr>
            <a:xfrm>
              <a:off x="2098928" y="897918"/>
              <a:ext cx="7596568" cy="3283864"/>
            </a:xfrm>
            <a:custGeom>
              <a:avLst/>
              <a:gdLst>
                <a:gd name="connsiteX0" fmla="*/ 2886795 w 7596568"/>
                <a:gd name="connsiteY0" fmla="*/ 221 h 3283864"/>
                <a:gd name="connsiteX1" fmla="*/ 6730265 w 7596568"/>
                <a:gd name="connsiteY1" fmla="*/ 345626 h 3283864"/>
                <a:gd name="connsiteX2" fmla="*/ 7572991 w 7596568"/>
                <a:gd name="connsiteY2" fmla="*/ 867432 h 3283864"/>
                <a:gd name="connsiteX3" fmla="*/ 7596568 w 7596568"/>
                <a:gd name="connsiteY3" fmla="*/ 900738 h 3283864"/>
                <a:gd name="connsiteX4" fmla="*/ 7499174 w 7596568"/>
                <a:gd name="connsiteY4" fmla="*/ 812838 h 3283864"/>
                <a:gd name="connsiteX5" fmla="*/ 6860368 w 7596568"/>
                <a:gd name="connsiteY5" fmla="*/ 496189 h 3283864"/>
                <a:gd name="connsiteX6" fmla="*/ 1495153 w 7596568"/>
                <a:gd name="connsiteY6" fmla="*/ 253818 h 3283864"/>
                <a:gd name="connsiteX7" fmla="*/ 140079 w 7596568"/>
                <a:gd name="connsiteY7" fmla="*/ 1796180 h 3283864"/>
                <a:gd name="connsiteX8" fmla="*/ 647198 w 7596568"/>
                <a:gd name="connsiteY8" fmla="*/ 3173847 h 3283864"/>
                <a:gd name="connsiteX9" fmla="*/ 723402 w 7596568"/>
                <a:gd name="connsiteY9" fmla="*/ 3283864 h 3283864"/>
                <a:gd name="connsiteX10" fmla="*/ 694588 w 7596568"/>
                <a:gd name="connsiteY10" fmla="*/ 3279046 h 3283864"/>
                <a:gd name="connsiteX11" fmla="*/ 684457 w 7596568"/>
                <a:gd name="connsiteY11" fmla="*/ 3264908 h 3283864"/>
                <a:gd name="connsiteX12" fmla="*/ 9976 w 7596568"/>
                <a:gd name="connsiteY12" fmla="*/ 1645617 h 3283864"/>
                <a:gd name="connsiteX13" fmla="*/ 1365050 w 7596568"/>
                <a:gd name="connsiteY13" fmla="*/ 103255 h 3283864"/>
                <a:gd name="connsiteX14" fmla="*/ 2886795 w 7596568"/>
                <a:gd name="connsiteY14" fmla="*/ 221 h 32838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7596568" h="3283864">
                  <a:moveTo>
                    <a:pt x="2886795" y="221"/>
                  </a:moveTo>
                  <a:cubicBezTo>
                    <a:pt x="4256691" y="-6254"/>
                    <a:pt x="5982954" y="129764"/>
                    <a:pt x="6730265" y="345626"/>
                  </a:cubicBezTo>
                  <a:cubicBezTo>
                    <a:pt x="7137889" y="463369"/>
                    <a:pt x="7401950" y="651344"/>
                    <a:pt x="7572991" y="867432"/>
                  </a:cubicBezTo>
                  <a:lnTo>
                    <a:pt x="7596568" y="900738"/>
                  </a:lnTo>
                  <a:lnTo>
                    <a:pt x="7499174" y="812838"/>
                  </a:lnTo>
                  <a:cubicBezTo>
                    <a:pt x="7340061" y="684394"/>
                    <a:pt x="7132118" y="574684"/>
                    <a:pt x="6860368" y="496189"/>
                  </a:cubicBezTo>
                  <a:cubicBezTo>
                    <a:pt x="5773370" y="182208"/>
                    <a:pt x="2615201" y="37153"/>
                    <a:pt x="1495153" y="253818"/>
                  </a:cubicBezTo>
                  <a:cubicBezTo>
                    <a:pt x="375105" y="470483"/>
                    <a:pt x="224542" y="1228811"/>
                    <a:pt x="140079" y="1796180"/>
                  </a:cubicBezTo>
                  <a:cubicBezTo>
                    <a:pt x="76732" y="2221707"/>
                    <a:pt x="323234" y="2692161"/>
                    <a:pt x="647198" y="3173847"/>
                  </a:cubicBezTo>
                  <a:lnTo>
                    <a:pt x="723402" y="3283864"/>
                  </a:lnTo>
                  <a:lnTo>
                    <a:pt x="694588" y="3279046"/>
                  </a:lnTo>
                  <a:lnTo>
                    <a:pt x="684457" y="3264908"/>
                  </a:lnTo>
                  <a:cubicBezTo>
                    <a:pt x="283905" y="2699664"/>
                    <a:pt x="-63929" y="2142065"/>
                    <a:pt x="9976" y="1645617"/>
                  </a:cubicBezTo>
                  <a:cubicBezTo>
                    <a:pt x="94439" y="1078248"/>
                    <a:pt x="245002" y="319920"/>
                    <a:pt x="1365050" y="103255"/>
                  </a:cubicBezTo>
                  <a:cubicBezTo>
                    <a:pt x="1715065" y="35547"/>
                    <a:pt x="2264116" y="3164"/>
                    <a:pt x="2886795" y="221"/>
                  </a:cubicBezTo>
                  <a:close/>
                </a:path>
              </a:pathLst>
            </a:custGeom>
            <a:blipFill>
              <a:blip r:embed="rId3"/>
              <a:stretch>
                <a:fillRect/>
              </a:stretch>
            </a:blipFill>
            <a:ln cmpd="thickThi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4" name="任意多边形 23"/>
            <p:cNvSpPr/>
            <p:nvPr/>
          </p:nvSpPr>
          <p:spPr>
            <a:xfrm>
              <a:off x="2822330" y="1798656"/>
              <a:ext cx="7293792" cy="2820470"/>
            </a:xfrm>
            <a:custGeom>
              <a:avLst/>
              <a:gdLst>
                <a:gd name="connsiteX0" fmla="*/ 6873166 w 7293792"/>
                <a:gd name="connsiteY0" fmla="*/ 0 h 2820470"/>
                <a:gd name="connsiteX1" fmla="*/ 6886186 w 7293792"/>
                <a:gd name="connsiteY1" fmla="*/ 11751 h 2820470"/>
                <a:gd name="connsiteX2" fmla="*/ 7293737 w 7293792"/>
                <a:gd name="connsiteY2" fmla="*/ 1236965 h 2820470"/>
                <a:gd name="connsiteX3" fmla="*/ 6158999 w 7293792"/>
                <a:gd name="connsiteY3" fmla="*/ 2680174 h 2820470"/>
                <a:gd name="connsiteX4" fmla="*/ 1520898 w 7293792"/>
                <a:gd name="connsiteY4" fmla="*/ 2746275 h 2820470"/>
                <a:gd name="connsiteX5" fmla="*/ 173828 w 7293792"/>
                <a:gd name="connsiteY5" fmla="*/ 2541000 h 2820470"/>
                <a:gd name="connsiteX6" fmla="*/ 101289 w 7293792"/>
                <a:gd name="connsiteY6" fmla="*/ 2528871 h 2820470"/>
                <a:gd name="connsiteX7" fmla="*/ 91158 w 7293792"/>
                <a:gd name="connsiteY7" fmla="*/ 2514733 h 2820470"/>
                <a:gd name="connsiteX8" fmla="*/ 0 w 7293792"/>
                <a:gd name="connsiteY8" fmla="*/ 2383126 h 2820470"/>
                <a:gd name="connsiteX9" fmla="*/ 43725 w 7293792"/>
                <a:gd name="connsiteY9" fmla="*/ 2390437 h 2820470"/>
                <a:gd name="connsiteX10" fmla="*/ 1390795 w 7293792"/>
                <a:gd name="connsiteY10" fmla="*/ 2595712 h 2820470"/>
                <a:gd name="connsiteX11" fmla="*/ 6028896 w 7293792"/>
                <a:gd name="connsiteY11" fmla="*/ 2529611 h 2820470"/>
                <a:gd name="connsiteX12" fmla="*/ 7163634 w 7293792"/>
                <a:gd name="connsiteY12" fmla="*/ 1086402 h 2820470"/>
                <a:gd name="connsiteX13" fmla="*/ 6927592 w 7293792"/>
                <a:gd name="connsiteY13" fmla="*/ 76886 h 2820470"/>
                <a:gd name="connsiteX14" fmla="*/ 6873166 w 7293792"/>
                <a:gd name="connsiteY14" fmla="*/ 0 h 28204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7293792" h="2820470">
                  <a:moveTo>
                    <a:pt x="6873166" y="0"/>
                  </a:moveTo>
                  <a:lnTo>
                    <a:pt x="6886186" y="11751"/>
                  </a:lnTo>
                  <a:cubicBezTo>
                    <a:pt x="7259181" y="388587"/>
                    <a:pt x="7291212" y="883508"/>
                    <a:pt x="7293737" y="1236965"/>
                  </a:cubicBezTo>
                  <a:cubicBezTo>
                    <a:pt x="7297409" y="1751085"/>
                    <a:pt x="7121139" y="2428622"/>
                    <a:pt x="6158999" y="2680174"/>
                  </a:cubicBezTo>
                  <a:cubicBezTo>
                    <a:pt x="5196859" y="2931726"/>
                    <a:pt x="2561992" y="2773817"/>
                    <a:pt x="1520898" y="2746275"/>
                  </a:cubicBezTo>
                  <a:cubicBezTo>
                    <a:pt x="740078" y="2725619"/>
                    <a:pt x="434360" y="2597548"/>
                    <a:pt x="173828" y="2541000"/>
                  </a:cubicBezTo>
                  <a:lnTo>
                    <a:pt x="101289" y="2528871"/>
                  </a:lnTo>
                  <a:lnTo>
                    <a:pt x="91158" y="2514733"/>
                  </a:lnTo>
                  <a:lnTo>
                    <a:pt x="0" y="2383126"/>
                  </a:lnTo>
                  <a:lnTo>
                    <a:pt x="43725" y="2390437"/>
                  </a:lnTo>
                  <a:cubicBezTo>
                    <a:pt x="304257" y="2446985"/>
                    <a:pt x="609975" y="2575056"/>
                    <a:pt x="1390795" y="2595712"/>
                  </a:cubicBezTo>
                  <a:cubicBezTo>
                    <a:pt x="2431889" y="2623254"/>
                    <a:pt x="5066756" y="2781163"/>
                    <a:pt x="6028896" y="2529611"/>
                  </a:cubicBezTo>
                  <a:cubicBezTo>
                    <a:pt x="6991036" y="2278059"/>
                    <a:pt x="7167306" y="1600522"/>
                    <a:pt x="7163634" y="1086402"/>
                  </a:cubicBezTo>
                  <a:cubicBezTo>
                    <a:pt x="7161568" y="797210"/>
                    <a:pt x="7139750" y="413319"/>
                    <a:pt x="6927592" y="76886"/>
                  </a:cubicBezTo>
                  <a:lnTo>
                    <a:pt x="6873166" y="0"/>
                  </a:lnTo>
                  <a:close/>
                </a:path>
              </a:pathLst>
            </a:custGeom>
            <a:blipFill>
              <a:blip r:embed="rId3"/>
              <a:stretch>
                <a:fillRect/>
              </a:stretch>
            </a:blipFill>
            <a:ln cmpd="thickThi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25" name="TextBox 76"/>
          <p:cNvSpPr txBox="1"/>
          <p:nvPr/>
        </p:nvSpPr>
        <p:spPr>
          <a:xfrm>
            <a:off x="6385619" y="4221088"/>
            <a:ext cx="4140461" cy="707886"/>
          </a:xfrm>
          <a:prstGeom prst="rect">
            <a:avLst/>
          </a:prstGeom>
          <a:noFill/>
          <a:effectLst/>
        </p:spPr>
        <p:txBody>
          <a:bodyPr wrap="square" rtlCol="0">
            <a:spAutoFit/>
          </a:bodyPr>
          <a:lstStyle/>
          <a:p>
            <a:r>
              <a:rPr lang="en-US" altLang="zh-CN" sz="4000" dirty="0">
                <a:solidFill>
                  <a:schemeClr val="accent1"/>
                </a:solidFill>
                <a:cs typeface="+mn-ea"/>
                <a:sym typeface="+mn-lt"/>
              </a:rPr>
              <a:t>4</a:t>
            </a:r>
            <a:r>
              <a:rPr lang="zh-CN" altLang="en-US" sz="4000" dirty="0">
                <a:solidFill>
                  <a:schemeClr val="accent1"/>
                </a:solidFill>
                <a:cs typeface="+mn-ea"/>
                <a:sym typeface="+mn-lt"/>
              </a:rPr>
              <a:t>、   添加目录</a:t>
            </a:r>
          </a:p>
        </p:txBody>
      </p:sp>
      <p:grpSp>
        <p:nvGrpSpPr>
          <p:cNvPr id="26" name="组合 25"/>
          <p:cNvGrpSpPr/>
          <p:nvPr/>
        </p:nvGrpSpPr>
        <p:grpSpPr>
          <a:xfrm>
            <a:off x="7009586" y="4109088"/>
            <a:ext cx="3516494" cy="819886"/>
            <a:chOff x="2098928" y="897918"/>
            <a:chExt cx="8017194" cy="3721208"/>
          </a:xfrm>
        </p:grpSpPr>
        <p:sp>
          <p:nvSpPr>
            <p:cNvPr id="27" name="任意多边形 26"/>
            <p:cNvSpPr/>
            <p:nvPr/>
          </p:nvSpPr>
          <p:spPr>
            <a:xfrm>
              <a:off x="2282637" y="4312869"/>
              <a:ext cx="674565" cy="146175"/>
            </a:xfrm>
            <a:custGeom>
              <a:avLst/>
              <a:gdLst>
                <a:gd name="connsiteX0" fmla="*/ 452129 w 674565"/>
                <a:gd name="connsiteY0" fmla="*/ 708 h 146175"/>
                <a:gd name="connsiteX1" fmla="*/ 585031 w 674565"/>
                <a:gd name="connsiteY1" fmla="*/ 5302 h 146175"/>
                <a:gd name="connsiteX2" fmla="*/ 615749 w 674565"/>
                <a:gd name="connsiteY2" fmla="*/ 10439 h 146175"/>
                <a:gd name="connsiteX3" fmla="*/ 674565 w 674565"/>
                <a:gd name="connsiteY3" fmla="*/ 92516 h 146175"/>
                <a:gd name="connsiteX4" fmla="*/ 0 w 674565"/>
                <a:gd name="connsiteY4" fmla="*/ 146175 h 146175"/>
                <a:gd name="connsiteX5" fmla="*/ 50702 w 674565"/>
                <a:gd name="connsiteY5" fmla="*/ 108811 h 146175"/>
                <a:gd name="connsiteX6" fmla="*/ 452129 w 674565"/>
                <a:gd name="connsiteY6" fmla="*/ 708 h 146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74565" h="146175">
                  <a:moveTo>
                    <a:pt x="452129" y="708"/>
                  </a:moveTo>
                  <a:cubicBezTo>
                    <a:pt x="498492" y="-1128"/>
                    <a:pt x="542129" y="680"/>
                    <a:pt x="585031" y="5302"/>
                  </a:cubicBezTo>
                  <a:lnTo>
                    <a:pt x="615749" y="10439"/>
                  </a:lnTo>
                  <a:lnTo>
                    <a:pt x="674565" y="92516"/>
                  </a:lnTo>
                  <a:lnTo>
                    <a:pt x="0" y="146175"/>
                  </a:lnTo>
                  <a:lnTo>
                    <a:pt x="50702" y="108811"/>
                  </a:lnTo>
                  <a:cubicBezTo>
                    <a:pt x="143198" y="49825"/>
                    <a:pt x="266679" y="8053"/>
                    <a:pt x="452129" y="708"/>
                  </a:cubicBezTo>
                  <a:close/>
                </a:path>
              </a:pathLst>
            </a:custGeom>
            <a:noFill/>
            <a:ln cmpd="thickThi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8" name="任意多边形 27"/>
            <p:cNvSpPr/>
            <p:nvPr/>
          </p:nvSpPr>
          <p:spPr>
            <a:xfrm>
              <a:off x="2098928" y="897918"/>
              <a:ext cx="7596568" cy="3283864"/>
            </a:xfrm>
            <a:custGeom>
              <a:avLst/>
              <a:gdLst>
                <a:gd name="connsiteX0" fmla="*/ 2886795 w 7596568"/>
                <a:gd name="connsiteY0" fmla="*/ 221 h 3283864"/>
                <a:gd name="connsiteX1" fmla="*/ 6730265 w 7596568"/>
                <a:gd name="connsiteY1" fmla="*/ 345626 h 3283864"/>
                <a:gd name="connsiteX2" fmla="*/ 7572991 w 7596568"/>
                <a:gd name="connsiteY2" fmla="*/ 867432 h 3283864"/>
                <a:gd name="connsiteX3" fmla="*/ 7596568 w 7596568"/>
                <a:gd name="connsiteY3" fmla="*/ 900738 h 3283864"/>
                <a:gd name="connsiteX4" fmla="*/ 7499174 w 7596568"/>
                <a:gd name="connsiteY4" fmla="*/ 812838 h 3283864"/>
                <a:gd name="connsiteX5" fmla="*/ 6860368 w 7596568"/>
                <a:gd name="connsiteY5" fmla="*/ 496189 h 3283864"/>
                <a:gd name="connsiteX6" fmla="*/ 1495153 w 7596568"/>
                <a:gd name="connsiteY6" fmla="*/ 253818 h 3283864"/>
                <a:gd name="connsiteX7" fmla="*/ 140079 w 7596568"/>
                <a:gd name="connsiteY7" fmla="*/ 1796180 h 3283864"/>
                <a:gd name="connsiteX8" fmla="*/ 647198 w 7596568"/>
                <a:gd name="connsiteY8" fmla="*/ 3173847 h 3283864"/>
                <a:gd name="connsiteX9" fmla="*/ 723402 w 7596568"/>
                <a:gd name="connsiteY9" fmla="*/ 3283864 h 3283864"/>
                <a:gd name="connsiteX10" fmla="*/ 694588 w 7596568"/>
                <a:gd name="connsiteY10" fmla="*/ 3279046 h 3283864"/>
                <a:gd name="connsiteX11" fmla="*/ 684457 w 7596568"/>
                <a:gd name="connsiteY11" fmla="*/ 3264908 h 3283864"/>
                <a:gd name="connsiteX12" fmla="*/ 9976 w 7596568"/>
                <a:gd name="connsiteY12" fmla="*/ 1645617 h 3283864"/>
                <a:gd name="connsiteX13" fmla="*/ 1365050 w 7596568"/>
                <a:gd name="connsiteY13" fmla="*/ 103255 h 3283864"/>
                <a:gd name="connsiteX14" fmla="*/ 2886795 w 7596568"/>
                <a:gd name="connsiteY14" fmla="*/ 221 h 32838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7596568" h="3283864">
                  <a:moveTo>
                    <a:pt x="2886795" y="221"/>
                  </a:moveTo>
                  <a:cubicBezTo>
                    <a:pt x="4256691" y="-6254"/>
                    <a:pt x="5982954" y="129764"/>
                    <a:pt x="6730265" y="345626"/>
                  </a:cubicBezTo>
                  <a:cubicBezTo>
                    <a:pt x="7137889" y="463369"/>
                    <a:pt x="7401950" y="651344"/>
                    <a:pt x="7572991" y="867432"/>
                  </a:cubicBezTo>
                  <a:lnTo>
                    <a:pt x="7596568" y="900738"/>
                  </a:lnTo>
                  <a:lnTo>
                    <a:pt x="7499174" y="812838"/>
                  </a:lnTo>
                  <a:cubicBezTo>
                    <a:pt x="7340061" y="684394"/>
                    <a:pt x="7132118" y="574684"/>
                    <a:pt x="6860368" y="496189"/>
                  </a:cubicBezTo>
                  <a:cubicBezTo>
                    <a:pt x="5773370" y="182208"/>
                    <a:pt x="2615201" y="37153"/>
                    <a:pt x="1495153" y="253818"/>
                  </a:cubicBezTo>
                  <a:cubicBezTo>
                    <a:pt x="375105" y="470483"/>
                    <a:pt x="224542" y="1228811"/>
                    <a:pt x="140079" y="1796180"/>
                  </a:cubicBezTo>
                  <a:cubicBezTo>
                    <a:pt x="76732" y="2221707"/>
                    <a:pt x="323234" y="2692161"/>
                    <a:pt x="647198" y="3173847"/>
                  </a:cubicBezTo>
                  <a:lnTo>
                    <a:pt x="723402" y="3283864"/>
                  </a:lnTo>
                  <a:lnTo>
                    <a:pt x="694588" y="3279046"/>
                  </a:lnTo>
                  <a:lnTo>
                    <a:pt x="684457" y="3264908"/>
                  </a:lnTo>
                  <a:cubicBezTo>
                    <a:pt x="283905" y="2699664"/>
                    <a:pt x="-63929" y="2142065"/>
                    <a:pt x="9976" y="1645617"/>
                  </a:cubicBezTo>
                  <a:cubicBezTo>
                    <a:pt x="94439" y="1078248"/>
                    <a:pt x="245002" y="319920"/>
                    <a:pt x="1365050" y="103255"/>
                  </a:cubicBezTo>
                  <a:cubicBezTo>
                    <a:pt x="1715065" y="35547"/>
                    <a:pt x="2264116" y="3164"/>
                    <a:pt x="2886795" y="221"/>
                  </a:cubicBezTo>
                  <a:close/>
                </a:path>
              </a:pathLst>
            </a:custGeom>
            <a:blipFill>
              <a:blip r:embed="rId3"/>
              <a:stretch>
                <a:fillRect/>
              </a:stretch>
            </a:blipFill>
            <a:ln cmpd="thickThi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9" name="任意多边形 28"/>
            <p:cNvSpPr/>
            <p:nvPr/>
          </p:nvSpPr>
          <p:spPr>
            <a:xfrm>
              <a:off x="2822330" y="1798656"/>
              <a:ext cx="7293792" cy="2820470"/>
            </a:xfrm>
            <a:custGeom>
              <a:avLst/>
              <a:gdLst>
                <a:gd name="connsiteX0" fmla="*/ 6873166 w 7293792"/>
                <a:gd name="connsiteY0" fmla="*/ 0 h 2820470"/>
                <a:gd name="connsiteX1" fmla="*/ 6886186 w 7293792"/>
                <a:gd name="connsiteY1" fmla="*/ 11751 h 2820470"/>
                <a:gd name="connsiteX2" fmla="*/ 7293737 w 7293792"/>
                <a:gd name="connsiteY2" fmla="*/ 1236965 h 2820470"/>
                <a:gd name="connsiteX3" fmla="*/ 6158999 w 7293792"/>
                <a:gd name="connsiteY3" fmla="*/ 2680174 h 2820470"/>
                <a:gd name="connsiteX4" fmla="*/ 1520898 w 7293792"/>
                <a:gd name="connsiteY4" fmla="*/ 2746275 h 2820470"/>
                <a:gd name="connsiteX5" fmla="*/ 173828 w 7293792"/>
                <a:gd name="connsiteY5" fmla="*/ 2541000 h 2820470"/>
                <a:gd name="connsiteX6" fmla="*/ 101289 w 7293792"/>
                <a:gd name="connsiteY6" fmla="*/ 2528871 h 2820470"/>
                <a:gd name="connsiteX7" fmla="*/ 91158 w 7293792"/>
                <a:gd name="connsiteY7" fmla="*/ 2514733 h 2820470"/>
                <a:gd name="connsiteX8" fmla="*/ 0 w 7293792"/>
                <a:gd name="connsiteY8" fmla="*/ 2383126 h 2820470"/>
                <a:gd name="connsiteX9" fmla="*/ 43725 w 7293792"/>
                <a:gd name="connsiteY9" fmla="*/ 2390437 h 2820470"/>
                <a:gd name="connsiteX10" fmla="*/ 1390795 w 7293792"/>
                <a:gd name="connsiteY10" fmla="*/ 2595712 h 2820470"/>
                <a:gd name="connsiteX11" fmla="*/ 6028896 w 7293792"/>
                <a:gd name="connsiteY11" fmla="*/ 2529611 h 2820470"/>
                <a:gd name="connsiteX12" fmla="*/ 7163634 w 7293792"/>
                <a:gd name="connsiteY12" fmla="*/ 1086402 h 2820470"/>
                <a:gd name="connsiteX13" fmla="*/ 6927592 w 7293792"/>
                <a:gd name="connsiteY13" fmla="*/ 76886 h 2820470"/>
                <a:gd name="connsiteX14" fmla="*/ 6873166 w 7293792"/>
                <a:gd name="connsiteY14" fmla="*/ 0 h 28204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7293792" h="2820470">
                  <a:moveTo>
                    <a:pt x="6873166" y="0"/>
                  </a:moveTo>
                  <a:lnTo>
                    <a:pt x="6886186" y="11751"/>
                  </a:lnTo>
                  <a:cubicBezTo>
                    <a:pt x="7259181" y="388587"/>
                    <a:pt x="7291212" y="883508"/>
                    <a:pt x="7293737" y="1236965"/>
                  </a:cubicBezTo>
                  <a:cubicBezTo>
                    <a:pt x="7297409" y="1751085"/>
                    <a:pt x="7121139" y="2428622"/>
                    <a:pt x="6158999" y="2680174"/>
                  </a:cubicBezTo>
                  <a:cubicBezTo>
                    <a:pt x="5196859" y="2931726"/>
                    <a:pt x="2561992" y="2773817"/>
                    <a:pt x="1520898" y="2746275"/>
                  </a:cubicBezTo>
                  <a:cubicBezTo>
                    <a:pt x="740078" y="2725619"/>
                    <a:pt x="434360" y="2597548"/>
                    <a:pt x="173828" y="2541000"/>
                  </a:cubicBezTo>
                  <a:lnTo>
                    <a:pt x="101289" y="2528871"/>
                  </a:lnTo>
                  <a:lnTo>
                    <a:pt x="91158" y="2514733"/>
                  </a:lnTo>
                  <a:lnTo>
                    <a:pt x="0" y="2383126"/>
                  </a:lnTo>
                  <a:lnTo>
                    <a:pt x="43725" y="2390437"/>
                  </a:lnTo>
                  <a:cubicBezTo>
                    <a:pt x="304257" y="2446985"/>
                    <a:pt x="609975" y="2575056"/>
                    <a:pt x="1390795" y="2595712"/>
                  </a:cubicBezTo>
                  <a:cubicBezTo>
                    <a:pt x="2431889" y="2623254"/>
                    <a:pt x="5066756" y="2781163"/>
                    <a:pt x="6028896" y="2529611"/>
                  </a:cubicBezTo>
                  <a:cubicBezTo>
                    <a:pt x="6991036" y="2278059"/>
                    <a:pt x="7167306" y="1600522"/>
                    <a:pt x="7163634" y="1086402"/>
                  </a:cubicBezTo>
                  <a:cubicBezTo>
                    <a:pt x="7161568" y="797210"/>
                    <a:pt x="7139750" y="413319"/>
                    <a:pt x="6927592" y="76886"/>
                  </a:cubicBezTo>
                  <a:lnTo>
                    <a:pt x="6873166" y="0"/>
                  </a:lnTo>
                  <a:close/>
                </a:path>
              </a:pathLst>
            </a:custGeom>
            <a:blipFill>
              <a:blip r:embed="rId3"/>
              <a:stretch>
                <a:fillRect/>
              </a:stretch>
            </a:blipFill>
            <a:ln cmpd="thickThi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Tree>
    <p:extLst>
      <p:ext uri="{BB962C8B-B14F-4D97-AF65-F5344CB8AC3E}">
        <p14:creationId xmlns:p14="http://schemas.microsoft.com/office/powerpoint/2010/main" val="3790270207"/>
      </p:ext>
    </p:extLst>
  </p:cSld>
  <p:clrMapOvr>
    <a:masterClrMapping/>
  </p:clrMapOvr>
  <mc:AlternateContent xmlns:mc="http://schemas.openxmlformats.org/markup-compatibility/2006" xmlns:p14="http://schemas.microsoft.com/office/powerpoint/2010/main">
    <mc:Choice Requires="p14">
      <p:transition spd="slow" p14:dur="2000" advClick="0" advTm="3000">
        <p:randomBar dir="vert"/>
      </p:transition>
    </mc:Choice>
    <mc:Fallback xmlns="">
      <p:transition spd="slow" advClick="0" advTm="3000">
        <p:randomBar dir="vert"/>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henying0907 29"/>
          <p:cNvSpPr/>
          <p:nvPr/>
        </p:nvSpPr>
        <p:spPr>
          <a:xfrm rot="900000">
            <a:off x="1724917" y="1696778"/>
            <a:ext cx="3832876" cy="4160242"/>
          </a:xfrm>
          <a:custGeom>
            <a:avLst/>
            <a:gdLst>
              <a:gd name="connsiteX0" fmla="*/ 15178 w 19871"/>
              <a:gd name="connsiteY0" fmla="*/ 0 h 21600"/>
              <a:gd name="connsiteX1" fmla="*/ 0 w 19871"/>
              <a:gd name="connsiteY1" fmla="*/ 2538 h 21600"/>
              <a:gd name="connsiteX2" fmla="*/ 4463 w 19871"/>
              <a:gd name="connsiteY2" fmla="*/ 21600 h 21600"/>
              <a:gd name="connsiteX3" fmla="*/ 19871 w 19871"/>
              <a:gd name="connsiteY3" fmla="*/ 18777 h 21600"/>
              <a:gd name="connsiteX4" fmla="*/ 17450 w 19871"/>
              <a:gd name="connsiteY4" fmla="*/ 8748 h 21600"/>
              <a:gd name="connsiteX5" fmla="*/ 15178 w 19871"/>
              <a:gd name="connsiteY5" fmla="*/ 0 h 21600"/>
              <a:gd name="connsiteX0" fmla="*/ 14798 w 19871"/>
              <a:gd name="connsiteY0" fmla="*/ 0 h 22890"/>
              <a:gd name="connsiteX1" fmla="*/ 0 w 19871"/>
              <a:gd name="connsiteY1" fmla="*/ 3828 h 22890"/>
              <a:gd name="connsiteX2" fmla="*/ 4463 w 19871"/>
              <a:gd name="connsiteY2" fmla="*/ 22890 h 22890"/>
              <a:gd name="connsiteX3" fmla="*/ 19871 w 19871"/>
              <a:gd name="connsiteY3" fmla="*/ 20067 h 22890"/>
              <a:gd name="connsiteX4" fmla="*/ 17450 w 19871"/>
              <a:gd name="connsiteY4" fmla="*/ 10038 h 22890"/>
              <a:gd name="connsiteX5" fmla="*/ 14798 w 19871"/>
              <a:gd name="connsiteY5" fmla="*/ 0 h 22890"/>
              <a:gd name="connsiteX0" fmla="*/ 14798 w 19871"/>
              <a:gd name="connsiteY0" fmla="*/ 0 h 22785"/>
              <a:gd name="connsiteX1" fmla="*/ 0 w 19871"/>
              <a:gd name="connsiteY1" fmla="*/ 3828 h 22785"/>
              <a:gd name="connsiteX2" fmla="*/ 5300 w 19871"/>
              <a:gd name="connsiteY2" fmla="*/ 22785 h 22785"/>
              <a:gd name="connsiteX3" fmla="*/ 19871 w 19871"/>
              <a:gd name="connsiteY3" fmla="*/ 20067 h 22785"/>
              <a:gd name="connsiteX4" fmla="*/ 17450 w 19871"/>
              <a:gd name="connsiteY4" fmla="*/ 10038 h 22785"/>
              <a:gd name="connsiteX5" fmla="*/ 14798 w 19871"/>
              <a:gd name="connsiteY5" fmla="*/ 0 h 22785"/>
              <a:gd name="connsiteX0" fmla="*/ 14798 w 19871"/>
              <a:gd name="connsiteY0" fmla="*/ 0 h 23019"/>
              <a:gd name="connsiteX1" fmla="*/ 0 w 19871"/>
              <a:gd name="connsiteY1" fmla="*/ 3828 h 23019"/>
              <a:gd name="connsiteX2" fmla="*/ 5152 w 19871"/>
              <a:gd name="connsiteY2" fmla="*/ 23019 h 23019"/>
              <a:gd name="connsiteX3" fmla="*/ 19871 w 19871"/>
              <a:gd name="connsiteY3" fmla="*/ 20067 h 23019"/>
              <a:gd name="connsiteX4" fmla="*/ 17450 w 19871"/>
              <a:gd name="connsiteY4" fmla="*/ 10038 h 23019"/>
              <a:gd name="connsiteX5" fmla="*/ 14798 w 19871"/>
              <a:gd name="connsiteY5" fmla="*/ 0 h 23019"/>
              <a:gd name="connsiteX0" fmla="*/ 14798 w 20350"/>
              <a:gd name="connsiteY0" fmla="*/ 0 h 23019"/>
              <a:gd name="connsiteX1" fmla="*/ 0 w 20350"/>
              <a:gd name="connsiteY1" fmla="*/ 3828 h 23019"/>
              <a:gd name="connsiteX2" fmla="*/ 5152 w 20350"/>
              <a:gd name="connsiteY2" fmla="*/ 23019 h 23019"/>
              <a:gd name="connsiteX3" fmla="*/ 20350 w 20350"/>
              <a:gd name="connsiteY3" fmla="*/ 19851 h 23019"/>
              <a:gd name="connsiteX4" fmla="*/ 17450 w 20350"/>
              <a:gd name="connsiteY4" fmla="*/ 10038 h 23019"/>
              <a:gd name="connsiteX5" fmla="*/ 14798 w 20350"/>
              <a:gd name="connsiteY5" fmla="*/ 0 h 23019"/>
              <a:gd name="connsiteX0" fmla="*/ 14798 w 20350"/>
              <a:gd name="connsiteY0" fmla="*/ 0 h 23019"/>
              <a:gd name="connsiteX1" fmla="*/ 0 w 20350"/>
              <a:gd name="connsiteY1" fmla="*/ 3828 h 23019"/>
              <a:gd name="connsiteX2" fmla="*/ 5152 w 20350"/>
              <a:gd name="connsiteY2" fmla="*/ 23019 h 23019"/>
              <a:gd name="connsiteX3" fmla="*/ 20350 w 20350"/>
              <a:gd name="connsiteY3" fmla="*/ 19851 h 23019"/>
              <a:gd name="connsiteX4" fmla="*/ 17450 w 20350"/>
              <a:gd name="connsiteY4" fmla="*/ 10038 h 23019"/>
              <a:gd name="connsiteX5" fmla="*/ 14798 w 20350"/>
              <a:gd name="connsiteY5" fmla="*/ 0 h 23019"/>
              <a:gd name="connsiteX0" fmla="*/ 14798 w 20370"/>
              <a:gd name="connsiteY0" fmla="*/ 0 h 23019"/>
              <a:gd name="connsiteX1" fmla="*/ 0 w 20370"/>
              <a:gd name="connsiteY1" fmla="*/ 3828 h 23019"/>
              <a:gd name="connsiteX2" fmla="*/ 5152 w 20370"/>
              <a:gd name="connsiteY2" fmla="*/ 23019 h 23019"/>
              <a:gd name="connsiteX3" fmla="*/ 20370 w 20370"/>
              <a:gd name="connsiteY3" fmla="*/ 19550 h 23019"/>
              <a:gd name="connsiteX4" fmla="*/ 17450 w 20370"/>
              <a:gd name="connsiteY4" fmla="*/ 10038 h 23019"/>
              <a:gd name="connsiteX5" fmla="*/ 14798 w 20370"/>
              <a:gd name="connsiteY5" fmla="*/ 0 h 23019"/>
              <a:gd name="connsiteX0" fmla="*/ 14798 w 20370"/>
              <a:gd name="connsiteY0" fmla="*/ 0 h 23019"/>
              <a:gd name="connsiteX1" fmla="*/ 0 w 20370"/>
              <a:gd name="connsiteY1" fmla="*/ 3828 h 23019"/>
              <a:gd name="connsiteX2" fmla="*/ 5152 w 20370"/>
              <a:gd name="connsiteY2" fmla="*/ 23019 h 23019"/>
              <a:gd name="connsiteX3" fmla="*/ 20370 w 20370"/>
              <a:gd name="connsiteY3" fmla="*/ 19550 h 23019"/>
              <a:gd name="connsiteX4" fmla="*/ 17754 w 20370"/>
              <a:gd name="connsiteY4" fmla="*/ 9964 h 23019"/>
              <a:gd name="connsiteX5" fmla="*/ 14798 w 20370"/>
              <a:gd name="connsiteY5" fmla="*/ 0 h 23019"/>
              <a:gd name="connsiteX0" fmla="*/ 14907 w 20370"/>
              <a:gd name="connsiteY0" fmla="*/ 0 h 22650"/>
              <a:gd name="connsiteX1" fmla="*/ 0 w 20370"/>
              <a:gd name="connsiteY1" fmla="*/ 3459 h 22650"/>
              <a:gd name="connsiteX2" fmla="*/ 5152 w 20370"/>
              <a:gd name="connsiteY2" fmla="*/ 22650 h 22650"/>
              <a:gd name="connsiteX3" fmla="*/ 20370 w 20370"/>
              <a:gd name="connsiteY3" fmla="*/ 19181 h 22650"/>
              <a:gd name="connsiteX4" fmla="*/ 17754 w 20370"/>
              <a:gd name="connsiteY4" fmla="*/ 9595 h 22650"/>
              <a:gd name="connsiteX5" fmla="*/ 14907 w 20370"/>
              <a:gd name="connsiteY5" fmla="*/ 0 h 22650"/>
              <a:gd name="connsiteX0" fmla="*/ 14407 w 19870"/>
              <a:gd name="connsiteY0" fmla="*/ 0 h 22650"/>
              <a:gd name="connsiteX1" fmla="*/ 0 w 19870"/>
              <a:gd name="connsiteY1" fmla="*/ 4384 h 22650"/>
              <a:gd name="connsiteX2" fmla="*/ 4652 w 19870"/>
              <a:gd name="connsiteY2" fmla="*/ 22650 h 22650"/>
              <a:gd name="connsiteX3" fmla="*/ 19870 w 19870"/>
              <a:gd name="connsiteY3" fmla="*/ 19181 h 22650"/>
              <a:gd name="connsiteX4" fmla="*/ 17254 w 19870"/>
              <a:gd name="connsiteY4" fmla="*/ 9595 h 22650"/>
              <a:gd name="connsiteX5" fmla="*/ 14407 w 19870"/>
              <a:gd name="connsiteY5" fmla="*/ 0 h 22650"/>
              <a:gd name="connsiteX0" fmla="*/ 14407 w 19870"/>
              <a:gd name="connsiteY0" fmla="*/ 0 h 23857"/>
              <a:gd name="connsiteX1" fmla="*/ 0 w 19870"/>
              <a:gd name="connsiteY1" fmla="*/ 4384 h 23857"/>
              <a:gd name="connsiteX2" fmla="*/ 4935 w 19870"/>
              <a:gd name="connsiteY2" fmla="*/ 23857 h 23857"/>
              <a:gd name="connsiteX3" fmla="*/ 19870 w 19870"/>
              <a:gd name="connsiteY3" fmla="*/ 19181 h 23857"/>
              <a:gd name="connsiteX4" fmla="*/ 17254 w 19870"/>
              <a:gd name="connsiteY4" fmla="*/ 9595 h 23857"/>
              <a:gd name="connsiteX5" fmla="*/ 14407 w 19870"/>
              <a:gd name="connsiteY5" fmla="*/ 0 h 23857"/>
              <a:gd name="connsiteX0" fmla="*/ 14407 w 19870"/>
              <a:gd name="connsiteY0" fmla="*/ 0 h 23857"/>
              <a:gd name="connsiteX1" fmla="*/ 0 w 19870"/>
              <a:gd name="connsiteY1" fmla="*/ 4384 h 23857"/>
              <a:gd name="connsiteX2" fmla="*/ 4935 w 19870"/>
              <a:gd name="connsiteY2" fmla="*/ 23857 h 23857"/>
              <a:gd name="connsiteX3" fmla="*/ 19870 w 19870"/>
              <a:gd name="connsiteY3" fmla="*/ 19181 h 23857"/>
              <a:gd name="connsiteX4" fmla="*/ 17254 w 19870"/>
              <a:gd name="connsiteY4" fmla="*/ 9595 h 23857"/>
              <a:gd name="connsiteX5" fmla="*/ 14407 w 19870"/>
              <a:gd name="connsiteY5" fmla="*/ 0 h 23857"/>
              <a:gd name="connsiteX0" fmla="*/ 14407 w 19870"/>
              <a:gd name="connsiteY0" fmla="*/ 0 h 23663"/>
              <a:gd name="connsiteX1" fmla="*/ 0 w 19870"/>
              <a:gd name="connsiteY1" fmla="*/ 4384 h 23663"/>
              <a:gd name="connsiteX2" fmla="*/ 4512 w 19870"/>
              <a:gd name="connsiteY2" fmla="*/ 23663 h 23663"/>
              <a:gd name="connsiteX3" fmla="*/ 19870 w 19870"/>
              <a:gd name="connsiteY3" fmla="*/ 19181 h 23663"/>
              <a:gd name="connsiteX4" fmla="*/ 17254 w 19870"/>
              <a:gd name="connsiteY4" fmla="*/ 9595 h 23663"/>
              <a:gd name="connsiteX5" fmla="*/ 14407 w 19870"/>
              <a:gd name="connsiteY5" fmla="*/ 0 h 23663"/>
              <a:gd name="connsiteX0" fmla="*/ 14407 w 19078"/>
              <a:gd name="connsiteY0" fmla="*/ 0 h 23663"/>
              <a:gd name="connsiteX1" fmla="*/ 0 w 19078"/>
              <a:gd name="connsiteY1" fmla="*/ 4384 h 23663"/>
              <a:gd name="connsiteX2" fmla="*/ 4512 w 19078"/>
              <a:gd name="connsiteY2" fmla="*/ 23663 h 23663"/>
              <a:gd name="connsiteX3" fmla="*/ 19078 w 19078"/>
              <a:gd name="connsiteY3" fmla="*/ 19424 h 23663"/>
              <a:gd name="connsiteX4" fmla="*/ 17254 w 19078"/>
              <a:gd name="connsiteY4" fmla="*/ 9595 h 23663"/>
              <a:gd name="connsiteX5" fmla="*/ 14407 w 19078"/>
              <a:gd name="connsiteY5" fmla="*/ 0 h 23663"/>
              <a:gd name="connsiteX0" fmla="*/ 14407 w 19078"/>
              <a:gd name="connsiteY0" fmla="*/ 0 h 23663"/>
              <a:gd name="connsiteX1" fmla="*/ 0 w 19078"/>
              <a:gd name="connsiteY1" fmla="*/ 4384 h 23663"/>
              <a:gd name="connsiteX2" fmla="*/ 4512 w 19078"/>
              <a:gd name="connsiteY2" fmla="*/ 23663 h 23663"/>
              <a:gd name="connsiteX3" fmla="*/ 19078 w 19078"/>
              <a:gd name="connsiteY3" fmla="*/ 19424 h 23663"/>
              <a:gd name="connsiteX4" fmla="*/ 16878 w 19078"/>
              <a:gd name="connsiteY4" fmla="*/ 9602 h 23663"/>
              <a:gd name="connsiteX5" fmla="*/ 14407 w 19078"/>
              <a:gd name="connsiteY5" fmla="*/ 0 h 236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9078" h="23663" extrusionOk="0">
                <a:moveTo>
                  <a:pt x="14407" y="0"/>
                </a:moveTo>
                <a:cubicBezTo>
                  <a:pt x="14512" y="360"/>
                  <a:pt x="1413" y="4434"/>
                  <a:pt x="0" y="4384"/>
                </a:cubicBezTo>
                <a:cubicBezTo>
                  <a:pt x="1189" y="10717"/>
                  <a:pt x="3037" y="17355"/>
                  <a:pt x="4512" y="23663"/>
                </a:cubicBezTo>
                <a:cubicBezTo>
                  <a:pt x="10020" y="22736"/>
                  <a:pt x="13419" y="20102"/>
                  <a:pt x="19078" y="19424"/>
                </a:cubicBezTo>
                <a:cubicBezTo>
                  <a:pt x="18047" y="16297"/>
                  <a:pt x="18049" y="12773"/>
                  <a:pt x="16878" y="9602"/>
                </a:cubicBezTo>
                <a:cubicBezTo>
                  <a:pt x="15825" y="6749"/>
                  <a:pt x="15248" y="2887"/>
                  <a:pt x="14407" y="0"/>
                </a:cubicBezTo>
                <a:close/>
              </a:path>
            </a:pathLst>
          </a:custGeom>
          <a:noFill/>
          <a:ln w="38100" cap="flat">
            <a:solidFill>
              <a:schemeClr val="accent1"/>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sz="3000">
              <a:solidFill>
                <a:schemeClr val="accent1"/>
              </a:solidFill>
              <a:cs typeface="+mn-ea"/>
              <a:sym typeface="+mn-lt"/>
            </a:endParaRPr>
          </a:p>
        </p:txBody>
      </p:sp>
      <p:sp>
        <p:nvSpPr>
          <p:cNvPr id="8" name="chenying0907 148"/>
          <p:cNvSpPr/>
          <p:nvPr/>
        </p:nvSpPr>
        <p:spPr>
          <a:xfrm>
            <a:off x="6457627" y="2366643"/>
            <a:ext cx="4194305" cy="1554272"/>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38100" tIns="38100" rIns="38100" bIns="38100" numCol="1" anchor="ctr">
            <a:spAutoFit/>
          </a:bodyPr>
          <a:lstStyle/>
          <a:p>
            <a:pPr>
              <a:lnSpc>
                <a:spcPct val="150000"/>
              </a:lnSpc>
            </a:pPr>
            <a:r>
              <a:rPr lang="zh-CN" altLang="en-US" sz="1600" b="1" dirty="0">
                <a:solidFill>
                  <a:schemeClr val="accent1"/>
                </a:solidFill>
                <a:cs typeface="+mn-ea"/>
                <a:sym typeface="+mn-lt"/>
              </a:rPr>
              <a:t>单击此处修改您的内容单击此处修改您的内容单击此处修改您的内容单击此处修改您的内容单击此处修改您的内容单击此处修改您的内容</a:t>
            </a:r>
          </a:p>
          <a:p>
            <a:pPr>
              <a:lnSpc>
                <a:spcPct val="150000"/>
              </a:lnSpc>
            </a:pPr>
            <a:endParaRPr lang="zh-CN" altLang="en-US" sz="1600" b="1" dirty="0">
              <a:solidFill>
                <a:schemeClr val="accent1"/>
              </a:solidFill>
              <a:cs typeface="+mn-ea"/>
              <a:sym typeface="+mn-lt"/>
            </a:endParaRPr>
          </a:p>
        </p:txBody>
      </p:sp>
      <p:sp>
        <p:nvSpPr>
          <p:cNvPr id="9" name="chenying0907 148"/>
          <p:cNvSpPr/>
          <p:nvPr/>
        </p:nvSpPr>
        <p:spPr>
          <a:xfrm>
            <a:off x="6457627" y="4005064"/>
            <a:ext cx="4194305" cy="1554272"/>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38100" tIns="38100" rIns="38100" bIns="38100" numCol="1" anchor="ctr">
            <a:spAutoFit/>
          </a:bodyPr>
          <a:lstStyle/>
          <a:p>
            <a:pPr>
              <a:lnSpc>
                <a:spcPct val="150000"/>
              </a:lnSpc>
            </a:pPr>
            <a:r>
              <a:rPr lang="zh-CN" altLang="en-US" sz="1600" b="1" dirty="0">
                <a:solidFill>
                  <a:schemeClr val="accent1"/>
                </a:solidFill>
                <a:cs typeface="+mn-ea"/>
                <a:sym typeface="+mn-lt"/>
              </a:rPr>
              <a:t>单击此处修改您的内容单击此处修改您的内容单击此处修改您的内容单击此处修改您的内容单击此处修改您的内容单击此处修改您的内容</a:t>
            </a:r>
          </a:p>
          <a:p>
            <a:pPr>
              <a:lnSpc>
                <a:spcPct val="150000"/>
              </a:lnSpc>
            </a:pPr>
            <a:endParaRPr lang="zh-CN" altLang="en-US" sz="1600" b="1" dirty="0">
              <a:solidFill>
                <a:schemeClr val="accent1"/>
              </a:solidFill>
              <a:cs typeface="+mn-ea"/>
              <a:sym typeface="+mn-lt"/>
            </a:endParaRPr>
          </a:p>
        </p:txBody>
      </p:sp>
      <p:pic>
        <p:nvPicPr>
          <p:cNvPr id="10" name="Picture 3" descr="C:\Users\ABC\Desktop\GR-010 (2).png"/>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8340412" y="763645"/>
            <a:ext cx="939800" cy="508000"/>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4" descr="C:\Users\ABC\Desktop\GR-010 (2).png"/>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3721323" y="911338"/>
            <a:ext cx="5088989" cy="314354"/>
          </a:xfrm>
          <a:prstGeom prst="rect">
            <a:avLst/>
          </a:prstGeom>
          <a:noFill/>
          <a:extLst>
            <a:ext uri="{909E8E84-426E-40DD-AFC4-6F175D3DCCD1}">
              <a14:hiddenFill xmlns:a14="http://schemas.microsoft.com/office/drawing/2010/main">
                <a:solidFill>
                  <a:srgbClr val="FFFFFF"/>
                </a:solidFill>
              </a14:hiddenFill>
            </a:ext>
          </a:extLst>
        </p:spPr>
      </p:pic>
      <p:sp>
        <p:nvSpPr>
          <p:cNvPr id="12" name="文本框 11"/>
          <p:cNvSpPr txBox="1"/>
          <p:nvPr/>
        </p:nvSpPr>
        <p:spPr>
          <a:xfrm>
            <a:off x="4513036" y="400459"/>
            <a:ext cx="4937151" cy="584775"/>
          </a:xfrm>
          <a:prstGeom prst="rect">
            <a:avLst/>
          </a:prstGeom>
          <a:noFill/>
          <a:effectLst/>
        </p:spPr>
        <p:txBody>
          <a:bodyPr wrap="square" rtlCol="0">
            <a:spAutoFit/>
          </a:bodyPr>
          <a:lstStyle/>
          <a:p>
            <a:r>
              <a:rPr lang="zh-CN" altLang="en-US" sz="3200" b="1" dirty="0">
                <a:solidFill>
                  <a:schemeClr val="accent1"/>
                </a:solidFill>
                <a:cs typeface="+mn-ea"/>
                <a:sym typeface="+mn-lt"/>
              </a:rPr>
              <a:t>您的大标题内容</a:t>
            </a:r>
          </a:p>
        </p:txBody>
      </p:sp>
      <p:sp>
        <p:nvSpPr>
          <p:cNvPr id="13" name="Freeform 315"/>
          <p:cNvSpPr>
            <a:spLocks noEditPoints="1"/>
          </p:cNvSpPr>
          <p:nvPr/>
        </p:nvSpPr>
        <p:spPr bwMode="auto">
          <a:xfrm>
            <a:off x="2741224" y="2924944"/>
            <a:ext cx="1960198" cy="1725381"/>
          </a:xfrm>
          <a:custGeom>
            <a:avLst/>
            <a:gdLst>
              <a:gd name="T0" fmla="*/ 17 w 290"/>
              <a:gd name="T1" fmla="*/ 153 h 255"/>
              <a:gd name="T2" fmla="*/ 10 w 290"/>
              <a:gd name="T3" fmla="*/ 29 h 255"/>
              <a:gd name="T4" fmla="*/ 100 w 290"/>
              <a:gd name="T5" fmla="*/ 7 h 255"/>
              <a:gd name="T6" fmla="*/ 195 w 290"/>
              <a:gd name="T7" fmla="*/ 41 h 255"/>
              <a:gd name="T8" fmla="*/ 206 w 290"/>
              <a:gd name="T9" fmla="*/ 36 h 255"/>
              <a:gd name="T10" fmla="*/ 271 w 290"/>
              <a:gd name="T11" fmla="*/ 12 h 255"/>
              <a:gd name="T12" fmla="*/ 281 w 290"/>
              <a:gd name="T13" fmla="*/ 54 h 255"/>
              <a:gd name="T14" fmla="*/ 264 w 290"/>
              <a:gd name="T15" fmla="*/ 184 h 255"/>
              <a:gd name="T16" fmla="*/ 198 w 290"/>
              <a:gd name="T17" fmla="*/ 153 h 255"/>
              <a:gd name="T18" fmla="*/ 184 w 290"/>
              <a:gd name="T19" fmla="*/ 187 h 255"/>
              <a:gd name="T20" fmla="*/ 151 w 290"/>
              <a:gd name="T21" fmla="*/ 189 h 255"/>
              <a:gd name="T22" fmla="*/ 132 w 290"/>
              <a:gd name="T23" fmla="*/ 171 h 255"/>
              <a:gd name="T24" fmla="*/ 124 w 290"/>
              <a:gd name="T25" fmla="*/ 95 h 255"/>
              <a:gd name="T26" fmla="*/ 77 w 290"/>
              <a:gd name="T27" fmla="*/ 101 h 255"/>
              <a:gd name="T28" fmla="*/ 58 w 290"/>
              <a:gd name="T29" fmla="*/ 253 h 255"/>
              <a:gd name="T30" fmla="*/ 283 w 290"/>
              <a:gd name="T31" fmla="*/ 19 h 255"/>
              <a:gd name="T32" fmla="*/ 209 w 290"/>
              <a:gd name="T33" fmla="*/ 34 h 255"/>
              <a:gd name="T34" fmla="*/ 267 w 290"/>
              <a:gd name="T35" fmla="*/ 130 h 255"/>
              <a:gd name="T36" fmla="*/ 267 w 290"/>
              <a:gd name="T37" fmla="*/ 89 h 255"/>
              <a:gd name="T38" fmla="*/ 192 w 290"/>
              <a:gd name="T39" fmla="*/ 142 h 255"/>
              <a:gd name="T40" fmla="*/ 263 w 290"/>
              <a:gd name="T41" fmla="*/ 118 h 255"/>
              <a:gd name="T42" fmla="*/ 265 w 290"/>
              <a:gd name="T43" fmla="*/ 84 h 255"/>
              <a:gd name="T44" fmla="*/ 248 w 290"/>
              <a:gd name="T45" fmla="*/ 88 h 255"/>
              <a:gd name="T46" fmla="*/ 229 w 290"/>
              <a:gd name="T47" fmla="*/ 39 h 255"/>
              <a:gd name="T48" fmla="*/ 260 w 290"/>
              <a:gd name="T49" fmla="*/ 177 h 255"/>
              <a:gd name="T50" fmla="*/ 250 w 290"/>
              <a:gd name="T51" fmla="*/ 93 h 255"/>
              <a:gd name="T52" fmla="*/ 152 w 290"/>
              <a:gd name="T53" fmla="*/ 97 h 255"/>
              <a:gd name="T54" fmla="*/ 180 w 290"/>
              <a:gd name="T55" fmla="*/ 120 h 255"/>
              <a:gd name="T56" fmla="*/ 220 w 290"/>
              <a:gd name="T57" fmla="*/ 118 h 255"/>
              <a:gd name="T58" fmla="*/ 209 w 290"/>
              <a:gd name="T59" fmla="*/ 131 h 255"/>
              <a:gd name="T60" fmla="*/ 251 w 290"/>
              <a:gd name="T61" fmla="*/ 110 h 255"/>
              <a:gd name="T62" fmla="*/ 207 w 290"/>
              <a:gd name="T63" fmla="*/ 53 h 255"/>
              <a:gd name="T64" fmla="*/ 203 w 290"/>
              <a:gd name="T65" fmla="*/ 76 h 255"/>
              <a:gd name="T66" fmla="*/ 156 w 290"/>
              <a:gd name="T67" fmla="*/ 46 h 255"/>
              <a:gd name="T68" fmla="*/ 68 w 290"/>
              <a:gd name="T69" fmla="*/ 63 h 255"/>
              <a:gd name="T70" fmla="*/ 191 w 290"/>
              <a:gd name="T71" fmla="*/ 135 h 255"/>
              <a:gd name="T72" fmla="*/ 187 w 290"/>
              <a:gd name="T73" fmla="*/ 147 h 255"/>
              <a:gd name="T74" fmla="*/ 191 w 290"/>
              <a:gd name="T75" fmla="*/ 135 h 255"/>
              <a:gd name="T76" fmla="*/ 107 w 290"/>
              <a:gd name="T77" fmla="*/ 13 h 255"/>
              <a:gd name="T78" fmla="*/ 34 w 290"/>
              <a:gd name="T79" fmla="*/ 33 h 255"/>
              <a:gd name="T80" fmla="*/ 137 w 290"/>
              <a:gd name="T81" fmla="*/ 46 h 255"/>
              <a:gd name="T82" fmla="*/ 93 w 290"/>
              <a:gd name="T83" fmla="*/ 95 h 255"/>
              <a:gd name="T84" fmla="*/ 136 w 290"/>
              <a:gd name="T85" fmla="*/ 57 h 255"/>
              <a:gd name="T86" fmla="*/ 141 w 290"/>
              <a:gd name="T87" fmla="*/ 227 h 255"/>
              <a:gd name="T88" fmla="*/ 143 w 290"/>
              <a:gd name="T89" fmla="*/ 149 h 255"/>
              <a:gd name="T90" fmla="*/ 145 w 290"/>
              <a:gd name="T91" fmla="*/ 227 h 255"/>
              <a:gd name="T92" fmla="*/ 141 w 290"/>
              <a:gd name="T93" fmla="*/ 109 h 255"/>
              <a:gd name="T94" fmla="*/ 95 w 290"/>
              <a:gd name="T95" fmla="*/ 99 h 255"/>
              <a:gd name="T96" fmla="*/ 60 w 290"/>
              <a:gd name="T97" fmla="*/ 247 h 255"/>
              <a:gd name="T98" fmla="*/ 60 w 290"/>
              <a:gd name="T99" fmla="*/ 247 h 255"/>
              <a:gd name="T100" fmla="*/ 66 w 290"/>
              <a:gd name="T101" fmla="*/ 171 h 255"/>
              <a:gd name="T102" fmla="*/ 63 w 290"/>
              <a:gd name="T103" fmla="*/ 245 h 255"/>
              <a:gd name="T104" fmla="*/ 33 w 290"/>
              <a:gd name="T105" fmla="*/ 36 h 255"/>
              <a:gd name="T106" fmla="*/ 64 w 290"/>
              <a:gd name="T107" fmla="*/ 60 h 255"/>
              <a:gd name="T108" fmla="*/ 14 w 290"/>
              <a:gd name="T109" fmla="*/ 44 h 255"/>
              <a:gd name="T110" fmla="*/ 36 w 290"/>
              <a:gd name="T111" fmla="*/ 76 h 255"/>
              <a:gd name="T112" fmla="*/ 23 w 290"/>
              <a:gd name="T113" fmla="*/ 115 h 255"/>
              <a:gd name="T114" fmla="*/ 64 w 290"/>
              <a:gd name="T115" fmla="*/ 154 h 255"/>
              <a:gd name="T116" fmla="*/ 39 w 290"/>
              <a:gd name="T117" fmla="*/ 192 h 255"/>
              <a:gd name="T118" fmla="*/ 13 w 290"/>
              <a:gd name="T119" fmla="*/ 186 h 255"/>
              <a:gd name="T120" fmla="*/ 25 w 290"/>
              <a:gd name="T121" fmla="*/ 180 h 255"/>
              <a:gd name="T122" fmla="*/ 15 w 290"/>
              <a:gd name="T123" fmla="*/ 64 h 255"/>
              <a:gd name="T124" fmla="*/ 22 w 290"/>
              <a:gd name="T125" fmla="*/ 151 h 2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90" h="255">
                <a:moveTo>
                  <a:pt x="61" y="242"/>
                </a:moveTo>
                <a:cubicBezTo>
                  <a:pt x="61" y="236"/>
                  <a:pt x="61" y="234"/>
                  <a:pt x="62" y="228"/>
                </a:cubicBezTo>
                <a:cubicBezTo>
                  <a:pt x="61" y="227"/>
                  <a:pt x="60" y="226"/>
                  <a:pt x="58" y="226"/>
                </a:cubicBezTo>
                <a:cubicBezTo>
                  <a:pt x="50" y="212"/>
                  <a:pt x="40" y="200"/>
                  <a:pt x="31" y="187"/>
                </a:cubicBezTo>
                <a:cubicBezTo>
                  <a:pt x="29" y="194"/>
                  <a:pt x="10" y="195"/>
                  <a:pt x="11" y="185"/>
                </a:cubicBezTo>
                <a:cubicBezTo>
                  <a:pt x="13" y="184"/>
                  <a:pt x="13" y="181"/>
                  <a:pt x="15" y="182"/>
                </a:cubicBezTo>
                <a:cubicBezTo>
                  <a:pt x="16" y="173"/>
                  <a:pt x="15" y="166"/>
                  <a:pt x="16" y="159"/>
                </a:cubicBezTo>
                <a:cubicBezTo>
                  <a:pt x="16" y="157"/>
                  <a:pt x="17" y="155"/>
                  <a:pt x="17" y="153"/>
                </a:cubicBezTo>
                <a:cubicBezTo>
                  <a:pt x="17" y="147"/>
                  <a:pt x="15" y="143"/>
                  <a:pt x="15" y="138"/>
                </a:cubicBezTo>
                <a:cubicBezTo>
                  <a:pt x="15" y="132"/>
                  <a:pt x="14" y="127"/>
                  <a:pt x="14" y="121"/>
                </a:cubicBezTo>
                <a:cubicBezTo>
                  <a:pt x="14" y="120"/>
                  <a:pt x="14" y="120"/>
                  <a:pt x="15" y="119"/>
                </a:cubicBezTo>
                <a:cubicBezTo>
                  <a:pt x="13" y="113"/>
                  <a:pt x="15" y="107"/>
                  <a:pt x="15" y="102"/>
                </a:cubicBezTo>
                <a:cubicBezTo>
                  <a:pt x="13" y="89"/>
                  <a:pt x="13" y="75"/>
                  <a:pt x="12" y="62"/>
                </a:cubicBezTo>
                <a:cubicBezTo>
                  <a:pt x="14" y="59"/>
                  <a:pt x="12" y="56"/>
                  <a:pt x="11" y="53"/>
                </a:cubicBezTo>
                <a:cubicBezTo>
                  <a:pt x="11" y="49"/>
                  <a:pt x="12" y="45"/>
                  <a:pt x="12" y="41"/>
                </a:cubicBezTo>
                <a:cubicBezTo>
                  <a:pt x="12" y="37"/>
                  <a:pt x="10" y="33"/>
                  <a:pt x="10" y="29"/>
                </a:cubicBezTo>
                <a:cubicBezTo>
                  <a:pt x="10" y="28"/>
                  <a:pt x="9" y="27"/>
                  <a:pt x="7" y="27"/>
                </a:cubicBezTo>
                <a:cubicBezTo>
                  <a:pt x="6" y="25"/>
                  <a:pt x="4" y="25"/>
                  <a:pt x="3" y="23"/>
                </a:cubicBezTo>
                <a:cubicBezTo>
                  <a:pt x="0" y="20"/>
                  <a:pt x="3" y="15"/>
                  <a:pt x="7" y="14"/>
                </a:cubicBezTo>
                <a:cubicBezTo>
                  <a:pt x="8" y="14"/>
                  <a:pt x="8" y="15"/>
                  <a:pt x="9" y="15"/>
                </a:cubicBezTo>
                <a:cubicBezTo>
                  <a:pt x="25" y="12"/>
                  <a:pt x="41" y="14"/>
                  <a:pt x="57" y="11"/>
                </a:cubicBezTo>
                <a:cubicBezTo>
                  <a:pt x="66" y="12"/>
                  <a:pt x="76" y="8"/>
                  <a:pt x="85" y="10"/>
                </a:cubicBezTo>
                <a:cubicBezTo>
                  <a:pt x="87" y="9"/>
                  <a:pt x="90" y="9"/>
                  <a:pt x="92" y="8"/>
                </a:cubicBezTo>
                <a:cubicBezTo>
                  <a:pt x="95" y="8"/>
                  <a:pt x="98" y="7"/>
                  <a:pt x="100" y="7"/>
                </a:cubicBezTo>
                <a:cubicBezTo>
                  <a:pt x="102" y="8"/>
                  <a:pt x="104" y="9"/>
                  <a:pt x="105" y="9"/>
                </a:cubicBezTo>
                <a:cubicBezTo>
                  <a:pt x="110" y="13"/>
                  <a:pt x="119" y="13"/>
                  <a:pt x="124" y="17"/>
                </a:cubicBezTo>
                <a:cubicBezTo>
                  <a:pt x="128" y="18"/>
                  <a:pt x="132" y="20"/>
                  <a:pt x="136" y="22"/>
                </a:cubicBezTo>
                <a:cubicBezTo>
                  <a:pt x="140" y="23"/>
                  <a:pt x="144" y="25"/>
                  <a:pt x="148" y="26"/>
                </a:cubicBezTo>
                <a:cubicBezTo>
                  <a:pt x="150" y="27"/>
                  <a:pt x="152" y="28"/>
                  <a:pt x="154" y="29"/>
                </a:cubicBezTo>
                <a:cubicBezTo>
                  <a:pt x="156" y="30"/>
                  <a:pt x="158" y="29"/>
                  <a:pt x="160" y="30"/>
                </a:cubicBezTo>
                <a:cubicBezTo>
                  <a:pt x="164" y="32"/>
                  <a:pt x="168" y="34"/>
                  <a:pt x="172" y="34"/>
                </a:cubicBezTo>
                <a:cubicBezTo>
                  <a:pt x="179" y="38"/>
                  <a:pt x="187" y="38"/>
                  <a:pt x="195" y="41"/>
                </a:cubicBezTo>
                <a:cubicBezTo>
                  <a:pt x="196" y="43"/>
                  <a:pt x="197" y="44"/>
                  <a:pt x="196" y="47"/>
                </a:cubicBezTo>
                <a:cubicBezTo>
                  <a:pt x="193" y="51"/>
                  <a:pt x="184" y="49"/>
                  <a:pt x="177" y="51"/>
                </a:cubicBezTo>
                <a:cubicBezTo>
                  <a:pt x="170" y="60"/>
                  <a:pt x="165" y="71"/>
                  <a:pt x="159" y="82"/>
                </a:cubicBezTo>
                <a:cubicBezTo>
                  <a:pt x="162" y="81"/>
                  <a:pt x="166" y="79"/>
                  <a:pt x="169" y="79"/>
                </a:cubicBezTo>
                <a:cubicBezTo>
                  <a:pt x="178" y="77"/>
                  <a:pt x="187" y="77"/>
                  <a:pt x="195" y="75"/>
                </a:cubicBezTo>
                <a:cubicBezTo>
                  <a:pt x="197" y="74"/>
                  <a:pt x="197" y="75"/>
                  <a:pt x="198" y="75"/>
                </a:cubicBezTo>
                <a:cubicBezTo>
                  <a:pt x="198" y="74"/>
                  <a:pt x="197" y="73"/>
                  <a:pt x="197" y="72"/>
                </a:cubicBezTo>
                <a:cubicBezTo>
                  <a:pt x="199" y="59"/>
                  <a:pt x="200" y="45"/>
                  <a:pt x="206" y="36"/>
                </a:cubicBezTo>
                <a:cubicBezTo>
                  <a:pt x="202" y="31"/>
                  <a:pt x="205" y="23"/>
                  <a:pt x="207" y="16"/>
                </a:cubicBezTo>
                <a:cubicBezTo>
                  <a:pt x="208" y="11"/>
                  <a:pt x="208" y="3"/>
                  <a:pt x="212" y="1"/>
                </a:cubicBezTo>
                <a:cubicBezTo>
                  <a:pt x="214" y="0"/>
                  <a:pt x="219" y="1"/>
                  <a:pt x="222" y="1"/>
                </a:cubicBezTo>
                <a:cubicBezTo>
                  <a:pt x="226" y="2"/>
                  <a:pt x="229" y="2"/>
                  <a:pt x="233" y="3"/>
                </a:cubicBezTo>
                <a:cubicBezTo>
                  <a:pt x="236" y="4"/>
                  <a:pt x="238" y="5"/>
                  <a:pt x="240" y="6"/>
                </a:cubicBezTo>
                <a:cubicBezTo>
                  <a:pt x="245" y="7"/>
                  <a:pt x="250" y="7"/>
                  <a:pt x="254" y="8"/>
                </a:cubicBezTo>
                <a:cubicBezTo>
                  <a:pt x="257" y="9"/>
                  <a:pt x="259" y="10"/>
                  <a:pt x="261" y="11"/>
                </a:cubicBezTo>
                <a:cubicBezTo>
                  <a:pt x="264" y="11"/>
                  <a:pt x="268" y="11"/>
                  <a:pt x="271" y="12"/>
                </a:cubicBezTo>
                <a:cubicBezTo>
                  <a:pt x="272" y="12"/>
                  <a:pt x="273" y="13"/>
                  <a:pt x="274" y="13"/>
                </a:cubicBezTo>
                <a:cubicBezTo>
                  <a:pt x="275" y="13"/>
                  <a:pt x="276" y="13"/>
                  <a:pt x="277" y="13"/>
                </a:cubicBezTo>
                <a:cubicBezTo>
                  <a:pt x="280" y="14"/>
                  <a:pt x="283" y="17"/>
                  <a:pt x="285" y="17"/>
                </a:cubicBezTo>
                <a:cubicBezTo>
                  <a:pt x="286" y="19"/>
                  <a:pt x="289" y="20"/>
                  <a:pt x="289" y="23"/>
                </a:cubicBezTo>
                <a:cubicBezTo>
                  <a:pt x="289" y="27"/>
                  <a:pt x="287" y="29"/>
                  <a:pt x="285" y="31"/>
                </a:cubicBezTo>
                <a:cubicBezTo>
                  <a:pt x="286" y="34"/>
                  <a:pt x="290" y="35"/>
                  <a:pt x="289" y="39"/>
                </a:cubicBezTo>
                <a:cubicBezTo>
                  <a:pt x="289" y="40"/>
                  <a:pt x="286" y="43"/>
                  <a:pt x="285" y="46"/>
                </a:cubicBezTo>
                <a:cubicBezTo>
                  <a:pt x="284" y="49"/>
                  <a:pt x="282" y="51"/>
                  <a:pt x="281" y="54"/>
                </a:cubicBezTo>
                <a:cubicBezTo>
                  <a:pt x="280" y="57"/>
                  <a:pt x="280" y="59"/>
                  <a:pt x="279" y="62"/>
                </a:cubicBezTo>
                <a:cubicBezTo>
                  <a:pt x="278" y="64"/>
                  <a:pt x="277" y="65"/>
                  <a:pt x="277" y="66"/>
                </a:cubicBezTo>
                <a:cubicBezTo>
                  <a:pt x="276" y="67"/>
                  <a:pt x="276" y="69"/>
                  <a:pt x="276" y="71"/>
                </a:cubicBezTo>
                <a:cubicBezTo>
                  <a:pt x="274" y="75"/>
                  <a:pt x="272" y="80"/>
                  <a:pt x="271" y="85"/>
                </a:cubicBezTo>
                <a:cubicBezTo>
                  <a:pt x="270" y="91"/>
                  <a:pt x="271" y="99"/>
                  <a:pt x="270" y="106"/>
                </a:cubicBezTo>
                <a:cubicBezTo>
                  <a:pt x="269" y="123"/>
                  <a:pt x="269" y="145"/>
                  <a:pt x="269" y="164"/>
                </a:cubicBezTo>
                <a:cubicBezTo>
                  <a:pt x="269" y="166"/>
                  <a:pt x="269" y="169"/>
                  <a:pt x="269" y="172"/>
                </a:cubicBezTo>
                <a:cubicBezTo>
                  <a:pt x="269" y="179"/>
                  <a:pt x="269" y="182"/>
                  <a:pt x="264" y="184"/>
                </a:cubicBezTo>
                <a:cubicBezTo>
                  <a:pt x="262" y="184"/>
                  <a:pt x="262" y="183"/>
                  <a:pt x="260" y="184"/>
                </a:cubicBezTo>
                <a:cubicBezTo>
                  <a:pt x="259" y="182"/>
                  <a:pt x="258" y="182"/>
                  <a:pt x="256" y="181"/>
                </a:cubicBezTo>
                <a:cubicBezTo>
                  <a:pt x="255" y="164"/>
                  <a:pt x="260" y="140"/>
                  <a:pt x="258" y="123"/>
                </a:cubicBezTo>
                <a:cubicBezTo>
                  <a:pt x="242" y="128"/>
                  <a:pt x="226" y="133"/>
                  <a:pt x="212" y="139"/>
                </a:cubicBezTo>
                <a:cubicBezTo>
                  <a:pt x="210" y="139"/>
                  <a:pt x="208" y="141"/>
                  <a:pt x="206" y="142"/>
                </a:cubicBezTo>
                <a:cubicBezTo>
                  <a:pt x="205" y="142"/>
                  <a:pt x="205" y="142"/>
                  <a:pt x="204" y="142"/>
                </a:cubicBezTo>
                <a:cubicBezTo>
                  <a:pt x="199" y="144"/>
                  <a:pt x="200" y="145"/>
                  <a:pt x="199" y="150"/>
                </a:cubicBezTo>
                <a:cubicBezTo>
                  <a:pt x="199" y="151"/>
                  <a:pt x="198" y="152"/>
                  <a:pt x="198" y="153"/>
                </a:cubicBezTo>
                <a:cubicBezTo>
                  <a:pt x="198" y="166"/>
                  <a:pt x="197" y="181"/>
                  <a:pt x="196" y="195"/>
                </a:cubicBezTo>
                <a:cubicBezTo>
                  <a:pt x="196" y="198"/>
                  <a:pt x="195" y="201"/>
                  <a:pt x="196" y="205"/>
                </a:cubicBezTo>
                <a:cubicBezTo>
                  <a:pt x="194" y="208"/>
                  <a:pt x="191" y="209"/>
                  <a:pt x="188" y="210"/>
                </a:cubicBezTo>
                <a:cubicBezTo>
                  <a:pt x="187" y="208"/>
                  <a:pt x="183" y="208"/>
                  <a:pt x="182" y="206"/>
                </a:cubicBezTo>
                <a:cubicBezTo>
                  <a:pt x="183" y="206"/>
                  <a:pt x="182" y="203"/>
                  <a:pt x="182" y="203"/>
                </a:cubicBezTo>
                <a:cubicBezTo>
                  <a:pt x="182" y="202"/>
                  <a:pt x="182" y="202"/>
                  <a:pt x="183" y="201"/>
                </a:cubicBezTo>
                <a:cubicBezTo>
                  <a:pt x="183" y="199"/>
                  <a:pt x="183" y="196"/>
                  <a:pt x="183" y="194"/>
                </a:cubicBezTo>
                <a:cubicBezTo>
                  <a:pt x="183" y="192"/>
                  <a:pt x="184" y="189"/>
                  <a:pt x="184" y="187"/>
                </a:cubicBezTo>
                <a:cubicBezTo>
                  <a:pt x="184" y="177"/>
                  <a:pt x="184" y="166"/>
                  <a:pt x="185" y="156"/>
                </a:cubicBezTo>
                <a:cubicBezTo>
                  <a:pt x="185" y="153"/>
                  <a:pt x="185" y="150"/>
                  <a:pt x="185" y="148"/>
                </a:cubicBezTo>
                <a:cubicBezTo>
                  <a:pt x="186" y="143"/>
                  <a:pt x="186" y="139"/>
                  <a:pt x="182" y="137"/>
                </a:cubicBezTo>
                <a:cubicBezTo>
                  <a:pt x="173" y="129"/>
                  <a:pt x="161" y="125"/>
                  <a:pt x="152" y="117"/>
                </a:cubicBezTo>
                <a:cubicBezTo>
                  <a:pt x="151" y="136"/>
                  <a:pt x="151" y="152"/>
                  <a:pt x="152" y="170"/>
                </a:cubicBezTo>
                <a:cubicBezTo>
                  <a:pt x="152" y="172"/>
                  <a:pt x="151" y="173"/>
                  <a:pt x="151" y="175"/>
                </a:cubicBezTo>
                <a:cubicBezTo>
                  <a:pt x="151" y="176"/>
                  <a:pt x="152" y="177"/>
                  <a:pt x="152" y="178"/>
                </a:cubicBezTo>
                <a:cubicBezTo>
                  <a:pt x="152" y="182"/>
                  <a:pt x="151" y="185"/>
                  <a:pt x="151" y="189"/>
                </a:cubicBezTo>
                <a:cubicBezTo>
                  <a:pt x="151" y="200"/>
                  <a:pt x="151" y="211"/>
                  <a:pt x="152" y="224"/>
                </a:cubicBezTo>
                <a:cubicBezTo>
                  <a:pt x="154" y="225"/>
                  <a:pt x="156" y="227"/>
                  <a:pt x="158" y="229"/>
                </a:cubicBezTo>
                <a:cubicBezTo>
                  <a:pt x="158" y="230"/>
                  <a:pt x="157" y="233"/>
                  <a:pt x="156" y="234"/>
                </a:cubicBezTo>
                <a:cubicBezTo>
                  <a:pt x="154" y="237"/>
                  <a:pt x="138" y="242"/>
                  <a:pt x="134" y="236"/>
                </a:cubicBezTo>
                <a:cubicBezTo>
                  <a:pt x="132" y="232"/>
                  <a:pt x="134" y="225"/>
                  <a:pt x="141" y="225"/>
                </a:cubicBezTo>
                <a:cubicBezTo>
                  <a:pt x="142" y="209"/>
                  <a:pt x="141" y="192"/>
                  <a:pt x="140" y="175"/>
                </a:cubicBezTo>
                <a:cubicBezTo>
                  <a:pt x="138" y="174"/>
                  <a:pt x="137" y="174"/>
                  <a:pt x="136" y="175"/>
                </a:cubicBezTo>
                <a:cubicBezTo>
                  <a:pt x="133" y="173"/>
                  <a:pt x="134" y="173"/>
                  <a:pt x="132" y="171"/>
                </a:cubicBezTo>
                <a:cubicBezTo>
                  <a:pt x="131" y="170"/>
                  <a:pt x="133" y="168"/>
                  <a:pt x="133" y="166"/>
                </a:cubicBezTo>
                <a:cubicBezTo>
                  <a:pt x="134" y="161"/>
                  <a:pt x="134" y="154"/>
                  <a:pt x="135" y="148"/>
                </a:cubicBezTo>
                <a:cubicBezTo>
                  <a:pt x="135" y="146"/>
                  <a:pt x="135" y="144"/>
                  <a:pt x="135" y="141"/>
                </a:cubicBezTo>
                <a:cubicBezTo>
                  <a:pt x="136" y="133"/>
                  <a:pt x="138" y="124"/>
                  <a:pt x="138" y="117"/>
                </a:cubicBezTo>
                <a:cubicBezTo>
                  <a:pt x="139" y="114"/>
                  <a:pt x="138" y="112"/>
                  <a:pt x="138" y="110"/>
                </a:cubicBezTo>
                <a:cubicBezTo>
                  <a:pt x="139" y="106"/>
                  <a:pt x="140" y="102"/>
                  <a:pt x="140" y="97"/>
                </a:cubicBezTo>
                <a:cubicBezTo>
                  <a:pt x="142" y="97"/>
                  <a:pt x="141" y="95"/>
                  <a:pt x="141" y="94"/>
                </a:cubicBezTo>
                <a:cubicBezTo>
                  <a:pt x="135" y="94"/>
                  <a:pt x="129" y="95"/>
                  <a:pt x="124" y="95"/>
                </a:cubicBezTo>
                <a:cubicBezTo>
                  <a:pt x="117" y="96"/>
                  <a:pt x="110" y="97"/>
                  <a:pt x="102" y="98"/>
                </a:cubicBezTo>
                <a:cubicBezTo>
                  <a:pt x="103" y="116"/>
                  <a:pt x="104" y="134"/>
                  <a:pt x="102" y="151"/>
                </a:cubicBezTo>
                <a:cubicBezTo>
                  <a:pt x="104" y="154"/>
                  <a:pt x="109" y="155"/>
                  <a:pt x="107" y="162"/>
                </a:cubicBezTo>
                <a:cubicBezTo>
                  <a:pt x="103" y="166"/>
                  <a:pt x="98" y="162"/>
                  <a:pt x="92" y="163"/>
                </a:cubicBezTo>
                <a:cubicBezTo>
                  <a:pt x="91" y="162"/>
                  <a:pt x="90" y="162"/>
                  <a:pt x="89" y="161"/>
                </a:cubicBezTo>
                <a:cubicBezTo>
                  <a:pt x="88" y="157"/>
                  <a:pt x="89" y="152"/>
                  <a:pt x="93" y="153"/>
                </a:cubicBezTo>
                <a:cubicBezTo>
                  <a:pt x="94" y="137"/>
                  <a:pt x="91" y="117"/>
                  <a:pt x="93" y="99"/>
                </a:cubicBezTo>
                <a:cubicBezTo>
                  <a:pt x="87" y="100"/>
                  <a:pt x="83" y="101"/>
                  <a:pt x="77" y="101"/>
                </a:cubicBezTo>
                <a:cubicBezTo>
                  <a:pt x="76" y="118"/>
                  <a:pt x="76" y="136"/>
                  <a:pt x="76" y="148"/>
                </a:cubicBezTo>
                <a:cubicBezTo>
                  <a:pt x="75" y="173"/>
                  <a:pt x="72" y="212"/>
                  <a:pt x="75" y="243"/>
                </a:cubicBezTo>
                <a:cubicBezTo>
                  <a:pt x="76" y="243"/>
                  <a:pt x="82" y="246"/>
                  <a:pt x="80" y="250"/>
                </a:cubicBezTo>
                <a:cubicBezTo>
                  <a:pt x="79" y="251"/>
                  <a:pt x="78" y="252"/>
                  <a:pt x="76" y="253"/>
                </a:cubicBezTo>
                <a:cubicBezTo>
                  <a:pt x="75" y="253"/>
                  <a:pt x="74" y="254"/>
                  <a:pt x="74" y="254"/>
                </a:cubicBezTo>
                <a:cubicBezTo>
                  <a:pt x="73" y="255"/>
                  <a:pt x="70" y="255"/>
                  <a:pt x="68" y="255"/>
                </a:cubicBezTo>
                <a:cubicBezTo>
                  <a:pt x="67" y="255"/>
                  <a:pt x="65" y="255"/>
                  <a:pt x="64" y="255"/>
                </a:cubicBezTo>
                <a:cubicBezTo>
                  <a:pt x="64" y="255"/>
                  <a:pt x="58" y="254"/>
                  <a:pt x="58" y="253"/>
                </a:cubicBezTo>
                <a:cubicBezTo>
                  <a:pt x="54" y="251"/>
                  <a:pt x="55" y="243"/>
                  <a:pt x="61" y="242"/>
                </a:cubicBezTo>
                <a:close/>
                <a:moveTo>
                  <a:pt x="263" y="49"/>
                </a:moveTo>
                <a:cubicBezTo>
                  <a:pt x="265" y="50"/>
                  <a:pt x="269" y="53"/>
                  <a:pt x="272" y="52"/>
                </a:cubicBezTo>
                <a:cubicBezTo>
                  <a:pt x="272" y="52"/>
                  <a:pt x="274" y="49"/>
                  <a:pt x="275" y="48"/>
                </a:cubicBezTo>
                <a:cubicBezTo>
                  <a:pt x="276" y="45"/>
                  <a:pt x="277" y="41"/>
                  <a:pt x="279" y="37"/>
                </a:cubicBezTo>
                <a:cubicBezTo>
                  <a:pt x="282" y="32"/>
                  <a:pt x="285" y="28"/>
                  <a:pt x="287" y="24"/>
                </a:cubicBezTo>
                <a:cubicBezTo>
                  <a:pt x="287" y="23"/>
                  <a:pt x="287" y="23"/>
                  <a:pt x="286" y="23"/>
                </a:cubicBezTo>
                <a:cubicBezTo>
                  <a:pt x="285" y="23"/>
                  <a:pt x="284" y="21"/>
                  <a:pt x="283" y="19"/>
                </a:cubicBezTo>
                <a:cubicBezTo>
                  <a:pt x="281" y="19"/>
                  <a:pt x="279" y="16"/>
                  <a:pt x="276" y="15"/>
                </a:cubicBezTo>
                <a:cubicBezTo>
                  <a:pt x="275" y="15"/>
                  <a:pt x="274" y="15"/>
                  <a:pt x="272" y="15"/>
                </a:cubicBezTo>
                <a:cubicBezTo>
                  <a:pt x="270" y="14"/>
                  <a:pt x="267" y="13"/>
                  <a:pt x="264" y="13"/>
                </a:cubicBezTo>
                <a:cubicBezTo>
                  <a:pt x="260" y="12"/>
                  <a:pt x="258" y="11"/>
                  <a:pt x="254" y="11"/>
                </a:cubicBezTo>
                <a:cubicBezTo>
                  <a:pt x="242" y="8"/>
                  <a:pt x="230" y="5"/>
                  <a:pt x="220" y="3"/>
                </a:cubicBezTo>
                <a:cubicBezTo>
                  <a:pt x="217" y="3"/>
                  <a:pt x="214" y="3"/>
                  <a:pt x="212" y="4"/>
                </a:cubicBezTo>
                <a:cubicBezTo>
                  <a:pt x="210" y="12"/>
                  <a:pt x="208" y="21"/>
                  <a:pt x="206" y="30"/>
                </a:cubicBezTo>
                <a:cubicBezTo>
                  <a:pt x="207" y="31"/>
                  <a:pt x="207" y="33"/>
                  <a:pt x="209" y="34"/>
                </a:cubicBezTo>
                <a:cubicBezTo>
                  <a:pt x="210" y="35"/>
                  <a:pt x="211" y="34"/>
                  <a:pt x="213" y="34"/>
                </a:cubicBezTo>
                <a:cubicBezTo>
                  <a:pt x="214" y="34"/>
                  <a:pt x="216" y="35"/>
                  <a:pt x="217" y="35"/>
                </a:cubicBezTo>
                <a:cubicBezTo>
                  <a:pt x="223" y="36"/>
                  <a:pt x="231" y="37"/>
                  <a:pt x="236" y="38"/>
                </a:cubicBezTo>
                <a:cubicBezTo>
                  <a:pt x="240" y="39"/>
                  <a:pt x="243" y="41"/>
                  <a:pt x="245" y="42"/>
                </a:cubicBezTo>
                <a:cubicBezTo>
                  <a:pt x="249" y="43"/>
                  <a:pt x="251" y="44"/>
                  <a:pt x="254" y="46"/>
                </a:cubicBezTo>
                <a:cubicBezTo>
                  <a:pt x="257" y="46"/>
                  <a:pt x="259" y="48"/>
                  <a:pt x="263" y="49"/>
                </a:cubicBezTo>
                <a:close/>
                <a:moveTo>
                  <a:pt x="267" y="166"/>
                </a:moveTo>
                <a:cubicBezTo>
                  <a:pt x="266" y="152"/>
                  <a:pt x="267" y="140"/>
                  <a:pt x="267" y="130"/>
                </a:cubicBezTo>
                <a:cubicBezTo>
                  <a:pt x="266" y="120"/>
                  <a:pt x="268" y="108"/>
                  <a:pt x="268" y="97"/>
                </a:cubicBezTo>
                <a:cubicBezTo>
                  <a:pt x="268" y="88"/>
                  <a:pt x="270" y="79"/>
                  <a:pt x="272" y="69"/>
                </a:cubicBezTo>
                <a:cubicBezTo>
                  <a:pt x="274" y="61"/>
                  <a:pt x="278" y="52"/>
                  <a:pt x="283" y="45"/>
                </a:cubicBezTo>
                <a:cubicBezTo>
                  <a:pt x="284" y="43"/>
                  <a:pt x="288" y="38"/>
                  <a:pt x="287" y="37"/>
                </a:cubicBezTo>
                <a:cubicBezTo>
                  <a:pt x="286" y="37"/>
                  <a:pt x="286" y="35"/>
                  <a:pt x="285" y="34"/>
                </a:cubicBezTo>
                <a:cubicBezTo>
                  <a:pt x="279" y="46"/>
                  <a:pt x="271" y="58"/>
                  <a:pt x="271" y="73"/>
                </a:cubicBezTo>
                <a:cubicBezTo>
                  <a:pt x="270" y="75"/>
                  <a:pt x="270" y="76"/>
                  <a:pt x="270" y="79"/>
                </a:cubicBezTo>
                <a:cubicBezTo>
                  <a:pt x="267" y="82"/>
                  <a:pt x="268" y="85"/>
                  <a:pt x="267" y="89"/>
                </a:cubicBezTo>
                <a:cubicBezTo>
                  <a:pt x="267" y="94"/>
                  <a:pt x="265" y="99"/>
                  <a:pt x="265" y="103"/>
                </a:cubicBezTo>
                <a:cubicBezTo>
                  <a:pt x="264" y="106"/>
                  <a:pt x="265" y="111"/>
                  <a:pt x="263" y="113"/>
                </a:cubicBezTo>
                <a:cubicBezTo>
                  <a:pt x="261" y="114"/>
                  <a:pt x="257" y="116"/>
                  <a:pt x="254" y="117"/>
                </a:cubicBezTo>
                <a:cubicBezTo>
                  <a:pt x="246" y="120"/>
                  <a:pt x="242" y="123"/>
                  <a:pt x="234" y="126"/>
                </a:cubicBezTo>
                <a:cubicBezTo>
                  <a:pt x="231" y="127"/>
                  <a:pt x="227" y="128"/>
                  <a:pt x="224" y="129"/>
                </a:cubicBezTo>
                <a:cubicBezTo>
                  <a:pt x="222" y="130"/>
                  <a:pt x="221" y="129"/>
                  <a:pt x="219" y="130"/>
                </a:cubicBezTo>
                <a:cubicBezTo>
                  <a:pt x="215" y="132"/>
                  <a:pt x="210" y="134"/>
                  <a:pt x="205" y="135"/>
                </a:cubicBezTo>
                <a:cubicBezTo>
                  <a:pt x="200" y="137"/>
                  <a:pt x="194" y="136"/>
                  <a:pt x="192" y="142"/>
                </a:cubicBezTo>
                <a:cubicBezTo>
                  <a:pt x="193" y="159"/>
                  <a:pt x="190" y="182"/>
                  <a:pt x="189" y="204"/>
                </a:cubicBezTo>
                <a:cubicBezTo>
                  <a:pt x="191" y="203"/>
                  <a:pt x="192" y="202"/>
                  <a:pt x="193" y="201"/>
                </a:cubicBezTo>
                <a:cubicBezTo>
                  <a:pt x="194" y="182"/>
                  <a:pt x="196" y="161"/>
                  <a:pt x="197" y="143"/>
                </a:cubicBezTo>
                <a:cubicBezTo>
                  <a:pt x="200" y="141"/>
                  <a:pt x="204" y="140"/>
                  <a:pt x="208" y="139"/>
                </a:cubicBezTo>
                <a:cubicBezTo>
                  <a:pt x="215" y="135"/>
                  <a:pt x="222" y="132"/>
                  <a:pt x="229" y="130"/>
                </a:cubicBezTo>
                <a:cubicBezTo>
                  <a:pt x="233" y="129"/>
                  <a:pt x="237" y="128"/>
                  <a:pt x="241" y="127"/>
                </a:cubicBezTo>
                <a:cubicBezTo>
                  <a:pt x="243" y="126"/>
                  <a:pt x="244" y="125"/>
                  <a:pt x="246" y="124"/>
                </a:cubicBezTo>
                <a:cubicBezTo>
                  <a:pt x="251" y="122"/>
                  <a:pt x="257" y="121"/>
                  <a:pt x="263" y="118"/>
                </a:cubicBezTo>
                <a:cubicBezTo>
                  <a:pt x="265" y="130"/>
                  <a:pt x="263" y="142"/>
                  <a:pt x="263" y="152"/>
                </a:cubicBezTo>
                <a:cubicBezTo>
                  <a:pt x="263" y="160"/>
                  <a:pt x="262" y="169"/>
                  <a:pt x="263" y="178"/>
                </a:cubicBezTo>
                <a:cubicBezTo>
                  <a:pt x="268" y="176"/>
                  <a:pt x="267" y="171"/>
                  <a:pt x="267" y="166"/>
                </a:cubicBezTo>
                <a:close/>
                <a:moveTo>
                  <a:pt x="270" y="55"/>
                </a:moveTo>
                <a:cubicBezTo>
                  <a:pt x="266" y="69"/>
                  <a:pt x="261" y="80"/>
                  <a:pt x="260" y="96"/>
                </a:cubicBezTo>
                <a:cubicBezTo>
                  <a:pt x="260" y="97"/>
                  <a:pt x="260" y="97"/>
                  <a:pt x="260" y="98"/>
                </a:cubicBezTo>
                <a:cubicBezTo>
                  <a:pt x="261" y="98"/>
                  <a:pt x="261" y="100"/>
                  <a:pt x="263" y="100"/>
                </a:cubicBezTo>
                <a:cubicBezTo>
                  <a:pt x="264" y="95"/>
                  <a:pt x="264" y="89"/>
                  <a:pt x="265" y="84"/>
                </a:cubicBezTo>
                <a:cubicBezTo>
                  <a:pt x="266" y="80"/>
                  <a:pt x="267" y="77"/>
                  <a:pt x="267" y="75"/>
                </a:cubicBezTo>
                <a:cubicBezTo>
                  <a:pt x="269" y="68"/>
                  <a:pt x="271" y="62"/>
                  <a:pt x="272" y="55"/>
                </a:cubicBezTo>
                <a:cubicBezTo>
                  <a:pt x="272" y="57"/>
                  <a:pt x="271" y="55"/>
                  <a:pt x="270" y="55"/>
                </a:cubicBezTo>
                <a:close/>
                <a:moveTo>
                  <a:pt x="223" y="80"/>
                </a:moveTo>
                <a:cubicBezTo>
                  <a:pt x="224" y="81"/>
                  <a:pt x="225" y="81"/>
                  <a:pt x="226" y="81"/>
                </a:cubicBezTo>
                <a:cubicBezTo>
                  <a:pt x="229" y="82"/>
                  <a:pt x="233" y="84"/>
                  <a:pt x="236" y="85"/>
                </a:cubicBezTo>
                <a:cubicBezTo>
                  <a:pt x="239" y="86"/>
                  <a:pt x="241" y="86"/>
                  <a:pt x="243" y="87"/>
                </a:cubicBezTo>
                <a:cubicBezTo>
                  <a:pt x="245" y="87"/>
                  <a:pt x="246" y="89"/>
                  <a:pt x="248" y="88"/>
                </a:cubicBezTo>
                <a:cubicBezTo>
                  <a:pt x="248" y="89"/>
                  <a:pt x="249" y="89"/>
                  <a:pt x="249" y="89"/>
                </a:cubicBezTo>
                <a:cubicBezTo>
                  <a:pt x="249" y="89"/>
                  <a:pt x="249" y="89"/>
                  <a:pt x="249" y="89"/>
                </a:cubicBezTo>
                <a:cubicBezTo>
                  <a:pt x="252" y="91"/>
                  <a:pt x="255" y="94"/>
                  <a:pt x="258" y="96"/>
                </a:cubicBezTo>
                <a:cubicBezTo>
                  <a:pt x="259" y="79"/>
                  <a:pt x="265" y="69"/>
                  <a:pt x="267" y="55"/>
                </a:cubicBezTo>
                <a:cubicBezTo>
                  <a:pt x="260" y="53"/>
                  <a:pt x="256" y="49"/>
                  <a:pt x="250" y="47"/>
                </a:cubicBezTo>
                <a:cubicBezTo>
                  <a:pt x="249" y="46"/>
                  <a:pt x="247" y="46"/>
                  <a:pt x="245" y="45"/>
                </a:cubicBezTo>
                <a:cubicBezTo>
                  <a:pt x="241" y="43"/>
                  <a:pt x="235" y="41"/>
                  <a:pt x="231" y="40"/>
                </a:cubicBezTo>
                <a:cubicBezTo>
                  <a:pt x="230" y="40"/>
                  <a:pt x="230" y="39"/>
                  <a:pt x="229" y="39"/>
                </a:cubicBezTo>
                <a:cubicBezTo>
                  <a:pt x="225" y="39"/>
                  <a:pt x="222" y="38"/>
                  <a:pt x="217" y="37"/>
                </a:cubicBezTo>
                <a:cubicBezTo>
                  <a:pt x="210" y="48"/>
                  <a:pt x="209" y="61"/>
                  <a:pt x="208" y="77"/>
                </a:cubicBezTo>
                <a:cubicBezTo>
                  <a:pt x="215" y="77"/>
                  <a:pt x="220" y="79"/>
                  <a:pt x="223" y="80"/>
                </a:cubicBezTo>
                <a:close/>
                <a:moveTo>
                  <a:pt x="260" y="122"/>
                </a:moveTo>
                <a:cubicBezTo>
                  <a:pt x="260" y="126"/>
                  <a:pt x="261" y="134"/>
                  <a:pt x="260" y="141"/>
                </a:cubicBezTo>
                <a:cubicBezTo>
                  <a:pt x="260" y="145"/>
                  <a:pt x="260" y="150"/>
                  <a:pt x="259" y="154"/>
                </a:cubicBezTo>
                <a:cubicBezTo>
                  <a:pt x="259" y="161"/>
                  <a:pt x="258" y="168"/>
                  <a:pt x="258" y="173"/>
                </a:cubicBezTo>
                <a:cubicBezTo>
                  <a:pt x="258" y="174"/>
                  <a:pt x="257" y="177"/>
                  <a:pt x="260" y="177"/>
                </a:cubicBezTo>
                <a:cubicBezTo>
                  <a:pt x="260" y="172"/>
                  <a:pt x="260" y="166"/>
                  <a:pt x="261" y="162"/>
                </a:cubicBezTo>
                <a:cubicBezTo>
                  <a:pt x="261" y="162"/>
                  <a:pt x="260" y="161"/>
                  <a:pt x="260" y="161"/>
                </a:cubicBezTo>
                <a:cubicBezTo>
                  <a:pt x="260" y="158"/>
                  <a:pt x="260" y="154"/>
                  <a:pt x="261" y="151"/>
                </a:cubicBezTo>
                <a:cubicBezTo>
                  <a:pt x="261" y="142"/>
                  <a:pt x="262" y="137"/>
                  <a:pt x="262" y="128"/>
                </a:cubicBezTo>
                <a:cubicBezTo>
                  <a:pt x="262" y="125"/>
                  <a:pt x="262" y="122"/>
                  <a:pt x="261" y="122"/>
                </a:cubicBezTo>
                <a:cubicBezTo>
                  <a:pt x="261" y="122"/>
                  <a:pt x="261" y="122"/>
                  <a:pt x="260" y="122"/>
                </a:cubicBezTo>
                <a:close/>
                <a:moveTo>
                  <a:pt x="256" y="99"/>
                </a:moveTo>
                <a:cubicBezTo>
                  <a:pt x="255" y="96"/>
                  <a:pt x="252" y="95"/>
                  <a:pt x="250" y="93"/>
                </a:cubicBezTo>
                <a:cubicBezTo>
                  <a:pt x="236" y="87"/>
                  <a:pt x="221" y="82"/>
                  <a:pt x="206" y="79"/>
                </a:cubicBezTo>
                <a:cubicBezTo>
                  <a:pt x="205" y="78"/>
                  <a:pt x="205" y="79"/>
                  <a:pt x="205" y="79"/>
                </a:cubicBezTo>
                <a:cubicBezTo>
                  <a:pt x="200" y="77"/>
                  <a:pt x="194" y="78"/>
                  <a:pt x="188" y="78"/>
                </a:cubicBezTo>
                <a:cubicBezTo>
                  <a:pt x="183" y="78"/>
                  <a:pt x="178" y="80"/>
                  <a:pt x="173" y="80"/>
                </a:cubicBezTo>
                <a:cubicBezTo>
                  <a:pt x="169" y="80"/>
                  <a:pt x="166" y="82"/>
                  <a:pt x="162" y="83"/>
                </a:cubicBezTo>
                <a:cubicBezTo>
                  <a:pt x="159" y="84"/>
                  <a:pt x="157" y="85"/>
                  <a:pt x="155" y="86"/>
                </a:cubicBezTo>
                <a:cubicBezTo>
                  <a:pt x="155" y="88"/>
                  <a:pt x="153" y="88"/>
                  <a:pt x="152" y="89"/>
                </a:cubicBezTo>
                <a:cubicBezTo>
                  <a:pt x="151" y="93"/>
                  <a:pt x="151" y="94"/>
                  <a:pt x="152" y="97"/>
                </a:cubicBezTo>
                <a:cubicBezTo>
                  <a:pt x="152" y="98"/>
                  <a:pt x="153" y="98"/>
                  <a:pt x="153" y="99"/>
                </a:cubicBezTo>
                <a:cubicBezTo>
                  <a:pt x="153" y="99"/>
                  <a:pt x="154" y="100"/>
                  <a:pt x="154" y="100"/>
                </a:cubicBezTo>
                <a:cubicBezTo>
                  <a:pt x="156" y="103"/>
                  <a:pt x="159" y="105"/>
                  <a:pt x="162" y="107"/>
                </a:cubicBezTo>
                <a:cubicBezTo>
                  <a:pt x="163" y="107"/>
                  <a:pt x="163" y="108"/>
                  <a:pt x="164" y="108"/>
                </a:cubicBezTo>
                <a:cubicBezTo>
                  <a:pt x="171" y="113"/>
                  <a:pt x="178" y="119"/>
                  <a:pt x="187" y="121"/>
                </a:cubicBezTo>
                <a:cubicBezTo>
                  <a:pt x="188" y="122"/>
                  <a:pt x="190" y="121"/>
                  <a:pt x="191" y="123"/>
                </a:cubicBezTo>
                <a:cubicBezTo>
                  <a:pt x="190" y="124"/>
                  <a:pt x="187" y="123"/>
                  <a:pt x="186" y="123"/>
                </a:cubicBezTo>
                <a:cubicBezTo>
                  <a:pt x="184" y="122"/>
                  <a:pt x="181" y="121"/>
                  <a:pt x="180" y="120"/>
                </a:cubicBezTo>
                <a:cubicBezTo>
                  <a:pt x="171" y="116"/>
                  <a:pt x="162" y="108"/>
                  <a:pt x="154" y="102"/>
                </a:cubicBezTo>
                <a:cubicBezTo>
                  <a:pt x="153" y="102"/>
                  <a:pt x="152" y="100"/>
                  <a:pt x="152" y="102"/>
                </a:cubicBezTo>
                <a:cubicBezTo>
                  <a:pt x="152" y="104"/>
                  <a:pt x="152" y="105"/>
                  <a:pt x="152" y="109"/>
                </a:cubicBezTo>
                <a:cubicBezTo>
                  <a:pt x="154" y="109"/>
                  <a:pt x="154" y="111"/>
                  <a:pt x="156" y="111"/>
                </a:cubicBezTo>
                <a:cubicBezTo>
                  <a:pt x="160" y="116"/>
                  <a:pt x="167" y="117"/>
                  <a:pt x="171" y="121"/>
                </a:cubicBezTo>
                <a:cubicBezTo>
                  <a:pt x="178" y="125"/>
                  <a:pt x="184" y="129"/>
                  <a:pt x="191" y="133"/>
                </a:cubicBezTo>
                <a:cubicBezTo>
                  <a:pt x="191" y="130"/>
                  <a:pt x="192" y="128"/>
                  <a:pt x="193" y="127"/>
                </a:cubicBezTo>
                <a:cubicBezTo>
                  <a:pt x="202" y="122"/>
                  <a:pt x="212" y="121"/>
                  <a:pt x="220" y="118"/>
                </a:cubicBezTo>
                <a:cubicBezTo>
                  <a:pt x="221" y="118"/>
                  <a:pt x="221" y="118"/>
                  <a:pt x="222" y="118"/>
                </a:cubicBezTo>
                <a:cubicBezTo>
                  <a:pt x="223" y="118"/>
                  <a:pt x="223" y="117"/>
                  <a:pt x="224" y="117"/>
                </a:cubicBezTo>
                <a:cubicBezTo>
                  <a:pt x="234" y="113"/>
                  <a:pt x="243" y="111"/>
                  <a:pt x="253" y="107"/>
                </a:cubicBezTo>
                <a:cubicBezTo>
                  <a:pt x="255" y="107"/>
                  <a:pt x="257" y="106"/>
                  <a:pt x="260" y="105"/>
                </a:cubicBezTo>
                <a:cubicBezTo>
                  <a:pt x="261" y="105"/>
                  <a:pt x="261" y="106"/>
                  <a:pt x="262" y="106"/>
                </a:cubicBezTo>
                <a:cubicBezTo>
                  <a:pt x="262" y="102"/>
                  <a:pt x="259" y="100"/>
                  <a:pt x="256" y="99"/>
                </a:cubicBezTo>
                <a:close/>
                <a:moveTo>
                  <a:pt x="201" y="134"/>
                </a:moveTo>
                <a:cubicBezTo>
                  <a:pt x="204" y="133"/>
                  <a:pt x="206" y="132"/>
                  <a:pt x="209" y="131"/>
                </a:cubicBezTo>
                <a:cubicBezTo>
                  <a:pt x="211" y="130"/>
                  <a:pt x="213" y="130"/>
                  <a:pt x="215" y="129"/>
                </a:cubicBezTo>
                <a:cubicBezTo>
                  <a:pt x="218" y="128"/>
                  <a:pt x="221" y="126"/>
                  <a:pt x="224" y="127"/>
                </a:cubicBezTo>
                <a:cubicBezTo>
                  <a:pt x="227" y="126"/>
                  <a:pt x="229" y="124"/>
                  <a:pt x="232" y="123"/>
                </a:cubicBezTo>
                <a:cubicBezTo>
                  <a:pt x="233" y="123"/>
                  <a:pt x="235" y="123"/>
                  <a:pt x="236" y="123"/>
                </a:cubicBezTo>
                <a:cubicBezTo>
                  <a:pt x="241" y="121"/>
                  <a:pt x="245" y="118"/>
                  <a:pt x="250" y="116"/>
                </a:cubicBezTo>
                <a:cubicBezTo>
                  <a:pt x="254" y="114"/>
                  <a:pt x="258" y="113"/>
                  <a:pt x="261" y="110"/>
                </a:cubicBezTo>
                <a:cubicBezTo>
                  <a:pt x="261" y="110"/>
                  <a:pt x="260" y="109"/>
                  <a:pt x="260" y="108"/>
                </a:cubicBezTo>
                <a:cubicBezTo>
                  <a:pt x="257" y="107"/>
                  <a:pt x="254" y="109"/>
                  <a:pt x="251" y="110"/>
                </a:cubicBezTo>
                <a:cubicBezTo>
                  <a:pt x="250" y="111"/>
                  <a:pt x="248" y="111"/>
                  <a:pt x="246" y="112"/>
                </a:cubicBezTo>
                <a:cubicBezTo>
                  <a:pt x="244" y="112"/>
                  <a:pt x="242" y="113"/>
                  <a:pt x="241" y="114"/>
                </a:cubicBezTo>
                <a:cubicBezTo>
                  <a:pt x="230" y="117"/>
                  <a:pt x="218" y="120"/>
                  <a:pt x="207" y="124"/>
                </a:cubicBezTo>
                <a:cubicBezTo>
                  <a:pt x="206" y="124"/>
                  <a:pt x="204" y="125"/>
                  <a:pt x="203" y="126"/>
                </a:cubicBezTo>
                <a:cubicBezTo>
                  <a:pt x="198" y="127"/>
                  <a:pt x="191" y="129"/>
                  <a:pt x="194" y="135"/>
                </a:cubicBezTo>
                <a:cubicBezTo>
                  <a:pt x="196" y="135"/>
                  <a:pt x="199" y="134"/>
                  <a:pt x="201" y="134"/>
                </a:cubicBezTo>
                <a:close/>
                <a:moveTo>
                  <a:pt x="213" y="37"/>
                </a:moveTo>
                <a:cubicBezTo>
                  <a:pt x="210" y="41"/>
                  <a:pt x="208" y="47"/>
                  <a:pt x="207" y="53"/>
                </a:cubicBezTo>
                <a:cubicBezTo>
                  <a:pt x="206" y="61"/>
                  <a:pt x="205" y="67"/>
                  <a:pt x="205" y="75"/>
                </a:cubicBezTo>
                <a:cubicBezTo>
                  <a:pt x="205" y="75"/>
                  <a:pt x="204" y="75"/>
                  <a:pt x="204" y="76"/>
                </a:cubicBezTo>
                <a:cubicBezTo>
                  <a:pt x="205" y="76"/>
                  <a:pt x="205" y="76"/>
                  <a:pt x="206" y="76"/>
                </a:cubicBezTo>
                <a:cubicBezTo>
                  <a:pt x="207" y="64"/>
                  <a:pt x="209" y="47"/>
                  <a:pt x="214" y="37"/>
                </a:cubicBezTo>
                <a:cubicBezTo>
                  <a:pt x="214" y="37"/>
                  <a:pt x="214" y="37"/>
                  <a:pt x="213" y="37"/>
                </a:cubicBezTo>
                <a:close/>
                <a:moveTo>
                  <a:pt x="208" y="36"/>
                </a:moveTo>
                <a:cubicBezTo>
                  <a:pt x="202" y="46"/>
                  <a:pt x="201" y="61"/>
                  <a:pt x="199" y="75"/>
                </a:cubicBezTo>
                <a:cubicBezTo>
                  <a:pt x="201" y="75"/>
                  <a:pt x="201" y="76"/>
                  <a:pt x="203" y="76"/>
                </a:cubicBezTo>
                <a:cubicBezTo>
                  <a:pt x="202" y="69"/>
                  <a:pt x="204" y="62"/>
                  <a:pt x="205" y="57"/>
                </a:cubicBezTo>
                <a:cubicBezTo>
                  <a:pt x="207" y="49"/>
                  <a:pt x="207" y="43"/>
                  <a:pt x="211" y="37"/>
                </a:cubicBezTo>
                <a:cubicBezTo>
                  <a:pt x="211" y="37"/>
                  <a:pt x="211" y="37"/>
                  <a:pt x="211" y="37"/>
                </a:cubicBezTo>
                <a:cubicBezTo>
                  <a:pt x="210" y="37"/>
                  <a:pt x="209" y="36"/>
                  <a:pt x="208" y="36"/>
                </a:cubicBezTo>
                <a:close/>
                <a:moveTo>
                  <a:pt x="187" y="43"/>
                </a:moveTo>
                <a:cubicBezTo>
                  <a:pt x="186" y="42"/>
                  <a:pt x="186" y="42"/>
                  <a:pt x="185" y="42"/>
                </a:cubicBezTo>
                <a:cubicBezTo>
                  <a:pt x="179" y="42"/>
                  <a:pt x="173" y="43"/>
                  <a:pt x="166" y="44"/>
                </a:cubicBezTo>
                <a:cubicBezTo>
                  <a:pt x="163" y="44"/>
                  <a:pt x="160" y="45"/>
                  <a:pt x="156" y="46"/>
                </a:cubicBezTo>
                <a:cubicBezTo>
                  <a:pt x="153" y="46"/>
                  <a:pt x="152" y="47"/>
                  <a:pt x="149" y="47"/>
                </a:cubicBezTo>
                <a:cubicBezTo>
                  <a:pt x="147" y="47"/>
                  <a:pt x="143" y="48"/>
                  <a:pt x="141" y="48"/>
                </a:cubicBezTo>
                <a:cubicBezTo>
                  <a:pt x="135" y="48"/>
                  <a:pt x="129" y="51"/>
                  <a:pt x="124" y="52"/>
                </a:cubicBezTo>
                <a:cubicBezTo>
                  <a:pt x="120" y="53"/>
                  <a:pt x="117" y="53"/>
                  <a:pt x="114" y="53"/>
                </a:cubicBezTo>
                <a:cubicBezTo>
                  <a:pt x="110" y="54"/>
                  <a:pt x="107" y="55"/>
                  <a:pt x="104" y="55"/>
                </a:cubicBezTo>
                <a:cubicBezTo>
                  <a:pt x="100" y="56"/>
                  <a:pt x="95" y="57"/>
                  <a:pt x="91" y="57"/>
                </a:cubicBezTo>
                <a:cubicBezTo>
                  <a:pt x="83" y="59"/>
                  <a:pt x="75" y="58"/>
                  <a:pt x="69" y="60"/>
                </a:cubicBezTo>
                <a:cubicBezTo>
                  <a:pt x="68" y="61"/>
                  <a:pt x="68" y="62"/>
                  <a:pt x="68" y="63"/>
                </a:cubicBezTo>
                <a:cubicBezTo>
                  <a:pt x="69" y="64"/>
                  <a:pt x="70" y="63"/>
                  <a:pt x="71" y="64"/>
                </a:cubicBezTo>
                <a:cubicBezTo>
                  <a:pt x="79" y="63"/>
                  <a:pt x="85" y="62"/>
                  <a:pt x="94" y="62"/>
                </a:cubicBezTo>
                <a:cubicBezTo>
                  <a:pt x="103" y="62"/>
                  <a:pt x="108" y="59"/>
                  <a:pt x="115" y="58"/>
                </a:cubicBezTo>
                <a:cubicBezTo>
                  <a:pt x="119" y="57"/>
                  <a:pt x="123" y="57"/>
                  <a:pt x="127" y="56"/>
                </a:cubicBezTo>
                <a:cubicBezTo>
                  <a:pt x="145" y="52"/>
                  <a:pt x="165" y="48"/>
                  <a:pt x="184" y="48"/>
                </a:cubicBezTo>
                <a:cubicBezTo>
                  <a:pt x="188" y="47"/>
                  <a:pt x="191" y="48"/>
                  <a:pt x="195" y="46"/>
                </a:cubicBezTo>
                <a:cubicBezTo>
                  <a:pt x="195" y="41"/>
                  <a:pt x="190" y="42"/>
                  <a:pt x="187" y="43"/>
                </a:cubicBezTo>
                <a:close/>
                <a:moveTo>
                  <a:pt x="191" y="135"/>
                </a:moveTo>
                <a:cubicBezTo>
                  <a:pt x="186" y="132"/>
                  <a:pt x="181" y="129"/>
                  <a:pt x="176" y="127"/>
                </a:cubicBezTo>
                <a:cubicBezTo>
                  <a:pt x="171" y="124"/>
                  <a:pt x="166" y="120"/>
                  <a:pt x="161" y="117"/>
                </a:cubicBezTo>
                <a:cubicBezTo>
                  <a:pt x="158" y="115"/>
                  <a:pt x="155" y="113"/>
                  <a:pt x="151" y="112"/>
                </a:cubicBezTo>
                <a:cubicBezTo>
                  <a:pt x="151" y="113"/>
                  <a:pt x="152" y="114"/>
                  <a:pt x="152" y="115"/>
                </a:cubicBezTo>
                <a:cubicBezTo>
                  <a:pt x="155" y="116"/>
                  <a:pt x="156" y="118"/>
                  <a:pt x="159" y="119"/>
                </a:cubicBezTo>
                <a:cubicBezTo>
                  <a:pt x="160" y="121"/>
                  <a:pt x="164" y="122"/>
                  <a:pt x="166" y="123"/>
                </a:cubicBezTo>
                <a:cubicBezTo>
                  <a:pt x="171" y="128"/>
                  <a:pt x="181" y="131"/>
                  <a:pt x="186" y="137"/>
                </a:cubicBezTo>
                <a:cubicBezTo>
                  <a:pt x="188" y="139"/>
                  <a:pt x="187" y="143"/>
                  <a:pt x="187" y="147"/>
                </a:cubicBezTo>
                <a:cubicBezTo>
                  <a:pt x="187" y="153"/>
                  <a:pt x="186" y="159"/>
                  <a:pt x="186" y="166"/>
                </a:cubicBezTo>
                <a:cubicBezTo>
                  <a:pt x="187" y="168"/>
                  <a:pt x="186" y="171"/>
                  <a:pt x="186" y="174"/>
                </a:cubicBezTo>
                <a:cubicBezTo>
                  <a:pt x="186" y="180"/>
                  <a:pt x="186" y="187"/>
                  <a:pt x="185" y="194"/>
                </a:cubicBezTo>
                <a:cubicBezTo>
                  <a:pt x="185" y="197"/>
                  <a:pt x="184" y="200"/>
                  <a:pt x="187" y="202"/>
                </a:cubicBezTo>
                <a:cubicBezTo>
                  <a:pt x="188" y="182"/>
                  <a:pt x="190" y="160"/>
                  <a:pt x="190" y="140"/>
                </a:cubicBezTo>
                <a:cubicBezTo>
                  <a:pt x="191" y="139"/>
                  <a:pt x="190" y="137"/>
                  <a:pt x="192" y="136"/>
                </a:cubicBezTo>
                <a:cubicBezTo>
                  <a:pt x="192" y="136"/>
                  <a:pt x="192" y="136"/>
                  <a:pt x="192" y="136"/>
                </a:cubicBezTo>
                <a:cubicBezTo>
                  <a:pt x="192" y="136"/>
                  <a:pt x="191" y="136"/>
                  <a:pt x="191" y="135"/>
                </a:cubicBezTo>
                <a:close/>
                <a:moveTo>
                  <a:pt x="172" y="38"/>
                </a:moveTo>
                <a:cubicBezTo>
                  <a:pt x="167" y="35"/>
                  <a:pt x="160" y="34"/>
                  <a:pt x="155" y="31"/>
                </a:cubicBezTo>
                <a:cubicBezTo>
                  <a:pt x="149" y="29"/>
                  <a:pt x="143" y="27"/>
                  <a:pt x="137" y="25"/>
                </a:cubicBezTo>
                <a:cubicBezTo>
                  <a:pt x="135" y="23"/>
                  <a:pt x="131" y="23"/>
                  <a:pt x="128" y="22"/>
                </a:cubicBezTo>
                <a:cubicBezTo>
                  <a:pt x="127" y="22"/>
                  <a:pt x="126" y="20"/>
                  <a:pt x="125" y="19"/>
                </a:cubicBezTo>
                <a:cubicBezTo>
                  <a:pt x="121" y="18"/>
                  <a:pt x="117" y="17"/>
                  <a:pt x="113" y="16"/>
                </a:cubicBezTo>
                <a:cubicBezTo>
                  <a:pt x="112" y="15"/>
                  <a:pt x="112" y="15"/>
                  <a:pt x="111" y="14"/>
                </a:cubicBezTo>
                <a:cubicBezTo>
                  <a:pt x="109" y="14"/>
                  <a:pt x="108" y="14"/>
                  <a:pt x="107" y="13"/>
                </a:cubicBezTo>
                <a:cubicBezTo>
                  <a:pt x="104" y="13"/>
                  <a:pt x="103" y="11"/>
                  <a:pt x="101" y="10"/>
                </a:cubicBezTo>
                <a:cubicBezTo>
                  <a:pt x="97" y="9"/>
                  <a:pt x="93" y="11"/>
                  <a:pt x="89" y="12"/>
                </a:cubicBezTo>
                <a:cubicBezTo>
                  <a:pt x="86" y="12"/>
                  <a:pt x="83" y="11"/>
                  <a:pt x="80" y="12"/>
                </a:cubicBezTo>
                <a:cubicBezTo>
                  <a:pt x="76" y="12"/>
                  <a:pt x="73" y="13"/>
                  <a:pt x="70" y="13"/>
                </a:cubicBezTo>
                <a:cubicBezTo>
                  <a:pt x="61" y="14"/>
                  <a:pt x="51" y="14"/>
                  <a:pt x="42" y="15"/>
                </a:cubicBezTo>
                <a:cubicBezTo>
                  <a:pt x="31" y="15"/>
                  <a:pt x="21" y="16"/>
                  <a:pt x="11" y="17"/>
                </a:cubicBezTo>
                <a:cubicBezTo>
                  <a:pt x="19" y="21"/>
                  <a:pt x="24" y="27"/>
                  <a:pt x="32" y="31"/>
                </a:cubicBezTo>
                <a:cubicBezTo>
                  <a:pt x="32" y="32"/>
                  <a:pt x="34" y="32"/>
                  <a:pt x="34" y="33"/>
                </a:cubicBezTo>
                <a:cubicBezTo>
                  <a:pt x="40" y="36"/>
                  <a:pt x="43" y="41"/>
                  <a:pt x="49" y="42"/>
                </a:cubicBezTo>
                <a:cubicBezTo>
                  <a:pt x="55" y="47"/>
                  <a:pt x="62" y="52"/>
                  <a:pt x="69" y="55"/>
                </a:cubicBezTo>
                <a:cubicBezTo>
                  <a:pt x="70" y="56"/>
                  <a:pt x="71" y="56"/>
                  <a:pt x="71" y="57"/>
                </a:cubicBezTo>
                <a:cubicBezTo>
                  <a:pt x="79" y="55"/>
                  <a:pt x="89" y="56"/>
                  <a:pt x="98" y="54"/>
                </a:cubicBezTo>
                <a:cubicBezTo>
                  <a:pt x="102" y="52"/>
                  <a:pt x="105" y="52"/>
                  <a:pt x="109" y="51"/>
                </a:cubicBezTo>
                <a:cubicBezTo>
                  <a:pt x="112" y="51"/>
                  <a:pt x="115" y="51"/>
                  <a:pt x="118" y="51"/>
                </a:cubicBezTo>
                <a:cubicBezTo>
                  <a:pt x="119" y="51"/>
                  <a:pt x="119" y="50"/>
                  <a:pt x="120" y="50"/>
                </a:cubicBezTo>
                <a:cubicBezTo>
                  <a:pt x="125" y="49"/>
                  <a:pt x="132" y="47"/>
                  <a:pt x="137" y="46"/>
                </a:cubicBezTo>
                <a:cubicBezTo>
                  <a:pt x="142" y="45"/>
                  <a:pt x="147" y="44"/>
                  <a:pt x="151" y="44"/>
                </a:cubicBezTo>
                <a:cubicBezTo>
                  <a:pt x="158" y="43"/>
                  <a:pt x="166" y="42"/>
                  <a:pt x="173" y="39"/>
                </a:cubicBezTo>
                <a:cubicBezTo>
                  <a:pt x="174" y="40"/>
                  <a:pt x="177" y="40"/>
                  <a:pt x="178" y="39"/>
                </a:cubicBezTo>
                <a:cubicBezTo>
                  <a:pt x="176" y="39"/>
                  <a:pt x="175" y="38"/>
                  <a:pt x="172" y="38"/>
                </a:cubicBezTo>
                <a:close/>
                <a:moveTo>
                  <a:pt x="68" y="72"/>
                </a:moveTo>
                <a:cubicBezTo>
                  <a:pt x="69" y="79"/>
                  <a:pt x="65" y="89"/>
                  <a:pt x="69" y="98"/>
                </a:cubicBezTo>
                <a:cubicBezTo>
                  <a:pt x="74" y="99"/>
                  <a:pt x="81" y="98"/>
                  <a:pt x="87" y="96"/>
                </a:cubicBezTo>
                <a:cubicBezTo>
                  <a:pt x="89" y="97"/>
                  <a:pt x="91" y="96"/>
                  <a:pt x="93" y="95"/>
                </a:cubicBezTo>
                <a:cubicBezTo>
                  <a:pt x="98" y="95"/>
                  <a:pt x="105" y="95"/>
                  <a:pt x="111" y="94"/>
                </a:cubicBezTo>
                <a:cubicBezTo>
                  <a:pt x="112" y="94"/>
                  <a:pt x="113" y="93"/>
                  <a:pt x="114" y="93"/>
                </a:cubicBezTo>
                <a:cubicBezTo>
                  <a:pt x="119" y="93"/>
                  <a:pt x="124" y="92"/>
                  <a:pt x="129" y="91"/>
                </a:cubicBezTo>
                <a:cubicBezTo>
                  <a:pt x="132" y="90"/>
                  <a:pt x="139" y="90"/>
                  <a:pt x="144" y="89"/>
                </a:cubicBezTo>
                <a:cubicBezTo>
                  <a:pt x="147" y="88"/>
                  <a:pt x="149" y="88"/>
                  <a:pt x="151" y="87"/>
                </a:cubicBezTo>
                <a:cubicBezTo>
                  <a:pt x="154" y="84"/>
                  <a:pt x="157" y="81"/>
                  <a:pt x="159" y="78"/>
                </a:cubicBezTo>
                <a:cubicBezTo>
                  <a:pt x="163" y="68"/>
                  <a:pt x="169" y="60"/>
                  <a:pt x="174" y="51"/>
                </a:cubicBezTo>
                <a:cubicBezTo>
                  <a:pt x="161" y="52"/>
                  <a:pt x="148" y="55"/>
                  <a:pt x="136" y="57"/>
                </a:cubicBezTo>
                <a:cubicBezTo>
                  <a:pt x="127" y="59"/>
                  <a:pt x="118" y="60"/>
                  <a:pt x="109" y="62"/>
                </a:cubicBezTo>
                <a:cubicBezTo>
                  <a:pt x="96" y="65"/>
                  <a:pt x="83" y="64"/>
                  <a:pt x="69" y="66"/>
                </a:cubicBezTo>
                <a:cubicBezTo>
                  <a:pt x="70" y="68"/>
                  <a:pt x="68" y="71"/>
                  <a:pt x="68" y="72"/>
                </a:cubicBezTo>
                <a:close/>
                <a:moveTo>
                  <a:pt x="136" y="234"/>
                </a:moveTo>
                <a:cubicBezTo>
                  <a:pt x="137" y="239"/>
                  <a:pt x="155" y="235"/>
                  <a:pt x="155" y="231"/>
                </a:cubicBezTo>
                <a:cubicBezTo>
                  <a:pt x="156" y="229"/>
                  <a:pt x="153" y="228"/>
                  <a:pt x="151" y="227"/>
                </a:cubicBezTo>
                <a:cubicBezTo>
                  <a:pt x="153" y="233"/>
                  <a:pt x="144" y="233"/>
                  <a:pt x="140" y="231"/>
                </a:cubicBezTo>
                <a:cubicBezTo>
                  <a:pt x="139" y="230"/>
                  <a:pt x="141" y="228"/>
                  <a:pt x="141" y="227"/>
                </a:cubicBezTo>
                <a:cubicBezTo>
                  <a:pt x="139" y="228"/>
                  <a:pt x="139" y="228"/>
                  <a:pt x="137" y="228"/>
                </a:cubicBezTo>
                <a:cubicBezTo>
                  <a:pt x="136" y="231"/>
                  <a:pt x="135" y="232"/>
                  <a:pt x="136" y="234"/>
                </a:cubicBezTo>
                <a:close/>
                <a:moveTo>
                  <a:pt x="149" y="154"/>
                </a:moveTo>
                <a:cubicBezTo>
                  <a:pt x="149" y="148"/>
                  <a:pt x="149" y="143"/>
                  <a:pt x="149" y="138"/>
                </a:cubicBezTo>
                <a:cubicBezTo>
                  <a:pt x="150" y="128"/>
                  <a:pt x="149" y="118"/>
                  <a:pt x="149" y="108"/>
                </a:cubicBezTo>
                <a:cubicBezTo>
                  <a:pt x="150" y="102"/>
                  <a:pt x="150" y="97"/>
                  <a:pt x="149" y="91"/>
                </a:cubicBezTo>
                <a:cubicBezTo>
                  <a:pt x="147" y="92"/>
                  <a:pt x="145" y="92"/>
                  <a:pt x="143" y="93"/>
                </a:cubicBezTo>
                <a:cubicBezTo>
                  <a:pt x="144" y="109"/>
                  <a:pt x="144" y="131"/>
                  <a:pt x="143" y="149"/>
                </a:cubicBezTo>
                <a:cubicBezTo>
                  <a:pt x="143" y="154"/>
                  <a:pt x="143" y="159"/>
                  <a:pt x="143" y="164"/>
                </a:cubicBezTo>
                <a:cubicBezTo>
                  <a:pt x="143" y="169"/>
                  <a:pt x="142" y="174"/>
                  <a:pt x="142" y="179"/>
                </a:cubicBezTo>
                <a:cubicBezTo>
                  <a:pt x="142" y="183"/>
                  <a:pt x="143" y="186"/>
                  <a:pt x="143" y="190"/>
                </a:cubicBezTo>
                <a:cubicBezTo>
                  <a:pt x="143" y="201"/>
                  <a:pt x="144" y="212"/>
                  <a:pt x="143" y="223"/>
                </a:cubicBezTo>
                <a:cubicBezTo>
                  <a:pt x="146" y="223"/>
                  <a:pt x="148" y="222"/>
                  <a:pt x="149" y="221"/>
                </a:cubicBezTo>
                <a:cubicBezTo>
                  <a:pt x="148" y="199"/>
                  <a:pt x="150" y="176"/>
                  <a:pt x="149" y="154"/>
                </a:cubicBezTo>
                <a:close/>
                <a:moveTo>
                  <a:pt x="143" y="225"/>
                </a:moveTo>
                <a:cubicBezTo>
                  <a:pt x="143" y="226"/>
                  <a:pt x="145" y="225"/>
                  <a:pt x="145" y="227"/>
                </a:cubicBezTo>
                <a:cubicBezTo>
                  <a:pt x="144" y="227"/>
                  <a:pt x="143" y="227"/>
                  <a:pt x="143" y="227"/>
                </a:cubicBezTo>
                <a:cubicBezTo>
                  <a:pt x="143" y="228"/>
                  <a:pt x="142" y="229"/>
                  <a:pt x="143" y="230"/>
                </a:cubicBezTo>
                <a:cubicBezTo>
                  <a:pt x="145" y="230"/>
                  <a:pt x="147" y="231"/>
                  <a:pt x="149" y="229"/>
                </a:cubicBezTo>
                <a:cubicBezTo>
                  <a:pt x="149" y="227"/>
                  <a:pt x="149" y="226"/>
                  <a:pt x="149" y="224"/>
                </a:cubicBezTo>
                <a:cubicBezTo>
                  <a:pt x="147" y="224"/>
                  <a:pt x="144" y="224"/>
                  <a:pt x="143" y="225"/>
                </a:cubicBezTo>
                <a:close/>
                <a:moveTo>
                  <a:pt x="136" y="166"/>
                </a:moveTo>
                <a:cubicBezTo>
                  <a:pt x="137" y="167"/>
                  <a:pt x="138" y="167"/>
                  <a:pt x="140" y="167"/>
                </a:cubicBezTo>
                <a:cubicBezTo>
                  <a:pt x="140" y="148"/>
                  <a:pt x="143" y="126"/>
                  <a:pt x="141" y="109"/>
                </a:cubicBezTo>
                <a:cubicBezTo>
                  <a:pt x="140" y="129"/>
                  <a:pt x="137" y="147"/>
                  <a:pt x="136" y="166"/>
                </a:cubicBezTo>
                <a:close/>
                <a:moveTo>
                  <a:pt x="106" y="160"/>
                </a:moveTo>
                <a:cubicBezTo>
                  <a:pt x="106" y="157"/>
                  <a:pt x="104" y="155"/>
                  <a:pt x="102" y="155"/>
                </a:cubicBezTo>
                <a:cubicBezTo>
                  <a:pt x="101" y="160"/>
                  <a:pt x="94" y="158"/>
                  <a:pt x="92" y="155"/>
                </a:cubicBezTo>
                <a:cubicBezTo>
                  <a:pt x="91" y="156"/>
                  <a:pt x="90" y="158"/>
                  <a:pt x="91" y="160"/>
                </a:cubicBezTo>
                <a:cubicBezTo>
                  <a:pt x="94" y="161"/>
                  <a:pt x="102" y="164"/>
                  <a:pt x="106" y="160"/>
                </a:cubicBezTo>
                <a:close/>
                <a:moveTo>
                  <a:pt x="100" y="99"/>
                </a:moveTo>
                <a:cubicBezTo>
                  <a:pt x="98" y="98"/>
                  <a:pt x="97" y="98"/>
                  <a:pt x="95" y="99"/>
                </a:cubicBezTo>
                <a:cubicBezTo>
                  <a:pt x="93" y="115"/>
                  <a:pt x="96" y="135"/>
                  <a:pt x="95" y="152"/>
                </a:cubicBezTo>
                <a:cubicBezTo>
                  <a:pt x="97" y="152"/>
                  <a:pt x="99" y="151"/>
                  <a:pt x="100" y="151"/>
                </a:cubicBezTo>
                <a:cubicBezTo>
                  <a:pt x="101" y="132"/>
                  <a:pt x="101" y="119"/>
                  <a:pt x="100" y="99"/>
                </a:cubicBezTo>
                <a:close/>
                <a:moveTo>
                  <a:pt x="95" y="155"/>
                </a:moveTo>
                <a:cubicBezTo>
                  <a:pt x="96" y="155"/>
                  <a:pt x="98" y="156"/>
                  <a:pt x="99" y="155"/>
                </a:cubicBezTo>
                <a:cubicBezTo>
                  <a:pt x="99" y="155"/>
                  <a:pt x="100" y="155"/>
                  <a:pt x="100" y="154"/>
                </a:cubicBezTo>
                <a:cubicBezTo>
                  <a:pt x="98" y="153"/>
                  <a:pt x="96" y="153"/>
                  <a:pt x="95" y="155"/>
                </a:cubicBezTo>
                <a:close/>
                <a:moveTo>
                  <a:pt x="60" y="247"/>
                </a:moveTo>
                <a:cubicBezTo>
                  <a:pt x="60" y="246"/>
                  <a:pt x="59" y="246"/>
                  <a:pt x="58" y="246"/>
                </a:cubicBezTo>
                <a:cubicBezTo>
                  <a:pt x="57" y="248"/>
                  <a:pt x="57" y="249"/>
                  <a:pt x="58" y="250"/>
                </a:cubicBezTo>
                <a:cubicBezTo>
                  <a:pt x="60" y="250"/>
                  <a:pt x="62" y="252"/>
                  <a:pt x="64" y="253"/>
                </a:cubicBezTo>
                <a:cubicBezTo>
                  <a:pt x="68" y="254"/>
                  <a:pt x="73" y="251"/>
                  <a:pt x="77" y="250"/>
                </a:cubicBezTo>
                <a:cubicBezTo>
                  <a:pt x="78" y="248"/>
                  <a:pt x="76" y="247"/>
                  <a:pt x="75" y="247"/>
                </a:cubicBezTo>
                <a:cubicBezTo>
                  <a:pt x="75" y="247"/>
                  <a:pt x="75" y="249"/>
                  <a:pt x="74" y="249"/>
                </a:cubicBezTo>
                <a:cubicBezTo>
                  <a:pt x="73" y="249"/>
                  <a:pt x="73" y="248"/>
                  <a:pt x="73" y="248"/>
                </a:cubicBezTo>
                <a:cubicBezTo>
                  <a:pt x="68" y="250"/>
                  <a:pt x="65" y="249"/>
                  <a:pt x="60" y="247"/>
                </a:cubicBezTo>
                <a:close/>
                <a:moveTo>
                  <a:pt x="71" y="187"/>
                </a:moveTo>
                <a:cubicBezTo>
                  <a:pt x="72" y="180"/>
                  <a:pt x="72" y="173"/>
                  <a:pt x="73" y="166"/>
                </a:cubicBezTo>
                <a:cubicBezTo>
                  <a:pt x="73" y="156"/>
                  <a:pt x="74" y="149"/>
                  <a:pt x="74" y="138"/>
                </a:cubicBezTo>
                <a:cubicBezTo>
                  <a:pt x="74" y="124"/>
                  <a:pt x="74" y="112"/>
                  <a:pt x="74" y="102"/>
                </a:cubicBezTo>
                <a:cubicBezTo>
                  <a:pt x="73" y="101"/>
                  <a:pt x="68" y="103"/>
                  <a:pt x="66" y="101"/>
                </a:cubicBezTo>
                <a:cubicBezTo>
                  <a:pt x="66" y="108"/>
                  <a:pt x="66" y="113"/>
                  <a:pt x="66" y="118"/>
                </a:cubicBezTo>
                <a:cubicBezTo>
                  <a:pt x="67" y="128"/>
                  <a:pt x="67" y="138"/>
                  <a:pt x="67" y="147"/>
                </a:cubicBezTo>
                <a:cubicBezTo>
                  <a:pt x="67" y="153"/>
                  <a:pt x="67" y="163"/>
                  <a:pt x="66" y="171"/>
                </a:cubicBezTo>
                <a:cubicBezTo>
                  <a:pt x="66" y="176"/>
                  <a:pt x="65" y="182"/>
                  <a:pt x="65" y="187"/>
                </a:cubicBezTo>
                <a:cubicBezTo>
                  <a:pt x="65" y="194"/>
                  <a:pt x="65" y="201"/>
                  <a:pt x="65" y="208"/>
                </a:cubicBezTo>
                <a:cubicBezTo>
                  <a:pt x="65" y="218"/>
                  <a:pt x="63" y="228"/>
                  <a:pt x="64" y="238"/>
                </a:cubicBezTo>
                <a:cubicBezTo>
                  <a:pt x="67" y="238"/>
                  <a:pt x="69" y="239"/>
                  <a:pt x="72" y="236"/>
                </a:cubicBezTo>
                <a:cubicBezTo>
                  <a:pt x="72" y="219"/>
                  <a:pt x="71" y="202"/>
                  <a:pt x="71" y="187"/>
                </a:cubicBezTo>
                <a:close/>
                <a:moveTo>
                  <a:pt x="72" y="240"/>
                </a:moveTo>
                <a:cubicBezTo>
                  <a:pt x="69" y="240"/>
                  <a:pt x="67" y="242"/>
                  <a:pt x="64" y="240"/>
                </a:cubicBezTo>
                <a:cubicBezTo>
                  <a:pt x="63" y="241"/>
                  <a:pt x="63" y="243"/>
                  <a:pt x="63" y="245"/>
                </a:cubicBezTo>
                <a:cubicBezTo>
                  <a:pt x="66" y="247"/>
                  <a:pt x="70" y="247"/>
                  <a:pt x="72" y="245"/>
                </a:cubicBezTo>
                <a:cubicBezTo>
                  <a:pt x="72" y="244"/>
                  <a:pt x="73" y="242"/>
                  <a:pt x="72" y="240"/>
                </a:cubicBezTo>
                <a:close/>
                <a:moveTo>
                  <a:pt x="64" y="55"/>
                </a:moveTo>
                <a:cubicBezTo>
                  <a:pt x="63" y="55"/>
                  <a:pt x="63" y="55"/>
                  <a:pt x="62" y="55"/>
                </a:cubicBezTo>
                <a:cubicBezTo>
                  <a:pt x="61" y="54"/>
                  <a:pt x="59" y="53"/>
                  <a:pt x="58" y="51"/>
                </a:cubicBezTo>
                <a:cubicBezTo>
                  <a:pt x="54" y="50"/>
                  <a:pt x="52" y="47"/>
                  <a:pt x="49" y="46"/>
                </a:cubicBezTo>
                <a:cubicBezTo>
                  <a:pt x="47" y="43"/>
                  <a:pt x="44" y="43"/>
                  <a:pt x="41" y="41"/>
                </a:cubicBezTo>
                <a:cubicBezTo>
                  <a:pt x="38" y="39"/>
                  <a:pt x="37" y="36"/>
                  <a:pt x="33" y="36"/>
                </a:cubicBezTo>
                <a:cubicBezTo>
                  <a:pt x="31" y="32"/>
                  <a:pt x="26" y="31"/>
                  <a:pt x="22" y="28"/>
                </a:cubicBezTo>
                <a:cubicBezTo>
                  <a:pt x="21" y="27"/>
                  <a:pt x="19" y="25"/>
                  <a:pt x="17" y="24"/>
                </a:cubicBezTo>
                <a:cubicBezTo>
                  <a:pt x="14" y="22"/>
                  <a:pt x="9" y="18"/>
                  <a:pt x="6" y="17"/>
                </a:cubicBezTo>
                <a:cubicBezTo>
                  <a:pt x="5" y="18"/>
                  <a:pt x="4" y="20"/>
                  <a:pt x="4" y="22"/>
                </a:cubicBezTo>
                <a:cubicBezTo>
                  <a:pt x="5" y="23"/>
                  <a:pt x="7" y="23"/>
                  <a:pt x="7" y="25"/>
                </a:cubicBezTo>
                <a:cubicBezTo>
                  <a:pt x="21" y="31"/>
                  <a:pt x="32" y="41"/>
                  <a:pt x="46" y="48"/>
                </a:cubicBezTo>
                <a:cubicBezTo>
                  <a:pt x="49" y="52"/>
                  <a:pt x="54" y="53"/>
                  <a:pt x="57" y="56"/>
                </a:cubicBezTo>
                <a:cubicBezTo>
                  <a:pt x="60" y="57"/>
                  <a:pt x="61" y="60"/>
                  <a:pt x="64" y="60"/>
                </a:cubicBezTo>
                <a:cubicBezTo>
                  <a:pt x="64" y="61"/>
                  <a:pt x="65" y="62"/>
                  <a:pt x="66" y="61"/>
                </a:cubicBezTo>
                <a:cubicBezTo>
                  <a:pt x="65" y="60"/>
                  <a:pt x="67" y="59"/>
                  <a:pt x="68" y="58"/>
                </a:cubicBezTo>
                <a:cubicBezTo>
                  <a:pt x="66" y="57"/>
                  <a:pt x="65" y="56"/>
                  <a:pt x="64" y="55"/>
                </a:cubicBezTo>
                <a:close/>
                <a:moveTo>
                  <a:pt x="62" y="63"/>
                </a:moveTo>
                <a:cubicBezTo>
                  <a:pt x="55" y="58"/>
                  <a:pt x="50" y="54"/>
                  <a:pt x="42" y="50"/>
                </a:cubicBezTo>
                <a:cubicBezTo>
                  <a:pt x="35" y="43"/>
                  <a:pt x="26" y="38"/>
                  <a:pt x="17" y="33"/>
                </a:cubicBezTo>
                <a:cubicBezTo>
                  <a:pt x="16" y="32"/>
                  <a:pt x="15" y="30"/>
                  <a:pt x="13" y="31"/>
                </a:cubicBezTo>
                <a:cubicBezTo>
                  <a:pt x="14" y="35"/>
                  <a:pt x="14" y="39"/>
                  <a:pt x="14" y="44"/>
                </a:cubicBezTo>
                <a:cubicBezTo>
                  <a:pt x="14" y="46"/>
                  <a:pt x="15" y="48"/>
                  <a:pt x="15" y="50"/>
                </a:cubicBezTo>
                <a:cubicBezTo>
                  <a:pt x="15" y="53"/>
                  <a:pt x="14" y="55"/>
                  <a:pt x="15" y="57"/>
                </a:cubicBezTo>
                <a:cubicBezTo>
                  <a:pt x="15" y="59"/>
                  <a:pt x="18" y="60"/>
                  <a:pt x="19" y="62"/>
                </a:cubicBezTo>
                <a:cubicBezTo>
                  <a:pt x="19" y="62"/>
                  <a:pt x="19" y="63"/>
                  <a:pt x="20" y="64"/>
                </a:cubicBezTo>
                <a:cubicBezTo>
                  <a:pt x="22" y="66"/>
                  <a:pt x="25" y="67"/>
                  <a:pt x="27" y="69"/>
                </a:cubicBezTo>
                <a:cubicBezTo>
                  <a:pt x="28" y="70"/>
                  <a:pt x="30" y="72"/>
                  <a:pt x="31" y="72"/>
                </a:cubicBezTo>
                <a:cubicBezTo>
                  <a:pt x="31" y="73"/>
                  <a:pt x="32" y="72"/>
                  <a:pt x="33" y="73"/>
                </a:cubicBezTo>
                <a:cubicBezTo>
                  <a:pt x="34" y="73"/>
                  <a:pt x="35" y="75"/>
                  <a:pt x="36" y="76"/>
                </a:cubicBezTo>
                <a:cubicBezTo>
                  <a:pt x="45" y="84"/>
                  <a:pt x="56" y="92"/>
                  <a:pt x="66" y="97"/>
                </a:cubicBezTo>
                <a:cubicBezTo>
                  <a:pt x="63" y="87"/>
                  <a:pt x="65" y="78"/>
                  <a:pt x="64" y="68"/>
                </a:cubicBezTo>
                <a:cubicBezTo>
                  <a:pt x="65" y="67"/>
                  <a:pt x="66" y="66"/>
                  <a:pt x="66" y="64"/>
                </a:cubicBezTo>
                <a:cubicBezTo>
                  <a:pt x="64" y="64"/>
                  <a:pt x="64" y="63"/>
                  <a:pt x="62" y="63"/>
                </a:cubicBezTo>
                <a:close/>
                <a:moveTo>
                  <a:pt x="42" y="84"/>
                </a:moveTo>
                <a:cubicBezTo>
                  <a:pt x="36" y="81"/>
                  <a:pt x="28" y="74"/>
                  <a:pt x="22" y="70"/>
                </a:cubicBezTo>
                <a:cubicBezTo>
                  <a:pt x="22" y="75"/>
                  <a:pt x="22" y="83"/>
                  <a:pt x="22" y="89"/>
                </a:cubicBezTo>
                <a:cubicBezTo>
                  <a:pt x="22" y="97"/>
                  <a:pt x="23" y="105"/>
                  <a:pt x="23" y="115"/>
                </a:cubicBezTo>
                <a:cubicBezTo>
                  <a:pt x="24" y="128"/>
                  <a:pt x="24" y="145"/>
                  <a:pt x="25" y="160"/>
                </a:cubicBezTo>
                <a:cubicBezTo>
                  <a:pt x="25" y="163"/>
                  <a:pt x="25" y="167"/>
                  <a:pt x="25" y="169"/>
                </a:cubicBezTo>
                <a:cubicBezTo>
                  <a:pt x="25" y="171"/>
                  <a:pt x="27" y="172"/>
                  <a:pt x="27" y="174"/>
                </a:cubicBezTo>
                <a:cubicBezTo>
                  <a:pt x="39" y="188"/>
                  <a:pt x="51" y="202"/>
                  <a:pt x="62" y="217"/>
                </a:cubicBezTo>
                <a:cubicBezTo>
                  <a:pt x="63" y="212"/>
                  <a:pt x="63" y="208"/>
                  <a:pt x="63" y="204"/>
                </a:cubicBezTo>
                <a:cubicBezTo>
                  <a:pt x="62" y="196"/>
                  <a:pt x="63" y="189"/>
                  <a:pt x="63" y="182"/>
                </a:cubicBezTo>
                <a:cubicBezTo>
                  <a:pt x="63" y="178"/>
                  <a:pt x="62" y="175"/>
                  <a:pt x="64" y="172"/>
                </a:cubicBezTo>
                <a:cubicBezTo>
                  <a:pt x="63" y="166"/>
                  <a:pt x="64" y="159"/>
                  <a:pt x="64" y="154"/>
                </a:cubicBezTo>
                <a:cubicBezTo>
                  <a:pt x="65" y="147"/>
                  <a:pt x="64" y="139"/>
                  <a:pt x="63" y="132"/>
                </a:cubicBezTo>
                <a:cubicBezTo>
                  <a:pt x="63" y="120"/>
                  <a:pt x="64" y="109"/>
                  <a:pt x="63" y="100"/>
                </a:cubicBezTo>
                <a:cubicBezTo>
                  <a:pt x="57" y="95"/>
                  <a:pt x="49" y="90"/>
                  <a:pt x="42" y="84"/>
                </a:cubicBezTo>
                <a:close/>
                <a:moveTo>
                  <a:pt x="62" y="220"/>
                </a:moveTo>
                <a:cubicBezTo>
                  <a:pt x="62" y="219"/>
                  <a:pt x="62" y="220"/>
                  <a:pt x="61" y="220"/>
                </a:cubicBezTo>
                <a:cubicBezTo>
                  <a:pt x="60" y="218"/>
                  <a:pt x="58" y="215"/>
                  <a:pt x="56" y="213"/>
                </a:cubicBezTo>
                <a:cubicBezTo>
                  <a:pt x="54" y="211"/>
                  <a:pt x="53" y="208"/>
                  <a:pt x="51" y="207"/>
                </a:cubicBezTo>
                <a:cubicBezTo>
                  <a:pt x="49" y="201"/>
                  <a:pt x="43" y="197"/>
                  <a:pt x="39" y="192"/>
                </a:cubicBezTo>
                <a:cubicBezTo>
                  <a:pt x="36" y="188"/>
                  <a:pt x="33" y="183"/>
                  <a:pt x="29" y="179"/>
                </a:cubicBezTo>
                <a:cubicBezTo>
                  <a:pt x="26" y="176"/>
                  <a:pt x="24" y="171"/>
                  <a:pt x="22" y="168"/>
                </a:cubicBezTo>
                <a:cubicBezTo>
                  <a:pt x="22" y="171"/>
                  <a:pt x="24" y="174"/>
                  <a:pt x="26" y="176"/>
                </a:cubicBezTo>
                <a:cubicBezTo>
                  <a:pt x="26" y="177"/>
                  <a:pt x="27" y="178"/>
                  <a:pt x="27" y="178"/>
                </a:cubicBezTo>
                <a:cubicBezTo>
                  <a:pt x="39" y="193"/>
                  <a:pt x="50" y="210"/>
                  <a:pt x="62" y="225"/>
                </a:cubicBezTo>
                <a:cubicBezTo>
                  <a:pt x="62" y="223"/>
                  <a:pt x="62" y="222"/>
                  <a:pt x="62" y="220"/>
                </a:cubicBezTo>
                <a:close/>
                <a:moveTo>
                  <a:pt x="16" y="184"/>
                </a:moveTo>
                <a:cubicBezTo>
                  <a:pt x="14" y="184"/>
                  <a:pt x="14" y="186"/>
                  <a:pt x="13" y="186"/>
                </a:cubicBezTo>
                <a:cubicBezTo>
                  <a:pt x="14" y="191"/>
                  <a:pt x="18" y="190"/>
                  <a:pt x="23" y="191"/>
                </a:cubicBezTo>
                <a:cubicBezTo>
                  <a:pt x="25" y="189"/>
                  <a:pt x="26" y="189"/>
                  <a:pt x="28" y="187"/>
                </a:cubicBezTo>
                <a:cubicBezTo>
                  <a:pt x="28" y="186"/>
                  <a:pt x="29" y="186"/>
                  <a:pt x="28" y="185"/>
                </a:cubicBezTo>
                <a:cubicBezTo>
                  <a:pt x="26" y="188"/>
                  <a:pt x="17" y="188"/>
                  <a:pt x="16" y="184"/>
                </a:cubicBezTo>
                <a:close/>
                <a:moveTo>
                  <a:pt x="25" y="180"/>
                </a:moveTo>
                <a:cubicBezTo>
                  <a:pt x="23" y="181"/>
                  <a:pt x="20" y="181"/>
                  <a:pt x="18" y="181"/>
                </a:cubicBezTo>
                <a:cubicBezTo>
                  <a:pt x="18" y="182"/>
                  <a:pt x="17" y="183"/>
                  <a:pt x="18" y="185"/>
                </a:cubicBezTo>
                <a:cubicBezTo>
                  <a:pt x="21" y="185"/>
                  <a:pt x="29" y="185"/>
                  <a:pt x="25" y="180"/>
                </a:cubicBezTo>
                <a:close/>
                <a:moveTo>
                  <a:pt x="22" y="151"/>
                </a:moveTo>
                <a:cubicBezTo>
                  <a:pt x="22" y="139"/>
                  <a:pt x="22" y="128"/>
                  <a:pt x="22" y="116"/>
                </a:cubicBezTo>
                <a:cubicBezTo>
                  <a:pt x="22" y="111"/>
                  <a:pt x="21" y="105"/>
                  <a:pt x="20" y="100"/>
                </a:cubicBezTo>
                <a:cubicBezTo>
                  <a:pt x="20" y="95"/>
                  <a:pt x="21" y="91"/>
                  <a:pt x="20" y="86"/>
                </a:cubicBezTo>
                <a:cubicBezTo>
                  <a:pt x="20" y="84"/>
                  <a:pt x="19" y="82"/>
                  <a:pt x="19" y="80"/>
                </a:cubicBezTo>
                <a:cubicBezTo>
                  <a:pt x="19" y="79"/>
                  <a:pt x="20" y="77"/>
                  <a:pt x="19" y="75"/>
                </a:cubicBezTo>
                <a:cubicBezTo>
                  <a:pt x="19" y="72"/>
                  <a:pt x="19" y="70"/>
                  <a:pt x="19" y="67"/>
                </a:cubicBezTo>
                <a:cubicBezTo>
                  <a:pt x="17" y="67"/>
                  <a:pt x="16" y="64"/>
                  <a:pt x="15" y="64"/>
                </a:cubicBezTo>
                <a:cubicBezTo>
                  <a:pt x="14" y="79"/>
                  <a:pt x="18" y="93"/>
                  <a:pt x="17" y="107"/>
                </a:cubicBezTo>
                <a:cubicBezTo>
                  <a:pt x="16" y="118"/>
                  <a:pt x="16" y="131"/>
                  <a:pt x="17" y="142"/>
                </a:cubicBezTo>
                <a:cubicBezTo>
                  <a:pt x="21" y="152"/>
                  <a:pt x="16" y="166"/>
                  <a:pt x="18" y="177"/>
                </a:cubicBezTo>
                <a:cubicBezTo>
                  <a:pt x="20" y="178"/>
                  <a:pt x="22" y="178"/>
                  <a:pt x="23" y="176"/>
                </a:cubicBezTo>
                <a:cubicBezTo>
                  <a:pt x="23" y="175"/>
                  <a:pt x="20" y="173"/>
                  <a:pt x="19" y="171"/>
                </a:cubicBezTo>
                <a:cubicBezTo>
                  <a:pt x="19" y="170"/>
                  <a:pt x="20" y="166"/>
                  <a:pt x="20" y="165"/>
                </a:cubicBezTo>
                <a:cubicBezTo>
                  <a:pt x="21" y="164"/>
                  <a:pt x="23" y="165"/>
                  <a:pt x="23" y="166"/>
                </a:cubicBezTo>
                <a:cubicBezTo>
                  <a:pt x="23" y="161"/>
                  <a:pt x="23" y="156"/>
                  <a:pt x="22" y="15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dirty="0">
              <a:ea typeface="微软雅黑" panose="020B0503020204020204" pitchFamily="34" charset="-122"/>
            </a:endParaRPr>
          </a:p>
        </p:txBody>
      </p:sp>
    </p:spTree>
    <p:extLst>
      <p:ext uri="{BB962C8B-B14F-4D97-AF65-F5344CB8AC3E}">
        <p14:creationId xmlns:p14="http://schemas.microsoft.com/office/powerpoint/2010/main" val="2916919046"/>
      </p:ext>
    </p:extLst>
  </p:cSld>
  <p:clrMapOvr>
    <a:masterClrMapping/>
  </p:clrMapOvr>
  <mc:AlternateContent xmlns:mc="http://schemas.openxmlformats.org/markup-compatibility/2006" xmlns:p14="http://schemas.microsoft.com/office/powerpoint/2010/main">
    <mc:Choice Requires="p14">
      <p:transition spd="slow" p14:dur="2000" advClick="0" advTm="3000">
        <p:randomBar dir="vert"/>
      </p:transition>
    </mc:Choice>
    <mc:Fallback xmlns="">
      <p:transition spd="slow" advClick="0" advTm="3000">
        <p:randomBar dir="vert"/>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组合 14"/>
          <p:cNvGrpSpPr/>
          <p:nvPr/>
        </p:nvGrpSpPr>
        <p:grpSpPr>
          <a:xfrm>
            <a:off x="3649315" y="2348880"/>
            <a:ext cx="5184576" cy="3054530"/>
            <a:chOff x="3910013" y="2705100"/>
            <a:chExt cx="1317625" cy="776288"/>
          </a:xfrm>
        </p:grpSpPr>
        <p:sp>
          <p:nvSpPr>
            <p:cNvPr id="16" name="Freeform 94"/>
            <p:cNvSpPr/>
            <p:nvPr/>
          </p:nvSpPr>
          <p:spPr bwMode="auto">
            <a:xfrm>
              <a:off x="4448175" y="2716213"/>
              <a:ext cx="15875" cy="131763"/>
            </a:xfrm>
            <a:custGeom>
              <a:avLst/>
              <a:gdLst>
                <a:gd name="T0" fmla="*/ 4 w 10"/>
                <a:gd name="T1" fmla="*/ 0 h 83"/>
                <a:gd name="T2" fmla="*/ 5 w 10"/>
                <a:gd name="T3" fmla="*/ 2 h 83"/>
                <a:gd name="T4" fmla="*/ 9 w 10"/>
                <a:gd name="T5" fmla="*/ 28 h 83"/>
                <a:gd name="T6" fmla="*/ 10 w 10"/>
                <a:gd name="T7" fmla="*/ 56 h 83"/>
                <a:gd name="T8" fmla="*/ 9 w 10"/>
                <a:gd name="T9" fmla="*/ 83 h 83"/>
                <a:gd name="T10" fmla="*/ 9 w 10"/>
                <a:gd name="T11" fmla="*/ 83 h 83"/>
                <a:gd name="T12" fmla="*/ 8 w 10"/>
                <a:gd name="T13" fmla="*/ 83 h 83"/>
                <a:gd name="T14" fmla="*/ 8 w 10"/>
                <a:gd name="T15" fmla="*/ 83 h 83"/>
                <a:gd name="T16" fmla="*/ 5 w 10"/>
                <a:gd name="T17" fmla="*/ 63 h 83"/>
                <a:gd name="T18" fmla="*/ 4 w 10"/>
                <a:gd name="T19" fmla="*/ 44 h 83"/>
                <a:gd name="T20" fmla="*/ 1 w 10"/>
                <a:gd name="T21" fmla="*/ 24 h 83"/>
                <a:gd name="T22" fmla="*/ 0 w 10"/>
                <a:gd name="T23" fmla="*/ 4 h 83"/>
                <a:gd name="T24" fmla="*/ 1 w 10"/>
                <a:gd name="T25" fmla="*/ 3 h 83"/>
                <a:gd name="T26" fmla="*/ 1 w 10"/>
                <a:gd name="T27" fmla="*/ 2 h 83"/>
                <a:gd name="T28" fmla="*/ 2 w 10"/>
                <a:gd name="T29" fmla="*/ 2 h 83"/>
                <a:gd name="T30" fmla="*/ 4 w 10"/>
                <a:gd name="T31" fmla="*/ 0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 h="83">
                  <a:moveTo>
                    <a:pt x="4" y="0"/>
                  </a:moveTo>
                  <a:lnTo>
                    <a:pt x="5" y="2"/>
                  </a:lnTo>
                  <a:lnTo>
                    <a:pt x="9" y="28"/>
                  </a:lnTo>
                  <a:lnTo>
                    <a:pt x="10" y="56"/>
                  </a:lnTo>
                  <a:lnTo>
                    <a:pt x="9" y="83"/>
                  </a:lnTo>
                  <a:lnTo>
                    <a:pt x="9" y="83"/>
                  </a:lnTo>
                  <a:lnTo>
                    <a:pt x="8" y="83"/>
                  </a:lnTo>
                  <a:lnTo>
                    <a:pt x="8" y="83"/>
                  </a:lnTo>
                  <a:lnTo>
                    <a:pt x="5" y="63"/>
                  </a:lnTo>
                  <a:lnTo>
                    <a:pt x="4" y="44"/>
                  </a:lnTo>
                  <a:lnTo>
                    <a:pt x="1" y="24"/>
                  </a:lnTo>
                  <a:lnTo>
                    <a:pt x="0" y="4"/>
                  </a:lnTo>
                  <a:lnTo>
                    <a:pt x="1" y="3"/>
                  </a:lnTo>
                  <a:lnTo>
                    <a:pt x="1" y="2"/>
                  </a:lnTo>
                  <a:lnTo>
                    <a:pt x="2" y="2"/>
                  </a:lnTo>
                  <a:lnTo>
                    <a:pt x="4" y="0"/>
                  </a:lnTo>
                  <a:close/>
                </a:path>
              </a:pathLst>
            </a:custGeom>
            <a:solidFill>
              <a:schemeClr val="accent1"/>
            </a:solidFill>
            <a:ln w="0">
              <a:solidFill>
                <a:schemeClr val="accent1"/>
              </a:solidFill>
              <a:prstDash val="solid"/>
              <a:round/>
            </a:ln>
          </p:spPr>
          <p:txBody>
            <a:bodyPr vert="horz" wrap="square" lIns="91440" tIns="45720" rIns="91440" bIns="45720" numCol="1" anchor="t" anchorCtr="0" compatLnSpc="1"/>
            <a:lstStyle/>
            <a:p>
              <a:endParaRPr lang="zh-CN" altLang="en-US">
                <a:cs typeface="+mn-ea"/>
                <a:sym typeface="+mn-lt"/>
              </a:endParaRPr>
            </a:p>
          </p:txBody>
        </p:sp>
        <p:sp>
          <p:nvSpPr>
            <p:cNvPr id="17" name="Freeform 95"/>
            <p:cNvSpPr/>
            <p:nvPr/>
          </p:nvSpPr>
          <p:spPr bwMode="auto">
            <a:xfrm>
              <a:off x="4660900" y="2728913"/>
              <a:ext cx="14288" cy="117475"/>
            </a:xfrm>
            <a:custGeom>
              <a:avLst/>
              <a:gdLst>
                <a:gd name="T0" fmla="*/ 2 w 9"/>
                <a:gd name="T1" fmla="*/ 0 h 74"/>
                <a:gd name="T2" fmla="*/ 6 w 9"/>
                <a:gd name="T3" fmla="*/ 3 h 74"/>
                <a:gd name="T4" fmla="*/ 7 w 9"/>
                <a:gd name="T5" fmla="*/ 7 h 74"/>
                <a:gd name="T6" fmla="*/ 6 w 9"/>
                <a:gd name="T7" fmla="*/ 13 h 74"/>
                <a:gd name="T8" fmla="*/ 6 w 9"/>
                <a:gd name="T9" fmla="*/ 19 h 74"/>
                <a:gd name="T10" fmla="*/ 5 w 9"/>
                <a:gd name="T11" fmla="*/ 23 h 74"/>
                <a:gd name="T12" fmla="*/ 5 w 9"/>
                <a:gd name="T13" fmla="*/ 38 h 74"/>
                <a:gd name="T14" fmla="*/ 7 w 9"/>
                <a:gd name="T15" fmla="*/ 54 h 74"/>
                <a:gd name="T16" fmla="*/ 9 w 9"/>
                <a:gd name="T17" fmla="*/ 70 h 74"/>
                <a:gd name="T18" fmla="*/ 7 w 9"/>
                <a:gd name="T19" fmla="*/ 71 h 74"/>
                <a:gd name="T20" fmla="*/ 6 w 9"/>
                <a:gd name="T21" fmla="*/ 72 h 74"/>
                <a:gd name="T22" fmla="*/ 5 w 9"/>
                <a:gd name="T23" fmla="*/ 74 h 74"/>
                <a:gd name="T24" fmla="*/ 3 w 9"/>
                <a:gd name="T25" fmla="*/ 74 h 74"/>
                <a:gd name="T26" fmla="*/ 3 w 9"/>
                <a:gd name="T27" fmla="*/ 72 h 74"/>
                <a:gd name="T28" fmla="*/ 1 w 9"/>
                <a:gd name="T29" fmla="*/ 59 h 74"/>
                <a:gd name="T30" fmla="*/ 0 w 9"/>
                <a:gd name="T31" fmla="*/ 45 h 74"/>
                <a:gd name="T32" fmla="*/ 0 w 9"/>
                <a:gd name="T33" fmla="*/ 32 h 74"/>
                <a:gd name="T34" fmla="*/ 1 w 9"/>
                <a:gd name="T35" fmla="*/ 27 h 74"/>
                <a:gd name="T36" fmla="*/ 2 w 9"/>
                <a:gd name="T37" fmla="*/ 20 h 74"/>
                <a:gd name="T38" fmla="*/ 3 w 9"/>
                <a:gd name="T39" fmla="*/ 12 h 74"/>
                <a:gd name="T40" fmla="*/ 3 w 9"/>
                <a:gd name="T41" fmla="*/ 6 h 74"/>
                <a:gd name="T42" fmla="*/ 1 w 9"/>
                <a:gd name="T43" fmla="*/ 2 h 74"/>
                <a:gd name="T44" fmla="*/ 1 w 9"/>
                <a:gd name="T45" fmla="*/ 0 h 74"/>
                <a:gd name="T46" fmla="*/ 2 w 9"/>
                <a:gd name="T47" fmla="*/ 0 h 74"/>
                <a:gd name="T48" fmla="*/ 2 w 9"/>
                <a:gd name="T49" fmla="*/ 0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9" h="74">
                  <a:moveTo>
                    <a:pt x="2" y="0"/>
                  </a:moveTo>
                  <a:lnTo>
                    <a:pt x="6" y="3"/>
                  </a:lnTo>
                  <a:lnTo>
                    <a:pt x="7" y="7"/>
                  </a:lnTo>
                  <a:lnTo>
                    <a:pt x="6" y="13"/>
                  </a:lnTo>
                  <a:lnTo>
                    <a:pt x="6" y="19"/>
                  </a:lnTo>
                  <a:lnTo>
                    <a:pt x="5" y="23"/>
                  </a:lnTo>
                  <a:lnTo>
                    <a:pt x="5" y="38"/>
                  </a:lnTo>
                  <a:lnTo>
                    <a:pt x="7" y="54"/>
                  </a:lnTo>
                  <a:lnTo>
                    <a:pt x="9" y="70"/>
                  </a:lnTo>
                  <a:lnTo>
                    <a:pt x="7" y="71"/>
                  </a:lnTo>
                  <a:lnTo>
                    <a:pt x="6" y="72"/>
                  </a:lnTo>
                  <a:lnTo>
                    <a:pt x="5" y="74"/>
                  </a:lnTo>
                  <a:lnTo>
                    <a:pt x="3" y="74"/>
                  </a:lnTo>
                  <a:lnTo>
                    <a:pt x="3" y="72"/>
                  </a:lnTo>
                  <a:lnTo>
                    <a:pt x="1" y="59"/>
                  </a:lnTo>
                  <a:lnTo>
                    <a:pt x="0" y="45"/>
                  </a:lnTo>
                  <a:lnTo>
                    <a:pt x="0" y="32"/>
                  </a:lnTo>
                  <a:lnTo>
                    <a:pt x="1" y="27"/>
                  </a:lnTo>
                  <a:lnTo>
                    <a:pt x="2" y="20"/>
                  </a:lnTo>
                  <a:lnTo>
                    <a:pt x="3" y="12"/>
                  </a:lnTo>
                  <a:lnTo>
                    <a:pt x="3" y="6"/>
                  </a:lnTo>
                  <a:lnTo>
                    <a:pt x="1" y="2"/>
                  </a:lnTo>
                  <a:lnTo>
                    <a:pt x="1" y="0"/>
                  </a:lnTo>
                  <a:lnTo>
                    <a:pt x="2" y="0"/>
                  </a:lnTo>
                  <a:lnTo>
                    <a:pt x="2" y="0"/>
                  </a:lnTo>
                  <a:close/>
                </a:path>
              </a:pathLst>
            </a:custGeom>
            <a:solidFill>
              <a:schemeClr val="accent1"/>
            </a:solidFill>
            <a:ln w="0">
              <a:solidFill>
                <a:schemeClr val="accent1"/>
              </a:solidFill>
              <a:prstDash val="solid"/>
              <a:round/>
            </a:ln>
          </p:spPr>
          <p:txBody>
            <a:bodyPr vert="horz" wrap="square" lIns="91440" tIns="45720" rIns="91440" bIns="45720" numCol="1" anchor="t" anchorCtr="0" compatLnSpc="1"/>
            <a:lstStyle/>
            <a:p>
              <a:endParaRPr lang="zh-CN" altLang="en-US">
                <a:cs typeface="+mn-ea"/>
                <a:sym typeface="+mn-lt"/>
              </a:endParaRPr>
            </a:p>
          </p:txBody>
        </p:sp>
        <p:sp>
          <p:nvSpPr>
            <p:cNvPr id="18" name="Freeform 96"/>
            <p:cNvSpPr/>
            <p:nvPr/>
          </p:nvSpPr>
          <p:spPr bwMode="auto">
            <a:xfrm>
              <a:off x="4435475" y="3216275"/>
              <a:ext cx="33338" cy="184150"/>
            </a:xfrm>
            <a:custGeom>
              <a:avLst/>
              <a:gdLst>
                <a:gd name="T0" fmla="*/ 16 w 21"/>
                <a:gd name="T1" fmla="*/ 0 h 116"/>
                <a:gd name="T2" fmla="*/ 17 w 21"/>
                <a:gd name="T3" fmla="*/ 2 h 116"/>
                <a:gd name="T4" fmla="*/ 18 w 21"/>
                <a:gd name="T5" fmla="*/ 4 h 116"/>
                <a:gd name="T6" fmla="*/ 18 w 21"/>
                <a:gd name="T7" fmla="*/ 8 h 116"/>
                <a:gd name="T8" fmla="*/ 17 w 21"/>
                <a:gd name="T9" fmla="*/ 11 h 116"/>
                <a:gd name="T10" fmla="*/ 17 w 21"/>
                <a:gd name="T11" fmla="*/ 13 h 116"/>
                <a:gd name="T12" fmla="*/ 17 w 21"/>
                <a:gd name="T13" fmla="*/ 21 h 116"/>
                <a:gd name="T14" fmla="*/ 17 w 21"/>
                <a:gd name="T15" fmla="*/ 28 h 116"/>
                <a:gd name="T16" fmla="*/ 18 w 21"/>
                <a:gd name="T17" fmla="*/ 34 h 116"/>
                <a:gd name="T18" fmla="*/ 19 w 21"/>
                <a:gd name="T19" fmla="*/ 72 h 116"/>
                <a:gd name="T20" fmla="*/ 21 w 21"/>
                <a:gd name="T21" fmla="*/ 112 h 116"/>
                <a:gd name="T22" fmla="*/ 19 w 21"/>
                <a:gd name="T23" fmla="*/ 112 h 116"/>
                <a:gd name="T24" fmla="*/ 19 w 21"/>
                <a:gd name="T25" fmla="*/ 114 h 116"/>
                <a:gd name="T26" fmla="*/ 18 w 21"/>
                <a:gd name="T27" fmla="*/ 116 h 116"/>
                <a:gd name="T28" fmla="*/ 17 w 21"/>
                <a:gd name="T29" fmla="*/ 116 h 116"/>
                <a:gd name="T30" fmla="*/ 16 w 21"/>
                <a:gd name="T31" fmla="*/ 116 h 116"/>
                <a:gd name="T32" fmla="*/ 16 w 21"/>
                <a:gd name="T33" fmla="*/ 116 h 116"/>
                <a:gd name="T34" fmla="*/ 13 w 21"/>
                <a:gd name="T35" fmla="*/ 50 h 116"/>
                <a:gd name="T36" fmla="*/ 12 w 21"/>
                <a:gd name="T37" fmla="*/ 37 h 116"/>
                <a:gd name="T38" fmla="*/ 12 w 21"/>
                <a:gd name="T39" fmla="*/ 23 h 116"/>
                <a:gd name="T40" fmla="*/ 13 w 21"/>
                <a:gd name="T41" fmla="*/ 19 h 116"/>
                <a:gd name="T42" fmla="*/ 10 w 21"/>
                <a:gd name="T43" fmla="*/ 24 h 116"/>
                <a:gd name="T44" fmla="*/ 6 w 21"/>
                <a:gd name="T45" fmla="*/ 30 h 116"/>
                <a:gd name="T46" fmla="*/ 0 w 21"/>
                <a:gd name="T47" fmla="*/ 37 h 116"/>
                <a:gd name="T48" fmla="*/ 0 w 21"/>
                <a:gd name="T49" fmla="*/ 37 h 116"/>
                <a:gd name="T50" fmla="*/ 0 w 21"/>
                <a:gd name="T51" fmla="*/ 37 h 116"/>
                <a:gd name="T52" fmla="*/ 4 w 21"/>
                <a:gd name="T53" fmla="*/ 30 h 116"/>
                <a:gd name="T54" fmla="*/ 8 w 21"/>
                <a:gd name="T55" fmla="*/ 24 h 116"/>
                <a:gd name="T56" fmla="*/ 12 w 21"/>
                <a:gd name="T57" fmla="*/ 17 h 116"/>
                <a:gd name="T58" fmla="*/ 13 w 21"/>
                <a:gd name="T59" fmla="*/ 15 h 116"/>
                <a:gd name="T60" fmla="*/ 14 w 21"/>
                <a:gd name="T61" fmla="*/ 12 h 116"/>
                <a:gd name="T62" fmla="*/ 14 w 21"/>
                <a:gd name="T63" fmla="*/ 12 h 116"/>
                <a:gd name="T64" fmla="*/ 14 w 21"/>
                <a:gd name="T65" fmla="*/ 8 h 116"/>
                <a:gd name="T66" fmla="*/ 14 w 21"/>
                <a:gd name="T67" fmla="*/ 5 h 116"/>
                <a:gd name="T68" fmla="*/ 13 w 21"/>
                <a:gd name="T69" fmla="*/ 2 h 116"/>
                <a:gd name="T70" fmla="*/ 13 w 21"/>
                <a:gd name="T71" fmla="*/ 0 h 116"/>
                <a:gd name="T72" fmla="*/ 14 w 21"/>
                <a:gd name="T73" fmla="*/ 0 h 116"/>
                <a:gd name="T74" fmla="*/ 16 w 21"/>
                <a:gd name="T75" fmla="*/ 0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1" h="116">
                  <a:moveTo>
                    <a:pt x="16" y="0"/>
                  </a:moveTo>
                  <a:lnTo>
                    <a:pt x="17" y="2"/>
                  </a:lnTo>
                  <a:lnTo>
                    <a:pt x="18" y="4"/>
                  </a:lnTo>
                  <a:lnTo>
                    <a:pt x="18" y="8"/>
                  </a:lnTo>
                  <a:lnTo>
                    <a:pt x="17" y="11"/>
                  </a:lnTo>
                  <a:lnTo>
                    <a:pt x="17" y="13"/>
                  </a:lnTo>
                  <a:lnTo>
                    <a:pt x="17" y="21"/>
                  </a:lnTo>
                  <a:lnTo>
                    <a:pt x="17" y="28"/>
                  </a:lnTo>
                  <a:lnTo>
                    <a:pt x="18" y="34"/>
                  </a:lnTo>
                  <a:lnTo>
                    <a:pt x="19" y="72"/>
                  </a:lnTo>
                  <a:lnTo>
                    <a:pt x="21" y="112"/>
                  </a:lnTo>
                  <a:lnTo>
                    <a:pt x="19" y="112"/>
                  </a:lnTo>
                  <a:lnTo>
                    <a:pt x="19" y="114"/>
                  </a:lnTo>
                  <a:lnTo>
                    <a:pt x="18" y="116"/>
                  </a:lnTo>
                  <a:lnTo>
                    <a:pt x="17" y="116"/>
                  </a:lnTo>
                  <a:lnTo>
                    <a:pt x="16" y="116"/>
                  </a:lnTo>
                  <a:lnTo>
                    <a:pt x="16" y="116"/>
                  </a:lnTo>
                  <a:lnTo>
                    <a:pt x="13" y="50"/>
                  </a:lnTo>
                  <a:lnTo>
                    <a:pt x="12" y="37"/>
                  </a:lnTo>
                  <a:lnTo>
                    <a:pt x="12" y="23"/>
                  </a:lnTo>
                  <a:lnTo>
                    <a:pt x="13" y="19"/>
                  </a:lnTo>
                  <a:lnTo>
                    <a:pt x="10" y="24"/>
                  </a:lnTo>
                  <a:lnTo>
                    <a:pt x="6" y="30"/>
                  </a:lnTo>
                  <a:lnTo>
                    <a:pt x="0" y="37"/>
                  </a:lnTo>
                  <a:lnTo>
                    <a:pt x="0" y="37"/>
                  </a:lnTo>
                  <a:lnTo>
                    <a:pt x="0" y="37"/>
                  </a:lnTo>
                  <a:lnTo>
                    <a:pt x="4" y="30"/>
                  </a:lnTo>
                  <a:lnTo>
                    <a:pt x="8" y="24"/>
                  </a:lnTo>
                  <a:lnTo>
                    <a:pt x="12" y="17"/>
                  </a:lnTo>
                  <a:lnTo>
                    <a:pt x="13" y="15"/>
                  </a:lnTo>
                  <a:lnTo>
                    <a:pt x="14" y="12"/>
                  </a:lnTo>
                  <a:lnTo>
                    <a:pt x="14" y="12"/>
                  </a:lnTo>
                  <a:lnTo>
                    <a:pt x="14" y="8"/>
                  </a:lnTo>
                  <a:lnTo>
                    <a:pt x="14" y="5"/>
                  </a:lnTo>
                  <a:lnTo>
                    <a:pt x="13" y="2"/>
                  </a:lnTo>
                  <a:lnTo>
                    <a:pt x="13" y="0"/>
                  </a:lnTo>
                  <a:lnTo>
                    <a:pt x="14" y="0"/>
                  </a:lnTo>
                  <a:lnTo>
                    <a:pt x="16" y="0"/>
                  </a:lnTo>
                  <a:close/>
                </a:path>
              </a:pathLst>
            </a:custGeom>
            <a:solidFill>
              <a:schemeClr val="accent1"/>
            </a:solidFill>
            <a:ln w="0">
              <a:solidFill>
                <a:schemeClr val="accent1"/>
              </a:solidFill>
              <a:prstDash val="solid"/>
              <a:round/>
            </a:ln>
          </p:spPr>
          <p:txBody>
            <a:bodyPr vert="horz" wrap="square" lIns="91440" tIns="45720" rIns="91440" bIns="45720" numCol="1" anchor="t" anchorCtr="0" compatLnSpc="1"/>
            <a:lstStyle/>
            <a:p>
              <a:endParaRPr lang="zh-CN" altLang="en-US">
                <a:cs typeface="+mn-ea"/>
                <a:sym typeface="+mn-lt"/>
              </a:endParaRPr>
            </a:p>
          </p:txBody>
        </p:sp>
        <p:sp>
          <p:nvSpPr>
            <p:cNvPr id="19" name="Freeform 97"/>
            <p:cNvSpPr/>
            <p:nvPr/>
          </p:nvSpPr>
          <p:spPr bwMode="auto">
            <a:xfrm>
              <a:off x="4689475" y="3208338"/>
              <a:ext cx="14288" cy="200025"/>
            </a:xfrm>
            <a:custGeom>
              <a:avLst/>
              <a:gdLst>
                <a:gd name="T0" fmla="*/ 1 w 9"/>
                <a:gd name="T1" fmla="*/ 0 h 126"/>
                <a:gd name="T2" fmla="*/ 3 w 9"/>
                <a:gd name="T3" fmla="*/ 1 h 126"/>
                <a:gd name="T4" fmla="*/ 5 w 9"/>
                <a:gd name="T5" fmla="*/ 35 h 126"/>
                <a:gd name="T6" fmla="*/ 8 w 9"/>
                <a:gd name="T7" fmla="*/ 69 h 126"/>
                <a:gd name="T8" fmla="*/ 9 w 9"/>
                <a:gd name="T9" fmla="*/ 96 h 126"/>
                <a:gd name="T10" fmla="*/ 9 w 9"/>
                <a:gd name="T11" fmla="*/ 123 h 126"/>
                <a:gd name="T12" fmla="*/ 8 w 9"/>
                <a:gd name="T13" fmla="*/ 123 h 126"/>
                <a:gd name="T14" fmla="*/ 8 w 9"/>
                <a:gd name="T15" fmla="*/ 125 h 126"/>
                <a:gd name="T16" fmla="*/ 6 w 9"/>
                <a:gd name="T17" fmla="*/ 126 h 126"/>
                <a:gd name="T18" fmla="*/ 5 w 9"/>
                <a:gd name="T19" fmla="*/ 126 h 126"/>
                <a:gd name="T20" fmla="*/ 5 w 9"/>
                <a:gd name="T21" fmla="*/ 126 h 126"/>
                <a:gd name="T22" fmla="*/ 3 w 9"/>
                <a:gd name="T23" fmla="*/ 109 h 126"/>
                <a:gd name="T24" fmla="*/ 1 w 9"/>
                <a:gd name="T25" fmla="*/ 92 h 126"/>
                <a:gd name="T26" fmla="*/ 3 w 9"/>
                <a:gd name="T27" fmla="*/ 73 h 126"/>
                <a:gd name="T28" fmla="*/ 0 w 9"/>
                <a:gd name="T29" fmla="*/ 38 h 126"/>
                <a:gd name="T30" fmla="*/ 0 w 9"/>
                <a:gd name="T31" fmla="*/ 3 h 126"/>
                <a:gd name="T32" fmla="*/ 0 w 9"/>
                <a:gd name="T33" fmla="*/ 3 h 126"/>
                <a:gd name="T34" fmla="*/ 1 w 9"/>
                <a:gd name="T35" fmla="*/ 1 h 126"/>
                <a:gd name="T36" fmla="*/ 1 w 9"/>
                <a:gd name="T37" fmla="*/ 0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9" h="126">
                  <a:moveTo>
                    <a:pt x="1" y="0"/>
                  </a:moveTo>
                  <a:lnTo>
                    <a:pt x="3" y="1"/>
                  </a:lnTo>
                  <a:lnTo>
                    <a:pt x="5" y="35"/>
                  </a:lnTo>
                  <a:lnTo>
                    <a:pt x="8" y="69"/>
                  </a:lnTo>
                  <a:lnTo>
                    <a:pt x="9" y="96"/>
                  </a:lnTo>
                  <a:lnTo>
                    <a:pt x="9" y="123"/>
                  </a:lnTo>
                  <a:lnTo>
                    <a:pt x="8" y="123"/>
                  </a:lnTo>
                  <a:lnTo>
                    <a:pt x="8" y="125"/>
                  </a:lnTo>
                  <a:lnTo>
                    <a:pt x="6" y="126"/>
                  </a:lnTo>
                  <a:lnTo>
                    <a:pt x="5" y="126"/>
                  </a:lnTo>
                  <a:lnTo>
                    <a:pt x="5" y="126"/>
                  </a:lnTo>
                  <a:lnTo>
                    <a:pt x="3" y="109"/>
                  </a:lnTo>
                  <a:lnTo>
                    <a:pt x="1" y="92"/>
                  </a:lnTo>
                  <a:lnTo>
                    <a:pt x="3" y="73"/>
                  </a:lnTo>
                  <a:lnTo>
                    <a:pt x="0" y="38"/>
                  </a:lnTo>
                  <a:lnTo>
                    <a:pt x="0" y="3"/>
                  </a:lnTo>
                  <a:lnTo>
                    <a:pt x="0" y="3"/>
                  </a:lnTo>
                  <a:lnTo>
                    <a:pt x="1" y="1"/>
                  </a:lnTo>
                  <a:lnTo>
                    <a:pt x="1" y="0"/>
                  </a:lnTo>
                  <a:close/>
                </a:path>
              </a:pathLst>
            </a:custGeom>
            <a:solidFill>
              <a:schemeClr val="accent1"/>
            </a:solidFill>
            <a:ln w="0">
              <a:solidFill>
                <a:schemeClr val="accent1"/>
              </a:solidFill>
              <a:prstDash val="solid"/>
              <a:round/>
            </a:ln>
          </p:spPr>
          <p:txBody>
            <a:bodyPr vert="horz" wrap="square" lIns="91440" tIns="45720" rIns="91440" bIns="45720" numCol="1" anchor="t" anchorCtr="0" compatLnSpc="1"/>
            <a:lstStyle/>
            <a:p>
              <a:endParaRPr lang="zh-CN" altLang="en-US">
                <a:cs typeface="+mn-ea"/>
                <a:sym typeface="+mn-lt"/>
              </a:endParaRPr>
            </a:p>
          </p:txBody>
        </p:sp>
        <p:sp>
          <p:nvSpPr>
            <p:cNvPr id="20" name="Freeform 98"/>
            <p:cNvSpPr/>
            <p:nvPr/>
          </p:nvSpPr>
          <p:spPr bwMode="auto">
            <a:xfrm>
              <a:off x="4395788" y="2705100"/>
              <a:ext cx="274638" cy="153988"/>
            </a:xfrm>
            <a:custGeom>
              <a:avLst/>
              <a:gdLst>
                <a:gd name="T0" fmla="*/ 172 w 173"/>
                <a:gd name="T1" fmla="*/ 0 h 97"/>
                <a:gd name="T2" fmla="*/ 173 w 173"/>
                <a:gd name="T3" fmla="*/ 0 h 97"/>
                <a:gd name="T4" fmla="*/ 173 w 173"/>
                <a:gd name="T5" fmla="*/ 1 h 97"/>
                <a:gd name="T6" fmla="*/ 172 w 173"/>
                <a:gd name="T7" fmla="*/ 2 h 97"/>
                <a:gd name="T8" fmla="*/ 170 w 173"/>
                <a:gd name="T9" fmla="*/ 4 h 97"/>
                <a:gd name="T10" fmla="*/ 169 w 173"/>
                <a:gd name="T11" fmla="*/ 5 h 97"/>
                <a:gd name="T12" fmla="*/ 168 w 173"/>
                <a:gd name="T13" fmla="*/ 5 h 97"/>
                <a:gd name="T14" fmla="*/ 146 w 173"/>
                <a:gd name="T15" fmla="*/ 7 h 97"/>
                <a:gd name="T16" fmla="*/ 123 w 173"/>
                <a:gd name="T17" fmla="*/ 11 h 97"/>
                <a:gd name="T18" fmla="*/ 102 w 173"/>
                <a:gd name="T19" fmla="*/ 11 h 97"/>
                <a:gd name="T20" fmla="*/ 67 w 173"/>
                <a:gd name="T21" fmla="*/ 9 h 97"/>
                <a:gd name="T22" fmla="*/ 55 w 173"/>
                <a:gd name="T23" fmla="*/ 7 h 97"/>
                <a:gd name="T24" fmla="*/ 43 w 173"/>
                <a:gd name="T25" fmla="*/ 7 h 97"/>
                <a:gd name="T26" fmla="*/ 31 w 173"/>
                <a:gd name="T27" fmla="*/ 9 h 97"/>
                <a:gd name="T28" fmla="*/ 30 w 173"/>
                <a:gd name="T29" fmla="*/ 10 h 97"/>
                <a:gd name="T30" fmla="*/ 29 w 173"/>
                <a:gd name="T31" fmla="*/ 13 h 97"/>
                <a:gd name="T32" fmla="*/ 23 w 173"/>
                <a:gd name="T33" fmla="*/ 18 h 97"/>
                <a:gd name="T34" fmla="*/ 20 w 173"/>
                <a:gd name="T35" fmla="*/ 22 h 97"/>
                <a:gd name="T36" fmla="*/ 16 w 173"/>
                <a:gd name="T37" fmla="*/ 27 h 97"/>
                <a:gd name="T38" fmla="*/ 10 w 173"/>
                <a:gd name="T39" fmla="*/ 31 h 97"/>
                <a:gd name="T40" fmla="*/ 5 w 173"/>
                <a:gd name="T41" fmla="*/ 35 h 97"/>
                <a:gd name="T42" fmla="*/ 5 w 173"/>
                <a:gd name="T43" fmla="*/ 40 h 97"/>
                <a:gd name="T44" fmla="*/ 6 w 173"/>
                <a:gd name="T45" fmla="*/ 46 h 97"/>
                <a:gd name="T46" fmla="*/ 6 w 173"/>
                <a:gd name="T47" fmla="*/ 51 h 97"/>
                <a:gd name="T48" fmla="*/ 5 w 173"/>
                <a:gd name="T49" fmla="*/ 56 h 97"/>
                <a:gd name="T50" fmla="*/ 6 w 173"/>
                <a:gd name="T51" fmla="*/ 91 h 97"/>
                <a:gd name="T52" fmla="*/ 5 w 173"/>
                <a:gd name="T53" fmla="*/ 93 h 97"/>
                <a:gd name="T54" fmla="*/ 4 w 173"/>
                <a:gd name="T55" fmla="*/ 94 h 97"/>
                <a:gd name="T56" fmla="*/ 2 w 173"/>
                <a:gd name="T57" fmla="*/ 95 h 97"/>
                <a:gd name="T58" fmla="*/ 1 w 173"/>
                <a:gd name="T59" fmla="*/ 97 h 97"/>
                <a:gd name="T60" fmla="*/ 0 w 173"/>
                <a:gd name="T61" fmla="*/ 97 h 97"/>
                <a:gd name="T62" fmla="*/ 0 w 173"/>
                <a:gd name="T63" fmla="*/ 95 h 97"/>
                <a:gd name="T64" fmla="*/ 0 w 173"/>
                <a:gd name="T65" fmla="*/ 59 h 97"/>
                <a:gd name="T66" fmla="*/ 1 w 173"/>
                <a:gd name="T67" fmla="*/ 46 h 97"/>
                <a:gd name="T68" fmla="*/ 0 w 173"/>
                <a:gd name="T69" fmla="*/ 31 h 97"/>
                <a:gd name="T70" fmla="*/ 0 w 173"/>
                <a:gd name="T71" fmla="*/ 31 h 97"/>
                <a:gd name="T72" fmla="*/ 1 w 173"/>
                <a:gd name="T73" fmla="*/ 31 h 97"/>
                <a:gd name="T74" fmla="*/ 1 w 173"/>
                <a:gd name="T75" fmla="*/ 31 h 97"/>
                <a:gd name="T76" fmla="*/ 4 w 173"/>
                <a:gd name="T77" fmla="*/ 34 h 97"/>
                <a:gd name="T78" fmla="*/ 6 w 173"/>
                <a:gd name="T79" fmla="*/ 31 h 97"/>
                <a:gd name="T80" fmla="*/ 10 w 173"/>
                <a:gd name="T81" fmla="*/ 28 h 97"/>
                <a:gd name="T82" fmla="*/ 14 w 173"/>
                <a:gd name="T83" fmla="*/ 23 h 97"/>
                <a:gd name="T84" fmla="*/ 20 w 173"/>
                <a:gd name="T85" fmla="*/ 18 h 97"/>
                <a:gd name="T86" fmla="*/ 22 w 173"/>
                <a:gd name="T87" fmla="*/ 15 h 97"/>
                <a:gd name="T88" fmla="*/ 23 w 173"/>
                <a:gd name="T89" fmla="*/ 13 h 97"/>
                <a:gd name="T90" fmla="*/ 26 w 173"/>
                <a:gd name="T91" fmla="*/ 10 h 97"/>
                <a:gd name="T92" fmla="*/ 30 w 173"/>
                <a:gd name="T93" fmla="*/ 7 h 97"/>
                <a:gd name="T94" fmla="*/ 33 w 173"/>
                <a:gd name="T95" fmla="*/ 6 h 97"/>
                <a:gd name="T96" fmla="*/ 33 w 173"/>
                <a:gd name="T97" fmla="*/ 7 h 97"/>
                <a:gd name="T98" fmla="*/ 33 w 173"/>
                <a:gd name="T99" fmla="*/ 7 h 97"/>
                <a:gd name="T100" fmla="*/ 33 w 173"/>
                <a:gd name="T101" fmla="*/ 7 h 97"/>
                <a:gd name="T102" fmla="*/ 47 w 173"/>
                <a:gd name="T103" fmla="*/ 4 h 97"/>
                <a:gd name="T104" fmla="*/ 63 w 173"/>
                <a:gd name="T105" fmla="*/ 4 h 97"/>
                <a:gd name="T106" fmla="*/ 80 w 173"/>
                <a:gd name="T107" fmla="*/ 4 h 97"/>
                <a:gd name="T108" fmla="*/ 94 w 173"/>
                <a:gd name="T109" fmla="*/ 5 h 97"/>
                <a:gd name="T110" fmla="*/ 121 w 173"/>
                <a:gd name="T111" fmla="*/ 5 h 97"/>
                <a:gd name="T112" fmla="*/ 146 w 173"/>
                <a:gd name="T113" fmla="*/ 2 h 97"/>
                <a:gd name="T114" fmla="*/ 172 w 173"/>
                <a:gd name="T115" fmla="*/ 0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73" h="97">
                  <a:moveTo>
                    <a:pt x="172" y="0"/>
                  </a:moveTo>
                  <a:lnTo>
                    <a:pt x="173" y="0"/>
                  </a:lnTo>
                  <a:lnTo>
                    <a:pt x="173" y="1"/>
                  </a:lnTo>
                  <a:lnTo>
                    <a:pt x="172" y="2"/>
                  </a:lnTo>
                  <a:lnTo>
                    <a:pt x="170" y="4"/>
                  </a:lnTo>
                  <a:lnTo>
                    <a:pt x="169" y="5"/>
                  </a:lnTo>
                  <a:lnTo>
                    <a:pt x="168" y="5"/>
                  </a:lnTo>
                  <a:lnTo>
                    <a:pt x="146" y="7"/>
                  </a:lnTo>
                  <a:lnTo>
                    <a:pt x="123" y="11"/>
                  </a:lnTo>
                  <a:lnTo>
                    <a:pt x="102" y="11"/>
                  </a:lnTo>
                  <a:lnTo>
                    <a:pt x="67" y="9"/>
                  </a:lnTo>
                  <a:lnTo>
                    <a:pt x="55" y="7"/>
                  </a:lnTo>
                  <a:lnTo>
                    <a:pt x="43" y="7"/>
                  </a:lnTo>
                  <a:lnTo>
                    <a:pt x="31" y="9"/>
                  </a:lnTo>
                  <a:lnTo>
                    <a:pt x="30" y="10"/>
                  </a:lnTo>
                  <a:lnTo>
                    <a:pt x="29" y="13"/>
                  </a:lnTo>
                  <a:lnTo>
                    <a:pt x="23" y="18"/>
                  </a:lnTo>
                  <a:lnTo>
                    <a:pt x="20" y="22"/>
                  </a:lnTo>
                  <a:lnTo>
                    <a:pt x="16" y="27"/>
                  </a:lnTo>
                  <a:lnTo>
                    <a:pt x="10" y="31"/>
                  </a:lnTo>
                  <a:lnTo>
                    <a:pt x="5" y="35"/>
                  </a:lnTo>
                  <a:lnTo>
                    <a:pt x="5" y="40"/>
                  </a:lnTo>
                  <a:lnTo>
                    <a:pt x="6" y="46"/>
                  </a:lnTo>
                  <a:lnTo>
                    <a:pt x="6" y="51"/>
                  </a:lnTo>
                  <a:lnTo>
                    <a:pt x="5" y="56"/>
                  </a:lnTo>
                  <a:lnTo>
                    <a:pt x="6" y="91"/>
                  </a:lnTo>
                  <a:lnTo>
                    <a:pt x="5" y="93"/>
                  </a:lnTo>
                  <a:lnTo>
                    <a:pt x="4" y="94"/>
                  </a:lnTo>
                  <a:lnTo>
                    <a:pt x="2" y="95"/>
                  </a:lnTo>
                  <a:lnTo>
                    <a:pt x="1" y="97"/>
                  </a:lnTo>
                  <a:lnTo>
                    <a:pt x="0" y="97"/>
                  </a:lnTo>
                  <a:lnTo>
                    <a:pt x="0" y="95"/>
                  </a:lnTo>
                  <a:lnTo>
                    <a:pt x="0" y="59"/>
                  </a:lnTo>
                  <a:lnTo>
                    <a:pt x="1" y="46"/>
                  </a:lnTo>
                  <a:lnTo>
                    <a:pt x="0" y="31"/>
                  </a:lnTo>
                  <a:lnTo>
                    <a:pt x="0" y="31"/>
                  </a:lnTo>
                  <a:lnTo>
                    <a:pt x="1" y="31"/>
                  </a:lnTo>
                  <a:lnTo>
                    <a:pt x="1" y="31"/>
                  </a:lnTo>
                  <a:lnTo>
                    <a:pt x="4" y="34"/>
                  </a:lnTo>
                  <a:lnTo>
                    <a:pt x="6" y="31"/>
                  </a:lnTo>
                  <a:lnTo>
                    <a:pt x="10" y="28"/>
                  </a:lnTo>
                  <a:lnTo>
                    <a:pt x="14" y="23"/>
                  </a:lnTo>
                  <a:lnTo>
                    <a:pt x="20" y="18"/>
                  </a:lnTo>
                  <a:lnTo>
                    <a:pt x="22" y="15"/>
                  </a:lnTo>
                  <a:lnTo>
                    <a:pt x="23" y="13"/>
                  </a:lnTo>
                  <a:lnTo>
                    <a:pt x="26" y="10"/>
                  </a:lnTo>
                  <a:lnTo>
                    <a:pt x="30" y="7"/>
                  </a:lnTo>
                  <a:lnTo>
                    <a:pt x="33" y="6"/>
                  </a:lnTo>
                  <a:lnTo>
                    <a:pt x="33" y="7"/>
                  </a:lnTo>
                  <a:lnTo>
                    <a:pt x="33" y="7"/>
                  </a:lnTo>
                  <a:lnTo>
                    <a:pt x="33" y="7"/>
                  </a:lnTo>
                  <a:lnTo>
                    <a:pt x="47" y="4"/>
                  </a:lnTo>
                  <a:lnTo>
                    <a:pt x="63" y="4"/>
                  </a:lnTo>
                  <a:lnTo>
                    <a:pt x="80" y="4"/>
                  </a:lnTo>
                  <a:lnTo>
                    <a:pt x="94" y="5"/>
                  </a:lnTo>
                  <a:lnTo>
                    <a:pt x="121" y="5"/>
                  </a:lnTo>
                  <a:lnTo>
                    <a:pt x="146" y="2"/>
                  </a:lnTo>
                  <a:lnTo>
                    <a:pt x="172" y="0"/>
                  </a:lnTo>
                  <a:close/>
                </a:path>
              </a:pathLst>
            </a:custGeom>
            <a:solidFill>
              <a:schemeClr val="accent1"/>
            </a:solidFill>
            <a:ln w="0">
              <a:solidFill>
                <a:schemeClr val="accent1"/>
              </a:solidFill>
              <a:prstDash val="solid"/>
              <a:round/>
            </a:ln>
          </p:spPr>
          <p:txBody>
            <a:bodyPr vert="horz" wrap="square" lIns="91440" tIns="45720" rIns="91440" bIns="45720" numCol="1" anchor="t" anchorCtr="0" compatLnSpc="1"/>
            <a:lstStyle/>
            <a:p>
              <a:endParaRPr lang="zh-CN" altLang="en-US">
                <a:cs typeface="+mn-ea"/>
                <a:sym typeface="+mn-lt"/>
              </a:endParaRPr>
            </a:p>
          </p:txBody>
        </p:sp>
        <p:sp>
          <p:nvSpPr>
            <p:cNvPr id="21" name="Freeform 99"/>
            <p:cNvSpPr/>
            <p:nvPr/>
          </p:nvSpPr>
          <p:spPr bwMode="auto">
            <a:xfrm>
              <a:off x="4402138" y="3221038"/>
              <a:ext cx="14288" cy="152400"/>
            </a:xfrm>
            <a:custGeom>
              <a:avLst/>
              <a:gdLst>
                <a:gd name="T0" fmla="*/ 2 w 9"/>
                <a:gd name="T1" fmla="*/ 0 h 96"/>
                <a:gd name="T2" fmla="*/ 2 w 9"/>
                <a:gd name="T3" fmla="*/ 0 h 96"/>
                <a:gd name="T4" fmla="*/ 8 w 9"/>
                <a:gd name="T5" fmla="*/ 22 h 96"/>
                <a:gd name="T6" fmla="*/ 9 w 9"/>
                <a:gd name="T7" fmla="*/ 44 h 96"/>
                <a:gd name="T8" fmla="*/ 8 w 9"/>
                <a:gd name="T9" fmla="*/ 68 h 96"/>
                <a:gd name="T10" fmla="*/ 8 w 9"/>
                <a:gd name="T11" fmla="*/ 90 h 96"/>
                <a:gd name="T12" fmla="*/ 6 w 9"/>
                <a:gd name="T13" fmla="*/ 92 h 96"/>
                <a:gd name="T14" fmla="*/ 6 w 9"/>
                <a:gd name="T15" fmla="*/ 93 h 96"/>
                <a:gd name="T16" fmla="*/ 5 w 9"/>
                <a:gd name="T17" fmla="*/ 94 h 96"/>
                <a:gd name="T18" fmla="*/ 4 w 9"/>
                <a:gd name="T19" fmla="*/ 96 h 96"/>
                <a:gd name="T20" fmla="*/ 2 w 9"/>
                <a:gd name="T21" fmla="*/ 96 h 96"/>
                <a:gd name="T22" fmla="*/ 2 w 9"/>
                <a:gd name="T23" fmla="*/ 94 h 96"/>
                <a:gd name="T24" fmla="*/ 1 w 9"/>
                <a:gd name="T25" fmla="*/ 64 h 96"/>
                <a:gd name="T26" fmla="*/ 0 w 9"/>
                <a:gd name="T27" fmla="*/ 33 h 96"/>
                <a:gd name="T28" fmla="*/ 1 w 9"/>
                <a:gd name="T29" fmla="*/ 1 h 96"/>
                <a:gd name="T30" fmla="*/ 2 w 9"/>
                <a:gd name="T31" fmla="*/ 1 h 96"/>
                <a:gd name="T32" fmla="*/ 2 w 9"/>
                <a:gd name="T33" fmla="*/ 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 h="96">
                  <a:moveTo>
                    <a:pt x="2" y="0"/>
                  </a:moveTo>
                  <a:lnTo>
                    <a:pt x="2" y="0"/>
                  </a:lnTo>
                  <a:lnTo>
                    <a:pt x="8" y="22"/>
                  </a:lnTo>
                  <a:lnTo>
                    <a:pt x="9" y="44"/>
                  </a:lnTo>
                  <a:lnTo>
                    <a:pt x="8" y="68"/>
                  </a:lnTo>
                  <a:lnTo>
                    <a:pt x="8" y="90"/>
                  </a:lnTo>
                  <a:lnTo>
                    <a:pt x="6" y="92"/>
                  </a:lnTo>
                  <a:lnTo>
                    <a:pt x="6" y="93"/>
                  </a:lnTo>
                  <a:lnTo>
                    <a:pt x="5" y="94"/>
                  </a:lnTo>
                  <a:lnTo>
                    <a:pt x="4" y="96"/>
                  </a:lnTo>
                  <a:lnTo>
                    <a:pt x="2" y="96"/>
                  </a:lnTo>
                  <a:lnTo>
                    <a:pt x="2" y="94"/>
                  </a:lnTo>
                  <a:lnTo>
                    <a:pt x="1" y="64"/>
                  </a:lnTo>
                  <a:lnTo>
                    <a:pt x="0" y="33"/>
                  </a:lnTo>
                  <a:lnTo>
                    <a:pt x="1" y="1"/>
                  </a:lnTo>
                  <a:lnTo>
                    <a:pt x="2" y="1"/>
                  </a:lnTo>
                  <a:lnTo>
                    <a:pt x="2" y="0"/>
                  </a:lnTo>
                  <a:close/>
                </a:path>
              </a:pathLst>
            </a:custGeom>
            <a:solidFill>
              <a:schemeClr val="accent1"/>
            </a:solidFill>
            <a:ln w="0">
              <a:solidFill>
                <a:schemeClr val="accent1"/>
              </a:solidFill>
              <a:prstDash val="solid"/>
              <a:round/>
            </a:ln>
          </p:spPr>
          <p:txBody>
            <a:bodyPr vert="horz" wrap="square" lIns="91440" tIns="45720" rIns="91440" bIns="45720" numCol="1" anchor="t" anchorCtr="0" compatLnSpc="1"/>
            <a:lstStyle/>
            <a:p>
              <a:endParaRPr lang="zh-CN" altLang="en-US">
                <a:cs typeface="+mn-ea"/>
                <a:sym typeface="+mn-lt"/>
              </a:endParaRPr>
            </a:p>
          </p:txBody>
        </p:sp>
        <p:sp>
          <p:nvSpPr>
            <p:cNvPr id="22" name="Freeform 100"/>
            <p:cNvSpPr/>
            <p:nvPr/>
          </p:nvSpPr>
          <p:spPr bwMode="auto">
            <a:xfrm>
              <a:off x="4391025" y="2727325"/>
              <a:ext cx="71438" cy="131763"/>
            </a:xfrm>
            <a:custGeom>
              <a:avLst/>
              <a:gdLst>
                <a:gd name="T0" fmla="*/ 32 w 45"/>
                <a:gd name="T1" fmla="*/ 0 h 83"/>
                <a:gd name="T2" fmla="*/ 24 w 45"/>
                <a:gd name="T3" fmla="*/ 18 h 83"/>
                <a:gd name="T4" fmla="*/ 34 w 45"/>
                <a:gd name="T5" fmla="*/ 7 h 83"/>
                <a:gd name="T6" fmla="*/ 23 w 45"/>
                <a:gd name="T7" fmla="*/ 33 h 83"/>
                <a:gd name="T8" fmla="*/ 38 w 45"/>
                <a:gd name="T9" fmla="*/ 21 h 83"/>
                <a:gd name="T10" fmla="*/ 40 w 45"/>
                <a:gd name="T11" fmla="*/ 20 h 83"/>
                <a:gd name="T12" fmla="*/ 34 w 45"/>
                <a:gd name="T13" fmla="*/ 33 h 83"/>
                <a:gd name="T14" fmla="*/ 37 w 45"/>
                <a:gd name="T15" fmla="*/ 34 h 83"/>
                <a:gd name="T16" fmla="*/ 44 w 45"/>
                <a:gd name="T17" fmla="*/ 30 h 83"/>
                <a:gd name="T18" fmla="*/ 38 w 45"/>
                <a:gd name="T19" fmla="*/ 42 h 83"/>
                <a:gd name="T20" fmla="*/ 25 w 45"/>
                <a:gd name="T21" fmla="*/ 70 h 83"/>
                <a:gd name="T22" fmla="*/ 40 w 45"/>
                <a:gd name="T23" fmla="*/ 51 h 83"/>
                <a:gd name="T24" fmla="*/ 42 w 45"/>
                <a:gd name="T25" fmla="*/ 50 h 83"/>
                <a:gd name="T26" fmla="*/ 41 w 45"/>
                <a:gd name="T27" fmla="*/ 56 h 83"/>
                <a:gd name="T28" fmla="*/ 41 w 45"/>
                <a:gd name="T29" fmla="*/ 60 h 83"/>
                <a:gd name="T30" fmla="*/ 44 w 45"/>
                <a:gd name="T31" fmla="*/ 59 h 83"/>
                <a:gd name="T32" fmla="*/ 44 w 45"/>
                <a:gd name="T33" fmla="*/ 66 h 83"/>
                <a:gd name="T34" fmla="*/ 40 w 45"/>
                <a:gd name="T35" fmla="*/ 72 h 83"/>
                <a:gd name="T36" fmla="*/ 37 w 45"/>
                <a:gd name="T37" fmla="*/ 72 h 83"/>
                <a:gd name="T38" fmla="*/ 30 w 45"/>
                <a:gd name="T39" fmla="*/ 76 h 83"/>
                <a:gd name="T40" fmla="*/ 28 w 45"/>
                <a:gd name="T41" fmla="*/ 76 h 83"/>
                <a:gd name="T42" fmla="*/ 40 w 45"/>
                <a:gd name="T43" fmla="*/ 55 h 83"/>
                <a:gd name="T44" fmla="*/ 20 w 45"/>
                <a:gd name="T45" fmla="*/ 80 h 83"/>
                <a:gd name="T46" fmla="*/ 19 w 45"/>
                <a:gd name="T47" fmla="*/ 80 h 83"/>
                <a:gd name="T48" fmla="*/ 37 w 45"/>
                <a:gd name="T49" fmla="*/ 39 h 83"/>
                <a:gd name="T50" fmla="*/ 7 w 45"/>
                <a:gd name="T51" fmla="*/ 81 h 83"/>
                <a:gd name="T52" fmla="*/ 4 w 45"/>
                <a:gd name="T53" fmla="*/ 83 h 83"/>
                <a:gd name="T54" fmla="*/ 11 w 45"/>
                <a:gd name="T55" fmla="*/ 68 h 83"/>
                <a:gd name="T56" fmla="*/ 36 w 45"/>
                <a:gd name="T57" fmla="*/ 25 h 83"/>
                <a:gd name="T58" fmla="*/ 3 w 45"/>
                <a:gd name="T59" fmla="*/ 72 h 83"/>
                <a:gd name="T60" fmla="*/ 0 w 45"/>
                <a:gd name="T61" fmla="*/ 73 h 83"/>
                <a:gd name="T62" fmla="*/ 12 w 45"/>
                <a:gd name="T63" fmla="*/ 47 h 83"/>
                <a:gd name="T64" fmla="*/ 19 w 45"/>
                <a:gd name="T65" fmla="*/ 34 h 83"/>
                <a:gd name="T66" fmla="*/ 12 w 45"/>
                <a:gd name="T67" fmla="*/ 43 h 83"/>
                <a:gd name="T68" fmla="*/ 5 w 45"/>
                <a:gd name="T69" fmla="*/ 54 h 83"/>
                <a:gd name="T70" fmla="*/ 3 w 45"/>
                <a:gd name="T71" fmla="*/ 54 h 83"/>
                <a:gd name="T72" fmla="*/ 17 w 45"/>
                <a:gd name="T73" fmla="*/ 24 h 83"/>
                <a:gd name="T74" fmla="*/ 3 w 45"/>
                <a:gd name="T75" fmla="*/ 39 h 83"/>
                <a:gd name="T76" fmla="*/ 0 w 45"/>
                <a:gd name="T77" fmla="*/ 41 h 83"/>
                <a:gd name="T78" fmla="*/ 3 w 45"/>
                <a:gd name="T79" fmla="*/ 37 h 83"/>
                <a:gd name="T80" fmla="*/ 7 w 45"/>
                <a:gd name="T81" fmla="*/ 26 h 83"/>
                <a:gd name="T82" fmla="*/ 9 w 45"/>
                <a:gd name="T83" fmla="*/ 20 h 83"/>
                <a:gd name="T84" fmla="*/ 11 w 45"/>
                <a:gd name="T85" fmla="*/ 20 h 83"/>
                <a:gd name="T86" fmla="*/ 9 w 45"/>
                <a:gd name="T87" fmla="*/ 25 h 83"/>
                <a:gd name="T88" fmla="*/ 5 w 45"/>
                <a:gd name="T89" fmla="*/ 34 h 83"/>
                <a:gd name="T90" fmla="*/ 8 w 45"/>
                <a:gd name="T91" fmla="*/ 32 h 83"/>
                <a:gd name="T92" fmla="*/ 11 w 45"/>
                <a:gd name="T93" fmla="*/ 25 h 83"/>
                <a:gd name="T94" fmla="*/ 20 w 45"/>
                <a:gd name="T95" fmla="*/ 11 h 83"/>
                <a:gd name="T96" fmla="*/ 32 w 45"/>
                <a:gd name="T97" fmla="*/ 0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5" h="83">
                  <a:moveTo>
                    <a:pt x="32" y="0"/>
                  </a:moveTo>
                  <a:lnTo>
                    <a:pt x="32" y="0"/>
                  </a:lnTo>
                  <a:lnTo>
                    <a:pt x="32" y="0"/>
                  </a:lnTo>
                  <a:lnTo>
                    <a:pt x="24" y="16"/>
                  </a:lnTo>
                  <a:lnTo>
                    <a:pt x="15" y="32"/>
                  </a:lnTo>
                  <a:lnTo>
                    <a:pt x="24" y="18"/>
                  </a:lnTo>
                  <a:lnTo>
                    <a:pt x="33" y="8"/>
                  </a:lnTo>
                  <a:lnTo>
                    <a:pt x="34" y="7"/>
                  </a:lnTo>
                  <a:lnTo>
                    <a:pt x="34" y="7"/>
                  </a:lnTo>
                  <a:lnTo>
                    <a:pt x="36" y="7"/>
                  </a:lnTo>
                  <a:lnTo>
                    <a:pt x="36" y="7"/>
                  </a:lnTo>
                  <a:lnTo>
                    <a:pt x="23" y="33"/>
                  </a:lnTo>
                  <a:lnTo>
                    <a:pt x="8" y="60"/>
                  </a:lnTo>
                  <a:lnTo>
                    <a:pt x="21" y="39"/>
                  </a:lnTo>
                  <a:lnTo>
                    <a:pt x="38" y="21"/>
                  </a:lnTo>
                  <a:lnTo>
                    <a:pt x="38" y="21"/>
                  </a:lnTo>
                  <a:lnTo>
                    <a:pt x="40" y="20"/>
                  </a:lnTo>
                  <a:lnTo>
                    <a:pt x="40" y="20"/>
                  </a:lnTo>
                  <a:lnTo>
                    <a:pt x="41" y="20"/>
                  </a:lnTo>
                  <a:lnTo>
                    <a:pt x="41" y="21"/>
                  </a:lnTo>
                  <a:lnTo>
                    <a:pt x="34" y="33"/>
                  </a:lnTo>
                  <a:lnTo>
                    <a:pt x="28" y="46"/>
                  </a:lnTo>
                  <a:lnTo>
                    <a:pt x="32" y="39"/>
                  </a:lnTo>
                  <a:lnTo>
                    <a:pt x="37" y="34"/>
                  </a:lnTo>
                  <a:lnTo>
                    <a:pt x="42" y="30"/>
                  </a:lnTo>
                  <a:lnTo>
                    <a:pt x="42" y="30"/>
                  </a:lnTo>
                  <a:lnTo>
                    <a:pt x="44" y="30"/>
                  </a:lnTo>
                  <a:lnTo>
                    <a:pt x="45" y="30"/>
                  </a:lnTo>
                  <a:lnTo>
                    <a:pt x="45" y="30"/>
                  </a:lnTo>
                  <a:lnTo>
                    <a:pt x="38" y="42"/>
                  </a:lnTo>
                  <a:lnTo>
                    <a:pt x="32" y="54"/>
                  </a:lnTo>
                  <a:lnTo>
                    <a:pt x="26" y="66"/>
                  </a:lnTo>
                  <a:lnTo>
                    <a:pt x="25" y="70"/>
                  </a:lnTo>
                  <a:lnTo>
                    <a:pt x="26" y="68"/>
                  </a:lnTo>
                  <a:lnTo>
                    <a:pt x="33" y="59"/>
                  </a:lnTo>
                  <a:lnTo>
                    <a:pt x="40" y="51"/>
                  </a:lnTo>
                  <a:lnTo>
                    <a:pt x="40" y="50"/>
                  </a:lnTo>
                  <a:lnTo>
                    <a:pt x="41" y="50"/>
                  </a:lnTo>
                  <a:lnTo>
                    <a:pt x="42" y="50"/>
                  </a:lnTo>
                  <a:lnTo>
                    <a:pt x="44" y="50"/>
                  </a:lnTo>
                  <a:lnTo>
                    <a:pt x="44" y="50"/>
                  </a:lnTo>
                  <a:lnTo>
                    <a:pt x="41" y="56"/>
                  </a:lnTo>
                  <a:lnTo>
                    <a:pt x="37" y="63"/>
                  </a:lnTo>
                  <a:lnTo>
                    <a:pt x="34" y="68"/>
                  </a:lnTo>
                  <a:lnTo>
                    <a:pt x="41" y="60"/>
                  </a:lnTo>
                  <a:lnTo>
                    <a:pt x="42" y="60"/>
                  </a:lnTo>
                  <a:lnTo>
                    <a:pt x="42" y="60"/>
                  </a:lnTo>
                  <a:lnTo>
                    <a:pt x="44" y="59"/>
                  </a:lnTo>
                  <a:lnTo>
                    <a:pt x="45" y="59"/>
                  </a:lnTo>
                  <a:lnTo>
                    <a:pt x="45" y="60"/>
                  </a:lnTo>
                  <a:lnTo>
                    <a:pt x="44" y="66"/>
                  </a:lnTo>
                  <a:lnTo>
                    <a:pt x="41" y="71"/>
                  </a:lnTo>
                  <a:lnTo>
                    <a:pt x="40" y="72"/>
                  </a:lnTo>
                  <a:lnTo>
                    <a:pt x="40" y="72"/>
                  </a:lnTo>
                  <a:lnTo>
                    <a:pt x="38" y="73"/>
                  </a:lnTo>
                  <a:lnTo>
                    <a:pt x="37" y="73"/>
                  </a:lnTo>
                  <a:lnTo>
                    <a:pt x="37" y="72"/>
                  </a:lnTo>
                  <a:lnTo>
                    <a:pt x="38" y="68"/>
                  </a:lnTo>
                  <a:lnTo>
                    <a:pt x="34" y="72"/>
                  </a:lnTo>
                  <a:lnTo>
                    <a:pt x="30" y="76"/>
                  </a:lnTo>
                  <a:lnTo>
                    <a:pt x="29" y="76"/>
                  </a:lnTo>
                  <a:lnTo>
                    <a:pt x="29" y="76"/>
                  </a:lnTo>
                  <a:lnTo>
                    <a:pt x="28" y="76"/>
                  </a:lnTo>
                  <a:lnTo>
                    <a:pt x="28" y="76"/>
                  </a:lnTo>
                  <a:lnTo>
                    <a:pt x="33" y="64"/>
                  </a:lnTo>
                  <a:lnTo>
                    <a:pt x="40" y="55"/>
                  </a:lnTo>
                  <a:lnTo>
                    <a:pt x="21" y="79"/>
                  </a:lnTo>
                  <a:lnTo>
                    <a:pt x="21" y="79"/>
                  </a:lnTo>
                  <a:lnTo>
                    <a:pt x="20" y="80"/>
                  </a:lnTo>
                  <a:lnTo>
                    <a:pt x="19" y="80"/>
                  </a:lnTo>
                  <a:lnTo>
                    <a:pt x="19" y="80"/>
                  </a:lnTo>
                  <a:lnTo>
                    <a:pt x="19" y="80"/>
                  </a:lnTo>
                  <a:lnTo>
                    <a:pt x="23" y="66"/>
                  </a:lnTo>
                  <a:lnTo>
                    <a:pt x="29" y="54"/>
                  </a:lnTo>
                  <a:lnTo>
                    <a:pt x="37" y="39"/>
                  </a:lnTo>
                  <a:lnTo>
                    <a:pt x="37" y="38"/>
                  </a:lnTo>
                  <a:lnTo>
                    <a:pt x="23" y="60"/>
                  </a:lnTo>
                  <a:lnTo>
                    <a:pt x="7" y="81"/>
                  </a:lnTo>
                  <a:lnTo>
                    <a:pt x="7" y="83"/>
                  </a:lnTo>
                  <a:lnTo>
                    <a:pt x="5" y="83"/>
                  </a:lnTo>
                  <a:lnTo>
                    <a:pt x="4" y="83"/>
                  </a:lnTo>
                  <a:lnTo>
                    <a:pt x="4" y="83"/>
                  </a:lnTo>
                  <a:lnTo>
                    <a:pt x="4" y="83"/>
                  </a:lnTo>
                  <a:lnTo>
                    <a:pt x="11" y="68"/>
                  </a:lnTo>
                  <a:lnTo>
                    <a:pt x="19" y="54"/>
                  </a:lnTo>
                  <a:lnTo>
                    <a:pt x="26" y="39"/>
                  </a:lnTo>
                  <a:lnTo>
                    <a:pt x="36" y="25"/>
                  </a:lnTo>
                  <a:lnTo>
                    <a:pt x="24" y="39"/>
                  </a:lnTo>
                  <a:lnTo>
                    <a:pt x="13" y="56"/>
                  </a:lnTo>
                  <a:lnTo>
                    <a:pt x="3" y="72"/>
                  </a:lnTo>
                  <a:lnTo>
                    <a:pt x="3" y="72"/>
                  </a:lnTo>
                  <a:lnTo>
                    <a:pt x="2" y="72"/>
                  </a:lnTo>
                  <a:lnTo>
                    <a:pt x="0" y="73"/>
                  </a:lnTo>
                  <a:lnTo>
                    <a:pt x="0" y="73"/>
                  </a:lnTo>
                  <a:lnTo>
                    <a:pt x="0" y="72"/>
                  </a:lnTo>
                  <a:lnTo>
                    <a:pt x="12" y="47"/>
                  </a:lnTo>
                  <a:lnTo>
                    <a:pt x="25" y="22"/>
                  </a:lnTo>
                  <a:lnTo>
                    <a:pt x="20" y="30"/>
                  </a:lnTo>
                  <a:lnTo>
                    <a:pt x="19" y="34"/>
                  </a:lnTo>
                  <a:lnTo>
                    <a:pt x="16" y="37"/>
                  </a:lnTo>
                  <a:lnTo>
                    <a:pt x="15" y="39"/>
                  </a:lnTo>
                  <a:lnTo>
                    <a:pt x="12" y="43"/>
                  </a:lnTo>
                  <a:lnTo>
                    <a:pt x="9" y="46"/>
                  </a:lnTo>
                  <a:lnTo>
                    <a:pt x="5" y="52"/>
                  </a:lnTo>
                  <a:lnTo>
                    <a:pt x="5" y="54"/>
                  </a:lnTo>
                  <a:lnTo>
                    <a:pt x="4" y="54"/>
                  </a:lnTo>
                  <a:lnTo>
                    <a:pt x="3" y="54"/>
                  </a:lnTo>
                  <a:lnTo>
                    <a:pt x="3" y="54"/>
                  </a:lnTo>
                  <a:lnTo>
                    <a:pt x="5" y="49"/>
                  </a:lnTo>
                  <a:lnTo>
                    <a:pt x="5" y="49"/>
                  </a:lnTo>
                  <a:lnTo>
                    <a:pt x="17" y="24"/>
                  </a:lnTo>
                  <a:lnTo>
                    <a:pt x="23" y="13"/>
                  </a:lnTo>
                  <a:lnTo>
                    <a:pt x="13" y="26"/>
                  </a:lnTo>
                  <a:lnTo>
                    <a:pt x="3" y="39"/>
                  </a:lnTo>
                  <a:lnTo>
                    <a:pt x="3" y="39"/>
                  </a:lnTo>
                  <a:lnTo>
                    <a:pt x="2" y="39"/>
                  </a:lnTo>
                  <a:lnTo>
                    <a:pt x="0" y="41"/>
                  </a:lnTo>
                  <a:lnTo>
                    <a:pt x="0" y="39"/>
                  </a:lnTo>
                  <a:lnTo>
                    <a:pt x="2" y="38"/>
                  </a:lnTo>
                  <a:lnTo>
                    <a:pt x="3" y="37"/>
                  </a:lnTo>
                  <a:lnTo>
                    <a:pt x="4" y="33"/>
                  </a:lnTo>
                  <a:lnTo>
                    <a:pt x="5" y="30"/>
                  </a:lnTo>
                  <a:lnTo>
                    <a:pt x="7" y="26"/>
                  </a:lnTo>
                  <a:lnTo>
                    <a:pt x="8" y="24"/>
                  </a:lnTo>
                  <a:lnTo>
                    <a:pt x="9" y="21"/>
                  </a:lnTo>
                  <a:lnTo>
                    <a:pt x="9" y="20"/>
                  </a:lnTo>
                  <a:lnTo>
                    <a:pt x="9" y="20"/>
                  </a:lnTo>
                  <a:lnTo>
                    <a:pt x="11" y="20"/>
                  </a:lnTo>
                  <a:lnTo>
                    <a:pt x="11" y="20"/>
                  </a:lnTo>
                  <a:lnTo>
                    <a:pt x="12" y="20"/>
                  </a:lnTo>
                  <a:lnTo>
                    <a:pt x="12" y="20"/>
                  </a:lnTo>
                  <a:lnTo>
                    <a:pt x="9" y="25"/>
                  </a:lnTo>
                  <a:lnTo>
                    <a:pt x="7" y="30"/>
                  </a:lnTo>
                  <a:lnTo>
                    <a:pt x="5" y="33"/>
                  </a:lnTo>
                  <a:lnTo>
                    <a:pt x="5" y="34"/>
                  </a:lnTo>
                  <a:lnTo>
                    <a:pt x="5" y="34"/>
                  </a:lnTo>
                  <a:lnTo>
                    <a:pt x="7" y="33"/>
                  </a:lnTo>
                  <a:lnTo>
                    <a:pt x="8" y="32"/>
                  </a:lnTo>
                  <a:lnTo>
                    <a:pt x="8" y="29"/>
                  </a:lnTo>
                  <a:lnTo>
                    <a:pt x="9" y="28"/>
                  </a:lnTo>
                  <a:lnTo>
                    <a:pt x="11" y="25"/>
                  </a:lnTo>
                  <a:lnTo>
                    <a:pt x="12" y="24"/>
                  </a:lnTo>
                  <a:lnTo>
                    <a:pt x="13" y="22"/>
                  </a:lnTo>
                  <a:lnTo>
                    <a:pt x="20" y="11"/>
                  </a:lnTo>
                  <a:lnTo>
                    <a:pt x="29" y="0"/>
                  </a:lnTo>
                  <a:lnTo>
                    <a:pt x="30" y="0"/>
                  </a:lnTo>
                  <a:lnTo>
                    <a:pt x="32" y="0"/>
                  </a:lnTo>
                  <a:close/>
                </a:path>
              </a:pathLst>
            </a:custGeom>
            <a:solidFill>
              <a:schemeClr val="accent1"/>
            </a:solidFill>
            <a:ln w="0">
              <a:solidFill>
                <a:schemeClr val="accent1"/>
              </a:solidFill>
              <a:prstDash val="solid"/>
              <a:round/>
            </a:ln>
          </p:spPr>
          <p:txBody>
            <a:bodyPr vert="horz" wrap="square" lIns="91440" tIns="45720" rIns="91440" bIns="45720" numCol="1" anchor="t" anchorCtr="0" compatLnSpc="1"/>
            <a:lstStyle/>
            <a:p>
              <a:endParaRPr lang="zh-CN" altLang="en-US">
                <a:cs typeface="+mn-ea"/>
                <a:sym typeface="+mn-lt"/>
              </a:endParaRPr>
            </a:p>
          </p:txBody>
        </p:sp>
        <p:sp>
          <p:nvSpPr>
            <p:cNvPr id="23" name="Freeform 101"/>
            <p:cNvSpPr/>
            <p:nvPr/>
          </p:nvSpPr>
          <p:spPr bwMode="auto">
            <a:xfrm>
              <a:off x="3959225" y="2894013"/>
              <a:ext cx="92075" cy="165100"/>
            </a:xfrm>
            <a:custGeom>
              <a:avLst/>
              <a:gdLst>
                <a:gd name="T0" fmla="*/ 7 w 58"/>
                <a:gd name="T1" fmla="*/ 10 h 104"/>
                <a:gd name="T2" fmla="*/ 10 w 58"/>
                <a:gd name="T3" fmla="*/ 12 h 104"/>
                <a:gd name="T4" fmla="*/ 8 w 58"/>
                <a:gd name="T5" fmla="*/ 18 h 104"/>
                <a:gd name="T6" fmla="*/ 12 w 58"/>
                <a:gd name="T7" fmla="*/ 16 h 104"/>
                <a:gd name="T8" fmla="*/ 15 w 58"/>
                <a:gd name="T9" fmla="*/ 18 h 104"/>
                <a:gd name="T10" fmla="*/ 14 w 58"/>
                <a:gd name="T11" fmla="*/ 27 h 104"/>
                <a:gd name="T12" fmla="*/ 14 w 58"/>
                <a:gd name="T13" fmla="*/ 30 h 104"/>
                <a:gd name="T14" fmla="*/ 19 w 58"/>
                <a:gd name="T15" fmla="*/ 24 h 104"/>
                <a:gd name="T16" fmla="*/ 19 w 58"/>
                <a:gd name="T17" fmla="*/ 29 h 104"/>
                <a:gd name="T18" fmla="*/ 19 w 58"/>
                <a:gd name="T19" fmla="*/ 33 h 104"/>
                <a:gd name="T20" fmla="*/ 24 w 58"/>
                <a:gd name="T21" fmla="*/ 29 h 104"/>
                <a:gd name="T22" fmla="*/ 25 w 58"/>
                <a:gd name="T23" fmla="*/ 41 h 104"/>
                <a:gd name="T24" fmla="*/ 28 w 58"/>
                <a:gd name="T25" fmla="*/ 42 h 104"/>
                <a:gd name="T26" fmla="*/ 28 w 58"/>
                <a:gd name="T27" fmla="*/ 51 h 104"/>
                <a:gd name="T28" fmla="*/ 31 w 58"/>
                <a:gd name="T29" fmla="*/ 50 h 104"/>
                <a:gd name="T30" fmla="*/ 33 w 58"/>
                <a:gd name="T31" fmla="*/ 50 h 104"/>
                <a:gd name="T32" fmla="*/ 33 w 58"/>
                <a:gd name="T33" fmla="*/ 59 h 104"/>
                <a:gd name="T34" fmla="*/ 36 w 58"/>
                <a:gd name="T35" fmla="*/ 63 h 104"/>
                <a:gd name="T36" fmla="*/ 40 w 58"/>
                <a:gd name="T37" fmla="*/ 60 h 104"/>
                <a:gd name="T38" fmla="*/ 42 w 58"/>
                <a:gd name="T39" fmla="*/ 69 h 104"/>
                <a:gd name="T40" fmla="*/ 45 w 58"/>
                <a:gd name="T41" fmla="*/ 73 h 104"/>
                <a:gd name="T42" fmla="*/ 52 w 58"/>
                <a:gd name="T43" fmla="*/ 75 h 104"/>
                <a:gd name="T44" fmla="*/ 52 w 58"/>
                <a:gd name="T45" fmla="*/ 87 h 104"/>
                <a:gd name="T46" fmla="*/ 53 w 58"/>
                <a:gd name="T47" fmla="*/ 89 h 104"/>
                <a:gd name="T48" fmla="*/ 57 w 58"/>
                <a:gd name="T49" fmla="*/ 85 h 104"/>
                <a:gd name="T50" fmla="*/ 58 w 58"/>
                <a:gd name="T51" fmla="*/ 92 h 104"/>
                <a:gd name="T52" fmla="*/ 56 w 58"/>
                <a:gd name="T53" fmla="*/ 98 h 104"/>
                <a:gd name="T54" fmla="*/ 54 w 58"/>
                <a:gd name="T55" fmla="*/ 104 h 104"/>
                <a:gd name="T56" fmla="*/ 52 w 58"/>
                <a:gd name="T57" fmla="*/ 102 h 104"/>
                <a:gd name="T58" fmla="*/ 56 w 58"/>
                <a:gd name="T59" fmla="*/ 93 h 104"/>
                <a:gd name="T60" fmla="*/ 53 w 58"/>
                <a:gd name="T61" fmla="*/ 93 h 104"/>
                <a:gd name="T62" fmla="*/ 50 w 58"/>
                <a:gd name="T63" fmla="*/ 97 h 104"/>
                <a:gd name="T64" fmla="*/ 48 w 58"/>
                <a:gd name="T65" fmla="*/ 92 h 104"/>
                <a:gd name="T66" fmla="*/ 48 w 58"/>
                <a:gd name="T67" fmla="*/ 80 h 104"/>
                <a:gd name="T68" fmla="*/ 40 w 58"/>
                <a:gd name="T69" fmla="*/ 81 h 104"/>
                <a:gd name="T70" fmla="*/ 39 w 58"/>
                <a:gd name="T71" fmla="*/ 79 h 104"/>
                <a:gd name="T72" fmla="*/ 39 w 58"/>
                <a:gd name="T73" fmla="*/ 71 h 104"/>
                <a:gd name="T74" fmla="*/ 35 w 58"/>
                <a:gd name="T75" fmla="*/ 71 h 104"/>
                <a:gd name="T76" fmla="*/ 32 w 58"/>
                <a:gd name="T77" fmla="*/ 72 h 104"/>
                <a:gd name="T78" fmla="*/ 31 w 58"/>
                <a:gd name="T79" fmla="*/ 55 h 104"/>
                <a:gd name="T80" fmla="*/ 27 w 58"/>
                <a:gd name="T81" fmla="*/ 59 h 104"/>
                <a:gd name="T82" fmla="*/ 25 w 58"/>
                <a:gd name="T83" fmla="*/ 50 h 104"/>
                <a:gd name="T84" fmla="*/ 21 w 58"/>
                <a:gd name="T85" fmla="*/ 51 h 104"/>
                <a:gd name="T86" fmla="*/ 21 w 58"/>
                <a:gd name="T87" fmla="*/ 43 h 104"/>
                <a:gd name="T88" fmla="*/ 23 w 58"/>
                <a:gd name="T89" fmla="*/ 37 h 104"/>
                <a:gd name="T90" fmla="*/ 20 w 58"/>
                <a:gd name="T91" fmla="*/ 35 h 104"/>
                <a:gd name="T92" fmla="*/ 16 w 58"/>
                <a:gd name="T93" fmla="*/ 38 h 104"/>
                <a:gd name="T94" fmla="*/ 16 w 58"/>
                <a:gd name="T95" fmla="*/ 31 h 104"/>
                <a:gd name="T96" fmla="*/ 14 w 58"/>
                <a:gd name="T97" fmla="*/ 34 h 104"/>
                <a:gd name="T98" fmla="*/ 11 w 58"/>
                <a:gd name="T99" fmla="*/ 35 h 104"/>
                <a:gd name="T100" fmla="*/ 11 w 58"/>
                <a:gd name="T101" fmla="*/ 26 h 104"/>
                <a:gd name="T102" fmla="*/ 10 w 58"/>
                <a:gd name="T103" fmla="*/ 24 h 104"/>
                <a:gd name="T104" fmla="*/ 6 w 58"/>
                <a:gd name="T105" fmla="*/ 27 h 104"/>
                <a:gd name="T106" fmla="*/ 6 w 58"/>
                <a:gd name="T107" fmla="*/ 18 h 104"/>
                <a:gd name="T108" fmla="*/ 4 w 58"/>
                <a:gd name="T109" fmla="*/ 18 h 104"/>
                <a:gd name="T110" fmla="*/ 0 w 58"/>
                <a:gd name="T111" fmla="*/ 21 h 104"/>
                <a:gd name="T112" fmla="*/ 3 w 58"/>
                <a:gd name="T113" fmla="*/ 14 h 104"/>
                <a:gd name="T114" fmla="*/ 7 w 58"/>
                <a:gd name="T115" fmla="*/ 0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8" h="104">
                  <a:moveTo>
                    <a:pt x="7" y="0"/>
                  </a:moveTo>
                  <a:lnTo>
                    <a:pt x="7" y="0"/>
                  </a:lnTo>
                  <a:lnTo>
                    <a:pt x="7" y="5"/>
                  </a:lnTo>
                  <a:lnTo>
                    <a:pt x="7" y="10"/>
                  </a:lnTo>
                  <a:lnTo>
                    <a:pt x="10" y="9"/>
                  </a:lnTo>
                  <a:lnTo>
                    <a:pt x="10" y="9"/>
                  </a:lnTo>
                  <a:lnTo>
                    <a:pt x="11" y="9"/>
                  </a:lnTo>
                  <a:lnTo>
                    <a:pt x="10" y="12"/>
                  </a:lnTo>
                  <a:lnTo>
                    <a:pt x="10" y="14"/>
                  </a:lnTo>
                  <a:lnTo>
                    <a:pt x="8" y="16"/>
                  </a:lnTo>
                  <a:lnTo>
                    <a:pt x="8" y="18"/>
                  </a:lnTo>
                  <a:lnTo>
                    <a:pt x="8" y="18"/>
                  </a:lnTo>
                  <a:lnTo>
                    <a:pt x="8" y="18"/>
                  </a:lnTo>
                  <a:lnTo>
                    <a:pt x="10" y="18"/>
                  </a:lnTo>
                  <a:lnTo>
                    <a:pt x="12" y="16"/>
                  </a:lnTo>
                  <a:lnTo>
                    <a:pt x="12" y="16"/>
                  </a:lnTo>
                  <a:lnTo>
                    <a:pt x="14" y="14"/>
                  </a:lnTo>
                  <a:lnTo>
                    <a:pt x="15" y="14"/>
                  </a:lnTo>
                  <a:lnTo>
                    <a:pt x="15" y="16"/>
                  </a:lnTo>
                  <a:lnTo>
                    <a:pt x="15" y="18"/>
                  </a:lnTo>
                  <a:lnTo>
                    <a:pt x="15" y="21"/>
                  </a:lnTo>
                  <a:lnTo>
                    <a:pt x="15" y="22"/>
                  </a:lnTo>
                  <a:lnTo>
                    <a:pt x="14" y="24"/>
                  </a:lnTo>
                  <a:lnTo>
                    <a:pt x="14" y="27"/>
                  </a:lnTo>
                  <a:lnTo>
                    <a:pt x="14" y="30"/>
                  </a:lnTo>
                  <a:lnTo>
                    <a:pt x="12" y="31"/>
                  </a:lnTo>
                  <a:lnTo>
                    <a:pt x="12" y="31"/>
                  </a:lnTo>
                  <a:lnTo>
                    <a:pt x="14" y="30"/>
                  </a:lnTo>
                  <a:lnTo>
                    <a:pt x="15" y="27"/>
                  </a:lnTo>
                  <a:lnTo>
                    <a:pt x="16" y="26"/>
                  </a:lnTo>
                  <a:lnTo>
                    <a:pt x="19" y="25"/>
                  </a:lnTo>
                  <a:lnTo>
                    <a:pt x="19" y="24"/>
                  </a:lnTo>
                  <a:lnTo>
                    <a:pt x="20" y="25"/>
                  </a:lnTo>
                  <a:lnTo>
                    <a:pt x="20" y="25"/>
                  </a:lnTo>
                  <a:lnTo>
                    <a:pt x="20" y="26"/>
                  </a:lnTo>
                  <a:lnTo>
                    <a:pt x="19" y="29"/>
                  </a:lnTo>
                  <a:lnTo>
                    <a:pt x="19" y="30"/>
                  </a:lnTo>
                  <a:lnTo>
                    <a:pt x="19" y="33"/>
                  </a:lnTo>
                  <a:lnTo>
                    <a:pt x="19" y="33"/>
                  </a:lnTo>
                  <a:lnTo>
                    <a:pt x="19" y="33"/>
                  </a:lnTo>
                  <a:lnTo>
                    <a:pt x="20" y="31"/>
                  </a:lnTo>
                  <a:lnTo>
                    <a:pt x="21" y="30"/>
                  </a:lnTo>
                  <a:lnTo>
                    <a:pt x="23" y="29"/>
                  </a:lnTo>
                  <a:lnTo>
                    <a:pt x="24" y="29"/>
                  </a:lnTo>
                  <a:lnTo>
                    <a:pt x="24" y="29"/>
                  </a:lnTo>
                  <a:lnTo>
                    <a:pt x="25" y="33"/>
                  </a:lnTo>
                  <a:lnTo>
                    <a:pt x="25" y="37"/>
                  </a:lnTo>
                  <a:lnTo>
                    <a:pt x="25" y="41"/>
                  </a:lnTo>
                  <a:lnTo>
                    <a:pt x="27" y="41"/>
                  </a:lnTo>
                  <a:lnTo>
                    <a:pt x="28" y="39"/>
                  </a:lnTo>
                  <a:lnTo>
                    <a:pt x="28" y="41"/>
                  </a:lnTo>
                  <a:lnTo>
                    <a:pt x="28" y="42"/>
                  </a:lnTo>
                  <a:lnTo>
                    <a:pt x="28" y="45"/>
                  </a:lnTo>
                  <a:lnTo>
                    <a:pt x="28" y="47"/>
                  </a:lnTo>
                  <a:lnTo>
                    <a:pt x="28" y="48"/>
                  </a:lnTo>
                  <a:lnTo>
                    <a:pt x="28" y="51"/>
                  </a:lnTo>
                  <a:lnTo>
                    <a:pt x="28" y="52"/>
                  </a:lnTo>
                  <a:lnTo>
                    <a:pt x="28" y="52"/>
                  </a:lnTo>
                  <a:lnTo>
                    <a:pt x="29" y="52"/>
                  </a:lnTo>
                  <a:lnTo>
                    <a:pt x="31" y="50"/>
                  </a:lnTo>
                  <a:lnTo>
                    <a:pt x="32" y="50"/>
                  </a:lnTo>
                  <a:lnTo>
                    <a:pt x="32" y="48"/>
                  </a:lnTo>
                  <a:lnTo>
                    <a:pt x="33" y="48"/>
                  </a:lnTo>
                  <a:lnTo>
                    <a:pt x="33" y="50"/>
                  </a:lnTo>
                  <a:lnTo>
                    <a:pt x="33" y="51"/>
                  </a:lnTo>
                  <a:lnTo>
                    <a:pt x="33" y="54"/>
                  </a:lnTo>
                  <a:lnTo>
                    <a:pt x="33" y="56"/>
                  </a:lnTo>
                  <a:lnTo>
                    <a:pt x="33" y="59"/>
                  </a:lnTo>
                  <a:lnTo>
                    <a:pt x="33" y="60"/>
                  </a:lnTo>
                  <a:lnTo>
                    <a:pt x="35" y="63"/>
                  </a:lnTo>
                  <a:lnTo>
                    <a:pt x="35" y="63"/>
                  </a:lnTo>
                  <a:lnTo>
                    <a:pt x="36" y="63"/>
                  </a:lnTo>
                  <a:lnTo>
                    <a:pt x="37" y="62"/>
                  </a:lnTo>
                  <a:lnTo>
                    <a:pt x="39" y="62"/>
                  </a:lnTo>
                  <a:lnTo>
                    <a:pt x="39" y="60"/>
                  </a:lnTo>
                  <a:lnTo>
                    <a:pt x="40" y="60"/>
                  </a:lnTo>
                  <a:lnTo>
                    <a:pt x="41" y="60"/>
                  </a:lnTo>
                  <a:lnTo>
                    <a:pt x="41" y="63"/>
                  </a:lnTo>
                  <a:lnTo>
                    <a:pt x="41" y="66"/>
                  </a:lnTo>
                  <a:lnTo>
                    <a:pt x="42" y="69"/>
                  </a:lnTo>
                  <a:lnTo>
                    <a:pt x="42" y="72"/>
                  </a:lnTo>
                  <a:lnTo>
                    <a:pt x="42" y="73"/>
                  </a:lnTo>
                  <a:lnTo>
                    <a:pt x="42" y="75"/>
                  </a:lnTo>
                  <a:lnTo>
                    <a:pt x="45" y="73"/>
                  </a:lnTo>
                  <a:lnTo>
                    <a:pt x="46" y="72"/>
                  </a:lnTo>
                  <a:lnTo>
                    <a:pt x="49" y="72"/>
                  </a:lnTo>
                  <a:lnTo>
                    <a:pt x="50" y="73"/>
                  </a:lnTo>
                  <a:lnTo>
                    <a:pt x="52" y="75"/>
                  </a:lnTo>
                  <a:lnTo>
                    <a:pt x="52" y="77"/>
                  </a:lnTo>
                  <a:lnTo>
                    <a:pt x="52" y="80"/>
                  </a:lnTo>
                  <a:lnTo>
                    <a:pt x="52" y="84"/>
                  </a:lnTo>
                  <a:lnTo>
                    <a:pt x="52" y="87"/>
                  </a:lnTo>
                  <a:lnTo>
                    <a:pt x="52" y="88"/>
                  </a:lnTo>
                  <a:lnTo>
                    <a:pt x="52" y="89"/>
                  </a:lnTo>
                  <a:lnTo>
                    <a:pt x="52" y="90"/>
                  </a:lnTo>
                  <a:lnTo>
                    <a:pt x="53" y="89"/>
                  </a:lnTo>
                  <a:lnTo>
                    <a:pt x="54" y="88"/>
                  </a:lnTo>
                  <a:lnTo>
                    <a:pt x="56" y="87"/>
                  </a:lnTo>
                  <a:lnTo>
                    <a:pt x="56" y="87"/>
                  </a:lnTo>
                  <a:lnTo>
                    <a:pt x="57" y="85"/>
                  </a:lnTo>
                  <a:lnTo>
                    <a:pt x="57" y="87"/>
                  </a:lnTo>
                  <a:lnTo>
                    <a:pt x="57" y="88"/>
                  </a:lnTo>
                  <a:lnTo>
                    <a:pt x="58" y="89"/>
                  </a:lnTo>
                  <a:lnTo>
                    <a:pt x="58" y="92"/>
                  </a:lnTo>
                  <a:lnTo>
                    <a:pt x="58" y="94"/>
                  </a:lnTo>
                  <a:lnTo>
                    <a:pt x="57" y="97"/>
                  </a:lnTo>
                  <a:lnTo>
                    <a:pt x="57" y="98"/>
                  </a:lnTo>
                  <a:lnTo>
                    <a:pt x="56" y="98"/>
                  </a:lnTo>
                  <a:lnTo>
                    <a:pt x="57" y="100"/>
                  </a:lnTo>
                  <a:lnTo>
                    <a:pt x="56" y="101"/>
                  </a:lnTo>
                  <a:lnTo>
                    <a:pt x="56" y="102"/>
                  </a:lnTo>
                  <a:lnTo>
                    <a:pt x="54" y="104"/>
                  </a:lnTo>
                  <a:lnTo>
                    <a:pt x="53" y="104"/>
                  </a:lnTo>
                  <a:lnTo>
                    <a:pt x="53" y="104"/>
                  </a:lnTo>
                  <a:lnTo>
                    <a:pt x="52" y="102"/>
                  </a:lnTo>
                  <a:lnTo>
                    <a:pt x="52" y="102"/>
                  </a:lnTo>
                  <a:lnTo>
                    <a:pt x="53" y="101"/>
                  </a:lnTo>
                  <a:lnTo>
                    <a:pt x="54" y="97"/>
                  </a:lnTo>
                  <a:lnTo>
                    <a:pt x="56" y="94"/>
                  </a:lnTo>
                  <a:lnTo>
                    <a:pt x="56" y="93"/>
                  </a:lnTo>
                  <a:lnTo>
                    <a:pt x="56" y="92"/>
                  </a:lnTo>
                  <a:lnTo>
                    <a:pt x="56" y="92"/>
                  </a:lnTo>
                  <a:lnTo>
                    <a:pt x="54" y="93"/>
                  </a:lnTo>
                  <a:lnTo>
                    <a:pt x="53" y="93"/>
                  </a:lnTo>
                  <a:lnTo>
                    <a:pt x="52" y="94"/>
                  </a:lnTo>
                  <a:lnTo>
                    <a:pt x="52" y="96"/>
                  </a:lnTo>
                  <a:lnTo>
                    <a:pt x="50" y="96"/>
                  </a:lnTo>
                  <a:lnTo>
                    <a:pt x="50" y="97"/>
                  </a:lnTo>
                  <a:lnTo>
                    <a:pt x="49" y="97"/>
                  </a:lnTo>
                  <a:lnTo>
                    <a:pt x="49" y="97"/>
                  </a:lnTo>
                  <a:lnTo>
                    <a:pt x="48" y="94"/>
                  </a:lnTo>
                  <a:lnTo>
                    <a:pt x="48" y="92"/>
                  </a:lnTo>
                  <a:lnTo>
                    <a:pt x="48" y="88"/>
                  </a:lnTo>
                  <a:lnTo>
                    <a:pt x="48" y="85"/>
                  </a:lnTo>
                  <a:lnTo>
                    <a:pt x="48" y="83"/>
                  </a:lnTo>
                  <a:lnTo>
                    <a:pt x="48" y="80"/>
                  </a:lnTo>
                  <a:lnTo>
                    <a:pt x="46" y="79"/>
                  </a:lnTo>
                  <a:lnTo>
                    <a:pt x="45" y="79"/>
                  </a:lnTo>
                  <a:lnTo>
                    <a:pt x="44" y="79"/>
                  </a:lnTo>
                  <a:lnTo>
                    <a:pt x="40" y="81"/>
                  </a:lnTo>
                  <a:lnTo>
                    <a:pt x="40" y="81"/>
                  </a:lnTo>
                  <a:lnTo>
                    <a:pt x="39" y="81"/>
                  </a:lnTo>
                  <a:lnTo>
                    <a:pt x="39" y="80"/>
                  </a:lnTo>
                  <a:lnTo>
                    <a:pt x="39" y="79"/>
                  </a:lnTo>
                  <a:lnTo>
                    <a:pt x="39" y="77"/>
                  </a:lnTo>
                  <a:lnTo>
                    <a:pt x="39" y="75"/>
                  </a:lnTo>
                  <a:lnTo>
                    <a:pt x="39" y="72"/>
                  </a:lnTo>
                  <a:lnTo>
                    <a:pt x="39" y="71"/>
                  </a:lnTo>
                  <a:lnTo>
                    <a:pt x="37" y="69"/>
                  </a:lnTo>
                  <a:lnTo>
                    <a:pt x="37" y="68"/>
                  </a:lnTo>
                  <a:lnTo>
                    <a:pt x="36" y="68"/>
                  </a:lnTo>
                  <a:lnTo>
                    <a:pt x="35" y="71"/>
                  </a:lnTo>
                  <a:lnTo>
                    <a:pt x="35" y="71"/>
                  </a:lnTo>
                  <a:lnTo>
                    <a:pt x="33" y="72"/>
                  </a:lnTo>
                  <a:lnTo>
                    <a:pt x="32" y="72"/>
                  </a:lnTo>
                  <a:lnTo>
                    <a:pt x="32" y="72"/>
                  </a:lnTo>
                  <a:lnTo>
                    <a:pt x="31" y="68"/>
                  </a:lnTo>
                  <a:lnTo>
                    <a:pt x="31" y="63"/>
                  </a:lnTo>
                  <a:lnTo>
                    <a:pt x="31" y="59"/>
                  </a:lnTo>
                  <a:lnTo>
                    <a:pt x="31" y="55"/>
                  </a:lnTo>
                  <a:lnTo>
                    <a:pt x="29" y="56"/>
                  </a:lnTo>
                  <a:lnTo>
                    <a:pt x="28" y="58"/>
                  </a:lnTo>
                  <a:lnTo>
                    <a:pt x="27" y="59"/>
                  </a:lnTo>
                  <a:lnTo>
                    <a:pt x="27" y="59"/>
                  </a:lnTo>
                  <a:lnTo>
                    <a:pt x="25" y="59"/>
                  </a:lnTo>
                  <a:lnTo>
                    <a:pt x="25" y="59"/>
                  </a:lnTo>
                  <a:lnTo>
                    <a:pt x="25" y="54"/>
                  </a:lnTo>
                  <a:lnTo>
                    <a:pt x="25" y="50"/>
                  </a:lnTo>
                  <a:lnTo>
                    <a:pt x="24" y="50"/>
                  </a:lnTo>
                  <a:lnTo>
                    <a:pt x="23" y="51"/>
                  </a:lnTo>
                  <a:lnTo>
                    <a:pt x="23" y="52"/>
                  </a:lnTo>
                  <a:lnTo>
                    <a:pt x="21" y="51"/>
                  </a:lnTo>
                  <a:lnTo>
                    <a:pt x="21" y="48"/>
                  </a:lnTo>
                  <a:lnTo>
                    <a:pt x="21" y="47"/>
                  </a:lnTo>
                  <a:lnTo>
                    <a:pt x="21" y="46"/>
                  </a:lnTo>
                  <a:lnTo>
                    <a:pt x="21" y="43"/>
                  </a:lnTo>
                  <a:lnTo>
                    <a:pt x="21" y="41"/>
                  </a:lnTo>
                  <a:lnTo>
                    <a:pt x="21" y="39"/>
                  </a:lnTo>
                  <a:lnTo>
                    <a:pt x="21" y="38"/>
                  </a:lnTo>
                  <a:lnTo>
                    <a:pt x="23" y="37"/>
                  </a:lnTo>
                  <a:lnTo>
                    <a:pt x="23" y="34"/>
                  </a:lnTo>
                  <a:lnTo>
                    <a:pt x="21" y="34"/>
                  </a:lnTo>
                  <a:lnTo>
                    <a:pt x="21" y="34"/>
                  </a:lnTo>
                  <a:lnTo>
                    <a:pt x="20" y="35"/>
                  </a:lnTo>
                  <a:lnTo>
                    <a:pt x="19" y="38"/>
                  </a:lnTo>
                  <a:lnTo>
                    <a:pt x="16" y="38"/>
                  </a:lnTo>
                  <a:lnTo>
                    <a:pt x="16" y="38"/>
                  </a:lnTo>
                  <a:lnTo>
                    <a:pt x="16" y="38"/>
                  </a:lnTo>
                  <a:lnTo>
                    <a:pt x="16" y="37"/>
                  </a:lnTo>
                  <a:lnTo>
                    <a:pt x="16" y="34"/>
                  </a:lnTo>
                  <a:lnTo>
                    <a:pt x="16" y="33"/>
                  </a:lnTo>
                  <a:lnTo>
                    <a:pt x="16" y="31"/>
                  </a:lnTo>
                  <a:lnTo>
                    <a:pt x="16" y="31"/>
                  </a:lnTo>
                  <a:lnTo>
                    <a:pt x="15" y="31"/>
                  </a:lnTo>
                  <a:lnTo>
                    <a:pt x="14" y="34"/>
                  </a:lnTo>
                  <a:lnTo>
                    <a:pt x="14" y="34"/>
                  </a:lnTo>
                  <a:lnTo>
                    <a:pt x="12" y="35"/>
                  </a:lnTo>
                  <a:lnTo>
                    <a:pt x="11" y="35"/>
                  </a:lnTo>
                  <a:lnTo>
                    <a:pt x="11" y="35"/>
                  </a:lnTo>
                  <a:lnTo>
                    <a:pt x="11" y="35"/>
                  </a:lnTo>
                  <a:lnTo>
                    <a:pt x="11" y="34"/>
                  </a:lnTo>
                  <a:lnTo>
                    <a:pt x="11" y="31"/>
                  </a:lnTo>
                  <a:lnTo>
                    <a:pt x="11" y="29"/>
                  </a:lnTo>
                  <a:lnTo>
                    <a:pt x="11" y="26"/>
                  </a:lnTo>
                  <a:lnTo>
                    <a:pt x="11" y="25"/>
                  </a:lnTo>
                  <a:lnTo>
                    <a:pt x="11" y="24"/>
                  </a:lnTo>
                  <a:lnTo>
                    <a:pt x="11" y="22"/>
                  </a:lnTo>
                  <a:lnTo>
                    <a:pt x="10" y="24"/>
                  </a:lnTo>
                  <a:lnTo>
                    <a:pt x="8" y="26"/>
                  </a:lnTo>
                  <a:lnTo>
                    <a:pt x="8" y="26"/>
                  </a:lnTo>
                  <a:lnTo>
                    <a:pt x="7" y="27"/>
                  </a:lnTo>
                  <a:lnTo>
                    <a:pt x="6" y="27"/>
                  </a:lnTo>
                  <a:lnTo>
                    <a:pt x="6" y="27"/>
                  </a:lnTo>
                  <a:lnTo>
                    <a:pt x="6" y="27"/>
                  </a:lnTo>
                  <a:lnTo>
                    <a:pt x="6" y="22"/>
                  </a:lnTo>
                  <a:lnTo>
                    <a:pt x="6" y="18"/>
                  </a:lnTo>
                  <a:lnTo>
                    <a:pt x="7" y="16"/>
                  </a:lnTo>
                  <a:lnTo>
                    <a:pt x="7" y="14"/>
                  </a:lnTo>
                  <a:lnTo>
                    <a:pt x="6" y="14"/>
                  </a:lnTo>
                  <a:lnTo>
                    <a:pt x="4" y="18"/>
                  </a:lnTo>
                  <a:lnTo>
                    <a:pt x="3" y="18"/>
                  </a:lnTo>
                  <a:lnTo>
                    <a:pt x="3" y="20"/>
                  </a:lnTo>
                  <a:lnTo>
                    <a:pt x="2" y="20"/>
                  </a:lnTo>
                  <a:lnTo>
                    <a:pt x="0" y="21"/>
                  </a:lnTo>
                  <a:lnTo>
                    <a:pt x="0" y="20"/>
                  </a:lnTo>
                  <a:lnTo>
                    <a:pt x="2" y="17"/>
                  </a:lnTo>
                  <a:lnTo>
                    <a:pt x="3" y="14"/>
                  </a:lnTo>
                  <a:lnTo>
                    <a:pt x="3" y="14"/>
                  </a:lnTo>
                  <a:lnTo>
                    <a:pt x="4" y="8"/>
                  </a:lnTo>
                  <a:lnTo>
                    <a:pt x="6" y="1"/>
                  </a:lnTo>
                  <a:lnTo>
                    <a:pt x="7" y="0"/>
                  </a:lnTo>
                  <a:lnTo>
                    <a:pt x="7" y="0"/>
                  </a:lnTo>
                  <a:close/>
                </a:path>
              </a:pathLst>
            </a:custGeom>
            <a:solidFill>
              <a:schemeClr val="accent1"/>
            </a:solidFill>
            <a:ln w="0">
              <a:solidFill>
                <a:schemeClr val="accent1"/>
              </a:solidFill>
              <a:prstDash val="solid"/>
              <a:round/>
            </a:ln>
          </p:spPr>
          <p:txBody>
            <a:bodyPr vert="horz" wrap="square" lIns="91440" tIns="45720" rIns="91440" bIns="45720" numCol="1" anchor="t" anchorCtr="0" compatLnSpc="1"/>
            <a:lstStyle/>
            <a:p>
              <a:endParaRPr lang="zh-CN" altLang="en-US">
                <a:cs typeface="+mn-ea"/>
                <a:sym typeface="+mn-lt"/>
              </a:endParaRPr>
            </a:p>
          </p:txBody>
        </p:sp>
        <p:sp>
          <p:nvSpPr>
            <p:cNvPr id="24" name="Freeform 102"/>
            <p:cNvSpPr>
              <a:spLocks noEditPoints="1"/>
            </p:cNvSpPr>
            <p:nvPr/>
          </p:nvSpPr>
          <p:spPr bwMode="auto">
            <a:xfrm>
              <a:off x="3910013" y="3186113"/>
              <a:ext cx="95250" cy="41275"/>
            </a:xfrm>
            <a:custGeom>
              <a:avLst/>
              <a:gdLst>
                <a:gd name="T0" fmla="*/ 8 w 60"/>
                <a:gd name="T1" fmla="*/ 17 h 26"/>
                <a:gd name="T2" fmla="*/ 21 w 60"/>
                <a:gd name="T3" fmla="*/ 1 h 26"/>
                <a:gd name="T4" fmla="*/ 22 w 60"/>
                <a:gd name="T5" fmla="*/ 3 h 26"/>
                <a:gd name="T6" fmla="*/ 24 w 60"/>
                <a:gd name="T7" fmla="*/ 5 h 26"/>
                <a:gd name="T8" fmla="*/ 31 w 60"/>
                <a:gd name="T9" fmla="*/ 2 h 26"/>
                <a:gd name="T10" fmla="*/ 33 w 60"/>
                <a:gd name="T11" fmla="*/ 2 h 26"/>
                <a:gd name="T12" fmla="*/ 34 w 60"/>
                <a:gd name="T13" fmla="*/ 3 h 26"/>
                <a:gd name="T14" fmla="*/ 35 w 60"/>
                <a:gd name="T15" fmla="*/ 3 h 26"/>
                <a:gd name="T16" fmla="*/ 38 w 60"/>
                <a:gd name="T17" fmla="*/ 6 h 26"/>
                <a:gd name="T18" fmla="*/ 41 w 60"/>
                <a:gd name="T19" fmla="*/ 3 h 26"/>
                <a:gd name="T20" fmla="*/ 43 w 60"/>
                <a:gd name="T21" fmla="*/ 6 h 26"/>
                <a:gd name="T22" fmla="*/ 49 w 60"/>
                <a:gd name="T23" fmla="*/ 3 h 26"/>
                <a:gd name="T24" fmla="*/ 51 w 60"/>
                <a:gd name="T25" fmla="*/ 6 h 26"/>
                <a:gd name="T26" fmla="*/ 58 w 60"/>
                <a:gd name="T27" fmla="*/ 3 h 26"/>
                <a:gd name="T28" fmla="*/ 59 w 60"/>
                <a:gd name="T29" fmla="*/ 3 h 26"/>
                <a:gd name="T30" fmla="*/ 60 w 60"/>
                <a:gd name="T31" fmla="*/ 3 h 26"/>
                <a:gd name="T32" fmla="*/ 59 w 60"/>
                <a:gd name="T33" fmla="*/ 11 h 26"/>
                <a:gd name="T34" fmla="*/ 55 w 60"/>
                <a:gd name="T35" fmla="*/ 17 h 26"/>
                <a:gd name="T36" fmla="*/ 52 w 60"/>
                <a:gd name="T37" fmla="*/ 18 h 26"/>
                <a:gd name="T38" fmla="*/ 50 w 60"/>
                <a:gd name="T39" fmla="*/ 18 h 26"/>
                <a:gd name="T40" fmla="*/ 50 w 60"/>
                <a:gd name="T41" fmla="*/ 11 h 26"/>
                <a:gd name="T42" fmla="*/ 46 w 60"/>
                <a:gd name="T43" fmla="*/ 17 h 26"/>
                <a:gd name="T44" fmla="*/ 43 w 60"/>
                <a:gd name="T45" fmla="*/ 17 h 26"/>
                <a:gd name="T46" fmla="*/ 43 w 60"/>
                <a:gd name="T47" fmla="*/ 13 h 26"/>
                <a:gd name="T48" fmla="*/ 45 w 60"/>
                <a:gd name="T49" fmla="*/ 9 h 26"/>
                <a:gd name="T50" fmla="*/ 41 w 60"/>
                <a:gd name="T51" fmla="*/ 17 h 26"/>
                <a:gd name="T52" fmla="*/ 37 w 60"/>
                <a:gd name="T53" fmla="*/ 19 h 26"/>
                <a:gd name="T54" fmla="*/ 38 w 60"/>
                <a:gd name="T55" fmla="*/ 13 h 26"/>
                <a:gd name="T56" fmla="*/ 30 w 60"/>
                <a:gd name="T57" fmla="*/ 21 h 26"/>
                <a:gd name="T58" fmla="*/ 28 w 60"/>
                <a:gd name="T59" fmla="*/ 22 h 26"/>
                <a:gd name="T60" fmla="*/ 28 w 60"/>
                <a:gd name="T61" fmla="*/ 19 h 26"/>
                <a:gd name="T62" fmla="*/ 25 w 60"/>
                <a:gd name="T63" fmla="*/ 19 h 26"/>
                <a:gd name="T64" fmla="*/ 29 w 60"/>
                <a:gd name="T65" fmla="*/ 9 h 26"/>
                <a:gd name="T66" fmla="*/ 26 w 60"/>
                <a:gd name="T67" fmla="*/ 9 h 26"/>
                <a:gd name="T68" fmla="*/ 18 w 60"/>
                <a:gd name="T69" fmla="*/ 19 h 26"/>
                <a:gd name="T70" fmla="*/ 16 w 60"/>
                <a:gd name="T71" fmla="*/ 19 h 26"/>
                <a:gd name="T72" fmla="*/ 18 w 60"/>
                <a:gd name="T73" fmla="*/ 14 h 26"/>
                <a:gd name="T74" fmla="*/ 17 w 60"/>
                <a:gd name="T75" fmla="*/ 15 h 26"/>
                <a:gd name="T76" fmla="*/ 14 w 60"/>
                <a:gd name="T77" fmla="*/ 18 h 26"/>
                <a:gd name="T78" fmla="*/ 12 w 60"/>
                <a:gd name="T79" fmla="*/ 18 h 26"/>
                <a:gd name="T80" fmla="*/ 17 w 60"/>
                <a:gd name="T81" fmla="*/ 6 h 26"/>
                <a:gd name="T82" fmla="*/ 9 w 60"/>
                <a:gd name="T83" fmla="*/ 19 h 26"/>
                <a:gd name="T84" fmla="*/ 5 w 60"/>
                <a:gd name="T85" fmla="*/ 26 h 26"/>
                <a:gd name="T86" fmla="*/ 5 w 60"/>
                <a:gd name="T87" fmla="*/ 22 h 26"/>
                <a:gd name="T88" fmla="*/ 7 w 60"/>
                <a:gd name="T89" fmla="*/ 18 h 26"/>
                <a:gd name="T90" fmla="*/ 5 w 60"/>
                <a:gd name="T91" fmla="*/ 18 h 26"/>
                <a:gd name="T92" fmla="*/ 4 w 60"/>
                <a:gd name="T93" fmla="*/ 11 h 26"/>
                <a:gd name="T94" fmla="*/ 1 w 60"/>
                <a:gd name="T95" fmla="*/ 15 h 26"/>
                <a:gd name="T96" fmla="*/ 0 w 60"/>
                <a:gd name="T97" fmla="*/ 15 h 26"/>
                <a:gd name="T98" fmla="*/ 4 w 60"/>
                <a:gd name="T99" fmla="*/ 9 h 26"/>
                <a:gd name="T100" fmla="*/ 9 w 60"/>
                <a:gd name="T101" fmla="*/ 3 h 26"/>
                <a:gd name="T102" fmla="*/ 12 w 60"/>
                <a:gd name="T103" fmla="*/ 3 h 26"/>
                <a:gd name="T104" fmla="*/ 13 w 60"/>
                <a:gd name="T105" fmla="*/ 3 h 26"/>
                <a:gd name="T106" fmla="*/ 20 w 60"/>
                <a:gd name="T107" fmla="*/ 1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0" h="26">
                  <a:moveTo>
                    <a:pt x="9" y="15"/>
                  </a:moveTo>
                  <a:lnTo>
                    <a:pt x="9" y="17"/>
                  </a:lnTo>
                  <a:lnTo>
                    <a:pt x="8" y="17"/>
                  </a:lnTo>
                  <a:lnTo>
                    <a:pt x="9" y="15"/>
                  </a:lnTo>
                  <a:close/>
                  <a:moveTo>
                    <a:pt x="21" y="0"/>
                  </a:moveTo>
                  <a:lnTo>
                    <a:pt x="21" y="1"/>
                  </a:lnTo>
                  <a:lnTo>
                    <a:pt x="21" y="5"/>
                  </a:lnTo>
                  <a:lnTo>
                    <a:pt x="22" y="3"/>
                  </a:lnTo>
                  <a:lnTo>
                    <a:pt x="22" y="3"/>
                  </a:lnTo>
                  <a:lnTo>
                    <a:pt x="24" y="3"/>
                  </a:lnTo>
                  <a:lnTo>
                    <a:pt x="24" y="3"/>
                  </a:lnTo>
                  <a:lnTo>
                    <a:pt x="24" y="5"/>
                  </a:lnTo>
                  <a:lnTo>
                    <a:pt x="24" y="9"/>
                  </a:lnTo>
                  <a:lnTo>
                    <a:pt x="26" y="5"/>
                  </a:lnTo>
                  <a:lnTo>
                    <a:pt x="31" y="2"/>
                  </a:lnTo>
                  <a:lnTo>
                    <a:pt x="31" y="2"/>
                  </a:lnTo>
                  <a:lnTo>
                    <a:pt x="33" y="2"/>
                  </a:lnTo>
                  <a:lnTo>
                    <a:pt x="33" y="2"/>
                  </a:lnTo>
                  <a:lnTo>
                    <a:pt x="33" y="5"/>
                  </a:lnTo>
                  <a:lnTo>
                    <a:pt x="33" y="5"/>
                  </a:lnTo>
                  <a:lnTo>
                    <a:pt x="34" y="3"/>
                  </a:lnTo>
                  <a:lnTo>
                    <a:pt x="34" y="3"/>
                  </a:lnTo>
                  <a:lnTo>
                    <a:pt x="35" y="3"/>
                  </a:lnTo>
                  <a:lnTo>
                    <a:pt x="35" y="3"/>
                  </a:lnTo>
                  <a:lnTo>
                    <a:pt x="35" y="6"/>
                  </a:lnTo>
                  <a:lnTo>
                    <a:pt x="35" y="9"/>
                  </a:lnTo>
                  <a:lnTo>
                    <a:pt x="38" y="6"/>
                  </a:lnTo>
                  <a:lnTo>
                    <a:pt x="39" y="5"/>
                  </a:lnTo>
                  <a:lnTo>
                    <a:pt x="41" y="3"/>
                  </a:lnTo>
                  <a:lnTo>
                    <a:pt x="41" y="3"/>
                  </a:lnTo>
                  <a:lnTo>
                    <a:pt x="42" y="3"/>
                  </a:lnTo>
                  <a:lnTo>
                    <a:pt x="43" y="3"/>
                  </a:lnTo>
                  <a:lnTo>
                    <a:pt x="43" y="6"/>
                  </a:lnTo>
                  <a:lnTo>
                    <a:pt x="46" y="3"/>
                  </a:lnTo>
                  <a:lnTo>
                    <a:pt x="49" y="3"/>
                  </a:lnTo>
                  <a:lnTo>
                    <a:pt x="49" y="3"/>
                  </a:lnTo>
                  <a:lnTo>
                    <a:pt x="50" y="5"/>
                  </a:lnTo>
                  <a:lnTo>
                    <a:pt x="49" y="10"/>
                  </a:lnTo>
                  <a:lnTo>
                    <a:pt x="51" y="6"/>
                  </a:lnTo>
                  <a:lnTo>
                    <a:pt x="56" y="3"/>
                  </a:lnTo>
                  <a:lnTo>
                    <a:pt x="56" y="3"/>
                  </a:lnTo>
                  <a:lnTo>
                    <a:pt x="58" y="3"/>
                  </a:lnTo>
                  <a:lnTo>
                    <a:pt x="58" y="3"/>
                  </a:lnTo>
                  <a:lnTo>
                    <a:pt x="58" y="5"/>
                  </a:lnTo>
                  <a:lnTo>
                    <a:pt x="59" y="3"/>
                  </a:lnTo>
                  <a:lnTo>
                    <a:pt x="59" y="3"/>
                  </a:lnTo>
                  <a:lnTo>
                    <a:pt x="60" y="3"/>
                  </a:lnTo>
                  <a:lnTo>
                    <a:pt x="60" y="3"/>
                  </a:lnTo>
                  <a:lnTo>
                    <a:pt x="60" y="6"/>
                  </a:lnTo>
                  <a:lnTo>
                    <a:pt x="60" y="9"/>
                  </a:lnTo>
                  <a:lnTo>
                    <a:pt x="59" y="11"/>
                  </a:lnTo>
                  <a:lnTo>
                    <a:pt x="56" y="13"/>
                  </a:lnTo>
                  <a:lnTo>
                    <a:pt x="56" y="15"/>
                  </a:lnTo>
                  <a:lnTo>
                    <a:pt x="55" y="17"/>
                  </a:lnTo>
                  <a:lnTo>
                    <a:pt x="54" y="18"/>
                  </a:lnTo>
                  <a:lnTo>
                    <a:pt x="52" y="19"/>
                  </a:lnTo>
                  <a:lnTo>
                    <a:pt x="52" y="18"/>
                  </a:lnTo>
                  <a:lnTo>
                    <a:pt x="51" y="19"/>
                  </a:lnTo>
                  <a:lnTo>
                    <a:pt x="50" y="19"/>
                  </a:lnTo>
                  <a:lnTo>
                    <a:pt x="50" y="18"/>
                  </a:lnTo>
                  <a:lnTo>
                    <a:pt x="51" y="14"/>
                  </a:lnTo>
                  <a:lnTo>
                    <a:pt x="51" y="11"/>
                  </a:lnTo>
                  <a:lnTo>
                    <a:pt x="50" y="11"/>
                  </a:lnTo>
                  <a:lnTo>
                    <a:pt x="49" y="14"/>
                  </a:lnTo>
                  <a:lnTo>
                    <a:pt x="47" y="15"/>
                  </a:lnTo>
                  <a:lnTo>
                    <a:pt x="46" y="17"/>
                  </a:lnTo>
                  <a:lnTo>
                    <a:pt x="46" y="17"/>
                  </a:lnTo>
                  <a:lnTo>
                    <a:pt x="45" y="17"/>
                  </a:lnTo>
                  <a:lnTo>
                    <a:pt x="43" y="17"/>
                  </a:lnTo>
                  <a:lnTo>
                    <a:pt x="43" y="17"/>
                  </a:lnTo>
                  <a:lnTo>
                    <a:pt x="43" y="15"/>
                  </a:lnTo>
                  <a:lnTo>
                    <a:pt x="43" y="13"/>
                  </a:lnTo>
                  <a:lnTo>
                    <a:pt x="43" y="11"/>
                  </a:lnTo>
                  <a:lnTo>
                    <a:pt x="45" y="10"/>
                  </a:lnTo>
                  <a:lnTo>
                    <a:pt x="45" y="9"/>
                  </a:lnTo>
                  <a:lnTo>
                    <a:pt x="42" y="13"/>
                  </a:lnTo>
                  <a:lnTo>
                    <a:pt x="41" y="15"/>
                  </a:lnTo>
                  <a:lnTo>
                    <a:pt x="41" y="17"/>
                  </a:lnTo>
                  <a:lnTo>
                    <a:pt x="39" y="18"/>
                  </a:lnTo>
                  <a:lnTo>
                    <a:pt x="38" y="18"/>
                  </a:lnTo>
                  <a:lnTo>
                    <a:pt x="37" y="19"/>
                  </a:lnTo>
                  <a:lnTo>
                    <a:pt x="37" y="18"/>
                  </a:lnTo>
                  <a:lnTo>
                    <a:pt x="37" y="15"/>
                  </a:lnTo>
                  <a:lnTo>
                    <a:pt x="38" y="13"/>
                  </a:lnTo>
                  <a:lnTo>
                    <a:pt x="38" y="9"/>
                  </a:lnTo>
                  <a:lnTo>
                    <a:pt x="34" y="15"/>
                  </a:lnTo>
                  <a:lnTo>
                    <a:pt x="30" y="21"/>
                  </a:lnTo>
                  <a:lnTo>
                    <a:pt x="30" y="21"/>
                  </a:lnTo>
                  <a:lnTo>
                    <a:pt x="29" y="22"/>
                  </a:lnTo>
                  <a:lnTo>
                    <a:pt x="28" y="22"/>
                  </a:lnTo>
                  <a:lnTo>
                    <a:pt x="28" y="22"/>
                  </a:lnTo>
                  <a:lnTo>
                    <a:pt x="28" y="21"/>
                  </a:lnTo>
                  <a:lnTo>
                    <a:pt x="28" y="19"/>
                  </a:lnTo>
                  <a:lnTo>
                    <a:pt x="26" y="21"/>
                  </a:lnTo>
                  <a:lnTo>
                    <a:pt x="25" y="21"/>
                  </a:lnTo>
                  <a:lnTo>
                    <a:pt x="25" y="19"/>
                  </a:lnTo>
                  <a:lnTo>
                    <a:pt x="26" y="15"/>
                  </a:lnTo>
                  <a:lnTo>
                    <a:pt x="29" y="10"/>
                  </a:lnTo>
                  <a:lnTo>
                    <a:pt x="29" y="9"/>
                  </a:lnTo>
                  <a:lnTo>
                    <a:pt x="28" y="7"/>
                  </a:lnTo>
                  <a:lnTo>
                    <a:pt x="28" y="9"/>
                  </a:lnTo>
                  <a:lnTo>
                    <a:pt x="26" y="9"/>
                  </a:lnTo>
                  <a:lnTo>
                    <a:pt x="22" y="14"/>
                  </a:lnTo>
                  <a:lnTo>
                    <a:pt x="18" y="19"/>
                  </a:lnTo>
                  <a:lnTo>
                    <a:pt x="18" y="19"/>
                  </a:lnTo>
                  <a:lnTo>
                    <a:pt x="17" y="21"/>
                  </a:lnTo>
                  <a:lnTo>
                    <a:pt x="16" y="21"/>
                  </a:lnTo>
                  <a:lnTo>
                    <a:pt x="16" y="19"/>
                  </a:lnTo>
                  <a:lnTo>
                    <a:pt x="16" y="19"/>
                  </a:lnTo>
                  <a:lnTo>
                    <a:pt x="17" y="15"/>
                  </a:lnTo>
                  <a:lnTo>
                    <a:pt x="18" y="14"/>
                  </a:lnTo>
                  <a:lnTo>
                    <a:pt x="18" y="13"/>
                  </a:lnTo>
                  <a:lnTo>
                    <a:pt x="18" y="14"/>
                  </a:lnTo>
                  <a:lnTo>
                    <a:pt x="17" y="15"/>
                  </a:lnTo>
                  <a:lnTo>
                    <a:pt x="16" y="17"/>
                  </a:lnTo>
                  <a:lnTo>
                    <a:pt x="14" y="18"/>
                  </a:lnTo>
                  <a:lnTo>
                    <a:pt x="14" y="18"/>
                  </a:lnTo>
                  <a:lnTo>
                    <a:pt x="13" y="19"/>
                  </a:lnTo>
                  <a:lnTo>
                    <a:pt x="12" y="19"/>
                  </a:lnTo>
                  <a:lnTo>
                    <a:pt x="12" y="18"/>
                  </a:lnTo>
                  <a:lnTo>
                    <a:pt x="13" y="14"/>
                  </a:lnTo>
                  <a:lnTo>
                    <a:pt x="16" y="10"/>
                  </a:lnTo>
                  <a:lnTo>
                    <a:pt x="17" y="6"/>
                  </a:lnTo>
                  <a:lnTo>
                    <a:pt x="16" y="7"/>
                  </a:lnTo>
                  <a:lnTo>
                    <a:pt x="12" y="13"/>
                  </a:lnTo>
                  <a:lnTo>
                    <a:pt x="9" y="19"/>
                  </a:lnTo>
                  <a:lnTo>
                    <a:pt x="7" y="24"/>
                  </a:lnTo>
                  <a:lnTo>
                    <a:pt x="7" y="26"/>
                  </a:lnTo>
                  <a:lnTo>
                    <a:pt x="5" y="26"/>
                  </a:lnTo>
                  <a:lnTo>
                    <a:pt x="5" y="26"/>
                  </a:lnTo>
                  <a:lnTo>
                    <a:pt x="4" y="26"/>
                  </a:lnTo>
                  <a:lnTo>
                    <a:pt x="5" y="22"/>
                  </a:lnTo>
                  <a:lnTo>
                    <a:pt x="5" y="22"/>
                  </a:lnTo>
                  <a:lnTo>
                    <a:pt x="5" y="22"/>
                  </a:lnTo>
                  <a:lnTo>
                    <a:pt x="7" y="18"/>
                  </a:lnTo>
                  <a:lnTo>
                    <a:pt x="7" y="18"/>
                  </a:lnTo>
                  <a:lnTo>
                    <a:pt x="5" y="18"/>
                  </a:lnTo>
                  <a:lnTo>
                    <a:pt x="5" y="18"/>
                  </a:lnTo>
                  <a:lnTo>
                    <a:pt x="8" y="13"/>
                  </a:lnTo>
                  <a:lnTo>
                    <a:pt x="7" y="11"/>
                  </a:lnTo>
                  <a:lnTo>
                    <a:pt x="4" y="11"/>
                  </a:lnTo>
                  <a:lnTo>
                    <a:pt x="3" y="13"/>
                  </a:lnTo>
                  <a:lnTo>
                    <a:pt x="3" y="14"/>
                  </a:lnTo>
                  <a:lnTo>
                    <a:pt x="1" y="15"/>
                  </a:lnTo>
                  <a:lnTo>
                    <a:pt x="0" y="15"/>
                  </a:lnTo>
                  <a:lnTo>
                    <a:pt x="0" y="15"/>
                  </a:lnTo>
                  <a:lnTo>
                    <a:pt x="0" y="15"/>
                  </a:lnTo>
                  <a:lnTo>
                    <a:pt x="1" y="13"/>
                  </a:lnTo>
                  <a:lnTo>
                    <a:pt x="4" y="10"/>
                  </a:lnTo>
                  <a:lnTo>
                    <a:pt x="4" y="9"/>
                  </a:lnTo>
                  <a:lnTo>
                    <a:pt x="8" y="6"/>
                  </a:lnTo>
                  <a:lnTo>
                    <a:pt x="8" y="3"/>
                  </a:lnTo>
                  <a:lnTo>
                    <a:pt x="9" y="3"/>
                  </a:lnTo>
                  <a:lnTo>
                    <a:pt x="9" y="3"/>
                  </a:lnTo>
                  <a:lnTo>
                    <a:pt x="10" y="3"/>
                  </a:lnTo>
                  <a:lnTo>
                    <a:pt x="12" y="3"/>
                  </a:lnTo>
                  <a:lnTo>
                    <a:pt x="13" y="2"/>
                  </a:lnTo>
                  <a:lnTo>
                    <a:pt x="13" y="2"/>
                  </a:lnTo>
                  <a:lnTo>
                    <a:pt x="13" y="3"/>
                  </a:lnTo>
                  <a:lnTo>
                    <a:pt x="13" y="6"/>
                  </a:lnTo>
                  <a:lnTo>
                    <a:pt x="18" y="1"/>
                  </a:lnTo>
                  <a:lnTo>
                    <a:pt x="20" y="1"/>
                  </a:lnTo>
                  <a:lnTo>
                    <a:pt x="21" y="0"/>
                  </a:lnTo>
                  <a:close/>
                </a:path>
              </a:pathLst>
            </a:custGeom>
            <a:solidFill>
              <a:schemeClr val="accent1"/>
            </a:solidFill>
            <a:ln w="0">
              <a:solidFill>
                <a:schemeClr val="accent1"/>
              </a:solidFill>
              <a:prstDash val="solid"/>
              <a:round/>
            </a:ln>
          </p:spPr>
          <p:txBody>
            <a:bodyPr vert="horz" wrap="square" lIns="91440" tIns="45720" rIns="91440" bIns="45720" numCol="1" anchor="t" anchorCtr="0" compatLnSpc="1"/>
            <a:lstStyle/>
            <a:p>
              <a:endParaRPr lang="zh-CN" altLang="en-US">
                <a:cs typeface="+mn-ea"/>
                <a:sym typeface="+mn-lt"/>
              </a:endParaRPr>
            </a:p>
          </p:txBody>
        </p:sp>
        <p:sp>
          <p:nvSpPr>
            <p:cNvPr id="25" name="Freeform 103"/>
            <p:cNvSpPr>
              <a:spLocks noEditPoints="1"/>
            </p:cNvSpPr>
            <p:nvPr/>
          </p:nvSpPr>
          <p:spPr bwMode="auto">
            <a:xfrm>
              <a:off x="3997325" y="3176588"/>
              <a:ext cx="563563" cy="236538"/>
            </a:xfrm>
            <a:custGeom>
              <a:avLst/>
              <a:gdLst>
                <a:gd name="T0" fmla="*/ 117 w 355"/>
                <a:gd name="T1" fmla="*/ 8 h 149"/>
                <a:gd name="T2" fmla="*/ 120 w 355"/>
                <a:gd name="T3" fmla="*/ 17 h 149"/>
                <a:gd name="T4" fmla="*/ 137 w 355"/>
                <a:gd name="T5" fmla="*/ 11 h 149"/>
                <a:gd name="T6" fmla="*/ 156 w 355"/>
                <a:gd name="T7" fmla="*/ 8 h 149"/>
                <a:gd name="T8" fmla="*/ 159 w 355"/>
                <a:gd name="T9" fmla="*/ 19 h 149"/>
                <a:gd name="T10" fmla="*/ 172 w 355"/>
                <a:gd name="T11" fmla="*/ 16 h 149"/>
                <a:gd name="T12" fmla="*/ 180 w 355"/>
                <a:gd name="T13" fmla="*/ 16 h 149"/>
                <a:gd name="T14" fmla="*/ 202 w 355"/>
                <a:gd name="T15" fmla="*/ 2 h 149"/>
                <a:gd name="T16" fmla="*/ 222 w 355"/>
                <a:gd name="T17" fmla="*/ 2 h 149"/>
                <a:gd name="T18" fmla="*/ 221 w 355"/>
                <a:gd name="T19" fmla="*/ 20 h 149"/>
                <a:gd name="T20" fmla="*/ 242 w 355"/>
                <a:gd name="T21" fmla="*/ 7 h 149"/>
                <a:gd name="T22" fmla="*/ 265 w 355"/>
                <a:gd name="T23" fmla="*/ 7 h 149"/>
                <a:gd name="T24" fmla="*/ 284 w 355"/>
                <a:gd name="T25" fmla="*/ 16 h 149"/>
                <a:gd name="T26" fmla="*/ 309 w 355"/>
                <a:gd name="T27" fmla="*/ 3 h 149"/>
                <a:gd name="T28" fmla="*/ 327 w 355"/>
                <a:gd name="T29" fmla="*/ 7 h 149"/>
                <a:gd name="T30" fmla="*/ 341 w 355"/>
                <a:gd name="T31" fmla="*/ 16 h 149"/>
                <a:gd name="T32" fmla="*/ 339 w 355"/>
                <a:gd name="T33" fmla="*/ 11 h 149"/>
                <a:gd name="T34" fmla="*/ 316 w 355"/>
                <a:gd name="T35" fmla="*/ 27 h 149"/>
                <a:gd name="T36" fmla="*/ 299 w 355"/>
                <a:gd name="T37" fmla="*/ 28 h 149"/>
                <a:gd name="T38" fmla="*/ 289 w 355"/>
                <a:gd name="T39" fmla="*/ 51 h 149"/>
                <a:gd name="T40" fmla="*/ 284 w 355"/>
                <a:gd name="T41" fmla="*/ 88 h 149"/>
                <a:gd name="T42" fmla="*/ 289 w 355"/>
                <a:gd name="T43" fmla="*/ 109 h 149"/>
                <a:gd name="T44" fmla="*/ 286 w 355"/>
                <a:gd name="T45" fmla="*/ 133 h 149"/>
                <a:gd name="T46" fmla="*/ 271 w 355"/>
                <a:gd name="T47" fmla="*/ 149 h 149"/>
                <a:gd name="T48" fmla="*/ 267 w 355"/>
                <a:gd name="T49" fmla="*/ 138 h 149"/>
                <a:gd name="T50" fmla="*/ 267 w 355"/>
                <a:gd name="T51" fmla="*/ 117 h 149"/>
                <a:gd name="T52" fmla="*/ 278 w 355"/>
                <a:gd name="T53" fmla="*/ 83 h 149"/>
                <a:gd name="T54" fmla="*/ 278 w 355"/>
                <a:gd name="T55" fmla="*/ 66 h 149"/>
                <a:gd name="T56" fmla="*/ 273 w 355"/>
                <a:gd name="T57" fmla="*/ 38 h 149"/>
                <a:gd name="T58" fmla="*/ 268 w 355"/>
                <a:gd name="T59" fmla="*/ 36 h 149"/>
                <a:gd name="T60" fmla="*/ 261 w 355"/>
                <a:gd name="T61" fmla="*/ 58 h 149"/>
                <a:gd name="T62" fmla="*/ 264 w 355"/>
                <a:gd name="T63" fmla="*/ 25 h 149"/>
                <a:gd name="T64" fmla="*/ 255 w 355"/>
                <a:gd name="T65" fmla="*/ 13 h 149"/>
                <a:gd name="T66" fmla="*/ 243 w 355"/>
                <a:gd name="T67" fmla="*/ 9 h 149"/>
                <a:gd name="T68" fmla="*/ 215 w 355"/>
                <a:gd name="T69" fmla="*/ 21 h 149"/>
                <a:gd name="T70" fmla="*/ 197 w 355"/>
                <a:gd name="T71" fmla="*/ 27 h 149"/>
                <a:gd name="T72" fmla="*/ 190 w 355"/>
                <a:gd name="T73" fmla="*/ 12 h 149"/>
                <a:gd name="T74" fmla="*/ 164 w 355"/>
                <a:gd name="T75" fmla="*/ 24 h 149"/>
                <a:gd name="T76" fmla="*/ 163 w 355"/>
                <a:gd name="T77" fmla="*/ 9 h 149"/>
                <a:gd name="T78" fmla="*/ 148 w 355"/>
                <a:gd name="T79" fmla="*/ 11 h 149"/>
                <a:gd name="T80" fmla="*/ 141 w 355"/>
                <a:gd name="T81" fmla="*/ 9 h 149"/>
                <a:gd name="T82" fmla="*/ 120 w 355"/>
                <a:gd name="T83" fmla="*/ 21 h 149"/>
                <a:gd name="T84" fmla="*/ 108 w 355"/>
                <a:gd name="T85" fmla="*/ 23 h 149"/>
                <a:gd name="T86" fmla="*/ 92 w 355"/>
                <a:gd name="T87" fmla="*/ 24 h 149"/>
                <a:gd name="T88" fmla="*/ 87 w 355"/>
                <a:gd name="T89" fmla="*/ 11 h 149"/>
                <a:gd name="T90" fmla="*/ 75 w 355"/>
                <a:gd name="T91" fmla="*/ 13 h 149"/>
                <a:gd name="T92" fmla="*/ 68 w 355"/>
                <a:gd name="T93" fmla="*/ 9 h 149"/>
                <a:gd name="T94" fmla="*/ 58 w 355"/>
                <a:gd name="T95" fmla="*/ 13 h 149"/>
                <a:gd name="T96" fmla="*/ 50 w 355"/>
                <a:gd name="T97" fmla="*/ 12 h 149"/>
                <a:gd name="T98" fmla="*/ 42 w 355"/>
                <a:gd name="T99" fmla="*/ 13 h 149"/>
                <a:gd name="T100" fmla="*/ 29 w 355"/>
                <a:gd name="T101" fmla="*/ 21 h 149"/>
                <a:gd name="T102" fmla="*/ 21 w 355"/>
                <a:gd name="T103" fmla="*/ 21 h 149"/>
                <a:gd name="T104" fmla="*/ 8 w 355"/>
                <a:gd name="T105" fmla="*/ 19 h 149"/>
                <a:gd name="T106" fmla="*/ 16 w 355"/>
                <a:gd name="T107" fmla="*/ 6 h 149"/>
                <a:gd name="T108" fmla="*/ 24 w 355"/>
                <a:gd name="T109" fmla="*/ 12 h 149"/>
                <a:gd name="T110" fmla="*/ 42 w 355"/>
                <a:gd name="T111" fmla="*/ 4 h 149"/>
                <a:gd name="T112" fmla="*/ 50 w 355"/>
                <a:gd name="T113" fmla="*/ 7 h 149"/>
                <a:gd name="T114" fmla="*/ 70 w 355"/>
                <a:gd name="T115" fmla="*/ 3 h 149"/>
                <a:gd name="T116" fmla="*/ 81 w 355"/>
                <a:gd name="T117" fmla="*/ 9 h 149"/>
                <a:gd name="T118" fmla="*/ 101 w 355"/>
                <a:gd name="T119" fmla="*/ 3 h 149"/>
                <a:gd name="T120" fmla="*/ 106 w 355"/>
                <a:gd name="T121" fmla="*/ 4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55" h="149">
                  <a:moveTo>
                    <a:pt x="292" y="15"/>
                  </a:moveTo>
                  <a:lnTo>
                    <a:pt x="286" y="21"/>
                  </a:lnTo>
                  <a:lnTo>
                    <a:pt x="280" y="28"/>
                  </a:lnTo>
                  <a:lnTo>
                    <a:pt x="280" y="29"/>
                  </a:lnTo>
                  <a:lnTo>
                    <a:pt x="272" y="50"/>
                  </a:lnTo>
                  <a:lnTo>
                    <a:pt x="263" y="72"/>
                  </a:lnTo>
                  <a:lnTo>
                    <a:pt x="273" y="50"/>
                  </a:lnTo>
                  <a:lnTo>
                    <a:pt x="286" y="29"/>
                  </a:lnTo>
                  <a:lnTo>
                    <a:pt x="288" y="28"/>
                  </a:lnTo>
                  <a:lnTo>
                    <a:pt x="289" y="28"/>
                  </a:lnTo>
                  <a:lnTo>
                    <a:pt x="292" y="15"/>
                  </a:lnTo>
                  <a:close/>
                  <a:moveTo>
                    <a:pt x="114" y="0"/>
                  </a:moveTo>
                  <a:lnTo>
                    <a:pt x="114" y="0"/>
                  </a:lnTo>
                  <a:lnTo>
                    <a:pt x="113" y="6"/>
                  </a:lnTo>
                  <a:lnTo>
                    <a:pt x="112" y="11"/>
                  </a:lnTo>
                  <a:lnTo>
                    <a:pt x="110" y="15"/>
                  </a:lnTo>
                  <a:lnTo>
                    <a:pt x="112" y="13"/>
                  </a:lnTo>
                  <a:lnTo>
                    <a:pt x="114" y="11"/>
                  </a:lnTo>
                  <a:lnTo>
                    <a:pt x="117" y="8"/>
                  </a:lnTo>
                  <a:lnTo>
                    <a:pt x="120" y="6"/>
                  </a:lnTo>
                  <a:lnTo>
                    <a:pt x="120" y="6"/>
                  </a:lnTo>
                  <a:lnTo>
                    <a:pt x="121" y="6"/>
                  </a:lnTo>
                  <a:lnTo>
                    <a:pt x="122" y="4"/>
                  </a:lnTo>
                  <a:lnTo>
                    <a:pt x="123" y="4"/>
                  </a:lnTo>
                  <a:lnTo>
                    <a:pt x="123" y="6"/>
                  </a:lnTo>
                  <a:lnTo>
                    <a:pt x="122" y="8"/>
                  </a:lnTo>
                  <a:lnTo>
                    <a:pt x="123" y="6"/>
                  </a:lnTo>
                  <a:lnTo>
                    <a:pt x="125" y="6"/>
                  </a:lnTo>
                  <a:lnTo>
                    <a:pt x="126" y="6"/>
                  </a:lnTo>
                  <a:lnTo>
                    <a:pt x="127" y="4"/>
                  </a:lnTo>
                  <a:lnTo>
                    <a:pt x="127" y="4"/>
                  </a:lnTo>
                  <a:lnTo>
                    <a:pt x="127" y="6"/>
                  </a:lnTo>
                  <a:lnTo>
                    <a:pt x="127" y="7"/>
                  </a:lnTo>
                  <a:lnTo>
                    <a:pt x="126" y="9"/>
                  </a:lnTo>
                  <a:lnTo>
                    <a:pt x="125" y="11"/>
                  </a:lnTo>
                  <a:lnTo>
                    <a:pt x="122" y="13"/>
                  </a:lnTo>
                  <a:lnTo>
                    <a:pt x="121" y="15"/>
                  </a:lnTo>
                  <a:lnTo>
                    <a:pt x="120" y="17"/>
                  </a:lnTo>
                  <a:lnTo>
                    <a:pt x="118" y="19"/>
                  </a:lnTo>
                  <a:lnTo>
                    <a:pt x="118" y="20"/>
                  </a:lnTo>
                  <a:lnTo>
                    <a:pt x="118" y="20"/>
                  </a:lnTo>
                  <a:lnTo>
                    <a:pt x="118" y="19"/>
                  </a:lnTo>
                  <a:lnTo>
                    <a:pt x="120" y="17"/>
                  </a:lnTo>
                  <a:lnTo>
                    <a:pt x="123" y="15"/>
                  </a:lnTo>
                  <a:lnTo>
                    <a:pt x="126" y="11"/>
                  </a:lnTo>
                  <a:lnTo>
                    <a:pt x="129" y="8"/>
                  </a:lnTo>
                  <a:lnTo>
                    <a:pt x="133" y="6"/>
                  </a:lnTo>
                  <a:lnTo>
                    <a:pt x="137" y="3"/>
                  </a:lnTo>
                  <a:lnTo>
                    <a:pt x="137" y="3"/>
                  </a:lnTo>
                  <a:lnTo>
                    <a:pt x="138" y="3"/>
                  </a:lnTo>
                  <a:lnTo>
                    <a:pt x="138" y="4"/>
                  </a:lnTo>
                  <a:lnTo>
                    <a:pt x="134" y="11"/>
                  </a:lnTo>
                  <a:lnTo>
                    <a:pt x="131" y="16"/>
                  </a:lnTo>
                  <a:lnTo>
                    <a:pt x="131" y="16"/>
                  </a:lnTo>
                  <a:lnTo>
                    <a:pt x="133" y="15"/>
                  </a:lnTo>
                  <a:lnTo>
                    <a:pt x="134" y="12"/>
                  </a:lnTo>
                  <a:lnTo>
                    <a:pt x="137" y="11"/>
                  </a:lnTo>
                  <a:lnTo>
                    <a:pt x="138" y="8"/>
                  </a:lnTo>
                  <a:lnTo>
                    <a:pt x="139" y="7"/>
                  </a:lnTo>
                  <a:lnTo>
                    <a:pt x="143" y="4"/>
                  </a:lnTo>
                  <a:lnTo>
                    <a:pt x="146" y="3"/>
                  </a:lnTo>
                  <a:lnTo>
                    <a:pt x="150" y="2"/>
                  </a:lnTo>
                  <a:lnTo>
                    <a:pt x="150" y="2"/>
                  </a:lnTo>
                  <a:lnTo>
                    <a:pt x="151" y="2"/>
                  </a:lnTo>
                  <a:lnTo>
                    <a:pt x="151" y="2"/>
                  </a:lnTo>
                  <a:lnTo>
                    <a:pt x="150" y="6"/>
                  </a:lnTo>
                  <a:lnTo>
                    <a:pt x="147" y="9"/>
                  </a:lnTo>
                  <a:lnTo>
                    <a:pt x="144" y="13"/>
                  </a:lnTo>
                  <a:lnTo>
                    <a:pt x="150" y="8"/>
                  </a:lnTo>
                  <a:lnTo>
                    <a:pt x="155" y="4"/>
                  </a:lnTo>
                  <a:lnTo>
                    <a:pt x="155" y="3"/>
                  </a:lnTo>
                  <a:lnTo>
                    <a:pt x="156" y="3"/>
                  </a:lnTo>
                  <a:lnTo>
                    <a:pt x="158" y="3"/>
                  </a:lnTo>
                  <a:lnTo>
                    <a:pt x="158" y="3"/>
                  </a:lnTo>
                  <a:lnTo>
                    <a:pt x="158" y="4"/>
                  </a:lnTo>
                  <a:lnTo>
                    <a:pt x="156" y="8"/>
                  </a:lnTo>
                  <a:lnTo>
                    <a:pt x="154" y="12"/>
                  </a:lnTo>
                  <a:lnTo>
                    <a:pt x="152" y="15"/>
                  </a:lnTo>
                  <a:lnTo>
                    <a:pt x="150" y="16"/>
                  </a:lnTo>
                  <a:lnTo>
                    <a:pt x="151" y="16"/>
                  </a:lnTo>
                  <a:lnTo>
                    <a:pt x="154" y="13"/>
                  </a:lnTo>
                  <a:lnTo>
                    <a:pt x="156" y="11"/>
                  </a:lnTo>
                  <a:lnTo>
                    <a:pt x="159" y="8"/>
                  </a:lnTo>
                  <a:lnTo>
                    <a:pt x="163" y="6"/>
                  </a:lnTo>
                  <a:lnTo>
                    <a:pt x="167" y="3"/>
                  </a:lnTo>
                  <a:lnTo>
                    <a:pt x="168" y="3"/>
                  </a:lnTo>
                  <a:lnTo>
                    <a:pt x="168" y="3"/>
                  </a:lnTo>
                  <a:lnTo>
                    <a:pt x="168" y="4"/>
                  </a:lnTo>
                  <a:lnTo>
                    <a:pt x="167" y="8"/>
                  </a:lnTo>
                  <a:lnTo>
                    <a:pt x="164" y="11"/>
                  </a:lnTo>
                  <a:lnTo>
                    <a:pt x="163" y="13"/>
                  </a:lnTo>
                  <a:lnTo>
                    <a:pt x="162" y="16"/>
                  </a:lnTo>
                  <a:lnTo>
                    <a:pt x="160" y="17"/>
                  </a:lnTo>
                  <a:lnTo>
                    <a:pt x="159" y="19"/>
                  </a:lnTo>
                  <a:lnTo>
                    <a:pt x="159" y="19"/>
                  </a:lnTo>
                  <a:lnTo>
                    <a:pt x="160" y="19"/>
                  </a:lnTo>
                  <a:lnTo>
                    <a:pt x="162" y="16"/>
                  </a:lnTo>
                  <a:lnTo>
                    <a:pt x="164" y="13"/>
                  </a:lnTo>
                  <a:lnTo>
                    <a:pt x="169" y="9"/>
                  </a:lnTo>
                  <a:lnTo>
                    <a:pt x="175" y="6"/>
                  </a:lnTo>
                  <a:lnTo>
                    <a:pt x="175" y="4"/>
                  </a:lnTo>
                  <a:lnTo>
                    <a:pt x="176" y="4"/>
                  </a:lnTo>
                  <a:lnTo>
                    <a:pt x="177" y="4"/>
                  </a:lnTo>
                  <a:lnTo>
                    <a:pt x="179" y="4"/>
                  </a:lnTo>
                  <a:lnTo>
                    <a:pt x="179" y="6"/>
                  </a:lnTo>
                  <a:lnTo>
                    <a:pt x="177" y="8"/>
                  </a:lnTo>
                  <a:lnTo>
                    <a:pt x="175" y="11"/>
                  </a:lnTo>
                  <a:lnTo>
                    <a:pt x="173" y="13"/>
                  </a:lnTo>
                  <a:lnTo>
                    <a:pt x="172" y="16"/>
                  </a:lnTo>
                  <a:lnTo>
                    <a:pt x="171" y="19"/>
                  </a:lnTo>
                  <a:lnTo>
                    <a:pt x="171" y="19"/>
                  </a:lnTo>
                  <a:lnTo>
                    <a:pt x="171" y="19"/>
                  </a:lnTo>
                  <a:lnTo>
                    <a:pt x="171" y="17"/>
                  </a:lnTo>
                  <a:lnTo>
                    <a:pt x="172" y="16"/>
                  </a:lnTo>
                  <a:lnTo>
                    <a:pt x="173" y="13"/>
                  </a:lnTo>
                  <a:lnTo>
                    <a:pt x="175" y="12"/>
                  </a:lnTo>
                  <a:lnTo>
                    <a:pt x="176" y="9"/>
                  </a:lnTo>
                  <a:lnTo>
                    <a:pt x="177" y="8"/>
                  </a:lnTo>
                  <a:lnTo>
                    <a:pt x="180" y="6"/>
                  </a:lnTo>
                  <a:lnTo>
                    <a:pt x="184" y="3"/>
                  </a:lnTo>
                  <a:lnTo>
                    <a:pt x="186" y="2"/>
                  </a:lnTo>
                  <a:lnTo>
                    <a:pt x="188" y="2"/>
                  </a:lnTo>
                  <a:lnTo>
                    <a:pt x="188" y="2"/>
                  </a:lnTo>
                  <a:lnTo>
                    <a:pt x="189" y="2"/>
                  </a:lnTo>
                  <a:lnTo>
                    <a:pt x="189" y="3"/>
                  </a:lnTo>
                  <a:lnTo>
                    <a:pt x="186" y="6"/>
                  </a:lnTo>
                  <a:lnTo>
                    <a:pt x="185" y="9"/>
                  </a:lnTo>
                  <a:lnTo>
                    <a:pt x="183" y="13"/>
                  </a:lnTo>
                  <a:lnTo>
                    <a:pt x="181" y="16"/>
                  </a:lnTo>
                  <a:lnTo>
                    <a:pt x="180" y="17"/>
                  </a:lnTo>
                  <a:lnTo>
                    <a:pt x="180" y="17"/>
                  </a:lnTo>
                  <a:lnTo>
                    <a:pt x="180" y="17"/>
                  </a:lnTo>
                  <a:lnTo>
                    <a:pt x="180" y="16"/>
                  </a:lnTo>
                  <a:lnTo>
                    <a:pt x="181" y="15"/>
                  </a:lnTo>
                  <a:lnTo>
                    <a:pt x="183" y="13"/>
                  </a:lnTo>
                  <a:lnTo>
                    <a:pt x="184" y="12"/>
                  </a:lnTo>
                  <a:lnTo>
                    <a:pt x="185" y="9"/>
                  </a:lnTo>
                  <a:lnTo>
                    <a:pt x="186" y="8"/>
                  </a:lnTo>
                  <a:lnTo>
                    <a:pt x="188" y="7"/>
                  </a:lnTo>
                  <a:lnTo>
                    <a:pt x="189" y="6"/>
                  </a:lnTo>
                  <a:lnTo>
                    <a:pt x="189" y="6"/>
                  </a:lnTo>
                  <a:lnTo>
                    <a:pt x="190" y="6"/>
                  </a:lnTo>
                  <a:lnTo>
                    <a:pt x="192" y="6"/>
                  </a:lnTo>
                  <a:lnTo>
                    <a:pt x="192" y="6"/>
                  </a:lnTo>
                  <a:lnTo>
                    <a:pt x="192" y="7"/>
                  </a:lnTo>
                  <a:lnTo>
                    <a:pt x="188" y="11"/>
                  </a:lnTo>
                  <a:lnTo>
                    <a:pt x="185" y="15"/>
                  </a:lnTo>
                  <a:lnTo>
                    <a:pt x="192" y="8"/>
                  </a:lnTo>
                  <a:lnTo>
                    <a:pt x="201" y="2"/>
                  </a:lnTo>
                  <a:lnTo>
                    <a:pt x="201" y="2"/>
                  </a:lnTo>
                  <a:lnTo>
                    <a:pt x="202" y="2"/>
                  </a:lnTo>
                  <a:lnTo>
                    <a:pt x="202" y="2"/>
                  </a:lnTo>
                  <a:lnTo>
                    <a:pt x="202" y="3"/>
                  </a:lnTo>
                  <a:lnTo>
                    <a:pt x="201" y="7"/>
                  </a:lnTo>
                  <a:lnTo>
                    <a:pt x="198" y="12"/>
                  </a:lnTo>
                  <a:lnTo>
                    <a:pt x="204" y="7"/>
                  </a:lnTo>
                  <a:lnTo>
                    <a:pt x="207" y="3"/>
                  </a:lnTo>
                  <a:lnTo>
                    <a:pt x="209" y="3"/>
                  </a:lnTo>
                  <a:lnTo>
                    <a:pt x="210" y="3"/>
                  </a:lnTo>
                  <a:lnTo>
                    <a:pt x="211" y="3"/>
                  </a:lnTo>
                  <a:lnTo>
                    <a:pt x="211" y="3"/>
                  </a:lnTo>
                  <a:lnTo>
                    <a:pt x="211" y="4"/>
                  </a:lnTo>
                  <a:lnTo>
                    <a:pt x="207" y="11"/>
                  </a:lnTo>
                  <a:lnTo>
                    <a:pt x="204" y="17"/>
                  </a:lnTo>
                  <a:lnTo>
                    <a:pt x="207" y="12"/>
                  </a:lnTo>
                  <a:lnTo>
                    <a:pt x="213" y="7"/>
                  </a:lnTo>
                  <a:lnTo>
                    <a:pt x="218" y="3"/>
                  </a:lnTo>
                  <a:lnTo>
                    <a:pt x="218" y="2"/>
                  </a:lnTo>
                  <a:lnTo>
                    <a:pt x="219" y="2"/>
                  </a:lnTo>
                  <a:lnTo>
                    <a:pt x="221" y="2"/>
                  </a:lnTo>
                  <a:lnTo>
                    <a:pt x="222" y="2"/>
                  </a:lnTo>
                  <a:lnTo>
                    <a:pt x="222" y="3"/>
                  </a:lnTo>
                  <a:lnTo>
                    <a:pt x="218" y="9"/>
                  </a:lnTo>
                  <a:lnTo>
                    <a:pt x="214" y="15"/>
                  </a:lnTo>
                  <a:lnTo>
                    <a:pt x="214" y="15"/>
                  </a:lnTo>
                  <a:lnTo>
                    <a:pt x="218" y="9"/>
                  </a:lnTo>
                  <a:lnTo>
                    <a:pt x="223" y="6"/>
                  </a:lnTo>
                  <a:lnTo>
                    <a:pt x="227" y="3"/>
                  </a:lnTo>
                  <a:lnTo>
                    <a:pt x="228" y="3"/>
                  </a:lnTo>
                  <a:lnTo>
                    <a:pt x="230" y="3"/>
                  </a:lnTo>
                  <a:lnTo>
                    <a:pt x="230" y="3"/>
                  </a:lnTo>
                  <a:lnTo>
                    <a:pt x="230" y="4"/>
                  </a:lnTo>
                  <a:lnTo>
                    <a:pt x="230" y="6"/>
                  </a:lnTo>
                  <a:lnTo>
                    <a:pt x="228" y="7"/>
                  </a:lnTo>
                  <a:lnTo>
                    <a:pt x="227" y="9"/>
                  </a:lnTo>
                  <a:lnTo>
                    <a:pt x="226" y="12"/>
                  </a:lnTo>
                  <a:lnTo>
                    <a:pt x="223" y="15"/>
                  </a:lnTo>
                  <a:lnTo>
                    <a:pt x="222" y="16"/>
                  </a:lnTo>
                  <a:lnTo>
                    <a:pt x="222" y="19"/>
                  </a:lnTo>
                  <a:lnTo>
                    <a:pt x="221" y="20"/>
                  </a:lnTo>
                  <a:lnTo>
                    <a:pt x="221" y="20"/>
                  </a:lnTo>
                  <a:lnTo>
                    <a:pt x="221" y="20"/>
                  </a:lnTo>
                  <a:lnTo>
                    <a:pt x="221" y="20"/>
                  </a:lnTo>
                  <a:lnTo>
                    <a:pt x="223" y="17"/>
                  </a:lnTo>
                  <a:lnTo>
                    <a:pt x="225" y="15"/>
                  </a:lnTo>
                  <a:lnTo>
                    <a:pt x="228" y="11"/>
                  </a:lnTo>
                  <a:lnTo>
                    <a:pt x="232" y="7"/>
                  </a:lnTo>
                  <a:lnTo>
                    <a:pt x="236" y="4"/>
                  </a:lnTo>
                  <a:lnTo>
                    <a:pt x="238" y="3"/>
                  </a:lnTo>
                  <a:lnTo>
                    <a:pt x="239" y="3"/>
                  </a:lnTo>
                  <a:lnTo>
                    <a:pt x="239" y="3"/>
                  </a:lnTo>
                  <a:lnTo>
                    <a:pt x="240" y="4"/>
                  </a:lnTo>
                  <a:lnTo>
                    <a:pt x="239" y="7"/>
                  </a:lnTo>
                  <a:lnTo>
                    <a:pt x="238" y="9"/>
                  </a:lnTo>
                  <a:lnTo>
                    <a:pt x="235" y="13"/>
                  </a:lnTo>
                  <a:lnTo>
                    <a:pt x="235" y="15"/>
                  </a:lnTo>
                  <a:lnTo>
                    <a:pt x="236" y="12"/>
                  </a:lnTo>
                  <a:lnTo>
                    <a:pt x="239" y="9"/>
                  </a:lnTo>
                  <a:lnTo>
                    <a:pt x="242" y="7"/>
                  </a:lnTo>
                  <a:lnTo>
                    <a:pt x="246" y="4"/>
                  </a:lnTo>
                  <a:lnTo>
                    <a:pt x="250" y="3"/>
                  </a:lnTo>
                  <a:lnTo>
                    <a:pt x="250" y="2"/>
                  </a:lnTo>
                  <a:lnTo>
                    <a:pt x="251" y="2"/>
                  </a:lnTo>
                  <a:lnTo>
                    <a:pt x="251" y="3"/>
                  </a:lnTo>
                  <a:lnTo>
                    <a:pt x="251" y="7"/>
                  </a:lnTo>
                  <a:lnTo>
                    <a:pt x="250" y="11"/>
                  </a:lnTo>
                  <a:lnTo>
                    <a:pt x="248" y="15"/>
                  </a:lnTo>
                  <a:lnTo>
                    <a:pt x="246" y="19"/>
                  </a:lnTo>
                  <a:lnTo>
                    <a:pt x="250" y="15"/>
                  </a:lnTo>
                  <a:lnTo>
                    <a:pt x="252" y="11"/>
                  </a:lnTo>
                  <a:lnTo>
                    <a:pt x="256" y="8"/>
                  </a:lnTo>
                  <a:lnTo>
                    <a:pt x="260" y="6"/>
                  </a:lnTo>
                  <a:lnTo>
                    <a:pt x="261" y="6"/>
                  </a:lnTo>
                  <a:lnTo>
                    <a:pt x="263" y="6"/>
                  </a:lnTo>
                  <a:lnTo>
                    <a:pt x="263" y="6"/>
                  </a:lnTo>
                  <a:lnTo>
                    <a:pt x="263" y="7"/>
                  </a:lnTo>
                  <a:lnTo>
                    <a:pt x="261" y="11"/>
                  </a:lnTo>
                  <a:lnTo>
                    <a:pt x="265" y="7"/>
                  </a:lnTo>
                  <a:lnTo>
                    <a:pt x="269" y="3"/>
                  </a:lnTo>
                  <a:lnTo>
                    <a:pt x="271" y="3"/>
                  </a:lnTo>
                  <a:lnTo>
                    <a:pt x="272" y="2"/>
                  </a:lnTo>
                  <a:lnTo>
                    <a:pt x="272" y="2"/>
                  </a:lnTo>
                  <a:lnTo>
                    <a:pt x="273" y="2"/>
                  </a:lnTo>
                  <a:lnTo>
                    <a:pt x="273" y="3"/>
                  </a:lnTo>
                  <a:lnTo>
                    <a:pt x="271" y="11"/>
                  </a:lnTo>
                  <a:lnTo>
                    <a:pt x="267" y="20"/>
                  </a:lnTo>
                  <a:lnTo>
                    <a:pt x="272" y="16"/>
                  </a:lnTo>
                  <a:lnTo>
                    <a:pt x="276" y="12"/>
                  </a:lnTo>
                  <a:lnTo>
                    <a:pt x="281" y="7"/>
                  </a:lnTo>
                  <a:lnTo>
                    <a:pt x="285" y="4"/>
                  </a:lnTo>
                  <a:lnTo>
                    <a:pt x="286" y="3"/>
                  </a:lnTo>
                  <a:lnTo>
                    <a:pt x="288" y="3"/>
                  </a:lnTo>
                  <a:lnTo>
                    <a:pt x="288" y="3"/>
                  </a:lnTo>
                  <a:lnTo>
                    <a:pt x="288" y="4"/>
                  </a:lnTo>
                  <a:lnTo>
                    <a:pt x="286" y="8"/>
                  </a:lnTo>
                  <a:lnTo>
                    <a:pt x="285" y="12"/>
                  </a:lnTo>
                  <a:lnTo>
                    <a:pt x="284" y="16"/>
                  </a:lnTo>
                  <a:lnTo>
                    <a:pt x="282" y="21"/>
                  </a:lnTo>
                  <a:lnTo>
                    <a:pt x="281" y="24"/>
                  </a:lnTo>
                  <a:lnTo>
                    <a:pt x="289" y="15"/>
                  </a:lnTo>
                  <a:lnTo>
                    <a:pt x="295" y="6"/>
                  </a:lnTo>
                  <a:lnTo>
                    <a:pt x="295" y="6"/>
                  </a:lnTo>
                  <a:lnTo>
                    <a:pt x="297" y="6"/>
                  </a:lnTo>
                  <a:lnTo>
                    <a:pt x="298" y="4"/>
                  </a:lnTo>
                  <a:lnTo>
                    <a:pt x="299" y="4"/>
                  </a:lnTo>
                  <a:lnTo>
                    <a:pt x="299" y="6"/>
                  </a:lnTo>
                  <a:lnTo>
                    <a:pt x="297" y="12"/>
                  </a:lnTo>
                  <a:lnTo>
                    <a:pt x="294" y="20"/>
                  </a:lnTo>
                  <a:lnTo>
                    <a:pt x="294" y="21"/>
                  </a:lnTo>
                  <a:lnTo>
                    <a:pt x="297" y="16"/>
                  </a:lnTo>
                  <a:lnTo>
                    <a:pt x="299" y="12"/>
                  </a:lnTo>
                  <a:lnTo>
                    <a:pt x="302" y="8"/>
                  </a:lnTo>
                  <a:lnTo>
                    <a:pt x="306" y="4"/>
                  </a:lnTo>
                  <a:lnTo>
                    <a:pt x="307" y="4"/>
                  </a:lnTo>
                  <a:lnTo>
                    <a:pt x="309" y="3"/>
                  </a:lnTo>
                  <a:lnTo>
                    <a:pt x="309" y="3"/>
                  </a:lnTo>
                  <a:lnTo>
                    <a:pt x="310" y="3"/>
                  </a:lnTo>
                  <a:lnTo>
                    <a:pt x="310" y="4"/>
                  </a:lnTo>
                  <a:lnTo>
                    <a:pt x="307" y="11"/>
                  </a:lnTo>
                  <a:lnTo>
                    <a:pt x="305" y="16"/>
                  </a:lnTo>
                  <a:lnTo>
                    <a:pt x="309" y="12"/>
                  </a:lnTo>
                  <a:lnTo>
                    <a:pt x="311" y="8"/>
                  </a:lnTo>
                  <a:lnTo>
                    <a:pt x="315" y="4"/>
                  </a:lnTo>
                  <a:lnTo>
                    <a:pt x="320" y="2"/>
                  </a:lnTo>
                  <a:lnTo>
                    <a:pt x="320" y="2"/>
                  </a:lnTo>
                  <a:lnTo>
                    <a:pt x="322" y="2"/>
                  </a:lnTo>
                  <a:lnTo>
                    <a:pt x="322" y="2"/>
                  </a:lnTo>
                  <a:lnTo>
                    <a:pt x="322" y="6"/>
                  </a:lnTo>
                  <a:lnTo>
                    <a:pt x="320" y="9"/>
                  </a:lnTo>
                  <a:lnTo>
                    <a:pt x="319" y="13"/>
                  </a:lnTo>
                  <a:lnTo>
                    <a:pt x="318" y="17"/>
                  </a:lnTo>
                  <a:lnTo>
                    <a:pt x="316" y="21"/>
                  </a:lnTo>
                  <a:lnTo>
                    <a:pt x="318" y="20"/>
                  </a:lnTo>
                  <a:lnTo>
                    <a:pt x="320" y="15"/>
                  </a:lnTo>
                  <a:lnTo>
                    <a:pt x="327" y="7"/>
                  </a:lnTo>
                  <a:lnTo>
                    <a:pt x="328" y="7"/>
                  </a:lnTo>
                  <a:lnTo>
                    <a:pt x="330" y="6"/>
                  </a:lnTo>
                  <a:lnTo>
                    <a:pt x="331" y="6"/>
                  </a:lnTo>
                  <a:lnTo>
                    <a:pt x="332" y="4"/>
                  </a:lnTo>
                  <a:lnTo>
                    <a:pt x="332" y="6"/>
                  </a:lnTo>
                  <a:lnTo>
                    <a:pt x="331" y="9"/>
                  </a:lnTo>
                  <a:lnTo>
                    <a:pt x="328" y="15"/>
                  </a:lnTo>
                  <a:lnTo>
                    <a:pt x="326" y="19"/>
                  </a:lnTo>
                  <a:lnTo>
                    <a:pt x="323" y="24"/>
                  </a:lnTo>
                  <a:lnTo>
                    <a:pt x="327" y="19"/>
                  </a:lnTo>
                  <a:lnTo>
                    <a:pt x="331" y="13"/>
                  </a:lnTo>
                  <a:lnTo>
                    <a:pt x="336" y="8"/>
                  </a:lnTo>
                  <a:lnTo>
                    <a:pt x="341" y="4"/>
                  </a:lnTo>
                  <a:lnTo>
                    <a:pt x="343" y="4"/>
                  </a:lnTo>
                  <a:lnTo>
                    <a:pt x="344" y="3"/>
                  </a:lnTo>
                  <a:lnTo>
                    <a:pt x="344" y="4"/>
                  </a:lnTo>
                  <a:lnTo>
                    <a:pt x="344" y="8"/>
                  </a:lnTo>
                  <a:lnTo>
                    <a:pt x="343" y="12"/>
                  </a:lnTo>
                  <a:lnTo>
                    <a:pt x="341" y="16"/>
                  </a:lnTo>
                  <a:lnTo>
                    <a:pt x="339" y="20"/>
                  </a:lnTo>
                  <a:lnTo>
                    <a:pt x="337" y="24"/>
                  </a:lnTo>
                  <a:lnTo>
                    <a:pt x="341" y="19"/>
                  </a:lnTo>
                  <a:lnTo>
                    <a:pt x="345" y="13"/>
                  </a:lnTo>
                  <a:lnTo>
                    <a:pt x="351" y="9"/>
                  </a:lnTo>
                  <a:lnTo>
                    <a:pt x="352" y="8"/>
                  </a:lnTo>
                  <a:lnTo>
                    <a:pt x="353" y="8"/>
                  </a:lnTo>
                  <a:lnTo>
                    <a:pt x="353" y="8"/>
                  </a:lnTo>
                  <a:lnTo>
                    <a:pt x="355" y="8"/>
                  </a:lnTo>
                  <a:lnTo>
                    <a:pt x="353" y="9"/>
                  </a:lnTo>
                  <a:lnTo>
                    <a:pt x="344" y="20"/>
                  </a:lnTo>
                  <a:lnTo>
                    <a:pt x="336" y="30"/>
                  </a:lnTo>
                  <a:lnTo>
                    <a:pt x="335" y="30"/>
                  </a:lnTo>
                  <a:lnTo>
                    <a:pt x="335" y="32"/>
                  </a:lnTo>
                  <a:lnTo>
                    <a:pt x="334" y="33"/>
                  </a:lnTo>
                  <a:lnTo>
                    <a:pt x="332" y="33"/>
                  </a:lnTo>
                  <a:lnTo>
                    <a:pt x="331" y="32"/>
                  </a:lnTo>
                  <a:lnTo>
                    <a:pt x="334" y="21"/>
                  </a:lnTo>
                  <a:lnTo>
                    <a:pt x="339" y="11"/>
                  </a:lnTo>
                  <a:lnTo>
                    <a:pt x="339" y="9"/>
                  </a:lnTo>
                  <a:lnTo>
                    <a:pt x="339" y="9"/>
                  </a:lnTo>
                  <a:lnTo>
                    <a:pt x="337" y="11"/>
                  </a:lnTo>
                  <a:lnTo>
                    <a:pt x="336" y="13"/>
                  </a:lnTo>
                  <a:lnTo>
                    <a:pt x="334" y="15"/>
                  </a:lnTo>
                  <a:lnTo>
                    <a:pt x="332" y="17"/>
                  </a:lnTo>
                  <a:lnTo>
                    <a:pt x="330" y="21"/>
                  </a:lnTo>
                  <a:lnTo>
                    <a:pt x="327" y="24"/>
                  </a:lnTo>
                  <a:lnTo>
                    <a:pt x="326" y="27"/>
                  </a:lnTo>
                  <a:lnTo>
                    <a:pt x="323" y="29"/>
                  </a:lnTo>
                  <a:lnTo>
                    <a:pt x="322" y="30"/>
                  </a:lnTo>
                  <a:lnTo>
                    <a:pt x="322" y="30"/>
                  </a:lnTo>
                  <a:lnTo>
                    <a:pt x="320" y="32"/>
                  </a:lnTo>
                  <a:lnTo>
                    <a:pt x="319" y="32"/>
                  </a:lnTo>
                  <a:lnTo>
                    <a:pt x="319" y="32"/>
                  </a:lnTo>
                  <a:lnTo>
                    <a:pt x="318" y="32"/>
                  </a:lnTo>
                  <a:lnTo>
                    <a:pt x="318" y="28"/>
                  </a:lnTo>
                  <a:lnTo>
                    <a:pt x="319" y="25"/>
                  </a:lnTo>
                  <a:lnTo>
                    <a:pt x="316" y="27"/>
                  </a:lnTo>
                  <a:lnTo>
                    <a:pt x="313" y="28"/>
                  </a:lnTo>
                  <a:lnTo>
                    <a:pt x="313" y="28"/>
                  </a:lnTo>
                  <a:lnTo>
                    <a:pt x="311" y="27"/>
                  </a:lnTo>
                  <a:lnTo>
                    <a:pt x="311" y="23"/>
                  </a:lnTo>
                  <a:lnTo>
                    <a:pt x="313" y="17"/>
                  </a:lnTo>
                  <a:lnTo>
                    <a:pt x="315" y="12"/>
                  </a:lnTo>
                  <a:lnTo>
                    <a:pt x="315" y="12"/>
                  </a:lnTo>
                  <a:lnTo>
                    <a:pt x="315" y="11"/>
                  </a:lnTo>
                  <a:lnTo>
                    <a:pt x="316" y="9"/>
                  </a:lnTo>
                  <a:lnTo>
                    <a:pt x="316" y="8"/>
                  </a:lnTo>
                  <a:lnTo>
                    <a:pt x="316" y="7"/>
                  </a:lnTo>
                  <a:lnTo>
                    <a:pt x="316" y="7"/>
                  </a:lnTo>
                  <a:lnTo>
                    <a:pt x="316" y="7"/>
                  </a:lnTo>
                  <a:lnTo>
                    <a:pt x="315" y="8"/>
                  </a:lnTo>
                  <a:lnTo>
                    <a:pt x="309" y="17"/>
                  </a:lnTo>
                  <a:lnTo>
                    <a:pt x="302" y="27"/>
                  </a:lnTo>
                  <a:lnTo>
                    <a:pt x="302" y="27"/>
                  </a:lnTo>
                  <a:lnTo>
                    <a:pt x="301" y="28"/>
                  </a:lnTo>
                  <a:lnTo>
                    <a:pt x="299" y="28"/>
                  </a:lnTo>
                  <a:lnTo>
                    <a:pt x="298" y="28"/>
                  </a:lnTo>
                  <a:lnTo>
                    <a:pt x="298" y="28"/>
                  </a:lnTo>
                  <a:lnTo>
                    <a:pt x="298" y="23"/>
                  </a:lnTo>
                  <a:lnTo>
                    <a:pt x="301" y="17"/>
                  </a:lnTo>
                  <a:lnTo>
                    <a:pt x="303" y="13"/>
                  </a:lnTo>
                  <a:lnTo>
                    <a:pt x="305" y="8"/>
                  </a:lnTo>
                  <a:lnTo>
                    <a:pt x="299" y="20"/>
                  </a:lnTo>
                  <a:lnTo>
                    <a:pt x="292" y="30"/>
                  </a:lnTo>
                  <a:lnTo>
                    <a:pt x="290" y="30"/>
                  </a:lnTo>
                  <a:lnTo>
                    <a:pt x="289" y="30"/>
                  </a:lnTo>
                  <a:lnTo>
                    <a:pt x="289" y="32"/>
                  </a:lnTo>
                  <a:lnTo>
                    <a:pt x="288" y="32"/>
                  </a:lnTo>
                  <a:lnTo>
                    <a:pt x="281" y="46"/>
                  </a:lnTo>
                  <a:lnTo>
                    <a:pt x="276" y="62"/>
                  </a:lnTo>
                  <a:lnTo>
                    <a:pt x="269" y="76"/>
                  </a:lnTo>
                  <a:lnTo>
                    <a:pt x="263" y="87"/>
                  </a:lnTo>
                  <a:lnTo>
                    <a:pt x="274" y="69"/>
                  </a:lnTo>
                  <a:lnTo>
                    <a:pt x="289" y="51"/>
                  </a:lnTo>
                  <a:lnTo>
                    <a:pt x="289" y="51"/>
                  </a:lnTo>
                  <a:lnTo>
                    <a:pt x="290" y="51"/>
                  </a:lnTo>
                  <a:lnTo>
                    <a:pt x="290" y="51"/>
                  </a:lnTo>
                  <a:lnTo>
                    <a:pt x="290" y="51"/>
                  </a:lnTo>
                  <a:lnTo>
                    <a:pt x="284" y="69"/>
                  </a:lnTo>
                  <a:lnTo>
                    <a:pt x="274" y="86"/>
                  </a:lnTo>
                  <a:lnTo>
                    <a:pt x="280" y="76"/>
                  </a:lnTo>
                  <a:lnTo>
                    <a:pt x="288" y="69"/>
                  </a:lnTo>
                  <a:lnTo>
                    <a:pt x="288" y="69"/>
                  </a:lnTo>
                  <a:lnTo>
                    <a:pt x="289" y="69"/>
                  </a:lnTo>
                  <a:lnTo>
                    <a:pt x="289" y="69"/>
                  </a:lnTo>
                  <a:lnTo>
                    <a:pt x="289" y="70"/>
                  </a:lnTo>
                  <a:lnTo>
                    <a:pt x="281" y="84"/>
                  </a:lnTo>
                  <a:lnTo>
                    <a:pt x="272" y="100"/>
                  </a:lnTo>
                  <a:lnTo>
                    <a:pt x="267" y="112"/>
                  </a:lnTo>
                  <a:lnTo>
                    <a:pt x="265" y="116"/>
                  </a:lnTo>
                  <a:lnTo>
                    <a:pt x="268" y="112"/>
                  </a:lnTo>
                  <a:lnTo>
                    <a:pt x="271" y="107"/>
                  </a:lnTo>
                  <a:lnTo>
                    <a:pt x="277" y="97"/>
                  </a:lnTo>
                  <a:lnTo>
                    <a:pt x="284" y="88"/>
                  </a:lnTo>
                  <a:lnTo>
                    <a:pt x="293" y="83"/>
                  </a:lnTo>
                  <a:lnTo>
                    <a:pt x="294" y="83"/>
                  </a:lnTo>
                  <a:lnTo>
                    <a:pt x="294" y="83"/>
                  </a:lnTo>
                  <a:lnTo>
                    <a:pt x="292" y="88"/>
                  </a:lnTo>
                  <a:lnTo>
                    <a:pt x="289" y="92"/>
                  </a:lnTo>
                  <a:lnTo>
                    <a:pt x="285" y="97"/>
                  </a:lnTo>
                  <a:lnTo>
                    <a:pt x="282" y="101"/>
                  </a:lnTo>
                  <a:lnTo>
                    <a:pt x="280" y="109"/>
                  </a:lnTo>
                  <a:lnTo>
                    <a:pt x="277" y="118"/>
                  </a:lnTo>
                  <a:lnTo>
                    <a:pt x="278" y="116"/>
                  </a:lnTo>
                  <a:lnTo>
                    <a:pt x="280" y="113"/>
                  </a:lnTo>
                  <a:lnTo>
                    <a:pt x="281" y="110"/>
                  </a:lnTo>
                  <a:lnTo>
                    <a:pt x="284" y="108"/>
                  </a:lnTo>
                  <a:lnTo>
                    <a:pt x="285" y="105"/>
                  </a:lnTo>
                  <a:lnTo>
                    <a:pt x="288" y="104"/>
                  </a:lnTo>
                  <a:lnTo>
                    <a:pt x="289" y="104"/>
                  </a:lnTo>
                  <a:lnTo>
                    <a:pt x="289" y="104"/>
                  </a:lnTo>
                  <a:lnTo>
                    <a:pt x="289" y="104"/>
                  </a:lnTo>
                  <a:lnTo>
                    <a:pt x="289" y="109"/>
                  </a:lnTo>
                  <a:lnTo>
                    <a:pt x="288" y="113"/>
                  </a:lnTo>
                  <a:lnTo>
                    <a:pt x="285" y="118"/>
                  </a:lnTo>
                  <a:lnTo>
                    <a:pt x="282" y="125"/>
                  </a:lnTo>
                  <a:lnTo>
                    <a:pt x="285" y="121"/>
                  </a:lnTo>
                  <a:lnTo>
                    <a:pt x="289" y="117"/>
                  </a:lnTo>
                  <a:lnTo>
                    <a:pt x="293" y="113"/>
                  </a:lnTo>
                  <a:lnTo>
                    <a:pt x="294" y="113"/>
                  </a:lnTo>
                  <a:lnTo>
                    <a:pt x="294" y="113"/>
                  </a:lnTo>
                  <a:lnTo>
                    <a:pt x="294" y="113"/>
                  </a:lnTo>
                  <a:lnTo>
                    <a:pt x="292" y="125"/>
                  </a:lnTo>
                  <a:lnTo>
                    <a:pt x="288" y="137"/>
                  </a:lnTo>
                  <a:lnTo>
                    <a:pt x="286" y="138"/>
                  </a:lnTo>
                  <a:lnTo>
                    <a:pt x="285" y="139"/>
                  </a:lnTo>
                  <a:lnTo>
                    <a:pt x="285" y="139"/>
                  </a:lnTo>
                  <a:lnTo>
                    <a:pt x="284" y="139"/>
                  </a:lnTo>
                  <a:lnTo>
                    <a:pt x="284" y="139"/>
                  </a:lnTo>
                  <a:lnTo>
                    <a:pt x="284" y="138"/>
                  </a:lnTo>
                  <a:lnTo>
                    <a:pt x="285" y="135"/>
                  </a:lnTo>
                  <a:lnTo>
                    <a:pt x="286" y="133"/>
                  </a:lnTo>
                  <a:lnTo>
                    <a:pt x="286" y="130"/>
                  </a:lnTo>
                  <a:lnTo>
                    <a:pt x="288" y="128"/>
                  </a:lnTo>
                  <a:lnTo>
                    <a:pt x="288" y="125"/>
                  </a:lnTo>
                  <a:lnTo>
                    <a:pt x="289" y="124"/>
                  </a:lnTo>
                  <a:lnTo>
                    <a:pt x="289" y="122"/>
                  </a:lnTo>
                  <a:lnTo>
                    <a:pt x="288" y="122"/>
                  </a:lnTo>
                  <a:lnTo>
                    <a:pt x="288" y="124"/>
                  </a:lnTo>
                  <a:lnTo>
                    <a:pt x="285" y="126"/>
                  </a:lnTo>
                  <a:lnTo>
                    <a:pt x="285" y="126"/>
                  </a:lnTo>
                  <a:lnTo>
                    <a:pt x="284" y="129"/>
                  </a:lnTo>
                  <a:lnTo>
                    <a:pt x="282" y="131"/>
                  </a:lnTo>
                  <a:lnTo>
                    <a:pt x="281" y="134"/>
                  </a:lnTo>
                  <a:lnTo>
                    <a:pt x="280" y="137"/>
                  </a:lnTo>
                  <a:lnTo>
                    <a:pt x="277" y="139"/>
                  </a:lnTo>
                  <a:lnTo>
                    <a:pt x="273" y="147"/>
                  </a:lnTo>
                  <a:lnTo>
                    <a:pt x="273" y="149"/>
                  </a:lnTo>
                  <a:lnTo>
                    <a:pt x="272" y="149"/>
                  </a:lnTo>
                  <a:lnTo>
                    <a:pt x="271" y="149"/>
                  </a:lnTo>
                  <a:lnTo>
                    <a:pt x="271" y="149"/>
                  </a:lnTo>
                  <a:lnTo>
                    <a:pt x="272" y="147"/>
                  </a:lnTo>
                  <a:lnTo>
                    <a:pt x="274" y="142"/>
                  </a:lnTo>
                  <a:lnTo>
                    <a:pt x="274" y="141"/>
                  </a:lnTo>
                  <a:lnTo>
                    <a:pt x="274" y="139"/>
                  </a:lnTo>
                  <a:lnTo>
                    <a:pt x="278" y="126"/>
                  </a:lnTo>
                  <a:lnTo>
                    <a:pt x="284" y="114"/>
                  </a:lnTo>
                  <a:lnTo>
                    <a:pt x="284" y="114"/>
                  </a:lnTo>
                  <a:lnTo>
                    <a:pt x="282" y="117"/>
                  </a:lnTo>
                  <a:lnTo>
                    <a:pt x="280" y="118"/>
                  </a:lnTo>
                  <a:lnTo>
                    <a:pt x="278" y="121"/>
                  </a:lnTo>
                  <a:lnTo>
                    <a:pt x="277" y="124"/>
                  </a:lnTo>
                  <a:lnTo>
                    <a:pt x="276" y="125"/>
                  </a:lnTo>
                  <a:lnTo>
                    <a:pt x="274" y="128"/>
                  </a:lnTo>
                  <a:lnTo>
                    <a:pt x="272" y="131"/>
                  </a:lnTo>
                  <a:lnTo>
                    <a:pt x="271" y="135"/>
                  </a:lnTo>
                  <a:lnTo>
                    <a:pt x="269" y="137"/>
                  </a:lnTo>
                  <a:lnTo>
                    <a:pt x="269" y="137"/>
                  </a:lnTo>
                  <a:lnTo>
                    <a:pt x="268" y="138"/>
                  </a:lnTo>
                  <a:lnTo>
                    <a:pt x="267" y="138"/>
                  </a:lnTo>
                  <a:lnTo>
                    <a:pt x="267" y="137"/>
                  </a:lnTo>
                  <a:lnTo>
                    <a:pt x="271" y="124"/>
                  </a:lnTo>
                  <a:lnTo>
                    <a:pt x="276" y="109"/>
                  </a:lnTo>
                  <a:lnTo>
                    <a:pt x="282" y="97"/>
                  </a:lnTo>
                  <a:lnTo>
                    <a:pt x="285" y="93"/>
                  </a:lnTo>
                  <a:lnTo>
                    <a:pt x="286" y="91"/>
                  </a:lnTo>
                  <a:lnTo>
                    <a:pt x="286" y="89"/>
                  </a:lnTo>
                  <a:lnTo>
                    <a:pt x="286" y="89"/>
                  </a:lnTo>
                  <a:lnTo>
                    <a:pt x="286" y="91"/>
                  </a:lnTo>
                  <a:lnTo>
                    <a:pt x="285" y="92"/>
                  </a:lnTo>
                  <a:lnTo>
                    <a:pt x="282" y="93"/>
                  </a:lnTo>
                  <a:lnTo>
                    <a:pt x="281" y="96"/>
                  </a:lnTo>
                  <a:lnTo>
                    <a:pt x="278" y="99"/>
                  </a:lnTo>
                  <a:lnTo>
                    <a:pt x="277" y="101"/>
                  </a:lnTo>
                  <a:lnTo>
                    <a:pt x="274" y="105"/>
                  </a:lnTo>
                  <a:lnTo>
                    <a:pt x="273" y="108"/>
                  </a:lnTo>
                  <a:lnTo>
                    <a:pt x="271" y="110"/>
                  </a:lnTo>
                  <a:lnTo>
                    <a:pt x="271" y="112"/>
                  </a:lnTo>
                  <a:lnTo>
                    <a:pt x="267" y="117"/>
                  </a:lnTo>
                  <a:lnTo>
                    <a:pt x="264" y="122"/>
                  </a:lnTo>
                  <a:lnTo>
                    <a:pt x="260" y="128"/>
                  </a:lnTo>
                  <a:lnTo>
                    <a:pt x="260" y="128"/>
                  </a:lnTo>
                  <a:lnTo>
                    <a:pt x="259" y="129"/>
                  </a:lnTo>
                  <a:lnTo>
                    <a:pt x="259" y="129"/>
                  </a:lnTo>
                  <a:lnTo>
                    <a:pt x="257" y="129"/>
                  </a:lnTo>
                  <a:lnTo>
                    <a:pt x="257" y="128"/>
                  </a:lnTo>
                  <a:lnTo>
                    <a:pt x="268" y="103"/>
                  </a:lnTo>
                  <a:lnTo>
                    <a:pt x="281" y="79"/>
                  </a:lnTo>
                  <a:lnTo>
                    <a:pt x="282" y="76"/>
                  </a:lnTo>
                  <a:lnTo>
                    <a:pt x="284" y="75"/>
                  </a:lnTo>
                  <a:lnTo>
                    <a:pt x="284" y="75"/>
                  </a:lnTo>
                  <a:lnTo>
                    <a:pt x="284" y="75"/>
                  </a:lnTo>
                  <a:lnTo>
                    <a:pt x="282" y="76"/>
                  </a:lnTo>
                  <a:lnTo>
                    <a:pt x="281" y="78"/>
                  </a:lnTo>
                  <a:lnTo>
                    <a:pt x="281" y="79"/>
                  </a:lnTo>
                  <a:lnTo>
                    <a:pt x="280" y="80"/>
                  </a:lnTo>
                  <a:lnTo>
                    <a:pt x="278" y="82"/>
                  </a:lnTo>
                  <a:lnTo>
                    <a:pt x="278" y="83"/>
                  </a:lnTo>
                  <a:lnTo>
                    <a:pt x="274" y="87"/>
                  </a:lnTo>
                  <a:lnTo>
                    <a:pt x="272" y="92"/>
                  </a:lnTo>
                  <a:lnTo>
                    <a:pt x="269" y="97"/>
                  </a:lnTo>
                  <a:lnTo>
                    <a:pt x="265" y="103"/>
                  </a:lnTo>
                  <a:lnTo>
                    <a:pt x="263" y="108"/>
                  </a:lnTo>
                  <a:lnTo>
                    <a:pt x="259" y="113"/>
                  </a:lnTo>
                  <a:lnTo>
                    <a:pt x="257" y="113"/>
                  </a:lnTo>
                  <a:lnTo>
                    <a:pt x="257" y="113"/>
                  </a:lnTo>
                  <a:lnTo>
                    <a:pt x="257" y="113"/>
                  </a:lnTo>
                  <a:lnTo>
                    <a:pt x="257" y="113"/>
                  </a:lnTo>
                  <a:lnTo>
                    <a:pt x="265" y="95"/>
                  </a:lnTo>
                  <a:lnTo>
                    <a:pt x="276" y="76"/>
                  </a:lnTo>
                  <a:lnTo>
                    <a:pt x="285" y="58"/>
                  </a:lnTo>
                  <a:lnTo>
                    <a:pt x="285" y="58"/>
                  </a:lnTo>
                  <a:lnTo>
                    <a:pt x="284" y="58"/>
                  </a:lnTo>
                  <a:lnTo>
                    <a:pt x="282" y="61"/>
                  </a:lnTo>
                  <a:lnTo>
                    <a:pt x="281" y="62"/>
                  </a:lnTo>
                  <a:lnTo>
                    <a:pt x="280" y="65"/>
                  </a:lnTo>
                  <a:lnTo>
                    <a:pt x="278" y="66"/>
                  </a:lnTo>
                  <a:lnTo>
                    <a:pt x="277" y="69"/>
                  </a:lnTo>
                  <a:lnTo>
                    <a:pt x="277" y="69"/>
                  </a:lnTo>
                  <a:lnTo>
                    <a:pt x="260" y="95"/>
                  </a:lnTo>
                  <a:lnTo>
                    <a:pt x="260" y="96"/>
                  </a:lnTo>
                  <a:lnTo>
                    <a:pt x="259" y="96"/>
                  </a:lnTo>
                  <a:lnTo>
                    <a:pt x="259" y="96"/>
                  </a:lnTo>
                  <a:lnTo>
                    <a:pt x="259" y="95"/>
                  </a:lnTo>
                  <a:lnTo>
                    <a:pt x="267" y="72"/>
                  </a:lnTo>
                  <a:lnTo>
                    <a:pt x="276" y="50"/>
                  </a:lnTo>
                  <a:lnTo>
                    <a:pt x="268" y="69"/>
                  </a:lnTo>
                  <a:lnTo>
                    <a:pt x="259" y="86"/>
                  </a:lnTo>
                  <a:lnTo>
                    <a:pt x="259" y="87"/>
                  </a:lnTo>
                  <a:lnTo>
                    <a:pt x="257" y="87"/>
                  </a:lnTo>
                  <a:lnTo>
                    <a:pt x="257" y="87"/>
                  </a:lnTo>
                  <a:lnTo>
                    <a:pt x="257" y="87"/>
                  </a:lnTo>
                  <a:lnTo>
                    <a:pt x="264" y="63"/>
                  </a:lnTo>
                  <a:lnTo>
                    <a:pt x="272" y="41"/>
                  </a:lnTo>
                  <a:lnTo>
                    <a:pt x="272" y="41"/>
                  </a:lnTo>
                  <a:lnTo>
                    <a:pt x="273" y="38"/>
                  </a:lnTo>
                  <a:lnTo>
                    <a:pt x="273" y="37"/>
                  </a:lnTo>
                  <a:lnTo>
                    <a:pt x="274" y="36"/>
                  </a:lnTo>
                  <a:lnTo>
                    <a:pt x="274" y="34"/>
                  </a:lnTo>
                  <a:lnTo>
                    <a:pt x="276" y="33"/>
                  </a:lnTo>
                  <a:lnTo>
                    <a:pt x="276" y="32"/>
                  </a:lnTo>
                  <a:lnTo>
                    <a:pt x="276" y="32"/>
                  </a:lnTo>
                  <a:lnTo>
                    <a:pt x="274" y="33"/>
                  </a:lnTo>
                  <a:lnTo>
                    <a:pt x="274" y="34"/>
                  </a:lnTo>
                  <a:lnTo>
                    <a:pt x="272" y="38"/>
                  </a:lnTo>
                  <a:lnTo>
                    <a:pt x="268" y="46"/>
                  </a:lnTo>
                  <a:lnTo>
                    <a:pt x="264" y="57"/>
                  </a:lnTo>
                  <a:lnTo>
                    <a:pt x="260" y="66"/>
                  </a:lnTo>
                  <a:lnTo>
                    <a:pt x="259" y="66"/>
                  </a:lnTo>
                  <a:lnTo>
                    <a:pt x="259" y="67"/>
                  </a:lnTo>
                  <a:lnTo>
                    <a:pt x="259" y="67"/>
                  </a:lnTo>
                  <a:lnTo>
                    <a:pt x="257" y="66"/>
                  </a:lnTo>
                  <a:lnTo>
                    <a:pt x="263" y="49"/>
                  </a:lnTo>
                  <a:lnTo>
                    <a:pt x="269" y="32"/>
                  </a:lnTo>
                  <a:lnTo>
                    <a:pt x="268" y="36"/>
                  </a:lnTo>
                  <a:lnTo>
                    <a:pt x="265" y="38"/>
                  </a:lnTo>
                  <a:lnTo>
                    <a:pt x="263" y="42"/>
                  </a:lnTo>
                  <a:lnTo>
                    <a:pt x="260" y="46"/>
                  </a:lnTo>
                  <a:lnTo>
                    <a:pt x="259" y="50"/>
                  </a:lnTo>
                  <a:lnTo>
                    <a:pt x="257" y="50"/>
                  </a:lnTo>
                  <a:lnTo>
                    <a:pt x="257" y="50"/>
                  </a:lnTo>
                  <a:lnTo>
                    <a:pt x="261" y="42"/>
                  </a:lnTo>
                  <a:lnTo>
                    <a:pt x="265" y="33"/>
                  </a:lnTo>
                  <a:lnTo>
                    <a:pt x="271" y="27"/>
                  </a:lnTo>
                  <a:lnTo>
                    <a:pt x="272" y="27"/>
                  </a:lnTo>
                  <a:lnTo>
                    <a:pt x="272" y="27"/>
                  </a:lnTo>
                  <a:lnTo>
                    <a:pt x="269" y="34"/>
                  </a:lnTo>
                  <a:lnTo>
                    <a:pt x="267" y="42"/>
                  </a:lnTo>
                  <a:lnTo>
                    <a:pt x="267" y="45"/>
                  </a:lnTo>
                  <a:lnTo>
                    <a:pt x="265" y="48"/>
                  </a:lnTo>
                  <a:lnTo>
                    <a:pt x="264" y="50"/>
                  </a:lnTo>
                  <a:lnTo>
                    <a:pt x="264" y="54"/>
                  </a:lnTo>
                  <a:lnTo>
                    <a:pt x="263" y="55"/>
                  </a:lnTo>
                  <a:lnTo>
                    <a:pt x="261" y="58"/>
                  </a:lnTo>
                  <a:lnTo>
                    <a:pt x="261" y="59"/>
                  </a:lnTo>
                  <a:lnTo>
                    <a:pt x="261" y="59"/>
                  </a:lnTo>
                  <a:lnTo>
                    <a:pt x="261" y="58"/>
                  </a:lnTo>
                  <a:lnTo>
                    <a:pt x="263" y="57"/>
                  </a:lnTo>
                  <a:lnTo>
                    <a:pt x="264" y="51"/>
                  </a:lnTo>
                  <a:lnTo>
                    <a:pt x="269" y="40"/>
                  </a:lnTo>
                  <a:lnTo>
                    <a:pt x="277" y="29"/>
                  </a:lnTo>
                  <a:lnTo>
                    <a:pt x="277" y="25"/>
                  </a:lnTo>
                  <a:lnTo>
                    <a:pt x="277" y="20"/>
                  </a:lnTo>
                  <a:lnTo>
                    <a:pt x="278" y="16"/>
                  </a:lnTo>
                  <a:lnTo>
                    <a:pt x="280" y="12"/>
                  </a:lnTo>
                  <a:lnTo>
                    <a:pt x="282" y="9"/>
                  </a:lnTo>
                  <a:lnTo>
                    <a:pt x="278" y="12"/>
                  </a:lnTo>
                  <a:lnTo>
                    <a:pt x="274" y="16"/>
                  </a:lnTo>
                  <a:lnTo>
                    <a:pt x="271" y="19"/>
                  </a:lnTo>
                  <a:lnTo>
                    <a:pt x="267" y="21"/>
                  </a:lnTo>
                  <a:lnTo>
                    <a:pt x="265" y="24"/>
                  </a:lnTo>
                  <a:lnTo>
                    <a:pt x="265" y="25"/>
                  </a:lnTo>
                  <a:lnTo>
                    <a:pt x="264" y="25"/>
                  </a:lnTo>
                  <a:lnTo>
                    <a:pt x="263" y="27"/>
                  </a:lnTo>
                  <a:lnTo>
                    <a:pt x="261" y="27"/>
                  </a:lnTo>
                  <a:lnTo>
                    <a:pt x="260" y="27"/>
                  </a:lnTo>
                  <a:lnTo>
                    <a:pt x="260" y="27"/>
                  </a:lnTo>
                  <a:lnTo>
                    <a:pt x="264" y="16"/>
                  </a:lnTo>
                  <a:lnTo>
                    <a:pt x="267" y="7"/>
                  </a:lnTo>
                  <a:lnTo>
                    <a:pt x="264" y="12"/>
                  </a:lnTo>
                  <a:lnTo>
                    <a:pt x="261" y="17"/>
                  </a:lnTo>
                  <a:lnTo>
                    <a:pt x="257" y="23"/>
                  </a:lnTo>
                  <a:lnTo>
                    <a:pt x="255" y="27"/>
                  </a:lnTo>
                  <a:lnTo>
                    <a:pt x="253" y="28"/>
                  </a:lnTo>
                  <a:lnTo>
                    <a:pt x="252" y="29"/>
                  </a:lnTo>
                  <a:lnTo>
                    <a:pt x="251" y="29"/>
                  </a:lnTo>
                  <a:lnTo>
                    <a:pt x="250" y="29"/>
                  </a:lnTo>
                  <a:lnTo>
                    <a:pt x="250" y="29"/>
                  </a:lnTo>
                  <a:lnTo>
                    <a:pt x="250" y="25"/>
                  </a:lnTo>
                  <a:lnTo>
                    <a:pt x="251" y="21"/>
                  </a:lnTo>
                  <a:lnTo>
                    <a:pt x="253" y="17"/>
                  </a:lnTo>
                  <a:lnTo>
                    <a:pt x="255" y="13"/>
                  </a:lnTo>
                  <a:lnTo>
                    <a:pt x="252" y="19"/>
                  </a:lnTo>
                  <a:lnTo>
                    <a:pt x="247" y="24"/>
                  </a:lnTo>
                  <a:lnTo>
                    <a:pt x="242" y="28"/>
                  </a:lnTo>
                  <a:lnTo>
                    <a:pt x="242" y="28"/>
                  </a:lnTo>
                  <a:lnTo>
                    <a:pt x="240" y="29"/>
                  </a:lnTo>
                  <a:lnTo>
                    <a:pt x="239" y="29"/>
                  </a:lnTo>
                  <a:lnTo>
                    <a:pt x="238" y="29"/>
                  </a:lnTo>
                  <a:lnTo>
                    <a:pt x="238" y="29"/>
                  </a:lnTo>
                  <a:lnTo>
                    <a:pt x="239" y="23"/>
                  </a:lnTo>
                  <a:lnTo>
                    <a:pt x="242" y="16"/>
                  </a:lnTo>
                  <a:lnTo>
                    <a:pt x="242" y="15"/>
                  </a:lnTo>
                  <a:lnTo>
                    <a:pt x="243" y="13"/>
                  </a:lnTo>
                  <a:lnTo>
                    <a:pt x="244" y="11"/>
                  </a:lnTo>
                  <a:lnTo>
                    <a:pt x="246" y="9"/>
                  </a:lnTo>
                  <a:lnTo>
                    <a:pt x="246" y="8"/>
                  </a:lnTo>
                  <a:lnTo>
                    <a:pt x="246" y="7"/>
                  </a:lnTo>
                  <a:lnTo>
                    <a:pt x="246" y="7"/>
                  </a:lnTo>
                  <a:lnTo>
                    <a:pt x="246" y="8"/>
                  </a:lnTo>
                  <a:lnTo>
                    <a:pt x="243" y="9"/>
                  </a:lnTo>
                  <a:lnTo>
                    <a:pt x="240" y="13"/>
                  </a:lnTo>
                  <a:lnTo>
                    <a:pt x="238" y="17"/>
                  </a:lnTo>
                  <a:lnTo>
                    <a:pt x="234" y="21"/>
                  </a:lnTo>
                  <a:lnTo>
                    <a:pt x="230" y="24"/>
                  </a:lnTo>
                  <a:lnTo>
                    <a:pt x="230" y="24"/>
                  </a:lnTo>
                  <a:lnTo>
                    <a:pt x="228" y="25"/>
                  </a:lnTo>
                  <a:lnTo>
                    <a:pt x="227" y="25"/>
                  </a:lnTo>
                  <a:lnTo>
                    <a:pt x="227" y="24"/>
                  </a:lnTo>
                  <a:lnTo>
                    <a:pt x="228" y="19"/>
                  </a:lnTo>
                  <a:lnTo>
                    <a:pt x="230" y="13"/>
                  </a:lnTo>
                  <a:lnTo>
                    <a:pt x="227" y="17"/>
                  </a:lnTo>
                  <a:lnTo>
                    <a:pt x="225" y="20"/>
                  </a:lnTo>
                  <a:lnTo>
                    <a:pt x="223" y="23"/>
                  </a:lnTo>
                  <a:lnTo>
                    <a:pt x="221" y="25"/>
                  </a:lnTo>
                  <a:lnTo>
                    <a:pt x="218" y="27"/>
                  </a:lnTo>
                  <a:lnTo>
                    <a:pt x="215" y="28"/>
                  </a:lnTo>
                  <a:lnTo>
                    <a:pt x="214" y="28"/>
                  </a:lnTo>
                  <a:lnTo>
                    <a:pt x="214" y="27"/>
                  </a:lnTo>
                  <a:lnTo>
                    <a:pt x="215" y="21"/>
                  </a:lnTo>
                  <a:lnTo>
                    <a:pt x="218" y="17"/>
                  </a:lnTo>
                  <a:lnTo>
                    <a:pt x="221" y="12"/>
                  </a:lnTo>
                  <a:lnTo>
                    <a:pt x="218" y="16"/>
                  </a:lnTo>
                  <a:lnTo>
                    <a:pt x="215" y="20"/>
                  </a:lnTo>
                  <a:lnTo>
                    <a:pt x="211" y="24"/>
                  </a:lnTo>
                  <a:lnTo>
                    <a:pt x="207" y="27"/>
                  </a:lnTo>
                  <a:lnTo>
                    <a:pt x="206" y="28"/>
                  </a:lnTo>
                  <a:lnTo>
                    <a:pt x="205" y="28"/>
                  </a:lnTo>
                  <a:lnTo>
                    <a:pt x="205" y="28"/>
                  </a:lnTo>
                  <a:lnTo>
                    <a:pt x="204" y="27"/>
                  </a:lnTo>
                  <a:lnTo>
                    <a:pt x="206" y="21"/>
                  </a:lnTo>
                  <a:lnTo>
                    <a:pt x="209" y="17"/>
                  </a:lnTo>
                  <a:lnTo>
                    <a:pt x="211" y="12"/>
                  </a:lnTo>
                  <a:lnTo>
                    <a:pt x="206" y="19"/>
                  </a:lnTo>
                  <a:lnTo>
                    <a:pt x="204" y="21"/>
                  </a:lnTo>
                  <a:lnTo>
                    <a:pt x="201" y="23"/>
                  </a:lnTo>
                  <a:lnTo>
                    <a:pt x="198" y="25"/>
                  </a:lnTo>
                  <a:lnTo>
                    <a:pt x="198" y="25"/>
                  </a:lnTo>
                  <a:lnTo>
                    <a:pt x="197" y="27"/>
                  </a:lnTo>
                  <a:lnTo>
                    <a:pt x="196" y="27"/>
                  </a:lnTo>
                  <a:lnTo>
                    <a:pt x="194" y="27"/>
                  </a:lnTo>
                  <a:lnTo>
                    <a:pt x="194" y="25"/>
                  </a:lnTo>
                  <a:lnTo>
                    <a:pt x="200" y="16"/>
                  </a:lnTo>
                  <a:lnTo>
                    <a:pt x="204" y="8"/>
                  </a:lnTo>
                  <a:lnTo>
                    <a:pt x="201" y="13"/>
                  </a:lnTo>
                  <a:lnTo>
                    <a:pt x="197" y="19"/>
                  </a:lnTo>
                  <a:lnTo>
                    <a:pt x="192" y="24"/>
                  </a:lnTo>
                  <a:lnTo>
                    <a:pt x="192" y="24"/>
                  </a:lnTo>
                  <a:lnTo>
                    <a:pt x="190" y="25"/>
                  </a:lnTo>
                  <a:lnTo>
                    <a:pt x="189" y="25"/>
                  </a:lnTo>
                  <a:lnTo>
                    <a:pt x="188" y="25"/>
                  </a:lnTo>
                  <a:lnTo>
                    <a:pt x="188" y="24"/>
                  </a:lnTo>
                  <a:lnTo>
                    <a:pt x="189" y="21"/>
                  </a:lnTo>
                  <a:lnTo>
                    <a:pt x="192" y="17"/>
                  </a:lnTo>
                  <a:lnTo>
                    <a:pt x="193" y="12"/>
                  </a:lnTo>
                  <a:lnTo>
                    <a:pt x="196" y="9"/>
                  </a:lnTo>
                  <a:lnTo>
                    <a:pt x="197" y="7"/>
                  </a:lnTo>
                  <a:lnTo>
                    <a:pt x="190" y="12"/>
                  </a:lnTo>
                  <a:lnTo>
                    <a:pt x="183" y="19"/>
                  </a:lnTo>
                  <a:lnTo>
                    <a:pt x="181" y="19"/>
                  </a:lnTo>
                  <a:lnTo>
                    <a:pt x="179" y="21"/>
                  </a:lnTo>
                  <a:lnTo>
                    <a:pt x="176" y="24"/>
                  </a:lnTo>
                  <a:lnTo>
                    <a:pt x="176" y="24"/>
                  </a:lnTo>
                  <a:lnTo>
                    <a:pt x="175" y="24"/>
                  </a:lnTo>
                  <a:lnTo>
                    <a:pt x="173" y="24"/>
                  </a:lnTo>
                  <a:lnTo>
                    <a:pt x="173" y="24"/>
                  </a:lnTo>
                  <a:lnTo>
                    <a:pt x="175" y="19"/>
                  </a:lnTo>
                  <a:lnTo>
                    <a:pt x="177" y="15"/>
                  </a:lnTo>
                  <a:lnTo>
                    <a:pt x="180" y="11"/>
                  </a:lnTo>
                  <a:lnTo>
                    <a:pt x="177" y="15"/>
                  </a:lnTo>
                  <a:lnTo>
                    <a:pt x="173" y="19"/>
                  </a:lnTo>
                  <a:lnTo>
                    <a:pt x="169" y="21"/>
                  </a:lnTo>
                  <a:lnTo>
                    <a:pt x="167" y="24"/>
                  </a:lnTo>
                  <a:lnTo>
                    <a:pt x="165" y="24"/>
                  </a:lnTo>
                  <a:lnTo>
                    <a:pt x="165" y="24"/>
                  </a:lnTo>
                  <a:lnTo>
                    <a:pt x="164" y="24"/>
                  </a:lnTo>
                  <a:lnTo>
                    <a:pt x="164" y="24"/>
                  </a:lnTo>
                  <a:lnTo>
                    <a:pt x="167" y="17"/>
                  </a:lnTo>
                  <a:lnTo>
                    <a:pt x="169" y="13"/>
                  </a:lnTo>
                  <a:lnTo>
                    <a:pt x="173" y="9"/>
                  </a:lnTo>
                  <a:lnTo>
                    <a:pt x="168" y="15"/>
                  </a:lnTo>
                  <a:lnTo>
                    <a:pt x="163" y="20"/>
                  </a:lnTo>
                  <a:lnTo>
                    <a:pt x="156" y="25"/>
                  </a:lnTo>
                  <a:lnTo>
                    <a:pt x="156" y="25"/>
                  </a:lnTo>
                  <a:lnTo>
                    <a:pt x="155" y="25"/>
                  </a:lnTo>
                  <a:lnTo>
                    <a:pt x="154" y="27"/>
                  </a:lnTo>
                  <a:lnTo>
                    <a:pt x="154" y="27"/>
                  </a:lnTo>
                  <a:lnTo>
                    <a:pt x="154" y="25"/>
                  </a:lnTo>
                  <a:lnTo>
                    <a:pt x="154" y="24"/>
                  </a:lnTo>
                  <a:lnTo>
                    <a:pt x="155" y="21"/>
                  </a:lnTo>
                  <a:lnTo>
                    <a:pt x="156" y="19"/>
                  </a:lnTo>
                  <a:lnTo>
                    <a:pt x="158" y="16"/>
                  </a:lnTo>
                  <a:lnTo>
                    <a:pt x="160" y="15"/>
                  </a:lnTo>
                  <a:lnTo>
                    <a:pt x="162" y="12"/>
                  </a:lnTo>
                  <a:lnTo>
                    <a:pt x="162" y="11"/>
                  </a:lnTo>
                  <a:lnTo>
                    <a:pt x="163" y="9"/>
                  </a:lnTo>
                  <a:lnTo>
                    <a:pt x="163" y="8"/>
                  </a:lnTo>
                  <a:lnTo>
                    <a:pt x="163" y="9"/>
                  </a:lnTo>
                  <a:lnTo>
                    <a:pt x="160" y="9"/>
                  </a:lnTo>
                  <a:lnTo>
                    <a:pt x="159" y="12"/>
                  </a:lnTo>
                  <a:lnTo>
                    <a:pt x="155" y="16"/>
                  </a:lnTo>
                  <a:lnTo>
                    <a:pt x="151" y="20"/>
                  </a:lnTo>
                  <a:lnTo>
                    <a:pt x="147" y="23"/>
                  </a:lnTo>
                  <a:lnTo>
                    <a:pt x="147" y="23"/>
                  </a:lnTo>
                  <a:lnTo>
                    <a:pt x="146" y="23"/>
                  </a:lnTo>
                  <a:lnTo>
                    <a:pt x="146" y="23"/>
                  </a:lnTo>
                  <a:lnTo>
                    <a:pt x="146" y="23"/>
                  </a:lnTo>
                  <a:lnTo>
                    <a:pt x="147" y="17"/>
                  </a:lnTo>
                  <a:lnTo>
                    <a:pt x="148" y="13"/>
                  </a:lnTo>
                  <a:lnTo>
                    <a:pt x="151" y="11"/>
                  </a:lnTo>
                  <a:lnTo>
                    <a:pt x="151" y="8"/>
                  </a:lnTo>
                  <a:lnTo>
                    <a:pt x="151" y="8"/>
                  </a:lnTo>
                  <a:lnTo>
                    <a:pt x="151" y="8"/>
                  </a:lnTo>
                  <a:lnTo>
                    <a:pt x="150" y="9"/>
                  </a:lnTo>
                  <a:lnTo>
                    <a:pt x="148" y="11"/>
                  </a:lnTo>
                  <a:lnTo>
                    <a:pt x="147" y="13"/>
                  </a:lnTo>
                  <a:lnTo>
                    <a:pt x="144" y="16"/>
                  </a:lnTo>
                  <a:lnTo>
                    <a:pt x="143" y="17"/>
                  </a:lnTo>
                  <a:lnTo>
                    <a:pt x="142" y="20"/>
                  </a:lnTo>
                  <a:lnTo>
                    <a:pt x="141" y="21"/>
                  </a:lnTo>
                  <a:lnTo>
                    <a:pt x="139" y="23"/>
                  </a:lnTo>
                  <a:lnTo>
                    <a:pt x="138" y="24"/>
                  </a:lnTo>
                  <a:lnTo>
                    <a:pt x="138" y="24"/>
                  </a:lnTo>
                  <a:lnTo>
                    <a:pt x="137" y="24"/>
                  </a:lnTo>
                  <a:lnTo>
                    <a:pt x="135" y="24"/>
                  </a:lnTo>
                  <a:lnTo>
                    <a:pt x="135" y="24"/>
                  </a:lnTo>
                  <a:lnTo>
                    <a:pt x="138" y="17"/>
                  </a:lnTo>
                  <a:lnTo>
                    <a:pt x="141" y="12"/>
                  </a:lnTo>
                  <a:lnTo>
                    <a:pt x="144" y="7"/>
                  </a:lnTo>
                  <a:lnTo>
                    <a:pt x="144" y="6"/>
                  </a:lnTo>
                  <a:lnTo>
                    <a:pt x="144" y="6"/>
                  </a:lnTo>
                  <a:lnTo>
                    <a:pt x="144" y="7"/>
                  </a:lnTo>
                  <a:lnTo>
                    <a:pt x="142" y="8"/>
                  </a:lnTo>
                  <a:lnTo>
                    <a:pt x="141" y="9"/>
                  </a:lnTo>
                  <a:lnTo>
                    <a:pt x="139" y="12"/>
                  </a:lnTo>
                  <a:lnTo>
                    <a:pt x="137" y="13"/>
                  </a:lnTo>
                  <a:lnTo>
                    <a:pt x="135" y="15"/>
                  </a:lnTo>
                  <a:lnTo>
                    <a:pt x="134" y="17"/>
                  </a:lnTo>
                  <a:lnTo>
                    <a:pt x="133" y="17"/>
                  </a:lnTo>
                  <a:lnTo>
                    <a:pt x="131" y="19"/>
                  </a:lnTo>
                  <a:lnTo>
                    <a:pt x="130" y="20"/>
                  </a:lnTo>
                  <a:lnTo>
                    <a:pt x="129" y="21"/>
                  </a:lnTo>
                  <a:lnTo>
                    <a:pt x="127" y="21"/>
                  </a:lnTo>
                  <a:lnTo>
                    <a:pt x="127" y="23"/>
                  </a:lnTo>
                  <a:lnTo>
                    <a:pt x="126" y="21"/>
                  </a:lnTo>
                  <a:lnTo>
                    <a:pt x="126" y="21"/>
                  </a:lnTo>
                  <a:lnTo>
                    <a:pt x="127" y="17"/>
                  </a:lnTo>
                  <a:lnTo>
                    <a:pt x="129" y="13"/>
                  </a:lnTo>
                  <a:lnTo>
                    <a:pt x="131" y="11"/>
                  </a:lnTo>
                  <a:lnTo>
                    <a:pt x="134" y="7"/>
                  </a:lnTo>
                  <a:lnTo>
                    <a:pt x="129" y="12"/>
                  </a:lnTo>
                  <a:lnTo>
                    <a:pt x="125" y="16"/>
                  </a:lnTo>
                  <a:lnTo>
                    <a:pt x="120" y="21"/>
                  </a:lnTo>
                  <a:lnTo>
                    <a:pt x="120" y="23"/>
                  </a:lnTo>
                  <a:lnTo>
                    <a:pt x="118" y="23"/>
                  </a:lnTo>
                  <a:lnTo>
                    <a:pt x="117" y="24"/>
                  </a:lnTo>
                  <a:lnTo>
                    <a:pt x="116" y="24"/>
                  </a:lnTo>
                  <a:lnTo>
                    <a:pt x="116" y="23"/>
                  </a:lnTo>
                  <a:lnTo>
                    <a:pt x="118" y="19"/>
                  </a:lnTo>
                  <a:lnTo>
                    <a:pt x="116" y="21"/>
                  </a:lnTo>
                  <a:lnTo>
                    <a:pt x="116" y="21"/>
                  </a:lnTo>
                  <a:lnTo>
                    <a:pt x="114" y="23"/>
                  </a:lnTo>
                  <a:lnTo>
                    <a:pt x="113" y="23"/>
                  </a:lnTo>
                  <a:lnTo>
                    <a:pt x="112" y="23"/>
                  </a:lnTo>
                  <a:lnTo>
                    <a:pt x="112" y="23"/>
                  </a:lnTo>
                  <a:lnTo>
                    <a:pt x="114" y="16"/>
                  </a:lnTo>
                  <a:lnTo>
                    <a:pt x="117" y="11"/>
                  </a:lnTo>
                  <a:lnTo>
                    <a:pt x="116" y="12"/>
                  </a:lnTo>
                  <a:lnTo>
                    <a:pt x="113" y="16"/>
                  </a:lnTo>
                  <a:lnTo>
                    <a:pt x="110" y="19"/>
                  </a:lnTo>
                  <a:lnTo>
                    <a:pt x="108" y="21"/>
                  </a:lnTo>
                  <a:lnTo>
                    <a:pt x="108" y="23"/>
                  </a:lnTo>
                  <a:lnTo>
                    <a:pt x="106" y="23"/>
                  </a:lnTo>
                  <a:lnTo>
                    <a:pt x="105" y="23"/>
                  </a:lnTo>
                  <a:lnTo>
                    <a:pt x="105" y="23"/>
                  </a:lnTo>
                  <a:lnTo>
                    <a:pt x="105" y="23"/>
                  </a:lnTo>
                  <a:lnTo>
                    <a:pt x="106" y="17"/>
                  </a:lnTo>
                  <a:lnTo>
                    <a:pt x="108" y="12"/>
                  </a:lnTo>
                  <a:lnTo>
                    <a:pt x="109" y="7"/>
                  </a:lnTo>
                  <a:lnTo>
                    <a:pt x="110" y="4"/>
                  </a:lnTo>
                  <a:lnTo>
                    <a:pt x="112" y="3"/>
                  </a:lnTo>
                  <a:lnTo>
                    <a:pt x="112" y="3"/>
                  </a:lnTo>
                  <a:lnTo>
                    <a:pt x="110" y="4"/>
                  </a:lnTo>
                  <a:lnTo>
                    <a:pt x="108" y="7"/>
                  </a:lnTo>
                  <a:lnTo>
                    <a:pt x="102" y="12"/>
                  </a:lnTo>
                  <a:lnTo>
                    <a:pt x="100" y="16"/>
                  </a:lnTo>
                  <a:lnTo>
                    <a:pt x="97" y="20"/>
                  </a:lnTo>
                  <a:lnTo>
                    <a:pt x="95" y="23"/>
                  </a:lnTo>
                  <a:lnTo>
                    <a:pt x="93" y="24"/>
                  </a:lnTo>
                  <a:lnTo>
                    <a:pt x="92" y="24"/>
                  </a:lnTo>
                  <a:lnTo>
                    <a:pt x="92" y="24"/>
                  </a:lnTo>
                  <a:lnTo>
                    <a:pt x="91" y="23"/>
                  </a:lnTo>
                  <a:lnTo>
                    <a:pt x="91" y="23"/>
                  </a:lnTo>
                  <a:lnTo>
                    <a:pt x="93" y="15"/>
                  </a:lnTo>
                  <a:lnTo>
                    <a:pt x="97" y="8"/>
                  </a:lnTo>
                  <a:lnTo>
                    <a:pt x="95" y="11"/>
                  </a:lnTo>
                  <a:lnTo>
                    <a:pt x="92" y="13"/>
                  </a:lnTo>
                  <a:lnTo>
                    <a:pt x="89" y="16"/>
                  </a:lnTo>
                  <a:lnTo>
                    <a:pt x="87" y="19"/>
                  </a:lnTo>
                  <a:lnTo>
                    <a:pt x="84" y="21"/>
                  </a:lnTo>
                  <a:lnTo>
                    <a:pt x="80" y="23"/>
                  </a:lnTo>
                  <a:lnTo>
                    <a:pt x="80" y="23"/>
                  </a:lnTo>
                  <a:lnTo>
                    <a:pt x="79" y="23"/>
                  </a:lnTo>
                  <a:lnTo>
                    <a:pt x="80" y="21"/>
                  </a:lnTo>
                  <a:lnTo>
                    <a:pt x="80" y="20"/>
                  </a:lnTo>
                  <a:lnTo>
                    <a:pt x="81" y="19"/>
                  </a:lnTo>
                  <a:lnTo>
                    <a:pt x="83" y="16"/>
                  </a:lnTo>
                  <a:lnTo>
                    <a:pt x="84" y="15"/>
                  </a:lnTo>
                  <a:lnTo>
                    <a:pt x="85" y="12"/>
                  </a:lnTo>
                  <a:lnTo>
                    <a:pt x="87" y="11"/>
                  </a:lnTo>
                  <a:lnTo>
                    <a:pt x="88" y="9"/>
                  </a:lnTo>
                  <a:lnTo>
                    <a:pt x="88" y="9"/>
                  </a:lnTo>
                  <a:lnTo>
                    <a:pt x="87" y="9"/>
                  </a:lnTo>
                  <a:lnTo>
                    <a:pt x="85" y="11"/>
                  </a:lnTo>
                  <a:lnTo>
                    <a:pt x="79" y="19"/>
                  </a:lnTo>
                  <a:lnTo>
                    <a:pt x="72" y="25"/>
                  </a:lnTo>
                  <a:lnTo>
                    <a:pt x="72" y="25"/>
                  </a:lnTo>
                  <a:lnTo>
                    <a:pt x="71" y="27"/>
                  </a:lnTo>
                  <a:lnTo>
                    <a:pt x="70" y="27"/>
                  </a:lnTo>
                  <a:lnTo>
                    <a:pt x="70" y="27"/>
                  </a:lnTo>
                  <a:lnTo>
                    <a:pt x="70" y="25"/>
                  </a:lnTo>
                  <a:lnTo>
                    <a:pt x="70" y="23"/>
                  </a:lnTo>
                  <a:lnTo>
                    <a:pt x="71" y="21"/>
                  </a:lnTo>
                  <a:lnTo>
                    <a:pt x="71" y="20"/>
                  </a:lnTo>
                  <a:lnTo>
                    <a:pt x="72" y="19"/>
                  </a:lnTo>
                  <a:lnTo>
                    <a:pt x="72" y="17"/>
                  </a:lnTo>
                  <a:lnTo>
                    <a:pt x="74" y="16"/>
                  </a:lnTo>
                  <a:lnTo>
                    <a:pt x="74" y="15"/>
                  </a:lnTo>
                  <a:lnTo>
                    <a:pt x="75" y="13"/>
                  </a:lnTo>
                  <a:lnTo>
                    <a:pt x="75" y="12"/>
                  </a:lnTo>
                  <a:lnTo>
                    <a:pt x="75" y="11"/>
                  </a:lnTo>
                  <a:lnTo>
                    <a:pt x="75" y="9"/>
                  </a:lnTo>
                  <a:lnTo>
                    <a:pt x="75" y="9"/>
                  </a:lnTo>
                  <a:lnTo>
                    <a:pt x="74" y="11"/>
                  </a:lnTo>
                  <a:lnTo>
                    <a:pt x="71" y="13"/>
                  </a:lnTo>
                  <a:lnTo>
                    <a:pt x="68" y="17"/>
                  </a:lnTo>
                  <a:lnTo>
                    <a:pt x="66" y="20"/>
                  </a:lnTo>
                  <a:lnTo>
                    <a:pt x="63" y="23"/>
                  </a:lnTo>
                  <a:lnTo>
                    <a:pt x="63" y="23"/>
                  </a:lnTo>
                  <a:lnTo>
                    <a:pt x="62" y="23"/>
                  </a:lnTo>
                  <a:lnTo>
                    <a:pt x="62" y="23"/>
                  </a:lnTo>
                  <a:lnTo>
                    <a:pt x="62" y="21"/>
                  </a:lnTo>
                  <a:lnTo>
                    <a:pt x="62" y="20"/>
                  </a:lnTo>
                  <a:lnTo>
                    <a:pt x="63" y="17"/>
                  </a:lnTo>
                  <a:lnTo>
                    <a:pt x="64" y="16"/>
                  </a:lnTo>
                  <a:lnTo>
                    <a:pt x="66" y="13"/>
                  </a:lnTo>
                  <a:lnTo>
                    <a:pt x="67" y="12"/>
                  </a:lnTo>
                  <a:lnTo>
                    <a:pt x="68" y="9"/>
                  </a:lnTo>
                  <a:lnTo>
                    <a:pt x="70" y="8"/>
                  </a:lnTo>
                  <a:lnTo>
                    <a:pt x="70" y="7"/>
                  </a:lnTo>
                  <a:lnTo>
                    <a:pt x="70" y="6"/>
                  </a:lnTo>
                  <a:lnTo>
                    <a:pt x="70" y="7"/>
                  </a:lnTo>
                  <a:lnTo>
                    <a:pt x="68" y="7"/>
                  </a:lnTo>
                  <a:lnTo>
                    <a:pt x="67" y="9"/>
                  </a:lnTo>
                  <a:lnTo>
                    <a:pt x="66" y="12"/>
                  </a:lnTo>
                  <a:lnTo>
                    <a:pt x="62" y="16"/>
                  </a:lnTo>
                  <a:lnTo>
                    <a:pt x="59" y="20"/>
                  </a:lnTo>
                  <a:lnTo>
                    <a:pt x="57" y="23"/>
                  </a:lnTo>
                  <a:lnTo>
                    <a:pt x="55" y="24"/>
                  </a:lnTo>
                  <a:lnTo>
                    <a:pt x="55" y="24"/>
                  </a:lnTo>
                  <a:lnTo>
                    <a:pt x="54" y="24"/>
                  </a:lnTo>
                  <a:lnTo>
                    <a:pt x="54" y="24"/>
                  </a:lnTo>
                  <a:lnTo>
                    <a:pt x="53" y="24"/>
                  </a:lnTo>
                  <a:lnTo>
                    <a:pt x="54" y="20"/>
                  </a:lnTo>
                  <a:lnTo>
                    <a:pt x="57" y="16"/>
                  </a:lnTo>
                  <a:lnTo>
                    <a:pt x="58" y="15"/>
                  </a:lnTo>
                  <a:lnTo>
                    <a:pt x="58" y="13"/>
                  </a:lnTo>
                  <a:lnTo>
                    <a:pt x="58" y="13"/>
                  </a:lnTo>
                  <a:lnTo>
                    <a:pt x="57" y="13"/>
                  </a:lnTo>
                  <a:lnTo>
                    <a:pt x="55" y="15"/>
                  </a:lnTo>
                  <a:lnTo>
                    <a:pt x="54" y="17"/>
                  </a:lnTo>
                  <a:lnTo>
                    <a:pt x="51" y="19"/>
                  </a:lnTo>
                  <a:lnTo>
                    <a:pt x="50" y="20"/>
                  </a:lnTo>
                  <a:lnTo>
                    <a:pt x="49" y="21"/>
                  </a:lnTo>
                  <a:lnTo>
                    <a:pt x="49" y="23"/>
                  </a:lnTo>
                  <a:lnTo>
                    <a:pt x="47" y="23"/>
                  </a:lnTo>
                  <a:lnTo>
                    <a:pt x="46" y="24"/>
                  </a:lnTo>
                  <a:lnTo>
                    <a:pt x="46" y="24"/>
                  </a:lnTo>
                  <a:lnTo>
                    <a:pt x="45" y="24"/>
                  </a:lnTo>
                  <a:lnTo>
                    <a:pt x="45" y="23"/>
                  </a:lnTo>
                  <a:lnTo>
                    <a:pt x="46" y="21"/>
                  </a:lnTo>
                  <a:lnTo>
                    <a:pt x="46" y="20"/>
                  </a:lnTo>
                  <a:lnTo>
                    <a:pt x="47" y="17"/>
                  </a:lnTo>
                  <a:lnTo>
                    <a:pt x="49" y="16"/>
                  </a:lnTo>
                  <a:lnTo>
                    <a:pt x="49" y="13"/>
                  </a:lnTo>
                  <a:lnTo>
                    <a:pt x="50" y="12"/>
                  </a:lnTo>
                  <a:lnTo>
                    <a:pt x="50" y="12"/>
                  </a:lnTo>
                  <a:lnTo>
                    <a:pt x="50" y="11"/>
                  </a:lnTo>
                  <a:lnTo>
                    <a:pt x="49" y="12"/>
                  </a:lnTo>
                  <a:lnTo>
                    <a:pt x="47" y="13"/>
                  </a:lnTo>
                  <a:lnTo>
                    <a:pt x="45" y="16"/>
                  </a:lnTo>
                  <a:lnTo>
                    <a:pt x="42" y="21"/>
                  </a:lnTo>
                  <a:lnTo>
                    <a:pt x="41" y="21"/>
                  </a:lnTo>
                  <a:lnTo>
                    <a:pt x="41" y="23"/>
                  </a:lnTo>
                  <a:lnTo>
                    <a:pt x="39" y="23"/>
                  </a:lnTo>
                  <a:lnTo>
                    <a:pt x="38" y="23"/>
                  </a:lnTo>
                  <a:lnTo>
                    <a:pt x="38" y="23"/>
                  </a:lnTo>
                  <a:lnTo>
                    <a:pt x="38" y="23"/>
                  </a:lnTo>
                  <a:lnTo>
                    <a:pt x="38" y="21"/>
                  </a:lnTo>
                  <a:lnTo>
                    <a:pt x="39" y="19"/>
                  </a:lnTo>
                  <a:lnTo>
                    <a:pt x="41" y="17"/>
                  </a:lnTo>
                  <a:lnTo>
                    <a:pt x="41" y="16"/>
                  </a:lnTo>
                  <a:lnTo>
                    <a:pt x="42" y="15"/>
                  </a:lnTo>
                  <a:lnTo>
                    <a:pt x="42" y="13"/>
                  </a:lnTo>
                  <a:lnTo>
                    <a:pt x="42" y="13"/>
                  </a:lnTo>
                  <a:lnTo>
                    <a:pt x="42" y="13"/>
                  </a:lnTo>
                  <a:lnTo>
                    <a:pt x="41" y="15"/>
                  </a:lnTo>
                  <a:lnTo>
                    <a:pt x="39" y="17"/>
                  </a:lnTo>
                  <a:lnTo>
                    <a:pt x="37" y="21"/>
                  </a:lnTo>
                  <a:lnTo>
                    <a:pt x="36" y="23"/>
                  </a:lnTo>
                  <a:lnTo>
                    <a:pt x="36" y="23"/>
                  </a:lnTo>
                  <a:lnTo>
                    <a:pt x="34" y="24"/>
                  </a:lnTo>
                  <a:lnTo>
                    <a:pt x="33" y="24"/>
                  </a:lnTo>
                  <a:lnTo>
                    <a:pt x="33" y="23"/>
                  </a:lnTo>
                  <a:lnTo>
                    <a:pt x="34" y="19"/>
                  </a:lnTo>
                  <a:lnTo>
                    <a:pt x="36" y="16"/>
                  </a:lnTo>
                  <a:lnTo>
                    <a:pt x="36" y="13"/>
                  </a:lnTo>
                  <a:lnTo>
                    <a:pt x="37" y="12"/>
                  </a:lnTo>
                  <a:lnTo>
                    <a:pt x="37" y="11"/>
                  </a:lnTo>
                  <a:lnTo>
                    <a:pt x="37" y="11"/>
                  </a:lnTo>
                  <a:lnTo>
                    <a:pt x="36" y="11"/>
                  </a:lnTo>
                  <a:lnTo>
                    <a:pt x="34" y="13"/>
                  </a:lnTo>
                  <a:lnTo>
                    <a:pt x="32" y="16"/>
                  </a:lnTo>
                  <a:lnTo>
                    <a:pt x="29" y="21"/>
                  </a:lnTo>
                  <a:lnTo>
                    <a:pt x="29" y="21"/>
                  </a:lnTo>
                  <a:lnTo>
                    <a:pt x="28" y="23"/>
                  </a:lnTo>
                  <a:lnTo>
                    <a:pt x="26" y="23"/>
                  </a:lnTo>
                  <a:lnTo>
                    <a:pt x="26" y="23"/>
                  </a:lnTo>
                  <a:lnTo>
                    <a:pt x="26" y="21"/>
                  </a:lnTo>
                  <a:lnTo>
                    <a:pt x="28" y="20"/>
                  </a:lnTo>
                  <a:lnTo>
                    <a:pt x="28" y="19"/>
                  </a:lnTo>
                  <a:lnTo>
                    <a:pt x="29" y="16"/>
                  </a:lnTo>
                  <a:lnTo>
                    <a:pt x="30" y="15"/>
                  </a:lnTo>
                  <a:lnTo>
                    <a:pt x="30" y="12"/>
                  </a:lnTo>
                  <a:lnTo>
                    <a:pt x="32" y="11"/>
                  </a:lnTo>
                  <a:lnTo>
                    <a:pt x="32" y="8"/>
                  </a:lnTo>
                  <a:lnTo>
                    <a:pt x="32" y="8"/>
                  </a:lnTo>
                  <a:lnTo>
                    <a:pt x="32" y="8"/>
                  </a:lnTo>
                  <a:lnTo>
                    <a:pt x="30" y="9"/>
                  </a:lnTo>
                  <a:lnTo>
                    <a:pt x="28" y="11"/>
                  </a:lnTo>
                  <a:lnTo>
                    <a:pt x="26" y="15"/>
                  </a:lnTo>
                  <a:lnTo>
                    <a:pt x="22" y="20"/>
                  </a:lnTo>
                  <a:lnTo>
                    <a:pt x="21" y="21"/>
                  </a:lnTo>
                  <a:lnTo>
                    <a:pt x="20" y="23"/>
                  </a:lnTo>
                  <a:lnTo>
                    <a:pt x="20" y="23"/>
                  </a:lnTo>
                  <a:lnTo>
                    <a:pt x="18" y="23"/>
                  </a:lnTo>
                  <a:lnTo>
                    <a:pt x="18" y="23"/>
                  </a:lnTo>
                  <a:lnTo>
                    <a:pt x="18" y="23"/>
                  </a:lnTo>
                  <a:lnTo>
                    <a:pt x="20" y="17"/>
                  </a:lnTo>
                  <a:lnTo>
                    <a:pt x="21" y="12"/>
                  </a:lnTo>
                  <a:lnTo>
                    <a:pt x="24" y="8"/>
                  </a:lnTo>
                  <a:lnTo>
                    <a:pt x="21" y="11"/>
                  </a:lnTo>
                  <a:lnTo>
                    <a:pt x="18" y="13"/>
                  </a:lnTo>
                  <a:lnTo>
                    <a:pt x="16" y="17"/>
                  </a:lnTo>
                  <a:lnTo>
                    <a:pt x="12" y="20"/>
                  </a:lnTo>
                  <a:lnTo>
                    <a:pt x="9" y="24"/>
                  </a:lnTo>
                  <a:lnTo>
                    <a:pt x="9" y="24"/>
                  </a:lnTo>
                  <a:lnTo>
                    <a:pt x="8" y="24"/>
                  </a:lnTo>
                  <a:lnTo>
                    <a:pt x="8" y="25"/>
                  </a:lnTo>
                  <a:lnTo>
                    <a:pt x="7" y="25"/>
                  </a:lnTo>
                  <a:lnTo>
                    <a:pt x="7" y="24"/>
                  </a:lnTo>
                  <a:lnTo>
                    <a:pt x="8" y="19"/>
                  </a:lnTo>
                  <a:lnTo>
                    <a:pt x="11" y="13"/>
                  </a:lnTo>
                  <a:lnTo>
                    <a:pt x="12" y="11"/>
                  </a:lnTo>
                  <a:lnTo>
                    <a:pt x="13" y="11"/>
                  </a:lnTo>
                  <a:lnTo>
                    <a:pt x="12" y="11"/>
                  </a:lnTo>
                  <a:lnTo>
                    <a:pt x="12" y="11"/>
                  </a:lnTo>
                  <a:lnTo>
                    <a:pt x="11" y="12"/>
                  </a:lnTo>
                  <a:lnTo>
                    <a:pt x="9" y="13"/>
                  </a:lnTo>
                  <a:lnTo>
                    <a:pt x="7" y="16"/>
                  </a:lnTo>
                  <a:lnTo>
                    <a:pt x="5" y="17"/>
                  </a:lnTo>
                  <a:lnTo>
                    <a:pt x="4" y="20"/>
                  </a:lnTo>
                  <a:lnTo>
                    <a:pt x="3" y="21"/>
                  </a:lnTo>
                  <a:lnTo>
                    <a:pt x="3" y="23"/>
                  </a:lnTo>
                  <a:lnTo>
                    <a:pt x="1" y="23"/>
                  </a:lnTo>
                  <a:lnTo>
                    <a:pt x="1" y="23"/>
                  </a:lnTo>
                  <a:lnTo>
                    <a:pt x="0" y="23"/>
                  </a:lnTo>
                  <a:lnTo>
                    <a:pt x="1" y="23"/>
                  </a:lnTo>
                  <a:lnTo>
                    <a:pt x="5" y="16"/>
                  </a:lnTo>
                  <a:lnTo>
                    <a:pt x="11" y="11"/>
                  </a:lnTo>
                  <a:lnTo>
                    <a:pt x="16" y="6"/>
                  </a:lnTo>
                  <a:lnTo>
                    <a:pt x="16" y="4"/>
                  </a:lnTo>
                  <a:lnTo>
                    <a:pt x="17" y="4"/>
                  </a:lnTo>
                  <a:lnTo>
                    <a:pt x="17" y="6"/>
                  </a:lnTo>
                  <a:lnTo>
                    <a:pt x="16" y="8"/>
                  </a:lnTo>
                  <a:lnTo>
                    <a:pt x="15" y="11"/>
                  </a:lnTo>
                  <a:lnTo>
                    <a:pt x="13" y="15"/>
                  </a:lnTo>
                  <a:lnTo>
                    <a:pt x="13" y="15"/>
                  </a:lnTo>
                  <a:lnTo>
                    <a:pt x="16" y="11"/>
                  </a:lnTo>
                  <a:lnTo>
                    <a:pt x="21" y="7"/>
                  </a:lnTo>
                  <a:lnTo>
                    <a:pt x="25" y="3"/>
                  </a:lnTo>
                  <a:lnTo>
                    <a:pt x="26" y="3"/>
                  </a:lnTo>
                  <a:lnTo>
                    <a:pt x="26" y="3"/>
                  </a:lnTo>
                  <a:lnTo>
                    <a:pt x="28" y="4"/>
                  </a:lnTo>
                  <a:lnTo>
                    <a:pt x="28" y="4"/>
                  </a:lnTo>
                  <a:lnTo>
                    <a:pt x="28" y="6"/>
                  </a:lnTo>
                  <a:lnTo>
                    <a:pt x="26" y="7"/>
                  </a:lnTo>
                  <a:lnTo>
                    <a:pt x="26" y="8"/>
                  </a:lnTo>
                  <a:lnTo>
                    <a:pt x="25" y="11"/>
                  </a:lnTo>
                  <a:lnTo>
                    <a:pt x="24" y="12"/>
                  </a:lnTo>
                  <a:lnTo>
                    <a:pt x="22" y="15"/>
                  </a:lnTo>
                  <a:lnTo>
                    <a:pt x="21" y="16"/>
                  </a:lnTo>
                  <a:lnTo>
                    <a:pt x="21" y="17"/>
                  </a:lnTo>
                  <a:lnTo>
                    <a:pt x="21" y="17"/>
                  </a:lnTo>
                  <a:lnTo>
                    <a:pt x="21" y="17"/>
                  </a:lnTo>
                  <a:lnTo>
                    <a:pt x="22" y="16"/>
                  </a:lnTo>
                  <a:lnTo>
                    <a:pt x="25" y="13"/>
                  </a:lnTo>
                  <a:lnTo>
                    <a:pt x="28" y="11"/>
                  </a:lnTo>
                  <a:lnTo>
                    <a:pt x="30" y="8"/>
                  </a:lnTo>
                  <a:lnTo>
                    <a:pt x="34" y="6"/>
                  </a:lnTo>
                  <a:lnTo>
                    <a:pt x="34" y="6"/>
                  </a:lnTo>
                  <a:lnTo>
                    <a:pt x="36" y="6"/>
                  </a:lnTo>
                  <a:lnTo>
                    <a:pt x="36" y="7"/>
                  </a:lnTo>
                  <a:lnTo>
                    <a:pt x="36" y="9"/>
                  </a:lnTo>
                  <a:lnTo>
                    <a:pt x="37" y="7"/>
                  </a:lnTo>
                  <a:lnTo>
                    <a:pt x="41" y="4"/>
                  </a:lnTo>
                  <a:lnTo>
                    <a:pt x="41" y="3"/>
                  </a:lnTo>
                  <a:lnTo>
                    <a:pt x="42" y="3"/>
                  </a:lnTo>
                  <a:lnTo>
                    <a:pt x="42" y="4"/>
                  </a:lnTo>
                  <a:lnTo>
                    <a:pt x="42" y="6"/>
                  </a:lnTo>
                  <a:lnTo>
                    <a:pt x="41" y="8"/>
                  </a:lnTo>
                  <a:lnTo>
                    <a:pt x="41" y="9"/>
                  </a:lnTo>
                  <a:lnTo>
                    <a:pt x="39" y="12"/>
                  </a:lnTo>
                  <a:lnTo>
                    <a:pt x="38" y="13"/>
                  </a:lnTo>
                  <a:lnTo>
                    <a:pt x="37" y="16"/>
                  </a:lnTo>
                  <a:lnTo>
                    <a:pt x="37" y="17"/>
                  </a:lnTo>
                  <a:lnTo>
                    <a:pt x="37" y="17"/>
                  </a:lnTo>
                  <a:lnTo>
                    <a:pt x="37" y="17"/>
                  </a:lnTo>
                  <a:lnTo>
                    <a:pt x="38" y="16"/>
                  </a:lnTo>
                  <a:lnTo>
                    <a:pt x="39" y="15"/>
                  </a:lnTo>
                  <a:lnTo>
                    <a:pt x="41" y="11"/>
                  </a:lnTo>
                  <a:lnTo>
                    <a:pt x="43" y="8"/>
                  </a:lnTo>
                  <a:lnTo>
                    <a:pt x="47" y="7"/>
                  </a:lnTo>
                  <a:lnTo>
                    <a:pt x="47" y="7"/>
                  </a:lnTo>
                  <a:lnTo>
                    <a:pt x="49" y="7"/>
                  </a:lnTo>
                  <a:lnTo>
                    <a:pt x="49" y="7"/>
                  </a:lnTo>
                  <a:lnTo>
                    <a:pt x="47" y="11"/>
                  </a:lnTo>
                  <a:lnTo>
                    <a:pt x="50" y="7"/>
                  </a:lnTo>
                  <a:lnTo>
                    <a:pt x="51" y="6"/>
                  </a:lnTo>
                  <a:lnTo>
                    <a:pt x="53" y="4"/>
                  </a:lnTo>
                  <a:lnTo>
                    <a:pt x="55" y="3"/>
                  </a:lnTo>
                  <a:lnTo>
                    <a:pt x="58" y="4"/>
                  </a:lnTo>
                  <a:lnTo>
                    <a:pt x="58" y="4"/>
                  </a:lnTo>
                  <a:lnTo>
                    <a:pt x="57" y="8"/>
                  </a:lnTo>
                  <a:lnTo>
                    <a:pt x="55" y="11"/>
                  </a:lnTo>
                  <a:lnTo>
                    <a:pt x="53" y="13"/>
                  </a:lnTo>
                  <a:lnTo>
                    <a:pt x="53" y="13"/>
                  </a:lnTo>
                  <a:lnTo>
                    <a:pt x="55" y="11"/>
                  </a:lnTo>
                  <a:lnTo>
                    <a:pt x="58" y="8"/>
                  </a:lnTo>
                  <a:lnTo>
                    <a:pt x="62" y="6"/>
                  </a:lnTo>
                  <a:lnTo>
                    <a:pt x="64" y="4"/>
                  </a:lnTo>
                  <a:lnTo>
                    <a:pt x="66" y="4"/>
                  </a:lnTo>
                  <a:lnTo>
                    <a:pt x="66" y="6"/>
                  </a:lnTo>
                  <a:lnTo>
                    <a:pt x="64" y="8"/>
                  </a:lnTo>
                  <a:lnTo>
                    <a:pt x="63" y="11"/>
                  </a:lnTo>
                  <a:lnTo>
                    <a:pt x="66" y="7"/>
                  </a:lnTo>
                  <a:lnTo>
                    <a:pt x="70" y="3"/>
                  </a:lnTo>
                  <a:lnTo>
                    <a:pt x="70" y="3"/>
                  </a:lnTo>
                  <a:lnTo>
                    <a:pt x="71" y="2"/>
                  </a:lnTo>
                  <a:lnTo>
                    <a:pt x="72" y="2"/>
                  </a:lnTo>
                  <a:lnTo>
                    <a:pt x="72" y="3"/>
                  </a:lnTo>
                  <a:lnTo>
                    <a:pt x="72" y="4"/>
                  </a:lnTo>
                  <a:lnTo>
                    <a:pt x="71" y="8"/>
                  </a:lnTo>
                  <a:lnTo>
                    <a:pt x="70" y="11"/>
                  </a:lnTo>
                  <a:lnTo>
                    <a:pt x="68" y="13"/>
                  </a:lnTo>
                  <a:lnTo>
                    <a:pt x="67" y="15"/>
                  </a:lnTo>
                  <a:lnTo>
                    <a:pt x="68" y="13"/>
                  </a:lnTo>
                  <a:lnTo>
                    <a:pt x="71" y="9"/>
                  </a:lnTo>
                  <a:lnTo>
                    <a:pt x="74" y="7"/>
                  </a:lnTo>
                  <a:lnTo>
                    <a:pt x="78" y="4"/>
                  </a:lnTo>
                  <a:lnTo>
                    <a:pt x="81" y="2"/>
                  </a:lnTo>
                  <a:lnTo>
                    <a:pt x="81" y="2"/>
                  </a:lnTo>
                  <a:lnTo>
                    <a:pt x="83" y="2"/>
                  </a:lnTo>
                  <a:lnTo>
                    <a:pt x="83" y="4"/>
                  </a:lnTo>
                  <a:lnTo>
                    <a:pt x="83" y="7"/>
                  </a:lnTo>
                  <a:lnTo>
                    <a:pt x="81" y="9"/>
                  </a:lnTo>
                  <a:lnTo>
                    <a:pt x="80" y="12"/>
                  </a:lnTo>
                  <a:lnTo>
                    <a:pt x="78" y="15"/>
                  </a:lnTo>
                  <a:lnTo>
                    <a:pt x="81" y="11"/>
                  </a:lnTo>
                  <a:lnTo>
                    <a:pt x="84" y="8"/>
                  </a:lnTo>
                  <a:lnTo>
                    <a:pt x="88" y="6"/>
                  </a:lnTo>
                  <a:lnTo>
                    <a:pt x="92" y="3"/>
                  </a:lnTo>
                  <a:lnTo>
                    <a:pt x="93" y="3"/>
                  </a:lnTo>
                  <a:lnTo>
                    <a:pt x="93" y="3"/>
                  </a:lnTo>
                  <a:lnTo>
                    <a:pt x="93" y="3"/>
                  </a:lnTo>
                  <a:lnTo>
                    <a:pt x="93" y="7"/>
                  </a:lnTo>
                  <a:lnTo>
                    <a:pt x="91" y="9"/>
                  </a:lnTo>
                  <a:lnTo>
                    <a:pt x="89" y="12"/>
                  </a:lnTo>
                  <a:lnTo>
                    <a:pt x="87" y="15"/>
                  </a:lnTo>
                  <a:lnTo>
                    <a:pt x="85" y="16"/>
                  </a:lnTo>
                  <a:lnTo>
                    <a:pt x="88" y="12"/>
                  </a:lnTo>
                  <a:lnTo>
                    <a:pt x="92" y="9"/>
                  </a:lnTo>
                  <a:lnTo>
                    <a:pt x="96" y="6"/>
                  </a:lnTo>
                  <a:lnTo>
                    <a:pt x="100" y="3"/>
                  </a:lnTo>
                  <a:lnTo>
                    <a:pt x="101" y="3"/>
                  </a:lnTo>
                  <a:lnTo>
                    <a:pt x="102" y="2"/>
                  </a:lnTo>
                  <a:lnTo>
                    <a:pt x="102" y="2"/>
                  </a:lnTo>
                  <a:lnTo>
                    <a:pt x="102" y="3"/>
                  </a:lnTo>
                  <a:lnTo>
                    <a:pt x="102" y="4"/>
                  </a:lnTo>
                  <a:lnTo>
                    <a:pt x="102" y="6"/>
                  </a:lnTo>
                  <a:lnTo>
                    <a:pt x="101" y="7"/>
                  </a:lnTo>
                  <a:lnTo>
                    <a:pt x="100" y="8"/>
                  </a:lnTo>
                  <a:lnTo>
                    <a:pt x="100" y="9"/>
                  </a:lnTo>
                  <a:lnTo>
                    <a:pt x="99" y="11"/>
                  </a:lnTo>
                  <a:lnTo>
                    <a:pt x="99" y="12"/>
                  </a:lnTo>
                  <a:lnTo>
                    <a:pt x="99" y="12"/>
                  </a:lnTo>
                  <a:lnTo>
                    <a:pt x="99" y="12"/>
                  </a:lnTo>
                  <a:lnTo>
                    <a:pt x="100" y="9"/>
                  </a:lnTo>
                  <a:lnTo>
                    <a:pt x="101" y="7"/>
                  </a:lnTo>
                  <a:lnTo>
                    <a:pt x="102" y="6"/>
                  </a:lnTo>
                  <a:lnTo>
                    <a:pt x="102" y="6"/>
                  </a:lnTo>
                  <a:lnTo>
                    <a:pt x="104" y="4"/>
                  </a:lnTo>
                  <a:lnTo>
                    <a:pt x="105" y="4"/>
                  </a:lnTo>
                  <a:lnTo>
                    <a:pt x="106" y="4"/>
                  </a:lnTo>
                  <a:lnTo>
                    <a:pt x="105" y="6"/>
                  </a:lnTo>
                  <a:lnTo>
                    <a:pt x="105" y="7"/>
                  </a:lnTo>
                  <a:lnTo>
                    <a:pt x="108" y="4"/>
                  </a:lnTo>
                  <a:lnTo>
                    <a:pt x="112" y="0"/>
                  </a:lnTo>
                  <a:lnTo>
                    <a:pt x="113" y="0"/>
                  </a:lnTo>
                  <a:lnTo>
                    <a:pt x="113" y="0"/>
                  </a:lnTo>
                  <a:lnTo>
                    <a:pt x="114" y="0"/>
                  </a:lnTo>
                  <a:close/>
                </a:path>
              </a:pathLst>
            </a:custGeom>
            <a:solidFill>
              <a:schemeClr val="accent1"/>
            </a:solidFill>
            <a:ln w="0">
              <a:solidFill>
                <a:schemeClr val="accent1"/>
              </a:solidFill>
              <a:prstDash val="solid"/>
              <a:round/>
            </a:ln>
          </p:spPr>
          <p:txBody>
            <a:bodyPr vert="horz" wrap="square" lIns="91440" tIns="45720" rIns="91440" bIns="45720" numCol="1" anchor="t" anchorCtr="0" compatLnSpc="1"/>
            <a:lstStyle/>
            <a:p>
              <a:endParaRPr lang="zh-CN" altLang="en-US">
                <a:cs typeface="+mn-ea"/>
                <a:sym typeface="+mn-lt"/>
              </a:endParaRPr>
            </a:p>
          </p:txBody>
        </p:sp>
        <p:sp>
          <p:nvSpPr>
            <p:cNvPr id="26" name="Freeform 104"/>
            <p:cNvSpPr/>
            <p:nvPr/>
          </p:nvSpPr>
          <p:spPr bwMode="auto">
            <a:xfrm>
              <a:off x="4549775" y="3181350"/>
              <a:ext cx="115888" cy="46038"/>
            </a:xfrm>
            <a:custGeom>
              <a:avLst/>
              <a:gdLst>
                <a:gd name="T0" fmla="*/ 21 w 73"/>
                <a:gd name="T1" fmla="*/ 1 h 29"/>
                <a:gd name="T2" fmla="*/ 14 w 73"/>
                <a:gd name="T3" fmla="*/ 17 h 29"/>
                <a:gd name="T4" fmla="*/ 28 w 73"/>
                <a:gd name="T5" fmla="*/ 6 h 29"/>
                <a:gd name="T6" fmla="*/ 29 w 73"/>
                <a:gd name="T7" fmla="*/ 6 h 29"/>
                <a:gd name="T8" fmla="*/ 33 w 73"/>
                <a:gd name="T9" fmla="*/ 6 h 29"/>
                <a:gd name="T10" fmla="*/ 37 w 73"/>
                <a:gd name="T11" fmla="*/ 5 h 29"/>
                <a:gd name="T12" fmla="*/ 37 w 73"/>
                <a:gd name="T13" fmla="*/ 14 h 29"/>
                <a:gd name="T14" fmla="*/ 45 w 73"/>
                <a:gd name="T15" fmla="*/ 5 h 29"/>
                <a:gd name="T16" fmla="*/ 47 w 73"/>
                <a:gd name="T17" fmla="*/ 5 h 29"/>
                <a:gd name="T18" fmla="*/ 47 w 73"/>
                <a:gd name="T19" fmla="*/ 10 h 29"/>
                <a:gd name="T20" fmla="*/ 51 w 73"/>
                <a:gd name="T21" fmla="*/ 8 h 29"/>
                <a:gd name="T22" fmla="*/ 56 w 73"/>
                <a:gd name="T23" fmla="*/ 6 h 29"/>
                <a:gd name="T24" fmla="*/ 54 w 73"/>
                <a:gd name="T25" fmla="*/ 16 h 29"/>
                <a:gd name="T26" fmla="*/ 51 w 73"/>
                <a:gd name="T27" fmla="*/ 20 h 29"/>
                <a:gd name="T28" fmla="*/ 50 w 73"/>
                <a:gd name="T29" fmla="*/ 22 h 29"/>
                <a:gd name="T30" fmla="*/ 59 w 73"/>
                <a:gd name="T31" fmla="*/ 12 h 29"/>
                <a:gd name="T32" fmla="*/ 70 w 73"/>
                <a:gd name="T33" fmla="*/ 4 h 29"/>
                <a:gd name="T34" fmla="*/ 70 w 73"/>
                <a:gd name="T35" fmla="*/ 8 h 29"/>
                <a:gd name="T36" fmla="*/ 67 w 73"/>
                <a:gd name="T37" fmla="*/ 16 h 29"/>
                <a:gd name="T38" fmla="*/ 71 w 73"/>
                <a:gd name="T39" fmla="*/ 12 h 29"/>
                <a:gd name="T40" fmla="*/ 73 w 73"/>
                <a:gd name="T41" fmla="*/ 12 h 29"/>
                <a:gd name="T42" fmla="*/ 67 w 73"/>
                <a:gd name="T43" fmla="*/ 21 h 29"/>
                <a:gd name="T44" fmla="*/ 60 w 73"/>
                <a:gd name="T45" fmla="*/ 25 h 29"/>
                <a:gd name="T46" fmla="*/ 62 w 73"/>
                <a:gd name="T47" fmla="*/ 18 h 29"/>
                <a:gd name="T48" fmla="*/ 64 w 73"/>
                <a:gd name="T49" fmla="*/ 10 h 29"/>
                <a:gd name="T50" fmla="*/ 66 w 73"/>
                <a:gd name="T51" fmla="*/ 8 h 29"/>
                <a:gd name="T52" fmla="*/ 64 w 73"/>
                <a:gd name="T53" fmla="*/ 10 h 29"/>
                <a:gd name="T54" fmla="*/ 56 w 73"/>
                <a:gd name="T55" fmla="*/ 20 h 29"/>
                <a:gd name="T56" fmla="*/ 47 w 73"/>
                <a:gd name="T57" fmla="*/ 27 h 29"/>
                <a:gd name="T58" fmla="*/ 46 w 73"/>
                <a:gd name="T59" fmla="*/ 27 h 29"/>
                <a:gd name="T60" fmla="*/ 50 w 73"/>
                <a:gd name="T61" fmla="*/ 16 h 29"/>
                <a:gd name="T62" fmla="*/ 51 w 73"/>
                <a:gd name="T63" fmla="*/ 12 h 29"/>
                <a:gd name="T64" fmla="*/ 51 w 73"/>
                <a:gd name="T65" fmla="*/ 10 h 29"/>
                <a:gd name="T66" fmla="*/ 45 w 73"/>
                <a:gd name="T67" fmla="*/ 20 h 29"/>
                <a:gd name="T68" fmla="*/ 39 w 73"/>
                <a:gd name="T69" fmla="*/ 25 h 29"/>
                <a:gd name="T70" fmla="*/ 38 w 73"/>
                <a:gd name="T71" fmla="*/ 24 h 29"/>
                <a:gd name="T72" fmla="*/ 42 w 73"/>
                <a:gd name="T73" fmla="*/ 13 h 29"/>
                <a:gd name="T74" fmla="*/ 33 w 73"/>
                <a:gd name="T75" fmla="*/ 26 h 29"/>
                <a:gd name="T76" fmla="*/ 30 w 73"/>
                <a:gd name="T77" fmla="*/ 27 h 29"/>
                <a:gd name="T78" fmla="*/ 29 w 73"/>
                <a:gd name="T79" fmla="*/ 22 h 29"/>
                <a:gd name="T80" fmla="*/ 31 w 73"/>
                <a:gd name="T81" fmla="*/ 16 h 29"/>
                <a:gd name="T82" fmla="*/ 33 w 73"/>
                <a:gd name="T83" fmla="*/ 10 h 29"/>
                <a:gd name="T84" fmla="*/ 28 w 73"/>
                <a:gd name="T85" fmla="*/ 20 h 29"/>
                <a:gd name="T86" fmla="*/ 21 w 73"/>
                <a:gd name="T87" fmla="*/ 29 h 29"/>
                <a:gd name="T88" fmla="*/ 18 w 73"/>
                <a:gd name="T89" fmla="*/ 29 h 29"/>
                <a:gd name="T90" fmla="*/ 21 w 73"/>
                <a:gd name="T91" fmla="*/ 16 h 29"/>
                <a:gd name="T92" fmla="*/ 22 w 73"/>
                <a:gd name="T93" fmla="*/ 13 h 29"/>
                <a:gd name="T94" fmla="*/ 10 w 73"/>
                <a:gd name="T95" fmla="*/ 25 h 29"/>
                <a:gd name="T96" fmla="*/ 8 w 73"/>
                <a:gd name="T97" fmla="*/ 26 h 29"/>
                <a:gd name="T98" fmla="*/ 12 w 73"/>
                <a:gd name="T99" fmla="*/ 13 h 29"/>
                <a:gd name="T100" fmla="*/ 13 w 73"/>
                <a:gd name="T101" fmla="*/ 8 h 29"/>
                <a:gd name="T102" fmla="*/ 7 w 73"/>
                <a:gd name="T103" fmla="*/ 12 h 29"/>
                <a:gd name="T104" fmla="*/ 0 w 73"/>
                <a:gd name="T105" fmla="*/ 16 h 29"/>
                <a:gd name="T106" fmla="*/ 5 w 73"/>
                <a:gd name="T107" fmla="*/ 9 h 29"/>
                <a:gd name="T108" fmla="*/ 18 w 73"/>
                <a:gd name="T109" fmla="*/ 0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3" h="29">
                  <a:moveTo>
                    <a:pt x="20" y="0"/>
                  </a:moveTo>
                  <a:lnTo>
                    <a:pt x="21" y="0"/>
                  </a:lnTo>
                  <a:lnTo>
                    <a:pt x="21" y="1"/>
                  </a:lnTo>
                  <a:lnTo>
                    <a:pt x="20" y="6"/>
                  </a:lnTo>
                  <a:lnTo>
                    <a:pt x="17" y="12"/>
                  </a:lnTo>
                  <a:lnTo>
                    <a:pt x="14" y="17"/>
                  </a:lnTo>
                  <a:lnTo>
                    <a:pt x="18" y="13"/>
                  </a:lnTo>
                  <a:lnTo>
                    <a:pt x="22" y="9"/>
                  </a:lnTo>
                  <a:lnTo>
                    <a:pt x="28" y="6"/>
                  </a:lnTo>
                  <a:lnTo>
                    <a:pt x="28" y="5"/>
                  </a:lnTo>
                  <a:lnTo>
                    <a:pt x="29" y="5"/>
                  </a:lnTo>
                  <a:lnTo>
                    <a:pt x="29" y="6"/>
                  </a:lnTo>
                  <a:lnTo>
                    <a:pt x="28" y="12"/>
                  </a:lnTo>
                  <a:lnTo>
                    <a:pt x="30" y="9"/>
                  </a:lnTo>
                  <a:lnTo>
                    <a:pt x="33" y="6"/>
                  </a:lnTo>
                  <a:lnTo>
                    <a:pt x="35" y="5"/>
                  </a:lnTo>
                  <a:lnTo>
                    <a:pt x="37" y="5"/>
                  </a:lnTo>
                  <a:lnTo>
                    <a:pt x="37" y="5"/>
                  </a:lnTo>
                  <a:lnTo>
                    <a:pt x="35" y="12"/>
                  </a:lnTo>
                  <a:lnTo>
                    <a:pt x="34" y="18"/>
                  </a:lnTo>
                  <a:lnTo>
                    <a:pt x="37" y="14"/>
                  </a:lnTo>
                  <a:lnTo>
                    <a:pt x="41" y="9"/>
                  </a:lnTo>
                  <a:lnTo>
                    <a:pt x="43" y="5"/>
                  </a:lnTo>
                  <a:lnTo>
                    <a:pt x="45" y="5"/>
                  </a:lnTo>
                  <a:lnTo>
                    <a:pt x="46" y="5"/>
                  </a:lnTo>
                  <a:lnTo>
                    <a:pt x="47" y="5"/>
                  </a:lnTo>
                  <a:lnTo>
                    <a:pt x="47" y="5"/>
                  </a:lnTo>
                  <a:lnTo>
                    <a:pt x="49" y="5"/>
                  </a:lnTo>
                  <a:lnTo>
                    <a:pt x="49" y="6"/>
                  </a:lnTo>
                  <a:lnTo>
                    <a:pt x="47" y="10"/>
                  </a:lnTo>
                  <a:lnTo>
                    <a:pt x="46" y="13"/>
                  </a:lnTo>
                  <a:lnTo>
                    <a:pt x="49" y="10"/>
                  </a:lnTo>
                  <a:lnTo>
                    <a:pt x="51" y="8"/>
                  </a:lnTo>
                  <a:lnTo>
                    <a:pt x="55" y="6"/>
                  </a:lnTo>
                  <a:lnTo>
                    <a:pt x="55" y="6"/>
                  </a:lnTo>
                  <a:lnTo>
                    <a:pt x="56" y="6"/>
                  </a:lnTo>
                  <a:lnTo>
                    <a:pt x="56" y="9"/>
                  </a:lnTo>
                  <a:lnTo>
                    <a:pt x="55" y="13"/>
                  </a:lnTo>
                  <a:lnTo>
                    <a:pt x="54" y="16"/>
                  </a:lnTo>
                  <a:lnTo>
                    <a:pt x="52" y="16"/>
                  </a:lnTo>
                  <a:lnTo>
                    <a:pt x="52" y="18"/>
                  </a:lnTo>
                  <a:lnTo>
                    <a:pt x="51" y="20"/>
                  </a:lnTo>
                  <a:lnTo>
                    <a:pt x="51" y="21"/>
                  </a:lnTo>
                  <a:lnTo>
                    <a:pt x="50" y="22"/>
                  </a:lnTo>
                  <a:lnTo>
                    <a:pt x="50" y="22"/>
                  </a:lnTo>
                  <a:lnTo>
                    <a:pt x="52" y="18"/>
                  </a:lnTo>
                  <a:lnTo>
                    <a:pt x="56" y="14"/>
                  </a:lnTo>
                  <a:lnTo>
                    <a:pt x="59" y="12"/>
                  </a:lnTo>
                  <a:lnTo>
                    <a:pt x="62" y="9"/>
                  </a:lnTo>
                  <a:lnTo>
                    <a:pt x="66" y="5"/>
                  </a:lnTo>
                  <a:lnTo>
                    <a:pt x="70" y="4"/>
                  </a:lnTo>
                  <a:lnTo>
                    <a:pt x="70" y="4"/>
                  </a:lnTo>
                  <a:lnTo>
                    <a:pt x="70" y="5"/>
                  </a:lnTo>
                  <a:lnTo>
                    <a:pt x="70" y="8"/>
                  </a:lnTo>
                  <a:lnTo>
                    <a:pt x="70" y="10"/>
                  </a:lnTo>
                  <a:lnTo>
                    <a:pt x="68" y="13"/>
                  </a:lnTo>
                  <a:lnTo>
                    <a:pt x="67" y="16"/>
                  </a:lnTo>
                  <a:lnTo>
                    <a:pt x="70" y="13"/>
                  </a:lnTo>
                  <a:lnTo>
                    <a:pt x="70" y="12"/>
                  </a:lnTo>
                  <a:lnTo>
                    <a:pt x="71" y="12"/>
                  </a:lnTo>
                  <a:lnTo>
                    <a:pt x="72" y="10"/>
                  </a:lnTo>
                  <a:lnTo>
                    <a:pt x="73" y="10"/>
                  </a:lnTo>
                  <a:lnTo>
                    <a:pt x="73" y="12"/>
                  </a:lnTo>
                  <a:lnTo>
                    <a:pt x="71" y="14"/>
                  </a:lnTo>
                  <a:lnTo>
                    <a:pt x="70" y="18"/>
                  </a:lnTo>
                  <a:lnTo>
                    <a:pt x="67" y="21"/>
                  </a:lnTo>
                  <a:lnTo>
                    <a:pt x="64" y="24"/>
                  </a:lnTo>
                  <a:lnTo>
                    <a:pt x="62" y="25"/>
                  </a:lnTo>
                  <a:lnTo>
                    <a:pt x="60" y="25"/>
                  </a:lnTo>
                  <a:lnTo>
                    <a:pt x="60" y="25"/>
                  </a:lnTo>
                  <a:lnTo>
                    <a:pt x="60" y="21"/>
                  </a:lnTo>
                  <a:lnTo>
                    <a:pt x="62" y="18"/>
                  </a:lnTo>
                  <a:lnTo>
                    <a:pt x="63" y="14"/>
                  </a:lnTo>
                  <a:lnTo>
                    <a:pt x="64" y="10"/>
                  </a:lnTo>
                  <a:lnTo>
                    <a:pt x="64" y="10"/>
                  </a:lnTo>
                  <a:lnTo>
                    <a:pt x="66" y="9"/>
                  </a:lnTo>
                  <a:lnTo>
                    <a:pt x="66" y="9"/>
                  </a:lnTo>
                  <a:lnTo>
                    <a:pt x="66" y="8"/>
                  </a:lnTo>
                  <a:lnTo>
                    <a:pt x="66" y="8"/>
                  </a:lnTo>
                  <a:lnTo>
                    <a:pt x="66" y="9"/>
                  </a:lnTo>
                  <a:lnTo>
                    <a:pt x="64" y="10"/>
                  </a:lnTo>
                  <a:lnTo>
                    <a:pt x="62" y="13"/>
                  </a:lnTo>
                  <a:lnTo>
                    <a:pt x="59" y="16"/>
                  </a:lnTo>
                  <a:lnTo>
                    <a:pt x="56" y="20"/>
                  </a:lnTo>
                  <a:lnTo>
                    <a:pt x="54" y="22"/>
                  </a:lnTo>
                  <a:lnTo>
                    <a:pt x="51" y="25"/>
                  </a:lnTo>
                  <a:lnTo>
                    <a:pt x="47" y="27"/>
                  </a:lnTo>
                  <a:lnTo>
                    <a:pt x="47" y="27"/>
                  </a:lnTo>
                  <a:lnTo>
                    <a:pt x="46" y="27"/>
                  </a:lnTo>
                  <a:lnTo>
                    <a:pt x="46" y="27"/>
                  </a:lnTo>
                  <a:lnTo>
                    <a:pt x="46" y="27"/>
                  </a:lnTo>
                  <a:lnTo>
                    <a:pt x="47" y="21"/>
                  </a:lnTo>
                  <a:lnTo>
                    <a:pt x="50" y="16"/>
                  </a:lnTo>
                  <a:lnTo>
                    <a:pt x="50" y="14"/>
                  </a:lnTo>
                  <a:lnTo>
                    <a:pt x="51" y="13"/>
                  </a:lnTo>
                  <a:lnTo>
                    <a:pt x="51" y="12"/>
                  </a:lnTo>
                  <a:lnTo>
                    <a:pt x="51" y="10"/>
                  </a:lnTo>
                  <a:lnTo>
                    <a:pt x="52" y="10"/>
                  </a:lnTo>
                  <a:lnTo>
                    <a:pt x="51" y="10"/>
                  </a:lnTo>
                  <a:lnTo>
                    <a:pt x="50" y="12"/>
                  </a:lnTo>
                  <a:lnTo>
                    <a:pt x="47" y="16"/>
                  </a:lnTo>
                  <a:lnTo>
                    <a:pt x="45" y="20"/>
                  </a:lnTo>
                  <a:lnTo>
                    <a:pt x="41" y="24"/>
                  </a:lnTo>
                  <a:lnTo>
                    <a:pt x="41" y="24"/>
                  </a:lnTo>
                  <a:lnTo>
                    <a:pt x="39" y="25"/>
                  </a:lnTo>
                  <a:lnTo>
                    <a:pt x="38" y="25"/>
                  </a:lnTo>
                  <a:lnTo>
                    <a:pt x="38" y="25"/>
                  </a:lnTo>
                  <a:lnTo>
                    <a:pt x="38" y="24"/>
                  </a:lnTo>
                  <a:lnTo>
                    <a:pt x="39" y="18"/>
                  </a:lnTo>
                  <a:lnTo>
                    <a:pt x="41" y="14"/>
                  </a:lnTo>
                  <a:lnTo>
                    <a:pt x="42" y="13"/>
                  </a:lnTo>
                  <a:lnTo>
                    <a:pt x="39" y="17"/>
                  </a:lnTo>
                  <a:lnTo>
                    <a:pt x="37" y="21"/>
                  </a:lnTo>
                  <a:lnTo>
                    <a:pt x="33" y="26"/>
                  </a:lnTo>
                  <a:lnTo>
                    <a:pt x="33" y="26"/>
                  </a:lnTo>
                  <a:lnTo>
                    <a:pt x="31" y="26"/>
                  </a:lnTo>
                  <a:lnTo>
                    <a:pt x="30" y="27"/>
                  </a:lnTo>
                  <a:lnTo>
                    <a:pt x="30" y="27"/>
                  </a:lnTo>
                  <a:lnTo>
                    <a:pt x="29" y="26"/>
                  </a:lnTo>
                  <a:lnTo>
                    <a:pt x="29" y="22"/>
                  </a:lnTo>
                  <a:lnTo>
                    <a:pt x="30" y="18"/>
                  </a:lnTo>
                  <a:lnTo>
                    <a:pt x="30" y="17"/>
                  </a:lnTo>
                  <a:lnTo>
                    <a:pt x="31" y="16"/>
                  </a:lnTo>
                  <a:lnTo>
                    <a:pt x="31" y="13"/>
                  </a:lnTo>
                  <a:lnTo>
                    <a:pt x="33" y="12"/>
                  </a:lnTo>
                  <a:lnTo>
                    <a:pt x="33" y="10"/>
                  </a:lnTo>
                  <a:lnTo>
                    <a:pt x="33" y="10"/>
                  </a:lnTo>
                  <a:lnTo>
                    <a:pt x="31" y="12"/>
                  </a:lnTo>
                  <a:lnTo>
                    <a:pt x="28" y="20"/>
                  </a:lnTo>
                  <a:lnTo>
                    <a:pt x="24" y="26"/>
                  </a:lnTo>
                  <a:lnTo>
                    <a:pt x="22" y="27"/>
                  </a:lnTo>
                  <a:lnTo>
                    <a:pt x="21" y="29"/>
                  </a:lnTo>
                  <a:lnTo>
                    <a:pt x="21" y="29"/>
                  </a:lnTo>
                  <a:lnTo>
                    <a:pt x="20" y="29"/>
                  </a:lnTo>
                  <a:lnTo>
                    <a:pt x="18" y="29"/>
                  </a:lnTo>
                  <a:lnTo>
                    <a:pt x="20" y="25"/>
                  </a:lnTo>
                  <a:lnTo>
                    <a:pt x="20" y="20"/>
                  </a:lnTo>
                  <a:lnTo>
                    <a:pt x="21" y="16"/>
                  </a:lnTo>
                  <a:lnTo>
                    <a:pt x="24" y="12"/>
                  </a:lnTo>
                  <a:lnTo>
                    <a:pt x="24" y="12"/>
                  </a:lnTo>
                  <a:lnTo>
                    <a:pt x="22" y="13"/>
                  </a:lnTo>
                  <a:lnTo>
                    <a:pt x="21" y="14"/>
                  </a:lnTo>
                  <a:lnTo>
                    <a:pt x="12" y="25"/>
                  </a:lnTo>
                  <a:lnTo>
                    <a:pt x="10" y="25"/>
                  </a:lnTo>
                  <a:lnTo>
                    <a:pt x="9" y="26"/>
                  </a:lnTo>
                  <a:lnTo>
                    <a:pt x="8" y="26"/>
                  </a:lnTo>
                  <a:lnTo>
                    <a:pt x="8" y="26"/>
                  </a:lnTo>
                  <a:lnTo>
                    <a:pt x="8" y="25"/>
                  </a:lnTo>
                  <a:lnTo>
                    <a:pt x="9" y="20"/>
                  </a:lnTo>
                  <a:lnTo>
                    <a:pt x="12" y="13"/>
                  </a:lnTo>
                  <a:lnTo>
                    <a:pt x="14" y="8"/>
                  </a:lnTo>
                  <a:lnTo>
                    <a:pt x="14" y="8"/>
                  </a:lnTo>
                  <a:lnTo>
                    <a:pt x="13" y="8"/>
                  </a:lnTo>
                  <a:lnTo>
                    <a:pt x="10" y="9"/>
                  </a:lnTo>
                  <a:lnTo>
                    <a:pt x="9" y="10"/>
                  </a:lnTo>
                  <a:lnTo>
                    <a:pt x="7" y="12"/>
                  </a:lnTo>
                  <a:lnTo>
                    <a:pt x="7" y="12"/>
                  </a:lnTo>
                  <a:lnTo>
                    <a:pt x="1" y="16"/>
                  </a:lnTo>
                  <a:lnTo>
                    <a:pt x="0" y="16"/>
                  </a:lnTo>
                  <a:lnTo>
                    <a:pt x="0" y="16"/>
                  </a:lnTo>
                  <a:lnTo>
                    <a:pt x="0" y="14"/>
                  </a:lnTo>
                  <a:lnTo>
                    <a:pt x="5" y="9"/>
                  </a:lnTo>
                  <a:lnTo>
                    <a:pt x="12" y="5"/>
                  </a:lnTo>
                  <a:lnTo>
                    <a:pt x="18" y="1"/>
                  </a:lnTo>
                  <a:lnTo>
                    <a:pt x="18" y="0"/>
                  </a:lnTo>
                  <a:lnTo>
                    <a:pt x="20" y="0"/>
                  </a:lnTo>
                  <a:close/>
                </a:path>
              </a:pathLst>
            </a:custGeom>
            <a:solidFill>
              <a:schemeClr val="accent1"/>
            </a:solidFill>
            <a:ln w="0">
              <a:solidFill>
                <a:schemeClr val="accent1"/>
              </a:solidFill>
              <a:prstDash val="solid"/>
              <a:round/>
            </a:ln>
          </p:spPr>
          <p:txBody>
            <a:bodyPr vert="horz" wrap="square" lIns="91440" tIns="45720" rIns="91440" bIns="45720" numCol="1" anchor="t" anchorCtr="0" compatLnSpc="1"/>
            <a:lstStyle/>
            <a:p>
              <a:endParaRPr lang="zh-CN" altLang="en-US">
                <a:cs typeface="+mn-ea"/>
                <a:sym typeface="+mn-lt"/>
              </a:endParaRPr>
            </a:p>
          </p:txBody>
        </p:sp>
        <p:sp>
          <p:nvSpPr>
            <p:cNvPr id="27" name="Freeform 105"/>
            <p:cNvSpPr/>
            <p:nvPr/>
          </p:nvSpPr>
          <p:spPr bwMode="auto">
            <a:xfrm>
              <a:off x="4660900" y="3182938"/>
              <a:ext cx="120650" cy="38100"/>
            </a:xfrm>
            <a:custGeom>
              <a:avLst/>
              <a:gdLst>
                <a:gd name="T0" fmla="*/ 73 w 76"/>
                <a:gd name="T1" fmla="*/ 12 h 24"/>
                <a:gd name="T2" fmla="*/ 70 w 76"/>
                <a:gd name="T3" fmla="*/ 16 h 24"/>
                <a:gd name="T4" fmla="*/ 69 w 76"/>
                <a:gd name="T5" fmla="*/ 12 h 24"/>
                <a:gd name="T6" fmla="*/ 69 w 76"/>
                <a:gd name="T7" fmla="*/ 7 h 24"/>
                <a:gd name="T8" fmla="*/ 66 w 76"/>
                <a:gd name="T9" fmla="*/ 9 h 24"/>
                <a:gd name="T10" fmla="*/ 59 w 76"/>
                <a:gd name="T11" fmla="*/ 20 h 24"/>
                <a:gd name="T12" fmla="*/ 56 w 76"/>
                <a:gd name="T13" fmla="*/ 21 h 24"/>
                <a:gd name="T14" fmla="*/ 55 w 76"/>
                <a:gd name="T15" fmla="*/ 20 h 24"/>
                <a:gd name="T16" fmla="*/ 56 w 76"/>
                <a:gd name="T17" fmla="*/ 13 h 24"/>
                <a:gd name="T18" fmla="*/ 56 w 76"/>
                <a:gd name="T19" fmla="*/ 9 h 24"/>
                <a:gd name="T20" fmla="*/ 51 w 76"/>
                <a:gd name="T21" fmla="*/ 13 h 24"/>
                <a:gd name="T22" fmla="*/ 43 w 76"/>
                <a:gd name="T23" fmla="*/ 20 h 24"/>
                <a:gd name="T24" fmla="*/ 40 w 76"/>
                <a:gd name="T25" fmla="*/ 20 h 24"/>
                <a:gd name="T26" fmla="*/ 42 w 76"/>
                <a:gd name="T27" fmla="*/ 12 h 24"/>
                <a:gd name="T28" fmla="*/ 39 w 76"/>
                <a:gd name="T29" fmla="*/ 11 h 24"/>
                <a:gd name="T30" fmla="*/ 32 w 76"/>
                <a:gd name="T31" fmla="*/ 20 h 24"/>
                <a:gd name="T32" fmla="*/ 30 w 76"/>
                <a:gd name="T33" fmla="*/ 20 h 24"/>
                <a:gd name="T34" fmla="*/ 30 w 76"/>
                <a:gd name="T35" fmla="*/ 16 h 24"/>
                <a:gd name="T36" fmla="*/ 28 w 76"/>
                <a:gd name="T37" fmla="*/ 12 h 24"/>
                <a:gd name="T38" fmla="*/ 24 w 76"/>
                <a:gd name="T39" fmla="*/ 17 h 24"/>
                <a:gd name="T40" fmla="*/ 21 w 76"/>
                <a:gd name="T41" fmla="*/ 21 h 24"/>
                <a:gd name="T42" fmla="*/ 19 w 76"/>
                <a:gd name="T43" fmla="*/ 17 h 24"/>
                <a:gd name="T44" fmla="*/ 22 w 76"/>
                <a:gd name="T45" fmla="*/ 9 h 24"/>
                <a:gd name="T46" fmla="*/ 14 w 76"/>
                <a:gd name="T47" fmla="*/ 23 h 24"/>
                <a:gd name="T48" fmla="*/ 11 w 76"/>
                <a:gd name="T49" fmla="*/ 24 h 24"/>
                <a:gd name="T50" fmla="*/ 10 w 76"/>
                <a:gd name="T51" fmla="*/ 21 h 24"/>
                <a:gd name="T52" fmla="*/ 11 w 76"/>
                <a:gd name="T53" fmla="*/ 15 h 24"/>
                <a:gd name="T54" fmla="*/ 13 w 76"/>
                <a:gd name="T55" fmla="*/ 12 h 24"/>
                <a:gd name="T56" fmla="*/ 9 w 76"/>
                <a:gd name="T57" fmla="*/ 13 h 24"/>
                <a:gd name="T58" fmla="*/ 3 w 76"/>
                <a:gd name="T59" fmla="*/ 16 h 24"/>
                <a:gd name="T60" fmla="*/ 2 w 76"/>
                <a:gd name="T61" fmla="*/ 19 h 24"/>
                <a:gd name="T62" fmla="*/ 0 w 76"/>
                <a:gd name="T63" fmla="*/ 17 h 24"/>
                <a:gd name="T64" fmla="*/ 10 w 76"/>
                <a:gd name="T65" fmla="*/ 9 h 24"/>
                <a:gd name="T66" fmla="*/ 17 w 76"/>
                <a:gd name="T67" fmla="*/ 5 h 24"/>
                <a:gd name="T68" fmla="*/ 15 w 76"/>
                <a:gd name="T69" fmla="*/ 9 h 24"/>
                <a:gd name="T70" fmla="*/ 19 w 76"/>
                <a:gd name="T71" fmla="*/ 7 h 24"/>
                <a:gd name="T72" fmla="*/ 26 w 76"/>
                <a:gd name="T73" fmla="*/ 5 h 24"/>
                <a:gd name="T74" fmla="*/ 24 w 76"/>
                <a:gd name="T75" fmla="*/ 13 h 24"/>
                <a:gd name="T76" fmla="*/ 31 w 76"/>
                <a:gd name="T77" fmla="*/ 7 h 24"/>
                <a:gd name="T78" fmla="*/ 35 w 76"/>
                <a:gd name="T79" fmla="*/ 5 h 24"/>
                <a:gd name="T80" fmla="*/ 35 w 76"/>
                <a:gd name="T81" fmla="*/ 12 h 24"/>
                <a:gd name="T82" fmla="*/ 43 w 76"/>
                <a:gd name="T83" fmla="*/ 3 h 24"/>
                <a:gd name="T84" fmla="*/ 47 w 76"/>
                <a:gd name="T85" fmla="*/ 3 h 24"/>
                <a:gd name="T86" fmla="*/ 47 w 76"/>
                <a:gd name="T87" fmla="*/ 8 h 24"/>
                <a:gd name="T88" fmla="*/ 45 w 76"/>
                <a:gd name="T89" fmla="*/ 13 h 24"/>
                <a:gd name="T90" fmla="*/ 45 w 76"/>
                <a:gd name="T91" fmla="*/ 15 h 24"/>
                <a:gd name="T92" fmla="*/ 52 w 76"/>
                <a:gd name="T93" fmla="*/ 8 h 24"/>
                <a:gd name="T94" fmla="*/ 63 w 76"/>
                <a:gd name="T95" fmla="*/ 3 h 24"/>
                <a:gd name="T96" fmla="*/ 63 w 76"/>
                <a:gd name="T97" fmla="*/ 7 h 24"/>
                <a:gd name="T98" fmla="*/ 64 w 76"/>
                <a:gd name="T99" fmla="*/ 9 h 24"/>
                <a:gd name="T100" fmla="*/ 73 w 76"/>
                <a:gd name="T101" fmla="*/ 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76" h="24">
                  <a:moveTo>
                    <a:pt x="74" y="0"/>
                  </a:moveTo>
                  <a:lnTo>
                    <a:pt x="76" y="0"/>
                  </a:lnTo>
                  <a:lnTo>
                    <a:pt x="73" y="12"/>
                  </a:lnTo>
                  <a:lnTo>
                    <a:pt x="73" y="13"/>
                  </a:lnTo>
                  <a:lnTo>
                    <a:pt x="72" y="15"/>
                  </a:lnTo>
                  <a:lnTo>
                    <a:pt x="70" y="16"/>
                  </a:lnTo>
                  <a:lnTo>
                    <a:pt x="69" y="16"/>
                  </a:lnTo>
                  <a:lnTo>
                    <a:pt x="69" y="15"/>
                  </a:lnTo>
                  <a:lnTo>
                    <a:pt x="69" y="12"/>
                  </a:lnTo>
                  <a:lnTo>
                    <a:pt x="69" y="11"/>
                  </a:lnTo>
                  <a:lnTo>
                    <a:pt x="69" y="8"/>
                  </a:lnTo>
                  <a:lnTo>
                    <a:pt x="69" y="7"/>
                  </a:lnTo>
                  <a:lnTo>
                    <a:pt x="69" y="7"/>
                  </a:lnTo>
                  <a:lnTo>
                    <a:pt x="68" y="7"/>
                  </a:lnTo>
                  <a:lnTo>
                    <a:pt x="66" y="9"/>
                  </a:lnTo>
                  <a:lnTo>
                    <a:pt x="64" y="12"/>
                  </a:lnTo>
                  <a:lnTo>
                    <a:pt x="61" y="16"/>
                  </a:lnTo>
                  <a:lnTo>
                    <a:pt x="59" y="20"/>
                  </a:lnTo>
                  <a:lnTo>
                    <a:pt x="57" y="20"/>
                  </a:lnTo>
                  <a:lnTo>
                    <a:pt x="57" y="21"/>
                  </a:lnTo>
                  <a:lnTo>
                    <a:pt x="56" y="21"/>
                  </a:lnTo>
                  <a:lnTo>
                    <a:pt x="55" y="21"/>
                  </a:lnTo>
                  <a:lnTo>
                    <a:pt x="55" y="21"/>
                  </a:lnTo>
                  <a:lnTo>
                    <a:pt x="55" y="20"/>
                  </a:lnTo>
                  <a:lnTo>
                    <a:pt x="55" y="17"/>
                  </a:lnTo>
                  <a:lnTo>
                    <a:pt x="56" y="16"/>
                  </a:lnTo>
                  <a:lnTo>
                    <a:pt x="56" y="13"/>
                  </a:lnTo>
                  <a:lnTo>
                    <a:pt x="57" y="12"/>
                  </a:lnTo>
                  <a:lnTo>
                    <a:pt x="57" y="9"/>
                  </a:lnTo>
                  <a:lnTo>
                    <a:pt x="56" y="9"/>
                  </a:lnTo>
                  <a:lnTo>
                    <a:pt x="56" y="9"/>
                  </a:lnTo>
                  <a:lnTo>
                    <a:pt x="53" y="11"/>
                  </a:lnTo>
                  <a:lnTo>
                    <a:pt x="51" y="13"/>
                  </a:lnTo>
                  <a:lnTo>
                    <a:pt x="48" y="16"/>
                  </a:lnTo>
                  <a:lnTo>
                    <a:pt x="45" y="19"/>
                  </a:lnTo>
                  <a:lnTo>
                    <a:pt x="43" y="20"/>
                  </a:lnTo>
                  <a:lnTo>
                    <a:pt x="42" y="20"/>
                  </a:lnTo>
                  <a:lnTo>
                    <a:pt x="42" y="20"/>
                  </a:lnTo>
                  <a:lnTo>
                    <a:pt x="40" y="20"/>
                  </a:lnTo>
                  <a:lnTo>
                    <a:pt x="40" y="17"/>
                  </a:lnTo>
                  <a:lnTo>
                    <a:pt x="40" y="15"/>
                  </a:lnTo>
                  <a:lnTo>
                    <a:pt x="42" y="12"/>
                  </a:lnTo>
                  <a:lnTo>
                    <a:pt x="42" y="9"/>
                  </a:lnTo>
                  <a:lnTo>
                    <a:pt x="42" y="8"/>
                  </a:lnTo>
                  <a:lnTo>
                    <a:pt x="39" y="11"/>
                  </a:lnTo>
                  <a:lnTo>
                    <a:pt x="36" y="15"/>
                  </a:lnTo>
                  <a:lnTo>
                    <a:pt x="34" y="19"/>
                  </a:lnTo>
                  <a:lnTo>
                    <a:pt x="32" y="20"/>
                  </a:lnTo>
                  <a:lnTo>
                    <a:pt x="31" y="20"/>
                  </a:lnTo>
                  <a:lnTo>
                    <a:pt x="30" y="21"/>
                  </a:lnTo>
                  <a:lnTo>
                    <a:pt x="30" y="20"/>
                  </a:lnTo>
                  <a:lnTo>
                    <a:pt x="30" y="19"/>
                  </a:lnTo>
                  <a:lnTo>
                    <a:pt x="30" y="17"/>
                  </a:lnTo>
                  <a:lnTo>
                    <a:pt x="30" y="16"/>
                  </a:lnTo>
                  <a:lnTo>
                    <a:pt x="30" y="15"/>
                  </a:lnTo>
                  <a:lnTo>
                    <a:pt x="30" y="13"/>
                  </a:lnTo>
                  <a:lnTo>
                    <a:pt x="28" y="12"/>
                  </a:lnTo>
                  <a:lnTo>
                    <a:pt x="28" y="12"/>
                  </a:lnTo>
                  <a:lnTo>
                    <a:pt x="27" y="15"/>
                  </a:lnTo>
                  <a:lnTo>
                    <a:pt x="24" y="17"/>
                  </a:lnTo>
                  <a:lnTo>
                    <a:pt x="22" y="20"/>
                  </a:lnTo>
                  <a:lnTo>
                    <a:pt x="22" y="20"/>
                  </a:lnTo>
                  <a:lnTo>
                    <a:pt x="21" y="21"/>
                  </a:lnTo>
                  <a:lnTo>
                    <a:pt x="19" y="21"/>
                  </a:lnTo>
                  <a:lnTo>
                    <a:pt x="19" y="20"/>
                  </a:lnTo>
                  <a:lnTo>
                    <a:pt x="19" y="17"/>
                  </a:lnTo>
                  <a:lnTo>
                    <a:pt x="19" y="15"/>
                  </a:lnTo>
                  <a:lnTo>
                    <a:pt x="21" y="12"/>
                  </a:lnTo>
                  <a:lnTo>
                    <a:pt x="22" y="9"/>
                  </a:lnTo>
                  <a:lnTo>
                    <a:pt x="19" y="13"/>
                  </a:lnTo>
                  <a:lnTo>
                    <a:pt x="17" y="17"/>
                  </a:lnTo>
                  <a:lnTo>
                    <a:pt x="14" y="23"/>
                  </a:lnTo>
                  <a:lnTo>
                    <a:pt x="13" y="23"/>
                  </a:lnTo>
                  <a:lnTo>
                    <a:pt x="11" y="23"/>
                  </a:lnTo>
                  <a:lnTo>
                    <a:pt x="11" y="24"/>
                  </a:lnTo>
                  <a:lnTo>
                    <a:pt x="10" y="24"/>
                  </a:lnTo>
                  <a:lnTo>
                    <a:pt x="10" y="24"/>
                  </a:lnTo>
                  <a:lnTo>
                    <a:pt x="10" y="21"/>
                  </a:lnTo>
                  <a:lnTo>
                    <a:pt x="10" y="20"/>
                  </a:lnTo>
                  <a:lnTo>
                    <a:pt x="10" y="17"/>
                  </a:lnTo>
                  <a:lnTo>
                    <a:pt x="11" y="15"/>
                  </a:lnTo>
                  <a:lnTo>
                    <a:pt x="11" y="13"/>
                  </a:lnTo>
                  <a:lnTo>
                    <a:pt x="13" y="12"/>
                  </a:lnTo>
                  <a:lnTo>
                    <a:pt x="13" y="12"/>
                  </a:lnTo>
                  <a:lnTo>
                    <a:pt x="11" y="12"/>
                  </a:lnTo>
                  <a:lnTo>
                    <a:pt x="10" y="12"/>
                  </a:lnTo>
                  <a:lnTo>
                    <a:pt x="9" y="13"/>
                  </a:lnTo>
                  <a:lnTo>
                    <a:pt x="7" y="13"/>
                  </a:lnTo>
                  <a:lnTo>
                    <a:pt x="6" y="15"/>
                  </a:lnTo>
                  <a:lnTo>
                    <a:pt x="3" y="16"/>
                  </a:lnTo>
                  <a:lnTo>
                    <a:pt x="2" y="17"/>
                  </a:lnTo>
                  <a:lnTo>
                    <a:pt x="2" y="19"/>
                  </a:lnTo>
                  <a:lnTo>
                    <a:pt x="2" y="19"/>
                  </a:lnTo>
                  <a:lnTo>
                    <a:pt x="1" y="19"/>
                  </a:lnTo>
                  <a:lnTo>
                    <a:pt x="0" y="19"/>
                  </a:lnTo>
                  <a:lnTo>
                    <a:pt x="0" y="17"/>
                  </a:lnTo>
                  <a:lnTo>
                    <a:pt x="0" y="17"/>
                  </a:lnTo>
                  <a:lnTo>
                    <a:pt x="5" y="13"/>
                  </a:lnTo>
                  <a:lnTo>
                    <a:pt x="10" y="9"/>
                  </a:lnTo>
                  <a:lnTo>
                    <a:pt x="15" y="5"/>
                  </a:lnTo>
                  <a:lnTo>
                    <a:pt x="15" y="5"/>
                  </a:lnTo>
                  <a:lnTo>
                    <a:pt x="17" y="5"/>
                  </a:lnTo>
                  <a:lnTo>
                    <a:pt x="17" y="5"/>
                  </a:lnTo>
                  <a:lnTo>
                    <a:pt x="17" y="7"/>
                  </a:lnTo>
                  <a:lnTo>
                    <a:pt x="15" y="9"/>
                  </a:lnTo>
                  <a:lnTo>
                    <a:pt x="15" y="13"/>
                  </a:lnTo>
                  <a:lnTo>
                    <a:pt x="17" y="11"/>
                  </a:lnTo>
                  <a:lnTo>
                    <a:pt x="19" y="7"/>
                  </a:lnTo>
                  <a:lnTo>
                    <a:pt x="22" y="5"/>
                  </a:lnTo>
                  <a:lnTo>
                    <a:pt x="26" y="4"/>
                  </a:lnTo>
                  <a:lnTo>
                    <a:pt x="26" y="5"/>
                  </a:lnTo>
                  <a:lnTo>
                    <a:pt x="26" y="8"/>
                  </a:lnTo>
                  <a:lnTo>
                    <a:pt x="26" y="11"/>
                  </a:lnTo>
                  <a:lnTo>
                    <a:pt x="24" y="13"/>
                  </a:lnTo>
                  <a:lnTo>
                    <a:pt x="26" y="11"/>
                  </a:lnTo>
                  <a:lnTo>
                    <a:pt x="28" y="8"/>
                  </a:lnTo>
                  <a:lnTo>
                    <a:pt x="31" y="7"/>
                  </a:lnTo>
                  <a:lnTo>
                    <a:pt x="34" y="4"/>
                  </a:lnTo>
                  <a:lnTo>
                    <a:pt x="35" y="4"/>
                  </a:lnTo>
                  <a:lnTo>
                    <a:pt x="35" y="5"/>
                  </a:lnTo>
                  <a:lnTo>
                    <a:pt x="36" y="8"/>
                  </a:lnTo>
                  <a:lnTo>
                    <a:pt x="35" y="9"/>
                  </a:lnTo>
                  <a:lnTo>
                    <a:pt x="35" y="12"/>
                  </a:lnTo>
                  <a:lnTo>
                    <a:pt x="38" y="9"/>
                  </a:lnTo>
                  <a:lnTo>
                    <a:pt x="40" y="5"/>
                  </a:lnTo>
                  <a:lnTo>
                    <a:pt x="43" y="3"/>
                  </a:lnTo>
                  <a:lnTo>
                    <a:pt x="44" y="3"/>
                  </a:lnTo>
                  <a:lnTo>
                    <a:pt x="45" y="2"/>
                  </a:lnTo>
                  <a:lnTo>
                    <a:pt x="47" y="3"/>
                  </a:lnTo>
                  <a:lnTo>
                    <a:pt x="48" y="4"/>
                  </a:lnTo>
                  <a:lnTo>
                    <a:pt x="48" y="5"/>
                  </a:lnTo>
                  <a:lnTo>
                    <a:pt x="47" y="8"/>
                  </a:lnTo>
                  <a:lnTo>
                    <a:pt x="47" y="9"/>
                  </a:lnTo>
                  <a:lnTo>
                    <a:pt x="45" y="12"/>
                  </a:lnTo>
                  <a:lnTo>
                    <a:pt x="45" y="13"/>
                  </a:lnTo>
                  <a:lnTo>
                    <a:pt x="44" y="15"/>
                  </a:lnTo>
                  <a:lnTo>
                    <a:pt x="44" y="15"/>
                  </a:lnTo>
                  <a:lnTo>
                    <a:pt x="45" y="15"/>
                  </a:lnTo>
                  <a:lnTo>
                    <a:pt x="47" y="13"/>
                  </a:lnTo>
                  <a:lnTo>
                    <a:pt x="48" y="11"/>
                  </a:lnTo>
                  <a:lnTo>
                    <a:pt x="52" y="8"/>
                  </a:lnTo>
                  <a:lnTo>
                    <a:pt x="55" y="5"/>
                  </a:lnTo>
                  <a:lnTo>
                    <a:pt x="59" y="3"/>
                  </a:lnTo>
                  <a:lnTo>
                    <a:pt x="63" y="3"/>
                  </a:lnTo>
                  <a:lnTo>
                    <a:pt x="63" y="3"/>
                  </a:lnTo>
                  <a:lnTo>
                    <a:pt x="63" y="3"/>
                  </a:lnTo>
                  <a:lnTo>
                    <a:pt x="63" y="7"/>
                  </a:lnTo>
                  <a:lnTo>
                    <a:pt x="63" y="9"/>
                  </a:lnTo>
                  <a:lnTo>
                    <a:pt x="61" y="12"/>
                  </a:lnTo>
                  <a:lnTo>
                    <a:pt x="64" y="9"/>
                  </a:lnTo>
                  <a:lnTo>
                    <a:pt x="66" y="5"/>
                  </a:lnTo>
                  <a:lnTo>
                    <a:pt x="69" y="3"/>
                  </a:lnTo>
                  <a:lnTo>
                    <a:pt x="73" y="0"/>
                  </a:lnTo>
                  <a:lnTo>
                    <a:pt x="73" y="0"/>
                  </a:lnTo>
                  <a:lnTo>
                    <a:pt x="74" y="0"/>
                  </a:lnTo>
                  <a:close/>
                </a:path>
              </a:pathLst>
            </a:custGeom>
            <a:solidFill>
              <a:schemeClr val="accent1"/>
            </a:solidFill>
            <a:ln w="0">
              <a:solidFill>
                <a:schemeClr val="accent1"/>
              </a:solidFill>
              <a:prstDash val="solid"/>
              <a:round/>
            </a:ln>
          </p:spPr>
          <p:txBody>
            <a:bodyPr vert="horz" wrap="square" lIns="91440" tIns="45720" rIns="91440" bIns="45720" numCol="1" anchor="t" anchorCtr="0" compatLnSpc="1"/>
            <a:lstStyle/>
            <a:p>
              <a:endParaRPr lang="zh-CN" altLang="en-US">
                <a:cs typeface="+mn-ea"/>
                <a:sym typeface="+mn-lt"/>
              </a:endParaRPr>
            </a:p>
          </p:txBody>
        </p:sp>
        <p:sp>
          <p:nvSpPr>
            <p:cNvPr id="32" name="Freeform 106"/>
            <p:cNvSpPr/>
            <p:nvPr/>
          </p:nvSpPr>
          <p:spPr bwMode="auto">
            <a:xfrm>
              <a:off x="4778375" y="3179763"/>
              <a:ext cx="303213" cy="36513"/>
            </a:xfrm>
            <a:custGeom>
              <a:avLst/>
              <a:gdLst>
                <a:gd name="T0" fmla="*/ 149 w 191"/>
                <a:gd name="T1" fmla="*/ 4 h 23"/>
                <a:gd name="T2" fmla="*/ 153 w 191"/>
                <a:gd name="T3" fmla="*/ 11 h 23"/>
                <a:gd name="T4" fmla="*/ 168 w 191"/>
                <a:gd name="T5" fmla="*/ 5 h 23"/>
                <a:gd name="T6" fmla="*/ 172 w 191"/>
                <a:gd name="T7" fmla="*/ 9 h 23"/>
                <a:gd name="T8" fmla="*/ 183 w 191"/>
                <a:gd name="T9" fmla="*/ 7 h 23"/>
                <a:gd name="T10" fmla="*/ 191 w 191"/>
                <a:gd name="T11" fmla="*/ 2 h 23"/>
                <a:gd name="T12" fmla="*/ 184 w 191"/>
                <a:gd name="T13" fmla="*/ 22 h 23"/>
                <a:gd name="T14" fmla="*/ 178 w 191"/>
                <a:gd name="T15" fmla="*/ 22 h 23"/>
                <a:gd name="T16" fmla="*/ 176 w 191"/>
                <a:gd name="T17" fmla="*/ 11 h 23"/>
                <a:gd name="T18" fmla="*/ 164 w 191"/>
                <a:gd name="T19" fmla="*/ 22 h 23"/>
                <a:gd name="T20" fmla="*/ 162 w 191"/>
                <a:gd name="T21" fmla="*/ 15 h 23"/>
                <a:gd name="T22" fmla="*/ 154 w 191"/>
                <a:gd name="T23" fmla="*/ 15 h 23"/>
                <a:gd name="T24" fmla="*/ 147 w 191"/>
                <a:gd name="T25" fmla="*/ 18 h 23"/>
                <a:gd name="T26" fmla="*/ 146 w 191"/>
                <a:gd name="T27" fmla="*/ 9 h 23"/>
                <a:gd name="T28" fmla="*/ 137 w 191"/>
                <a:gd name="T29" fmla="*/ 19 h 23"/>
                <a:gd name="T30" fmla="*/ 137 w 191"/>
                <a:gd name="T31" fmla="*/ 11 h 23"/>
                <a:gd name="T32" fmla="*/ 137 w 191"/>
                <a:gd name="T33" fmla="*/ 7 h 23"/>
                <a:gd name="T34" fmla="*/ 124 w 191"/>
                <a:gd name="T35" fmla="*/ 18 h 23"/>
                <a:gd name="T36" fmla="*/ 116 w 191"/>
                <a:gd name="T37" fmla="*/ 18 h 23"/>
                <a:gd name="T38" fmla="*/ 116 w 191"/>
                <a:gd name="T39" fmla="*/ 10 h 23"/>
                <a:gd name="T40" fmla="*/ 105 w 191"/>
                <a:gd name="T41" fmla="*/ 17 h 23"/>
                <a:gd name="T42" fmla="*/ 104 w 191"/>
                <a:gd name="T43" fmla="*/ 10 h 23"/>
                <a:gd name="T44" fmla="*/ 99 w 191"/>
                <a:gd name="T45" fmla="*/ 17 h 23"/>
                <a:gd name="T46" fmla="*/ 97 w 191"/>
                <a:gd name="T47" fmla="*/ 15 h 23"/>
                <a:gd name="T48" fmla="*/ 90 w 191"/>
                <a:gd name="T49" fmla="*/ 19 h 23"/>
                <a:gd name="T50" fmla="*/ 88 w 191"/>
                <a:gd name="T51" fmla="*/ 13 h 23"/>
                <a:gd name="T52" fmla="*/ 80 w 191"/>
                <a:gd name="T53" fmla="*/ 19 h 23"/>
                <a:gd name="T54" fmla="*/ 78 w 191"/>
                <a:gd name="T55" fmla="*/ 11 h 23"/>
                <a:gd name="T56" fmla="*/ 70 w 191"/>
                <a:gd name="T57" fmla="*/ 17 h 23"/>
                <a:gd name="T58" fmla="*/ 65 w 191"/>
                <a:gd name="T59" fmla="*/ 15 h 23"/>
                <a:gd name="T60" fmla="*/ 63 w 191"/>
                <a:gd name="T61" fmla="*/ 7 h 23"/>
                <a:gd name="T62" fmla="*/ 50 w 191"/>
                <a:gd name="T63" fmla="*/ 19 h 23"/>
                <a:gd name="T64" fmla="*/ 48 w 191"/>
                <a:gd name="T65" fmla="*/ 14 h 23"/>
                <a:gd name="T66" fmla="*/ 40 w 191"/>
                <a:gd name="T67" fmla="*/ 21 h 23"/>
                <a:gd name="T68" fmla="*/ 38 w 191"/>
                <a:gd name="T69" fmla="*/ 13 h 23"/>
                <a:gd name="T70" fmla="*/ 33 w 191"/>
                <a:gd name="T71" fmla="*/ 14 h 23"/>
                <a:gd name="T72" fmla="*/ 24 w 191"/>
                <a:gd name="T73" fmla="*/ 18 h 23"/>
                <a:gd name="T74" fmla="*/ 20 w 191"/>
                <a:gd name="T75" fmla="*/ 10 h 23"/>
                <a:gd name="T76" fmla="*/ 10 w 191"/>
                <a:gd name="T77" fmla="*/ 18 h 23"/>
                <a:gd name="T78" fmla="*/ 10 w 191"/>
                <a:gd name="T79" fmla="*/ 11 h 23"/>
                <a:gd name="T80" fmla="*/ 7 w 191"/>
                <a:gd name="T81" fmla="*/ 10 h 23"/>
                <a:gd name="T82" fmla="*/ 19 w 191"/>
                <a:gd name="T83" fmla="*/ 9 h 23"/>
                <a:gd name="T84" fmla="*/ 28 w 191"/>
                <a:gd name="T85" fmla="*/ 9 h 23"/>
                <a:gd name="T86" fmla="*/ 38 w 191"/>
                <a:gd name="T87" fmla="*/ 6 h 23"/>
                <a:gd name="T88" fmla="*/ 45 w 191"/>
                <a:gd name="T89" fmla="*/ 4 h 23"/>
                <a:gd name="T90" fmla="*/ 54 w 191"/>
                <a:gd name="T91" fmla="*/ 4 h 23"/>
                <a:gd name="T92" fmla="*/ 58 w 191"/>
                <a:gd name="T93" fmla="*/ 10 h 23"/>
                <a:gd name="T94" fmla="*/ 70 w 191"/>
                <a:gd name="T95" fmla="*/ 7 h 23"/>
                <a:gd name="T96" fmla="*/ 80 w 191"/>
                <a:gd name="T97" fmla="*/ 2 h 23"/>
                <a:gd name="T98" fmla="*/ 86 w 191"/>
                <a:gd name="T99" fmla="*/ 9 h 23"/>
                <a:gd name="T100" fmla="*/ 95 w 191"/>
                <a:gd name="T101" fmla="*/ 10 h 23"/>
                <a:gd name="T102" fmla="*/ 101 w 191"/>
                <a:gd name="T103" fmla="*/ 9 h 23"/>
                <a:gd name="T104" fmla="*/ 109 w 191"/>
                <a:gd name="T105" fmla="*/ 9 h 23"/>
                <a:gd name="T106" fmla="*/ 122 w 191"/>
                <a:gd name="T107" fmla="*/ 2 h 23"/>
                <a:gd name="T108" fmla="*/ 117 w 191"/>
                <a:gd name="T109" fmla="*/ 13 h 23"/>
                <a:gd name="T110" fmla="*/ 133 w 191"/>
                <a:gd name="T111" fmla="*/ 1 h 23"/>
                <a:gd name="T112" fmla="*/ 133 w 191"/>
                <a:gd name="T113" fmla="*/ 7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91" h="23">
                  <a:moveTo>
                    <a:pt x="143" y="0"/>
                  </a:moveTo>
                  <a:lnTo>
                    <a:pt x="145" y="1"/>
                  </a:lnTo>
                  <a:lnTo>
                    <a:pt x="143" y="4"/>
                  </a:lnTo>
                  <a:lnTo>
                    <a:pt x="143" y="7"/>
                  </a:lnTo>
                  <a:lnTo>
                    <a:pt x="142" y="10"/>
                  </a:lnTo>
                  <a:lnTo>
                    <a:pt x="145" y="6"/>
                  </a:lnTo>
                  <a:lnTo>
                    <a:pt x="149" y="4"/>
                  </a:lnTo>
                  <a:lnTo>
                    <a:pt x="153" y="2"/>
                  </a:lnTo>
                  <a:lnTo>
                    <a:pt x="154" y="1"/>
                  </a:lnTo>
                  <a:lnTo>
                    <a:pt x="155" y="1"/>
                  </a:lnTo>
                  <a:lnTo>
                    <a:pt x="157" y="2"/>
                  </a:lnTo>
                  <a:lnTo>
                    <a:pt x="157" y="4"/>
                  </a:lnTo>
                  <a:lnTo>
                    <a:pt x="155" y="7"/>
                  </a:lnTo>
                  <a:lnTo>
                    <a:pt x="153" y="11"/>
                  </a:lnTo>
                  <a:lnTo>
                    <a:pt x="155" y="9"/>
                  </a:lnTo>
                  <a:lnTo>
                    <a:pt x="159" y="5"/>
                  </a:lnTo>
                  <a:lnTo>
                    <a:pt x="162" y="2"/>
                  </a:lnTo>
                  <a:lnTo>
                    <a:pt x="164" y="2"/>
                  </a:lnTo>
                  <a:lnTo>
                    <a:pt x="167" y="2"/>
                  </a:lnTo>
                  <a:lnTo>
                    <a:pt x="168" y="2"/>
                  </a:lnTo>
                  <a:lnTo>
                    <a:pt x="168" y="5"/>
                  </a:lnTo>
                  <a:lnTo>
                    <a:pt x="167" y="6"/>
                  </a:lnTo>
                  <a:lnTo>
                    <a:pt x="167" y="10"/>
                  </a:lnTo>
                  <a:lnTo>
                    <a:pt x="167" y="13"/>
                  </a:lnTo>
                  <a:lnTo>
                    <a:pt x="167" y="14"/>
                  </a:lnTo>
                  <a:lnTo>
                    <a:pt x="167" y="15"/>
                  </a:lnTo>
                  <a:lnTo>
                    <a:pt x="167" y="15"/>
                  </a:lnTo>
                  <a:lnTo>
                    <a:pt x="172" y="9"/>
                  </a:lnTo>
                  <a:lnTo>
                    <a:pt x="179" y="4"/>
                  </a:lnTo>
                  <a:lnTo>
                    <a:pt x="180" y="4"/>
                  </a:lnTo>
                  <a:lnTo>
                    <a:pt x="182" y="4"/>
                  </a:lnTo>
                  <a:lnTo>
                    <a:pt x="183" y="4"/>
                  </a:lnTo>
                  <a:lnTo>
                    <a:pt x="183" y="5"/>
                  </a:lnTo>
                  <a:lnTo>
                    <a:pt x="183" y="5"/>
                  </a:lnTo>
                  <a:lnTo>
                    <a:pt x="183" y="7"/>
                  </a:lnTo>
                  <a:lnTo>
                    <a:pt x="182" y="11"/>
                  </a:lnTo>
                  <a:lnTo>
                    <a:pt x="187" y="5"/>
                  </a:lnTo>
                  <a:lnTo>
                    <a:pt x="187" y="4"/>
                  </a:lnTo>
                  <a:lnTo>
                    <a:pt x="188" y="2"/>
                  </a:lnTo>
                  <a:lnTo>
                    <a:pt x="189" y="2"/>
                  </a:lnTo>
                  <a:lnTo>
                    <a:pt x="191" y="1"/>
                  </a:lnTo>
                  <a:lnTo>
                    <a:pt x="191" y="2"/>
                  </a:lnTo>
                  <a:lnTo>
                    <a:pt x="191" y="7"/>
                  </a:lnTo>
                  <a:lnTo>
                    <a:pt x="189" y="13"/>
                  </a:lnTo>
                  <a:lnTo>
                    <a:pt x="188" y="18"/>
                  </a:lnTo>
                  <a:lnTo>
                    <a:pt x="188" y="19"/>
                  </a:lnTo>
                  <a:lnTo>
                    <a:pt x="187" y="21"/>
                  </a:lnTo>
                  <a:lnTo>
                    <a:pt x="185" y="22"/>
                  </a:lnTo>
                  <a:lnTo>
                    <a:pt x="184" y="22"/>
                  </a:lnTo>
                  <a:lnTo>
                    <a:pt x="184" y="22"/>
                  </a:lnTo>
                  <a:lnTo>
                    <a:pt x="184" y="17"/>
                  </a:lnTo>
                  <a:lnTo>
                    <a:pt x="185" y="11"/>
                  </a:lnTo>
                  <a:lnTo>
                    <a:pt x="180" y="19"/>
                  </a:lnTo>
                  <a:lnTo>
                    <a:pt x="179" y="21"/>
                  </a:lnTo>
                  <a:lnTo>
                    <a:pt x="179" y="21"/>
                  </a:lnTo>
                  <a:lnTo>
                    <a:pt x="178" y="22"/>
                  </a:lnTo>
                  <a:lnTo>
                    <a:pt x="176" y="22"/>
                  </a:lnTo>
                  <a:lnTo>
                    <a:pt x="176" y="22"/>
                  </a:lnTo>
                  <a:lnTo>
                    <a:pt x="175" y="22"/>
                  </a:lnTo>
                  <a:lnTo>
                    <a:pt x="176" y="18"/>
                  </a:lnTo>
                  <a:lnTo>
                    <a:pt x="176" y="15"/>
                  </a:lnTo>
                  <a:lnTo>
                    <a:pt x="176" y="13"/>
                  </a:lnTo>
                  <a:lnTo>
                    <a:pt x="176" y="11"/>
                  </a:lnTo>
                  <a:lnTo>
                    <a:pt x="176" y="11"/>
                  </a:lnTo>
                  <a:lnTo>
                    <a:pt x="175" y="11"/>
                  </a:lnTo>
                  <a:lnTo>
                    <a:pt x="174" y="13"/>
                  </a:lnTo>
                  <a:lnTo>
                    <a:pt x="172" y="14"/>
                  </a:lnTo>
                  <a:lnTo>
                    <a:pt x="168" y="18"/>
                  </a:lnTo>
                  <a:lnTo>
                    <a:pt x="167" y="21"/>
                  </a:lnTo>
                  <a:lnTo>
                    <a:pt x="164" y="22"/>
                  </a:lnTo>
                  <a:lnTo>
                    <a:pt x="162" y="23"/>
                  </a:lnTo>
                  <a:lnTo>
                    <a:pt x="162" y="23"/>
                  </a:lnTo>
                  <a:lnTo>
                    <a:pt x="161" y="22"/>
                  </a:lnTo>
                  <a:lnTo>
                    <a:pt x="161" y="22"/>
                  </a:lnTo>
                  <a:lnTo>
                    <a:pt x="161" y="19"/>
                  </a:lnTo>
                  <a:lnTo>
                    <a:pt x="162" y="18"/>
                  </a:lnTo>
                  <a:lnTo>
                    <a:pt x="162" y="15"/>
                  </a:lnTo>
                  <a:lnTo>
                    <a:pt x="162" y="13"/>
                  </a:lnTo>
                  <a:lnTo>
                    <a:pt x="162" y="10"/>
                  </a:lnTo>
                  <a:lnTo>
                    <a:pt x="162" y="9"/>
                  </a:lnTo>
                  <a:lnTo>
                    <a:pt x="161" y="9"/>
                  </a:lnTo>
                  <a:lnTo>
                    <a:pt x="159" y="10"/>
                  </a:lnTo>
                  <a:lnTo>
                    <a:pt x="158" y="11"/>
                  </a:lnTo>
                  <a:lnTo>
                    <a:pt x="154" y="15"/>
                  </a:lnTo>
                  <a:lnTo>
                    <a:pt x="150" y="19"/>
                  </a:lnTo>
                  <a:lnTo>
                    <a:pt x="150" y="21"/>
                  </a:lnTo>
                  <a:lnTo>
                    <a:pt x="149" y="21"/>
                  </a:lnTo>
                  <a:lnTo>
                    <a:pt x="147" y="22"/>
                  </a:lnTo>
                  <a:lnTo>
                    <a:pt x="147" y="22"/>
                  </a:lnTo>
                  <a:lnTo>
                    <a:pt x="146" y="21"/>
                  </a:lnTo>
                  <a:lnTo>
                    <a:pt x="147" y="18"/>
                  </a:lnTo>
                  <a:lnTo>
                    <a:pt x="147" y="15"/>
                  </a:lnTo>
                  <a:lnTo>
                    <a:pt x="149" y="13"/>
                  </a:lnTo>
                  <a:lnTo>
                    <a:pt x="149" y="9"/>
                  </a:lnTo>
                  <a:lnTo>
                    <a:pt x="149" y="7"/>
                  </a:lnTo>
                  <a:lnTo>
                    <a:pt x="149" y="6"/>
                  </a:lnTo>
                  <a:lnTo>
                    <a:pt x="147" y="7"/>
                  </a:lnTo>
                  <a:lnTo>
                    <a:pt x="146" y="9"/>
                  </a:lnTo>
                  <a:lnTo>
                    <a:pt x="145" y="10"/>
                  </a:lnTo>
                  <a:lnTo>
                    <a:pt x="143" y="13"/>
                  </a:lnTo>
                  <a:lnTo>
                    <a:pt x="141" y="14"/>
                  </a:lnTo>
                  <a:lnTo>
                    <a:pt x="140" y="17"/>
                  </a:lnTo>
                  <a:lnTo>
                    <a:pt x="140" y="18"/>
                  </a:lnTo>
                  <a:lnTo>
                    <a:pt x="138" y="18"/>
                  </a:lnTo>
                  <a:lnTo>
                    <a:pt x="137" y="19"/>
                  </a:lnTo>
                  <a:lnTo>
                    <a:pt x="136" y="19"/>
                  </a:lnTo>
                  <a:lnTo>
                    <a:pt x="136" y="19"/>
                  </a:lnTo>
                  <a:lnTo>
                    <a:pt x="134" y="19"/>
                  </a:lnTo>
                  <a:lnTo>
                    <a:pt x="136" y="17"/>
                  </a:lnTo>
                  <a:lnTo>
                    <a:pt x="136" y="15"/>
                  </a:lnTo>
                  <a:lnTo>
                    <a:pt x="137" y="13"/>
                  </a:lnTo>
                  <a:lnTo>
                    <a:pt x="137" y="11"/>
                  </a:lnTo>
                  <a:lnTo>
                    <a:pt x="138" y="9"/>
                  </a:lnTo>
                  <a:lnTo>
                    <a:pt x="138" y="7"/>
                  </a:lnTo>
                  <a:lnTo>
                    <a:pt x="140" y="6"/>
                  </a:lnTo>
                  <a:lnTo>
                    <a:pt x="140" y="5"/>
                  </a:lnTo>
                  <a:lnTo>
                    <a:pt x="140" y="5"/>
                  </a:lnTo>
                  <a:lnTo>
                    <a:pt x="138" y="5"/>
                  </a:lnTo>
                  <a:lnTo>
                    <a:pt x="137" y="7"/>
                  </a:lnTo>
                  <a:lnTo>
                    <a:pt x="134" y="10"/>
                  </a:lnTo>
                  <a:lnTo>
                    <a:pt x="132" y="14"/>
                  </a:lnTo>
                  <a:lnTo>
                    <a:pt x="129" y="17"/>
                  </a:lnTo>
                  <a:lnTo>
                    <a:pt x="126" y="18"/>
                  </a:lnTo>
                  <a:lnTo>
                    <a:pt x="125" y="18"/>
                  </a:lnTo>
                  <a:lnTo>
                    <a:pt x="124" y="18"/>
                  </a:lnTo>
                  <a:lnTo>
                    <a:pt x="124" y="18"/>
                  </a:lnTo>
                  <a:lnTo>
                    <a:pt x="125" y="15"/>
                  </a:lnTo>
                  <a:lnTo>
                    <a:pt x="126" y="11"/>
                  </a:lnTo>
                  <a:lnTo>
                    <a:pt x="128" y="9"/>
                  </a:lnTo>
                  <a:lnTo>
                    <a:pt x="129" y="6"/>
                  </a:lnTo>
                  <a:lnTo>
                    <a:pt x="122" y="11"/>
                  </a:lnTo>
                  <a:lnTo>
                    <a:pt x="116" y="18"/>
                  </a:lnTo>
                  <a:lnTo>
                    <a:pt x="116" y="18"/>
                  </a:lnTo>
                  <a:lnTo>
                    <a:pt x="115" y="19"/>
                  </a:lnTo>
                  <a:lnTo>
                    <a:pt x="113" y="19"/>
                  </a:lnTo>
                  <a:lnTo>
                    <a:pt x="113" y="19"/>
                  </a:lnTo>
                  <a:lnTo>
                    <a:pt x="113" y="18"/>
                  </a:lnTo>
                  <a:lnTo>
                    <a:pt x="115" y="14"/>
                  </a:lnTo>
                  <a:lnTo>
                    <a:pt x="116" y="11"/>
                  </a:lnTo>
                  <a:lnTo>
                    <a:pt x="116" y="10"/>
                  </a:lnTo>
                  <a:lnTo>
                    <a:pt x="116" y="10"/>
                  </a:lnTo>
                  <a:lnTo>
                    <a:pt x="115" y="10"/>
                  </a:lnTo>
                  <a:lnTo>
                    <a:pt x="113" y="11"/>
                  </a:lnTo>
                  <a:lnTo>
                    <a:pt x="111" y="13"/>
                  </a:lnTo>
                  <a:lnTo>
                    <a:pt x="109" y="14"/>
                  </a:lnTo>
                  <a:lnTo>
                    <a:pt x="107" y="15"/>
                  </a:lnTo>
                  <a:lnTo>
                    <a:pt x="105" y="17"/>
                  </a:lnTo>
                  <a:lnTo>
                    <a:pt x="104" y="17"/>
                  </a:lnTo>
                  <a:lnTo>
                    <a:pt x="103" y="17"/>
                  </a:lnTo>
                  <a:lnTo>
                    <a:pt x="103" y="17"/>
                  </a:lnTo>
                  <a:lnTo>
                    <a:pt x="103" y="17"/>
                  </a:lnTo>
                  <a:lnTo>
                    <a:pt x="103" y="13"/>
                  </a:lnTo>
                  <a:lnTo>
                    <a:pt x="104" y="11"/>
                  </a:lnTo>
                  <a:lnTo>
                    <a:pt x="104" y="10"/>
                  </a:lnTo>
                  <a:lnTo>
                    <a:pt x="104" y="11"/>
                  </a:lnTo>
                  <a:lnTo>
                    <a:pt x="103" y="13"/>
                  </a:lnTo>
                  <a:lnTo>
                    <a:pt x="101" y="14"/>
                  </a:lnTo>
                  <a:lnTo>
                    <a:pt x="100" y="14"/>
                  </a:lnTo>
                  <a:lnTo>
                    <a:pt x="99" y="15"/>
                  </a:lnTo>
                  <a:lnTo>
                    <a:pt x="99" y="15"/>
                  </a:lnTo>
                  <a:lnTo>
                    <a:pt x="99" y="17"/>
                  </a:lnTo>
                  <a:lnTo>
                    <a:pt x="97" y="17"/>
                  </a:lnTo>
                  <a:lnTo>
                    <a:pt x="97" y="18"/>
                  </a:lnTo>
                  <a:lnTo>
                    <a:pt x="96" y="18"/>
                  </a:lnTo>
                  <a:lnTo>
                    <a:pt x="96" y="17"/>
                  </a:lnTo>
                  <a:lnTo>
                    <a:pt x="96" y="17"/>
                  </a:lnTo>
                  <a:lnTo>
                    <a:pt x="96" y="17"/>
                  </a:lnTo>
                  <a:lnTo>
                    <a:pt x="97" y="15"/>
                  </a:lnTo>
                  <a:lnTo>
                    <a:pt x="96" y="15"/>
                  </a:lnTo>
                  <a:lnTo>
                    <a:pt x="96" y="14"/>
                  </a:lnTo>
                  <a:lnTo>
                    <a:pt x="96" y="13"/>
                  </a:lnTo>
                  <a:lnTo>
                    <a:pt x="96" y="10"/>
                  </a:lnTo>
                  <a:lnTo>
                    <a:pt x="95" y="14"/>
                  </a:lnTo>
                  <a:lnTo>
                    <a:pt x="92" y="17"/>
                  </a:lnTo>
                  <a:lnTo>
                    <a:pt x="90" y="19"/>
                  </a:lnTo>
                  <a:lnTo>
                    <a:pt x="88" y="19"/>
                  </a:lnTo>
                  <a:lnTo>
                    <a:pt x="88" y="19"/>
                  </a:lnTo>
                  <a:lnTo>
                    <a:pt x="87" y="19"/>
                  </a:lnTo>
                  <a:lnTo>
                    <a:pt x="87" y="18"/>
                  </a:lnTo>
                  <a:lnTo>
                    <a:pt x="88" y="15"/>
                  </a:lnTo>
                  <a:lnTo>
                    <a:pt x="88" y="14"/>
                  </a:lnTo>
                  <a:lnTo>
                    <a:pt x="88" y="13"/>
                  </a:lnTo>
                  <a:lnTo>
                    <a:pt x="88" y="11"/>
                  </a:lnTo>
                  <a:lnTo>
                    <a:pt x="88" y="11"/>
                  </a:lnTo>
                  <a:lnTo>
                    <a:pt x="87" y="11"/>
                  </a:lnTo>
                  <a:lnTo>
                    <a:pt x="86" y="13"/>
                  </a:lnTo>
                  <a:lnTo>
                    <a:pt x="84" y="15"/>
                  </a:lnTo>
                  <a:lnTo>
                    <a:pt x="82" y="18"/>
                  </a:lnTo>
                  <a:lnTo>
                    <a:pt x="80" y="19"/>
                  </a:lnTo>
                  <a:lnTo>
                    <a:pt x="79" y="21"/>
                  </a:lnTo>
                  <a:lnTo>
                    <a:pt x="78" y="22"/>
                  </a:lnTo>
                  <a:lnTo>
                    <a:pt x="78" y="22"/>
                  </a:lnTo>
                  <a:lnTo>
                    <a:pt x="76" y="22"/>
                  </a:lnTo>
                  <a:lnTo>
                    <a:pt x="76" y="18"/>
                  </a:lnTo>
                  <a:lnTo>
                    <a:pt x="76" y="14"/>
                  </a:lnTo>
                  <a:lnTo>
                    <a:pt x="78" y="11"/>
                  </a:lnTo>
                  <a:lnTo>
                    <a:pt x="78" y="7"/>
                  </a:lnTo>
                  <a:lnTo>
                    <a:pt x="76" y="9"/>
                  </a:lnTo>
                  <a:lnTo>
                    <a:pt x="75" y="10"/>
                  </a:lnTo>
                  <a:lnTo>
                    <a:pt x="74" y="11"/>
                  </a:lnTo>
                  <a:lnTo>
                    <a:pt x="73" y="13"/>
                  </a:lnTo>
                  <a:lnTo>
                    <a:pt x="71" y="15"/>
                  </a:lnTo>
                  <a:lnTo>
                    <a:pt x="70" y="17"/>
                  </a:lnTo>
                  <a:lnTo>
                    <a:pt x="69" y="18"/>
                  </a:lnTo>
                  <a:lnTo>
                    <a:pt x="67" y="19"/>
                  </a:lnTo>
                  <a:lnTo>
                    <a:pt x="67" y="19"/>
                  </a:lnTo>
                  <a:lnTo>
                    <a:pt x="66" y="21"/>
                  </a:lnTo>
                  <a:lnTo>
                    <a:pt x="65" y="19"/>
                  </a:lnTo>
                  <a:lnTo>
                    <a:pt x="65" y="18"/>
                  </a:lnTo>
                  <a:lnTo>
                    <a:pt x="65" y="15"/>
                  </a:lnTo>
                  <a:lnTo>
                    <a:pt x="65" y="13"/>
                  </a:lnTo>
                  <a:lnTo>
                    <a:pt x="65" y="13"/>
                  </a:lnTo>
                  <a:lnTo>
                    <a:pt x="65" y="11"/>
                  </a:lnTo>
                  <a:lnTo>
                    <a:pt x="65" y="9"/>
                  </a:lnTo>
                  <a:lnTo>
                    <a:pt x="65" y="7"/>
                  </a:lnTo>
                  <a:lnTo>
                    <a:pt x="65" y="7"/>
                  </a:lnTo>
                  <a:lnTo>
                    <a:pt x="63" y="7"/>
                  </a:lnTo>
                  <a:lnTo>
                    <a:pt x="61" y="10"/>
                  </a:lnTo>
                  <a:lnTo>
                    <a:pt x="58" y="13"/>
                  </a:lnTo>
                  <a:lnTo>
                    <a:pt x="55" y="14"/>
                  </a:lnTo>
                  <a:lnTo>
                    <a:pt x="53" y="17"/>
                  </a:lnTo>
                  <a:lnTo>
                    <a:pt x="53" y="18"/>
                  </a:lnTo>
                  <a:lnTo>
                    <a:pt x="52" y="18"/>
                  </a:lnTo>
                  <a:lnTo>
                    <a:pt x="50" y="19"/>
                  </a:lnTo>
                  <a:lnTo>
                    <a:pt x="49" y="19"/>
                  </a:lnTo>
                  <a:lnTo>
                    <a:pt x="49" y="18"/>
                  </a:lnTo>
                  <a:lnTo>
                    <a:pt x="49" y="15"/>
                  </a:lnTo>
                  <a:lnTo>
                    <a:pt x="49" y="11"/>
                  </a:lnTo>
                  <a:lnTo>
                    <a:pt x="49" y="11"/>
                  </a:lnTo>
                  <a:lnTo>
                    <a:pt x="49" y="11"/>
                  </a:lnTo>
                  <a:lnTo>
                    <a:pt x="48" y="14"/>
                  </a:lnTo>
                  <a:lnTo>
                    <a:pt x="46" y="15"/>
                  </a:lnTo>
                  <a:lnTo>
                    <a:pt x="45" y="17"/>
                  </a:lnTo>
                  <a:lnTo>
                    <a:pt x="44" y="18"/>
                  </a:lnTo>
                  <a:lnTo>
                    <a:pt x="44" y="19"/>
                  </a:lnTo>
                  <a:lnTo>
                    <a:pt x="42" y="19"/>
                  </a:lnTo>
                  <a:lnTo>
                    <a:pt x="41" y="21"/>
                  </a:lnTo>
                  <a:lnTo>
                    <a:pt x="40" y="21"/>
                  </a:lnTo>
                  <a:lnTo>
                    <a:pt x="40" y="19"/>
                  </a:lnTo>
                  <a:lnTo>
                    <a:pt x="40" y="17"/>
                  </a:lnTo>
                  <a:lnTo>
                    <a:pt x="40" y="13"/>
                  </a:lnTo>
                  <a:lnTo>
                    <a:pt x="41" y="10"/>
                  </a:lnTo>
                  <a:lnTo>
                    <a:pt x="42" y="7"/>
                  </a:lnTo>
                  <a:lnTo>
                    <a:pt x="41" y="10"/>
                  </a:lnTo>
                  <a:lnTo>
                    <a:pt x="38" y="13"/>
                  </a:lnTo>
                  <a:lnTo>
                    <a:pt x="37" y="15"/>
                  </a:lnTo>
                  <a:lnTo>
                    <a:pt x="36" y="15"/>
                  </a:lnTo>
                  <a:lnTo>
                    <a:pt x="36" y="17"/>
                  </a:lnTo>
                  <a:lnTo>
                    <a:pt x="34" y="17"/>
                  </a:lnTo>
                  <a:lnTo>
                    <a:pt x="33" y="18"/>
                  </a:lnTo>
                  <a:lnTo>
                    <a:pt x="33" y="17"/>
                  </a:lnTo>
                  <a:lnTo>
                    <a:pt x="33" y="14"/>
                  </a:lnTo>
                  <a:lnTo>
                    <a:pt x="33" y="11"/>
                  </a:lnTo>
                  <a:lnTo>
                    <a:pt x="32" y="9"/>
                  </a:lnTo>
                  <a:lnTo>
                    <a:pt x="31" y="11"/>
                  </a:lnTo>
                  <a:lnTo>
                    <a:pt x="28" y="15"/>
                  </a:lnTo>
                  <a:lnTo>
                    <a:pt x="25" y="18"/>
                  </a:lnTo>
                  <a:lnTo>
                    <a:pt x="24" y="18"/>
                  </a:lnTo>
                  <a:lnTo>
                    <a:pt x="24" y="18"/>
                  </a:lnTo>
                  <a:lnTo>
                    <a:pt x="23" y="18"/>
                  </a:lnTo>
                  <a:lnTo>
                    <a:pt x="23" y="17"/>
                  </a:lnTo>
                  <a:lnTo>
                    <a:pt x="23" y="14"/>
                  </a:lnTo>
                  <a:lnTo>
                    <a:pt x="23" y="11"/>
                  </a:lnTo>
                  <a:lnTo>
                    <a:pt x="23" y="9"/>
                  </a:lnTo>
                  <a:lnTo>
                    <a:pt x="23" y="7"/>
                  </a:lnTo>
                  <a:lnTo>
                    <a:pt x="20" y="10"/>
                  </a:lnTo>
                  <a:lnTo>
                    <a:pt x="16" y="14"/>
                  </a:lnTo>
                  <a:lnTo>
                    <a:pt x="13" y="18"/>
                  </a:lnTo>
                  <a:lnTo>
                    <a:pt x="12" y="18"/>
                  </a:lnTo>
                  <a:lnTo>
                    <a:pt x="12" y="19"/>
                  </a:lnTo>
                  <a:lnTo>
                    <a:pt x="11" y="19"/>
                  </a:lnTo>
                  <a:lnTo>
                    <a:pt x="10" y="19"/>
                  </a:lnTo>
                  <a:lnTo>
                    <a:pt x="10" y="18"/>
                  </a:lnTo>
                  <a:lnTo>
                    <a:pt x="11" y="17"/>
                  </a:lnTo>
                  <a:lnTo>
                    <a:pt x="11" y="15"/>
                  </a:lnTo>
                  <a:lnTo>
                    <a:pt x="12" y="14"/>
                  </a:lnTo>
                  <a:lnTo>
                    <a:pt x="12" y="13"/>
                  </a:lnTo>
                  <a:lnTo>
                    <a:pt x="12" y="11"/>
                  </a:lnTo>
                  <a:lnTo>
                    <a:pt x="11" y="10"/>
                  </a:lnTo>
                  <a:lnTo>
                    <a:pt x="10" y="11"/>
                  </a:lnTo>
                  <a:lnTo>
                    <a:pt x="7" y="13"/>
                  </a:lnTo>
                  <a:lnTo>
                    <a:pt x="0" y="15"/>
                  </a:lnTo>
                  <a:lnTo>
                    <a:pt x="0" y="15"/>
                  </a:lnTo>
                  <a:lnTo>
                    <a:pt x="0" y="15"/>
                  </a:lnTo>
                  <a:lnTo>
                    <a:pt x="0" y="15"/>
                  </a:lnTo>
                  <a:lnTo>
                    <a:pt x="4" y="13"/>
                  </a:lnTo>
                  <a:lnTo>
                    <a:pt x="7" y="10"/>
                  </a:lnTo>
                  <a:lnTo>
                    <a:pt x="11" y="7"/>
                  </a:lnTo>
                  <a:lnTo>
                    <a:pt x="13" y="7"/>
                  </a:lnTo>
                  <a:lnTo>
                    <a:pt x="15" y="7"/>
                  </a:lnTo>
                  <a:lnTo>
                    <a:pt x="16" y="9"/>
                  </a:lnTo>
                  <a:lnTo>
                    <a:pt x="16" y="10"/>
                  </a:lnTo>
                  <a:lnTo>
                    <a:pt x="15" y="11"/>
                  </a:lnTo>
                  <a:lnTo>
                    <a:pt x="19" y="9"/>
                  </a:lnTo>
                  <a:lnTo>
                    <a:pt x="21" y="5"/>
                  </a:lnTo>
                  <a:lnTo>
                    <a:pt x="25" y="2"/>
                  </a:lnTo>
                  <a:lnTo>
                    <a:pt x="27" y="2"/>
                  </a:lnTo>
                  <a:lnTo>
                    <a:pt x="28" y="4"/>
                  </a:lnTo>
                  <a:lnTo>
                    <a:pt x="28" y="5"/>
                  </a:lnTo>
                  <a:lnTo>
                    <a:pt x="28" y="7"/>
                  </a:lnTo>
                  <a:lnTo>
                    <a:pt x="28" y="9"/>
                  </a:lnTo>
                  <a:lnTo>
                    <a:pt x="27" y="11"/>
                  </a:lnTo>
                  <a:lnTo>
                    <a:pt x="29" y="9"/>
                  </a:lnTo>
                  <a:lnTo>
                    <a:pt x="32" y="6"/>
                  </a:lnTo>
                  <a:lnTo>
                    <a:pt x="34" y="4"/>
                  </a:lnTo>
                  <a:lnTo>
                    <a:pt x="36" y="4"/>
                  </a:lnTo>
                  <a:lnTo>
                    <a:pt x="37" y="4"/>
                  </a:lnTo>
                  <a:lnTo>
                    <a:pt x="38" y="6"/>
                  </a:lnTo>
                  <a:lnTo>
                    <a:pt x="38" y="9"/>
                  </a:lnTo>
                  <a:lnTo>
                    <a:pt x="40" y="6"/>
                  </a:lnTo>
                  <a:lnTo>
                    <a:pt x="41" y="5"/>
                  </a:lnTo>
                  <a:lnTo>
                    <a:pt x="44" y="4"/>
                  </a:lnTo>
                  <a:lnTo>
                    <a:pt x="44" y="4"/>
                  </a:lnTo>
                  <a:lnTo>
                    <a:pt x="45" y="2"/>
                  </a:lnTo>
                  <a:lnTo>
                    <a:pt x="45" y="4"/>
                  </a:lnTo>
                  <a:lnTo>
                    <a:pt x="46" y="5"/>
                  </a:lnTo>
                  <a:lnTo>
                    <a:pt x="46" y="7"/>
                  </a:lnTo>
                  <a:lnTo>
                    <a:pt x="45" y="10"/>
                  </a:lnTo>
                  <a:lnTo>
                    <a:pt x="48" y="7"/>
                  </a:lnTo>
                  <a:lnTo>
                    <a:pt x="50" y="5"/>
                  </a:lnTo>
                  <a:lnTo>
                    <a:pt x="53" y="4"/>
                  </a:lnTo>
                  <a:lnTo>
                    <a:pt x="54" y="4"/>
                  </a:lnTo>
                  <a:lnTo>
                    <a:pt x="54" y="5"/>
                  </a:lnTo>
                  <a:lnTo>
                    <a:pt x="54" y="7"/>
                  </a:lnTo>
                  <a:lnTo>
                    <a:pt x="54" y="11"/>
                  </a:lnTo>
                  <a:lnTo>
                    <a:pt x="57" y="9"/>
                  </a:lnTo>
                  <a:lnTo>
                    <a:pt x="57" y="9"/>
                  </a:lnTo>
                  <a:lnTo>
                    <a:pt x="58" y="9"/>
                  </a:lnTo>
                  <a:lnTo>
                    <a:pt x="58" y="10"/>
                  </a:lnTo>
                  <a:lnTo>
                    <a:pt x="57" y="13"/>
                  </a:lnTo>
                  <a:lnTo>
                    <a:pt x="59" y="9"/>
                  </a:lnTo>
                  <a:lnTo>
                    <a:pt x="62" y="6"/>
                  </a:lnTo>
                  <a:lnTo>
                    <a:pt x="65" y="5"/>
                  </a:lnTo>
                  <a:lnTo>
                    <a:pt x="69" y="4"/>
                  </a:lnTo>
                  <a:lnTo>
                    <a:pt x="70" y="4"/>
                  </a:lnTo>
                  <a:lnTo>
                    <a:pt x="70" y="7"/>
                  </a:lnTo>
                  <a:lnTo>
                    <a:pt x="69" y="10"/>
                  </a:lnTo>
                  <a:lnTo>
                    <a:pt x="69" y="14"/>
                  </a:lnTo>
                  <a:lnTo>
                    <a:pt x="71" y="10"/>
                  </a:lnTo>
                  <a:lnTo>
                    <a:pt x="75" y="6"/>
                  </a:lnTo>
                  <a:lnTo>
                    <a:pt x="79" y="2"/>
                  </a:lnTo>
                  <a:lnTo>
                    <a:pt x="80" y="2"/>
                  </a:lnTo>
                  <a:lnTo>
                    <a:pt x="80" y="2"/>
                  </a:lnTo>
                  <a:lnTo>
                    <a:pt x="82" y="4"/>
                  </a:lnTo>
                  <a:lnTo>
                    <a:pt x="82" y="6"/>
                  </a:lnTo>
                  <a:lnTo>
                    <a:pt x="82" y="9"/>
                  </a:lnTo>
                  <a:lnTo>
                    <a:pt x="82" y="11"/>
                  </a:lnTo>
                  <a:lnTo>
                    <a:pt x="80" y="14"/>
                  </a:lnTo>
                  <a:lnTo>
                    <a:pt x="83" y="11"/>
                  </a:lnTo>
                  <a:lnTo>
                    <a:pt x="86" y="9"/>
                  </a:lnTo>
                  <a:lnTo>
                    <a:pt x="88" y="7"/>
                  </a:lnTo>
                  <a:lnTo>
                    <a:pt x="91" y="6"/>
                  </a:lnTo>
                  <a:lnTo>
                    <a:pt x="94" y="6"/>
                  </a:lnTo>
                  <a:lnTo>
                    <a:pt x="94" y="6"/>
                  </a:lnTo>
                  <a:lnTo>
                    <a:pt x="94" y="7"/>
                  </a:lnTo>
                  <a:lnTo>
                    <a:pt x="92" y="13"/>
                  </a:lnTo>
                  <a:lnTo>
                    <a:pt x="95" y="10"/>
                  </a:lnTo>
                  <a:lnTo>
                    <a:pt x="96" y="7"/>
                  </a:lnTo>
                  <a:lnTo>
                    <a:pt x="99" y="5"/>
                  </a:lnTo>
                  <a:lnTo>
                    <a:pt x="100" y="5"/>
                  </a:lnTo>
                  <a:lnTo>
                    <a:pt x="100" y="5"/>
                  </a:lnTo>
                  <a:lnTo>
                    <a:pt x="101" y="5"/>
                  </a:lnTo>
                  <a:lnTo>
                    <a:pt x="101" y="7"/>
                  </a:lnTo>
                  <a:lnTo>
                    <a:pt x="101" y="9"/>
                  </a:lnTo>
                  <a:lnTo>
                    <a:pt x="104" y="6"/>
                  </a:lnTo>
                  <a:lnTo>
                    <a:pt x="108" y="4"/>
                  </a:lnTo>
                  <a:lnTo>
                    <a:pt x="109" y="4"/>
                  </a:lnTo>
                  <a:lnTo>
                    <a:pt x="109" y="4"/>
                  </a:lnTo>
                  <a:lnTo>
                    <a:pt x="111" y="4"/>
                  </a:lnTo>
                  <a:lnTo>
                    <a:pt x="109" y="6"/>
                  </a:lnTo>
                  <a:lnTo>
                    <a:pt x="109" y="9"/>
                  </a:lnTo>
                  <a:lnTo>
                    <a:pt x="108" y="10"/>
                  </a:lnTo>
                  <a:lnTo>
                    <a:pt x="111" y="9"/>
                  </a:lnTo>
                  <a:lnTo>
                    <a:pt x="112" y="7"/>
                  </a:lnTo>
                  <a:lnTo>
                    <a:pt x="115" y="5"/>
                  </a:lnTo>
                  <a:lnTo>
                    <a:pt x="117" y="4"/>
                  </a:lnTo>
                  <a:lnTo>
                    <a:pt x="120" y="2"/>
                  </a:lnTo>
                  <a:lnTo>
                    <a:pt x="122" y="2"/>
                  </a:lnTo>
                  <a:lnTo>
                    <a:pt x="124" y="4"/>
                  </a:lnTo>
                  <a:lnTo>
                    <a:pt x="124" y="4"/>
                  </a:lnTo>
                  <a:lnTo>
                    <a:pt x="122" y="6"/>
                  </a:lnTo>
                  <a:lnTo>
                    <a:pt x="121" y="7"/>
                  </a:lnTo>
                  <a:lnTo>
                    <a:pt x="120" y="10"/>
                  </a:lnTo>
                  <a:lnTo>
                    <a:pt x="119" y="11"/>
                  </a:lnTo>
                  <a:lnTo>
                    <a:pt x="117" y="13"/>
                  </a:lnTo>
                  <a:lnTo>
                    <a:pt x="117" y="13"/>
                  </a:lnTo>
                  <a:lnTo>
                    <a:pt x="119" y="11"/>
                  </a:lnTo>
                  <a:lnTo>
                    <a:pt x="120" y="10"/>
                  </a:lnTo>
                  <a:lnTo>
                    <a:pt x="124" y="6"/>
                  </a:lnTo>
                  <a:lnTo>
                    <a:pt x="128" y="4"/>
                  </a:lnTo>
                  <a:lnTo>
                    <a:pt x="133" y="1"/>
                  </a:lnTo>
                  <a:lnTo>
                    <a:pt x="133" y="1"/>
                  </a:lnTo>
                  <a:lnTo>
                    <a:pt x="134" y="1"/>
                  </a:lnTo>
                  <a:lnTo>
                    <a:pt x="134" y="1"/>
                  </a:lnTo>
                  <a:lnTo>
                    <a:pt x="134" y="4"/>
                  </a:lnTo>
                  <a:lnTo>
                    <a:pt x="133" y="6"/>
                  </a:lnTo>
                  <a:lnTo>
                    <a:pt x="132" y="9"/>
                  </a:lnTo>
                  <a:lnTo>
                    <a:pt x="130" y="11"/>
                  </a:lnTo>
                  <a:lnTo>
                    <a:pt x="133" y="7"/>
                  </a:lnTo>
                  <a:lnTo>
                    <a:pt x="137" y="5"/>
                  </a:lnTo>
                  <a:lnTo>
                    <a:pt x="141" y="1"/>
                  </a:lnTo>
                  <a:lnTo>
                    <a:pt x="141" y="1"/>
                  </a:lnTo>
                  <a:lnTo>
                    <a:pt x="142" y="1"/>
                  </a:lnTo>
                  <a:lnTo>
                    <a:pt x="143" y="0"/>
                  </a:lnTo>
                  <a:close/>
                </a:path>
              </a:pathLst>
            </a:custGeom>
            <a:solidFill>
              <a:schemeClr val="accent1"/>
            </a:solidFill>
            <a:ln w="0">
              <a:solidFill>
                <a:schemeClr val="accent1"/>
              </a:solidFill>
              <a:prstDash val="solid"/>
              <a:round/>
            </a:ln>
          </p:spPr>
          <p:txBody>
            <a:bodyPr vert="horz" wrap="square" lIns="91440" tIns="45720" rIns="91440" bIns="45720" numCol="1" anchor="t" anchorCtr="0" compatLnSpc="1"/>
            <a:lstStyle/>
            <a:p>
              <a:endParaRPr lang="zh-CN" altLang="en-US">
                <a:cs typeface="+mn-ea"/>
                <a:sym typeface="+mn-lt"/>
              </a:endParaRPr>
            </a:p>
          </p:txBody>
        </p:sp>
        <p:sp>
          <p:nvSpPr>
            <p:cNvPr id="34" name="Freeform 107"/>
            <p:cNvSpPr/>
            <p:nvPr/>
          </p:nvSpPr>
          <p:spPr bwMode="auto">
            <a:xfrm>
              <a:off x="5078413" y="3000375"/>
              <a:ext cx="146050" cy="206375"/>
            </a:xfrm>
            <a:custGeom>
              <a:avLst/>
              <a:gdLst>
                <a:gd name="T0" fmla="*/ 92 w 92"/>
                <a:gd name="T1" fmla="*/ 1 h 130"/>
                <a:gd name="T2" fmla="*/ 92 w 92"/>
                <a:gd name="T3" fmla="*/ 5 h 130"/>
                <a:gd name="T4" fmla="*/ 90 w 92"/>
                <a:gd name="T5" fmla="*/ 6 h 130"/>
                <a:gd name="T6" fmla="*/ 88 w 92"/>
                <a:gd name="T7" fmla="*/ 9 h 130"/>
                <a:gd name="T8" fmla="*/ 84 w 92"/>
                <a:gd name="T9" fmla="*/ 9 h 130"/>
                <a:gd name="T10" fmla="*/ 82 w 92"/>
                <a:gd name="T11" fmla="*/ 14 h 130"/>
                <a:gd name="T12" fmla="*/ 75 w 92"/>
                <a:gd name="T13" fmla="*/ 25 h 130"/>
                <a:gd name="T14" fmla="*/ 74 w 92"/>
                <a:gd name="T15" fmla="*/ 25 h 130"/>
                <a:gd name="T16" fmla="*/ 71 w 92"/>
                <a:gd name="T17" fmla="*/ 26 h 130"/>
                <a:gd name="T18" fmla="*/ 70 w 92"/>
                <a:gd name="T19" fmla="*/ 22 h 130"/>
                <a:gd name="T20" fmla="*/ 63 w 92"/>
                <a:gd name="T21" fmla="*/ 42 h 130"/>
                <a:gd name="T22" fmla="*/ 56 w 92"/>
                <a:gd name="T23" fmla="*/ 50 h 130"/>
                <a:gd name="T24" fmla="*/ 53 w 92"/>
                <a:gd name="T25" fmla="*/ 50 h 130"/>
                <a:gd name="T26" fmla="*/ 49 w 92"/>
                <a:gd name="T27" fmla="*/ 59 h 130"/>
                <a:gd name="T28" fmla="*/ 45 w 92"/>
                <a:gd name="T29" fmla="*/ 64 h 130"/>
                <a:gd name="T30" fmla="*/ 41 w 92"/>
                <a:gd name="T31" fmla="*/ 65 h 130"/>
                <a:gd name="T32" fmla="*/ 36 w 92"/>
                <a:gd name="T33" fmla="*/ 81 h 130"/>
                <a:gd name="T34" fmla="*/ 35 w 92"/>
                <a:gd name="T35" fmla="*/ 84 h 130"/>
                <a:gd name="T36" fmla="*/ 32 w 92"/>
                <a:gd name="T37" fmla="*/ 84 h 130"/>
                <a:gd name="T38" fmla="*/ 31 w 92"/>
                <a:gd name="T39" fmla="*/ 79 h 130"/>
                <a:gd name="T40" fmla="*/ 28 w 92"/>
                <a:gd name="T41" fmla="*/ 86 h 130"/>
                <a:gd name="T42" fmla="*/ 24 w 92"/>
                <a:gd name="T43" fmla="*/ 97 h 130"/>
                <a:gd name="T44" fmla="*/ 21 w 92"/>
                <a:gd name="T45" fmla="*/ 100 h 130"/>
                <a:gd name="T46" fmla="*/ 20 w 92"/>
                <a:gd name="T47" fmla="*/ 100 h 130"/>
                <a:gd name="T48" fmla="*/ 21 w 92"/>
                <a:gd name="T49" fmla="*/ 93 h 130"/>
                <a:gd name="T50" fmla="*/ 11 w 92"/>
                <a:gd name="T51" fmla="*/ 119 h 130"/>
                <a:gd name="T52" fmla="*/ 8 w 92"/>
                <a:gd name="T53" fmla="*/ 120 h 130"/>
                <a:gd name="T54" fmla="*/ 7 w 92"/>
                <a:gd name="T55" fmla="*/ 120 h 130"/>
                <a:gd name="T56" fmla="*/ 8 w 92"/>
                <a:gd name="T57" fmla="*/ 114 h 130"/>
                <a:gd name="T58" fmla="*/ 0 w 92"/>
                <a:gd name="T59" fmla="*/ 130 h 130"/>
                <a:gd name="T60" fmla="*/ 0 w 92"/>
                <a:gd name="T61" fmla="*/ 130 h 130"/>
                <a:gd name="T62" fmla="*/ 7 w 92"/>
                <a:gd name="T63" fmla="*/ 113 h 130"/>
                <a:gd name="T64" fmla="*/ 16 w 92"/>
                <a:gd name="T65" fmla="*/ 96 h 130"/>
                <a:gd name="T66" fmla="*/ 20 w 92"/>
                <a:gd name="T67" fmla="*/ 88 h 130"/>
                <a:gd name="T68" fmla="*/ 27 w 92"/>
                <a:gd name="T69" fmla="*/ 76 h 130"/>
                <a:gd name="T70" fmla="*/ 28 w 92"/>
                <a:gd name="T71" fmla="*/ 76 h 130"/>
                <a:gd name="T72" fmla="*/ 32 w 92"/>
                <a:gd name="T73" fmla="*/ 67 h 130"/>
                <a:gd name="T74" fmla="*/ 33 w 92"/>
                <a:gd name="T75" fmla="*/ 65 h 130"/>
                <a:gd name="T76" fmla="*/ 36 w 92"/>
                <a:gd name="T77" fmla="*/ 64 h 130"/>
                <a:gd name="T78" fmla="*/ 37 w 92"/>
                <a:gd name="T79" fmla="*/ 65 h 130"/>
                <a:gd name="T80" fmla="*/ 44 w 92"/>
                <a:gd name="T81" fmla="*/ 54 h 130"/>
                <a:gd name="T82" fmla="*/ 46 w 92"/>
                <a:gd name="T83" fmla="*/ 51 h 130"/>
                <a:gd name="T84" fmla="*/ 49 w 92"/>
                <a:gd name="T85" fmla="*/ 51 h 130"/>
                <a:gd name="T86" fmla="*/ 53 w 92"/>
                <a:gd name="T87" fmla="*/ 39 h 130"/>
                <a:gd name="T88" fmla="*/ 57 w 92"/>
                <a:gd name="T89" fmla="*/ 34 h 130"/>
                <a:gd name="T90" fmla="*/ 59 w 92"/>
                <a:gd name="T91" fmla="*/ 33 h 130"/>
                <a:gd name="T92" fmla="*/ 61 w 92"/>
                <a:gd name="T93" fmla="*/ 33 h 130"/>
                <a:gd name="T94" fmla="*/ 62 w 92"/>
                <a:gd name="T95" fmla="*/ 33 h 130"/>
                <a:gd name="T96" fmla="*/ 71 w 92"/>
                <a:gd name="T97" fmla="*/ 14 h 130"/>
                <a:gd name="T98" fmla="*/ 73 w 92"/>
                <a:gd name="T99" fmla="*/ 13 h 130"/>
                <a:gd name="T100" fmla="*/ 75 w 92"/>
                <a:gd name="T101" fmla="*/ 13 h 130"/>
                <a:gd name="T102" fmla="*/ 75 w 92"/>
                <a:gd name="T103" fmla="*/ 16 h 130"/>
                <a:gd name="T104" fmla="*/ 80 w 92"/>
                <a:gd name="T105" fmla="*/ 6 h 130"/>
                <a:gd name="T106" fmla="*/ 84 w 92"/>
                <a:gd name="T107" fmla="*/ 1 h 130"/>
                <a:gd name="T108" fmla="*/ 88 w 92"/>
                <a:gd name="T109" fmla="*/ 0 h 130"/>
                <a:gd name="T110" fmla="*/ 91 w 92"/>
                <a:gd name="T111" fmla="*/ 0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92" h="130">
                  <a:moveTo>
                    <a:pt x="92" y="0"/>
                  </a:moveTo>
                  <a:lnTo>
                    <a:pt x="92" y="1"/>
                  </a:lnTo>
                  <a:lnTo>
                    <a:pt x="92" y="4"/>
                  </a:lnTo>
                  <a:lnTo>
                    <a:pt x="92" y="5"/>
                  </a:lnTo>
                  <a:lnTo>
                    <a:pt x="91" y="5"/>
                  </a:lnTo>
                  <a:lnTo>
                    <a:pt x="90" y="6"/>
                  </a:lnTo>
                  <a:lnTo>
                    <a:pt x="88" y="8"/>
                  </a:lnTo>
                  <a:lnTo>
                    <a:pt x="88" y="9"/>
                  </a:lnTo>
                  <a:lnTo>
                    <a:pt x="86" y="9"/>
                  </a:lnTo>
                  <a:lnTo>
                    <a:pt x="84" y="9"/>
                  </a:lnTo>
                  <a:lnTo>
                    <a:pt x="84" y="9"/>
                  </a:lnTo>
                  <a:lnTo>
                    <a:pt x="82" y="14"/>
                  </a:lnTo>
                  <a:lnTo>
                    <a:pt x="79" y="20"/>
                  </a:lnTo>
                  <a:lnTo>
                    <a:pt x="75" y="25"/>
                  </a:lnTo>
                  <a:lnTo>
                    <a:pt x="74" y="25"/>
                  </a:lnTo>
                  <a:lnTo>
                    <a:pt x="74" y="25"/>
                  </a:lnTo>
                  <a:lnTo>
                    <a:pt x="73" y="26"/>
                  </a:lnTo>
                  <a:lnTo>
                    <a:pt x="71" y="26"/>
                  </a:lnTo>
                  <a:lnTo>
                    <a:pt x="70" y="25"/>
                  </a:lnTo>
                  <a:lnTo>
                    <a:pt x="70" y="22"/>
                  </a:lnTo>
                  <a:lnTo>
                    <a:pt x="66" y="31"/>
                  </a:lnTo>
                  <a:lnTo>
                    <a:pt x="63" y="42"/>
                  </a:lnTo>
                  <a:lnTo>
                    <a:pt x="57" y="48"/>
                  </a:lnTo>
                  <a:lnTo>
                    <a:pt x="56" y="50"/>
                  </a:lnTo>
                  <a:lnTo>
                    <a:pt x="54" y="50"/>
                  </a:lnTo>
                  <a:lnTo>
                    <a:pt x="53" y="50"/>
                  </a:lnTo>
                  <a:lnTo>
                    <a:pt x="52" y="55"/>
                  </a:lnTo>
                  <a:lnTo>
                    <a:pt x="49" y="59"/>
                  </a:lnTo>
                  <a:lnTo>
                    <a:pt x="46" y="64"/>
                  </a:lnTo>
                  <a:lnTo>
                    <a:pt x="45" y="64"/>
                  </a:lnTo>
                  <a:lnTo>
                    <a:pt x="44" y="65"/>
                  </a:lnTo>
                  <a:lnTo>
                    <a:pt x="41" y="65"/>
                  </a:lnTo>
                  <a:lnTo>
                    <a:pt x="38" y="73"/>
                  </a:lnTo>
                  <a:lnTo>
                    <a:pt x="36" y="81"/>
                  </a:lnTo>
                  <a:lnTo>
                    <a:pt x="36" y="82"/>
                  </a:lnTo>
                  <a:lnTo>
                    <a:pt x="35" y="84"/>
                  </a:lnTo>
                  <a:lnTo>
                    <a:pt x="33" y="84"/>
                  </a:lnTo>
                  <a:lnTo>
                    <a:pt x="32" y="84"/>
                  </a:lnTo>
                  <a:lnTo>
                    <a:pt x="31" y="84"/>
                  </a:lnTo>
                  <a:lnTo>
                    <a:pt x="31" y="79"/>
                  </a:lnTo>
                  <a:lnTo>
                    <a:pt x="32" y="75"/>
                  </a:lnTo>
                  <a:lnTo>
                    <a:pt x="28" y="86"/>
                  </a:lnTo>
                  <a:lnTo>
                    <a:pt x="24" y="97"/>
                  </a:lnTo>
                  <a:lnTo>
                    <a:pt x="24" y="97"/>
                  </a:lnTo>
                  <a:lnTo>
                    <a:pt x="23" y="98"/>
                  </a:lnTo>
                  <a:lnTo>
                    <a:pt x="21" y="100"/>
                  </a:lnTo>
                  <a:lnTo>
                    <a:pt x="20" y="100"/>
                  </a:lnTo>
                  <a:lnTo>
                    <a:pt x="20" y="100"/>
                  </a:lnTo>
                  <a:lnTo>
                    <a:pt x="20" y="98"/>
                  </a:lnTo>
                  <a:lnTo>
                    <a:pt x="21" y="93"/>
                  </a:lnTo>
                  <a:lnTo>
                    <a:pt x="16" y="106"/>
                  </a:lnTo>
                  <a:lnTo>
                    <a:pt x="11" y="119"/>
                  </a:lnTo>
                  <a:lnTo>
                    <a:pt x="10" y="119"/>
                  </a:lnTo>
                  <a:lnTo>
                    <a:pt x="8" y="120"/>
                  </a:lnTo>
                  <a:lnTo>
                    <a:pt x="7" y="120"/>
                  </a:lnTo>
                  <a:lnTo>
                    <a:pt x="7" y="120"/>
                  </a:lnTo>
                  <a:lnTo>
                    <a:pt x="6" y="120"/>
                  </a:lnTo>
                  <a:lnTo>
                    <a:pt x="8" y="114"/>
                  </a:lnTo>
                  <a:lnTo>
                    <a:pt x="2" y="128"/>
                  </a:lnTo>
                  <a:lnTo>
                    <a:pt x="0" y="130"/>
                  </a:lnTo>
                  <a:lnTo>
                    <a:pt x="0" y="130"/>
                  </a:lnTo>
                  <a:lnTo>
                    <a:pt x="0" y="130"/>
                  </a:lnTo>
                  <a:lnTo>
                    <a:pt x="0" y="130"/>
                  </a:lnTo>
                  <a:lnTo>
                    <a:pt x="7" y="113"/>
                  </a:lnTo>
                  <a:lnTo>
                    <a:pt x="16" y="96"/>
                  </a:lnTo>
                  <a:lnTo>
                    <a:pt x="16" y="96"/>
                  </a:lnTo>
                  <a:lnTo>
                    <a:pt x="17" y="94"/>
                  </a:lnTo>
                  <a:lnTo>
                    <a:pt x="20" y="88"/>
                  </a:lnTo>
                  <a:lnTo>
                    <a:pt x="23" y="82"/>
                  </a:lnTo>
                  <a:lnTo>
                    <a:pt x="27" y="76"/>
                  </a:lnTo>
                  <a:lnTo>
                    <a:pt x="27" y="76"/>
                  </a:lnTo>
                  <a:lnTo>
                    <a:pt x="28" y="76"/>
                  </a:lnTo>
                  <a:lnTo>
                    <a:pt x="29" y="71"/>
                  </a:lnTo>
                  <a:lnTo>
                    <a:pt x="32" y="67"/>
                  </a:lnTo>
                  <a:lnTo>
                    <a:pt x="33" y="67"/>
                  </a:lnTo>
                  <a:lnTo>
                    <a:pt x="33" y="65"/>
                  </a:lnTo>
                  <a:lnTo>
                    <a:pt x="35" y="64"/>
                  </a:lnTo>
                  <a:lnTo>
                    <a:pt x="36" y="64"/>
                  </a:lnTo>
                  <a:lnTo>
                    <a:pt x="37" y="65"/>
                  </a:lnTo>
                  <a:lnTo>
                    <a:pt x="37" y="65"/>
                  </a:lnTo>
                  <a:lnTo>
                    <a:pt x="40" y="59"/>
                  </a:lnTo>
                  <a:lnTo>
                    <a:pt x="44" y="54"/>
                  </a:lnTo>
                  <a:lnTo>
                    <a:pt x="45" y="52"/>
                  </a:lnTo>
                  <a:lnTo>
                    <a:pt x="46" y="51"/>
                  </a:lnTo>
                  <a:lnTo>
                    <a:pt x="48" y="51"/>
                  </a:lnTo>
                  <a:lnTo>
                    <a:pt x="49" y="51"/>
                  </a:lnTo>
                  <a:lnTo>
                    <a:pt x="50" y="46"/>
                  </a:lnTo>
                  <a:lnTo>
                    <a:pt x="53" y="39"/>
                  </a:lnTo>
                  <a:lnTo>
                    <a:pt x="56" y="34"/>
                  </a:lnTo>
                  <a:lnTo>
                    <a:pt x="57" y="34"/>
                  </a:lnTo>
                  <a:lnTo>
                    <a:pt x="58" y="33"/>
                  </a:lnTo>
                  <a:lnTo>
                    <a:pt x="59" y="33"/>
                  </a:lnTo>
                  <a:lnTo>
                    <a:pt x="61" y="33"/>
                  </a:lnTo>
                  <a:lnTo>
                    <a:pt x="61" y="33"/>
                  </a:lnTo>
                  <a:lnTo>
                    <a:pt x="59" y="42"/>
                  </a:lnTo>
                  <a:lnTo>
                    <a:pt x="62" y="33"/>
                  </a:lnTo>
                  <a:lnTo>
                    <a:pt x="66" y="22"/>
                  </a:lnTo>
                  <a:lnTo>
                    <a:pt x="71" y="14"/>
                  </a:lnTo>
                  <a:lnTo>
                    <a:pt x="71" y="14"/>
                  </a:lnTo>
                  <a:lnTo>
                    <a:pt x="73" y="13"/>
                  </a:lnTo>
                  <a:lnTo>
                    <a:pt x="74" y="13"/>
                  </a:lnTo>
                  <a:lnTo>
                    <a:pt x="75" y="13"/>
                  </a:lnTo>
                  <a:lnTo>
                    <a:pt x="75" y="13"/>
                  </a:lnTo>
                  <a:lnTo>
                    <a:pt x="75" y="16"/>
                  </a:lnTo>
                  <a:lnTo>
                    <a:pt x="78" y="12"/>
                  </a:lnTo>
                  <a:lnTo>
                    <a:pt x="80" y="6"/>
                  </a:lnTo>
                  <a:lnTo>
                    <a:pt x="84" y="2"/>
                  </a:lnTo>
                  <a:lnTo>
                    <a:pt x="84" y="1"/>
                  </a:lnTo>
                  <a:lnTo>
                    <a:pt x="86" y="1"/>
                  </a:lnTo>
                  <a:lnTo>
                    <a:pt x="88" y="0"/>
                  </a:lnTo>
                  <a:lnTo>
                    <a:pt x="88" y="1"/>
                  </a:lnTo>
                  <a:lnTo>
                    <a:pt x="91" y="0"/>
                  </a:lnTo>
                  <a:lnTo>
                    <a:pt x="92" y="0"/>
                  </a:lnTo>
                  <a:close/>
                </a:path>
              </a:pathLst>
            </a:custGeom>
            <a:solidFill>
              <a:schemeClr val="accent1"/>
            </a:solidFill>
            <a:ln w="0">
              <a:solidFill>
                <a:schemeClr val="accent1"/>
              </a:solidFill>
              <a:prstDash val="solid"/>
              <a:round/>
            </a:ln>
          </p:spPr>
          <p:txBody>
            <a:bodyPr vert="horz" wrap="square" lIns="91440" tIns="45720" rIns="91440" bIns="45720" numCol="1" anchor="t" anchorCtr="0" compatLnSpc="1"/>
            <a:lstStyle/>
            <a:p>
              <a:endParaRPr lang="zh-CN" altLang="en-US">
                <a:cs typeface="+mn-ea"/>
                <a:sym typeface="+mn-lt"/>
              </a:endParaRPr>
            </a:p>
          </p:txBody>
        </p:sp>
        <p:sp>
          <p:nvSpPr>
            <p:cNvPr id="36" name="Freeform 108"/>
            <p:cNvSpPr>
              <a:spLocks noEditPoints="1"/>
            </p:cNvSpPr>
            <p:nvPr/>
          </p:nvSpPr>
          <p:spPr bwMode="auto">
            <a:xfrm>
              <a:off x="3910013" y="2832100"/>
              <a:ext cx="1317625" cy="390525"/>
            </a:xfrm>
            <a:custGeom>
              <a:avLst/>
              <a:gdLst>
                <a:gd name="T0" fmla="*/ 764 w 830"/>
                <a:gd name="T1" fmla="*/ 181 h 246"/>
                <a:gd name="T2" fmla="*/ 739 w 830"/>
                <a:gd name="T3" fmla="*/ 217 h 246"/>
                <a:gd name="T4" fmla="*/ 746 w 830"/>
                <a:gd name="T5" fmla="*/ 220 h 246"/>
                <a:gd name="T6" fmla="*/ 736 w 830"/>
                <a:gd name="T7" fmla="*/ 226 h 246"/>
                <a:gd name="T8" fmla="*/ 815 w 830"/>
                <a:gd name="T9" fmla="*/ 123 h 246"/>
                <a:gd name="T10" fmla="*/ 823 w 830"/>
                <a:gd name="T11" fmla="*/ 103 h 246"/>
                <a:gd name="T12" fmla="*/ 33 w 830"/>
                <a:gd name="T13" fmla="*/ 38 h 246"/>
                <a:gd name="T14" fmla="*/ 35 w 830"/>
                <a:gd name="T15" fmla="*/ 46 h 246"/>
                <a:gd name="T16" fmla="*/ 60 w 830"/>
                <a:gd name="T17" fmla="*/ 101 h 246"/>
                <a:gd name="T18" fmla="*/ 87 w 830"/>
                <a:gd name="T19" fmla="*/ 133 h 246"/>
                <a:gd name="T20" fmla="*/ 66 w 830"/>
                <a:gd name="T21" fmla="*/ 94 h 246"/>
                <a:gd name="T22" fmla="*/ 735 w 830"/>
                <a:gd name="T23" fmla="*/ 0 h 246"/>
                <a:gd name="T24" fmla="*/ 616 w 830"/>
                <a:gd name="T25" fmla="*/ 9 h 246"/>
                <a:gd name="T26" fmla="*/ 350 w 830"/>
                <a:gd name="T27" fmla="*/ 10 h 246"/>
                <a:gd name="T28" fmla="*/ 115 w 830"/>
                <a:gd name="T29" fmla="*/ 21 h 246"/>
                <a:gd name="T30" fmla="*/ 66 w 830"/>
                <a:gd name="T31" fmla="*/ 80 h 246"/>
                <a:gd name="T32" fmla="*/ 89 w 830"/>
                <a:gd name="T33" fmla="*/ 136 h 246"/>
                <a:gd name="T34" fmla="*/ 16 w 830"/>
                <a:gd name="T35" fmla="*/ 208 h 246"/>
                <a:gd name="T36" fmla="*/ 8 w 830"/>
                <a:gd name="T37" fmla="*/ 224 h 246"/>
                <a:gd name="T38" fmla="*/ 3 w 830"/>
                <a:gd name="T39" fmla="*/ 242 h 246"/>
                <a:gd name="T40" fmla="*/ 79 w 830"/>
                <a:gd name="T41" fmla="*/ 238 h 246"/>
                <a:gd name="T42" fmla="*/ 357 w 830"/>
                <a:gd name="T43" fmla="*/ 242 h 246"/>
                <a:gd name="T44" fmla="*/ 641 w 830"/>
                <a:gd name="T45" fmla="*/ 234 h 246"/>
                <a:gd name="T46" fmla="*/ 734 w 830"/>
                <a:gd name="T47" fmla="*/ 224 h 246"/>
                <a:gd name="T48" fmla="*/ 727 w 830"/>
                <a:gd name="T49" fmla="*/ 224 h 246"/>
                <a:gd name="T50" fmla="*/ 524 w 830"/>
                <a:gd name="T51" fmla="*/ 229 h 246"/>
                <a:gd name="T52" fmla="*/ 182 w 830"/>
                <a:gd name="T53" fmla="*/ 223 h 246"/>
                <a:gd name="T54" fmla="*/ 7 w 830"/>
                <a:gd name="T55" fmla="*/ 225 h 246"/>
                <a:gd name="T56" fmla="*/ 476 w 830"/>
                <a:gd name="T57" fmla="*/ 224 h 246"/>
                <a:gd name="T58" fmla="*/ 735 w 830"/>
                <a:gd name="T59" fmla="*/ 219 h 246"/>
                <a:gd name="T60" fmla="*/ 767 w 830"/>
                <a:gd name="T61" fmla="*/ 170 h 246"/>
                <a:gd name="T62" fmla="*/ 776 w 830"/>
                <a:gd name="T63" fmla="*/ 47 h 246"/>
                <a:gd name="T64" fmla="*/ 736 w 830"/>
                <a:gd name="T65" fmla="*/ 1 h 246"/>
                <a:gd name="T66" fmla="*/ 826 w 830"/>
                <a:gd name="T67" fmla="*/ 95 h 246"/>
                <a:gd name="T68" fmla="*/ 828 w 830"/>
                <a:gd name="T69" fmla="*/ 107 h 246"/>
                <a:gd name="T70" fmla="*/ 828 w 830"/>
                <a:gd name="T71" fmla="*/ 112 h 246"/>
                <a:gd name="T72" fmla="*/ 801 w 830"/>
                <a:gd name="T73" fmla="*/ 146 h 246"/>
                <a:gd name="T74" fmla="*/ 735 w 830"/>
                <a:gd name="T75" fmla="*/ 241 h 246"/>
                <a:gd name="T76" fmla="*/ 545 w 830"/>
                <a:gd name="T77" fmla="*/ 240 h 246"/>
                <a:gd name="T78" fmla="*/ 308 w 830"/>
                <a:gd name="T79" fmla="*/ 246 h 246"/>
                <a:gd name="T80" fmla="*/ 85 w 830"/>
                <a:gd name="T81" fmla="*/ 240 h 246"/>
                <a:gd name="T82" fmla="*/ 0 w 830"/>
                <a:gd name="T83" fmla="*/ 245 h 246"/>
                <a:gd name="T84" fmla="*/ 1 w 830"/>
                <a:gd name="T85" fmla="*/ 237 h 246"/>
                <a:gd name="T86" fmla="*/ 5 w 830"/>
                <a:gd name="T87" fmla="*/ 216 h 246"/>
                <a:gd name="T88" fmla="*/ 37 w 830"/>
                <a:gd name="T89" fmla="*/ 182 h 246"/>
                <a:gd name="T90" fmla="*/ 62 w 830"/>
                <a:gd name="T91" fmla="*/ 111 h 246"/>
                <a:gd name="T92" fmla="*/ 26 w 830"/>
                <a:gd name="T93" fmla="*/ 44 h 246"/>
                <a:gd name="T94" fmla="*/ 29 w 830"/>
                <a:gd name="T95" fmla="*/ 34 h 246"/>
                <a:gd name="T96" fmla="*/ 33 w 830"/>
                <a:gd name="T97" fmla="*/ 25 h 246"/>
                <a:gd name="T98" fmla="*/ 37 w 830"/>
                <a:gd name="T99" fmla="*/ 27 h 246"/>
                <a:gd name="T100" fmla="*/ 84 w 830"/>
                <a:gd name="T101" fmla="*/ 15 h 246"/>
                <a:gd name="T102" fmla="*/ 354 w 830"/>
                <a:gd name="T103" fmla="*/ 5 h 246"/>
                <a:gd name="T104" fmla="*/ 659 w 830"/>
                <a:gd name="T105" fmla="*/ 1 h 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830" h="246">
                  <a:moveTo>
                    <a:pt x="823" y="101"/>
                  </a:moveTo>
                  <a:lnTo>
                    <a:pt x="811" y="118"/>
                  </a:lnTo>
                  <a:lnTo>
                    <a:pt x="798" y="133"/>
                  </a:lnTo>
                  <a:lnTo>
                    <a:pt x="781" y="157"/>
                  </a:lnTo>
                  <a:lnTo>
                    <a:pt x="764" y="181"/>
                  </a:lnTo>
                  <a:lnTo>
                    <a:pt x="738" y="217"/>
                  </a:lnTo>
                  <a:lnTo>
                    <a:pt x="739" y="217"/>
                  </a:lnTo>
                  <a:lnTo>
                    <a:pt x="739" y="217"/>
                  </a:lnTo>
                  <a:lnTo>
                    <a:pt x="739" y="217"/>
                  </a:lnTo>
                  <a:lnTo>
                    <a:pt x="739" y="217"/>
                  </a:lnTo>
                  <a:lnTo>
                    <a:pt x="739" y="219"/>
                  </a:lnTo>
                  <a:lnTo>
                    <a:pt x="746" y="217"/>
                  </a:lnTo>
                  <a:lnTo>
                    <a:pt x="747" y="217"/>
                  </a:lnTo>
                  <a:lnTo>
                    <a:pt x="747" y="219"/>
                  </a:lnTo>
                  <a:lnTo>
                    <a:pt x="746" y="220"/>
                  </a:lnTo>
                  <a:lnTo>
                    <a:pt x="744" y="221"/>
                  </a:lnTo>
                  <a:lnTo>
                    <a:pt x="743" y="223"/>
                  </a:lnTo>
                  <a:lnTo>
                    <a:pt x="742" y="223"/>
                  </a:lnTo>
                  <a:lnTo>
                    <a:pt x="736" y="223"/>
                  </a:lnTo>
                  <a:lnTo>
                    <a:pt x="736" y="226"/>
                  </a:lnTo>
                  <a:lnTo>
                    <a:pt x="738" y="229"/>
                  </a:lnTo>
                  <a:lnTo>
                    <a:pt x="738" y="237"/>
                  </a:lnTo>
                  <a:lnTo>
                    <a:pt x="778" y="175"/>
                  </a:lnTo>
                  <a:lnTo>
                    <a:pt x="806" y="135"/>
                  </a:lnTo>
                  <a:lnTo>
                    <a:pt x="815" y="123"/>
                  </a:lnTo>
                  <a:lnTo>
                    <a:pt x="824" y="110"/>
                  </a:lnTo>
                  <a:lnTo>
                    <a:pt x="824" y="110"/>
                  </a:lnTo>
                  <a:lnTo>
                    <a:pt x="823" y="108"/>
                  </a:lnTo>
                  <a:lnTo>
                    <a:pt x="823" y="106"/>
                  </a:lnTo>
                  <a:lnTo>
                    <a:pt x="823" y="103"/>
                  </a:lnTo>
                  <a:lnTo>
                    <a:pt x="823" y="101"/>
                  </a:lnTo>
                  <a:close/>
                  <a:moveTo>
                    <a:pt x="34" y="31"/>
                  </a:moveTo>
                  <a:lnTo>
                    <a:pt x="34" y="35"/>
                  </a:lnTo>
                  <a:lnTo>
                    <a:pt x="33" y="36"/>
                  </a:lnTo>
                  <a:lnTo>
                    <a:pt x="33" y="38"/>
                  </a:lnTo>
                  <a:lnTo>
                    <a:pt x="33" y="40"/>
                  </a:lnTo>
                  <a:lnTo>
                    <a:pt x="34" y="43"/>
                  </a:lnTo>
                  <a:lnTo>
                    <a:pt x="34" y="44"/>
                  </a:lnTo>
                  <a:lnTo>
                    <a:pt x="35" y="46"/>
                  </a:lnTo>
                  <a:lnTo>
                    <a:pt x="35" y="46"/>
                  </a:lnTo>
                  <a:lnTo>
                    <a:pt x="35" y="47"/>
                  </a:lnTo>
                  <a:lnTo>
                    <a:pt x="34" y="48"/>
                  </a:lnTo>
                  <a:lnTo>
                    <a:pt x="33" y="48"/>
                  </a:lnTo>
                  <a:lnTo>
                    <a:pt x="46" y="74"/>
                  </a:lnTo>
                  <a:lnTo>
                    <a:pt x="60" y="101"/>
                  </a:lnTo>
                  <a:lnTo>
                    <a:pt x="68" y="112"/>
                  </a:lnTo>
                  <a:lnTo>
                    <a:pt x="77" y="126"/>
                  </a:lnTo>
                  <a:lnTo>
                    <a:pt x="80" y="139"/>
                  </a:lnTo>
                  <a:lnTo>
                    <a:pt x="85" y="135"/>
                  </a:lnTo>
                  <a:lnTo>
                    <a:pt x="87" y="133"/>
                  </a:lnTo>
                  <a:lnTo>
                    <a:pt x="85" y="132"/>
                  </a:lnTo>
                  <a:lnTo>
                    <a:pt x="84" y="129"/>
                  </a:lnTo>
                  <a:lnTo>
                    <a:pt x="83" y="127"/>
                  </a:lnTo>
                  <a:lnTo>
                    <a:pt x="81" y="126"/>
                  </a:lnTo>
                  <a:lnTo>
                    <a:pt x="66" y="94"/>
                  </a:lnTo>
                  <a:lnTo>
                    <a:pt x="49" y="63"/>
                  </a:lnTo>
                  <a:lnTo>
                    <a:pt x="34" y="31"/>
                  </a:lnTo>
                  <a:close/>
                  <a:moveTo>
                    <a:pt x="736" y="0"/>
                  </a:moveTo>
                  <a:lnTo>
                    <a:pt x="736" y="0"/>
                  </a:lnTo>
                  <a:lnTo>
                    <a:pt x="735" y="0"/>
                  </a:lnTo>
                  <a:lnTo>
                    <a:pt x="735" y="1"/>
                  </a:lnTo>
                  <a:lnTo>
                    <a:pt x="717" y="4"/>
                  </a:lnTo>
                  <a:lnTo>
                    <a:pt x="697" y="6"/>
                  </a:lnTo>
                  <a:lnTo>
                    <a:pt x="656" y="6"/>
                  </a:lnTo>
                  <a:lnTo>
                    <a:pt x="616" y="9"/>
                  </a:lnTo>
                  <a:lnTo>
                    <a:pt x="575" y="11"/>
                  </a:lnTo>
                  <a:lnTo>
                    <a:pt x="490" y="11"/>
                  </a:lnTo>
                  <a:lnTo>
                    <a:pt x="404" y="11"/>
                  </a:lnTo>
                  <a:lnTo>
                    <a:pt x="377" y="10"/>
                  </a:lnTo>
                  <a:lnTo>
                    <a:pt x="350" y="10"/>
                  </a:lnTo>
                  <a:lnTo>
                    <a:pt x="327" y="13"/>
                  </a:lnTo>
                  <a:lnTo>
                    <a:pt x="303" y="15"/>
                  </a:lnTo>
                  <a:lnTo>
                    <a:pt x="260" y="19"/>
                  </a:lnTo>
                  <a:lnTo>
                    <a:pt x="215" y="21"/>
                  </a:lnTo>
                  <a:lnTo>
                    <a:pt x="115" y="21"/>
                  </a:lnTo>
                  <a:lnTo>
                    <a:pt x="76" y="22"/>
                  </a:lnTo>
                  <a:lnTo>
                    <a:pt x="37" y="28"/>
                  </a:lnTo>
                  <a:lnTo>
                    <a:pt x="37" y="28"/>
                  </a:lnTo>
                  <a:lnTo>
                    <a:pt x="51" y="55"/>
                  </a:lnTo>
                  <a:lnTo>
                    <a:pt x="66" y="80"/>
                  </a:lnTo>
                  <a:lnTo>
                    <a:pt x="80" y="106"/>
                  </a:lnTo>
                  <a:lnTo>
                    <a:pt x="92" y="132"/>
                  </a:lnTo>
                  <a:lnTo>
                    <a:pt x="92" y="133"/>
                  </a:lnTo>
                  <a:lnTo>
                    <a:pt x="91" y="135"/>
                  </a:lnTo>
                  <a:lnTo>
                    <a:pt x="89" y="136"/>
                  </a:lnTo>
                  <a:lnTo>
                    <a:pt x="67" y="156"/>
                  </a:lnTo>
                  <a:lnTo>
                    <a:pt x="46" y="177"/>
                  </a:lnTo>
                  <a:lnTo>
                    <a:pt x="21" y="203"/>
                  </a:lnTo>
                  <a:lnTo>
                    <a:pt x="20" y="204"/>
                  </a:lnTo>
                  <a:lnTo>
                    <a:pt x="16" y="208"/>
                  </a:lnTo>
                  <a:lnTo>
                    <a:pt x="13" y="212"/>
                  </a:lnTo>
                  <a:lnTo>
                    <a:pt x="10" y="216"/>
                  </a:lnTo>
                  <a:lnTo>
                    <a:pt x="9" y="219"/>
                  </a:lnTo>
                  <a:lnTo>
                    <a:pt x="8" y="223"/>
                  </a:lnTo>
                  <a:lnTo>
                    <a:pt x="8" y="224"/>
                  </a:lnTo>
                  <a:lnTo>
                    <a:pt x="7" y="225"/>
                  </a:lnTo>
                  <a:lnTo>
                    <a:pt x="5" y="226"/>
                  </a:lnTo>
                  <a:lnTo>
                    <a:pt x="5" y="234"/>
                  </a:lnTo>
                  <a:lnTo>
                    <a:pt x="5" y="238"/>
                  </a:lnTo>
                  <a:lnTo>
                    <a:pt x="3" y="242"/>
                  </a:lnTo>
                  <a:lnTo>
                    <a:pt x="1" y="245"/>
                  </a:lnTo>
                  <a:lnTo>
                    <a:pt x="20" y="240"/>
                  </a:lnTo>
                  <a:lnTo>
                    <a:pt x="39" y="238"/>
                  </a:lnTo>
                  <a:lnTo>
                    <a:pt x="60" y="238"/>
                  </a:lnTo>
                  <a:lnTo>
                    <a:pt x="79" y="238"/>
                  </a:lnTo>
                  <a:lnTo>
                    <a:pt x="177" y="238"/>
                  </a:lnTo>
                  <a:lnTo>
                    <a:pt x="224" y="240"/>
                  </a:lnTo>
                  <a:lnTo>
                    <a:pt x="270" y="242"/>
                  </a:lnTo>
                  <a:lnTo>
                    <a:pt x="314" y="244"/>
                  </a:lnTo>
                  <a:lnTo>
                    <a:pt x="357" y="242"/>
                  </a:lnTo>
                  <a:lnTo>
                    <a:pt x="406" y="242"/>
                  </a:lnTo>
                  <a:lnTo>
                    <a:pt x="454" y="242"/>
                  </a:lnTo>
                  <a:lnTo>
                    <a:pt x="500" y="240"/>
                  </a:lnTo>
                  <a:lnTo>
                    <a:pt x="547" y="237"/>
                  </a:lnTo>
                  <a:lnTo>
                    <a:pt x="641" y="234"/>
                  </a:lnTo>
                  <a:lnTo>
                    <a:pt x="734" y="237"/>
                  </a:lnTo>
                  <a:lnTo>
                    <a:pt x="734" y="232"/>
                  </a:lnTo>
                  <a:lnTo>
                    <a:pt x="734" y="225"/>
                  </a:lnTo>
                  <a:lnTo>
                    <a:pt x="734" y="224"/>
                  </a:lnTo>
                  <a:lnTo>
                    <a:pt x="734" y="224"/>
                  </a:lnTo>
                  <a:lnTo>
                    <a:pt x="730" y="225"/>
                  </a:lnTo>
                  <a:lnTo>
                    <a:pt x="727" y="225"/>
                  </a:lnTo>
                  <a:lnTo>
                    <a:pt x="727" y="225"/>
                  </a:lnTo>
                  <a:lnTo>
                    <a:pt x="727" y="225"/>
                  </a:lnTo>
                  <a:lnTo>
                    <a:pt x="727" y="224"/>
                  </a:lnTo>
                  <a:lnTo>
                    <a:pt x="729" y="224"/>
                  </a:lnTo>
                  <a:lnTo>
                    <a:pt x="689" y="226"/>
                  </a:lnTo>
                  <a:lnTo>
                    <a:pt x="648" y="228"/>
                  </a:lnTo>
                  <a:lnTo>
                    <a:pt x="551" y="228"/>
                  </a:lnTo>
                  <a:lnTo>
                    <a:pt x="524" y="229"/>
                  </a:lnTo>
                  <a:lnTo>
                    <a:pt x="495" y="230"/>
                  </a:lnTo>
                  <a:lnTo>
                    <a:pt x="467" y="229"/>
                  </a:lnTo>
                  <a:lnTo>
                    <a:pt x="420" y="225"/>
                  </a:lnTo>
                  <a:lnTo>
                    <a:pt x="373" y="224"/>
                  </a:lnTo>
                  <a:lnTo>
                    <a:pt x="182" y="223"/>
                  </a:lnTo>
                  <a:lnTo>
                    <a:pt x="94" y="224"/>
                  </a:lnTo>
                  <a:lnTo>
                    <a:pt x="5" y="226"/>
                  </a:lnTo>
                  <a:lnTo>
                    <a:pt x="5" y="226"/>
                  </a:lnTo>
                  <a:lnTo>
                    <a:pt x="7" y="225"/>
                  </a:lnTo>
                  <a:lnTo>
                    <a:pt x="7" y="225"/>
                  </a:lnTo>
                  <a:lnTo>
                    <a:pt x="131" y="220"/>
                  </a:lnTo>
                  <a:lnTo>
                    <a:pt x="257" y="217"/>
                  </a:lnTo>
                  <a:lnTo>
                    <a:pt x="382" y="219"/>
                  </a:lnTo>
                  <a:lnTo>
                    <a:pt x="429" y="223"/>
                  </a:lnTo>
                  <a:lnTo>
                    <a:pt x="476" y="224"/>
                  </a:lnTo>
                  <a:lnTo>
                    <a:pt x="562" y="223"/>
                  </a:lnTo>
                  <a:lnTo>
                    <a:pt x="610" y="223"/>
                  </a:lnTo>
                  <a:lnTo>
                    <a:pt x="659" y="223"/>
                  </a:lnTo>
                  <a:lnTo>
                    <a:pt x="697" y="221"/>
                  </a:lnTo>
                  <a:lnTo>
                    <a:pt x="735" y="219"/>
                  </a:lnTo>
                  <a:lnTo>
                    <a:pt x="742" y="211"/>
                  </a:lnTo>
                  <a:lnTo>
                    <a:pt x="748" y="202"/>
                  </a:lnTo>
                  <a:lnTo>
                    <a:pt x="752" y="192"/>
                  </a:lnTo>
                  <a:lnTo>
                    <a:pt x="756" y="187"/>
                  </a:lnTo>
                  <a:lnTo>
                    <a:pt x="767" y="170"/>
                  </a:lnTo>
                  <a:lnTo>
                    <a:pt x="778" y="154"/>
                  </a:lnTo>
                  <a:lnTo>
                    <a:pt x="799" y="127"/>
                  </a:lnTo>
                  <a:lnTo>
                    <a:pt x="822" y="99"/>
                  </a:lnTo>
                  <a:lnTo>
                    <a:pt x="798" y="73"/>
                  </a:lnTo>
                  <a:lnTo>
                    <a:pt x="776" y="47"/>
                  </a:lnTo>
                  <a:lnTo>
                    <a:pt x="756" y="25"/>
                  </a:lnTo>
                  <a:lnTo>
                    <a:pt x="735" y="2"/>
                  </a:lnTo>
                  <a:lnTo>
                    <a:pt x="735" y="1"/>
                  </a:lnTo>
                  <a:lnTo>
                    <a:pt x="736" y="1"/>
                  </a:lnTo>
                  <a:lnTo>
                    <a:pt x="736" y="1"/>
                  </a:lnTo>
                  <a:lnTo>
                    <a:pt x="761" y="23"/>
                  </a:lnTo>
                  <a:lnTo>
                    <a:pt x="785" y="47"/>
                  </a:lnTo>
                  <a:lnTo>
                    <a:pt x="805" y="70"/>
                  </a:lnTo>
                  <a:lnTo>
                    <a:pt x="826" y="94"/>
                  </a:lnTo>
                  <a:lnTo>
                    <a:pt x="826" y="95"/>
                  </a:lnTo>
                  <a:lnTo>
                    <a:pt x="826" y="97"/>
                  </a:lnTo>
                  <a:lnTo>
                    <a:pt x="827" y="98"/>
                  </a:lnTo>
                  <a:lnTo>
                    <a:pt x="827" y="101"/>
                  </a:lnTo>
                  <a:lnTo>
                    <a:pt x="828" y="103"/>
                  </a:lnTo>
                  <a:lnTo>
                    <a:pt x="828" y="107"/>
                  </a:lnTo>
                  <a:lnTo>
                    <a:pt x="830" y="107"/>
                  </a:lnTo>
                  <a:lnTo>
                    <a:pt x="830" y="108"/>
                  </a:lnTo>
                  <a:lnTo>
                    <a:pt x="828" y="108"/>
                  </a:lnTo>
                  <a:lnTo>
                    <a:pt x="828" y="111"/>
                  </a:lnTo>
                  <a:lnTo>
                    <a:pt x="828" y="112"/>
                  </a:lnTo>
                  <a:lnTo>
                    <a:pt x="827" y="112"/>
                  </a:lnTo>
                  <a:lnTo>
                    <a:pt x="823" y="116"/>
                  </a:lnTo>
                  <a:lnTo>
                    <a:pt x="820" y="120"/>
                  </a:lnTo>
                  <a:lnTo>
                    <a:pt x="816" y="124"/>
                  </a:lnTo>
                  <a:lnTo>
                    <a:pt x="801" y="146"/>
                  </a:lnTo>
                  <a:lnTo>
                    <a:pt x="785" y="170"/>
                  </a:lnTo>
                  <a:lnTo>
                    <a:pt x="752" y="216"/>
                  </a:lnTo>
                  <a:lnTo>
                    <a:pt x="744" y="228"/>
                  </a:lnTo>
                  <a:lnTo>
                    <a:pt x="736" y="241"/>
                  </a:lnTo>
                  <a:lnTo>
                    <a:pt x="735" y="241"/>
                  </a:lnTo>
                  <a:lnTo>
                    <a:pt x="735" y="241"/>
                  </a:lnTo>
                  <a:lnTo>
                    <a:pt x="735" y="241"/>
                  </a:lnTo>
                  <a:lnTo>
                    <a:pt x="734" y="241"/>
                  </a:lnTo>
                  <a:lnTo>
                    <a:pt x="639" y="238"/>
                  </a:lnTo>
                  <a:lnTo>
                    <a:pt x="545" y="240"/>
                  </a:lnTo>
                  <a:lnTo>
                    <a:pt x="495" y="244"/>
                  </a:lnTo>
                  <a:lnTo>
                    <a:pt x="445" y="246"/>
                  </a:lnTo>
                  <a:lnTo>
                    <a:pt x="400" y="245"/>
                  </a:lnTo>
                  <a:lnTo>
                    <a:pt x="356" y="245"/>
                  </a:lnTo>
                  <a:lnTo>
                    <a:pt x="308" y="246"/>
                  </a:lnTo>
                  <a:lnTo>
                    <a:pt x="262" y="245"/>
                  </a:lnTo>
                  <a:lnTo>
                    <a:pt x="219" y="241"/>
                  </a:lnTo>
                  <a:lnTo>
                    <a:pt x="176" y="240"/>
                  </a:lnTo>
                  <a:lnTo>
                    <a:pt x="130" y="240"/>
                  </a:lnTo>
                  <a:lnTo>
                    <a:pt x="85" y="240"/>
                  </a:lnTo>
                  <a:lnTo>
                    <a:pt x="38" y="241"/>
                  </a:lnTo>
                  <a:lnTo>
                    <a:pt x="20" y="242"/>
                  </a:lnTo>
                  <a:lnTo>
                    <a:pt x="1" y="245"/>
                  </a:lnTo>
                  <a:lnTo>
                    <a:pt x="0" y="245"/>
                  </a:lnTo>
                  <a:lnTo>
                    <a:pt x="0" y="245"/>
                  </a:lnTo>
                  <a:lnTo>
                    <a:pt x="0" y="245"/>
                  </a:lnTo>
                  <a:lnTo>
                    <a:pt x="1" y="244"/>
                  </a:lnTo>
                  <a:lnTo>
                    <a:pt x="1" y="241"/>
                  </a:lnTo>
                  <a:lnTo>
                    <a:pt x="1" y="240"/>
                  </a:lnTo>
                  <a:lnTo>
                    <a:pt x="1" y="237"/>
                  </a:lnTo>
                  <a:lnTo>
                    <a:pt x="0" y="229"/>
                  </a:lnTo>
                  <a:lnTo>
                    <a:pt x="1" y="226"/>
                  </a:lnTo>
                  <a:lnTo>
                    <a:pt x="1" y="223"/>
                  </a:lnTo>
                  <a:lnTo>
                    <a:pt x="4" y="220"/>
                  </a:lnTo>
                  <a:lnTo>
                    <a:pt x="5" y="216"/>
                  </a:lnTo>
                  <a:lnTo>
                    <a:pt x="8" y="212"/>
                  </a:lnTo>
                  <a:lnTo>
                    <a:pt x="10" y="209"/>
                  </a:lnTo>
                  <a:lnTo>
                    <a:pt x="13" y="206"/>
                  </a:lnTo>
                  <a:lnTo>
                    <a:pt x="16" y="204"/>
                  </a:lnTo>
                  <a:lnTo>
                    <a:pt x="37" y="182"/>
                  </a:lnTo>
                  <a:lnTo>
                    <a:pt x="58" y="160"/>
                  </a:lnTo>
                  <a:lnTo>
                    <a:pt x="79" y="140"/>
                  </a:lnTo>
                  <a:lnTo>
                    <a:pt x="75" y="131"/>
                  </a:lnTo>
                  <a:lnTo>
                    <a:pt x="68" y="120"/>
                  </a:lnTo>
                  <a:lnTo>
                    <a:pt x="62" y="111"/>
                  </a:lnTo>
                  <a:lnTo>
                    <a:pt x="51" y="93"/>
                  </a:lnTo>
                  <a:lnTo>
                    <a:pt x="38" y="69"/>
                  </a:lnTo>
                  <a:lnTo>
                    <a:pt x="26" y="44"/>
                  </a:lnTo>
                  <a:lnTo>
                    <a:pt x="26" y="44"/>
                  </a:lnTo>
                  <a:lnTo>
                    <a:pt x="26" y="44"/>
                  </a:lnTo>
                  <a:lnTo>
                    <a:pt x="26" y="42"/>
                  </a:lnTo>
                  <a:lnTo>
                    <a:pt x="26" y="40"/>
                  </a:lnTo>
                  <a:lnTo>
                    <a:pt x="28" y="39"/>
                  </a:lnTo>
                  <a:lnTo>
                    <a:pt x="29" y="39"/>
                  </a:lnTo>
                  <a:lnTo>
                    <a:pt x="29" y="34"/>
                  </a:lnTo>
                  <a:lnTo>
                    <a:pt x="29" y="30"/>
                  </a:lnTo>
                  <a:lnTo>
                    <a:pt x="30" y="27"/>
                  </a:lnTo>
                  <a:lnTo>
                    <a:pt x="30" y="27"/>
                  </a:lnTo>
                  <a:lnTo>
                    <a:pt x="31" y="26"/>
                  </a:lnTo>
                  <a:lnTo>
                    <a:pt x="33" y="25"/>
                  </a:lnTo>
                  <a:lnTo>
                    <a:pt x="34" y="25"/>
                  </a:lnTo>
                  <a:lnTo>
                    <a:pt x="34" y="25"/>
                  </a:lnTo>
                  <a:lnTo>
                    <a:pt x="34" y="30"/>
                  </a:lnTo>
                  <a:lnTo>
                    <a:pt x="35" y="28"/>
                  </a:lnTo>
                  <a:lnTo>
                    <a:pt x="37" y="27"/>
                  </a:lnTo>
                  <a:lnTo>
                    <a:pt x="37" y="26"/>
                  </a:lnTo>
                  <a:lnTo>
                    <a:pt x="38" y="25"/>
                  </a:lnTo>
                  <a:lnTo>
                    <a:pt x="41" y="22"/>
                  </a:lnTo>
                  <a:lnTo>
                    <a:pt x="42" y="22"/>
                  </a:lnTo>
                  <a:lnTo>
                    <a:pt x="84" y="15"/>
                  </a:lnTo>
                  <a:lnTo>
                    <a:pt x="127" y="13"/>
                  </a:lnTo>
                  <a:lnTo>
                    <a:pt x="219" y="13"/>
                  </a:lnTo>
                  <a:lnTo>
                    <a:pt x="266" y="13"/>
                  </a:lnTo>
                  <a:lnTo>
                    <a:pt x="314" y="9"/>
                  </a:lnTo>
                  <a:lnTo>
                    <a:pt x="354" y="5"/>
                  </a:lnTo>
                  <a:lnTo>
                    <a:pt x="395" y="4"/>
                  </a:lnTo>
                  <a:lnTo>
                    <a:pt x="487" y="6"/>
                  </a:lnTo>
                  <a:lnTo>
                    <a:pt x="578" y="5"/>
                  </a:lnTo>
                  <a:lnTo>
                    <a:pt x="618" y="4"/>
                  </a:lnTo>
                  <a:lnTo>
                    <a:pt x="659" y="1"/>
                  </a:lnTo>
                  <a:lnTo>
                    <a:pt x="697" y="1"/>
                  </a:lnTo>
                  <a:lnTo>
                    <a:pt x="736" y="0"/>
                  </a:lnTo>
                  <a:close/>
                </a:path>
              </a:pathLst>
            </a:custGeom>
            <a:solidFill>
              <a:schemeClr val="accent1"/>
            </a:solidFill>
            <a:ln w="0">
              <a:solidFill>
                <a:schemeClr val="accent1"/>
              </a:solidFill>
              <a:prstDash val="solid"/>
              <a:round/>
            </a:ln>
          </p:spPr>
          <p:txBody>
            <a:bodyPr vert="horz" wrap="square" lIns="91440" tIns="45720" rIns="91440" bIns="45720" numCol="1" anchor="t" anchorCtr="0" compatLnSpc="1"/>
            <a:lstStyle/>
            <a:p>
              <a:endParaRPr lang="zh-CN" altLang="en-US">
                <a:cs typeface="+mn-ea"/>
                <a:sym typeface="+mn-lt"/>
              </a:endParaRPr>
            </a:p>
          </p:txBody>
        </p:sp>
        <p:sp>
          <p:nvSpPr>
            <p:cNvPr id="38" name="Freeform 109"/>
            <p:cNvSpPr>
              <a:spLocks noEditPoints="1"/>
            </p:cNvSpPr>
            <p:nvPr/>
          </p:nvSpPr>
          <p:spPr bwMode="auto">
            <a:xfrm>
              <a:off x="4535488" y="2865438"/>
              <a:ext cx="60325" cy="42863"/>
            </a:xfrm>
            <a:custGeom>
              <a:avLst/>
              <a:gdLst>
                <a:gd name="T0" fmla="*/ 18 w 38"/>
                <a:gd name="T1" fmla="*/ 5 h 27"/>
                <a:gd name="T2" fmla="*/ 8 w 38"/>
                <a:gd name="T3" fmla="*/ 9 h 27"/>
                <a:gd name="T4" fmla="*/ 6 w 38"/>
                <a:gd name="T5" fmla="*/ 14 h 27"/>
                <a:gd name="T6" fmla="*/ 8 w 38"/>
                <a:gd name="T7" fmla="*/ 17 h 27"/>
                <a:gd name="T8" fmla="*/ 12 w 38"/>
                <a:gd name="T9" fmla="*/ 15 h 27"/>
                <a:gd name="T10" fmla="*/ 13 w 38"/>
                <a:gd name="T11" fmla="*/ 14 h 27"/>
                <a:gd name="T12" fmla="*/ 13 w 38"/>
                <a:gd name="T13" fmla="*/ 14 h 27"/>
                <a:gd name="T14" fmla="*/ 10 w 38"/>
                <a:gd name="T15" fmla="*/ 17 h 27"/>
                <a:gd name="T16" fmla="*/ 14 w 38"/>
                <a:gd name="T17" fmla="*/ 19 h 27"/>
                <a:gd name="T18" fmla="*/ 26 w 38"/>
                <a:gd name="T19" fmla="*/ 19 h 27"/>
                <a:gd name="T20" fmla="*/ 29 w 38"/>
                <a:gd name="T21" fmla="*/ 15 h 27"/>
                <a:gd name="T22" fmla="*/ 29 w 38"/>
                <a:gd name="T23" fmla="*/ 17 h 27"/>
                <a:gd name="T24" fmla="*/ 31 w 38"/>
                <a:gd name="T25" fmla="*/ 15 h 27"/>
                <a:gd name="T26" fmla="*/ 34 w 38"/>
                <a:gd name="T27" fmla="*/ 11 h 27"/>
                <a:gd name="T28" fmla="*/ 34 w 38"/>
                <a:gd name="T29" fmla="*/ 7 h 27"/>
                <a:gd name="T30" fmla="*/ 29 w 38"/>
                <a:gd name="T31" fmla="*/ 5 h 27"/>
                <a:gd name="T32" fmla="*/ 30 w 38"/>
                <a:gd name="T33" fmla="*/ 0 h 27"/>
                <a:gd name="T34" fmla="*/ 37 w 38"/>
                <a:gd name="T35" fmla="*/ 2 h 27"/>
                <a:gd name="T36" fmla="*/ 38 w 38"/>
                <a:gd name="T37" fmla="*/ 7 h 27"/>
                <a:gd name="T38" fmla="*/ 35 w 38"/>
                <a:gd name="T39" fmla="*/ 13 h 27"/>
                <a:gd name="T40" fmla="*/ 31 w 38"/>
                <a:gd name="T41" fmla="*/ 18 h 27"/>
                <a:gd name="T42" fmla="*/ 22 w 38"/>
                <a:gd name="T43" fmla="*/ 25 h 27"/>
                <a:gd name="T44" fmla="*/ 16 w 38"/>
                <a:gd name="T45" fmla="*/ 27 h 27"/>
                <a:gd name="T46" fmla="*/ 10 w 38"/>
                <a:gd name="T47" fmla="*/ 26 h 27"/>
                <a:gd name="T48" fmla="*/ 5 w 38"/>
                <a:gd name="T49" fmla="*/ 25 h 27"/>
                <a:gd name="T50" fmla="*/ 1 w 38"/>
                <a:gd name="T51" fmla="*/ 23 h 27"/>
                <a:gd name="T52" fmla="*/ 0 w 38"/>
                <a:gd name="T53" fmla="*/ 18 h 27"/>
                <a:gd name="T54" fmla="*/ 1 w 38"/>
                <a:gd name="T55" fmla="*/ 11 h 27"/>
                <a:gd name="T56" fmla="*/ 4 w 38"/>
                <a:gd name="T57" fmla="*/ 10 h 27"/>
                <a:gd name="T58" fmla="*/ 4 w 38"/>
                <a:gd name="T59" fmla="*/ 10 h 27"/>
                <a:gd name="T60" fmla="*/ 2 w 38"/>
                <a:gd name="T61" fmla="*/ 14 h 27"/>
                <a:gd name="T62" fmla="*/ 2 w 38"/>
                <a:gd name="T63" fmla="*/ 18 h 27"/>
                <a:gd name="T64" fmla="*/ 5 w 38"/>
                <a:gd name="T65" fmla="*/ 21 h 27"/>
                <a:gd name="T66" fmla="*/ 5 w 38"/>
                <a:gd name="T67" fmla="*/ 19 h 27"/>
                <a:gd name="T68" fmla="*/ 4 w 38"/>
                <a:gd name="T69" fmla="*/ 17 h 27"/>
                <a:gd name="T70" fmla="*/ 4 w 38"/>
                <a:gd name="T71" fmla="*/ 11 h 27"/>
                <a:gd name="T72" fmla="*/ 12 w 38"/>
                <a:gd name="T73" fmla="*/ 4 h 27"/>
                <a:gd name="T74" fmla="*/ 30 w 38"/>
                <a:gd name="T75"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8" h="27">
                  <a:moveTo>
                    <a:pt x="26" y="4"/>
                  </a:moveTo>
                  <a:lnTo>
                    <a:pt x="18" y="5"/>
                  </a:lnTo>
                  <a:lnTo>
                    <a:pt x="12" y="6"/>
                  </a:lnTo>
                  <a:lnTo>
                    <a:pt x="8" y="9"/>
                  </a:lnTo>
                  <a:lnTo>
                    <a:pt x="6" y="11"/>
                  </a:lnTo>
                  <a:lnTo>
                    <a:pt x="6" y="14"/>
                  </a:lnTo>
                  <a:lnTo>
                    <a:pt x="6" y="15"/>
                  </a:lnTo>
                  <a:lnTo>
                    <a:pt x="8" y="17"/>
                  </a:lnTo>
                  <a:lnTo>
                    <a:pt x="9" y="15"/>
                  </a:lnTo>
                  <a:lnTo>
                    <a:pt x="12" y="15"/>
                  </a:lnTo>
                  <a:lnTo>
                    <a:pt x="13" y="14"/>
                  </a:lnTo>
                  <a:lnTo>
                    <a:pt x="13" y="14"/>
                  </a:lnTo>
                  <a:lnTo>
                    <a:pt x="14" y="14"/>
                  </a:lnTo>
                  <a:lnTo>
                    <a:pt x="13" y="14"/>
                  </a:lnTo>
                  <a:lnTo>
                    <a:pt x="13" y="15"/>
                  </a:lnTo>
                  <a:lnTo>
                    <a:pt x="10" y="17"/>
                  </a:lnTo>
                  <a:lnTo>
                    <a:pt x="9" y="18"/>
                  </a:lnTo>
                  <a:lnTo>
                    <a:pt x="14" y="19"/>
                  </a:lnTo>
                  <a:lnTo>
                    <a:pt x="19" y="21"/>
                  </a:lnTo>
                  <a:lnTo>
                    <a:pt x="26" y="19"/>
                  </a:lnTo>
                  <a:lnTo>
                    <a:pt x="27" y="17"/>
                  </a:lnTo>
                  <a:lnTo>
                    <a:pt x="29" y="15"/>
                  </a:lnTo>
                  <a:lnTo>
                    <a:pt x="29" y="15"/>
                  </a:lnTo>
                  <a:lnTo>
                    <a:pt x="29" y="17"/>
                  </a:lnTo>
                  <a:lnTo>
                    <a:pt x="29" y="17"/>
                  </a:lnTo>
                  <a:lnTo>
                    <a:pt x="31" y="15"/>
                  </a:lnTo>
                  <a:lnTo>
                    <a:pt x="33" y="14"/>
                  </a:lnTo>
                  <a:lnTo>
                    <a:pt x="34" y="11"/>
                  </a:lnTo>
                  <a:lnTo>
                    <a:pt x="34" y="9"/>
                  </a:lnTo>
                  <a:lnTo>
                    <a:pt x="34" y="7"/>
                  </a:lnTo>
                  <a:lnTo>
                    <a:pt x="33" y="6"/>
                  </a:lnTo>
                  <a:lnTo>
                    <a:pt x="29" y="5"/>
                  </a:lnTo>
                  <a:lnTo>
                    <a:pt x="26" y="4"/>
                  </a:lnTo>
                  <a:close/>
                  <a:moveTo>
                    <a:pt x="30" y="0"/>
                  </a:moveTo>
                  <a:lnTo>
                    <a:pt x="34" y="1"/>
                  </a:lnTo>
                  <a:lnTo>
                    <a:pt x="37" y="2"/>
                  </a:lnTo>
                  <a:lnTo>
                    <a:pt x="38" y="5"/>
                  </a:lnTo>
                  <a:lnTo>
                    <a:pt x="38" y="7"/>
                  </a:lnTo>
                  <a:lnTo>
                    <a:pt x="37" y="10"/>
                  </a:lnTo>
                  <a:lnTo>
                    <a:pt x="35" y="13"/>
                  </a:lnTo>
                  <a:lnTo>
                    <a:pt x="34" y="17"/>
                  </a:lnTo>
                  <a:lnTo>
                    <a:pt x="31" y="18"/>
                  </a:lnTo>
                  <a:lnTo>
                    <a:pt x="27" y="22"/>
                  </a:lnTo>
                  <a:lnTo>
                    <a:pt x="22" y="25"/>
                  </a:lnTo>
                  <a:lnTo>
                    <a:pt x="19" y="26"/>
                  </a:lnTo>
                  <a:lnTo>
                    <a:pt x="16" y="27"/>
                  </a:lnTo>
                  <a:lnTo>
                    <a:pt x="13" y="27"/>
                  </a:lnTo>
                  <a:lnTo>
                    <a:pt x="10" y="26"/>
                  </a:lnTo>
                  <a:lnTo>
                    <a:pt x="8" y="25"/>
                  </a:lnTo>
                  <a:lnTo>
                    <a:pt x="5" y="25"/>
                  </a:lnTo>
                  <a:lnTo>
                    <a:pt x="4" y="25"/>
                  </a:lnTo>
                  <a:lnTo>
                    <a:pt x="1" y="23"/>
                  </a:lnTo>
                  <a:lnTo>
                    <a:pt x="1" y="21"/>
                  </a:lnTo>
                  <a:lnTo>
                    <a:pt x="0" y="18"/>
                  </a:lnTo>
                  <a:lnTo>
                    <a:pt x="1" y="14"/>
                  </a:lnTo>
                  <a:lnTo>
                    <a:pt x="1" y="11"/>
                  </a:lnTo>
                  <a:lnTo>
                    <a:pt x="4" y="10"/>
                  </a:lnTo>
                  <a:lnTo>
                    <a:pt x="4" y="10"/>
                  </a:lnTo>
                  <a:lnTo>
                    <a:pt x="4" y="10"/>
                  </a:lnTo>
                  <a:lnTo>
                    <a:pt x="4" y="10"/>
                  </a:lnTo>
                  <a:lnTo>
                    <a:pt x="2" y="11"/>
                  </a:lnTo>
                  <a:lnTo>
                    <a:pt x="2" y="14"/>
                  </a:lnTo>
                  <a:lnTo>
                    <a:pt x="2" y="17"/>
                  </a:lnTo>
                  <a:lnTo>
                    <a:pt x="2" y="18"/>
                  </a:lnTo>
                  <a:lnTo>
                    <a:pt x="4" y="19"/>
                  </a:lnTo>
                  <a:lnTo>
                    <a:pt x="5" y="21"/>
                  </a:lnTo>
                  <a:lnTo>
                    <a:pt x="5" y="19"/>
                  </a:lnTo>
                  <a:lnTo>
                    <a:pt x="5" y="19"/>
                  </a:lnTo>
                  <a:lnTo>
                    <a:pt x="4" y="18"/>
                  </a:lnTo>
                  <a:lnTo>
                    <a:pt x="4" y="17"/>
                  </a:lnTo>
                  <a:lnTo>
                    <a:pt x="2" y="14"/>
                  </a:lnTo>
                  <a:lnTo>
                    <a:pt x="4" y="11"/>
                  </a:lnTo>
                  <a:lnTo>
                    <a:pt x="5" y="9"/>
                  </a:lnTo>
                  <a:lnTo>
                    <a:pt x="12" y="4"/>
                  </a:lnTo>
                  <a:lnTo>
                    <a:pt x="21" y="0"/>
                  </a:lnTo>
                  <a:lnTo>
                    <a:pt x="30" y="0"/>
                  </a:lnTo>
                  <a:close/>
                </a:path>
              </a:pathLst>
            </a:custGeom>
            <a:solidFill>
              <a:schemeClr val="accent1"/>
            </a:solidFill>
            <a:ln w="0">
              <a:solidFill>
                <a:schemeClr val="accent1"/>
              </a:solidFill>
              <a:prstDash val="solid"/>
              <a:round/>
            </a:ln>
          </p:spPr>
          <p:txBody>
            <a:bodyPr vert="horz" wrap="square" lIns="91440" tIns="45720" rIns="91440" bIns="45720" numCol="1" anchor="t" anchorCtr="0" compatLnSpc="1"/>
            <a:lstStyle/>
            <a:p>
              <a:endParaRPr lang="zh-CN" altLang="en-US">
                <a:cs typeface="+mn-ea"/>
                <a:sym typeface="+mn-lt"/>
              </a:endParaRPr>
            </a:p>
          </p:txBody>
        </p:sp>
        <p:sp>
          <p:nvSpPr>
            <p:cNvPr id="39" name="Freeform 110"/>
            <p:cNvSpPr>
              <a:spLocks noEditPoints="1"/>
            </p:cNvSpPr>
            <p:nvPr/>
          </p:nvSpPr>
          <p:spPr bwMode="auto">
            <a:xfrm>
              <a:off x="4308475" y="3351213"/>
              <a:ext cx="508000" cy="130175"/>
            </a:xfrm>
            <a:custGeom>
              <a:avLst/>
              <a:gdLst>
                <a:gd name="T0" fmla="*/ 38 w 320"/>
                <a:gd name="T1" fmla="*/ 78 h 82"/>
                <a:gd name="T2" fmla="*/ 39 w 320"/>
                <a:gd name="T3" fmla="*/ 32 h 82"/>
                <a:gd name="T4" fmla="*/ 43 w 320"/>
                <a:gd name="T5" fmla="*/ 20 h 82"/>
                <a:gd name="T6" fmla="*/ 69 w 320"/>
                <a:gd name="T7" fmla="*/ 19 h 82"/>
                <a:gd name="T8" fmla="*/ 80 w 320"/>
                <a:gd name="T9" fmla="*/ 35 h 82"/>
                <a:gd name="T10" fmla="*/ 111 w 320"/>
                <a:gd name="T11" fmla="*/ 40 h 82"/>
                <a:gd name="T12" fmla="*/ 141 w 320"/>
                <a:gd name="T13" fmla="*/ 14 h 82"/>
                <a:gd name="T14" fmla="*/ 166 w 320"/>
                <a:gd name="T15" fmla="*/ 53 h 82"/>
                <a:gd name="T16" fmla="*/ 195 w 320"/>
                <a:gd name="T17" fmla="*/ 29 h 82"/>
                <a:gd name="T18" fmla="*/ 207 w 320"/>
                <a:gd name="T19" fmla="*/ 45 h 82"/>
                <a:gd name="T20" fmla="*/ 214 w 320"/>
                <a:gd name="T21" fmla="*/ 45 h 82"/>
                <a:gd name="T22" fmla="*/ 229 w 320"/>
                <a:gd name="T23" fmla="*/ 37 h 82"/>
                <a:gd name="T24" fmla="*/ 269 w 320"/>
                <a:gd name="T25" fmla="*/ 7 h 82"/>
                <a:gd name="T26" fmla="*/ 283 w 320"/>
                <a:gd name="T27" fmla="*/ 42 h 82"/>
                <a:gd name="T28" fmla="*/ 307 w 320"/>
                <a:gd name="T29" fmla="*/ 39 h 82"/>
                <a:gd name="T30" fmla="*/ 313 w 320"/>
                <a:gd name="T31" fmla="*/ 66 h 82"/>
                <a:gd name="T32" fmla="*/ 319 w 320"/>
                <a:gd name="T33" fmla="*/ 78 h 82"/>
                <a:gd name="T34" fmla="*/ 307 w 320"/>
                <a:gd name="T35" fmla="*/ 45 h 82"/>
                <a:gd name="T36" fmla="*/ 298 w 320"/>
                <a:gd name="T37" fmla="*/ 53 h 82"/>
                <a:gd name="T38" fmla="*/ 290 w 320"/>
                <a:gd name="T39" fmla="*/ 66 h 82"/>
                <a:gd name="T40" fmla="*/ 279 w 320"/>
                <a:gd name="T41" fmla="*/ 46 h 82"/>
                <a:gd name="T42" fmla="*/ 261 w 320"/>
                <a:gd name="T43" fmla="*/ 12 h 82"/>
                <a:gd name="T44" fmla="*/ 239 w 320"/>
                <a:gd name="T45" fmla="*/ 54 h 82"/>
                <a:gd name="T46" fmla="*/ 219 w 320"/>
                <a:gd name="T47" fmla="*/ 39 h 82"/>
                <a:gd name="T48" fmla="*/ 220 w 320"/>
                <a:gd name="T49" fmla="*/ 56 h 82"/>
                <a:gd name="T50" fmla="*/ 216 w 320"/>
                <a:gd name="T51" fmla="*/ 61 h 82"/>
                <a:gd name="T52" fmla="*/ 219 w 320"/>
                <a:gd name="T53" fmla="*/ 66 h 82"/>
                <a:gd name="T54" fmla="*/ 216 w 320"/>
                <a:gd name="T55" fmla="*/ 74 h 82"/>
                <a:gd name="T56" fmla="*/ 212 w 320"/>
                <a:gd name="T57" fmla="*/ 58 h 82"/>
                <a:gd name="T58" fmla="*/ 191 w 320"/>
                <a:gd name="T59" fmla="*/ 35 h 82"/>
                <a:gd name="T60" fmla="*/ 168 w 320"/>
                <a:gd name="T61" fmla="*/ 65 h 82"/>
                <a:gd name="T62" fmla="*/ 159 w 320"/>
                <a:gd name="T63" fmla="*/ 61 h 82"/>
                <a:gd name="T64" fmla="*/ 152 w 320"/>
                <a:gd name="T65" fmla="*/ 42 h 82"/>
                <a:gd name="T66" fmla="*/ 138 w 320"/>
                <a:gd name="T67" fmla="*/ 19 h 82"/>
                <a:gd name="T68" fmla="*/ 119 w 320"/>
                <a:gd name="T69" fmla="*/ 50 h 82"/>
                <a:gd name="T70" fmla="*/ 98 w 320"/>
                <a:gd name="T71" fmla="*/ 29 h 82"/>
                <a:gd name="T72" fmla="*/ 88 w 320"/>
                <a:gd name="T73" fmla="*/ 31 h 82"/>
                <a:gd name="T74" fmla="*/ 75 w 320"/>
                <a:gd name="T75" fmla="*/ 50 h 82"/>
                <a:gd name="T76" fmla="*/ 72 w 320"/>
                <a:gd name="T77" fmla="*/ 58 h 82"/>
                <a:gd name="T78" fmla="*/ 68 w 320"/>
                <a:gd name="T79" fmla="*/ 62 h 82"/>
                <a:gd name="T80" fmla="*/ 63 w 320"/>
                <a:gd name="T81" fmla="*/ 61 h 82"/>
                <a:gd name="T82" fmla="*/ 59 w 320"/>
                <a:gd name="T83" fmla="*/ 14 h 82"/>
                <a:gd name="T84" fmla="*/ 42 w 320"/>
                <a:gd name="T85" fmla="*/ 10 h 82"/>
                <a:gd name="T86" fmla="*/ 44 w 320"/>
                <a:gd name="T87" fmla="*/ 29 h 82"/>
                <a:gd name="T88" fmla="*/ 36 w 320"/>
                <a:gd name="T89" fmla="*/ 46 h 82"/>
                <a:gd name="T90" fmla="*/ 38 w 320"/>
                <a:gd name="T91" fmla="*/ 54 h 82"/>
                <a:gd name="T92" fmla="*/ 11 w 320"/>
                <a:gd name="T93" fmla="*/ 40 h 82"/>
                <a:gd name="T94" fmla="*/ 32 w 320"/>
                <a:gd name="T95" fmla="*/ 58 h 82"/>
                <a:gd name="T96" fmla="*/ 38 w 320"/>
                <a:gd name="T97" fmla="*/ 82 h 82"/>
                <a:gd name="T98" fmla="*/ 29 w 320"/>
                <a:gd name="T99" fmla="*/ 80 h 82"/>
                <a:gd name="T100" fmla="*/ 26 w 320"/>
                <a:gd name="T101" fmla="*/ 73 h 82"/>
                <a:gd name="T102" fmla="*/ 21 w 320"/>
                <a:gd name="T103" fmla="*/ 62 h 82"/>
                <a:gd name="T104" fmla="*/ 13 w 320"/>
                <a:gd name="T105" fmla="*/ 48 h 82"/>
                <a:gd name="T106" fmla="*/ 2 w 320"/>
                <a:gd name="T107" fmla="*/ 32 h 82"/>
                <a:gd name="T108" fmla="*/ 36 w 320"/>
                <a:gd name="T109" fmla="*/ 6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20" h="82">
                  <a:moveTo>
                    <a:pt x="29" y="61"/>
                  </a:moveTo>
                  <a:lnTo>
                    <a:pt x="30" y="65"/>
                  </a:lnTo>
                  <a:lnTo>
                    <a:pt x="31" y="69"/>
                  </a:lnTo>
                  <a:lnTo>
                    <a:pt x="34" y="71"/>
                  </a:lnTo>
                  <a:lnTo>
                    <a:pt x="35" y="74"/>
                  </a:lnTo>
                  <a:lnTo>
                    <a:pt x="36" y="77"/>
                  </a:lnTo>
                  <a:lnTo>
                    <a:pt x="38" y="78"/>
                  </a:lnTo>
                  <a:lnTo>
                    <a:pt x="36" y="74"/>
                  </a:lnTo>
                  <a:lnTo>
                    <a:pt x="35" y="70"/>
                  </a:lnTo>
                  <a:lnTo>
                    <a:pt x="34" y="66"/>
                  </a:lnTo>
                  <a:lnTo>
                    <a:pt x="31" y="63"/>
                  </a:lnTo>
                  <a:lnTo>
                    <a:pt x="29" y="61"/>
                  </a:lnTo>
                  <a:close/>
                  <a:moveTo>
                    <a:pt x="43" y="20"/>
                  </a:moveTo>
                  <a:lnTo>
                    <a:pt x="39" y="32"/>
                  </a:lnTo>
                  <a:lnTo>
                    <a:pt x="35" y="44"/>
                  </a:lnTo>
                  <a:lnTo>
                    <a:pt x="35" y="44"/>
                  </a:lnTo>
                  <a:lnTo>
                    <a:pt x="38" y="39"/>
                  </a:lnTo>
                  <a:lnTo>
                    <a:pt x="39" y="36"/>
                  </a:lnTo>
                  <a:lnTo>
                    <a:pt x="40" y="31"/>
                  </a:lnTo>
                  <a:lnTo>
                    <a:pt x="42" y="27"/>
                  </a:lnTo>
                  <a:lnTo>
                    <a:pt x="43" y="20"/>
                  </a:lnTo>
                  <a:close/>
                  <a:moveTo>
                    <a:pt x="47" y="0"/>
                  </a:moveTo>
                  <a:lnTo>
                    <a:pt x="54" y="3"/>
                  </a:lnTo>
                  <a:lnTo>
                    <a:pt x="59" y="6"/>
                  </a:lnTo>
                  <a:lnTo>
                    <a:pt x="61" y="7"/>
                  </a:lnTo>
                  <a:lnTo>
                    <a:pt x="65" y="11"/>
                  </a:lnTo>
                  <a:lnTo>
                    <a:pt x="68" y="15"/>
                  </a:lnTo>
                  <a:lnTo>
                    <a:pt x="69" y="19"/>
                  </a:lnTo>
                  <a:lnTo>
                    <a:pt x="72" y="23"/>
                  </a:lnTo>
                  <a:lnTo>
                    <a:pt x="75" y="31"/>
                  </a:lnTo>
                  <a:lnTo>
                    <a:pt x="77" y="37"/>
                  </a:lnTo>
                  <a:lnTo>
                    <a:pt x="77" y="40"/>
                  </a:lnTo>
                  <a:lnTo>
                    <a:pt x="77" y="39"/>
                  </a:lnTo>
                  <a:lnTo>
                    <a:pt x="78" y="37"/>
                  </a:lnTo>
                  <a:lnTo>
                    <a:pt x="80" y="35"/>
                  </a:lnTo>
                  <a:lnTo>
                    <a:pt x="85" y="29"/>
                  </a:lnTo>
                  <a:lnTo>
                    <a:pt x="89" y="25"/>
                  </a:lnTo>
                  <a:lnTo>
                    <a:pt x="96" y="24"/>
                  </a:lnTo>
                  <a:lnTo>
                    <a:pt x="101" y="23"/>
                  </a:lnTo>
                  <a:lnTo>
                    <a:pt x="101" y="24"/>
                  </a:lnTo>
                  <a:lnTo>
                    <a:pt x="105" y="32"/>
                  </a:lnTo>
                  <a:lnTo>
                    <a:pt x="111" y="40"/>
                  </a:lnTo>
                  <a:lnTo>
                    <a:pt x="119" y="46"/>
                  </a:lnTo>
                  <a:lnTo>
                    <a:pt x="126" y="29"/>
                  </a:lnTo>
                  <a:lnTo>
                    <a:pt x="135" y="12"/>
                  </a:lnTo>
                  <a:lnTo>
                    <a:pt x="136" y="12"/>
                  </a:lnTo>
                  <a:lnTo>
                    <a:pt x="136" y="11"/>
                  </a:lnTo>
                  <a:lnTo>
                    <a:pt x="138" y="11"/>
                  </a:lnTo>
                  <a:lnTo>
                    <a:pt x="141" y="14"/>
                  </a:lnTo>
                  <a:lnTo>
                    <a:pt x="144" y="16"/>
                  </a:lnTo>
                  <a:lnTo>
                    <a:pt x="147" y="20"/>
                  </a:lnTo>
                  <a:lnTo>
                    <a:pt x="149" y="24"/>
                  </a:lnTo>
                  <a:lnTo>
                    <a:pt x="155" y="37"/>
                  </a:lnTo>
                  <a:lnTo>
                    <a:pt x="162" y="50"/>
                  </a:lnTo>
                  <a:lnTo>
                    <a:pt x="164" y="53"/>
                  </a:lnTo>
                  <a:lnTo>
                    <a:pt x="166" y="53"/>
                  </a:lnTo>
                  <a:lnTo>
                    <a:pt x="168" y="53"/>
                  </a:lnTo>
                  <a:lnTo>
                    <a:pt x="169" y="52"/>
                  </a:lnTo>
                  <a:lnTo>
                    <a:pt x="170" y="50"/>
                  </a:lnTo>
                  <a:lnTo>
                    <a:pt x="172" y="48"/>
                  </a:lnTo>
                  <a:lnTo>
                    <a:pt x="173" y="45"/>
                  </a:lnTo>
                  <a:lnTo>
                    <a:pt x="183" y="37"/>
                  </a:lnTo>
                  <a:lnTo>
                    <a:pt x="195" y="29"/>
                  </a:lnTo>
                  <a:lnTo>
                    <a:pt x="195" y="28"/>
                  </a:lnTo>
                  <a:lnTo>
                    <a:pt x="197" y="28"/>
                  </a:lnTo>
                  <a:lnTo>
                    <a:pt x="197" y="28"/>
                  </a:lnTo>
                  <a:lnTo>
                    <a:pt x="199" y="35"/>
                  </a:lnTo>
                  <a:lnTo>
                    <a:pt x="202" y="41"/>
                  </a:lnTo>
                  <a:lnTo>
                    <a:pt x="207" y="46"/>
                  </a:lnTo>
                  <a:lnTo>
                    <a:pt x="207" y="45"/>
                  </a:lnTo>
                  <a:lnTo>
                    <a:pt x="207" y="45"/>
                  </a:lnTo>
                  <a:lnTo>
                    <a:pt x="210" y="48"/>
                  </a:lnTo>
                  <a:lnTo>
                    <a:pt x="212" y="50"/>
                  </a:lnTo>
                  <a:lnTo>
                    <a:pt x="212" y="48"/>
                  </a:lnTo>
                  <a:lnTo>
                    <a:pt x="212" y="46"/>
                  </a:lnTo>
                  <a:lnTo>
                    <a:pt x="214" y="45"/>
                  </a:lnTo>
                  <a:lnTo>
                    <a:pt x="214" y="45"/>
                  </a:lnTo>
                  <a:lnTo>
                    <a:pt x="215" y="41"/>
                  </a:lnTo>
                  <a:lnTo>
                    <a:pt x="216" y="37"/>
                  </a:lnTo>
                  <a:lnTo>
                    <a:pt x="218" y="33"/>
                  </a:lnTo>
                  <a:lnTo>
                    <a:pt x="219" y="32"/>
                  </a:lnTo>
                  <a:lnTo>
                    <a:pt x="219" y="32"/>
                  </a:lnTo>
                  <a:lnTo>
                    <a:pt x="220" y="32"/>
                  </a:lnTo>
                  <a:lnTo>
                    <a:pt x="229" y="37"/>
                  </a:lnTo>
                  <a:lnTo>
                    <a:pt x="236" y="44"/>
                  </a:lnTo>
                  <a:lnTo>
                    <a:pt x="244" y="50"/>
                  </a:lnTo>
                  <a:lnTo>
                    <a:pt x="246" y="40"/>
                  </a:lnTo>
                  <a:lnTo>
                    <a:pt x="249" y="29"/>
                  </a:lnTo>
                  <a:lnTo>
                    <a:pt x="254" y="20"/>
                  </a:lnTo>
                  <a:lnTo>
                    <a:pt x="261" y="12"/>
                  </a:lnTo>
                  <a:lnTo>
                    <a:pt x="269" y="7"/>
                  </a:lnTo>
                  <a:lnTo>
                    <a:pt x="281" y="6"/>
                  </a:lnTo>
                  <a:lnTo>
                    <a:pt x="281" y="6"/>
                  </a:lnTo>
                  <a:lnTo>
                    <a:pt x="281" y="7"/>
                  </a:lnTo>
                  <a:lnTo>
                    <a:pt x="279" y="16"/>
                  </a:lnTo>
                  <a:lnTo>
                    <a:pt x="278" y="27"/>
                  </a:lnTo>
                  <a:lnTo>
                    <a:pt x="279" y="35"/>
                  </a:lnTo>
                  <a:lnTo>
                    <a:pt x="283" y="42"/>
                  </a:lnTo>
                  <a:lnTo>
                    <a:pt x="288" y="49"/>
                  </a:lnTo>
                  <a:lnTo>
                    <a:pt x="294" y="56"/>
                  </a:lnTo>
                  <a:lnTo>
                    <a:pt x="295" y="53"/>
                  </a:lnTo>
                  <a:lnTo>
                    <a:pt x="298" y="50"/>
                  </a:lnTo>
                  <a:lnTo>
                    <a:pt x="300" y="46"/>
                  </a:lnTo>
                  <a:lnTo>
                    <a:pt x="303" y="42"/>
                  </a:lnTo>
                  <a:lnTo>
                    <a:pt x="307" y="39"/>
                  </a:lnTo>
                  <a:lnTo>
                    <a:pt x="311" y="36"/>
                  </a:lnTo>
                  <a:lnTo>
                    <a:pt x="311" y="36"/>
                  </a:lnTo>
                  <a:lnTo>
                    <a:pt x="311" y="37"/>
                  </a:lnTo>
                  <a:lnTo>
                    <a:pt x="311" y="48"/>
                  </a:lnTo>
                  <a:lnTo>
                    <a:pt x="311" y="59"/>
                  </a:lnTo>
                  <a:lnTo>
                    <a:pt x="312" y="63"/>
                  </a:lnTo>
                  <a:lnTo>
                    <a:pt x="313" y="66"/>
                  </a:lnTo>
                  <a:lnTo>
                    <a:pt x="315" y="70"/>
                  </a:lnTo>
                  <a:lnTo>
                    <a:pt x="317" y="73"/>
                  </a:lnTo>
                  <a:lnTo>
                    <a:pt x="320" y="75"/>
                  </a:lnTo>
                  <a:lnTo>
                    <a:pt x="320" y="75"/>
                  </a:lnTo>
                  <a:lnTo>
                    <a:pt x="320" y="77"/>
                  </a:lnTo>
                  <a:lnTo>
                    <a:pt x="319" y="78"/>
                  </a:lnTo>
                  <a:lnTo>
                    <a:pt x="319" y="78"/>
                  </a:lnTo>
                  <a:lnTo>
                    <a:pt x="312" y="77"/>
                  </a:lnTo>
                  <a:lnTo>
                    <a:pt x="309" y="70"/>
                  </a:lnTo>
                  <a:lnTo>
                    <a:pt x="308" y="62"/>
                  </a:lnTo>
                  <a:lnTo>
                    <a:pt x="307" y="54"/>
                  </a:lnTo>
                  <a:lnTo>
                    <a:pt x="307" y="48"/>
                  </a:lnTo>
                  <a:lnTo>
                    <a:pt x="307" y="48"/>
                  </a:lnTo>
                  <a:lnTo>
                    <a:pt x="307" y="45"/>
                  </a:lnTo>
                  <a:lnTo>
                    <a:pt x="307" y="44"/>
                  </a:lnTo>
                  <a:lnTo>
                    <a:pt x="307" y="42"/>
                  </a:lnTo>
                  <a:lnTo>
                    <a:pt x="307" y="41"/>
                  </a:lnTo>
                  <a:lnTo>
                    <a:pt x="306" y="42"/>
                  </a:lnTo>
                  <a:lnTo>
                    <a:pt x="303" y="45"/>
                  </a:lnTo>
                  <a:lnTo>
                    <a:pt x="300" y="48"/>
                  </a:lnTo>
                  <a:lnTo>
                    <a:pt x="298" y="53"/>
                  </a:lnTo>
                  <a:lnTo>
                    <a:pt x="294" y="57"/>
                  </a:lnTo>
                  <a:lnTo>
                    <a:pt x="295" y="57"/>
                  </a:lnTo>
                  <a:lnTo>
                    <a:pt x="295" y="58"/>
                  </a:lnTo>
                  <a:lnTo>
                    <a:pt x="294" y="59"/>
                  </a:lnTo>
                  <a:lnTo>
                    <a:pt x="292" y="61"/>
                  </a:lnTo>
                  <a:lnTo>
                    <a:pt x="292" y="62"/>
                  </a:lnTo>
                  <a:lnTo>
                    <a:pt x="290" y="66"/>
                  </a:lnTo>
                  <a:lnTo>
                    <a:pt x="288" y="70"/>
                  </a:lnTo>
                  <a:lnTo>
                    <a:pt x="288" y="70"/>
                  </a:lnTo>
                  <a:lnTo>
                    <a:pt x="288" y="70"/>
                  </a:lnTo>
                  <a:lnTo>
                    <a:pt x="288" y="70"/>
                  </a:lnTo>
                  <a:lnTo>
                    <a:pt x="288" y="65"/>
                  </a:lnTo>
                  <a:lnTo>
                    <a:pt x="291" y="61"/>
                  </a:lnTo>
                  <a:lnTo>
                    <a:pt x="279" y="46"/>
                  </a:lnTo>
                  <a:lnTo>
                    <a:pt x="274" y="29"/>
                  </a:lnTo>
                  <a:lnTo>
                    <a:pt x="274" y="25"/>
                  </a:lnTo>
                  <a:lnTo>
                    <a:pt x="274" y="21"/>
                  </a:lnTo>
                  <a:lnTo>
                    <a:pt x="275" y="19"/>
                  </a:lnTo>
                  <a:lnTo>
                    <a:pt x="275" y="15"/>
                  </a:lnTo>
                  <a:lnTo>
                    <a:pt x="267" y="10"/>
                  </a:lnTo>
                  <a:lnTo>
                    <a:pt x="261" y="12"/>
                  </a:lnTo>
                  <a:lnTo>
                    <a:pt x="256" y="20"/>
                  </a:lnTo>
                  <a:lnTo>
                    <a:pt x="249" y="35"/>
                  </a:lnTo>
                  <a:lnTo>
                    <a:pt x="246" y="53"/>
                  </a:lnTo>
                  <a:lnTo>
                    <a:pt x="246" y="54"/>
                  </a:lnTo>
                  <a:lnTo>
                    <a:pt x="245" y="56"/>
                  </a:lnTo>
                  <a:lnTo>
                    <a:pt x="243" y="57"/>
                  </a:lnTo>
                  <a:lnTo>
                    <a:pt x="239" y="54"/>
                  </a:lnTo>
                  <a:lnTo>
                    <a:pt x="235" y="50"/>
                  </a:lnTo>
                  <a:lnTo>
                    <a:pt x="231" y="46"/>
                  </a:lnTo>
                  <a:lnTo>
                    <a:pt x="227" y="42"/>
                  </a:lnTo>
                  <a:lnTo>
                    <a:pt x="223" y="39"/>
                  </a:lnTo>
                  <a:lnTo>
                    <a:pt x="222" y="37"/>
                  </a:lnTo>
                  <a:lnTo>
                    <a:pt x="220" y="39"/>
                  </a:lnTo>
                  <a:lnTo>
                    <a:pt x="219" y="39"/>
                  </a:lnTo>
                  <a:lnTo>
                    <a:pt x="219" y="41"/>
                  </a:lnTo>
                  <a:lnTo>
                    <a:pt x="219" y="44"/>
                  </a:lnTo>
                  <a:lnTo>
                    <a:pt x="219" y="46"/>
                  </a:lnTo>
                  <a:lnTo>
                    <a:pt x="219" y="50"/>
                  </a:lnTo>
                  <a:lnTo>
                    <a:pt x="220" y="53"/>
                  </a:lnTo>
                  <a:lnTo>
                    <a:pt x="220" y="54"/>
                  </a:lnTo>
                  <a:lnTo>
                    <a:pt x="220" y="56"/>
                  </a:lnTo>
                  <a:lnTo>
                    <a:pt x="220" y="57"/>
                  </a:lnTo>
                  <a:lnTo>
                    <a:pt x="220" y="58"/>
                  </a:lnTo>
                  <a:lnTo>
                    <a:pt x="219" y="59"/>
                  </a:lnTo>
                  <a:lnTo>
                    <a:pt x="218" y="59"/>
                  </a:lnTo>
                  <a:lnTo>
                    <a:pt x="216" y="59"/>
                  </a:lnTo>
                  <a:lnTo>
                    <a:pt x="216" y="59"/>
                  </a:lnTo>
                  <a:lnTo>
                    <a:pt x="216" y="61"/>
                  </a:lnTo>
                  <a:lnTo>
                    <a:pt x="219" y="63"/>
                  </a:lnTo>
                  <a:lnTo>
                    <a:pt x="222" y="66"/>
                  </a:lnTo>
                  <a:lnTo>
                    <a:pt x="223" y="70"/>
                  </a:lnTo>
                  <a:lnTo>
                    <a:pt x="223" y="70"/>
                  </a:lnTo>
                  <a:lnTo>
                    <a:pt x="222" y="71"/>
                  </a:lnTo>
                  <a:lnTo>
                    <a:pt x="222" y="71"/>
                  </a:lnTo>
                  <a:lnTo>
                    <a:pt x="219" y="66"/>
                  </a:lnTo>
                  <a:lnTo>
                    <a:pt x="218" y="66"/>
                  </a:lnTo>
                  <a:lnTo>
                    <a:pt x="216" y="63"/>
                  </a:lnTo>
                  <a:lnTo>
                    <a:pt x="216" y="69"/>
                  </a:lnTo>
                  <a:lnTo>
                    <a:pt x="218" y="74"/>
                  </a:lnTo>
                  <a:lnTo>
                    <a:pt x="216" y="74"/>
                  </a:lnTo>
                  <a:lnTo>
                    <a:pt x="216" y="74"/>
                  </a:lnTo>
                  <a:lnTo>
                    <a:pt x="216" y="74"/>
                  </a:lnTo>
                  <a:lnTo>
                    <a:pt x="215" y="70"/>
                  </a:lnTo>
                  <a:lnTo>
                    <a:pt x="214" y="66"/>
                  </a:lnTo>
                  <a:lnTo>
                    <a:pt x="214" y="61"/>
                  </a:lnTo>
                  <a:lnTo>
                    <a:pt x="214" y="59"/>
                  </a:lnTo>
                  <a:lnTo>
                    <a:pt x="212" y="58"/>
                  </a:lnTo>
                  <a:lnTo>
                    <a:pt x="212" y="58"/>
                  </a:lnTo>
                  <a:lnTo>
                    <a:pt x="212" y="58"/>
                  </a:lnTo>
                  <a:lnTo>
                    <a:pt x="211" y="57"/>
                  </a:lnTo>
                  <a:lnTo>
                    <a:pt x="207" y="53"/>
                  </a:lnTo>
                  <a:lnTo>
                    <a:pt x="203" y="50"/>
                  </a:lnTo>
                  <a:lnTo>
                    <a:pt x="199" y="46"/>
                  </a:lnTo>
                  <a:lnTo>
                    <a:pt x="197" y="41"/>
                  </a:lnTo>
                  <a:lnTo>
                    <a:pt x="194" y="37"/>
                  </a:lnTo>
                  <a:lnTo>
                    <a:pt x="191" y="35"/>
                  </a:lnTo>
                  <a:lnTo>
                    <a:pt x="186" y="37"/>
                  </a:lnTo>
                  <a:lnTo>
                    <a:pt x="180" y="44"/>
                  </a:lnTo>
                  <a:lnTo>
                    <a:pt x="173" y="50"/>
                  </a:lnTo>
                  <a:lnTo>
                    <a:pt x="168" y="57"/>
                  </a:lnTo>
                  <a:lnTo>
                    <a:pt x="165" y="61"/>
                  </a:lnTo>
                  <a:lnTo>
                    <a:pt x="165" y="62"/>
                  </a:lnTo>
                  <a:lnTo>
                    <a:pt x="168" y="65"/>
                  </a:lnTo>
                  <a:lnTo>
                    <a:pt x="172" y="69"/>
                  </a:lnTo>
                  <a:lnTo>
                    <a:pt x="170" y="69"/>
                  </a:lnTo>
                  <a:lnTo>
                    <a:pt x="170" y="69"/>
                  </a:lnTo>
                  <a:lnTo>
                    <a:pt x="168" y="67"/>
                  </a:lnTo>
                  <a:lnTo>
                    <a:pt x="165" y="66"/>
                  </a:lnTo>
                  <a:lnTo>
                    <a:pt x="161" y="63"/>
                  </a:lnTo>
                  <a:lnTo>
                    <a:pt x="159" y="61"/>
                  </a:lnTo>
                  <a:lnTo>
                    <a:pt x="157" y="58"/>
                  </a:lnTo>
                  <a:lnTo>
                    <a:pt x="156" y="56"/>
                  </a:lnTo>
                  <a:lnTo>
                    <a:pt x="156" y="52"/>
                  </a:lnTo>
                  <a:lnTo>
                    <a:pt x="156" y="52"/>
                  </a:lnTo>
                  <a:lnTo>
                    <a:pt x="157" y="52"/>
                  </a:lnTo>
                  <a:lnTo>
                    <a:pt x="155" y="46"/>
                  </a:lnTo>
                  <a:lnTo>
                    <a:pt x="152" y="42"/>
                  </a:lnTo>
                  <a:lnTo>
                    <a:pt x="149" y="37"/>
                  </a:lnTo>
                  <a:lnTo>
                    <a:pt x="148" y="33"/>
                  </a:lnTo>
                  <a:lnTo>
                    <a:pt x="147" y="29"/>
                  </a:lnTo>
                  <a:lnTo>
                    <a:pt x="144" y="24"/>
                  </a:lnTo>
                  <a:lnTo>
                    <a:pt x="143" y="20"/>
                  </a:lnTo>
                  <a:lnTo>
                    <a:pt x="139" y="18"/>
                  </a:lnTo>
                  <a:lnTo>
                    <a:pt x="138" y="19"/>
                  </a:lnTo>
                  <a:lnTo>
                    <a:pt x="134" y="24"/>
                  </a:lnTo>
                  <a:lnTo>
                    <a:pt x="130" y="32"/>
                  </a:lnTo>
                  <a:lnTo>
                    <a:pt x="124" y="40"/>
                  </a:lnTo>
                  <a:lnTo>
                    <a:pt x="122" y="46"/>
                  </a:lnTo>
                  <a:lnTo>
                    <a:pt x="120" y="48"/>
                  </a:lnTo>
                  <a:lnTo>
                    <a:pt x="120" y="50"/>
                  </a:lnTo>
                  <a:lnTo>
                    <a:pt x="119" y="50"/>
                  </a:lnTo>
                  <a:lnTo>
                    <a:pt x="118" y="50"/>
                  </a:lnTo>
                  <a:lnTo>
                    <a:pt x="113" y="48"/>
                  </a:lnTo>
                  <a:lnTo>
                    <a:pt x="107" y="44"/>
                  </a:lnTo>
                  <a:lnTo>
                    <a:pt x="103" y="39"/>
                  </a:lnTo>
                  <a:lnTo>
                    <a:pt x="101" y="33"/>
                  </a:lnTo>
                  <a:lnTo>
                    <a:pt x="99" y="32"/>
                  </a:lnTo>
                  <a:lnTo>
                    <a:pt x="98" y="29"/>
                  </a:lnTo>
                  <a:lnTo>
                    <a:pt x="98" y="28"/>
                  </a:lnTo>
                  <a:lnTo>
                    <a:pt x="98" y="27"/>
                  </a:lnTo>
                  <a:lnTo>
                    <a:pt x="97" y="27"/>
                  </a:lnTo>
                  <a:lnTo>
                    <a:pt x="96" y="25"/>
                  </a:lnTo>
                  <a:lnTo>
                    <a:pt x="94" y="27"/>
                  </a:lnTo>
                  <a:lnTo>
                    <a:pt x="92" y="28"/>
                  </a:lnTo>
                  <a:lnTo>
                    <a:pt x="88" y="31"/>
                  </a:lnTo>
                  <a:lnTo>
                    <a:pt x="85" y="33"/>
                  </a:lnTo>
                  <a:lnTo>
                    <a:pt x="82" y="37"/>
                  </a:lnTo>
                  <a:lnTo>
                    <a:pt x="80" y="41"/>
                  </a:lnTo>
                  <a:lnTo>
                    <a:pt x="77" y="44"/>
                  </a:lnTo>
                  <a:lnTo>
                    <a:pt x="77" y="45"/>
                  </a:lnTo>
                  <a:lnTo>
                    <a:pt x="76" y="48"/>
                  </a:lnTo>
                  <a:lnTo>
                    <a:pt x="75" y="50"/>
                  </a:lnTo>
                  <a:lnTo>
                    <a:pt x="73" y="53"/>
                  </a:lnTo>
                  <a:lnTo>
                    <a:pt x="72" y="56"/>
                  </a:lnTo>
                  <a:lnTo>
                    <a:pt x="72" y="57"/>
                  </a:lnTo>
                  <a:lnTo>
                    <a:pt x="72" y="58"/>
                  </a:lnTo>
                  <a:lnTo>
                    <a:pt x="73" y="58"/>
                  </a:lnTo>
                  <a:lnTo>
                    <a:pt x="73" y="58"/>
                  </a:lnTo>
                  <a:lnTo>
                    <a:pt x="72" y="58"/>
                  </a:lnTo>
                  <a:lnTo>
                    <a:pt x="72" y="59"/>
                  </a:lnTo>
                  <a:lnTo>
                    <a:pt x="71" y="59"/>
                  </a:lnTo>
                  <a:lnTo>
                    <a:pt x="69" y="59"/>
                  </a:lnTo>
                  <a:lnTo>
                    <a:pt x="69" y="58"/>
                  </a:lnTo>
                  <a:lnTo>
                    <a:pt x="69" y="61"/>
                  </a:lnTo>
                  <a:lnTo>
                    <a:pt x="69" y="62"/>
                  </a:lnTo>
                  <a:lnTo>
                    <a:pt x="68" y="62"/>
                  </a:lnTo>
                  <a:lnTo>
                    <a:pt x="68" y="62"/>
                  </a:lnTo>
                  <a:lnTo>
                    <a:pt x="68" y="62"/>
                  </a:lnTo>
                  <a:lnTo>
                    <a:pt x="68" y="59"/>
                  </a:lnTo>
                  <a:lnTo>
                    <a:pt x="68" y="57"/>
                  </a:lnTo>
                  <a:lnTo>
                    <a:pt x="63" y="62"/>
                  </a:lnTo>
                  <a:lnTo>
                    <a:pt x="63" y="62"/>
                  </a:lnTo>
                  <a:lnTo>
                    <a:pt x="63" y="61"/>
                  </a:lnTo>
                  <a:lnTo>
                    <a:pt x="67" y="58"/>
                  </a:lnTo>
                  <a:lnTo>
                    <a:pt x="69" y="54"/>
                  </a:lnTo>
                  <a:lnTo>
                    <a:pt x="73" y="48"/>
                  </a:lnTo>
                  <a:lnTo>
                    <a:pt x="75" y="45"/>
                  </a:lnTo>
                  <a:lnTo>
                    <a:pt x="69" y="31"/>
                  </a:lnTo>
                  <a:lnTo>
                    <a:pt x="63" y="16"/>
                  </a:lnTo>
                  <a:lnTo>
                    <a:pt x="59" y="14"/>
                  </a:lnTo>
                  <a:lnTo>
                    <a:pt x="56" y="10"/>
                  </a:lnTo>
                  <a:lnTo>
                    <a:pt x="52" y="7"/>
                  </a:lnTo>
                  <a:lnTo>
                    <a:pt x="48" y="6"/>
                  </a:lnTo>
                  <a:lnTo>
                    <a:pt x="44" y="6"/>
                  </a:lnTo>
                  <a:lnTo>
                    <a:pt x="42" y="6"/>
                  </a:lnTo>
                  <a:lnTo>
                    <a:pt x="40" y="7"/>
                  </a:lnTo>
                  <a:lnTo>
                    <a:pt x="42" y="10"/>
                  </a:lnTo>
                  <a:lnTo>
                    <a:pt x="43" y="14"/>
                  </a:lnTo>
                  <a:lnTo>
                    <a:pt x="43" y="14"/>
                  </a:lnTo>
                  <a:lnTo>
                    <a:pt x="46" y="16"/>
                  </a:lnTo>
                  <a:lnTo>
                    <a:pt x="46" y="19"/>
                  </a:lnTo>
                  <a:lnTo>
                    <a:pt x="46" y="23"/>
                  </a:lnTo>
                  <a:lnTo>
                    <a:pt x="46" y="27"/>
                  </a:lnTo>
                  <a:lnTo>
                    <a:pt x="44" y="29"/>
                  </a:lnTo>
                  <a:lnTo>
                    <a:pt x="43" y="40"/>
                  </a:lnTo>
                  <a:lnTo>
                    <a:pt x="43" y="40"/>
                  </a:lnTo>
                  <a:lnTo>
                    <a:pt x="42" y="40"/>
                  </a:lnTo>
                  <a:lnTo>
                    <a:pt x="43" y="32"/>
                  </a:lnTo>
                  <a:lnTo>
                    <a:pt x="40" y="36"/>
                  </a:lnTo>
                  <a:lnTo>
                    <a:pt x="39" y="41"/>
                  </a:lnTo>
                  <a:lnTo>
                    <a:pt x="36" y="46"/>
                  </a:lnTo>
                  <a:lnTo>
                    <a:pt x="42" y="50"/>
                  </a:lnTo>
                  <a:lnTo>
                    <a:pt x="44" y="57"/>
                  </a:lnTo>
                  <a:lnTo>
                    <a:pt x="44" y="58"/>
                  </a:lnTo>
                  <a:lnTo>
                    <a:pt x="43" y="58"/>
                  </a:lnTo>
                  <a:lnTo>
                    <a:pt x="43" y="59"/>
                  </a:lnTo>
                  <a:lnTo>
                    <a:pt x="39" y="57"/>
                  </a:lnTo>
                  <a:lnTo>
                    <a:pt x="38" y="54"/>
                  </a:lnTo>
                  <a:lnTo>
                    <a:pt x="35" y="52"/>
                  </a:lnTo>
                  <a:lnTo>
                    <a:pt x="34" y="49"/>
                  </a:lnTo>
                  <a:lnTo>
                    <a:pt x="29" y="45"/>
                  </a:lnTo>
                  <a:lnTo>
                    <a:pt x="22" y="41"/>
                  </a:lnTo>
                  <a:lnTo>
                    <a:pt x="15" y="39"/>
                  </a:lnTo>
                  <a:lnTo>
                    <a:pt x="8" y="37"/>
                  </a:lnTo>
                  <a:lnTo>
                    <a:pt x="11" y="40"/>
                  </a:lnTo>
                  <a:lnTo>
                    <a:pt x="13" y="39"/>
                  </a:lnTo>
                  <a:lnTo>
                    <a:pt x="14" y="39"/>
                  </a:lnTo>
                  <a:lnTo>
                    <a:pt x="17" y="41"/>
                  </a:lnTo>
                  <a:lnTo>
                    <a:pt x="19" y="45"/>
                  </a:lnTo>
                  <a:lnTo>
                    <a:pt x="23" y="48"/>
                  </a:lnTo>
                  <a:lnTo>
                    <a:pt x="27" y="53"/>
                  </a:lnTo>
                  <a:lnTo>
                    <a:pt x="32" y="58"/>
                  </a:lnTo>
                  <a:lnTo>
                    <a:pt x="35" y="65"/>
                  </a:lnTo>
                  <a:lnTo>
                    <a:pt x="38" y="67"/>
                  </a:lnTo>
                  <a:lnTo>
                    <a:pt x="39" y="73"/>
                  </a:lnTo>
                  <a:lnTo>
                    <a:pt x="40" y="77"/>
                  </a:lnTo>
                  <a:lnTo>
                    <a:pt x="39" y="80"/>
                  </a:lnTo>
                  <a:lnTo>
                    <a:pt x="38" y="82"/>
                  </a:lnTo>
                  <a:lnTo>
                    <a:pt x="38" y="82"/>
                  </a:lnTo>
                  <a:lnTo>
                    <a:pt x="35" y="82"/>
                  </a:lnTo>
                  <a:lnTo>
                    <a:pt x="35" y="80"/>
                  </a:lnTo>
                  <a:lnTo>
                    <a:pt x="34" y="79"/>
                  </a:lnTo>
                  <a:lnTo>
                    <a:pt x="32" y="77"/>
                  </a:lnTo>
                  <a:lnTo>
                    <a:pt x="31" y="75"/>
                  </a:lnTo>
                  <a:lnTo>
                    <a:pt x="30" y="78"/>
                  </a:lnTo>
                  <a:lnTo>
                    <a:pt x="29" y="80"/>
                  </a:lnTo>
                  <a:lnTo>
                    <a:pt x="27" y="80"/>
                  </a:lnTo>
                  <a:lnTo>
                    <a:pt x="29" y="80"/>
                  </a:lnTo>
                  <a:lnTo>
                    <a:pt x="30" y="77"/>
                  </a:lnTo>
                  <a:lnTo>
                    <a:pt x="30" y="74"/>
                  </a:lnTo>
                  <a:lnTo>
                    <a:pt x="27" y="71"/>
                  </a:lnTo>
                  <a:lnTo>
                    <a:pt x="27" y="71"/>
                  </a:lnTo>
                  <a:lnTo>
                    <a:pt x="26" y="73"/>
                  </a:lnTo>
                  <a:lnTo>
                    <a:pt x="26" y="74"/>
                  </a:lnTo>
                  <a:lnTo>
                    <a:pt x="25" y="74"/>
                  </a:lnTo>
                  <a:lnTo>
                    <a:pt x="25" y="74"/>
                  </a:lnTo>
                  <a:lnTo>
                    <a:pt x="25" y="74"/>
                  </a:lnTo>
                  <a:lnTo>
                    <a:pt x="26" y="73"/>
                  </a:lnTo>
                  <a:lnTo>
                    <a:pt x="27" y="70"/>
                  </a:lnTo>
                  <a:lnTo>
                    <a:pt x="21" y="62"/>
                  </a:lnTo>
                  <a:lnTo>
                    <a:pt x="15" y="54"/>
                  </a:lnTo>
                  <a:lnTo>
                    <a:pt x="15" y="53"/>
                  </a:lnTo>
                  <a:lnTo>
                    <a:pt x="17" y="52"/>
                  </a:lnTo>
                  <a:lnTo>
                    <a:pt x="17" y="52"/>
                  </a:lnTo>
                  <a:lnTo>
                    <a:pt x="18" y="52"/>
                  </a:lnTo>
                  <a:lnTo>
                    <a:pt x="17" y="52"/>
                  </a:lnTo>
                  <a:lnTo>
                    <a:pt x="13" y="48"/>
                  </a:lnTo>
                  <a:lnTo>
                    <a:pt x="8" y="44"/>
                  </a:lnTo>
                  <a:lnTo>
                    <a:pt x="4" y="40"/>
                  </a:lnTo>
                  <a:lnTo>
                    <a:pt x="0" y="36"/>
                  </a:lnTo>
                  <a:lnTo>
                    <a:pt x="0" y="35"/>
                  </a:lnTo>
                  <a:lnTo>
                    <a:pt x="0" y="33"/>
                  </a:lnTo>
                  <a:lnTo>
                    <a:pt x="1" y="33"/>
                  </a:lnTo>
                  <a:lnTo>
                    <a:pt x="2" y="32"/>
                  </a:lnTo>
                  <a:lnTo>
                    <a:pt x="18" y="35"/>
                  </a:lnTo>
                  <a:lnTo>
                    <a:pt x="32" y="42"/>
                  </a:lnTo>
                  <a:lnTo>
                    <a:pt x="36" y="32"/>
                  </a:lnTo>
                  <a:lnTo>
                    <a:pt x="39" y="21"/>
                  </a:lnTo>
                  <a:lnTo>
                    <a:pt x="36" y="11"/>
                  </a:lnTo>
                  <a:lnTo>
                    <a:pt x="36" y="8"/>
                  </a:lnTo>
                  <a:lnTo>
                    <a:pt x="36" y="6"/>
                  </a:lnTo>
                  <a:lnTo>
                    <a:pt x="36" y="4"/>
                  </a:lnTo>
                  <a:lnTo>
                    <a:pt x="42" y="0"/>
                  </a:lnTo>
                  <a:lnTo>
                    <a:pt x="47" y="0"/>
                  </a:lnTo>
                  <a:close/>
                </a:path>
              </a:pathLst>
            </a:custGeom>
            <a:solidFill>
              <a:schemeClr val="accent1"/>
            </a:solidFill>
            <a:ln w="0">
              <a:solidFill>
                <a:schemeClr val="accent1"/>
              </a:solidFill>
              <a:prstDash val="solid"/>
              <a:round/>
            </a:ln>
          </p:spPr>
          <p:txBody>
            <a:bodyPr vert="horz" wrap="square" lIns="91440" tIns="45720" rIns="91440" bIns="45720" numCol="1" anchor="t" anchorCtr="0" compatLnSpc="1"/>
            <a:lstStyle/>
            <a:p>
              <a:endParaRPr lang="zh-CN" altLang="en-US">
                <a:cs typeface="+mn-ea"/>
                <a:sym typeface="+mn-lt"/>
              </a:endParaRPr>
            </a:p>
          </p:txBody>
        </p:sp>
      </p:grpSp>
      <p:sp>
        <p:nvSpPr>
          <p:cNvPr id="40" name="矩形 39"/>
          <p:cNvSpPr/>
          <p:nvPr/>
        </p:nvSpPr>
        <p:spPr>
          <a:xfrm>
            <a:off x="7321723" y="1813970"/>
            <a:ext cx="4104456" cy="109923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lang="zh-CN" altLang="en-US" b="1" dirty="0">
                <a:solidFill>
                  <a:schemeClr val="accent1"/>
                </a:solidFill>
                <a:cs typeface="+mn-ea"/>
                <a:sym typeface="+mn-lt"/>
              </a:rPr>
              <a:t>单击此处修改您的内容单击此处修改您的内容单击此处修改您的内容</a:t>
            </a:r>
          </a:p>
        </p:txBody>
      </p:sp>
      <p:sp>
        <p:nvSpPr>
          <p:cNvPr id="41" name="矩形 40"/>
          <p:cNvSpPr/>
          <p:nvPr/>
        </p:nvSpPr>
        <p:spPr>
          <a:xfrm>
            <a:off x="7321723" y="4931095"/>
            <a:ext cx="4104456" cy="109923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lang="zh-CN" altLang="en-US" b="1" dirty="0">
                <a:solidFill>
                  <a:schemeClr val="accent1"/>
                </a:solidFill>
                <a:cs typeface="+mn-ea"/>
                <a:sym typeface="+mn-lt"/>
              </a:rPr>
              <a:t>单击此处修改您的内容单击此处修改您的内容单击此处修改您的内容</a:t>
            </a:r>
          </a:p>
        </p:txBody>
      </p:sp>
      <p:sp>
        <p:nvSpPr>
          <p:cNvPr id="42" name="矩形 41"/>
          <p:cNvSpPr/>
          <p:nvPr/>
        </p:nvSpPr>
        <p:spPr>
          <a:xfrm>
            <a:off x="1054390" y="4931095"/>
            <a:ext cx="4104456" cy="109923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lang="zh-CN" altLang="en-US" b="1" dirty="0">
                <a:solidFill>
                  <a:schemeClr val="accent1"/>
                </a:solidFill>
                <a:cs typeface="+mn-ea"/>
                <a:sym typeface="+mn-lt"/>
              </a:rPr>
              <a:t>单击此处修改您的内容单击此处修改您的内容单击此处修改您的内容</a:t>
            </a:r>
          </a:p>
        </p:txBody>
      </p:sp>
      <p:sp>
        <p:nvSpPr>
          <p:cNvPr id="43" name="矩形 42"/>
          <p:cNvSpPr/>
          <p:nvPr/>
        </p:nvSpPr>
        <p:spPr>
          <a:xfrm>
            <a:off x="1054390" y="1832032"/>
            <a:ext cx="4104456" cy="109923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lang="zh-CN" altLang="en-US" b="1" dirty="0">
                <a:solidFill>
                  <a:schemeClr val="accent1"/>
                </a:solidFill>
                <a:cs typeface="+mn-ea"/>
                <a:sym typeface="+mn-lt"/>
              </a:rPr>
              <a:t>单击此处修改您的内容单击此处修改您的内容单击此处修改您的内容</a:t>
            </a:r>
          </a:p>
        </p:txBody>
      </p:sp>
      <p:pic>
        <p:nvPicPr>
          <p:cNvPr id="28" name="Picture 3" descr="C:\Users\ABC\Desktop\GR-010 (2).png"/>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8340412" y="763645"/>
            <a:ext cx="939800" cy="508000"/>
          </a:xfrm>
          <a:prstGeom prst="rect">
            <a:avLst/>
          </a:prstGeom>
          <a:noFill/>
          <a:extLst>
            <a:ext uri="{909E8E84-426E-40DD-AFC4-6F175D3DCCD1}">
              <a14:hiddenFill xmlns:a14="http://schemas.microsoft.com/office/drawing/2010/main">
                <a:solidFill>
                  <a:srgbClr val="FFFFFF"/>
                </a:solidFill>
              </a14:hiddenFill>
            </a:ext>
          </a:extLst>
        </p:spPr>
      </p:pic>
      <p:pic>
        <p:nvPicPr>
          <p:cNvPr id="29" name="Picture 4" descr="C:\Users\ABC\Desktop\GR-010 (2).png"/>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3721323" y="911338"/>
            <a:ext cx="5088989" cy="314354"/>
          </a:xfrm>
          <a:prstGeom prst="rect">
            <a:avLst/>
          </a:prstGeom>
          <a:noFill/>
          <a:extLst>
            <a:ext uri="{909E8E84-426E-40DD-AFC4-6F175D3DCCD1}">
              <a14:hiddenFill xmlns:a14="http://schemas.microsoft.com/office/drawing/2010/main">
                <a:solidFill>
                  <a:srgbClr val="FFFFFF"/>
                </a:solidFill>
              </a14:hiddenFill>
            </a:ext>
          </a:extLst>
        </p:spPr>
      </p:pic>
      <p:sp>
        <p:nvSpPr>
          <p:cNvPr id="30" name="文本框 29"/>
          <p:cNvSpPr txBox="1"/>
          <p:nvPr/>
        </p:nvSpPr>
        <p:spPr>
          <a:xfrm>
            <a:off x="4513036" y="400459"/>
            <a:ext cx="4937151" cy="584775"/>
          </a:xfrm>
          <a:prstGeom prst="rect">
            <a:avLst/>
          </a:prstGeom>
          <a:noFill/>
          <a:effectLst/>
        </p:spPr>
        <p:txBody>
          <a:bodyPr wrap="square" rtlCol="0">
            <a:spAutoFit/>
          </a:bodyPr>
          <a:lstStyle/>
          <a:p>
            <a:r>
              <a:rPr lang="zh-CN" altLang="en-US" sz="3200" b="1" dirty="0">
                <a:solidFill>
                  <a:schemeClr val="accent1"/>
                </a:solidFill>
                <a:cs typeface="+mn-ea"/>
                <a:sym typeface="+mn-lt"/>
              </a:rPr>
              <a:t>您的大标题内容</a:t>
            </a:r>
          </a:p>
        </p:txBody>
      </p:sp>
    </p:spTree>
    <p:extLst>
      <p:ext uri="{BB962C8B-B14F-4D97-AF65-F5344CB8AC3E}">
        <p14:creationId xmlns:p14="http://schemas.microsoft.com/office/powerpoint/2010/main" val="4103103476"/>
      </p:ext>
    </p:extLst>
  </p:cSld>
  <p:clrMapOvr>
    <a:masterClrMapping/>
  </p:clrMapOvr>
  <mc:AlternateContent xmlns:mc="http://schemas.openxmlformats.org/markup-compatibility/2006" xmlns:p14="http://schemas.microsoft.com/office/powerpoint/2010/main">
    <mc:Choice Requires="p14">
      <p:transition spd="slow" p14:dur="2000" advClick="0" advTm="3000">
        <p:randomBar dir="vert"/>
      </p:transition>
    </mc:Choice>
    <mc:Fallback xmlns="">
      <p:transition spd="slow" advClick="0" advTm="3000">
        <p:randomBar dir="vert"/>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49"/>
          <p:cNvGrpSpPr/>
          <p:nvPr/>
        </p:nvGrpSpPr>
        <p:grpSpPr>
          <a:xfrm rot="19958399">
            <a:off x="1317049" y="1888432"/>
            <a:ext cx="3698530" cy="3536371"/>
            <a:chOff x="-1" y="-1"/>
            <a:chExt cx="1715392" cy="1640181"/>
          </a:xfrm>
          <a:noFill/>
        </p:grpSpPr>
        <p:sp>
          <p:nvSpPr>
            <p:cNvPr id="7" name="chenying0907 45"/>
            <p:cNvSpPr/>
            <p:nvPr/>
          </p:nvSpPr>
          <p:spPr>
            <a:xfrm>
              <a:off x="546100" y="-1"/>
              <a:ext cx="852996" cy="814405"/>
            </a:xfrm>
            <a:custGeom>
              <a:avLst/>
              <a:gdLst/>
              <a:ahLst/>
              <a:cxnLst>
                <a:cxn ang="0">
                  <a:pos x="wd2" y="hd2"/>
                </a:cxn>
                <a:cxn ang="5400000">
                  <a:pos x="wd2" y="hd2"/>
                </a:cxn>
                <a:cxn ang="10800000">
                  <a:pos x="wd2" y="hd2"/>
                </a:cxn>
                <a:cxn ang="16200000">
                  <a:pos x="wd2" y="hd2"/>
                </a:cxn>
              </a:cxnLst>
              <a:rect l="0" t="0" r="r" b="b"/>
              <a:pathLst>
                <a:path w="21600" h="18714" extrusionOk="0">
                  <a:moveTo>
                    <a:pt x="0" y="1492"/>
                  </a:moveTo>
                  <a:cubicBezTo>
                    <a:pt x="2573" y="5772"/>
                    <a:pt x="6529" y="12784"/>
                    <a:pt x="8747" y="18714"/>
                  </a:cubicBezTo>
                  <a:cubicBezTo>
                    <a:pt x="11831" y="15581"/>
                    <a:pt x="14511" y="11999"/>
                    <a:pt x="17521" y="8767"/>
                  </a:cubicBezTo>
                  <a:cubicBezTo>
                    <a:pt x="18706" y="7495"/>
                    <a:pt x="20897" y="5286"/>
                    <a:pt x="21600" y="3764"/>
                  </a:cubicBezTo>
                  <a:cubicBezTo>
                    <a:pt x="21600" y="3764"/>
                    <a:pt x="12542" y="-2886"/>
                    <a:pt x="0" y="1492"/>
                  </a:cubicBezTo>
                  <a:close/>
                </a:path>
              </a:pathLst>
            </a:custGeom>
            <a:grpFill/>
            <a:ln w="38100" cap="flat">
              <a:solidFill>
                <a:schemeClr val="accent1"/>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sz="3000">
                <a:solidFill>
                  <a:schemeClr val="accent1"/>
                </a:solidFill>
                <a:cs typeface="+mn-ea"/>
                <a:sym typeface="+mn-lt"/>
              </a:endParaRPr>
            </a:p>
          </p:txBody>
        </p:sp>
        <p:sp>
          <p:nvSpPr>
            <p:cNvPr id="8" name="chenying0907 46"/>
            <p:cNvSpPr/>
            <p:nvPr/>
          </p:nvSpPr>
          <p:spPr>
            <a:xfrm>
              <a:off x="-1" y="0"/>
              <a:ext cx="1715392" cy="1638066"/>
            </a:xfrm>
            <a:custGeom>
              <a:avLst/>
              <a:gdLst/>
              <a:ahLst/>
              <a:cxnLst>
                <a:cxn ang="0">
                  <a:pos x="wd2" y="hd2"/>
                </a:cxn>
                <a:cxn ang="5400000">
                  <a:pos x="wd2" y="hd2"/>
                </a:cxn>
                <a:cxn ang="10800000">
                  <a:pos x="wd2" y="hd2"/>
                </a:cxn>
                <a:cxn ang="16200000">
                  <a:pos x="wd2" y="hd2"/>
                </a:cxn>
              </a:cxnLst>
              <a:rect l="0" t="0" r="r" b="b"/>
              <a:pathLst>
                <a:path w="19344" h="19922" extrusionOk="0">
                  <a:moveTo>
                    <a:pt x="18804" y="13369"/>
                  </a:moveTo>
                  <a:cubicBezTo>
                    <a:pt x="20364" y="8511"/>
                    <a:pt x="18512" y="2521"/>
                    <a:pt x="13652" y="660"/>
                  </a:cubicBezTo>
                  <a:cubicBezTo>
                    <a:pt x="9274" y="-1015"/>
                    <a:pt x="3698" y="496"/>
                    <a:pt x="1163" y="5226"/>
                  </a:cubicBezTo>
                  <a:cubicBezTo>
                    <a:pt x="-1236" y="9703"/>
                    <a:pt x="143" y="16484"/>
                    <a:pt x="4671" y="18845"/>
                  </a:cubicBezTo>
                  <a:cubicBezTo>
                    <a:pt x="8006" y="20585"/>
                    <a:pt x="13238" y="20235"/>
                    <a:pt x="16082" y="17665"/>
                  </a:cubicBezTo>
                  <a:cubicBezTo>
                    <a:pt x="17381" y="16491"/>
                    <a:pt x="18283" y="14993"/>
                    <a:pt x="18804" y="13369"/>
                  </a:cubicBezTo>
                  <a:close/>
                </a:path>
              </a:pathLst>
            </a:custGeom>
            <a:grpFill/>
            <a:ln w="38100" cap="flat">
              <a:solidFill>
                <a:schemeClr val="accent1"/>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sz="3000">
                <a:solidFill>
                  <a:schemeClr val="accent1"/>
                </a:solidFill>
                <a:cs typeface="+mn-ea"/>
                <a:sym typeface="+mn-lt"/>
              </a:endParaRPr>
            </a:p>
          </p:txBody>
        </p:sp>
        <p:sp>
          <p:nvSpPr>
            <p:cNvPr id="9" name="chenying0907 47"/>
            <p:cNvSpPr/>
            <p:nvPr/>
          </p:nvSpPr>
          <p:spPr>
            <a:xfrm>
              <a:off x="0" y="431800"/>
              <a:ext cx="1199614" cy="1208380"/>
            </a:xfrm>
            <a:custGeom>
              <a:avLst/>
              <a:gdLst/>
              <a:ahLst/>
              <a:cxnLst>
                <a:cxn ang="0">
                  <a:pos x="wd2" y="hd2"/>
                </a:cxn>
                <a:cxn ang="5400000">
                  <a:pos x="wd2" y="hd2"/>
                </a:cxn>
                <a:cxn ang="10800000">
                  <a:pos x="wd2" y="hd2"/>
                </a:cxn>
                <a:cxn ang="16200000">
                  <a:pos x="wd2" y="hd2"/>
                </a:cxn>
              </a:cxnLst>
              <a:rect l="0" t="0" r="r" b="b"/>
              <a:pathLst>
                <a:path w="21245" h="21414" extrusionOk="0">
                  <a:moveTo>
                    <a:pt x="15974" y="6727"/>
                  </a:moveTo>
                  <a:cubicBezTo>
                    <a:pt x="15974" y="6727"/>
                    <a:pt x="7382" y="2785"/>
                    <a:pt x="1827" y="0"/>
                  </a:cubicBezTo>
                  <a:cubicBezTo>
                    <a:pt x="144" y="2914"/>
                    <a:pt x="-355" y="6498"/>
                    <a:pt x="242" y="9878"/>
                  </a:cubicBezTo>
                  <a:cubicBezTo>
                    <a:pt x="981" y="14066"/>
                    <a:pt x="3401" y="17941"/>
                    <a:pt x="7335" y="19845"/>
                  </a:cubicBezTo>
                  <a:cubicBezTo>
                    <a:pt x="8935" y="20620"/>
                    <a:pt x="10813" y="21110"/>
                    <a:pt x="12777" y="21310"/>
                  </a:cubicBezTo>
                  <a:cubicBezTo>
                    <a:pt x="15613" y="21600"/>
                    <a:pt x="18627" y="21286"/>
                    <a:pt x="21245" y="20353"/>
                  </a:cubicBezTo>
                  <a:cubicBezTo>
                    <a:pt x="18853" y="13588"/>
                    <a:pt x="15974" y="6727"/>
                    <a:pt x="15974" y="6727"/>
                  </a:cubicBezTo>
                  <a:close/>
                </a:path>
              </a:pathLst>
            </a:custGeom>
            <a:grpFill/>
            <a:ln w="38100" cap="flat">
              <a:solidFill>
                <a:schemeClr val="accent1"/>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sz="3000">
                <a:solidFill>
                  <a:schemeClr val="accent1"/>
                </a:solidFill>
                <a:cs typeface="+mn-ea"/>
                <a:sym typeface="+mn-lt"/>
              </a:endParaRPr>
            </a:p>
          </p:txBody>
        </p:sp>
        <p:sp>
          <p:nvSpPr>
            <p:cNvPr id="10" name="chenying0907 48"/>
            <p:cNvSpPr/>
            <p:nvPr/>
          </p:nvSpPr>
          <p:spPr>
            <a:xfrm>
              <a:off x="228599" y="228599"/>
              <a:ext cx="1241777" cy="1201259"/>
            </a:xfrm>
            <a:custGeom>
              <a:avLst/>
              <a:gdLst/>
              <a:ahLst/>
              <a:cxnLst>
                <a:cxn ang="0">
                  <a:pos x="wd2" y="hd2"/>
                </a:cxn>
                <a:cxn ang="5400000">
                  <a:pos x="wd2" y="hd2"/>
                </a:cxn>
                <a:cxn ang="10800000">
                  <a:pos x="wd2" y="hd2"/>
                </a:cxn>
                <a:cxn ang="16200000">
                  <a:pos x="wd2" y="hd2"/>
                </a:cxn>
              </a:cxnLst>
              <a:rect l="0" t="0" r="r" b="b"/>
              <a:pathLst>
                <a:path w="19936" h="20095" extrusionOk="0">
                  <a:moveTo>
                    <a:pt x="19378" y="13343"/>
                  </a:moveTo>
                  <a:cubicBezTo>
                    <a:pt x="20989" y="8495"/>
                    <a:pt x="19076" y="2516"/>
                    <a:pt x="14055" y="659"/>
                  </a:cubicBezTo>
                  <a:cubicBezTo>
                    <a:pt x="9533" y="-1013"/>
                    <a:pt x="3774" y="495"/>
                    <a:pt x="1155" y="5216"/>
                  </a:cubicBezTo>
                  <a:cubicBezTo>
                    <a:pt x="-611" y="8400"/>
                    <a:pt x="-202" y="11419"/>
                    <a:pt x="1370" y="14560"/>
                  </a:cubicBezTo>
                  <a:cubicBezTo>
                    <a:pt x="2944" y="17707"/>
                    <a:pt x="4781" y="19018"/>
                    <a:pt x="8044" y="19866"/>
                  </a:cubicBezTo>
                  <a:cubicBezTo>
                    <a:pt x="10817" y="20587"/>
                    <a:pt x="14374" y="19544"/>
                    <a:pt x="16565" y="17630"/>
                  </a:cubicBezTo>
                  <a:cubicBezTo>
                    <a:pt x="17907" y="16458"/>
                    <a:pt x="18839" y="14964"/>
                    <a:pt x="19378" y="13343"/>
                  </a:cubicBezTo>
                  <a:close/>
                </a:path>
              </a:pathLst>
            </a:custGeom>
            <a:grpFill/>
            <a:ln w="38100" cap="flat">
              <a:solidFill>
                <a:schemeClr val="accent1"/>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sz="3000">
                <a:solidFill>
                  <a:schemeClr val="accent1"/>
                </a:solidFill>
                <a:cs typeface="+mn-ea"/>
                <a:sym typeface="+mn-lt"/>
              </a:endParaRPr>
            </a:p>
          </p:txBody>
        </p:sp>
      </p:grpSp>
      <p:grpSp>
        <p:nvGrpSpPr>
          <p:cNvPr id="4" name="Group 52"/>
          <p:cNvGrpSpPr/>
          <p:nvPr/>
        </p:nvGrpSpPr>
        <p:grpSpPr>
          <a:xfrm>
            <a:off x="2740924" y="2956344"/>
            <a:ext cx="990408" cy="1266539"/>
            <a:chOff x="-1" y="0"/>
            <a:chExt cx="459353" cy="587425"/>
          </a:xfrm>
        </p:grpSpPr>
        <p:sp>
          <p:nvSpPr>
            <p:cNvPr id="5" name="chenying0907 50"/>
            <p:cNvSpPr/>
            <p:nvPr/>
          </p:nvSpPr>
          <p:spPr>
            <a:xfrm rot="19356955">
              <a:off x="-1" y="38099"/>
              <a:ext cx="456758" cy="532155"/>
            </a:xfrm>
            <a:custGeom>
              <a:avLst/>
              <a:gdLst/>
              <a:ahLst/>
              <a:cxnLst>
                <a:cxn ang="0">
                  <a:pos x="wd2" y="hd2"/>
                </a:cxn>
                <a:cxn ang="5400000">
                  <a:pos x="wd2" y="hd2"/>
                </a:cxn>
                <a:cxn ang="10800000">
                  <a:pos x="wd2" y="hd2"/>
                </a:cxn>
                <a:cxn ang="16200000">
                  <a:pos x="wd2" y="hd2"/>
                </a:cxn>
              </a:cxnLst>
              <a:rect l="0" t="0" r="r" b="b"/>
              <a:pathLst>
                <a:path w="19807" h="16760" extrusionOk="0">
                  <a:moveTo>
                    <a:pt x="19807" y="4890"/>
                  </a:moveTo>
                  <a:cubicBezTo>
                    <a:pt x="17960" y="3244"/>
                    <a:pt x="12655" y="-776"/>
                    <a:pt x="9209" y="131"/>
                  </a:cubicBezTo>
                  <a:cubicBezTo>
                    <a:pt x="3555" y="1621"/>
                    <a:pt x="8934" y="5135"/>
                    <a:pt x="10469" y="7682"/>
                  </a:cubicBezTo>
                  <a:cubicBezTo>
                    <a:pt x="18384" y="20824"/>
                    <a:pt x="-1793" y="18488"/>
                    <a:pt x="130" y="8367"/>
                  </a:cubicBezTo>
                </a:path>
              </a:pathLst>
            </a:custGeom>
            <a:noFill/>
            <a:ln w="38100" cap="flat">
              <a:solidFill>
                <a:schemeClr val="accent2"/>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sz="3000">
                <a:solidFill>
                  <a:schemeClr val="accent1"/>
                </a:solidFill>
                <a:cs typeface="+mn-ea"/>
                <a:sym typeface="+mn-lt"/>
              </a:endParaRPr>
            </a:p>
          </p:txBody>
        </p:sp>
        <p:sp>
          <p:nvSpPr>
            <p:cNvPr id="6" name="chenying0907 51"/>
            <p:cNvSpPr/>
            <p:nvPr/>
          </p:nvSpPr>
          <p:spPr>
            <a:xfrm rot="19356955">
              <a:off x="12700" y="0"/>
              <a:ext cx="446652" cy="587425"/>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15947" y="7313"/>
                    <a:pt x="7320" y="14510"/>
                    <a:pt x="0" y="21600"/>
                  </a:cubicBezTo>
                </a:path>
              </a:pathLst>
            </a:custGeom>
            <a:noFill/>
            <a:ln w="38100" cap="flat">
              <a:solidFill>
                <a:schemeClr val="accent2"/>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sz="3000">
                <a:solidFill>
                  <a:schemeClr val="accent1"/>
                </a:solidFill>
                <a:cs typeface="+mn-ea"/>
                <a:sym typeface="+mn-lt"/>
              </a:endParaRPr>
            </a:p>
          </p:txBody>
        </p:sp>
      </p:grpSp>
      <p:sp>
        <p:nvSpPr>
          <p:cNvPr id="11" name="chenying0907 232"/>
          <p:cNvSpPr/>
          <p:nvPr/>
        </p:nvSpPr>
        <p:spPr>
          <a:xfrm>
            <a:off x="5981524" y="1798140"/>
            <a:ext cx="422990" cy="498470"/>
          </a:xfrm>
          <a:custGeom>
            <a:avLst/>
            <a:gdLst/>
            <a:ahLst/>
            <a:cxnLst>
              <a:cxn ang="0">
                <a:pos x="wd2" y="hd2"/>
              </a:cxn>
              <a:cxn ang="5400000">
                <a:pos x="wd2" y="hd2"/>
              </a:cxn>
              <a:cxn ang="10800000">
                <a:pos x="wd2" y="hd2"/>
              </a:cxn>
              <a:cxn ang="16200000">
                <a:pos x="wd2" y="hd2"/>
              </a:cxn>
            </a:cxnLst>
            <a:rect l="0" t="0" r="r" b="b"/>
            <a:pathLst>
              <a:path w="21600" h="21600" extrusionOk="0">
                <a:moveTo>
                  <a:pt x="0" y="10919"/>
                </a:moveTo>
                <a:cubicBezTo>
                  <a:pt x="5348" y="11844"/>
                  <a:pt x="8764" y="3907"/>
                  <a:pt x="11380" y="0"/>
                </a:cubicBezTo>
                <a:cubicBezTo>
                  <a:pt x="11376" y="5932"/>
                  <a:pt x="16649" y="9489"/>
                  <a:pt x="21600" y="13177"/>
                </a:cubicBezTo>
                <a:cubicBezTo>
                  <a:pt x="16544" y="13853"/>
                  <a:pt x="13668" y="17355"/>
                  <a:pt x="11962" y="21600"/>
                </a:cubicBezTo>
                <a:cubicBezTo>
                  <a:pt x="10717" y="16355"/>
                  <a:pt x="5962" y="13260"/>
                  <a:pt x="0" y="12019"/>
                </a:cubicBezTo>
              </a:path>
            </a:pathLst>
          </a:custGeom>
          <a:ln w="38100">
            <a:solidFill>
              <a:schemeClr val="accent2"/>
            </a:solidFill>
            <a:miter lim="400000"/>
          </a:ln>
        </p:spPr>
        <p:txBody>
          <a:bodyPr lIns="38100" tIns="38100" rIns="38100" bIns="38100" anchor="ctr"/>
          <a:lstStyle/>
          <a:p>
            <a:pPr defTabSz="457200">
              <a:defRPr sz="3000">
                <a:solidFill>
                  <a:srgbClr val="FFFFFF"/>
                </a:solidFill>
                <a:effectLst>
                  <a:outerShdw blurRad="38100" dist="12700" dir="5400000">
                    <a:srgbClr val="000000">
                      <a:alpha val="50000"/>
                    </a:srgbClr>
                  </a:outerShdw>
                </a:effectLst>
              </a:defRPr>
            </a:pPr>
            <a:endParaRPr sz="3000">
              <a:solidFill>
                <a:schemeClr val="accent1"/>
              </a:solidFill>
              <a:cs typeface="+mn-ea"/>
              <a:sym typeface="+mn-lt"/>
            </a:endParaRPr>
          </a:p>
        </p:txBody>
      </p:sp>
      <p:sp>
        <p:nvSpPr>
          <p:cNvPr id="13" name="chenying0907 148"/>
          <p:cNvSpPr/>
          <p:nvPr/>
        </p:nvSpPr>
        <p:spPr>
          <a:xfrm>
            <a:off x="6663482" y="1657942"/>
            <a:ext cx="4410932" cy="778868"/>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38100" tIns="38100" rIns="38100" bIns="38100" numCol="1" anchor="ctr">
            <a:spAutoFit/>
          </a:bodyPr>
          <a:lstStyle/>
          <a:p>
            <a:pPr>
              <a:lnSpc>
                <a:spcPct val="150000"/>
              </a:lnSpc>
            </a:pPr>
            <a:r>
              <a:rPr lang="zh-CN" altLang="en-US" sz="1600" b="1" dirty="0">
                <a:solidFill>
                  <a:schemeClr val="accent1"/>
                </a:solidFill>
                <a:cs typeface="+mn-ea"/>
                <a:sym typeface="+mn-lt"/>
              </a:rPr>
              <a:t>单击此处修改您的内容单击此处修改您的内容单击此处修改您的内容</a:t>
            </a:r>
          </a:p>
        </p:txBody>
      </p:sp>
      <p:sp>
        <p:nvSpPr>
          <p:cNvPr id="14" name="chenying0907 232"/>
          <p:cNvSpPr/>
          <p:nvPr/>
        </p:nvSpPr>
        <p:spPr>
          <a:xfrm>
            <a:off x="5981524" y="2874194"/>
            <a:ext cx="422990" cy="498470"/>
          </a:xfrm>
          <a:custGeom>
            <a:avLst/>
            <a:gdLst/>
            <a:ahLst/>
            <a:cxnLst>
              <a:cxn ang="0">
                <a:pos x="wd2" y="hd2"/>
              </a:cxn>
              <a:cxn ang="5400000">
                <a:pos x="wd2" y="hd2"/>
              </a:cxn>
              <a:cxn ang="10800000">
                <a:pos x="wd2" y="hd2"/>
              </a:cxn>
              <a:cxn ang="16200000">
                <a:pos x="wd2" y="hd2"/>
              </a:cxn>
            </a:cxnLst>
            <a:rect l="0" t="0" r="r" b="b"/>
            <a:pathLst>
              <a:path w="21600" h="21600" extrusionOk="0">
                <a:moveTo>
                  <a:pt x="0" y="10919"/>
                </a:moveTo>
                <a:cubicBezTo>
                  <a:pt x="5348" y="11844"/>
                  <a:pt x="8764" y="3907"/>
                  <a:pt x="11380" y="0"/>
                </a:cubicBezTo>
                <a:cubicBezTo>
                  <a:pt x="11376" y="5932"/>
                  <a:pt x="16649" y="9489"/>
                  <a:pt x="21600" y="13177"/>
                </a:cubicBezTo>
                <a:cubicBezTo>
                  <a:pt x="16544" y="13853"/>
                  <a:pt x="13668" y="17355"/>
                  <a:pt x="11962" y="21600"/>
                </a:cubicBezTo>
                <a:cubicBezTo>
                  <a:pt x="10717" y="16355"/>
                  <a:pt x="5962" y="13260"/>
                  <a:pt x="0" y="12019"/>
                </a:cubicBezTo>
              </a:path>
            </a:pathLst>
          </a:custGeom>
          <a:ln w="38100">
            <a:solidFill>
              <a:schemeClr val="accent2"/>
            </a:solidFill>
            <a:miter lim="400000"/>
          </a:ln>
        </p:spPr>
        <p:txBody>
          <a:bodyPr lIns="38100" tIns="38100" rIns="38100" bIns="38100" anchor="ctr"/>
          <a:lstStyle/>
          <a:p>
            <a:pPr defTabSz="457200">
              <a:defRPr sz="3000">
                <a:solidFill>
                  <a:srgbClr val="FFFFFF"/>
                </a:solidFill>
                <a:effectLst>
                  <a:outerShdw blurRad="38100" dist="12700" dir="5400000">
                    <a:srgbClr val="000000">
                      <a:alpha val="50000"/>
                    </a:srgbClr>
                  </a:outerShdw>
                </a:effectLst>
              </a:defRPr>
            </a:pPr>
            <a:endParaRPr sz="3000">
              <a:solidFill>
                <a:schemeClr val="accent1"/>
              </a:solidFill>
              <a:cs typeface="+mn-ea"/>
              <a:sym typeface="+mn-lt"/>
            </a:endParaRPr>
          </a:p>
        </p:txBody>
      </p:sp>
      <p:sp>
        <p:nvSpPr>
          <p:cNvPr id="15" name="chenying0907 148"/>
          <p:cNvSpPr/>
          <p:nvPr/>
        </p:nvSpPr>
        <p:spPr>
          <a:xfrm>
            <a:off x="6663482" y="2733996"/>
            <a:ext cx="4410932" cy="778868"/>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38100" tIns="38100" rIns="38100" bIns="38100" numCol="1" anchor="ctr">
            <a:spAutoFit/>
          </a:bodyPr>
          <a:lstStyle/>
          <a:p>
            <a:pPr>
              <a:lnSpc>
                <a:spcPct val="150000"/>
              </a:lnSpc>
            </a:pPr>
            <a:r>
              <a:rPr lang="zh-CN" altLang="en-US" sz="1600" b="1" dirty="0">
                <a:solidFill>
                  <a:schemeClr val="accent1"/>
                </a:solidFill>
                <a:cs typeface="+mn-ea"/>
                <a:sym typeface="+mn-lt"/>
              </a:rPr>
              <a:t>单击此处修改您的内容单击此处修改您的内容单击此处修改您的内容</a:t>
            </a:r>
          </a:p>
        </p:txBody>
      </p:sp>
      <p:sp>
        <p:nvSpPr>
          <p:cNvPr id="16" name="chenying0907 232"/>
          <p:cNvSpPr/>
          <p:nvPr/>
        </p:nvSpPr>
        <p:spPr>
          <a:xfrm>
            <a:off x="5981524" y="3950248"/>
            <a:ext cx="422990" cy="498470"/>
          </a:xfrm>
          <a:custGeom>
            <a:avLst/>
            <a:gdLst/>
            <a:ahLst/>
            <a:cxnLst>
              <a:cxn ang="0">
                <a:pos x="wd2" y="hd2"/>
              </a:cxn>
              <a:cxn ang="5400000">
                <a:pos x="wd2" y="hd2"/>
              </a:cxn>
              <a:cxn ang="10800000">
                <a:pos x="wd2" y="hd2"/>
              </a:cxn>
              <a:cxn ang="16200000">
                <a:pos x="wd2" y="hd2"/>
              </a:cxn>
            </a:cxnLst>
            <a:rect l="0" t="0" r="r" b="b"/>
            <a:pathLst>
              <a:path w="21600" h="21600" extrusionOk="0">
                <a:moveTo>
                  <a:pt x="0" y="10919"/>
                </a:moveTo>
                <a:cubicBezTo>
                  <a:pt x="5348" y="11844"/>
                  <a:pt x="8764" y="3907"/>
                  <a:pt x="11380" y="0"/>
                </a:cubicBezTo>
                <a:cubicBezTo>
                  <a:pt x="11376" y="5932"/>
                  <a:pt x="16649" y="9489"/>
                  <a:pt x="21600" y="13177"/>
                </a:cubicBezTo>
                <a:cubicBezTo>
                  <a:pt x="16544" y="13853"/>
                  <a:pt x="13668" y="17355"/>
                  <a:pt x="11962" y="21600"/>
                </a:cubicBezTo>
                <a:cubicBezTo>
                  <a:pt x="10717" y="16355"/>
                  <a:pt x="5962" y="13260"/>
                  <a:pt x="0" y="12019"/>
                </a:cubicBezTo>
              </a:path>
            </a:pathLst>
          </a:custGeom>
          <a:ln w="38100">
            <a:solidFill>
              <a:schemeClr val="accent2"/>
            </a:solidFill>
            <a:miter lim="400000"/>
          </a:ln>
        </p:spPr>
        <p:txBody>
          <a:bodyPr lIns="38100" tIns="38100" rIns="38100" bIns="38100" anchor="ctr"/>
          <a:lstStyle/>
          <a:p>
            <a:pPr defTabSz="457200">
              <a:defRPr sz="3000">
                <a:solidFill>
                  <a:srgbClr val="FFFFFF"/>
                </a:solidFill>
                <a:effectLst>
                  <a:outerShdw blurRad="38100" dist="12700" dir="5400000">
                    <a:srgbClr val="000000">
                      <a:alpha val="50000"/>
                    </a:srgbClr>
                  </a:outerShdw>
                </a:effectLst>
              </a:defRPr>
            </a:pPr>
            <a:endParaRPr sz="3000">
              <a:solidFill>
                <a:schemeClr val="accent1"/>
              </a:solidFill>
              <a:cs typeface="+mn-ea"/>
              <a:sym typeface="+mn-lt"/>
            </a:endParaRPr>
          </a:p>
        </p:txBody>
      </p:sp>
      <p:sp>
        <p:nvSpPr>
          <p:cNvPr id="17" name="chenying0907 148"/>
          <p:cNvSpPr/>
          <p:nvPr/>
        </p:nvSpPr>
        <p:spPr>
          <a:xfrm>
            <a:off x="6663482" y="3810050"/>
            <a:ext cx="4410932" cy="778868"/>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38100" tIns="38100" rIns="38100" bIns="38100" numCol="1" anchor="ctr">
            <a:spAutoFit/>
          </a:bodyPr>
          <a:lstStyle/>
          <a:p>
            <a:pPr>
              <a:lnSpc>
                <a:spcPct val="150000"/>
              </a:lnSpc>
            </a:pPr>
            <a:r>
              <a:rPr lang="zh-CN" altLang="en-US" sz="1600" b="1" dirty="0">
                <a:solidFill>
                  <a:schemeClr val="accent1"/>
                </a:solidFill>
                <a:cs typeface="+mn-ea"/>
                <a:sym typeface="+mn-lt"/>
              </a:rPr>
              <a:t>单击此处修改您的内容单击此处修改您的内容单击此处修改您的内容</a:t>
            </a:r>
          </a:p>
        </p:txBody>
      </p:sp>
      <p:sp>
        <p:nvSpPr>
          <p:cNvPr id="18" name="chenying0907 232"/>
          <p:cNvSpPr/>
          <p:nvPr/>
        </p:nvSpPr>
        <p:spPr>
          <a:xfrm>
            <a:off x="5981524" y="5026302"/>
            <a:ext cx="422990" cy="498470"/>
          </a:xfrm>
          <a:custGeom>
            <a:avLst/>
            <a:gdLst/>
            <a:ahLst/>
            <a:cxnLst>
              <a:cxn ang="0">
                <a:pos x="wd2" y="hd2"/>
              </a:cxn>
              <a:cxn ang="5400000">
                <a:pos x="wd2" y="hd2"/>
              </a:cxn>
              <a:cxn ang="10800000">
                <a:pos x="wd2" y="hd2"/>
              </a:cxn>
              <a:cxn ang="16200000">
                <a:pos x="wd2" y="hd2"/>
              </a:cxn>
            </a:cxnLst>
            <a:rect l="0" t="0" r="r" b="b"/>
            <a:pathLst>
              <a:path w="21600" h="21600" extrusionOk="0">
                <a:moveTo>
                  <a:pt x="0" y="10919"/>
                </a:moveTo>
                <a:cubicBezTo>
                  <a:pt x="5348" y="11844"/>
                  <a:pt x="8764" y="3907"/>
                  <a:pt x="11380" y="0"/>
                </a:cubicBezTo>
                <a:cubicBezTo>
                  <a:pt x="11376" y="5932"/>
                  <a:pt x="16649" y="9489"/>
                  <a:pt x="21600" y="13177"/>
                </a:cubicBezTo>
                <a:cubicBezTo>
                  <a:pt x="16544" y="13853"/>
                  <a:pt x="13668" y="17355"/>
                  <a:pt x="11962" y="21600"/>
                </a:cubicBezTo>
                <a:cubicBezTo>
                  <a:pt x="10717" y="16355"/>
                  <a:pt x="5962" y="13260"/>
                  <a:pt x="0" y="12019"/>
                </a:cubicBezTo>
              </a:path>
            </a:pathLst>
          </a:custGeom>
          <a:ln w="38100">
            <a:solidFill>
              <a:schemeClr val="accent2"/>
            </a:solidFill>
            <a:miter lim="400000"/>
          </a:ln>
        </p:spPr>
        <p:txBody>
          <a:bodyPr lIns="38100" tIns="38100" rIns="38100" bIns="38100" anchor="ctr"/>
          <a:lstStyle/>
          <a:p>
            <a:pPr defTabSz="457200">
              <a:defRPr sz="3000">
                <a:solidFill>
                  <a:srgbClr val="FFFFFF"/>
                </a:solidFill>
                <a:effectLst>
                  <a:outerShdw blurRad="38100" dist="12700" dir="5400000">
                    <a:srgbClr val="000000">
                      <a:alpha val="50000"/>
                    </a:srgbClr>
                  </a:outerShdw>
                </a:effectLst>
              </a:defRPr>
            </a:pPr>
            <a:endParaRPr sz="3000">
              <a:solidFill>
                <a:schemeClr val="accent1"/>
              </a:solidFill>
              <a:cs typeface="+mn-ea"/>
              <a:sym typeface="+mn-lt"/>
            </a:endParaRPr>
          </a:p>
        </p:txBody>
      </p:sp>
      <p:sp>
        <p:nvSpPr>
          <p:cNvPr id="19" name="chenying0907 148"/>
          <p:cNvSpPr/>
          <p:nvPr/>
        </p:nvSpPr>
        <p:spPr>
          <a:xfrm>
            <a:off x="6663482" y="4886104"/>
            <a:ext cx="4410932" cy="778868"/>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38100" tIns="38100" rIns="38100" bIns="38100" numCol="1" anchor="ctr">
            <a:spAutoFit/>
          </a:bodyPr>
          <a:lstStyle/>
          <a:p>
            <a:pPr>
              <a:lnSpc>
                <a:spcPct val="150000"/>
              </a:lnSpc>
            </a:pPr>
            <a:r>
              <a:rPr lang="zh-CN" altLang="en-US" sz="1600" b="1" dirty="0">
                <a:solidFill>
                  <a:schemeClr val="accent1"/>
                </a:solidFill>
                <a:cs typeface="+mn-ea"/>
                <a:sym typeface="+mn-lt"/>
              </a:rPr>
              <a:t>单击此处修改您的内容单击此处修改您的内容单击此处修改您的内容</a:t>
            </a:r>
          </a:p>
        </p:txBody>
      </p:sp>
      <p:pic>
        <p:nvPicPr>
          <p:cNvPr id="21" name="Picture 3" descr="C:\Users\ABC\Desktop\GR-010 (2).png"/>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8340412" y="763645"/>
            <a:ext cx="939800" cy="508000"/>
          </a:xfrm>
          <a:prstGeom prst="rect">
            <a:avLst/>
          </a:prstGeom>
          <a:noFill/>
          <a:extLst>
            <a:ext uri="{909E8E84-426E-40DD-AFC4-6F175D3DCCD1}">
              <a14:hiddenFill xmlns:a14="http://schemas.microsoft.com/office/drawing/2010/main">
                <a:solidFill>
                  <a:srgbClr val="FFFFFF"/>
                </a:solidFill>
              </a14:hiddenFill>
            </a:ext>
          </a:extLst>
        </p:spPr>
      </p:pic>
      <p:pic>
        <p:nvPicPr>
          <p:cNvPr id="22" name="Picture 4" descr="C:\Users\ABC\Desktop\GR-010 (2).png"/>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3721323" y="911338"/>
            <a:ext cx="5088989" cy="314354"/>
          </a:xfrm>
          <a:prstGeom prst="rect">
            <a:avLst/>
          </a:prstGeom>
          <a:noFill/>
          <a:extLst>
            <a:ext uri="{909E8E84-426E-40DD-AFC4-6F175D3DCCD1}">
              <a14:hiddenFill xmlns:a14="http://schemas.microsoft.com/office/drawing/2010/main">
                <a:solidFill>
                  <a:srgbClr val="FFFFFF"/>
                </a:solidFill>
              </a14:hiddenFill>
            </a:ext>
          </a:extLst>
        </p:spPr>
      </p:pic>
      <p:sp>
        <p:nvSpPr>
          <p:cNvPr id="23" name="文本框 22"/>
          <p:cNvSpPr txBox="1"/>
          <p:nvPr/>
        </p:nvSpPr>
        <p:spPr>
          <a:xfrm>
            <a:off x="4513036" y="400459"/>
            <a:ext cx="4937151" cy="584775"/>
          </a:xfrm>
          <a:prstGeom prst="rect">
            <a:avLst/>
          </a:prstGeom>
          <a:noFill/>
          <a:effectLst/>
        </p:spPr>
        <p:txBody>
          <a:bodyPr wrap="square" rtlCol="0">
            <a:spAutoFit/>
          </a:bodyPr>
          <a:lstStyle/>
          <a:p>
            <a:r>
              <a:rPr lang="zh-CN" altLang="en-US" sz="3200" b="1" dirty="0">
                <a:solidFill>
                  <a:schemeClr val="accent1"/>
                </a:solidFill>
                <a:cs typeface="+mn-ea"/>
                <a:sym typeface="+mn-lt"/>
              </a:rPr>
              <a:t>您的大标题内容</a:t>
            </a:r>
          </a:p>
        </p:txBody>
      </p:sp>
    </p:spTree>
    <p:extLst>
      <p:ext uri="{BB962C8B-B14F-4D97-AF65-F5344CB8AC3E}">
        <p14:creationId xmlns:p14="http://schemas.microsoft.com/office/powerpoint/2010/main" val="592447749"/>
      </p:ext>
    </p:extLst>
  </p:cSld>
  <p:clrMapOvr>
    <a:masterClrMapping/>
  </p:clrMapOvr>
  <mc:AlternateContent xmlns:mc="http://schemas.openxmlformats.org/markup-compatibility/2006" xmlns:p14="http://schemas.microsoft.com/office/powerpoint/2010/main">
    <mc:Choice Requires="p14">
      <p:transition spd="slow" p14:dur="2000" advClick="0" advTm="3000">
        <p:randomBar dir="vert"/>
      </p:transition>
    </mc:Choice>
    <mc:Fallback xmlns="">
      <p:transition spd="slow" advClick="0" advTm="3000">
        <p:randomBar dir="vert"/>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p:cNvSpPr txBox="1"/>
          <p:nvPr/>
        </p:nvSpPr>
        <p:spPr>
          <a:xfrm>
            <a:off x="1665283" y="1549098"/>
            <a:ext cx="8763392" cy="1107996"/>
          </a:xfrm>
          <a:prstGeom prst="rect">
            <a:avLst/>
          </a:prstGeom>
          <a:noFill/>
          <a:ln>
            <a:noFill/>
          </a:ln>
        </p:spPr>
        <p:txBody>
          <a:bodyPr wrap="square" rtlCol="0">
            <a:spAutoFit/>
          </a:bodyPr>
          <a:lstStyle/>
          <a:p>
            <a:pPr lvl="0" algn="ctr">
              <a:spcBef>
                <a:spcPct val="0"/>
              </a:spcBef>
              <a:spcAft>
                <a:spcPct val="0"/>
              </a:spcAft>
              <a:defRPr/>
            </a:pPr>
            <a:r>
              <a:rPr lang="zh-CN" altLang="en-US" sz="6600" b="1" kern="0" dirty="0">
                <a:blipFill>
                  <a:blip r:embed="rId4"/>
                  <a:stretch>
                    <a:fillRect/>
                  </a:stretch>
                </a:blipFill>
                <a:latin typeface="江西拙楷" panose="02010600040101010101" pitchFamily="2" charset="-122"/>
                <a:ea typeface="江西拙楷" panose="02010600040101010101" pitchFamily="2" charset="-122"/>
                <a:cs typeface="+mn-ea"/>
                <a:sym typeface="+mn-lt"/>
              </a:rPr>
              <a:t>感谢聆听！</a:t>
            </a:r>
          </a:p>
        </p:txBody>
      </p:sp>
      <p:sp>
        <p:nvSpPr>
          <p:cNvPr id="3074" name="TextBox 5" hidden="1"/>
          <p:cNvSpPr txBox="1">
            <a:spLocks noChangeArrowheads="1"/>
          </p:cNvSpPr>
          <p:nvPr/>
        </p:nvSpPr>
        <p:spPr bwMode="auto">
          <a:xfrm>
            <a:off x="3465512" y="1954215"/>
            <a:ext cx="1943100" cy="369887"/>
          </a:xfrm>
          <a:prstGeom prst="rect">
            <a:avLst/>
          </a:prstGeom>
          <a:noFill/>
          <a:ln w="9525">
            <a:noFill/>
            <a:miter lim="800000"/>
          </a:ln>
        </p:spPr>
        <p:txBody>
          <a:bodyPr>
            <a:spAutoFit/>
          </a:bodyPr>
          <a:lstStyle/>
          <a:p>
            <a:r>
              <a:rPr lang="zh-CN" altLang="en-US" kern="0">
                <a:solidFill>
                  <a:sysClr val="windowText" lastClr="000000"/>
                </a:solidFill>
                <a:cs typeface="+mn-ea"/>
                <a:sym typeface="+mn-lt"/>
              </a:rPr>
              <a:t>点击添加文本</a:t>
            </a:r>
          </a:p>
        </p:txBody>
      </p:sp>
      <p:sp>
        <p:nvSpPr>
          <p:cNvPr id="3075" name="矩形 6" hidden="1"/>
          <p:cNvSpPr>
            <a:spLocks noChangeArrowheads="1"/>
          </p:cNvSpPr>
          <p:nvPr/>
        </p:nvSpPr>
        <p:spPr bwMode="auto">
          <a:xfrm>
            <a:off x="3465514" y="3025777"/>
            <a:ext cx="1471613" cy="646113"/>
          </a:xfrm>
          <a:prstGeom prst="rect">
            <a:avLst/>
          </a:prstGeom>
          <a:noFill/>
          <a:ln w="9525">
            <a:noFill/>
            <a:miter lim="800000"/>
          </a:ln>
        </p:spPr>
        <p:txBody>
          <a:bodyPr>
            <a:spAutoFit/>
          </a:bodyPr>
          <a:lstStyle/>
          <a:p>
            <a:r>
              <a:rPr lang="zh-CN" altLang="en-US" kern="0">
                <a:solidFill>
                  <a:sysClr val="windowText" lastClr="000000"/>
                </a:solidFill>
                <a:cs typeface="+mn-ea"/>
                <a:sym typeface="+mn-lt"/>
              </a:rPr>
              <a:t>点击添加文本</a:t>
            </a:r>
          </a:p>
        </p:txBody>
      </p:sp>
      <p:sp>
        <p:nvSpPr>
          <p:cNvPr id="3076" name="矩形 7" hidden="1"/>
          <p:cNvSpPr>
            <a:spLocks noChangeArrowheads="1"/>
          </p:cNvSpPr>
          <p:nvPr/>
        </p:nvSpPr>
        <p:spPr bwMode="auto">
          <a:xfrm>
            <a:off x="3536950" y="4240213"/>
            <a:ext cx="1471612" cy="646112"/>
          </a:xfrm>
          <a:prstGeom prst="rect">
            <a:avLst/>
          </a:prstGeom>
          <a:noFill/>
          <a:ln w="9525">
            <a:noFill/>
            <a:miter lim="800000"/>
          </a:ln>
        </p:spPr>
        <p:txBody>
          <a:bodyPr>
            <a:spAutoFit/>
          </a:bodyPr>
          <a:lstStyle/>
          <a:p>
            <a:r>
              <a:rPr lang="zh-CN" altLang="en-US" kern="0">
                <a:solidFill>
                  <a:sysClr val="windowText" lastClr="000000"/>
                </a:solidFill>
                <a:cs typeface="+mn-ea"/>
                <a:sym typeface="+mn-lt"/>
              </a:rPr>
              <a:t>点击添加文本</a:t>
            </a:r>
          </a:p>
        </p:txBody>
      </p:sp>
      <p:sp>
        <p:nvSpPr>
          <p:cNvPr id="3077" name="矩形 8" hidden="1"/>
          <p:cNvSpPr>
            <a:spLocks noChangeArrowheads="1"/>
          </p:cNvSpPr>
          <p:nvPr/>
        </p:nvSpPr>
        <p:spPr bwMode="auto">
          <a:xfrm>
            <a:off x="3536950" y="5526088"/>
            <a:ext cx="1471612" cy="646112"/>
          </a:xfrm>
          <a:prstGeom prst="rect">
            <a:avLst/>
          </a:prstGeom>
          <a:noFill/>
          <a:ln w="9525">
            <a:noFill/>
            <a:miter lim="800000"/>
          </a:ln>
        </p:spPr>
        <p:txBody>
          <a:bodyPr>
            <a:spAutoFit/>
          </a:bodyPr>
          <a:lstStyle/>
          <a:p>
            <a:r>
              <a:rPr lang="zh-CN" altLang="en-US" kern="0">
                <a:solidFill>
                  <a:sysClr val="windowText" lastClr="000000"/>
                </a:solidFill>
                <a:cs typeface="+mn-ea"/>
                <a:sym typeface="+mn-lt"/>
              </a:rPr>
              <a:t>点击添加文本</a:t>
            </a:r>
          </a:p>
        </p:txBody>
      </p:sp>
      <p:sp>
        <p:nvSpPr>
          <p:cNvPr id="16" name="文本框 15"/>
          <p:cNvSpPr txBox="1"/>
          <p:nvPr/>
        </p:nvSpPr>
        <p:spPr>
          <a:xfrm>
            <a:off x="2929235" y="3361612"/>
            <a:ext cx="6451512" cy="507831"/>
          </a:xfrm>
          <a:prstGeom prst="rect">
            <a:avLst/>
          </a:prstGeom>
          <a:noFill/>
        </p:spPr>
        <p:txBody>
          <a:bodyPr wrap="square" rtlCol="0">
            <a:spAutoFit/>
          </a:bodyPr>
          <a:lstStyle/>
          <a:p>
            <a:pPr algn="ctr">
              <a:lnSpc>
                <a:spcPct val="150000"/>
              </a:lnSpc>
            </a:pPr>
            <a:r>
              <a:rPr lang="zh-CN" altLang="en-US" dirty="0">
                <a:solidFill>
                  <a:schemeClr val="accent1"/>
                </a:solidFill>
                <a:cs typeface="+mn-ea"/>
                <a:sym typeface="+mn-lt"/>
              </a:rPr>
              <a:t>汇报人：</a:t>
            </a:r>
            <a:r>
              <a:rPr lang="en-US" altLang="zh-CN" dirty="0">
                <a:solidFill>
                  <a:schemeClr val="accent1"/>
                </a:solidFill>
                <a:cs typeface="+mn-ea"/>
                <a:sym typeface="+mn-lt"/>
              </a:rPr>
              <a:t>Sunny</a:t>
            </a:r>
            <a:endParaRPr lang="zh-CN" altLang="en-US" dirty="0">
              <a:solidFill>
                <a:schemeClr val="accent1"/>
              </a:solidFill>
              <a:cs typeface="+mn-ea"/>
              <a:sym typeface="+mn-lt"/>
            </a:endParaRPr>
          </a:p>
        </p:txBody>
      </p:sp>
      <p:sp>
        <p:nvSpPr>
          <p:cNvPr id="20" name="文本框 19"/>
          <p:cNvSpPr txBox="1"/>
          <p:nvPr/>
        </p:nvSpPr>
        <p:spPr>
          <a:xfrm>
            <a:off x="2425179" y="2664309"/>
            <a:ext cx="7243600" cy="507831"/>
          </a:xfrm>
          <a:prstGeom prst="rect">
            <a:avLst/>
          </a:prstGeom>
          <a:noFill/>
        </p:spPr>
        <p:txBody>
          <a:bodyPr wrap="square" rtlCol="0">
            <a:spAutoFit/>
          </a:bodyPr>
          <a:lstStyle/>
          <a:p>
            <a:pPr algn="ctr">
              <a:lnSpc>
                <a:spcPct val="150000"/>
              </a:lnSpc>
            </a:pPr>
            <a:r>
              <a:rPr lang="zh-CN" altLang="en-US" dirty="0">
                <a:solidFill>
                  <a:schemeClr val="accent1"/>
                </a:solidFill>
                <a:cs typeface="+mn-ea"/>
                <a:sym typeface="+mn-lt"/>
              </a:rPr>
              <a:t>教师讲座   </a:t>
            </a:r>
            <a:r>
              <a:rPr lang="en-US" altLang="zh-CN" dirty="0">
                <a:solidFill>
                  <a:schemeClr val="accent1"/>
                </a:solidFill>
                <a:cs typeface="+mn-ea"/>
                <a:sym typeface="+mn-lt"/>
              </a:rPr>
              <a:t>/   </a:t>
            </a:r>
            <a:r>
              <a:rPr lang="zh-CN" altLang="en-US" dirty="0">
                <a:solidFill>
                  <a:schemeClr val="accent1"/>
                </a:solidFill>
                <a:cs typeface="+mn-ea"/>
                <a:sym typeface="+mn-lt"/>
              </a:rPr>
              <a:t>毕业答辩   </a:t>
            </a:r>
            <a:r>
              <a:rPr lang="en-US" altLang="zh-CN" dirty="0">
                <a:solidFill>
                  <a:schemeClr val="accent1"/>
                </a:solidFill>
                <a:cs typeface="+mn-ea"/>
                <a:sym typeface="+mn-lt"/>
              </a:rPr>
              <a:t>/   </a:t>
            </a:r>
            <a:r>
              <a:rPr lang="zh-CN" altLang="en-US" dirty="0">
                <a:solidFill>
                  <a:schemeClr val="accent1"/>
                </a:solidFill>
                <a:cs typeface="+mn-ea"/>
                <a:sym typeface="+mn-lt"/>
              </a:rPr>
              <a:t>教育   </a:t>
            </a:r>
            <a:r>
              <a:rPr lang="en-US" altLang="zh-CN" dirty="0">
                <a:solidFill>
                  <a:schemeClr val="accent1"/>
                </a:solidFill>
                <a:cs typeface="+mn-ea"/>
                <a:sym typeface="+mn-lt"/>
              </a:rPr>
              <a:t>/   </a:t>
            </a:r>
            <a:r>
              <a:rPr lang="zh-CN" altLang="en-US" dirty="0">
                <a:solidFill>
                  <a:schemeClr val="accent1"/>
                </a:solidFill>
                <a:cs typeface="+mn-ea"/>
                <a:sym typeface="+mn-lt"/>
              </a:rPr>
              <a:t>计划总结</a:t>
            </a:r>
          </a:p>
        </p:txBody>
      </p:sp>
      <p:grpSp>
        <p:nvGrpSpPr>
          <p:cNvPr id="15" name="组合 14"/>
          <p:cNvGrpSpPr/>
          <p:nvPr/>
        </p:nvGrpSpPr>
        <p:grpSpPr>
          <a:xfrm>
            <a:off x="720524" y="3412561"/>
            <a:ext cx="1907835" cy="1230321"/>
            <a:chOff x="1879193" y="3693481"/>
            <a:chExt cx="2036165" cy="1313078"/>
          </a:xfrm>
        </p:grpSpPr>
        <p:grpSp>
          <p:nvGrpSpPr>
            <p:cNvPr id="21" name="组合 20"/>
            <p:cNvGrpSpPr/>
            <p:nvPr/>
          </p:nvGrpSpPr>
          <p:grpSpPr>
            <a:xfrm>
              <a:off x="1879193" y="3693481"/>
              <a:ext cx="369487" cy="1313078"/>
              <a:chOff x="6232267" y="1600338"/>
              <a:chExt cx="172034" cy="611372"/>
            </a:xfrm>
          </p:grpSpPr>
          <p:grpSp>
            <p:nvGrpSpPr>
              <p:cNvPr id="24" name="组合 23"/>
              <p:cNvGrpSpPr/>
              <p:nvPr/>
            </p:nvGrpSpPr>
            <p:grpSpPr>
              <a:xfrm rot="13239352">
                <a:off x="6232830" y="1656637"/>
                <a:ext cx="171471" cy="555073"/>
                <a:chOff x="2230038" y="5629352"/>
                <a:chExt cx="460578" cy="243835"/>
              </a:xfrm>
              <a:solidFill>
                <a:srgbClr val="FFFFFF"/>
              </a:solidFill>
            </p:grpSpPr>
            <p:sp>
              <p:nvSpPr>
                <p:cNvPr id="30" name="Freeform 809"/>
                <p:cNvSpPr>
                  <a:spLocks/>
                </p:cNvSpPr>
                <p:nvPr/>
              </p:nvSpPr>
              <p:spPr bwMode="auto">
                <a:xfrm>
                  <a:off x="2230038" y="5629352"/>
                  <a:ext cx="90309" cy="185136"/>
                </a:xfrm>
                <a:custGeom>
                  <a:avLst/>
                  <a:gdLst/>
                  <a:ahLst/>
                  <a:cxnLst>
                    <a:cxn ang="0">
                      <a:pos x="51" y="2"/>
                    </a:cxn>
                    <a:cxn ang="0">
                      <a:pos x="51" y="2"/>
                    </a:cxn>
                    <a:cxn ang="0">
                      <a:pos x="37" y="25"/>
                    </a:cxn>
                    <a:cxn ang="0">
                      <a:pos x="25" y="44"/>
                    </a:cxn>
                    <a:cxn ang="0">
                      <a:pos x="14" y="64"/>
                    </a:cxn>
                    <a:cxn ang="0">
                      <a:pos x="6" y="83"/>
                    </a:cxn>
                    <a:cxn ang="0">
                      <a:pos x="2" y="93"/>
                    </a:cxn>
                    <a:cxn ang="0">
                      <a:pos x="0" y="101"/>
                    </a:cxn>
                    <a:cxn ang="0">
                      <a:pos x="0" y="108"/>
                    </a:cxn>
                    <a:cxn ang="0">
                      <a:pos x="1" y="114"/>
                    </a:cxn>
                    <a:cxn ang="0">
                      <a:pos x="2" y="116"/>
                    </a:cxn>
                    <a:cxn ang="0">
                      <a:pos x="5" y="119"/>
                    </a:cxn>
                    <a:cxn ang="0">
                      <a:pos x="7" y="120"/>
                    </a:cxn>
                    <a:cxn ang="0">
                      <a:pos x="10" y="123"/>
                    </a:cxn>
                    <a:cxn ang="0">
                      <a:pos x="10" y="123"/>
                    </a:cxn>
                    <a:cxn ang="0">
                      <a:pos x="12" y="123"/>
                    </a:cxn>
                    <a:cxn ang="0">
                      <a:pos x="14" y="123"/>
                    </a:cxn>
                    <a:cxn ang="0">
                      <a:pos x="15" y="120"/>
                    </a:cxn>
                    <a:cxn ang="0">
                      <a:pos x="16" y="119"/>
                    </a:cxn>
                    <a:cxn ang="0">
                      <a:pos x="15" y="115"/>
                    </a:cxn>
                    <a:cxn ang="0">
                      <a:pos x="14" y="114"/>
                    </a:cxn>
                    <a:cxn ang="0">
                      <a:pos x="13" y="113"/>
                    </a:cxn>
                    <a:cxn ang="0">
                      <a:pos x="13" y="113"/>
                    </a:cxn>
                    <a:cxn ang="0">
                      <a:pos x="11" y="112"/>
                    </a:cxn>
                    <a:cxn ang="0">
                      <a:pos x="10" y="111"/>
                    </a:cxn>
                    <a:cxn ang="0">
                      <a:pos x="10" y="107"/>
                    </a:cxn>
                    <a:cxn ang="0">
                      <a:pos x="10" y="102"/>
                    </a:cxn>
                    <a:cxn ang="0">
                      <a:pos x="12" y="96"/>
                    </a:cxn>
                    <a:cxn ang="0">
                      <a:pos x="18" y="80"/>
                    </a:cxn>
                    <a:cxn ang="0">
                      <a:pos x="27" y="62"/>
                    </a:cxn>
                    <a:cxn ang="0">
                      <a:pos x="47" y="27"/>
                    </a:cxn>
                    <a:cxn ang="0">
                      <a:pos x="59" y="7"/>
                    </a:cxn>
                    <a:cxn ang="0">
                      <a:pos x="59" y="7"/>
                    </a:cxn>
                    <a:cxn ang="0">
                      <a:pos x="60" y="5"/>
                    </a:cxn>
                    <a:cxn ang="0">
                      <a:pos x="59" y="3"/>
                    </a:cxn>
                    <a:cxn ang="0">
                      <a:pos x="59" y="1"/>
                    </a:cxn>
                    <a:cxn ang="0">
                      <a:pos x="57" y="0"/>
                    </a:cxn>
                    <a:cxn ang="0">
                      <a:pos x="56" y="0"/>
                    </a:cxn>
                    <a:cxn ang="0">
                      <a:pos x="54" y="0"/>
                    </a:cxn>
                    <a:cxn ang="0">
                      <a:pos x="52" y="0"/>
                    </a:cxn>
                    <a:cxn ang="0">
                      <a:pos x="51" y="2"/>
                    </a:cxn>
                    <a:cxn ang="0">
                      <a:pos x="51" y="2"/>
                    </a:cxn>
                  </a:cxnLst>
                  <a:rect l="0" t="0" r="r" b="b"/>
                  <a:pathLst>
                    <a:path w="60" h="123">
                      <a:moveTo>
                        <a:pt x="51" y="2"/>
                      </a:moveTo>
                      <a:lnTo>
                        <a:pt x="51" y="2"/>
                      </a:lnTo>
                      <a:lnTo>
                        <a:pt x="37" y="25"/>
                      </a:lnTo>
                      <a:lnTo>
                        <a:pt x="25" y="44"/>
                      </a:lnTo>
                      <a:lnTo>
                        <a:pt x="14" y="64"/>
                      </a:lnTo>
                      <a:lnTo>
                        <a:pt x="6" y="83"/>
                      </a:lnTo>
                      <a:lnTo>
                        <a:pt x="2" y="93"/>
                      </a:lnTo>
                      <a:lnTo>
                        <a:pt x="0" y="101"/>
                      </a:lnTo>
                      <a:lnTo>
                        <a:pt x="0" y="108"/>
                      </a:lnTo>
                      <a:lnTo>
                        <a:pt x="1" y="114"/>
                      </a:lnTo>
                      <a:lnTo>
                        <a:pt x="2" y="116"/>
                      </a:lnTo>
                      <a:lnTo>
                        <a:pt x="5" y="119"/>
                      </a:lnTo>
                      <a:lnTo>
                        <a:pt x="7" y="120"/>
                      </a:lnTo>
                      <a:lnTo>
                        <a:pt x="10" y="123"/>
                      </a:lnTo>
                      <a:lnTo>
                        <a:pt x="10" y="123"/>
                      </a:lnTo>
                      <a:lnTo>
                        <a:pt x="12" y="123"/>
                      </a:lnTo>
                      <a:lnTo>
                        <a:pt x="14" y="123"/>
                      </a:lnTo>
                      <a:lnTo>
                        <a:pt x="15" y="120"/>
                      </a:lnTo>
                      <a:lnTo>
                        <a:pt x="16" y="119"/>
                      </a:lnTo>
                      <a:lnTo>
                        <a:pt x="15" y="115"/>
                      </a:lnTo>
                      <a:lnTo>
                        <a:pt x="14" y="114"/>
                      </a:lnTo>
                      <a:lnTo>
                        <a:pt x="13" y="113"/>
                      </a:lnTo>
                      <a:lnTo>
                        <a:pt x="13" y="113"/>
                      </a:lnTo>
                      <a:lnTo>
                        <a:pt x="11" y="112"/>
                      </a:lnTo>
                      <a:lnTo>
                        <a:pt x="10" y="111"/>
                      </a:lnTo>
                      <a:lnTo>
                        <a:pt x="10" y="107"/>
                      </a:lnTo>
                      <a:lnTo>
                        <a:pt x="10" y="102"/>
                      </a:lnTo>
                      <a:lnTo>
                        <a:pt x="12" y="96"/>
                      </a:lnTo>
                      <a:lnTo>
                        <a:pt x="18" y="80"/>
                      </a:lnTo>
                      <a:lnTo>
                        <a:pt x="27" y="62"/>
                      </a:lnTo>
                      <a:lnTo>
                        <a:pt x="47" y="27"/>
                      </a:lnTo>
                      <a:lnTo>
                        <a:pt x="59" y="7"/>
                      </a:lnTo>
                      <a:lnTo>
                        <a:pt x="59" y="7"/>
                      </a:lnTo>
                      <a:lnTo>
                        <a:pt x="60" y="5"/>
                      </a:lnTo>
                      <a:lnTo>
                        <a:pt x="59" y="3"/>
                      </a:lnTo>
                      <a:lnTo>
                        <a:pt x="59" y="1"/>
                      </a:lnTo>
                      <a:lnTo>
                        <a:pt x="57" y="0"/>
                      </a:lnTo>
                      <a:lnTo>
                        <a:pt x="56" y="0"/>
                      </a:lnTo>
                      <a:lnTo>
                        <a:pt x="54" y="0"/>
                      </a:lnTo>
                      <a:lnTo>
                        <a:pt x="52" y="0"/>
                      </a:lnTo>
                      <a:lnTo>
                        <a:pt x="51" y="2"/>
                      </a:lnTo>
                      <a:lnTo>
                        <a:pt x="51" y="2"/>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pPr marL="0" marR="0" lvl="0" indent="0" defTabSz="121917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srgbClr val="FFFFFF"/>
                    </a:solidFill>
                    <a:effectLst/>
                    <a:uLnTx/>
                    <a:uFillTx/>
                    <a:cs typeface="+mn-ea"/>
                    <a:sym typeface="+mn-lt"/>
                  </a:endParaRPr>
                </a:p>
              </p:txBody>
            </p:sp>
            <p:sp>
              <p:nvSpPr>
                <p:cNvPr id="31" name="Freeform 810"/>
                <p:cNvSpPr>
                  <a:spLocks/>
                </p:cNvSpPr>
                <p:nvPr/>
              </p:nvSpPr>
              <p:spPr bwMode="auto">
                <a:xfrm>
                  <a:off x="2342926" y="5665475"/>
                  <a:ext cx="81278" cy="185136"/>
                </a:xfrm>
                <a:custGeom>
                  <a:avLst/>
                  <a:gdLst/>
                  <a:ahLst/>
                  <a:cxnLst>
                    <a:cxn ang="0">
                      <a:pos x="45" y="1"/>
                    </a:cxn>
                    <a:cxn ang="0">
                      <a:pos x="45" y="1"/>
                    </a:cxn>
                    <a:cxn ang="0">
                      <a:pos x="40" y="8"/>
                    </a:cxn>
                    <a:cxn ang="0">
                      <a:pos x="34" y="14"/>
                    </a:cxn>
                    <a:cxn ang="0">
                      <a:pos x="25" y="26"/>
                    </a:cxn>
                    <a:cxn ang="0">
                      <a:pos x="16" y="41"/>
                    </a:cxn>
                    <a:cxn ang="0">
                      <a:pos x="10" y="55"/>
                    </a:cxn>
                    <a:cxn ang="0">
                      <a:pos x="6" y="71"/>
                    </a:cxn>
                    <a:cxn ang="0">
                      <a:pos x="3" y="87"/>
                    </a:cxn>
                    <a:cxn ang="0">
                      <a:pos x="1" y="103"/>
                    </a:cxn>
                    <a:cxn ang="0">
                      <a:pos x="0" y="119"/>
                    </a:cxn>
                    <a:cxn ang="0">
                      <a:pos x="0" y="119"/>
                    </a:cxn>
                    <a:cxn ang="0">
                      <a:pos x="0" y="121"/>
                    </a:cxn>
                    <a:cxn ang="0">
                      <a:pos x="1" y="122"/>
                    </a:cxn>
                    <a:cxn ang="0">
                      <a:pos x="3" y="123"/>
                    </a:cxn>
                    <a:cxn ang="0">
                      <a:pos x="5" y="123"/>
                    </a:cxn>
                    <a:cxn ang="0">
                      <a:pos x="6" y="123"/>
                    </a:cxn>
                    <a:cxn ang="0">
                      <a:pos x="8" y="122"/>
                    </a:cxn>
                    <a:cxn ang="0">
                      <a:pos x="9" y="121"/>
                    </a:cxn>
                    <a:cxn ang="0">
                      <a:pos x="9" y="119"/>
                    </a:cxn>
                    <a:cxn ang="0">
                      <a:pos x="9" y="119"/>
                    </a:cxn>
                    <a:cxn ang="0">
                      <a:pos x="10" y="104"/>
                    </a:cxn>
                    <a:cxn ang="0">
                      <a:pos x="12" y="88"/>
                    </a:cxn>
                    <a:cxn ang="0">
                      <a:pos x="15" y="74"/>
                    </a:cxn>
                    <a:cxn ang="0">
                      <a:pos x="19" y="59"/>
                    </a:cxn>
                    <a:cxn ang="0">
                      <a:pos x="25" y="45"/>
                    </a:cxn>
                    <a:cxn ang="0">
                      <a:pos x="33" y="31"/>
                    </a:cxn>
                    <a:cxn ang="0">
                      <a:pos x="41" y="19"/>
                    </a:cxn>
                    <a:cxn ang="0">
                      <a:pos x="53" y="9"/>
                    </a:cxn>
                    <a:cxn ang="0">
                      <a:pos x="53" y="9"/>
                    </a:cxn>
                    <a:cxn ang="0">
                      <a:pos x="54" y="7"/>
                    </a:cxn>
                    <a:cxn ang="0">
                      <a:pos x="54" y="6"/>
                    </a:cxn>
                    <a:cxn ang="0">
                      <a:pos x="54" y="3"/>
                    </a:cxn>
                    <a:cxn ang="0">
                      <a:pos x="53" y="2"/>
                    </a:cxn>
                    <a:cxn ang="0">
                      <a:pos x="50" y="1"/>
                    </a:cxn>
                    <a:cxn ang="0">
                      <a:pos x="49" y="0"/>
                    </a:cxn>
                    <a:cxn ang="0">
                      <a:pos x="47" y="0"/>
                    </a:cxn>
                    <a:cxn ang="0">
                      <a:pos x="45" y="1"/>
                    </a:cxn>
                    <a:cxn ang="0">
                      <a:pos x="45" y="1"/>
                    </a:cxn>
                  </a:cxnLst>
                  <a:rect l="0" t="0" r="r" b="b"/>
                  <a:pathLst>
                    <a:path w="54" h="123">
                      <a:moveTo>
                        <a:pt x="45" y="1"/>
                      </a:moveTo>
                      <a:lnTo>
                        <a:pt x="45" y="1"/>
                      </a:lnTo>
                      <a:lnTo>
                        <a:pt x="40" y="8"/>
                      </a:lnTo>
                      <a:lnTo>
                        <a:pt x="34" y="14"/>
                      </a:lnTo>
                      <a:lnTo>
                        <a:pt x="25" y="26"/>
                      </a:lnTo>
                      <a:lnTo>
                        <a:pt x="16" y="41"/>
                      </a:lnTo>
                      <a:lnTo>
                        <a:pt x="10" y="55"/>
                      </a:lnTo>
                      <a:lnTo>
                        <a:pt x="6" y="71"/>
                      </a:lnTo>
                      <a:lnTo>
                        <a:pt x="3" y="87"/>
                      </a:lnTo>
                      <a:lnTo>
                        <a:pt x="1" y="103"/>
                      </a:lnTo>
                      <a:lnTo>
                        <a:pt x="0" y="119"/>
                      </a:lnTo>
                      <a:lnTo>
                        <a:pt x="0" y="119"/>
                      </a:lnTo>
                      <a:lnTo>
                        <a:pt x="0" y="121"/>
                      </a:lnTo>
                      <a:lnTo>
                        <a:pt x="1" y="122"/>
                      </a:lnTo>
                      <a:lnTo>
                        <a:pt x="3" y="123"/>
                      </a:lnTo>
                      <a:lnTo>
                        <a:pt x="5" y="123"/>
                      </a:lnTo>
                      <a:lnTo>
                        <a:pt x="6" y="123"/>
                      </a:lnTo>
                      <a:lnTo>
                        <a:pt x="8" y="122"/>
                      </a:lnTo>
                      <a:lnTo>
                        <a:pt x="9" y="121"/>
                      </a:lnTo>
                      <a:lnTo>
                        <a:pt x="9" y="119"/>
                      </a:lnTo>
                      <a:lnTo>
                        <a:pt x="9" y="119"/>
                      </a:lnTo>
                      <a:lnTo>
                        <a:pt x="10" y="104"/>
                      </a:lnTo>
                      <a:lnTo>
                        <a:pt x="12" y="88"/>
                      </a:lnTo>
                      <a:lnTo>
                        <a:pt x="15" y="74"/>
                      </a:lnTo>
                      <a:lnTo>
                        <a:pt x="19" y="59"/>
                      </a:lnTo>
                      <a:lnTo>
                        <a:pt x="25" y="45"/>
                      </a:lnTo>
                      <a:lnTo>
                        <a:pt x="33" y="31"/>
                      </a:lnTo>
                      <a:lnTo>
                        <a:pt x="41" y="19"/>
                      </a:lnTo>
                      <a:lnTo>
                        <a:pt x="53" y="9"/>
                      </a:lnTo>
                      <a:lnTo>
                        <a:pt x="53" y="9"/>
                      </a:lnTo>
                      <a:lnTo>
                        <a:pt x="54" y="7"/>
                      </a:lnTo>
                      <a:lnTo>
                        <a:pt x="54" y="6"/>
                      </a:lnTo>
                      <a:lnTo>
                        <a:pt x="54" y="3"/>
                      </a:lnTo>
                      <a:lnTo>
                        <a:pt x="53" y="2"/>
                      </a:lnTo>
                      <a:lnTo>
                        <a:pt x="50" y="1"/>
                      </a:lnTo>
                      <a:lnTo>
                        <a:pt x="49" y="0"/>
                      </a:lnTo>
                      <a:lnTo>
                        <a:pt x="47" y="0"/>
                      </a:lnTo>
                      <a:lnTo>
                        <a:pt x="45" y="1"/>
                      </a:lnTo>
                      <a:lnTo>
                        <a:pt x="45" y="1"/>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pPr marL="0" marR="0" lvl="0" indent="0" defTabSz="121917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srgbClr val="FFFFFF"/>
                    </a:solidFill>
                    <a:effectLst/>
                    <a:uLnTx/>
                    <a:uFillTx/>
                    <a:cs typeface="+mn-ea"/>
                    <a:sym typeface="+mn-lt"/>
                  </a:endParaRPr>
                </a:p>
              </p:txBody>
            </p:sp>
            <p:sp>
              <p:nvSpPr>
                <p:cNvPr id="32" name="Freeform 811"/>
                <p:cNvSpPr>
                  <a:spLocks/>
                </p:cNvSpPr>
                <p:nvPr/>
              </p:nvSpPr>
              <p:spPr bwMode="auto">
                <a:xfrm>
                  <a:off x="2469360" y="5688051"/>
                  <a:ext cx="72248" cy="176105"/>
                </a:xfrm>
                <a:custGeom>
                  <a:avLst/>
                  <a:gdLst/>
                  <a:ahLst/>
                  <a:cxnLst>
                    <a:cxn ang="0">
                      <a:pos x="39" y="3"/>
                    </a:cxn>
                    <a:cxn ang="0">
                      <a:pos x="39" y="3"/>
                    </a:cxn>
                    <a:cxn ang="0">
                      <a:pos x="27" y="29"/>
                    </a:cxn>
                    <a:cxn ang="0">
                      <a:pos x="17" y="56"/>
                    </a:cxn>
                    <a:cxn ang="0">
                      <a:pos x="8" y="82"/>
                    </a:cxn>
                    <a:cxn ang="0">
                      <a:pos x="4" y="96"/>
                    </a:cxn>
                    <a:cxn ang="0">
                      <a:pos x="0" y="110"/>
                    </a:cxn>
                    <a:cxn ang="0">
                      <a:pos x="0" y="110"/>
                    </a:cxn>
                    <a:cxn ang="0">
                      <a:pos x="0" y="112"/>
                    </a:cxn>
                    <a:cxn ang="0">
                      <a:pos x="1" y="113"/>
                    </a:cxn>
                    <a:cxn ang="0">
                      <a:pos x="4" y="116"/>
                    </a:cxn>
                    <a:cxn ang="0">
                      <a:pos x="6" y="117"/>
                    </a:cxn>
                    <a:cxn ang="0">
                      <a:pos x="8" y="116"/>
                    </a:cxn>
                    <a:cxn ang="0">
                      <a:pos x="9" y="114"/>
                    </a:cxn>
                    <a:cxn ang="0">
                      <a:pos x="10" y="112"/>
                    </a:cxn>
                    <a:cxn ang="0">
                      <a:pos x="10" y="112"/>
                    </a:cxn>
                    <a:cxn ang="0">
                      <a:pos x="13" y="99"/>
                    </a:cxn>
                    <a:cxn ang="0">
                      <a:pos x="16" y="85"/>
                    </a:cxn>
                    <a:cxn ang="0">
                      <a:pos x="25" y="58"/>
                    </a:cxn>
                    <a:cxn ang="0">
                      <a:pos x="37" y="32"/>
                    </a:cxn>
                    <a:cxn ang="0">
                      <a:pos x="47" y="5"/>
                    </a:cxn>
                    <a:cxn ang="0">
                      <a:pos x="47" y="5"/>
                    </a:cxn>
                    <a:cxn ang="0">
                      <a:pos x="48" y="3"/>
                    </a:cxn>
                    <a:cxn ang="0">
                      <a:pos x="47" y="2"/>
                    </a:cxn>
                    <a:cxn ang="0">
                      <a:pos x="46" y="1"/>
                    </a:cxn>
                    <a:cxn ang="0">
                      <a:pos x="45" y="0"/>
                    </a:cxn>
                    <a:cxn ang="0">
                      <a:pos x="41" y="0"/>
                    </a:cxn>
                    <a:cxn ang="0">
                      <a:pos x="40" y="1"/>
                    </a:cxn>
                    <a:cxn ang="0">
                      <a:pos x="39" y="3"/>
                    </a:cxn>
                    <a:cxn ang="0">
                      <a:pos x="39" y="3"/>
                    </a:cxn>
                  </a:cxnLst>
                  <a:rect l="0" t="0" r="r" b="b"/>
                  <a:pathLst>
                    <a:path w="48" h="117">
                      <a:moveTo>
                        <a:pt x="39" y="3"/>
                      </a:moveTo>
                      <a:lnTo>
                        <a:pt x="39" y="3"/>
                      </a:lnTo>
                      <a:lnTo>
                        <a:pt x="27" y="29"/>
                      </a:lnTo>
                      <a:lnTo>
                        <a:pt x="17" y="56"/>
                      </a:lnTo>
                      <a:lnTo>
                        <a:pt x="8" y="82"/>
                      </a:lnTo>
                      <a:lnTo>
                        <a:pt x="4" y="96"/>
                      </a:lnTo>
                      <a:lnTo>
                        <a:pt x="0" y="110"/>
                      </a:lnTo>
                      <a:lnTo>
                        <a:pt x="0" y="110"/>
                      </a:lnTo>
                      <a:lnTo>
                        <a:pt x="0" y="112"/>
                      </a:lnTo>
                      <a:lnTo>
                        <a:pt x="1" y="113"/>
                      </a:lnTo>
                      <a:lnTo>
                        <a:pt x="4" y="116"/>
                      </a:lnTo>
                      <a:lnTo>
                        <a:pt x="6" y="117"/>
                      </a:lnTo>
                      <a:lnTo>
                        <a:pt x="8" y="116"/>
                      </a:lnTo>
                      <a:lnTo>
                        <a:pt x="9" y="114"/>
                      </a:lnTo>
                      <a:lnTo>
                        <a:pt x="10" y="112"/>
                      </a:lnTo>
                      <a:lnTo>
                        <a:pt x="10" y="112"/>
                      </a:lnTo>
                      <a:lnTo>
                        <a:pt x="13" y="99"/>
                      </a:lnTo>
                      <a:lnTo>
                        <a:pt x="16" y="85"/>
                      </a:lnTo>
                      <a:lnTo>
                        <a:pt x="25" y="58"/>
                      </a:lnTo>
                      <a:lnTo>
                        <a:pt x="37" y="32"/>
                      </a:lnTo>
                      <a:lnTo>
                        <a:pt x="47" y="5"/>
                      </a:lnTo>
                      <a:lnTo>
                        <a:pt x="47" y="5"/>
                      </a:lnTo>
                      <a:lnTo>
                        <a:pt x="48" y="3"/>
                      </a:lnTo>
                      <a:lnTo>
                        <a:pt x="47" y="2"/>
                      </a:lnTo>
                      <a:lnTo>
                        <a:pt x="46" y="1"/>
                      </a:lnTo>
                      <a:lnTo>
                        <a:pt x="45" y="0"/>
                      </a:lnTo>
                      <a:lnTo>
                        <a:pt x="41" y="0"/>
                      </a:lnTo>
                      <a:lnTo>
                        <a:pt x="40" y="1"/>
                      </a:lnTo>
                      <a:lnTo>
                        <a:pt x="39" y="3"/>
                      </a:lnTo>
                      <a:lnTo>
                        <a:pt x="39" y="3"/>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pPr marL="0" marR="0" lvl="0" indent="0" defTabSz="121917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srgbClr val="FFFFFF"/>
                    </a:solidFill>
                    <a:effectLst/>
                    <a:uLnTx/>
                    <a:uFillTx/>
                    <a:cs typeface="+mn-ea"/>
                    <a:sym typeface="+mn-lt"/>
                  </a:endParaRPr>
                </a:p>
              </p:txBody>
            </p:sp>
            <p:sp>
              <p:nvSpPr>
                <p:cNvPr id="33" name="Freeform 812"/>
                <p:cNvSpPr>
                  <a:spLocks/>
                </p:cNvSpPr>
                <p:nvPr/>
              </p:nvSpPr>
              <p:spPr bwMode="auto">
                <a:xfrm>
                  <a:off x="2609338" y="5697082"/>
                  <a:ext cx="81278" cy="176105"/>
                </a:xfrm>
                <a:custGeom>
                  <a:avLst/>
                  <a:gdLst/>
                  <a:ahLst/>
                  <a:cxnLst>
                    <a:cxn ang="0">
                      <a:pos x="45" y="2"/>
                    </a:cxn>
                    <a:cxn ang="0">
                      <a:pos x="45" y="2"/>
                    </a:cxn>
                    <a:cxn ang="0">
                      <a:pos x="37" y="14"/>
                    </a:cxn>
                    <a:cxn ang="0">
                      <a:pos x="28" y="27"/>
                    </a:cxn>
                    <a:cxn ang="0">
                      <a:pos x="22" y="40"/>
                    </a:cxn>
                    <a:cxn ang="0">
                      <a:pos x="16" y="54"/>
                    </a:cxn>
                    <a:cxn ang="0">
                      <a:pos x="11" y="67"/>
                    </a:cxn>
                    <a:cxn ang="0">
                      <a:pos x="7" y="82"/>
                    </a:cxn>
                    <a:cxn ang="0">
                      <a:pos x="3" y="96"/>
                    </a:cxn>
                    <a:cxn ang="0">
                      <a:pos x="0" y="111"/>
                    </a:cxn>
                    <a:cxn ang="0">
                      <a:pos x="0" y="111"/>
                    </a:cxn>
                    <a:cxn ang="0">
                      <a:pos x="0" y="114"/>
                    </a:cxn>
                    <a:cxn ang="0">
                      <a:pos x="3" y="116"/>
                    </a:cxn>
                    <a:cxn ang="0">
                      <a:pos x="6" y="117"/>
                    </a:cxn>
                    <a:cxn ang="0">
                      <a:pos x="8" y="115"/>
                    </a:cxn>
                    <a:cxn ang="0">
                      <a:pos x="14" y="108"/>
                    </a:cxn>
                    <a:cxn ang="0">
                      <a:pos x="14" y="108"/>
                    </a:cxn>
                    <a:cxn ang="0">
                      <a:pos x="16" y="106"/>
                    </a:cxn>
                    <a:cxn ang="0">
                      <a:pos x="15" y="104"/>
                    </a:cxn>
                    <a:cxn ang="0">
                      <a:pos x="14" y="102"/>
                    </a:cxn>
                    <a:cxn ang="0">
                      <a:pos x="12" y="101"/>
                    </a:cxn>
                    <a:cxn ang="0">
                      <a:pos x="12" y="101"/>
                    </a:cxn>
                    <a:cxn ang="0">
                      <a:pos x="18" y="75"/>
                    </a:cxn>
                    <a:cxn ang="0">
                      <a:pos x="22" y="63"/>
                    </a:cxn>
                    <a:cxn ang="0">
                      <a:pos x="27" y="52"/>
                    </a:cxn>
                    <a:cxn ang="0">
                      <a:pos x="33" y="39"/>
                    </a:cxn>
                    <a:cxn ang="0">
                      <a:pos x="39" y="28"/>
                    </a:cxn>
                    <a:cxn ang="0">
                      <a:pos x="45" y="18"/>
                    </a:cxn>
                    <a:cxn ang="0">
                      <a:pos x="53" y="6"/>
                    </a:cxn>
                    <a:cxn ang="0">
                      <a:pos x="53" y="6"/>
                    </a:cxn>
                    <a:cxn ang="0">
                      <a:pos x="54" y="5"/>
                    </a:cxn>
                    <a:cxn ang="0">
                      <a:pos x="54" y="3"/>
                    </a:cxn>
                    <a:cxn ang="0">
                      <a:pos x="53" y="2"/>
                    </a:cxn>
                    <a:cxn ang="0">
                      <a:pos x="52" y="1"/>
                    </a:cxn>
                    <a:cxn ang="0">
                      <a:pos x="48" y="0"/>
                    </a:cxn>
                    <a:cxn ang="0">
                      <a:pos x="46" y="0"/>
                    </a:cxn>
                    <a:cxn ang="0">
                      <a:pos x="45" y="2"/>
                    </a:cxn>
                    <a:cxn ang="0">
                      <a:pos x="45" y="2"/>
                    </a:cxn>
                  </a:cxnLst>
                  <a:rect l="0" t="0" r="r" b="b"/>
                  <a:pathLst>
                    <a:path w="54" h="117">
                      <a:moveTo>
                        <a:pt x="45" y="2"/>
                      </a:moveTo>
                      <a:lnTo>
                        <a:pt x="45" y="2"/>
                      </a:lnTo>
                      <a:lnTo>
                        <a:pt x="37" y="14"/>
                      </a:lnTo>
                      <a:lnTo>
                        <a:pt x="28" y="27"/>
                      </a:lnTo>
                      <a:lnTo>
                        <a:pt x="22" y="40"/>
                      </a:lnTo>
                      <a:lnTo>
                        <a:pt x="16" y="54"/>
                      </a:lnTo>
                      <a:lnTo>
                        <a:pt x="11" y="67"/>
                      </a:lnTo>
                      <a:lnTo>
                        <a:pt x="7" y="82"/>
                      </a:lnTo>
                      <a:lnTo>
                        <a:pt x="3" y="96"/>
                      </a:lnTo>
                      <a:lnTo>
                        <a:pt x="0" y="111"/>
                      </a:lnTo>
                      <a:lnTo>
                        <a:pt x="0" y="111"/>
                      </a:lnTo>
                      <a:lnTo>
                        <a:pt x="0" y="114"/>
                      </a:lnTo>
                      <a:lnTo>
                        <a:pt x="3" y="116"/>
                      </a:lnTo>
                      <a:lnTo>
                        <a:pt x="6" y="117"/>
                      </a:lnTo>
                      <a:lnTo>
                        <a:pt x="8" y="115"/>
                      </a:lnTo>
                      <a:lnTo>
                        <a:pt x="14" y="108"/>
                      </a:lnTo>
                      <a:lnTo>
                        <a:pt x="14" y="108"/>
                      </a:lnTo>
                      <a:lnTo>
                        <a:pt x="16" y="106"/>
                      </a:lnTo>
                      <a:lnTo>
                        <a:pt x="15" y="104"/>
                      </a:lnTo>
                      <a:lnTo>
                        <a:pt x="14" y="102"/>
                      </a:lnTo>
                      <a:lnTo>
                        <a:pt x="12" y="101"/>
                      </a:lnTo>
                      <a:lnTo>
                        <a:pt x="12" y="101"/>
                      </a:lnTo>
                      <a:lnTo>
                        <a:pt x="18" y="75"/>
                      </a:lnTo>
                      <a:lnTo>
                        <a:pt x="22" y="63"/>
                      </a:lnTo>
                      <a:lnTo>
                        <a:pt x="27" y="52"/>
                      </a:lnTo>
                      <a:lnTo>
                        <a:pt x="33" y="39"/>
                      </a:lnTo>
                      <a:lnTo>
                        <a:pt x="39" y="28"/>
                      </a:lnTo>
                      <a:lnTo>
                        <a:pt x="45" y="18"/>
                      </a:lnTo>
                      <a:lnTo>
                        <a:pt x="53" y="6"/>
                      </a:lnTo>
                      <a:lnTo>
                        <a:pt x="53" y="6"/>
                      </a:lnTo>
                      <a:lnTo>
                        <a:pt x="54" y="5"/>
                      </a:lnTo>
                      <a:lnTo>
                        <a:pt x="54" y="3"/>
                      </a:lnTo>
                      <a:lnTo>
                        <a:pt x="53" y="2"/>
                      </a:lnTo>
                      <a:lnTo>
                        <a:pt x="52" y="1"/>
                      </a:lnTo>
                      <a:lnTo>
                        <a:pt x="48" y="0"/>
                      </a:lnTo>
                      <a:lnTo>
                        <a:pt x="46" y="0"/>
                      </a:lnTo>
                      <a:lnTo>
                        <a:pt x="45" y="2"/>
                      </a:lnTo>
                      <a:lnTo>
                        <a:pt x="45" y="2"/>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pPr marL="0" marR="0" lvl="0" indent="0" defTabSz="121917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srgbClr val="FFFFFF"/>
                    </a:solidFill>
                    <a:effectLst/>
                    <a:uLnTx/>
                    <a:uFillTx/>
                    <a:cs typeface="+mn-ea"/>
                    <a:sym typeface="+mn-lt"/>
                  </a:endParaRPr>
                </a:p>
              </p:txBody>
            </p:sp>
          </p:grpSp>
          <p:grpSp>
            <p:nvGrpSpPr>
              <p:cNvPr id="25" name="组合 24"/>
              <p:cNvGrpSpPr/>
              <p:nvPr/>
            </p:nvGrpSpPr>
            <p:grpSpPr>
              <a:xfrm rot="19551582">
                <a:off x="6232267" y="1600338"/>
                <a:ext cx="171471" cy="555073"/>
                <a:chOff x="2230038" y="5629352"/>
                <a:chExt cx="460578" cy="243835"/>
              </a:xfrm>
              <a:solidFill>
                <a:srgbClr val="FFFFFF"/>
              </a:solidFill>
            </p:grpSpPr>
            <p:sp>
              <p:nvSpPr>
                <p:cNvPr id="26" name="Freeform 809"/>
                <p:cNvSpPr>
                  <a:spLocks/>
                </p:cNvSpPr>
                <p:nvPr/>
              </p:nvSpPr>
              <p:spPr bwMode="auto">
                <a:xfrm>
                  <a:off x="2230038" y="5629352"/>
                  <a:ext cx="90309" cy="185136"/>
                </a:xfrm>
                <a:custGeom>
                  <a:avLst/>
                  <a:gdLst/>
                  <a:ahLst/>
                  <a:cxnLst>
                    <a:cxn ang="0">
                      <a:pos x="51" y="2"/>
                    </a:cxn>
                    <a:cxn ang="0">
                      <a:pos x="51" y="2"/>
                    </a:cxn>
                    <a:cxn ang="0">
                      <a:pos x="37" y="25"/>
                    </a:cxn>
                    <a:cxn ang="0">
                      <a:pos x="25" y="44"/>
                    </a:cxn>
                    <a:cxn ang="0">
                      <a:pos x="14" y="64"/>
                    </a:cxn>
                    <a:cxn ang="0">
                      <a:pos x="6" y="83"/>
                    </a:cxn>
                    <a:cxn ang="0">
                      <a:pos x="2" y="93"/>
                    </a:cxn>
                    <a:cxn ang="0">
                      <a:pos x="0" y="101"/>
                    </a:cxn>
                    <a:cxn ang="0">
                      <a:pos x="0" y="108"/>
                    </a:cxn>
                    <a:cxn ang="0">
                      <a:pos x="1" y="114"/>
                    </a:cxn>
                    <a:cxn ang="0">
                      <a:pos x="2" y="116"/>
                    </a:cxn>
                    <a:cxn ang="0">
                      <a:pos x="5" y="119"/>
                    </a:cxn>
                    <a:cxn ang="0">
                      <a:pos x="7" y="120"/>
                    </a:cxn>
                    <a:cxn ang="0">
                      <a:pos x="10" y="123"/>
                    </a:cxn>
                    <a:cxn ang="0">
                      <a:pos x="10" y="123"/>
                    </a:cxn>
                    <a:cxn ang="0">
                      <a:pos x="12" y="123"/>
                    </a:cxn>
                    <a:cxn ang="0">
                      <a:pos x="14" y="123"/>
                    </a:cxn>
                    <a:cxn ang="0">
                      <a:pos x="15" y="120"/>
                    </a:cxn>
                    <a:cxn ang="0">
                      <a:pos x="16" y="119"/>
                    </a:cxn>
                    <a:cxn ang="0">
                      <a:pos x="15" y="115"/>
                    </a:cxn>
                    <a:cxn ang="0">
                      <a:pos x="14" y="114"/>
                    </a:cxn>
                    <a:cxn ang="0">
                      <a:pos x="13" y="113"/>
                    </a:cxn>
                    <a:cxn ang="0">
                      <a:pos x="13" y="113"/>
                    </a:cxn>
                    <a:cxn ang="0">
                      <a:pos x="11" y="112"/>
                    </a:cxn>
                    <a:cxn ang="0">
                      <a:pos x="10" y="111"/>
                    </a:cxn>
                    <a:cxn ang="0">
                      <a:pos x="10" y="107"/>
                    </a:cxn>
                    <a:cxn ang="0">
                      <a:pos x="10" y="102"/>
                    </a:cxn>
                    <a:cxn ang="0">
                      <a:pos x="12" y="96"/>
                    </a:cxn>
                    <a:cxn ang="0">
                      <a:pos x="18" y="80"/>
                    </a:cxn>
                    <a:cxn ang="0">
                      <a:pos x="27" y="62"/>
                    </a:cxn>
                    <a:cxn ang="0">
                      <a:pos x="47" y="27"/>
                    </a:cxn>
                    <a:cxn ang="0">
                      <a:pos x="59" y="7"/>
                    </a:cxn>
                    <a:cxn ang="0">
                      <a:pos x="59" y="7"/>
                    </a:cxn>
                    <a:cxn ang="0">
                      <a:pos x="60" y="5"/>
                    </a:cxn>
                    <a:cxn ang="0">
                      <a:pos x="59" y="3"/>
                    </a:cxn>
                    <a:cxn ang="0">
                      <a:pos x="59" y="1"/>
                    </a:cxn>
                    <a:cxn ang="0">
                      <a:pos x="57" y="0"/>
                    </a:cxn>
                    <a:cxn ang="0">
                      <a:pos x="56" y="0"/>
                    </a:cxn>
                    <a:cxn ang="0">
                      <a:pos x="54" y="0"/>
                    </a:cxn>
                    <a:cxn ang="0">
                      <a:pos x="52" y="0"/>
                    </a:cxn>
                    <a:cxn ang="0">
                      <a:pos x="51" y="2"/>
                    </a:cxn>
                    <a:cxn ang="0">
                      <a:pos x="51" y="2"/>
                    </a:cxn>
                  </a:cxnLst>
                  <a:rect l="0" t="0" r="r" b="b"/>
                  <a:pathLst>
                    <a:path w="60" h="123">
                      <a:moveTo>
                        <a:pt x="51" y="2"/>
                      </a:moveTo>
                      <a:lnTo>
                        <a:pt x="51" y="2"/>
                      </a:lnTo>
                      <a:lnTo>
                        <a:pt x="37" y="25"/>
                      </a:lnTo>
                      <a:lnTo>
                        <a:pt x="25" y="44"/>
                      </a:lnTo>
                      <a:lnTo>
                        <a:pt x="14" y="64"/>
                      </a:lnTo>
                      <a:lnTo>
                        <a:pt x="6" y="83"/>
                      </a:lnTo>
                      <a:lnTo>
                        <a:pt x="2" y="93"/>
                      </a:lnTo>
                      <a:lnTo>
                        <a:pt x="0" y="101"/>
                      </a:lnTo>
                      <a:lnTo>
                        <a:pt x="0" y="108"/>
                      </a:lnTo>
                      <a:lnTo>
                        <a:pt x="1" y="114"/>
                      </a:lnTo>
                      <a:lnTo>
                        <a:pt x="2" y="116"/>
                      </a:lnTo>
                      <a:lnTo>
                        <a:pt x="5" y="119"/>
                      </a:lnTo>
                      <a:lnTo>
                        <a:pt x="7" y="120"/>
                      </a:lnTo>
                      <a:lnTo>
                        <a:pt x="10" y="123"/>
                      </a:lnTo>
                      <a:lnTo>
                        <a:pt x="10" y="123"/>
                      </a:lnTo>
                      <a:lnTo>
                        <a:pt x="12" y="123"/>
                      </a:lnTo>
                      <a:lnTo>
                        <a:pt x="14" y="123"/>
                      </a:lnTo>
                      <a:lnTo>
                        <a:pt x="15" y="120"/>
                      </a:lnTo>
                      <a:lnTo>
                        <a:pt x="16" y="119"/>
                      </a:lnTo>
                      <a:lnTo>
                        <a:pt x="15" y="115"/>
                      </a:lnTo>
                      <a:lnTo>
                        <a:pt x="14" y="114"/>
                      </a:lnTo>
                      <a:lnTo>
                        <a:pt x="13" y="113"/>
                      </a:lnTo>
                      <a:lnTo>
                        <a:pt x="13" y="113"/>
                      </a:lnTo>
                      <a:lnTo>
                        <a:pt x="11" y="112"/>
                      </a:lnTo>
                      <a:lnTo>
                        <a:pt x="10" y="111"/>
                      </a:lnTo>
                      <a:lnTo>
                        <a:pt x="10" y="107"/>
                      </a:lnTo>
                      <a:lnTo>
                        <a:pt x="10" y="102"/>
                      </a:lnTo>
                      <a:lnTo>
                        <a:pt x="12" y="96"/>
                      </a:lnTo>
                      <a:lnTo>
                        <a:pt x="18" y="80"/>
                      </a:lnTo>
                      <a:lnTo>
                        <a:pt x="27" y="62"/>
                      </a:lnTo>
                      <a:lnTo>
                        <a:pt x="47" y="27"/>
                      </a:lnTo>
                      <a:lnTo>
                        <a:pt x="59" y="7"/>
                      </a:lnTo>
                      <a:lnTo>
                        <a:pt x="59" y="7"/>
                      </a:lnTo>
                      <a:lnTo>
                        <a:pt x="60" y="5"/>
                      </a:lnTo>
                      <a:lnTo>
                        <a:pt x="59" y="3"/>
                      </a:lnTo>
                      <a:lnTo>
                        <a:pt x="59" y="1"/>
                      </a:lnTo>
                      <a:lnTo>
                        <a:pt x="57" y="0"/>
                      </a:lnTo>
                      <a:lnTo>
                        <a:pt x="56" y="0"/>
                      </a:lnTo>
                      <a:lnTo>
                        <a:pt x="54" y="0"/>
                      </a:lnTo>
                      <a:lnTo>
                        <a:pt x="52" y="0"/>
                      </a:lnTo>
                      <a:lnTo>
                        <a:pt x="51" y="2"/>
                      </a:lnTo>
                      <a:lnTo>
                        <a:pt x="51" y="2"/>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pPr marL="0" marR="0" lvl="0" indent="0" defTabSz="121917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srgbClr val="FFFFFF"/>
                    </a:solidFill>
                    <a:effectLst/>
                    <a:uLnTx/>
                    <a:uFillTx/>
                    <a:cs typeface="+mn-ea"/>
                    <a:sym typeface="+mn-lt"/>
                  </a:endParaRPr>
                </a:p>
              </p:txBody>
            </p:sp>
            <p:sp>
              <p:nvSpPr>
                <p:cNvPr id="27" name="Freeform 810"/>
                <p:cNvSpPr>
                  <a:spLocks/>
                </p:cNvSpPr>
                <p:nvPr/>
              </p:nvSpPr>
              <p:spPr bwMode="auto">
                <a:xfrm>
                  <a:off x="2342926" y="5665475"/>
                  <a:ext cx="81278" cy="185136"/>
                </a:xfrm>
                <a:custGeom>
                  <a:avLst/>
                  <a:gdLst/>
                  <a:ahLst/>
                  <a:cxnLst>
                    <a:cxn ang="0">
                      <a:pos x="45" y="1"/>
                    </a:cxn>
                    <a:cxn ang="0">
                      <a:pos x="45" y="1"/>
                    </a:cxn>
                    <a:cxn ang="0">
                      <a:pos x="40" y="8"/>
                    </a:cxn>
                    <a:cxn ang="0">
                      <a:pos x="34" y="14"/>
                    </a:cxn>
                    <a:cxn ang="0">
                      <a:pos x="25" y="26"/>
                    </a:cxn>
                    <a:cxn ang="0">
                      <a:pos x="16" y="41"/>
                    </a:cxn>
                    <a:cxn ang="0">
                      <a:pos x="10" y="55"/>
                    </a:cxn>
                    <a:cxn ang="0">
                      <a:pos x="6" y="71"/>
                    </a:cxn>
                    <a:cxn ang="0">
                      <a:pos x="3" y="87"/>
                    </a:cxn>
                    <a:cxn ang="0">
                      <a:pos x="1" y="103"/>
                    </a:cxn>
                    <a:cxn ang="0">
                      <a:pos x="0" y="119"/>
                    </a:cxn>
                    <a:cxn ang="0">
                      <a:pos x="0" y="119"/>
                    </a:cxn>
                    <a:cxn ang="0">
                      <a:pos x="0" y="121"/>
                    </a:cxn>
                    <a:cxn ang="0">
                      <a:pos x="1" y="122"/>
                    </a:cxn>
                    <a:cxn ang="0">
                      <a:pos x="3" y="123"/>
                    </a:cxn>
                    <a:cxn ang="0">
                      <a:pos x="5" y="123"/>
                    </a:cxn>
                    <a:cxn ang="0">
                      <a:pos x="6" y="123"/>
                    </a:cxn>
                    <a:cxn ang="0">
                      <a:pos x="8" y="122"/>
                    </a:cxn>
                    <a:cxn ang="0">
                      <a:pos x="9" y="121"/>
                    </a:cxn>
                    <a:cxn ang="0">
                      <a:pos x="9" y="119"/>
                    </a:cxn>
                    <a:cxn ang="0">
                      <a:pos x="9" y="119"/>
                    </a:cxn>
                    <a:cxn ang="0">
                      <a:pos x="10" y="104"/>
                    </a:cxn>
                    <a:cxn ang="0">
                      <a:pos x="12" y="88"/>
                    </a:cxn>
                    <a:cxn ang="0">
                      <a:pos x="15" y="74"/>
                    </a:cxn>
                    <a:cxn ang="0">
                      <a:pos x="19" y="59"/>
                    </a:cxn>
                    <a:cxn ang="0">
                      <a:pos x="25" y="45"/>
                    </a:cxn>
                    <a:cxn ang="0">
                      <a:pos x="33" y="31"/>
                    </a:cxn>
                    <a:cxn ang="0">
                      <a:pos x="41" y="19"/>
                    </a:cxn>
                    <a:cxn ang="0">
                      <a:pos x="53" y="9"/>
                    </a:cxn>
                    <a:cxn ang="0">
                      <a:pos x="53" y="9"/>
                    </a:cxn>
                    <a:cxn ang="0">
                      <a:pos x="54" y="7"/>
                    </a:cxn>
                    <a:cxn ang="0">
                      <a:pos x="54" y="6"/>
                    </a:cxn>
                    <a:cxn ang="0">
                      <a:pos x="54" y="3"/>
                    </a:cxn>
                    <a:cxn ang="0">
                      <a:pos x="53" y="2"/>
                    </a:cxn>
                    <a:cxn ang="0">
                      <a:pos x="50" y="1"/>
                    </a:cxn>
                    <a:cxn ang="0">
                      <a:pos x="49" y="0"/>
                    </a:cxn>
                    <a:cxn ang="0">
                      <a:pos x="47" y="0"/>
                    </a:cxn>
                    <a:cxn ang="0">
                      <a:pos x="45" y="1"/>
                    </a:cxn>
                    <a:cxn ang="0">
                      <a:pos x="45" y="1"/>
                    </a:cxn>
                  </a:cxnLst>
                  <a:rect l="0" t="0" r="r" b="b"/>
                  <a:pathLst>
                    <a:path w="54" h="123">
                      <a:moveTo>
                        <a:pt x="45" y="1"/>
                      </a:moveTo>
                      <a:lnTo>
                        <a:pt x="45" y="1"/>
                      </a:lnTo>
                      <a:lnTo>
                        <a:pt x="40" y="8"/>
                      </a:lnTo>
                      <a:lnTo>
                        <a:pt x="34" y="14"/>
                      </a:lnTo>
                      <a:lnTo>
                        <a:pt x="25" y="26"/>
                      </a:lnTo>
                      <a:lnTo>
                        <a:pt x="16" y="41"/>
                      </a:lnTo>
                      <a:lnTo>
                        <a:pt x="10" y="55"/>
                      </a:lnTo>
                      <a:lnTo>
                        <a:pt x="6" y="71"/>
                      </a:lnTo>
                      <a:lnTo>
                        <a:pt x="3" y="87"/>
                      </a:lnTo>
                      <a:lnTo>
                        <a:pt x="1" y="103"/>
                      </a:lnTo>
                      <a:lnTo>
                        <a:pt x="0" y="119"/>
                      </a:lnTo>
                      <a:lnTo>
                        <a:pt x="0" y="119"/>
                      </a:lnTo>
                      <a:lnTo>
                        <a:pt x="0" y="121"/>
                      </a:lnTo>
                      <a:lnTo>
                        <a:pt x="1" y="122"/>
                      </a:lnTo>
                      <a:lnTo>
                        <a:pt x="3" y="123"/>
                      </a:lnTo>
                      <a:lnTo>
                        <a:pt x="5" y="123"/>
                      </a:lnTo>
                      <a:lnTo>
                        <a:pt x="6" y="123"/>
                      </a:lnTo>
                      <a:lnTo>
                        <a:pt x="8" y="122"/>
                      </a:lnTo>
                      <a:lnTo>
                        <a:pt x="9" y="121"/>
                      </a:lnTo>
                      <a:lnTo>
                        <a:pt x="9" y="119"/>
                      </a:lnTo>
                      <a:lnTo>
                        <a:pt x="9" y="119"/>
                      </a:lnTo>
                      <a:lnTo>
                        <a:pt x="10" y="104"/>
                      </a:lnTo>
                      <a:lnTo>
                        <a:pt x="12" y="88"/>
                      </a:lnTo>
                      <a:lnTo>
                        <a:pt x="15" y="74"/>
                      </a:lnTo>
                      <a:lnTo>
                        <a:pt x="19" y="59"/>
                      </a:lnTo>
                      <a:lnTo>
                        <a:pt x="25" y="45"/>
                      </a:lnTo>
                      <a:lnTo>
                        <a:pt x="33" y="31"/>
                      </a:lnTo>
                      <a:lnTo>
                        <a:pt x="41" y="19"/>
                      </a:lnTo>
                      <a:lnTo>
                        <a:pt x="53" y="9"/>
                      </a:lnTo>
                      <a:lnTo>
                        <a:pt x="53" y="9"/>
                      </a:lnTo>
                      <a:lnTo>
                        <a:pt x="54" y="7"/>
                      </a:lnTo>
                      <a:lnTo>
                        <a:pt x="54" y="6"/>
                      </a:lnTo>
                      <a:lnTo>
                        <a:pt x="54" y="3"/>
                      </a:lnTo>
                      <a:lnTo>
                        <a:pt x="53" y="2"/>
                      </a:lnTo>
                      <a:lnTo>
                        <a:pt x="50" y="1"/>
                      </a:lnTo>
                      <a:lnTo>
                        <a:pt x="49" y="0"/>
                      </a:lnTo>
                      <a:lnTo>
                        <a:pt x="47" y="0"/>
                      </a:lnTo>
                      <a:lnTo>
                        <a:pt x="45" y="1"/>
                      </a:lnTo>
                      <a:lnTo>
                        <a:pt x="45" y="1"/>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pPr marL="0" marR="0" lvl="0" indent="0" defTabSz="121917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srgbClr val="FFFFFF"/>
                    </a:solidFill>
                    <a:effectLst/>
                    <a:uLnTx/>
                    <a:uFillTx/>
                    <a:cs typeface="+mn-ea"/>
                    <a:sym typeface="+mn-lt"/>
                  </a:endParaRPr>
                </a:p>
              </p:txBody>
            </p:sp>
            <p:sp>
              <p:nvSpPr>
                <p:cNvPr id="28" name="Freeform 811"/>
                <p:cNvSpPr>
                  <a:spLocks/>
                </p:cNvSpPr>
                <p:nvPr/>
              </p:nvSpPr>
              <p:spPr bwMode="auto">
                <a:xfrm>
                  <a:off x="2469360" y="5688051"/>
                  <a:ext cx="72248" cy="176105"/>
                </a:xfrm>
                <a:custGeom>
                  <a:avLst/>
                  <a:gdLst/>
                  <a:ahLst/>
                  <a:cxnLst>
                    <a:cxn ang="0">
                      <a:pos x="39" y="3"/>
                    </a:cxn>
                    <a:cxn ang="0">
                      <a:pos x="39" y="3"/>
                    </a:cxn>
                    <a:cxn ang="0">
                      <a:pos x="27" y="29"/>
                    </a:cxn>
                    <a:cxn ang="0">
                      <a:pos x="17" y="56"/>
                    </a:cxn>
                    <a:cxn ang="0">
                      <a:pos x="8" y="82"/>
                    </a:cxn>
                    <a:cxn ang="0">
                      <a:pos x="4" y="96"/>
                    </a:cxn>
                    <a:cxn ang="0">
                      <a:pos x="0" y="110"/>
                    </a:cxn>
                    <a:cxn ang="0">
                      <a:pos x="0" y="110"/>
                    </a:cxn>
                    <a:cxn ang="0">
                      <a:pos x="0" y="112"/>
                    </a:cxn>
                    <a:cxn ang="0">
                      <a:pos x="1" y="113"/>
                    </a:cxn>
                    <a:cxn ang="0">
                      <a:pos x="4" y="116"/>
                    </a:cxn>
                    <a:cxn ang="0">
                      <a:pos x="6" y="117"/>
                    </a:cxn>
                    <a:cxn ang="0">
                      <a:pos x="8" y="116"/>
                    </a:cxn>
                    <a:cxn ang="0">
                      <a:pos x="9" y="114"/>
                    </a:cxn>
                    <a:cxn ang="0">
                      <a:pos x="10" y="112"/>
                    </a:cxn>
                    <a:cxn ang="0">
                      <a:pos x="10" y="112"/>
                    </a:cxn>
                    <a:cxn ang="0">
                      <a:pos x="13" y="99"/>
                    </a:cxn>
                    <a:cxn ang="0">
                      <a:pos x="16" y="85"/>
                    </a:cxn>
                    <a:cxn ang="0">
                      <a:pos x="25" y="58"/>
                    </a:cxn>
                    <a:cxn ang="0">
                      <a:pos x="37" y="32"/>
                    </a:cxn>
                    <a:cxn ang="0">
                      <a:pos x="47" y="5"/>
                    </a:cxn>
                    <a:cxn ang="0">
                      <a:pos x="47" y="5"/>
                    </a:cxn>
                    <a:cxn ang="0">
                      <a:pos x="48" y="3"/>
                    </a:cxn>
                    <a:cxn ang="0">
                      <a:pos x="47" y="2"/>
                    </a:cxn>
                    <a:cxn ang="0">
                      <a:pos x="46" y="1"/>
                    </a:cxn>
                    <a:cxn ang="0">
                      <a:pos x="45" y="0"/>
                    </a:cxn>
                    <a:cxn ang="0">
                      <a:pos x="41" y="0"/>
                    </a:cxn>
                    <a:cxn ang="0">
                      <a:pos x="40" y="1"/>
                    </a:cxn>
                    <a:cxn ang="0">
                      <a:pos x="39" y="3"/>
                    </a:cxn>
                    <a:cxn ang="0">
                      <a:pos x="39" y="3"/>
                    </a:cxn>
                  </a:cxnLst>
                  <a:rect l="0" t="0" r="r" b="b"/>
                  <a:pathLst>
                    <a:path w="48" h="117">
                      <a:moveTo>
                        <a:pt x="39" y="3"/>
                      </a:moveTo>
                      <a:lnTo>
                        <a:pt x="39" y="3"/>
                      </a:lnTo>
                      <a:lnTo>
                        <a:pt x="27" y="29"/>
                      </a:lnTo>
                      <a:lnTo>
                        <a:pt x="17" y="56"/>
                      </a:lnTo>
                      <a:lnTo>
                        <a:pt x="8" y="82"/>
                      </a:lnTo>
                      <a:lnTo>
                        <a:pt x="4" y="96"/>
                      </a:lnTo>
                      <a:lnTo>
                        <a:pt x="0" y="110"/>
                      </a:lnTo>
                      <a:lnTo>
                        <a:pt x="0" y="110"/>
                      </a:lnTo>
                      <a:lnTo>
                        <a:pt x="0" y="112"/>
                      </a:lnTo>
                      <a:lnTo>
                        <a:pt x="1" y="113"/>
                      </a:lnTo>
                      <a:lnTo>
                        <a:pt x="4" y="116"/>
                      </a:lnTo>
                      <a:lnTo>
                        <a:pt x="6" y="117"/>
                      </a:lnTo>
                      <a:lnTo>
                        <a:pt x="8" y="116"/>
                      </a:lnTo>
                      <a:lnTo>
                        <a:pt x="9" y="114"/>
                      </a:lnTo>
                      <a:lnTo>
                        <a:pt x="10" y="112"/>
                      </a:lnTo>
                      <a:lnTo>
                        <a:pt x="10" y="112"/>
                      </a:lnTo>
                      <a:lnTo>
                        <a:pt x="13" y="99"/>
                      </a:lnTo>
                      <a:lnTo>
                        <a:pt x="16" y="85"/>
                      </a:lnTo>
                      <a:lnTo>
                        <a:pt x="25" y="58"/>
                      </a:lnTo>
                      <a:lnTo>
                        <a:pt x="37" y="32"/>
                      </a:lnTo>
                      <a:lnTo>
                        <a:pt x="47" y="5"/>
                      </a:lnTo>
                      <a:lnTo>
                        <a:pt x="47" y="5"/>
                      </a:lnTo>
                      <a:lnTo>
                        <a:pt x="48" y="3"/>
                      </a:lnTo>
                      <a:lnTo>
                        <a:pt x="47" y="2"/>
                      </a:lnTo>
                      <a:lnTo>
                        <a:pt x="46" y="1"/>
                      </a:lnTo>
                      <a:lnTo>
                        <a:pt x="45" y="0"/>
                      </a:lnTo>
                      <a:lnTo>
                        <a:pt x="41" y="0"/>
                      </a:lnTo>
                      <a:lnTo>
                        <a:pt x="40" y="1"/>
                      </a:lnTo>
                      <a:lnTo>
                        <a:pt x="39" y="3"/>
                      </a:lnTo>
                      <a:lnTo>
                        <a:pt x="39" y="3"/>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pPr marL="0" marR="0" lvl="0" indent="0" defTabSz="121917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srgbClr val="FFFFFF"/>
                    </a:solidFill>
                    <a:effectLst/>
                    <a:uLnTx/>
                    <a:uFillTx/>
                    <a:cs typeface="+mn-ea"/>
                    <a:sym typeface="+mn-lt"/>
                  </a:endParaRPr>
                </a:p>
              </p:txBody>
            </p:sp>
            <p:sp>
              <p:nvSpPr>
                <p:cNvPr id="29" name="Freeform 812"/>
                <p:cNvSpPr>
                  <a:spLocks/>
                </p:cNvSpPr>
                <p:nvPr/>
              </p:nvSpPr>
              <p:spPr bwMode="auto">
                <a:xfrm>
                  <a:off x="2609338" y="5697082"/>
                  <a:ext cx="81278" cy="176105"/>
                </a:xfrm>
                <a:custGeom>
                  <a:avLst/>
                  <a:gdLst/>
                  <a:ahLst/>
                  <a:cxnLst>
                    <a:cxn ang="0">
                      <a:pos x="45" y="2"/>
                    </a:cxn>
                    <a:cxn ang="0">
                      <a:pos x="45" y="2"/>
                    </a:cxn>
                    <a:cxn ang="0">
                      <a:pos x="37" y="14"/>
                    </a:cxn>
                    <a:cxn ang="0">
                      <a:pos x="28" y="27"/>
                    </a:cxn>
                    <a:cxn ang="0">
                      <a:pos x="22" y="40"/>
                    </a:cxn>
                    <a:cxn ang="0">
                      <a:pos x="16" y="54"/>
                    </a:cxn>
                    <a:cxn ang="0">
                      <a:pos x="11" y="67"/>
                    </a:cxn>
                    <a:cxn ang="0">
                      <a:pos x="7" y="82"/>
                    </a:cxn>
                    <a:cxn ang="0">
                      <a:pos x="3" y="96"/>
                    </a:cxn>
                    <a:cxn ang="0">
                      <a:pos x="0" y="111"/>
                    </a:cxn>
                    <a:cxn ang="0">
                      <a:pos x="0" y="111"/>
                    </a:cxn>
                    <a:cxn ang="0">
                      <a:pos x="0" y="114"/>
                    </a:cxn>
                    <a:cxn ang="0">
                      <a:pos x="3" y="116"/>
                    </a:cxn>
                    <a:cxn ang="0">
                      <a:pos x="6" y="117"/>
                    </a:cxn>
                    <a:cxn ang="0">
                      <a:pos x="8" y="115"/>
                    </a:cxn>
                    <a:cxn ang="0">
                      <a:pos x="14" y="108"/>
                    </a:cxn>
                    <a:cxn ang="0">
                      <a:pos x="14" y="108"/>
                    </a:cxn>
                    <a:cxn ang="0">
                      <a:pos x="16" y="106"/>
                    </a:cxn>
                    <a:cxn ang="0">
                      <a:pos x="15" y="104"/>
                    </a:cxn>
                    <a:cxn ang="0">
                      <a:pos x="14" y="102"/>
                    </a:cxn>
                    <a:cxn ang="0">
                      <a:pos x="12" y="101"/>
                    </a:cxn>
                    <a:cxn ang="0">
                      <a:pos x="12" y="101"/>
                    </a:cxn>
                    <a:cxn ang="0">
                      <a:pos x="18" y="75"/>
                    </a:cxn>
                    <a:cxn ang="0">
                      <a:pos x="22" y="63"/>
                    </a:cxn>
                    <a:cxn ang="0">
                      <a:pos x="27" y="52"/>
                    </a:cxn>
                    <a:cxn ang="0">
                      <a:pos x="33" y="39"/>
                    </a:cxn>
                    <a:cxn ang="0">
                      <a:pos x="39" y="28"/>
                    </a:cxn>
                    <a:cxn ang="0">
                      <a:pos x="45" y="18"/>
                    </a:cxn>
                    <a:cxn ang="0">
                      <a:pos x="53" y="6"/>
                    </a:cxn>
                    <a:cxn ang="0">
                      <a:pos x="53" y="6"/>
                    </a:cxn>
                    <a:cxn ang="0">
                      <a:pos x="54" y="5"/>
                    </a:cxn>
                    <a:cxn ang="0">
                      <a:pos x="54" y="3"/>
                    </a:cxn>
                    <a:cxn ang="0">
                      <a:pos x="53" y="2"/>
                    </a:cxn>
                    <a:cxn ang="0">
                      <a:pos x="52" y="1"/>
                    </a:cxn>
                    <a:cxn ang="0">
                      <a:pos x="48" y="0"/>
                    </a:cxn>
                    <a:cxn ang="0">
                      <a:pos x="46" y="0"/>
                    </a:cxn>
                    <a:cxn ang="0">
                      <a:pos x="45" y="2"/>
                    </a:cxn>
                    <a:cxn ang="0">
                      <a:pos x="45" y="2"/>
                    </a:cxn>
                  </a:cxnLst>
                  <a:rect l="0" t="0" r="r" b="b"/>
                  <a:pathLst>
                    <a:path w="54" h="117">
                      <a:moveTo>
                        <a:pt x="45" y="2"/>
                      </a:moveTo>
                      <a:lnTo>
                        <a:pt x="45" y="2"/>
                      </a:lnTo>
                      <a:lnTo>
                        <a:pt x="37" y="14"/>
                      </a:lnTo>
                      <a:lnTo>
                        <a:pt x="28" y="27"/>
                      </a:lnTo>
                      <a:lnTo>
                        <a:pt x="22" y="40"/>
                      </a:lnTo>
                      <a:lnTo>
                        <a:pt x="16" y="54"/>
                      </a:lnTo>
                      <a:lnTo>
                        <a:pt x="11" y="67"/>
                      </a:lnTo>
                      <a:lnTo>
                        <a:pt x="7" y="82"/>
                      </a:lnTo>
                      <a:lnTo>
                        <a:pt x="3" y="96"/>
                      </a:lnTo>
                      <a:lnTo>
                        <a:pt x="0" y="111"/>
                      </a:lnTo>
                      <a:lnTo>
                        <a:pt x="0" y="111"/>
                      </a:lnTo>
                      <a:lnTo>
                        <a:pt x="0" y="114"/>
                      </a:lnTo>
                      <a:lnTo>
                        <a:pt x="3" y="116"/>
                      </a:lnTo>
                      <a:lnTo>
                        <a:pt x="6" y="117"/>
                      </a:lnTo>
                      <a:lnTo>
                        <a:pt x="8" y="115"/>
                      </a:lnTo>
                      <a:lnTo>
                        <a:pt x="14" y="108"/>
                      </a:lnTo>
                      <a:lnTo>
                        <a:pt x="14" y="108"/>
                      </a:lnTo>
                      <a:lnTo>
                        <a:pt x="16" y="106"/>
                      </a:lnTo>
                      <a:lnTo>
                        <a:pt x="15" y="104"/>
                      </a:lnTo>
                      <a:lnTo>
                        <a:pt x="14" y="102"/>
                      </a:lnTo>
                      <a:lnTo>
                        <a:pt x="12" y="101"/>
                      </a:lnTo>
                      <a:lnTo>
                        <a:pt x="12" y="101"/>
                      </a:lnTo>
                      <a:lnTo>
                        <a:pt x="18" y="75"/>
                      </a:lnTo>
                      <a:lnTo>
                        <a:pt x="22" y="63"/>
                      </a:lnTo>
                      <a:lnTo>
                        <a:pt x="27" y="52"/>
                      </a:lnTo>
                      <a:lnTo>
                        <a:pt x="33" y="39"/>
                      </a:lnTo>
                      <a:lnTo>
                        <a:pt x="39" y="28"/>
                      </a:lnTo>
                      <a:lnTo>
                        <a:pt x="45" y="18"/>
                      </a:lnTo>
                      <a:lnTo>
                        <a:pt x="53" y="6"/>
                      </a:lnTo>
                      <a:lnTo>
                        <a:pt x="53" y="6"/>
                      </a:lnTo>
                      <a:lnTo>
                        <a:pt x="54" y="5"/>
                      </a:lnTo>
                      <a:lnTo>
                        <a:pt x="54" y="3"/>
                      </a:lnTo>
                      <a:lnTo>
                        <a:pt x="53" y="2"/>
                      </a:lnTo>
                      <a:lnTo>
                        <a:pt x="52" y="1"/>
                      </a:lnTo>
                      <a:lnTo>
                        <a:pt x="48" y="0"/>
                      </a:lnTo>
                      <a:lnTo>
                        <a:pt x="46" y="0"/>
                      </a:lnTo>
                      <a:lnTo>
                        <a:pt x="45" y="2"/>
                      </a:lnTo>
                      <a:lnTo>
                        <a:pt x="45" y="2"/>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pPr marL="0" marR="0" lvl="0" indent="0" defTabSz="121917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srgbClr val="FFFFFF"/>
                    </a:solidFill>
                    <a:effectLst/>
                    <a:uLnTx/>
                    <a:uFillTx/>
                    <a:cs typeface="+mn-ea"/>
                    <a:sym typeface="+mn-lt"/>
                  </a:endParaRPr>
                </a:p>
              </p:txBody>
            </p:sp>
          </p:grpSp>
        </p:grpSp>
        <p:sp>
          <p:nvSpPr>
            <p:cNvPr id="22" name="Freeform 46"/>
            <p:cNvSpPr>
              <a:spLocks noEditPoints="1"/>
            </p:cNvSpPr>
            <p:nvPr/>
          </p:nvSpPr>
          <p:spPr bwMode="auto">
            <a:xfrm rot="3956175" flipH="1">
              <a:off x="2415675" y="3436496"/>
              <a:ext cx="1081418" cy="1917949"/>
            </a:xfrm>
            <a:custGeom>
              <a:avLst/>
              <a:gdLst>
                <a:gd name="T0" fmla="*/ 332 w 337"/>
                <a:gd name="T1" fmla="*/ 82 h 372"/>
                <a:gd name="T2" fmla="*/ 165 w 337"/>
                <a:gd name="T3" fmla="*/ 275 h 372"/>
                <a:gd name="T4" fmla="*/ 3 w 337"/>
                <a:gd name="T5" fmla="*/ 356 h 372"/>
                <a:gd name="T6" fmla="*/ 150 w 337"/>
                <a:gd name="T7" fmla="*/ 202 h 372"/>
                <a:gd name="T8" fmla="*/ 54 w 337"/>
                <a:gd name="T9" fmla="*/ 366 h 372"/>
                <a:gd name="T10" fmla="*/ 95 w 337"/>
                <a:gd name="T11" fmla="*/ 211 h 372"/>
                <a:gd name="T12" fmla="*/ 5 w 337"/>
                <a:gd name="T13" fmla="*/ 346 h 372"/>
                <a:gd name="T14" fmla="*/ 261 w 337"/>
                <a:gd name="T15" fmla="*/ 94 h 372"/>
                <a:gd name="T16" fmla="*/ 8 w 337"/>
                <a:gd name="T17" fmla="*/ 352 h 372"/>
                <a:gd name="T18" fmla="*/ 214 w 337"/>
                <a:gd name="T19" fmla="*/ 72 h 372"/>
                <a:gd name="T20" fmla="*/ 140 w 337"/>
                <a:gd name="T21" fmla="*/ 257 h 372"/>
                <a:gd name="T22" fmla="*/ 229 w 337"/>
                <a:gd name="T23" fmla="*/ 72 h 372"/>
                <a:gd name="T24" fmla="*/ 82 w 337"/>
                <a:gd name="T25" fmla="*/ 328 h 372"/>
                <a:gd name="T26" fmla="*/ 49 w 337"/>
                <a:gd name="T27" fmla="*/ 322 h 372"/>
                <a:gd name="T28" fmla="*/ 273 w 337"/>
                <a:gd name="T29" fmla="*/ 109 h 372"/>
                <a:gd name="T30" fmla="*/ 31 w 337"/>
                <a:gd name="T31" fmla="*/ 327 h 372"/>
                <a:gd name="T32" fmla="*/ 115 w 337"/>
                <a:gd name="T33" fmla="*/ 241 h 372"/>
                <a:gd name="T34" fmla="*/ 123 w 337"/>
                <a:gd name="T35" fmla="*/ 254 h 372"/>
                <a:gd name="T36" fmla="*/ 246 w 337"/>
                <a:gd name="T37" fmla="*/ 190 h 372"/>
                <a:gd name="T38" fmla="*/ 85 w 337"/>
                <a:gd name="T39" fmla="*/ 278 h 372"/>
                <a:gd name="T40" fmla="*/ 108 w 337"/>
                <a:gd name="T41" fmla="*/ 224 h 372"/>
                <a:gd name="T42" fmla="*/ 270 w 337"/>
                <a:gd name="T43" fmla="*/ 89 h 372"/>
                <a:gd name="T44" fmla="*/ 148 w 337"/>
                <a:gd name="T45" fmla="*/ 233 h 372"/>
                <a:gd name="T46" fmla="*/ 91 w 337"/>
                <a:gd name="T47" fmla="*/ 290 h 372"/>
                <a:gd name="T48" fmla="*/ 329 w 337"/>
                <a:gd name="T49" fmla="*/ 82 h 372"/>
                <a:gd name="T50" fmla="*/ 317 w 337"/>
                <a:gd name="T51" fmla="*/ 52 h 372"/>
                <a:gd name="T52" fmla="*/ 302 w 337"/>
                <a:gd name="T53" fmla="*/ 18 h 372"/>
                <a:gd name="T54" fmla="*/ 109 w 337"/>
                <a:gd name="T55" fmla="*/ 268 h 372"/>
                <a:gd name="T56" fmla="*/ 48 w 337"/>
                <a:gd name="T57" fmla="*/ 311 h 372"/>
                <a:gd name="T58" fmla="*/ 59 w 337"/>
                <a:gd name="T59" fmla="*/ 253 h 372"/>
                <a:gd name="T60" fmla="*/ 76 w 337"/>
                <a:gd name="T61" fmla="*/ 260 h 372"/>
                <a:gd name="T62" fmla="*/ 55 w 337"/>
                <a:gd name="T63" fmla="*/ 280 h 372"/>
                <a:gd name="T64" fmla="*/ 292 w 337"/>
                <a:gd name="T65" fmla="*/ 49 h 372"/>
                <a:gd name="T66" fmla="*/ 319 w 337"/>
                <a:gd name="T67" fmla="*/ 84 h 372"/>
                <a:gd name="T68" fmla="*/ 260 w 337"/>
                <a:gd name="T69" fmla="*/ 122 h 372"/>
                <a:gd name="T70" fmla="*/ 257 w 337"/>
                <a:gd name="T71" fmla="*/ 129 h 372"/>
                <a:gd name="T72" fmla="*/ 214 w 337"/>
                <a:gd name="T73" fmla="*/ 219 h 372"/>
                <a:gd name="T74" fmla="*/ 180 w 337"/>
                <a:gd name="T75" fmla="*/ 251 h 372"/>
                <a:gd name="T76" fmla="*/ 128 w 337"/>
                <a:gd name="T77" fmla="*/ 210 h 372"/>
                <a:gd name="T78" fmla="*/ 102 w 337"/>
                <a:gd name="T79" fmla="*/ 230 h 372"/>
                <a:gd name="T80" fmla="*/ 76 w 337"/>
                <a:gd name="T81" fmla="*/ 334 h 372"/>
                <a:gd name="T82" fmla="*/ 285 w 337"/>
                <a:gd name="T83" fmla="*/ 31 h 372"/>
                <a:gd name="T84" fmla="*/ 132 w 337"/>
                <a:gd name="T85" fmla="*/ 177 h 372"/>
                <a:gd name="T86" fmla="*/ 34 w 337"/>
                <a:gd name="T87" fmla="*/ 318 h 372"/>
                <a:gd name="T88" fmla="*/ 68 w 337"/>
                <a:gd name="T89" fmla="*/ 265 h 372"/>
                <a:gd name="T90" fmla="*/ 57 w 337"/>
                <a:gd name="T91" fmla="*/ 292 h 372"/>
                <a:gd name="T92" fmla="*/ 88 w 337"/>
                <a:gd name="T93" fmla="*/ 295 h 372"/>
                <a:gd name="T94" fmla="*/ 267 w 337"/>
                <a:gd name="T95" fmla="*/ 67 h 372"/>
                <a:gd name="T96" fmla="*/ 84 w 337"/>
                <a:gd name="T97" fmla="*/ 337 h 372"/>
                <a:gd name="T98" fmla="*/ 209 w 337"/>
                <a:gd name="T99" fmla="*/ 236 h 372"/>
                <a:gd name="T100" fmla="*/ 133 w 337"/>
                <a:gd name="T101" fmla="*/ 257 h 372"/>
                <a:gd name="T102" fmla="*/ 261 w 337"/>
                <a:gd name="T103" fmla="*/ 116 h 372"/>
                <a:gd name="T104" fmla="*/ 214 w 337"/>
                <a:gd name="T105" fmla="*/ 234 h 372"/>
                <a:gd name="T106" fmla="*/ 247 w 337"/>
                <a:gd name="T107" fmla="*/ 149 h 372"/>
                <a:gd name="T108" fmla="*/ 48 w 337"/>
                <a:gd name="T109" fmla="*/ 281 h 372"/>
                <a:gd name="T110" fmla="*/ 71 w 337"/>
                <a:gd name="T111" fmla="*/ 295 h 372"/>
                <a:gd name="T112" fmla="*/ 268 w 337"/>
                <a:gd name="T113" fmla="*/ 132 h 372"/>
                <a:gd name="T114" fmla="*/ 261 w 337"/>
                <a:gd name="T115" fmla="*/ 143 h 372"/>
                <a:gd name="T116" fmla="*/ 274 w 337"/>
                <a:gd name="T117" fmla="*/ 146 h 372"/>
                <a:gd name="T118" fmla="*/ 260 w 337"/>
                <a:gd name="T119" fmla="*/ 58 h 372"/>
                <a:gd name="T120" fmla="*/ 285 w 337"/>
                <a:gd name="T121" fmla="*/ 82 h 372"/>
                <a:gd name="T122" fmla="*/ 256 w 337"/>
                <a:gd name="T123" fmla="*/ 173 h 372"/>
                <a:gd name="T124" fmla="*/ 230 w 337"/>
                <a:gd name="T125" fmla="*/ 177 h 3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37" h="372">
                  <a:moveTo>
                    <a:pt x="246" y="92"/>
                  </a:moveTo>
                  <a:lnTo>
                    <a:pt x="246" y="92"/>
                  </a:lnTo>
                  <a:lnTo>
                    <a:pt x="244" y="92"/>
                  </a:lnTo>
                  <a:lnTo>
                    <a:pt x="244" y="92"/>
                  </a:lnTo>
                  <a:lnTo>
                    <a:pt x="234" y="88"/>
                  </a:lnTo>
                  <a:lnTo>
                    <a:pt x="234" y="88"/>
                  </a:lnTo>
                  <a:lnTo>
                    <a:pt x="220" y="82"/>
                  </a:lnTo>
                  <a:lnTo>
                    <a:pt x="220" y="82"/>
                  </a:lnTo>
                  <a:lnTo>
                    <a:pt x="210" y="79"/>
                  </a:lnTo>
                  <a:lnTo>
                    <a:pt x="210" y="79"/>
                  </a:lnTo>
                  <a:lnTo>
                    <a:pt x="209" y="78"/>
                  </a:lnTo>
                  <a:lnTo>
                    <a:pt x="207" y="76"/>
                  </a:lnTo>
                  <a:lnTo>
                    <a:pt x="207" y="76"/>
                  </a:lnTo>
                  <a:lnTo>
                    <a:pt x="206" y="76"/>
                  </a:lnTo>
                  <a:lnTo>
                    <a:pt x="206" y="76"/>
                  </a:lnTo>
                  <a:lnTo>
                    <a:pt x="204" y="75"/>
                  </a:lnTo>
                  <a:lnTo>
                    <a:pt x="204" y="74"/>
                  </a:lnTo>
                  <a:lnTo>
                    <a:pt x="204" y="74"/>
                  </a:lnTo>
                  <a:lnTo>
                    <a:pt x="206" y="72"/>
                  </a:lnTo>
                  <a:lnTo>
                    <a:pt x="206" y="72"/>
                  </a:lnTo>
                  <a:lnTo>
                    <a:pt x="207" y="69"/>
                  </a:lnTo>
                  <a:lnTo>
                    <a:pt x="207" y="69"/>
                  </a:lnTo>
                  <a:lnTo>
                    <a:pt x="210" y="67"/>
                  </a:lnTo>
                  <a:lnTo>
                    <a:pt x="210" y="67"/>
                  </a:lnTo>
                  <a:lnTo>
                    <a:pt x="217" y="59"/>
                  </a:lnTo>
                  <a:lnTo>
                    <a:pt x="217" y="59"/>
                  </a:lnTo>
                  <a:lnTo>
                    <a:pt x="233" y="45"/>
                  </a:lnTo>
                  <a:lnTo>
                    <a:pt x="233" y="45"/>
                  </a:lnTo>
                  <a:lnTo>
                    <a:pt x="248" y="30"/>
                  </a:lnTo>
                  <a:lnTo>
                    <a:pt x="248" y="30"/>
                  </a:lnTo>
                  <a:lnTo>
                    <a:pt x="257" y="22"/>
                  </a:lnTo>
                  <a:lnTo>
                    <a:pt x="257" y="22"/>
                  </a:lnTo>
                  <a:lnTo>
                    <a:pt x="265" y="14"/>
                  </a:lnTo>
                  <a:lnTo>
                    <a:pt x="265" y="14"/>
                  </a:lnTo>
                  <a:lnTo>
                    <a:pt x="274" y="7"/>
                  </a:lnTo>
                  <a:lnTo>
                    <a:pt x="274" y="7"/>
                  </a:lnTo>
                  <a:lnTo>
                    <a:pt x="278" y="5"/>
                  </a:lnTo>
                  <a:lnTo>
                    <a:pt x="278" y="5"/>
                  </a:lnTo>
                  <a:lnTo>
                    <a:pt x="285" y="4"/>
                  </a:lnTo>
                  <a:lnTo>
                    <a:pt x="285" y="4"/>
                  </a:lnTo>
                  <a:lnTo>
                    <a:pt x="301" y="0"/>
                  </a:lnTo>
                  <a:lnTo>
                    <a:pt x="301" y="0"/>
                  </a:lnTo>
                  <a:lnTo>
                    <a:pt x="305" y="0"/>
                  </a:lnTo>
                  <a:lnTo>
                    <a:pt x="305" y="0"/>
                  </a:lnTo>
                  <a:lnTo>
                    <a:pt x="307" y="0"/>
                  </a:lnTo>
                  <a:lnTo>
                    <a:pt x="308" y="3"/>
                  </a:lnTo>
                  <a:lnTo>
                    <a:pt x="308" y="3"/>
                  </a:lnTo>
                  <a:lnTo>
                    <a:pt x="311" y="10"/>
                  </a:lnTo>
                  <a:lnTo>
                    <a:pt x="311" y="10"/>
                  </a:lnTo>
                  <a:lnTo>
                    <a:pt x="315" y="24"/>
                  </a:lnTo>
                  <a:lnTo>
                    <a:pt x="315" y="24"/>
                  </a:lnTo>
                  <a:lnTo>
                    <a:pt x="321" y="45"/>
                  </a:lnTo>
                  <a:lnTo>
                    <a:pt x="321" y="45"/>
                  </a:lnTo>
                  <a:lnTo>
                    <a:pt x="324" y="54"/>
                  </a:lnTo>
                  <a:lnTo>
                    <a:pt x="324" y="54"/>
                  </a:lnTo>
                  <a:lnTo>
                    <a:pt x="328" y="67"/>
                  </a:lnTo>
                  <a:lnTo>
                    <a:pt x="328" y="67"/>
                  </a:lnTo>
                  <a:lnTo>
                    <a:pt x="332" y="82"/>
                  </a:lnTo>
                  <a:lnTo>
                    <a:pt x="332" y="82"/>
                  </a:lnTo>
                  <a:lnTo>
                    <a:pt x="337" y="96"/>
                  </a:lnTo>
                  <a:lnTo>
                    <a:pt x="337" y="96"/>
                  </a:lnTo>
                  <a:lnTo>
                    <a:pt x="337" y="102"/>
                  </a:lnTo>
                  <a:lnTo>
                    <a:pt x="337" y="102"/>
                  </a:lnTo>
                  <a:lnTo>
                    <a:pt x="335" y="103"/>
                  </a:lnTo>
                  <a:lnTo>
                    <a:pt x="334" y="103"/>
                  </a:lnTo>
                  <a:lnTo>
                    <a:pt x="334" y="103"/>
                  </a:lnTo>
                  <a:lnTo>
                    <a:pt x="331" y="105"/>
                  </a:lnTo>
                  <a:lnTo>
                    <a:pt x="331" y="105"/>
                  </a:lnTo>
                  <a:lnTo>
                    <a:pt x="321" y="112"/>
                  </a:lnTo>
                  <a:lnTo>
                    <a:pt x="321" y="112"/>
                  </a:lnTo>
                  <a:lnTo>
                    <a:pt x="319" y="113"/>
                  </a:lnTo>
                  <a:lnTo>
                    <a:pt x="318" y="113"/>
                  </a:lnTo>
                  <a:lnTo>
                    <a:pt x="318" y="113"/>
                  </a:lnTo>
                  <a:lnTo>
                    <a:pt x="317" y="113"/>
                  </a:lnTo>
                  <a:lnTo>
                    <a:pt x="317" y="113"/>
                  </a:lnTo>
                  <a:lnTo>
                    <a:pt x="312" y="116"/>
                  </a:lnTo>
                  <a:lnTo>
                    <a:pt x="312" y="116"/>
                  </a:lnTo>
                  <a:lnTo>
                    <a:pt x="311" y="116"/>
                  </a:lnTo>
                  <a:lnTo>
                    <a:pt x="310" y="116"/>
                  </a:lnTo>
                  <a:lnTo>
                    <a:pt x="310" y="116"/>
                  </a:lnTo>
                  <a:lnTo>
                    <a:pt x="308" y="115"/>
                  </a:lnTo>
                  <a:lnTo>
                    <a:pt x="308" y="115"/>
                  </a:lnTo>
                  <a:lnTo>
                    <a:pt x="307" y="115"/>
                  </a:lnTo>
                  <a:lnTo>
                    <a:pt x="307" y="115"/>
                  </a:lnTo>
                  <a:lnTo>
                    <a:pt x="300" y="113"/>
                  </a:lnTo>
                  <a:lnTo>
                    <a:pt x="300" y="113"/>
                  </a:lnTo>
                  <a:lnTo>
                    <a:pt x="292" y="113"/>
                  </a:lnTo>
                  <a:lnTo>
                    <a:pt x="292" y="113"/>
                  </a:lnTo>
                  <a:lnTo>
                    <a:pt x="292" y="115"/>
                  </a:lnTo>
                  <a:lnTo>
                    <a:pt x="292" y="115"/>
                  </a:lnTo>
                  <a:lnTo>
                    <a:pt x="291" y="119"/>
                  </a:lnTo>
                  <a:lnTo>
                    <a:pt x="291" y="119"/>
                  </a:lnTo>
                  <a:lnTo>
                    <a:pt x="287" y="128"/>
                  </a:lnTo>
                  <a:lnTo>
                    <a:pt x="283" y="138"/>
                  </a:lnTo>
                  <a:lnTo>
                    <a:pt x="283" y="138"/>
                  </a:lnTo>
                  <a:lnTo>
                    <a:pt x="275" y="152"/>
                  </a:lnTo>
                  <a:lnTo>
                    <a:pt x="275" y="152"/>
                  </a:lnTo>
                  <a:lnTo>
                    <a:pt x="265" y="170"/>
                  </a:lnTo>
                  <a:lnTo>
                    <a:pt x="265" y="170"/>
                  </a:lnTo>
                  <a:lnTo>
                    <a:pt x="248" y="199"/>
                  </a:lnTo>
                  <a:lnTo>
                    <a:pt x="248" y="199"/>
                  </a:lnTo>
                  <a:lnTo>
                    <a:pt x="237" y="217"/>
                  </a:lnTo>
                  <a:lnTo>
                    <a:pt x="237" y="217"/>
                  </a:lnTo>
                  <a:lnTo>
                    <a:pt x="227" y="233"/>
                  </a:lnTo>
                  <a:lnTo>
                    <a:pt x="227" y="233"/>
                  </a:lnTo>
                  <a:lnTo>
                    <a:pt x="221" y="238"/>
                  </a:lnTo>
                  <a:lnTo>
                    <a:pt x="221" y="238"/>
                  </a:lnTo>
                  <a:lnTo>
                    <a:pt x="213" y="247"/>
                  </a:lnTo>
                  <a:lnTo>
                    <a:pt x="213" y="247"/>
                  </a:lnTo>
                  <a:lnTo>
                    <a:pt x="203" y="254"/>
                  </a:lnTo>
                  <a:lnTo>
                    <a:pt x="203" y="254"/>
                  </a:lnTo>
                  <a:lnTo>
                    <a:pt x="194" y="261"/>
                  </a:lnTo>
                  <a:lnTo>
                    <a:pt x="194" y="261"/>
                  </a:lnTo>
                  <a:lnTo>
                    <a:pt x="184" y="268"/>
                  </a:lnTo>
                  <a:lnTo>
                    <a:pt x="184" y="268"/>
                  </a:lnTo>
                  <a:lnTo>
                    <a:pt x="175" y="273"/>
                  </a:lnTo>
                  <a:lnTo>
                    <a:pt x="165" y="275"/>
                  </a:lnTo>
                  <a:lnTo>
                    <a:pt x="165" y="275"/>
                  </a:lnTo>
                  <a:lnTo>
                    <a:pt x="156" y="275"/>
                  </a:lnTo>
                  <a:lnTo>
                    <a:pt x="148" y="274"/>
                  </a:lnTo>
                  <a:lnTo>
                    <a:pt x="148" y="274"/>
                  </a:lnTo>
                  <a:lnTo>
                    <a:pt x="140" y="270"/>
                  </a:lnTo>
                  <a:lnTo>
                    <a:pt x="140" y="270"/>
                  </a:lnTo>
                  <a:lnTo>
                    <a:pt x="139" y="267"/>
                  </a:lnTo>
                  <a:lnTo>
                    <a:pt x="136" y="264"/>
                  </a:lnTo>
                  <a:lnTo>
                    <a:pt x="136" y="264"/>
                  </a:lnTo>
                  <a:lnTo>
                    <a:pt x="133" y="261"/>
                  </a:lnTo>
                  <a:lnTo>
                    <a:pt x="133" y="261"/>
                  </a:lnTo>
                  <a:lnTo>
                    <a:pt x="132" y="260"/>
                  </a:lnTo>
                  <a:lnTo>
                    <a:pt x="132" y="260"/>
                  </a:lnTo>
                  <a:lnTo>
                    <a:pt x="128" y="261"/>
                  </a:lnTo>
                  <a:lnTo>
                    <a:pt x="128" y="261"/>
                  </a:lnTo>
                  <a:lnTo>
                    <a:pt x="126" y="261"/>
                  </a:lnTo>
                  <a:lnTo>
                    <a:pt x="126" y="261"/>
                  </a:lnTo>
                  <a:lnTo>
                    <a:pt x="121" y="273"/>
                  </a:lnTo>
                  <a:lnTo>
                    <a:pt x="121" y="273"/>
                  </a:lnTo>
                  <a:lnTo>
                    <a:pt x="112" y="292"/>
                  </a:lnTo>
                  <a:lnTo>
                    <a:pt x="112" y="292"/>
                  </a:lnTo>
                  <a:lnTo>
                    <a:pt x="111" y="302"/>
                  </a:lnTo>
                  <a:lnTo>
                    <a:pt x="111" y="302"/>
                  </a:lnTo>
                  <a:lnTo>
                    <a:pt x="103" y="328"/>
                  </a:lnTo>
                  <a:lnTo>
                    <a:pt x="103" y="328"/>
                  </a:lnTo>
                  <a:lnTo>
                    <a:pt x="101" y="338"/>
                  </a:lnTo>
                  <a:lnTo>
                    <a:pt x="101" y="338"/>
                  </a:lnTo>
                  <a:lnTo>
                    <a:pt x="95" y="348"/>
                  </a:lnTo>
                  <a:lnTo>
                    <a:pt x="95" y="348"/>
                  </a:lnTo>
                  <a:lnTo>
                    <a:pt x="95" y="348"/>
                  </a:lnTo>
                  <a:lnTo>
                    <a:pt x="95" y="348"/>
                  </a:lnTo>
                  <a:lnTo>
                    <a:pt x="94" y="349"/>
                  </a:lnTo>
                  <a:lnTo>
                    <a:pt x="92" y="351"/>
                  </a:lnTo>
                  <a:lnTo>
                    <a:pt x="92" y="351"/>
                  </a:lnTo>
                  <a:lnTo>
                    <a:pt x="91" y="355"/>
                  </a:lnTo>
                  <a:lnTo>
                    <a:pt x="91" y="355"/>
                  </a:lnTo>
                  <a:lnTo>
                    <a:pt x="85" y="361"/>
                  </a:lnTo>
                  <a:lnTo>
                    <a:pt x="79" y="366"/>
                  </a:lnTo>
                  <a:lnTo>
                    <a:pt x="79" y="366"/>
                  </a:lnTo>
                  <a:lnTo>
                    <a:pt x="74" y="371"/>
                  </a:lnTo>
                  <a:lnTo>
                    <a:pt x="74" y="371"/>
                  </a:lnTo>
                  <a:lnTo>
                    <a:pt x="71" y="372"/>
                  </a:lnTo>
                  <a:lnTo>
                    <a:pt x="68" y="372"/>
                  </a:lnTo>
                  <a:lnTo>
                    <a:pt x="68" y="372"/>
                  </a:lnTo>
                  <a:lnTo>
                    <a:pt x="55" y="369"/>
                  </a:lnTo>
                  <a:lnTo>
                    <a:pt x="55" y="369"/>
                  </a:lnTo>
                  <a:lnTo>
                    <a:pt x="40" y="365"/>
                  </a:lnTo>
                  <a:lnTo>
                    <a:pt x="40" y="365"/>
                  </a:lnTo>
                  <a:lnTo>
                    <a:pt x="27" y="362"/>
                  </a:lnTo>
                  <a:lnTo>
                    <a:pt x="27" y="362"/>
                  </a:lnTo>
                  <a:lnTo>
                    <a:pt x="17" y="361"/>
                  </a:lnTo>
                  <a:lnTo>
                    <a:pt x="17" y="361"/>
                  </a:lnTo>
                  <a:lnTo>
                    <a:pt x="8" y="359"/>
                  </a:lnTo>
                  <a:lnTo>
                    <a:pt x="8" y="359"/>
                  </a:lnTo>
                  <a:lnTo>
                    <a:pt x="5" y="359"/>
                  </a:lnTo>
                  <a:lnTo>
                    <a:pt x="5" y="359"/>
                  </a:lnTo>
                  <a:lnTo>
                    <a:pt x="4" y="358"/>
                  </a:lnTo>
                  <a:lnTo>
                    <a:pt x="4" y="358"/>
                  </a:lnTo>
                  <a:lnTo>
                    <a:pt x="3" y="356"/>
                  </a:lnTo>
                  <a:lnTo>
                    <a:pt x="3" y="356"/>
                  </a:lnTo>
                  <a:lnTo>
                    <a:pt x="1" y="354"/>
                  </a:lnTo>
                  <a:lnTo>
                    <a:pt x="1" y="354"/>
                  </a:lnTo>
                  <a:lnTo>
                    <a:pt x="1" y="352"/>
                  </a:lnTo>
                  <a:lnTo>
                    <a:pt x="1" y="352"/>
                  </a:lnTo>
                  <a:lnTo>
                    <a:pt x="0" y="349"/>
                  </a:lnTo>
                  <a:lnTo>
                    <a:pt x="0" y="349"/>
                  </a:lnTo>
                  <a:lnTo>
                    <a:pt x="1" y="341"/>
                  </a:lnTo>
                  <a:lnTo>
                    <a:pt x="1" y="341"/>
                  </a:lnTo>
                  <a:lnTo>
                    <a:pt x="4" y="328"/>
                  </a:lnTo>
                  <a:lnTo>
                    <a:pt x="4" y="328"/>
                  </a:lnTo>
                  <a:lnTo>
                    <a:pt x="7" y="311"/>
                  </a:lnTo>
                  <a:lnTo>
                    <a:pt x="7" y="311"/>
                  </a:lnTo>
                  <a:lnTo>
                    <a:pt x="8" y="307"/>
                  </a:lnTo>
                  <a:lnTo>
                    <a:pt x="8" y="307"/>
                  </a:lnTo>
                  <a:lnTo>
                    <a:pt x="11" y="295"/>
                  </a:lnTo>
                  <a:lnTo>
                    <a:pt x="11" y="295"/>
                  </a:lnTo>
                  <a:lnTo>
                    <a:pt x="20" y="267"/>
                  </a:lnTo>
                  <a:lnTo>
                    <a:pt x="20" y="267"/>
                  </a:lnTo>
                  <a:lnTo>
                    <a:pt x="27" y="251"/>
                  </a:lnTo>
                  <a:lnTo>
                    <a:pt x="34" y="236"/>
                  </a:lnTo>
                  <a:lnTo>
                    <a:pt x="34" y="236"/>
                  </a:lnTo>
                  <a:lnTo>
                    <a:pt x="38" y="230"/>
                  </a:lnTo>
                  <a:lnTo>
                    <a:pt x="38" y="230"/>
                  </a:lnTo>
                  <a:lnTo>
                    <a:pt x="47" y="214"/>
                  </a:lnTo>
                  <a:lnTo>
                    <a:pt x="47" y="214"/>
                  </a:lnTo>
                  <a:lnTo>
                    <a:pt x="49" y="209"/>
                  </a:lnTo>
                  <a:lnTo>
                    <a:pt x="49" y="209"/>
                  </a:lnTo>
                  <a:lnTo>
                    <a:pt x="54" y="202"/>
                  </a:lnTo>
                  <a:lnTo>
                    <a:pt x="59" y="194"/>
                  </a:lnTo>
                  <a:lnTo>
                    <a:pt x="59" y="194"/>
                  </a:lnTo>
                  <a:lnTo>
                    <a:pt x="71" y="183"/>
                  </a:lnTo>
                  <a:lnTo>
                    <a:pt x="71" y="183"/>
                  </a:lnTo>
                  <a:lnTo>
                    <a:pt x="76" y="179"/>
                  </a:lnTo>
                  <a:lnTo>
                    <a:pt x="82" y="175"/>
                  </a:lnTo>
                  <a:lnTo>
                    <a:pt x="82" y="175"/>
                  </a:lnTo>
                  <a:lnTo>
                    <a:pt x="92" y="170"/>
                  </a:lnTo>
                  <a:lnTo>
                    <a:pt x="92" y="170"/>
                  </a:lnTo>
                  <a:lnTo>
                    <a:pt x="101" y="167"/>
                  </a:lnTo>
                  <a:lnTo>
                    <a:pt x="101" y="167"/>
                  </a:lnTo>
                  <a:lnTo>
                    <a:pt x="105" y="166"/>
                  </a:lnTo>
                  <a:lnTo>
                    <a:pt x="105" y="166"/>
                  </a:lnTo>
                  <a:lnTo>
                    <a:pt x="116" y="165"/>
                  </a:lnTo>
                  <a:lnTo>
                    <a:pt x="116" y="165"/>
                  </a:lnTo>
                  <a:lnTo>
                    <a:pt x="121" y="165"/>
                  </a:lnTo>
                  <a:lnTo>
                    <a:pt x="121" y="165"/>
                  </a:lnTo>
                  <a:lnTo>
                    <a:pt x="125" y="165"/>
                  </a:lnTo>
                  <a:lnTo>
                    <a:pt x="125" y="165"/>
                  </a:lnTo>
                  <a:lnTo>
                    <a:pt x="130" y="166"/>
                  </a:lnTo>
                  <a:lnTo>
                    <a:pt x="130" y="166"/>
                  </a:lnTo>
                  <a:lnTo>
                    <a:pt x="136" y="166"/>
                  </a:lnTo>
                  <a:lnTo>
                    <a:pt x="136" y="166"/>
                  </a:lnTo>
                  <a:lnTo>
                    <a:pt x="140" y="167"/>
                  </a:lnTo>
                  <a:lnTo>
                    <a:pt x="143" y="170"/>
                  </a:lnTo>
                  <a:lnTo>
                    <a:pt x="143" y="170"/>
                  </a:lnTo>
                  <a:lnTo>
                    <a:pt x="146" y="177"/>
                  </a:lnTo>
                  <a:lnTo>
                    <a:pt x="149" y="184"/>
                  </a:lnTo>
                  <a:lnTo>
                    <a:pt x="149" y="184"/>
                  </a:lnTo>
                  <a:lnTo>
                    <a:pt x="150" y="202"/>
                  </a:lnTo>
                  <a:lnTo>
                    <a:pt x="150" y="202"/>
                  </a:lnTo>
                  <a:lnTo>
                    <a:pt x="152" y="207"/>
                  </a:lnTo>
                  <a:lnTo>
                    <a:pt x="152" y="207"/>
                  </a:lnTo>
                  <a:lnTo>
                    <a:pt x="152" y="211"/>
                  </a:lnTo>
                  <a:lnTo>
                    <a:pt x="152" y="211"/>
                  </a:lnTo>
                  <a:lnTo>
                    <a:pt x="153" y="217"/>
                  </a:lnTo>
                  <a:lnTo>
                    <a:pt x="153" y="217"/>
                  </a:lnTo>
                  <a:lnTo>
                    <a:pt x="155" y="219"/>
                  </a:lnTo>
                  <a:lnTo>
                    <a:pt x="155" y="219"/>
                  </a:lnTo>
                  <a:lnTo>
                    <a:pt x="157" y="221"/>
                  </a:lnTo>
                  <a:lnTo>
                    <a:pt x="162" y="224"/>
                  </a:lnTo>
                  <a:lnTo>
                    <a:pt x="162" y="224"/>
                  </a:lnTo>
                  <a:lnTo>
                    <a:pt x="166" y="227"/>
                  </a:lnTo>
                  <a:lnTo>
                    <a:pt x="166" y="227"/>
                  </a:lnTo>
                  <a:lnTo>
                    <a:pt x="167" y="226"/>
                  </a:lnTo>
                  <a:lnTo>
                    <a:pt x="167" y="226"/>
                  </a:lnTo>
                  <a:lnTo>
                    <a:pt x="175" y="221"/>
                  </a:lnTo>
                  <a:lnTo>
                    <a:pt x="180" y="214"/>
                  </a:lnTo>
                  <a:lnTo>
                    <a:pt x="180" y="214"/>
                  </a:lnTo>
                  <a:lnTo>
                    <a:pt x="190" y="199"/>
                  </a:lnTo>
                  <a:lnTo>
                    <a:pt x="190" y="199"/>
                  </a:lnTo>
                  <a:lnTo>
                    <a:pt x="199" y="184"/>
                  </a:lnTo>
                  <a:lnTo>
                    <a:pt x="199" y="184"/>
                  </a:lnTo>
                  <a:lnTo>
                    <a:pt x="207" y="173"/>
                  </a:lnTo>
                  <a:lnTo>
                    <a:pt x="207" y="173"/>
                  </a:lnTo>
                  <a:lnTo>
                    <a:pt x="213" y="160"/>
                  </a:lnTo>
                  <a:lnTo>
                    <a:pt x="213" y="160"/>
                  </a:lnTo>
                  <a:lnTo>
                    <a:pt x="226" y="133"/>
                  </a:lnTo>
                  <a:lnTo>
                    <a:pt x="226" y="133"/>
                  </a:lnTo>
                  <a:lnTo>
                    <a:pt x="237" y="113"/>
                  </a:lnTo>
                  <a:lnTo>
                    <a:pt x="237" y="113"/>
                  </a:lnTo>
                  <a:lnTo>
                    <a:pt x="243" y="101"/>
                  </a:lnTo>
                  <a:lnTo>
                    <a:pt x="243" y="101"/>
                  </a:lnTo>
                  <a:lnTo>
                    <a:pt x="244" y="98"/>
                  </a:lnTo>
                  <a:lnTo>
                    <a:pt x="246" y="95"/>
                  </a:lnTo>
                  <a:lnTo>
                    <a:pt x="246" y="95"/>
                  </a:lnTo>
                  <a:lnTo>
                    <a:pt x="246" y="92"/>
                  </a:lnTo>
                  <a:lnTo>
                    <a:pt x="246" y="92"/>
                  </a:lnTo>
                  <a:close/>
                  <a:moveTo>
                    <a:pt x="54" y="254"/>
                  </a:moveTo>
                  <a:lnTo>
                    <a:pt x="54" y="254"/>
                  </a:lnTo>
                  <a:lnTo>
                    <a:pt x="55" y="251"/>
                  </a:lnTo>
                  <a:lnTo>
                    <a:pt x="55" y="251"/>
                  </a:lnTo>
                  <a:lnTo>
                    <a:pt x="54" y="254"/>
                  </a:lnTo>
                  <a:lnTo>
                    <a:pt x="54" y="254"/>
                  </a:lnTo>
                  <a:lnTo>
                    <a:pt x="54" y="256"/>
                  </a:lnTo>
                  <a:lnTo>
                    <a:pt x="54" y="256"/>
                  </a:lnTo>
                  <a:lnTo>
                    <a:pt x="54" y="256"/>
                  </a:lnTo>
                  <a:lnTo>
                    <a:pt x="54" y="256"/>
                  </a:lnTo>
                  <a:lnTo>
                    <a:pt x="54" y="254"/>
                  </a:lnTo>
                  <a:lnTo>
                    <a:pt x="54" y="254"/>
                  </a:lnTo>
                  <a:close/>
                  <a:moveTo>
                    <a:pt x="67" y="369"/>
                  </a:moveTo>
                  <a:lnTo>
                    <a:pt x="67" y="369"/>
                  </a:lnTo>
                  <a:lnTo>
                    <a:pt x="65" y="369"/>
                  </a:lnTo>
                  <a:lnTo>
                    <a:pt x="65" y="369"/>
                  </a:lnTo>
                  <a:lnTo>
                    <a:pt x="55" y="366"/>
                  </a:lnTo>
                  <a:lnTo>
                    <a:pt x="55" y="366"/>
                  </a:lnTo>
                  <a:lnTo>
                    <a:pt x="52" y="366"/>
                  </a:lnTo>
                  <a:lnTo>
                    <a:pt x="52" y="366"/>
                  </a:lnTo>
                  <a:lnTo>
                    <a:pt x="54" y="366"/>
                  </a:lnTo>
                  <a:lnTo>
                    <a:pt x="54" y="366"/>
                  </a:lnTo>
                  <a:lnTo>
                    <a:pt x="65" y="369"/>
                  </a:lnTo>
                  <a:lnTo>
                    <a:pt x="65" y="369"/>
                  </a:lnTo>
                  <a:lnTo>
                    <a:pt x="67" y="369"/>
                  </a:lnTo>
                  <a:lnTo>
                    <a:pt x="67" y="369"/>
                  </a:lnTo>
                  <a:lnTo>
                    <a:pt x="67" y="369"/>
                  </a:lnTo>
                  <a:lnTo>
                    <a:pt x="67" y="369"/>
                  </a:lnTo>
                  <a:lnTo>
                    <a:pt x="68" y="371"/>
                  </a:lnTo>
                  <a:lnTo>
                    <a:pt x="68" y="371"/>
                  </a:lnTo>
                  <a:lnTo>
                    <a:pt x="71" y="371"/>
                  </a:lnTo>
                  <a:lnTo>
                    <a:pt x="72" y="369"/>
                  </a:lnTo>
                  <a:lnTo>
                    <a:pt x="72" y="369"/>
                  </a:lnTo>
                  <a:lnTo>
                    <a:pt x="78" y="364"/>
                  </a:lnTo>
                  <a:lnTo>
                    <a:pt x="78" y="364"/>
                  </a:lnTo>
                  <a:lnTo>
                    <a:pt x="86" y="356"/>
                  </a:lnTo>
                  <a:lnTo>
                    <a:pt x="86" y="356"/>
                  </a:lnTo>
                  <a:lnTo>
                    <a:pt x="86" y="355"/>
                  </a:lnTo>
                  <a:lnTo>
                    <a:pt x="86" y="355"/>
                  </a:lnTo>
                  <a:lnTo>
                    <a:pt x="85" y="356"/>
                  </a:lnTo>
                  <a:lnTo>
                    <a:pt x="85" y="356"/>
                  </a:lnTo>
                  <a:lnTo>
                    <a:pt x="82" y="358"/>
                  </a:lnTo>
                  <a:lnTo>
                    <a:pt x="82" y="358"/>
                  </a:lnTo>
                  <a:lnTo>
                    <a:pt x="72" y="368"/>
                  </a:lnTo>
                  <a:lnTo>
                    <a:pt x="72" y="368"/>
                  </a:lnTo>
                  <a:lnTo>
                    <a:pt x="69" y="369"/>
                  </a:lnTo>
                  <a:lnTo>
                    <a:pt x="67" y="369"/>
                  </a:lnTo>
                  <a:lnTo>
                    <a:pt x="67" y="369"/>
                  </a:lnTo>
                  <a:close/>
                  <a:moveTo>
                    <a:pt x="94" y="211"/>
                  </a:moveTo>
                  <a:lnTo>
                    <a:pt x="94" y="211"/>
                  </a:lnTo>
                  <a:lnTo>
                    <a:pt x="91" y="209"/>
                  </a:lnTo>
                  <a:lnTo>
                    <a:pt x="91" y="209"/>
                  </a:lnTo>
                  <a:lnTo>
                    <a:pt x="89" y="210"/>
                  </a:lnTo>
                  <a:lnTo>
                    <a:pt x="89" y="210"/>
                  </a:lnTo>
                  <a:lnTo>
                    <a:pt x="91" y="211"/>
                  </a:lnTo>
                  <a:lnTo>
                    <a:pt x="91" y="211"/>
                  </a:lnTo>
                  <a:lnTo>
                    <a:pt x="91" y="213"/>
                  </a:lnTo>
                  <a:lnTo>
                    <a:pt x="91" y="213"/>
                  </a:lnTo>
                  <a:lnTo>
                    <a:pt x="92" y="211"/>
                  </a:lnTo>
                  <a:lnTo>
                    <a:pt x="94" y="211"/>
                  </a:lnTo>
                  <a:lnTo>
                    <a:pt x="94" y="211"/>
                  </a:lnTo>
                  <a:lnTo>
                    <a:pt x="94" y="213"/>
                  </a:lnTo>
                  <a:lnTo>
                    <a:pt x="94" y="214"/>
                  </a:lnTo>
                  <a:lnTo>
                    <a:pt x="94" y="214"/>
                  </a:lnTo>
                  <a:lnTo>
                    <a:pt x="94" y="216"/>
                  </a:lnTo>
                  <a:lnTo>
                    <a:pt x="94" y="216"/>
                  </a:lnTo>
                  <a:lnTo>
                    <a:pt x="94" y="217"/>
                  </a:lnTo>
                  <a:lnTo>
                    <a:pt x="94" y="217"/>
                  </a:lnTo>
                  <a:lnTo>
                    <a:pt x="95" y="220"/>
                  </a:lnTo>
                  <a:lnTo>
                    <a:pt x="95" y="220"/>
                  </a:lnTo>
                  <a:lnTo>
                    <a:pt x="96" y="219"/>
                  </a:lnTo>
                  <a:lnTo>
                    <a:pt x="96" y="219"/>
                  </a:lnTo>
                  <a:lnTo>
                    <a:pt x="95" y="217"/>
                  </a:lnTo>
                  <a:lnTo>
                    <a:pt x="96" y="216"/>
                  </a:lnTo>
                  <a:lnTo>
                    <a:pt x="96" y="216"/>
                  </a:lnTo>
                  <a:lnTo>
                    <a:pt x="98" y="214"/>
                  </a:lnTo>
                  <a:lnTo>
                    <a:pt x="98" y="214"/>
                  </a:lnTo>
                  <a:lnTo>
                    <a:pt x="98" y="213"/>
                  </a:lnTo>
                  <a:lnTo>
                    <a:pt x="98" y="210"/>
                  </a:lnTo>
                  <a:lnTo>
                    <a:pt x="98" y="210"/>
                  </a:lnTo>
                  <a:lnTo>
                    <a:pt x="95" y="211"/>
                  </a:lnTo>
                  <a:lnTo>
                    <a:pt x="94" y="211"/>
                  </a:lnTo>
                  <a:lnTo>
                    <a:pt x="94" y="211"/>
                  </a:lnTo>
                  <a:close/>
                  <a:moveTo>
                    <a:pt x="27" y="317"/>
                  </a:moveTo>
                  <a:lnTo>
                    <a:pt x="27" y="317"/>
                  </a:lnTo>
                  <a:lnTo>
                    <a:pt x="25" y="315"/>
                  </a:lnTo>
                  <a:lnTo>
                    <a:pt x="27" y="314"/>
                  </a:lnTo>
                  <a:lnTo>
                    <a:pt x="27" y="314"/>
                  </a:lnTo>
                  <a:lnTo>
                    <a:pt x="28" y="311"/>
                  </a:lnTo>
                  <a:lnTo>
                    <a:pt x="28" y="311"/>
                  </a:lnTo>
                  <a:lnTo>
                    <a:pt x="31" y="302"/>
                  </a:lnTo>
                  <a:lnTo>
                    <a:pt x="31" y="302"/>
                  </a:lnTo>
                  <a:lnTo>
                    <a:pt x="32" y="291"/>
                  </a:lnTo>
                  <a:lnTo>
                    <a:pt x="32" y="291"/>
                  </a:lnTo>
                  <a:lnTo>
                    <a:pt x="38" y="273"/>
                  </a:lnTo>
                  <a:lnTo>
                    <a:pt x="47" y="254"/>
                  </a:lnTo>
                  <a:lnTo>
                    <a:pt x="47" y="254"/>
                  </a:lnTo>
                  <a:lnTo>
                    <a:pt x="59" y="230"/>
                  </a:lnTo>
                  <a:lnTo>
                    <a:pt x="59" y="230"/>
                  </a:lnTo>
                  <a:lnTo>
                    <a:pt x="75" y="204"/>
                  </a:lnTo>
                  <a:lnTo>
                    <a:pt x="75" y="204"/>
                  </a:lnTo>
                  <a:lnTo>
                    <a:pt x="81" y="196"/>
                  </a:lnTo>
                  <a:lnTo>
                    <a:pt x="81" y="196"/>
                  </a:lnTo>
                  <a:lnTo>
                    <a:pt x="89" y="186"/>
                  </a:lnTo>
                  <a:lnTo>
                    <a:pt x="89" y="186"/>
                  </a:lnTo>
                  <a:lnTo>
                    <a:pt x="95" y="180"/>
                  </a:lnTo>
                  <a:lnTo>
                    <a:pt x="102" y="175"/>
                  </a:lnTo>
                  <a:lnTo>
                    <a:pt x="102" y="175"/>
                  </a:lnTo>
                  <a:lnTo>
                    <a:pt x="102" y="173"/>
                  </a:lnTo>
                  <a:lnTo>
                    <a:pt x="102" y="173"/>
                  </a:lnTo>
                  <a:lnTo>
                    <a:pt x="102" y="173"/>
                  </a:lnTo>
                  <a:lnTo>
                    <a:pt x="102" y="173"/>
                  </a:lnTo>
                  <a:lnTo>
                    <a:pt x="101" y="175"/>
                  </a:lnTo>
                  <a:lnTo>
                    <a:pt x="101" y="175"/>
                  </a:lnTo>
                  <a:lnTo>
                    <a:pt x="92" y="177"/>
                  </a:lnTo>
                  <a:lnTo>
                    <a:pt x="85" y="182"/>
                  </a:lnTo>
                  <a:lnTo>
                    <a:pt x="85" y="182"/>
                  </a:lnTo>
                  <a:lnTo>
                    <a:pt x="71" y="193"/>
                  </a:lnTo>
                  <a:lnTo>
                    <a:pt x="71" y="193"/>
                  </a:lnTo>
                  <a:lnTo>
                    <a:pt x="67" y="196"/>
                  </a:lnTo>
                  <a:lnTo>
                    <a:pt x="62" y="200"/>
                  </a:lnTo>
                  <a:lnTo>
                    <a:pt x="62" y="200"/>
                  </a:lnTo>
                  <a:lnTo>
                    <a:pt x="49" y="217"/>
                  </a:lnTo>
                  <a:lnTo>
                    <a:pt x="49" y="217"/>
                  </a:lnTo>
                  <a:lnTo>
                    <a:pt x="44" y="229"/>
                  </a:lnTo>
                  <a:lnTo>
                    <a:pt x="44" y="229"/>
                  </a:lnTo>
                  <a:lnTo>
                    <a:pt x="38" y="241"/>
                  </a:lnTo>
                  <a:lnTo>
                    <a:pt x="38" y="241"/>
                  </a:lnTo>
                  <a:lnTo>
                    <a:pt x="31" y="260"/>
                  </a:lnTo>
                  <a:lnTo>
                    <a:pt x="31" y="260"/>
                  </a:lnTo>
                  <a:lnTo>
                    <a:pt x="22" y="280"/>
                  </a:lnTo>
                  <a:lnTo>
                    <a:pt x="15" y="301"/>
                  </a:lnTo>
                  <a:lnTo>
                    <a:pt x="15" y="301"/>
                  </a:lnTo>
                  <a:lnTo>
                    <a:pt x="8" y="327"/>
                  </a:lnTo>
                  <a:lnTo>
                    <a:pt x="8" y="327"/>
                  </a:lnTo>
                  <a:lnTo>
                    <a:pt x="5" y="341"/>
                  </a:lnTo>
                  <a:lnTo>
                    <a:pt x="5" y="341"/>
                  </a:lnTo>
                  <a:lnTo>
                    <a:pt x="5" y="346"/>
                  </a:lnTo>
                  <a:lnTo>
                    <a:pt x="5" y="346"/>
                  </a:lnTo>
                  <a:lnTo>
                    <a:pt x="5" y="346"/>
                  </a:lnTo>
                  <a:lnTo>
                    <a:pt x="5" y="346"/>
                  </a:lnTo>
                  <a:lnTo>
                    <a:pt x="5" y="345"/>
                  </a:lnTo>
                  <a:lnTo>
                    <a:pt x="5" y="345"/>
                  </a:lnTo>
                  <a:lnTo>
                    <a:pt x="8" y="341"/>
                  </a:lnTo>
                  <a:lnTo>
                    <a:pt x="13" y="338"/>
                  </a:lnTo>
                  <a:lnTo>
                    <a:pt x="13" y="338"/>
                  </a:lnTo>
                  <a:lnTo>
                    <a:pt x="21" y="334"/>
                  </a:lnTo>
                  <a:lnTo>
                    <a:pt x="21" y="334"/>
                  </a:lnTo>
                  <a:lnTo>
                    <a:pt x="22" y="332"/>
                  </a:lnTo>
                  <a:lnTo>
                    <a:pt x="24" y="331"/>
                  </a:lnTo>
                  <a:lnTo>
                    <a:pt x="24" y="331"/>
                  </a:lnTo>
                  <a:lnTo>
                    <a:pt x="27" y="317"/>
                  </a:lnTo>
                  <a:lnTo>
                    <a:pt x="27" y="317"/>
                  </a:lnTo>
                  <a:close/>
                  <a:moveTo>
                    <a:pt x="219" y="180"/>
                  </a:moveTo>
                  <a:lnTo>
                    <a:pt x="219" y="180"/>
                  </a:lnTo>
                  <a:lnTo>
                    <a:pt x="217" y="179"/>
                  </a:lnTo>
                  <a:lnTo>
                    <a:pt x="219" y="177"/>
                  </a:lnTo>
                  <a:lnTo>
                    <a:pt x="219" y="177"/>
                  </a:lnTo>
                  <a:lnTo>
                    <a:pt x="220" y="176"/>
                  </a:lnTo>
                  <a:lnTo>
                    <a:pt x="220" y="176"/>
                  </a:lnTo>
                  <a:lnTo>
                    <a:pt x="221" y="175"/>
                  </a:lnTo>
                  <a:lnTo>
                    <a:pt x="221" y="175"/>
                  </a:lnTo>
                  <a:lnTo>
                    <a:pt x="223" y="173"/>
                  </a:lnTo>
                  <a:lnTo>
                    <a:pt x="223" y="173"/>
                  </a:lnTo>
                  <a:lnTo>
                    <a:pt x="226" y="165"/>
                  </a:lnTo>
                  <a:lnTo>
                    <a:pt x="226" y="165"/>
                  </a:lnTo>
                  <a:lnTo>
                    <a:pt x="233" y="148"/>
                  </a:lnTo>
                  <a:lnTo>
                    <a:pt x="233" y="148"/>
                  </a:lnTo>
                  <a:lnTo>
                    <a:pt x="238" y="135"/>
                  </a:lnTo>
                  <a:lnTo>
                    <a:pt x="238" y="135"/>
                  </a:lnTo>
                  <a:lnTo>
                    <a:pt x="247" y="116"/>
                  </a:lnTo>
                  <a:lnTo>
                    <a:pt x="247" y="116"/>
                  </a:lnTo>
                  <a:lnTo>
                    <a:pt x="251" y="106"/>
                  </a:lnTo>
                  <a:lnTo>
                    <a:pt x="251" y="106"/>
                  </a:lnTo>
                  <a:lnTo>
                    <a:pt x="254" y="101"/>
                  </a:lnTo>
                  <a:lnTo>
                    <a:pt x="254" y="101"/>
                  </a:lnTo>
                  <a:lnTo>
                    <a:pt x="256" y="98"/>
                  </a:lnTo>
                  <a:lnTo>
                    <a:pt x="257" y="98"/>
                  </a:lnTo>
                  <a:lnTo>
                    <a:pt x="257" y="98"/>
                  </a:lnTo>
                  <a:lnTo>
                    <a:pt x="258" y="98"/>
                  </a:lnTo>
                  <a:lnTo>
                    <a:pt x="258" y="98"/>
                  </a:lnTo>
                  <a:lnTo>
                    <a:pt x="254" y="106"/>
                  </a:lnTo>
                  <a:lnTo>
                    <a:pt x="250" y="115"/>
                  </a:lnTo>
                  <a:lnTo>
                    <a:pt x="250" y="115"/>
                  </a:lnTo>
                  <a:lnTo>
                    <a:pt x="254" y="112"/>
                  </a:lnTo>
                  <a:lnTo>
                    <a:pt x="254" y="112"/>
                  </a:lnTo>
                  <a:lnTo>
                    <a:pt x="254" y="112"/>
                  </a:lnTo>
                  <a:lnTo>
                    <a:pt x="254" y="112"/>
                  </a:lnTo>
                  <a:lnTo>
                    <a:pt x="257" y="106"/>
                  </a:lnTo>
                  <a:lnTo>
                    <a:pt x="257" y="106"/>
                  </a:lnTo>
                  <a:lnTo>
                    <a:pt x="257" y="105"/>
                  </a:lnTo>
                  <a:lnTo>
                    <a:pt x="257" y="105"/>
                  </a:lnTo>
                  <a:lnTo>
                    <a:pt x="258" y="102"/>
                  </a:lnTo>
                  <a:lnTo>
                    <a:pt x="258" y="102"/>
                  </a:lnTo>
                  <a:lnTo>
                    <a:pt x="260" y="99"/>
                  </a:lnTo>
                  <a:lnTo>
                    <a:pt x="260" y="99"/>
                  </a:lnTo>
                  <a:lnTo>
                    <a:pt x="261" y="95"/>
                  </a:lnTo>
                  <a:lnTo>
                    <a:pt x="261" y="95"/>
                  </a:lnTo>
                  <a:lnTo>
                    <a:pt x="261" y="94"/>
                  </a:lnTo>
                  <a:lnTo>
                    <a:pt x="261" y="94"/>
                  </a:lnTo>
                  <a:lnTo>
                    <a:pt x="261" y="92"/>
                  </a:lnTo>
                  <a:lnTo>
                    <a:pt x="258" y="92"/>
                  </a:lnTo>
                  <a:lnTo>
                    <a:pt x="258" y="92"/>
                  </a:lnTo>
                  <a:lnTo>
                    <a:pt x="250" y="95"/>
                  </a:lnTo>
                  <a:lnTo>
                    <a:pt x="250" y="95"/>
                  </a:lnTo>
                  <a:lnTo>
                    <a:pt x="250" y="96"/>
                  </a:lnTo>
                  <a:lnTo>
                    <a:pt x="250" y="96"/>
                  </a:lnTo>
                  <a:lnTo>
                    <a:pt x="246" y="106"/>
                  </a:lnTo>
                  <a:lnTo>
                    <a:pt x="246" y="106"/>
                  </a:lnTo>
                  <a:lnTo>
                    <a:pt x="238" y="121"/>
                  </a:lnTo>
                  <a:lnTo>
                    <a:pt x="238" y="121"/>
                  </a:lnTo>
                  <a:lnTo>
                    <a:pt x="233" y="132"/>
                  </a:lnTo>
                  <a:lnTo>
                    <a:pt x="233" y="132"/>
                  </a:lnTo>
                  <a:lnTo>
                    <a:pt x="226" y="145"/>
                  </a:lnTo>
                  <a:lnTo>
                    <a:pt x="226" y="145"/>
                  </a:lnTo>
                  <a:lnTo>
                    <a:pt x="223" y="150"/>
                  </a:lnTo>
                  <a:lnTo>
                    <a:pt x="223" y="150"/>
                  </a:lnTo>
                  <a:lnTo>
                    <a:pt x="214" y="165"/>
                  </a:lnTo>
                  <a:lnTo>
                    <a:pt x="214" y="165"/>
                  </a:lnTo>
                  <a:lnTo>
                    <a:pt x="202" y="187"/>
                  </a:lnTo>
                  <a:lnTo>
                    <a:pt x="202" y="187"/>
                  </a:lnTo>
                  <a:lnTo>
                    <a:pt x="192" y="203"/>
                  </a:lnTo>
                  <a:lnTo>
                    <a:pt x="182" y="217"/>
                  </a:lnTo>
                  <a:lnTo>
                    <a:pt x="182" y="217"/>
                  </a:lnTo>
                  <a:lnTo>
                    <a:pt x="177" y="223"/>
                  </a:lnTo>
                  <a:lnTo>
                    <a:pt x="172" y="227"/>
                  </a:lnTo>
                  <a:lnTo>
                    <a:pt x="172" y="227"/>
                  </a:lnTo>
                  <a:lnTo>
                    <a:pt x="170" y="227"/>
                  </a:lnTo>
                  <a:lnTo>
                    <a:pt x="170" y="227"/>
                  </a:lnTo>
                  <a:lnTo>
                    <a:pt x="175" y="229"/>
                  </a:lnTo>
                  <a:lnTo>
                    <a:pt x="177" y="227"/>
                  </a:lnTo>
                  <a:lnTo>
                    <a:pt x="177" y="227"/>
                  </a:lnTo>
                  <a:lnTo>
                    <a:pt x="180" y="226"/>
                  </a:lnTo>
                  <a:lnTo>
                    <a:pt x="180" y="226"/>
                  </a:lnTo>
                  <a:lnTo>
                    <a:pt x="192" y="217"/>
                  </a:lnTo>
                  <a:lnTo>
                    <a:pt x="192" y="217"/>
                  </a:lnTo>
                  <a:lnTo>
                    <a:pt x="193" y="214"/>
                  </a:lnTo>
                  <a:lnTo>
                    <a:pt x="193" y="214"/>
                  </a:lnTo>
                  <a:lnTo>
                    <a:pt x="202" y="206"/>
                  </a:lnTo>
                  <a:lnTo>
                    <a:pt x="202" y="206"/>
                  </a:lnTo>
                  <a:lnTo>
                    <a:pt x="207" y="199"/>
                  </a:lnTo>
                  <a:lnTo>
                    <a:pt x="207" y="199"/>
                  </a:lnTo>
                  <a:lnTo>
                    <a:pt x="211" y="193"/>
                  </a:lnTo>
                  <a:lnTo>
                    <a:pt x="211" y="193"/>
                  </a:lnTo>
                  <a:lnTo>
                    <a:pt x="211" y="192"/>
                  </a:lnTo>
                  <a:lnTo>
                    <a:pt x="211" y="192"/>
                  </a:lnTo>
                  <a:lnTo>
                    <a:pt x="210" y="190"/>
                  </a:lnTo>
                  <a:lnTo>
                    <a:pt x="211" y="189"/>
                  </a:lnTo>
                  <a:lnTo>
                    <a:pt x="211" y="189"/>
                  </a:lnTo>
                  <a:lnTo>
                    <a:pt x="211" y="187"/>
                  </a:lnTo>
                  <a:lnTo>
                    <a:pt x="211" y="187"/>
                  </a:lnTo>
                  <a:lnTo>
                    <a:pt x="214" y="186"/>
                  </a:lnTo>
                  <a:lnTo>
                    <a:pt x="214" y="186"/>
                  </a:lnTo>
                  <a:lnTo>
                    <a:pt x="216" y="184"/>
                  </a:lnTo>
                  <a:lnTo>
                    <a:pt x="216" y="184"/>
                  </a:lnTo>
                  <a:lnTo>
                    <a:pt x="219" y="180"/>
                  </a:lnTo>
                  <a:lnTo>
                    <a:pt x="219" y="180"/>
                  </a:lnTo>
                  <a:close/>
                  <a:moveTo>
                    <a:pt x="8" y="352"/>
                  </a:moveTo>
                  <a:lnTo>
                    <a:pt x="8" y="352"/>
                  </a:lnTo>
                  <a:lnTo>
                    <a:pt x="8" y="352"/>
                  </a:lnTo>
                  <a:lnTo>
                    <a:pt x="8" y="352"/>
                  </a:lnTo>
                  <a:lnTo>
                    <a:pt x="22" y="355"/>
                  </a:lnTo>
                  <a:lnTo>
                    <a:pt x="22" y="355"/>
                  </a:lnTo>
                  <a:lnTo>
                    <a:pt x="34" y="358"/>
                  </a:lnTo>
                  <a:lnTo>
                    <a:pt x="34" y="358"/>
                  </a:lnTo>
                  <a:lnTo>
                    <a:pt x="45" y="359"/>
                  </a:lnTo>
                  <a:lnTo>
                    <a:pt x="45" y="359"/>
                  </a:lnTo>
                  <a:lnTo>
                    <a:pt x="64" y="364"/>
                  </a:lnTo>
                  <a:lnTo>
                    <a:pt x="64" y="364"/>
                  </a:lnTo>
                  <a:lnTo>
                    <a:pt x="71" y="365"/>
                  </a:lnTo>
                  <a:lnTo>
                    <a:pt x="71" y="365"/>
                  </a:lnTo>
                  <a:lnTo>
                    <a:pt x="72" y="365"/>
                  </a:lnTo>
                  <a:lnTo>
                    <a:pt x="72" y="365"/>
                  </a:lnTo>
                  <a:lnTo>
                    <a:pt x="79" y="356"/>
                  </a:lnTo>
                  <a:lnTo>
                    <a:pt x="79" y="356"/>
                  </a:lnTo>
                  <a:lnTo>
                    <a:pt x="85" y="351"/>
                  </a:lnTo>
                  <a:lnTo>
                    <a:pt x="85" y="351"/>
                  </a:lnTo>
                  <a:lnTo>
                    <a:pt x="86" y="351"/>
                  </a:lnTo>
                  <a:lnTo>
                    <a:pt x="86" y="351"/>
                  </a:lnTo>
                  <a:lnTo>
                    <a:pt x="82" y="351"/>
                  </a:lnTo>
                  <a:lnTo>
                    <a:pt x="82" y="351"/>
                  </a:lnTo>
                  <a:lnTo>
                    <a:pt x="75" y="351"/>
                  </a:lnTo>
                  <a:lnTo>
                    <a:pt x="68" y="351"/>
                  </a:lnTo>
                  <a:lnTo>
                    <a:pt x="68" y="351"/>
                  </a:lnTo>
                  <a:lnTo>
                    <a:pt x="67" y="349"/>
                  </a:lnTo>
                  <a:lnTo>
                    <a:pt x="67" y="348"/>
                  </a:lnTo>
                  <a:lnTo>
                    <a:pt x="67" y="348"/>
                  </a:lnTo>
                  <a:lnTo>
                    <a:pt x="67" y="348"/>
                  </a:lnTo>
                  <a:lnTo>
                    <a:pt x="67" y="348"/>
                  </a:lnTo>
                  <a:lnTo>
                    <a:pt x="62" y="346"/>
                  </a:lnTo>
                  <a:lnTo>
                    <a:pt x="62" y="346"/>
                  </a:lnTo>
                  <a:lnTo>
                    <a:pt x="42" y="341"/>
                  </a:lnTo>
                  <a:lnTo>
                    <a:pt x="42" y="341"/>
                  </a:lnTo>
                  <a:lnTo>
                    <a:pt x="38" y="341"/>
                  </a:lnTo>
                  <a:lnTo>
                    <a:pt x="32" y="339"/>
                  </a:lnTo>
                  <a:lnTo>
                    <a:pt x="32" y="339"/>
                  </a:lnTo>
                  <a:lnTo>
                    <a:pt x="30" y="339"/>
                  </a:lnTo>
                  <a:lnTo>
                    <a:pt x="30" y="339"/>
                  </a:lnTo>
                  <a:lnTo>
                    <a:pt x="28" y="339"/>
                  </a:lnTo>
                  <a:lnTo>
                    <a:pt x="28" y="339"/>
                  </a:lnTo>
                  <a:lnTo>
                    <a:pt x="24" y="341"/>
                  </a:lnTo>
                  <a:lnTo>
                    <a:pt x="24" y="341"/>
                  </a:lnTo>
                  <a:lnTo>
                    <a:pt x="21" y="342"/>
                  </a:lnTo>
                  <a:lnTo>
                    <a:pt x="21" y="342"/>
                  </a:lnTo>
                  <a:lnTo>
                    <a:pt x="17" y="345"/>
                  </a:lnTo>
                  <a:lnTo>
                    <a:pt x="17" y="345"/>
                  </a:lnTo>
                  <a:lnTo>
                    <a:pt x="10" y="351"/>
                  </a:lnTo>
                  <a:lnTo>
                    <a:pt x="10" y="351"/>
                  </a:lnTo>
                  <a:lnTo>
                    <a:pt x="8" y="352"/>
                  </a:lnTo>
                  <a:lnTo>
                    <a:pt x="8" y="352"/>
                  </a:lnTo>
                  <a:close/>
                  <a:moveTo>
                    <a:pt x="210" y="71"/>
                  </a:moveTo>
                  <a:lnTo>
                    <a:pt x="210" y="71"/>
                  </a:lnTo>
                  <a:lnTo>
                    <a:pt x="211" y="72"/>
                  </a:lnTo>
                  <a:lnTo>
                    <a:pt x="211" y="72"/>
                  </a:lnTo>
                  <a:lnTo>
                    <a:pt x="213" y="72"/>
                  </a:lnTo>
                  <a:lnTo>
                    <a:pt x="214" y="72"/>
                  </a:lnTo>
                  <a:lnTo>
                    <a:pt x="214" y="72"/>
                  </a:lnTo>
                  <a:lnTo>
                    <a:pt x="221" y="69"/>
                  </a:lnTo>
                  <a:lnTo>
                    <a:pt x="221" y="69"/>
                  </a:lnTo>
                  <a:lnTo>
                    <a:pt x="223" y="69"/>
                  </a:lnTo>
                  <a:lnTo>
                    <a:pt x="223" y="69"/>
                  </a:lnTo>
                  <a:lnTo>
                    <a:pt x="226" y="68"/>
                  </a:lnTo>
                  <a:lnTo>
                    <a:pt x="226" y="68"/>
                  </a:lnTo>
                  <a:lnTo>
                    <a:pt x="227" y="67"/>
                  </a:lnTo>
                  <a:lnTo>
                    <a:pt x="227" y="67"/>
                  </a:lnTo>
                  <a:lnTo>
                    <a:pt x="230" y="67"/>
                  </a:lnTo>
                  <a:lnTo>
                    <a:pt x="230" y="65"/>
                  </a:lnTo>
                  <a:lnTo>
                    <a:pt x="230" y="65"/>
                  </a:lnTo>
                  <a:lnTo>
                    <a:pt x="231" y="64"/>
                  </a:lnTo>
                  <a:lnTo>
                    <a:pt x="231" y="64"/>
                  </a:lnTo>
                  <a:lnTo>
                    <a:pt x="236" y="61"/>
                  </a:lnTo>
                  <a:lnTo>
                    <a:pt x="236" y="61"/>
                  </a:lnTo>
                  <a:lnTo>
                    <a:pt x="244" y="55"/>
                  </a:lnTo>
                  <a:lnTo>
                    <a:pt x="244" y="55"/>
                  </a:lnTo>
                  <a:lnTo>
                    <a:pt x="257" y="44"/>
                  </a:lnTo>
                  <a:lnTo>
                    <a:pt x="257" y="44"/>
                  </a:lnTo>
                  <a:lnTo>
                    <a:pt x="263" y="37"/>
                  </a:lnTo>
                  <a:lnTo>
                    <a:pt x="263" y="37"/>
                  </a:lnTo>
                  <a:lnTo>
                    <a:pt x="278" y="24"/>
                  </a:lnTo>
                  <a:lnTo>
                    <a:pt x="278" y="24"/>
                  </a:lnTo>
                  <a:lnTo>
                    <a:pt x="287" y="15"/>
                  </a:lnTo>
                  <a:lnTo>
                    <a:pt x="287" y="15"/>
                  </a:lnTo>
                  <a:lnTo>
                    <a:pt x="294" y="8"/>
                  </a:lnTo>
                  <a:lnTo>
                    <a:pt x="294" y="8"/>
                  </a:lnTo>
                  <a:lnTo>
                    <a:pt x="294" y="8"/>
                  </a:lnTo>
                  <a:lnTo>
                    <a:pt x="294" y="8"/>
                  </a:lnTo>
                  <a:lnTo>
                    <a:pt x="288" y="8"/>
                  </a:lnTo>
                  <a:lnTo>
                    <a:pt x="288" y="8"/>
                  </a:lnTo>
                  <a:lnTo>
                    <a:pt x="278" y="10"/>
                  </a:lnTo>
                  <a:lnTo>
                    <a:pt x="278" y="10"/>
                  </a:lnTo>
                  <a:lnTo>
                    <a:pt x="275" y="13"/>
                  </a:lnTo>
                  <a:lnTo>
                    <a:pt x="275" y="13"/>
                  </a:lnTo>
                  <a:lnTo>
                    <a:pt x="271" y="15"/>
                  </a:lnTo>
                  <a:lnTo>
                    <a:pt x="271" y="15"/>
                  </a:lnTo>
                  <a:lnTo>
                    <a:pt x="263" y="22"/>
                  </a:lnTo>
                  <a:lnTo>
                    <a:pt x="263" y="22"/>
                  </a:lnTo>
                  <a:lnTo>
                    <a:pt x="257" y="28"/>
                  </a:lnTo>
                  <a:lnTo>
                    <a:pt x="257" y="28"/>
                  </a:lnTo>
                  <a:lnTo>
                    <a:pt x="251" y="32"/>
                  </a:lnTo>
                  <a:lnTo>
                    <a:pt x="251" y="32"/>
                  </a:lnTo>
                  <a:lnTo>
                    <a:pt x="246" y="40"/>
                  </a:lnTo>
                  <a:lnTo>
                    <a:pt x="246" y="40"/>
                  </a:lnTo>
                  <a:lnTo>
                    <a:pt x="230" y="52"/>
                  </a:lnTo>
                  <a:lnTo>
                    <a:pt x="230" y="52"/>
                  </a:lnTo>
                  <a:lnTo>
                    <a:pt x="211" y="69"/>
                  </a:lnTo>
                  <a:lnTo>
                    <a:pt x="211" y="69"/>
                  </a:lnTo>
                  <a:lnTo>
                    <a:pt x="210" y="71"/>
                  </a:lnTo>
                  <a:lnTo>
                    <a:pt x="210" y="71"/>
                  </a:lnTo>
                  <a:close/>
                  <a:moveTo>
                    <a:pt x="132" y="254"/>
                  </a:moveTo>
                  <a:lnTo>
                    <a:pt x="132" y="254"/>
                  </a:lnTo>
                  <a:lnTo>
                    <a:pt x="135" y="254"/>
                  </a:lnTo>
                  <a:lnTo>
                    <a:pt x="135" y="254"/>
                  </a:lnTo>
                  <a:lnTo>
                    <a:pt x="136" y="254"/>
                  </a:lnTo>
                  <a:lnTo>
                    <a:pt x="139" y="256"/>
                  </a:lnTo>
                  <a:lnTo>
                    <a:pt x="139" y="256"/>
                  </a:lnTo>
                  <a:lnTo>
                    <a:pt x="140" y="257"/>
                  </a:lnTo>
                  <a:lnTo>
                    <a:pt x="140" y="257"/>
                  </a:lnTo>
                  <a:lnTo>
                    <a:pt x="142" y="258"/>
                  </a:lnTo>
                  <a:lnTo>
                    <a:pt x="142" y="258"/>
                  </a:lnTo>
                  <a:lnTo>
                    <a:pt x="146" y="263"/>
                  </a:lnTo>
                  <a:lnTo>
                    <a:pt x="146" y="263"/>
                  </a:lnTo>
                  <a:lnTo>
                    <a:pt x="149" y="267"/>
                  </a:lnTo>
                  <a:lnTo>
                    <a:pt x="149" y="267"/>
                  </a:lnTo>
                  <a:lnTo>
                    <a:pt x="152" y="268"/>
                  </a:lnTo>
                  <a:lnTo>
                    <a:pt x="152" y="268"/>
                  </a:lnTo>
                  <a:lnTo>
                    <a:pt x="157" y="270"/>
                  </a:lnTo>
                  <a:lnTo>
                    <a:pt x="165" y="270"/>
                  </a:lnTo>
                  <a:lnTo>
                    <a:pt x="165" y="270"/>
                  </a:lnTo>
                  <a:lnTo>
                    <a:pt x="170" y="268"/>
                  </a:lnTo>
                  <a:lnTo>
                    <a:pt x="176" y="267"/>
                  </a:lnTo>
                  <a:lnTo>
                    <a:pt x="176" y="267"/>
                  </a:lnTo>
                  <a:lnTo>
                    <a:pt x="184" y="261"/>
                  </a:lnTo>
                  <a:lnTo>
                    <a:pt x="184" y="261"/>
                  </a:lnTo>
                  <a:lnTo>
                    <a:pt x="186" y="260"/>
                  </a:lnTo>
                  <a:lnTo>
                    <a:pt x="186" y="260"/>
                  </a:lnTo>
                  <a:lnTo>
                    <a:pt x="175" y="261"/>
                  </a:lnTo>
                  <a:lnTo>
                    <a:pt x="175" y="261"/>
                  </a:lnTo>
                  <a:lnTo>
                    <a:pt x="169" y="261"/>
                  </a:lnTo>
                  <a:lnTo>
                    <a:pt x="163" y="261"/>
                  </a:lnTo>
                  <a:lnTo>
                    <a:pt x="163" y="261"/>
                  </a:lnTo>
                  <a:lnTo>
                    <a:pt x="159" y="260"/>
                  </a:lnTo>
                  <a:lnTo>
                    <a:pt x="156" y="257"/>
                  </a:lnTo>
                  <a:lnTo>
                    <a:pt x="156" y="257"/>
                  </a:lnTo>
                  <a:lnTo>
                    <a:pt x="152" y="253"/>
                  </a:lnTo>
                  <a:lnTo>
                    <a:pt x="152" y="253"/>
                  </a:lnTo>
                  <a:lnTo>
                    <a:pt x="146" y="250"/>
                  </a:lnTo>
                  <a:lnTo>
                    <a:pt x="140" y="248"/>
                  </a:lnTo>
                  <a:lnTo>
                    <a:pt x="140" y="248"/>
                  </a:lnTo>
                  <a:lnTo>
                    <a:pt x="138" y="250"/>
                  </a:lnTo>
                  <a:lnTo>
                    <a:pt x="138" y="250"/>
                  </a:lnTo>
                  <a:lnTo>
                    <a:pt x="132" y="254"/>
                  </a:lnTo>
                  <a:lnTo>
                    <a:pt x="132" y="254"/>
                  </a:lnTo>
                  <a:lnTo>
                    <a:pt x="132" y="254"/>
                  </a:lnTo>
                  <a:lnTo>
                    <a:pt x="132" y="254"/>
                  </a:lnTo>
                  <a:close/>
                  <a:moveTo>
                    <a:pt x="254" y="89"/>
                  </a:moveTo>
                  <a:lnTo>
                    <a:pt x="254" y="89"/>
                  </a:lnTo>
                  <a:lnTo>
                    <a:pt x="257" y="88"/>
                  </a:lnTo>
                  <a:lnTo>
                    <a:pt x="257" y="88"/>
                  </a:lnTo>
                  <a:lnTo>
                    <a:pt x="258" y="86"/>
                  </a:lnTo>
                  <a:lnTo>
                    <a:pt x="258" y="86"/>
                  </a:lnTo>
                  <a:lnTo>
                    <a:pt x="260" y="86"/>
                  </a:lnTo>
                  <a:lnTo>
                    <a:pt x="260" y="86"/>
                  </a:lnTo>
                  <a:lnTo>
                    <a:pt x="260" y="86"/>
                  </a:lnTo>
                  <a:lnTo>
                    <a:pt x="260" y="85"/>
                  </a:lnTo>
                  <a:lnTo>
                    <a:pt x="258" y="85"/>
                  </a:lnTo>
                  <a:lnTo>
                    <a:pt x="258" y="85"/>
                  </a:lnTo>
                  <a:lnTo>
                    <a:pt x="250" y="81"/>
                  </a:lnTo>
                  <a:lnTo>
                    <a:pt x="250" y="81"/>
                  </a:lnTo>
                  <a:lnTo>
                    <a:pt x="241" y="76"/>
                  </a:lnTo>
                  <a:lnTo>
                    <a:pt x="241" y="76"/>
                  </a:lnTo>
                  <a:lnTo>
                    <a:pt x="236" y="74"/>
                  </a:lnTo>
                  <a:lnTo>
                    <a:pt x="236" y="74"/>
                  </a:lnTo>
                  <a:lnTo>
                    <a:pt x="230" y="72"/>
                  </a:lnTo>
                  <a:lnTo>
                    <a:pt x="230" y="72"/>
                  </a:lnTo>
                  <a:lnTo>
                    <a:pt x="229" y="72"/>
                  </a:lnTo>
                  <a:lnTo>
                    <a:pt x="229" y="72"/>
                  </a:lnTo>
                  <a:lnTo>
                    <a:pt x="220" y="75"/>
                  </a:lnTo>
                  <a:lnTo>
                    <a:pt x="220" y="75"/>
                  </a:lnTo>
                  <a:lnTo>
                    <a:pt x="219" y="75"/>
                  </a:lnTo>
                  <a:lnTo>
                    <a:pt x="219" y="75"/>
                  </a:lnTo>
                  <a:lnTo>
                    <a:pt x="219" y="75"/>
                  </a:lnTo>
                  <a:lnTo>
                    <a:pt x="219" y="75"/>
                  </a:lnTo>
                  <a:lnTo>
                    <a:pt x="224" y="78"/>
                  </a:lnTo>
                  <a:lnTo>
                    <a:pt x="224" y="78"/>
                  </a:lnTo>
                  <a:lnTo>
                    <a:pt x="231" y="81"/>
                  </a:lnTo>
                  <a:lnTo>
                    <a:pt x="231" y="81"/>
                  </a:lnTo>
                  <a:lnTo>
                    <a:pt x="244" y="85"/>
                  </a:lnTo>
                  <a:lnTo>
                    <a:pt x="244" y="85"/>
                  </a:lnTo>
                  <a:lnTo>
                    <a:pt x="250" y="88"/>
                  </a:lnTo>
                  <a:lnTo>
                    <a:pt x="250" y="88"/>
                  </a:lnTo>
                  <a:lnTo>
                    <a:pt x="253" y="89"/>
                  </a:lnTo>
                  <a:lnTo>
                    <a:pt x="253" y="89"/>
                  </a:lnTo>
                  <a:lnTo>
                    <a:pt x="254" y="89"/>
                  </a:lnTo>
                  <a:lnTo>
                    <a:pt x="254" y="89"/>
                  </a:lnTo>
                  <a:lnTo>
                    <a:pt x="254" y="89"/>
                  </a:lnTo>
                  <a:lnTo>
                    <a:pt x="254" y="89"/>
                  </a:lnTo>
                  <a:close/>
                  <a:moveTo>
                    <a:pt x="294" y="106"/>
                  </a:moveTo>
                  <a:lnTo>
                    <a:pt x="294" y="106"/>
                  </a:lnTo>
                  <a:lnTo>
                    <a:pt x="297" y="108"/>
                  </a:lnTo>
                  <a:lnTo>
                    <a:pt x="297" y="108"/>
                  </a:lnTo>
                  <a:lnTo>
                    <a:pt x="301" y="108"/>
                  </a:lnTo>
                  <a:lnTo>
                    <a:pt x="301" y="108"/>
                  </a:lnTo>
                  <a:lnTo>
                    <a:pt x="310" y="111"/>
                  </a:lnTo>
                  <a:lnTo>
                    <a:pt x="310" y="111"/>
                  </a:lnTo>
                  <a:lnTo>
                    <a:pt x="312" y="111"/>
                  </a:lnTo>
                  <a:lnTo>
                    <a:pt x="314" y="109"/>
                  </a:lnTo>
                  <a:lnTo>
                    <a:pt x="314" y="109"/>
                  </a:lnTo>
                  <a:lnTo>
                    <a:pt x="322" y="103"/>
                  </a:lnTo>
                  <a:lnTo>
                    <a:pt x="322" y="103"/>
                  </a:lnTo>
                  <a:lnTo>
                    <a:pt x="324" y="103"/>
                  </a:lnTo>
                  <a:lnTo>
                    <a:pt x="324" y="103"/>
                  </a:lnTo>
                  <a:lnTo>
                    <a:pt x="324" y="103"/>
                  </a:lnTo>
                  <a:lnTo>
                    <a:pt x="324" y="103"/>
                  </a:lnTo>
                  <a:lnTo>
                    <a:pt x="315" y="101"/>
                  </a:lnTo>
                  <a:lnTo>
                    <a:pt x="315" y="101"/>
                  </a:lnTo>
                  <a:lnTo>
                    <a:pt x="307" y="99"/>
                  </a:lnTo>
                  <a:lnTo>
                    <a:pt x="298" y="96"/>
                  </a:lnTo>
                  <a:lnTo>
                    <a:pt x="298" y="96"/>
                  </a:lnTo>
                  <a:lnTo>
                    <a:pt x="298" y="96"/>
                  </a:lnTo>
                  <a:lnTo>
                    <a:pt x="298" y="96"/>
                  </a:lnTo>
                  <a:lnTo>
                    <a:pt x="294" y="106"/>
                  </a:lnTo>
                  <a:lnTo>
                    <a:pt x="294" y="106"/>
                  </a:lnTo>
                  <a:close/>
                  <a:moveTo>
                    <a:pt x="84" y="314"/>
                  </a:moveTo>
                  <a:lnTo>
                    <a:pt x="84" y="314"/>
                  </a:lnTo>
                  <a:lnTo>
                    <a:pt x="82" y="314"/>
                  </a:lnTo>
                  <a:lnTo>
                    <a:pt x="82" y="314"/>
                  </a:lnTo>
                  <a:lnTo>
                    <a:pt x="81" y="325"/>
                  </a:lnTo>
                  <a:lnTo>
                    <a:pt x="81" y="325"/>
                  </a:lnTo>
                  <a:lnTo>
                    <a:pt x="81" y="325"/>
                  </a:lnTo>
                  <a:lnTo>
                    <a:pt x="81" y="325"/>
                  </a:lnTo>
                  <a:lnTo>
                    <a:pt x="82" y="329"/>
                  </a:lnTo>
                  <a:lnTo>
                    <a:pt x="82" y="329"/>
                  </a:lnTo>
                  <a:lnTo>
                    <a:pt x="82" y="328"/>
                  </a:lnTo>
                  <a:lnTo>
                    <a:pt x="82" y="328"/>
                  </a:lnTo>
                  <a:lnTo>
                    <a:pt x="85" y="318"/>
                  </a:lnTo>
                  <a:lnTo>
                    <a:pt x="85" y="318"/>
                  </a:lnTo>
                  <a:lnTo>
                    <a:pt x="85" y="317"/>
                  </a:lnTo>
                  <a:lnTo>
                    <a:pt x="85" y="317"/>
                  </a:lnTo>
                  <a:lnTo>
                    <a:pt x="84" y="314"/>
                  </a:lnTo>
                  <a:lnTo>
                    <a:pt x="84" y="314"/>
                  </a:lnTo>
                  <a:close/>
                  <a:moveTo>
                    <a:pt x="250" y="116"/>
                  </a:moveTo>
                  <a:lnTo>
                    <a:pt x="250" y="116"/>
                  </a:lnTo>
                  <a:lnTo>
                    <a:pt x="248" y="118"/>
                  </a:lnTo>
                  <a:lnTo>
                    <a:pt x="248" y="118"/>
                  </a:lnTo>
                  <a:lnTo>
                    <a:pt x="244" y="129"/>
                  </a:lnTo>
                  <a:lnTo>
                    <a:pt x="244" y="129"/>
                  </a:lnTo>
                  <a:lnTo>
                    <a:pt x="237" y="143"/>
                  </a:lnTo>
                  <a:lnTo>
                    <a:pt x="237" y="143"/>
                  </a:lnTo>
                  <a:lnTo>
                    <a:pt x="237" y="145"/>
                  </a:lnTo>
                  <a:lnTo>
                    <a:pt x="237" y="145"/>
                  </a:lnTo>
                  <a:lnTo>
                    <a:pt x="237" y="145"/>
                  </a:lnTo>
                  <a:lnTo>
                    <a:pt x="237" y="145"/>
                  </a:lnTo>
                  <a:lnTo>
                    <a:pt x="251" y="118"/>
                  </a:lnTo>
                  <a:lnTo>
                    <a:pt x="251" y="118"/>
                  </a:lnTo>
                  <a:lnTo>
                    <a:pt x="250" y="116"/>
                  </a:lnTo>
                  <a:lnTo>
                    <a:pt x="250" y="116"/>
                  </a:lnTo>
                  <a:close/>
                  <a:moveTo>
                    <a:pt x="136" y="260"/>
                  </a:moveTo>
                  <a:lnTo>
                    <a:pt x="136" y="260"/>
                  </a:lnTo>
                  <a:lnTo>
                    <a:pt x="138" y="263"/>
                  </a:lnTo>
                  <a:lnTo>
                    <a:pt x="138" y="263"/>
                  </a:lnTo>
                  <a:lnTo>
                    <a:pt x="140" y="267"/>
                  </a:lnTo>
                  <a:lnTo>
                    <a:pt x="140" y="267"/>
                  </a:lnTo>
                  <a:lnTo>
                    <a:pt x="145" y="270"/>
                  </a:lnTo>
                  <a:lnTo>
                    <a:pt x="150" y="273"/>
                  </a:lnTo>
                  <a:lnTo>
                    <a:pt x="150" y="273"/>
                  </a:lnTo>
                  <a:lnTo>
                    <a:pt x="150" y="273"/>
                  </a:lnTo>
                  <a:lnTo>
                    <a:pt x="150" y="273"/>
                  </a:lnTo>
                  <a:lnTo>
                    <a:pt x="149" y="270"/>
                  </a:lnTo>
                  <a:lnTo>
                    <a:pt x="149" y="270"/>
                  </a:lnTo>
                  <a:lnTo>
                    <a:pt x="145" y="268"/>
                  </a:lnTo>
                  <a:lnTo>
                    <a:pt x="142" y="265"/>
                  </a:lnTo>
                  <a:lnTo>
                    <a:pt x="142" y="265"/>
                  </a:lnTo>
                  <a:lnTo>
                    <a:pt x="140" y="261"/>
                  </a:lnTo>
                  <a:lnTo>
                    <a:pt x="140" y="261"/>
                  </a:lnTo>
                  <a:lnTo>
                    <a:pt x="139" y="260"/>
                  </a:lnTo>
                  <a:lnTo>
                    <a:pt x="139" y="260"/>
                  </a:lnTo>
                  <a:lnTo>
                    <a:pt x="136" y="260"/>
                  </a:lnTo>
                  <a:lnTo>
                    <a:pt x="136" y="260"/>
                  </a:lnTo>
                  <a:close/>
                  <a:moveTo>
                    <a:pt x="51" y="324"/>
                  </a:moveTo>
                  <a:lnTo>
                    <a:pt x="51" y="324"/>
                  </a:lnTo>
                  <a:lnTo>
                    <a:pt x="51" y="321"/>
                  </a:lnTo>
                  <a:lnTo>
                    <a:pt x="51" y="321"/>
                  </a:lnTo>
                  <a:lnTo>
                    <a:pt x="51" y="319"/>
                  </a:lnTo>
                  <a:lnTo>
                    <a:pt x="51" y="319"/>
                  </a:lnTo>
                  <a:lnTo>
                    <a:pt x="48" y="315"/>
                  </a:lnTo>
                  <a:lnTo>
                    <a:pt x="48" y="315"/>
                  </a:lnTo>
                  <a:lnTo>
                    <a:pt x="48" y="314"/>
                  </a:lnTo>
                  <a:lnTo>
                    <a:pt x="48" y="314"/>
                  </a:lnTo>
                  <a:lnTo>
                    <a:pt x="47" y="315"/>
                  </a:lnTo>
                  <a:lnTo>
                    <a:pt x="47" y="315"/>
                  </a:lnTo>
                  <a:lnTo>
                    <a:pt x="47" y="318"/>
                  </a:lnTo>
                  <a:lnTo>
                    <a:pt x="47" y="318"/>
                  </a:lnTo>
                  <a:lnTo>
                    <a:pt x="49" y="322"/>
                  </a:lnTo>
                  <a:lnTo>
                    <a:pt x="49" y="322"/>
                  </a:lnTo>
                  <a:lnTo>
                    <a:pt x="51" y="324"/>
                  </a:lnTo>
                  <a:lnTo>
                    <a:pt x="51" y="324"/>
                  </a:lnTo>
                  <a:close/>
                  <a:moveTo>
                    <a:pt x="74" y="271"/>
                  </a:moveTo>
                  <a:lnTo>
                    <a:pt x="74" y="271"/>
                  </a:lnTo>
                  <a:lnTo>
                    <a:pt x="76" y="268"/>
                  </a:lnTo>
                  <a:lnTo>
                    <a:pt x="76" y="268"/>
                  </a:lnTo>
                  <a:lnTo>
                    <a:pt x="78" y="267"/>
                  </a:lnTo>
                  <a:lnTo>
                    <a:pt x="78" y="267"/>
                  </a:lnTo>
                  <a:lnTo>
                    <a:pt x="78" y="265"/>
                  </a:lnTo>
                  <a:lnTo>
                    <a:pt x="78" y="265"/>
                  </a:lnTo>
                  <a:lnTo>
                    <a:pt x="75" y="263"/>
                  </a:lnTo>
                  <a:lnTo>
                    <a:pt x="75" y="263"/>
                  </a:lnTo>
                  <a:lnTo>
                    <a:pt x="74" y="267"/>
                  </a:lnTo>
                  <a:lnTo>
                    <a:pt x="74" y="267"/>
                  </a:lnTo>
                  <a:lnTo>
                    <a:pt x="74" y="271"/>
                  </a:lnTo>
                  <a:lnTo>
                    <a:pt x="74" y="271"/>
                  </a:lnTo>
                  <a:close/>
                  <a:moveTo>
                    <a:pt x="271" y="123"/>
                  </a:moveTo>
                  <a:lnTo>
                    <a:pt x="271" y="123"/>
                  </a:lnTo>
                  <a:lnTo>
                    <a:pt x="265" y="125"/>
                  </a:lnTo>
                  <a:lnTo>
                    <a:pt x="265" y="125"/>
                  </a:lnTo>
                  <a:lnTo>
                    <a:pt x="265" y="126"/>
                  </a:lnTo>
                  <a:lnTo>
                    <a:pt x="265" y="126"/>
                  </a:lnTo>
                  <a:lnTo>
                    <a:pt x="267" y="129"/>
                  </a:lnTo>
                  <a:lnTo>
                    <a:pt x="267" y="129"/>
                  </a:lnTo>
                  <a:lnTo>
                    <a:pt x="270" y="128"/>
                  </a:lnTo>
                  <a:lnTo>
                    <a:pt x="270" y="128"/>
                  </a:lnTo>
                  <a:lnTo>
                    <a:pt x="271" y="128"/>
                  </a:lnTo>
                  <a:lnTo>
                    <a:pt x="271" y="128"/>
                  </a:lnTo>
                  <a:lnTo>
                    <a:pt x="271" y="123"/>
                  </a:lnTo>
                  <a:lnTo>
                    <a:pt x="271" y="123"/>
                  </a:lnTo>
                  <a:close/>
                  <a:moveTo>
                    <a:pt x="292" y="35"/>
                  </a:moveTo>
                  <a:lnTo>
                    <a:pt x="292" y="35"/>
                  </a:lnTo>
                  <a:lnTo>
                    <a:pt x="294" y="35"/>
                  </a:lnTo>
                  <a:lnTo>
                    <a:pt x="294" y="35"/>
                  </a:lnTo>
                  <a:lnTo>
                    <a:pt x="298" y="30"/>
                  </a:lnTo>
                  <a:lnTo>
                    <a:pt x="298" y="30"/>
                  </a:lnTo>
                  <a:lnTo>
                    <a:pt x="300" y="28"/>
                  </a:lnTo>
                  <a:lnTo>
                    <a:pt x="300" y="28"/>
                  </a:lnTo>
                  <a:lnTo>
                    <a:pt x="294" y="31"/>
                  </a:lnTo>
                  <a:lnTo>
                    <a:pt x="294" y="31"/>
                  </a:lnTo>
                  <a:lnTo>
                    <a:pt x="294" y="31"/>
                  </a:lnTo>
                  <a:lnTo>
                    <a:pt x="294" y="31"/>
                  </a:lnTo>
                  <a:lnTo>
                    <a:pt x="291" y="34"/>
                  </a:lnTo>
                  <a:lnTo>
                    <a:pt x="291" y="34"/>
                  </a:lnTo>
                  <a:lnTo>
                    <a:pt x="292" y="35"/>
                  </a:lnTo>
                  <a:lnTo>
                    <a:pt x="292" y="35"/>
                  </a:lnTo>
                  <a:close/>
                  <a:moveTo>
                    <a:pt x="281" y="103"/>
                  </a:moveTo>
                  <a:lnTo>
                    <a:pt x="281" y="103"/>
                  </a:lnTo>
                  <a:lnTo>
                    <a:pt x="281" y="103"/>
                  </a:lnTo>
                  <a:lnTo>
                    <a:pt x="281" y="103"/>
                  </a:lnTo>
                  <a:lnTo>
                    <a:pt x="277" y="105"/>
                  </a:lnTo>
                  <a:lnTo>
                    <a:pt x="277" y="105"/>
                  </a:lnTo>
                  <a:lnTo>
                    <a:pt x="275" y="106"/>
                  </a:lnTo>
                  <a:lnTo>
                    <a:pt x="275" y="106"/>
                  </a:lnTo>
                  <a:lnTo>
                    <a:pt x="273" y="109"/>
                  </a:lnTo>
                  <a:lnTo>
                    <a:pt x="273" y="109"/>
                  </a:lnTo>
                  <a:lnTo>
                    <a:pt x="273" y="109"/>
                  </a:lnTo>
                  <a:lnTo>
                    <a:pt x="273" y="109"/>
                  </a:lnTo>
                  <a:lnTo>
                    <a:pt x="278" y="108"/>
                  </a:lnTo>
                  <a:lnTo>
                    <a:pt x="278" y="108"/>
                  </a:lnTo>
                  <a:lnTo>
                    <a:pt x="278" y="108"/>
                  </a:lnTo>
                  <a:lnTo>
                    <a:pt x="278" y="108"/>
                  </a:lnTo>
                  <a:lnTo>
                    <a:pt x="281" y="103"/>
                  </a:lnTo>
                  <a:lnTo>
                    <a:pt x="281" y="103"/>
                  </a:lnTo>
                  <a:close/>
                  <a:moveTo>
                    <a:pt x="96" y="322"/>
                  </a:moveTo>
                  <a:lnTo>
                    <a:pt x="96" y="322"/>
                  </a:lnTo>
                  <a:lnTo>
                    <a:pt x="94" y="329"/>
                  </a:lnTo>
                  <a:lnTo>
                    <a:pt x="94" y="329"/>
                  </a:lnTo>
                  <a:lnTo>
                    <a:pt x="91" y="338"/>
                  </a:lnTo>
                  <a:lnTo>
                    <a:pt x="91" y="338"/>
                  </a:lnTo>
                  <a:lnTo>
                    <a:pt x="89" y="341"/>
                  </a:lnTo>
                  <a:lnTo>
                    <a:pt x="89" y="341"/>
                  </a:lnTo>
                  <a:lnTo>
                    <a:pt x="92" y="337"/>
                  </a:lnTo>
                  <a:lnTo>
                    <a:pt x="92" y="337"/>
                  </a:lnTo>
                  <a:lnTo>
                    <a:pt x="94" y="332"/>
                  </a:lnTo>
                  <a:lnTo>
                    <a:pt x="94" y="332"/>
                  </a:lnTo>
                  <a:lnTo>
                    <a:pt x="98" y="324"/>
                  </a:lnTo>
                  <a:lnTo>
                    <a:pt x="98" y="324"/>
                  </a:lnTo>
                  <a:lnTo>
                    <a:pt x="96" y="322"/>
                  </a:lnTo>
                  <a:lnTo>
                    <a:pt x="96" y="322"/>
                  </a:lnTo>
                  <a:close/>
                  <a:moveTo>
                    <a:pt x="74" y="254"/>
                  </a:moveTo>
                  <a:lnTo>
                    <a:pt x="74" y="254"/>
                  </a:lnTo>
                  <a:lnTo>
                    <a:pt x="75" y="250"/>
                  </a:lnTo>
                  <a:lnTo>
                    <a:pt x="75" y="250"/>
                  </a:lnTo>
                  <a:lnTo>
                    <a:pt x="75" y="250"/>
                  </a:lnTo>
                  <a:lnTo>
                    <a:pt x="75" y="250"/>
                  </a:lnTo>
                  <a:lnTo>
                    <a:pt x="74" y="246"/>
                  </a:lnTo>
                  <a:lnTo>
                    <a:pt x="74" y="246"/>
                  </a:lnTo>
                  <a:lnTo>
                    <a:pt x="72" y="246"/>
                  </a:lnTo>
                  <a:lnTo>
                    <a:pt x="72" y="246"/>
                  </a:lnTo>
                  <a:lnTo>
                    <a:pt x="71" y="250"/>
                  </a:lnTo>
                  <a:lnTo>
                    <a:pt x="71" y="250"/>
                  </a:lnTo>
                  <a:lnTo>
                    <a:pt x="71" y="251"/>
                  </a:lnTo>
                  <a:lnTo>
                    <a:pt x="71" y="251"/>
                  </a:lnTo>
                  <a:lnTo>
                    <a:pt x="74" y="254"/>
                  </a:lnTo>
                  <a:lnTo>
                    <a:pt x="74" y="254"/>
                  </a:lnTo>
                  <a:close/>
                  <a:moveTo>
                    <a:pt x="81" y="206"/>
                  </a:moveTo>
                  <a:lnTo>
                    <a:pt x="81" y="206"/>
                  </a:lnTo>
                  <a:lnTo>
                    <a:pt x="81" y="206"/>
                  </a:lnTo>
                  <a:lnTo>
                    <a:pt x="81" y="206"/>
                  </a:lnTo>
                  <a:lnTo>
                    <a:pt x="76" y="211"/>
                  </a:lnTo>
                  <a:lnTo>
                    <a:pt x="76" y="211"/>
                  </a:lnTo>
                  <a:lnTo>
                    <a:pt x="75" y="213"/>
                  </a:lnTo>
                  <a:lnTo>
                    <a:pt x="76" y="216"/>
                  </a:lnTo>
                  <a:lnTo>
                    <a:pt x="76" y="216"/>
                  </a:lnTo>
                  <a:lnTo>
                    <a:pt x="76" y="216"/>
                  </a:lnTo>
                  <a:lnTo>
                    <a:pt x="76" y="216"/>
                  </a:lnTo>
                  <a:lnTo>
                    <a:pt x="81" y="210"/>
                  </a:lnTo>
                  <a:lnTo>
                    <a:pt x="81" y="210"/>
                  </a:lnTo>
                  <a:lnTo>
                    <a:pt x="81" y="209"/>
                  </a:lnTo>
                  <a:lnTo>
                    <a:pt x="81" y="209"/>
                  </a:lnTo>
                  <a:lnTo>
                    <a:pt x="81" y="206"/>
                  </a:lnTo>
                  <a:lnTo>
                    <a:pt x="81" y="206"/>
                  </a:lnTo>
                  <a:close/>
                  <a:moveTo>
                    <a:pt x="31" y="327"/>
                  </a:moveTo>
                  <a:lnTo>
                    <a:pt x="31" y="327"/>
                  </a:lnTo>
                  <a:lnTo>
                    <a:pt x="31" y="327"/>
                  </a:lnTo>
                  <a:lnTo>
                    <a:pt x="31" y="327"/>
                  </a:lnTo>
                  <a:lnTo>
                    <a:pt x="30" y="332"/>
                  </a:lnTo>
                  <a:lnTo>
                    <a:pt x="30" y="332"/>
                  </a:lnTo>
                  <a:lnTo>
                    <a:pt x="30" y="332"/>
                  </a:lnTo>
                  <a:lnTo>
                    <a:pt x="30" y="332"/>
                  </a:lnTo>
                  <a:lnTo>
                    <a:pt x="34" y="335"/>
                  </a:lnTo>
                  <a:lnTo>
                    <a:pt x="34" y="335"/>
                  </a:lnTo>
                  <a:lnTo>
                    <a:pt x="34" y="331"/>
                  </a:lnTo>
                  <a:lnTo>
                    <a:pt x="34" y="331"/>
                  </a:lnTo>
                  <a:lnTo>
                    <a:pt x="34" y="331"/>
                  </a:lnTo>
                  <a:lnTo>
                    <a:pt x="34" y="331"/>
                  </a:lnTo>
                  <a:lnTo>
                    <a:pt x="31" y="327"/>
                  </a:lnTo>
                  <a:lnTo>
                    <a:pt x="31" y="327"/>
                  </a:lnTo>
                  <a:close/>
                  <a:moveTo>
                    <a:pt x="307" y="10"/>
                  </a:moveTo>
                  <a:lnTo>
                    <a:pt x="307" y="10"/>
                  </a:lnTo>
                  <a:lnTo>
                    <a:pt x="307" y="10"/>
                  </a:lnTo>
                  <a:lnTo>
                    <a:pt x="308" y="11"/>
                  </a:lnTo>
                  <a:lnTo>
                    <a:pt x="308" y="11"/>
                  </a:lnTo>
                  <a:lnTo>
                    <a:pt x="311" y="20"/>
                  </a:lnTo>
                  <a:lnTo>
                    <a:pt x="311" y="20"/>
                  </a:lnTo>
                  <a:lnTo>
                    <a:pt x="311" y="22"/>
                  </a:lnTo>
                  <a:lnTo>
                    <a:pt x="311" y="22"/>
                  </a:lnTo>
                  <a:lnTo>
                    <a:pt x="310" y="13"/>
                  </a:lnTo>
                  <a:lnTo>
                    <a:pt x="307" y="5"/>
                  </a:lnTo>
                  <a:lnTo>
                    <a:pt x="307" y="5"/>
                  </a:lnTo>
                  <a:lnTo>
                    <a:pt x="305" y="7"/>
                  </a:lnTo>
                  <a:lnTo>
                    <a:pt x="304" y="7"/>
                  </a:lnTo>
                  <a:lnTo>
                    <a:pt x="304" y="7"/>
                  </a:lnTo>
                  <a:lnTo>
                    <a:pt x="307" y="10"/>
                  </a:lnTo>
                  <a:lnTo>
                    <a:pt x="307" y="10"/>
                  </a:lnTo>
                  <a:close/>
                  <a:moveTo>
                    <a:pt x="106" y="250"/>
                  </a:moveTo>
                  <a:lnTo>
                    <a:pt x="106" y="250"/>
                  </a:lnTo>
                  <a:lnTo>
                    <a:pt x="105" y="251"/>
                  </a:lnTo>
                  <a:lnTo>
                    <a:pt x="105" y="251"/>
                  </a:lnTo>
                  <a:lnTo>
                    <a:pt x="103" y="258"/>
                  </a:lnTo>
                  <a:lnTo>
                    <a:pt x="103" y="258"/>
                  </a:lnTo>
                  <a:lnTo>
                    <a:pt x="103" y="260"/>
                  </a:lnTo>
                  <a:lnTo>
                    <a:pt x="103" y="260"/>
                  </a:lnTo>
                  <a:lnTo>
                    <a:pt x="106" y="257"/>
                  </a:lnTo>
                  <a:lnTo>
                    <a:pt x="106" y="257"/>
                  </a:lnTo>
                  <a:lnTo>
                    <a:pt x="108" y="254"/>
                  </a:lnTo>
                  <a:lnTo>
                    <a:pt x="108" y="254"/>
                  </a:lnTo>
                  <a:lnTo>
                    <a:pt x="108" y="253"/>
                  </a:lnTo>
                  <a:lnTo>
                    <a:pt x="108" y="253"/>
                  </a:lnTo>
                  <a:lnTo>
                    <a:pt x="106" y="250"/>
                  </a:lnTo>
                  <a:lnTo>
                    <a:pt x="106" y="250"/>
                  </a:lnTo>
                  <a:close/>
                  <a:moveTo>
                    <a:pt x="112" y="251"/>
                  </a:moveTo>
                  <a:lnTo>
                    <a:pt x="112" y="251"/>
                  </a:lnTo>
                  <a:lnTo>
                    <a:pt x="112" y="251"/>
                  </a:lnTo>
                  <a:lnTo>
                    <a:pt x="112" y="251"/>
                  </a:lnTo>
                  <a:lnTo>
                    <a:pt x="115" y="248"/>
                  </a:lnTo>
                  <a:lnTo>
                    <a:pt x="115" y="248"/>
                  </a:lnTo>
                  <a:lnTo>
                    <a:pt x="116" y="247"/>
                  </a:lnTo>
                  <a:lnTo>
                    <a:pt x="116" y="246"/>
                  </a:lnTo>
                  <a:lnTo>
                    <a:pt x="116" y="246"/>
                  </a:lnTo>
                  <a:lnTo>
                    <a:pt x="116" y="246"/>
                  </a:lnTo>
                  <a:lnTo>
                    <a:pt x="116" y="246"/>
                  </a:lnTo>
                  <a:lnTo>
                    <a:pt x="116" y="243"/>
                  </a:lnTo>
                  <a:lnTo>
                    <a:pt x="115" y="241"/>
                  </a:lnTo>
                  <a:lnTo>
                    <a:pt x="115" y="241"/>
                  </a:lnTo>
                  <a:lnTo>
                    <a:pt x="112" y="251"/>
                  </a:lnTo>
                  <a:lnTo>
                    <a:pt x="112" y="251"/>
                  </a:lnTo>
                  <a:close/>
                  <a:moveTo>
                    <a:pt x="300" y="3"/>
                  </a:moveTo>
                  <a:lnTo>
                    <a:pt x="300" y="3"/>
                  </a:lnTo>
                  <a:lnTo>
                    <a:pt x="281" y="7"/>
                  </a:lnTo>
                  <a:lnTo>
                    <a:pt x="281" y="7"/>
                  </a:lnTo>
                  <a:lnTo>
                    <a:pt x="283" y="7"/>
                  </a:lnTo>
                  <a:lnTo>
                    <a:pt x="283" y="7"/>
                  </a:lnTo>
                  <a:lnTo>
                    <a:pt x="295" y="5"/>
                  </a:lnTo>
                  <a:lnTo>
                    <a:pt x="295" y="5"/>
                  </a:lnTo>
                  <a:lnTo>
                    <a:pt x="297" y="4"/>
                  </a:lnTo>
                  <a:lnTo>
                    <a:pt x="300" y="3"/>
                  </a:lnTo>
                  <a:lnTo>
                    <a:pt x="300" y="3"/>
                  </a:lnTo>
                  <a:close/>
                  <a:moveTo>
                    <a:pt x="122" y="248"/>
                  </a:moveTo>
                  <a:lnTo>
                    <a:pt x="122" y="248"/>
                  </a:lnTo>
                  <a:lnTo>
                    <a:pt x="128" y="246"/>
                  </a:lnTo>
                  <a:lnTo>
                    <a:pt x="128" y="246"/>
                  </a:lnTo>
                  <a:lnTo>
                    <a:pt x="126" y="243"/>
                  </a:lnTo>
                  <a:lnTo>
                    <a:pt x="126" y="243"/>
                  </a:lnTo>
                  <a:lnTo>
                    <a:pt x="122" y="246"/>
                  </a:lnTo>
                  <a:lnTo>
                    <a:pt x="122" y="246"/>
                  </a:lnTo>
                  <a:lnTo>
                    <a:pt x="122" y="248"/>
                  </a:lnTo>
                  <a:lnTo>
                    <a:pt x="122" y="248"/>
                  </a:lnTo>
                  <a:close/>
                  <a:moveTo>
                    <a:pt x="274" y="113"/>
                  </a:moveTo>
                  <a:lnTo>
                    <a:pt x="274" y="113"/>
                  </a:lnTo>
                  <a:lnTo>
                    <a:pt x="271" y="115"/>
                  </a:lnTo>
                  <a:lnTo>
                    <a:pt x="271" y="115"/>
                  </a:lnTo>
                  <a:lnTo>
                    <a:pt x="270" y="116"/>
                  </a:lnTo>
                  <a:lnTo>
                    <a:pt x="270" y="116"/>
                  </a:lnTo>
                  <a:lnTo>
                    <a:pt x="268" y="119"/>
                  </a:lnTo>
                  <a:lnTo>
                    <a:pt x="268" y="119"/>
                  </a:lnTo>
                  <a:lnTo>
                    <a:pt x="268" y="121"/>
                  </a:lnTo>
                  <a:lnTo>
                    <a:pt x="268" y="121"/>
                  </a:lnTo>
                  <a:lnTo>
                    <a:pt x="271" y="119"/>
                  </a:lnTo>
                  <a:lnTo>
                    <a:pt x="271" y="119"/>
                  </a:lnTo>
                  <a:lnTo>
                    <a:pt x="271" y="118"/>
                  </a:lnTo>
                  <a:lnTo>
                    <a:pt x="271" y="118"/>
                  </a:lnTo>
                  <a:lnTo>
                    <a:pt x="271" y="116"/>
                  </a:lnTo>
                  <a:lnTo>
                    <a:pt x="271" y="116"/>
                  </a:lnTo>
                  <a:lnTo>
                    <a:pt x="273" y="116"/>
                  </a:lnTo>
                  <a:lnTo>
                    <a:pt x="274" y="116"/>
                  </a:lnTo>
                  <a:lnTo>
                    <a:pt x="274" y="116"/>
                  </a:lnTo>
                  <a:lnTo>
                    <a:pt x="274" y="116"/>
                  </a:lnTo>
                  <a:lnTo>
                    <a:pt x="274" y="116"/>
                  </a:lnTo>
                  <a:lnTo>
                    <a:pt x="274" y="113"/>
                  </a:lnTo>
                  <a:lnTo>
                    <a:pt x="274" y="113"/>
                  </a:lnTo>
                  <a:close/>
                  <a:moveTo>
                    <a:pt x="129" y="248"/>
                  </a:moveTo>
                  <a:lnTo>
                    <a:pt x="129" y="248"/>
                  </a:lnTo>
                  <a:lnTo>
                    <a:pt x="128" y="250"/>
                  </a:lnTo>
                  <a:lnTo>
                    <a:pt x="128" y="250"/>
                  </a:lnTo>
                  <a:lnTo>
                    <a:pt x="123" y="253"/>
                  </a:lnTo>
                  <a:lnTo>
                    <a:pt x="123" y="253"/>
                  </a:lnTo>
                  <a:lnTo>
                    <a:pt x="121" y="256"/>
                  </a:lnTo>
                  <a:lnTo>
                    <a:pt x="121" y="257"/>
                  </a:lnTo>
                  <a:lnTo>
                    <a:pt x="121" y="257"/>
                  </a:lnTo>
                  <a:lnTo>
                    <a:pt x="119" y="260"/>
                  </a:lnTo>
                  <a:lnTo>
                    <a:pt x="119" y="260"/>
                  </a:lnTo>
                  <a:lnTo>
                    <a:pt x="123" y="254"/>
                  </a:lnTo>
                  <a:lnTo>
                    <a:pt x="123" y="254"/>
                  </a:lnTo>
                  <a:lnTo>
                    <a:pt x="123" y="254"/>
                  </a:lnTo>
                  <a:lnTo>
                    <a:pt x="123" y="254"/>
                  </a:lnTo>
                  <a:lnTo>
                    <a:pt x="125" y="253"/>
                  </a:lnTo>
                  <a:lnTo>
                    <a:pt x="125" y="253"/>
                  </a:lnTo>
                  <a:lnTo>
                    <a:pt x="128" y="251"/>
                  </a:lnTo>
                  <a:lnTo>
                    <a:pt x="129" y="248"/>
                  </a:lnTo>
                  <a:lnTo>
                    <a:pt x="129" y="248"/>
                  </a:lnTo>
                  <a:close/>
                  <a:moveTo>
                    <a:pt x="59" y="291"/>
                  </a:moveTo>
                  <a:lnTo>
                    <a:pt x="59" y="291"/>
                  </a:lnTo>
                  <a:lnTo>
                    <a:pt x="59" y="291"/>
                  </a:lnTo>
                  <a:lnTo>
                    <a:pt x="59" y="291"/>
                  </a:lnTo>
                  <a:lnTo>
                    <a:pt x="59" y="297"/>
                  </a:lnTo>
                  <a:lnTo>
                    <a:pt x="59" y="297"/>
                  </a:lnTo>
                  <a:lnTo>
                    <a:pt x="59" y="297"/>
                  </a:lnTo>
                  <a:lnTo>
                    <a:pt x="59" y="297"/>
                  </a:lnTo>
                  <a:lnTo>
                    <a:pt x="61" y="300"/>
                  </a:lnTo>
                  <a:lnTo>
                    <a:pt x="61" y="300"/>
                  </a:lnTo>
                  <a:lnTo>
                    <a:pt x="62" y="295"/>
                  </a:lnTo>
                  <a:lnTo>
                    <a:pt x="62" y="295"/>
                  </a:lnTo>
                  <a:lnTo>
                    <a:pt x="62" y="295"/>
                  </a:lnTo>
                  <a:lnTo>
                    <a:pt x="62" y="295"/>
                  </a:lnTo>
                  <a:lnTo>
                    <a:pt x="59" y="291"/>
                  </a:lnTo>
                  <a:lnTo>
                    <a:pt x="59" y="291"/>
                  </a:lnTo>
                  <a:close/>
                  <a:moveTo>
                    <a:pt x="88" y="261"/>
                  </a:moveTo>
                  <a:lnTo>
                    <a:pt x="88" y="261"/>
                  </a:lnTo>
                  <a:lnTo>
                    <a:pt x="85" y="265"/>
                  </a:lnTo>
                  <a:lnTo>
                    <a:pt x="85" y="265"/>
                  </a:lnTo>
                  <a:lnTo>
                    <a:pt x="88" y="271"/>
                  </a:lnTo>
                  <a:lnTo>
                    <a:pt x="88" y="271"/>
                  </a:lnTo>
                  <a:lnTo>
                    <a:pt x="88" y="270"/>
                  </a:lnTo>
                  <a:lnTo>
                    <a:pt x="88" y="270"/>
                  </a:lnTo>
                  <a:lnTo>
                    <a:pt x="88" y="264"/>
                  </a:lnTo>
                  <a:lnTo>
                    <a:pt x="88" y="264"/>
                  </a:lnTo>
                  <a:lnTo>
                    <a:pt x="88" y="261"/>
                  </a:lnTo>
                  <a:lnTo>
                    <a:pt x="88" y="261"/>
                  </a:lnTo>
                  <a:close/>
                  <a:moveTo>
                    <a:pt x="92" y="175"/>
                  </a:moveTo>
                  <a:lnTo>
                    <a:pt x="92" y="175"/>
                  </a:lnTo>
                  <a:lnTo>
                    <a:pt x="92" y="175"/>
                  </a:lnTo>
                  <a:lnTo>
                    <a:pt x="92" y="175"/>
                  </a:lnTo>
                  <a:lnTo>
                    <a:pt x="108" y="169"/>
                  </a:lnTo>
                  <a:lnTo>
                    <a:pt x="108" y="169"/>
                  </a:lnTo>
                  <a:lnTo>
                    <a:pt x="103" y="169"/>
                  </a:lnTo>
                  <a:lnTo>
                    <a:pt x="99" y="170"/>
                  </a:lnTo>
                  <a:lnTo>
                    <a:pt x="92" y="175"/>
                  </a:lnTo>
                  <a:lnTo>
                    <a:pt x="92" y="175"/>
                  </a:lnTo>
                  <a:close/>
                  <a:moveTo>
                    <a:pt x="92" y="220"/>
                  </a:moveTo>
                  <a:lnTo>
                    <a:pt x="92" y="220"/>
                  </a:lnTo>
                  <a:lnTo>
                    <a:pt x="89" y="226"/>
                  </a:lnTo>
                  <a:lnTo>
                    <a:pt x="89" y="226"/>
                  </a:lnTo>
                  <a:lnTo>
                    <a:pt x="89" y="227"/>
                  </a:lnTo>
                  <a:lnTo>
                    <a:pt x="89" y="229"/>
                  </a:lnTo>
                  <a:lnTo>
                    <a:pt x="89" y="229"/>
                  </a:lnTo>
                  <a:lnTo>
                    <a:pt x="94" y="223"/>
                  </a:lnTo>
                  <a:lnTo>
                    <a:pt x="94" y="223"/>
                  </a:lnTo>
                  <a:lnTo>
                    <a:pt x="92" y="220"/>
                  </a:lnTo>
                  <a:lnTo>
                    <a:pt x="92" y="220"/>
                  </a:lnTo>
                  <a:close/>
                  <a:moveTo>
                    <a:pt x="247" y="187"/>
                  </a:moveTo>
                  <a:lnTo>
                    <a:pt x="247" y="187"/>
                  </a:lnTo>
                  <a:lnTo>
                    <a:pt x="246" y="190"/>
                  </a:lnTo>
                  <a:lnTo>
                    <a:pt x="246" y="190"/>
                  </a:lnTo>
                  <a:lnTo>
                    <a:pt x="244" y="194"/>
                  </a:lnTo>
                  <a:lnTo>
                    <a:pt x="244" y="194"/>
                  </a:lnTo>
                  <a:lnTo>
                    <a:pt x="243" y="196"/>
                  </a:lnTo>
                  <a:lnTo>
                    <a:pt x="244" y="197"/>
                  </a:lnTo>
                  <a:lnTo>
                    <a:pt x="244" y="197"/>
                  </a:lnTo>
                  <a:lnTo>
                    <a:pt x="248" y="189"/>
                  </a:lnTo>
                  <a:lnTo>
                    <a:pt x="248" y="189"/>
                  </a:lnTo>
                  <a:lnTo>
                    <a:pt x="247" y="187"/>
                  </a:lnTo>
                  <a:lnTo>
                    <a:pt x="247" y="187"/>
                  </a:lnTo>
                  <a:close/>
                  <a:moveTo>
                    <a:pt x="115" y="209"/>
                  </a:moveTo>
                  <a:lnTo>
                    <a:pt x="115" y="209"/>
                  </a:lnTo>
                  <a:lnTo>
                    <a:pt x="119" y="204"/>
                  </a:lnTo>
                  <a:lnTo>
                    <a:pt x="119" y="204"/>
                  </a:lnTo>
                  <a:lnTo>
                    <a:pt x="119" y="204"/>
                  </a:lnTo>
                  <a:lnTo>
                    <a:pt x="119" y="204"/>
                  </a:lnTo>
                  <a:lnTo>
                    <a:pt x="119" y="202"/>
                  </a:lnTo>
                  <a:lnTo>
                    <a:pt x="119" y="202"/>
                  </a:lnTo>
                  <a:lnTo>
                    <a:pt x="115" y="206"/>
                  </a:lnTo>
                  <a:lnTo>
                    <a:pt x="115" y="206"/>
                  </a:lnTo>
                  <a:lnTo>
                    <a:pt x="115" y="209"/>
                  </a:lnTo>
                  <a:lnTo>
                    <a:pt x="115" y="209"/>
                  </a:lnTo>
                  <a:close/>
                  <a:moveTo>
                    <a:pt x="103" y="187"/>
                  </a:moveTo>
                  <a:lnTo>
                    <a:pt x="103" y="187"/>
                  </a:lnTo>
                  <a:lnTo>
                    <a:pt x="103" y="187"/>
                  </a:lnTo>
                  <a:lnTo>
                    <a:pt x="103" y="187"/>
                  </a:lnTo>
                  <a:lnTo>
                    <a:pt x="102" y="187"/>
                  </a:lnTo>
                  <a:lnTo>
                    <a:pt x="102" y="187"/>
                  </a:lnTo>
                  <a:lnTo>
                    <a:pt x="99" y="192"/>
                  </a:lnTo>
                  <a:lnTo>
                    <a:pt x="99" y="192"/>
                  </a:lnTo>
                  <a:lnTo>
                    <a:pt x="92" y="199"/>
                  </a:lnTo>
                  <a:lnTo>
                    <a:pt x="92" y="199"/>
                  </a:lnTo>
                  <a:lnTo>
                    <a:pt x="92" y="200"/>
                  </a:lnTo>
                  <a:lnTo>
                    <a:pt x="92" y="200"/>
                  </a:lnTo>
                  <a:lnTo>
                    <a:pt x="92" y="200"/>
                  </a:lnTo>
                  <a:lnTo>
                    <a:pt x="92" y="200"/>
                  </a:lnTo>
                  <a:lnTo>
                    <a:pt x="103" y="187"/>
                  </a:lnTo>
                  <a:lnTo>
                    <a:pt x="103" y="187"/>
                  </a:lnTo>
                  <a:close/>
                  <a:moveTo>
                    <a:pt x="271" y="143"/>
                  </a:moveTo>
                  <a:lnTo>
                    <a:pt x="271" y="143"/>
                  </a:lnTo>
                  <a:lnTo>
                    <a:pt x="270" y="143"/>
                  </a:lnTo>
                  <a:lnTo>
                    <a:pt x="270" y="143"/>
                  </a:lnTo>
                  <a:lnTo>
                    <a:pt x="268" y="145"/>
                  </a:lnTo>
                  <a:lnTo>
                    <a:pt x="268" y="145"/>
                  </a:lnTo>
                  <a:lnTo>
                    <a:pt x="268" y="146"/>
                  </a:lnTo>
                  <a:lnTo>
                    <a:pt x="268" y="146"/>
                  </a:lnTo>
                  <a:lnTo>
                    <a:pt x="265" y="150"/>
                  </a:lnTo>
                  <a:lnTo>
                    <a:pt x="265" y="150"/>
                  </a:lnTo>
                  <a:lnTo>
                    <a:pt x="265" y="152"/>
                  </a:lnTo>
                  <a:lnTo>
                    <a:pt x="265" y="152"/>
                  </a:lnTo>
                  <a:lnTo>
                    <a:pt x="271" y="145"/>
                  </a:lnTo>
                  <a:lnTo>
                    <a:pt x="271" y="145"/>
                  </a:lnTo>
                  <a:lnTo>
                    <a:pt x="271" y="143"/>
                  </a:lnTo>
                  <a:lnTo>
                    <a:pt x="271" y="143"/>
                  </a:lnTo>
                  <a:close/>
                  <a:moveTo>
                    <a:pt x="85" y="281"/>
                  </a:moveTo>
                  <a:lnTo>
                    <a:pt x="85" y="281"/>
                  </a:lnTo>
                  <a:lnTo>
                    <a:pt x="85" y="280"/>
                  </a:lnTo>
                  <a:lnTo>
                    <a:pt x="85" y="278"/>
                  </a:lnTo>
                  <a:lnTo>
                    <a:pt x="85" y="278"/>
                  </a:lnTo>
                  <a:lnTo>
                    <a:pt x="85" y="275"/>
                  </a:lnTo>
                  <a:lnTo>
                    <a:pt x="85" y="275"/>
                  </a:lnTo>
                  <a:lnTo>
                    <a:pt x="82" y="273"/>
                  </a:lnTo>
                  <a:lnTo>
                    <a:pt x="82" y="273"/>
                  </a:lnTo>
                  <a:lnTo>
                    <a:pt x="82" y="277"/>
                  </a:lnTo>
                  <a:lnTo>
                    <a:pt x="82" y="277"/>
                  </a:lnTo>
                  <a:lnTo>
                    <a:pt x="82" y="278"/>
                  </a:lnTo>
                  <a:lnTo>
                    <a:pt x="82" y="278"/>
                  </a:lnTo>
                  <a:lnTo>
                    <a:pt x="85" y="281"/>
                  </a:lnTo>
                  <a:lnTo>
                    <a:pt x="85" y="281"/>
                  </a:lnTo>
                  <a:close/>
                  <a:moveTo>
                    <a:pt x="85" y="204"/>
                  </a:moveTo>
                  <a:lnTo>
                    <a:pt x="85" y="204"/>
                  </a:lnTo>
                  <a:lnTo>
                    <a:pt x="86" y="202"/>
                  </a:lnTo>
                  <a:lnTo>
                    <a:pt x="86" y="202"/>
                  </a:lnTo>
                  <a:lnTo>
                    <a:pt x="88" y="199"/>
                  </a:lnTo>
                  <a:lnTo>
                    <a:pt x="88" y="199"/>
                  </a:lnTo>
                  <a:lnTo>
                    <a:pt x="89" y="196"/>
                  </a:lnTo>
                  <a:lnTo>
                    <a:pt x="89" y="196"/>
                  </a:lnTo>
                  <a:lnTo>
                    <a:pt x="89" y="196"/>
                  </a:lnTo>
                  <a:lnTo>
                    <a:pt x="89" y="196"/>
                  </a:lnTo>
                  <a:lnTo>
                    <a:pt x="84" y="203"/>
                  </a:lnTo>
                  <a:lnTo>
                    <a:pt x="84" y="203"/>
                  </a:lnTo>
                  <a:lnTo>
                    <a:pt x="85" y="204"/>
                  </a:lnTo>
                  <a:lnTo>
                    <a:pt x="85" y="204"/>
                  </a:lnTo>
                  <a:close/>
                  <a:moveTo>
                    <a:pt x="170" y="256"/>
                  </a:moveTo>
                  <a:lnTo>
                    <a:pt x="170" y="256"/>
                  </a:lnTo>
                  <a:lnTo>
                    <a:pt x="165" y="254"/>
                  </a:lnTo>
                  <a:lnTo>
                    <a:pt x="165" y="254"/>
                  </a:lnTo>
                  <a:lnTo>
                    <a:pt x="157" y="251"/>
                  </a:lnTo>
                  <a:lnTo>
                    <a:pt x="157" y="251"/>
                  </a:lnTo>
                  <a:lnTo>
                    <a:pt x="157" y="253"/>
                  </a:lnTo>
                  <a:lnTo>
                    <a:pt x="157" y="253"/>
                  </a:lnTo>
                  <a:lnTo>
                    <a:pt x="163" y="256"/>
                  </a:lnTo>
                  <a:lnTo>
                    <a:pt x="163" y="256"/>
                  </a:lnTo>
                  <a:lnTo>
                    <a:pt x="167" y="256"/>
                  </a:lnTo>
                  <a:lnTo>
                    <a:pt x="170" y="256"/>
                  </a:lnTo>
                  <a:lnTo>
                    <a:pt x="170" y="256"/>
                  </a:lnTo>
                  <a:close/>
                  <a:moveTo>
                    <a:pt x="89" y="216"/>
                  </a:moveTo>
                  <a:lnTo>
                    <a:pt x="89" y="216"/>
                  </a:lnTo>
                  <a:lnTo>
                    <a:pt x="88" y="213"/>
                  </a:lnTo>
                  <a:lnTo>
                    <a:pt x="88" y="213"/>
                  </a:lnTo>
                  <a:lnTo>
                    <a:pt x="86" y="214"/>
                  </a:lnTo>
                  <a:lnTo>
                    <a:pt x="86" y="214"/>
                  </a:lnTo>
                  <a:lnTo>
                    <a:pt x="85" y="216"/>
                  </a:lnTo>
                  <a:lnTo>
                    <a:pt x="85" y="216"/>
                  </a:lnTo>
                  <a:lnTo>
                    <a:pt x="86" y="219"/>
                  </a:lnTo>
                  <a:lnTo>
                    <a:pt x="86" y="219"/>
                  </a:lnTo>
                  <a:lnTo>
                    <a:pt x="86" y="219"/>
                  </a:lnTo>
                  <a:lnTo>
                    <a:pt x="86" y="219"/>
                  </a:lnTo>
                  <a:lnTo>
                    <a:pt x="89" y="216"/>
                  </a:lnTo>
                  <a:lnTo>
                    <a:pt x="89" y="216"/>
                  </a:lnTo>
                  <a:close/>
                  <a:moveTo>
                    <a:pt x="108" y="224"/>
                  </a:moveTo>
                  <a:lnTo>
                    <a:pt x="108" y="224"/>
                  </a:lnTo>
                  <a:lnTo>
                    <a:pt x="106" y="221"/>
                  </a:lnTo>
                  <a:lnTo>
                    <a:pt x="106" y="221"/>
                  </a:lnTo>
                  <a:lnTo>
                    <a:pt x="103" y="224"/>
                  </a:lnTo>
                  <a:lnTo>
                    <a:pt x="103" y="229"/>
                  </a:lnTo>
                  <a:lnTo>
                    <a:pt x="103" y="229"/>
                  </a:lnTo>
                  <a:lnTo>
                    <a:pt x="108" y="224"/>
                  </a:lnTo>
                  <a:lnTo>
                    <a:pt x="108" y="224"/>
                  </a:lnTo>
                  <a:close/>
                  <a:moveTo>
                    <a:pt x="265" y="157"/>
                  </a:moveTo>
                  <a:lnTo>
                    <a:pt x="265" y="157"/>
                  </a:lnTo>
                  <a:lnTo>
                    <a:pt x="264" y="157"/>
                  </a:lnTo>
                  <a:lnTo>
                    <a:pt x="263" y="159"/>
                  </a:lnTo>
                  <a:lnTo>
                    <a:pt x="263" y="159"/>
                  </a:lnTo>
                  <a:lnTo>
                    <a:pt x="263" y="159"/>
                  </a:lnTo>
                  <a:lnTo>
                    <a:pt x="261" y="160"/>
                  </a:lnTo>
                  <a:lnTo>
                    <a:pt x="261" y="160"/>
                  </a:lnTo>
                  <a:lnTo>
                    <a:pt x="261" y="160"/>
                  </a:lnTo>
                  <a:lnTo>
                    <a:pt x="261" y="160"/>
                  </a:lnTo>
                  <a:lnTo>
                    <a:pt x="260" y="163"/>
                  </a:lnTo>
                  <a:lnTo>
                    <a:pt x="260" y="166"/>
                  </a:lnTo>
                  <a:lnTo>
                    <a:pt x="260" y="166"/>
                  </a:lnTo>
                  <a:lnTo>
                    <a:pt x="265" y="157"/>
                  </a:lnTo>
                  <a:lnTo>
                    <a:pt x="265" y="157"/>
                  </a:lnTo>
                  <a:close/>
                  <a:moveTo>
                    <a:pt x="86" y="298"/>
                  </a:moveTo>
                  <a:lnTo>
                    <a:pt x="86" y="298"/>
                  </a:lnTo>
                  <a:lnTo>
                    <a:pt x="85" y="305"/>
                  </a:lnTo>
                  <a:lnTo>
                    <a:pt x="85" y="305"/>
                  </a:lnTo>
                  <a:lnTo>
                    <a:pt x="85" y="305"/>
                  </a:lnTo>
                  <a:lnTo>
                    <a:pt x="85" y="305"/>
                  </a:lnTo>
                  <a:lnTo>
                    <a:pt x="86" y="307"/>
                  </a:lnTo>
                  <a:lnTo>
                    <a:pt x="86" y="307"/>
                  </a:lnTo>
                  <a:lnTo>
                    <a:pt x="88" y="301"/>
                  </a:lnTo>
                  <a:lnTo>
                    <a:pt x="88" y="301"/>
                  </a:lnTo>
                  <a:lnTo>
                    <a:pt x="86" y="300"/>
                  </a:lnTo>
                  <a:lnTo>
                    <a:pt x="86" y="298"/>
                  </a:lnTo>
                  <a:lnTo>
                    <a:pt x="86" y="298"/>
                  </a:lnTo>
                  <a:close/>
                  <a:moveTo>
                    <a:pt x="109" y="231"/>
                  </a:moveTo>
                  <a:lnTo>
                    <a:pt x="109" y="231"/>
                  </a:lnTo>
                  <a:lnTo>
                    <a:pt x="109" y="231"/>
                  </a:lnTo>
                  <a:lnTo>
                    <a:pt x="109" y="231"/>
                  </a:lnTo>
                  <a:lnTo>
                    <a:pt x="106" y="236"/>
                  </a:lnTo>
                  <a:lnTo>
                    <a:pt x="106" y="236"/>
                  </a:lnTo>
                  <a:lnTo>
                    <a:pt x="106" y="237"/>
                  </a:lnTo>
                  <a:lnTo>
                    <a:pt x="108" y="240"/>
                  </a:lnTo>
                  <a:lnTo>
                    <a:pt x="108" y="240"/>
                  </a:lnTo>
                  <a:lnTo>
                    <a:pt x="109" y="237"/>
                  </a:lnTo>
                  <a:lnTo>
                    <a:pt x="109" y="237"/>
                  </a:lnTo>
                  <a:lnTo>
                    <a:pt x="109" y="236"/>
                  </a:lnTo>
                  <a:lnTo>
                    <a:pt x="109" y="236"/>
                  </a:lnTo>
                  <a:lnTo>
                    <a:pt x="109" y="231"/>
                  </a:lnTo>
                  <a:lnTo>
                    <a:pt x="109" y="231"/>
                  </a:lnTo>
                  <a:close/>
                  <a:moveTo>
                    <a:pt x="268" y="91"/>
                  </a:moveTo>
                  <a:lnTo>
                    <a:pt x="268" y="91"/>
                  </a:lnTo>
                  <a:lnTo>
                    <a:pt x="270" y="91"/>
                  </a:lnTo>
                  <a:lnTo>
                    <a:pt x="270" y="91"/>
                  </a:lnTo>
                  <a:lnTo>
                    <a:pt x="277" y="86"/>
                  </a:lnTo>
                  <a:lnTo>
                    <a:pt x="277" y="86"/>
                  </a:lnTo>
                  <a:lnTo>
                    <a:pt x="277" y="86"/>
                  </a:lnTo>
                  <a:lnTo>
                    <a:pt x="277" y="86"/>
                  </a:lnTo>
                  <a:lnTo>
                    <a:pt x="275" y="86"/>
                  </a:lnTo>
                  <a:lnTo>
                    <a:pt x="275" y="86"/>
                  </a:lnTo>
                  <a:lnTo>
                    <a:pt x="271" y="88"/>
                  </a:lnTo>
                  <a:lnTo>
                    <a:pt x="271" y="88"/>
                  </a:lnTo>
                  <a:lnTo>
                    <a:pt x="271" y="88"/>
                  </a:lnTo>
                  <a:lnTo>
                    <a:pt x="271" y="88"/>
                  </a:lnTo>
                  <a:lnTo>
                    <a:pt x="270" y="89"/>
                  </a:lnTo>
                  <a:lnTo>
                    <a:pt x="268" y="89"/>
                  </a:lnTo>
                  <a:lnTo>
                    <a:pt x="268" y="89"/>
                  </a:lnTo>
                  <a:lnTo>
                    <a:pt x="268" y="91"/>
                  </a:lnTo>
                  <a:lnTo>
                    <a:pt x="268" y="91"/>
                  </a:lnTo>
                  <a:close/>
                  <a:moveTo>
                    <a:pt x="71" y="261"/>
                  </a:moveTo>
                  <a:lnTo>
                    <a:pt x="71" y="261"/>
                  </a:lnTo>
                  <a:lnTo>
                    <a:pt x="72" y="257"/>
                  </a:lnTo>
                  <a:lnTo>
                    <a:pt x="72" y="257"/>
                  </a:lnTo>
                  <a:lnTo>
                    <a:pt x="72" y="257"/>
                  </a:lnTo>
                  <a:lnTo>
                    <a:pt x="72" y="257"/>
                  </a:lnTo>
                  <a:lnTo>
                    <a:pt x="71" y="254"/>
                  </a:lnTo>
                  <a:lnTo>
                    <a:pt x="71" y="254"/>
                  </a:lnTo>
                  <a:lnTo>
                    <a:pt x="69" y="257"/>
                  </a:lnTo>
                  <a:lnTo>
                    <a:pt x="69" y="260"/>
                  </a:lnTo>
                  <a:lnTo>
                    <a:pt x="71" y="261"/>
                  </a:lnTo>
                  <a:lnTo>
                    <a:pt x="71" y="261"/>
                  </a:lnTo>
                  <a:close/>
                  <a:moveTo>
                    <a:pt x="176" y="258"/>
                  </a:moveTo>
                  <a:lnTo>
                    <a:pt x="176" y="258"/>
                  </a:lnTo>
                  <a:lnTo>
                    <a:pt x="184" y="257"/>
                  </a:lnTo>
                  <a:lnTo>
                    <a:pt x="190" y="256"/>
                  </a:lnTo>
                  <a:lnTo>
                    <a:pt x="193" y="254"/>
                  </a:lnTo>
                  <a:lnTo>
                    <a:pt x="193" y="254"/>
                  </a:lnTo>
                  <a:lnTo>
                    <a:pt x="176" y="258"/>
                  </a:lnTo>
                  <a:lnTo>
                    <a:pt x="176" y="258"/>
                  </a:lnTo>
                  <a:close/>
                  <a:moveTo>
                    <a:pt x="116" y="211"/>
                  </a:moveTo>
                  <a:lnTo>
                    <a:pt x="116" y="211"/>
                  </a:lnTo>
                  <a:lnTo>
                    <a:pt x="118" y="214"/>
                  </a:lnTo>
                  <a:lnTo>
                    <a:pt x="118" y="214"/>
                  </a:lnTo>
                  <a:lnTo>
                    <a:pt x="119" y="211"/>
                  </a:lnTo>
                  <a:lnTo>
                    <a:pt x="121" y="207"/>
                  </a:lnTo>
                  <a:lnTo>
                    <a:pt x="121" y="207"/>
                  </a:lnTo>
                  <a:lnTo>
                    <a:pt x="121" y="207"/>
                  </a:lnTo>
                  <a:lnTo>
                    <a:pt x="121" y="207"/>
                  </a:lnTo>
                  <a:lnTo>
                    <a:pt x="116" y="211"/>
                  </a:lnTo>
                  <a:lnTo>
                    <a:pt x="116" y="211"/>
                  </a:lnTo>
                  <a:close/>
                  <a:moveTo>
                    <a:pt x="125" y="194"/>
                  </a:moveTo>
                  <a:lnTo>
                    <a:pt x="125" y="194"/>
                  </a:lnTo>
                  <a:lnTo>
                    <a:pt x="123" y="196"/>
                  </a:lnTo>
                  <a:lnTo>
                    <a:pt x="123" y="196"/>
                  </a:lnTo>
                  <a:lnTo>
                    <a:pt x="123" y="197"/>
                  </a:lnTo>
                  <a:lnTo>
                    <a:pt x="123" y="197"/>
                  </a:lnTo>
                  <a:lnTo>
                    <a:pt x="125" y="202"/>
                  </a:lnTo>
                  <a:lnTo>
                    <a:pt x="125" y="202"/>
                  </a:lnTo>
                  <a:lnTo>
                    <a:pt x="126" y="199"/>
                  </a:lnTo>
                  <a:lnTo>
                    <a:pt x="125" y="194"/>
                  </a:lnTo>
                  <a:lnTo>
                    <a:pt x="125" y="194"/>
                  </a:lnTo>
                  <a:close/>
                  <a:moveTo>
                    <a:pt x="148" y="233"/>
                  </a:moveTo>
                  <a:lnTo>
                    <a:pt x="148" y="233"/>
                  </a:lnTo>
                  <a:lnTo>
                    <a:pt x="146" y="229"/>
                  </a:lnTo>
                  <a:lnTo>
                    <a:pt x="146" y="229"/>
                  </a:lnTo>
                  <a:lnTo>
                    <a:pt x="143" y="224"/>
                  </a:lnTo>
                  <a:lnTo>
                    <a:pt x="143" y="224"/>
                  </a:lnTo>
                  <a:lnTo>
                    <a:pt x="145" y="230"/>
                  </a:lnTo>
                  <a:lnTo>
                    <a:pt x="145" y="230"/>
                  </a:lnTo>
                  <a:lnTo>
                    <a:pt x="145" y="230"/>
                  </a:lnTo>
                  <a:lnTo>
                    <a:pt x="145" y="230"/>
                  </a:lnTo>
                  <a:lnTo>
                    <a:pt x="146" y="233"/>
                  </a:lnTo>
                  <a:lnTo>
                    <a:pt x="146" y="233"/>
                  </a:lnTo>
                  <a:lnTo>
                    <a:pt x="148" y="233"/>
                  </a:lnTo>
                  <a:lnTo>
                    <a:pt x="148" y="233"/>
                  </a:lnTo>
                  <a:close/>
                  <a:moveTo>
                    <a:pt x="101" y="202"/>
                  </a:moveTo>
                  <a:lnTo>
                    <a:pt x="101" y="202"/>
                  </a:lnTo>
                  <a:lnTo>
                    <a:pt x="102" y="203"/>
                  </a:lnTo>
                  <a:lnTo>
                    <a:pt x="102" y="203"/>
                  </a:lnTo>
                  <a:lnTo>
                    <a:pt x="106" y="199"/>
                  </a:lnTo>
                  <a:lnTo>
                    <a:pt x="106" y="199"/>
                  </a:lnTo>
                  <a:lnTo>
                    <a:pt x="106" y="197"/>
                  </a:lnTo>
                  <a:lnTo>
                    <a:pt x="106" y="197"/>
                  </a:lnTo>
                  <a:lnTo>
                    <a:pt x="101" y="202"/>
                  </a:lnTo>
                  <a:lnTo>
                    <a:pt x="101" y="202"/>
                  </a:lnTo>
                  <a:close/>
                  <a:moveTo>
                    <a:pt x="49" y="297"/>
                  </a:moveTo>
                  <a:lnTo>
                    <a:pt x="49" y="297"/>
                  </a:lnTo>
                  <a:lnTo>
                    <a:pt x="49" y="297"/>
                  </a:lnTo>
                  <a:lnTo>
                    <a:pt x="49" y="297"/>
                  </a:lnTo>
                  <a:lnTo>
                    <a:pt x="51" y="295"/>
                  </a:lnTo>
                  <a:lnTo>
                    <a:pt x="51" y="295"/>
                  </a:lnTo>
                  <a:lnTo>
                    <a:pt x="51" y="292"/>
                  </a:lnTo>
                  <a:lnTo>
                    <a:pt x="51" y="292"/>
                  </a:lnTo>
                  <a:lnTo>
                    <a:pt x="51" y="291"/>
                  </a:lnTo>
                  <a:lnTo>
                    <a:pt x="51" y="291"/>
                  </a:lnTo>
                  <a:lnTo>
                    <a:pt x="48" y="292"/>
                  </a:lnTo>
                  <a:lnTo>
                    <a:pt x="48" y="292"/>
                  </a:lnTo>
                  <a:lnTo>
                    <a:pt x="48" y="295"/>
                  </a:lnTo>
                  <a:lnTo>
                    <a:pt x="48" y="295"/>
                  </a:lnTo>
                  <a:lnTo>
                    <a:pt x="49" y="297"/>
                  </a:lnTo>
                  <a:lnTo>
                    <a:pt x="49" y="297"/>
                  </a:lnTo>
                  <a:close/>
                  <a:moveTo>
                    <a:pt x="136" y="238"/>
                  </a:moveTo>
                  <a:lnTo>
                    <a:pt x="136" y="238"/>
                  </a:lnTo>
                  <a:lnTo>
                    <a:pt x="136" y="238"/>
                  </a:lnTo>
                  <a:lnTo>
                    <a:pt x="136" y="238"/>
                  </a:lnTo>
                  <a:lnTo>
                    <a:pt x="139" y="238"/>
                  </a:lnTo>
                  <a:lnTo>
                    <a:pt x="139" y="238"/>
                  </a:lnTo>
                  <a:lnTo>
                    <a:pt x="142" y="237"/>
                  </a:lnTo>
                  <a:lnTo>
                    <a:pt x="142" y="237"/>
                  </a:lnTo>
                  <a:lnTo>
                    <a:pt x="142" y="236"/>
                  </a:lnTo>
                  <a:lnTo>
                    <a:pt x="142" y="236"/>
                  </a:lnTo>
                  <a:lnTo>
                    <a:pt x="140" y="234"/>
                  </a:lnTo>
                  <a:lnTo>
                    <a:pt x="139" y="234"/>
                  </a:lnTo>
                  <a:lnTo>
                    <a:pt x="139" y="234"/>
                  </a:lnTo>
                  <a:lnTo>
                    <a:pt x="139" y="236"/>
                  </a:lnTo>
                  <a:lnTo>
                    <a:pt x="139" y="236"/>
                  </a:lnTo>
                  <a:lnTo>
                    <a:pt x="138" y="238"/>
                  </a:lnTo>
                  <a:lnTo>
                    <a:pt x="138" y="238"/>
                  </a:lnTo>
                  <a:lnTo>
                    <a:pt x="136" y="238"/>
                  </a:lnTo>
                  <a:lnTo>
                    <a:pt x="136" y="238"/>
                  </a:lnTo>
                  <a:close/>
                  <a:moveTo>
                    <a:pt x="44" y="291"/>
                  </a:moveTo>
                  <a:lnTo>
                    <a:pt x="44" y="291"/>
                  </a:lnTo>
                  <a:lnTo>
                    <a:pt x="47" y="291"/>
                  </a:lnTo>
                  <a:lnTo>
                    <a:pt x="47" y="290"/>
                  </a:lnTo>
                  <a:lnTo>
                    <a:pt x="47" y="290"/>
                  </a:lnTo>
                  <a:lnTo>
                    <a:pt x="48" y="284"/>
                  </a:lnTo>
                  <a:lnTo>
                    <a:pt x="48" y="284"/>
                  </a:lnTo>
                  <a:lnTo>
                    <a:pt x="47" y="283"/>
                  </a:lnTo>
                  <a:lnTo>
                    <a:pt x="47" y="283"/>
                  </a:lnTo>
                  <a:lnTo>
                    <a:pt x="44" y="291"/>
                  </a:lnTo>
                  <a:lnTo>
                    <a:pt x="44" y="291"/>
                  </a:lnTo>
                  <a:close/>
                  <a:moveTo>
                    <a:pt x="91" y="290"/>
                  </a:moveTo>
                  <a:lnTo>
                    <a:pt x="91" y="290"/>
                  </a:lnTo>
                  <a:lnTo>
                    <a:pt x="91" y="290"/>
                  </a:lnTo>
                  <a:lnTo>
                    <a:pt x="91" y="290"/>
                  </a:lnTo>
                  <a:lnTo>
                    <a:pt x="91" y="297"/>
                  </a:lnTo>
                  <a:lnTo>
                    <a:pt x="91" y="297"/>
                  </a:lnTo>
                  <a:lnTo>
                    <a:pt x="92" y="297"/>
                  </a:lnTo>
                  <a:lnTo>
                    <a:pt x="92" y="297"/>
                  </a:lnTo>
                  <a:lnTo>
                    <a:pt x="92" y="292"/>
                  </a:lnTo>
                  <a:lnTo>
                    <a:pt x="92" y="292"/>
                  </a:lnTo>
                  <a:lnTo>
                    <a:pt x="92" y="292"/>
                  </a:lnTo>
                  <a:lnTo>
                    <a:pt x="92" y="292"/>
                  </a:lnTo>
                  <a:lnTo>
                    <a:pt x="91" y="290"/>
                  </a:lnTo>
                  <a:lnTo>
                    <a:pt x="91" y="290"/>
                  </a:lnTo>
                  <a:close/>
                  <a:moveTo>
                    <a:pt x="64" y="292"/>
                  </a:moveTo>
                  <a:lnTo>
                    <a:pt x="64" y="292"/>
                  </a:lnTo>
                  <a:lnTo>
                    <a:pt x="64" y="292"/>
                  </a:lnTo>
                  <a:lnTo>
                    <a:pt x="64" y="292"/>
                  </a:lnTo>
                  <a:lnTo>
                    <a:pt x="64" y="290"/>
                  </a:lnTo>
                  <a:lnTo>
                    <a:pt x="64" y="290"/>
                  </a:lnTo>
                  <a:lnTo>
                    <a:pt x="64" y="290"/>
                  </a:lnTo>
                  <a:lnTo>
                    <a:pt x="64" y="290"/>
                  </a:lnTo>
                  <a:lnTo>
                    <a:pt x="64" y="288"/>
                  </a:lnTo>
                  <a:lnTo>
                    <a:pt x="64" y="287"/>
                  </a:lnTo>
                  <a:lnTo>
                    <a:pt x="64" y="287"/>
                  </a:lnTo>
                  <a:lnTo>
                    <a:pt x="62" y="285"/>
                  </a:lnTo>
                  <a:lnTo>
                    <a:pt x="62" y="285"/>
                  </a:lnTo>
                  <a:lnTo>
                    <a:pt x="62" y="287"/>
                  </a:lnTo>
                  <a:lnTo>
                    <a:pt x="62" y="287"/>
                  </a:lnTo>
                  <a:lnTo>
                    <a:pt x="62" y="288"/>
                  </a:lnTo>
                  <a:lnTo>
                    <a:pt x="62" y="288"/>
                  </a:lnTo>
                  <a:lnTo>
                    <a:pt x="64" y="292"/>
                  </a:lnTo>
                  <a:lnTo>
                    <a:pt x="64" y="292"/>
                  </a:lnTo>
                  <a:close/>
                  <a:moveTo>
                    <a:pt x="280" y="40"/>
                  </a:moveTo>
                  <a:lnTo>
                    <a:pt x="280" y="40"/>
                  </a:lnTo>
                  <a:lnTo>
                    <a:pt x="283" y="38"/>
                  </a:lnTo>
                  <a:lnTo>
                    <a:pt x="283" y="38"/>
                  </a:lnTo>
                  <a:lnTo>
                    <a:pt x="285" y="34"/>
                  </a:lnTo>
                  <a:lnTo>
                    <a:pt x="285" y="34"/>
                  </a:lnTo>
                  <a:lnTo>
                    <a:pt x="287" y="34"/>
                  </a:lnTo>
                  <a:lnTo>
                    <a:pt x="287" y="34"/>
                  </a:lnTo>
                  <a:lnTo>
                    <a:pt x="283" y="35"/>
                  </a:lnTo>
                  <a:lnTo>
                    <a:pt x="280" y="40"/>
                  </a:lnTo>
                  <a:lnTo>
                    <a:pt x="280" y="40"/>
                  </a:lnTo>
                  <a:close/>
                  <a:moveTo>
                    <a:pt x="82" y="258"/>
                  </a:moveTo>
                  <a:lnTo>
                    <a:pt x="82" y="258"/>
                  </a:lnTo>
                  <a:lnTo>
                    <a:pt x="82" y="258"/>
                  </a:lnTo>
                  <a:lnTo>
                    <a:pt x="82" y="258"/>
                  </a:lnTo>
                  <a:lnTo>
                    <a:pt x="84" y="256"/>
                  </a:lnTo>
                  <a:lnTo>
                    <a:pt x="84" y="256"/>
                  </a:lnTo>
                  <a:lnTo>
                    <a:pt x="84" y="254"/>
                  </a:lnTo>
                  <a:lnTo>
                    <a:pt x="84" y="254"/>
                  </a:lnTo>
                  <a:lnTo>
                    <a:pt x="82" y="253"/>
                  </a:lnTo>
                  <a:lnTo>
                    <a:pt x="82" y="253"/>
                  </a:lnTo>
                  <a:lnTo>
                    <a:pt x="81" y="256"/>
                  </a:lnTo>
                  <a:lnTo>
                    <a:pt x="81" y="256"/>
                  </a:lnTo>
                  <a:lnTo>
                    <a:pt x="81" y="256"/>
                  </a:lnTo>
                  <a:lnTo>
                    <a:pt x="81" y="256"/>
                  </a:lnTo>
                  <a:lnTo>
                    <a:pt x="82" y="258"/>
                  </a:lnTo>
                  <a:lnTo>
                    <a:pt x="82" y="258"/>
                  </a:lnTo>
                  <a:close/>
                  <a:moveTo>
                    <a:pt x="329" y="82"/>
                  </a:moveTo>
                  <a:lnTo>
                    <a:pt x="329" y="82"/>
                  </a:lnTo>
                  <a:lnTo>
                    <a:pt x="329" y="84"/>
                  </a:lnTo>
                  <a:lnTo>
                    <a:pt x="329" y="84"/>
                  </a:lnTo>
                  <a:lnTo>
                    <a:pt x="332" y="96"/>
                  </a:lnTo>
                  <a:lnTo>
                    <a:pt x="332" y="96"/>
                  </a:lnTo>
                  <a:lnTo>
                    <a:pt x="334" y="96"/>
                  </a:lnTo>
                  <a:lnTo>
                    <a:pt x="334" y="96"/>
                  </a:lnTo>
                  <a:lnTo>
                    <a:pt x="332" y="89"/>
                  </a:lnTo>
                  <a:lnTo>
                    <a:pt x="329" y="82"/>
                  </a:lnTo>
                  <a:lnTo>
                    <a:pt x="329" y="82"/>
                  </a:lnTo>
                  <a:close/>
                  <a:moveTo>
                    <a:pt x="95" y="210"/>
                  </a:moveTo>
                  <a:lnTo>
                    <a:pt x="95" y="210"/>
                  </a:lnTo>
                  <a:lnTo>
                    <a:pt x="96" y="207"/>
                  </a:lnTo>
                  <a:lnTo>
                    <a:pt x="96" y="204"/>
                  </a:lnTo>
                  <a:lnTo>
                    <a:pt x="96" y="204"/>
                  </a:lnTo>
                  <a:lnTo>
                    <a:pt x="94" y="207"/>
                  </a:lnTo>
                  <a:lnTo>
                    <a:pt x="94" y="209"/>
                  </a:lnTo>
                  <a:lnTo>
                    <a:pt x="94" y="209"/>
                  </a:lnTo>
                  <a:lnTo>
                    <a:pt x="95" y="210"/>
                  </a:lnTo>
                  <a:lnTo>
                    <a:pt x="95" y="210"/>
                  </a:lnTo>
                  <a:close/>
                  <a:moveTo>
                    <a:pt x="41" y="308"/>
                  </a:moveTo>
                  <a:lnTo>
                    <a:pt x="41" y="308"/>
                  </a:lnTo>
                  <a:lnTo>
                    <a:pt x="40" y="314"/>
                  </a:lnTo>
                  <a:lnTo>
                    <a:pt x="40" y="314"/>
                  </a:lnTo>
                  <a:lnTo>
                    <a:pt x="40" y="315"/>
                  </a:lnTo>
                  <a:lnTo>
                    <a:pt x="40" y="317"/>
                  </a:lnTo>
                  <a:lnTo>
                    <a:pt x="40" y="317"/>
                  </a:lnTo>
                  <a:lnTo>
                    <a:pt x="41" y="312"/>
                  </a:lnTo>
                  <a:lnTo>
                    <a:pt x="41" y="312"/>
                  </a:lnTo>
                  <a:lnTo>
                    <a:pt x="41" y="311"/>
                  </a:lnTo>
                  <a:lnTo>
                    <a:pt x="41" y="308"/>
                  </a:lnTo>
                  <a:lnTo>
                    <a:pt x="41" y="308"/>
                  </a:lnTo>
                  <a:close/>
                  <a:moveTo>
                    <a:pt x="79" y="241"/>
                  </a:moveTo>
                  <a:lnTo>
                    <a:pt x="79" y="241"/>
                  </a:lnTo>
                  <a:lnTo>
                    <a:pt x="79" y="240"/>
                  </a:lnTo>
                  <a:lnTo>
                    <a:pt x="79" y="240"/>
                  </a:lnTo>
                  <a:lnTo>
                    <a:pt x="79" y="238"/>
                  </a:lnTo>
                  <a:lnTo>
                    <a:pt x="79" y="238"/>
                  </a:lnTo>
                  <a:lnTo>
                    <a:pt x="78" y="236"/>
                  </a:lnTo>
                  <a:lnTo>
                    <a:pt x="78" y="236"/>
                  </a:lnTo>
                  <a:lnTo>
                    <a:pt x="76" y="237"/>
                  </a:lnTo>
                  <a:lnTo>
                    <a:pt x="76" y="237"/>
                  </a:lnTo>
                  <a:lnTo>
                    <a:pt x="76" y="238"/>
                  </a:lnTo>
                  <a:lnTo>
                    <a:pt x="76" y="238"/>
                  </a:lnTo>
                  <a:lnTo>
                    <a:pt x="79" y="241"/>
                  </a:lnTo>
                  <a:lnTo>
                    <a:pt x="79" y="241"/>
                  </a:lnTo>
                  <a:close/>
                  <a:moveTo>
                    <a:pt x="101" y="275"/>
                  </a:moveTo>
                  <a:lnTo>
                    <a:pt x="101" y="275"/>
                  </a:lnTo>
                  <a:lnTo>
                    <a:pt x="103" y="270"/>
                  </a:lnTo>
                  <a:lnTo>
                    <a:pt x="103" y="270"/>
                  </a:lnTo>
                  <a:lnTo>
                    <a:pt x="102" y="270"/>
                  </a:lnTo>
                  <a:lnTo>
                    <a:pt x="102" y="270"/>
                  </a:lnTo>
                  <a:lnTo>
                    <a:pt x="99" y="273"/>
                  </a:lnTo>
                  <a:lnTo>
                    <a:pt x="99" y="273"/>
                  </a:lnTo>
                  <a:lnTo>
                    <a:pt x="101" y="275"/>
                  </a:lnTo>
                  <a:lnTo>
                    <a:pt x="101" y="275"/>
                  </a:lnTo>
                  <a:close/>
                  <a:moveTo>
                    <a:pt x="319" y="59"/>
                  </a:moveTo>
                  <a:lnTo>
                    <a:pt x="319" y="59"/>
                  </a:lnTo>
                  <a:lnTo>
                    <a:pt x="317" y="52"/>
                  </a:lnTo>
                  <a:lnTo>
                    <a:pt x="317" y="52"/>
                  </a:lnTo>
                  <a:lnTo>
                    <a:pt x="317" y="52"/>
                  </a:lnTo>
                  <a:lnTo>
                    <a:pt x="317" y="52"/>
                  </a:lnTo>
                  <a:lnTo>
                    <a:pt x="318" y="61"/>
                  </a:lnTo>
                  <a:lnTo>
                    <a:pt x="318" y="61"/>
                  </a:lnTo>
                  <a:lnTo>
                    <a:pt x="319" y="59"/>
                  </a:lnTo>
                  <a:lnTo>
                    <a:pt x="319" y="59"/>
                  </a:lnTo>
                  <a:close/>
                  <a:moveTo>
                    <a:pt x="297" y="22"/>
                  </a:moveTo>
                  <a:lnTo>
                    <a:pt x="297" y="22"/>
                  </a:lnTo>
                  <a:lnTo>
                    <a:pt x="295" y="22"/>
                  </a:lnTo>
                  <a:lnTo>
                    <a:pt x="295" y="22"/>
                  </a:lnTo>
                  <a:lnTo>
                    <a:pt x="292" y="24"/>
                  </a:lnTo>
                  <a:lnTo>
                    <a:pt x="292" y="24"/>
                  </a:lnTo>
                  <a:lnTo>
                    <a:pt x="290" y="27"/>
                  </a:lnTo>
                  <a:lnTo>
                    <a:pt x="290" y="27"/>
                  </a:lnTo>
                  <a:lnTo>
                    <a:pt x="294" y="25"/>
                  </a:lnTo>
                  <a:lnTo>
                    <a:pt x="294" y="25"/>
                  </a:lnTo>
                  <a:lnTo>
                    <a:pt x="294" y="25"/>
                  </a:lnTo>
                  <a:lnTo>
                    <a:pt x="294" y="25"/>
                  </a:lnTo>
                  <a:lnTo>
                    <a:pt x="297" y="22"/>
                  </a:lnTo>
                  <a:lnTo>
                    <a:pt x="297" y="22"/>
                  </a:lnTo>
                  <a:close/>
                  <a:moveTo>
                    <a:pt x="69" y="226"/>
                  </a:moveTo>
                  <a:lnTo>
                    <a:pt x="69" y="226"/>
                  </a:lnTo>
                  <a:lnTo>
                    <a:pt x="72" y="221"/>
                  </a:lnTo>
                  <a:lnTo>
                    <a:pt x="72" y="221"/>
                  </a:lnTo>
                  <a:lnTo>
                    <a:pt x="74" y="220"/>
                  </a:lnTo>
                  <a:lnTo>
                    <a:pt x="72" y="219"/>
                  </a:lnTo>
                  <a:lnTo>
                    <a:pt x="72" y="219"/>
                  </a:lnTo>
                  <a:lnTo>
                    <a:pt x="71" y="221"/>
                  </a:lnTo>
                  <a:lnTo>
                    <a:pt x="69" y="226"/>
                  </a:lnTo>
                  <a:lnTo>
                    <a:pt x="69" y="226"/>
                  </a:lnTo>
                  <a:close/>
                  <a:moveTo>
                    <a:pt x="297" y="47"/>
                  </a:moveTo>
                  <a:lnTo>
                    <a:pt x="297" y="47"/>
                  </a:lnTo>
                  <a:lnTo>
                    <a:pt x="298" y="48"/>
                  </a:lnTo>
                  <a:lnTo>
                    <a:pt x="298" y="48"/>
                  </a:lnTo>
                  <a:lnTo>
                    <a:pt x="300" y="47"/>
                  </a:lnTo>
                  <a:lnTo>
                    <a:pt x="300" y="47"/>
                  </a:lnTo>
                  <a:lnTo>
                    <a:pt x="301" y="45"/>
                  </a:lnTo>
                  <a:lnTo>
                    <a:pt x="300" y="44"/>
                  </a:lnTo>
                  <a:lnTo>
                    <a:pt x="300" y="44"/>
                  </a:lnTo>
                  <a:lnTo>
                    <a:pt x="298" y="45"/>
                  </a:lnTo>
                  <a:lnTo>
                    <a:pt x="297" y="47"/>
                  </a:lnTo>
                  <a:lnTo>
                    <a:pt x="297" y="47"/>
                  </a:lnTo>
                  <a:close/>
                  <a:moveTo>
                    <a:pt x="76" y="247"/>
                  </a:moveTo>
                  <a:lnTo>
                    <a:pt x="76" y="247"/>
                  </a:lnTo>
                  <a:lnTo>
                    <a:pt x="78" y="246"/>
                  </a:lnTo>
                  <a:lnTo>
                    <a:pt x="78" y="246"/>
                  </a:lnTo>
                  <a:lnTo>
                    <a:pt x="78" y="244"/>
                  </a:lnTo>
                  <a:lnTo>
                    <a:pt x="78" y="244"/>
                  </a:lnTo>
                  <a:lnTo>
                    <a:pt x="75" y="240"/>
                  </a:lnTo>
                  <a:lnTo>
                    <a:pt x="75" y="240"/>
                  </a:lnTo>
                  <a:lnTo>
                    <a:pt x="75" y="240"/>
                  </a:lnTo>
                  <a:lnTo>
                    <a:pt x="75" y="240"/>
                  </a:lnTo>
                  <a:lnTo>
                    <a:pt x="75" y="241"/>
                  </a:lnTo>
                  <a:lnTo>
                    <a:pt x="75" y="241"/>
                  </a:lnTo>
                  <a:lnTo>
                    <a:pt x="76" y="247"/>
                  </a:lnTo>
                  <a:lnTo>
                    <a:pt x="76" y="247"/>
                  </a:lnTo>
                  <a:close/>
                  <a:moveTo>
                    <a:pt x="302" y="18"/>
                  </a:moveTo>
                  <a:lnTo>
                    <a:pt x="302" y="18"/>
                  </a:lnTo>
                  <a:lnTo>
                    <a:pt x="301" y="20"/>
                  </a:lnTo>
                  <a:lnTo>
                    <a:pt x="301" y="21"/>
                  </a:lnTo>
                  <a:lnTo>
                    <a:pt x="301" y="21"/>
                  </a:lnTo>
                  <a:lnTo>
                    <a:pt x="301" y="24"/>
                  </a:lnTo>
                  <a:lnTo>
                    <a:pt x="301" y="24"/>
                  </a:lnTo>
                  <a:lnTo>
                    <a:pt x="302" y="22"/>
                  </a:lnTo>
                  <a:lnTo>
                    <a:pt x="302" y="22"/>
                  </a:lnTo>
                  <a:lnTo>
                    <a:pt x="302" y="18"/>
                  </a:lnTo>
                  <a:lnTo>
                    <a:pt x="302" y="18"/>
                  </a:lnTo>
                  <a:close/>
                  <a:moveTo>
                    <a:pt x="277" y="84"/>
                  </a:moveTo>
                  <a:lnTo>
                    <a:pt x="277" y="84"/>
                  </a:lnTo>
                  <a:lnTo>
                    <a:pt x="274" y="79"/>
                  </a:lnTo>
                  <a:lnTo>
                    <a:pt x="274" y="79"/>
                  </a:lnTo>
                  <a:lnTo>
                    <a:pt x="273" y="82"/>
                  </a:lnTo>
                  <a:lnTo>
                    <a:pt x="273" y="82"/>
                  </a:lnTo>
                  <a:lnTo>
                    <a:pt x="274" y="84"/>
                  </a:lnTo>
                  <a:lnTo>
                    <a:pt x="274" y="84"/>
                  </a:lnTo>
                  <a:lnTo>
                    <a:pt x="277" y="84"/>
                  </a:lnTo>
                  <a:lnTo>
                    <a:pt x="277" y="84"/>
                  </a:lnTo>
                  <a:close/>
                  <a:moveTo>
                    <a:pt x="278" y="139"/>
                  </a:moveTo>
                  <a:lnTo>
                    <a:pt x="278" y="139"/>
                  </a:lnTo>
                  <a:lnTo>
                    <a:pt x="283" y="130"/>
                  </a:lnTo>
                  <a:lnTo>
                    <a:pt x="287" y="122"/>
                  </a:lnTo>
                  <a:lnTo>
                    <a:pt x="287" y="122"/>
                  </a:lnTo>
                  <a:lnTo>
                    <a:pt x="278" y="139"/>
                  </a:lnTo>
                  <a:lnTo>
                    <a:pt x="278" y="139"/>
                  </a:lnTo>
                  <a:close/>
                  <a:moveTo>
                    <a:pt x="280" y="31"/>
                  </a:moveTo>
                  <a:lnTo>
                    <a:pt x="280" y="31"/>
                  </a:lnTo>
                  <a:lnTo>
                    <a:pt x="277" y="32"/>
                  </a:lnTo>
                  <a:lnTo>
                    <a:pt x="275" y="32"/>
                  </a:lnTo>
                  <a:lnTo>
                    <a:pt x="275" y="32"/>
                  </a:lnTo>
                  <a:lnTo>
                    <a:pt x="273" y="35"/>
                  </a:lnTo>
                  <a:lnTo>
                    <a:pt x="273" y="35"/>
                  </a:lnTo>
                  <a:lnTo>
                    <a:pt x="273" y="37"/>
                  </a:lnTo>
                  <a:lnTo>
                    <a:pt x="273" y="37"/>
                  </a:lnTo>
                  <a:lnTo>
                    <a:pt x="275" y="34"/>
                  </a:lnTo>
                  <a:lnTo>
                    <a:pt x="280" y="31"/>
                  </a:lnTo>
                  <a:lnTo>
                    <a:pt x="280" y="31"/>
                  </a:lnTo>
                  <a:close/>
                  <a:moveTo>
                    <a:pt x="98" y="261"/>
                  </a:moveTo>
                  <a:lnTo>
                    <a:pt x="98" y="261"/>
                  </a:lnTo>
                  <a:lnTo>
                    <a:pt x="98" y="261"/>
                  </a:lnTo>
                  <a:lnTo>
                    <a:pt x="98" y="261"/>
                  </a:lnTo>
                  <a:lnTo>
                    <a:pt x="98" y="264"/>
                  </a:lnTo>
                  <a:lnTo>
                    <a:pt x="98" y="267"/>
                  </a:lnTo>
                  <a:lnTo>
                    <a:pt x="98" y="267"/>
                  </a:lnTo>
                  <a:lnTo>
                    <a:pt x="99" y="265"/>
                  </a:lnTo>
                  <a:lnTo>
                    <a:pt x="99" y="265"/>
                  </a:lnTo>
                  <a:lnTo>
                    <a:pt x="99" y="264"/>
                  </a:lnTo>
                  <a:lnTo>
                    <a:pt x="99" y="264"/>
                  </a:lnTo>
                  <a:lnTo>
                    <a:pt x="98" y="261"/>
                  </a:lnTo>
                  <a:lnTo>
                    <a:pt x="98" y="261"/>
                  </a:lnTo>
                  <a:close/>
                  <a:moveTo>
                    <a:pt x="108" y="275"/>
                  </a:moveTo>
                  <a:lnTo>
                    <a:pt x="108" y="275"/>
                  </a:lnTo>
                  <a:lnTo>
                    <a:pt x="109" y="275"/>
                  </a:lnTo>
                  <a:lnTo>
                    <a:pt x="109" y="275"/>
                  </a:lnTo>
                  <a:lnTo>
                    <a:pt x="112" y="268"/>
                  </a:lnTo>
                  <a:lnTo>
                    <a:pt x="112" y="268"/>
                  </a:lnTo>
                  <a:lnTo>
                    <a:pt x="109" y="268"/>
                  </a:lnTo>
                  <a:lnTo>
                    <a:pt x="109" y="268"/>
                  </a:lnTo>
                  <a:lnTo>
                    <a:pt x="109" y="270"/>
                  </a:lnTo>
                  <a:lnTo>
                    <a:pt x="109" y="271"/>
                  </a:lnTo>
                  <a:lnTo>
                    <a:pt x="109" y="271"/>
                  </a:lnTo>
                  <a:lnTo>
                    <a:pt x="108" y="274"/>
                  </a:lnTo>
                  <a:lnTo>
                    <a:pt x="108" y="274"/>
                  </a:lnTo>
                  <a:lnTo>
                    <a:pt x="108" y="275"/>
                  </a:lnTo>
                  <a:lnTo>
                    <a:pt x="108" y="275"/>
                  </a:lnTo>
                  <a:close/>
                  <a:moveTo>
                    <a:pt x="135" y="169"/>
                  </a:moveTo>
                  <a:lnTo>
                    <a:pt x="135" y="169"/>
                  </a:lnTo>
                  <a:lnTo>
                    <a:pt x="138" y="170"/>
                  </a:lnTo>
                  <a:lnTo>
                    <a:pt x="138" y="170"/>
                  </a:lnTo>
                  <a:lnTo>
                    <a:pt x="139" y="172"/>
                  </a:lnTo>
                  <a:lnTo>
                    <a:pt x="139" y="172"/>
                  </a:lnTo>
                  <a:lnTo>
                    <a:pt x="140" y="173"/>
                  </a:lnTo>
                  <a:lnTo>
                    <a:pt x="140" y="173"/>
                  </a:lnTo>
                  <a:lnTo>
                    <a:pt x="142" y="176"/>
                  </a:lnTo>
                  <a:lnTo>
                    <a:pt x="142" y="176"/>
                  </a:lnTo>
                  <a:lnTo>
                    <a:pt x="140" y="173"/>
                  </a:lnTo>
                  <a:lnTo>
                    <a:pt x="139" y="170"/>
                  </a:lnTo>
                  <a:lnTo>
                    <a:pt x="138" y="169"/>
                  </a:lnTo>
                  <a:lnTo>
                    <a:pt x="135" y="169"/>
                  </a:lnTo>
                  <a:lnTo>
                    <a:pt x="135" y="169"/>
                  </a:lnTo>
                  <a:close/>
                  <a:moveTo>
                    <a:pt x="52" y="300"/>
                  </a:moveTo>
                  <a:lnTo>
                    <a:pt x="52" y="300"/>
                  </a:lnTo>
                  <a:lnTo>
                    <a:pt x="52" y="300"/>
                  </a:lnTo>
                  <a:lnTo>
                    <a:pt x="52" y="300"/>
                  </a:lnTo>
                  <a:lnTo>
                    <a:pt x="52" y="301"/>
                  </a:lnTo>
                  <a:lnTo>
                    <a:pt x="52" y="301"/>
                  </a:lnTo>
                  <a:lnTo>
                    <a:pt x="54" y="305"/>
                  </a:lnTo>
                  <a:lnTo>
                    <a:pt x="54" y="305"/>
                  </a:lnTo>
                  <a:lnTo>
                    <a:pt x="55" y="302"/>
                  </a:lnTo>
                  <a:lnTo>
                    <a:pt x="55" y="302"/>
                  </a:lnTo>
                  <a:lnTo>
                    <a:pt x="54" y="301"/>
                  </a:lnTo>
                  <a:lnTo>
                    <a:pt x="54" y="301"/>
                  </a:lnTo>
                  <a:lnTo>
                    <a:pt x="52" y="300"/>
                  </a:lnTo>
                  <a:lnTo>
                    <a:pt x="52" y="300"/>
                  </a:lnTo>
                  <a:close/>
                  <a:moveTo>
                    <a:pt x="138" y="224"/>
                  </a:moveTo>
                  <a:lnTo>
                    <a:pt x="138" y="224"/>
                  </a:lnTo>
                  <a:lnTo>
                    <a:pt x="135" y="227"/>
                  </a:lnTo>
                  <a:lnTo>
                    <a:pt x="136" y="231"/>
                  </a:lnTo>
                  <a:lnTo>
                    <a:pt x="136" y="231"/>
                  </a:lnTo>
                  <a:lnTo>
                    <a:pt x="136" y="230"/>
                  </a:lnTo>
                  <a:lnTo>
                    <a:pt x="136" y="230"/>
                  </a:lnTo>
                  <a:lnTo>
                    <a:pt x="138" y="224"/>
                  </a:lnTo>
                  <a:lnTo>
                    <a:pt x="138" y="224"/>
                  </a:lnTo>
                  <a:close/>
                  <a:moveTo>
                    <a:pt x="52" y="317"/>
                  </a:moveTo>
                  <a:lnTo>
                    <a:pt x="52" y="317"/>
                  </a:lnTo>
                  <a:lnTo>
                    <a:pt x="52" y="315"/>
                  </a:lnTo>
                  <a:lnTo>
                    <a:pt x="52" y="315"/>
                  </a:lnTo>
                  <a:lnTo>
                    <a:pt x="51" y="314"/>
                  </a:lnTo>
                  <a:lnTo>
                    <a:pt x="51" y="314"/>
                  </a:lnTo>
                  <a:lnTo>
                    <a:pt x="51" y="312"/>
                  </a:lnTo>
                  <a:lnTo>
                    <a:pt x="51" y="312"/>
                  </a:lnTo>
                  <a:lnTo>
                    <a:pt x="51" y="311"/>
                  </a:lnTo>
                  <a:lnTo>
                    <a:pt x="49" y="308"/>
                  </a:lnTo>
                  <a:lnTo>
                    <a:pt x="49" y="308"/>
                  </a:lnTo>
                  <a:lnTo>
                    <a:pt x="48" y="310"/>
                  </a:lnTo>
                  <a:lnTo>
                    <a:pt x="48" y="311"/>
                  </a:lnTo>
                  <a:lnTo>
                    <a:pt x="48" y="311"/>
                  </a:lnTo>
                  <a:lnTo>
                    <a:pt x="52" y="317"/>
                  </a:lnTo>
                  <a:lnTo>
                    <a:pt x="52" y="317"/>
                  </a:lnTo>
                  <a:close/>
                  <a:moveTo>
                    <a:pt x="52" y="332"/>
                  </a:moveTo>
                  <a:lnTo>
                    <a:pt x="52" y="332"/>
                  </a:lnTo>
                  <a:lnTo>
                    <a:pt x="55" y="334"/>
                  </a:lnTo>
                  <a:lnTo>
                    <a:pt x="55" y="334"/>
                  </a:lnTo>
                  <a:lnTo>
                    <a:pt x="55" y="331"/>
                  </a:lnTo>
                  <a:lnTo>
                    <a:pt x="55" y="331"/>
                  </a:lnTo>
                  <a:lnTo>
                    <a:pt x="54" y="331"/>
                  </a:lnTo>
                  <a:lnTo>
                    <a:pt x="54" y="331"/>
                  </a:lnTo>
                  <a:lnTo>
                    <a:pt x="51" y="329"/>
                  </a:lnTo>
                  <a:lnTo>
                    <a:pt x="51" y="329"/>
                  </a:lnTo>
                  <a:lnTo>
                    <a:pt x="52" y="332"/>
                  </a:lnTo>
                  <a:lnTo>
                    <a:pt x="52" y="332"/>
                  </a:lnTo>
                  <a:close/>
                  <a:moveTo>
                    <a:pt x="58" y="322"/>
                  </a:moveTo>
                  <a:lnTo>
                    <a:pt x="58" y="322"/>
                  </a:lnTo>
                  <a:lnTo>
                    <a:pt x="59" y="322"/>
                  </a:lnTo>
                  <a:lnTo>
                    <a:pt x="61" y="322"/>
                  </a:lnTo>
                  <a:lnTo>
                    <a:pt x="61" y="322"/>
                  </a:lnTo>
                  <a:lnTo>
                    <a:pt x="62" y="324"/>
                  </a:lnTo>
                  <a:lnTo>
                    <a:pt x="62" y="324"/>
                  </a:lnTo>
                  <a:lnTo>
                    <a:pt x="64" y="325"/>
                  </a:lnTo>
                  <a:lnTo>
                    <a:pt x="64" y="325"/>
                  </a:lnTo>
                  <a:lnTo>
                    <a:pt x="61" y="321"/>
                  </a:lnTo>
                  <a:lnTo>
                    <a:pt x="57" y="319"/>
                  </a:lnTo>
                  <a:lnTo>
                    <a:pt x="57" y="319"/>
                  </a:lnTo>
                  <a:lnTo>
                    <a:pt x="58" y="322"/>
                  </a:lnTo>
                  <a:lnTo>
                    <a:pt x="58" y="322"/>
                  </a:lnTo>
                  <a:close/>
                  <a:moveTo>
                    <a:pt x="69" y="318"/>
                  </a:moveTo>
                  <a:lnTo>
                    <a:pt x="69" y="318"/>
                  </a:lnTo>
                  <a:lnTo>
                    <a:pt x="68" y="321"/>
                  </a:lnTo>
                  <a:lnTo>
                    <a:pt x="68" y="321"/>
                  </a:lnTo>
                  <a:lnTo>
                    <a:pt x="71" y="322"/>
                  </a:lnTo>
                  <a:lnTo>
                    <a:pt x="71" y="322"/>
                  </a:lnTo>
                  <a:lnTo>
                    <a:pt x="71" y="319"/>
                  </a:lnTo>
                  <a:lnTo>
                    <a:pt x="69" y="318"/>
                  </a:lnTo>
                  <a:lnTo>
                    <a:pt x="69" y="318"/>
                  </a:lnTo>
                  <a:close/>
                  <a:moveTo>
                    <a:pt x="307" y="52"/>
                  </a:moveTo>
                  <a:lnTo>
                    <a:pt x="307" y="52"/>
                  </a:lnTo>
                  <a:lnTo>
                    <a:pt x="305" y="54"/>
                  </a:lnTo>
                  <a:lnTo>
                    <a:pt x="305" y="54"/>
                  </a:lnTo>
                  <a:lnTo>
                    <a:pt x="307" y="57"/>
                  </a:lnTo>
                  <a:lnTo>
                    <a:pt x="307" y="57"/>
                  </a:lnTo>
                  <a:lnTo>
                    <a:pt x="308" y="55"/>
                  </a:lnTo>
                  <a:lnTo>
                    <a:pt x="308" y="55"/>
                  </a:lnTo>
                  <a:lnTo>
                    <a:pt x="307" y="52"/>
                  </a:lnTo>
                  <a:lnTo>
                    <a:pt x="307" y="52"/>
                  </a:lnTo>
                  <a:close/>
                  <a:moveTo>
                    <a:pt x="59" y="253"/>
                  </a:moveTo>
                  <a:lnTo>
                    <a:pt x="59" y="253"/>
                  </a:lnTo>
                  <a:lnTo>
                    <a:pt x="59" y="254"/>
                  </a:lnTo>
                  <a:lnTo>
                    <a:pt x="59" y="254"/>
                  </a:lnTo>
                  <a:lnTo>
                    <a:pt x="59" y="253"/>
                  </a:lnTo>
                  <a:lnTo>
                    <a:pt x="59" y="253"/>
                  </a:lnTo>
                  <a:lnTo>
                    <a:pt x="62" y="248"/>
                  </a:lnTo>
                  <a:lnTo>
                    <a:pt x="62" y="248"/>
                  </a:lnTo>
                  <a:lnTo>
                    <a:pt x="62" y="247"/>
                  </a:lnTo>
                  <a:lnTo>
                    <a:pt x="61" y="246"/>
                  </a:lnTo>
                  <a:lnTo>
                    <a:pt x="61" y="246"/>
                  </a:lnTo>
                  <a:lnTo>
                    <a:pt x="59" y="253"/>
                  </a:lnTo>
                  <a:lnTo>
                    <a:pt x="59" y="253"/>
                  </a:lnTo>
                  <a:close/>
                  <a:moveTo>
                    <a:pt x="81" y="236"/>
                  </a:moveTo>
                  <a:lnTo>
                    <a:pt x="81" y="236"/>
                  </a:lnTo>
                  <a:lnTo>
                    <a:pt x="82" y="233"/>
                  </a:lnTo>
                  <a:lnTo>
                    <a:pt x="82" y="231"/>
                  </a:lnTo>
                  <a:lnTo>
                    <a:pt x="82" y="231"/>
                  </a:lnTo>
                  <a:lnTo>
                    <a:pt x="81" y="233"/>
                  </a:lnTo>
                  <a:lnTo>
                    <a:pt x="81" y="233"/>
                  </a:lnTo>
                  <a:lnTo>
                    <a:pt x="81" y="233"/>
                  </a:lnTo>
                  <a:lnTo>
                    <a:pt x="81" y="233"/>
                  </a:lnTo>
                  <a:lnTo>
                    <a:pt x="81" y="236"/>
                  </a:lnTo>
                  <a:lnTo>
                    <a:pt x="81" y="236"/>
                  </a:lnTo>
                  <a:close/>
                  <a:moveTo>
                    <a:pt x="121" y="183"/>
                  </a:moveTo>
                  <a:lnTo>
                    <a:pt x="121" y="183"/>
                  </a:lnTo>
                  <a:lnTo>
                    <a:pt x="122" y="183"/>
                  </a:lnTo>
                  <a:lnTo>
                    <a:pt x="123" y="182"/>
                  </a:lnTo>
                  <a:lnTo>
                    <a:pt x="123" y="182"/>
                  </a:lnTo>
                  <a:lnTo>
                    <a:pt x="123" y="180"/>
                  </a:lnTo>
                  <a:lnTo>
                    <a:pt x="123" y="180"/>
                  </a:lnTo>
                  <a:lnTo>
                    <a:pt x="121" y="180"/>
                  </a:lnTo>
                  <a:lnTo>
                    <a:pt x="121" y="180"/>
                  </a:lnTo>
                  <a:lnTo>
                    <a:pt x="119" y="180"/>
                  </a:lnTo>
                  <a:lnTo>
                    <a:pt x="119" y="180"/>
                  </a:lnTo>
                  <a:lnTo>
                    <a:pt x="121" y="182"/>
                  </a:lnTo>
                  <a:lnTo>
                    <a:pt x="121" y="183"/>
                  </a:lnTo>
                  <a:lnTo>
                    <a:pt x="121" y="183"/>
                  </a:lnTo>
                  <a:close/>
                  <a:moveTo>
                    <a:pt x="291" y="21"/>
                  </a:moveTo>
                  <a:lnTo>
                    <a:pt x="291" y="21"/>
                  </a:lnTo>
                  <a:lnTo>
                    <a:pt x="287" y="22"/>
                  </a:lnTo>
                  <a:lnTo>
                    <a:pt x="284" y="24"/>
                  </a:lnTo>
                  <a:lnTo>
                    <a:pt x="284" y="24"/>
                  </a:lnTo>
                  <a:lnTo>
                    <a:pt x="288" y="22"/>
                  </a:lnTo>
                  <a:lnTo>
                    <a:pt x="291" y="21"/>
                  </a:lnTo>
                  <a:lnTo>
                    <a:pt x="291" y="21"/>
                  </a:lnTo>
                  <a:close/>
                  <a:moveTo>
                    <a:pt x="135" y="179"/>
                  </a:moveTo>
                  <a:lnTo>
                    <a:pt x="135" y="179"/>
                  </a:lnTo>
                  <a:lnTo>
                    <a:pt x="133" y="180"/>
                  </a:lnTo>
                  <a:lnTo>
                    <a:pt x="133" y="180"/>
                  </a:lnTo>
                  <a:lnTo>
                    <a:pt x="136" y="184"/>
                  </a:lnTo>
                  <a:lnTo>
                    <a:pt x="136" y="184"/>
                  </a:lnTo>
                  <a:lnTo>
                    <a:pt x="136" y="182"/>
                  </a:lnTo>
                  <a:lnTo>
                    <a:pt x="135" y="179"/>
                  </a:lnTo>
                  <a:lnTo>
                    <a:pt x="135" y="179"/>
                  </a:lnTo>
                  <a:close/>
                  <a:moveTo>
                    <a:pt x="79" y="230"/>
                  </a:moveTo>
                  <a:lnTo>
                    <a:pt x="79" y="230"/>
                  </a:lnTo>
                  <a:lnTo>
                    <a:pt x="81" y="229"/>
                  </a:lnTo>
                  <a:lnTo>
                    <a:pt x="79" y="227"/>
                  </a:lnTo>
                  <a:lnTo>
                    <a:pt x="79" y="227"/>
                  </a:lnTo>
                  <a:lnTo>
                    <a:pt x="79" y="224"/>
                  </a:lnTo>
                  <a:lnTo>
                    <a:pt x="79" y="224"/>
                  </a:lnTo>
                  <a:lnTo>
                    <a:pt x="78" y="224"/>
                  </a:lnTo>
                  <a:lnTo>
                    <a:pt x="78" y="224"/>
                  </a:lnTo>
                  <a:lnTo>
                    <a:pt x="78" y="224"/>
                  </a:lnTo>
                  <a:lnTo>
                    <a:pt x="78" y="224"/>
                  </a:lnTo>
                  <a:lnTo>
                    <a:pt x="78" y="224"/>
                  </a:lnTo>
                  <a:lnTo>
                    <a:pt x="78" y="224"/>
                  </a:lnTo>
                  <a:lnTo>
                    <a:pt x="79" y="230"/>
                  </a:lnTo>
                  <a:lnTo>
                    <a:pt x="79" y="230"/>
                  </a:lnTo>
                  <a:close/>
                  <a:moveTo>
                    <a:pt x="76" y="260"/>
                  </a:moveTo>
                  <a:lnTo>
                    <a:pt x="76" y="260"/>
                  </a:lnTo>
                  <a:lnTo>
                    <a:pt x="79" y="264"/>
                  </a:lnTo>
                  <a:lnTo>
                    <a:pt x="79" y="264"/>
                  </a:lnTo>
                  <a:lnTo>
                    <a:pt x="79" y="263"/>
                  </a:lnTo>
                  <a:lnTo>
                    <a:pt x="79" y="263"/>
                  </a:lnTo>
                  <a:lnTo>
                    <a:pt x="79" y="260"/>
                  </a:lnTo>
                  <a:lnTo>
                    <a:pt x="79" y="260"/>
                  </a:lnTo>
                  <a:lnTo>
                    <a:pt x="79" y="258"/>
                  </a:lnTo>
                  <a:lnTo>
                    <a:pt x="79" y="258"/>
                  </a:lnTo>
                  <a:lnTo>
                    <a:pt x="76" y="260"/>
                  </a:lnTo>
                  <a:lnTo>
                    <a:pt x="76" y="260"/>
                  </a:lnTo>
                  <a:close/>
                  <a:moveTo>
                    <a:pt x="84" y="219"/>
                  </a:moveTo>
                  <a:lnTo>
                    <a:pt x="84" y="219"/>
                  </a:lnTo>
                  <a:lnTo>
                    <a:pt x="82" y="220"/>
                  </a:lnTo>
                  <a:lnTo>
                    <a:pt x="84" y="224"/>
                  </a:lnTo>
                  <a:lnTo>
                    <a:pt x="84" y="224"/>
                  </a:lnTo>
                  <a:lnTo>
                    <a:pt x="85" y="221"/>
                  </a:lnTo>
                  <a:lnTo>
                    <a:pt x="85" y="220"/>
                  </a:lnTo>
                  <a:lnTo>
                    <a:pt x="85" y="220"/>
                  </a:lnTo>
                  <a:lnTo>
                    <a:pt x="84" y="219"/>
                  </a:lnTo>
                  <a:lnTo>
                    <a:pt x="84" y="219"/>
                  </a:lnTo>
                  <a:close/>
                  <a:moveTo>
                    <a:pt x="96" y="335"/>
                  </a:moveTo>
                  <a:lnTo>
                    <a:pt x="96" y="335"/>
                  </a:lnTo>
                  <a:lnTo>
                    <a:pt x="94" y="344"/>
                  </a:lnTo>
                  <a:lnTo>
                    <a:pt x="94" y="344"/>
                  </a:lnTo>
                  <a:lnTo>
                    <a:pt x="95" y="339"/>
                  </a:lnTo>
                  <a:lnTo>
                    <a:pt x="96" y="335"/>
                  </a:lnTo>
                  <a:lnTo>
                    <a:pt x="96" y="335"/>
                  </a:lnTo>
                  <a:close/>
                  <a:moveTo>
                    <a:pt x="81" y="270"/>
                  </a:moveTo>
                  <a:lnTo>
                    <a:pt x="81" y="270"/>
                  </a:lnTo>
                  <a:lnTo>
                    <a:pt x="79" y="273"/>
                  </a:lnTo>
                  <a:lnTo>
                    <a:pt x="79" y="273"/>
                  </a:lnTo>
                  <a:lnTo>
                    <a:pt x="78" y="274"/>
                  </a:lnTo>
                  <a:lnTo>
                    <a:pt x="79" y="274"/>
                  </a:lnTo>
                  <a:lnTo>
                    <a:pt x="79" y="274"/>
                  </a:lnTo>
                  <a:lnTo>
                    <a:pt x="81" y="273"/>
                  </a:lnTo>
                  <a:lnTo>
                    <a:pt x="81" y="273"/>
                  </a:lnTo>
                  <a:lnTo>
                    <a:pt x="82" y="271"/>
                  </a:lnTo>
                  <a:lnTo>
                    <a:pt x="82" y="271"/>
                  </a:lnTo>
                  <a:lnTo>
                    <a:pt x="81" y="270"/>
                  </a:lnTo>
                  <a:lnTo>
                    <a:pt x="81" y="270"/>
                  </a:lnTo>
                  <a:close/>
                  <a:moveTo>
                    <a:pt x="69" y="335"/>
                  </a:moveTo>
                  <a:lnTo>
                    <a:pt x="69" y="335"/>
                  </a:lnTo>
                  <a:lnTo>
                    <a:pt x="68" y="332"/>
                  </a:lnTo>
                  <a:lnTo>
                    <a:pt x="65" y="331"/>
                  </a:lnTo>
                  <a:lnTo>
                    <a:pt x="65" y="331"/>
                  </a:lnTo>
                  <a:lnTo>
                    <a:pt x="67" y="334"/>
                  </a:lnTo>
                  <a:lnTo>
                    <a:pt x="67" y="334"/>
                  </a:lnTo>
                  <a:lnTo>
                    <a:pt x="69" y="335"/>
                  </a:lnTo>
                  <a:lnTo>
                    <a:pt x="69" y="335"/>
                  </a:lnTo>
                  <a:close/>
                  <a:moveTo>
                    <a:pt x="54" y="287"/>
                  </a:moveTo>
                  <a:lnTo>
                    <a:pt x="54" y="287"/>
                  </a:lnTo>
                  <a:lnTo>
                    <a:pt x="54" y="287"/>
                  </a:lnTo>
                  <a:lnTo>
                    <a:pt x="54" y="287"/>
                  </a:lnTo>
                  <a:lnTo>
                    <a:pt x="55" y="281"/>
                  </a:lnTo>
                  <a:lnTo>
                    <a:pt x="55" y="281"/>
                  </a:lnTo>
                  <a:lnTo>
                    <a:pt x="55" y="280"/>
                  </a:lnTo>
                  <a:lnTo>
                    <a:pt x="55" y="280"/>
                  </a:lnTo>
                  <a:lnTo>
                    <a:pt x="55" y="280"/>
                  </a:lnTo>
                  <a:lnTo>
                    <a:pt x="55" y="280"/>
                  </a:lnTo>
                  <a:lnTo>
                    <a:pt x="52" y="285"/>
                  </a:lnTo>
                  <a:lnTo>
                    <a:pt x="52" y="285"/>
                  </a:lnTo>
                  <a:lnTo>
                    <a:pt x="54" y="287"/>
                  </a:lnTo>
                  <a:lnTo>
                    <a:pt x="54" y="287"/>
                  </a:lnTo>
                  <a:close/>
                  <a:moveTo>
                    <a:pt x="78" y="317"/>
                  </a:moveTo>
                  <a:lnTo>
                    <a:pt x="78" y="317"/>
                  </a:lnTo>
                  <a:lnTo>
                    <a:pt x="79" y="318"/>
                  </a:lnTo>
                  <a:lnTo>
                    <a:pt x="79" y="318"/>
                  </a:lnTo>
                  <a:lnTo>
                    <a:pt x="81" y="314"/>
                  </a:lnTo>
                  <a:lnTo>
                    <a:pt x="81" y="314"/>
                  </a:lnTo>
                  <a:lnTo>
                    <a:pt x="79" y="314"/>
                  </a:lnTo>
                  <a:lnTo>
                    <a:pt x="79" y="314"/>
                  </a:lnTo>
                  <a:lnTo>
                    <a:pt x="78" y="317"/>
                  </a:lnTo>
                  <a:lnTo>
                    <a:pt x="78" y="317"/>
                  </a:lnTo>
                  <a:close/>
                  <a:moveTo>
                    <a:pt x="256" y="72"/>
                  </a:moveTo>
                  <a:lnTo>
                    <a:pt x="256" y="72"/>
                  </a:lnTo>
                  <a:lnTo>
                    <a:pt x="254" y="69"/>
                  </a:lnTo>
                  <a:lnTo>
                    <a:pt x="254" y="69"/>
                  </a:lnTo>
                  <a:lnTo>
                    <a:pt x="250" y="69"/>
                  </a:lnTo>
                  <a:lnTo>
                    <a:pt x="250" y="69"/>
                  </a:lnTo>
                  <a:lnTo>
                    <a:pt x="250" y="71"/>
                  </a:lnTo>
                  <a:lnTo>
                    <a:pt x="250" y="71"/>
                  </a:lnTo>
                  <a:lnTo>
                    <a:pt x="256" y="72"/>
                  </a:lnTo>
                  <a:lnTo>
                    <a:pt x="256" y="72"/>
                  </a:lnTo>
                  <a:close/>
                  <a:moveTo>
                    <a:pt x="301" y="61"/>
                  </a:moveTo>
                  <a:lnTo>
                    <a:pt x="301" y="61"/>
                  </a:lnTo>
                  <a:lnTo>
                    <a:pt x="304" y="61"/>
                  </a:lnTo>
                  <a:lnTo>
                    <a:pt x="304" y="61"/>
                  </a:lnTo>
                  <a:lnTo>
                    <a:pt x="304" y="59"/>
                  </a:lnTo>
                  <a:lnTo>
                    <a:pt x="304" y="59"/>
                  </a:lnTo>
                  <a:lnTo>
                    <a:pt x="304" y="57"/>
                  </a:lnTo>
                  <a:lnTo>
                    <a:pt x="304" y="57"/>
                  </a:lnTo>
                  <a:lnTo>
                    <a:pt x="302" y="58"/>
                  </a:lnTo>
                  <a:lnTo>
                    <a:pt x="301" y="61"/>
                  </a:lnTo>
                  <a:lnTo>
                    <a:pt x="301" y="61"/>
                  </a:lnTo>
                  <a:close/>
                  <a:moveTo>
                    <a:pt x="169" y="247"/>
                  </a:moveTo>
                  <a:lnTo>
                    <a:pt x="169" y="247"/>
                  </a:lnTo>
                  <a:lnTo>
                    <a:pt x="167" y="244"/>
                  </a:lnTo>
                  <a:lnTo>
                    <a:pt x="167" y="244"/>
                  </a:lnTo>
                  <a:lnTo>
                    <a:pt x="166" y="243"/>
                  </a:lnTo>
                  <a:lnTo>
                    <a:pt x="166" y="243"/>
                  </a:lnTo>
                  <a:lnTo>
                    <a:pt x="166" y="244"/>
                  </a:lnTo>
                  <a:lnTo>
                    <a:pt x="166" y="244"/>
                  </a:lnTo>
                  <a:lnTo>
                    <a:pt x="166" y="246"/>
                  </a:lnTo>
                  <a:lnTo>
                    <a:pt x="166" y="246"/>
                  </a:lnTo>
                  <a:lnTo>
                    <a:pt x="166" y="247"/>
                  </a:lnTo>
                  <a:lnTo>
                    <a:pt x="169" y="247"/>
                  </a:lnTo>
                  <a:lnTo>
                    <a:pt x="169" y="247"/>
                  </a:lnTo>
                  <a:close/>
                  <a:moveTo>
                    <a:pt x="292" y="48"/>
                  </a:moveTo>
                  <a:lnTo>
                    <a:pt x="292" y="48"/>
                  </a:lnTo>
                  <a:lnTo>
                    <a:pt x="292" y="48"/>
                  </a:lnTo>
                  <a:lnTo>
                    <a:pt x="292" y="48"/>
                  </a:lnTo>
                  <a:lnTo>
                    <a:pt x="288" y="51"/>
                  </a:lnTo>
                  <a:lnTo>
                    <a:pt x="288" y="51"/>
                  </a:lnTo>
                  <a:lnTo>
                    <a:pt x="290" y="52"/>
                  </a:lnTo>
                  <a:lnTo>
                    <a:pt x="290" y="52"/>
                  </a:lnTo>
                  <a:lnTo>
                    <a:pt x="292" y="49"/>
                  </a:lnTo>
                  <a:lnTo>
                    <a:pt x="292" y="49"/>
                  </a:lnTo>
                  <a:lnTo>
                    <a:pt x="292" y="48"/>
                  </a:lnTo>
                  <a:lnTo>
                    <a:pt x="292" y="48"/>
                  </a:lnTo>
                  <a:close/>
                  <a:moveTo>
                    <a:pt x="123" y="230"/>
                  </a:moveTo>
                  <a:lnTo>
                    <a:pt x="123" y="230"/>
                  </a:lnTo>
                  <a:lnTo>
                    <a:pt x="125" y="227"/>
                  </a:lnTo>
                  <a:lnTo>
                    <a:pt x="125" y="224"/>
                  </a:lnTo>
                  <a:lnTo>
                    <a:pt x="125" y="224"/>
                  </a:lnTo>
                  <a:lnTo>
                    <a:pt x="123" y="227"/>
                  </a:lnTo>
                  <a:lnTo>
                    <a:pt x="123" y="230"/>
                  </a:lnTo>
                  <a:lnTo>
                    <a:pt x="123" y="230"/>
                  </a:lnTo>
                  <a:close/>
                  <a:moveTo>
                    <a:pt x="236" y="203"/>
                  </a:moveTo>
                  <a:lnTo>
                    <a:pt x="236" y="203"/>
                  </a:lnTo>
                  <a:lnTo>
                    <a:pt x="238" y="199"/>
                  </a:lnTo>
                  <a:lnTo>
                    <a:pt x="238" y="199"/>
                  </a:lnTo>
                  <a:lnTo>
                    <a:pt x="237" y="199"/>
                  </a:lnTo>
                  <a:lnTo>
                    <a:pt x="237" y="199"/>
                  </a:lnTo>
                  <a:lnTo>
                    <a:pt x="236" y="200"/>
                  </a:lnTo>
                  <a:lnTo>
                    <a:pt x="236" y="203"/>
                  </a:lnTo>
                  <a:lnTo>
                    <a:pt x="236" y="203"/>
                  </a:lnTo>
                  <a:close/>
                  <a:moveTo>
                    <a:pt x="129" y="236"/>
                  </a:moveTo>
                  <a:lnTo>
                    <a:pt x="129" y="236"/>
                  </a:lnTo>
                  <a:lnTo>
                    <a:pt x="132" y="234"/>
                  </a:lnTo>
                  <a:lnTo>
                    <a:pt x="130" y="231"/>
                  </a:lnTo>
                  <a:lnTo>
                    <a:pt x="130" y="231"/>
                  </a:lnTo>
                  <a:lnTo>
                    <a:pt x="129" y="234"/>
                  </a:lnTo>
                  <a:lnTo>
                    <a:pt x="129" y="236"/>
                  </a:lnTo>
                  <a:lnTo>
                    <a:pt x="129" y="236"/>
                  </a:lnTo>
                  <a:close/>
                  <a:moveTo>
                    <a:pt x="307" y="32"/>
                  </a:moveTo>
                  <a:lnTo>
                    <a:pt x="307" y="32"/>
                  </a:lnTo>
                  <a:lnTo>
                    <a:pt x="307" y="35"/>
                  </a:lnTo>
                  <a:lnTo>
                    <a:pt x="307" y="35"/>
                  </a:lnTo>
                  <a:lnTo>
                    <a:pt x="308" y="41"/>
                  </a:lnTo>
                  <a:lnTo>
                    <a:pt x="308" y="41"/>
                  </a:lnTo>
                  <a:lnTo>
                    <a:pt x="307" y="32"/>
                  </a:lnTo>
                  <a:lnTo>
                    <a:pt x="307" y="32"/>
                  </a:lnTo>
                  <a:close/>
                  <a:moveTo>
                    <a:pt x="45" y="332"/>
                  </a:moveTo>
                  <a:lnTo>
                    <a:pt x="45" y="332"/>
                  </a:lnTo>
                  <a:lnTo>
                    <a:pt x="44" y="328"/>
                  </a:lnTo>
                  <a:lnTo>
                    <a:pt x="42" y="327"/>
                  </a:lnTo>
                  <a:lnTo>
                    <a:pt x="42" y="327"/>
                  </a:lnTo>
                  <a:lnTo>
                    <a:pt x="42" y="327"/>
                  </a:lnTo>
                  <a:lnTo>
                    <a:pt x="42" y="327"/>
                  </a:lnTo>
                  <a:lnTo>
                    <a:pt x="44" y="331"/>
                  </a:lnTo>
                  <a:lnTo>
                    <a:pt x="44" y="331"/>
                  </a:lnTo>
                  <a:lnTo>
                    <a:pt x="45" y="332"/>
                  </a:lnTo>
                  <a:lnTo>
                    <a:pt x="45" y="332"/>
                  </a:lnTo>
                  <a:close/>
                  <a:moveTo>
                    <a:pt x="283" y="71"/>
                  </a:moveTo>
                  <a:lnTo>
                    <a:pt x="283" y="71"/>
                  </a:lnTo>
                  <a:lnTo>
                    <a:pt x="285" y="69"/>
                  </a:lnTo>
                  <a:lnTo>
                    <a:pt x="287" y="67"/>
                  </a:lnTo>
                  <a:lnTo>
                    <a:pt x="287" y="67"/>
                  </a:lnTo>
                  <a:lnTo>
                    <a:pt x="284" y="68"/>
                  </a:lnTo>
                  <a:lnTo>
                    <a:pt x="284" y="68"/>
                  </a:lnTo>
                  <a:lnTo>
                    <a:pt x="283" y="71"/>
                  </a:lnTo>
                  <a:lnTo>
                    <a:pt x="283" y="71"/>
                  </a:lnTo>
                  <a:close/>
                  <a:moveTo>
                    <a:pt x="319" y="79"/>
                  </a:moveTo>
                  <a:lnTo>
                    <a:pt x="319" y="79"/>
                  </a:lnTo>
                  <a:lnTo>
                    <a:pt x="319" y="84"/>
                  </a:lnTo>
                  <a:lnTo>
                    <a:pt x="319" y="84"/>
                  </a:lnTo>
                  <a:lnTo>
                    <a:pt x="321" y="84"/>
                  </a:lnTo>
                  <a:lnTo>
                    <a:pt x="321" y="84"/>
                  </a:lnTo>
                  <a:lnTo>
                    <a:pt x="321" y="78"/>
                  </a:lnTo>
                  <a:lnTo>
                    <a:pt x="321" y="78"/>
                  </a:lnTo>
                  <a:lnTo>
                    <a:pt x="319" y="79"/>
                  </a:lnTo>
                  <a:lnTo>
                    <a:pt x="319" y="79"/>
                  </a:lnTo>
                  <a:close/>
                  <a:moveTo>
                    <a:pt x="54" y="310"/>
                  </a:moveTo>
                  <a:lnTo>
                    <a:pt x="54" y="310"/>
                  </a:lnTo>
                  <a:lnTo>
                    <a:pt x="52" y="307"/>
                  </a:lnTo>
                  <a:lnTo>
                    <a:pt x="52" y="307"/>
                  </a:lnTo>
                  <a:lnTo>
                    <a:pt x="51" y="304"/>
                  </a:lnTo>
                  <a:lnTo>
                    <a:pt x="51" y="304"/>
                  </a:lnTo>
                  <a:lnTo>
                    <a:pt x="54" y="311"/>
                  </a:lnTo>
                  <a:lnTo>
                    <a:pt x="54" y="311"/>
                  </a:lnTo>
                  <a:lnTo>
                    <a:pt x="54" y="310"/>
                  </a:lnTo>
                  <a:lnTo>
                    <a:pt x="54" y="310"/>
                  </a:lnTo>
                  <a:close/>
                  <a:moveTo>
                    <a:pt x="207" y="231"/>
                  </a:moveTo>
                  <a:lnTo>
                    <a:pt x="207" y="231"/>
                  </a:lnTo>
                  <a:lnTo>
                    <a:pt x="209" y="233"/>
                  </a:lnTo>
                  <a:lnTo>
                    <a:pt x="209" y="233"/>
                  </a:lnTo>
                  <a:lnTo>
                    <a:pt x="210" y="231"/>
                  </a:lnTo>
                  <a:lnTo>
                    <a:pt x="210" y="229"/>
                  </a:lnTo>
                  <a:lnTo>
                    <a:pt x="210" y="229"/>
                  </a:lnTo>
                  <a:lnTo>
                    <a:pt x="207" y="231"/>
                  </a:lnTo>
                  <a:lnTo>
                    <a:pt x="207" y="231"/>
                  </a:lnTo>
                  <a:close/>
                  <a:moveTo>
                    <a:pt x="246" y="157"/>
                  </a:moveTo>
                  <a:lnTo>
                    <a:pt x="246" y="157"/>
                  </a:lnTo>
                  <a:lnTo>
                    <a:pt x="243" y="159"/>
                  </a:lnTo>
                  <a:lnTo>
                    <a:pt x="241" y="162"/>
                  </a:lnTo>
                  <a:lnTo>
                    <a:pt x="241" y="162"/>
                  </a:lnTo>
                  <a:lnTo>
                    <a:pt x="243" y="162"/>
                  </a:lnTo>
                  <a:lnTo>
                    <a:pt x="243" y="162"/>
                  </a:lnTo>
                  <a:lnTo>
                    <a:pt x="246" y="157"/>
                  </a:lnTo>
                  <a:lnTo>
                    <a:pt x="246" y="157"/>
                  </a:lnTo>
                  <a:close/>
                  <a:moveTo>
                    <a:pt x="298" y="13"/>
                  </a:moveTo>
                  <a:lnTo>
                    <a:pt x="298" y="13"/>
                  </a:lnTo>
                  <a:lnTo>
                    <a:pt x="298" y="13"/>
                  </a:lnTo>
                  <a:lnTo>
                    <a:pt x="298" y="13"/>
                  </a:lnTo>
                  <a:lnTo>
                    <a:pt x="302" y="10"/>
                  </a:lnTo>
                  <a:lnTo>
                    <a:pt x="302" y="10"/>
                  </a:lnTo>
                  <a:lnTo>
                    <a:pt x="302" y="8"/>
                  </a:lnTo>
                  <a:lnTo>
                    <a:pt x="302" y="8"/>
                  </a:lnTo>
                  <a:lnTo>
                    <a:pt x="298" y="13"/>
                  </a:lnTo>
                  <a:lnTo>
                    <a:pt x="298" y="13"/>
                  </a:lnTo>
                  <a:close/>
                  <a:moveTo>
                    <a:pt x="184" y="238"/>
                  </a:moveTo>
                  <a:lnTo>
                    <a:pt x="184" y="238"/>
                  </a:lnTo>
                  <a:lnTo>
                    <a:pt x="187" y="236"/>
                  </a:lnTo>
                  <a:lnTo>
                    <a:pt x="190" y="234"/>
                  </a:lnTo>
                  <a:lnTo>
                    <a:pt x="190" y="234"/>
                  </a:lnTo>
                  <a:lnTo>
                    <a:pt x="187" y="236"/>
                  </a:lnTo>
                  <a:lnTo>
                    <a:pt x="183" y="237"/>
                  </a:lnTo>
                  <a:lnTo>
                    <a:pt x="183" y="237"/>
                  </a:lnTo>
                  <a:lnTo>
                    <a:pt x="184" y="238"/>
                  </a:lnTo>
                  <a:lnTo>
                    <a:pt x="184" y="238"/>
                  </a:lnTo>
                  <a:close/>
                  <a:moveTo>
                    <a:pt x="258" y="123"/>
                  </a:moveTo>
                  <a:lnTo>
                    <a:pt x="258" y="123"/>
                  </a:lnTo>
                  <a:lnTo>
                    <a:pt x="260" y="123"/>
                  </a:lnTo>
                  <a:lnTo>
                    <a:pt x="260" y="122"/>
                  </a:lnTo>
                  <a:lnTo>
                    <a:pt x="260" y="122"/>
                  </a:lnTo>
                  <a:lnTo>
                    <a:pt x="261" y="121"/>
                  </a:lnTo>
                  <a:lnTo>
                    <a:pt x="261" y="121"/>
                  </a:lnTo>
                  <a:lnTo>
                    <a:pt x="260" y="121"/>
                  </a:lnTo>
                  <a:lnTo>
                    <a:pt x="258" y="123"/>
                  </a:lnTo>
                  <a:lnTo>
                    <a:pt x="258" y="123"/>
                  </a:lnTo>
                  <a:close/>
                  <a:moveTo>
                    <a:pt x="145" y="200"/>
                  </a:moveTo>
                  <a:lnTo>
                    <a:pt x="145" y="200"/>
                  </a:lnTo>
                  <a:lnTo>
                    <a:pt x="143" y="200"/>
                  </a:lnTo>
                  <a:lnTo>
                    <a:pt x="143" y="200"/>
                  </a:lnTo>
                  <a:lnTo>
                    <a:pt x="145" y="204"/>
                  </a:lnTo>
                  <a:lnTo>
                    <a:pt x="145" y="204"/>
                  </a:lnTo>
                  <a:lnTo>
                    <a:pt x="145" y="204"/>
                  </a:lnTo>
                  <a:lnTo>
                    <a:pt x="145" y="204"/>
                  </a:lnTo>
                  <a:lnTo>
                    <a:pt x="145" y="200"/>
                  </a:lnTo>
                  <a:lnTo>
                    <a:pt x="145" y="200"/>
                  </a:lnTo>
                  <a:close/>
                  <a:moveTo>
                    <a:pt x="278" y="78"/>
                  </a:moveTo>
                  <a:lnTo>
                    <a:pt x="278" y="78"/>
                  </a:lnTo>
                  <a:lnTo>
                    <a:pt x="275" y="79"/>
                  </a:lnTo>
                  <a:lnTo>
                    <a:pt x="275" y="79"/>
                  </a:lnTo>
                  <a:lnTo>
                    <a:pt x="278" y="81"/>
                  </a:lnTo>
                  <a:lnTo>
                    <a:pt x="278" y="81"/>
                  </a:lnTo>
                  <a:lnTo>
                    <a:pt x="278" y="78"/>
                  </a:lnTo>
                  <a:lnTo>
                    <a:pt x="278" y="78"/>
                  </a:lnTo>
                  <a:close/>
                  <a:moveTo>
                    <a:pt x="207" y="213"/>
                  </a:moveTo>
                  <a:lnTo>
                    <a:pt x="207" y="213"/>
                  </a:lnTo>
                  <a:lnTo>
                    <a:pt x="204" y="214"/>
                  </a:lnTo>
                  <a:lnTo>
                    <a:pt x="204" y="214"/>
                  </a:lnTo>
                  <a:lnTo>
                    <a:pt x="206" y="216"/>
                  </a:lnTo>
                  <a:lnTo>
                    <a:pt x="206" y="216"/>
                  </a:lnTo>
                  <a:lnTo>
                    <a:pt x="207" y="216"/>
                  </a:lnTo>
                  <a:lnTo>
                    <a:pt x="207" y="216"/>
                  </a:lnTo>
                  <a:lnTo>
                    <a:pt x="207" y="213"/>
                  </a:lnTo>
                  <a:lnTo>
                    <a:pt x="207" y="213"/>
                  </a:lnTo>
                  <a:close/>
                  <a:moveTo>
                    <a:pt x="105" y="213"/>
                  </a:moveTo>
                  <a:lnTo>
                    <a:pt x="105" y="213"/>
                  </a:lnTo>
                  <a:lnTo>
                    <a:pt x="109" y="210"/>
                  </a:lnTo>
                  <a:lnTo>
                    <a:pt x="109" y="210"/>
                  </a:lnTo>
                  <a:lnTo>
                    <a:pt x="109" y="209"/>
                  </a:lnTo>
                  <a:lnTo>
                    <a:pt x="109" y="209"/>
                  </a:lnTo>
                  <a:lnTo>
                    <a:pt x="109" y="209"/>
                  </a:lnTo>
                  <a:lnTo>
                    <a:pt x="109" y="209"/>
                  </a:lnTo>
                  <a:lnTo>
                    <a:pt x="105" y="211"/>
                  </a:lnTo>
                  <a:lnTo>
                    <a:pt x="105" y="211"/>
                  </a:lnTo>
                  <a:lnTo>
                    <a:pt x="105" y="213"/>
                  </a:lnTo>
                  <a:lnTo>
                    <a:pt x="105" y="213"/>
                  </a:lnTo>
                  <a:lnTo>
                    <a:pt x="105" y="213"/>
                  </a:lnTo>
                  <a:close/>
                  <a:moveTo>
                    <a:pt x="237" y="159"/>
                  </a:moveTo>
                  <a:lnTo>
                    <a:pt x="237" y="159"/>
                  </a:lnTo>
                  <a:lnTo>
                    <a:pt x="240" y="157"/>
                  </a:lnTo>
                  <a:lnTo>
                    <a:pt x="241" y="156"/>
                  </a:lnTo>
                  <a:lnTo>
                    <a:pt x="241" y="156"/>
                  </a:lnTo>
                  <a:lnTo>
                    <a:pt x="238" y="156"/>
                  </a:lnTo>
                  <a:lnTo>
                    <a:pt x="237" y="159"/>
                  </a:lnTo>
                  <a:lnTo>
                    <a:pt x="237" y="159"/>
                  </a:lnTo>
                  <a:close/>
                  <a:moveTo>
                    <a:pt x="254" y="132"/>
                  </a:moveTo>
                  <a:lnTo>
                    <a:pt x="254" y="132"/>
                  </a:lnTo>
                  <a:lnTo>
                    <a:pt x="257" y="132"/>
                  </a:lnTo>
                  <a:lnTo>
                    <a:pt x="257" y="129"/>
                  </a:lnTo>
                  <a:lnTo>
                    <a:pt x="257" y="129"/>
                  </a:lnTo>
                  <a:lnTo>
                    <a:pt x="256" y="130"/>
                  </a:lnTo>
                  <a:lnTo>
                    <a:pt x="254" y="132"/>
                  </a:lnTo>
                  <a:lnTo>
                    <a:pt x="254" y="132"/>
                  </a:lnTo>
                  <a:close/>
                  <a:moveTo>
                    <a:pt x="254" y="51"/>
                  </a:moveTo>
                  <a:lnTo>
                    <a:pt x="254" y="51"/>
                  </a:lnTo>
                  <a:lnTo>
                    <a:pt x="257" y="49"/>
                  </a:lnTo>
                  <a:lnTo>
                    <a:pt x="260" y="48"/>
                  </a:lnTo>
                  <a:lnTo>
                    <a:pt x="260" y="48"/>
                  </a:lnTo>
                  <a:lnTo>
                    <a:pt x="258" y="48"/>
                  </a:lnTo>
                  <a:lnTo>
                    <a:pt x="258" y="48"/>
                  </a:lnTo>
                  <a:lnTo>
                    <a:pt x="254" y="51"/>
                  </a:lnTo>
                  <a:lnTo>
                    <a:pt x="254" y="51"/>
                  </a:lnTo>
                  <a:close/>
                  <a:moveTo>
                    <a:pt x="219" y="79"/>
                  </a:moveTo>
                  <a:lnTo>
                    <a:pt x="219" y="79"/>
                  </a:lnTo>
                  <a:lnTo>
                    <a:pt x="227" y="82"/>
                  </a:lnTo>
                  <a:lnTo>
                    <a:pt x="227" y="82"/>
                  </a:lnTo>
                  <a:lnTo>
                    <a:pt x="219" y="79"/>
                  </a:lnTo>
                  <a:lnTo>
                    <a:pt x="219" y="79"/>
                  </a:lnTo>
                  <a:close/>
                  <a:moveTo>
                    <a:pt x="265" y="54"/>
                  </a:moveTo>
                  <a:lnTo>
                    <a:pt x="265" y="54"/>
                  </a:lnTo>
                  <a:lnTo>
                    <a:pt x="267" y="52"/>
                  </a:lnTo>
                  <a:lnTo>
                    <a:pt x="267" y="52"/>
                  </a:lnTo>
                  <a:lnTo>
                    <a:pt x="270" y="48"/>
                  </a:lnTo>
                  <a:lnTo>
                    <a:pt x="270" y="48"/>
                  </a:lnTo>
                  <a:lnTo>
                    <a:pt x="270" y="48"/>
                  </a:lnTo>
                  <a:lnTo>
                    <a:pt x="270" y="48"/>
                  </a:lnTo>
                  <a:lnTo>
                    <a:pt x="270" y="48"/>
                  </a:lnTo>
                  <a:lnTo>
                    <a:pt x="270" y="48"/>
                  </a:lnTo>
                  <a:lnTo>
                    <a:pt x="265" y="54"/>
                  </a:lnTo>
                  <a:lnTo>
                    <a:pt x="265" y="54"/>
                  </a:lnTo>
                  <a:close/>
                  <a:moveTo>
                    <a:pt x="68" y="246"/>
                  </a:moveTo>
                  <a:lnTo>
                    <a:pt x="68" y="246"/>
                  </a:lnTo>
                  <a:lnTo>
                    <a:pt x="71" y="240"/>
                  </a:lnTo>
                  <a:lnTo>
                    <a:pt x="71" y="240"/>
                  </a:lnTo>
                  <a:lnTo>
                    <a:pt x="71" y="238"/>
                  </a:lnTo>
                  <a:lnTo>
                    <a:pt x="71" y="238"/>
                  </a:lnTo>
                  <a:lnTo>
                    <a:pt x="69" y="243"/>
                  </a:lnTo>
                  <a:lnTo>
                    <a:pt x="68" y="246"/>
                  </a:lnTo>
                  <a:lnTo>
                    <a:pt x="68" y="246"/>
                  </a:lnTo>
                  <a:close/>
                  <a:moveTo>
                    <a:pt x="122" y="234"/>
                  </a:moveTo>
                  <a:lnTo>
                    <a:pt x="122" y="234"/>
                  </a:lnTo>
                  <a:lnTo>
                    <a:pt x="122" y="236"/>
                  </a:lnTo>
                  <a:lnTo>
                    <a:pt x="121" y="238"/>
                  </a:lnTo>
                  <a:lnTo>
                    <a:pt x="121" y="238"/>
                  </a:lnTo>
                  <a:lnTo>
                    <a:pt x="122" y="236"/>
                  </a:lnTo>
                  <a:lnTo>
                    <a:pt x="122" y="234"/>
                  </a:lnTo>
                  <a:lnTo>
                    <a:pt x="122" y="234"/>
                  </a:lnTo>
                  <a:close/>
                  <a:moveTo>
                    <a:pt x="142" y="183"/>
                  </a:moveTo>
                  <a:lnTo>
                    <a:pt x="142" y="183"/>
                  </a:lnTo>
                  <a:lnTo>
                    <a:pt x="140" y="179"/>
                  </a:lnTo>
                  <a:lnTo>
                    <a:pt x="139" y="176"/>
                  </a:lnTo>
                  <a:lnTo>
                    <a:pt x="139" y="176"/>
                  </a:lnTo>
                  <a:lnTo>
                    <a:pt x="140" y="179"/>
                  </a:lnTo>
                  <a:lnTo>
                    <a:pt x="142" y="183"/>
                  </a:lnTo>
                  <a:lnTo>
                    <a:pt x="142" y="183"/>
                  </a:lnTo>
                  <a:close/>
                  <a:moveTo>
                    <a:pt x="217" y="216"/>
                  </a:moveTo>
                  <a:lnTo>
                    <a:pt x="217" y="216"/>
                  </a:lnTo>
                  <a:lnTo>
                    <a:pt x="214" y="219"/>
                  </a:lnTo>
                  <a:lnTo>
                    <a:pt x="214" y="219"/>
                  </a:lnTo>
                  <a:lnTo>
                    <a:pt x="214" y="220"/>
                  </a:lnTo>
                  <a:lnTo>
                    <a:pt x="214" y="220"/>
                  </a:lnTo>
                  <a:lnTo>
                    <a:pt x="214" y="220"/>
                  </a:lnTo>
                  <a:lnTo>
                    <a:pt x="216" y="219"/>
                  </a:lnTo>
                  <a:lnTo>
                    <a:pt x="217" y="216"/>
                  </a:lnTo>
                  <a:lnTo>
                    <a:pt x="217" y="216"/>
                  </a:lnTo>
                  <a:close/>
                  <a:moveTo>
                    <a:pt x="267" y="74"/>
                  </a:moveTo>
                  <a:lnTo>
                    <a:pt x="267" y="74"/>
                  </a:lnTo>
                  <a:lnTo>
                    <a:pt x="268" y="75"/>
                  </a:lnTo>
                  <a:lnTo>
                    <a:pt x="268" y="75"/>
                  </a:lnTo>
                  <a:lnTo>
                    <a:pt x="270" y="76"/>
                  </a:lnTo>
                  <a:lnTo>
                    <a:pt x="270" y="76"/>
                  </a:lnTo>
                  <a:lnTo>
                    <a:pt x="271" y="76"/>
                  </a:lnTo>
                  <a:lnTo>
                    <a:pt x="271" y="76"/>
                  </a:lnTo>
                  <a:lnTo>
                    <a:pt x="268" y="72"/>
                  </a:lnTo>
                  <a:lnTo>
                    <a:pt x="268" y="72"/>
                  </a:lnTo>
                  <a:lnTo>
                    <a:pt x="267" y="74"/>
                  </a:lnTo>
                  <a:lnTo>
                    <a:pt x="267" y="74"/>
                  </a:lnTo>
                  <a:close/>
                  <a:moveTo>
                    <a:pt x="281" y="98"/>
                  </a:moveTo>
                  <a:lnTo>
                    <a:pt x="281" y="98"/>
                  </a:lnTo>
                  <a:lnTo>
                    <a:pt x="278" y="99"/>
                  </a:lnTo>
                  <a:lnTo>
                    <a:pt x="278" y="99"/>
                  </a:lnTo>
                  <a:lnTo>
                    <a:pt x="277" y="101"/>
                  </a:lnTo>
                  <a:lnTo>
                    <a:pt x="277" y="101"/>
                  </a:lnTo>
                  <a:lnTo>
                    <a:pt x="280" y="99"/>
                  </a:lnTo>
                  <a:lnTo>
                    <a:pt x="280" y="99"/>
                  </a:lnTo>
                  <a:lnTo>
                    <a:pt x="281" y="99"/>
                  </a:lnTo>
                  <a:lnTo>
                    <a:pt x="281" y="98"/>
                  </a:lnTo>
                  <a:lnTo>
                    <a:pt x="281" y="98"/>
                  </a:lnTo>
                  <a:close/>
                  <a:moveTo>
                    <a:pt x="224" y="206"/>
                  </a:moveTo>
                  <a:lnTo>
                    <a:pt x="224" y="206"/>
                  </a:lnTo>
                  <a:lnTo>
                    <a:pt x="224" y="206"/>
                  </a:lnTo>
                  <a:lnTo>
                    <a:pt x="224" y="206"/>
                  </a:lnTo>
                  <a:lnTo>
                    <a:pt x="220" y="210"/>
                  </a:lnTo>
                  <a:lnTo>
                    <a:pt x="220" y="210"/>
                  </a:lnTo>
                  <a:lnTo>
                    <a:pt x="221" y="210"/>
                  </a:lnTo>
                  <a:lnTo>
                    <a:pt x="221" y="210"/>
                  </a:lnTo>
                  <a:lnTo>
                    <a:pt x="224" y="206"/>
                  </a:lnTo>
                  <a:lnTo>
                    <a:pt x="224" y="206"/>
                  </a:lnTo>
                  <a:close/>
                  <a:moveTo>
                    <a:pt x="312" y="68"/>
                  </a:moveTo>
                  <a:lnTo>
                    <a:pt x="312" y="68"/>
                  </a:lnTo>
                  <a:lnTo>
                    <a:pt x="312" y="67"/>
                  </a:lnTo>
                  <a:lnTo>
                    <a:pt x="312" y="67"/>
                  </a:lnTo>
                  <a:lnTo>
                    <a:pt x="312" y="65"/>
                  </a:lnTo>
                  <a:lnTo>
                    <a:pt x="312" y="65"/>
                  </a:lnTo>
                  <a:lnTo>
                    <a:pt x="311" y="68"/>
                  </a:lnTo>
                  <a:lnTo>
                    <a:pt x="311" y="68"/>
                  </a:lnTo>
                  <a:lnTo>
                    <a:pt x="312" y="68"/>
                  </a:lnTo>
                  <a:lnTo>
                    <a:pt x="312" y="68"/>
                  </a:lnTo>
                  <a:close/>
                  <a:moveTo>
                    <a:pt x="180" y="251"/>
                  </a:moveTo>
                  <a:lnTo>
                    <a:pt x="180" y="251"/>
                  </a:lnTo>
                  <a:lnTo>
                    <a:pt x="184" y="250"/>
                  </a:lnTo>
                  <a:lnTo>
                    <a:pt x="184" y="250"/>
                  </a:lnTo>
                  <a:lnTo>
                    <a:pt x="184" y="250"/>
                  </a:lnTo>
                  <a:lnTo>
                    <a:pt x="184" y="250"/>
                  </a:lnTo>
                  <a:lnTo>
                    <a:pt x="184" y="248"/>
                  </a:lnTo>
                  <a:lnTo>
                    <a:pt x="184" y="248"/>
                  </a:lnTo>
                  <a:lnTo>
                    <a:pt x="180" y="251"/>
                  </a:lnTo>
                  <a:lnTo>
                    <a:pt x="180" y="251"/>
                  </a:lnTo>
                  <a:close/>
                  <a:moveTo>
                    <a:pt x="268" y="41"/>
                  </a:moveTo>
                  <a:lnTo>
                    <a:pt x="268" y="41"/>
                  </a:lnTo>
                  <a:lnTo>
                    <a:pt x="265" y="42"/>
                  </a:lnTo>
                  <a:lnTo>
                    <a:pt x="264" y="44"/>
                  </a:lnTo>
                  <a:lnTo>
                    <a:pt x="264" y="44"/>
                  </a:lnTo>
                  <a:lnTo>
                    <a:pt x="267" y="42"/>
                  </a:lnTo>
                  <a:lnTo>
                    <a:pt x="268" y="41"/>
                  </a:lnTo>
                  <a:lnTo>
                    <a:pt x="268" y="41"/>
                  </a:lnTo>
                  <a:close/>
                  <a:moveTo>
                    <a:pt x="304" y="92"/>
                  </a:moveTo>
                  <a:lnTo>
                    <a:pt x="304" y="92"/>
                  </a:lnTo>
                  <a:lnTo>
                    <a:pt x="300" y="91"/>
                  </a:lnTo>
                  <a:lnTo>
                    <a:pt x="300" y="91"/>
                  </a:lnTo>
                  <a:lnTo>
                    <a:pt x="300" y="91"/>
                  </a:lnTo>
                  <a:lnTo>
                    <a:pt x="300" y="91"/>
                  </a:lnTo>
                  <a:lnTo>
                    <a:pt x="304" y="92"/>
                  </a:lnTo>
                  <a:lnTo>
                    <a:pt x="304" y="92"/>
                  </a:lnTo>
                  <a:lnTo>
                    <a:pt x="304" y="92"/>
                  </a:lnTo>
                  <a:lnTo>
                    <a:pt x="304" y="92"/>
                  </a:lnTo>
                  <a:close/>
                  <a:moveTo>
                    <a:pt x="324" y="98"/>
                  </a:moveTo>
                  <a:lnTo>
                    <a:pt x="324" y="98"/>
                  </a:lnTo>
                  <a:lnTo>
                    <a:pt x="322" y="96"/>
                  </a:lnTo>
                  <a:lnTo>
                    <a:pt x="322" y="96"/>
                  </a:lnTo>
                  <a:lnTo>
                    <a:pt x="318" y="95"/>
                  </a:lnTo>
                  <a:lnTo>
                    <a:pt x="318" y="95"/>
                  </a:lnTo>
                  <a:lnTo>
                    <a:pt x="317" y="95"/>
                  </a:lnTo>
                  <a:lnTo>
                    <a:pt x="317" y="95"/>
                  </a:lnTo>
                  <a:lnTo>
                    <a:pt x="317" y="95"/>
                  </a:lnTo>
                  <a:lnTo>
                    <a:pt x="317" y="95"/>
                  </a:lnTo>
                  <a:lnTo>
                    <a:pt x="324" y="98"/>
                  </a:lnTo>
                  <a:lnTo>
                    <a:pt x="324" y="98"/>
                  </a:lnTo>
                  <a:close/>
                  <a:moveTo>
                    <a:pt x="302" y="112"/>
                  </a:moveTo>
                  <a:lnTo>
                    <a:pt x="302" y="112"/>
                  </a:lnTo>
                  <a:lnTo>
                    <a:pt x="298" y="111"/>
                  </a:lnTo>
                  <a:lnTo>
                    <a:pt x="294" y="111"/>
                  </a:lnTo>
                  <a:lnTo>
                    <a:pt x="294" y="111"/>
                  </a:lnTo>
                  <a:lnTo>
                    <a:pt x="302" y="112"/>
                  </a:lnTo>
                  <a:lnTo>
                    <a:pt x="302" y="112"/>
                  </a:lnTo>
                  <a:close/>
                  <a:moveTo>
                    <a:pt x="76" y="227"/>
                  </a:moveTo>
                  <a:lnTo>
                    <a:pt x="76" y="227"/>
                  </a:lnTo>
                  <a:lnTo>
                    <a:pt x="75" y="227"/>
                  </a:lnTo>
                  <a:lnTo>
                    <a:pt x="75" y="227"/>
                  </a:lnTo>
                  <a:lnTo>
                    <a:pt x="74" y="231"/>
                  </a:lnTo>
                  <a:lnTo>
                    <a:pt x="74" y="231"/>
                  </a:lnTo>
                  <a:lnTo>
                    <a:pt x="74" y="231"/>
                  </a:lnTo>
                  <a:lnTo>
                    <a:pt x="74" y="231"/>
                  </a:lnTo>
                  <a:lnTo>
                    <a:pt x="75" y="230"/>
                  </a:lnTo>
                  <a:lnTo>
                    <a:pt x="76" y="229"/>
                  </a:lnTo>
                  <a:lnTo>
                    <a:pt x="76" y="229"/>
                  </a:lnTo>
                  <a:lnTo>
                    <a:pt x="76" y="227"/>
                  </a:lnTo>
                  <a:lnTo>
                    <a:pt x="76" y="227"/>
                  </a:lnTo>
                  <a:close/>
                  <a:moveTo>
                    <a:pt x="128" y="210"/>
                  </a:moveTo>
                  <a:lnTo>
                    <a:pt x="128" y="210"/>
                  </a:lnTo>
                  <a:lnTo>
                    <a:pt x="128" y="206"/>
                  </a:lnTo>
                  <a:lnTo>
                    <a:pt x="128" y="206"/>
                  </a:lnTo>
                  <a:lnTo>
                    <a:pt x="126" y="207"/>
                  </a:lnTo>
                  <a:lnTo>
                    <a:pt x="126" y="207"/>
                  </a:lnTo>
                  <a:lnTo>
                    <a:pt x="126" y="209"/>
                  </a:lnTo>
                  <a:lnTo>
                    <a:pt x="126" y="209"/>
                  </a:lnTo>
                  <a:lnTo>
                    <a:pt x="128" y="210"/>
                  </a:lnTo>
                  <a:lnTo>
                    <a:pt x="128" y="210"/>
                  </a:lnTo>
                  <a:close/>
                  <a:moveTo>
                    <a:pt x="27" y="359"/>
                  </a:moveTo>
                  <a:lnTo>
                    <a:pt x="27" y="359"/>
                  </a:lnTo>
                  <a:lnTo>
                    <a:pt x="18" y="356"/>
                  </a:lnTo>
                  <a:lnTo>
                    <a:pt x="18" y="356"/>
                  </a:lnTo>
                  <a:lnTo>
                    <a:pt x="22" y="358"/>
                  </a:lnTo>
                  <a:lnTo>
                    <a:pt x="27" y="359"/>
                  </a:lnTo>
                  <a:lnTo>
                    <a:pt x="27" y="359"/>
                  </a:lnTo>
                  <a:close/>
                  <a:moveTo>
                    <a:pt x="209" y="209"/>
                  </a:moveTo>
                  <a:lnTo>
                    <a:pt x="209" y="209"/>
                  </a:lnTo>
                  <a:lnTo>
                    <a:pt x="206" y="210"/>
                  </a:lnTo>
                  <a:lnTo>
                    <a:pt x="204" y="211"/>
                  </a:lnTo>
                  <a:lnTo>
                    <a:pt x="204" y="211"/>
                  </a:lnTo>
                  <a:lnTo>
                    <a:pt x="207" y="210"/>
                  </a:lnTo>
                  <a:lnTo>
                    <a:pt x="209" y="209"/>
                  </a:lnTo>
                  <a:lnTo>
                    <a:pt x="209" y="209"/>
                  </a:lnTo>
                  <a:close/>
                  <a:moveTo>
                    <a:pt x="103" y="214"/>
                  </a:moveTo>
                  <a:lnTo>
                    <a:pt x="103" y="214"/>
                  </a:lnTo>
                  <a:lnTo>
                    <a:pt x="102" y="216"/>
                  </a:lnTo>
                  <a:lnTo>
                    <a:pt x="102" y="216"/>
                  </a:lnTo>
                  <a:lnTo>
                    <a:pt x="102" y="217"/>
                  </a:lnTo>
                  <a:lnTo>
                    <a:pt x="102" y="217"/>
                  </a:lnTo>
                  <a:lnTo>
                    <a:pt x="103" y="216"/>
                  </a:lnTo>
                  <a:lnTo>
                    <a:pt x="103" y="216"/>
                  </a:lnTo>
                  <a:lnTo>
                    <a:pt x="103" y="216"/>
                  </a:lnTo>
                  <a:lnTo>
                    <a:pt x="103" y="214"/>
                  </a:lnTo>
                  <a:lnTo>
                    <a:pt x="103" y="214"/>
                  </a:lnTo>
                  <a:close/>
                  <a:moveTo>
                    <a:pt x="314" y="76"/>
                  </a:moveTo>
                  <a:lnTo>
                    <a:pt x="314" y="76"/>
                  </a:lnTo>
                  <a:lnTo>
                    <a:pt x="315" y="75"/>
                  </a:lnTo>
                  <a:lnTo>
                    <a:pt x="314" y="74"/>
                  </a:lnTo>
                  <a:lnTo>
                    <a:pt x="314" y="74"/>
                  </a:lnTo>
                  <a:lnTo>
                    <a:pt x="314" y="75"/>
                  </a:lnTo>
                  <a:lnTo>
                    <a:pt x="314" y="76"/>
                  </a:lnTo>
                  <a:lnTo>
                    <a:pt x="314" y="76"/>
                  </a:lnTo>
                  <a:close/>
                  <a:moveTo>
                    <a:pt x="86" y="346"/>
                  </a:moveTo>
                  <a:lnTo>
                    <a:pt x="86" y="346"/>
                  </a:lnTo>
                  <a:lnTo>
                    <a:pt x="89" y="346"/>
                  </a:lnTo>
                  <a:lnTo>
                    <a:pt x="89" y="346"/>
                  </a:lnTo>
                  <a:lnTo>
                    <a:pt x="91" y="344"/>
                  </a:lnTo>
                  <a:lnTo>
                    <a:pt x="91" y="344"/>
                  </a:lnTo>
                  <a:lnTo>
                    <a:pt x="86" y="346"/>
                  </a:lnTo>
                  <a:lnTo>
                    <a:pt x="86" y="346"/>
                  </a:lnTo>
                  <a:close/>
                  <a:moveTo>
                    <a:pt x="102" y="248"/>
                  </a:moveTo>
                  <a:lnTo>
                    <a:pt x="102" y="248"/>
                  </a:lnTo>
                  <a:lnTo>
                    <a:pt x="102" y="247"/>
                  </a:lnTo>
                  <a:lnTo>
                    <a:pt x="102" y="244"/>
                  </a:lnTo>
                  <a:lnTo>
                    <a:pt x="102" y="244"/>
                  </a:lnTo>
                  <a:lnTo>
                    <a:pt x="102" y="247"/>
                  </a:lnTo>
                  <a:lnTo>
                    <a:pt x="102" y="248"/>
                  </a:lnTo>
                  <a:lnTo>
                    <a:pt x="102" y="248"/>
                  </a:lnTo>
                  <a:close/>
                  <a:moveTo>
                    <a:pt x="102" y="230"/>
                  </a:moveTo>
                  <a:lnTo>
                    <a:pt x="102" y="230"/>
                  </a:lnTo>
                  <a:lnTo>
                    <a:pt x="101" y="231"/>
                  </a:lnTo>
                  <a:lnTo>
                    <a:pt x="101" y="233"/>
                  </a:lnTo>
                  <a:lnTo>
                    <a:pt x="101" y="233"/>
                  </a:lnTo>
                  <a:lnTo>
                    <a:pt x="102" y="231"/>
                  </a:lnTo>
                  <a:lnTo>
                    <a:pt x="102" y="230"/>
                  </a:lnTo>
                  <a:lnTo>
                    <a:pt x="102" y="230"/>
                  </a:lnTo>
                  <a:close/>
                  <a:moveTo>
                    <a:pt x="298" y="82"/>
                  </a:moveTo>
                  <a:lnTo>
                    <a:pt x="298" y="82"/>
                  </a:lnTo>
                  <a:lnTo>
                    <a:pt x="295" y="84"/>
                  </a:lnTo>
                  <a:lnTo>
                    <a:pt x="295" y="84"/>
                  </a:lnTo>
                  <a:lnTo>
                    <a:pt x="292" y="84"/>
                  </a:lnTo>
                  <a:lnTo>
                    <a:pt x="292" y="84"/>
                  </a:lnTo>
                  <a:lnTo>
                    <a:pt x="294" y="84"/>
                  </a:lnTo>
                  <a:lnTo>
                    <a:pt x="294" y="84"/>
                  </a:lnTo>
                  <a:lnTo>
                    <a:pt x="297" y="84"/>
                  </a:lnTo>
                  <a:lnTo>
                    <a:pt x="297" y="84"/>
                  </a:lnTo>
                  <a:lnTo>
                    <a:pt x="297" y="84"/>
                  </a:lnTo>
                  <a:lnTo>
                    <a:pt x="298" y="82"/>
                  </a:lnTo>
                  <a:lnTo>
                    <a:pt x="298" y="82"/>
                  </a:lnTo>
                  <a:close/>
                  <a:moveTo>
                    <a:pt x="65" y="302"/>
                  </a:moveTo>
                  <a:lnTo>
                    <a:pt x="65" y="302"/>
                  </a:lnTo>
                  <a:lnTo>
                    <a:pt x="65" y="301"/>
                  </a:lnTo>
                  <a:lnTo>
                    <a:pt x="64" y="300"/>
                  </a:lnTo>
                  <a:lnTo>
                    <a:pt x="64" y="300"/>
                  </a:lnTo>
                  <a:lnTo>
                    <a:pt x="64" y="302"/>
                  </a:lnTo>
                  <a:lnTo>
                    <a:pt x="64" y="302"/>
                  </a:lnTo>
                  <a:lnTo>
                    <a:pt x="65" y="302"/>
                  </a:lnTo>
                  <a:lnTo>
                    <a:pt x="65" y="302"/>
                  </a:lnTo>
                  <a:close/>
                  <a:moveTo>
                    <a:pt x="224" y="184"/>
                  </a:moveTo>
                  <a:lnTo>
                    <a:pt x="224" y="184"/>
                  </a:lnTo>
                  <a:lnTo>
                    <a:pt x="227" y="183"/>
                  </a:lnTo>
                  <a:lnTo>
                    <a:pt x="227" y="182"/>
                  </a:lnTo>
                  <a:lnTo>
                    <a:pt x="227" y="182"/>
                  </a:lnTo>
                  <a:lnTo>
                    <a:pt x="226" y="183"/>
                  </a:lnTo>
                  <a:lnTo>
                    <a:pt x="224" y="184"/>
                  </a:lnTo>
                  <a:lnTo>
                    <a:pt x="224" y="184"/>
                  </a:lnTo>
                  <a:close/>
                  <a:moveTo>
                    <a:pt x="47" y="327"/>
                  </a:moveTo>
                  <a:lnTo>
                    <a:pt x="47" y="327"/>
                  </a:lnTo>
                  <a:lnTo>
                    <a:pt x="48" y="329"/>
                  </a:lnTo>
                  <a:lnTo>
                    <a:pt x="48" y="331"/>
                  </a:lnTo>
                  <a:lnTo>
                    <a:pt x="48" y="331"/>
                  </a:lnTo>
                  <a:lnTo>
                    <a:pt x="48" y="328"/>
                  </a:lnTo>
                  <a:lnTo>
                    <a:pt x="47" y="327"/>
                  </a:lnTo>
                  <a:lnTo>
                    <a:pt x="47" y="327"/>
                  </a:lnTo>
                  <a:close/>
                  <a:moveTo>
                    <a:pt x="314" y="84"/>
                  </a:moveTo>
                  <a:lnTo>
                    <a:pt x="314" y="84"/>
                  </a:lnTo>
                  <a:lnTo>
                    <a:pt x="311" y="85"/>
                  </a:lnTo>
                  <a:lnTo>
                    <a:pt x="311" y="85"/>
                  </a:lnTo>
                  <a:lnTo>
                    <a:pt x="312" y="85"/>
                  </a:lnTo>
                  <a:lnTo>
                    <a:pt x="314" y="85"/>
                  </a:lnTo>
                  <a:lnTo>
                    <a:pt x="314" y="85"/>
                  </a:lnTo>
                  <a:lnTo>
                    <a:pt x="314" y="84"/>
                  </a:lnTo>
                  <a:lnTo>
                    <a:pt x="314" y="84"/>
                  </a:lnTo>
                  <a:close/>
                  <a:moveTo>
                    <a:pt x="76" y="334"/>
                  </a:moveTo>
                  <a:lnTo>
                    <a:pt x="76" y="334"/>
                  </a:lnTo>
                  <a:lnTo>
                    <a:pt x="76" y="332"/>
                  </a:lnTo>
                  <a:lnTo>
                    <a:pt x="76" y="332"/>
                  </a:lnTo>
                  <a:lnTo>
                    <a:pt x="75" y="332"/>
                  </a:lnTo>
                  <a:lnTo>
                    <a:pt x="75" y="332"/>
                  </a:lnTo>
                  <a:lnTo>
                    <a:pt x="74" y="332"/>
                  </a:lnTo>
                  <a:lnTo>
                    <a:pt x="74" y="332"/>
                  </a:lnTo>
                  <a:lnTo>
                    <a:pt x="74" y="332"/>
                  </a:lnTo>
                  <a:lnTo>
                    <a:pt x="74" y="332"/>
                  </a:lnTo>
                  <a:lnTo>
                    <a:pt x="76" y="334"/>
                  </a:lnTo>
                  <a:lnTo>
                    <a:pt x="76" y="334"/>
                  </a:lnTo>
                  <a:close/>
                  <a:moveTo>
                    <a:pt x="219" y="194"/>
                  </a:moveTo>
                  <a:lnTo>
                    <a:pt x="219" y="194"/>
                  </a:lnTo>
                  <a:lnTo>
                    <a:pt x="220" y="194"/>
                  </a:lnTo>
                  <a:lnTo>
                    <a:pt x="221" y="192"/>
                  </a:lnTo>
                  <a:lnTo>
                    <a:pt x="221" y="192"/>
                  </a:lnTo>
                  <a:lnTo>
                    <a:pt x="220" y="193"/>
                  </a:lnTo>
                  <a:lnTo>
                    <a:pt x="219" y="194"/>
                  </a:lnTo>
                  <a:lnTo>
                    <a:pt x="219" y="194"/>
                  </a:lnTo>
                  <a:close/>
                  <a:moveTo>
                    <a:pt x="81" y="283"/>
                  </a:moveTo>
                  <a:lnTo>
                    <a:pt x="81" y="283"/>
                  </a:lnTo>
                  <a:lnTo>
                    <a:pt x="82" y="287"/>
                  </a:lnTo>
                  <a:lnTo>
                    <a:pt x="82" y="287"/>
                  </a:lnTo>
                  <a:lnTo>
                    <a:pt x="84" y="285"/>
                  </a:lnTo>
                  <a:lnTo>
                    <a:pt x="82" y="285"/>
                  </a:lnTo>
                  <a:lnTo>
                    <a:pt x="82" y="285"/>
                  </a:lnTo>
                  <a:lnTo>
                    <a:pt x="81" y="283"/>
                  </a:lnTo>
                  <a:lnTo>
                    <a:pt x="81" y="283"/>
                  </a:lnTo>
                  <a:close/>
                  <a:moveTo>
                    <a:pt x="177" y="251"/>
                  </a:moveTo>
                  <a:lnTo>
                    <a:pt x="177" y="251"/>
                  </a:lnTo>
                  <a:lnTo>
                    <a:pt x="173" y="251"/>
                  </a:lnTo>
                  <a:lnTo>
                    <a:pt x="173" y="251"/>
                  </a:lnTo>
                  <a:lnTo>
                    <a:pt x="175" y="253"/>
                  </a:lnTo>
                  <a:lnTo>
                    <a:pt x="176" y="251"/>
                  </a:lnTo>
                  <a:lnTo>
                    <a:pt x="176" y="251"/>
                  </a:lnTo>
                  <a:lnTo>
                    <a:pt x="177" y="251"/>
                  </a:lnTo>
                  <a:lnTo>
                    <a:pt x="177" y="251"/>
                  </a:lnTo>
                  <a:close/>
                  <a:moveTo>
                    <a:pt x="115" y="213"/>
                  </a:moveTo>
                  <a:lnTo>
                    <a:pt x="115" y="213"/>
                  </a:lnTo>
                  <a:lnTo>
                    <a:pt x="113" y="214"/>
                  </a:lnTo>
                  <a:lnTo>
                    <a:pt x="113" y="216"/>
                  </a:lnTo>
                  <a:lnTo>
                    <a:pt x="113" y="216"/>
                  </a:lnTo>
                  <a:lnTo>
                    <a:pt x="115" y="214"/>
                  </a:lnTo>
                  <a:lnTo>
                    <a:pt x="115" y="213"/>
                  </a:lnTo>
                  <a:lnTo>
                    <a:pt x="115" y="213"/>
                  </a:lnTo>
                  <a:close/>
                  <a:moveTo>
                    <a:pt x="37" y="321"/>
                  </a:moveTo>
                  <a:lnTo>
                    <a:pt x="37" y="321"/>
                  </a:lnTo>
                  <a:lnTo>
                    <a:pt x="37" y="322"/>
                  </a:lnTo>
                  <a:lnTo>
                    <a:pt x="38" y="324"/>
                  </a:lnTo>
                  <a:lnTo>
                    <a:pt x="38" y="324"/>
                  </a:lnTo>
                  <a:lnTo>
                    <a:pt x="38" y="322"/>
                  </a:lnTo>
                  <a:lnTo>
                    <a:pt x="37" y="321"/>
                  </a:lnTo>
                  <a:lnTo>
                    <a:pt x="37" y="321"/>
                  </a:lnTo>
                  <a:close/>
                  <a:moveTo>
                    <a:pt x="85" y="226"/>
                  </a:moveTo>
                  <a:lnTo>
                    <a:pt x="85" y="226"/>
                  </a:lnTo>
                  <a:lnTo>
                    <a:pt x="85" y="227"/>
                  </a:lnTo>
                  <a:lnTo>
                    <a:pt x="85" y="229"/>
                  </a:lnTo>
                  <a:lnTo>
                    <a:pt x="85" y="229"/>
                  </a:lnTo>
                  <a:lnTo>
                    <a:pt x="86" y="227"/>
                  </a:lnTo>
                  <a:lnTo>
                    <a:pt x="85" y="226"/>
                  </a:lnTo>
                  <a:lnTo>
                    <a:pt x="85" y="226"/>
                  </a:lnTo>
                  <a:close/>
                  <a:moveTo>
                    <a:pt x="285" y="31"/>
                  </a:moveTo>
                  <a:lnTo>
                    <a:pt x="285" y="31"/>
                  </a:lnTo>
                  <a:lnTo>
                    <a:pt x="291" y="30"/>
                  </a:lnTo>
                  <a:lnTo>
                    <a:pt x="291" y="30"/>
                  </a:lnTo>
                  <a:lnTo>
                    <a:pt x="290" y="28"/>
                  </a:lnTo>
                  <a:lnTo>
                    <a:pt x="290" y="28"/>
                  </a:lnTo>
                  <a:lnTo>
                    <a:pt x="288" y="30"/>
                  </a:lnTo>
                  <a:lnTo>
                    <a:pt x="285" y="31"/>
                  </a:lnTo>
                  <a:lnTo>
                    <a:pt x="285" y="31"/>
                  </a:lnTo>
                  <a:close/>
                  <a:moveTo>
                    <a:pt x="300" y="76"/>
                  </a:moveTo>
                  <a:lnTo>
                    <a:pt x="300" y="76"/>
                  </a:lnTo>
                  <a:lnTo>
                    <a:pt x="297" y="78"/>
                  </a:lnTo>
                  <a:lnTo>
                    <a:pt x="297" y="78"/>
                  </a:lnTo>
                  <a:lnTo>
                    <a:pt x="300" y="79"/>
                  </a:lnTo>
                  <a:lnTo>
                    <a:pt x="300" y="79"/>
                  </a:lnTo>
                  <a:lnTo>
                    <a:pt x="300" y="78"/>
                  </a:lnTo>
                  <a:lnTo>
                    <a:pt x="300" y="76"/>
                  </a:lnTo>
                  <a:lnTo>
                    <a:pt x="300" y="76"/>
                  </a:lnTo>
                  <a:close/>
                  <a:moveTo>
                    <a:pt x="79" y="298"/>
                  </a:moveTo>
                  <a:lnTo>
                    <a:pt x="79" y="298"/>
                  </a:lnTo>
                  <a:lnTo>
                    <a:pt x="81" y="295"/>
                  </a:lnTo>
                  <a:lnTo>
                    <a:pt x="81" y="295"/>
                  </a:lnTo>
                  <a:lnTo>
                    <a:pt x="79" y="295"/>
                  </a:lnTo>
                  <a:lnTo>
                    <a:pt x="79" y="295"/>
                  </a:lnTo>
                  <a:lnTo>
                    <a:pt x="79" y="297"/>
                  </a:lnTo>
                  <a:lnTo>
                    <a:pt x="79" y="298"/>
                  </a:lnTo>
                  <a:lnTo>
                    <a:pt x="79" y="298"/>
                  </a:lnTo>
                  <a:close/>
                  <a:moveTo>
                    <a:pt x="101" y="284"/>
                  </a:moveTo>
                  <a:lnTo>
                    <a:pt x="101" y="284"/>
                  </a:lnTo>
                  <a:lnTo>
                    <a:pt x="101" y="285"/>
                  </a:lnTo>
                  <a:lnTo>
                    <a:pt x="101" y="285"/>
                  </a:lnTo>
                  <a:lnTo>
                    <a:pt x="102" y="285"/>
                  </a:lnTo>
                  <a:lnTo>
                    <a:pt x="102" y="285"/>
                  </a:lnTo>
                  <a:lnTo>
                    <a:pt x="102" y="284"/>
                  </a:lnTo>
                  <a:lnTo>
                    <a:pt x="102" y="284"/>
                  </a:lnTo>
                  <a:lnTo>
                    <a:pt x="102" y="284"/>
                  </a:lnTo>
                  <a:lnTo>
                    <a:pt x="102" y="284"/>
                  </a:lnTo>
                  <a:lnTo>
                    <a:pt x="101" y="284"/>
                  </a:lnTo>
                  <a:lnTo>
                    <a:pt x="101" y="284"/>
                  </a:lnTo>
                  <a:close/>
                  <a:moveTo>
                    <a:pt x="192" y="246"/>
                  </a:moveTo>
                  <a:lnTo>
                    <a:pt x="192" y="246"/>
                  </a:lnTo>
                  <a:lnTo>
                    <a:pt x="190" y="247"/>
                  </a:lnTo>
                  <a:lnTo>
                    <a:pt x="190" y="248"/>
                  </a:lnTo>
                  <a:lnTo>
                    <a:pt x="190" y="248"/>
                  </a:lnTo>
                  <a:lnTo>
                    <a:pt x="192" y="247"/>
                  </a:lnTo>
                  <a:lnTo>
                    <a:pt x="192" y="246"/>
                  </a:lnTo>
                  <a:lnTo>
                    <a:pt x="192" y="246"/>
                  </a:lnTo>
                  <a:close/>
                  <a:moveTo>
                    <a:pt x="68" y="338"/>
                  </a:moveTo>
                  <a:lnTo>
                    <a:pt x="68" y="338"/>
                  </a:lnTo>
                  <a:lnTo>
                    <a:pt x="71" y="339"/>
                  </a:lnTo>
                  <a:lnTo>
                    <a:pt x="72" y="339"/>
                  </a:lnTo>
                  <a:lnTo>
                    <a:pt x="72" y="339"/>
                  </a:lnTo>
                  <a:lnTo>
                    <a:pt x="71" y="338"/>
                  </a:lnTo>
                  <a:lnTo>
                    <a:pt x="68" y="338"/>
                  </a:lnTo>
                  <a:lnTo>
                    <a:pt x="68" y="338"/>
                  </a:lnTo>
                  <a:close/>
                  <a:moveTo>
                    <a:pt x="112" y="209"/>
                  </a:moveTo>
                  <a:lnTo>
                    <a:pt x="112" y="209"/>
                  </a:lnTo>
                  <a:lnTo>
                    <a:pt x="112" y="210"/>
                  </a:lnTo>
                  <a:lnTo>
                    <a:pt x="112" y="211"/>
                  </a:lnTo>
                  <a:lnTo>
                    <a:pt x="112" y="211"/>
                  </a:lnTo>
                  <a:lnTo>
                    <a:pt x="113" y="210"/>
                  </a:lnTo>
                  <a:lnTo>
                    <a:pt x="113" y="210"/>
                  </a:lnTo>
                  <a:lnTo>
                    <a:pt x="113" y="209"/>
                  </a:lnTo>
                  <a:lnTo>
                    <a:pt x="113" y="209"/>
                  </a:lnTo>
                  <a:lnTo>
                    <a:pt x="112" y="209"/>
                  </a:lnTo>
                  <a:lnTo>
                    <a:pt x="112" y="209"/>
                  </a:lnTo>
                  <a:close/>
                  <a:moveTo>
                    <a:pt x="132" y="177"/>
                  </a:moveTo>
                  <a:lnTo>
                    <a:pt x="132" y="177"/>
                  </a:lnTo>
                  <a:lnTo>
                    <a:pt x="133" y="176"/>
                  </a:lnTo>
                  <a:lnTo>
                    <a:pt x="133" y="175"/>
                  </a:lnTo>
                  <a:lnTo>
                    <a:pt x="133" y="175"/>
                  </a:lnTo>
                  <a:lnTo>
                    <a:pt x="132" y="177"/>
                  </a:lnTo>
                  <a:lnTo>
                    <a:pt x="132" y="177"/>
                  </a:lnTo>
                  <a:close/>
                  <a:moveTo>
                    <a:pt x="180" y="237"/>
                  </a:moveTo>
                  <a:lnTo>
                    <a:pt x="180" y="237"/>
                  </a:lnTo>
                  <a:lnTo>
                    <a:pt x="179" y="237"/>
                  </a:lnTo>
                  <a:lnTo>
                    <a:pt x="179" y="237"/>
                  </a:lnTo>
                  <a:lnTo>
                    <a:pt x="177" y="237"/>
                  </a:lnTo>
                  <a:lnTo>
                    <a:pt x="177" y="237"/>
                  </a:lnTo>
                  <a:lnTo>
                    <a:pt x="179" y="238"/>
                  </a:lnTo>
                  <a:lnTo>
                    <a:pt x="180" y="238"/>
                  </a:lnTo>
                  <a:lnTo>
                    <a:pt x="180" y="238"/>
                  </a:lnTo>
                  <a:lnTo>
                    <a:pt x="180" y="237"/>
                  </a:lnTo>
                  <a:lnTo>
                    <a:pt x="180" y="237"/>
                  </a:lnTo>
                  <a:close/>
                  <a:moveTo>
                    <a:pt x="133" y="216"/>
                  </a:moveTo>
                  <a:lnTo>
                    <a:pt x="133" y="216"/>
                  </a:lnTo>
                  <a:lnTo>
                    <a:pt x="133" y="217"/>
                  </a:lnTo>
                  <a:lnTo>
                    <a:pt x="133" y="220"/>
                  </a:lnTo>
                  <a:lnTo>
                    <a:pt x="133" y="220"/>
                  </a:lnTo>
                  <a:lnTo>
                    <a:pt x="133" y="216"/>
                  </a:lnTo>
                  <a:lnTo>
                    <a:pt x="133" y="216"/>
                  </a:lnTo>
                  <a:close/>
                  <a:moveTo>
                    <a:pt x="318" y="84"/>
                  </a:moveTo>
                  <a:lnTo>
                    <a:pt x="318" y="84"/>
                  </a:lnTo>
                  <a:lnTo>
                    <a:pt x="317" y="82"/>
                  </a:lnTo>
                  <a:lnTo>
                    <a:pt x="317" y="82"/>
                  </a:lnTo>
                  <a:lnTo>
                    <a:pt x="317" y="82"/>
                  </a:lnTo>
                  <a:lnTo>
                    <a:pt x="317" y="82"/>
                  </a:lnTo>
                  <a:lnTo>
                    <a:pt x="317" y="85"/>
                  </a:lnTo>
                  <a:lnTo>
                    <a:pt x="317" y="85"/>
                  </a:lnTo>
                  <a:lnTo>
                    <a:pt x="318" y="84"/>
                  </a:lnTo>
                  <a:lnTo>
                    <a:pt x="318" y="84"/>
                  </a:lnTo>
                  <a:close/>
                  <a:moveTo>
                    <a:pt x="202" y="244"/>
                  </a:moveTo>
                  <a:lnTo>
                    <a:pt x="202" y="244"/>
                  </a:lnTo>
                  <a:lnTo>
                    <a:pt x="203" y="243"/>
                  </a:lnTo>
                  <a:lnTo>
                    <a:pt x="203" y="243"/>
                  </a:lnTo>
                  <a:lnTo>
                    <a:pt x="203" y="241"/>
                  </a:lnTo>
                  <a:lnTo>
                    <a:pt x="203" y="241"/>
                  </a:lnTo>
                  <a:lnTo>
                    <a:pt x="202" y="243"/>
                  </a:lnTo>
                  <a:lnTo>
                    <a:pt x="202" y="244"/>
                  </a:lnTo>
                  <a:lnTo>
                    <a:pt x="202" y="244"/>
                  </a:lnTo>
                  <a:close/>
                  <a:moveTo>
                    <a:pt x="67" y="284"/>
                  </a:moveTo>
                  <a:lnTo>
                    <a:pt x="67" y="284"/>
                  </a:lnTo>
                  <a:lnTo>
                    <a:pt x="67" y="283"/>
                  </a:lnTo>
                  <a:lnTo>
                    <a:pt x="65" y="281"/>
                  </a:lnTo>
                  <a:lnTo>
                    <a:pt x="65" y="281"/>
                  </a:lnTo>
                  <a:lnTo>
                    <a:pt x="65" y="283"/>
                  </a:lnTo>
                  <a:lnTo>
                    <a:pt x="65" y="283"/>
                  </a:lnTo>
                  <a:lnTo>
                    <a:pt x="67" y="284"/>
                  </a:lnTo>
                  <a:lnTo>
                    <a:pt x="67" y="284"/>
                  </a:lnTo>
                  <a:close/>
                  <a:moveTo>
                    <a:pt x="34" y="318"/>
                  </a:moveTo>
                  <a:lnTo>
                    <a:pt x="34" y="318"/>
                  </a:lnTo>
                  <a:lnTo>
                    <a:pt x="34" y="318"/>
                  </a:lnTo>
                  <a:lnTo>
                    <a:pt x="34" y="318"/>
                  </a:lnTo>
                  <a:lnTo>
                    <a:pt x="34" y="314"/>
                  </a:lnTo>
                  <a:lnTo>
                    <a:pt x="34" y="314"/>
                  </a:lnTo>
                  <a:lnTo>
                    <a:pt x="34" y="315"/>
                  </a:lnTo>
                  <a:lnTo>
                    <a:pt x="34" y="318"/>
                  </a:lnTo>
                  <a:lnTo>
                    <a:pt x="34" y="318"/>
                  </a:lnTo>
                  <a:close/>
                  <a:moveTo>
                    <a:pt x="106" y="216"/>
                  </a:moveTo>
                  <a:lnTo>
                    <a:pt x="106" y="216"/>
                  </a:lnTo>
                  <a:lnTo>
                    <a:pt x="106" y="216"/>
                  </a:lnTo>
                  <a:lnTo>
                    <a:pt x="106" y="216"/>
                  </a:lnTo>
                  <a:lnTo>
                    <a:pt x="109" y="213"/>
                  </a:lnTo>
                  <a:lnTo>
                    <a:pt x="109" y="213"/>
                  </a:lnTo>
                  <a:lnTo>
                    <a:pt x="109" y="213"/>
                  </a:lnTo>
                  <a:lnTo>
                    <a:pt x="109" y="213"/>
                  </a:lnTo>
                  <a:lnTo>
                    <a:pt x="106" y="216"/>
                  </a:lnTo>
                  <a:lnTo>
                    <a:pt x="106" y="216"/>
                  </a:lnTo>
                  <a:close/>
                  <a:moveTo>
                    <a:pt x="129" y="170"/>
                  </a:moveTo>
                  <a:lnTo>
                    <a:pt x="129" y="170"/>
                  </a:lnTo>
                  <a:lnTo>
                    <a:pt x="126" y="170"/>
                  </a:lnTo>
                  <a:lnTo>
                    <a:pt x="123" y="170"/>
                  </a:lnTo>
                  <a:lnTo>
                    <a:pt x="123" y="170"/>
                  </a:lnTo>
                  <a:lnTo>
                    <a:pt x="129" y="170"/>
                  </a:lnTo>
                  <a:lnTo>
                    <a:pt x="129" y="170"/>
                  </a:lnTo>
                  <a:close/>
                  <a:moveTo>
                    <a:pt x="237" y="162"/>
                  </a:moveTo>
                  <a:lnTo>
                    <a:pt x="237" y="162"/>
                  </a:lnTo>
                  <a:lnTo>
                    <a:pt x="236" y="163"/>
                  </a:lnTo>
                  <a:lnTo>
                    <a:pt x="234" y="165"/>
                  </a:lnTo>
                  <a:lnTo>
                    <a:pt x="234" y="165"/>
                  </a:lnTo>
                  <a:lnTo>
                    <a:pt x="236" y="163"/>
                  </a:lnTo>
                  <a:lnTo>
                    <a:pt x="237" y="162"/>
                  </a:lnTo>
                  <a:lnTo>
                    <a:pt x="237" y="162"/>
                  </a:lnTo>
                  <a:close/>
                  <a:moveTo>
                    <a:pt x="47" y="307"/>
                  </a:moveTo>
                  <a:lnTo>
                    <a:pt x="47" y="307"/>
                  </a:lnTo>
                  <a:lnTo>
                    <a:pt x="48" y="304"/>
                  </a:lnTo>
                  <a:lnTo>
                    <a:pt x="47" y="302"/>
                  </a:lnTo>
                  <a:lnTo>
                    <a:pt x="47" y="302"/>
                  </a:lnTo>
                  <a:lnTo>
                    <a:pt x="47" y="307"/>
                  </a:lnTo>
                  <a:lnTo>
                    <a:pt x="47" y="307"/>
                  </a:lnTo>
                  <a:close/>
                  <a:moveTo>
                    <a:pt x="253" y="184"/>
                  </a:moveTo>
                  <a:lnTo>
                    <a:pt x="253" y="184"/>
                  </a:lnTo>
                  <a:lnTo>
                    <a:pt x="253" y="184"/>
                  </a:lnTo>
                  <a:lnTo>
                    <a:pt x="253" y="184"/>
                  </a:lnTo>
                  <a:lnTo>
                    <a:pt x="254" y="182"/>
                  </a:lnTo>
                  <a:lnTo>
                    <a:pt x="254" y="182"/>
                  </a:lnTo>
                  <a:lnTo>
                    <a:pt x="253" y="182"/>
                  </a:lnTo>
                  <a:lnTo>
                    <a:pt x="253" y="182"/>
                  </a:lnTo>
                  <a:lnTo>
                    <a:pt x="253" y="184"/>
                  </a:lnTo>
                  <a:lnTo>
                    <a:pt x="253" y="184"/>
                  </a:lnTo>
                  <a:close/>
                  <a:moveTo>
                    <a:pt x="118" y="172"/>
                  </a:moveTo>
                  <a:lnTo>
                    <a:pt x="118" y="172"/>
                  </a:lnTo>
                  <a:lnTo>
                    <a:pt x="121" y="172"/>
                  </a:lnTo>
                  <a:lnTo>
                    <a:pt x="122" y="170"/>
                  </a:lnTo>
                  <a:lnTo>
                    <a:pt x="122" y="170"/>
                  </a:lnTo>
                  <a:lnTo>
                    <a:pt x="118" y="172"/>
                  </a:lnTo>
                  <a:lnTo>
                    <a:pt x="118" y="172"/>
                  </a:lnTo>
                  <a:close/>
                  <a:moveTo>
                    <a:pt x="105" y="277"/>
                  </a:moveTo>
                  <a:lnTo>
                    <a:pt x="105" y="277"/>
                  </a:lnTo>
                  <a:lnTo>
                    <a:pt x="103" y="280"/>
                  </a:lnTo>
                  <a:lnTo>
                    <a:pt x="103" y="281"/>
                  </a:lnTo>
                  <a:lnTo>
                    <a:pt x="103" y="281"/>
                  </a:lnTo>
                  <a:lnTo>
                    <a:pt x="105" y="277"/>
                  </a:lnTo>
                  <a:lnTo>
                    <a:pt x="105" y="277"/>
                  </a:lnTo>
                  <a:close/>
                  <a:moveTo>
                    <a:pt x="68" y="265"/>
                  </a:moveTo>
                  <a:lnTo>
                    <a:pt x="68" y="265"/>
                  </a:lnTo>
                  <a:lnTo>
                    <a:pt x="68" y="264"/>
                  </a:lnTo>
                  <a:lnTo>
                    <a:pt x="68" y="263"/>
                  </a:lnTo>
                  <a:lnTo>
                    <a:pt x="68" y="263"/>
                  </a:lnTo>
                  <a:lnTo>
                    <a:pt x="68" y="264"/>
                  </a:lnTo>
                  <a:lnTo>
                    <a:pt x="68" y="265"/>
                  </a:lnTo>
                  <a:lnTo>
                    <a:pt x="68" y="265"/>
                  </a:lnTo>
                  <a:close/>
                  <a:moveTo>
                    <a:pt x="312" y="91"/>
                  </a:moveTo>
                  <a:lnTo>
                    <a:pt x="312" y="91"/>
                  </a:lnTo>
                  <a:lnTo>
                    <a:pt x="315" y="91"/>
                  </a:lnTo>
                  <a:lnTo>
                    <a:pt x="315" y="91"/>
                  </a:lnTo>
                  <a:lnTo>
                    <a:pt x="314" y="89"/>
                  </a:lnTo>
                  <a:lnTo>
                    <a:pt x="312" y="91"/>
                  </a:lnTo>
                  <a:lnTo>
                    <a:pt x="312" y="91"/>
                  </a:lnTo>
                  <a:close/>
                  <a:moveTo>
                    <a:pt x="261" y="82"/>
                  </a:moveTo>
                  <a:lnTo>
                    <a:pt x="261" y="82"/>
                  </a:lnTo>
                  <a:lnTo>
                    <a:pt x="263" y="84"/>
                  </a:lnTo>
                  <a:lnTo>
                    <a:pt x="265" y="84"/>
                  </a:lnTo>
                  <a:lnTo>
                    <a:pt x="265" y="84"/>
                  </a:lnTo>
                  <a:lnTo>
                    <a:pt x="261" y="82"/>
                  </a:lnTo>
                  <a:lnTo>
                    <a:pt x="261" y="82"/>
                  </a:lnTo>
                  <a:close/>
                  <a:moveTo>
                    <a:pt x="271" y="74"/>
                  </a:moveTo>
                  <a:lnTo>
                    <a:pt x="271" y="74"/>
                  </a:lnTo>
                  <a:lnTo>
                    <a:pt x="271" y="71"/>
                  </a:lnTo>
                  <a:lnTo>
                    <a:pt x="271" y="71"/>
                  </a:lnTo>
                  <a:lnTo>
                    <a:pt x="270" y="71"/>
                  </a:lnTo>
                  <a:lnTo>
                    <a:pt x="270" y="71"/>
                  </a:lnTo>
                  <a:lnTo>
                    <a:pt x="271" y="74"/>
                  </a:lnTo>
                  <a:lnTo>
                    <a:pt x="271" y="74"/>
                  </a:lnTo>
                  <a:close/>
                  <a:moveTo>
                    <a:pt x="287" y="105"/>
                  </a:moveTo>
                  <a:lnTo>
                    <a:pt x="287" y="105"/>
                  </a:lnTo>
                  <a:lnTo>
                    <a:pt x="287" y="106"/>
                  </a:lnTo>
                  <a:lnTo>
                    <a:pt x="287" y="106"/>
                  </a:lnTo>
                  <a:lnTo>
                    <a:pt x="288" y="103"/>
                  </a:lnTo>
                  <a:lnTo>
                    <a:pt x="288" y="103"/>
                  </a:lnTo>
                  <a:lnTo>
                    <a:pt x="288" y="103"/>
                  </a:lnTo>
                  <a:lnTo>
                    <a:pt x="288" y="103"/>
                  </a:lnTo>
                  <a:lnTo>
                    <a:pt x="287" y="105"/>
                  </a:lnTo>
                  <a:lnTo>
                    <a:pt x="287" y="105"/>
                  </a:lnTo>
                  <a:close/>
                  <a:moveTo>
                    <a:pt x="265" y="135"/>
                  </a:moveTo>
                  <a:lnTo>
                    <a:pt x="265" y="135"/>
                  </a:lnTo>
                  <a:lnTo>
                    <a:pt x="264" y="138"/>
                  </a:lnTo>
                  <a:lnTo>
                    <a:pt x="264" y="138"/>
                  </a:lnTo>
                  <a:lnTo>
                    <a:pt x="265" y="136"/>
                  </a:lnTo>
                  <a:lnTo>
                    <a:pt x="265" y="135"/>
                  </a:lnTo>
                  <a:lnTo>
                    <a:pt x="265" y="135"/>
                  </a:lnTo>
                  <a:close/>
                  <a:moveTo>
                    <a:pt x="103" y="236"/>
                  </a:moveTo>
                  <a:lnTo>
                    <a:pt x="103" y="236"/>
                  </a:lnTo>
                  <a:lnTo>
                    <a:pt x="102" y="236"/>
                  </a:lnTo>
                  <a:lnTo>
                    <a:pt x="103" y="237"/>
                  </a:lnTo>
                  <a:lnTo>
                    <a:pt x="103" y="237"/>
                  </a:lnTo>
                  <a:lnTo>
                    <a:pt x="103" y="237"/>
                  </a:lnTo>
                  <a:lnTo>
                    <a:pt x="103" y="236"/>
                  </a:lnTo>
                  <a:lnTo>
                    <a:pt x="103" y="236"/>
                  </a:lnTo>
                  <a:close/>
                  <a:moveTo>
                    <a:pt x="57" y="292"/>
                  </a:moveTo>
                  <a:lnTo>
                    <a:pt x="57" y="292"/>
                  </a:lnTo>
                  <a:lnTo>
                    <a:pt x="57" y="288"/>
                  </a:lnTo>
                  <a:lnTo>
                    <a:pt x="57" y="288"/>
                  </a:lnTo>
                  <a:lnTo>
                    <a:pt x="55" y="291"/>
                  </a:lnTo>
                  <a:lnTo>
                    <a:pt x="57" y="292"/>
                  </a:lnTo>
                  <a:lnTo>
                    <a:pt x="57" y="292"/>
                  </a:lnTo>
                  <a:close/>
                  <a:moveTo>
                    <a:pt x="92" y="288"/>
                  </a:moveTo>
                  <a:lnTo>
                    <a:pt x="92" y="288"/>
                  </a:lnTo>
                  <a:lnTo>
                    <a:pt x="92" y="288"/>
                  </a:lnTo>
                  <a:lnTo>
                    <a:pt x="92" y="288"/>
                  </a:lnTo>
                  <a:lnTo>
                    <a:pt x="91" y="284"/>
                  </a:lnTo>
                  <a:lnTo>
                    <a:pt x="91" y="284"/>
                  </a:lnTo>
                  <a:lnTo>
                    <a:pt x="91" y="287"/>
                  </a:lnTo>
                  <a:lnTo>
                    <a:pt x="92" y="288"/>
                  </a:lnTo>
                  <a:lnTo>
                    <a:pt x="92" y="288"/>
                  </a:lnTo>
                  <a:close/>
                  <a:moveTo>
                    <a:pt x="122" y="190"/>
                  </a:moveTo>
                  <a:lnTo>
                    <a:pt x="122" y="190"/>
                  </a:lnTo>
                  <a:lnTo>
                    <a:pt x="123" y="189"/>
                  </a:lnTo>
                  <a:lnTo>
                    <a:pt x="123" y="189"/>
                  </a:lnTo>
                  <a:lnTo>
                    <a:pt x="121" y="187"/>
                  </a:lnTo>
                  <a:lnTo>
                    <a:pt x="121" y="187"/>
                  </a:lnTo>
                  <a:lnTo>
                    <a:pt x="122" y="190"/>
                  </a:lnTo>
                  <a:lnTo>
                    <a:pt x="122" y="190"/>
                  </a:lnTo>
                  <a:close/>
                  <a:moveTo>
                    <a:pt x="101" y="241"/>
                  </a:moveTo>
                  <a:lnTo>
                    <a:pt x="101" y="241"/>
                  </a:lnTo>
                  <a:lnTo>
                    <a:pt x="102" y="240"/>
                  </a:lnTo>
                  <a:lnTo>
                    <a:pt x="101" y="240"/>
                  </a:lnTo>
                  <a:lnTo>
                    <a:pt x="101" y="240"/>
                  </a:lnTo>
                  <a:lnTo>
                    <a:pt x="101" y="241"/>
                  </a:lnTo>
                  <a:lnTo>
                    <a:pt x="101" y="241"/>
                  </a:lnTo>
                  <a:close/>
                  <a:moveTo>
                    <a:pt x="61" y="264"/>
                  </a:moveTo>
                  <a:lnTo>
                    <a:pt x="61" y="264"/>
                  </a:lnTo>
                  <a:lnTo>
                    <a:pt x="61" y="267"/>
                  </a:lnTo>
                  <a:lnTo>
                    <a:pt x="61" y="267"/>
                  </a:lnTo>
                  <a:lnTo>
                    <a:pt x="62" y="265"/>
                  </a:lnTo>
                  <a:lnTo>
                    <a:pt x="61" y="264"/>
                  </a:lnTo>
                  <a:lnTo>
                    <a:pt x="61" y="264"/>
                  </a:lnTo>
                  <a:close/>
                  <a:moveTo>
                    <a:pt x="67" y="270"/>
                  </a:moveTo>
                  <a:lnTo>
                    <a:pt x="67" y="270"/>
                  </a:lnTo>
                  <a:lnTo>
                    <a:pt x="67" y="268"/>
                  </a:lnTo>
                  <a:lnTo>
                    <a:pt x="67" y="267"/>
                  </a:lnTo>
                  <a:lnTo>
                    <a:pt x="67" y="267"/>
                  </a:lnTo>
                  <a:lnTo>
                    <a:pt x="67" y="268"/>
                  </a:lnTo>
                  <a:lnTo>
                    <a:pt x="67" y="270"/>
                  </a:lnTo>
                  <a:lnTo>
                    <a:pt x="67" y="270"/>
                  </a:lnTo>
                  <a:close/>
                  <a:moveTo>
                    <a:pt x="59" y="315"/>
                  </a:moveTo>
                  <a:lnTo>
                    <a:pt x="59" y="315"/>
                  </a:lnTo>
                  <a:lnTo>
                    <a:pt x="62" y="317"/>
                  </a:lnTo>
                  <a:lnTo>
                    <a:pt x="62" y="317"/>
                  </a:lnTo>
                  <a:lnTo>
                    <a:pt x="62" y="315"/>
                  </a:lnTo>
                  <a:lnTo>
                    <a:pt x="59" y="315"/>
                  </a:lnTo>
                  <a:lnTo>
                    <a:pt x="59" y="315"/>
                  </a:lnTo>
                  <a:close/>
                  <a:moveTo>
                    <a:pt x="274" y="136"/>
                  </a:moveTo>
                  <a:lnTo>
                    <a:pt x="274" y="136"/>
                  </a:lnTo>
                  <a:lnTo>
                    <a:pt x="273" y="138"/>
                  </a:lnTo>
                  <a:lnTo>
                    <a:pt x="273" y="139"/>
                  </a:lnTo>
                  <a:lnTo>
                    <a:pt x="273" y="139"/>
                  </a:lnTo>
                  <a:lnTo>
                    <a:pt x="274" y="136"/>
                  </a:lnTo>
                  <a:lnTo>
                    <a:pt x="274" y="136"/>
                  </a:lnTo>
                  <a:close/>
                  <a:moveTo>
                    <a:pt x="88" y="291"/>
                  </a:moveTo>
                  <a:lnTo>
                    <a:pt x="88" y="291"/>
                  </a:lnTo>
                  <a:lnTo>
                    <a:pt x="88" y="294"/>
                  </a:lnTo>
                  <a:lnTo>
                    <a:pt x="88" y="295"/>
                  </a:lnTo>
                  <a:lnTo>
                    <a:pt x="88" y="295"/>
                  </a:lnTo>
                  <a:lnTo>
                    <a:pt x="88" y="291"/>
                  </a:lnTo>
                  <a:lnTo>
                    <a:pt x="88" y="291"/>
                  </a:lnTo>
                  <a:close/>
                  <a:moveTo>
                    <a:pt x="304" y="49"/>
                  </a:moveTo>
                  <a:lnTo>
                    <a:pt x="304" y="49"/>
                  </a:lnTo>
                  <a:lnTo>
                    <a:pt x="305" y="48"/>
                  </a:lnTo>
                  <a:lnTo>
                    <a:pt x="304" y="47"/>
                  </a:lnTo>
                  <a:lnTo>
                    <a:pt x="304" y="47"/>
                  </a:lnTo>
                  <a:lnTo>
                    <a:pt x="304" y="49"/>
                  </a:lnTo>
                  <a:lnTo>
                    <a:pt x="304" y="49"/>
                  </a:lnTo>
                  <a:close/>
                  <a:moveTo>
                    <a:pt x="273" y="94"/>
                  </a:moveTo>
                  <a:lnTo>
                    <a:pt x="273" y="94"/>
                  </a:lnTo>
                  <a:lnTo>
                    <a:pt x="274" y="91"/>
                  </a:lnTo>
                  <a:lnTo>
                    <a:pt x="274" y="91"/>
                  </a:lnTo>
                  <a:lnTo>
                    <a:pt x="273" y="92"/>
                  </a:lnTo>
                  <a:lnTo>
                    <a:pt x="273" y="94"/>
                  </a:lnTo>
                  <a:lnTo>
                    <a:pt x="273" y="94"/>
                  </a:lnTo>
                  <a:close/>
                  <a:moveTo>
                    <a:pt x="88" y="230"/>
                  </a:moveTo>
                  <a:lnTo>
                    <a:pt x="88" y="230"/>
                  </a:lnTo>
                  <a:lnTo>
                    <a:pt x="86" y="231"/>
                  </a:lnTo>
                  <a:lnTo>
                    <a:pt x="86" y="233"/>
                  </a:lnTo>
                  <a:lnTo>
                    <a:pt x="86" y="233"/>
                  </a:lnTo>
                  <a:lnTo>
                    <a:pt x="88" y="231"/>
                  </a:lnTo>
                  <a:lnTo>
                    <a:pt x="88" y="230"/>
                  </a:lnTo>
                  <a:lnTo>
                    <a:pt x="88" y="230"/>
                  </a:lnTo>
                  <a:close/>
                  <a:moveTo>
                    <a:pt x="76" y="234"/>
                  </a:moveTo>
                  <a:lnTo>
                    <a:pt x="76" y="234"/>
                  </a:lnTo>
                  <a:lnTo>
                    <a:pt x="78" y="233"/>
                  </a:lnTo>
                  <a:lnTo>
                    <a:pt x="76" y="231"/>
                  </a:lnTo>
                  <a:lnTo>
                    <a:pt x="76" y="231"/>
                  </a:lnTo>
                  <a:lnTo>
                    <a:pt x="76" y="234"/>
                  </a:lnTo>
                  <a:lnTo>
                    <a:pt x="76" y="234"/>
                  </a:lnTo>
                  <a:close/>
                  <a:moveTo>
                    <a:pt x="231" y="170"/>
                  </a:moveTo>
                  <a:lnTo>
                    <a:pt x="231" y="170"/>
                  </a:lnTo>
                  <a:lnTo>
                    <a:pt x="233" y="167"/>
                  </a:lnTo>
                  <a:lnTo>
                    <a:pt x="233" y="167"/>
                  </a:lnTo>
                  <a:lnTo>
                    <a:pt x="231" y="169"/>
                  </a:lnTo>
                  <a:lnTo>
                    <a:pt x="231" y="170"/>
                  </a:lnTo>
                  <a:lnTo>
                    <a:pt x="231" y="170"/>
                  </a:lnTo>
                  <a:close/>
                  <a:moveTo>
                    <a:pt x="111" y="219"/>
                  </a:moveTo>
                  <a:lnTo>
                    <a:pt x="111" y="219"/>
                  </a:lnTo>
                  <a:lnTo>
                    <a:pt x="111" y="219"/>
                  </a:lnTo>
                  <a:lnTo>
                    <a:pt x="111" y="219"/>
                  </a:lnTo>
                  <a:lnTo>
                    <a:pt x="108" y="220"/>
                  </a:lnTo>
                  <a:lnTo>
                    <a:pt x="108" y="220"/>
                  </a:lnTo>
                  <a:lnTo>
                    <a:pt x="109" y="221"/>
                  </a:lnTo>
                  <a:lnTo>
                    <a:pt x="109" y="221"/>
                  </a:lnTo>
                  <a:lnTo>
                    <a:pt x="111" y="219"/>
                  </a:lnTo>
                  <a:lnTo>
                    <a:pt x="111" y="219"/>
                  </a:lnTo>
                  <a:close/>
                  <a:moveTo>
                    <a:pt x="295" y="58"/>
                  </a:moveTo>
                  <a:lnTo>
                    <a:pt x="295" y="58"/>
                  </a:lnTo>
                  <a:lnTo>
                    <a:pt x="294" y="61"/>
                  </a:lnTo>
                  <a:lnTo>
                    <a:pt x="294" y="61"/>
                  </a:lnTo>
                  <a:lnTo>
                    <a:pt x="294" y="61"/>
                  </a:lnTo>
                  <a:lnTo>
                    <a:pt x="294" y="61"/>
                  </a:lnTo>
                  <a:lnTo>
                    <a:pt x="295" y="59"/>
                  </a:lnTo>
                  <a:lnTo>
                    <a:pt x="295" y="59"/>
                  </a:lnTo>
                  <a:lnTo>
                    <a:pt x="295" y="58"/>
                  </a:lnTo>
                  <a:lnTo>
                    <a:pt x="295" y="58"/>
                  </a:lnTo>
                  <a:close/>
                  <a:moveTo>
                    <a:pt x="267" y="67"/>
                  </a:moveTo>
                  <a:lnTo>
                    <a:pt x="267" y="67"/>
                  </a:lnTo>
                  <a:lnTo>
                    <a:pt x="267" y="64"/>
                  </a:lnTo>
                  <a:lnTo>
                    <a:pt x="267" y="64"/>
                  </a:lnTo>
                  <a:lnTo>
                    <a:pt x="265" y="67"/>
                  </a:lnTo>
                  <a:lnTo>
                    <a:pt x="265" y="67"/>
                  </a:lnTo>
                  <a:lnTo>
                    <a:pt x="267" y="67"/>
                  </a:lnTo>
                  <a:lnTo>
                    <a:pt x="267" y="67"/>
                  </a:lnTo>
                  <a:close/>
                  <a:moveTo>
                    <a:pt x="91" y="300"/>
                  </a:moveTo>
                  <a:lnTo>
                    <a:pt x="91" y="300"/>
                  </a:lnTo>
                  <a:lnTo>
                    <a:pt x="89" y="298"/>
                  </a:lnTo>
                  <a:lnTo>
                    <a:pt x="89" y="298"/>
                  </a:lnTo>
                  <a:lnTo>
                    <a:pt x="91" y="301"/>
                  </a:lnTo>
                  <a:lnTo>
                    <a:pt x="91" y="301"/>
                  </a:lnTo>
                  <a:lnTo>
                    <a:pt x="91" y="300"/>
                  </a:lnTo>
                  <a:lnTo>
                    <a:pt x="91" y="300"/>
                  </a:lnTo>
                  <a:close/>
                  <a:moveTo>
                    <a:pt x="111" y="183"/>
                  </a:moveTo>
                  <a:lnTo>
                    <a:pt x="111" y="183"/>
                  </a:lnTo>
                  <a:lnTo>
                    <a:pt x="111" y="183"/>
                  </a:lnTo>
                  <a:lnTo>
                    <a:pt x="111" y="183"/>
                  </a:lnTo>
                  <a:lnTo>
                    <a:pt x="113" y="182"/>
                  </a:lnTo>
                  <a:lnTo>
                    <a:pt x="113" y="182"/>
                  </a:lnTo>
                  <a:lnTo>
                    <a:pt x="113" y="182"/>
                  </a:lnTo>
                  <a:lnTo>
                    <a:pt x="113" y="182"/>
                  </a:lnTo>
                  <a:lnTo>
                    <a:pt x="111" y="183"/>
                  </a:lnTo>
                  <a:lnTo>
                    <a:pt x="111" y="183"/>
                  </a:lnTo>
                  <a:close/>
                  <a:moveTo>
                    <a:pt x="155" y="237"/>
                  </a:moveTo>
                  <a:lnTo>
                    <a:pt x="155" y="237"/>
                  </a:lnTo>
                  <a:lnTo>
                    <a:pt x="153" y="237"/>
                  </a:lnTo>
                  <a:lnTo>
                    <a:pt x="153" y="237"/>
                  </a:lnTo>
                  <a:lnTo>
                    <a:pt x="155" y="238"/>
                  </a:lnTo>
                  <a:lnTo>
                    <a:pt x="155" y="238"/>
                  </a:lnTo>
                  <a:lnTo>
                    <a:pt x="155" y="237"/>
                  </a:lnTo>
                  <a:lnTo>
                    <a:pt x="155" y="237"/>
                  </a:lnTo>
                  <a:close/>
                  <a:moveTo>
                    <a:pt x="95" y="236"/>
                  </a:moveTo>
                  <a:lnTo>
                    <a:pt x="95" y="236"/>
                  </a:lnTo>
                  <a:lnTo>
                    <a:pt x="94" y="237"/>
                  </a:lnTo>
                  <a:lnTo>
                    <a:pt x="94" y="238"/>
                  </a:lnTo>
                  <a:lnTo>
                    <a:pt x="94" y="238"/>
                  </a:lnTo>
                  <a:lnTo>
                    <a:pt x="95" y="236"/>
                  </a:lnTo>
                  <a:lnTo>
                    <a:pt x="95" y="236"/>
                  </a:lnTo>
                  <a:close/>
                  <a:moveTo>
                    <a:pt x="75" y="283"/>
                  </a:moveTo>
                  <a:lnTo>
                    <a:pt x="75" y="283"/>
                  </a:lnTo>
                  <a:lnTo>
                    <a:pt x="74" y="284"/>
                  </a:lnTo>
                  <a:lnTo>
                    <a:pt x="75" y="284"/>
                  </a:lnTo>
                  <a:lnTo>
                    <a:pt x="75" y="284"/>
                  </a:lnTo>
                  <a:lnTo>
                    <a:pt x="75" y="283"/>
                  </a:lnTo>
                  <a:lnTo>
                    <a:pt x="75" y="283"/>
                  </a:lnTo>
                  <a:lnTo>
                    <a:pt x="75" y="283"/>
                  </a:lnTo>
                  <a:close/>
                  <a:moveTo>
                    <a:pt x="61" y="308"/>
                  </a:moveTo>
                  <a:lnTo>
                    <a:pt x="61" y="308"/>
                  </a:lnTo>
                  <a:lnTo>
                    <a:pt x="64" y="308"/>
                  </a:lnTo>
                  <a:lnTo>
                    <a:pt x="64" y="308"/>
                  </a:lnTo>
                  <a:lnTo>
                    <a:pt x="64" y="308"/>
                  </a:lnTo>
                  <a:lnTo>
                    <a:pt x="64" y="308"/>
                  </a:lnTo>
                  <a:lnTo>
                    <a:pt x="62" y="307"/>
                  </a:lnTo>
                  <a:lnTo>
                    <a:pt x="62" y="307"/>
                  </a:lnTo>
                  <a:lnTo>
                    <a:pt x="61" y="308"/>
                  </a:lnTo>
                  <a:lnTo>
                    <a:pt x="61" y="308"/>
                  </a:lnTo>
                  <a:close/>
                  <a:moveTo>
                    <a:pt x="84" y="337"/>
                  </a:moveTo>
                  <a:lnTo>
                    <a:pt x="84" y="337"/>
                  </a:lnTo>
                  <a:lnTo>
                    <a:pt x="84" y="334"/>
                  </a:lnTo>
                  <a:lnTo>
                    <a:pt x="84" y="334"/>
                  </a:lnTo>
                  <a:lnTo>
                    <a:pt x="84" y="335"/>
                  </a:lnTo>
                  <a:lnTo>
                    <a:pt x="84" y="335"/>
                  </a:lnTo>
                  <a:lnTo>
                    <a:pt x="84" y="337"/>
                  </a:lnTo>
                  <a:lnTo>
                    <a:pt x="84" y="337"/>
                  </a:lnTo>
                  <a:close/>
                  <a:moveTo>
                    <a:pt x="307" y="81"/>
                  </a:moveTo>
                  <a:lnTo>
                    <a:pt x="307" y="81"/>
                  </a:lnTo>
                  <a:lnTo>
                    <a:pt x="305" y="81"/>
                  </a:lnTo>
                  <a:lnTo>
                    <a:pt x="304" y="82"/>
                  </a:lnTo>
                  <a:lnTo>
                    <a:pt x="304" y="82"/>
                  </a:lnTo>
                  <a:lnTo>
                    <a:pt x="307" y="81"/>
                  </a:lnTo>
                  <a:lnTo>
                    <a:pt x="307" y="81"/>
                  </a:lnTo>
                  <a:close/>
                  <a:moveTo>
                    <a:pt x="318" y="42"/>
                  </a:moveTo>
                  <a:lnTo>
                    <a:pt x="318" y="42"/>
                  </a:lnTo>
                  <a:lnTo>
                    <a:pt x="318" y="42"/>
                  </a:lnTo>
                  <a:lnTo>
                    <a:pt x="318" y="42"/>
                  </a:lnTo>
                  <a:lnTo>
                    <a:pt x="319" y="47"/>
                  </a:lnTo>
                  <a:lnTo>
                    <a:pt x="319" y="47"/>
                  </a:lnTo>
                  <a:lnTo>
                    <a:pt x="319" y="47"/>
                  </a:lnTo>
                  <a:lnTo>
                    <a:pt x="319" y="47"/>
                  </a:lnTo>
                  <a:lnTo>
                    <a:pt x="318" y="42"/>
                  </a:lnTo>
                  <a:lnTo>
                    <a:pt x="318" y="42"/>
                  </a:lnTo>
                  <a:close/>
                  <a:moveTo>
                    <a:pt x="240" y="184"/>
                  </a:moveTo>
                  <a:lnTo>
                    <a:pt x="240" y="184"/>
                  </a:lnTo>
                  <a:lnTo>
                    <a:pt x="238" y="186"/>
                  </a:lnTo>
                  <a:lnTo>
                    <a:pt x="238" y="187"/>
                  </a:lnTo>
                  <a:lnTo>
                    <a:pt x="238" y="187"/>
                  </a:lnTo>
                  <a:lnTo>
                    <a:pt x="240" y="184"/>
                  </a:lnTo>
                  <a:lnTo>
                    <a:pt x="240" y="184"/>
                  </a:lnTo>
                  <a:close/>
                  <a:moveTo>
                    <a:pt x="79" y="291"/>
                  </a:moveTo>
                  <a:lnTo>
                    <a:pt x="79" y="291"/>
                  </a:lnTo>
                  <a:lnTo>
                    <a:pt x="79" y="292"/>
                  </a:lnTo>
                  <a:lnTo>
                    <a:pt x="81" y="292"/>
                  </a:lnTo>
                  <a:lnTo>
                    <a:pt x="81" y="292"/>
                  </a:lnTo>
                  <a:lnTo>
                    <a:pt x="81" y="292"/>
                  </a:lnTo>
                  <a:lnTo>
                    <a:pt x="79" y="291"/>
                  </a:lnTo>
                  <a:lnTo>
                    <a:pt x="79" y="291"/>
                  </a:lnTo>
                  <a:close/>
                  <a:moveTo>
                    <a:pt x="57" y="307"/>
                  </a:moveTo>
                  <a:lnTo>
                    <a:pt x="57" y="307"/>
                  </a:lnTo>
                  <a:lnTo>
                    <a:pt x="57" y="308"/>
                  </a:lnTo>
                  <a:lnTo>
                    <a:pt x="57" y="308"/>
                  </a:lnTo>
                  <a:lnTo>
                    <a:pt x="58" y="308"/>
                  </a:lnTo>
                  <a:lnTo>
                    <a:pt x="57" y="307"/>
                  </a:lnTo>
                  <a:lnTo>
                    <a:pt x="57" y="307"/>
                  </a:lnTo>
                  <a:close/>
                  <a:moveTo>
                    <a:pt x="98" y="244"/>
                  </a:moveTo>
                  <a:lnTo>
                    <a:pt x="98" y="244"/>
                  </a:lnTo>
                  <a:lnTo>
                    <a:pt x="96" y="246"/>
                  </a:lnTo>
                  <a:lnTo>
                    <a:pt x="96" y="247"/>
                  </a:lnTo>
                  <a:lnTo>
                    <a:pt x="96" y="247"/>
                  </a:lnTo>
                  <a:lnTo>
                    <a:pt x="98" y="244"/>
                  </a:lnTo>
                  <a:lnTo>
                    <a:pt x="98" y="244"/>
                  </a:lnTo>
                  <a:close/>
                  <a:moveTo>
                    <a:pt x="210" y="236"/>
                  </a:moveTo>
                  <a:lnTo>
                    <a:pt x="210" y="236"/>
                  </a:lnTo>
                  <a:lnTo>
                    <a:pt x="210" y="236"/>
                  </a:lnTo>
                  <a:lnTo>
                    <a:pt x="210" y="236"/>
                  </a:lnTo>
                  <a:lnTo>
                    <a:pt x="209" y="236"/>
                  </a:lnTo>
                  <a:lnTo>
                    <a:pt x="209" y="236"/>
                  </a:lnTo>
                  <a:lnTo>
                    <a:pt x="210" y="237"/>
                  </a:lnTo>
                  <a:lnTo>
                    <a:pt x="210" y="237"/>
                  </a:lnTo>
                  <a:lnTo>
                    <a:pt x="210" y="237"/>
                  </a:lnTo>
                  <a:lnTo>
                    <a:pt x="210" y="237"/>
                  </a:lnTo>
                  <a:lnTo>
                    <a:pt x="210" y="236"/>
                  </a:lnTo>
                  <a:lnTo>
                    <a:pt x="210" y="236"/>
                  </a:lnTo>
                  <a:close/>
                  <a:moveTo>
                    <a:pt x="119" y="250"/>
                  </a:moveTo>
                  <a:lnTo>
                    <a:pt x="119" y="250"/>
                  </a:lnTo>
                  <a:lnTo>
                    <a:pt x="118" y="253"/>
                  </a:lnTo>
                  <a:lnTo>
                    <a:pt x="118" y="253"/>
                  </a:lnTo>
                  <a:lnTo>
                    <a:pt x="119" y="251"/>
                  </a:lnTo>
                  <a:lnTo>
                    <a:pt x="119" y="250"/>
                  </a:lnTo>
                  <a:lnTo>
                    <a:pt x="119" y="250"/>
                  </a:lnTo>
                  <a:close/>
                  <a:moveTo>
                    <a:pt x="119" y="234"/>
                  </a:moveTo>
                  <a:lnTo>
                    <a:pt x="119" y="234"/>
                  </a:lnTo>
                  <a:lnTo>
                    <a:pt x="119" y="230"/>
                  </a:lnTo>
                  <a:lnTo>
                    <a:pt x="119" y="230"/>
                  </a:lnTo>
                  <a:lnTo>
                    <a:pt x="119" y="231"/>
                  </a:lnTo>
                  <a:lnTo>
                    <a:pt x="119" y="234"/>
                  </a:lnTo>
                  <a:lnTo>
                    <a:pt x="119" y="234"/>
                  </a:lnTo>
                  <a:close/>
                  <a:moveTo>
                    <a:pt x="290" y="62"/>
                  </a:moveTo>
                  <a:lnTo>
                    <a:pt x="290" y="62"/>
                  </a:lnTo>
                  <a:lnTo>
                    <a:pt x="291" y="61"/>
                  </a:lnTo>
                  <a:lnTo>
                    <a:pt x="290" y="61"/>
                  </a:lnTo>
                  <a:lnTo>
                    <a:pt x="290" y="61"/>
                  </a:lnTo>
                  <a:lnTo>
                    <a:pt x="290" y="61"/>
                  </a:lnTo>
                  <a:lnTo>
                    <a:pt x="290" y="62"/>
                  </a:lnTo>
                  <a:lnTo>
                    <a:pt x="290" y="62"/>
                  </a:lnTo>
                  <a:close/>
                  <a:moveTo>
                    <a:pt x="256" y="57"/>
                  </a:moveTo>
                  <a:lnTo>
                    <a:pt x="256" y="57"/>
                  </a:lnTo>
                  <a:lnTo>
                    <a:pt x="257" y="55"/>
                  </a:lnTo>
                  <a:lnTo>
                    <a:pt x="258" y="55"/>
                  </a:lnTo>
                  <a:lnTo>
                    <a:pt x="258" y="55"/>
                  </a:lnTo>
                  <a:lnTo>
                    <a:pt x="258" y="54"/>
                  </a:lnTo>
                  <a:lnTo>
                    <a:pt x="258" y="54"/>
                  </a:lnTo>
                  <a:lnTo>
                    <a:pt x="256" y="57"/>
                  </a:lnTo>
                  <a:lnTo>
                    <a:pt x="256" y="57"/>
                  </a:lnTo>
                  <a:close/>
                  <a:moveTo>
                    <a:pt x="275" y="145"/>
                  </a:moveTo>
                  <a:lnTo>
                    <a:pt x="275" y="145"/>
                  </a:lnTo>
                  <a:lnTo>
                    <a:pt x="275" y="145"/>
                  </a:lnTo>
                  <a:lnTo>
                    <a:pt x="275" y="145"/>
                  </a:lnTo>
                  <a:lnTo>
                    <a:pt x="277" y="140"/>
                  </a:lnTo>
                  <a:lnTo>
                    <a:pt x="277" y="140"/>
                  </a:lnTo>
                  <a:lnTo>
                    <a:pt x="277" y="140"/>
                  </a:lnTo>
                  <a:lnTo>
                    <a:pt x="277" y="140"/>
                  </a:lnTo>
                  <a:lnTo>
                    <a:pt x="275" y="145"/>
                  </a:lnTo>
                  <a:lnTo>
                    <a:pt x="275" y="145"/>
                  </a:lnTo>
                  <a:close/>
                  <a:moveTo>
                    <a:pt x="297" y="40"/>
                  </a:moveTo>
                  <a:lnTo>
                    <a:pt x="297" y="40"/>
                  </a:lnTo>
                  <a:lnTo>
                    <a:pt x="297" y="40"/>
                  </a:lnTo>
                  <a:lnTo>
                    <a:pt x="297" y="40"/>
                  </a:lnTo>
                  <a:lnTo>
                    <a:pt x="298" y="37"/>
                  </a:lnTo>
                  <a:lnTo>
                    <a:pt x="298" y="37"/>
                  </a:lnTo>
                  <a:lnTo>
                    <a:pt x="298" y="37"/>
                  </a:lnTo>
                  <a:lnTo>
                    <a:pt x="298" y="37"/>
                  </a:lnTo>
                  <a:lnTo>
                    <a:pt x="297" y="40"/>
                  </a:lnTo>
                  <a:lnTo>
                    <a:pt x="297" y="40"/>
                  </a:lnTo>
                  <a:close/>
                  <a:moveTo>
                    <a:pt x="133" y="257"/>
                  </a:moveTo>
                  <a:lnTo>
                    <a:pt x="133" y="257"/>
                  </a:lnTo>
                  <a:lnTo>
                    <a:pt x="135" y="257"/>
                  </a:lnTo>
                  <a:lnTo>
                    <a:pt x="136" y="257"/>
                  </a:lnTo>
                  <a:lnTo>
                    <a:pt x="136" y="257"/>
                  </a:lnTo>
                  <a:lnTo>
                    <a:pt x="135" y="257"/>
                  </a:lnTo>
                  <a:lnTo>
                    <a:pt x="133" y="257"/>
                  </a:lnTo>
                  <a:lnTo>
                    <a:pt x="133" y="257"/>
                  </a:lnTo>
                  <a:close/>
                  <a:moveTo>
                    <a:pt x="65" y="297"/>
                  </a:moveTo>
                  <a:lnTo>
                    <a:pt x="65" y="297"/>
                  </a:lnTo>
                  <a:lnTo>
                    <a:pt x="65" y="297"/>
                  </a:lnTo>
                  <a:lnTo>
                    <a:pt x="65" y="297"/>
                  </a:lnTo>
                  <a:lnTo>
                    <a:pt x="67" y="294"/>
                  </a:lnTo>
                  <a:lnTo>
                    <a:pt x="67" y="294"/>
                  </a:lnTo>
                  <a:lnTo>
                    <a:pt x="65" y="297"/>
                  </a:lnTo>
                  <a:lnTo>
                    <a:pt x="65" y="297"/>
                  </a:lnTo>
                  <a:close/>
                  <a:moveTo>
                    <a:pt x="308" y="89"/>
                  </a:moveTo>
                  <a:lnTo>
                    <a:pt x="308" y="89"/>
                  </a:lnTo>
                  <a:lnTo>
                    <a:pt x="307" y="89"/>
                  </a:lnTo>
                  <a:lnTo>
                    <a:pt x="307" y="89"/>
                  </a:lnTo>
                  <a:lnTo>
                    <a:pt x="308" y="89"/>
                  </a:lnTo>
                  <a:lnTo>
                    <a:pt x="308" y="89"/>
                  </a:lnTo>
                  <a:lnTo>
                    <a:pt x="308" y="89"/>
                  </a:lnTo>
                  <a:close/>
                  <a:moveTo>
                    <a:pt x="128" y="224"/>
                  </a:moveTo>
                  <a:lnTo>
                    <a:pt x="128" y="224"/>
                  </a:lnTo>
                  <a:lnTo>
                    <a:pt x="128" y="223"/>
                  </a:lnTo>
                  <a:lnTo>
                    <a:pt x="128" y="221"/>
                  </a:lnTo>
                  <a:lnTo>
                    <a:pt x="128" y="221"/>
                  </a:lnTo>
                  <a:lnTo>
                    <a:pt x="128" y="224"/>
                  </a:lnTo>
                  <a:lnTo>
                    <a:pt x="128" y="224"/>
                  </a:lnTo>
                  <a:close/>
                  <a:moveTo>
                    <a:pt x="170" y="247"/>
                  </a:moveTo>
                  <a:lnTo>
                    <a:pt x="170" y="247"/>
                  </a:lnTo>
                  <a:lnTo>
                    <a:pt x="172" y="246"/>
                  </a:lnTo>
                  <a:lnTo>
                    <a:pt x="172" y="246"/>
                  </a:lnTo>
                  <a:lnTo>
                    <a:pt x="170" y="246"/>
                  </a:lnTo>
                  <a:lnTo>
                    <a:pt x="170" y="246"/>
                  </a:lnTo>
                  <a:lnTo>
                    <a:pt x="170" y="247"/>
                  </a:lnTo>
                  <a:lnTo>
                    <a:pt x="170" y="247"/>
                  </a:lnTo>
                  <a:close/>
                  <a:moveTo>
                    <a:pt x="247" y="68"/>
                  </a:moveTo>
                  <a:lnTo>
                    <a:pt x="247" y="68"/>
                  </a:lnTo>
                  <a:lnTo>
                    <a:pt x="248" y="68"/>
                  </a:lnTo>
                  <a:lnTo>
                    <a:pt x="248" y="68"/>
                  </a:lnTo>
                  <a:lnTo>
                    <a:pt x="250" y="68"/>
                  </a:lnTo>
                  <a:lnTo>
                    <a:pt x="250" y="68"/>
                  </a:lnTo>
                  <a:lnTo>
                    <a:pt x="250" y="67"/>
                  </a:lnTo>
                  <a:lnTo>
                    <a:pt x="250" y="67"/>
                  </a:lnTo>
                  <a:lnTo>
                    <a:pt x="247" y="68"/>
                  </a:lnTo>
                  <a:lnTo>
                    <a:pt x="247" y="68"/>
                  </a:lnTo>
                  <a:close/>
                  <a:moveTo>
                    <a:pt x="64" y="274"/>
                  </a:moveTo>
                  <a:lnTo>
                    <a:pt x="64" y="274"/>
                  </a:lnTo>
                  <a:lnTo>
                    <a:pt x="65" y="274"/>
                  </a:lnTo>
                  <a:lnTo>
                    <a:pt x="65" y="273"/>
                  </a:lnTo>
                  <a:lnTo>
                    <a:pt x="65" y="273"/>
                  </a:lnTo>
                  <a:lnTo>
                    <a:pt x="64" y="274"/>
                  </a:lnTo>
                  <a:lnTo>
                    <a:pt x="64" y="274"/>
                  </a:lnTo>
                  <a:close/>
                  <a:moveTo>
                    <a:pt x="261" y="116"/>
                  </a:moveTo>
                  <a:lnTo>
                    <a:pt x="261" y="116"/>
                  </a:lnTo>
                  <a:lnTo>
                    <a:pt x="263" y="116"/>
                  </a:lnTo>
                  <a:lnTo>
                    <a:pt x="263" y="115"/>
                  </a:lnTo>
                  <a:lnTo>
                    <a:pt x="263" y="115"/>
                  </a:lnTo>
                  <a:lnTo>
                    <a:pt x="261" y="116"/>
                  </a:lnTo>
                  <a:lnTo>
                    <a:pt x="261" y="116"/>
                  </a:lnTo>
                  <a:lnTo>
                    <a:pt x="261" y="116"/>
                  </a:lnTo>
                  <a:close/>
                  <a:moveTo>
                    <a:pt x="71" y="315"/>
                  </a:moveTo>
                  <a:lnTo>
                    <a:pt x="71" y="315"/>
                  </a:lnTo>
                  <a:lnTo>
                    <a:pt x="71" y="314"/>
                  </a:lnTo>
                  <a:lnTo>
                    <a:pt x="71" y="314"/>
                  </a:lnTo>
                  <a:lnTo>
                    <a:pt x="71" y="314"/>
                  </a:lnTo>
                  <a:lnTo>
                    <a:pt x="71" y="315"/>
                  </a:lnTo>
                  <a:lnTo>
                    <a:pt x="71" y="315"/>
                  </a:lnTo>
                  <a:close/>
                  <a:moveTo>
                    <a:pt x="54" y="335"/>
                  </a:moveTo>
                  <a:lnTo>
                    <a:pt x="54" y="335"/>
                  </a:lnTo>
                  <a:lnTo>
                    <a:pt x="54" y="337"/>
                  </a:lnTo>
                  <a:lnTo>
                    <a:pt x="54" y="337"/>
                  </a:lnTo>
                  <a:lnTo>
                    <a:pt x="55" y="337"/>
                  </a:lnTo>
                  <a:lnTo>
                    <a:pt x="55" y="337"/>
                  </a:lnTo>
                  <a:lnTo>
                    <a:pt x="55" y="337"/>
                  </a:lnTo>
                  <a:lnTo>
                    <a:pt x="55" y="337"/>
                  </a:lnTo>
                  <a:lnTo>
                    <a:pt x="54" y="335"/>
                  </a:lnTo>
                  <a:lnTo>
                    <a:pt x="54" y="335"/>
                  </a:lnTo>
                  <a:close/>
                  <a:moveTo>
                    <a:pt x="291" y="92"/>
                  </a:moveTo>
                  <a:lnTo>
                    <a:pt x="291" y="92"/>
                  </a:lnTo>
                  <a:lnTo>
                    <a:pt x="291" y="94"/>
                  </a:lnTo>
                  <a:lnTo>
                    <a:pt x="291" y="94"/>
                  </a:lnTo>
                  <a:lnTo>
                    <a:pt x="292" y="92"/>
                  </a:lnTo>
                  <a:lnTo>
                    <a:pt x="292" y="92"/>
                  </a:lnTo>
                  <a:lnTo>
                    <a:pt x="291" y="92"/>
                  </a:lnTo>
                  <a:lnTo>
                    <a:pt x="291" y="92"/>
                  </a:lnTo>
                  <a:close/>
                  <a:moveTo>
                    <a:pt x="281" y="91"/>
                  </a:moveTo>
                  <a:lnTo>
                    <a:pt x="281" y="91"/>
                  </a:lnTo>
                  <a:lnTo>
                    <a:pt x="281" y="91"/>
                  </a:lnTo>
                  <a:lnTo>
                    <a:pt x="281" y="91"/>
                  </a:lnTo>
                  <a:lnTo>
                    <a:pt x="283" y="89"/>
                  </a:lnTo>
                  <a:lnTo>
                    <a:pt x="283" y="89"/>
                  </a:lnTo>
                  <a:lnTo>
                    <a:pt x="283" y="89"/>
                  </a:lnTo>
                  <a:lnTo>
                    <a:pt x="283" y="89"/>
                  </a:lnTo>
                  <a:lnTo>
                    <a:pt x="281" y="91"/>
                  </a:lnTo>
                  <a:lnTo>
                    <a:pt x="281" y="91"/>
                  </a:lnTo>
                  <a:close/>
                  <a:moveTo>
                    <a:pt x="67" y="327"/>
                  </a:moveTo>
                  <a:lnTo>
                    <a:pt x="67" y="327"/>
                  </a:lnTo>
                  <a:lnTo>
                    <a:pt x="67" y="325"/>
                  </a:lnTo>
                  <a:lnTo>
                    <a:pt x="65" y="324"/>
                  </a:lnTo>
                  <a:lnTo>
                    <a:pt x="65" y="324"/>
                  </a:lnTo>
                  <a:lnTo>
                    <a:pt x="67" y="327"/>
                  </a:lnTo>
                  <a:lnTo>
                    <a:pt x="67" y="327"/>
                  </a:lnTo>
                  <a:close/>
                  <a:moveTo>
                    <a:pt x="85" y="342"/>
                  </a:moveTo>
                  <a:lnTo>
                    <a:pt x="85" y="342"/>
                  </a:lnTo>
                  <a:lnTo>
                    <a:pt x="85" y="344"/>
                  </a:lnTo>
                  <a:lnTo>
                    <a:pt x="85" y="344"/>
                  </a:lnTo>
                  <a:lnTo>
                    <a:pt x="86" y="344"/>
                  </a:lnTo>
                  <a:lnTo>
                    <a:pt x="86" y="344"/>
                  </a:lnTo>
                  <a:lnTo>
                    <a:pt x="85" y="342"/>
                  </a:lnTo>
                  <a:lnTo>
                    <a:pt x="85" y="342"/>
                  </a:lnTo>
                  <a:close/>
                  <a:moveTo>
                    <a:pt x="214" y="234"/>
                  </a:moveTo>
                  <a:lnTo>
                    <a:pt x="214" y="234"/>
                  </a:lnTo>
                  <a:lnTo>
                    <a:pt x="213" y="236"/>
                  </a:lnTo>
                  <a:lnTo>
                    <a:pt x="213" y="237"/>
                  </a:lnTo>
                  <a:lnTo>
                    <a:pt x="213" y="237"/>
                  </a:lnTo>
                  <a:lnTo>
                    <a:pt x="214" y="234"/>
                  </a:lnTo>
                  <a:lnTo>
                    <a:pt x="214" y="234"/>
                  </a:lnTo>
                  <a:close/>
                  <a:moveTo>
                    <a:pt x="126" y="236"/>
                  </a:moveTo>
                  <a:lnTo>
                    <a:pt x="126" y="236"/>
                  </a:lnTo>
                  <a:lnTo>
                    <a:pt x="126" y="237"/>
                  </a:lnTo>
                  <a:lnTo>
                    <a:pt x="128" y="238"/>
                  </a:lnTo>
                  <a:lnTo>
                    <a:pt x="128" y="238"/>
                  </a:lnTo>
                  <a:lnTo>
                    <a:pt x="126" y="236"/>
                  </a:lnTo>
                  <a:lnTo>
                    <a:pt x="126" y="236"/>
                  </a:lnTo>
                  <a:close/>
                  <a:moveTo>
                    <a:pt x="216" y="203"/>
                  </a:moveTo>
                  <a:lnTo>
                    <a:pt x="216" y="203"/>
                  </a:lnTo>
                  <a:lnTo>
                    <a:pt x="214" y="203"/>
                  </a:lnTo>
                  <a:lnTo>
                    <a:pt x="214" y="204"/>
                  </a:lnTo>
                  <a:lnTo>
                    <a:pt x="214" y="204"/>
                  </a:lnTo>
                  <a:lnTo>
                    <a:pt x="214" y="203"/>
                  </a:lnTo>
                  <a:lnTo>
                    <a:pt x="216" y="203"/>
                  </a:lnTo>
                  <a:lnTo>
                    <a:pt x="216" y="203"/>
                  </a:lnTo>
                  <a:close/>
                  <a:moveTo>
                    <a:pt x="59" y="337"/>
                  </a:moveTo>
                  <a:lnTo>
                    <a:pt x="59" y="337"/>
                  </a:lnTo>
                  <a:lnTo>
                    <a:pt x="58" y="337"/>
                  </a:lnTo>
                  <a:lnTo>
                    <a:pt x="58" y="337"/>
                  </a:lnTo>
                  <a:lnTo>
                    <a:pt x="61" y="337"/>
                  </a:lnTo>
                  <a:lnTo>
                    <a:pt x="61" y="337"/>
                  </a:lnTo>
                  <a:lnTo>
                    <a:pt x="59" y="337"/>
                  </a:lnTo>
                  <a:lnTo>
                    <a:pt x="59" y="337"/>
                  </a:lnTo>
                  <a:close/>
                  <a:moveTo>
                    <a:pt x="64" y="311"/>
                  </a:moveTo>
                  <a:lnTo>
                    <a:pt x="64" y="311"/>
                  </a:lnTo>
                  <a:lnTo>
                    <a:pt x="62" y="311"/>
                  </a:lnTo>
                  <a:lnTo>
                    <a:pt x="62" y="311"/>
                  </a:lnTo>
                  <a:lnTo>
                    <a:pt x="64" y="312"/>
                  </a:lnTo>
                  <a:lnTo>
                    <a:pt x="64" y="312"/>
                  </a:lnTo>
                  <a:lnTo>
                    <a:pt x="64" y="311"/>
                  </a:lnTo>
                  <a:lnTo>
                    <a:pt x="64" y="311"/>
                  </a:lnTo>
                  <a:close/>
                  <a:moveTo>
                    <a:pt x="223" y="189"/>
                  </a:moveTo>
                  <a:lnTo>
                    <a:pt x="223" y="189"/>
                  </a:lnTo>
                  <a:lnTo>
                    <a:pt x="224" y="187"/>
                  </a:lnTo>
                  <a:lnTo>
                    <a:pt x="224" y="187"/>
                  </a:lnTo>
                  <a:lnTo>
                    <a:pt x="224" y="187"/>
                  </a:lnTo>
                  <a:lnTo>
                    <a:pt x="224" y="187"/>
                  </a:lnTo>
                  <a:lnTo>
                    <a:pt x="223" y="187"/>
                  </a:lnTo>
                  <a:lnTo>
                    <a:pt x="223" y="189"/>
                  </a:lnTo>
                  <a:lnTo>
                    <a:pt x="223" y="189"/>
                  </a:lnTo>
                  <a:close/>
                  <a:moveTo>
                    <a:pt x="143" y="243"/>
                  </a:moveTo>
                  <a:lnTo>
                    <a:pt x="143" y="243"/>
                  </a:lnTo>
                  <a:lnTo>
                    <a:pt x="142" y="241"/>
                  </a:lnTo>
                  <a:lnTo>
                    <a:pt x="142" y="243"/>
                  </a:lnTo>
                  <a:lnTo>
                    <a:pt x="142" y="243"/>
                  </a:lnTo>
                  <a:lnTo>
                    <a:pt x="143" y="243"/>
                  </a:lnTo>
                  <a:lnTo>
                    <a:pt x="143" y="243"/>
                  </a:lnTo>
                  <a:close/>
                  <a:moveTo>
                    <a:pt x="236" y="71"/>
                  </a:moveTo>
                  <a:lnTo>
                    <a:pt x="236" y="71"/>
                  </a:lnTo>
                  <a:lnTo>
                    <a:pt x="236" y="69"/>
                  </a:lnTo>
                  <a:lnTo>
                    <a:pt x="234" y="69"/>
                  </a:lnTo>
                  <a:lnTo>
                    <a:pt x="234" y="69"/>
                  </a:lnTo>
                  <a:lnTo>
                    <a:pt x="236" y="71"/>
                  </a:lnTo>
                  <a:lnTo>
                    <a:pt x="236" y="71"/>
                  </a:lnTo>
                  <a:close/>
                  <a:moveTo>
                    <a:pt x="246" y="152"/>
                  </a:moveTo>
                  <a:lnTo>
                    <a:pt x="246" y="152"/>
                  </a:lnTo>
                  <a:lnTo>
                    <a:pt x="246" y="152"/>
                  </a:lnTo>
                  <a:lnTo>
                    <a:pt x="246" y="152"/>
                  </a:lnTo>
                  <a:lnTo>
                    <a:pt x="247" y="149"/>
                  </a:lnTo>
                  <a:lnTo>
                    <a:pt x="247" y="149"/>
                  </a:lnTo>
                  <a:lnTo>
                    <a:pt x="246" y="150"/>
                  </a:lnTo>
                  <a:lnTo>
                    <a:pt x="246" y="152"/>
                  </a:lnTo>
                  <a:lnTo>
                    <a:pt x="246" y="152"/>
                  </a:lnTo>
                  <a:close/>
                  <a:moveTo>
                    <a:pt x="149" y="244"/>
                  </a:moveTo>
                  <a:lnTo>
                    <a:pt x="149" y="244"/>
                  </a:lnTo>
                  <a:lnTo>
                    <a:pt x="148" y="244"/>
                  </a:lnTo>
                  <a:lnTo>
                    <a:pt x="146" y="244"/>
                  </a:lnTo>
                  <a:lnTo>
                    <a:pt x="146" y="244"/>
                  </a:lnTo>
                  <a:lnTo>
                    <a:pt x="149" y="244"/>
                  </a:lnTo>
                  <a:lnTo>
                    <a:pt x="149" y="244"/>
                  </a:lnTo>
                  <a:close/>
                  <a:moveTo>
                    <a:pt x="65" y="241"/>
                  </a:moveTo>
                  <a:lnTo>
                    <a:pt x="65" y="241"/>
                  </a:lnTo>
                  <a:lnTo>
                    <a:pt x="65" y="240"/>
                  </a:lnTo>
                  <a:lnTo>
                    <a:pt x="64" y="240"/>
                  </a:lnTo>
                  <a:lnTo>
                    <a:pt x="64" y="240"/>
                  </a:lnTo>
                  <a:lnTo>
                    <a:pt x="64" y="240"/>
                  </a:lnTo>
                  <a:lnTo>
                    <a:pt x="65" y="241"/>
                  </a:lnTo>
                  <a:lnTo>
                    <a:pt x="65" y="241"/>
                  </a:lnTo>
                  <a:close/>
                  <a:moveTo>
                    <a:pt x="99" y="206"/>
                  </a:moveTo>
                  <a:lnTo>
                    <a:pt x="99" y="206"/>
                  </a:lnTo>
                  <a:lnTo>
                    <a:pt x="99" y="206"/>
                  </a:lnTo>
                  <a:lnTo>
                    <a:pt x="99" y="206"/>
                  </a:lnTo>
                  <a:lnTo>
                    <a:pt x="98" y="203"/>
                  </a:lnTo>
                  <a:lnTo>
                    <a:pt x="98" y="203"/>
                  </a:lnTo>
                  <a:lnTo>
                    <a:pt x="99" y="206"/>
                  </a:lnTo>
                  <a:lnTo>
                    <a:pt x="99" y="206"/>
                  </a:lnTo>
                  <a:close/>
                  <a:moveTo>
                    <a:pt x="224" y="213"/>
                  </a:moveTo>
                  <a:lnTo>
                    <a:pt x="224" y="213"/>
                  </a:lnTo>
                  <a:lnTo>
                    <a:pt x="223" y="213"/>
                  </a:lnTo>
                  <a:lnTo>
                    <a:pt x="223" y="214"/>
                  </a:lnTo>
                  <a:lnTo>
                    <a:pt x="223" y="214"/>
                  </a:lnTo>
                  <a:lnTo>
                    <a:pt x="224" y="213"/>
                  </a:lnTo>
                  <a:lnTo>
                    <a:pt x="224" y="213"/>
                  </a:lnTo>
                  <a:close/>
                  <a:moveTo>
                    <a:pt x="254" y="76"/>
                  </a:moveTo>
                  <a:lnTo>
                    <a:pt x="254" y="76"/>
                  </a:lnTo>
                  <a:lnTo>
                    <a:pt x="253" y="76"/>
                  </a:lnTo>
                  <a:lnTo>
                    <a:pt x="251" y="76"/>
                  </a:lnTo>
                  <a:lnTo>
                    <a:pt x="251" y="76"/>
                  </a:lnTo>
                  <a:lnTo>
                    <a:pt x="254" y="76"/>
                  </a:lnTo>
                  <a:lnTo>
                    <a:pt x="254" y="76"/>
                  </a:lnTo>
                  <a:close/>
                  <a:moveTo>
                    <a:pt x="264" y="79"/>
                  </a:moveTo>
                  <a:lnTo>
                    <a:pt x="264" y="79"/>
                  </a:lnTo>
                  <a:lnTo>
                    <a:pt x="263" y="76"/>
                  </a:lnTo>
                  <a:lnTo>
                    <a:pt x="263" y="76"/>
                  </a:lnTo>
                  <a:lnTo>
                    <a:pt x="264" y="79"/>
                  </a:lnTo>
                  <a:lnTo>
                    <a:pt x="264" y="79"/>
                  </a:lnTo>
                  <a:close/>
                  <a:moveTo>
                    <a:pt x="290" y="81"/>
                  </a:moveTo>
                  <a:lnTo>
                    <a:pt x="290" y="81"/>
                  </a:lnTo>
                  <a:lnTo>
                    <a:pt x="288" y="81"/>
                  </a:lnTo>
                  <a:lnTo>
                    <a:pt x="288" y="81"/>
                  </a:lnTo>
                  <a:lnTo>
                    <a:pt x="288" y="82"/>
                  </a:lnTo>
                  <a:lnTo>
                    <a:pt x="288" y="82"/>
                  </a:lnTo>
                  <a:lnTo>
                    <a:pt x="290" y="81"/>
                  </a:lnTo>
                  <a:lnTo>
                    <a:pt x="290" y="81"/>
                  </a:lnTo>
                  <a:close/>
                  <a:moveTo>
                    <a:pt x="49" y="278"/>
                  </a:moveTo>
                  <a:lnTo>
                    <a:pt x="49" y="278"/>
                  </a:lnTo>
                  <a:lnTo>
                    <a:pt x="48" y="281"/>
                  </a:lnTo>
                  <a:lnTo>
                    <a:pt x="48" y="281"/>
                  </a:lnTo>
                  <a:lnTo>
                    <a:pt x="49" y="278"/>
                  </a:lnTo>
                  <a:lnTo>
                    <a:pt x="49" y="278"/>
                  </a:lnTo>
                  <a:close/>
                  <a:moveTo>
                    <a:pt x="159" y="244"/>
                  </a:moveTo>
                  <a:lnTo>
                    <a:pt x="159" y="244"/>
                  </a:lnTo>
                  <a:lnTo>
                    <a:pt x="160" y="246"/>
                  </a:lnTo>
                  <a:lnTo>
                    <a:pt x="160" y="246"/>
                  </a:lnTo>
                  <a:lnTo>
                    <a:pt x="160" y="244"/>
                  </a:lnTo>
                  <a:lnTo>
                    <a:pt x="159" y="244"/>
                  </a:lnTo>
                  <a:lnTo>
                    <a:pt x="159" y="244"/>
                  </a:lnTo>
                  <a:close/>
                  <a:moveTo>
                    <a:pt x="182" y="246"/>
                  </a:moveTo>
                  <a:lnTo>
                    <a:pt x="182" y="246"/>
                  </a:lnTo>
                  <a:lnTo>
                    <a:pt x="183" y="246"/>
                  </a:lnTo>
                  <a:lnTo>
                    <a:pt x="183" y="246"/>
                  </a:lnTo>
                  <a:lnTo>
                    <a:pt x="182" y="246"/>
                  </a:lnTo>
                  <a:lnTo>
                    <a:pt x="182" y="246"/>
                  </a:lnTo>
                  <a:close/>
                  <a:moveTo>
                    <a:pt x="219" y="197"/>
                  </a:moveTo>
                  <a:lnTo>
                    <a:pt x="219" y="197"/>
                  </a:lnTo>
                  <a:lnTo>
                    <a:pt x="219" y="197"/>
                  </a:lnTo>
                  <a:lnTo>
                    <a:pt x="219" y="197"/>
                  </a:lnTo>
                  <a:lnTo>
                    <a:pt x="217" y="197"/>
                  </a:lnTo>
                  <a:lnTo>
                    <a:pt x="217" y="199"/>
                  </a:lnTo>
                  <a:lnTo>
                    <a:pt x="217" y="199"/>
                  </a:lnTo>
                  <a:lnTo>
                    <a:pt x="219" y="197"/>
                  </a:lnTo>
                  <a:lnTo>
                    <a:pt x="219" y="197"/>
                  </a:lnTo>
                  <a:close/>
                  <a:moveTo>
                    <a:pt x="85" y="329"/>
                  </a:moveTo>
                  <a:lnTo>
                    <a:pt x="85" y="329"/>
                  </a:lnTo>
                  <a:lnTo>
                    <a:pt x="86" y="331"/>
                  </a:lnTo>
                  <a:lnTo>
                    <a:pt x="86" y="331"/>
                  </a:lnTo>
                  <a:lnTo>
                    <a:pt x="86" y="329"/>
                  </a:lnTo>
                  <a:lnTo>
                    <a:pt x="86" y="329"/>
                  </a:lnTo>
                  <a:lnTo>
                    <a:pt x="85" y="329"/>
                  </a:lnTo>
                  <a:lnTo>
                    <a:pt x="85" y="329"/>
                  </a:lnTo>
                  <a:close/>
                  <a:moveTo>
                    <a:pt x="271" y="68"/>
                  </a:moveTo>
                  <a:lnTo>
                    <a:pt x="271" y="68"/>
                  </a:lnTo>
                  <a:lnTo>
                    <a:pt x="273" y="68"/>
                  </a:lnTo>
                  <a:lnTo>
                    <a:pt x="273" y="67"/>
                  </a:lnTo>
                  <a:lnTo>
                    <a:pt x="273" y="67"/>
                  </a:lnTo>
                  <a:lnTo>
                    <a:pt x="273" y="67"/>
                  </a:lnTo>
                  <a:lnTo>
                    <a:pt x="273" y="67"/>
                  </a:lnTo>
                  <a:lnTo>
                    <a:pt x="271" y="68"/>
                  </a:lnTo>
                  <a:lnTo>
                    <a:pt x="271" y="68"/>
                  </a:lnTo>
                  <a:close/>
                  <a:moveTo>
                    <a:pt x="115" y="221"/>
                  </a:moveTo>
                  <a:lnTo>
                    <a:pt x="115" y="221"/>
                  </a:lnTo>
                  <a:lnTo>
                    <a:pt x="116" y="221"/>
                  </a:lnTo>
                  <a:lnTo>
                    <a:pt x="116" y="220"/>
                  </a:lnTo>
                  <a:lnTo>
                    <a:pt x="116" y="220"/>
                  </a:lnTo>
                  <a:lnTo>
                    <a:pt x="115" y="221"/>
                  </a:lnTo>
                  <a:lnTo>
                    <a:pt x="115" y="221"/>
                  </a:lnTo>
                  <a:close/>
                  <a:moveTo>
                    <a:pt x="58" y="254"/>
                  </a:moveTo>
                  <a:lnTo>
                    <a:pt x="58" y="254"/>
                  </a:lnTo>
                  <a:lnTo>
                    <a:pt x="58" y="257"/>
                  </a:lnTo>
                  <a:lnTo>
                    <a:pt x="58" y="257"/>
                  </a:lnTo>
                  <a:lnTo>
                    <a:pt x="58" y="257"/>
                  </a:lnTo>
                  <a:lnTo>
                    <a:pt x="58" y="257"/>
                  </a:lnTo>
                  <a:lnTo>
                    <a:pt x="58" y="254"/>
                  </a:lnTo>
                  <a:lnTo>
                    <a:pt x="58" y="254"/>
                  </a:lnTo>
                  <a:close/>
                  <a:moveTo>
                    <a:pt x="71" y="297"/>
                  </a:moveTo>
                  <a:lnTo>
                    <a:pt x="71" y="297"/>
                  </a:lnTo>
                  <a:lnTo>
                    <a:pt x="71" y="295"/>
                  </a:lnTo>
                  <a:lnTo>
                    <a:pt x="71" y="295"/>
                  </a:lnTo>
                  <a:lnTo>
                    <a:pt x="69" y="298"/>
                  </a:lnTo>
                  <a:lnTo>
                    <a:pt x="69" y="298"/>
                  </a:lnTo>
                  <a:lnTo>
                    <a:pt x="71" y="297"/>
                  </a:lnTo>
                  <a:lnTo>
                    <a:pt x="71" y="297"/>
                  </a:lnTo>
                  <a:close/>
                  <a:moveTo>
                    <a:pt x="281" y="76"/>
                  </a:moveTo>
                  <a:lnTo>
                    <a:pt x="281" y="76"/>
                  </a:lnTo>
                  <a:lnTo>
                    <a:pt x="283" y="78"/>
                  </a:lnTo>
                  <a:lnTo>
                    <a:pt x="283" y="78"/>
                  </a:lnTo>
                  <a:lnTo>
                    <a:pt x="283" y="78"/>
                  </a:lnTo>
                  <a:lnTo>
                    <a:pt x="281" y="76"/>
                  </a:lnTo>
                  <a:lnTo>
                    <a:pt x="281" y="76"/>
                  </a:lnTo>
                  <a:close/>
                  <a:moveTo>
                    <a:pt x="143" y="240"/>
                  </a:moveTo>
                  <a:lnTo>
                    <a:pt x="143" y="240"/>
                  </a:lnTo>
                  <a:lnTo>
                    <a:pt x="145" y="240"/>
                  </a:lnTo>
                  <a:lnTo>
                    <a:pt x="145" y="240"/>
                  </a:lnTo>
                  <a:lnTo>
                    <a:pt x="145" y="240"/>
                  </a:lnTo>
                  <a:lnTo>
                    <a:pt x="145" y="240"/>
                  </a:lnTo>
                  <a:lnTo>
                    <a:pt x="145" y="238"/>
                  </a:lnTo>
                  <a:lnTo>
                    <a:pt x="143" y="240"/>
                  </a:lnTo>
                  <a:lnTo>
                    <a:pt x="143" y="240"/>
                  </a:lnTo>
                  <a:close/>
                  <a:moveTo>
                    <a:pt x="99" y="236"/>
                  </a:moveTo>
                  <a:lnTo>
                    <a:pt x="99" y="236"/>
                  </a:lnTo>
                  <a:lnTo>
                    <a:pt x="99" y="236"/>
                  </a:lnTo>
                  <a:lnTo>
                    <a:pt x="99" y="236"/>
                  </a:lnTo>
                  <a:lnTo>
                    <a:pt x="99" y="236"/>
                  </a:lnTo>
                  <a:lnTo>
                    <a:pt x="99" y="236"/>
                  </a:lnTo>
                  <a:lnTo>
                    <a:pt x="99" y="236"/>
                  </a:lnTo>
                  <a:lnTo>
                    <a:pt x="99" y="236"/>
                  </a:lnTo>
                  <a:close/>
                  <a:moveTo>
                    <a:pt x="204" y="234"/>
                  </a:moveTo>
                  <a:lnTo>
                    <a:pt x="204" y="234"/>
                  </a:lnTo>
                  <a:lnTo>
                    <a:pt x="204" y="234"/>
                  </a:lnTo>
                  <a:lnTo>
                    <a:pt x="204" y="234"/>
                  </a:lnTo>
                  <a:lnTo>
                    <a:pt x="206" y="234"/>
                  </a:lnTo>
                  <a:lnTo>
                    <a:pt x="206" y="234"/>
                  </a:lnTo>
                  <a:lnTo>
                    <a:pt x="206" y="233"/>
                  </a:lnTo>
                  <a:lnTo>
                    <a:pt x="206" y="233"/>
                  </a:lnTo>
                  <a:lnTo>
                    <a:pt x="204" y="234"/>
                  </a:lnTo>
                  <a:lnTo>
                    <a:pt x="204" y="234"/>
                  </a:lnTo>
                  <a:close/>
                  <a:moveTo>
                    <a:pt x="112" y="196"/>
                  </a:moveTo>
                  <a:lnTo>
                    <a:pt x="112" y="196"/>
                  </a:lnTo>
                  <a:lnTo>
                    <a:pt x="112" y="197"/>
                  </a:lnTo>
                  <a:lnTo>
                    <a:pt x="112" y="197"/>
                  </a:lnTo>
                  <a:lnTo>
                    <a:pt x="113" y="196"/>
                  </a:lnTo>
                  <a:lnTo>
                    <a:pt x="113" y="196"/>
                  </a:lnTo>
                  <a:lnTo>
                    <a:pt x="113" y="194"/>
                  </a:lnTo>
                  <a:lnTo>
                    <a:pt x="113" y="194"/>
                  </a:lnTo>
                  <a:lnTo>
                    <a:pt x="112" y="196"/>
                  </a:lnTo>
                  <a:lnTo>
                    <a:pt x="112" y="196"/>
                  </a:lnTo>
                  <a:close/>
                  <a:moveTo>
                    <a:pt x="264" y="74"/>
                  </a:moveTo>
                  <a:lnTo>
                    <a:pt x="264" y="74"/>
                  </a:lnTo>
                  <a:lnTo>
                    <a:pt x="264" y="74"/>
                  </a:lnTo>
                  <a:lnTo>
                    <a:pt x="263" y="74"/>
                  </a:lnTo>
                  <a:lnTo>
                    <a:pt x="263" y="74"/>
                  </a:lnTo>
                  <a:lnTo>
                    <a:pt x="264" y="74"/>
                  </a:lnTo>
                  <a:lnTo>
                    <a:pt x="264" y="74"/>
                  </a:lnTo>
                  <a:close/>
                  <a:moveTo>
                    <a:pt x="268" y="132"/>
                  </a:moveTo>
                  <a:lnTo>
                    <a:pt x="268" y="132"/>
                  </a:lnTo>
                  <a:lnTo>
                    <a:pt x="268" y="132"/>
                  </a:lnTo>
                  <a:lnTo>
                    <a:pt x="268" y="132"/>
                  </a:lnTo>
                  <a:lnTo>
                    <a:pt x="267" y="133"/>
                  </a:lnTo>
                  <a:lnTo>
                    <a:pt x="267" y="133"/>
                  </a:lnTo>
                  <a:lnTo>
                    <a:pt x="267" y="133"/>
                  </a:lnTo>
                  <a:lnTo>
                    <a:pt x="267" y="133"/>
                  </a:lnTo>
                  <a:lnTo>
                    <a:pt x="268" y="132"/>
                  </a:lnTo>
                  <a:lnTo>
                    <a:pt x="268" y="132"/>
                  </a:lnTo>
                  <a:close/>
                  <a:moveTo>
                    <a:pt x="261" y="130"/>
                  </a:moveTo>
                  <a:lnTo>
                    <a:pt x="261" y="130"/>
                  </a:lnTo>
                  <a:lnTo>
                    <a:pt x="263" y="129"/>
                  </a:lnTo>
                  <a:lnTo>
                    <a:pt x="263" y="129"/>
                  </a:lnTo>
                  <a:lnTo>
                    <a:pt x="261" y="130"/>
                  </a:lnTo>
                  <a:lnTo>
                    <a:pt x="261" y="130"/>
                  </a:lnTo>
                  <a:close/>
                  <a:moveTo>
                    <a:pt x="129" y="229"/>
                  </a:moveTo>
                  <a:lnTo>
                    <a:pt x="129" y="229"/>
                  </a:lnTo>
                  <a:lnTo>
                    <a:pt x="128" y="230"/>
                  </a:lnTo>
                  <a:lnTo>
                    <a:pt x="128" y="230"/>
                  </a:lnTo>
                  <a:lnTo>
                    <a:pt x="129" y="230"/>
                  </a:lnTo>
                  <a:lnTo>
                    <a:pt x="129" y="229"/>
                  </a:lnTo>
                  <a:lnTo>
                    <a:pt x="129" y="229"/>
                  </a:lnTo>
                  <a:close/>
                  <a:moveTo>
                    <a:pt x="231" y="71"/>
                  </a:moveTo>
                  <a:lnTo>
                    <a:pt x="231" y="71"/>
                  </a:lnTo>
                  <a:lnTo>
                    <a:pt x="231" y="71"/>
                  </a:lnTo>
                  <a:lnTo>
                    <a:pt x="231" y="71"/>
                  </a:lnTo>
                  <a:lnTo>
                    <a:pt x="231" y="69"/>
                  </a:lnTo>
                  <a:lnTo>
                    <a:pt x="231" y="69"/>
                  </a:lnTo>
                  <a:lnTo>
                    <a:pt x="231" y="71"/>
                  </a:lnTo>
                  <a:lnTo>
                    <a:pt x="231" y="71"/>
                  </a:lnTo>
                  <a:lnTo>
                    <a:pt x="231" y="71"/>
                  </a:lnTo>
                  <a:close/>
                  <a:moveTo>
                    <a:pt x="79" y="335"/>
                  </a:moveTo>
                  <a:lnTo>
                    <a:pt x="79" y="335"/>
                  </a:lnTo>
                  <a:lnTo>
                    <a:pt x="81" y="335"/>
                  </a:lnTo>
                  <a:lnTo>
                    <a:pt x="81" y="335"/>
                  </a:lnTo>
                  <a:lnTo>
                    <a:pt x="81" y="334"/>
                  </a:lnTo>
                  <a:lnTo>
                    <a:pt x="81" y="334"/>
                  </a:lnTo>
                  <a:lnTo>
                    <a:pt x="79" y="335"/>
                  </a:lnTo>
                  <a:lnTo>
                    <a:pt x="79" y="335"/>
                  </a:lnTo>
                  <a:close/>
                  <a:moveTo>
                    <a:pt x="72" y="328"/>
                  </a:moveTo>
                  <a:lnTo>
                    <a:pt x="72" y="328"/>
                  </a:lnTo>
                  <a:lnTo>
                    <a:pt x="71" y="327"/>
                  </a:lnTo>
                  <a:lnTo>
                    <a:pt x="71" y="327"/>
                  </a:lnTo>
                  <a:lnTo>
                    <a:pt x="71" y="327"/>
                  </a:lnTo>
                  <a:lnTo>
                    <a:pt x="71" y="327"/>
                  </a:lnTo>
                  <a:lnTo>
                    <a:pt x="72" y="328"/>
                  </a:lnTo>
                  <a:lnTo>
                    <a:pt x="72" y="328"/>
                  </a:lnTo>
                  <a:close/>
                  <a:moveTo>
                    <a:pt x="301" y="88"/>
                  </a:moveTo>
                  <a:lnTo>
                    <a:pt x="301" y="88"/>
                  </a:lnTo>
                  <a:lnTo>
                    <a:pt x="300" y="88"/>
                  </a:lnTo>
                  <a:lnTo>
                    <a:pt x="300" y="88"/>
                  </a:lnTo>
                  <a:lnTo>
                    <a:pt x="301" y="88"/>
                  </a:lnTo>
                  <a:lnTo>
                    <a:pt x="301" y="88"/>
                  </a:lnTo>
                  <a:close/>
                  <a:moveTo>
                    <a:pt x="264" y="112"/>
                  </a:moveTo>
                  <a:lnTo>
                    <a:pt x="264" y="112"/>
                  </a:lnTo>
                  <a:lnTo>
                    <a:pt x="264" y="111"/>
                  </a:lnTo>
                  <a:lnTo>
                    <a:pt x="264" y="111"/>
                  </a:lnTo>
                  <a:lnTo>
                    <a:pt x="264" y="112"/>
                  </a:lnTo>
                  <a:lnTo>
                    <a:pt x="264" y="112"/>
                  </a:lnTo>
                  <a:close/>
                  <a:moveTo>
                    <a:pt x="261" y="143"/>
                  </a:moveTo>
                  <a:lnTo>
                    <a:pt x="261" y="143"/>
                  </a:lnTo>
                  <a:lnTo>
                    <a:pt x="263" y="143"/>
                  </a:lnTo>
                  <a:lnTo>
                    <a:pt x="263" y="143"/>
                  </a:lnTo>
                  <a:lnTo>
                    <a:pt x="261" y="143"/>
                  </a:lnTo>
                  <a:lnTo>
                    <a:pt x="261" y="143"/>
                  </a:lnTo>
                  <a:lnTo>
                    <a:pt x="261" y="143"/>
                  </a:lnTo>
                  <a:close/>
                  <a:moveTo>
                    <a:pt x="82" y="302"/>
                  </a:moveTo>
                  <a:lnTo>
                    <a:pt x="82" y="302"/>
                  </a:lnTo>
                  <a:lnTo>
                    <a:pt x="82" y="302"/>
                  </a:lnTo>
                  <a:lnTo>
                    <a:pt x="82" y="302"/>
                  </a:lnTo>
                  <a:lnTo>
                    <a:pt x="84" y="301"/>
                  </a:lnTo>
                  <a:lnTo>
                    <a:pt x="84" y="301"/>
                  </a:lnTo>
                  <a:lnTo>
                    <a:pt x="82" y="301"/>
                  </a:lnTo>
                  <a:lnTo>
                    <a:pt x="82" y="301"/>
                  </a:lnTo>
                  <a:lnTo>
                    <a:pt x="82" y="302"/>
                  </a:lnTo>
                  <a:lnTo>
                    <a:pt x="82" y="302"/>
                  </a:lnTo>
                  <a:close/>
                  <a:moveTo>
                    <a:pt x="89" y="304"/>
                  </a:moveTo>
                  <a:lnTo>
                    <a:pt x="89" y="304"/>
                  </a:lnTo>
                  <a:lnTo>
                    <a:pt x="89" y="305"/>
                  </a:lnTo>
                  <a:lnTo>
                    <a:pt x="89" y="305"/>
                  </a:lnTo>
                  <a:lnTo>
                    <a:pt x="89" y="305"/>
                  </a:lnTo>
                  <a:lnTo>
                    <a:pt x="89" y="304"/>
                  </a:lnTo>
                  <a:lnTo>
                    <a:pt x="89" y="304"/>
                  </a:lnTo>
                  <a:close/>
                  <a:moveTo>
                    <a:pt x="153" y="233"/>
                  </a:moveTo>
                  <a:lnTo>
                    <a:pt x="153" y="233"/>
                  </a:lnTo>
                  <a:lnTo>
                    <a:pt x="153" y="234"/>
                  </a:lnTo>
                  <a:lnTo>
                    <a:pt x="155" y="234"/>
                  </a:lnTo>
                  <a:lnTo>
                    <a:pt x="155" y="234"/>
                  </a:lnTo>
                  <a:lnTo>
                    <a:pt x="153" y="233"/>
                  </a:lnTo>
                  <a:lnTo>
                    <a:pt x="153" y="233"/>
                  </a:lnTo>
                  <a:close/>
                  <a:moveTo>
                    <a:pt x="298" y="57"/>
                  </a:moveTo>
                  <a:lnTo>
                    <a:pt x="298" y="57"/>
                  </a:lnTo>
                  <a:lnTo>
                    <a:pt x="300" y="55"/>
                  </a:lnTo>
                  <a:lnTo>
                    <a:pt x="300" y="55"/>
                  </a:lnTo>
                  <a:lnTo>
                    <a:pt x="300" y="55"/>
                  </a:lnTo>
                  <a:lnTo>
                    <a:pt x="298" y="57"/>
                  </a:lnTo>
                  <a:lnTo>
                    <a:pt x="298" y="57"/>
                  </a:lnTo>
                  <a:close/>
                  <a:moveTo>
                    <a:pt x="112" y="256"/>
                  </a:moveTo>
                  <a:lnTo>
                    <a:pt x="112" y="256"/>
                  </a:lnTo>
                  <a:lnTo>
                    <a:pt x="113" y="254"/>
                  </a:lnTo>
                  <a:lnTo>
                    <a:pt x="113" y="254"/>
                  </a:lnTo>
                  <a:lnTo>
                    <a:pt x="112" y="254"/>
                  </a:lnTo>
                  <a:lnTo>
                    <a:pt x="112" y="256"/>
                  </a:lnTo>
                  <a:lnTo>
                    <a:pt x="112" y="256"/>
                  </a:lnTo>
                  <a:close/>
                  <a:moveTo>
                    <a:pt x="78" y="322"/>
                  </a:moveTo>
                  <a:lnTo>
                    <a:pt x="78" y="322"/>
                  </a:lnTo>
                  <a:lnTo>
                    <a:pt x="79" y="321"/>
                  </a:lnTo>
                  <a:lnTo>
                    <a:pt x="78" y="321"/>
                  </a:lnTo>
                  <a:lnTo>
                    <a:pt x="78" y="321"/>
                  </a:lnTo>
                  <a:lnTo>
                    <a:pt x="78" y="322"/>
                  </a:lnTo>
                  <a:lnTo>
                    <a:pt x="78" y="322"/>
                  </a:lnTo>
                  <a:close/>
                  <a:moveTo>
                    <a:pt x="274" y="146"/>
                  </a:moveTo>
                  <a:lnTo>
                    <a:pt x="274" y="146"/>
                  </a:lnTo>
                  <a:lnTo>
                    <a:pt x="274" y="148"/>
                  </a:lnTo>
                  <a:lnTo>
                    <a:pt x="274" y="148"/>
                  </a:lnTo>
                  <a:lnTo>
                    <a:pt x="275" y="145"/>
                  </a:lnTo>
                  <a:lnTo>
                    <a:pt x="275" y="145"/>
                  </a:lnTo>
                  <a:lnTo>
                    <a:pt x="275" y="145"/>
                  </a:lnTo>
                  <a:lnTo>
                    <a:pt x="275" y="145"/>
                  </a:lnTo>
                  <a:lnTo>
                    <a:pt x="274" y="146"/>
                  </a:lnTo>
                  <a:lnTo>
                    <a:pt x="274" y="146"/>
                  </a:lnTo>
                  <a:close/>
                  <a:moveTo>
                    <a:pt x="271" y="64"/>
                  </a:moveTo>
                  <a:lnTo>
                    <a:pt x="271" y="64"/>
                  </a:lnTo>
                  <a:lnTo>
                    <a:pt x="271" y="64"/>
                  </a:lnTo>
                  <a:lnTo>
                    <a:pt x="271" y="64"/>
                  </a:lnTo>
                  <a:lnTo>
                    <a:pt x="270" y="65"/>
                  </a:lnTo>
                  <a:lnTo>
                    <a:pt x="270" y="65"/>
                  </a:lnTo>
                  <a:lnTo>
                    <a:pt x="271" y="64"/>
                  </a:lnTo>
                  <a:lnTo>
                    <a:pt x="271" y="64"/>
                  </a:lnTo>
                  <a:close/>
                  <a:moveTo>
                    <a:pt x="72" y="234"/>
                  </a:moveTo>
                  <a:lnTo>
                    <a:pt x="72" y="234"/>
                  </a:lnTo>
                  <a:lnTo>
                    <a:pt x="72" y="234"/>
                  </a:lnTo>
                  <a:lnTo>
                    <a:pt x="72" y="234"/>
                  </a:lnTo>
                  <a:lnTo>
                    <a:pt x="72" y="236"/>
                  </a:lnTo>
                  <a:lnTo>
                    <a:pt x="72" y="236"/>
                  </a:lnTo>
                  <a:lnTo>
                    <a:pt x="72" y="236"/>
                  </a:lnTo>
                  <a:lnTo>
                    <a:pt x="72" y="236"/>
                  </a:lnTo>
                  <a:lnTo>
                    <a:pt x="72" y="234"/>
                  </a:lnTo>
                  <a:lnTo>
                    <a:pt x="72" y="234"/>
                  </a:lnTo>
                  <a:close/>
                  <a:moveTo>
                    <a:pt x="169" y="237"/>
                  </a:moveTo>
                  <a:lnTo>
                    <a:pt x="169" y="237"/>
                  </a:lnTo>
                  <a:lnTo>
                    <a:pt x="169" y="237"/>
                  </a:lnTo>
                  <a:lnTo>
                    <a:pt x="169" y="237"/>
                  </a:lnTo>
                  <a:lnTo>
                    <a:pt x="167" y="236"/>
                  </a:lnTo>
                  <a:lnTo>
                    <a:pt x="167" y="236"/>
                  </a:lnTo>
                  <a:lnTo>
                    <a:pt x="167" y="237"/>
                  </a:lnTo>
                  <a:lnTo>
                    <a:pt x="167" y="237"/>
                  </a:lnTo>
                  <a:lnTo>
                    <a:pt x="169" y="237"/>
                  </a:lnTo>
                  <a:lnTo>
                    <a:pt x="169" y="237"/>
                  </a:lnTo>
                  <a:close/>
                  <a:moveTo>
                    <a:pt x="237" y="192"/>
                  </a:moveTo>
                  <a:lnTo>
                    <a:pt x="237" y="192"/>
                  </a:lnTo>
                  <a:lnTo>
                    <a:pt x="237" y="192"/>
                  </a:lnTo>
                  <a:lnTo>
                    <a:pt x="237" y="192"/>
                  </a:lnTo>
                  <a:lnTo>
                    <a:pt x="236" y="193"/>
                  </a:lnTo>
                  <a:lnTo>
                    <a:pt x="236" y="193"/>
                  </a:lnTo>
                  <a:lnTo>
                    <a:pt x="236" y="193"/>
                  </a:lnTo>
                  <a:lnTo>
                    <a:pt x="236" y="193"/>
                  </a:lnTo>
                  <a:lnTo>
                    <a:pt x="237" y="192"/>
                  </a:lnTo>
                  <a:lnTo>
                    <a:pt x="237" y="192"/>
                  </a:lnTo>
                  <a:close/>
                  <a:moveTo>
                    <a:pt x="40" y="295"/>
                  </a:moveTo>
                  <a:lnTo>
                    <a:pt x="40" y="295"/>
                  </a:lnTo>
                  <a:lnTo>
                    <a:pt x="40" y="297"/>
                  </a:lnTo>
                  <a:lnTo>
                    <a:pt x="40" y="297"/>
                  </a:lnTo>
                  <a:lnTo>
                    <a:pt x="40" y="297"/>
                  </a:lnTo>
                  <a:lnTo>
                    <a:pt x="40" y="295"/>
                  </a:lnTo>
                  <a:lnTo>
                    <a:pt x="40" y="295"/>
                  </a:lnTo>
                  <a:lnTo>
                    <a:pt x="40" y="295"/>
                  </a:lnTo>
                  <a:lnTo>
                    <a:pt x="40" y="295"/>
                  </a:lnTo>
                  <a:close/>
                  <a:moveTo>
                    <a:pt x="109" y="244"/>
                  </a:moveTo>
                  <a:lnTo>
                    <a:pt x="109" y="244"/>
                  </a:lnTo>
                  <a:lnTo>
                    <a:pt x="109" y="246"/>
                  </a:lnTo>
                  <a:lnTo>
                    <a:pt x="109" y="246"/>
                  </a:lnTo>
                  <a:lnTo>
                    <a:pt x="109" y="244"/>
                  </a:lnTo>
                  <a:lnTo>
                    <a:pt x="109" y="244"/>
                  </a:lnTo>
                  <a:close/>
                  <a:moveTo>
                    <a:pt x="260" y="58"/>
                  </a:moveTo>
                  <a:lnTo>
                    <a:pt x="260" y="58"/>
                  </a:lnTo>
                  <a:lnTo>
                    <a:pt x="261" y="57"/>
                  </a:lnTo>
                  <a:lnTo>
                    <a:pt x="261" y="57"/>
                  </a:lnTo>
                  <a:lnTo>
                    <a:pt x="260" y="58"/>
                  </a:lnTo>
                  <a:lnTo>
                    <a:pt x="260" y="58"/>
                  </a:lnTo>
                  <a:close/>
                  <a:moveTo>
                    <a:pt x="244" y="148"/>
                  </a:moveTo>
                  <a:lnTo>
                    <a:pt x="244" y="148"/>
                  </a:lnTo>
                  <a:lnTo>
                    <a:pt x="243" y="148"/>
                  </a:lnTo>
                  <a:lnTo>
                    <a:pt x="243" y="148"/>
                  </a:lnTo>
                  <a:lnTo>
                    <a:pt x="243" y="149"/>
                  </a:lnTo>
                  <a:lnTo>
                    <a:pt x="243" y="149"/>
                  </a:lnTo>
                  <a:lnTo>
                    <a:pt x="243" y="149"/>
                  </a:lnTo>
                  <a:lnTo>
                    <a:pt x="243" y="149"/>
                  </a:lnTo>
                  <a:lnTo>
                    <a:pt x="244" y="148"/>
                  </a:lnTo>
                  <a:lnTo>
                    <a:pt x="244" y="148"/>
                  </a:lnTo>
                  <a:close/>
                  <a:moveTo>
                    <a:pt x="85" y="236"/>
                  </a:moveTo>
                  <a:lnTo>
                    <a:pt x="85" y="236"/>
                  </a:lnTo>
                  <a:lnTo>
                    <a:pt x="84" y="237"/>
                  </a:lnTo>
                  <a:lnTo>
                    <a:pt x="84" y="237"/>
                  </a:lnTo>
                  <a:lnTo>
                    <a:pt x="85" y="237"/>
                  </a:lnTo>
                  <a:lnTo>
                    <a:pt x="85" y="236"/>
                  </a:lnTo>
                  <a:lnTo>
                    <a:pt x="85" y="236"/>
                  </a:lnTo>
                  <a:close/>
                  <a:moveTo>
                    <a:pt x="318" y="86"/>
                  </a:moveTo>
                  <a:lnTo>
                    <a:pt x="318" y="86"/>
                  </a:lnTo>
                  <a:lnTo>
                    <a:pt x="318" y="88"/>
                  </a:lnTo>
                  <a:lnTo>
                    <a:pt x="318" y="88"/>
                  </a:lnTo>
                  <a:lnTo>
                    <a:pt x="319" y="88"/>
                  </a:lnTo>
                  <a:lnTo>
                    <a:pt x="319" y="88"/>
                  </a:lnTo>
                  <a:lnTo>
                    <a:pt x="318" y="86"/>
                  </a:lnTo>
                  <a:lnTo>
                    <a:pt x="318" y="86"/>
                  </a:lnTo>
                  <a:close/>
                  <a:moveTo>
                    <a:pt x="302" y="15"/>
                  </a:moveTo>
                  <a:lnTo>
                    <a:pt x="302" y="15"/>
                  </a:lnTo>
                  <a:lnTo>
                    <a:pt x="302" y="15"/>
                  </a:lnTo>
                  <a:lnTo>
                    <a:pt x="302" y="15"/>
                  </a:lnTo>
                  <a:lnTo>
                    <a:pt x="301" y="15"/>
                  </a:lnTo>
                  <a:lnTo>
                    <a:pt x="301" y="15"/>
                  </a:lnTo>
                  <a:lnTo>
                    <a:pt x="301" y="15"/>
                  </a:lnTo>
                  <a:lnTo>
                    <a:pt x="301" y="15"/>
                  </a:lnTo>
                  <a:lnTo>
                    <a:pt x="302" y="15"/>
                  </a:lnTo>
                  <a:lnTo>
                    <a:pt x="302" y="15"/>
                  </a:lnTo>
                  <a:close/>
                  <a:moveTo>
                    <a:pt x="150" y="243"/>
                  </a:moveTo>
                  <a:lnTo>
                    <a:pt x="150" y="243"/>
                  </a:lnTo>
                  <a:lnTo>
                    <a:pt x="152" y="244"/>
                  </a:lnTo>
                  <a:lnTo>
                    <a:pt x="152" y="244"/>
                  </a:lnTo>
                  <a:lnTo>
                    <a:pt x="152" y="243"/>
                  </a:lnTo>
                  <a:lnTo>
                    <a:pt x="150" y="243"/>
                  </a:lnTo>
                  <a:lnTo>
                    <a:pt x="150" y="243"/>
                  </a:lnTo>
                  <a:close/>
                  <a:moveTo>
                    <a:pt x="109" y="258"/>
                  </a:moveTo>
                  <a:lnTo>
                    <a:pt x="109" y="258"/>
                  </a:lnTo>
                  <a:lnTo>
                    <a:pt x="109" y="260"/>
                  </a:lnTo>
                  <a:lnTo>
                    <a:pt x="109" y="260"/>
                  </a:lnTo>
                  <a:lnTo>
                    <a:pt x="109" y="260"/>
                  </a:lnTo>
                  <a:lnTo>
                    <a:pt x="109" y="258"/>
                  </a:lnTo>
                  <a:lnTo>
                    <a:pt x="109" y="258"/>
                  </a:lnTo>
                  <a:close/>
                  <a:moveTo>
                    <a:pt x="285" y="82"/>
                  </a:moveTo>
                  <a:lnTo>
                    <a:pt x="285" y="82"/>
                  </a:lnTo>
                  <a:lnTo>
                    <a:pt x="285" y="82"/>
                  </a:lnTo>
                  <a:lnTo>
                    <a:pt x="285" y="82"/>
                  </a:lnTo>
                  <a:lnTo>
                    <a:pt x="285" y="82"/>
                  </a:lnTo>
                  <a:lnTo>
                    <a:pt x="285" y="82"/>
                  </a:lnTo>
                  <a:lnTo>
                    <a:pt x="285" y="82"/>
                  </a:lnTo>
                  <a:lnTo>
                    <a:pt x="285" y="82"/>
                  </a:lnTo>
                  <a:lnTo>
                    <a:pt x="285" y="82"/>
                  </a:lnTo>
                  <a:close/>
                  <a:moveTo>
                    <a:pt x="72" y="278"/>
                  </a:moveTo>
                  <a:lnTo>
                    <a:pt x="72" y="278"/>
                  </a:lnTo>
                  <a:lnTo>
                    <a:pt x="72" y="278"/>
                  </a:lnTo>
                  <a:lnTo>
                    <a:pt x="72" y="278"/>
                  </a:lnTo>
                  <a:lnTo>
                    <a:pt x="72" y="278"/>
                  </a:lnTo>
                  <a:lnTo>
                    <a:pt x="72" y="278"/>
                  </a:lnTo>
                  <a:close/>
                  <a:moveTo>
                    <a:pt x="65" y="338"/>
                  </a:moveTo>
                  <a:lnTo>
                    <a:pt x="65" y="338"/>
                  </a:lnTo>
                  <a:lnTo>
                    <a:pt x="64" y="338"/>
                  </a:lnTo>
                  <a:lnTo>
                    <a:pt x="64" y="338"/>
                  </a:lnTo>
                  <a:lnTo>
                    <a:pt x="65" y="338"/>
                  </a:lnTo>
                  <a:lnTo>
                    <a:pt x="65" y="338"/>
                  </a:lnTo>
                  <a:close/>
                  <a:moveTo>
                    <a:pt x="238" y="72"/>
                  </a:moveTo>
                  <a:lnTo>
                    <a:pt x="238" y="72"/>
                  </a:lnTo>
                  <a:lnTo>
                    <a:pt x="238" y="72"/>
                  </a:lnTo>
                  <a:lnTo>
                    <a:pt x="238" y="72"/>
                  </a:lnTo>
                  <a:lnTo>
                    <a:pt x="237" y="71"/>
                  </a:lnTo>
                  <a:lnTo>
                    <a:pt x="237" y="71"/>
                  </a:lnTo>
                  <a:lnTo>
                    <a:pt x="237" y="72"/>
                  </a:lnTo>
                  <a:lnTo>
                    <a:pt x="237" y="72"/>
                  </a:lnTo>
                  <a:lnTo>
                    <a:pt x="238" y="72"/>
                  </a:lnTo>
                  <a:lnTo>
                    <a:pt x="238" y="72"/>
                  </a:lnTo>
                  <a:close/>
                  <a:moveTo>
                    <a:pt x="301" y="51"/>
                  </a:moveTo>
                  <a:lnTo>
                    <a:pt x="301" y="51"/>
                  </a:lnTo>
                  <a:lnTo>
                    <a:pt x="302" y="51"/>
                  </a:lnTo>
                  <a:lnTo>
                    <a:pt x="302" y="49"/>
                  </a:lnTo>
                  <a:lnTo>
                    <a:pt x="302" y="49"/>
                  </a:lnTo>
                  <a:lnTo>
                    <a:pt x="301" y="51"/>
                  </a:lnTo>
                  <a:lnTo>
                    <a:pt x="301" y="51"/>
                  </a:lnTo>
                  <a:close/>
                  <a:moveTo>
                    <a:pt x="45" y="334"/>
                  </a:moveTo>
                  <a:lnTo>
                    <a:pt x="45" y="334"/>
                  </a:lnTo>
                  <a:lnTo>
                    <a:pt x="45" y="334"/>
                  </a:lnTo>
                  <a:lnTo>
                    <a:pt x="45" y="334"/>
                  </a:lnTo>
                  <a:lnTo>
                    <a:pt x="45" y="335"/>
                  </a:lnTo>
                  <a:lnTo>
                    <a:pt x="45" y="335"/>
                  </a:lnTo>
                  <a:lnTo>
                    <a:pt x="45" y="334"/>
                  </a:lnTo>
                  <a:lnTo>
                    <a:pt x="45" y="334"/>
                  </a:lnTo>
                  <a:close/>
                  <a:moveTo>
                    <a:pt x="308" y="76"/>
                  </a:moveTo>
                  <a:lnTo>
                    <a:pt x="308" y="76"/>
                  </a:lnTo>
                  <a:lnTo>
                    <a:pt x="308" y="76"/>
                  </a:lnTo>
                  <a:lnTo>
                    <a:pt x="308" y="76"/>
                  </a:lnTo>
                  <a:lnTo>
                    <a:pt x="308" y="76"/>
                  </a:lnTo>
                  <a:lnTo>
                    <a:pt x="308" y="76"/>
                  </a:lnTo>
                  <a:lnTo>
                    <a:pt x="308" y="76"/>
                  </a:lnTo>
                  <a:lnTo>
                    <a:pt x="308" y="76"/>
                  </a:lnTo>
                  <a:lnTo>
                    <a:pt x="308" y="76"/>
                  </a:lnTo>
                  <a:lnTo>
                    <a:pt x="308" y="76"/>
                  </a:lnTo>
                  <a:lnTo>
                    <a:pt x="308" y="76"/>
                  </a:lnTo>
                  <a:lnTo>
                    <a:pt x="308" y="76"/>
                  </a:lnTo>
                  <a:close/>
                  <a:moveTo>
                    <a:pt x="256" y="173"/>
                  </a:moveTo>
                  <a:lnTo>
                    <a:pt x="256" y="173"/>
                  </a:lnTo>
                  <a:lnTo>
                    <a:pt x="256" y="173"/>
                  </a:lnTo>
                  <a:lnTo>
                    <a:pt x="256" y="173"/>
                  </a:lnTo>
                  <a:lnTo>
                    <a:pt x="256" y="175"/>
                  </a:lnTo>
                  <a:lnTo>
                    <a:pt x="256" y="175"/>
                  </a:lnTo>
                  <a:lnTo>
                    <a:pt x="256" y="175"/>
                  </a:lnTo>
                  <a:lnTo>
                    <a:pt x="256" y="175"/>
                  </a:lnTo>
                  <a:lnTo>
                    <a:pt x="256" y="173"/>
                  </a:lnTo>
                  <a:lnTo>
                    <a:pt x="256" y="173"/>
                  </a:lnTo>
                  <a:close/>
                  <a:moveTo>
                    <a:pt x="40" y="328"/>
                  </a:moveTo>
                  <a:lnTo>
                    <a:pt x="40" y="328"/>
                  </a:lnTo>
                  <a:lnTo>
                    <a:pt x="41" y="328"/>
                  </a:lnTo>
                  <a:lnTo>
                    <a:pt x="41" y="328"/>
                  </a:lnTo>
                  <a:lnTo>
                    <a:pt x="40" y="328"/>
                  </a:lnTo>
                  <a:lnTo>
                    <a:pt x="40" y="328"/>
                  </a:lnTo>
                  <a:lnTo>
                    <a:pt x="40" y="328"/>
                  </a:lnTo>
                  <a:lnTo>
                    <a:pt x="40" y="328"/>
                  </a:lnTo>
                  <a:lnTo>
                    <a:pt x="40" y="328"/>
                  </a:lnTo>
                  <a:lnTo>
                    <a:pt x="40" y="328"/>
                  </a:lnTo>
                  <a:close/>
                  <a:moveTo>
                    <a:pt x="85" y="250"/>
                  </a:moveTo>
                  <a:lnTo>
                    <a:pt x="85" y="250"/>
                  </a:lnTo>
                  <a:lnTo>
                    <a:pt x="84" y="250"/>
                  </a:lnTo>
                  <a:lnTo>
                    <a:pt x="85" y="251"/>
                  </a:lnTo>
                  <a:lnTo>
                    <a:pt x="85" y="251"/>
                  </a:lnTo>
                  <a:lnTo>
                    <a:pt x="85" y="250"/>
                  </a:lnTo>
                  <a:lnTo>
                    <a:pt x="85" y="250"/>
                  </a:lnTo>
                  <a:close/>
                  <a:moveTo>
                    <a:pt x="116" y="226"/>
                  </a:moveTo>
                  <a:lnTo>
                    <a:pt x="116" y="226"/>
                  </a:lnTo>
                  <a:lnTo>
                    <a:pt x="116" y="226"/>
                  </a:lnTo>
                  <a:lnTo>
                    <a:pt x="116" y="226"/>
                  </a:lnTo>
                  <a:lnTo>
                    <a:pt x="116" y="226"/>
                  </a:lnTo>
                  <a:lnTo>
                    <a:pt x="116" y="226"/>
                  </a:lnTo>
                  <a:lnTo>
                    <a:pt x="116" y="226"/>
                  </a:lnTo>
                  <a:close/>
                  <a:moveTo>
                    <a:pt x="79" y="221"/>
                  </a:moveTo>
                  <a:lnTo>
                    <a:pt x="79" y="221"/>
                  </a:lnTo>
                  <a:lnTo>
                    <a:pt x="81" y="221"/>
                  </a:lnTo>
                  <a:lnTo>
                    <a:pt x="81" y="221"/>
                  </a:lnTo>
                  <a:lnTo>
                    <a:pt x="81" y="221"/>
                  </a:lnTo>
                  <a:lnTo>
                    <a:pt x="81" y="221"/>
                  </a:lnTo>
                  <a:lnTo>
                    <a:pt x="79" y="221"/>
                  </a:lnTo>
                  <a:lnTo>
                    <a:pt x="79" y="221"/>
                  </a:lnTo>
                  <a:lnTo>
                    <a:pt x="79" y="221"/>
                  </a:lnTo>
                  <a:lnTo>
                    <a:pt x="79" y="221"/>
                  </a:lnTo>
                  <a:close/>
                  <a:moveTo>
                    <a:pt x="61" y="283"/>
                  </a:moveTo>
                  <a:lnTo>
                    <a:pt x="61" y="283"/>
                  </a:lnTo>
                  <a:lnTo>
                    <a:pt x="61" y="283"/>
                  </a:lnTo>
                  <a:lnTo>
                    <a:pt x="61" y="283"/>
                  </a:lnTo>
                  <a:lnTo>
                    <a:pt x="61" y="284"/>
                  </a:lnTo>
                  <a:lnTo>
                    <a:pt x="61" y="284"/>
                  </a:lnTo>
                  <a:lnTo>
                    <a:pt x="61" y="284"/>
                  </a:lnTo>
                  <a:lnTo>
                    <a:pt x="61" y="284"/>
                  </a:lnTo>
                  <a:lnTo>
                    <a:pt x="61" y="283"/>
                  </a:lnTo>
                  <a:lnTo>
                    <a:pt x="61" y="283"/>
                  </a:lnTo>
                  <a:close/>
                  <a:moveTo>
                    <a:pt x="160" y="236"/>
                  </a:moveTo>
                  <a:lnTo>
                    <a:pt x="160" y="236"/>
                  </a:lnTo>
                  <a:lnTo>
                    <a:pt x="160" y="236"/>
                  </a:lnTo>
                  <a:lnTo>
                    <a:pt x="160" y="236"/>
                  </a:lnTo>
                  <a:lnTo>
                    <a:pt x="160" y="234"/>
                  </a:lnTo>
                  <a:lnTo>
                    <a:pt x="160" y="234"/>
                  </a:lnTo>
                  <a:lnTo>
                    <a:pt x="160" y="236"/>
                  </a:lnTo>
                  <a:lnTo>
                    <a:pt x="160" y="236"/>
                  </a:lnTo>
                  <a:lnTo>
                    <a:pt x="160" y="236"/>
                  </a:lnTo>
                  <a:lnTo>
                    <a:pt x="160" y="236"/>
                  </a:lnTo>
                  <a:close/>
                  <a:moveTo>
                    <a:pt x="229" y="177"/>
                  </a:moveTo>
                  <a:lnTo>
                    <a:pt x="229" y="177"/>
                  </a:lnTo>
                  <a:lnTo>
                    <a:pt x="230" y="177"/>
                  </a:lnTo>
                  <a:lnTo>
                    <a:pt x="230" y="177"/>
                  </a:lnTo>
                  <a:lnTo>
                    <a:pt x="230" y="177"/>
                  </a:lnTo>
                  <a:lnTo>
                    <a:pt x="230" y="177"/>
                  </a:lnTo>
                  <a:lnTo>
                    <a:pt x="230" y="177"/>
                  </a:lnTo>
                  <a:lnTo>
                    <a:pt x="230" y="177"/>
                  </a:lnTo>
                  <a:lnTo>
                    <a:pt x="229" y="177"/>
                  </a:lnTo>
                  <a:lnTo>
                    <a:pt x="229" y="177"/>
                  </a:lnTo>
                  <a:close/>
                  <a:moveTo>
                    <a:pt x="290" y="89"/>
                  </a:moveTo>
                  <a:lnTo>
                    <a:pt x="290" y="89"/>
                  </a:lnTo>
                  <a:lnTo>
                    <a:pt x="290" y="89"/>
                  </a:lnTo>
                  <a:lnTo>
                    <a:pt x="290" y="89"/>
                  </a:lnTo>
                  <a:lnTo>
                    <a:pt x="290" y="89"/>
                  </a:lnTo>
                  <a:lnTo>
                    <a:pt x="290" y="89"/>
                  </a:lnTo>
                  <a:lnTo>
                    <a:pt x="290" y="89"/>
                  </a:lnTo>
                  <a:lnTo>
                    <a:pt x="290" y="89"/>
                  </a:lnTo>
                  <a:lnTo>
                    <a:pt x="290" y="89"/>
                  </a:lnTo>
                  <a:lnTo>
                    <a:pt x="290" y="89"/>
                  </a:lnTo>
                  <a:close/>
                  <a:moveTo>
                    <a:pt x="112" y="206"/>
                  </a:moveTo>
                  <a:lnTo>
                    <a:pt x="112" y="206"/>
                  </a:lnTo>
                  <a:lnTo>
                    <a:pt x="112" y="206"/>
                  </a:lnTo>
                  <a:lnTo>
                    <a:pt x="112" y="206"/>
                  </a:lnTo>
                  <a:lnTo>
                    <a:pt x="111" y="206"/>
                  </a:lnTo>
                  <a:lnTo>
                    <a:pt x="111" y="206"/>
                  </a:lnTo>
                  <a:lnTo>
                    <a:pt x="111" y="207"/>
                  </a:lnTo>
                  <a:lnTo>
                    <a:pt x="111" y="207"/>
                  </a:lnTo>
                  <a:lnTo>
                    <a:pt x="112" y="206"/>
                  </a:lnTo>
                  <a:lnTo>
                    <a:pt x="112" y="206"/>
                  </a:lnTo>
                  <a:close/>
                  <a:moveTo>
                    <a:pt x="334" y="101"/>
                  </a:moveTo>
                  <a:lnTo>
                    <a:pt x="334" y="101"/>
                  </a:lnTo>
                  <a:lnTo>
                    <a:pt x="334" y="101"/>
                  </a:lnTo>
                  <a:lnTo>
                    <a:pt x="334" y="101"/>
                  </a:lnTo>
                  <a:lnTo>
                    <a:pt x="334" y="99"/>
                  </a:lnTo>
                  <a:lnTo>
                    <a:pt x="334" y="99"/>
                  </a:lnTo>
                  <a:lnTo>
                    <a:pt x="334" y="99"/>
                  </a:lnTo>
                  <a:lnTo>
                    <a:pt x="334" y="99"/>
                  </a:lnTo>
                  <a:lnTo>
                    <a:pt x="334" y="101"/>
                  </a:lnTo>
                  <a:lnTo>
                    <a:pt x="334" y="101"/>
                  </a:lnTo>
                  <a:close/>
                  <a:moveTo>
                    <a:pt x="75" y="183"/>
                  </a:moveTo>
                  <a:lnTo>
                    <a:pt x="75" y="183"/>
                  </a:lnTo>
                  <a:lnTo>
                    <a:pt x="75" y="183"/>
                  </a:lnTo>
                  <a:lnTo>
                    <a:pt x="75" y="183"/>
                  </a:lnTo>
                  <a:lnTo>
                    <a:pt x="76" y="183"/>
                  </a:lnTo>
                  <a:lnTo>
                    <a:pt x="76" y="183"/>
                  </a:lnTo>
                  <a:lnTo>
                    <a:pt x="76" y="182"/>
                  </a:lnTo>
                  <a:lnTo>
                    <a:pt x="76" y="182"/>
                  </a:lnTo>
                  <a:lnTo>
                    <a:pt x="75" y="183"/>
                  </a:lnTo>
                  <a:lnTo>
                    <a:pt x="75" y="183"/>
                  </a:lnTo>
                  <a:close/>
                  <a:moveTo>
                    <a:pt x="72" y="186"/>
                  </a:moveTo>
                  <a:lnTo>
                    <a:pt x="72" y="186"/>
                  </a:lnTo>
                  <a:lnTo>
                    <a:pt x="72" y="186"/>
                  </a:lnTo>
                  <a:lnTo>
                    <a:pt x="72" y="186"/>
                  </a:lnTo>
                  <a:lnTo>
                    <a:pt x="72" y="184"/>
                  </a:lnTo>
                  <a:lnTo>
                    <a:pt x="72" y="184"/>
                  </a:lnTo>
                  <a:lnTo>
                    <a:pt x="72" y="186"/>
                  </a:lnTo>
                  <a:lnTo>
                    <a:pt x="72" y="186"/>
                  </a:lnTo>
                  <a:close/>
                </a:path>
              </a:pathLst>
            </a:custGeom>
            <a:solidFill>
              <a:srgbClr val="FFFFFF"/>
            </a:solidFill>
            <a:ln>
              <a:noFill/>
            </a:ln>
          </p:spPr>
          <p:txBody>
            <a:bodyPr vert="horz" wrap="square" lIns="91440" tIns="45720" rIns="91440" bIns="45720" numCol="1" anchor="t" anchorCtr="0" compatLnSpc="1">
              <a:prstTxWarp prst="textNoShape">
                <a:avLst/>
              </a:prstTxWarp>
            </a:bodyPr>
            <a:lstStyle/>
            <a:p>
              <a:pPr marL="0" marR="0" lvl="0" indent="0" defTabSz="121917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srgbClr val="FFFFFF"/>
                </a:solidFill>
                <a:effectLst/>
                <a:uLnTx/>
                <a:uFillTx/>
                <a:cs typeface="+mn-ea"/>
                <a:sym typeface="+mn-lt"/>
              </a:endParaRPr>
            </a:p>
          </p:txBody>
        </p:sp>
      </p:grpSp>
      <p:grpSp>
        <p:nvGrpSpPr>
          <p:cNvPr id="34" name="组合 33"/>
          <p:cNvGrpSpPr/>
          <p:nvPr/>
        </p:nvGrpSpPr>
        <p:grpSpPr>
          <a:xfrm>
            <a:off x="9445567" y="4686577"/>
            <a:ext cx="670555" cy="639336"/>
            <a:chOff x="4256088" y="1033463"/>
            <a:chExt cx="784225" cy="747713"/>
          </a:xfrm>
        </p:grpSpPr>
        <p:sp>
          <p:nvSpPr>
            <p:cNvPr id="35" name="Freeform 102"/>
            <p:cNvSpPr>
              <a:spLocks/>
            </p:cNvSpPr>
            <p:nvPr/>
          </p:nvSpPr>
          <p:spPr bwMode="auto">
            <a:xfrm>
              <a:off x="4311651" y="1282700"/>
              <a:ext cx="34925" cy="166688"/>
            </a:xfrm>
            <a:custGeom>
              <a:avLst/>
              <a:gdLst/>
              <a:ahLst/>
              <a:cxnLst>
                <a:cxn ang="0">
                  <a:pos x="48" y="21"/>
                </a:cxn>
                <a:cxn ang="0">
                  <a:pos x="48" y="21"/>
                </a:cxn>
                <a:cxn ang="0">
                  <a:pos x="39" y="33"/>
                </a:cxn>
                <a:cxn ang="0">
                  <a:pos x="30" y="48"/>
                </a:cxn>
                <a:cxn ang="0">
                  <a:pos x="24" y="63"/>
                </a:cxn>
                <a:cxn ang="0">
                  <a:pos x="18" y="80"/>
                </a:cxn>
                <a:cxn ang="0">
                  <a:pos x="14" y="98"/>
                </a:cxn>
                <a:cxn ang="0">
                  <a:pos x="11" y="116"/>
                </a:cxn>
                <a:cxn ang="0">
                  <a:pos x="10" y="135"/>
                </a:cxn>
                <a:cxn ang="0">
                  <a:pos x="9" y="154"/>
                </a:cxn>
                <a:cxn ang="0">
                  <a:pos x="9" y="174"/>
                </a:cxn>
                <a:cxn ang="0">
                  <a:pos x="10" y="194"/>
                </a:cxn>
                <a:cxn ang="0">
                  <a:pos x="13" y="235"/>
                </a:cxn>
                <a:cxn ang="0">
                  <a:pos x="21" y="315"/>
                </a:cxn>
                <a:cxn ang="0">
                  <a:pos x="21" y="315"/>
                </a:cxn>
                <a:cxn ang="0">
                  <a:pos x="17" y="301"/>
                </a:cxn>
                <a:cxn ang="0">
                  <a:pos x="14" y="285"/>
                </a:cxn>
                <a:cxn ang="0">
                  <a:pos x="10" y="268"/>
                </a:cxn>
                <a:cxn ang="0">
                  <a:pos x="6" y="250"/>
                </a:cxn>
                <a:cxn ang="0">
                  <a:pos x="4" y="230"/>
                </a:cxn>
                <a:cxn ang="0">
                  <a:pos x="2" y="210"/>
                </a:cxn>
                <a:cxn ang="0">
                  <a:pos x="0" y="190"/>
                </a:cxn>
                <a:cxn ang="0">
                  <a:pos x="0" y="169"/>
                </a:cxn>
                <a:cxn ang="0">
                  <a:pos x="0" y="149"/>
                </a:cxn>
                <a:cxn ang="0">
                  <a:pos x="0" y="129"/>
                </a:cxn>
                <a:cxn ang="0">
                  <a:pos x="2" y="109"/>
                </a:cxn>
                <a:cxn ang="0">
                  <a:pos x="5" y="90"/>
                </a:cxn>
                <a:cxn ang="0">
                  <a:pos x="9" y="73"/>
                </a:cxn>
                <a:cxn ang="0">
                  <a:pos x="14" y="56"/>
                </a:cxn>
                <a:cxn ang="0">
                  <a:pos x="19" y="41"/>
                </a:cxn>
                <a:cxn ang="0">
                  <a:pos x="27" y="27"/>
                </a:cxn>
                <a:cxn ang="0">
                  <a:pos x="27" y="27"/>
                </a:cxn>
                <a:cxn ang="0">
                  <a:pos x="34" y="19"/>
                </a:cxn>
                <a:cxn ang="0">
                  <a:pos x="41" y="13"/>
                </a:cxn>
                <a:cxn ang="0">
                  <a:pos x="48" y="7"/>
                </a:cxn>
                <a:cxn ang="0">
                  <a:pos x="55" y="2"/>
                </a:cxn>
                <a:cxn ang="0">
                  <a:pos x="58" y="1"/>
                </a:cxn>
                <a:cxn ang="0">
                  <a:pos x="61" y="0"/>
                </a:cxn>
                <a:cxn ang="0">
                  <a:pos x="63" y="1"/>
                </a:cxn>
                <a:cxn ang="0">
                  <a:pos x="65" y="2"/>
                </a:cxn>
                <a:cxn ang="0">
                  <a:pos x="66" y="6"/>
                </a:cxn>
                <a:cxn ang="0">
                  <a:pos x="66" y="10"/>
                </a:cxn>
                <a:cxn ang="0">
                  <a:pos x="66" y="10"/>
                </a:cxn>
                <a:cxn ang="0">
                  <a:pos x="65" y="12"/>
                </a:cxn>
                <a:cxn ang="0">
                  <a:pos x="65" y="15"/>
                </a:cxn>
                <a:cxn ang="0">
                  <a:pos x="63" y="16"/>
                </a:cxn>
                <a:cxn ang="0">
                  <a:pos x="61" y="17"/>
                </a:cxn>
                <a:cxn ang="0">
                  <a:pos x="56" y="18"/>
                </a:cxn>
                <a:cxn ang="0">
                  <a:pos x="48" y="21"/>
                </a:cxn>
                <a:cxn ang="0">
                  <a:pos x="48" y="21"/>
                </a:cxn>
              </a:cxnLst>
              <a:rect l="0" t="0" r="r" b="b"/>
              <a:pathLst>
                <a:path w="66" h="315">
                  <a:moveTo>
                    <a:pt x="48" y="21"/>
                  </a:moveTo>
                  <a:lnTo>
                    <a:pt x="48" y="21"/>
                  </a:lnTo>
                  <a:lnTo>
                    <a:pt x="39" y="33"/>
                  </a:lnTo>
                  <a:lnTo>
                    <a:pt x="30" y="48"/>
                  </a:lnTo>
                  <a:lnTo>
                    <a:pt x="24" y="63"/>
                  </a:lnTo>
                  <a:lnTo>
                    <a:pt x="18" y="80"/>
                  </a:lnTo>
                  <a:lnTo>
                    <a:pt x="14" y="98"/>
                  </a:lnTo>
                  <a:lnTo>
                    <a:pt x="11" y="116"/>
                  </a:lnTo>
                  <a:lnTo>
                    <a:pt x="10" y="135"/>
                  </a:lnTo>
                  <a:lnTo>
                    <a:pt x="9" y="154"/>
                  </a:lnTo>
                  <a:lnTo>
                    <a:pt x="9" y="174"/>
                  </a:lnTo>
                  <a:lnTo>
                    <a:pt x="10" y="194"/>
                  </a:lnTo>
                  <a:lnTo>
                    <a:pt x="13" y="235"/>
                  </a:lnTo>
                  <a:lnTo>
                    <a:pt x="21" y="315"/>
                  </a:lnTo>
                  <a:lnTo>
                    <a:pt x="21" y="315"/>
                  </a:lnTo>
                  <a:lnTo>
                    <a:pt x="17" y="301"/>
                  </a:lnTo>
                  <a:lnTo>
                    <a:pt x="14" y="285"/>
                  </a:lnTo>
                  <a:lnTo>
                    <a:pt x="10" y="268"/>
                  </a:lnTo>
                  <a:lnTo>
                    <a:pt x="6" y="250"/>
                  </a:lnTo>
                  <a:lnTo>
                    <a:pt x="4" y="230"/>
                  </a:lnTo>
                  <a:lnTo>
                    <a:pt x="2" y="210"/>
                  </a:lnTo>
                  <a:lnTo>
                    <a:pt x="0" y="190"/>
                  </a:lnTo>
                  <a:lnTo>
                    <a:pt x="0" y="169"/>
                  </a:lnTo>
                  <a:lnTo>
                    <a:pt x="0" y="149"/>
                  </a:lnTo>
                  <a:lnTo>
                    <a:pt x="0" y="129"/>
                  </a:lnTo>
                  <a:lnTo>
                    <a:pt x="2" y="109"/>
                  </a:lnTo>
                  <a:lnTo>
                    <a:pt x="5" y="90"/>
                  </a:lnTo>
                  <a:lnTo>
                    <a:pt x="9" y="73"/>
                  </a:lnTo>
                  <a:lnTo>
                    <a:pt x="14" y="56"/>
                  </a:lnTo>
                  <a:lnTo>
                    <a:pt x="19" y="41"/>
                  </a:lnTo>
                  <a:lnTo>
                    <a:pt x="27" y="27"/>
                  </a:lnTo>
                  <a:lnTo>
                    <a:pt x="27" y="27"/>
                  </a:lnTo>
                  <a:lnTo>
                    <a:pt x="34" y="19"/>
                  </a:lnTo>
                  <a:lnTo>
                    <a:pt x="41" y="13"/>
                  </a:lnTo>
                  <a:lnTo>
                    <a:pt x="48" y="7"/>
                  </a:lnTo>
                  <a:lnTo>
                    <a:pt x="55" y="2"/>
                  </a:lnTo>
                  <a:lnTo>
                    <a:pt x="58" y="1"/>
                  </a:lnTo>
                  <a:lnTo>
                    <a:pt x="61" y="0"/>
                  </a:lnTo>
                  <a:lnTo>
                    <a:pt x="63" y="1"/>
                  </a:lnTo>
                  <a:lnTo>
                    <a:pt x="65" y="2"/>
                  </a:lnTo>
                  <a:lnTo>
                    <a:pt x="66" y="6"/>
                  </a:lnTo>
                  <a:lnTo>
                    <a:pt x="66" y="10"/>
                  </a:lnTo>
                  <a:lnTo>
                    <a:pt x="66" y="10"/>
                  </a:lnTo>
                  <a:lnTo>
                    <a:pt x="65" y="12"/>
                  </a:lnTo>
                  <a:lnTo>
                    <a:pt x="65" y="15"/>
                  </a:lnTo>
                  <a:lnTo>
                    <a:pt x="63" y="16"/>
                  </a:lnTo>
                  <a:lnTo>
                    <a:pt x="61" y="17"/>
                  </a:lnTo>
                  <a:lnTo>
                    <a:pt x="56" y="18"/>
                  </a:lnTo>
                  <a:lnTo>
                    <a:pt x="48" y="21"/>
                  </a:lnTo>
                  <a:lnTo>
                    <a:pt x="48" y="21"/>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cs typeface="+mn-ea"/>
                <a:sym typeface="+mn-lt"/>
              </a:endParaRPr>
            </a:p>
          </p:txBody>
        </p:sp>
        <p:sp>
          <p:nvSpPr>
            <p:cNvPr id="36" name="Freeform 103"/>
            <p:cNvSpPr>
              <a:spLocks noEditPoints="1"/>
            </p:cNvSpPr>
            <p:nvPr/>
          </p:nvSpPr>
          <p:spPr bwMode="auto">
            <a:xfrm>
              <a:off x="4733926" y="1322388"/>
              <a:ext cx="74613" cy="80963"/>
            </a:xfrm>
            <a:custGeom>
              <a:avLst/>
              <a:gdLst/>
              <a:ahLst/>
              <a:cxnLst>
                <a:cxn ang="0">
                  <a:pos x="38" y="0"/>
                </a:cxn>
                <a:cxn ang="0">
                  <a:pos x="66" y="9"/>
                </a:cxn>
                <a:cxn ang="0">
                  <a:pos x="90" y="23"/>
                </a:cxn>
                <a:cxn ang="0">
                  <a:pos x="111" y="42"/>
                </a:cxn>
                <a:cxn ang="0">
                  <a:pos x="127" y="64"/>
                </a:cxn>
                <a:cxn ang="0">
                  <a:pos x="129" y="73"/>
                </a:cxn>
                <a:cxn ang="0">
                  <a:pos x="137" y="98"/>
                </a:cxn>
                <a:cxn ang="0">
                  <a:pos x="141" y="114"/>
                </a:cxn>
                <a:cxn ang="0">
                  <a:pos x="138" y="130"/>
                </a:cxn>
                <a:cxn ang="0">
                  <a:pos x="135" y="135"/>
                </a:cxn>
                <a:cxn ang="0">
                  <a:pos x="124" y="144"/>
                </a:cxn>
                <a:cxn ang="0">
                  <a:pos x="109" y="150"/>
                </a:cxn>
                <a:cxn ang="0">
                  <a:pos x="95" y="153"/>
                </a:cxn>
                <a:cxn ang="0">
                  <a:pos x="91" y="153"/>
                </a:cxn>
                <a:cxn ang="0">
                  <a:pos x="78" y="149"/>
                </a:cxn>
                <a:cxn ang="0">
                  <a:pos x="48" y="130"/>
                </a:cxn>
                <a:cxn ang="0">
                  <a:pos x="35" y="118"/>
                </a:cxn>
                <a:cxn ang="0">
                  <a:pos x="24" y="104"/>
                </a:cxn>
                <a:cxn ang="0">
                  <a:pos x="10" y="75"/>
                </a:cxn>
                <a:cxn ang="0">
                  <a:pos x="7" y="60"/>
                </a:cxn>
                <a:cxn ang="0">
                  <a:pos x="3" y="48"/>
                </a:cxn>
                <a:cxn ang="0">
                  <a:pos x="0" y="41"/>
                </a:cxn>
                <a:cxn ang="0">
                  <a:pos x="0" y="37"/>
                </a:cxn>
                <a:cxn ang="0">
                  <a:pos x="5" y="20"/>
                </a:cxn>
                <a:cxn ang="0">
                  <a:pos x="18" y="2"/>
                </a:cxn>
                <a:cxn ang="0">
                  <a:pos x="23" y="3"/>
                </a:cxn>
                <a:cxn ang="0">
                  <a:pos x="32" y="0"/>
                </a:cxn>
                <a:cxn ang="0">
                  <a:pos x="38" y="0"/>
                </a:cxn>
                <a:cxn ang="0">
                  <a:pos x="24" y="24"/>
                </a:cxn>
                <a:cxn ang="0">
                  <a:pos x="21" y="39"/>
                </a:cxn>
                <a:cxn ang="0">
                  <a:pos x="23" y="57"/>
                </a:cxn>
                <a:cxn ang="0">
                  <a:pos x="30" y="76"/>
                </a:cxn>
                <a:cxn ang="0">
                  <a:pos x="40" y="94"/>
                </a:cxn>
                <a:cxn ang="0">
                  <a:pos x="53" y="110"/>
                </a:cxn>
                <a:cxn ang="0">
                  <a:pos x="68" y="123"/>
                </a:cxn>
                <a:cxn ang="0">
                  <a:pos x="85" y="131"/>
                </a:cxn>
                <a:cxn ang="0">
                  <a:pos x="103" y="132"/>
                </a:cxn>
                <a:cxn ang="0">
                  <a:pos x="90" y="98"/>
                </a:cxn>
                <a:cxn ang="0">
                  <a:pos x="74" y="65"/>
                </a:cxn>
                <a:cxn ang="0">
                  <a:pos x="58" y="45"/>
                </a:cxn>
                <a:cxn ang="0">
                  <a:pos x="46" y="34"/>
                </a:cxn>
                <a:cxn ang="0">
                  <a:pos x="32" y="26"/>
                </a:cxn>
                <a:cxn ang="0">
                  <a:pos x="24" y="24"/>
                </a:cxn>
                <a:cxn ang="0">
                  <a:pos x="113" y="118"/>
                </a:cxn>
                <a:cxn ang="0">
                  <a:pos x="114" y="104"/>
                </a:cxn>
                <a:cxn ang="0">
                  <a:pos x="112" y="89"/>
                </a:cxn>
                <a:cxn ang="0">
                  <a:pos x="100" y="61"/>
                </a:cxn>
                <a:cxn ang="0">
                  <a:pos x="82" y="39"/>
                </a:cxn>
                <a:cxn ang="0">
                  <a:pos x="70" y="31"/>
                </a:cxn>
                <a:cxn ang="0">
                  <a:pos x="59" y="27"/>
                </a:cxn>
                <a:cxn ang="0">
                  <a:pos x="67" y="37"/>
                </a:cxn>
                <a:cxn ang="0">
                  <a:pos x="82" y="57"/>
                </a:cxn>
                <a:cxn ang="0">
                  <a:pos x="101" y="93"/>
                </a:cxn>
                <a:cxn ang="0">
                  <a:pos x="113" y="118"/>
                </a:cxn>
              </a:cxnLst>
              <a:rect l="0" t="0" r="r" b="b"/>
              <a:pathLst>
                <a:path w="141" h="153">
                  <a:moveTo>
                    <a:pt x="38" y="0"/>
                  </a:moveTo>
                  <a:lnTo>
                    <a:pt x="38" y="0"/>
                  </a:lnTo>
                  <a:lnTo>
                    <a:pt x="52" y="3"/>
                  </a:lnTo>
                  <a:lnTo>
                    <a:pt x="66" y="9"/>
                  </a:lnTo>
                  <a:lnTo>
                    <a:pt x="78" y="15"/>
                  </a:lnTo>
                  <a:lnTo>
                    <a:pt x="90" y="23"/>
                  </a:lnTo>
                  <a:lnTo>
                    <a:pt x="101" y="32"/>
                  </a:lnTo>
                  <a:lnTo>
                    <a:pt x="111" y="42"/>
                  </a:lnTo>
                  <a:lnTo>
                    <a:pt x="120" y="53"/>
                  </a:lnTo>
                  <a:lnTo>
                    <a:pt x="127" y="64"/>
                  </a:lnTo>
                  <a:lnTo>
                    <a:pt x="127" y="64"/>
                  </a:lnTo>
                  <a:lnTo>
                    <a:pt x="129" y="73"/>
                  </a:lnTo>
                  <a:lnTo>
                    <a:pt x="131" y="82"/>
                  </a:lnTo>
                  <a:lnTo>
                    <a:pt x="137" y="98"/>
                  </a:lnTo>
                  <a:lnTo>
                    <a:pt x="140" y="105"/>
                  </a:lnTo>
                  <a:lnTo>
                    <a:pt x="141" y="114"/>
                  </a:lnTo>
                  <a:lnTo>
                    <a:pt x="141" y="121"/>
                  </a:lnTo>
                  <a:lnTo>
                    <a:pt x="138" y="130"/>
                  </a:lnTo>
                  <a:lnTo>
                    <a:pt x="138" y="130"/>
                  </a:lnTo>
                  <a:lnTo>
                    <a:pt x="135" y="135"/>
                  </a:lnTo>
                  <a:lnTo>
                    <a:pt x="130" y="140"/>
                  </a:lnTo>
                  <a:lnTo>
                    <a:pt x="124" y="144"/>
                  </a:lnTo>
                  <a:lnTo>
                    <a:pt x="116" y="148"/>
                  </a:lnTo>
                  <a:lnTo>
                    <a:pt x="109" y="150"/>
                  </a:lnTo>
                  <a:lnTo>
                    <a:pt x="101" y="152"/>
                  </a:lnTo>
                  <a:lnTo>
                    <a:pt x="95" y="153"/>
                  </a:lnTo>
                  <a:lnTo>
                    <a:pt x="91" y="153"/>
                  </a:lnTo>
                  <a:lnTo>
                    <a:pt x="91" y="153"/>
                  </a:lnTo>
                  <a:lnTo>
                    <a:pt x="84" y="152"/>
                  </a:lnTo>
                  <a:lnTo>
                    <a:pt x="78" y="149"/>
                  </a:lnTo>
                  <a:lnTo>
                    <a:pt x="63" y="140"/>
                  </a:lnTo>
                  <a:lnTo>
                    <a:pt x="48" y="130"/>
                  </a:lnTo>
                  <a:lnTo>
                    <a:pt x="42" y="123"/>
                  </a:lnTo>
                  <a:lnTo>
                    <a:pt x="35" y="118"/>
                  </a:lnTo>
                  <a:lnTo>
                    <a:pt x="35" y="118"/>
                  </a:lnTo>
                  <a:lnTo>
                    <a:pt x="24" y="104"/>
                  </a:lnTo>
                  <a:lnTo>
                    <a:pt x="17" y="90"/>
                  </a:lnTo>
                  <a:lnTo>
                    <a:pt x="10" y="75"/>
                  </a:lnTo>
                  <a:lnTo>
                    <a:pt x="7" y="60"/>
                  </a:lnTo>
                  <a:lnTo>
                    <a:pt x="7" y="60"/>
                  </a:lnTo>
                  <a:lnTo>
                    <a:pt x="5" y="55"/>
                  </a:lnTo>
                  <a:lnTo>
                    <a:pt x="3" y="48"/>
                  </a:lnTo>
                  <a:lnTo>
                    <a:pt x="1" y="44"/>
                  </a:lnTo>
                  <a:lnTo>
                    <a:pt x="0" y="41"/>
                  </a:lnTo>
                  <a:lnTo>
                    <a:pt x="0" y="41"/>
                  </a:lnTo>
                  <a:lnTo>
                    <a:pt x="0" y="37"/>
                  </a:lnTo>
                  <a:lnTo>
                    <a:pt x="1" y="31"/>
                  </a:lnTo>
                  <a:lnTo>
                    <a:pt x="5" y="20"/>
                  </a:lnTo>
                  <a:lnTo>
                    <a:pt x="12" y="11"/>
                  </a:lnTo>
                  <a:lnTo>
                    <a:pt x="18" y="2"/>
                  </a:lnTo>
                  <a:lnTo>
                    <a:pt x="18" y="2"/>
                  </a:lnTo>
                  <a:lnTo>
                    <a:pt x="23" y="3"/>
                  </a:lnTo>
                  <a:lnTo>
                    <a:pt x="28" y="2"/>
                  </a:lnTo>
                  <a:lnTo>
                    <a:pt x="32" y="0"/>
                  </a:lnTo>
                  <a:lnTo>
                    <a:pt x="38" y="0"/>
                  </a:lnTo>
                  <a:lnTo>
                    <a:pt x="38" y="0"/>
                  </a:lnTo>
                  <a:close/>
                  <a:moveTo>
                    <a:pt x="24" y="24"/>
                  </a:moveTo>
                  <a:lnTo>
                    <a:pt x="24" y="24"/>
                  </a:lnTo>
                  <a:lnTo>
                    <a:pt x="22" y="31"/>
                  </a:lnTo>
                  <a:lnTo>
                    <a:pt x="21" y="39"/>
                  </a:lnTo>
                  <a:lnTo>
                    <a:pt x="22" y="47"/>
                  </a:lnTo>
                  <a:lnTo>
                    <a:pt x="23" y="57"/>
                  </a:lnTo>
                  <a:lnTo>
                    <a:pt x="27" y="67"/>
                  </a:lnTo>
                  <a:lnTo>
                    <a:pt x="30" y="76"/>
                  </a:lnTo>
                  <a:lnTo>
                    <a:pt x="35" y="85"/>
                  </a:lnTo>
                  <a:lnTo>
                    <a:pt x="40" y="94"/>
                  </a:lnTo>
                  <a:lnTo>
                    <a:pt x="46" y="103"/>
                  </a:lnTo>
                  <a:lnTo>
                    <a:pt x="53" y="110"/>
                  </a:lnTo>
                  <a:lnTo>
                    <a:pt x="61" y="117"/>
                  </a:lnTo>
                  <a:lnTo>
                    <a:pt x="68" y="123"/>
                  </a:lnTo>
                  <a:lnTo>
                    <a:pt x="77" y="128"/>
                  </a:lnTo>
                  <a:lnTo>
                    <a:pt x="85" y="131"/>
                  </a:lnTo>
                  <a:lnTo>
                    <a:pt x="94" y="132"/>
                  </a:lnTo>
                  <a:lnTo>
                    <a:pt x="103" y="132"/>
                  </a:lnTo>
                  <a:lnTo>
                    <a:pt x="103" y="132"/>
                  </a:lnTo>
                  <a:lnTo>
                    <a:pt x="90" y="98"/>
                  </a:lnTo>
                  <a:lnTo>
                    <a:pt x="82" y="82"/>
                  </a:lnTo>
                  <a:lnTo>
                    <a:pt x="74" y="65"/>
                  </a:lnTo>
                  <a:lnTo>
                    <a:pt x="63" y="52"/>
                  </a:lnTo>
                  <a:lnTo>
                    <a:pt x="58" y="45"/>
                  </a:lnTo>
                  <a:lnTo>
                    <a:pt x="52" y="40"/>
                  </a:lnTo>
                  <a:lnTo>
                    <a:pt x="46" y="34"/>
                  </a:lnTo>
                  <a:lnTo>
                    <a:pt x="39" y="30"/>
                  </a:lnTo>
                  <a:lnTo>
                    <a:pt x="32" y="26"/>
                  </a:lnTo>
                  <a:lnTo>
                    <a:pt x="24" y="24"/>
                  </a:lnTo>
                  <a:lnTo>
                    <a:pt x="24" y="24"/>
                  </a:lnTo>
                  <a:close/>
                  <a:moveTo>
                    <a:pt x="113" y="118"/>
                  </a:moveTo>
                  <a:lnTo>
                    <a:pt x="113" y="118"/>
                  </a:lnTo>
                  <a:lnTo>
                    <a:pt x="114" y="110"/>
                  </a:lnTo>
                  <a:lnTo>
                    <a:pt x="114" y="104"/>
                  </a:lnTo>
                  <a:lnTo>
                    <a:pt x="113" y="96"/>
                  </a:lnTo>
                  <a:lnTo>
                    <a:pt x="112" y="89"/>
                  </a:lnTo>
                  <a:lnTo>
                    <a:pt x="108" y="75"/>
                  </a:lnTo>
                  <a:lnTo>
                    <a:pt x="100" y="61"/>
                  </a:lnTo>
                  <a:lnTo>
                    <a:pt x="92" y="49"/>
                  </a:lnTo>
                  <a:lnTo>
                    <a:pt x="82" y="39"/>
                  </a:lnTo>
                  <a:lnTo>
                    <a:pt x="76" y="34"/>
                  </a:lnTo>
                  <a:lnTo>
                    <a:pt x="70" y="31"/>
                  </a:lnTo>
                  <a:lnTo>
                    <a:pt x="64" y="29"/>
                  </a:lnTo>
                  <a:lnTo>
                    <a:pt x="59" y="27"/>
                  </a:lnTo>
                  <a:lnTo>
                    <a:pt x="59" y="27"/>
                  </a:lnTo>
                  <a:lnTo>
                    <a:pt x="67" y="37"/>
                  </a:lnTo>
                  <a:lnTo>
                    <a:pt x="75" y="46"/>
                  </a:lnTo>
                  <a:lnTo>
                    <a:pt x="82" y="57"/>
                  </a:lnTo>
                  <a:lnTo>
                    <a:pt x="90" y="69"/>
                  </a:lnTo>
                  <a:lnTo>
                    <a:pt x="101" y="93"/>
                  </a:lnTo>
                  <a:lnTo>
                    <a:pt x="113" y="118"/>
                  </a:lnTo>
                  <a:lnTo>
                    <a:pt x="113" y="118"/>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cs typeface="+mn-ea"/>
                <a:sym typeface="+mn-lt"/>
              </a:endParaRPr>
            </a:p>
          </p:txBody>
        </p:sp>
        <p:sp>
          <p:nvSpPr>
            <p:cNvPr id="37" name="Freeform 104"/>
            <p:cNvSpPr>
              <a:spLocks/>
            </p:cNvSpPr>
            <p:nvPr/>
          </p:nvSpPr>
          <p:spPr bwMode="auto">
            <a:xfrm>
              <a:off x="4330701" y="1335088"/>
              <a:ext cx="12700" cy="82550"/>
            </a:xfrm>
            <a:custGeom>
              <a:avLst/>
              <a:gdLst/>
              <a:ahLst/>
              <a:cxnLst>
                <a:cxn ang="0">
                  <a:pos x="17" y="0"/>
                </a:cxn>
                <a:cxn ang="0">
                  <a:pos x="17" y="0"/>
                </a:cxn>
                <a:cxn ang="0">
                  <a:pos x="19" y="0"/>
                </a:cxn>
                <a:cxn ang="0">
                  <a:pos x="21" y="2"/>
                </a:cxn>
                <a:cxn ang="0">
                  <a:pos x="21" y="2"/>
                </a:cxn>
                <a:cxn ang="0">
                  <a:pos x="18" y="20"/>
                </a:cxn>
                <a:cxn ang="0">
                  <a:pos x="14" y="39"/>
                </a:cxn>
                <a:cxn ang="0">
                  <a:pos x="11" y="58"/>
                </a:cxn>
                <a:cxn ang="0">
                  <a:pos x="10" y="69"/>
                </a:cxn>
                <a:cxn ang="0">
                  <a:pos x="10" y="80"/>
                </a:cxn>
                <a:cxn ang="0">
                  <a:pos x="10" y="80"/>
                </a:cxn>
                <a:cxn ang="0">
                  <a:pos x="10" y="89"/>
                </a:cxn>
                <a:cxn ang="0">
                  <a:pos x="11" y="100"/>
                </a:cxn>
                <a:cxn ang="0">
                  <a:pos x="15" y="118"/>
                </a:cxn>
                <a:cxn ang="0">
                  <a:pos x="19" y="137"/>
                </a:cxn>
                <a:cxn ang="0">
                  <a:pos x="22" y="156"/>
                </a:cxn>
                <a:cxn ang="0">
                  <a:pos x="22" y="156"/>
                </a:cxn>
                <a:cxn ang="0">
                  <a:pos x="18" y="151"/>
                </a:cxn>
                <a:cxn ang="0">
                  <a:pos x="12" y="143"/>
                </a:cxn>
                <a:cxn ang="0">
                  <a:pos x="9" y="136"/>
                </a:cxn>
                <a:cxn ang="0">
                  <a:pos x="6" y="126"/>
                </a:cxn>
                <a:cxn ang="0">
                  <a:pos x="4" y="116"/>
                </a:cxn>
                <a:cxn ang="0">
                  <a:pos x="2" y="106"/>
                </a:cxn>
                <a:cxn ang="0">
                  <a:pos x="0" y="95"/>
                </a:cxn>
                <a:cxn ang="0">
                  <a:pos x="0" y="83"/>
                </a:cxn>
                <a:cxn ang="0">
                  <a:pos x="0" y="61"/>
                </a:cxn>
                <a:cxn ang="0">
                  <a:pos x="4" y="38"/>
                </a:cxn>
                <a:cxn ang="0">
                  <a:pos x="6" y="27"/>
                </a:cxn>
                <a:cxn ang="0">
                  <a:pos x="9" y="18"/>
                </a:cxn>
                <a:cxn ang="0">
                  <a:pos x="12" y="8"/>
                </a:cxn>
                <a:cxn ang="0">
                  <a:pos x="17" y="0"/>
                </a:cxn>
                <a:cxn ang="0">
                  <a:pos x="17" y="0"/>
                </a:cxn>
              </a:cxnLst>
              <a:rect l="0" t="0" r="r" b="b"/>
              <a:pathLst>
                <a:path w="22" h="156">
                  <a:moveTo>
                    <a:pt x="17" y="0"/>
                  </a:moveTo>
                  <a:lnTo>
                    <a:pt x="17" y="0"/>
                  </a:lnTo>
                  <a:lnTo>
                    <a:pt x="19" y="0"/>
                  </a:lnTo>
                  <a:lnTo>
                    <a:pt x="21" y="2"/>
                  </a:lnTo>
                  <a:lnTo>
                    <a:pt x="21" y="2"/>
                  </a:lnTo>
                  <a:lnTo>
                    <a:pt x="18" y="20"/>
                  </a:lnTo>
                  <a:lnTo>
                    <a:pt x="14" y="39"/>
                  </a:lnTo>
                  <a:lnTo>
                    <a:pt x="11" y="58"/>
                  </a:lnTo>
                  <a:lnTo>
                    <a:pt x="10" y="69"/>
                  </a:lnTo>
                  <a:lnTo>
                    <a:pt x="10" y="80"/>
                  </a:lnTo>
                  <a:lnTo>
                    <a:pt x="10" y="80"/>
                  </a:lnTo>
                  <a:lnTo>
                    <a:pt x="10" y="89"/>
                  </a:lnTo>
                  <a:lnTo>
                    <a:pt x="11" y="100"/>
                  </a:lnTo>
                  <a:lnTo>
                    <a:pt x="15" y="118"/>
                  </a:lnTo>
                  <a:lnTo>
                    <a:pt x="19" y="137"/>
                  </a:lnTo>
                  <a:lnTo>
                    <a:pt x="22" y="156"/>
                  </a:lnTo>
                  <a:lnTo>
                    <a:pt x="22" y="156"/>
                  </a:lnTo>
                  <a:lnTo>
                    <a:pt x="18" y="151"/>
                  </a:lnTo>
                  <a:lnTo>
                    <a:pt x="12" y="143"/>
                  </a:lnTo>
                  <a:lnTo>
                    <a:pt x="9" y="136"/>
                  </a:lnTo>
                  <a:lnTo>
                    <a:pt x="6" y="126"/>
                  </a:lnTo>
                  <a:lnTo>
                    <a:pt x="4" y="116"/>
                  </a:lnTo>
                  <a:lnTo>
                    <a:pt x="2" y="106"/>
                  </a:lnTo>
                  <a:lnTo>
                    <a:pt x="0" y="95"/>
                  </a:lnTo>
                  <a:lnTo>
                    <a:pt x="0" y="83"/>
                  </a:lnTo>
                  <a:lnTo>
                    <a:pt x="0" y="61"/>
                  </a:lnTo>
                  <a:lnTo>
                    <a:pt x="4" y="38"/>
                  </a:lnTo>
                  <a:lnTo>
                    <a:pt x="6" y="27"/>
                  </a:lnTo>
                  <a:lnTo>
                    <a:pt x="9" y="18"/>
                  </a:lnTo>
                  <a:lnTo>
                    <a:pt x="12" y="8"/>
                  </a:lnTo>
                  <a:lnTo>
                    <a:pt x="17" y="0"/>
                  </a:lnTo>
                  <a:lnTo>
                    <a:pt x="17" y="0"/>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cs typeface="+mn-ea"/>
                <a:sym typeface="+mn-lt"/>
              </a:endParaRPr>
            </a:p>
          </p:txBody>
        </p:sp>
        <p:sp>
          <p:nvSpPr>
            <p:cNvPr id="38" name="Freeform 105"/>
            <p:cNvSpPr>
              <a:spLocks/>
            </p:cNvSpPr>
            <p:nvPr/>
          </p:nvSpPr>
          <p:spPr bwMode="auto">
            <a:xfrm>
              <a:off x="4351338" y="1377950"/>
              <a:ext cx="6350" cy="39688"/>
            </a:xfrm>
            <a:custGeom>
              <a:avLst/>
              <a:gdLst/>
              <a:ahLst/>
              <a:cxnLst>
                <a:cxn ang="0">
                  <a:pos x="2" y="0"/>
                </a:cxn>
                <a:cxn ang="0">
                  <a:pos x="2" y="0"/>
                </a:cxn>
                <a:cxn ang="0">
                  <a:pos x="4" y="0"/>
                </a:cxn>
                <a:cxn ang="0">
                  <a:pos x="5" y="2"/>
                </a:cxn>
                <a:cxn ang="0">
                  <a:pos x="5" y="2"/>
                </a:cxn>
                <a:cxn ang="0">
                  <a:pos x="9" y="18"/>
                </a:cxn>
                <a:cxn ang="0">
                  <a:pos x="11" y="38"/>
                </a:cxn>
                <a:cxn ang="0">
                  <a:pos x="13" y="75"/>
                </a:cxn>
                <a:cxn ang="0">
                  <a:pos x="13" y="75"/>
                </a:cxn>
                <a:cxn ang="0">
                  <a:pos x="9" y="69"/>
                </a:cxn>
                <a:cxn ang="0">
                  <a:pos x="5" y="60"/>
                </a:cxn>
                <a:cxn ang="0">
                  <a:pos x="2" y="51"/>
                </a:cxn>
                <a:cxn ang="0">
                  <a:pos x="1" y="42"/>
                </a:cxn>
                <a:cxn ang="0">
                  <a:pos x="0" y="31"/>
                </a:cxn>
                <a:cxn ang="0">
                  <a:pos x="0" y="20"/>
                </a:cxn>
                <a:cxn ang="0">
                  <a:pos x="2" y="0"/>
                </a:cxn>
                <a:cxn ang="0">
                  <a:pos x="2" y="0"/>
                </a:cxn>
              </a:cxnLst>
              <a:rect l="0" t="0" r="r" b="b"/>
              <a:pathLst>
                <a:path w="13" h="75">
                  <a:moveTo>
                    <a:pt x="2" y="0"/>
                  </a:moveTo>
                  <a:lnTo>
                    <a:pt x="2" y="0"/>
                  </a:lnTo>
                  <a:lnTo>
                    <a:pt x="4" y="0"/>
                  </a:lnTo>
                  <a:lnTo>
                    <a:pt x="5" y="2"/>
                  </a:lnTo>
                  <a:lnTo>
                    <a:pt x="5" y="2"/>
                  </a:lnTo>
                  <a:lnTo>
                    <a:pt x="9" y="18"/>
                  </a:lnTo>
                  <a:lnTo>
                    <a:pt x="11" y="38"/>
                  </a:lnTo>
                  <a:lnTo>
                    <a:pt x="13" y="75"/>
                  </a:lnTo>
                  <a:lnTo>
                    <a:pt x="13" y="75"/>
                  </a:lnTo>
                  <a:lnTo>
                    <a:pt x="9" y="69"/>
                  </a:lnTo>
                  <a:lnTo>
                    <a:pt x="5" y="60"/>
                  </a:lnTo>
                  <a:lnTo>
                    <a:pt x="2" y="51"/>
                  </a:lnTo>
                  <a:lnTo>
                    <a:pt x="1" y="42"/>
                  </a:lnTo>
                  <a:lnTo>
                    <a:pt x="0" y="31"/>
                  </a:lnTo>
                  <a:lnTo>
                    <a:pt x="0" y="20"/>
                  </a:lnTo>
                  <a:lnTo>
                    <a:pt x="2" y="0"/>
                  </a:lnTo>
                  <a:lnTo>
                    <a:pt x="2" y="0"/>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cs typeface="+mn-ea"/>
                <a:sym typeface="+mn-lt"/>
              </a:endParaRPr>
            </a:p>
          </p:txBody>
        </p:sp>
        <p:sp>
          <p:nvSpPr>
            <p:cNvPr id="39" name="Freeform 106"/>
            <p:cNvSpPr>
              <a:spLocks/>
            </p:cNvSpPr>
            <p:nvPr/>
          </p:nvSpPr>
          <p:spPr bwMode="auto">
            <a:xfrm>
              <a:off x="4402138" y="1581150"/>
              <a:ext cx="79375" cy="68263"/>
            </a:xfrm>
            <a:custGeom>
              <a:avLst/>
              <a:gdLst/>
              <a:ahLst/>
              <a:cxnLst>
                <a:cxn ang="0">
                  <a:pos x="0" y="0"/>
                </a:cxn>
                <a:cxn ang="0">
                  <a:pos x="0" y="0"/>
                </a:cxn>
                <a:cxn ang="0">
                  <a:pos x="3" y="2"/>
                </a:cxn>
                <a:cxn ang="0">
                  <a:pos x="5" y="3"/>
                </a:cxn>
                <a:cxn ang="0">
                  <a:pos x="7" y="4"/>
                </a:cxn>
                <a:cxn ang="0">
                  <a:pos x="10" y="4"/>
                </a:cxn>
                <a:cxn ang="0">
                  <a:pos x="10" y="4"/>
                </a:cxn>
                <a:cxn ang="0">
                  <a:pos x="31" y="30"/>
                </a:cxn>
                <a:cxn ang="0">
                  <a:pos x="56" y="56"/>
                </a:cxn>
                <a:cxn ang="0">
                  <a:pos x="68" y="68"/>
                </a:cxn>
                <a:cxn ang="0">
                  <a:pos x="81" y="80"/>
                </a:cxn>
                <a:cxn ang="0">
                  <a:pos x="95" y="91"/>
                </a:cxn>
                <a:cxn ang="0">
                  <a:pos x="110" y="101"/>
                </a:cxn>
                <a:cxn ang="0">
                  <a:pos x="110" y="101"/>
                </a:cxn>
                <a:cxn ang="0">
                  <a:pos x="119" y="108"/>
                </a:cxn>
                <a:cxn ang="0">
                  <a:pos x="130" y="113"/>
                </a:cxn>
                <a:cxn ang="0">
                  <a:pos x="141" y="119"/>
                </a:cxn>
                <a:cxn ang="0">
                  <a:pos x="145" y="124"/>
                </a:cxn>
                <a:cxn ang="0">
                  <a:pos x="148" y="128"/>
                </a:cxn>
                <a:cxn ang="0">
                  <a:pos x="148" y="128"/>
                </a:cxn>
                <a:cxn ang="0">
                  <a:pos x="140" y="126"/>
                </a:cxn>
                <a:cxn ang="0">
                  <a:pos x="130" y="123"/>
                </a:cxn>
                <a:cxn ang="0">
                  <a:pos x="121" y="118"/>
                </a:cxn>
                <a:cxn ang="0">
                  <a:pos x="114" y="114"/>
                </a:cxn>
                <a:cxn ang="0">
                  <a:pos x="98" y="104"/>
                </a:cxn>
                <a:cxn ang="0">
                  <a:pos x="84" y="91"/>
                </a:cxn>
                <a:cxn ang="0">
                  <a:pos x="70" y="79"/>
                </a:cxn>
                <a:cxn ang="0">
                  <a:pos x="56" y="66"/>
                </a:cxn>
                <a:cxn ang="0">
                  <a:pos x="43" y="53"/>
                </a:cxn>
                <a:cxn ang="0">
                  <a:pos x="29" y="41"/>
                </a:cxn>
                <a:cxn ang="0">
                  <a:pos x="29" y="41"/>
                </a:cxn>
                <a:cxn ang="0">
                  <a:pos x="26" y="35"/>
                </a:cxn>
                <a:cxn ang="0">
                  <a:pos x="23" y="30"/>
                </a:cxn>
                <a:cxn ang="0">
                  <a:pos x="15" y="21"/>
                </a:cxn>
                <a:cxn ang="0">
                  <a:pos x="7" y="11"/>
                </a:cxn>
                <a:cxn ang="0">
                  <a:pos x="4" y="6"/>
                </a:cxn>
                <a:cxn ang="0">
                  <a:pos x="0" y="0"/>
                </a:cxn>
                <a:cxn ang="0">
                  <a:pos x="0" y="0"/>
                </a:cxn>
              </a:cxnLst>
              <a:rect l="0" t="0" r="r" b="b"/>
              <a:pathLst>
                <a:path w="148" h="128">
                  <a:moveTo>
                    <a:pt x="0" y="0"/>
                  </a:moveTo>
                  <a:lnTo>
                    <a:pt x="0" y="0"/>
                  </a:lnTo>
                  <a:lnTo>
                    <a:pt x="3" y="2"/>
                  </a:lnTo>
                  <a:lnTo>
                    <a:pt x="5" y="3"/>
                  </a:lnTo>
                  <a:lnTo>
                    <a:pt x="7" y="4"/>
                  </a:lnTo>
                  <a:lnTo>
                    <a:pt x="10" y="4"/>
                  </a:lnTo>
                  <a:lnTo>
                    <a:pt x="10" y="4"/>
                  </a:lnTo>
                  <a:lnTo>
                    <a:pt x="31" y="30"/>
                  </a:lnTo>
                  <a:lnTo>
                    <a:pt x="56" y="56"/>
                  </a:lnTo>
                  <a:lnTo>
                    <a:pt x="68" y="68"/>
                  </a:lnTo>
                  <a:lnTo>
                    <a:pt x="81" y="80"/>
                  </a:lnTo>
                  <a:lnTo>
                    <a:pt x="95" y="91"/>
                  </a:lnTo>
                  <a:lnTo>
                    <a:pt x="110" y="101"/>
                  </a:lnTo>
                  <a:lnTo>
                    <a:pt x="110" y="101"/>
                  </a:lnTo>
                  <a:lnTo>
                    <a:pt x="119" y="108"/>
                  </a:lnTo>
                  <a:lnTo>
                    <a:pt x="130" y="113"/>
                  </a:lnTo>
                  <a:lnTo>
                    <a:pt x="141" y="119"/>
                  </a:lnTo>
                  <a:lnTo>
                    <a:pt x="145" y="124"/>
                  </a:lnTo>
                  <a:lnTo>
                    <a:pt x="148" y="128"/>
                  </a:lnTo>
                  <a:lnTo>
                    <a:pt x="148" y="128"/>
                  </a:lnTo>
                  <a:lnTo>
                    <a:pt x="140" y="126"/>
                  </a:lnTo>
                  <a:lnTo>
                    <a:pt x="130" y="123"/>
                  </a:lnTo>
                  <a:lnTo>
                    <a:pt x="121" y="118"/>
                  </a:lnTo>
                  <a:lnTo>
                    <a:pt x="114" y="114"/>
                  </a:lnTo>
                  <a:lnTo>
                    <a:pt x="98" y="104"/>
                  </a:lnTo>
                  <a:lnTo>
                    <a:pt x="84" y="91"/>
                  </a:lnTo>
                  <a:lnTo>
                    <a:pt x="70" y="79"/>
                  </a:lnTo>
                  <a:lnTo>
                    <a:pt x="56" y="66"/>
                  </a:lnTo>
                  <a:lnTo>
                    <a:pt x="43" y="53"/>
                  </a:lnTo>
                  <a:lnTo>
                    <a:pt x="29" y="41"/>
                  </a:lnTo>
                  <a:lnTo>
                    <a:pt x="29" y="41"/>
                  </a:lnTo>
                  <a:lnTo>
                    <a:pt x="26" y="35"/>
                  </a:lnTo>
                  <a:lnTo>
                    <a:pt x="23" y="30"/>
                  </a:lnTo>
                  <a:lnTo>
                    <a:pt x="15" y="21"/>
                  </a:lnTo>
                  <a:lnTo>
                    <a:pt x="7" y="11"/>
                  </a:lnTo>
                  <a:lnTo>
                    <a:pt x="4" y="6"/>
                  </a:lnTo>
                  <a:lnTo>
                    <a:pt x="0" y="0"/>
                  </a:lnTo>
                  <a:lnTo>
                    <a:pt x="0" y="0"/>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cs typeface="+mn-ea"/>
                <a:sym typeface="+mn-lt"/>
              </a:endParaRPr>
            </a:p>
          </p:txBody>
        </p:sp>
        <p:sp>
          <p:nvSpPr>
            <p:cNvPr id="40" name="Freeform 107"/>
            <p:cNvSpPr>
              <a:spLocks/>
            </p:cNvSpPr>
            <p:nvPr/>
          </p:nvSpPr>
          <p:spPr bwMode="auto">
            <a:xfrm>
              <a:off x="4522788" y="1671638"/>
              <a:ext cx="219075" cy="58738"/>
            </a:xfrm>
            <a:custGeom>
              <a:avLst/>
              <a:gdLst/>
              <a:ahLst/>
              <a:cxnLst>
                <a:cxn ang="0">
                  <a:pos x="0" y="2"/>
                </a:cxn>
                <a:cxn ang="0">
                  <a:pos x="0" y="2"/>
                </a:cxn>
                <a:cxn ang="0">
                  <a:pos x="1" y="1"/>
                </a:cxn>
                <a:cxn ang="0">
                  <a:pos x="2" y="1"/>
                </a:cxn>
                <a:cxn ang="0">
                  <a:pos x="5" y="0"/>
                </a:cxn>
                <a:cxn ang="0">
                  <a:pos x="5" y="0"/>
                </a:cxn>
                <a:cxn ang="0">
                  <a:pos x="77" y="35"/>
                </a:cxn>
                <a:cxn ang="0">
                  <a:pos x="115" y="51"/>
                </a:cxn>
                <a:cxn ang="0">
                  <a:pos x="154" y="67"/>
                </a:cxn>
                <a:cxn ang="0">
                  <a:pos x="175" y="73"/>
                </a:cxn>
                <a:cxn ang="0">
                  <a:pos x="195" y="80"/>
                </a:cxn>
                <a:cxn ang="0">
                  <a:pos x="217" y="86"/>
                </a:cxn>
                <a:cxn ang="0">
                  <a:pos x="239" y="92"/>
                </a:cxn>
                <a:cxn ang="0">
                  <a:pos x="262" y="96"/>
                </a:cxn>
                <a:cxn ang="0">
                  <a:pos x="284" y="99"/>
                </a:cxn>
                <a:cxn ang="0">
                  <a:pos x="309" y="101"/>
                </a:cxn>
                <a:cxn ang="0">
                  <a:pos x="333" y="103"/>
                </a:cxn>
                <a:cxn ang="0">
                  <a:pos x="333" y="103"/>
                </a:cxn>
                <a:cxn ang="0">
                  <a:pos x="344" y="103"/>
                </a:cxn>
                <a:cxn ang="0">
                  <a:pos x="354" y="102"/>
                </a:cxn>
                <a:cxn ang="0">
                  <a:pos x="375" y="101"/>
                </a:cxn>
                <a:cxn ang="0">
                  <a:pos x="386" y="101"/>
                </a:cxn>
                <a:cxn ang="0">
                  <a:pos x="395" y="102"/>
                </a:cxn>
                <a:cxn ang="0">
                  <a:pos x="405" y="106"/>
                </a:cxn>
                <a:cxn ang="0">
                  <a:pos x="414" y="110"/>
                </a:cxn>
                <a:cxn ang="0">
                  <a:pos x="414" y="110"/>
                </a:cxn>
                <a:cxn ang="0">
                  <a:pos x="384" y="112"/>
                </a:cxn>
                <a:cxn ang="0">
                  <a:pos x="355" y="113"/>
                </a:cxn>
                <a:cxn ang="0">
                  <a:pos x="327" y="112"/>
                </a:cxn>
                <a:cxn ang="0">
                  <a:pos x="298" y="110"/>
                </a:cxn>
                <a:cxn ang="0">
                  <a:pos x="270" y="106"/>
                </a:cxn>
                <a:cxn ang="0">
                  <a:pos x="242" y="100"/>
                </a:cxn>
                <a:cxn ang="0">
                  <a:pos x="216" y="94"/>
                </a:cxn>
                <a:cxn ang="0">
                  <a:pos x="189" y="86"/>
                </a:cxn>
                <a:cxn ang="0">
                  <a:pos x="163" y="79"/>
                </a:cxn>
                <a:cxn ang="0">
                  <a:pos x="137" y="69"/>
                </a:cxn>
                <a:cxn ang="0">
                  <a:pos x="113" y="60"/>
                </a:cxn>
                <a:cxn ang="0">
                  <a:pos x="88" y="49"/>
                </a:cxn>
                <a:cxn ang="0">
                  <a:pos x="65" y="37"/>
                </a:cxn>
                <a:cxn ang="0">
                  <a:pos x="42" y="25"/>
                </a:cxn>
                <a:cxn ang="0">
                  <a:pos x="21" y="13"/>
                </a:cxn>
                <a:cxn ang="0">
                  <a:pos x="0" y="2"/>
                </a:cxn>
                <a:cxn ang="0">
                  <a:pos x="0" y="2"/>
                </a:cxn>
              </a:cxnLst>
              <a:rect l="0" t="0" r="r" b="b"/>
              <a:pathLst>
                <a:path w="414" h="113">
                  <a:moveTo>
                    <a:pt x="0" y="2"/>
                  </a:moveTo>
                  <a:lnTo>
                    <a:pt x="0" y="2"/>
                  </a:lnTo>
                  <a:lnTo>
                    <a:pt x="1" y="1"/>
                  </a:lnTo>
                  <a:lnTo>
                    <a:pt x="2" y="1"/>
                  </a:lnTo>
                  <a:lnTo>
                    <a:pt x="5" y="0"/>
                  </a:lnTo>
                  <a:lnTo>
                    <a:pt x="5" y="0"/>
                  </a:lnTo>
                  <a:lnTo>
                    <a:pt x="77" y="35"/>
                  </a:lnTo>
                  <a:lnTo>
                    <a:pt x="115" y="51"/>
                  </a:lnTo>
                  <a:lnTo>
                    <a:pt x="154" y="67"/>
                  </a:lnTo>
                  <a:lnTo>
                    <a:pt x="175" y="73"/>
                  </a:lnTo>
                  <a:lnTo>
                    <a:pt x="195" y="80"/>
                  </a:lnTo>
                  <a:lnTo>
                    <a:pt x="217" y="86"/>
                  </a:lnTo>
                  <a:lnTo>
                    <a:pt x="239" y="92"/>
                  </a:lnTo>
                  <a:lnTo>
                    <a:pt x="262" y="96"/>
                  </a:lnTo>
                  <a:lnTo>
                    <a:pt x="284" y="99"/>
                  </a:lnTo>
                  <a:lnTo>
                    <a:pt x="309" y="101"/>
                  </a:lnTo>
                  <a:lnTo>
                    <a:pt x="333" y="103"/>
                  </a:lnTo>
                  <a:lnTo>
                    <a:pt x="333" y="103"/>
                  </a:lnTo>
                  <a:lnTo>
                    <a:pt x="344" y="103"/>
                  </a:lnTo>
                  <a:lnTo>
                    <a:pt x="354" y="102"/>
                  </a:lnTo>
                  <a:lnTo>
                    <a:pt x="375" y="101"/>
                  </a:lnTo>
                  <a:lnTo>
                    <a:pt x="386" y="101"/>
                  </a:lnTo>
                  <a:lnTo>
                    <a:pt x="395" y="102"/>
                  </a:lnTo>
                  <a:lnTo>
                    <a:pt x="405" y="106"/>
                  </a:lnTo>
                  <a:lnTo>
                    <a:pt x="414" y="110"/>
                  </a:lnTo>
                  <a:lnTo>
                    <a:pt x="414" y="110"/>
                  </a:lnTo>
                  <a:lnTo>
                    <a:pt x="384" y="112"/>
                  </a:lnTo>
                  <a:lnTo>
                    <a:pt x="355" y="113"/>
                  </a:lnTo>
                  <a:lnTo>
                    <a:pt x="327" y="112"/>
                  </a:lnTo>
                  <a:lnTo>
                    <a:pt x="298" y="110"/>
                  </a:lnTo>
                  <a:lnTo>
                    <a:pt x="270" y="106"/>
                  </a:lnTo>
                  <a:lnTo>
                    <a:pt x="242" y="100"/>
                  </a:lnTo>
                  <a:lnTo>
                    <a:pt x="216" y="94"/>
                  </a:lnTo>
                  <a:lnTo>
                    <a:pt x="189" y="86"/>
                  </a:lnTo>
                  <a:lnTo>
                    <a:pt x="163" y="79"/>
                  </a:lnTo>
                  <a:lnTo>
                    <a:pt x="137" y="69"/>
                  </a:lnTo>
                  <a:lnTo>
                    <a:pt x="113" y="60"/>
                  </a:lnTo>
                  <a:lnTo>
                    <a:pt x="88" y="49"/>
                  </a:lnTo>
                  <a:lnTo>
                    <a:pt x="65" y="37"/>
                  </a:lnTo>
                  <a:lnTo>
                    <a:pt x="42" y="25"/>
                  </a:lnTo>
                  <a:lnTo>
                    <a:pt x="21" y="13"/>
                  </a:lnTo>
                  <a:lnTo>
                    <a:pt x="0" y="2"/>
                  </a:lnTo>
                  <a:lnTo>
                    <a:pt x="0" y="2"/>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cs typeface="+mn-ea"/>
                <a:sym typeface="+mn-lt"/>
              </a:endParaRPr>
            </a:p>
          </p:txBody>
        </p:sp>
        <p:sp>
          <p:nvSpPr>
            <p:cNvPr id="41" name="Freeform 108"/>
            <p:cNvSpPr>
              <a:spLocks/>
            </p:cNvSpPr>
            <p:nvPr/>
          </p:nvSpPr>
          <p:spPr bwMode="auto">
            <a:xfrm>
              <a:off x="4573588" y="1673225"/>
              <a:ext cx="117475" cy="31750"/>
            </a:xfrm>
            <a:custGeom>
              <a:avLst/>
              <a:gdLst/>
              <a:ahLst/>
              <a:cxnLst>
                <a:cxn ang="0">
                  <a:pos x="222" y="54"/>
                </a:cxn>
                <a:cxn ang="0">
                  <a:pos x="222" y="54"/>
                </a:cxn>
                <a:cxn ang="0">
                  <a:pos x="216" y="58"/>
                </a:cxn>
                <a:cxn ang="0">
                  <a:pos x="208" y="60"/>
                </a:cxn>
                <a:cxn ang="0">
                  <a:pos x="202" y="60"/>
                </a:cxn>
                <a:cxn ang="0">
                  <a:pos x="195" y="60"/>
                </a:cxn>
                <a:cxn ang="0">
                  <a:pos x="180" y="57"/>
                </a:cxn>
                <a:cxn ang="0">
                  <a:pos x="165" y="52"/>
                </a:cxn>
                <a:cxn ang="0">
                  <a:pos x="165" y="52"/>
                </a:cxn>
                <a:cxn ang="0">
                  <a:pos x="121" y="44"/>
                </a:cxn>
                <a:cxn ang="0">
                  <a:pos x="98" y="38"/>
                </a:cxn>
                <a:cxn ang="0">
                  <a:pos x="77" y="32"/>
                </a:cxn>
                <a:cxn ang="0">
                  <a:pos x="55" y="26"/>
                </a:cxn>
                <a:cxn ang="0">
                  <a:pos x="35" y="18"/>
                </a:cxn>
                <a:cxn ang="0">
                  <a:pos x="17" y="9"/>
                </a:cxn>
                <a:cxn ang="0">
                  <a:pos x="0" y="0"/>
                </a:cxn>
                <a:cxn ang="0">
                  <a:pos x="0" y="0"/>
                </a:cxn>
                <a:cxn ang="0">
                  <a:pos x="9" y="1"/>
                </a:cxn>
                <a:cxn ang="0">
                  <a:pos x="18" y="3"/>
                </a:cxn>
                <a:cxn ang="0">
                  <a:pos x="35" y="9"/>
                </a:cxn>
                <a:cxn ang="0">
                  <a:pos x="52" y="18"/>
                </a:cxn>
                <a:cxn ang="0">
                  <a:pos x="61" y="21"/>
                </a:cxn>
                <a:cxn ang="0">
                  <a:pos x="69" y="24"/>
                </a:cxn>
                <a:cxn ang="0">
                  <a:pos x="69" y="24"/>
                </a:cxn>
                <a:cxn ang="0">
                  <a:pos x="96" y="32"/>
                </a:cxn>
                <a:cxn ang="0">
                  <a:pos x="127" y="39"/>
                </a:cxn>
                <a:cxn ang="0">
                  <a:pos x="160" y="46"/>
                </a:cxn>
                <a:cxn ang="0">
                  <a:pos x="177" y="48"/>
                </a:cxn>
                <a:cxn ang="0">
                  <a:pos x="193" y="49"/>
                </a:cxn>
                <a:cxn ang="0">
                  <a:pos x="193" y="49"/>
                </a:cxn>
                <a:cxn ang="0">
                  <a:pos x="201" y="49"/>
                </a:cxn>
                <a:cxn ang="0">
                  <a:pos x="208" y="49"/>
                </a:cxn>
                <a:cxn ang="0">
                  <a:pos x="212" y="49"/>
                </a:cxn>
                <a:cxn ang="0">
                  <a:pos x="216" y="50"/>
                </a:cxn>
                <a:cxn ang="0">
                  <a:pos x="219" y="51"/>
                </a:cxn>
                <a:cxn ang="0">
                  <a:pos x="222" y="54"/>
                </a:cxn>
                <a:cxn ang="0">
                  <a:pos x="222" y="54"/>
                </a:cxn>
              </a:cxnLst>
              <a:rect l="0" t="0" r="r" b="b"/>
              <a:pathLst>
                <a:path w="222" h="60">
                  <a:moveTo>
                    <a:pt x="222" y="54"/>
                  </a:moveTo>
                  <a:lnTo>
                    <a:pt x="222" y="54"/>
                  </a:lnTo>
                  <a:lnTo>
                    <a:pt x="216" y="58"/>
                  </a:lnTo>
                  <a:lnTo>
                    <a:pt x="208" y="60"/>
                  </a:lnTo>
                  <a:lnTo>
                    <a:pt x="202" y="60"/>
                  </a:lnTo>
                  <a:lnTo>
                    <a:pt x="195" y="60"/>
                  </a:lnTo>
                  <a:lnTo>
                    <a:pt x="180" y="57"/>
                  </a:lnTo>
                  <a:lnTo>
                    <a:pt x="165" y="52"/>
                  </a:lnTo>
                  <a:lnTo>
                    <a:pt x="165" y="52"/>
                  </a:lnTo>
                  <a:lnTo>
                    <a:pt x="121" y="44"/>
                  </a:lnTo>
                  <a:lnTo>
                    <a:pt x="98" y="38"/>
                  </a:lnTo>
                  <a:lnTo>
                    <a:pt x="77" y="32"/>
                  </a:lnTo>
                  <a:lnTo>
                    <a:pt x="55" y="26"/>
                  </a:lnTo>
                  <a:lnTo>
                    <a:pt x="35" y="18"/>
                  </a:lnTo>
                  <a:lnTo>
                    <a:pt x="17" y="9"/>
                  </a:lnTo>
                  <a:lnTo>
                    <a:pt x="0" y="0"/>
                  </a:lnTo>
                  <a:lnTo>
                    <a:pt x="0" y="0"/>
                  </a:lnTo>
                  <a:lnTo>
                    <a:pt x="9" y="1"/>
                  </a:lnTo>
                  <a:lnTo>
                    <a:pt x="18" y="3"/>
                  </a:lnTo>
                  <a:lnTo>
                    <a:pt x="35" y="9"/>
                  </a:lnTo>
                  <a:lnTo>
                    <a:pt x="52" y="18"/>
                  </a:lnTo>
                  <a:lnTo>
                    <a:pt x="61" y="21"/>
                  </a:lnTo>
                  <a:lnTo>
                    <a:pt x="69" y="24"/>
                  </a:lnTo>
                  <a:lnTo>
                    <a:pt x="69" y="24"/>
                  </a:lnTo>
                  <a:lnTo>
                    <a:pt x="96" y="32"/>
                  </a:lnTo>
                  <a:lnTo>
                    <a:pt x="127" y="39"/>
                  </a:lnTo>
                  <a:lnTo>
                    <a:pt x="160" y="46"/>
                  </a:lnTo>
                  <a:lnTo>
                    <a:pt x="177" y="48"/>
                  </a:lnTo>
                  <a:lnTo>
                    <a:pt x="193" y="49"/>
                  </a:lnTo>
                  <a:lnTo>
                    <a:pt x="193" y="49"/>
                  </a:lnTo>
                  <a:lnTo>
                    <a:pt x="201" y="49"/>
                  </a:lnTo>
                  <a:lnTo>
                    <a:pt x="208" y="49"/>
                  </a:lnTo>
                  <a:lnTo>
                    <a:pt x="212" y="49"/>
                  </a:lnTo>
                  <a:lnTo>
                    <a:pt x="216" y="50"/>
                  </a:lnTo>
                  <a:lnTo>
                    <a:pt x="219" y="51"/>
                  </a:lnTo>
                  <a:lnTo>
                    <a:pt x="222" y="54"/>
                  </a:lnTo>
                  <a:lnTo>
                    <a:pt x="222" y="54"/>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cs typeface="+mn-ea"/>
                <a:sym typeface="+mn-lt"/>
              </a:endParaRPr>
            </a:p>
          </p:txBody>
        </p:sp>
        <p:sp>
          <p:nvSpPr>
            <p:cNvPr id="42" name="Freeform 109"/>
            <p:cNvSpPr>
              <a:spLocks noEditPoints="1"/>
            </p:cNvSpPr>
            <p:nvPr/>
          </p:nvSpPr>
          <p:spPr bwMode="auto">
            <a:xfrm>
              <a:off x="4256088" y="1033463"/>
              <a:ext cx="784225" cy="747713"/>
            </a:xfrm>
            <a:custGeom>
              <a:avLst/>
              <a:gdLst/>
              <a:ahLst/>
              <a:cxnLst>
                <a:cxn ang="0">
                  <a:pos x="402" y="183"/>
                </a:cxn>
                <a:cxn ang="0">
                  <a:pos x="558" y="21"/>
                </a:cxn>
                <a:cxn ang="0">
                  <a:pos x="749" y="17"/>
                </a:cxn>
                <a:cxn ang="0">
                  <a:pos x="1125" y="200"/>
                </a:cxn>
                <a:cxn ang="0">
                  <a:pos x="1392" y="533"/>
                </a:cxn>
                <a:cxn ang="0">
                  <a:pos x="1473" y="988"/>
                </a:cxn>
                <a:cxn ang="0">
                  <a:pos x="1356" y="1217"/>
                </a:cxn>
                <a:cxn ang="0">
                  <a:pos x="1220" y="1333"/>
                </a:cxn>
                <a:cxn ang="0">
                  <a:pos x="808" y="1411"/>
                </a:cxn>
                <a:cxn ang="0">
                  <a:pos x="450" y="1301"/>
                </a:cxn>
                <a:cxn ang="0">
                  <a:pos x="205" y="1130"/>
                </a:cxn>
                <a:cxn ang="0">
                  <a:pos x="13" y="807"/>
                </a:cxn>
                <a:cxn ang="0">
                  <a:pos x="26" y="553"/>
                </a:cxn>
                <a:cxn ang="0">
                  <a:pos x="223" y="356"/>
                </a:cxn>
                <a:cxn ang="0">
                  <a:pos x="1383" y="1177"/>
                </a:cxn>
                <a:cxn ang="0">
                  <a:pos x="1444" y="1044"/>
                </a:cxn>
                <a:cxn ang="0">
                  <a:pos x="1440" y="707"/>
                </a:cxn>
                <a:cxn ang="0">
                  <a:pos x="1228" y="323"/>
                </a:cxn>
                <a:cxn ang="0">
                  <a:pos x="990" y="126"/>
                </a:cxn>
                <a:cxn ang="0">
                  <a:pos x="756" y="33"/>
                </a:cxn>
                <a:cxn ang="0">
                  <a:pos x="576" y="35"/>
                </a:cxn>
                <a:cxn ang="0">
                  <a:pos x="407" y="207"/>
                </a:cxn>
                <a:cxn ang="0">
                  <a:pos x="397" y="580"/>
                </a:cxn>
                <a:cxn ang="0">
                  <a:pos x="580" y="950"/>
                </a:cxn>
                <a:cxn ang="0">
                  <a:pos x="747" y="1113"/>
                </a:cxn>
                <a:cxn ang="0">
                  <a:pos x="1205" y="1257"/>
                </a:cxn>
                <a:cxn ang="0">
                  <a:pos x="358" y="481"/>
                </a:cxn>
                <a:cxn ang="0">
                  <a:pos x="1079" y="1301"/>
                </a:cxn>
                <a:cxn ang="0">
                  <a:pos x="760" y="1194"/>
                </a:cxn>
                <a:cxn ang="0">
                  <a:pos x="459" y="861"/>
                </a:cxn>
                <a:cxn ang="0">
                  <a:pos x="416" y="779"/>
                </a:cxn>
                <a:cxn ang="0">
                  <a:pos x="367" y="628"/>
                </a:cxn>
                <a:cxn ang="0">
                  <a:pos x="315" y="354"/>
                </a:cxn>
                <a:cxn ang="0">
                  <a:pos x="62" y="536"/>
                </a:cxn>
                <a:cxn ang="0">
                  <a:pos x="91" y="900"/>
                </a:cxn>
                <a:cxn ang="0">
                  <a:pos x="267" y="1111"/>
                </a:cxn>
                <a:cxn ang="0">
                  <a:pos x="367" y="1192"/>
                </a:cxn>
                <a:cxn ang="0">
                  <a:pos x="565" y="1299"/>
                </a:cxn>
                <a:cxn ang="0">
                  <a:pos x="707" y="1350"/>
                </a:cxn>
                <a:cxn ang="0">
                  <a:pos x="868" y="1367"/>
                </a:cxn>
                <a:cxn ang="0">
                  <a:pos x="1161" y="1316"/>
                </a:cxn>
                <a:cxn ang="0">
                  <a:pos x="361" y="497"/>
                </a:cxn>
                <a:cxn ang="0">
                  <a:pos x="401" y="680"/>
                </a:cxn>
                <a:cxn ang="0">
                  <a:pos x="613" y="1047"/>
                </a:cxn>
                <a:cxn ang="0">
                  <a:pos x="950" y="1262"/>
                </a:cxn>
                <a:cxn ang="0">
                  <a:pos x="994" y="1255"/>
                </a:cxn>
                <a:cxn ang="0">
                  <a:pos x="614" y="1006"/>
                </a:cxn>
                <a:cxn ang="0">
                  <a:pos x="372" y="546"/>
                </a:cxn>
                <a:cxn ang="0">
                  <a:pos x="34" y="589"/>
                </a:cxn>
                <a:cxn ang="0">
                  <a:pos x="21" y="789"/>
                </a:cxn>
                <a:cxn ang="0">
                  <a:pos x="118" y="998"/>
                </a:cxn>
                <a:cxn ang="0">
                  <a:pos x="239" y="1138"/>
                </a:cxn>
                <a:cxn ang="0">
                  <a:pos x="354" y="1227"/>
                </a:cxn>
                <a:cxn ang="0">
                  <a:pos x="741" y="1384"/>
                </a:cxn>
                <a:cxn ang="0">
                  <a:pos x="1209" y="1318"/>
                </a:cxn>
                <a:cxn ang="0">
                  <a:pos x="1254" y="1276"/>
                </a:cxn>
                <a:cxn ang="0">
                  <a:pos x="1096" y="1357"/>
                </a:cxn>
                <a:cxn ang="0">
                  <a:pos x="686" y="1357"/>
                </a:cxn>
                <a:cxn ang="0">
                  <a:pos x="431" y="1247"/>
                </a:cxn>
                <a:cxn ang="0">
                  <a:pos x="66" y="886"/>
                </a:cxn>
                <a:cxn ang="0">
                  <a:pos x="27" y="689"/>
                </a:cxn>
              </a:cxnLst>
              <a:rect l="0" t="0" r="r" b="b"/>
              <a:pathLst>
                <a:path w="1482" h="1414">
                  <a:moveTo>
                    <a:pt x="338" y="333"/>
                  </a:moveTo>
                  <a:lnTo>
                    <a:pt x="338" y="333"/>
                  </a:lnTo>
                  <a:lnTo>
                    <a:pt x="343" y="321"/>
                  </a:lnTo>
                  <a:lnTo>
                    <a:pt x="346" y="309"/>
                  </a:lnTo>
                  <a:lnTo>
                    <a:pt x="353" y="286"/>
                  </a:lnTo>
                  <a:lnTo>
                    <a:pt x="360" y="263"/>
                  </a:lnTo>
                  <a:lnTo>
                    <a:pt x="364" y="252"/>
                  </a:lnTo>
                  <a:lnTo>
                    <a:pt x="368" y="241"/>
                  </a:lnTo>
                  <a:lnTo>
                    <a:pt x="368" y="241"/>
                  </a:lnTo>
                  <a:lnTo>
                    <a:pt x="375" y="230"/>
                  </a:lnTo>
                  <a:lnTo>
                    <a:pt x="382" y="220"/>
                  </a:lnTo>
                  <a:lnTo>
                    <a:pt x="389" y="211"/>
                  </a:lnTo>
                  <a:lnTo>
                    <a:pt x="395" y="201"/>
                  </a:lnTo>
                  <a:lnTo>
                    <a:pt x="395" y="201"/>
                  </a:lnTo>
                  <a:lnTo>
                    <a:pt x="397" y="195"/>
                  </a:lnTo>
                  <a:lnTo>
                    <a:pt x="399" y="189"/>
                  </a:lnTo>
                  <a:lnTo>
                    <a:pt x="402" y="183"/>
                  </a:lnTo>
                  <a:lnTo>
                    <a:pt x="404" y="177"/>
                  </a:lnTo>
                  <a:lnTo>
                    <a:pt x="404" y="177"/>
                  </a:lnTo>
                  <a:lnTo>
                    <a:pt x="417" y="154"/>
                  </a:lnTo>
                  <a:lnTo>
                    <a:pt x="431" y="133"/>
                  </a:lnTo>
                  <a:lnTo>
                    <a:pt x="445" y="112"/>
                  </a:lnTo>
                  <a:lnTo>
                    <a:pt x="453" y="103"/>
                  </a:lnTo>
                  <a:lnTo>
                    <a:pt x="462" y="95"/>
                  </a:lnTo>
                  <a:lnTo>
                    <a:pt x="462" y="95"/>
                  </a:lnTo>
                  <a:lnTo>
                    <a:pt x="468" y="89"/>
                  </a:lnTo>
                  <a:lnTo>
                    <a:pt x="475" y="83"/>
                  </a:lnTo>
                  <a:lnTo>
                    <a:pt x="484" y="78"/>
                  </a:lnTo>
                  <a:lnTo>
                    <a:pt x="492" y="72"/>
                  </a:lnTo>
                  <a:lnTo>
                    <a:pt x="492" y="72"/>
                  </a:lnTo>
                  <a:lnTo>
                    <a:pt x="509" y="57"/>
                  </a:lnTo>
                  <a:lnTo>
                    <a:pt x="527" y="42"/>
                  </a:lnTo>
                  <a:lnTo>
                    <a:pt x="547" y="28"/>
                  </a:lnTo>
                  <a:lnTo>
                    <a:pt x="558" y="21"/>
                  </a:lnTo>
                  <a:lnTo>
                    <a:pt x="570" y="17"/>
                  </a:lnTo>
                  <a:lnTo>
                    <a:pt x="570" y="17"/>
                  </a:lnTo>
                  <a:lnTo>
                    <a:pt x="578" y="13"/>
                  </a:lnTo>
                  <a:lnTo>
                    <a:pt x="589" y="11"/>
                  </a:lnTo>
                  <a:lnTo>
                    <a:pt x="611" y="5"/>
                  </a:lnTo>
                  <a:lnTo>
                    <a:pt x="636" y="2"/>
                  </a:lnTo>
                  <a:lnTo>
                    <a:pt x="656" y="1"/>
                  </a:lnTo>
                  <a:lnTo>
                    <a:pt x="656" y="1"/>
                  </a:lnTo>
                  <a:lnTo>
                    <a:pt x="683" y="0"/>
                  </a:lnTo>
                  <a:lnTo>
                    <a:pt x="697" y="1"/>
                  </a:lnTo>
                  <a:lnTo>
                    <a:pt x="710" y="2"/>
                  </a:lnTo>
                  <a:lnTo>
                    <a:pt x="710" y="2"/>
                  </a:lnTo>
                  <a:lnTo>
                    <a:pt x="720" y="5"/>
                  </a:lnTo>
                  <a:lnTo>
                    <a:pt x="729" y="10"/>
                  </a:lnTo>
                  <a:lnTo>
                    <a:pt x="739" y="14"/>
                  </a:lnTo>
                  <a:lnTo>
                    <a:pt x="749" y="17"/>
                  </a:lnTo>
                  <a:lnTo>
                    <a:pt x="749" y="17"/>
                  </a:lnTo>
                  <a:lnTo>
                    <a:pt x="792" y="26"/>
                  </a:lnTo>
                  <a:lnTo>
                    <a:pt x="814" y="31"/>
                  </a:lnTo>
                  <a:lnTo>
                    <a:pt x="834" y="37"/>
                  </a:lnTo>
                  <a:lnTo>
                    <a:pt x="834" y="37"/>
                  </a:lnTo>
                  <a:lnTo>
                    <a:pt x="861" y="48"/>
                  </a:lnTo>
                  <a:lnTo>
                    <a:pt x="887" y="60"/>
                  </a:lnTo>
                  <a:lnTo>
                    <a:pt x="937" y="85"/>
                  </a:lnTo>
                  <a:lnTo>
                    <a:pt x="937" y="85"/>
                  </a:lnTo>
                  <a:lnTo>
                    <a:pt x="962" y="97"/>
                  </a:lnTo>
                  <a:lnTo>
                    <a:pt x="975" y="103"/>
                  </a:lnTo>
                  <a:lnTo>
                    <a:pt x="990" y="107"/>
                  </a:lnTo>
                  <a:lnTo>
                    <a:pt x="990" y="107"/>
                  </a:lnTo>
                  <a:lnTo>
                    <a:pt x="1025" y="129"/>
                  </a:lnTo>
                  <a:lnTo>
                    <a:pt x="1059" y="152"/>
                  </a:lnTo>
                  <a:lnTo>
                    <a:pt x="1092" y="176"/>
                  </a:lnTo>
                  <a:lnTo>
                    <a:pt x="1125" y="200"/>
                  </a:lnTo>
                  <a:lnTo>
                    <a:pt x="1125" y="200"/>
                  </a:lnTo>
                  <a:lnTo>
                    <a:pt x="1146" y="215"/>
                  </a:lnTo>
                  <a:lnTo>
                    <a:pt x="1165" y="233"/>
                  </a:lnTo>
                  <a:lnTo>
                    <a:pt x="1184" y="252"/>
                  </a:lnTo>
                  <a:lnTo>
                    <a:pt x="1202" y="271"/>
                  </a:lnTo>
                  <a:lnTo>
                    <a:pt x="1238" y="310"/>
                  </a:lnTo>
                  <a:lnTo>
                    <a:pt x="1272" y="351"/>
                  </a:lnTo>
                  <a:lnTo>
                    <a:pt x="1272" y="351"/>
                  </a:lnTo>
                  <a:lnTo>
                    <a:pt x="1287" y="369"/>
                  </a:lnTo>
                  <a:lnTo>
                    <a:pt x="1301" y="388"/>
                  </a:lnTo>
                  <a:lnTo>
                    <a:pt x="1329" y="425"/>
                  </a:lnTo>
                  <a:lnTo>
                    <a:pt x="1329" y="425"/>
                  </a:lnTo>
                  <a:lnTo>
                    <a:pt x="1342" y="445"/>
                  </a:lnTo>
                  <a:lnTo>
                    <a:pt x="1355" y="465"/>
                  </a:lnTo>
                  <a:lnTo>
                    <a:pt x="1367" y="485"/>
                  </a:lnTo>
                  <a:lnTo>
                    <a:pt x="1382" y="504"/>
                  </a:lnTo>
                  <a:lnTo>
                    <a:pt x="1382" y="504"/>
                  </a:lnTo>
                  <a:lnTo>
                    <a:pt x="1392" y="533"/>
                  </a:lnTo>
                  <a:lnTo>
                    <a:pt x="1404" y="562"/>
                  </a:lnTo>
                  <a:lnTo>
                    <a:pt x="1427" y="622"/>
                  </a:lnTo>
                  <a:lnTo>
                    <a:pt x="1439" y="652"/>
                  </a:lnTo>
                  <a:lnTo>
                    <a:pt x="1451" y="683"/>
                  </a:lnTo>
                  <a:lnTo>
                    <a:pt x="1459" y="715"/>
                  </a:lnTo>
                  <a:lnTo>
                    <a:pt x="1464" y="731"/>
                  </a:lnTo>
                  <a:lnTo>
                    <a:pt x="1467" y="747"/>
                  </a:lnTo>
                  <a:lnTo>
                    <a:pt x="1467" y="747"/>
                  </a:lnTo>
                  <a:lnTo>
                    <a:pt x="1473" y="783"/>
                  </a:lnTo>
                  <a:lnTo>
                    <a:pt x="1479" y="818"/>
                  </a:lnTo>
                  <a:lnTo>
                    <a:pt x="1481" y="853"/>
                  </a:lnTo>
                  <a:lnTo>
                    <a:pt x="1482" y="871"/>
                  </a:lnTo>
                  <a:lnTo>
                    <a:pt x="1482" y="890"/>
                  </a:lnTo>
                  <a:lnTo>
                    <a:pt x="1482" y="890"/>
                  </a:lnTo>
                  <a:lnTo>
                    <a:pt x="1480" y="922"/>
                  </a:lnTo>
                  <a:lnTo>
                    <a:pt x="1478" y="955"/>
                  </a:lnTo>
                  <a:lnTo>
                    <a:pt x="1473" y="988"/>
                  </a:lnTo>
                  <a:lnTo>
                    <a:pt x="1467" y="1021"/>
                  </a:lnTo>
                  <a:lnTo>
                    <a:pt x="1467" y="1021"/>
                  </a:lnTo>
                  <a:lnTo>
                    <a:pt x="1461" y="1047"/>
                  </a:lnTo>
                  <a:lnTo>
                    <a:pt x="1457" y="1060"/>
                  </a:lnTo>
                  <a:lnTo>
                    <a:pt x="1456" y="1073"/>
                  </a:lnTo>
                  <a:lnTo>
                    <a:pt x="1456" y="1073"/>
                  </a:lnTo>
                  <a:lnTo>
                    <a:pt x="1449" y="1097"/>
                  </a:lnTo>
                  <a:lnTo>
                    <a:pt x="1438" y="1122"/>
                  </a:lnTo>
                  <a:lnTo>
                    <a:pt x="1426" y="1145"/>
                  </a:lnTo>
                  <a:lnTo>
                    <a:pt x="1419" y="1155"/>
                  </a:lnTo>
                  <a:lnTo>
                    <a:pt x="1411" y="1165"/>
                  </a:lnTo>
                  <a:lnTo>
                    <a:pt x="1404" y="1176"/>
                  </a:lnTo>
                  <a:lnTo>
                    <a:pt x="1395" y="1185"/>
                  </a:lnTo>
                  <a:lnTo>
                    <a:pt x="1386" y="1194"/>
                  </a:lnTo>
                  <a:lnTo>
                    <a:pt x="1376" y="1202"/>
                  </a:lnTo>
                  <a:lnTo>
                    <a:pt x="1366" y="1210"/>
                  </a:lnTo>
                  <a:lnTo>
                    <a:pt x="1356" y="1217"/>
                  </a:lnTo>
                  <a:lnTo>
                    <a:pt x="1344" y="1225"/>
                  </a:lnTo>
                  <a:lnTo>
                    <a:pt x="1332" y="1231"/>
                  </a:lnTo>
                  <a:lnTo>
                    <a:pt x="1332" y="1231"/>
                  </a:lnTo>
                  <a:lnTo>
                    <a:pt x="1328" y="1236"/>
                  </a:lnTo>
                  <a:lnTo>
                    <a:pt x="1323" y="1240"/>
                  </a:lnTo>
                  <a:lnTo>
                    <a:pt x="1318" y="1244"/>
                  </a:lnTo>
                  <a:lnTo>
                    <a:pt x="1313" y="1247"/>
                  </a:lnTo>
                  <a:lnTo>
                    <a:pt x="1300" y="1253"/>
                  </a:lnTo>
                  <a:lnTo>
                    <a:pt x="1286" y="1258"/>
                  </a:lnTo>
                  <a:lnTo>
                    <a:pt x="1286" y="1258"/>
                  </a:lnTo>
                  <a:lnTo>
                    <a:pt x="1279" y="1269"/>
                  </a:lnTo>
                  <a:lnTo>
                    <a:pt x="1271" y="1279"/>
                  </a:lnTo>
                  <a:lnTo>
                    <a:pt x="1264" y="1291"/>
                  </a:lnTo>
                  <a:lnTo>
                    <a:pt x="1257" y="1304"/>
                  </a:lnTo>
                  <a:lnTo>
                    <a:pt x="1257" y="1304"/>
                  </a:lnTo>
                  <a:lnTo>
                    <a:pt x="1239" y="1319"/>
                  </a:lnTo>
                  <a:lnTo>
                    <a:pt x="1220" y="1333"/>
                  </a:lnTo>
                  <a:lnTo>
                    <a:pt x="1198" y="1346"/>
                  </a:lnTo>
                  <a:lnTo>
                    <a:pt x="1175" y="1358"/>
                  </a:lnTo>
                  <a:lnTo>
                    <a:pt x="1151" y="1368"/>
                  </a:lnTo>
                  <a:lnTo>
                    <a:pt x="1125" y="1377"/>
                  </a:lnTo>
                  <a:lnTo>
                    <a:pt x="1100" y="1385"/>
                  </a:lnTo>
                  <a:lnTo>
                    <a:pt x="1073" y="1393"/>
                  </a:lnTo>
                  <a:lnTo>
                    <a:pt x="1045" y="1398"/>
                  </a:lnTo>
                  <a:lnTo>
                    <a:pt x="1017" y="1404"/>
                  </a:lnTo>
                  <a:lnTo>
                    <a:pt x="988" y="1408"/>
                  </a:lnTo>
                  <a:lnTo>
                    <a:pt x="961" y="1411"/>
                  </a:lnTo>
                  <a:lnTo>
                    <a:pt x="932" y="1413"/>
                  </a:lnTo>
                  <a:lnTo>
                    <a:pt x="903" y="1414"/>
                  </a:lnTo>
                  <a:lnTo>
                    <a:pt x="875" y="1414"/>
                  </a:lnTo>
                  <a:lnTo>
                    <a:pt x="847" y="1414"/>
                  </a:lnTo>
                  <a:lnTo>
                    <a:pt x="847" y="1414"/>
                  </a:lnTo>
                  <a:lnTo>
                    <a:pt x="828" y="1413"/>
                  </a:lnTo>
                  <a:lnTo>
                    <a:pt x="808" y="1411"/>
                  </a:lnTo>
                  <a:lnTo>
                    <a:pt x="770" y="1405"/>
                  </a:lnTo>
                  <a:lnTo>
                    <a:pt x="731" y="1397"/>
                  </a:lnTo>
                  <a:lnTo>
                    <a:pt x="692" y="1389"/>
                  </a:lnTo>
                  <a:lnTo>
                    <a:pt x="692" y="1389"/>
                  </a:lnTo>
                  <a:lnTo>
                    <a:pt x="655" y="1381"/>
                  </a:lnTo>
                  <a:lnTo>
                    <a:pt x="619" y="1372"/>
                  </a:lnTo>
                  <a:lnTo>
                    <a:pt x="585" y="1362"/>
                  </a:lnTo>
                  <a:lnTo>
                    <a:pt x="551" y="1350"/>
                  </a:lnTo>
                  <a:lnTo>
                    <a:pt x="551" y="1350"/>
                  </a:lnTo>
                  <a:lnTo>
                    <a:pt x="547" y="1348"/>
                  </a:lnTo>
                  <a:lnTo>
                    <a:pt x="543" y="1345"/>
                  </a:lnTo>
                  <a:lnTo>
                    <a:pt x="539" y="1342"/>
                  </a:lnTo>
                  <a:lnTo>
                    <a:pt x="534" y="1339"/>
                  </a:lnTo>
                  <a:lnTo>
                    <a:pt x="534" y="1339"/>
                  </a:lnTo>
                  <a:lnTo>
                    <a:pt x="505" y="1328"/>
                  </a:lnTo>
                  <a:lnTo>
                    <a:pt x="478" y="1314"/>
                  </a:lnTo>
                  <a:lnTo>
                    <a:pt x="450" y="1301"/>
                  </a:lnTo>
                  <a:lnTo>
                    <a:pt x="424" y="1286"/>
                  </a:lnTo>
                  <a:lnTo>
                    <a:pt x="424" y="1286"/>
                  </a:lnTo>
                  <a:lnTo>
                    <a:pt x="414" y="1281"/>
                  </a:lnTo>
                  <a:lnTo>
                    <a:pt x="406" y="1273"/>
                  </a:lnTo>
                  <a:lnTo>
                    <a:pt x="397" y="1267"/>
                  </a:lnTo>
                  <a:lnTo>
                    <a:pt x="388" y="1261"/>
                  </a:lnTo>
                  <a:lnTo>
                    <a:pt x="388" y="1261"/>
                  </a:lnTo>
                  <a:lnTo>
                    <a:pt x="379" y="1256"/>
                  </a:lnTo>
                  <a:lnTo>
                    <a:pt x="371" y="1253"/>
                  </a:lnTo>
                  <a:lnTo>
                    <a:pt x="361" y="1248"/>
                  </a:lnTo>
                  <a:lnTo>
                    <a:pt x="352" y="1243"/>
                  </a:lnTo>
                  <a:lnTo>
                    <a:pt x="352" y="1243"/>
                  </a:lnTo>
                  <a:lnTo>
                    <a:pt x="315" y="1216"/>
                  </a:lnTo>
                  <a:lnTo>
                    <a:pt x="277" y="1188"/>
                  </a:lnTo>
                  <a:lnTo>
                    <a:pt x="240" y="1160"/>
                  </a:lnTo>
                  <a:lnTo>
                    <a:pt x="205" y="1130"/>
                  </a:lnTo>
                  <a:lnTo>
                    <a:pt x="205" y="1130"/>
                  </a:lnTo>
                  <a:lnTo>
                    <a:pt x="192" y="1118"/>
                  </a:lnTo>
                  <a:lnTo>
                    <a:pt x="179" y="1105"/>
                  </a:lnTo>
                  <a:lnTo>
                    <a:pt x="179" y="1105"/>
                  </a:lnTo>
                  <a:lnTo>
                    <a:pt x="160" y="1086"/>
                  </a:lnTo>
                  <a:lnTo>
                    <a:pt x="151" y="1075"/>
                  </a:lnTo>
                  <a:lnTo>
                    <a:pt x="141" y="1064"/>
                  </a:lnTo>
                  <a:lnTo>
                    <a:pt x="141" y="1064"/>
                  </a:lnTo>
                  <a:lnTo>
                    <a:pt x="120" y="1037"/>
                  </a:lnTo>
                  <a:lnTo>
                    <a:pt x="101" y="1009"/>
                  </a:lnTo>
                  <a:lnTo>
                    <a:pt x="81" y="979"/>
                  </a:lnTo>
                  <a:lnTo>
                    <a:pt x="64" y="948"/>
                  </a:lnTo>
                  <a:lnTo>
                    <a:pt x="48" y="914"/>
                  </a:lnTo>
                  <a:lnTo>
                    <a:pt x="34" y="880"/>
                  </a:lnTo>
                  <a:lnTo>
                    <a:pt x="28" y="863"/>
                  </a:lnTo>
                  <a:lnTo>
                    <a:pt x="23" y="845"/>
                  </a:lnTo>
                  <a:lnTo>
                    <a:pt x="17" y="827"/>
                  </a:lnTo>
                  <a:lnTo>
                    <a:pt x="13" y="807"/>
                  </a:lnTo>
                  <a:lnTo>
                    <a:pt x="13" y="807"/>
                  </a:lnTo>
                  <a:lnTo>
                    <a:pt x="12" y="803"/>
                  </a:lnTo>
                  <a:lnTo>
                    <a:pt x="10" y="800"/>
                  </a:lnTo>
                  <a:lnTo>
                    <a:pt x="5" y="793"/>
                  </a:lnTo>
                  <a:lnTo>
                    <a:pt x="5" y="793"/>
                  </a:lnTo>
                  <a:lnTo>
                    <a:pt x="2" y="755"/>
                  </a:lnTo>
                  <a:lnTo>
                    <a:pt x="0" y="718"/>
                  </a:lnTo>
                  <a:lnTo>
                    <a:pt x="0" y="700"/>
                  </a:lnTo>
                  <a:lnTo>
                    <a:pt x="1" y="683"/>
                  </a:lnTo>
                  <a:lnTo>
                    <a:pt x="2" y="665"/>
                  </a:lnTo>
                  <a:lnTo>
                    <a:pt x="4" y="646"/>
                  </a:lnTo>
                  <a:lnTo>
                    <a:pt x="4" y="646"/>
                  </a:lnTo>
                  <a:lnTo>
                    <a:pt x="9" y="613"/>
                  </a:lnTo>
                  <a:lnTo>
                    <a:pt x="12" y="597"/>
                  </a:lnTo>
                  <a:lnTo>
                    <a:pt x="16" y="582"/>
                  </a:lnTo>
                  <a:lnTo>
                    <a:pt x="20" y="567"/>
                  </a:lnTo>
                  <a:lnTo>
                    <a:pt x="26" y="553"/>
                  </a:lnTo>
                  <a:lnTo>
                    <a:pt x="32" y="540"/>
                  </a:lnTo>
                  <a:lnTo>
                    <a:pt x="40" y="525"/>
                  </a:lnTo>
                  <a:lnTo>
                    <a:pt x="40" y="525"/>
                  </a:lnTo>
                  <a:lnTo>
                    <a:pt x="45" y="517"/>
                  </a:lnTo>
                  <a:lnTo>
                    <a:pt x="51" y="509"/>
                  </a:lnTo>
                  <a:lnTo>
                    <a:pt x="59" y="500"/>
                  </a:lnTo>
                  <a:lnTo>
                    <a:pt x="64" y="491"/>
                  </a:lnTo>
                  <a:lnTo>
                    <a:pt x="64" y="491"/>
                  </a:lnTo>
                  <a:lnTo>
                    <a:pt x="72" y="481"/>
                  </a:lnTo>
                  <a:lnTo>
                    <a:pt x="79" y="470"/>
                  </a:lnTo>
                  <a:lnTo>
                    <a:pt x="96" y="450"/>
                  </a:lnTo>
                  <a:lnTo>
                    <a:pt x="115" y="431"/>
                  </a:lnTo>
                  <a:lnTo>
                    <a:pt x="135" y="414"/>
                  </a:lnTo>
                  <a:lnTo>
                    <a:pt x="155" y="398"/>
                  </a:lnTo>
                  <a:lnTo>
                    <a:pt x="178" y="383"/>
                  </a:lnTo>
                  <a:lnTo>
                    <a:pt x="200" y="369"/>
                  </a:lnTo>
                  <a:lnTo>
                    <a:pt x="223" y="356"/>
                  </a:lnTo>
                  <a:lnTo>
                    <a:pt x="223" y="356"/>
                  </a:lnTo>
                  <a:lnTo>
                    <a:pt x="253" y="349"/>
                  </a:lnTo>
                  <a:lnTo>
                    <a:pt x="280" y="343"/>
                  </a:lnTo>
                  <a:lnTo>
                    <a:pt x="306" y="336"/>
                  </a:lnTo>
                  <a:lnTo>
                    <a:pt x="321" y="334"/>
                  </a:lnTo>
                  <a:lnTo>
                    <a:pt x="338" y="333"/>
                  </a:lnTo>
                  <a:lnTo>
                    <a:pt x="338" y="333"/>
                  </a:lnTo>
                  <a:close/>
                  <a:moveTo>
                    <a:pt x="1316" y="1222"/>
                  </a:moveTo>
                  <a:lnTo>
                    <a:pt x="1316" y="1222"/>
                  </a:lnTo>
                  <a:lnTo>
                    <a:pt x="1335" y="1212"/>
                  </a:lnTo>
                  <a:lnTo>
                    <a:pt x="1352" y="1203"/>
                  </a:lnTo>
                  <a:lnTo>
                    <a:pt x="1360" y="1198"/>
                  </a:lnTo>
                  <a:lnTo>
                    <a:pt x="1367" y="1193"/>
                  </a:lnTo>
                  <a:lnTo>
                    <a:pt x="1375" y="1187"/>
                  </a:lnTo>
                  <a:lnTo>
                    <a:pt x="1380" y="1181"/>
                  </a:lnTo>
                  <a:lnTo>
                    <a:pt x="1380" y="1181"/>
                  </a:lnTo>
                  <a:lnTo>
                    <a:pt x="1383" y="1177"/>
                  </a:lnTo>
                  <a:lnTo>
                    <a:pt x="1385" y="1171"/>
                  </a:lnTo>
                  <a:lnTo>
                    <a:pt x="1387" y="1166"/>
                  </a:lnTo>
                  <a:lnTo>
                    <a:pt x="1389" y="1162"/>
                  </a:lnTo>
                  <a:lnTo>
                    <a:pt x="1389" y="1162"/>
                  </a:lnTo>
                  <a:lnTo>
                    <a:pt x="1393" y="1157"/>
                  </a:lnTo>
                  <a:lnTo>
                    <a:pt x="1398" y="1153"/>
                  </a:lnTo>
                  <a:lnTo>
                    <a:pt x="1404" y="1149"/>
                  </a:lnTo>
                  <a:lnTo>
                    <a:pt x="1408" y="1143"/>
                  </a:lnTo>
                  <a:lnTo>
                    <a:pt x="1408" y="1143"/>
                  </a:lnTo>
                  <a:lnTo>
                    <a:pt x="1414" y="1135"/>
                  </a:lnTo>
                  <a:lnTo>
                    <a:pt x="1420" y="1125"/>
                  </a:lnTo>
                  <a:lnTo>
                    <a:pt x="1429" y="1105"/>
                  </a:lnTo>
                  <a:lnTo>
                    <a:pt x="1437" y="1083"/>
                  </a:lnTo>
                  <a:lnTo>
                    <a:pt x="1442" y="1064"/>
                  </a:lnTo>
                  <a:lnTo>
                    <a:pt x="1442" y="1064"/>
                  </a:lnTo>
                  <a:lnTo>
                    <a:pt x="1443" y="1054"/>
                  </a:lnTo>
                  <a:lnTo>
                    <a:pt x="1444" y="1044"/>
                  </a:lnTo>
                  <a:lnTo>
                    <a:pt x="1444" y="1034"/>
                  </a:lnTo>
                  <a:lnTo>
                    <a:pt x="1446" y="1025"/>
                  </a:lnTo>
                  <a:lnTo>
                    <a:pt x="1446" y="1025"/>
                  </a:lnTo>
                  <a:lnTo>
                    <a:pt x="1453" y="989"/>
                  </a:lnTo>
                  <a:lnTo>
                    <a:pt x="1458" y="955"/>
                  </a:lnTo>
                  <a:lnTo>
                    <a:pt x="1464" y="921"/>
                  </a:lnTo>
                  <a:lnTo>
                    <a:pt x="1465" y="904"/>
                  </a:lnTo>
                  <a:lnTo>
                    <a:pt x="1466" y="885"/>
                  </a:lnTo>
                  <a:lnTo>
                    <a:pt x="1466" y="885"/>
                  </a:lnTo>
                  <a:lnTo>
                    <a:pt x="1465" y="847"/>
                  </a:lnTo>
                  <a:lnTo>
                    <a:pt x="1463" y="809"/>
                  </a:lnTo>
                  <a:lnTo>
                    <a:pt x="1461" y="790"/>
                  </a:lnTo>
                  <a:lnTo>
                    <a:pt x="1457" y="772"/>
                  </a:lnTo>
                  <a:lnTo>
                    <a:pt x="1454" y="754"/>
                  </a:lnTo>
                  <a:lnTo>
                    <a:pt x="1450" y="734"/>
                  </a:lnTo>
                  <a:lnTo>
                    <a:pt x="1450" y="734"/>
                  </a:lnTo>
                  <a:lnTo>
                    <a:pt x="1440" y="707"/>
                  </a:lnTo>
                  <a:lnTo>
                    <a:pt x="1440" y="707"/>
                  </a:lnTo>
                  <a:lnTo>
                    <a:pt x="1436" y="691"/>
                  </a:lnTo>
                  <a:lnTo>
                    <a:pt x="1429" y="674"/>
                  </a:lnTo>
                  <a:lnTo>
                    <a:pt x="1429" y="674"/>
                  </a:lnTo>
                  <a:lnTo>
                    <a:pt x="1412" y="626"/>
                  </a:lnTo>
                  <a:lnTo>
                    <a:pt x="1393" y="577"/>
                  </a:lnTo>
                  <a:lnTo>
                    <a:pt x="1383" y="552"/>
                  </a:lnTo>
                  <a:lnTo>
                    <a:pt x="1372" y="529"/>
                  </a:lnTo>
                  <a:lnTo>
                    <a:pt x="1360" y="506"/>
                  </a:lnTo>
                  <a:lnTo>
                    <a:pt x="1348" y="486"/>
                  </a:lnTo>
                  <a:lnTo>
                    <a:pt x="1348" y="486"/>
                  </a:lnTo>
                  <a:lnTo>
                    <a:pt x="1317" y="441"/>
                  </a:lnTo>
                  <a:lnTo>
                    <a:pt x="1286" y="397"/>
                  </a:lnTo>
                  <a:lnTo>
                    <a:pt x="1286" y="397"/>
                  </a:lnTo>
                  <a:lnTo>
                    <a:pt x="1268" y="373"/>
                  </a:lnTo>
                  <a:lnTo>
                    <a:pt x="1247" y="347"/>
                  </a:lnTo>
                  <a:lnTo>
                    <a:pt x="1228" y="323"/>
                  </a:lnTo>
                  <a:lnTo>
                    <a:pt x="1208" y="301"/>
                  </a:lnTo>
                  <a:lnTo>
                    <a:pt x="1208" y="301"/>
                  </a:lnTo>
                  <a:lnTo>
                    <a:pt x="1186" y="278"/>
                  </a:lnTo>
                  <a:lnTo>
                    <a:pt x="1165" y="256"/>
                  </a:lnTo>
                  <a:lnTo>
                    <a:pt x="1143" y="235"/>
                  </a:lnTo>
                  <a:lnTo>
                    <a:pt x="1131" y="225"/>
                  </a:lnTo>
                  <a:lnTo>
                    <a:pt x="1119" y="216"/>
                  </a:lnTo>
                  <a:lnTo>
                    <a:pt x="1119" y="216"/>
                  </a:lnTo>
                  <a:lnTo>
                    <a:pt x="1080" y="188"/>
                  </a:lnTo>
                  <a:lnTo>
                    <a:pt x="1042" y="163"/>
                  </a:lnTo>
                  <a:lnTo>
                    <a:pt x="1042" y="163"/>
                  </a:lnTo>
                  <a:lnTo>
                    <a:pt x="1035" y="157"/>
                  </a:lnTo>
                  <a:lnTo>
                    <a:pt x="1030" y="153"/>
                  </a:lnTo>
                  <a:lnTo>
                    <a:pt x="1017" y="142"/>
                  </a:lnTo>
                  <a:lnTo>
                    <a:pt x="1017" y="142"/>
                  </a:lnTo>
                  <a:lnTo>
                    <a:pt x="1004" y="135"/>
                  </a:lnTo>
                  <a:lnTo>
                    <a:pt x="990" y="126"/>
                  </a:lnTo>
                  <a:lnTo>
                    <a:pt x="961" y="111"/>
                  </a:lnTo>
                  <a:lnTo>
                    <a:pt x="929" y="96"/>
                  </a:lnTo>
                  <a:lnTo>
                    <a:pt x="901" y="85"/>
                  </a:lnTo>
                  <a:lnTo>
                    <a:pt x="901" y="85"/>
                  </a:lnTo>
                  <a:lnTo>
                    <a:pt x="879" y="76"/>
                  </a:lnTo>
                  <a:lnTo>
                    <a:pt x="867" y="73"/>
                  </a:lnTo>
                  <a:lnTo>
                    <a:pt x="858" y="68"/>
                  </a:lnTo>
                  <a:lnTo>
                    <a:pt x="858" y="68"/>
                  </a:lnTo>
                  <a:lnTo>
                    <a:pt x="852" y="65"/>
                  </a:lnTo>
                  <a:lnTo>
                    <a:pt x="847" y="61"/>
                  </a:lnTo>
                  <a:lnTo>
                    <a:pt x="842" y="57"/>
                  </a:lnTo>
                  <a:lnTo>
                    <a:pt x="836" y="53"/>
                  </a:lnTo>
                  <a:lnTo>
                    <a:pt x="836" y="53"/>
                  </a:lnTo>
                  <a:lnTo>
                    <a:pt x="823" y="49"/>
                  </a:lnTo>
                  <a:lnTo>
                    <a:pt x="810" y="45"/>
                  </a:lnTo>
                  <a:lnTo>
                    <a:pt x="783" y="38"/>
                  </a:lnTo>
                  <a:lnTo>
                    <a:pt x="756" y="33"/>
                  </a:lnTo>
                  <a:lnTo>
                    <a:pt x="731" y="28"/>
                  </a:lnTo>
                  <a:lnTo>
                    <a:pt x="731" y="28"/>
                  </a:lnTo>
                  <a:lnTo>
                    <a:pt x="727" y="26"/>
                  </a:lnTo>
                  <a:lnTo>
                    <a:pt x="722" y="23"/>
                  </a:lnTo>
                  <a:lnTo>
                    <a:pt x="717" y="21"/>
                  </a:lnTo>
                  <a:lnTo>
                    <a:pt x="713" y="20"/>
                  </a:lnTo>
                  <a:lnTo>
                    <a:pt x="713" y="20"/>
                  </a:lnTo>
                  <a:lnTo>
                    <a:pt x="698" y="18"/>
                  </a:lnTo>
                  <a:lnTo>
                    <a:pt x="681" y="17"/>
                  </a:lnTo>
                  <a:lnTo>
                    <a:pt x="664" y="17"/>
                  </a:lnTo>
                  <a:lnTo>
                    <a:pt x="648" y="18"/>
                  </a:lnTo>
                  <a:lnTo>
                    <a:pt x="648" y="18"/>
                  </a:lnTo>
                  <a:lnTo>
                    <a:pt x="632" y="20"/>
                  </a:lnTo>
                  <a:lnTo>
                    <a:pt x="618" y="22"/>
                  </a:lnTo>
                  <a:lnTo>
                    <a:pt x="603" y="26"/>
                  </a:lnTo>
                  <a:lnTo>
                    <a:pt x="590" y="30"/>
                  </a:lnTo>
                  <a:lnTo>
                    <a:pt x="576" y="35"/>
                  </a:lnTo>
                  <a:lnTo>
                    <a:pt x="564" y="41"/>
                  </a:lnTo>
                  <a:lnTo>
                    <a:pt x="553" y="47"/>
                  </a:lnTo>
                  <a:lnTo>
                    <a:pt x="541" y="53"/>
                  </a:lnTo>
                  <a:lnTo>
                    <a:pt x="541" y="53"/>
                  </a:lnTo>
                  <a:lnTo>
                    <a:pt x="528" y="63"/>
                  </a:lnTo>
                  <a:lnTo>
                    <a:pt x="515" y="73"/>
                  </a:lnTo>
                  <a:lnTo>
                    <a:pt x="502" y="82"/>
                  </a:lnTo>
                  <a:lnTo>
                    <a:pt x="490" y="92"/>
                  </a:lnTo>
                  <a:lnTo>
                    <a:pt x="480" y="104"/>
                  </a:lnTo>
                  <a:lnTo>
                    <a:pt x="469" y="114"/>
                  </a:lnTo>
                  <a:lnTo>
                    <a:pt x="458" y="126"/>
                  </a:lnTo>
                  <a:lnTo>
                    <a:pt x="449" y="139"/>
                  </a:lnTo>
                  <a:lnTo>
                    <a:pt x="439" y="151"/>
                  </a:lnTo>
                  <a:lnTo>
                    <a:pt x="431" y="165"/>
                  </a:lnTo>
                  <a:lnTo>
                    <a:pt x="422" y="178"/>
                  </a:lnTo>
                  <a:lnTo>
                    <a:pt x="414" y="193"/>
                  </a:lnTo>
                  <a:lnTo>
                    <a:pt x="407" y="207"/>
                  </a:lnTo>
                  <a:lnTo>
                    <a:pt x="401" y="222"/>
                  </a:lnTo>
                  <a:lnTo>
                    <a:pt x="394" y="238"/>
                  </a:lnTo>
                  <a:lnTo>
                    <a:pt x="388" y="253"/>
                  </a:lnTo>
                  <a:lnTo>
                    <a:pt x="388" y="253"/>
                  </a:lnTo>
                  <a:lnTo>
                    <a:pt x="386" y="262"/>
                  </a:lnTo>
                  <a:lnTo>
                    <a:pt x="383" y="273"/>
                  </a:lnTo>
                  <a:lnTo>
                    <a:pt x="380" y="294"/>
                  </a:lnTo>
                  <a:lnTo>
                    <a:pt x="377" y="340"/>
                  </a:lnTo>
                  <a:lnTo>
                    <a:pt x="377" y="340"/>
                  </a:lnTo>
                  <a:lnTo>
                    <a:pt x="375" y="371"/>
                  </a:lnTo>
                  <a:lnTo>
                    <a:pt x="375" y="401"/>
                  </a:lnTo>
                  <a:lnTo>
                    <a:pt x="375" y="430"/>
                  </a:lnTo>
                  <a:lnTo>
                    <a:pt x="377" y="459"/>
                  </a:lnTo>
                  <a:lnTo>
                    <a:pt x="380" y="489"/>
                  </a:lnTo>
                  <a:lnTo>
                    <a:pt x="384" y="518"/>
                  </a:lnTo>
                  <a:lnTo>
                    <a:pt x="390" y="549"/>
                  </a:lnTo>
                  <a:lnTo>
                    <a:pt x="397" y="580"/>
                  </a:lnTo>
                  <a:lnTo>
                    <a:pt x="397" y="580"/>
                  </a:lnTo>
                  <a:lnTo>
                    <a:pt x="406" y="616"/>
                  </a:lnTo>
                  <a:lnTo>
                    <a:pt x="417" y="650"/>
                  </a:lnTo>
                  <a:lnTo>
                    <a:pt x="428" y="683"/>
                  </a:lnTo>
                  <a:lnTo>
                    <a:pt x="442" y="716"/>
                  </a:lnTo>
                  <a:lnTo>
                    <a:pt x="456" y="747"/>
                  </a:lnTo>
                  <a:lnTo>
                    <a:pt x="471" y="777"/>
                  </a:lnTo>
                  <a:lnTo>
                    <a:pt x="487" y="806"/>
                  </a:lnTo>
                  <a:lnTo>
                    <a:pt x="503" y="833"/>
                  </a:lnTo>
                  <a:lnTo>
                    <a:pt x="503" y="833"/>
                  </a:lnTo>
                  <a:lnTo>
                    <a:pt x="522" y="862"/>
                  </a:lnTo>
                  <a:lnTo>
                    <a:pt x="539" y="890"/>
                  </a:lnTo>
                  <a:lnTo>
                    <a:pt x="556" y="918"/>
                  </a:lnTo>
                  <a:lnTo>
                    <a:pt x="565" y="930"/>
                  </a:lnTo>
                  <a:lnTo>
                    <a:pt x="575" y="943"/>
                  </a:lnTo>
                  <a:lnTo>
                    <a:pt x="575" y="943"/>
                  </a:lnTo>
                  <a:lnTo>
                    <a:pt x="580" y="950"/>
                  </a:lnTo>
                  <a:lnTo>
                    <a:pt x="587" y="956"/>
                  </a:lnTo>
                  <a:lnTo>
                    <a:pt x="593" y="963"/>
                  </a:lnTo>
                  <a:lnTo>
                    <a:pt x="600" y="970"/>
                  </a:lnTo>
                  <a:lnTo>
                    <a:pt x="600" y="970"/>
                  </a:lnTo>
                  <a:lnTo>
                    <a:pt x="613" y="985"/>
                  </a:lnTo>
                  <a:lnTo>
                    <a:pt x="624" y="997"/>
                  </a:lnTo>
                  <a:lnTo>
                    <a:pt x="648" y="1019"/>
                  </a:lnTo>
                  <a:lnTo>
                    <a:pt x="648" y="1019"/>
                  </a:lnTo>
                  <a:lnTo>
                    <a:pt x="670" y="1045"/>
                  </a:lnTo>
                  <a:lnTo>
                    <a:pt x="682" y="1057"/>
                  </a:lnTo>
                  <a:lnTo>
                    <a:pt x="696" y="1067"/>
                  </a:lnTo>
                  <a:lnTo>
                    <a:pt x="696" y="1067"/>
                  </a:lnTo>
                  <a:lnTo>
                    <a:pt x="710" y="1078"/>
                  </a:lnTo>
                  <a:lnTo>
                    <a:pt x="723" y="1089"/>
                  </a:lnTo>
                  <a:lnTo>
                    <a:pt x="736" y="1101"/>
                  </a:lnTo>
                  <a:lnTo>
                    <a:pt x="747" y="1113"/>
                  </a:lnTo>
                  <a:lnTo>
                    <a:pt x="747" y="1113"/>
                  </a:lnTo>
                  <a:lnTo>
                    <a:pt x="772" y="1132"/>
                  </a:lnTo>
                  <a:lnTo>
                    <a:pt x="801" y="1149"/>
                  </a:lnTo>
                  <a:lnTo>
                    <a:pt x="831" y="1167"/>
                  </a:lnTo>
                  <a:lnTo>
                    <a:pt x="863" y="1184"/>
                  </a:lnTo>
                  <a:lnTo>
                    <a:pt x="897" y="1200"/>
                  </a:lnTo>
                  <a:lnTo>
                    <a:pt x="934" y="1215"/>
                  </a:lnTo>
                  <a:lnTo>
                    <a:pt x="971" y="1228"/>
                  </a:lnTo>
                  <a:lnTo>
                    <a:pt x="1009" y="1240"/>
                  </a:lnTo>
                  <a:lnTo>
                    <a:pt x="1048" y="1249"/>
                  </a:lnTo>
                  <a:lnTo>
                    <a:pt x="1068" y="1253"/>
                  </a:lnTo>
                  <a:lnTo>
                    <a:pt x="1087" y="1256"/>
                  </a:lnTo>
                  <a:lnTo>
                    <a:pt x="1107" y="1258"/>
                  </a:lnTo>
                  <a:lnTo>
                    <a:pt x="1126" y="1259"/>
                  </a:lnTo>
                  <a:lnTo>
                    <a:pt x="1147" y="1260"/>
                  </a:lnTo>
                  <a:lnTo>
                    <a:pt x="1166" y="1260"/>
                  </a:lnTo>
                  <a:lnTo>
                    <a:pt x="1185" y="1258"/>
                  </a:lnTo>
                  <a:lnTo>
                    <a:pt x="1205" y="1257"/>
                  </a:lnTo>
                  <a:lnTo>
                    <a:pt x="1224" y="1254"/>
                  </a:lnTo>
                  <a:lnTo>
                    <a:pt x="1243" y="1249"/>
                  </a:lnTo>
                  <a:lnTo>
                    <a:pt x="1261" y="1244"/>
                  </a:lnTo>
                  <a:lnTo>
                    <a:pt x="1281" y="1238"/>
                  </a:lnTo>
                  <a:lnTo>
                    <a:pt x="1299" y="1230"/>
                  </a:lnTo>
                  <a:lnTo>
                    <a:pt x="1316" y="1222"/>
                  </a:lnTo>
                  <a:lnTo>
                    <a:pt x="1316" y="1222"/>
                  </a:lnTo>
                  <a:close/>
                  <a:moveTo>
                    <a:pt x="352" y="356"/>
                  </a:moveTo>
                  <a:lnTo>
                    <a:pt x="352" y="356"/>
                  </a:lnTo>
                  <a:lnTo>
                    <a:pt x="351" y="371"/>
                  </a:lnTo>
                  <a:lnTo>
                    <a:pt x="350" y="388"/>
                  </a:lnTo>
                  <a:lnTo>
                    <a:pt x="350" y="404"/>
                  </a:lnTo>
                  <a:lnTo>
                    <a:pt x="350" y="420"/>
                  </a:lnTo>
                  <a:lnTo>
                    <a:pt x="351" y="436"/>
                  </a:lnTo>
                  <a:lnTo>
                    <a:pt x="352" y="452"/>
                  </a:lnTo>
                  <a:lnTo>
                    <a:pt x="356" y="467"/>
                  </a:lnTo>
                  <a:lnTo>
                    <a:pt x="358" y="481"/>
                  </a:lnTo>
                  <a:lnTo>
                    <a:pt x="358" y="481"/>
                  </a:lnTo>
                  <a:lnTo>
                    <a:pt x="356" y="446"/>
                  </a:lnTo>
                  <a:lnTo>
                    <a:pt x="356" y="409"/>
                  </a:lnTo>
                  <a:lnTo>
                    <a:pt x="358" y="371"/>
                  </a:lnTo>
                  <a:lnTo>
                    <a:pt x="362" y="335"/>
                  </a:lnTo>
                  <a:lnTo>
                    <a:pt x="362" y="335"/>
                  </a:lnTo>
                  <a:lnTo>
                    <a:pt x="359" y="336"/>
                  </a:lnTo>
                  <a:lnTo>
                    <a:pt x="357" y="338"/>
                  </a:lnTo>
                  <a:lnTo>
                    <a:pt x="354" y="345"/>
                  </a:lnTo>
                  <a:lnTo>
                    <a:pt x="353" y="350"/>
                  </a:lnTo>
                  <a:lnTo>
                    <a:pt x="352" y="356"/>
                  </a:lnTo>
                  <a:lnTo>
                    <a:pt x="352" y="356"/>
                  </a:lnTo>
                  <a:close/>
                  <a:moveTo>
                    <a:pt x="1135" y="1297"/>
                  </a:moveTo>
                  <a:lnTo>
                    <a:pt x="1135" y="1297"/>
                  </a:lnTo>
                  <a:lnTo>
                    <a:pt x="1116" y="1299"/>
                  </a:lnTo>
                  <a:lnTo>
                    <a:pt x="1098" y="1300"/>
                  </a:lnTo>
                  <a:lnTo>
                    <a:pt x="1079" y="1301"/>
                  </a:lnTo>
                  <a:lnTo>
                    <a:pt x="1061" y="1300"/>
                  </a:lnTo>
                  <a:lnTo>
                    <a:pt x="1044" y="1299"/>
                  </a:lnTo>
                  <a:lnTo>
                    <a:pt x="1027" y="1297"/>
                  </a:lnTo>
                  <a:lnTo>
                    <a:pt x="1010" y="1293"/>
                  </a:lnTo>
                  <a:lnTo>
                    <a:pt x="994" y="1290"/>
                  </a:lnTo>
                  <a:lnTo>
                    <a:pt x="962" y="1282"/>
                  </a:lnTo>
                  <a:lnTo>
                    <a:pt x="929" y="1272"/>
                  </a:lnTo>
                  <a:lnTo>
                    <a:pt x="898" y="1260"/>
                  </a:lnTo>
                  <a:lnTo>
                    <a:pt x="868" y="1248"/>
                  </a:lnTo>
                  <a:lnTo>
                    <a:pt x="868" y="1248"/>
                  </a:lnTo>
                  <a:lnTo>
                    <a:pt x="853" y="1242"/>
                  </a:lnTo>
                  <a:lnTo>
                    <a:pt x="840" y="1234"/>
                  </a:lnTo>
                  <a:lnTo>
                    <a:pt x="812" y="1218"/>
                  </a:lnTo>
                  <a:lnTo>
                    <a:pt x="812" y="1218"/>
                  </a:lnTo>
                  <a:lnTo>
                    <a:pt x="795" y="1210"/>
                  </a:lnTo>
                  <a:lnTo>
                    <a:pt x="777" y="1202"/>
                  </a:lnTo>
                  <a:lnTo>
                    <a:pt x="760" y="1194"/>
                  </a:lnTo>
                  <a:lnTo>
                    <a:pt x="745" y="1184"/>
                  </a:lnTo>
                  <a:lnTo>
                    <a:pt x="745" y="1184"/>
                  </a:lnTo>
                  <a:lnTo>
                    <a:pt x="725" y="1169"/>
                  </a:lnTo>
                  <a:lnTo>
                    <a:pt x="704" y="1152"/>
                  </a:lnTo>
                  <a:lnTo>
                    <a:pt x="664" y="1116"/>
                  </a:lnTo>
                  <a:lnTo>
                    <a:pt x="664" y="1116"/>
                  </a:lnTo>
                  <a:lnTo>
                    <a:pt x="644" y="1096"/>
                  </a:lnTo>
                  <a:lnTo>
                    <a:pt x="624" y="1078"/>
                  </a:lnTo>
                  <a:lnTo>
                    <a:pt x="605" y="1059"/>
                  </a:lnTo>
                  <a:lnTo>
                    <a:pt x="587" y="1039"/>
                  </a:lnTo>
                  <a:lnTo>
                    <a:pt x="587" y="1039"/>
                  </a:lnTo>
                  <a:lnTo>
                    <a:pt x="570" y="1018"/>
                  </a:lnTo>
                  <a:lnTo>
                    <a:pt x="553" y="997"/>
                  </a:lnTo>
                  <a:lnTo>
                    <a:pt x="535" y="974"/>
                  </a:lnTo>
                  <a:lnTo>
                    <a:pt x="519" y="952"/>
                  </a:lnTo>
                  <a:lnTo>
                    <a:pt x="489" y="907"/>
                  </a:lnTo>
                  <a:lnTo>
                    <a:pt x="459" y="861"/>
                  </a:lnTo>
                  <a:lnTo>
                    <a:pt x="459" y="861"/>
                  </a:lnTo>
                  <a:lnTo>
                    <a:pt x="454" y="854"/>
                  </a:lnTo>
                  <a:lnTo>
                    <a:pt x="448" y="849"/>
                  </a:lnTo>
                  <a:lnTo>
                    <a:pt x="442" y="843"/>
                  </a:lnTo>
                  <a:lnTo>
                    <a:pt x="438" y="836"/>
                  </a:lnTo>
                  <a:lnTo>
                    <a:pt x="438" y="836"/>
                  </a:lnTo>
                  <a:lnTo>
                    <a:pt x="437" y="832"/>
                  </a:lnTo>
                  <a:lnTo>
                    <a:pt x="437" y="828"/>
                  </a:lnTo>
                  <a:lnTo>
                    <a:pt x="437" y="824"/>
                  </a:lnTo>
                  <a:lnTo>
                    <a:pt x="436" y="820"/>
                  </a:lnTo>
                  <a:lnTo>
                    <a:pt x="436" y="820"/>
                  </a:lnTo>
                  <a:lnTo>
                    <a:pt x="434" y="816"/>
                  </a:lnTo>
                  <a:lnTo>
                    <a:pt x="431" y="812"/>
                  </a:lnTo>
                  <a:lnTo>
                    <a:pt x="428" y="808"/>
                  </a:lnTo>
                  <a:lnTo>
                    <a:pt x="425" y="804"/>
                  </a:lnTo>
                  <a:lnTo>
                    <a:pt x="425" y="804"/>
                  </a:lnTo>
                  <a:lnTo>
                    <a:pt x="416" y="779"/>
                  </a:lnTo>
                  <a:lnTo>
                    <a:pt x="406" y="753"/>
                  </a:lnTo>
                  <a:lnTo>
                    <a:pt x="397" y="727"/>
                  </a:lnTo>
                  <a:lnTo>
                    <a:pt x="390" y="701"/>
                  </a:lnTo>
                  <a:lnTo>
                    <a:pt x="390" y="701"/>
                  </a:lnTo>
                  <a:lnTo>
                    <a:pt x="387" y="692"/>
                  </a:lnTo>
                  <a:lnTo>
                    <a:pt x="382" y="683"/>
                  </a:lnTo>
                  <a:lnTo>
                    <a:pt x="378" y="674"/>
                  </a:lnTo>
                  <a:lnTo>
                    <a:pt x="376" y="666"/>
                  </a:lnTo>
                  <a:lnTo>
                    <a:pt x="376" y="666"/>
                  </a:lnTo>
                  <a:lnTo>
                    <a:pt x="375" y="661"/>
                  </a:lnTo>
                  <a:lnTo>
                    <a:pt x="376" y="655"/>
                  </a:lnTo>
                  <a:lnTo>
                    <a:pt x="376" y="650"/>
                  </a:lnTo>
                  <a:lnTo>
                    <a:pt x="376" y="644"/>
                  </a:lnTo>
                  <a:lnTo>
                    <a:pt x="376" y="644"/>
                  </a:lnTo>
                  <a:lnTo>
                    <a:pt x="374" y="639"/>
                  </a:lnTo>
                  <a:lnTo>
                    <a:pt x="371" y="634"/>
                  </a:lnTo>
                  <a:lnTo>
                    <a:pt x="367" y="628"/>
                  </a:lnTo>
                  <a:lnTo>
                    <a:pt x="365" y="623"/>
                  </a:lnTo>
                  <a:lnTo>
                    <a:pt x="365" y="623"/>
                  </a:lnTo>
                  <a:lnTo>
                    <a:pt x="365" y="620"/>
                  </a:lnTo>
                  <a:lnTo>
                    <a:pt x="365" y="616"/>
                  </a:lnTo>
                  <a:lnTo>
                    <a:pt x="365" y="612"/>
                  </a:lnTo>
                  <a:lnTo>
                    <a:pt x="365" y="608"/>
                  </a:lnTo>
                  <a:lnTo>
                    <a:pt x="365" y="608"/>
                  </a:lnTo>
                  <a:lnTo>
                    <a:pt x="358" y="578"/>
                  </a:lnTo>
                  <a:lnTo>
                    <a:pt x="350" y="547"/>
                  </a:lnTo>
                  <a:lnTo>
                    <a:pt x="345" y="515"/>
                  </a:lnTo>
                  <a:lnTo>
                    <a:pt x="339" y="483"/>
                  </a:lnTo>
                  <a:lnTo>
                    <a:pt x="336" y="450"/>
                  </a:lnTo>
                  <a:lnTo>
                    <a:pt x="335" y="416"/>
                  </a:lnTo>
                  <a:lnTo>
                    <a:pt x="335" y="384"/>
                  </a:lnTo>
                  <a:lnTo>
                    <a:pt x="336" y="352"/>
                  </a:lnTo>
                  <a:lnTo>
                    <a:pt x="336" y="352"/>
                  </a:lnTo>
                  <a:lnTo>
                    <a:pt x="315" y="354"/>
                  </a:lnTo>
                  <a:lnTo>
                    <a:pt x="293" y="358"/>
                  </a:lnTo>
                  <a:lnTo>
                    <a:pt x="272" y="362"/>
                  </a:lnTo>
                  <a:lnTo>
                    <a:pt x="252" y="368"/>
                  </a:lnTo>
                  <a:lnTo>
                    <a:pt x="232" y="376"/>
                  </a:lnTo>
                  <a:lnTo>
                    <a:pt x="213" y="383"/>
                  </a:lnTo>
                  <a:lnTo>
                    <a:pt x="195" y="393"/>
                  </a:lnTo>
                  <a:lnTo>
                    <a:pt x="177" y="404"/>
                  </a:lnTo>
                  <a:lnTo>
                    <a:pt x="160" y="415"/>
                  </a:lnTo>
                  <a:lnTo>
                    <a:pt x="144" y="427"/>
                  </a:lnTo>
                  <a:lnTo>
                    <a:pt x="129" y="441"/>
                  </a:lnTo>
                  <a:lnTo>
                    <a:pt x="114" y="455"/>
                  </a:lnTo>
                  <a:lnTo>
                    <a:pt x="101" y="470"/>
                  </a:lnTo>
                  <a:lnTo>
                    <a:pt x="88" y="485"/>
                  </a:lnTo>
                  <a:lnTo>
                    <a:pt x="75" y="501"/>
                  </a:lnTo>
                  <a:lnTo>
                    <a:pt x="64" y="518"/>
                  </a:lnTo>
                  <a:lnTo>
                    <a:pt x="64" y="518"/>
                  </a:lnTo>
                  <a:lnTo>
                    <a:pt x="62" y="536"/>
                  </a:lnTo>
                  <a:lnTo>
                    <a:pt x="59" y="556"/>
                  </a:lnTo>
                  <a:lnTo>
                    <a:pt x="50" y="594"/>
                  </a:lnTo>
                  <a:lnTo>
                    <a:pt x="46" y="613"/>
                  </a:lnTo>
                  <a:lnTo>
                    <a:pt x="43" y="633"/>
                  </a:lnTo>
                  <a:lnTo>
                    <a:pt x="41" y="651"/>
                  </a:lnTo>
                  <a:lnTo>
                    <a:pt x="40" y="669"/>
                  </a:lnTo>
                  <a:lnTo>
                    <a:pt x="40" y="669"/>
                  </a:lnTo>
                  <a:lnTo>
                    <a:pt x="41" y="697"/>
                  </a:lnTo>
                  <a:lnTo>
                    <a:pt x="43" y="724"/>
                  </a:lnTo>
                  <a:lnTo>
                    <a:pt x="48" y="769"/>
                  </a:lnTo>
                  <a:lnTo>
                    <a:pt x="48" y="769"/>
                  </a:lnTo>
                  <a:lnTo>
                    <a:pt x="53" y="792"/>
                  </a:lnTo>
                  <a:lnTo>
                    <a:pt x="58" y="815"/>
                  </a:lnTo>
                  <a:lnTo>
                    <a:pt x="64" y="837"/>
                  </a:lnTo>
                  <a:lnTo>
                    <a:pt x="73" y="859"/>
                  </a:lnTo>
                  <a:lnTo>
                    <a:pt x="81" y="880"/>
                  </a:lnTo>
                  <a:lnTo>
                    <a:pt x="91" y="900"/>
                  </a:lnTo>
                  <a:lnTo>
                    <a:pt x="109" y="941"/>
                  </a:lnTo>
                  <a:lnTo>
                    <a:pt x="109" y="941"/>
                  </a:lnTo>
                  <a:lnTo>
                    <a:pt x="122" y="960"/>
                  </a:lnTo>
                  <a:lnTo>
                    <a:pt x="136" y="979"/>
                  </a:lnTo>
                  <a:lnTo>
                    <a:pt x="151" y="996"/>
                  </a:lnTo>
                  <a:lnTo>
                    <a:pt x="167" y="1013"/>
                  </a:lnTo>
                  <a:lnTo>
                    <a:pt x="199" y="1044"/>
                  </a:lnTo>
                  <a:lnTo>
                    <a:pt x="231" y="1074"/>
                  </a:lnTo>
                  <a:lnTo>
                    <a:pt x="231" y="1074"/>
                  </a:lnTo>
                  <a:lnTo>
                    <a:pt x="237" y="1080"/>
                  </a:lnTo>
                  <a:lnTo>
                    <a:pt x="241" y="1086"/>
                  </a:lnTo>
                  <a:lnTo>
                    <a:pt x="245" y="1092"/>
                  </a:lnTo>
                  <a:lnTo>
                    <a:pt x="250" y="1097"/>
                  </a:lnTo>
                  <a:lnTo>
                    <a:pt x="250" y="1097"/>
                  </a:lnTo>
                  <a:lnTo>
                    <a:pt x="255" y="1103"/>
                  </a:lnTo>
                  <a:lnTo>
                    <a:pt x="261" y="1107"/>
                  </a:lnTo>
                  <a:lnTo>
                    <a:pt x="267" y="1111"/>
                  </a:lnTo>
                  <a:lnTo>
                    <a:pt x="273" y="1117"/>
                  </a:lnTo>
                  <a:lnTo>
                    <a:pt x="273" y="1117"/>
                  </a:lnTo>
                  <a:lnTo>
                    <a:pt x="283" y="1128"/>
                  </a:lnTo>
                  <a:lnTo>
                    <a:pt x="288" y="1134"/>
                  </a:lnTo>
                  <a:lnTo>
                    <a:pt x="292" y="1136"/>
                  </a:lnTo>
                  <a:lnTo>
                    <a:pt x="296" y="1137"/>
                  </a:lnTo>
                  <a:lnTo>
                    <a:pt x="296" y="1137"/>
                  </a:lnTo>
                  <a:lnTo>
                    <a:pt x="297" y="1139"/>
                  </a:lnTo>
                  <a:lnTo>
                    <a:pt x="298" y="1141"/>
                  </a:lnTo>
                  <a:lnTo>
                    <a:pt x="301" y="1145"/>
                  </a:lnTo>
                  <a:lnTo>
                    <a:pt x="304" y="1148"/>
                  </a:lnTo>
                  <a:lnTo>
                    <a:pt x="305" y="1150"/>
                  </a:lnTo>
                  <a:lnTo>
                    <a:pt x="306" y="1153"/>
                  </a:lnTo>
                  <a:lnTo>
                    <a:pt x="306" y="1153"/>
                  </a:lnTo>
                  <a:lnTo>
                    <a:pt x="321" y="1163"/>
                  </a:lnTo>
                  <a:lnTo>
                    <a:pt x="336" y="1172"/>
                  </a:lnTo>
                  <a:lnTo>
                    <a:pt x="367" y="1192"/>
                  </a:lnTo>
                  <a:lnTo>
                    <a:pt x="367" y="1192"/>
                  </a:lnTo>
                  <a:lnTo>
                    <a:pt x="383" y="1203"/>
                  </a:lnTo>
                  <a:lnTo>
                    <a:pt x="401" y="1215"/>
                  </a:lnTo>
                  <a:lnTo>
                    <a:pt x="401" y="1215"/>
                  </a:lnTo>
                  <a:lnTo>
                    <a:pt x="410" y="1219"/>
                  </a:lnTo>
                  <a:lnTo>
                    <a:pt x="420" y="1224"/>
                  </a:lnTo>
                  <a:lnTo>
                    <a:pt x="431" y="1228"/>
                  </a:lnTo>
                  <a:lnTo>
                    <a:pt x="440" y="1232"/>
                  </a:lnTo>
                  <a:lnTo>
                    <a:pt x="440" y="1232"/>
                  </a:lnTo>
                  <a:lnTo>
                    <a:pt x="457" y="1243"/>
                  </a:lnTo>
                  <a:lnTo>
                    <a:pt x="474" y="1254"/>
                  </a:lnTo>
                  <a:lnTo>
                    <a:pt x="509" y="1275"/>
                  </a:lnTo>
                  <a:lnTo>
                    <a:pt x="509" y="1275"/>
                  </a:lnTo>
                  <a:lnTo>
                    <a:pt x="518" y="1281"/>
                  </a:lnTo>
                  <a:lnTo>
                    <a:pt x="528" y="1285"/>
                  </a:lnTo>
                  <a:lnTo>
                    <a:pt x="547" y="1292"/>
                  </a:lnTo>
                  <a:lnTo>
                    <a:pt x="565" y="1299"/>
                  </a:lnTo>
                  <a:lnTo>
                    <a:pt x="586" y="1305"/>
                  </a:lnTo>
                  <a:lnTo>
                    <a:pt x="586" y="1305"/>
                  </a:lnTo>
                  <a:lnTo>
                    <a:pt x="599" y="1312"/>
                  </a:lnTo>
                  <a:lnTo>
                    <a:pt x="610" y="1318"/>
                  </a:lnTo>
                  <a:lnTo>
                    <a:pt x="623" y="1324"/>
                  </a:lnTo>
                  <a:lnTo>
                    <a:pt x="635" y="1329"/>
                  </a:lnTo>
                  <a:lnTo>
                    <a:pt x="635" y="1329"/>
                  </a:lnTo>
                  <a:lnTo>
                    <a:pt x="640" y="1330"/>
                  </a:lnTo>
                  <a:lnTo>
                    <a:pt x="646" y="1330"/>
                  </a:lnTo>
                  <a:lnTo>
                    <a:pt x="651" y="1330"/>
                  </a:lnTo>
                  <a:lnTo>
                    <a:pt x="656" y="1331"/>
                  </a:lnTo>
                  <a:lnTo>
                    <a:pt x="656" y="1331"/>
                  </a:lnTo>
                  <a:lnTo>
                    <a:pt x="669" y="1335"/>
                  </a:lnTo>
                  <a:lnTo>
                    <a:pt x="682" y="1340"/>
                  </a:lnTo>
                  <a:lnTo>
                    <a:pt x="694" y="1346"/>
                  </a:lnTo>
                  <a:lnTo>
                    <a:pt x="707" y="1350"/>
                  </a:lnTo>
                  <a:lnTo>
                    <a:pt x="707" y="1350"/>
                  </a:lnTo>
                  <a:lnTo>
                    <a:pt x="722" y="1353"/>
                  </a:lnTo>
                  <a:lnTo>
                    <a:pt x="738" y="1355"/>
                  </a:lnTo>
                  <a:lnTo>
                    <a:pt x="756" y="1358"/>
                  </a:lnTo>
                  <a:lnTo>
                    <a:pt x="772" y="1359"/>
                  </a:lnTo>
                  <a:lnTo>
                    <a:pt x="772" y="1359"/>
                  </a:lnTo>
                  <a:lnTo>
                    <a:pt x="776" y="1359"/>
                  </a:lnTo>
                  <a:lnTo>
                    <a:pt x="782" y="1358"/>
                  </a:lnTo>
                  <a:lnTo>
                    <a:pt x="786" y="1355"/>
                  </a:lnTo>
                  <a:lnTo>
                    <a:pt x="790" y="1355"/>
                  </a:lnTo>
                  <a:lnTo>
                    <a:pt x="790" y="1355"/>
                  </a:lnTo>
                  <a:lnTo>
                    <a:pt x="800" y="1357"/>
                  </a:lnTo>
                  <a:lnTo>
                    <a:pt x="810" y="1358"/>
                  </a:lnTo>
                  <a:lnTo>
                    <a:pt x="829" y="1362"/>
                  </a:lnTo>
                  <a:lnTo>
                    <a:pt x="849" y="1366"/>
                  </a:lnTo>
                  <a:lnTo>
                    <a:pt x="859" y="1367"/>
                  </a:lnTo>
                  <a:lnTo>
                    <a:pt x="868" y="1367"/>
                  </a:lnTo>
                  <a:lnTo>
                    <a:pt x="868" y="1367"/>
                  </a:lnTo>
                  <a:lnTo>
                    <a:pt x="921" y="1367"/>
                  </a:lnTo>
                  <a:lnTo>
                    <a:pt x="948" y="1366"/>
                  </a:lnTo>
                  <a:lnTo>
                    <a:pt x="973" y="1364"/>
                  </a:lnTo>
                  <a:lnTo>
                    <a:pt x="973" y="1364"/>
                  </a:lnTo>
                  <a:lnTo>
                    <a:pt x="988" y="1362"/>
                  </a:lnTo>
                  <a:lnTo>
                    <a:pt x="1004" y="1359"/>
                  </a:lnTo>
                  <a:lnTo>
                    <a:pt x="1018" y="1355"/>
                  </a:lnTo>
                  <a:lnTo>
                    <a:pt x="1030" y="1353"/>
                  </a:lnTo>
                  <a:lnTo>
                    <a:pt x="1030" y="1353"/>
                  </a:lnTo>
                  <a:lnTo>
                    <a:pt x="1042" y="1352"/>
                  </a:lnTo>
                  <a:lnTo>
                    <a:pt x="1054" y="1349"/>
                  </a:lnTo>
                  <a:lnTo>
                    <a:pt x="1075" y="1344"/>
                  </a:lnTo>
                  <a:lnTo>
                    <a:pt x="1095" y="1336"/>
                  </a:lnTo>
                  <a:lnTo>
                    <a:pt x="1116" y="1331"/>
                  </a:lnTo>
                  <a:lnTo>
                    <a:pt x="1116" y="1331"/>
                  </a:lnTo>
                  <a:lnTo>
                    <a:pt x="1147" y="1321"/>
                  </a:lnTo>
                  <a:lnTo>
                    <a:pt x="1161" y="1316"/>
                  </a:lnTo>
                  <a:lnTo>
                    <a:pt x="1175" y="1309"/>
                  </a:lnTo>
                  <a:lnTo>
                    <a:pt x="1187" y="1304"/>
                  </a:lnTo>
                  <a:lnTo>
                    <a:pt x="1200" y="1297"/>
                  </a:lnTo>
                  <a:lnTo>
                    <a:pt x="1211" y="1289"/>
                  </a:lnTo>
                  <a:lnTo>
                    <a:pt x="1222" y="1281"/>
                  </a:lnTo>
                  <a:lnTo>
                    <a:pt x="1222" y="1281"/>
                  </a:lnTo>
                  <a:lnTo>
                    <a:pt x="1213" y="1285"/>
                  </a:lnTo>
                  <a:lnTo>
                    <a:pt x="1202" y="1287"/>
                  </a:lnTo>
                  <a:lnTo>
                    <a:pt x="1193" y="1289"/>
                  </a:lnTo>
                  <a:lnTo>
                    <a:pt x="1182" y="1291"/>
                  </a:lnTo>
                  <a:lnTo>
                    <a:pt x="1159" y="1293"/>
                  </a:lnTo>
                  <a:lnTo>
                    <a:pt x="1135" y="1297"/>
                  </a:lnTo>
                  <a:lnTo>
                    <a:pt x="1135" y="1297"/>
                  </a:lnTo>
                  <a:close/>
                  <a:moveTo>
                    <a:pt x="358" y="499"/>
                  </a:moveTo>
                  <a:lnTo>
                    <a:pt x="358" y="499"/>
                  </a:lnTo>
                  <a:lnTo>
                    <a:pt x="360" y="498"/>
                  </a:lnTo>
                  <a:lnTo>
                    <a:pt x="361" y="497"/>
                  </a:lnTo>
                  <a:lnTo>
                    <a:pt x="362" y="495"/>
                  </a:lnTo>
                  <a:lnTo>
                    <a:pt x="362" y="491"/>
                  </a:lnTo>
                  <a:lnTo>
                    <a:pt x="360" y="487"/>
                  </a:lnTo>
                  <a:lnTo>
                    <a:pt x="359" y="485"/>
                  </a:lnTo>
                  <a:lnTo>
                    <a:pt x="358" y="484"/>
                  </a:lnTo>
                  <a:lnTo>
                    <a:pt x="358" y="484"/>
                  </a:lnTo>
                  <a:lnTo>
                    <a:pt x="359" y="491"/>
                  </a:lnTo>
                  <a:lnTo>
                    <a:pt x="358" y="499"/>
                  </a:lnTo>
                  <a:lnTo>
                    <a:pt x="358" y="499"/>
                  </a:lnTo>
                  <a:close/>
                  <a:moveTo>
                    <a:pt x="363" y="535"/>
                  </a:moveTo>
                  <a:lnTo>
                    <a:pt x="363" y="535"/>
                  </a:lnTo>
                  <a:lnTo>
                    <a:pt x="368" y="562"/>
                  </a:lnTo>
                  <a:lnTo>
                    <a:pt x="375" y="589"/>
                  </a:lnTo>
                  <a:lnTo>
                    <a:pt x="388" y="640"/>
                  </a:lnTo>
                  <a:lnTo>
                    <a:pt x="388" y="640"/>
                  </a:lnTo>
                  <a:lnTo>
                    <a:pt x="394" y="661"/>
                  </a:lnTo>
                  <a:lnTo>
                    <a:pt x="401" y="680"/>
                  </a:lnTo>
                  <a:lnTo>
                    <a:pt x="407" y="698"/>
                  </a:lnTo>
                  <a:lnTo>
                    <a:pt x="413" y="717"/>
                  </a:lnTo>
                  <a:lnTo>
                    <a:pt x="413" y="717"/>
                  </a:lnTo>
                  <a:lnTo>
                    <a:pt x="426" y="759"/>
                  </a:lnTo>
                  <a:lnTo>
                    <a:pt x="433" y="778"/>
                  </a:lnTo>
                  <a:lnTo>
                    <a:pt x="440" y="797"/>
                  </a:lnTo>
                  <a:lnTo>
                    <a:pt x="440" y="797"/>
                  </a:lnTo>
                  <a:lnTo>
                    <a:pt x="451" y="821"/>
                  </a:lnTo>
                  <a:lnTo>
                    <a:pt x="463" y="845"/>
                  </a:lnTo>
                  <a:lnTo>
                    <a:pt x="475" y="867"/>
                  </a:lnTo>
                  <a:lnTo>
                    <a:pt x="489" y="888"/>
                  </a:lnTo>
                  <a:lnTo>
                    <a:pt x="489" y="888"/>
                  </a:lnTo>
                  <a:lnTo>
                    <a:pt x="529" y="943"/>
                  </a:lnTo>
                  <a:lnTo>
                    <a:pt x="549" y="970"/>
                  </a:lnTo>
                  <a:lnTo>
                    <a:pt x="570" y="997"/>
                  </a:lnTo>
                  <a:lnTo>
                    <a:pt x="591" y="1022"/>
                  </a:lnTo>
                  <a:lnTo>
                    <a:pt x="613" y="1047"/>
                  </a:lnTo>
                  <a:lnTo>
                    <a:pt x="636" y="1071"/>
                  </a:lnTo>
                  <a:lnTo>
                    <a:pt x="660" y="1094"/>
                  </a:lnTo>
                  <a:lnTo>
                    <a:pt x="660" y="1094"/>
                  </a:lnTo>
                  <a:lnTo>
                    <a:pt x="680" y="1112"/>
                  </a:lnTo>
                  <a:lnTo>
                    <a:pt x="700" y="1130"/>
                  </a:lnTo>
                  <a:lnTo>
                    <a:pt x="721" y="1146"/>
                  </a:lnTo>
                  <a:lnTo>
                    <a:pt x="742" y="1162"/>
                  </a:lnTo>
                  <a:lnTo>
                    <a:pt x="763" y="1177"/>
                  </a:lnTo>
                  <a:lnTo>
                    <a:pt x="786" y="1191"/>
                  </a:lnTo>
                  <a:lnTo>
                    <a:pt x="810" y="1203"/>
                  </a:lnTo>
                  <a:lnTo>
                    <a:pt x="834" y="1216"/>
                  </a:lnTo>
                  <a:lnTo>
                    <a:pt x="834" y="1216"/>
                  </a:lnTo>
                  <a:lnTo>
                    <a:pt x="862" y="1230"/>
                  </a:lnTo>
                  <a:lnTo>
                    <a:pt x="891" y="1243"/>
                  </a:lnTo>
                  <a:lnTo>
                    <a:pt x="920" y="1254"/>
                  </a:lnTo>
                  <a:lnTo>
                    <a:pt x="935" y="1259"/>
                  </a:lnTo>
                  <a:lnTo>
                    <a:pt x="950" y="1262"/>
                  </a:lnTo>
                  <a:lnTo>
                    <a:pt x="950" y="1262"/>
                  </a:lnTo>
                  <a:lnTo>
                    <a:pt x="977" y="1270"/>
                  </a:lnTo>
                  <a:lnTo>
                    <a:pt x="1002" y="1275"/>
                  </a:lnTo>
                  <a:lnTo>
                    <a:pt x="1028" y="1279"/>
                  </a:lnTo>
                  <a:lnTo>
                    <a:pt x="1054" y="1283"/>
                  </a:lnTo>
                  <a:lnTo>
                    <a:pt x="1079" y="1285"/>
                  </a:lnTo>
                  <a:lnTo>
                    <a:pt x="1106" y="1285"/>
                  </a:lnTo>
                  <a:lnTo>
                    <a:pt x="1132" y="1282"/>
                  </a:lnTo>
                  <a:lnTo>
                    <a:pt x="1158" y="1277"/>
                  </a:lnTo>
                  <a:lnTo>
                    <a:pt x="1158" y="1277"/>
                  </a:lnTo>
                  <a:lnTo>
                    <a:pt x="1138" y="1275"/>
                  </a:lnTo>
                  <a:lnTo>
                    <a:pt x="1120" y="1273"/>
                  </a:lnTo>
                  <a:lnTo>
                    <a:pt x="1084" y="1268"/>
                  </a:lnTo>
                  <a:lnTo>
                    <a:pt x="1084" y="1268"/>
                  </a:lnTo>
                  <a:lnTo>
                    <a:pt x="1048" y="1263"/>
                  </a:lnTo>
                  <a:lnTo>
                    <a:pt x="1012" y="1258"/>
                  </a:lnTo>
                  <a:lnTo>
                    <a:pt x="994" y="1255"/>
                  </a:lnTo>
                  <a:lnTo>
                    <a:pt x="975" y="1249"/>
                  </a:lnTo>
                  <a:lnTo>
                    <a:pt x="956" y="1244"/>
                  </a:lnTo>
                  <a:lnTo>
                    <a:pt x="937" y="1238"/>
                  </a:lnTo>
                  <a:lnTo>
                    <a:pt x="937" y="1238"/>
                  </a:lnTo>
                  <a:lnTo>
                    <a:pt x="913" y="1228"/>
                  </a:lnTo>
                  <a:lnTo>
                    <a:pt x="891" y="1216"/>
                  </a:lnTo>
                  <a:lnTo>
                    <a:pt x="845" y="1192"/>
                  </a:lnTo>
                  <a:lnTo>
                    <a:pt x="845" y="1192"/>
                  </a:lnTo>
                  <a:lnTo>
                    <a:pt x="813" y="1172"/>
                  </a:lnTo>
                  <a:lnTo>
                    <a:pt x="781" y="1152"/>
                  </a:lnTo>
                  <a:lnTo>
                    <a:pt x="750" y="1131"/>
                  </a:lnTo>
                  <a:lnTo>
                    <a:pt x="721" y="1107"/>
                  </a:lnTo>
                  <a:lnTo>
                    <a:pt x="692" y="1083"/>
                  </a:lnTo>
                  <a:lnTo>
                    <a:pt x="665" y="1059"/>
                  </a:lnTo>
                  <a:lnTo>
                    <a:pt x="638" y="1033"/>
                  </a:lnTo>
                  <a:lnTo>
                    <a:pt x="614" y="1006"/>
                  </a:lnTo>
                  <a:lnTo>
                    <a:pt x="614" y="1006"/>
                  </a:lnTo>
                  <a:lnTo>
                    <a:pt x="581" y="971"/>
                  </a:lnTo>
                  <a:lnTo>
                    <a:pt x="566" y="953"/>
                  </a:lnTo>
                  <a:lnTo>
                    <a:pt x="551" y="934"/>
                  </a:lnTo>
                  <a:lnTo>
                    <a:pt x="551" y="934"/>
                  </a:lnTo>
                  <a:lnTo>
                    <a:pt x="530" y="903"/>
                  </a:lnTo>
                  <a:lnTo>
                    <a:pt x="510" y="870"/>
                  </a:lnTo>
                  <a:lnTo>
                    <a:pt x="490" y="837"/>
                  </a:lnTo>
                  <a:lnTo>
                    <a:pt x="471" y="804"/>
                  </a:lnTo>
                  <a:lnTo>
                    <a:pt x="454" y="770"/>
                  </a:lnTo>
                  <a:lnTo>
                    <a:pt x="437" y="734"/>
                  </a:lnTo>
                  <a:lnTo>
                    <a:pt x="420" y="699"/>
                  </a:lnTo>
                  <a:lnTo>
                    <a:pt x="404" y="664"/>
                  </a:lnTo>
                  <a:lnTo>
                    <a:pt x="404" y="664"/>
                  </a:lnTo>
                  <a:lnTo>
                    <a:pt x="397" y="643"/>
                  </a:lnTo>
                  <a:lnTo>
                    <a:pt x="391" y="623"/>
                  </a:lnTo>
                  <a:lnTo>
                    <a:pt x="381" y="583"/>
                  </a:lnTo>
                  <a:lnTo>
                    <a:pt x="372" y="546"/>
                  </a:lnTo>
                  <a:lnTo>
                    <a:pt x="367" y="528"/>
                  </a:lnTo>
                  <a:lnTo>
                    <a:pt x="362" y="511"/>
                  </a:lnTo>
                  <a:lnTo>
                    <a:pt x="362" y="511"/>
                  </a:lnTo>
                  <a:lnTo>
                    <a:pt x="362" y="524"/>
                  </a:lnTo>
                  <a:lnTo>
                    <a:pt x="363" y="535"/>
                  </a:lnTo>
                  <a:lnTo>
                    <a:pt x="363" y="535"/>
                  </a:lnTo>
                  <a:close/>
                  <a:moveTo>
                    <a:pt x="34" y="589"/>
                  </a:moveTo>
                  <a:lnTo>
                    <a:pt x="34" y="589"/>
                  </a:lnTo>
                  <a:lnTo>
                    <a:pt x="36" y="589"/>
                  </a:lnTo>
                  <a:lnTo>
                    <a:pt x="38" y="588"/>
                  </a:lnTo>
                  <a:lnTo>
                    <a:pt x="39" y="583"/>
                  </a:lnTo>
                  <a:lnTo>
                    <a:pt x="39" y="579"/>
                  </a:lnTo>
                  <a:lnTo>
                    <a:pt x="38" y="577"/>
                  </a:lnTo>
                  <a:lnTo>
                    <a:pt x="38" y="577"/>
                  </a:lnTo>
                  <a:lnTo>
                    <a:pt x="35" y="582"/>
                  </a:lnTo>
                  <a:lnTo>
                    <a:pt x="34" y="589"/>
                  </a:lnTo>
                  <a:lnTo>
                    <a:pt x="34" y="589"/>
                  </a:lnTo>
                  <a:close/>
                  <a:moveTo>
                    <a:pt x="20" y="713"/>
                  </a:moveTo>
                  <a:lnTo>
                    <a:pt x="20" y="713"/>
                  </a:lnTo>
                  <a:lnTo>
                    <a:pt x="19" y="717"/>
                  </a:lnTo>
                  <a:lnTo>
                    <a:pt x="17" y="719"/>
                  </a:lnTo>
                  <a:lnTo>
                    <a:pt x="16" y="723"/>
                  </a:lnTo>
                  <a:lnTo>
                    <a:pt x="15" y="726"/>
                  </a:lnTo>
                  <a:lnTo>
                    <a:pt x="15" y="726"/>
                  </a:lnTo>
                  <a:lnTo>
                    <a:pt x="14" y="734"/>
                  </a:lnTo>
                  <a:lnTo>
                    <a:pt x="15" y="742"/>
                  </a:lnTo>
                  <a:lnTo>
                    <a:pt x="17" y="758"/>
                  </a:lnTo>
                  <a:lnTo>
                    <a:pt x="21" y="773"/>
                  </a:lnTo>
                  <a:lnTo>
                    <a:pt x="26" y="788"/>
                  </a:lnTo>
                  <a:lnTo>
                    <a:pt x="26" y="788"/>
                  </a:lnTo>
                  <a:lnTo>
                    <a:pt x="26" y="789"/>
                  </a:lnTo>
                  <a:lnTo>
                    <a:pt x="25" y="790"/>
                  </a:lnTo>
                  <a:lnTo>
                    <a:pt x="24" y="789"/>
                  </a:lnTo>
                  <a:lnTo>
                    <a:pt x="21" y="789"/>
                  </a:lnTo>
                  <a:lnTo>
                    <a:pt x="21" y="791"/>
                  </a:lnTo>
                  <a:lnTo>
                    <a:pt x="21" y="791"/>
                  </a:lnTo>
                  <a:lnTo>
                    <a:pt x="30" y="820"/>
                  </a:lnTo>
                  <a:lnTo>
                    <a:pt x="38" y="847"/>
                  </a:lnTo>
                  <a:lnTo>
                    <a:pt x="46" y="871"/>
                  </a:lnTo>
                  <a:lnTo>
                    <a:pt x="56" y="895"/>
                  </a:lnTo>
                  <a:lnTo>
                    <a:pt x="65" y="918"/>
                  </a:lnTo>
                  <a:lnTo>
                    <a:pt x="77" y="940"/>
                  </a:lnTo>
                  <a:lnTo>
                    <a:pt x="90" y="961"/>
                  </a:lnTo>
                  <a:lnTo>
                    <a:pt x="104" y="984"/>
                  </a:lnTo>
                  <a:lnTo>
                    <a:pt x="104" y="984"/>
                  </a:lnTo>
                  <a:lnTo>
                    <a:pt x="106" y="985"/>
                  </a:lnTo>
                  <a:lnTo>
                    <a:pt x="109" y="986"/>
                  </a:lnTo>
                  <a:lnTo>
                    <a:pt x="113" y="987"/>
                  </a:lnTo>
                  <a:lnTo>
                    <a:pt x="115" y="989"/>
                  </a:lnTo>
                  <a:lnTo>
                    <a:pt x="115" y="989"/>
                  </a:lnTo>
                  <a:lnTo>
                    <a:pt x="118" y="998"/>
                  </a:lnTo>
                  <a:lnTo>
                    <a:pt x="123" y="1006"/>
                  </a:lnTo>
                  <a:lnTo>
                    <a:pt x="129" y="1013"/>
                  </a:lnTo>
                  <a:lnTo>
                    <a:pt x="136" y="1019"/>
                  </a:lnTo>
                  <a:lnTo>
                    <a:pt x="136" y="1019"/>
                  </a:lnTo>
                  <a:lnTo>
                    <a:pt x="136" y="1024"/>
                  </a:lnTo>
                  <a:lnTo>
                    <a:pt x="135" y="1026"/>
                  </a:lnTo>
                  <a:lnTo>
                    <a:pt x="135" y="1028"/>
                  </a:lnTo>
                  <a:lnTo>
                    <a:pt x="136" y="1030"/>
                  </a:lnTo>
                  <a:lnTo>
                    <a:pt x="136" y="1030"/>
                  </a:lnTo>
                  <a:lnTo>
                    <a:pt x="153" y="1050"/>
                  </a:lnTo>
                  <a:lnTo>
                    <a:pt x="171" y="1070"/>
                  </a:lnTo>
                  <a:lnTo>
                    <a:pt x="191" y="1089"/>
                  </a:lnTo>
                  <a:lnTo>
                    <a:pt x="210" y="1106"/>
                  </a:lnTo>
                  <a:lnTo>
                    <a:pt x="210" y="1106"/>
                  </a:lnTo>
                  <a:lnTo>
                    <a:pt x="220" y="1118"/>
                  </a:lnTo>
                  <a:lnTo>
                    <a:pt x="229" y="1128"/>
                  </a:lnTo>
                  <a:lnTo>
                    <a:pt x="239" y="1138"/>
                  </a:lnTo>
                  <a:lnTo>
                    <a:pt x="250" y="1148"/>
                  </a:lnTo>
                  <a:lnTo>
                    <a:pt x="260" y="1157"/>
                  </a:lnTo>
                  <a:lnTo>
                    <a:pt x="272" y="1166"/>
                  </a:lnTo>
                  <a:lnTo>
                    <a:pt x="285" y="1173"/>
                  </a:lnTo>
                  <a:lnTo>
                    <a:pt x="298" y="1181"/>
                  </a:lnTo>
                  <a:lnTo>
                    <a:pt x="298" y="1181"/>
                  </a:lnTo>
                  <a:lnTo>
                    <a:pt x="300" y="1185"/>
                  </a:lnTo>
                  <a:lnTo>
                    <a:pt x="302" y="1189"/>
                  </a:lnTo>
                  <a:lnTo>
                    <a:pt x="310" y="1195"/>
                  </a:lnTo>
                  <a:lnTo>
                    <a:pt x="317" y="1200"/>
                  </a:lnTo>
                  <a:lnTo>
                    <a:pt x="326" y="1204"/>
                  </a:lnTo>
                  <a:lnTo>
                    <a:pt x="334" y="1209"/>
                  </a:lnTo>
                  <a:lnTo>
                    <a:pt x="342" y="1214"/>
                  </a:lnTo>
                  <a:lnTo>
                    <a:pt x="349" y="1219"/>
                  </a:lnTo>
                  <a:lnTo>
                    <a:pt x="352" y="1224"/>
                  </a:lnTo>
                  <a:lnTo>
                    <a:pt x="354" y="1227"/>
                  </a:lnTo>
                  <a:lnTo>
                    <a:pt x="354" y="1227"/>
                  </a:lnTo>
                  <a:lnTo>
                    <a:pt x="378" y="1240"/>
                  </a:lnTo>
                  <a:lnTo>
                    <a:pt x="401" y="1253"/>
                  </a:lnTo>
                  <a:lnTo>
                    <a:pt x="422" y="1267"/>
                  </a:lnTo>
                  <a:lnTo>
                    <a:pt x="445" y="1278"/>
                  </a:lnTo>
                  <a:lnTo>
                    <a:pt x="445" y="1278"/>
                  </a:lnTo>
                  <a:lnTo>
                    <a:pt x="497" y="1304"/>
                  </a:lnTo>
                  <a:lnTo>
                    <a:pt x="550" y="1329"/>
                  </a:lnTo>
                  <a:lnTo>
                    <a:pt x="550" y="1329"/>
                  </a:lnTo>
                  <a:lnTo>
                    <a:pt x="588" y="1345"/>
                  </a:lnTo>
                  <a:lnTo>
                    <a:pt x="607" y="1352"/>
                  </a:lnTo>
                  <a:lnTo>
                    <a:pt x="626" y="1359"/>
                  </a:lnTo>
                  <a:lnTo>
                    <a:pt x="626" y="1359"/>
                  </a:lnTo>
                  <a:lnTo>
                    <a:pt x="649" y="1365"/>
                  </a:lnTo>
                  <a:lnTo>
                    <a:pt x="671" y="1372"/>
                  </a:lnTo>
                  <a:lnTo>
                    <a:pt x="695" y="1376"/>
                  </a:lnTo>
                  <a:lnTo>
                    <a:pt x="717" y="1381"/>
                  </a:lnTo>
                  <a:lnTo>
                    <a:pt x="741" y="1384"/>
                  </a:lnTo>
                  <a:lnTo>
                    <a:pt x="765" y="1388"/>
                  </a:lnTo>
                  <a:lnTo>
                    <a:pt x="813" y="1393"/>
                  </a:lnTo>
                  <a:lnTo>
                    <a:pt x="860" y="1395"/>
                  </a:lnTo>
                  <a:lnTo>
                    <a:pt x="908" y="1395"/>
                  </a:lnTo>
                  <a:lnTo>
                    <a:pt x="955" y="1392"/>
                  </a:lnTo>
                  <a:lnTo>
                    <a:pt x="1001" y="1388"/>
                  </a:lnTo>
                  <a:lnTo>
                    <a:pt x="1001" y="1388"/>
                  </a:lnTo>
                  <a:lnTo>
                    <a:pt x="1029" y="1383"/>
                  </a:lnTo>
                  <a:lnTo>
                    <a:pt x="1056" y="1378"/>
                  </a:lnTo>
                  <a:lnTo>
                    <a:pt x="1083" y="1372"/>
                  </a:lnTo>
                  <a:lnTo>
                    <a:pt x="1108" y="1364"/>
                  </a:lnTo>
                  <a:lnTo>
                    <a:pt x="1134" y="1355"/>
                  </a:lnTo>
                  <a:lnTo>
                    <a:pt x="1159" y="1346"/>
                  </a:lnTo>
                  <a:lnTo>
                    <a:pt x="1183" y="1335"/>
                  </a:lnTo>
                  <a:lnTo>
                    <a:pt x="1206" y="1323"/>
                  </a:lnTo>
                  <a:lnTo>
                    <a:pt x="1206" y="1323"/>
                  </a:lnTo>
                  <a:lnTo>
                    <a:pt x="1209" y="1318"/>
                  </a:lnTo>
                  <a:lnTo>
                    <a:pt x="1211" y="1316"/>
                  </a:lnTo>
                  <a:lnTo>
                    <a:pt x="1213" y="1315"/>
                  </a:lnTo>
                  <a:lnTo>
                    <a:pt x="1213" y="1315"/>
                  </a:lnTo>
                  <a:lnTo>
                    <a:pt x="1216" y="1313"/>
                  </a:lnTo>
                  <a:lnTo>
                    <a:pt x="1222" y="1310"/>
                  </a:lnTo>
                  <a:lnTo>
                    <a:pt x="1226" y="1309"/>
                  </a:lnTo>
                  <a:lnTo>
                    <a:pt x="1230" y="1307"/>
                  </a:lnTo>
                  <a:lnTo>
                    <a:pt x="1230" y="1307"/>
                  </a:lnTo>
                  <a:lnTo>
                    <a:pt x="1236" y="1304"/>
                  </a:lnTo>
                  <a:lnTo>
                    <a:pt x="1240" y="1299"/>
                  </a:lnTo>
                  <a:lnTo>
                    <a:pt x="1251" y="1288"/>
                  </a:lnTo>
                  <a:lnTo>
                    <a:pt x="1254" y="1282"/>
                  </a:lnTo>
                  <a:lnTo>
                    <a:pt x="1257" y="1276"/>
                  </a:lnTo>
                  <a:lnTo>
                    <a:pt x="1259" y="1272"/>
                  </a:lnTo>
                  <a:lnTo>
                    <a:pt x="1259" y="1268"/>
                  </a:lnTo>
                  <a:lnTo>
                    <a:pt x="1259" y="1268"/>
                  </a:lnTo>
                  <a:lnTo>
                    <a:pt x="1254" y="1276"/>
                  </a:lnTo>
                  <a:lnTo>
                    <a:pt x="1247" y="1283"/>
                  </a:lnTo>
                  <a:lnTo>
                    <a:pt x="1241" y="1289"/>
                  </a:lnTo>
                  <a:lnTo>
                    <a:pt x="1232" y="1294"/>
                  </a:lnTo>
                  <a:lnTo>
                    <a:pt x="1217" y="1304"/>
                  </a:lnTo>
                  <a:lnTo>
                    <a:pt x="1209" y="1310"/>
                  </a:lnTo>
                  <a:lnTo>
                    <a:pt x="1202" y="1316"/>
                  </a:lnTo>
                  <a:lnTo>
                    <a:pt x="1202" y="1316"/>
                  </a:lnTo>
                  <a:lnTo>
                    <a:pt x="1196" y="1318"/>
                  </a:lnTo>
                  <a:lnTo>
                    <a:pt x="1190" y="1319"/>
                  </a:lnTo>
                  <a:lnTo>
                    <a:pt x="1180" y="1324"/>
                  </a:lnTo>
                  <a:lnTo>
                    <a:pt x="1170" y="1330"/>
                  </a:lnTo>
                  <a:lnTo>
                    <a:pt x="1162" y="1334"/>
                  </a:lnTo>
                  <a:lnTo>
                    <a:pt x="1162" y="1334"/>
                  </a:lnTo>
                  <a:lnTo>
                    <a:pt x="1136" y="1343"/>
                  </a:lnTo>
                  <a:lnTo>
                    <a:pt x="1116" y="1350"/>
                  </a:lnTo>
                  <a:lnTo>
                    <a:pt x="1116" y="1350"/>
                  </a:lnTo>
                  <a:lnTo>
                    <a:pt x="1096" y="1357"/>
                  </a:lnTo>
                  <a:lnTo>
                    <a:pt x="1077" y="1361"/>
                  </a:lnTo>
                  <a:lnTo>
                    <a:pt x="1058" y="1365"/>
                  </a:lnTo>
                  <a:lnTo>
                    <a:pt x="1039" y="1368"/>
                  </a:lnTo>
                  <a:lnTo>
                    <a:pt x="999" y="1375"/>
                  </a:lnTo>
                  <a:lnTo>
                    <a:pt x="958" y="1382"/>
                  </a:lnTo>
                  <a:lnTo>
                    <a:pt x="958" y="1382"/>
                  </a:lnTo>
                  <a:lnTo>
                    <a:pt x="948" y="1380"/>
                  </a:lnTo>
                  <a:lnTo>
                    <a:pt x="936" y="1380"/>
                  </a:lnTo>
                  <a:lnTo>
                    <a:pt x="923" y="1381"/>
                  </a:lnTo>
                  <a:lnTo>
                    <a:pt x="911" y="1383"/>
                  </a:lnTo>
                  <a:lnTo>
                    <a:pt x="911" y="1383"/>
                  </a:lnTo>
                  <a:lnTo>
                    <a:pt x="855" y="1381"/>
                  </a:lnTo>
                  <a:lnTo>
                    <a:pt x="798" y="1377"/>
                  </a:lnTo>
                  <a:lnTo>
                    <a:pt x="770" y="1374"/>
                  </a:lnTo>
                  <a:lnTo>
                    <a:pt x="742" y="1369"/>
                  </a:lnTo>
                  <a:lnTo>
                    <a:pt x="714" y="1364"/>
                  </a:lnTo>
                  <a:lnTo>
                    <a:pt x="686" y="1357"/>
                  </a:lnTo>
                  <a:lnTo>
                    <a:pt x="686" y="1357"/>
                  </a:lnTo>
                  <a:lnTo>
                    <a:pt x="660" y="1350"/>
                  </a:lnTo>
                  <a:lnTo>
                    <a:pt x="631" y="1342"/>
                  </a:lnTo>
                  <a:lnTo>
                    <a:pt x="600" y="1331"/>
                  </a:lnTo>
                  <a:lnTo>
                    <a:pt x="584" y="1323"/>
                  </a:lnTo>
                  <a:lnTo>
                    <a:pt x="568" y="1316"/>
                  </a:lnTo>
                  <a:lnTo>
                    <a:pt x="568" y="1316"/>
                  </a:lnTo>
                  <a:lnTo>
                    <a:pt x="564" y="1315"/>
                  </a:lnTo>
                  <a:lnTo>
                    <a:pt x="562" y="1316"/>
                  </a:lnTo>
                  <a:lnTo>
                    <a:pt x="559" y="1316"/>
                  </a:lnTo>
                  <a:lnTo>
                    <a:pt x="556" y="1316"/>
                  </a:lnTo>
                  <a:lnTo>
                    <a:pt x="556" y="1316"/>
                  </a:lnTo>
                  <a:lnTo>
                    <a:pt x="524" y="1299"/>
                  </a:lnTo>
                  <a:lnTo>
                    <a:pt x="494" y="1282"/>
                  </a:lnTo>
                  <a:lnTo>
                    <a:pt x="463" y="1263"/>
                  </a:lnTo>
                  <a:lnTo>
                    <a:pt x="431" y="1247"/>
                  </a:lnTo>
                  <a:lnTo>
                    <a:pt x="431" y="1247"/>
                  </a:lnTo>
                  <a:lnTo>
                    <a:pt x="408" y="1236"/>
                  </a:lnTo>
                  <a:lnTo>
                    <a:pt x="387" y="1223"/>
                  </a:lnTo>
                  <a:lnTo>
                    <a:pt x="365" y="1210"/>
                  </a:lnTo>
                  <a:lnTo>
                    <a:pt x="345" y="1197"/>
                  </a:lnTo>
                  <a:lnTo>
                    <a:pt x="326" y="1182"/>
                  </a:lnTo>
                  <a:lnTo>
                    <a:pt x="306" y="1168"/>
                  </a:lnTo>
                  <a:lnTo>
                    <a:pt x="288" y="1152"/>
                  </a:lnTo>
                  <a:lnTo>
                    <a:pt x="270" y="1137"/>
                  </a:lnTo>
                  <a:lnTo>
                    <a:pt x="236" y="1105"/>
                  </a:lnTo>
                  <a:lnTo>
                    <a:pt x="201" y="1071"/>
                  </a:lnTo>
                  <a:lnTo>
                    <a:pt x="136" y="1003"/>
                  </a:lnTo>
                  <a:lnTo>
                    <a:pt x="136" y="1003"/>
                  </a:lnTo>
                  <a:lnTo>
                    <a:pt x="103" y="954"/>
                  </a:lnTo>
                  <a:lnTo>
                    <a:pt x="72" y="904"/>
                  </a:lnTo>
                  <a:lnTo>
                    <a:pt x="72" y="904"/>
                  </a:lnTo>
                  <a:lnTo>
                    <a:pt x="70" y="895"/>
                  </a:lnTo>
                  <a:lnTo>
                    <a:pt x="66" y="886"/>
                  </a:lnTo>
                  <a:lnTo>
                    <a:pt x="62" y="879"/>
                  </a:lnTo>
                  <a:lnTo>
                    <a:pt x="58" y="871"/>
                  </a:lnTo>
                  <a:lnTo>
                    <a:pt x="58" y="871"/>
                  </a:lnTo>
                  <a:lnTo>
                    <a:pt x="57" y="868"/>
                  </a:lnTo>
                  <a:lnTo>
                    <a:pt x="57" y="866"/>
                  </a:lnTo>
                  <a:lnTo>
                    <a:pt x="57" y="864"/>
                  </a:lnTo>
                  <a:lnTo>
                    <a:pt x="58" y="860"/>
                  </a:lnTo>
                  <a:lnTo>
                    <a:pt x="58" y="860"/>
                  </a:lnTo>
                  <a:lnTo>
                    <a:pt x="51" y="846"/>
                  </a:lnTo>
                  <a:lnTo>
                    <a:pt x="46" y="832"/>
                  </a:lnTo>
                  <a:lnTo>
                    <a:pt x="42" y="819"/>
                  </a:lnTo>
                  <a:lnTo>
                    <a:pt x="38" y="805"/>
                  </a:lnTo>
                  <a:lnTo>
                    <a:pt x="34" y="791"/>
                  </a:lnTo>
                  <a:lnTo>
                    <a:pt x="32" y="777"/>
                  </a:lnTo>
                  <a:lnTo>
                    <a:pt x="28" y="749"/>
                  </a:lnTo>
                  <a:lnTo>
                    <a:pt x="27" y="719"/>
                  </a:lnTo>
                  <a:lnTo>
                    <a:pt x="27" y="689"/>
                  </a:lnTo>
                  <a:lnTo>
                    <a:pt x="28" y="658"/>
                  </a:lnTo>
                  <a:lnTo>
                    <a:pt x="29" y="626"/>
                  </a:lnTo>
                  <a:lnTo>
                    <a:pt x="29" y="626"/>
                  </a:lnTo>
                  <a:lnTo>
                    <a:pt x="25" y="637"/>
                  </a:lnTo>
                  <a:lnTo>
                    <a:pt x="23" y="648"/>
                  </a:lnTo>
                  <a:lnTo>
                    <a:pt x="21" y="658"/>
                  </a:lnTo>
                  <a:lnTo>
                    <a:pt x="21" y="670"/>
                  </a:lnTo>
                  <a:lnTo>
                    <a:pt x="21" y="693"/>
                  </a:lnTo>
                  <a:lnTo>
                    <a:pt x="21" y="703"/>
                  </a:lnTo>
                  <a:lnTo>
                    <a:pt x="20" y="713"/>
                  </a:lnTo>
                  <a:lnTo>
                    <a:pt x="20" y="713"/>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cs typeface="+mn-ea"/>
                <a:sym typeface="+mn-lt"/>
              </a:endParaRPr>
            </a:p>
          </p:txBody>
        </p:sp>
        <p:sp>
          <p:nvSpPr>
            <p:cNvPr id="43" name="Freeform 110"/>
            <p:cNvSpPr>
              <a:spLocks noEditPoints="1"/>
            </p:cNvSpPr>
            <p:nvPr/>
          </p:nvSpPr>
          <p:spPr bwMode="auto">
            <a:xfrm>
              <a:off x="4678363" y="1257300"/>
              <a:ext cx="179388" cy="215900"/>
            </a:xfrm>
            <a:custGeom>
              <a:avLst/>
              <a:gdLst/>
              <a:ahLst/>
              <a:cxnLst>
                <a:cxn ang="0">
                  <a:pos x="139" y="6"/>
                </a:cxn>
                <a:cxn ang="0">
                  <a:pos x="198" y="37"/>
                </a:cxn>
                <a:cxn ang="0">
                  <a:pos x="247" y="79"/>
                </a:cxn>
                <a:cxn ang="0">
                  <a:pos x="286" y="132"/>
                </a:cxn>
                <a:cxn ang="0">
                  <a:pos x="315" y="191"/>
                </a:cxn>
                <a:cxn ang="0">
                  <a:pos x="337" y="256"/>
                </a:cxn>
                <a:cxn ang="0">
                  <a:pos x="339" y="299"/>
                </a:cxn>
                <a:cxn ang="0">
                  <a:pos x="335" y="337"/>
                </a:cxn>
                <a:cxn ang="0">
                  <a:pos x="324" y="363"/>
                </a:cxn>
                <a:cxn ang="0">
                  <a:pos x="308" y="383"/>
                </a:cxn>
                <a:cxn ang="0">
                  <a:pos x="292" y="394"/>
                </a:cxn>
                <a:cxn ang="0">
                  <a:pos x="264" y="407"/>
                </a:cxn>
                <a:cxn ang="0">
                  <a:pos x="242" y="408"/>
                </a:cxn>
                <a:cxn ang="0">
                  <a:pos x="209" y="403"/>
                </a:cxn>
                <a:cxn ang="0">
                  <a:pos x="176" y="391"/>
                </a:cxn>
                <a:cxn ang="0">
                  <a:pos x="135" y="364"/>
                </a:cxn>
                <a:cxn ang="0">
                  <a:pos x="79" y="307"/>
                </a:cxn>
                <a:cxn ang="0">
                  <a:pos x="36" y="238"/>
                </a:cxn>
                <a:cxn ang="0">
                  <a:pos x="9" y="163"/>
                </a:cxn>
                <a:cxn ang="0">
                  <a:pos x="2" y="118"/>
                </a:cxn>
                <a:cxn ang="0">
                  <a:pos x="2" y="82"/>
                </a:cxn>
                <a:cxn ang="0">
                  <a:pos x="6" y="64"/>
                </a:cxn>
                <a:cxn ang="0">
                  <a:pos x="28" y="26"/>
                </a:cxn>
                <a:cxn ang="0">
                  <a:pos x="36" y="17"/>
                </a:cxn>
                <a:cxn ang="0">
                  <a:pos x="63" y="7"/>
                </a:cxn>
                <a:cxn ang="0">
                  <a:pos x="116" y="0"/>
                </a:cxn>
                <a:cxn ang="0">
                  <a:pos x="120" y="21"/>
                </a:cxn>
                <a:cxn ang="0">
                  <a:pos x="82" y="22"/>
                </a:cxn>
                <a:cxn ang="0">
                  <a:pos x="57" y="31"/>
                </a:cxn>
                <a:cxn ang="0">
                  <a:pos x="43" y="48"/>
                </a:cxn>
                <a:cxn ang="0">
                  <a:pos x="32" y="87"/>
                </a:cxn>
                <a:cxn ang="0">
                  <a:pos x="29" y="128"/>
                </a:cxn>
                <a:cxn ang="0">
                  <a:pos x="34" y="171"/>
                </a:cxn>
                <a:cxn ang="0">
                  <a:pos x="46" y="210"/>
                </a:cxn>
                <a:cxn ang="0">
                  <a:pos x="63" y="240"/>
                </a:cxn>
                <a:cxn ang="0">
                  <a:pos x="70" y="260"/>
                </a:cxn>
                <a:cxn ang="0">
                  <a:pos x="92" y="294"/>
                </a:cxn>
                <a:cxn ang="0">
                  <a:pos x="118" y="325"/>
                </a:cxn>
                <a:cxn ang="0">
                  <a:pos x="146" y="356"/>
                </a:cxn>
                <a:cxn ang="0">
                  <a:pos x="163" y="367"/>
                </a:cxn>
                <a:cxn ang="0">
                  <a:pos x="207" y="388"/>
                </a:cxn>
                <a:cxn ang="0">
                  <a:pos x="234" y="393"/>
                </a:cxn>
                <a:cxn ang="0">
                  <a:pos x="271" y="386"/>
                </a:cxn>
                <a:cxn ang="0">
                  <a:pos x="300" y="369"/>
                </a:cxn>
                <a:cxn ang="0">
                  <a:pos x="311" y="354"/>
                </a:cxn>
                <a:cxn ang="0">
                  <a:pos x="320" y="326"/>
                </a:cxn>
                <a:cxn ang="0">
                  <a:pos x="321" y="293"/>
                </a:cxn>
                <a:cxn ang="0">
                  <a:pos x="307" y="208"/>
                </a:cxn>
                <a:cxn ang="0">
                  <a:pos x="286" y="161"/>
                </a:cxn>
                <a:cxn ang="0">
                  <a:pos x="265" y="128"/>
                </a:cxn>
                <a:cxn ang="0">
                  <a:pos x="255" y="112"/>
                </a:cxn>
                <a:cxn ang="0">
                  <a:pos x="226" y="79"/>
                </a:cxn>
                <a:cxn ang="0">
                  <a:pos x="179" y="40"/>
                </a:cxn>
                <a:cxn ang="0">
                  <a:pos x="151" y="26"/>
                </a:cxn>
                <a:cxn ang="0">
                  <a:pos x="120" y="21"/>
                </a:cxn>
              </a:cxnLst>
              <a:rect l="0" t="0" r="r" b="b"/>
              <a:pathLst>
                <a:path w="339" h="408">
                  <a:moveTo>
                    <a:pt x="116" y="0"/>
                  </a:moveTo>
                  <a:lnTo>
                    <a:pt x="116" y="0"/>
                  </a:lnTo>
                  <a:lnTo>
                    <a:pt x="139" y="6"/>
                  </a:lnTo>
                  <a:lnTo>
                    <a:pt x="160" y="15"/>
                  </a:lnTo>
                  <a:lnTo>
                    <a:pt x="180" y="26"/>
                  </a:lnTo>
                  <a:lnTo>
                    <a:pt x="198" y="37"/>
                  </a:lnTo>
                  <a:lnTo>
                    <a:pt x="216" y="50"/>
                  </a:lnTo>
                  <a:lnTo>
                    <a:pt x="232" y="64"/>
                  </a:lnTo>
                  <a:lnTo>
                    <a:pt x="247" y="79"/>
                  </a:lnTo>
                  <a:lnTo>
                    <a:pt x="261" y="95"/>
                  </a:lnTo>
                  <a:lnTo>
                    <a:pt x="274" y="113"/>
                  </a:lnTo>
                  <a:lnTo>
                    <a:pt x="286" y="132"/>
                  </a:lnTo>
                  <a:lnTo>
                    <a:pt x="296" y="151"/>
                  </a:lnTo>
                  <a:lnTo>
                    <a:pt x="306" y="170"/>
                  </a:lnTo>
                  <a:lnTo>
                    <a:pt x="315" y="191"/>
                  </a:lnTo>
                  <a:lnTo>
                    <a:pt x="323" y="212"/>
                  </a:lnTo>
                  <a:lnTo>
                    <a:pt x="331" y="233"/>
                  </a:lnTo>
                  <a:lnTo>
                    <a:pt x="337" y="256"/>
                  </a:lnTo>
                  <a:lnTo>
                    <a:pt x="337" y="256"/>
                  </a:lnTo>
                  <a:lnTo>
                    <a:pt x="339" y="277"/>
                  </a:lnTo>
                  <a:lnTo>
                    <a:pt x="339" y="299"/>
                  </a:lnTo>
                  <a:lnTo>
                    <a:pt x="338" y="319"/>
                  </a:lnTo>
                  <a:lnTo>
                    <a:pt x="337" y="329"/>
                  </a:lnTo>
                  <a:lnTo>
                    <a:pt x="335" y="337"/>
                  </a:lnTo>
                  <a:lnTo>
                    <a:pt x="332" y="347"/>
                  </a:lnTo>
                  <a:lnTo>
                    <a:pt x="328" y="354"/>
                  </a:lnTo>
                  <a:lnTo>
                    <a:pt x="324" y="363"/>
                  </a:lnTo>
                  <a:lnTo>
                    <a:pt x="320" y="370"/>
                  </a:lnTo>
                  <a:lnTo>
                    <a:pt x="313" y="377"/>
                  </a:lnTo>
                  <a:lnTo>
                    <a:pt x="308" y="383"/>
                  </a:lnTo>
                  <a:lnTo>
                    <a:pt x="301" y="390"/>
                  </a:lnTo>
                  <a:lnTo>
                    <a:pt x="292" y="394"/>
                  </a:lnTo>
                  <a:lnTo>
                    <a:pt x="292" y="394"/>
                  </a:lnTo>
                  <a:lnTo>
                    <a:pt x="279" y="401"/>
                  </a:lnTo>
                  <a:lnTo>
                    <a:pt x="273" y="405"/>
                  </a:lnTo>
                  <a:lnTo>
                    <a:pt x="264" y="407"/>
                  </a:lnTo>
                  <a:lnTo>
                    <a:pt x="264" y="407"/>
                  </a:lnTo>
                  <a:lnTo>
                    <a:pt x="252" y="408"/>
                  </a:lnTo>
                  <a:lnTo>
                    <a:pt x="242" y="408"/>
                  </a:lnTo>
                  <a:lnTo>
                    <a:pt x="231" y="407"/>
                  </a:lnTo>
                  <a:lnTo>
                    <a:pt x="219" y="406"/>
                  </a:lnTo>
                  <a:lnTo>
                    <a:pt x="209" y="403"/>
                  </a:lnTo>
                  <a:lnTo>
                    <a:pt x="198" y="399"/>
                  </a:lnTo>
                  <a:lnTo>
                    <a:pt x="187" y="395"/>
                  </a:lnTo>
                  <a:lnTo>
                    <a:pt x="176" y="391"/>
                  </a:lnTo>
                  <a:lnTo>
                    <a:pt x="166" y="384"/>
                  </a:lnTo>
                  <a:lnTo>
                    <a:pt x="155" y="378"/>
                  </a:lnTo>
                  <a:lnTo>
                    <a:pt x="135" y="364"/>
                  </a:lnTo>
                  <a:lnTo>
                    <a:pt x="115" y="347"/>
                  </a:lnTo>
                  <a:lnTo>
                    <a:pt x="97" y="328"/>
                  </a:lnTo>
                  <a:lnTo>
                    <a:pt x="79" y="307"/>
                  </a:lnTo>
                  <a:lnTo>
                    <a:pt x="64" y="286"/>
                  </a:lnTo>
                  <a:lnTo>
                    <a:pt x="49" y="262"/>
                  </a:lnTo>
                  <a:lnTo>
                    <a:pt x="36" y="238"/>
                  </a:lnTo>
                  <a:lnTo>
                    <a:pt x="25" y="213"/>
                  </a:lnTo>
                  <a:lnTo>
                    <a:pt x="16" y="188"/>
                  </a:lnTo>
                  <a:lnTo>
                    <a:pt x="9" y="163"/>
                  </a:lnTo>
                  <a:lnTo>
                    <a:pt x="4" y="138"/>
                  </a:lnTo>
                  <a:lnTo>
                    <a:pt x="4" y="138"/>
                  </a:lnTo>
                  <a:lnTo>
                    <a:pt x="2" y="118"/>
                  </a:lnTo>
                  <a:lnTo>
                    <a:pt x="0" y="100"/>
                  </a:lnTo>
                  <a:lnTo>
                    <a:pt x="1" y="91"/>
                  </a:lnTo>
                  <a:lnTo>
                    <a:pt x="2" y="82"/>
                  </a:lnTo>
                  <a:lnTo>
                    <a:pt x="3" y="74"/>
                  </a:lnTo>
                  <a:lnTo>
                    <a:pt x="6" y="64"/>
                  </a:lnTo>
                  <a:lnTo>
                    <a:pt x="6" y="64"/>
                  </a:lnTo>
                  <a:lnTo>
                    <a:pt x="12" y="51"/>
                  </a:lnTo>
                  <a:lnTo>
                    <a:pt x="19" y="37"/>
                  </a:lnTo>
                  <a:lnTo>
                    <a:pt x="28" y="26"/>
                  </a:lnTo>
                  <a:lnTo>
                    <a:pt x="32" y="21"/>
                  </a:lnTo>
                  <a:lnTo>
                    <a:pt x="36" y="17"/>
                  </a:lnTo>
                  <a:lnTo>
                    <a:pt x="36" y="17"/>
                  </a:lnTo>
                  <a:lnTo>
                    <a:pt x="44" y="13"/>
                  </a:lnTo>
                  <a:lnTo>
                    <a:pt x="53" y="10"/>
                  </a:lnTo>
                  <a:lnTo>
                    <a:pt x="63" y="7"/>
                  </a:lnTo>
                  <a:lnTo>
                    <a:pt x="74" y="5"/>
                  </a:lnTo>
                  <a:lnTo>
                    <a:pt x="96" y="2"/>
                  </a:lnTo>
                  <a:lnTo>
                    <a:pt x="116" y="0"/>
                  </a:lnTo>
                  <a:lnTo>
                    <a:pt x="116" y="0"/>
                  </a:lnTo>
                  <a:close/>
                  <a:moveTo>
                    <a:pt x="120" y="21"/>
                  </a:moveTo>
                  <a:lnTo>
                    <a:pt x="120" y="21"/>
                  </a:lnTo>
                  <a:lnTo>
                    <a:pt x="100" y="21"/>
                  </a:lnTo>
                  <a:lnTo>
                    <a:pt x="91" y="21"/>
                  </a:lnTo>
                  <a:lnTo>
                    <a:pt x="82" y="22"/>
                  </a:lnTo>
                  <a:lnTo>
                    <a:pt x="73" y="23"/>
                  </a:lnTo>
                  <a:lnTo>
                    <a:pt x="64" y="27"/>
                  </a:lnTo>
                  <a:lnTo>
                    <a:pt x="57" y="31"/>
                  </a:lnTo>
                  <a:lnTo>
                    <a:pt x="49" y="37"/>
                  </a:lnTo>
                  <a:lnTo>
                    <a:pt x="49" y="37"/>
                  </a:lnTo>
                  <a:lnTo>
                    <a:pt x="43" y="48"/>
                  </a:lnTo>
                  <a:lnTo>
                    <a:pt x="38" y="60"/>
                  </a:lnTo>
                  <a:lnTo>
                    <a:pt x="34" y="73"/>
                  </a:lnTo>
                  <a:lnTo>
                    <a:pt x="32" y="87"/>
                  </a:lnTo>
                  <a:lnTo>
                    <a:pt x="30" y="101"/>
                  </a:lnTo>
                  <a:lnTo>
                    <a:pt x="29" y="114"/>
                  </a:lnTo>
                  <a:lnTo>
                    <a:pt x="29" y="128"/>
                  </a:lnTo>
                  <a:lnTo>
                    <a:pt x="30" y="143"/>
                  </a:lnTo>
                  <a:lnTo>
                    <a:pt x="32" y="157"/>
                  </a:lnTo>
                  <a:lnTo>
                    <a:pt x="34" y="171"/>
                  </a:lnTo>
                  <a:lnTo>
                    <a:pt x="37" y="185"/>
                  </a:lnTo>
                  <a:lnTo>
                    <a:pt x="42" y="198"/>
                  </a:lnTo>
                  <a:lnTo>
                    <a:pt x="46" y="210"/>
                  </a:lnTo>
                  <a:lnTo>
                    <a:pt x="51" y="220"/>
                  </a:lnTo>
                  <a:lnTo>
                    <a:pt x="57" y="231"/>
                  </a:lnTo>
                  <a:lnTo>
                    <a:pt x="63" y="240"/>
                  </a:lnTo>
                  <a:lnTo>
                    <a:pt x="63" y="240"/>
                  </a:lnTo>
                  <a:lnTo>
                    <a:pt x="66" y="250"/>
                  </a:lnTo>
                  <a:lnTo>
                    <a:pt x="70" y="260"/>
                  </a:lnTo>
                  <a:lnTo>
                    <a:pt x="75" y="269"/>
                  </a:lnTo>
                  <a:lnTo>
                    <a:pt x="80" y="277"/>
                  </a:lnTo>
                  <a:lnTo>
                    <a:pt x="92" y="294"/>
                  </a:lnTo>
                  <a:lnTo>
                    <a:pt x="106" y="310"/>
                  </a:lnTo>
                  <a:lnTo>
                    <a:pt x="106" y="310"/>
                  </a:lnTo>
                  <a:lnTo>
                    <a:pt x="118" y="325"/>
                  </a:lnTo>
                  <a:lnTo>
                    <a:pt x="128" y="339"/>
                  </a:lnTo>
                  <a:lnTo>
                    <a:pt x="140" y="351"/>
                  </a:lnTo>
                  <a:lnTo>
                    <a:pt x="146" y="356"/>
                  </a:lnTo>
                  <a:lnTo>
                    <a:pt x="152" y="361"/>
                  </a:lnTo>
                  <a:lnTo>
                    <a:pt x="152" y="361"/>
                  </a:lnTo>
                  <a:lnTo>
                    <a:pt x="163" y="367"/>
                  </a:lnTo>
                  <a:lnTo>
                    <a:pt x="176" y="375"/>
                  </a:lnTo>
                  <a:lnTo>
                    <a:pt x="192" y="381"/>
                  </a:lnTo>
                  <a:lnTo>
                    <a:pt x="207" y="388"/>
                  </a:lnTo>
                  <a:lnTo>
                    <a:pt x="207" y="388"/>
                  </a:lnTo>
                  <a:lnTo>
                    <a:pt x="220" y="391"/>
                  </a:lnTo>
                  <a:lnTo>
                    <a:pt x="234" y="393"/>
                  </a:lnTo>
                  <a:lnTo>
                    <a:pt x="247" y="392"/>
                  </a:lnTo>
                  <a:lnTo>
                    <a:pt x="259" y="390"/>
                  </a:lnTo>
                  <a:lnTo>
                    <a:pt x="271" y="386"/>
                  </a:lnTo>
                  <a:lnTo>
                    <a:pt x="281" y="382"/>
                  </a:lnTo>
                  <a:lnTo>
                    <a:pt x="291" y="376"/>
                  </a:lnTo>
                  <a:lnTo>
                    <a:pt x="300" y="369"/>
                  </a:lnTo>
                  <a:lnTo>
                    <a:pt x="300" y="369"/>
                  </a:lnTo>
                  <a:lnTo>
                    <a:pt x="306" y="363"/>
                  </a:lnTo>
                  <a:lnTo>
                    <a:pt x="311" y="354"/>
                  </a:lnTo>
                  <a:lnTo>
                    <a:pt x="316" y="346"/>
                  </a:lnTo>
                  <a:lnTo>
                    <a:pt x="319" y="336"/>
                  </a:lnTo>
                  <a:lnTo>
                    <a:pt x="320" y="326"/>
                  </a:lnTo>
                  <a:lnTo>
                    <a:pt x="321" y="316"/>
                  </a:lnTo>
                  <a:lnTo>
                    <a:pt x="322" y="305"/>
                  </a:lnTo>
                  <a:lnTo>
                    <a:pt x="321" y="293"/>
                  </a:lnTo>
                  <a:lnTo>
                    <a:pt x="319" y="271"/>
                  </a:lnTo>
                  <a:lnTo>
                    <a:pt x="315" y="248"/>
                  </a:lnTo>
                  <a:lnTo>
                    <a:pt x="307" y="208"/>
                  </a:lnTo>
                  <a:lnTo>
                    <a:pt x="307" y="208"/>
                  </a:lnTo>
                  <a:lnTo>
                    <a:pt x="296" y="184"/>
                  </a:lnTo>
                  <a:lnTo>
                    <a:pt x="286" y="161"/>
                  </a:lnTo>
                  <a:lnTo>
                    <a:pt x="279" y="150"/>
                  </a:lnTo>
                  <a:lnTo>
                    <a:pt x="273" y="139"/>
                  </a:lnTo>
                  <a:lnTo>
                    <a:pt x="265" y="128"/>
                  </a:lnTo>
                  <a:lnTo>
                    <a:pt x="257" y="119"/>
                  </a:lnTo>
                  <a:lnTo>
                    <a:pt x="257" y="119"/>
                  </a:lnTo>
                  <a:lnTo>
                    <a:pt x="255" y="112"/>
                  </a:lnTo>
                  <a:lnTo>
                    <a:pt x="254" y="106"/>
                  </a:lnTo>
                  <a:lnTo>
                    <a:pt x="254" y="106"/>
                  </a:lnTo>
                  <a:lnTo>
                    <a:pt x="226" y="79"/>
                  </a:lnTo>
                  <a:lnTo>
                    <a:pt x="211" y="65"/>
                  </a:lnTo>
                  <a:lnTo>
                    <a:pt x="196" y="51"/>
                  </a:lnTo>
                  <a:lnTo>
                    <a:pt x="179" y="40"/>
                  </a:lnTo>
                  <a:lnTo>
                    <a:pt x="169" y="34"/>
                  </a:lnTo>
                  <a:lnTo>
                    <a:pt x="160" y="30"/>
                  </a:lnTo>
                  <a:lnTo>
                    <a:pt x="151" y="26"/>
                  </a:lnTo>
                  <a:lnTo>
                    <a:pt x="141" y="23"/>
                  </a:lnTo>
                  <a:lnTo>
                    <a:pt x="130" y="21"/>
                  </a:lnTo>
                  <a:lnTo>
                    <a:pt x="120" y="21"/>
                  </a:lnTo>
                  <a:lnTo>
                    <a:pt x="120" y="21"/>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cs typeface="+mn-ea"/>
                <a:sym typeface="+mn-lt"/>
              </a:endParaRPr>
            </a:p>
          </p:txBody>
        </p:sp>
      </p:grpSp>
      <p:sp>
        <p:nvSpPr>
          <p:cNvPr id="44" name="Freeform 123"/>
          <p:cNvSpPr>
            <a:spLocks noEditPoints="1"/>
          </p:cNvSpPr>
          <p:nvPr/>
        </p:nvSpPr>
        <p:spPr bwMode="auto">
          <a:xfrm>
            <a:off x="10080785" y="5380657"/>
            <a:ext cx="1439333" cy="1007533"/>
          </a:xfrm>
          <a:custGeom>
            <a:avLst/>
            <a:gdLst/>
            <a:ahLst/>
            <a:cxnLst>
              <a:cxn ang="0">
                <a:pos x="1179" y="92"/>
              </a:cxn>
              <a:cxn ang="0">
                <a:pos x="1259" y="275"/>
              </a:cxn>
              <a:cxn ang="0">
                <a:pos x="1607" y="202"/>
              </a:cxn>
              <a:cxn ang="0">
                <a:pos x="1753" y="130"/>
              </a:cxn>
              <a:cxn ang="0">
                <a:pos x="1857" y="304"/>
              </a:cxn>
              <a:cxn ang="0">
                <a:pos x="2021" y="567"/>
              </a:cxn>
              <a:cxn ang="0">
                <a:pos x="1753" y="1262"/>
              </a:cxn>
              <a:cxn ang="0">
                <a:pos x="877" y="1371"/>
              </a:cxn>
              <a:cxn ang="0">
                <a:pos x="11" y="1411"/>
              </a:cxn>
              <a:cxn ang="0">
                <a:pos x="24" y="1101"/>
              </a:cxn>
              <a:cxn ang="0">
                <a:pos x="182" y="802"/>
              </a:cxn>
              <a:cxn ang="0">
                <a:pos x="595" y="409"/>
              </a:cxn>
              <a:cxn ang="0">
                <a:pos x="1073" y="700"/>
              </a:cxn>
              <a:cxn ang="0">
                <a:pos x="1155" y="187"/>
              </a:cxn>
              <a:cxn ang="0">
                <a:pos x="896" y="703"/>
              </a:cxn>
              <a:cxn ang="0">
                <a:pos x="1038" y="796"/>
              </a:cxn>
              <a:cxn ang="0">
                <a:pos x="1167" y="547"/>
              </a:cxn>
              <a:cxn ang="0">
                <a:pos x="1033" y="1090"/>
              </a:cxn>
              <a:cxn ang="0">
                <a:pos x="1684" y="283"/>
              </a:cxn>
              <a:cxn ang="0">
                <a:pos x="1558" y="660"/>
              </a:cxn>
              <a:cxn ang="0">
                <a:pos x="940" y="1250"/>
              </a:cxn>
              <a:cxn ang="0">
                <a:pos x="961" y="1290"/>
              </a:cxn>
              <a:cxn ang="0">
                <a:pos x="1656" y="456"/>
              </a:cxn>
              <a:cxn ang="0">
                <a:pos x="1781" y="577"/>
              </a:cxn>
              <a:cxn ang="0">
                <a:pos x="1813" y="253"/>
              </a:cxn>
              <a:cxn ang="0">
                <a:pos x="1756" y="300"/>
              </a:cxn>
              <a:cxn ang="0">
                <a:pos x="1631" y="706"/>
              </a:cxn>
              <a:cxn ang="0">
                <a:pos x="1722" y="409"/>
              </a:cxn>
              <a:cxn ang="0">
                <a:pos x="1697" y="707"/>
              </a:cxn>
              <a:cxn ang="0">
                <a:pos x="1737" y="743"/>
              </a:cxn>
              <a:cxn ang="0">
                <a:pos x="1221" y="1099"/>
              </a:cxn>
              <a:cxn ang="0">
                <a:pos x="1797" y="683"/>
              </a:cxn>
              <a:cxn ang="0">
                <a:pos x="1788" y="561"/>
              </a:cxn>
              <a:cxn ang="0">
                <a:pos x="342" y="594"/>
              </a:cxn>
              <a:cxn ang="0">
                <a:pos x="403" y="1094"/>
              </a:cxn>
              <a:cxn ang="0">
                <a:pos x="899" y="803"/>
              </a:cxn>
              <a:cxn ang="0">
                <a:pos x="1881" y="451"/>
              </a:cxn>
              <a:cxn ang="0">
                <a:pos x="1776" y="1127"/>
              </a:cxn>
              <a:cxn ang="0">
                <a:pos x="1227" y="1221"/>
              </a:cxn>
              <a:cxn ang="0">
                <a:pos x="1396" y="1251"/>
              </a:cxn>
              <a:cxn ang="0">
                <a:pos x="1799" y="1250"/>
              </a:cxn>
              <a:cxn ang="0">
                <a:pos x="2009" y="560"/>
              </a:cxn>
              <a:cxn ang="0">
                <a:pos x="1736" y="999"/>
              </a:cxn>
              <a:cxn ang="0">
                <a:pos x="991" y="1301"/>
              </a:cxn>
              <a:cxn ang="0">
                <a:pos x="1858" y="766"/>
              </a:cxn>
              <a:cxn ang="0">
                <a:pos x="1458" y="864"/>
              </a:cxn>
              <a:cxn ang="0">
                <a:pos x="1300" y="1031"/>
              </a:cxn>
              <a:cxn ang="0">
                <a:pos x="1489" y="913"/>
              </a:cxn>
              <a:cxn ang="0">
                <a:pos x="1464" y="896"/>
              </a:cxn>
              <a:cxn ang="0">
                <a:pos x="107" y="1088"/>
              </a:cxn>
              <a:cxn ang="0">
                <a:pos x="156" y="1111"/>
              </a:cxn>
              <a:cxn ang="0">
                <a:pos x="710" y="1240"/>
              </a:cxn>
              <a:cxn ang="0">
                <a:pos x="91" y="1159"/>
              </a:cxn>
              <a:cxn ang="0">
                <a:pos x="430" y="1205"/>
              </a:cxn>
              <a:cxn ang="0">
                <a:pos x="399" y="1216"/>
              </a:cxn>
              <a:cxn ang="0">
                <a:pos x="116" y="1207"/>
              </a:cxn>
              <a:cxn ang="0">
                <a:pos x="641" y="1373"/>
              </a:cxn>
              <a:cxn ang="0">
                <a:pos x="368" y="1369"/>
              </a:cxn>
              <a:cxn ang="0">
                <a:pos x="88" y="1337"/>
              </a:cxn>
              <a:cxn ang="0">
                <a:pos x="120" y="1331"/>
              </a:cxn>
              <a:cxn ang="0">
                <a:pos x="686" y="1288"/>
              </a:cxn>
              <a:cxn ang="0">
                <a:pos x="877" y="1358"/>
              </a:cxn>
            </a:cxnLst>
            <a:rect l="0" t="0" r="r" b="b"/>
            <a:pathLst>
              <a:path w="2040" h="1427">
                <a:moveTo>
                  <a:pt x="1079" y="278"/>
                </a:moveTo>
                <a:lnTo>
                  <a:pt x="1079" y="278"/>
                </a:lnTo>
                <a:lnTo>
                  <a:pt x="1079" y="276"/>
                </a:lnTo>
                <a:lnTo>
                  <a:pt x="1077" y="275"/>
                </a:lnTo>
                <a:lnTo>
                  <a:pt x="1077" y="275"/>
                </a:lnTo>
                <a:lnTo>
                  <a:pt x="1077" y="278"/>
                </a:lnTo>
                <a:lnTo>
                  <a:pt x="1076" y="278"/>
                </a:lnTo>
                <a:lnTo>
                  <a:pt x="1076" y="275"/>
                </a:lnTo>
                <a:lnTo>
                  <a:pt x="1076" y="274"/>
                </a:lnTo>
                <a:lnTo>
                  <a:pt x="1077" y="273"/>
                </a:lnTo>
                <a:lnTo>
                  <a:pt x="1077" y="273"/>
                </a:lnTo>
                <a:lnTo>
                  <a:pt x="1078" y="271"/>
                </a:lnTo>
                <a:lnTo>
                  <a:pt x="1080" y="271"/>
                </a:lnTo>
                <a:lnTo>
                  <a:pt x="1081" y="271"/>
                </a:lnTo>
                <a:lnTo>
                  <a:pt x="1082" y="271"/>
                </a:lnTo>
                <a:lnTo>
                  <a:pt x="1082" y="270"/>
                </a:lnTo>
                <a:lnTo>
                  <a:pt x="1082" y="270"/>
                </a:lnTo>
                <a:lnTo>
                  <a:pt x="1081" y="269"/>
                </a:lnTo>
                <a:lnTo>
                  <a:pt x="1081" y="267"/>
                </a:lnTo>
                <a:lnTo>
                  <a:pt x="1084" y="263"/>
                </a:lnTo>
                <a:lnTo>
                  <a:pt x="1088" y="261"/>
                </a:lnTo>
                <a:lnTo>
                  <a:pt x="1091" y="259"/>
                </a:lnTo>
                <a:lnTo>
                  <a:pt x="1091" y="259"/>
                </a:lnTo>
                <a:lnTo>
                  <a:pt x="1093" y="253"/>
                </a:lnTo>
                <a:lnTo>
                  <a:pt x="1096" y="245"/>
                </a:lnTo>
                <a:lnTo>
                  <a:pt x="1105" y="231"/>
                </a:lnTo>
                <a:lnTo>
                  <a:pt x="1115" y="218"/>
                </a:lnTo>
                <a:lnTo>
                  <a:pt x="1125" y="206"/>
                </a:lnTo>
                <a:lnTo>
                  <a:pt x="1125" y="206"/>
                </a:lnTo>
                <a:lnTo>
                  <a:pt x="1127" y="198"/>
                </a:lnTo>
                <a:lnTo>
                  <a:pt x="1130" y="191"/>
                </a:lnTo>
                <a:lnTo>
                  <a:pt x="1133" y="183"/>
                </a:lnTo>
                <a:lnTo>
                  <a:pt x="1137" y="176"/>
                </a:lnTo>
                <a:lnTo>
                  <a:pt x="1147" y="162"/>
                </a:lnTo>
                <a:lnTo>
                  <a:pt x="1156" y="147"/>
                </a:lnTo>
                <a:lnTo>
                  <a:pt x="1166" y="133"/>
                </a:lnTo>
                <a:lnTo>
                  <a:pt x="1170" y="125"/>
                </a:lnTo>
                <a:lnTo>
                  <a:pt x="1173" y="117"/>
                </a:lnTo>
                <a:lnTo>
                  <a:pt x="1177" y="109"/>
                </a:lnTo>
                <a:lnTo>
                  <a:pt x="1178" y="101"/>
                </a:lnTo>
                <a:lnTo>
                  <a:pt x="1179" y="92"/>
                </a:lnTo>
                <a:lnTo>
                  <a:pt x="1179" y="84"/>
                </a:lnTo>
                <a:lnTo>
                  <a:pt x="1179" y="84"/>
                </a:lnTo>
                <a:lnTo>
                  <a:pt x="1181" y="82"/>
                </a:lnTo>
                <a:lnTo>
                  <a:pt x="1184" y="81"/>
                </a:lnTo>
                <a:lnTo>
                  <a:pt x="1186" y="78"/>
                </a:lnTo>
                <a:lnTo>
                  <a:pt x="1188" y="75"/>
                </a:lnTo>
                <a:lnTo>
                  <a:pt x="1190" y="71"/>
                </a:lnTo>
                <a:lnTo>
                  <a:pt x="1190" y="67"/>
                </a:lnTo>
                <a:lnTo>
                  <a:pt x="1190" y="63"/>
                </a:lnTo>
                <a:lnTo>
                  <a:pt x="1187" y="60"/>
                </a:lnTo>
                <a:lnTo>
                  <a:pt x="1187" y="60"/>
                </a:lnTo>
                <a:lnTo>
                  <a:pt x="1191" y="58"/>
                </a:lnTo>
                <a:lnTo>
                  <a:pt x="1193" y="56"/>
                </a:lnTo>
                <a:lnTo>
                  <a:pt x="1196" y="48"/>
                </a:lnTo>
                <a:lnTo>
                  <a:pt x="1199" y="39"/>
                </a:lnTo>
                <a:lnTo>
                  <a:pt x="1201" y="29"/>
                </a:lnTo>
                <a:lnTo>
                  <a:pt x="1203" y="19"/>
                </a:lnTo>
                <a:lnTo>
                  <a:pt x="1207" y="11"/>
                </a:lnTo>
                <a:lnTo>
                  <a:pt x="1210" y="3"/>
                </a:lnTo>
                <a:lnTo>
                  <a:pt x="1212" y="1"/>
                </a:lnTo>
                <a:lnTo>
                  <a:pt x="1214" y="0"/>
                </a:lnTo>
                <a:lnTo>
                  <a:pt x="1214" y="0"/>
                </a:lnTo>
                <a:lnTo>
                  <a:pt x="1221" y="5"/>
                </a:lnTo>
                <a:lnTo>
                  <a:pt x="1225" y="13"/>
                </a:lnTo>
                <a:lnTo>
                  <a:pt x="1228" y="21"/>
                </a:lnTo>
                <a:lnTo>
                  <a:pt x="1231" y="30"/>
                </a:lnTo>
                <a:lnTo>
                  <a:pt x="1235" y="50"/>
                </a:lnTo>
                <a:lnTo>
                  <a:pt x="1238" y="70"/>
                </a:lnTo>
                <a:lnTo>
                  <a:pt x="1238" y="70"/>
                </a:lnTo>
                <a:lnTo>
                  <a:pt x="1240" y="80"/>
                </a:lnTo>
                <a:lnTo>
                  <a:pt x="1244" y="91"/>
                </a:lnTo>
                <a:lnTo>
                  <a:pt x="1247" y="102"/>
                </a:lnTo>
                <a:lnTo>
                  <a:pt x="1250" y="111"/>
                </a:lnTo>
                <a:lnTo>
                  <a:pt x="1250" y="111"/>
                </a:lnTo>
                <a:lnTo>
                  <a:pt x="1252" y="128"/>
                </a:lnTo>
                <a:lnTo>
                  <a:pt x="1253" y="147"/>
                </a:lnTo>
                <a:lnTo>
                  <a:pt x="1254" y="186"/>
                </a:lnTo>
                <a:lnTo>
                  <a:pt x="1254" y="186"/>
                </a:lnTo>
                <a:lnTo>
                  <a:pt x="1255" y="236"/>
                </a:lnTo>
                <a:lnTo>
                  <a:pt x="1256" y="257"/>
                </a:lnTo>
                <a:lnTo>
                  <a:pt x="1259" y="275"/>
                </a:lnTo>
                <a:lnTo>
                  <a:pt x="1259" y="275"/>
                </a:lnTo>
                <a:lnTo>
                  <a:pt x="1252" y="320"/>
                </a:lnTo>
                <a:lnTo>
                  <a:pt x="1244" y="365"/>
                </a:lnTo>
                <a:lnTo>
                  <a:pt x="1233" y="408"/>
                </a:lnTo>
                <a:lnTo>
                  <a:pt x="1228" y="429"/>
                </a:lnTo>
                <a:lnTo>
                  <a:pt x="1222" y="450"/>
                </a:lnTo>
                <a:lnTo>
                  <a:pt x="1222" y="450"/>
                </a:lnTo>
                <a:lnTo>
                  <a:pt x="1250" y="424"/>
                </a:lnTo>
                <a:lnTo>
                  <a:pt x="1278" y="398"/>
                </a:lnTo>
                <a:lnTo>
                  <a:pt x="1308" y="373"/>
                </a:lnTo>
                <a:lnTo>
                  <a:pt x="1338" y="348"/>
                </a:lnTo>
                <a:lnTo>
                  <a:pt x="1338" y="348"/>
                </a:lnTo>
                <a:lnTo>
                  <a:pt x="1356" y="334"/>
                </a:lnTo>
                <a:lnTo>
                  <a:pt x="1364" y="327"/>
                </a:lnTo>
                <a:lnTo>
                  <a:pt x="1373" y="320"/>
                </a:lnTo>
                <a:lnTo>
                  <a:pt x="1373" y="320"/>
                </a:lnTo>
                <a:lnTo>
                  <a:pt x="1382" y="314"/>
                </a:lnTo>
                <a:lnTo>
                  <a:pt x="1393" y="309"/>
                </a:lnTo>
                <a:lnTo>
                  <a:pt x="1397" y="306"/>
                </a:lnTo>
                <a:lnTo>
                  <a:pt x="1403" y="304"/>
                </a:lnTo>
                <a:lnTo>
                  <a:pt x="1407" y="300"/>
                </a:lnTo>
                <a:lnTo>
                  <a:pt x="1410" y="294"/>
                </a:lnTo>
                <a:lnTo>
                  <a:pt x="1410" y="294"/>
                </a:lnTo>
                <a:lnTo>
                  <a:pt x="1411" y="296"/>
                </a:lnTo>
                <a:lnTo>
                  <a:pt x="1413" y="297"/>
                </a:lnTo>
                <a:lnTo>
                  <a:pt x="1415" y="296"/>
                </a:lnTo>
                <a:lnTo>
                  <a:pt x="1417" y="294"/>
                </a:lnTo>
                <a:lnTo>
                  <a:pt x="1417" y="294"/>
                </a:lnTo>
                <a:lnTo>
                  <a:pt x="1428" y="287"/>
                </a:lnTo>
                <a:lnTo>
                  <a:pt x="1439" y="281"/>
                </a:lnTo>
                <a:lnTo>
                  <a:pt x="1462" y="269"/>
                </a:lnTo>
                <a:lnTo>
                  <a:pt x="1484" y="258"/>
                </a:lnTo>
                <a:lnTo>
                  <a:pt x="1495" y="251"/>
                </a:lnTo>
                <a:lnTo>
                  <a:pt x="1505" y="243"/>
                </a:lnTo>
                <a:lnTo>
                  <a:pt x="1505" y="243"/>
                </a:lnTo>
                <a:lnTo>
                  <a:pt x="1519" y="239"/>
                </a:lnTo>
                <a:lnTo>
                  <a:pt x="1532" y="233"/>
                </a:lnTo>
                <a:lnTo>
                  <a:pt x="1557" y="223"/>
                </a:lnTo>
                <a:lnTo>
                  <a:pt x="1581" y="212"/>
                </a:lnTo>
                <a:lnTo>
                  <a:pt x="1593" y="207"/>
                </a:lnTo>
                <a:lnTo>
                  <a:pt x="1607" y="202"/>
                </a:lnTo>
                <a:lnTo>
                  <a:pt x="1607" y="202"/>
                </a:lnTo>
                <a:lnTo>
                  <a:pt x="1610" y="199"/>
                </a:lnTo>
                <a:lnTo>
                  <a:pt x="1615" y="196"/>
                </a:lnTo>
                <a:lnTo>
                  <a:pt x="1623" y="190"/>
                </a:lnTo>
                <a:lnTo>
                  <a:pt x="1623" y="190"/>
                </a:lnTo>
                <a:lnTo>
                  <a:pt x="1626" y="186"/>
                </a:lnTo>
                <a:lnTo>
                  <a:pt x="1630" y="182"/>
                </a:lnTo>
                <a:lnTo>
                  <a:pt x="1633" y="178"/>
                </a:lnTo>
                <a:lnTo>
                  <a:pt x="1636" y="173"/>
                </a:lnTo>
                <a:lnTo>
                  <a:pt x="1636" y="173"/>
                </a:lnTo>
                <a:lnTo>
                  <a:pt x="1639" y="171"/>
                </a:lnTo>
                <a:lnTo>
                  <a:pt x="1644" y="170"/>
                </a:lnTo>
                <a:lnTo>
                  <a:pt x="1647" y="169"/>
                </a:lnTo>
                <a:lnTo>
                  <a:pt x="1650" y="167"/>
                </a:lnTo>
                <a:lnTo>
                  <a:pt x="1650" y="167"/>
                </a:lnTo>
                <a:lnTo>
                  <a:pt x="1656" y="161"/>
                </a:lnTo>
                <a:lnTo>
                  <a:pt x="1662" y="154"/>
                </a:lnTo>
                <a:lnTo>
                  <a:pt x="1666" y="146"/>
                </a:lnTo>
                <a:lnTo>
                  <a:pt x="1670" y="137"/>
                </a:lnTo>
                <a:lnTo>
                  <a:pt x="1680" y="120"/>
                </a:lnTo>
                <a:lnTo>
                  <a:pt x="1688" y="103"/>
                </a:lnTo>
                <a:lnTo>
                  <a:pt x="1688" y="103"/>
                </a:lnTo>
                <a:lnTo>
                  <a:pt x="1688" y="96"/>
                </a:lnTo>
                <a:lnTo>
                  <a:pt x="1687" y="91"/>
                </a:lnTo>
                <a:lnTo>
                  <a:pt x="1687" y="86"/>
                </a:lnTo>
                <a:lnTo>
                  <a:pt x="1688" y="84"/>
                </a:lnTo>
                <a:lnTo>
                  <a:pt x="1691" y="81"/>
                </a:lnTo>
                <a:lnTo>
                  <a:pt x="1691" y="81"/>
                </a:lnTo>
                <a:lnTo>
                  <a:pt x="1696" y="82"/>
                </a:lnTo>
                <a:lnTo>
                  <a:pt x="1698" y="82"/>
                </a:lnTo>
                <a:lnTo>
                  <a:pt x="1701" y="81"/>
                </a:lnTo>
                <a:lnTo>
                  <a:pt x="1701" y="81"/>
                </a:lnTo>
                <a:lnTo>
                  <a:pt x="1705" y="97"/>
                </a:lnTo>
                <a:lnTo>
                  <a:pt x="1710" y="112"/>
                </a:lnTo>
                <a:lnTo>
                  <a:pt x="1714" y="127"/>
                </a:lnTo>
                <a:lnTo>
                  <a:pt x="1715" y="135"/>
                </a:lnTo>
                <a:lnTo>
                  <a:pt x="1715" y="142"/>
                </a:lnTo>
                <a:lnTo>
                  <a:pt x="1715" y="142"/>
                </a:lnTo>
                <a:lnTo>
                  <a:pt x="1730" y="138"/>
                </a:lnTo>
                <a:lnTo>
                  <a:pt x="1742" y="134"/>
                </a:lnTo>
                <a:lnTo>
                  <a:pt x="1753" y="130"/>
                </a:lnTo>
                <a:lnTo>
                  <a:pt x="1766" y="126"/>
                </a:lnTo>
                <a:lnTo>
                  <a:pt x="1766" y="126"/>
                </a:lnTo>
                <a:lnTo>
                  <a:pt x="1781" y="147"/>
                </a:lnTo>
                <a:lnTo>
                  <a:pt x="1787" y="157"/>
                </a:lnTo>
                <a:lnTo>
                  <a:pt x="1793" y="169"/>
                </a:lnTo>
                <a:lnTo>
                  <a:pt x="1793" y="169"/>
                </a:lnTo>
                <a:lnTo>
                  <a:pt x="1797" y="168"/>
                </a:lnTo>
                <a:lnTo>
                  <a:pt x="1800" y="167"/>
                </a:lnTo>
                <a:lnTo>
                  <a:pt x="1804" y="164"/>
                </a:lnTo>
                <a:lnTo>
                  <a:pt x="1809" y="161"/>
                </a:lnTo>
                <a:lnTo>
                  <a:pt x="1812" y="161"/>
                </a:lnTo>
                <a:lnTo>
                  <a:pt x="1814" y="162"/>
                </a:lnTo>
                <a:lnTo>
                  <a:pt x="1814" y="162"/>
                </a:lnTo>
                <a:lnTo>
                  <a:pt x="1816" y="163"/>
                </a:lnTo>
                <a:lnTo>
                  <a:pt x="1818" y="164"/>
                </a:lnTo>
                <a:lnTo>
                  <a:pt x="1820" y="167"/>
                </a:lnTo>
                <a:lnTo>
                  <a:pt x="1822" y="172"/>
                </a:lnTo>
                <a:lnTo>
                  <a:pt x="1823" y="179"/>
                </a:lnTo>
                <a:lnTo>
                  <a:pt x="1823" y="184"/>
                </a:lnTo>
                <a:lnTo>
                  <a:pt x="1824" y="190"/>
                </a:lnTo>
                <a:lnTo>
                  <a:pt x="1828" y="195"/>
                </a:lnTo>
                <a:lnTo>
                  <a:pt x="1829" y="196"/>
                </a:lnTo>
                <a:lnTo>
                  <a:pt x="1831" y="197"/>
                </a:lnTo>
                <a:lnTo>
                  <a:pt x="1831" y="197"/>
                </a:lnTo>
                <a:lnTo>
                  <a:pt x="1839" y="194"/>
                </a:lnTo>
                <a:lnTo>
                  <a:pt x="1847" y="191"/>
                </a:lnTo>
                <a:lnTo>
                  <a:pt x="1856" y="190"/>
                </a:lnTo>
                <a:lnTo>
                  <a:pt x="1860" y="191"/>
                </a:lnTo>
                <a:lnTo>
                  <a:pt x="1863" y="192"/>
                </a:lnTo>
                <a:lnTo>
                  <a:pt x="1863" y="192"/>
                </a:lnTo>
                <a:lnTo>
                  <a:pt x="1866" y="198"/>
                </a:lnTo>
                <a:lnTo>
                  <a:pt x="1867" y="206"/>
                </a:lnTo>
                <a:lnTo>
                  <a:pt x="1869" y="212"/>
                </a:lnTo>
                <a:lnTo>
                  <a:pt x="1869" y="219"/>
                </a:lnTo>
                <a:lnTo>
                  <a:pt x="1869" y="233"/>
                </a:lnTo>
                <a:lnTo>
                  <a:pt x="1867" y="248"/>
                </a:lnTo>
                <a:lnTo>
                  <a:pt x="1864" y="263"/>
                </a:lnTo>
                <a:lnTo>
                  <a:pt x="1861" y="278"/>
                </a:lnTo>
                <a:lnTo>
                  <a:pt x="1852" y="305"/>
                </a:lnTo>
                <a:lnTo>
                  <a:pt x="1852" y="305"/>
                </a:lnTo>
                <a:lnTo>
                  <a:pt x="1857" y="304"/>
                </a:lnTo>
                <a:lnTo>
                  <a:pt x="1862" y="304"/>
                </a:lnTo>
                <a:lnTo>
                  <a:pt x="1873" y="303"/>
                </a:lnTo>
                <a:lnTo>
                  <a:pt x="1884" y="303"/>
                </a:lnTo>
                <a:lnTo>
                  <a:pt x="1895" y="302"/>
                </a:lnTo>
                <a:lnTo>
                  <a:pt x="1895" y="302"/>
                </a:lnTo>
                <a:lnTo>
                  <a:pt x="1902" y="299"/>
                </a:lnTo>
                <a:lnTo>
                  <a:pt x="1908" y="296"/>
                </a:lnTo>
                <a:lnTo>
                  <a:pt x="1914" y="292"/>
                </a:lnTo>
                <a:lnTo>
                  <a:pt x="1917" y="292"/>
                </a:lnTo>
                <a:lnTo>
                  <a:pt x="1920" y="293"/>
                </a:lnTo>
                <a:lnTo>
                  <a:pt x="1920" y="293"/>
                </a:lnTo>
                <a:lnTo>
                  <a:pt x="1922" y="297"/>
                </a:lnTo>
                <a:lnTo>
                  <a:pt x="1922" y="301"/>
                </a:lnTo>
                <a:lnTo>
                  <a:pt x="1922" y="305"/>
                </a:lnTo>
                <a:lnTo>
                  <a:pt x="1921" y="309"/>
                </a:lnTo>
                <a:lnTo>
                  <a:pt x="1914" y="327"/>
                </a:lnTo>
                <a:lnTo>
                  <a:pt x="1914" y="327"/>
                </a:lnTo>
                <a:lnTo>
                  <a:pt x="1908" y="349"/>
                </a:lnTo>
                <a:lnTo>
                  <a:pt x="1902" y="372"/>
                </a:lnTo>
                <a:lnTo>
                  <a:pt x="1890" y="415"/>
                </a:lnTo>
                <a:lnTo>
                  <a:pt x="1890" y="415"/>
                </a:lnTo>
                <a:lnTo>
                  <a:pt x="1923" y="415"/>
                </a:lnTo>
                <a:lnTo>
                  <a:pt x="1954" y="413"/>
                </a:lnTo>
                <a:lnTo>
                  <a:pt x="2016" y="407"/>
                </a:lnTo>
                <a:lnTo>
                  <a:pt x="2016" y="407"/>
                </a:lnTo>
                <a:lnTo>
                  <a:pt x="2023" y="415"/>
                </a:lnTo>
                <a:lnTo>
                  <a:pt x="2029" y="423"/>
                </a:lnTo>
                <a:lnTo>
                  <a:pt x="2033" y="430"/>
                </a:lnTo>
                <a:lnTo>
                  <a:pt x="2036" y="438"/>
                </a:lnTo>
                <a:lnTo>
                  <a:pt x="2039" y="446"/>
                </a:lnTo>
                <a:lnTo>
                  <a:pt x="2040" y="456"/>
                </a:lnTo>
                <a:lnTo>
                  <a:pt x="2039" y="467"/>
                </a:lnTo>
                <a:lnTo>
                  <a:pt x="2038" y="480"/>
                </a:lnTo>
                <a:lnTo>
                  <a:pt x="2038" y="480"/>
                </a:lnTo>
                <a:lnTo>
                  <a:pt x="2034" y="494"/>
                </a:lnTo>
                <a:lnTo>
                  <a:pt x="2030" y="510"/>
                </a:lnTo>
                <a:lnTo>
                  <a:pt x="2027" y="526"/>
                </a:lnTo>
                <a:lnTo>
                  <a:pt x="2024" y="542"/>
                </a:lnTo>
                <a:lnTo>
                  <a:pt x="2024" y="542"/>
                </a:lnTo>
                <a:lnTo>
                  <a:pt x="2021" y="555"/>
                </a:lnTo>
                <a:lnTo>
                  <a:pt x="2021" y="567"/>
                </a:lnTo>
                <a:lnTo>
                  <a:pt x="2020" y="580"/>
                </a:lnTo>
                <a:lnTo>
                  <a:pt x="2019" y="593"/>
                </a:lnTo>
                <a:lnTo>
                  <a:pt x="2019" y="593"/>
                </a:lnTo>
                <a:lnTo>
                  <a:pt x="2017" y="603"/>
                </a:lnTo>
                <a:lnTo>
                  <a:pt x="2014" y="612"/>
                </a:lnTo>
                <a:lnTo>
                  <a:pt x="2011" y="622"/>
                </a:lnTo>
                <a:lnTo>
                  <a:pt x="2009" y="631"/>
                </a:lnTo>
                <a:lnTo>
                  <a:pt x="2009" y="631"/>
                </a:lnTo>
                <a:lnTo>
                  <a:pt x="2005" y="647"/>
                </a:lnTo>
                <a:lnTo>
                  <a:pt x="2002" y="661"/>
                </a:lnTo>
                <a:lnTo>
                  <a:pt x="1993" y="693"/>
                </a:lnTo>
                <a:lnTo>
                  <a:pt x="1993" y="693"/>
                </a:lnTo>
                <a:lnTo>
                  <a:pt x="1974" y="768"/>
                </a:lnTo>
                <a:lnTo>
                  <a:pt x="1956" y="844"/>
                </a:lnTo>
                <a:lnTo>
                  <a:pt x="1937" y="919"/>
                </a:lnTo>
                <a:lnTo>
                  <a:pt x="1919" y="991"/>
                </a:lnTo>
                <a:lnTo>
                  <a:pt x="1919" y="991"/>
                </a:lnTo>
                <a:lnTo>
                  <a:pt x="1911" y="1014"/>
                </a:lnTo>
                <a:lnTo>
                  <a:pt x="1905" y="1036"/>
                </a:lnTo>
                <a:lnTo>
                  <a:pt x="1898" y="1058"/>
                </a:lnTo>
                <a:lnTo>
                  <a:pt x="1895" y="1069"/>
                </a:lnTo>
                <a:lnTo>
                  <a:pt x="1893" y="1079"/>
                </a:lnTo>
                <a:lnTo>
                  <a:pt x="1893" y="1079"/>
                </a:lnTo>
                <a:lnTo>
                  <a:pt x="1886" y="1126"/>
                </a:lnTo>
                <a:lnTo>
                  <a:pt x="1881" y="1149"/>
                </a:lnTo>
                <a:lnTo>
                  <a:pt x="1877" y="1170"/>
                </a:lnTo>
                <a:lnTo>
                  <a:pt x="1872" y="1192"/>
                </a:lnTo>
                <a:lnTo>
                  <a:pt x="1865" y="1212"/>
                </a:lnTo>
                <a:lnTo>
                  <a:pt x="1859" y="1232"/>
                </a:lnTo>
                <a:lnTo>
                  <a:pt x="1850" y="1252"/>
                </a:lnTo>
                <a:lnTo>
                  <a:pt x="1850" y="1252"/>
                </a:lnTo>
                <a:lnTo>
                  <a:pt x="1846" y="1254"/>
                </a:lnTo>
                <a:lnTo>
                  <a:pt x="1841" y="1257"/>
                </a:lnTo>
                <a:lnTo>
                  <a:pt x="1834" y="1259"/>
                </a:lnTo>
                <a:lnTo>
                  <a:pt x="1830" y="1262"/>
                </a:lnTo>
                <a:lnTo>
                  <a:pt x="1830" y="1262"/>
                </a:lnTo>
                <a:lnTo>
                  <a:pt x="1812" y="1265"/>
                </a:lnTo>
                <a:lnTo>
                  <a:pt x="1792" y="1265"/>
                </a:lnTo>
                <a:lnTo>
                  <a:pt x="1773" y="1263"/>
                </a:lnTo>
                <a:lnTo>
                  <a:pt x="1753" y="1262"/>
                </a:lnTo>
                <a:lnTo>
                  <a:pt x="1753" y="1262"/>
                </a:lnTo>
                <a:lnTo>
                  <a:pt x="1733" y="1261"/>
                </a:lnTo>
                <a:lnTo>
                  <a:pt x="1715" y="1262"/>
                </a:lnTo>
                <a:lnTo>
                  <a:pt x="1697" y="1265"/>
                </a:lnTo>
                <a:lnTo>
                  <a:pt x="1679" y="1268"/>
                </a:lnTo>
                <a:lnTo>
                  <a:pt x="1642" y="1274"/>
                </a:lnTo>
                <a:lnTo>
                  <a:pt x="1624" y="1276"/>
                </a:lnTo>
                <a:lnTo>
                  <a:pt x="1607" y="1278"/>
                </a:lnTo>
                <a:lnTo>
                  <a:pt x="1607" y="1278"/>
                </a:lnTo>
                <a:lnTo>
                  <a:pt x="1593" y="1277"/>
                </a:lnTo>
                <a:lnTo>
                  <a:pt x="1579" y="1277"/>
                </a:lnTo>
                <a:lnTo>
                  <a:pt x="1573" y="1277"/>
                </a:lnTo>
                <a:lnTo>
                  <a:pt x="1568" y="1280"/>
                </a:lnTo>
                <a:lnTo>
                  <a:pt x="1561" y="1282"/>
                </a:lnTo>
                <a:lnTo>
                  <a:pt x="1556" y="1285"/>
                </a:lnTo>
                <a:lnTo>
                  <a:pt x="1556" y="1285"/>
                </a:lnTo>
                <a:lnTo>
                  <a:pt x="1428" y="1293"/>
                </a:lnTo>
                <a:lnTo>
                  <a:pt x="1294" y="1301"/>
                </a:lnTo>
                <a:lnTo>
                  <a:pt x="1294" y="1301"/>
                </a:lnTo>
                <a:lnTo>
                  <a:pt x="1224" y="1306"/>
                </a:lnTo>
                <a:lnTo>
                  <a:pt x="1188" y="1311"/>
                </a:lnTo>
                <a:lnTo>
                  <a:pt x="1153" y="1315"/>
                </a:lnTo>
                <a:lnTo>
                  <a:pt x="1118" y="1320"/>
                </a:lnTo>
                <a:lnTo>
                  <a:pt x="1084" y="1328"/>
                </a:lnTo>
                <a:lnTo>
                  <a:pt x="1050" y="1335"/>
                </a:lnTo>
                <a:lnTo>
                  <a:pt x="1018" y="1344"/>
                </a:lnTo>
                <a:lnTo>
                  <a:pt x="1018" y="1344"/>
                </a:lnTo>
                <a:lnTo>
                  <a:pt x="1012" y="1347"/>
                </a:lnTo>
                <a:lnTo>
                  <a:pt x="1012" y="1347"/>
                </a:lnTo>
                <a:lnTo>
                  <a:pt x="999" y="1354"/>
                </a:lnTo>
                <a:lnTo>
                  <a:pt x="987" y="1362"/>
                </a:lnTo>
                <a:lnTo>
                  <a:pt x="975" y="1369"/>
                </a:lnTo>
                <a:lnTo>
                  <a:pt x="969" y="1373"/>
                </a:lnTo>
                <a:lnTo>
                  <a:pt x="961" y="1374"/>
                </a:lnTo>
                <a:lnTo>
                  <a:pt x="961" y="1374"/>
                </a:lnTo>
                <a:lnTo>
                  <a:pt x="947" y="1376"/>
                </a:lnTo>
                <a:lnTo>
                  <a:pt x="929" y="1377"/>
                </a:lnTo>
                <a:lnTo>
                  <a:pt x="912" y="1377"/>
                </a:lnTo>
                <a:lnTo>
                  <a:pt x="896" y="1376"/>
                </a:lnTo>
                <a:lnTo>
                  <a:pt x="896" y="1376"/>
                </a:lnTo>
                <a:lnTo>
                  <a:pt x="887" y="1374"/>
                </a:lnTo>
                <a:lnTo>
                  <a:pt x="877" y="1371"/>
                </a:lnTo>
                <a:lnTo>
                  <a:pt x="867" y="1367"/>
                </a:lnTo>
                <a:lnTo>
                  <a:pt x="861" y="1367"/>
                </a:lnTo>
                <a:lnTo>
                  <a:pt x="861" y="1367"/>
                </a:lnTo>
                <a:lnTo>
                  <a:pt x="839" y="1368"/>
                </a:lnTo>
                <a:lnTo>
                  <a:pt x="817" y="1369"/>
                </a:lnTo>
                <a:lnTo>
                  <a:pt x="772" y="1371"/>
                </a:lnTo>
                <a:lnTo>
                  <a:pt x="772" y="1371"/>
                </a:lnTo>
                <a:lnTo>
                  <a:pt x="741" y="1372"/>
                </a:lnTo>
                <a:lnTo>
                  <a:pt x="712" y="1375"/>
                </a:lnTo>
                <a:lnTo>
                  <a:pt x="649" y="1384"/>
                </a:lnTo>
                <a:lnTo>
                  <a:pt x="649" y="1384"/>
                </a:lnTo>
                <a:lnTo>
                  <a:pt x="614" y="1389"/>
                </a:lnTo>
                <a:lnTo>
                  <a:pt x="578" y="1392"/>
                </a:lnTo>
                <a:lnTo>
                  <a:pt x="542" y="1394"/>
                </a:lnTo>
                <a:lnTo>
                  <a:pt x="506" y="1397"/>
                </a:lnTo>
                <a:lnTo>
                  <a:pt x="506" y="1397"/>
                </a:lnTo>
                <a:lnTo>
                  <a:pt x="448" y="1404"/>
                </a:lnTo>
                <a:lnTo>
                  <a:pt x="388" y="1410"/>
                </a:lnTo>
                <a:lnTo>
                  <a:pt x="328" y="1415"/>
                </a:lnTo>
                <a:lnTo>
                  <a:pt x="298" y="1418"/>
                </a:lnTo>
                <a:lnTo>
                  <a:pt x="267" y="1419"/>
                </a:lnTo>
                <a:lnTo>
                  <a:pt x="267" y="1419"/>
                </a:lnTo>
                <a:lnTo>
                  <a:pt x="252" y="1418"/>
                </a:lnTo>
                <a:lnTo>
                  <a:pt x="244" y="1417"/>
                </a:lnTo>
                <a:lnTo>
                  <a:pt x="237" y="1417"/>
                </a:lnTo>
                <a:lnTo>
                  <a:pt x="237" y="1417"/>
                </a:lnTo>
                <a:lnTo>
                  <a:pt x="216" y="1419"/>
                </a:lnTo>
                <a:lnTo>
                  <a:pt x="196" y="1422"/>
                </a:lnTo>
                <a:lnTo>
                  <a:pt x="177" y="1425"/>
                </a:lnTo>
                <a:lnTo>
                  <a:pt x="156" y="1427"/>
                </a:lnTo>
                <a:lnTo>
                  <a:pt x="156" y="1427"/>
                </a:lnTo>
                <a:lnTo>
                  <a:pt x="134" y="1427"/>
                </a:lnTo>
                <a:lnTo>
                  <a:pt x="110" y="1425"/>
                </a:lnTo>
                <a:lnTo>
                  <a:pt x="87" y="1423"/>
                </a:lnTo>
                <a:lnTo>
                  <a:pt x="64" y="1422"/>
                </a:lnTo>
                <a:lnTo>
                  <a:pt x="64" y="1422"/>
                </a:lnTo>
                <a:lnTo>
                  <a:pt x="50" y="1421"/>
                </a:lnTo>
                <a:lnTo>
                  <a:pt x="36" y="1419"/>
                </a:lnTo>
                <a:lnTo>
                  <a:pt x="24" y="1415"/>
                </a:lnTo>
                <a:lnTo>
                  <a:pt x="11" y="1411"/>
                </a:lnTo>
                <a:lnTo>
                  <a:pt x="11" y="1411"/>
                </a:lnTo>
                <a:lnTo>
                  <a:pt x="9" y="1404"/>
                </a:lnTo>
                <a:lnTo>
                  <a:pt x="6" y="1394"/>
                </a:lnTo>
                <a:lnTo>
                  <a:pt x="4" y="1386"/>
                </a:lnTo>
                <a:lnTo>
                  <a:pt x="2" y="1382"/>
                </a:lnTo>
                <a:lnTo>
                  <a:pt x="0" y="1379"/>
                </a:lnTo>
                <a:lnTo>
                  <a:pt x="0" y="1379"/>
                </a:lnTo>
                <a:lnTo>
                  <a:pt x="21" y="1335"/>
                </a:lnTo>
                <a:lnTo>
                  <a:pt x="43" y="1291"/>
                </a:lnTo>
                <a:lnTo>
                  <a:pt x="66" y="1250"/>
                </a:lnTo>
                <a:lnTo>
                  <a:pt x="89" y="1210"/>
                </a:lnTo>
                <a:lnTo>
                  <a:pt x="89" y="1210"/>
                </a:lnTo>
                <a:lnTo>
                  <a:pt x="71" y="1211"/>
                </a:lnTo>
                <a:lnTo>
                  <a:pt x="52" y="1213"/>
                </a:lnTo>
                <a:lnTo>
                  <a:pt x="35" y="1215"/>
                </a:lnTo>
                <a:lnTo>
                  <a:pt x="18" y="1215"/>
                </a:lnTo>
                <a:lnTo>
                  <a:pt x="18" y="1215"/>
                </a:lnTo>
                <a:lnTo>
                  <a:pt x="16" y="1208"/>
                </a:lnTo>
                <a:lnTo>
                  <a:pt x="17" y="1199"/>
                </a:lnTo>
                <a:lnTo>
                  <a:pt x="19" y="1192"/>
                </a:lnTo>
                <a:lnTo>
                  <a:pt x="22" y="1183"/>
                </a:lnTo>
                <a:lnTo>
                  <a:pt x="30" y="1168"/>
                </a:lnTo>
                <a:lnTo>
                  <a:pt x="37" y="1153"/>
                </a:lnTo>
                <a:lnTo>
                  <a:pt x="37" y="1153"/>
                </a:lnTo>
                <a:lnTo>
                  <a:pt x="32" y="1151"/>
                </a:lnTo>
                <a:lnTo>
                  <a:pt x="27" y="1150"/>
                </a:lnTo>
                <a:lnTo>
                  <a:pt x="21" y="1151"/>
                </a:lnTo>
                <a:lnTo>
                  <a:pt x="16" y="1151"/>
                </a:lnTo>
                <a:lnTo>
                  <a:pt x="12" y="1152"/>
                </a:lnTo>
                <a:lnTo>
                  <a:pt x="7" y="1152"/>
                </a:lnTo>
                <a:lnTo>
                  <a:pt x="4" y="1151"/>
                </a:lnTo>
                <a:lnTo>
                  <a:pt x="0" y="1148"/>
                </a:lnTo>
                <a:lnTo>
                  <a:pt x="0" y="1148"/>
                </a:lnTo>
                <a:lnTo>
                  <a:pt x="0" y="1140"/>
                </a:lnTo>
                <a:lnTo>
                  <a:pt x="2" y="1134"/>
                </a:lnTo>
                <a:lnTo>
                  <a:pt x="5" y="1129"/>
                </a:lnTo>
                <a:lnTo>
                  <a:pt x="10" y="1123"/>
                </a:lnTo>
                <a:lnTo>
                  <a:pt x="19" y="1112"/>
                </a:lnTo>
                <a:lnTo>
                  <a:pt x="24" y="1107"/>
                </a:lnTo>
                <a:lnTo>
                  <a:pt x="27" y="1101"/>
                </a:lnTo>
                <a:lnTo>
                  <a:pt x="27" y="1101"/>
                </a:lnTo>
                <a:lnTo>
                  <a:pt x="24" y="1101"/>
                </a:lnTo>
                <a:lnTo>
                  <a:pt x="19" y="1101"/>
                </a:lnTo>
                <a:lnTo>
                  <a:pt x="14" y="1099"/>
                </a:lnTo>
                <a:lnTo>
                  <a:pt x="12" y="1097"/>
                </a:lnTo>
                <a:lnTo>
                  <a:pt x="11" y="1095"/>
                </a:lnTo>
                <a:lnTo>
                  <a:pt x="11" y="1095"/>
                </a:lnTo>
                <a:lnTo>
                  <a:pt x="14" y="1086"/>
                </a:lnTo>
                <a:lnTo>
                  <a:pt x="17" y="1078"/>
                </a:lnTo>
                <a:lnTo>
                  <a:pt x="27" y="1064"/>
                </a:lnTo>
                <a:lnTo>
                  <a:pt x="36" y="1051"/>
                </a:lnTo>
                <a:lnTo>
                  <a:pt x="41" y="1044"/>
                </a:lnTo>
                <a:lnTo>
                  <a:pt x="45" y="1036"/>
                </a:lnTo>
                <a:lnTo>
                  <a:pt x="45" y="1036"/>
                </a:lnTo>
                <a:lnTo>
                  <a:pt x="36" y="1036"/>
                </a:lnTo>
                <a:lnTo>
                  <a:pt x="29" y="1036"/>
                </a:lnTo>
                <a:lnTo>
                  <a:pt x="25" y="1035"/>
                </a:lnTo>
                <a:lnTo>
                  <a:pt x="21" y="1034"/>
                </a:lnTo>
                <a:lnTo>
                  <a:pt x="18" y="1031"/>
                </a:lnTo>
                <a:lnTo>
                  <a:pt x="16" y="1027"/>
                </a:lnTo>
                <a:lnTo>
                  <a:pt x="16" y="1027"/>
                </a:lnTo>
                <a:lnTo>
                  <a:pt x="19" y="1020"/>
                </a:lnTo>
                <a:lnTo>
                  <a:pt x="22" y="1014"/>
                </a:lnTo>
                <a:lnTo>
                  <a:pt x="33" y="1004"/>
                </a:lnTo>
                <a:lnTo>
                  <a:pt x="37" y="999"/>
                </a:lnTo>
                <a:lnTo>
                  <a:pt x="42" y="994"/>
                </a:lnTo>
                <a:lnTo>
                  <a:pt x="46" y="987"/>
                </a:lnTo>
                <a:lnTo>
                  <a:pt x="48" y="980"/>
                </a:lnTo>
                <a:lnTo>
                  <a:pt x="48" y="980"/>
                </a:lnTo>
                <a:lnTo>
                  <a:pt x="51" y="980"/>
                </a:lnTo>
                <a:lnTo>
                  <a:pt x="54" y="979"/>
                </a:lnTo>
                <a:lnTo>
                  <a:pt x="55" y="976"/>
                </a:lnTo>
                <a:lnTo>
                  <a:pt x="57" y="975"/>
                </a:lnTo>
                <a:lnTo>
                  <a:pt x="57" y="975"/>
                </a:lnTo>
                <a:lnTo>
                  <a:pt x="72" y="953"/>
                </a:lnTo>
                <a:lnTo>
                  <a:pt x="87" y="932"/>
                </a:lnTo>
                <a:lnTo>
                  <a:pt x="119" y="891"/>
                </a:lnTo>
                <a:lnTo>
                  <a:pt x="135" y="869"/>
                </a:lnTo>
                <a:lnTo>
                  <a:pt x="151" y="849"/>
                </a:lnTo>
                <a:lnTo>
                  <a:pt x="166" y="827"/>
                </a:lnTo>
                <a:lnTo>
                  <a:pt x="180" y="803"/>
                </a:lnTo>
                <a:lnTo>
                  <a:pt x="180" y="803"/>
                </a:lnTo>
                <a:lnTo>
                  <a:pt x="182" y="802"/>
                </a:lnTo>
                <a:lnTo>
                  <a:pt x="184" y="800"/>
                </a:lnTo>
                <a:lnTo>
                  <a:pt x="186" y="799"/>
                </a:lnTo>
                <a:lnTo>
                  <a:pt x="191" y="798"/>
                </a:lnTo>
                <a:lnTo>
                  <a:pt x="191" y="798"/>
                </a:lnTo>
                <a:lnTo>
                  <a:pt x="210" y="766"/>
                </a:lnTo>
                <a:lnTo>
                  <a:pt x="215" y="757"/>
                </a:lnTo>
                <a:lnTo>
                  <a:pt x="221" y="751"/>
                </a:lnTo>
                <a:lnTo>
                  <a:pt x="227" y="743"/>
                </a:lnTo>
                <a:lnTo>
                  <a:pt x="234" y="738"/>
                </a:lnTo>
                <a:lnTo>
                  <a:pt x="234" y="738"/>
                </a:lnTo>
                <a:lnTo>
                  <a:pt x="252" y="708"/>
                </a:lnTo>
                <a:lnTo>
                  <a:pt x="269" y="681"/>
                </a:lnTo>
                <a:lnTo>
                  <a:pt x="304" y="630"/>
                </a:lnTo>
                <a:lnTo>
                  <a:pt x="321" y="603"/>
                </a:lnTo>
                <a:lnTo>
                  <a:pt x="337" y="576"/>
                </a:lnTo>
                <a:lnTo>
                  <a:pt x="353" y="546"/>
                </a:lnTo>
                <a:lnTo>
                  <a:pt x="368" y="514"/>
                </a:lnTo>
                <a:lnTo>
                  <a:pt x="368" y="514"/>
                </a:lnTo>
                <a:lnTo>
                  <a:pt x="372" y="512"/>
                </a:lnTo>
                <a:lnTo>
                  <a:pt x="374" y="511"/>
                </a:lnTo>
                <a:lnTo>
                  <a:pt x="380" y="512"/>
                </a:lnTo>
                <a:lnTo>
                  <a:pt x="380" y="512"/>
                </a:lnTo>
                <a:lnTo>
                  <a:pt x="398" y="484"/>
                </a:lnTo>
                <a:lnTo>
                  <a:pt x="417" y="456"/>
                </a:lnTo>
                <a:lnTo>
                  <a:pt x="436" y="429"/>
                </a:lnTo>
                <a:lnTo>
                  <a:pt x="453" y="402"/>
                </a:lnTo>
                <a:lnTo>
                  <a:pt x="453" y="402"/>
                </a:lnTo>
                <a:lnTo>
                  <a:pt x="456" y="402"/>
                </a:lnTo>
                <a:lnTo>
                  <a:pt x="458" y="403"/>
                </a:lnTo>
                <a:lnTo>
                  <a:pt x="460" y="406"/>
                </a:lnTo>
                <a:lnTo>
                  <a:pt x="464" y="409"/>
                </a:lnTo>
                <a:lnTo>
                  <a:pt x="465" y="410"/>
                </a:lnTo>
                <a:lnTo>
                  <a:pt x="468" y="410"/>
                </a:lnTo>
                <a:lnTo>
                  <a:pt x="468" y="410"/>
                </a:lnTo>
                <a:lnTo>
                  <a:pt x="482" y="408"/>
                </a:lnTo>
                <a:lnTo>
                  <a:pt x="497" y="406"/>
                </a:lnTo>
                <a:lnTo>
                  <a:pt x="513" y="405"/>
                </a:lnTo>
                <a:lnTo>
                  <a:pt x="529" y="405"/>
                </a:lnTo>
                <a:lnTo>
                  <a:pt x="562" y="406"/>
                </a:lnTo>
                <a:lnTo>
                  <a:pt x="595" y="409"/>
                </a:lnTo>
                <a:lnTo>
                  <a:pt x="595" y="409"/>
                </a:lnTo>
                <a:lnTo>
                  <a:pt x="647" y="412"/>
                </a:lnTo>
                <a:lnTo>
                  <a:pt x="698" y="413"/>
                </a:lnTo>
                <a:lnTo>
                  <a:pt x="748" y="415"/>
                </a:lnTo>
                <a:lnTo>
                  <a:pt x="797" y="420"/>
                </a:lnTo>
                <a:lnTo>
                  <a:pt x="797" y="420"/>
                </a:lnTo>
                <a:lnTo>
                  <a:pt x="815" y="424"/>
                </a:lnTo>
                <a:lnTo>
                  <a:pt x="834" y="428"/>
                </a:lnTo>
                <a:lnTo>
                  <a:pt x="878" y="436"/>
                </a:lnTo>
                <a:lnTo>
                  <a:pt x="902" y="440"/>
                </a:lnTo>
                <a:lnTo>
                  <a:pt x="924" y="444"/>
                </a:lnTo>
                <a:lnTo>
                  <a:pt x="948" y="450"/>
                </a:lnTo>
                <a:lnTo>
                  <a:pt x="969" y="456"/>
                </a:lnTo>
                <a:lnTo>
                  <a:pt x="969" y="456"/>
                </a:lnTo>
                <a:lnTo>
                  <a:pt x="985" y="429"/>
                </a:lnTo>
                <a:lnTo>
                  <a:pt x="993" y="414"/>
                </a:lnTo>
                <a:lnTo>
                  <a:pt x="999" y="399"/>
                </a:lnTo>
                <a:lnTo>
                  <a:pt x="999" y="399"/>
                </a:lnTo>
                <a:lnTo>
                  <a:pt x="1002" y="399"/>
                </a:lnTo>
                <a:lnTo>
                  <a:pt x="1004" y="399"/>
                </a:lnTo>
                <a:lnTo>
                  <a:pt x="1005" y="399"/>
                </a:lnTo>
                <a:lnTo>
                  <a:pt x="1008" y="398"/>
                </a:lnTo>
                <a:lnTo>
                  <a:pt x="1008" y="398"/>
                </a:lnTo>
                <a:lnTo>
                  <a:pt x="1026" y="368"/>
                </a:lnTo>
                <a:lnTo>
                  <a:pt x="1043" y="338"/>
                </a:lnTo>
                <a:lnTo>
                  <a:pt x="1061" y="308"/>
                </a:lnTo>
                <a:lnTo>
                  <a:pt x="1079" y="278"/>
                </a:lnTo>
                <a:lnTo>
                  <a:pt x="1079" y="278"/>
                </a:lnTo>
                <a:close/>
                <a:moveTo>
                  <a:pt x="1042" y="789"/>
                </a:moveTo>
                <a:lnTo>
                  <a:pt x="1042" y="789"/>
                </a:lnTo>
                <a:lnTo>
                  <a:pt x="1046" y="778"/>
                </a:lnTo>
                <a:lnTo>
                  <a:pt x="1049" y="769"/>
                </a:lnTo>
                <a:lnTo>
                  <a:pt x="1056" y="748"/>
                </a:lnTo>
                <a:lnTo>
                  <a:pt x="1056" y="748"/>
                </a:lnTo>
                <a:lnTo>
                  <a:pt x="1063" y="726"/>
                </a:lnTo>
                <a:lnTo>
                  <a:pt x="1066" y="714"/>
                </a:lnTo>
                <a:lnTo>
                  <a:pt x="1067" y="710"/>
                </a:lnTo>
                <a:lnTo>
                  <a:pt x="1066" y="709"/>
                </a:lnTo>
                <a:lnTo>
                  <a:pt x="1066" y="709"/>
                </a:lnTo>
                <a:lnTo>
                  <a:pt x="1069" y="708"/>
                </a:lnTo>
                <a:lnTo>
                  <a:pt x="1070" y="706"/>
                </a:lnTo>
                <a:lnTo>
                  <a:pt x="1073" y="700"/>
                </a:lnTo>
                <a:lnTo>
                  <a:pt x="1075" y="692"/>
                </a:lnTo>
                <a:lnTo>
                  <a:pt x="1076" y="684"/>
                </a:lnTo>
                <a:lnTo>
                  <a:pt x="1076" y="684"/>
                </a:lnTo>
                <a:lnTo>
                  <a:pt x="1114" y="609"/>
                </a:lnTo>
                <a:lnTo>
                  <a:pt x="1152" y="535"/>
                </a:lnTo>
                <a:lnTo>
                  <a:pt x="1152" y="535"/>
                </a:lnTo>
                <a:lnTo>
                  <a:pt x="1156" y="533"/>
                </a:lnTo>
                <a:lnTo>
                  <a:pt x="1160" y="532"/>
                </a:lnTo>
                <a:lnTo>
                  <a:pt x="1163" y="531"/>
                </a:lnTo>
                <a:lnTo>
                  <a:pt x="1166" y="528"/>
                </a:lnTo>
                <a:lnTo>
                  <a:pt x="1166" y="528"/>
                </a:lnTo>
                <a:lnTo>
                  <a:pt x="1176" y="511"/>
                </a:lnTo>
                <a:lnTo>
                  <a:pt x="1185" y="495"/>
                </a:lnTo>
                <a:lnTo>
                  <a:pt x="1207" y="464"/>
                </a:lnTo>
                <a:lnTo>
                  <a:pt x="1207" y="464"/>
                </a:lnTo>
                <a:lnTo>
                  <a:pt x="1220" y="412"/>
                </a:lnTo>
                <a:lnTo>
                  <a:pt x="1229" y="359"/>
                </a:lnTo>
                <a:lnTo>
                  <a:pt x="1233" y="332"/>
                </a:lnTo>
                <a:lnTo>
                  <a:pt x="1238" y="304"/>
                </a:lnTo>
                <a:lnTo>
                  <a:pt x="1240" y="277"/>
                </a:lnTo>
                <a:lnTo>
                  <a:pt x="1242" y="249"/>
                </a:lnTo>
                <a:lnTo>
                  <a:pt x="1243" y="223"/>
                </a:lnTo>
                <a:lnTo>
                  <a:pt x="1243" y="195"/>
                </a:lnTo>
                <a:lnTo>
                  <a:pt x="1241" y="168"/>
                </a:lnTo>
                <a:lnTo>
                  <a:pt x="1239" y="142"/>
                </a:lnTo>
                <a:lnTo>
                  <a:pt x="1236" y="116"/>
                </a:lnTo>
                <a:lnTo>
                  <a:pt x="1230" y="90"/>
                </a:lnTo>
                <a:lnTo>
                  <a:pt x="1224" y="65"/>
                </a:lnTo>
                <a:lnTo>
                  <a:pt x="1216" y="41"/>
                </a:lnTo>
                <a:lnTo>
                  <a:pt x="1216" y="41"/>
                </a:lnTo>
                <a:lnTo>
                  <a:pt x="1210" y="54"/>
                </a:lnTo>
                <a:lnTo>
                  <a:pt x="1205" y="66"/>
                </a:lnTo>
                <a:lnTo>
                  <a:pt x="1196" y="92"/>
                </a:lnTo>
                <a:lnTo>
                  <a:pt x="1188" y="119"/>
                </a:lnTo>
                <a:lnTo>
                  <a:pt x="1181" y="143"/>
                </a:lnTo>
                <a:lnTo>
                  <a:pt x="1181" y="143"/>
                </a:lnTo>
                <a:lnTo>
                  <a:pt x="1176" y="154"/>
                </a:lnTo>
                <a:lnTo>
                  <a:pt x="1169" y="164"/>
                </a:lnTo>
                <a:lnTo>
                  <a:pt x="1157" y="183"/>
                </a:lnTo>
                <a:lnTo>
                  <a:pt x="1157" y="183"/>
                </a:lnTo>
                <a:lnTo>
                  <a:pt x="1155" y="187"/>
                </a:lnTo>
                <a:lnTo>
                  <a:pt x="1154" y="192"/>
                </a:lnTo>
                <a:lnTo>
                  <a:pt x="1153" y="196"/>
                </a:lnTo>
                <a:lnTo>
                  <a:pt x="1152" y="199"/>
                </a:lnTo>
                <a:lnTo>
                  <a:pt x="1152" y="199"/>
                </a:lnTo>
                <a:lnTo>
                  <a:pt x="1147" y="206"/>
                </a:lnTo>
                <a:lnTo>
                  <a:pt x="1141" y="212"/>
                </a:lnTo>
                <a:lnTo>
                  <a:pt x="1136" y="217"/>
                </a:lnTo>
                <a:lnTo>
                  <a:pt x="1131" y="224"/>
                </a:lnTo>
                <a:lnTo>
                  <a:pt x="1131" y="224"/>
                </a:lnTo>
                <a:lnTo>
                  <a:pt x="1101" y="270"/>
                </a:lnTo>
                <a:lnTo>
                  <a:pt x="1101" y="270"/>
                </a:lnTo>
                <a:lnTo>
                  <a:pt x="1091" y="285"/>
                </a:lnTo>
                <a:lnTo>
                  <a:pt x="1082" y="301"/>
                </a:lnTo>
                <a:lnTo>
                  <a:pt x="1074" y="316"/>
                </a:lnTo>
                <a:lnTo>
                  <a:pt x="1066" y="332"/>
                </a:lnTo>
                <a:lnTo>
                  <a:pt x="1066" y="332"/>
                </a:lnTo>
                <a:lnTo>
                  <a:pt x="1053" y="349"/>
                </a:lnTo>
                <a:lnTo>
                  <a:pt x="1041" y="366"/>
                </a:lnTo>
                <a:lnTo>
                  <a:pt x="1029" y="384"/>
                </a:lnTo>
                <a:lnTo>
                  <a:pt x="1017" y="404"/>
                </a:lnTo>
                <a:lnTo>
                  <a:pt x="996" y="442"/>
                </a:lnTo>
                <a:lnTo>
                  <a:pt x="984" y="461"/>
                </a:lnTo>
                <a:lnTo>
                  <a:pt x="972" y="480"/>
                </a:lnTo>
                <a:lnTo>
                  <a:pt x="972" y="480"/>
                </a:lnTo>
                <a:lnTo>
                  <a:pt x="973" y="482"/>
                </a:lnTo>
                <a:lnTo>
                  <a:pt x="973" y="484"/>
                </a:lnTo>
                <a:lnTo>
                  <a:pt x="972" y="487"/>
                </a:lnTo>
                <a:lnTo>
                  <a:pt x="971" y="490"/>
                </a:lnTo>
                <a:lnTo>
                  <a:pt x="970" y="493"/>
                </a:lnTo>
                <a:lnTo>
                  <a:pt x="971" y="496"/>
                </a:lnTo>
                <a:lnTo>
                  <a:pt x="971" y="496"/>
                </a:lnTo>
                <a:lnTo>
                  <a:pt x="947" y="533"/>
                </a:lnTo>
                <a:lnTo>
                  <a:pt x="922" y="572"/>
                </a:lnTo>
                <a:lnTo>
                  <a:pt x="910" y="591"/>
                </a:lnTo>
                <a:lnTo>
                  <a:pt x="899" y="610"/>
                </a:lnTo>
                <a:lnTo>
                  <a:pt x="889" y="631"/>
                </a:lnTo>
                <a:lnTo>
                  <a:pt x="880" y="650"/>
                </a:lnTo>
                <a:lnTo>
                  <a:pt x="880" y="650"/>
                </a:lnTo>
                <a:lnTo>
                  <a:pt x="884" y="669"/>
                </a:lnTo>
                <a:lnTo>
                  <a:pt x="890" y="686"/>
                </a:lnTo>
                <a:lnTo>
                  <a:pt x="896" y="703"/>
                </a:lnTo>
                <a:lnTo>
                  <a:pt x="902" y="720"/>
                </a:lnTo>
                <a:lnTo>
                  <a:pt x="902" y="720"/>
                </a:lnTo>
                <a:lnTo>
                  <a:pt x="909" y="752"/>
                </a:lnTo>
                <a:lnTo>
                  <a:pt x="913" y="783"/>
                </a:lnTo>
                <a:lnTo>
                  <a:pt x="917" y="814"/>
                </a:lnTo>
                <a:lnTo>
                  <a:pt x="919" y="845"/>
                </a:lnTo>
                <a:lnTo>
                  <a:pt x="919" y="877"/>
                </a:lnTo>
                <a:lnTo>
                  <a:pt x="918" y="908"/>
                </a:lnTo>
                <a:lnTo>
                  <a:pt x="914" y="971"/>
                </a:lnTo>
                <a:lnTo>
                  <a:pt x="910" y="1036"/>
                </a:lnTo>
                <a:lnTo>
                  <a:pt x="908" y="1069"/>
                </a:lnTo>
                <a:lnTo>
                  <a:pt x="907" y="1103"/>
                </a:lnTo>
                <a:lnTo>
                  <a:pt x="907" y="1136"/>
                </a:lnTo>
                <a:lnTo>
                  <a:pt x="908" y="1171"/>
                </a:lnTo>
                <a:lnTo>
                  <a:pt x="910" y="1207"/>
                </a:lnTo>
                <a:lnTo>
                  <a:pt x="913" y="1242"/>
                </a:lnTo>
                <a:lnTo>
                  <a:pt x="913" y="1242"/>
                </a:lnTo>
                <a:lnTo>
                  <a:pt x="936" y="1140"/>
                </a:lnTo>
                <a:lnTo>
                  <a:pt x="947" y="1091"/>
                </a:lnTo>
                <a:lnTo>
                  <a:pt x="958" y="1043"/>
                </a:lnTo>
                <a:lnTo>
                  <a:pt x="971" y="996"/>
                </a:lnTo>
                <a:lnTo>
                  <a:pt x="985" y="950"/>
                </a:lnTo>
                <a:lnTo>
                  <a:pt x="999" y="903"/>
                </a:lnTo>
                <a:lnTo>
                  <a:pt x="1015" y="857"/>
                </a:lnTo>
                <a:lnTo>
                  <a:pt x="1015" y="857"/>
                </a:lnTo>
                <a:lnTo>
                  <a:pt x="1017" y="854"/>
                </a:lnTo>
                <a:lnTo>
                  <a:pt x="1016" y="852"/>
                </a:lnTo>
                <a:lnTo>
                  <a:pt x="1014" y="850"/>
                </a:lnTo>
                <a:lnTo>
                  <a:pt x="1014" y="849"/>
                </a:lnTo>
                <a:lnTo>
                  <a:pt x="1013" y="848"/>
                </a:lnTo>
                <a:lnTo>
                  <a:pt x="1013" y="848"/>
                </a:lnTo>
                <a:lnTo>
                  <a:pt x="1018" y="849"/>
                </a:lnTo>
                <a:lnTo>
                  <a:pt x="1020" y="848"/>
                </a:lnTo>
                <a:lnTo>
                  <a:pt x="1020" y="844"/>
                </a:lnTo>
                <a:lnTo>
                  <a:pt x="1020" y="844"/>
                </a:lnTo>
                <a:lnTo>
                  <a:pt x="1030" y="821"/>
                </a:lnTo>
                <a:lnTo>
                  <a:pt x="1034" y="809"/>
                </a:lnTo>
                <a:lnTo>
                  <a:pt x="1039" y="798"/>
                </a:lnTo>
                <a:lnTo>
                  <a:pt x="1039" y="798"/>
                </a:lnTo>
                <a:lnTo>
                  <a:pt x="1038" y="797"/>
                </a:lnTo>
                <a:lnTo>
                  <a:pt x="1038" y="796"/>
                </a:lnTo>
                <a:lnTo>
                  <a:pt x="1036" y="798"/>
                </a:lnTo>
                <a:lnTo>
                  <a:pt x="1035" y="800"/>
                </a:lnTo>
                <a:lnTo>
                  <a:pt x="1035" y="800"/>
                </a:lnTo>
                <a:lnTo>
                  <a:pt x="1034" y="798"/>
                </a:lnTo>
                <a:lnTo>
                  <a:pt x="1034" y="798"/>
                </a:lnTo>
                <a:lnTo>
                  <a:pt x="1034" y="796"/>
                </a:lnTo>
                <a:lnTo>
                  <a:pt x="1035" y="794"/>
                </a:lnTo>
                <a:lnTo>
                  <a:pt x="1039" y="793"/>
                </a:lnTo>
                <a:lnTo>
                  <a:pt x="1042" y="792"/>
                </a:lnTo>
                <a:lnTo>
                  <a:pt x="1042" y="791"/>
                </a:lnTo>
                <a:lnTo>
                  <a:pt x="1042" y="789"/>
                </a:lnTo>
                <a:lnTo>
                  <a:pt x="1042" y="789"/>
                </a:lnTo>
                <a:close/>
                <a:moveTo>
                  <a:pt x="1666" y="178"/>
                </a:moveTo>
                <a:lnTo>
                  <a:pt x="1666" y="178"/>
                </a:lnTo>
                <a:lnTo>
                  <a:pt x="1650" y="190"/>
                </a:lnTo>
                <a:lnTo>
                  <a:pt x="1634" y="201"/>
                </a:lnTo>
                <a:lnTo>
                  <a:pt x="1617" y="212"/>
                </a:lnTo>
                <a:lnTo>
                  <a:pt x="1599" y="222"/>
                </a:lnTo>
                <a:lnTo>
                  <a:pt x="1599" y="222"/>
                </a:lnTo>
                <a:lnTo>
                  <a:pt x="1572" y="231"/>
                </a:lnTo>
                <a:lnTo>
                  <a:pt x="1545" y="242"/>
                </a:lnTo>
                <a:lnTo>
                  <a:pt x="1520" y="254"/>
                </a:lnTo>
                <a:lnTo>
                  <a:pt x="1496" y="264"/>
                </a:lnTo>
                <a:lnTo>
                  <a:pt x="1471" y="277"/>
                </a:lnTo>
                <a:lnTo>
                  <a:pt x="1449" y="290"/>
                </a:lnTo>
                <a:lnTo>
                  <a:pt x="1426" y="303"/>
                </a:lnTo>
                <a:lnTo>
                  <a:pt x="1405" y="316"/>
                </a:lnTo>
                <a:lnTo>
                  <a:pt x="1405" y="316"/>
                </a:lnTo>
                <a:lnTo>
                  <a:pt x="1374" y="337"/>
                </a:lnTo>
                <a:lnTo>
                  <a:pt x="1344" y="360"/>
                </a:lnTo>
                <a:lnTo>
                  <a:pt x="1287" y="407"/>
                </a:lnTo>
                <a:lnTo>
                  <a:pt x="1287" y="407"/>
                </a:lnTo>
                <a:lnTo>
                  <a:pt x="1259" y="431"/>
                </a:lnTo>
                <a:lnTo>
                  <a:pt x="1245" y="443"/>
                </a:lnTo>
                <a:lnTo>
                  <a:pt x="1232" y="457"/>
                </a:lnTo>
                <a:lnTo>
                  <a:pt x="1221" y="470"/>
                </a:lnTo>
                <a:lnTo>
                  <a:pt x="1209" y="485"/>
                </a:lnTo>
                <a:lnTo>
                  <a:pt x="1198" y="500"/>
                </a:lnTo>
                <a:lnTo>
                  <a:pt x="1187" y="515"/>
                </a:lnTo>
                <a:lnTo>
                  <a:pt x="1187" y="515"/>
                </a:lnTo>
                <a:lnTo>
                  <a:pt x="1167" y="547"/>
                </a:lnTo>
                <a:lnTo>
                  <a:pt x="1147" y="577"/>
                </a:lnTo>
                <a:lnTo>
                  <a:pt x="1147" y="577"/>
                </a:lnTo>
                <a:lnTo>
                  <a:pt x="1139" y="589"/>
                </a:lnTo>
                <a:lnTo>
                  <a:pt x="1133" y="602"/>
                </a:lnTo>
                <a:lnTo>
                  <a:pt x="1120" y="629"/>
                </a:lnTo>
                <a:lnTo>
                  <a:pt x="1099" y="681"/>
                </a:lnTo>
                <a:lnTo>
                  <a:pt x="1099" y="681"/>
                </a:lnTo>
                <a:lnTo>
                  <a:pt x="1087" y="710"/>
                </a:lnTo>
                <a:lnTo>
                  <a:pt x="1075" y="740"/>
                </a:lnTo>
                <a:lnTo>
                  <a:pt x="1055" y="799"/>
                </a:lnTo>
                <a:lnTo>
                  <a:pt x="1033" y="858"/>
                </a:lnTo>
                <a:lnTo>
                  <a:pt x="1012" y="918"/>
                </a:lnTo>
                <a:lnTo>
                  <a:pt x="1012" y="918"/>
                </a:lnTo>
                <a:lnTo>
                  <a:pt x="999" y="952"/>
                </a:lnTo>
                <a:lnTo>
                  <a:pt x="988" y="986"/>
                </a:lnTo>
                <a:lnTo>
                  <a:pt x="978" y="1021"/>
                </a:lnTo>
                <a:lnTo>
                  <a:pt x="968" y="1058"/>
                </a:lnTo>
                <a:lnTo>
                  <a:pt x="950" y="1130"/>
                </a:lnTo>
                <a:lnTo>
                  <a:pt x="932" y="1203"/>
                </a:lnTo>
                <a:lnTo>
                  <a:pt x="932" y="1203"/>
                </a:lnTo>
                <a:lnTo>
                  <a:pt x="933" y="1209"/>
                </a:lnTo>
                <a:lnTo>
                  <a:pt x="933" y="1215"/>
                </a:lnTo>
                <a:lnTo>
                  <a:pt x="930" y="1227"/>
                </a:lnTo>
                <a:lnTo>
                  <a:pt x="929" y="1233"/>
                </a:lnTo>
                <a:lnTo>
                  <a:pt x="928" y="1239"/>
                </a:lnTo>
                <a:lnTo>
                  <a:pt x="928" y="1244"/>
                </a:lnTo>
                <a:lnTo>
                  <a:pt x="929" y="1250"/>
                </a:lnTo>
                <a:lnTo>
                  <a:pt x="929" y="1250"/>
                </a:lnTo>
                <a:lnTo>
                  <a:pt x="935" y="1236"/>
                </a:lnTo>
                <a:lnTo>
                  <a:pt x="939" y="1222"/>
                </a:lnTo>
                <a:lnTo>
                  <a:pt x="942" y="1215"/>
                </a:lnTo>
                <a:lnTo>
                  <a:pt x="947" y="1210"/>
                </a:lnTo>
                <a:lnTo>
                  <a:pt x="951" y="1206"/>
                </a:lnTo>
                <a:lnTo>
                  <a:pt x="956" y="1201"/>
                </a:lnTo>
                <a:lnTo>
                  <a:pt x="956" y="1201"/>
                </a:lnTo>
                <a:lnTo>
                  <a:pt x="974" y="1172"/>
                </a:lnTo>
                <a:lnTo>
                  <a:pt x="993" y="1142"/>
                </a:lnTo>
                <a:lnTo>
                  <a:pt x="1013" y="1115"/>
                </a:lnTo>
                <a:lnTo>
                  <a:pt x="1023" y="1102"/>
                </a:lnTo>
                <a:lnTo>
                  <a:pt x="1033" y="1090"/>
                </a:lnTo>
                <a:lnTo>
                  <a:pt x="1033" y="1090"/>
                </a:lnTo>
                <a:lnTo>
                  <a:pt x="1045" y="1077"/>
                </a:lnTo>
                <a:lnTo>
                  <a:pt x="1057" y="1065"/>
                </a:lnTo>
                <a:lnTo>
                  <a:pt x="1071" y="1053"/>
                </a:lnTo>
                <a:lnTo>
                  <a:pt x="1082" y="1040"/>
                </a:lnTo>
                <a:lnTo>
                  <a:pt x="1082" y="1040"/>
                </a:lnTo>
                <a:lnTo>
                  <a:pt x="1105" y="1013"/>
                </a:lnTo>
                <a:lnTo>
                  <a:pt x="1117" y="1000"/>
                </a:lnTo>
                <a:lnTo>
                  <a:pt x="1129" y="988"/>
                </a:lnTo>
                <a:lnTo>
                  <a:pt x="1129" y="988"/>
                </a:lnTo>
                <a:lnTo>
                  <a:pt x="1168" y="956"/>
                </a:lnTo>
                <a:lnTo>
                  <a:pt x="1210" y="924"/>
                </a:lnTo>
                <a:lnTo>
                  <a:pt x="1230" y="909"/>
                </a:lnTo>
                <a:lnTo>
                  <a:pt x="1253" y="895"/>
                </a:lnTo>
                <a:lnTo>
                  <a:pt x="1275" y="881"/>
                </a:lnTo>
                <a:lnTo>
                  <a:pt x="1298" y="868"/>
                </a:lnTo>
                <a:lnTo>
                  <a:pt x="1321" y="857"/>
                </a:lnTo>
                <a:lnTo>
                  <a:pt x="1347" y="846"/>
                </a:lnTo>
                <a:lnTo>
                  <a:pt x="1372" y="837"/>
                </a:lnTo>
                <a:lnTo>
                  <a:pt x="1398" y="829"/>
                </a:lnTo>
                <a:lnTo>
                  <a:pt x="1426" y="822"/>
                </a:lnTo>
                <a:lnTo>
                  <a:pt x="1454" y="818"/>
                </a:lnTo>
                <a:lnTo>
                  <a:pt x="1484" y="815"/>
                </a:lnTo>
                <a:lnTo>
                  <a:pt x="1515" y="814"/>
                </a:lnTo>
                <a:lnTo>
                  <a:pt x="1515" y="814"/>
                </a:lnTo>
                <a:lnTo>
                  <a:pt x="1518" y="783"/>
                </a:lnTo>
                <a:lnTo>
                  <a:pt x="1524" y="753"/>
                </a:lnTo>
                <a:lnTo>
                  <a:pt x="1529" y="723"/>
                </a:lnTo>
                <a:lnTo>
                  <a:pt x="1535" y="693"/>
                </a:lnTo>
                <a:lnTo>
                  <a:pt x="1542" y="664"/>
                </a:lnTo>
                <a:lnTo>
                  <a:pt x="1550" y="634"/>
                </a:lnTo>
                <a:lnTo>
                  <a:pt x="1568" y="572"/>
                </a:lnTo>
                <a:lnTo>
                  <a:pt x="1568" y="572"/>
                </a:lnTo>
                <a:lnTo>
                  <a:pt x="1579" y="536"/>
                </a:lnTo>
                <a:lnTo>
                  <a:pt x="1592" y="501"/>
                </a:lnTo>
                <a:lnTo>
                  <a:pt x="1618" y="431"/>
                </a:lnTo>
                <a:lnTo>
                  <a:pt x="1618" y="431"/>
                </a:lnTo>
                <a:lnTo>
                  <a:pt x="1625" y="413"/>
                </a:lnTo>
                <a:lnTo>
                  <a:pt x="1633" y="394"/>
                </a:lnTo>
                <a:lnTo>
                  <a:pt x="1650" y="358"/>
                </a:lnTo>
                <a:lnTo>
                  <a:pt x="1668" y="320"/>
                </a:lnTo>
                <a:lnTo>
                  <a:pt x="1684" y="283"/>
                </a:lnTo>
                <a:lnTo>
                  <a:pt x="1691" y="263"/>
                </a:lnTo>
                <a:lnTo>
                  <a:pt x="1697" y="244"/>
                </a:lnTo>
                <a:lnTo>
                  <a:pt x="1701" y="225"/>
                </a:lnTo>
                <a:lnTo>
                  <a:pt x="1705" y="206"/>
                </a:lnTo>
                <a:lnTo>
                  <a:pt x="1707" y="186"/>
                </a:lnTo>
                <a:lnTo>
                  <a:pt x="1707" y="166"/>
                </a:lnTo>
                <a:lnTo>
                  <a:pt x="1705" y="147"/>
                </a:lnTo>
                <a:lnTo>
                  <a:pt x="1699" y="126"/>
                </a:lnTo>
                <a:lnTo>
                  <a:pt x="1699" y="126"/>
                </a:lnTo>
                <a:lnTo>
                  <a:pt x="1699" y="124"/>
                </a:lnTo>
                <a:lnTo>
                  <a:pt x="1698" y="124"/>
                </a:lnTo>
                <a:lnTo>
                  <a:pt x="1698" y="124"/>
                </a:lnTo>
                <a:lnTo>
                  <a:pt x="1695" y="132"/>
                </a:lnTo>
                <a:lnTo>
                  <a:pt x="1691" y="139"/>
                </a:lnTo>
                <a:lnTo>
                  <a:pt x="1682" y="151"/>
                </a:lnTo>
                <a:lnTo>
                  <a:pt x="1674" y="164"/>
                </a:lnTo>
                <a:lnTo>
                  <a:pt x="1669" y="170"/>
                </a:lnTo>
                <a:lnTo>
                  <a:pt x="1666" y="178"/>
                </a:lnTo>
                <a:lnTo>
                  <a:pt x="1666" y="178"/>
                </a:lnTo>
                <a:close/>
                <a:moveTo>
                  <a:pt x="1717" y="151"/>
                </a:moveTo>
                <a:lnTo>
                  <a:pt x="1717" y="151"/>
                </a:lnTo>
                <a:lnTo>
                  <a:pt x="1720" y="170"/>
                </a:lnTo>
                <a:lnTo>
                  <a:pt x="1720" y="188"/>
                </a:lnTo>
                <a:lnTo>
                  <a:pt x="1718" y="206"/>
                </a:lnTo>
                <a:lnTo>
                  <a:pt x="1716" y="223"/>
                </a:lnTo>
                <a:lnTo>
                  <a:pt x="1713" y="240"/>
                </a:lnTo>
                <a:lnTo>
                  <a:pt x="1709" y="256"/>
                </a:lnTo>
                <a:lnTo>
                  <a:pt x="1703" y="272"/>
                </a:lnTo>
                <a:lnTo>
                  <a:pt x="1698" y="287"/>
                </a:lnTo>
                <a:lnTo>
                  <a:pt x="1685" y="318"/>
                </a:lnTo>
                <a:lnTo>
                  <a:pt x="1670" y="347"/>
                </a:lnTo>
                <a:lnTo>
                  <a:pt x="1655" y="377"/>
                </a:lnTo>
                <a:lnTo>
                  <a:pt x="1641" y="407"/>
                </a:lnTo>
                <a:lnTo>
                  <a:pt x="1641" y="407"/>
                </a:lnTo>
                <a:lnTo>
                  <a:pt x="1632" y="430"/>
                </a:lnTo>
                <a:lnTo>
                  <a:pt x="1623" y="454"/>
                </a:lnTo>
                <a:lnTo>
                  <a:pt x="1607" y="503"/>
                </a:lnTo>
                <a:lnTo>
                  <a:pt x="1607" y="503"/>
                </a:lnTo>
                <a:lnTo>
                  <a:pt x="1581" y="580"/>
                </a:lnTo>
                <a:lnTo>
                  <a:pt x="1570" y="620"/>
                </a:lnTo>
                <a:lnTo>
                  <a:pt x="1558" y="660"/>
                </a:lnTo>
                <a:lnTo>
                  <a:pt x="1547" y="700"/>
                </a:lnTo>
                <a:lnTo>
                  <a:pt x="1539" y="742"/>
                </a:lnTo>
                <a:lnTo>
                  <a:pt x="1531" y="785"/>
                </a:lnTo>
                <a:lnTo>
                  <a:pt x="1526" y="829"/>
                </a:lnTo>
                <a:lnTo>
                  <a:pt x="1526" y="829"/>
                </a:lnTo>
                <a:lnTo>
                  <a:pt x="1498" y="830"/>
                </a:lnTo>
                <a:lnTo>
                  <a:pt x="1470" y="831"/>
                </a:lnTo>
                <a:lnTo>
                  <a:pt x="1417" y="833"/>
                </a:lnTo>
                <a:lnTo>
                  <a:pt x="1417" y="833"/>
                </a:lnTo>
                <a:lnTo>
                  <a:pt x="1391" y="842"/>
                </a:lnTo>
                <a:lnTo>
                  <a:pt x="1365" y="851"/>
                </a:lnTo>
                <a:lnTo>
                  <a:pt x="1339" y="862"/>
                </a:lnTo>
                <a:lnTo>
                  <a:pt x="1315" y="874"/>
                </a:lnTo>
                <a:lnTo>
                  <a:pt x="1291" y="887"/>
                </a:lnTo>
                <a:lnTo>
                  <a:pt x="1268" y="899"/>
                </a:lnTo>
                <a:lnTo>
                  <a:pt x="1245" y="913"/>
                </a:lnTo>
                <a:lnTo>
                  <a:pt x="1223" y="927"/>
                </a:lnTo>
                <a:lnTo>
                  <a:pt x="1223" y="927"/>
                </a:lnTo>
                <a:lnTo>
                  <a:pt x="1207" y="940"/>
                </a:lnTo>
                <a:lnTo>
                  <a:pt x="1192" y="954"/>
                </a:lnTo>
                <a:lnTo>
                  <a:pt x="1165" y="980"/>
                </a:lnTo>
                <a:lnTo>
                  <a:pt x="1165" y="980"/>
                </a:lnTo>
                <a:lnTo>
                  <a:pt x="1154" y="987"/>
                </a:lnTo>
                <a:lnTo>
                  <a:pt x="1145" y="995"/>
                </a:lnTo>
                <a:lnTo>
                  <a:pt x="1135" y="1001"/>
                </a:lnTo>
                <a:lnTo>
                  <a:pt x="1125" y="1010"/>
                </a:lnTo>
                <a:lnTo>
                  <a:pt x="1125" y="1010"/>
                </a:lnTo>
                <a:lnTo>
                  <a:pt x="1117" y="1018"/>
                </a:lnTo>
                <a:lnTo>
                  <a:pt x="1108" y="1028"/>
                </a:lnTo>
                <a:lnTo>
                  <a:pt x="1091" y="1047"/>
                </a:lnTo>
                <a:lnTo>
                  <a:pt x="1091" y="1047"/>
                </a:lnTo>
                <a:lnTo>
                  <a:pt x="1056" y="1082"/>
                </a:lnTo>
                <a:lnTo>
                  <a:pt x="1039" y="1101"/>
                </a:lnTo>
                <a:lnTo>
                  <a:pt x="1023" y="1120"/>
                </a:lnTo>
                <a:lnTo>
                  <a:pt x="1023" y="1120"/>
                </a:lnTo>
                <a:lnTo>
                  <a:pt x="1008" y="1140"/>
                </a:lnTo>
                <a:lnTo>
                  <a:pt x="993" y="1161"/>
                </a:lnTo>
                <a:lnTo>
                  <a:pt x="979" y="1182"/>
                </a:lnTo>
                <a:lnTo>
                  <a:pt x="965" y="1205"/>
                </a:lnTo>
                <a:lnTo>
                  <a:pt x="952" y="1226"/>
                </a:lnTo>
                <a:lnTo>
                  <a:pt x="940" y="1250"/>
                </a:lnTo>
                <a:lnTo>
                  <a:pt x="928" y="1272"/>
                </a:lnTo>
                <a:lnTo>
                  <a:pt x="918" y="1296"/>
                </a:lnTo>
                <a:lnTo>
                  <a:pt x="918" y="1296"/>
                </a:lnTo>
                <a:lnTo>
                  <a:pt x="923" y="1290"/>
                </a:lnTo>
                <a:lnTo>
                  <a:pt x="928" y="1284"/>
                </a:lnTo>
                <a:lnTo>
                  <a:pt x="933" y="1275"/>
                </a:lnTo>
                <a:lnTo>
                  <a:pt x="937" y="1268"/>
                </a:lnTo>
                <a:lnTo>
                  <a:pt x="944" y="1251"/>
                </a:lnTo>
                <a:lnTo>
                  <a:pt x="953" y="1233"/>
                </a:lnTo>
                <a:lnTo>
                  <a:pt x="953" y="1233"/>
                </a:lnTo>
                <a:lnTo>
                  <a:pt x="959" y="1225"/>
                </a:lnTo>
                <a:lnTo>
                  <a:pt x="967" y="1216"/>
                </a:lnTo>
                <a:lnTo>
                  <a:pt x="975" y="1208"/>
                </a:lnTo>
                <a:lnTo>
                  <a:pt x="983" y="1200"/>
                </a:lnTo>
                <a:lnTo>
                  <a:pt x="983" y="1200"/>
                </a:lnTo>
                <a:lnTo>
                  <a:pt x="998" y="1179"/>
                </a:lnTo>
                <a:lnTo>
                  <a:pt x="1013" y="1157"/>
                </a:lnTo>
                <a:lnTo>
                  <a:pt x="1013" y="1157"/>
                </a:lnTo>
                <a:lnTo>
                  <a:pt x="1020" y="1147"/>
                </a:lnTo>
                <a:lnTo>
                  <a:pt x="1028" y="1136"/>
                </a:lnTo>
                <a:lnTo>
                  <a:pt x="1032" y="1131"/>
                </a:lnTo>
                <a:lnTo>
                  <a:pt x="1036" y="1126"/>
                </a:lnTo>
                <a:lnTo>
                  <a:pt x="1042" y="1123"/>
                </a:lnTo>
                <a:lnTo>
                  <a:pt x="1047" y="1121"/>
                </a:lnTo>
                <a:lnTo>
                  <a:pt x="1047" y="1121"/>
                </a:lnTo>
                <a:lnTo>
                  <a:pt x="1038" y="1138"/>
                </a:lnTo>
                <a:lnTo>
                  <a:pt x="1027" y="1153"/>
                </a:lnTo>
                <a:lnTo>
                  <a:pt x="1003" y="1184"/>
                </a:lnTo>
                <a:lnTo>
                  <a:pt x="980" y="1214"/>
                </a:lnTo>
                <a:lnTo>
                  <a:pt x="969" y="1230"/>
                </a:lnTo>
                <a:lnTo>
                  <a:pt x="960" y="1246"/>
                </a:lnTo>
                <a:lnTo>
                  <a:pt x="960" y="1246"/>
                </a:lnTo>
                <a:lnTo>
                  <a:pt x="954" y="1257"/>
                </a:lnTo>
                <a:lnTo>
                  <a:pt x="949" y="1270"/>
                </a:lnTo>
                <a:lnTo>
                  <a:pt x="943" y="1282"/>
                </a:lnTo>
                <a:lnTo>
                  <a:pt x="940" y="1294"/>
                </a:lnTo>
                <a:lnTo>
                  <a:pt x="940" y="1294"/>
                </a:lnTo>
                <a:lnTo>
                  <a:pt x="945" y="1293"/>
                </a:lnTo>
                <a:lnTo>
                  <a:pt x="951" y="1292"/>
                </a:lnTo>
                <a:lnTo>
                  <a:pt x="956" y="1291"/>
                </a:lnTo>
                <a:lnTo>
                  <a:pt x="961" y="1290"/>
                </a:lnTo>
                <a:lnTo>
                  <a:pt x="961" y="1290"/>
                </a:lnTo>
                <a:lnTo>
                  <a:pt x="1012" y="1221"/>
                </a:lnTo>
                <a:lnTo>
                  <a:pt x="1038" y="1186"/>
                </a:lnTo>
                <a:lnTo>
                  <a:pt x="1064" y="1152"/>
                </a:lnTo>
                <a:lnTo>
                  <a:pt x="1091" y="1118"/>
                </a:lnTo>
                <a:lnTo>
                  <a:pt x="1119" y="1086"/>
                </a:lnTo>
                <a:lnTo>
                  <a:pt x="1147" y="1055"/>
                </a:lnTo>
                <a:lnTo>
                  <a:pt x="1177" y="1024"/>
                </a:lnTo>
                <a:lnTo>
                  <a:pt x="1177" y="1024"/>
                </a:lnTo>
                <a:lnTo>
                  <a:pt x="1181" y="1024"/>
                </a:lnTo>
                <a:lnTo>
                  <a:pt x="1184" y="1023"/>
                </a:lnTo>
                <a:lnTo>
                  <a:pt x="1190" y="1020"/>
                </a:lnTo>
                <a:lnTo>
                  <a:pt x="1190" y="1020"/>
                </a:lnTo>
                <a:lnTo>
                  <a:pt x="1220" y="995"/>
                </a:lnTo>
                <a:lnTo>
                  <a:pt x="1251" y="969"/>
                </a:lnTo>
                <a:lnTo>
                  <a:pt x="1284" y="943"/>
                </a:lnTo>
                <a:lnTo>
                  <a:pt x="1317" y="919"/>
                </a:lnTo>
                <a:lnTo>
                  <a:pt x="1317" y="919"/>
                </a:lnTo>
                <a:lnTo>
                  <a:pt x="1338" y="905"/>
                </a:lnTo>
                <a:lnTo>
                  <a:pt x="1360" y="892"/>
                </a:lnTo>
                <a:lnTo>
                  <a:pt x="1381" y="880"/>
                </a:lnTo>
                <a:lnTo>
                  <a:pt x="1404" y="869"/>
                </a:lnTo>
                <a:lnTo>
                  <a:pt x="1428" y="861"/>
                </a:lnTo>
                <a:lnTo>
                  <a:pt x="1441" y="858"/>
                </a:lnTo>
                <a:lnTo>
                  <a:pt x="1454" y="854"/>
                </a:lnTo>
                <a:lnTo>
                  <a:pt x="1468" y="851"/>
                </a:lnTo>
                <a:lnTo>
                  <a:pt x="1482" y="850"/>
                </a:lnTo>
                <a:lnTo>
                  <a:pt x="1496" y="848"/>
                </a:lnTo>
                <a:lnTo>
                  <a:pt x="1511" y="848"/>
                </a:lnTo>
                <a:lnTo>
                  <a:pt x="1511" y="848"/>
                </a:lnTo>
                <a:lnTo>
                  <a:pt x="1524" y="848"/>
                </a:lnTo>
                <a:lnTo>
                  <a:pt x="1532" y="849"/>
                </a:lnTo>
                <a:lnTo>
                  <a:pt x="1541" y="849"/>
                </a:lnTo>
                <a:lnTo>
                  <a:pt x="1553" y="848"/>
                </a:lnTo>
                <a:lnTo>
                  <a:pt x="1553" y="848"/>
                </a:lnTo>
                <a:lnTo>
                  <a:pt x="1580" y="752"/>
                </a:lnTo>
                <a:lnTo>
                  <a:pt x="1609" y="656"/>
                </a:lnTo>
                <a:lnTo>
                  <a:pt x="1622" y="607"/>
                </a:lnTo>
                <a:lnTo>
                  <a:pt x="1635" y="559"/>
                </a:lnTo>
                <a:lnTo>
                  <a:pt x="1647" y="509"/>
                </a:lnTo>
                <a:lnTo>
                  <a:pt x="1656" y="456"/>
                </a:lnTo>
                <a:lnTo>
                  <a:pt x="1656" y="456"/>
                </a:lnTo>
                <a:lnTo>
                  <a:pt x="1659" y="453"/>
                </a:lnTo>
                <a:lnTo>
                  <a:pt x="1662" y="450"/>
                </a:lnTo>
                <a:lnTo>
                  <a:pt x="1664" y="446"/>
                </a:lnTo>
                <a:lnTo>
                  <a:pt x="1666" y="442"/>
                </a:lnTo>
                <a:lnTo>
                  <a:pt x="1666" y="442"/>
                </a:lnTo>
                <a:lnTo>
                  <a:pt x="1672" y="424"/>
                </a:lnTo>
                <a:lnTo>
                  <a:pt x="1678" y="406"/>
                </a:lnTo>
                <a:lnTo>
                  <a:pt x="1682" y="387"/>
                </a:lnTo>
                <a:lnTo>
                  <a:pt x="1685" y="368"/>
                </a:lnTo>
                <a:lnTo>
                  <a:pt x="1694" y="330"/>
                </a:lnTo>
                <a:lnTo>
                  <a:pt x="1699" y="313"/>
                </a:lnTo>
                <a:lnTo>
                  <a:pt x="1705" y="294"/>
                </a:lnTo>
                <a:lnTo>
                  <a:pt x="1705" y="294"/>
                </a:lnTo>
                <a:lnTo>
                  <a:pt x="1707" y="291"/>
                </a:lnTo>
                <a:lnTo>
                  <a:pt x="1710" y="289"/>
                </a:lnTo>
                <a:lnTo>
                  <a:pt x="1712" y="286"/>
                </a:lnTo>
                <a:lnTo>
                  <a:pt x="1714" y="283"/>
                </a:lnTo>
                <a:lnTo>
                  <a:pt x="1714" y="283"/>
                </a:lnTo>
                <a:lnTo>
                  <a:pt x="1723" y="256"/>
                </a:lnTo>
                <a:lnTo>
                  <a:pt x="1730" y="229"/>
                </a:lnTo>
                <a:lnTo>
                  <a:pt x="1737" y="202"/>
                </a:lnTo>
                <a:lnTo>
                  <a:pt x="1744" y="178"/>
                </a:lnTo>
                <a:lnTo>
                  <a:pt x="1744" y="178"/>
                </a:lnTo>
                <a:lnTo>
                  <a:pt x="1751" y="162"/>
                </a:lnTo>
                <a:lnTo>
                  <a:pt x="1753" y="154"/>
                </a:lnTo>
                <a:lnTo>
                  <a:pt x="1753" y="150"/>
                </a:lnTo>
                <a:lnTo>
                  <a:pt x="1751" y="146"/>
                </a:lnTo>
                <a:lnTo>
                  <a:pt x="1751" y="146"/>
                </a:lnTo>
                <a:lnTo>
                  <a:pt x="1742" y="148"/>
                </a:lnTo>
                <a:lnTo>
                  <a:pt x="1735" y="150"/>
                </a:lnTo>
                <a:lnTo>
                  <a:pt x="1727" y="152"/>
                </a:lnTo>
                <a:lnTo>
                  <a:pt x="1723" y="152"/>
                </a:lnTo>
                <a:lnTo>
                  <a:pt x="1717" y="151"/>
                </a:lnTo>
                <a:lnTo>
                  <a:pt x="1717" y="151"/>
                </a:lnTo>
                <a:close/>
                <a:moveTo>
                  <a:pt x="1785" y="576"/>
                </a:moveTo>
                <a:lnTo>
                  <a:pt x="1785" y="576"/>
                </a:lnTo>
                <a:lnTo>
                  <a:pt x="1783" y="575"/>
                </a:lnTo>
                <a:lnTo>
                  <a:pt x="1782" y="575"/>
                </a:lnTo>
                <a:lnTo>
                  <a:pt x="1781" y="576"/>
                </a:lnTo>
                <a:lnTo>
                  <a:pt x="1781" y="577"/>
                </a:lnTo>
                <a:lnTo>
                  <a:pt x="1778" y="581"/>
                </a:lnTo>
                <a:lnTo>
                  <a:pt x="1776" y="587"/>
                </a:lnTo>
                <a:lnTo>
                  <a:pt x="1776" y="587"/>
                </a:lnTo>
                <a:lnTo>
                  <a:pt x="1781" y="556"/>
                </a:lnTo>
                <a:lnTo>
                  <a:pt x="1785" y="526"/>
                </a:lnTo>
                <a:lnTo>
                  <a:pt x="1798" y="464"/>
                </a:lnTo>
                <a:lnTo>
                  <a:pt x="1811" y="399"/>
                </a:lnTo>
                <a:lnTo>
                  <a:pt x="1822" y="334"/>
                </a:lnTo>
                <a:lnTo>
                  <a:pt x="1822" y="334"/>
                </a:lnTo>
                <a:lnTo>
                  <a:pt x="1827" y="327"/>
                </a:lnTo>
                <a:lnTo>
                  <a:pt x="1831" y="320"/>
                </a:lnTo>
                <a:lnTo>
                  <a:pt x="1831" y="320"/>
                </a:lnTo>
                <a:lnTo>
                  <a:pt x="1831" y="312"/>
                </a:lnTo>
                <a:lnTo>
                  <a:pt x="1833" y="303"/>
                </a:lnTo>
                <a:lnTo>
                  <a:pt x="1838" y="282"/>
                </a:lnTo>
                <a:lnTo>
                  <a:pt x="1844" y="260"/>
                </a:lnTo>
                <a:lnTo>
                  <a:pt x="1849" y="240"/>
                </a:lnTo>
                <a:lnTo>
                  <a:pt x="1849" y="240"/>
                </a:lnTo>
                <a:lnTo>
                  <a:pt x="1852" y="237"/>
                </a:lnTo>
                <a:lnTo>
                  <a:pt x="1854" y="232"/>
                </a:lnTo>
                <a:lnTo>
                  <a:pt x="1857" y="227"/>
                </a:lnTo>
                <a:lnTo>
                  <a:pt x="1858" y="222"/>
                </a:lnTo>
                <a:lnTo>
                  <a:pt x="1858" y="222"/>
                </a:lnTo>
                <a:lnTo>
                  <a:pt x="1853" y="217"/>
                </a:lnTo>
                <a:lnTo>
                  <a:pt x="1849" y="213"/>
                </a:lnTo>
                <a:lnTo>
                  <a:pt x="1844" y="211"/>
                </a:lnTo>
                <a:lnTo>
                  <a:pt x="1838" y="210"/>
                </a:lnTo>
                <a:lnTo>
                  <a:pt x="1838" y="210"/>
                </a:lnTo>
                <a:lnTo>
                  <a:pt x="1835" y="213"/>
                </a:lnTo>
                <a:lnTo>
                  <a:pt x="1832" y="216"/>
                </a:lnTo>
                <a:lnTo>
                  <a:pt x="1828" y="225"/>
                </a:lnTo>
                <a:lnTo>
                  <a:pt x="1824" y="236"/>
                </a:lnTo>
                <a:lnTo>
                  <a:pt x="1822" y="246"/>
                </a:lnTo>
                <a:lnTo>
                  <a:pt x="1820" y="257"/>
                </a:lnTo>
                <a:lnTo>
                  <a:pt x="1818" y="268"/>
                </a:lnTo>
                <a:lnTo>
                  <a:pt x="1815" y="277"/>
                </a:lnTo>
                <a:lnTo>
                  <a:pt x="1809" y="286"/>
                </a:lnTo>
                <a:lnTo>
                  <a:pt x="1809" y="286"/>
                </a:lnTo>
                <a:lnTo>
                  <a:pt x="1809" y="278"/>
                </a:lnTo>
                <a:lnTo>
                  <a:pt x="1809" y="271"/>
                </a:lnTo>
                <a:lnTo>
                  <a:pt x="1813" y="253"/>
                </a:lnTo>
                <a:lnTo>
                  <a:pt x="1817" y="233"/>
                </a:lnTo>
                <a:lnTo>
                  <a:pt x="1820" y="215"/>
                </a:lnTo>
                <a:lnTo>
                  <a:pt x="1820" y="215"/>
                </a:lnTo>
                <a:lnTo>
                  <a:pt x="1818" y="212"/>
                </a:lnTo>
                <a:lnTo>
                  <a:pt x="1816" y="209"/>
                </a:lnTo>
                <a:lnTo>
                  <a:pt x="1814" y="201"/>
                </a:lnTo>
                <a:lnTo>
                  <a:pt x="1813" y="194"/>
                </a:lnTo>
                <a:lnTo>
                  <a:pt x="1809" y="186"/>
                </a:lnTo>
                <a:lnTo>
                  <a:pt x="1809" y="186"/>
                </a:lnTo>
                <a:lnTo>
                  <a:pt x="1804" y="204"/>
                </a:lnTo>
                <a:lnTo>
                  <a:pt x="1800" y="223"/>
                </a:lnTo>
                <a:lnTo>
                  <a:pt x="1794" y="241"/>
                </a:lnTo>
                <a:lnTo>
                  <a:pt x="1791" y="248"/>
                </a:lnTo>
                <a:lnTo>
                  <a:pt x="1787" y="256"/>
                </a:lnTo>
                <a:lnTo>
                  <a:pt x="1787" y="256"/>
                </a:lnTo>
                <a:lnTo>
                  <a:pt x="1787" y="246"/>
                </a:lnTo>
                <a:lnTo>
                  <a:pt x="1788" y="237"/>
                </a:lnTo>
                <a:lnTo>
                  <a:pt x="1792" y="219"/>
                </a:lnTo>
                <a:lnTo>
                  <a:pt x="1796" y="202"/>
                </a:lnTo>
                <a:lnTo>
                  <a:pt x="1797" y="194"/>
                </a:lnTo>
                <a:lnTo>
                  <a:pt x="1798" y="186"/>
                </a:lnTo>
                <a:lnTo>
                  <a:pt x="1798" y="186"/>
                </a:lnTo>
                <a:lnTo>
                  <a:pt x="1794" y="191"/>
                </a:lnTo>
                <a:lnTo>
                  <a:pt x="1791" y="196"/>
                </a:lnTo>
                <a:lnTo>
                  <a:pt x="1789" y="207"/>
                </a:lnTo>
                <a:lnTo>
                  <a:pt x="1787" y="217"/>
                </a:lnTo>
                <a:lnTo>
                  <a:pt x="1785" y="229"/>
                </a:lnTo>
                <a:lnTo>
                  <a:pt x="1785" y="229"/>
                </a:lnTo>
                <a:lnTo>
                  <a:pt x="1771" y="272"/>
                </a:lnTo>
                <a:lnTo>
                  <a:pt x="1765" y="293"/>
                </a:lnTo>
                <a:lnTo>
                  <a:pt x="1760" y="315"/>
                </a:lnTo>
                <a:lnTo>
                  <a:pt x="1760" y="315"/>
                </a:lnTo>
                <a:lnTo>
                  <a:pt x="1758" y="324"/>
                </a:lnTo>
                <a:lnTo>
                  <a:pt x="1757" y="333"/>
                </a:lnTo>
                <a:lnTo>
                  <a:pt x="1756" y="336"/>
                </a:lnTo>
                <a:lnTo>
                  <a:pt x="1754" y="339"/>
                </a:lnTo>
                <a:lnTo>
                  <a:pt x="1752" y="342"/>
                </a:lnTo>
                <a:lnTo>
                  <a:pt x="1750" y="343"/>
                </a:lnTo>
                <a:lnTo>
                  <a:pt x="1750" y="343"/>
                </a:lnTo>
                <a:lnTo>
                  <a:pt x="1752" y="321"/>
                </a:lnTo>
                <a:lnTo>
                  <a:pt x="1756" y="300"/>
                </a:lnTo>
                <a:lnTo>
                  <a:pt x="1765" y="259"/>
                </a:lnTo>
                <a:lnTo>
                  <a:pt x="1775" y="217"/>
                </a:lnTo>
                <a:lnTo>
                  <a:pt x="1780" y="196"/>
                </a:lnTo>
                <a:lnTo>
                  <a:pt x="1783" y="173"/>
                </a:lnTo>
                <a:lnTo>
                  <a:pt x="1783" y="173"/>
                </a:lnTo>
                <a:lnTo>
                  <a:pt x="1776" y="164"/>
                </a:lnTo>
                <a:lnTo>
                  <a:pt x="1772" y="160"/>
                </a:lnTo>
                <a:lnTo>
                  <a:pt x="1767" y="156"/>
                </a:lnTo>
                <a:lnTo>
                  <a:pt x="1767" y="156"/>
                </a:lnTo>
                <a:lnTo>
                  <a:pt x="1753" y="197"/>
                </a:lnTo>
                <a:lnTo>
                  <a:pt x="1740" y="239"/>
                </a:lnTo>
                <a:lnTo>
                  <a:pt x="1714" y="323"/>
                </a:lnTo>
                <a:lnTo>
                  <a:pt x="1690" y="410"/>
                </a:lnTo>
                <a:lnTo>
                  <a:pt x="1666" y="497"/>
                </a:lnTo>
                <a:lnTo>
                  <a:pt x="1641" y="584"/>
                </a:lnTo>
                <a:lnTo>
                  <a:pt x="1617" y="670"/>
                </a:lnTo>
                <a:lnTo>
                  <a:pt x="1592" y="756"/>
                </a:lnTo>
                <a:lnTo>
                  <a:pt x="1578" y="799"/>
                </a:lnTo>
                <a:lnTo>
                  <a:pt x="1564" y="841"/>
                </a:lnTo>
                <a:lnTo>
                  <a:pt x="1564" y="841"/>
                </a:lnTo>
                <a:lnTo>
                  <a:pt x="1569" y="847"/>
                </a:lnTo>
                <a:lnTo>
                  <a:pt x="1574" y="851"/>
                </a:lnTo>
                <a:lnTo>
                  <a:pt x="1577" y="853"/>
                </a:lnTo>
                <a:lnTo>
                  <a:pt x="1581" y="854"/>
                </a:lnTo>
                <a:lnTo>
                  <a:pt x="1586" y="855"/>
                </a:lnTo>
                <a:lnTo>
                  <a:pt x="1591" y="854"/>
                </a:lnTo>
                <a:lnTo>
                  <a:pt x="1591" y="854"/>
                </a:lnTo>
                <a:lnTo>
                  <a:pt x="1592" y="842"/>
                </a:lnTo>
                <a:lnTo>
                  <a:pt x="1595" y="830"/>
                </a:lnTo>
                <a:lnTo>
                  <a:pt x="1599" y="817"/>
                </a:lnTo>
                <a:lnTo>
                  <a:pt x="1602" y="805"/>
                </a:lnTo>
                <a:lnTo>
                  <a:pt x="1610" y="782"/>
                </a:lnTo>
                <a:lnTo>
                  <a:pt x="1615" y="769"/>
                </a:lnTo>
                <a:lnTo>
                  <a:pt x="1618" y="757"/>
                </a:lnTo>
                <a:lnTo>
                  <a:pt x="1618" y="757"/>
                </a:lnTo>
                <a:lnTo>
                  <a:pt x="1620" y="744"/>
                </a:lnTo>
                <a:lnTo>
                  <a:pt x="1621" y="730"/>
                </a:lnTo>
                <a:lnTo>
                  <a:pt x="1622" y="724"/>
                </a:lnTo>
                <a:lnTo>
                  <a:pt x="1624" y="717"/>
                </a:lnTo>
                <a:lnTo>
                  <a:pt x="1626" y="711"/>
                </a:lnTo>
                <a:lnTo>
                  <a:pt x="1631" y="706"/>
                </a:lnTo>
                <a:lnTo>
                  <a:pt x="1631" y="706"/>
                </a:lnTo>
                <a:lnTo>
                  <a:pt x="1629" y="725"/>
                </a:lnTo>
                <a:lnTo>
                  <a:pt x="1625" y="743"/>
                </a:lnTo>
                <a:lnTo>
                  <a:pt x="1618" y="779"/>
                </a:lnTo>
                <a:lnTo>
                  <a:pt x="1609" y="816"/>
                </a:lnTo>
                <a:lnTo>
                  <a:pt x="1605" y="834"/>
                </a:lnTo>
                <a:lnTo>
                  <a:pt x="1602" y="853"/>
                </a:lnTo>
                <a:lnTo>
                  <a:pt x="1602" y="853"/>
                </a:lnTo>
                <a:lnTo>
                  <a:pt x="1605" y="852"/>
                </a:lnTo>
                <a:lnTo>
                  <a:pt x="1607" y="852"/>
                </a:lnTo>
                <a:lnTo>
                  <a:pt x="1611" y="852"/>
                </a:lnTo>
                <a:lnTo>
                  <a:pt x="1616" y="853"/>
                </a:lnTo>
                <a:lnTo>
                  <a:pt x="1618" y="853"/>
                </a:lnTo>
                <a:lnTo>
                  <a:pt x="1620" y="853"/>
                </a:lnTo>
                <a:lnTo>
                  <a:pt x="1620" y="853"/>
                </a:lnTo>
                <a:lnTo>
                  <a:pt x="1626" y="823"/>
                </a:lnTo>
                <a:lnTo>
                  <a:pt x="1634" y="792"/>
                </a:lnTo>
                <a:lnTo>
                  <a:pt x="1650" y="731"/>
                </a:lnTo>
                <a:lnTo>
                  <a:pt x="1665" y="669"/>
                </a:lnTo>
                <a:lnTo>
                  <a:pt x="1672" y="637"/>
                </a:lnTo>
                <a:lnTo>
                  <a:pt x="1678" y="604"/>
                </a:lnTo>
                <a:lnTo>
                  <a:pt x="1678" y="604"/>
                </a:lnTo>
                <a:lnTo>
                  <a:pt x="1681" y="600"/>
                </a:lnTo>
                <a:lnTo>
                  <a:pt x="1684" y="595"/>
                </a:lnTo>
                <a:lnTo>
                  <a:pt x="1685" y="590"/>
                </a:lnTo>
                <a:lnTo>
                  <a:pt x="1686" y="584"/>
                </a:lnTo>
                <a:lnTo>
                  <a:pt x="1687" y="571"/>
                </a:lnTo>
                <a:lnTo>
                  <a:pt x="1688" y="558"/>
                </a:lnTo>
                <a:lnTo>
                  <a:pt x="1688" y="558"/>
                </a:lnTo>
                <a:lnTo>
                  <a:pt x="1693" y="537"/>
                </a:lnTo>
                <a:lnTo>
                  <a:pt x="1698" y="517"/>
                </a:lnTo>
                <a:lnTo>
                  <a:pt x="1702" y="497"/>
                </a:lnTo>
                <a:lnTo>
                  <a:pt x="1707" y="476"/>
                </a:lnTo>
                <a:lnTo>
                  <a:pt x="1707" y="476"/>
                </a:lnTo>
                <a:lnTo>
                  <a:pt x="1709" y="466"/>
                </a:lnTo>
                <a:lnTo>
                  <a:pt x="1712" y="456"/>
                </a:lnTo>
                <a:lnTo>
                  <a:pt x="1717" y="436"/>
                </a:lnTo>
                <a:lnTo>
                  <a:pt x="1717" y="436"/>
                </a:lnTo>
                <a:lnTo>
                  <a:pt x="1720" y="425"/>
                </a:lnTo>
                <a:lnTo>
                  <a:pt x="1721" y="414"/>
                </a:lnTo>
                <a:lnTo>
                  <a:pt x="1722" y="409"/>
                </a:lnTo>
                <a:lnTo>
                  <a:pt x="1724" y="405"/>
                </a:lnTo>
                <a:lnTo>
                  <a:pt x="1727" y="402"/>
                </a:lnTo>
                <a:lnTo>
                  <a:pt x="1731" y="398"/>
                </a:lnTo>
                <a:lnTo>
                  <a:pt x="1731" y="398"/>
                </a:lnTo>
                <a:lnTo>
                  <a:pt x="1726" y="434"/>
                </a:lnTo>
                <a:lnTo>
                  <a:pt x="1720" y="471"/>
                </a:lnTo>
                <a:lnTo>
                  <a:pt x="1712" y="509"/>
                </a:lnTo>
                <a:lnTo>
                  <a:pt x="1705" y="547"/>
                </a:lnTo>
                <a:lnTo>
                  <a:pt x="1686" y="624"/>
                </a:lnTo>
                <a:lnTo>
                  <a:pt x="1667" y="700"/>
                </a:lnTo>
                <a:lnTo>
                  <a:pt x="1667" y="700"/>
                </a:lnTo>
                <a:lnTo>
                  <a:pt x="1664" y="716"/>
                </a:lnTo>
                <a:lnTo>
                  <a:pt x="1662" y="733"/>
                </a:lnTo>
                <a:lnTo>
                  <a:pt x="1659" y="749"/>
                </a:lnTo>
                <a:lnTo>
                  <a:pt x="1655" y="766"/>
                </a:lnTo>
                <a:lnTo>
                  <a:pt x="1655" y="766"/>
                </a:lnTo>
                <a:lnTo>
                  <a:pt x="1651" y="779"/>
                </a:lnTo>
                <a:lnTo>
                  <a:pt x="1646" y="794"/>
                </a:lnTo>
                <a:lnTo>
                  <a:pt x="1635" y="824"/>
                </a:lnTo>
                <a:lnTo>
                  <a:pt x="1630" y="841"/>
                </a:lnTo>
                <a:lnTo>
                  <a:pt x="1626" y="855"/>
                </a:lnTo>
                <a:lnTo>
                  <a:pt x="1623" y="869"/>
                </a:lnTo>
                <a:lnTo>
                  <a:pt x="1623" y="883"/>
                </a:lnTo>
                <a:lnTo>
                  <a:pt x="1623" y="883"/>
                </a:lnTo>
                <a:lnTo>
                  <a:pt x="1630" y="888"/>
                </a:lnTo>
                <a:lnTo>
                  <a:pt x="1635" y="891"/>
                </a:lnTo>
                <a:lnTo>
                  <a:pt x="1650" y="894"/>
                </a:lnTo>
                <a:lnTo>
                  <a:pt x="1650" y="894"/>
                </a:lnTo>
                <a:lnTo>
                  <a:pt x="1651" y="879"/>
                </a:lnTo>
                <a:lnTo>
                  <a:pt x="1654" y="865"/>
                </a:lnTo>
                <a:lnTo>
                  <a:pt x="1657" y="852"/>
                </a:lnTo>
                <a:lnTo>
                  <a:pt x="1662" y="838"/>
                </a:lnTo>
                <a:lnTo>
                  <a:pt x="1671" y="813"/>
                </a:lnTo>
                <a:lnTo>
                  <a:pt x="1680" y="787"/>
                </a:lnTo>
                <a:lnTo>
                  <a:pt x="1680" y="787"/>
                </a:lnTo>
                <a:lnTo>
                  <a:pt x="1683" y="775"/>
                </a:lnTo>
                <a:lnTo>
                  <a:pt x="1685" y="763"/>
                </a:lnTo>
                <a:lnTo>
                  <a:pt x="1688" y="741"/>
                </a:lnTo>
                <a:lnTo>
                  <a:pt x="1691" y="729"/>
                </a:lnTo>
                <a:lnTo>
                  <a:pt x="1693" y="717"/>
                </a:lnTo>
                <a:lnTo>
                  <a:pt x="1697" y="707"/>
                </a:lnTo>
                <a:lnTo>
                  <a:pt x="1703" y="697"/>
                </a:lnTo>
                <a:lnTo>
                  <a:pt x="1703" y="697"/>
                </a:lnTo>
                <a:lnTo>
                  <a:pt x="1699" y="727"/>
                </a:lnTo>
                <a:lnTo>
                  <a:pt x="1694" y="761"/>
                </a:lnTo>
                <a:lnTo>
                  <a:pt x="1691" y="778"/>
                </a:lnTo>
                <a:lnTo>
                  <a:pt x="1686" y="794"/>
                </a:lnTo>
                <a:lnTo>
                  <a:pt x="1680" y="808"/>
                </a:lnTo>
                <a:lnTo>
                  <a:pt x="1677" y="815"/>
                </a:lnTo>
                <a:lnTo>
                  <a:pt x="1672" y="821"/>
                </a:lnTo>
                <a:lnTo>
                  <a:pt x="1672" y="821"/>
                </a:lnTo>
                <a:lnTo>
                  <a:pt x="1665" y="857"/>
                </a:lnTo>
                <a:lnTo>
                  <a:pt x="1656" y="894"/>
                </a:lnTo>
                <a:lnTo>
                  <a:pt x="1656" y="894"/>
                </a:lnTo>
                <a:lnTo>
                  <a:pt x="1660" y="893"/>
                </a:lnTo>
                <a:lnTo>
                  <a:pt x="1663" y="894"/>
                </a:lnTo>
                <a:lnTo>
                  <a:pt x="1665" y="897"/>
                </a:lnTo>
                <a:lnTo>
                  <a:pt x="1666" y="902"/>
                </a:lnTo>
                <a:lnTo>
                  <a:pt x="1670" y="911"/>
                </a:lnTo>
                <a:lnTo>
                  <a:pt x="1672" y="915"/>
                </a:lnTo>
                <a:lnTo>
                  <a:pt x="1675" y="919"/>
                </a:lnTo>
                <a:lnTo>
                  <a:pt x="1675" y="919"/>
                </a:lnTo>
                <a:lnTo>
                  <a:pt x="1681" y="888"/>
                </a:lnTo>
                <a:lnTo>
                  <a:pt x="1688" y="857"/>
                </a:lnTo>
                <a:lnTo>
                  <a:pt x="1697" y="827"/>
                </a:lnTo>
                <a:lnTo>
                  <a:pt x="1707" y="796"/>
                </a:lnTo>
                <a:lnTo>
                  <a:pt x="1726" y="735"/>
                </a:lnTo>
                <a:lnTo>
                  <a:pt x="1736" y="703"/>
                </a:lnTo>
                <a:lnTo>
                  <a:pt x="1742" y="671"/>
                </a:lnTo>
                <a:lnTo>
                  <a:pt x="1742" y="671"/>
                </a:lnTo>
                <a:lnTo>
                  <a:pt x="1742" y="665"/>
                </a:lnTo>
                <a:lnTo>
                  <a:pt x="1742" y="658"/>
                </a:lnTo>
                <a:lnTo>
                  <a:pt x="1743" y="655"/>
                </a:lnTo>
                <a:lnTo>
                  <a:pt x="1744" y="652"/>
                </a:lnTo>
                <a:lnTo>
                  <a:pt x="1746" y="650"/>
                </a:lnTo>
                <a:lnTo>
                  <a:pt x="1750" y="649"/>
                </a:lnTo>
                <a:lnTo>
                  <a:pt x="1750" y="649"/>
                </a:lnTo>
                <a:lnTo>
                  <a:pt x="1750" y="660"/>
                </a:lnTo>
                <a:lnTo>
                  <a:pt x="1750" y="671"/>
                </a:lnTo>
                <a:lnTo>
                  <a:pt x="1747" y="695"/>
                </a:lnTo>
                <a:lnTo>
                  <a:pt x="1743" y="718"/>
                </a:lnTo>
                <a:lnTo>
                  <a:pt x="1737" y="743"/>
                </a:lnTo>
                <a:lnTo>
                  <a:pt x="1737" y="743"/>
                </a:lnTo>
                <a:lnTo>
                  <a:pt x="1730" y="766"/>
                </a:lnTo>
                <a:lnTo>
                  <a:pt x="1724" y="789"/>
                </a:lnTo>
                <a:lnTo>
                  <a:pt x="1708" y="837"/>
                </a:lnTo>
                <a:lnTo>
                  <a:pt x="1693" y="887"/>
                </a:lnTo>
                <a:lnTo>
                  <a:pt x="1686" y="911"/>
                </a:lnTo>
                <a:lnTo>
                  <a:pt x="1682" y="935"/>
                </a:lnTo>
                <a:lnTo>
                  <a:pt x="1682" y="935"/>
                </a:lnTo>
                <a:lnTo>
                  <a:pt x="1678" y="937"/>
                </a:lnTo>
                <a:lnTo>
                  <a:pt x="1675" y="940"/>
                </a:lnTo>
                <a:lnTo>
                  <a:pt x="1667" y="945"/>
                </a:lnTo>
                <a:lnTo>
                  <a:pt x="1667" y="945"/>
                </a:lnTo>
                <a:lnTo>
                  <a:pt x="1660" y="945"/>
                </a:lnTo>
                <a:lnTo>
                  <a:pt x="1651" y="945"/>
                </a:lnTo>
                <a:lnTo>
                  <a:pt x="1634" y="944"/>
                </a:lnTo>
                <a:lnTo>
                  <a:pt x="1616" y="943"/>
                </a:lnTo>
                <a:lnTo>
                  <a:pt x="1606" y="944"/>
                </a:lnTo>
                <a:lnTo>
                  <a:pt x="1596" y="945"/>
                </a:lnTo>
                <a:lnTo>
                  <a:pt x="1596" y="945"/>
                </a:lnTo>
                <a:lnTo>
                  <a:pt x="1562" y="954"/>
                </a:lnTo>
                <a:lnTo>
                  <a:pt x="1527" y="963"/>
                </a:lnTo>
                <a:lnTo>
                  <a:pt x="1490" y="972"/>
                </a:lnTo>
                <a:lnTo>
                  <a:pt x="1456" y="981"/>
                </a:lnTo>
                <a:lnTo>
                  <a:pt x="1456" y="981"/>
                </a:lnTo>
                <a:lnTo>
                  <a:pt x="1438" y="986"/>
                </a:lnTo>
                <a:lnTo>
                  <a:pt x="1420" y="993"/>
                </a:lnTo>
                <a:lnTo>
                  <a:pt x="1403" y="1000"/>
                </a:lnTo>
                <a:lnTo>
                  <a:pt x="1387" y="1008"/>
                </a:lnTo>
                <a:lnTo>
                  <a:pt x="1354" y="1025"/>
                </a:lnTo>
                <a:lnTo>
                  <a:pt x="1322" y="1040"/>
                </a:lnTo>
                <a:lnTo>
                  <a:pt x="1322" y="1040"/>
                </a:lnTo>
                <a:lnTo>
                  <a:pt x="1308" y="1047"/>
                </a:lnTo>
                <a:lnTo>
                  <a:pt x="1296" y="1055"/>
                </a:lnTo>
                <a:lnTo>
                  <a:pt x="1273" y="1069"/>
                </a:lnTo>
                <a:lnTo>
                  <a:pt x="1273" y="1069"/>
                </a:lnTo>
                <a:lnTo>
                  <a:pt x="1267" y="1072"/>
                </a:lnTo>
                <a:lnTo>
                  <a:pt x="1259" y="1074"/>
                </a:lnTo>
                <a:lnTo>
                  <a:pt x="1253" y="1077"/>
                </a:lnTo>
                <a:lnTo>
                  <a:pt x="1246" y="1080"/>
                </a:lnTo>
                <a:lnTo>
                  <a:pt x="1246" y="1080"/>
                </a:lnTo>
                <a:lnTo>
                  <a:pt x="1221" y="1099"/>
                </a:lnTo>
                <a:lnTo>
                  <a:pt x="1195" y="1117"/>
                </a:lnTo>
                <a:lnTo>
                  <a:pt x="1144" y="1154"/>
                </a:lnTo>
                <a:lnTo>
                  <a:pt x="1118" y="1174"/>
                </a:lnTo>
                <a:lnTo>
                  <a:pt x="1093" y="1194"/>
                </a:lnTo>
                <a:lnTo>
                  <a:pt x="1071" y="1215"/>
                </a:lnTo>
                <a:lnTo>
                  <a:pt x="1060" y="1227"/>
                </a:lnTo>
                <a:lnTo>
                  <a:pt x="1049" y="1239"/>
                </a:lnTo>
                <a:lnTo>
                  <a:pt x="1049" y="1239"/>
                </a:lnTo>
                <a:lnTo>
                  <a:pt x="1099" y="1210"/>
                </a:lnTo>
                <a:lnTo>
                  <a:pt x="1149" y="1182"/>
                </a:lnTo>
                <a:lnTo>
                  <a:pt x="1201" y="1155"/>
                </a:lnTo>
                <a:lnTo>
                  <a:pt x="1254" y="1129"/>
                </a:lnTo>
                <a:lnTo>
                  <a:pt x="1254" y="1129"/>
                </a:lnTo>
                <a:lnTo>
                  <a:pt x="1258" y="1125"/>
                </a:lnTo>
                <a:lnTo>
                  <a:pt x="1262" y="1122"/>
                </a:lnTo>
                <a:lnTo>
                  <a:pt x="1267" y="1119"/>
                </a:lnTo>
                <a:lnTo>
                  <a:pt x="1271" y="1116"/>
                </a:lnTo>
                <a:lnTo>
                  <a:pt x="1271" y="1116"/>
                </a:lnTo>
                <a:lnTo>
                  <a:pt x="1304" y="1102"/>
                </a:lnTo>
                <a:lnTo>
                  <a:pt x="1339" y="1090"/>
                </a:lnTo>
                <a:lnTo>
                  <a:pt x="1375" y="1079"/>
                </a:lnTo>
                <a:lnTo>
                  <a:pt x="1411" y="1070"/>
                </a:lnTo>
                <a:lnTo>
                  <a:pt x="1449" y="1061"/>
                </a:lnTo>
                <a:lnTo>
                  <a:pt x="1486" y="1054"/>
                </a:lnTo>
                <a:lnTo>
                  <a:pt x="1562" y="1040"/>
                </a:lnTo>
                <a:lnTo>
                  <a:pt x="1562" y="1040"/>
                </a:lnTo>
                <a:lnTo>
                  <a:pt x="1581" y="1035"/>
                </a:lnTo>
                <a:lnTo>
                  <a:pt x="1599" y="1031"/>
                </a:lnTo>
                <a:lnTo>
                  <a:pt x="1617" y="1029"/>
                </a:lnTo>
                <a:lnTo>
                  <a:pt x="1635" y="1027"/>
                </a:lnTo>
                <a:lnTo>
                  <a:pt x="1671" y="1024"/>
                </a:lnTo>
                <a:lnTo>
                  <a:pt x="1710" y="1020"/>
                </a:lnTo>
                <a:lnTo>
                  <a:pt x="1710" y="1020"/>
                </a:lnTo>
                <a:lnTo>
                  <a:pt x="1722" y="982"/>
                </a:lnTo>
                <a:lnTo>
                  <a:pt x="1733" y="945"/>
                </a:lnTo>
                <a:lnTo>
                  <a:pt x="1743" y="908"/>
                </a:lnTo>
                <a:lnTo>
                  <a:pt x="1752" y="872"/>
                </a:lnTo>
                <a:lnTo>
                  <a:pt x="1769" y="797"/>
                </a:lnTo>
                <a:lnTo>
                  <a:pt x="1787" y="720"/>
                </a:lnTo>
                <a:lnTo>
                  <a:pt x="1787" y="720"/>
                </a:lnTo>
                <a:lnTo>
                  <a:pt x="1797" y="683"/>
                </a:lnTo>
                <a:lnTo>
                  <a:pt x="1808" y="645"/>
                </a:lnTo>
                <a:lnTo>
                  <a:pt x="1819" y="607"/>
                </a:lnTo>
                <a:lnTo>
                  <a:pt x="1830" y="571"/>
                </a:lnTo>
                <a:lnTo>
                  <a:pt x="1830" y="571"/>
                </a:lnTo>
                <a:lnTo>
                  <a:pt x="1838" y="530"/>
                </a:lnTo>
                <a:lnTo>
                  <a:pt x="1847" y="488"/>
                </a:lnTo>
                <a:lnTo>
                  <a:pt x="1847" y="488"/>
                </a:lnTo>
                <a:lnTo>
                  <a:pt x="1850" y="479"/>
                </a:lnTo>
                <a:lnTo>
                  <a:pt x="1853" y="469"/>
                </a:lnTo>
                <a:lnTo>
                  <a:pt x="1860" y="451"/>
                </a:lnTo>
                <a:lnTo>
                  <a:pt x="1866" y="431"/>
                </a:lnTo>
                <a:lnTo>
                  <a:pt x="1868" y="422"/>
                </a:lnTo>
                <a:lnTo>
                  <a:pt x="1871" y="412"/>
                </a:lnTo>
                <a:lnTo>
                  <a:pt x="1871" y="412"/>
                </a:lnTo>
                <a:lnTo>
                  <a:pt x="1876" y="403"/>
                </a:lnTo>
                <a:lnTo>
                  <a:pt x="1880" y="391"/>
                </a:lnTo>
                <a:lnTo>
                  <a:pt x="1883" y="378"/>
                </a:lnTo>
                <a:lnTo>
                  <a:pt x="1887" y="364"/>
                </a:lnTo>
                <a:lnTo>
                  <a:pt x="1893" y="337"/>
                </a:lnTo>
                <a:lnTo>
                  <a:pt x="1898" y="313"/>
                </a:lnTo>
                <a:lnTo>
                  <a:pt x="1898" y="313"/>
                </a:lnTo>
                <a:lnTo>
                  <a:pt x="1886" y="315"/>
                </a:lnTo>
                <a:lnTo>
                  <a:pt x="1873" y="317"/>
                </a:lnTo>
                <a:lnTo>
                  <a:pt x="1850" y="321"/>
                </a:lnTo>
                <a:lnTo>
                  <a:pt x="1850" y="321"/>
                </a:lnTo>
                <a:lnTo>
                  <a:pt x="1845" y="338"/>
                </a:lnTo>
                <a:lnTo>
                  <a:pt x="1839" y="357"/>
                </a:lnTo>
                <a:lnTo>
                  <a:pt x="1831" y="394"/>
                </a:lnTo>
                <a:lnTo>
                  <a:pt x="1822" y="431"/>
                </a:lnTo>
                <a:lnTo>
                  <a:pt x="1817" y="450"/>
                </a:lnTo>
                <a:lnTo>
                  <a:pt x="1812" y="467"/>
                </a:lnTo>
                <a:lnTo>
                  <a:pt x="1812" y="467"/>
                </a:lnTo>
                <a:lnTo>
                  <a:pt x="1811" y="465"/>
                </a:lnTo>
                <a:lnTo>
                  <a:pt x="1811" y="465"/>
                </a:lnTo>
                <a:lnTo>
                  <a:pt x="1809" y="466"/>
                </a:lnTo>
                <a:lnTo>
                  <a:pt x="1809" y="466"/>
                </a:lnTo>
                <a:lnTo>
                  <a:pt x="1808" y="480"/>
                </a:lnTo>
                <a:lnTo>
                  <a:pt x="1806" y="494"/>
                </a:lnTo>
                <a:lnTo>
                  <a:pt x="1799" y="520"/>
                </a:lnTo>
                <a:lnTo>
                  <a:pt x="1791" y="547"/>
                </a:lnTo>
                <a:lnTo>
                  <a:pt x="1788" y="561"/>
                </a:lnTo>
                <a:lnTo>
                  <a:pt x="1785" y="576"/>
                </a:lnTo>
                <a:lnTo>
                  <a:pt x="1785" y="576"/>
                </a:lnTo>
                <a:close/>
                <a:moveTo>
                  <a:pt x="794" y="441"/>
                </a:moveTo>
                <a:lnTo>
                  <a:pt x="794" y="441"/>
                </a:lnTo>
                <a:lnTo>
                  <a:pt x="787" y="437"/>
                </a:lnTo>
                <a:lnTo>
                  <a:pt x="779" y="435"/>
                </a:lnTo>
                <a:lnTo>
                  <a:pt x="771" y="434"/>
                </a:lnTo>
                <a:lnTo>
                  <a:pt x="763" y="434"/>
                </a:lnTo>
                <a:lnTo>
                  <a:pt x="746" y="434"/>
                </a:lnTo>
                <a:lnTo>
                  <a:pt x="729" y="434"/>
                </a:lnTo>
                <a:lnTo>
                  <a:pt x="729" y="434"/>
                </a:lnTo>
                <a:lnTo>
                  <a:pt x="717" y="433"/>
                </a:lnTo>
                <a:lnTo>
                  <a:pt x="706" y="430"/>
                </a:lnTo>
                <a:lnTo>
                  <a:pt x="683" y="426"/>
                </a:lnTo>
                <a:lnTo>
                  <a:pt x="673" y="424"/>
                </a:lnTo>
                <a:lnTo>
                  <a:pt x="664" y="423"/>
                </a:lnTo>
                <a:lnTo>
                  <a:pt x="654" y="423"/>
                </a:lnTo>
                <a:lnTo>
                  <a:pt x="646" y="425"/>
                </a:lnTo>
                <a:lnTo>
                  <a:pt x="646" y="425"/>
                </a:lnTo>
                <a:lnTo>
                  <a:pt x="647" y="425"/>
                </a:lnTo>
                <a:lnTo>
                  <a:pt x="647" y="426"/>
                </a:lnTo>
                <a:lnTo>
                  <a:pt x="646" y="426"/>
                </a:lnTo>
                <a:lnTo>
                  <a:pt x="646" y="426"/>
                </a:lnTo>
                <a:lnTo>
                  <a:pt x="624" y="424"/>
                </a:lnTo>
                <a:lnTo>
                  <a:pt x="603" y="422"/>
                </a:lnTo>
                <a:lnTo>
                  <a:pt x="581" y="419"/>
                </a:lnTo>
                <a:lnTo>
                  <a:pt x="560" y="418"/>
                </a:lnTo>
                <a:lnTo>
                  <a:pt x="560" y="418"/>
                </a:lnTo>
                <a:lnTo>
                  <a:pt x="471" y="418"/>
                </a:lnTo>
                <a:lnTo>
                  <a:pt x="471" y="418"/>
                </a:lnTo>
                <a:lnTo>
                  <a:pt x="464" y="423"/>
                </a:lnTo>
                <a:lnTo>
                  <a:pt x="457" y="429"/>
                </a:lnTo>
                <a:lnTo>
                  <a:pt x="445" y="444"/>
                </a:lnTo>
                <a:lnTo>
                  <a:pt x="435" y="459"/>
                </a:lnTo>
                <a:lnTo>
                  <a:pt x="425" y="476"/>
                </a:lnTo>
                <a:lnTo>
                  <a:pt x="425" y="476"/>
                </a:lnTo>
                <a:lnTo>
                  <a:pt x="411" y="497"/>
                </a:lnTo>
                <a:lnTo>
                  <a:pt x="398" y="516"/>
                </a:lnTo>
                <a:lnTo>
                  <a:pt x="369" y="556"/>
                </a:lnTo>
                <a:lnTo>
                  <a:pt x="355" y="575"/>
                </a:lnTo>
                <a:lnTo>
                  <a:pt x="342" y="594"/>
                </a:lnTo>
                <a:lnTo>
                  <a:pt x="330" y="615"/>
                </a:lnTo>
                <a:lnTo>
                  <a:pt x="318" y="635"/>
                </a:lnTo>
                <a:lnTo>
                  <a:pt x="318" y="635"/>
                </a:lnTo>
                <a:lnTo>
                  <a:pt x="317" y="636"/>
                </a:lnTo>
                <a:lnTo>
                  <a:pt x="316" y="636"/>
                </a:lnTo>
                <a:lnTo>
                  <a:pt x="315" y="635"/>
                </a:lnTo>
                <a:lnTo>
                  <a:pt x="314" y="633"/>
                </a:lnTo>
                <a:lnTo>
                  <a:pt x="313" y="633"/>
                </a:lnTo>
                <a:lnTo>
                  <a:pt x="312" y="635"/>
                </a:lnTo>
                <a:lnTo>
                  <a:pt x="312" y="635"/>
                </a:lnTo>
                <a:lnTo>
                  <a:pt x="306" y="647"/>
                </a:lnTo>
                <a:lnTo>
                  <a:pt x="301" y="657"/>
                </a:lnTo>
                <a:lnTo>
                  <a:pt x="288" y="680"/>
                </a:lnTo>
                <a:lnTo>
                  <a:pt x="273" y="701"/>
                </a:lnTo>
                <a:lnTo>
                  <a:pt x="258" y="723"/>
                </a:lnTo>
                <a:lnTo>
                  <a:pt x="242" y="744"/>
                </a:lnTo>
                <a:lnTo>
                  <a:pt x="227" y="766"/>
                </a:lnTo>
                <a:lnTo>
                  <a:pt x="213" y="788"/>
                </a:lnTo>
                <a:lnTo>
                  <a:pt x="207" y="800"/>
                </a:lnTo>
                <a:lnTo>
                  <a:pt x="201" y="813"/>
                </a:lnTo>
                <a:lnTo>
                  <a:pt x="201" y="813"/>
                </a:lnTo>
                <a:lnTo>
                  <a:pt x="163" y="861"/>
                </a:lnTo>
                <a:lnTo>
                  <a:pt x="124" y="911"/>
                </a:lnTo>
                <a:lnTo>
                  <a:pt x="87" y="961"/>
                </a:lnTo>
                <a:lnTo>
                  <a:pt x="70" y="987"/>
                </a:lnTo>
                <a:lnTo>
                  <a:pt x="51" y="1013"/>
                </a:lnTo>
                <a:lnTo>
                  <a:pt x="51" y="1013"/>
                </a:lnTo>
                <a:lnTo>
                  <a:pt x="78" y="1015"/>
                </a:lnTo>
                <a:lnTo>
                  <a:pt x="105" y="1018"/>
                </a:lnTo>
                <a:lnTo>
                  <a:pt x="132" y="1024"/>
                </a:lnTo>
                <a:lnTo>
                  <a:pt x="157" y="1028"/>
                </a:lnTo>
                <a:lnTo>
                  <a:pt x="210" y="1041"/>
                </a:lnTo>
                <a:lnTo>
                  <a:pt x="263" y="1054"/>
                </a:lnTo>
                <a:lnTo>
                  <a:pt x="263" y="1054"/>
                </a:lnTo>
                <a:lnTo>
                  <a:pt x="285" y="1060"/>
                </a:lnTo>
                <a:lnTo>
                  <a:pt x="306" y="1067"/>
                </a:lnTo>
                <a:lnTo>
                  <a:pt x="328" y="1074"/>
                </a:lnTo>
                <a:lnTo>
                  <a:pt x="348" y="1080"/>
                </a:lnTo>
                <a:lnTo>
                  <a:pt x="348" y="1080"/>
                </a:lnTo>
                <a:lnTo>
                  <a:pt x="376" y="1088"/>
                </a:lnTo>
                <a:lnTo>
                  <a:pt x="403" y="1094"/>
                </a:lnTo>
                <a:lnTo>
                  <a:pt x="427" y="1100"/>
                </a:lnTo>
                <a:lnTo>
                  <a:pt x="450" y="1102"/>
                </a:lnTo>
                <a:lnTo>
                  <a:pt x="450" y="1102"/>
                </a:lnTo>
                <a:lnTo>
                  <a:pt x="501" y="1118"/>
                </a:lnTo>
                <a:lnTo>
                  <a:pt x="557" y="1135"/>
                </a:lnTo>
                <a:lnTo>
                  <a:pt x="615" y="1155"/>
                </a:lnTo>
                <a:lnTo>
                  <a:pt x="670" y="1175"/>
                </a:lnTo>
                <a:lnTo>
                  <a:pt x="670" y="1175"/>
                </a:lnTo>
                <a:lnTo>
                  <a:pt x="678" y="1179"/>
                </a:lnTo>
                <a:lnTo>
                  <a:pt x="684" y="1183"/>
                </a:lnTo>
                <a:lnTo>
                  <a:pt x="692" y="1187"/>
                </a:lnTo>
                <a:lnTo>
                  <a:pt x="699" y="1191"/>
                </a:lnTo>
                <a:lnTo>
                  <a:pt x="699" y="1191"/>
                </a:lnTo>
                <a:lnTo>
                  <a:pt x="713" y="1196"/>
                </a:lnTo>
                <a:lnTo>
                  <a:pt x="727" y="1200"/>
                </a:lnTo>
                <a:lnTo>
                  <a:pt x="755" y="1208"/>
                </a:lnTo>
                <a:lnTo>
                  <a:pt x="769" y="1211"/>
                </a:lnTo>
                <a:lnTo>
                  <a:pt x="782" y="1216"/>
                </a:lnTo>
                <a:lnTo>
                  <a:pt x="793" y="1223"/>
                </a:lnTo>
                <a:lnTo>
                  <a:pt x="799" y="1227"/>
                </a:lnTo>
                <a:lnTo>
                  <a:pt x="804" y="1231"/>
                </a:lnTo>
                <a:lnTo>
                  <a:pt x="804" y="1231"/>
                </a:lnTo>
                <a:lnTo>
                  <a:pt x="819" y="1236"/>
                </a:lnTo>
                <a:lnTo>
                  <a:pt x="833" y="1241"/>
                </a:lnTo>
                <a:lnTo>
                  <a:pt x="846" y="1247"/>
                </a:lnTo>
                <a:lnTo>
                  <a:pt x="858" y="1254"/>
                </a:lnTo>
                <a:lnTo>
                  <a:pt x="881" y="1269"/>
                </a:lnTo>
                <a:lnTo>
                  <a:pt x="893" y="1276"/>
                </a:lnTo>
                <a:lnTo>
                  <a:pt x="905" y="1284"/>
                </a:lnTo>
                <a:lnTo>
                  <a:pt x="905" y="1284"/>
                </a:lnTo>
                <a:lnTo>
                  <a:pt x="900" y="1261"/>
                </a:lnTo>
                <a:lnTo>
                  <a:pt x="897" y="1239"/>
                </a:lnTo>
                <a:lnTo>
                  <a:pt x="895" y="1217"/>
                </a:lnTo>
                <a:lnTo>
                  <a:pt x="893" y="1196"/>
                </a:lnTo>
                <a:lnTo>
                  <a:pt x="889" y="1115"/>
                </a:lnTo>
                <a:lnTo>
                  <a:pt x="889" y="1115"/>
                </a:lnTo>
                <a:lnTo>
                  <a:pt x="895" y="1033"/>
                </a:lnTo>
                <a:lnTo>
                  <a:pt x="899" y="955"/>
                </a:lnTo>
                <a:lnTo>
                  <a:pt x="900" y="879"/>
                </a:lnTo>
                <a:lnTo>
                  <a:pt x="899" y="803"/>
                </a:lnTo>
                <a:lnTo>
                  <a:pt x="899" y="803"/>
                </a:lnTo>
                <a:lnTo>
                  <a:pt x="898" y="785"/>
                </a:lnTo>
                <a:lnTo>
                  <a:pt x="895" y="768"/>
                </a:lnTo>
                <a:lnTo>
                  <a:pt x="891" y="751"/>
                </a:lnTo>
                <a:lnTo>
                  <a:pt x="885" y="735"/>
                </a:lnTo>
                <a:lnTo>
                  <a:pt x="880" y="717"/>
                </a:lnTo>
                <a:lnTo>
                  <a:pt x="876" y="701"/>
                </a:lnTo>
                <a:lnTo>
                  <a:pt x="873" y="684"/>
                </a:lnTo>
                <a:lnTo>
                  <a:pt x="872" y="666"/>
                </a:lnTo>
                <a:lnTo>
                  <a:pt x="872" y="666"/>
                </a:lnTo>
                <a:lnTo>
                  <a:pt x="867" y="660"/>
                </a:lnTo>
                <a:lnTo>
                  <a:pt x="864" y="653"/>
                </a:lnTo>
                <a:lnTo>
                  <a:pt x="862" y="647"/>
                </a:lnTo>
                <a:lnTo>
                  <a:pt x="861" y="640"/>
                </a:lnTo>
                <a:lnTo>
                  <a:pt x="861" y="640"/>
                </a:lnTo>
                <a:lnTo>
                  <a:pt x="875" y="622"/>
                </a:lnTo>
                <a:lnTo>
                  <a:pt x="889" y="602"/>
                </a:lnTo>
                <a:lnTo>
                  <a:pt x="902" y="580"/>
                </a:lnTo>
                <a:lnTo>
                  <a:pt x="914" y="559"/>
                </a:lnTo>
                <a:lnTo>
                  <a:pt x="939" y="514"/>
                </a:lnTo>
                <a:lnTo>
                  <a:pt x="964" y="469"/>
                </a:lnTo>
                <a:lnTo>
                  <a:pt x="964" y="469"/>
                </a:lnTo>
                <a:lnTo>
                  <a:pt x="920" y="459"/>
                </a:lnTo>
                <a:lnTo>
                  <a:pt x="876" y="449"/>
                </a:lnTo>
                <a:lnTo>
                  <a:pt x="854" y="444"/>
                </a:lnTo>
                <a:lnTo>
                  <a:pt x="833" y="441"/>
                </a:lnTo>
                <a:lnTo>
                  <a:pt x="814" y="440"/>
                </a:lnTo>
                <a:lnTo>
                  <a:pt x="794" y="441"/>
                </a:lnTo>
                <a:lnTo>
                  <a:pt x="794" y="441"/>
                </a:lnTo>
                <a:close/>
                <a:moveTo>
                  <a:pt x="1957" y="430"/>
                </a:moveTo>
                <a:lnTo>
                  <a:pt x="1957" y="430"/>
                </a:lnTo>
                <a:lnTo>
                  <a:pt x="1927" y="430"/>
                </a:lnTo>
                <a:lnTo>
                  <a:pt x="1913" y="433"/>
                </a:lnTo>
                <a:lnTo>
                  <a:pt x="1898" y="436"/>
                </a:lnTo>
                <a:lnTo>
                  <a:pt x="1898" y="436"/>
                </a:lnTo>
                <a:lnTo>
                  <a:pt x="1892" y="437"/>
                </a:lnTo>
                <a:lnTo>
                  <a:pt x="1886" y="439"/>
                </a:lnTo>
                <a:lnTo>
                  <a:pt x="1882" y="441"/>
                </a:lnTo>
                <a:lnTo>
                  <a:pt x="1881" y="443"/>
                </a:lnTo>
                <a:lnTo>
                  <a:pt x="1880" y="446"/>
                </a:lnTo>
                <a:lnTo>
                  <a:pt x="1881" y="451"/>
                </a:lnTo>
                <a:lnTo>
                  <a:pt x="1881" y="451"/>
                </a:lnTo>
                <a:lnTo>
                  <a:pt x="1895" y="454"/>
                </a:lnTo>
                <a:lnTo>
                  <a:pt x="1911" y="455"/>
                </a:lnTo>
                <a:lnTo>
                  <a:pt x="1928" y="455"/>
                </a:lnTo>
                <a:lnTo>
                  <a:pt x="1938" y="453"/>
                </a:lnTo>
                <a:lnTo>
                  <a:pt x="1947" y="451"/>
                </a:lnTo>
                <a:lnTo>
                  <a:pt x="1947" y="451"/>
                </a:lnTo>
                <a:lnTo>
                  <a:pt x="1947" y="454"/>
                </a:lnTo>
                <a:lnTo>
                  <a:pt x="1948" y="455"/>
                </a:lnTo>
                <a:lnTo>
                  <a:pt x="1950" y="456"/>
                </a:lnTo>
                <a:lnTo>
                  <a:pt x="1952" y="456"/>
                </a:lnTo>
                <a:lnTo>
                  <a:pt x="1952" y="456"/>
                </a:lnTo>
                <a:lnTo>
                  <a:pt x="1952" y="472"/>
                </a:lnTo>
                <a:lnTo>
                  <a:pt x="1950" y="487"/>
                </a:lnTo>
                <a:lnTo>
                  <a:pt x="1948" y="502"/>
                </a:lnTo>
                <a:lnTo>
                  <a:pt x="1944" y="516"/>
                </a:lnTo>
                <a:lnTo>
                  <a:pt x="1937" y="545"/>
                </a:lnTo>
                <a:lnTo>
                  <a:pt x="1928" y="574"/>
                </a:lnTo>
                <a:lnTo>
                  <a:pt x="1908" y="629"/>
                </a:lnTo>
                <a:lnTo>
                  <a:pt x="1899" y="655"/>
                </a:lnTo>
                <a:lnTo>
                  <a:pt x="1892" y="682"/>
                </a:lnTo>
                <a:lnTo>
                  <a:pt x="1892" y="682"/>
                </a:lnTo>
                <a:lnTo>
                  <a:pt x="1879" y="736"/>
                </a:lnTo>
                <a:lnTo>
                  <a:pt x="1874" y="762"/>
                </a:lnTo>
                <a:lnTo>
                  <a:pt x="1866" y="789"/>
                </a:lnTo>
                <a:lnTo>
                  <a:pt x="1866" y="789"/>
                </a:lnTo>
                <a:lnTo>
                  <a:pt x="1859" y="818"/>
                </a:lnTo>
                <a:lnTo>
                  <a:pt x="1850" y="847"/>
                </a:lnTo>
                <a:lnTo>
                  <a:pt x="1842" y="876"/>
                </a:lnTo>
                <a:lnTo>
                  <a:pt x="1833" y="905"/>
                </a:lnTo>
                <a:lnTo>
                  <a:pt x="1833" y="905"/>
                </a:lnTo>
                <a:lnTo>
                  <a:pt x="1824" y="933"/>
                </a:lnTo>
                <a:lnTo>
                  <a:pt x="1815" y="960"/>
                </a:lnTo>
                <a:lnTo>
                  <a:pt x="1806" y="987"/>
                </a:lnTo>
                <a:lnTo>
                  <a:pt x="1802" y="1001"/>
                </a:lnTo>
                <a:lnTo>
                  <a:pt x="1799" y="1015"/>
                </a:lnTo>
                <a:lnTo>
                  <a:pt x="1799" y="1015"/>
                </a:lnTo>
                <a:lnTo>
                  <a:pt x="1790" y="1061"/>
                </a:lnTo>
                <a:lnTo>
                  <a:pt x="1786" y="1085"/>
                </a:lnTo>
                <a:lnTo>
                  <a:pt x="1782" y="1107"/>
                </a:lnTo>
                <a:lnTo>
                  <a:pt x="1782" y="1107"/>
                </a:lnTo>
                <a:lnTo>
                  <a:pt x="1776" y="1127"/>
                </a:lnTo>
                <a:lnTo>
                  <a:pt x="1770" y="1149"/>
                </a:lnTo>
                <a:lnTo>
                  <a:pt x="1767" y="1159"/>
                </a:lnTo>
                <a:lnTo>
                  <a:pt x="1761" y="1168"/>
                </a:lnTo>
                <a:lnTo>
                  <a:pt x="1756" y="1177"/>
                </a:lnTo>
                <a:lnTo>
                  <a:pt x="1750" y="1185"/>
                </a:lnTo>
                <a:lnTo>
                  <a:pt x="1750" y="1185"/>
                </a:lnTo>
                <a:lnTo>
                  <a:pt x="1739" y="1181"/>
                </a:lnTo>
                <a:lnTo>
                  <a:pt x="1735" y="1179"/>
                </a:lnTo>
                <a:lnTo>
                  <a:pt x="1730" y="1177"/>
                </a:lnTo>
                <a:lnTo>
                  <a:pt x="1730" y="1177"/>
                </a:lnTo>
                <a:lnTo>
                  <a:pt x="1710" y="1177"/>
                </a:lnTo>
                <a:lnTo>
                  <a:pt x="1690" y="1177"/>
                </a:lnTo>
                <a:lnTo>
                  <a:pt x="1647" y="1175"/>
                </a:lnTo>
                <a:lnTo>
                  <a:pt x="1626" y="1174"/>
                </a:lnTo>
                <a:lnTo>
                  <a:pt x="1606" y="1175"/>
                </a:lnTo>
                <a:lnTo>
                  <a:pt x="1586" y="1176"/>
                </a:lnTo>
                <a:lnTo>
                  <a:pt x="1568" y="1179"/>
                </a:lnTo>
                <a:lnTo>
                  <a:pt x="1568" y="1179"/>
                </a:lnTo>
                <a:lnTo>
                  <a:pt x="1562" y="1175"/>
                </a:lnTo>
                <a:lnTo>
                  <a:pt x="1558" y="1174"/>
                </a:lnTo>
                <a:lnTo>
                  <a:pt x="1553" y="1174"/>
                </a:lnTo>
                <a:lnTo>
                  <a:pt x="1549" y="1175"/>
                </a:lnTo>
                <a:lnTo>
                  <a:pt x="1541" y="1179"/>
                </a:lnTo>
                <a:lnTo>
                  <a:pt x="1536" y="1181"/>
                </a:lnTo>
                <a:lnTo>
                  <a:pt x="1532" y="1182"/>
                </a:lnTo>
                <a:lnTo>
                  <a:pt x="1532" y="1182"/>
                </a:lnTo>
                <a:lnTo>
                  <a:pt x="1515" y="1184"/>
                </a:lnTo>
                <a:lnTo>
                  <a:pt x="1497" y="1185"/>
                </a:lnTo>
                <a:lnTo>
                  <a:pt x="1478" y="1186"/>
                </a:lnTo>
                <a:lnTo>
                  <a:pt x="1459" y="1187"/>
                </a:lnTo>
                <a:lnTo>
                  <a:pt x="1459" y="1187"/>
                </a:lnTo>
                <a:lnTo>
                  <a:pt x="1399" y="1195"/>
                </a:lnTo>
                <a:lnTo>
                  <a:pt x="1399" y="1195"/>
                </a:lnTo>
                <a:lnTo>
                  <a:pt x="1326" y="1202"/>
                </a:lnTo>
                <a:lnTo>
                  <a:pt x="1288" y="1207"/>
                </a:lnTo>
                <a:lnTo>
                  <a:pt x="1252" y="1212"/>
                </a:lnTo>
                <a:lnTo>
                  <a:pt x="1252" y="1212"/>
                </a:lnTo>
                <a:lnTo>
                  <a:pt x="1245" y="1214"/>
                </a:lnTo>
                <a:lnTo>
                  <a:pt x="1239" y="1216"/>
                </a:lnTo>
                <a:lnTo>
                  <a:pt x="1233" y="1220"/>
                </a:lnTo>
                <a:lnTo>
                  <a:pt x="1227" y="1221"/>
                </a:lnTo>
                <a:lnTo>
                  <a:pt x="1227" y="1221"/>
                </a:lnTo>
                <a:lnTo>
                  <a:pt x="1184" y="1231"/>
                </a:lnTo>
                <a:lnTo>
                  <a:pt x="1164" y="1237"/>
                </a:lnTo>
                <a:lnTo>
                  <a:pt x="1144" y="1243"/>
                </a:lnTo>
                <a:lnTo>
                  <a:pt x="1123" y="1250"/>
                </a:lnTo>
                <a:lnTo>
                  <a:pt x="1105" y="1258"/>
                </a:lnTo>
                <a:lnTo>
                  <a:pt x="1086" y="1267"/>
                </a:lnTo>
                <a:lnTo>
                  <a:pt x="1069" y="1278"/>
                </a:lnTo>
                <a:lnTo>
                  <a:pt x="1069" y="1278"/>
                </a:lnTo>
                <a:lnTo>
                  <a:pt x="1141" y="1268"/>
                </a:lnTo>
                <a:lnTo>
                  <a:pt x="1214" y="1259"/>
                </a:lnTo>
                <a:lnTo>
                  <a:pt x="1362" y="1241"/>
                </a:lnTo>
                <a:lnTo>
                  <a:pt x="1362" y="1241"/>
                </a:lnTo>
                <a:lnTo>
                  <a:pt x="1394" y="1236"/>
                </a:lnTo>
                <a:lnTo>
                  <a:pt x="1426" y="1230"/>
                </a:lnTo>
                <a:lnTo>
                  <a:pt x="1458" y="1226"/>
                </a:lnTo>
                <a:lnTo>
                  <a:pt x="1475" y="1225"/>
                </a:lnTo>
                <a:lnTo>
                  <a:pt x="1491" y="1225"/>
                </a:lnTo>
                <a:lnTo>
                  <a:pt x="1491" y="1225"/>
                </a:lnTo>
                <a:lnTo>
                  <a:pt x="1531" y="1226"/>
                </a:lnTo>
                <a:lnTo>
                  <a:pt x="1550" y="1226"/>
                </a:lnTo>
                <a:lnTo>
                  <a:pt x="1568" y="1226"/>
                </a:lnTo>
                <a:lnTo>
                  <a:pt x="1568" y="1226"/>
                </a:lnTo>
                <a:lnTo>
                  <a:pt x="1578" y="1225"/>
                </a:lnTo>
                <a:lnTo>
                  <a:pt x="1589" y="1224"/>
                </a:lnTo>
                <a:lnTo>
                  <a:pt x="1593" y="1224"/>
                </a:lnTo>
                <a:lnTo>
                  <a:pt x="1597" y="1226"/>
                </a:lnTo>
                <a:lnTo>
                  <a:pt x="1601" y="1229"/>
                </a:lnTo>
                <a:lnTo>
                  <a:pt x="1602" y="1236"/>
                </a:lnTo>
                <a:lnTo>
                  <a:pt x="1602" y="1236"/>
                </a:lnTo>
                <a:lnTo>
                  <a:pt x="1594" y="1239"/>
                </a:lnTo>
                <a:lnTo>
                  <a:pt x="1586" y="1241"/>
                </a:lnTo>
                <a:lnTo>
                  <a:pt x="1577" y="1241"/>
                </a:lnTo>
                <a:lnTo>
                  <a:pt x="1569" y="1241"/>
                </a:lnTo>
                <a:lnTo>
                  <a:pt x="1551" y="1239"/>
                </a:lnTo>
                <a:lnTo>
                  <a:pt x="1534" y="1237"/>
                </a:lnTo>
                <a:lnTo>
                  <a:pt x="1534" y="1237"/>
                </a:lnTo>
                <a:lnTo>
                  <a:pt x="1511" y="1238"/>
                </a:lnTo>
                <a:lnTo>
                  <a:pt x="1487" y="1239"/>
                </a:lnTo>
                <a:lnTo>
                  <a:pt x="1440" y="1244"/>
                </a:lnTo>
                <a:lnTo>
                  <a:pt x="1396" y="1251"/>
                </a:lnTo>
                <a:lnTo>
                  <a:pt x="1357" y="1255"/>
                </a:lnTo>
                <a:lnTo>
                  <a:pt x="1357" y="1255"/>
                </a:lnTo>
                <a:lnTo>
                  <a:pt x="1290" y="1261"/>
                </a:lnTo>
                <a:lnTo>
                  <a:pt x="1232" y="1268"/>
                </a:lnTo>
                <a:lnTo>
                  <a:pt x="1232" y="1268"/>
                </a:lnTo>
                <a:lnTo>
                  <a:pt x="1211" y="1271"/>
                </a:lnTo>
                <a:lnTo>
                  <a:pt x="1190" y="1275"/>
                </a:lnTo>
                <a:lnTo>
                  <a:pt x="1169" y="1281"/>
                </a:lnTo>
                <a:lnTo>
                  <a:pt x="1149" y="1284"/>
                </a:lnTo>
                <a:lnTo>
                  <a:pt x="1149" y="1284"/>
                </a:lnTo>
                <a:lnTo>
                  <a:pt x="1106" y="1288"/>
                </a:lnTo>
                <a:lnTo>
                  <a:pt x="1087" y="1290"/>
                </a:lnTo>
                <a:lnTo>
                  <a:pt x="1067" y="1293"/>
                </a:lnTo>
                <a:lnTo>
                  <a:pt x="1049" y="1298"/>
                </a:lnTo>
                <a:lnTo>
                  <a:pt x="1032" y="1303"/>
                </a:lnTo>
                <a:lnTo>
                  <a:pt x="1015" y="1311"/>
                </a:lnTo>
                <a:lnTo>
                  <a:pt x="999" y="1320"/>
                </a:lnTo>
                <a:lnTo>
                  <a:pt x="999" y="1320"/>
                </a:lnTo>
                <a:lnTo>
                  <a:pt x="1002" y="1322"/>
                </a:lnTo>
                <a:lnTo>
                  <a:pt x="1003" y="1326"/>
                </a:lnTo>
                <a:lnTo>
                  <a:pt x="1004" y="1330"/>
                </a:lnTo>
                <a:lnTo>
                  <a:pt x="1004" y="1335"/>
                </a:lnTo>
                <a:lnTo>
                  <a:pt x="1004" y="1335"/>
                </a:lnTo>
                <a:lnTo>
                  <a:pt x="1026" y="1326"/>
                </a:lnTo>
                <a:lnTo>
                  <a:pt x="1047" y="1317"/>
                </a:lnTo>
                <a:lnTo>
                  <a:pt x="1071" y="1311"/>
                </a:lnTo>
                <a:lnTo>
                  <a:pt x="1095" y="1306"/>
                </a:lnTo>
                <a:lnTo>
                  <a:pt x="1095" y="1306"/>
                </a:lnTo>
                <a:lnTo>
                  <a:pt x="1167" y="1298"/>
                </a:lnTo>
                <a:lnTo>
                  <a:pt x="1242" y="1290"/>
                </a:lnTo>
                <a:lnTo>
                  <a:pt x="1318" y="1285"/>
                </a:lnTo>
                <a:lnTo>
                  <a:pt x="1396" y="1278"/>
                </a:lnTo>
                <a:lnTo>
                  <a:pt x="1474" y="1272"/>
                </a:lnTo>
                <a:lnTo>
                  <a:pt x="1554" y="1266"/>
                </a:lnTo>
                <a:lnTo>
                  <a:pt x="1631" y="1258"/>
                </a:lnTo>
                <a:lnTo>
                  <a:pt x="1707" y="1250"/>
                </a:lnTo>
                <a:lnTo>
                  <a:pt x="1707" y="1250"/>
                </a:lnTo>
                <a:lnTo>
                  <a:pt x="1725" y="1248"/>
                </a:lnTo>
                <a:lnTo>
                  <a:pt x="1744" y="1248"/>
                </a:lnTo>
                <a:lnTo>
                  <a:pt x="1782" y="1251"/>
                </a:lnTo>
                <a:lnTo>
                  <a:pt x="1799" y="1250"/>
                </a:lnTo>
                <a:lnTo>
                  <a:pt x="1807" y="1248"/>
                </a:lnTo>
                <a:lnTo>
                  <a:pt x="1816" y="1247"/>
                </a:lnTo>
                <a:lnTo>
                  <a:pt x="1823" y="1245"/>
                </a:lnTo>
                <a:lnTo>
                  <a:pt x="1831" y="1241"/>
                </a:lnTo>
                <a:lnTo>
                  <a:pt x="1837" y="1237"/>
                </a:lnTo>
                <a:lnTo>
                  <a:pt x="1844" y="1231"/>
                </a:lnTo>
                <a:lnTo>
                  <a:pt x="1844" y="1231"/>
                </a:lnTo>
                <a:lnTo>
                  <a:pt x="1853" y="1203"/>
                </a:lnTo>
                <a:lnTo>
                  <a:pt x="1861" y="1176"/>
                </a:lnTo>
                <a:lnTo>
                  <a:pt x="1867" y="1147"/>
                </a:lnTo>
                <a:lnTo>
                  <a:pt x="1873" y="1118"/>
                </a:lnTo>
                <a:lnTo>
                  <a:pt x="1884" y="1059"/>
                </a:lnTo>
                <a:lnTo>
                  <a:pt x="1890" y="1030"/>
                </a:lnTo>
                <a:lnTo>
                  <a:pt x="1897" y="1001"/>
                </a:lnTo>
                <a:lnTo>
                  <a:pt x="1897" y="1001"/>
                </a:lnTo>
                <a:lnTo>
                  <a:pt x="1903" y="982"/>
                </a:lnTo>
                <a:lnTo>
                  <a:pt x="1909" y="964"/>
                </a:lnTo>
                <a:lnTo>
                  <a:pt x="1915" y="944"/>
                </a:lnTo>
                <a:lnTo>
                  <a:pt x="1922" y="926"/>
                </a:lnTo>
                <a:lnTo>
                  <a:pt x="1922" y="926"/>
                </a:lnTo>
                <a:lnTo>
                  <a:pt x="1933" y="884"/>
                </a:lnTo>
                <a:lnTo>
                  <a:pt x="1938" y="863"/>
                </a:lnTo>
                <a:lnTo>
                  <a:pt x="1943" y="843"/>
                </a:lnTo>
                <a:lnTo>
                  <a:pt x="1943" y="843"/>
                </a:lnTo>
                <a:lnTo>
                  <a:pt x="1948" y="822"/>
                </a:lnTo>
                <a:lnTo>
                  <a:pt x="1953" y="802"/>
                </a:lnTo>
                <a:lnTo>
                  <a:pt x="1958" y="782"/>
                </a:lnTo>
                <a:lnTo>
                  <a:pt x="1963" y="760"/>
                </a:lnTo>
                <a:lnTo>
                  <a:pt x="1963" y="760"/>
                </a:lnTo>
                <a:lnTo>
                  <a:pt x="1972" y="717"/>
                </a:lnTo>
                <a:lnTo>
                  <a:pt x="1977" y="696"/>
                </a:lnTo>
                <a:lnTo>
                  <a:pt x="1982" y="676"/>
                </a:lnTo>
                <a:lnTo>
                  <a:pt x="1982" y="676"/>
                </a:lnTo>
                <a:lnTo>
                  <a:pt x="1985" y="667"/>
                </a:lnTo>
                <a:lnTo>
                  <a:pt x="1988" y="661"/>
                </a:lnTo>
                <a:lnTo>
                  <a:pt x="1993" y="653"/>
                </a:lnTo>
                <a:lnTo>
                  <a:pt x="1995" y="645"/>
                </a:lnTo>
                <a:lnTo>
                  <a:pt x="1995" y="645"/>
                </a:lnTo>
                <a:lnTo>
                  <a:pt x="2000" y="617"/>
                </a:lnTo>
                <a:lnTo>
                  <a:pt x="2004" y="588"/>
                </a:lnTo>
                <a:lnTo>
                  <a:pt x="2009" y="560"/>
                </a:lnTo>
                <a:lnTo>
                  <a:pt x="2011" y="546"/>
                </a:lnTo>
                <a:lnTo>
                  <a:pt x="2014" y="533"/>
                </a:lnTo>
                <a:lnTo>
                  <a:pt x="2014" y="533"/>
                </a:lnTo>
                <a:lnTo>
                  <a:pt x="2014" y="521"/>
                </a:lnTo>
                <a:lnTo>
                  <a:pt x="2016" y="510"/>
                </a:lnTo>
                <a:lnTo>
                  <a:pt x="2021" y="482"/>
                </a:lnTo>
                <a:lnTo>
                  <a:pt x="2024" y="468"/>
                </a:lnTo>
                <a:lnTo>
                  <a:pt x="2025" y="454"/>
                </a:lnTo>
                <a:lnTo>
                  <a:pt x="2024" y="449"/>
                </a:lnTo>
                <a:lnTo>
                  <a:pt x="2021" y="442"/>
                </a:lnTo>
                <a:lnTo>
                  <a:pt x="2019" y="437"/>
                </a:lnTo>
                <a:lnTo>
                  <a:pt x="2016" y="431"/>
                </a:lnTo>
                <a:lnTo>
                  <a:pt x="2016" y="431"/>
                </a:lnTo>
                <a:lnTo>
                  <a:pt x="2010" y="429"/>
                </a:lnTo>
                <a:lnTo>
                  <a:pt x="2002" y="428"/>
                </a:lnTo>
                <a:lnTo>
                  <a:pt x="1995" y="427"/>
                </a:lnTo>
                <a:lnTo>
                  <a:pt x="1987" y="427"/>
                </a:lnTo>
                <a:lnTo>
                  <a:pt x="1972" y="429"/>
                </a:lnTo>
                <a:lnTo>
                  <a:pt x="1957" y="430"/>
                </a:lnTo>
                <a:lnTo>
                  <a:pt x="1957" y="430"/>
                </a:lnTo>
                <a:close/>
                <a:moveTo>
                  <a:pt x="1876" y="466"/>
                </a:moveTo>
                <a:lnTo>
                  <a:pt x="1876" y="466"/>
                </a:lnTo>
                <a:lnTo>
                  <a:pt x="1867" y="496"/>
                </a:lnTo>
                <a:lnTo>
                  <a:pt x="1859" y="525"/>
                </a:lnTo>
                <a:lnTo>
                  <a:pt x="1845" y="585"/>
                </a:lnTo>
                <a:lnTo>
                  <a:pt x="1831" y="645"/>
                </a:lnTo>
                <a:lnTo>
                  <a:pt x="1823" y="673"/>
                </a:lnTo>
                <a:lnTo>
                  <a:pt x="1815" y="703"/>
                </a:lnTo>
                <a:lnTo>
                  <a:pt x="1815" y="703"/>
                </a:lnTo>
                <a:lnTo>
                  <a:pt x="1796" y="771"/>
                </a:lnTo>
                <a:lnTo>
                  <a:pt x="1796" y="771"/>
                </a:lnTo>
                <a:lnTo>
                  <a:pt x="1791" y="789"/>
                </a:lnTo>
                <a:lnTo>
                  <a:pt x="1787" y="807"/>
                </a:lnTo>
                <a:lnTo>
                  <a:pt x="1780" y="844"/>
                </a:lnTo>
                <a:lnTo>
                  <a:pt x="1780" y="844"/>
                </a:lnTo>
                <a:lnTo>
                  <a:pt x="1770" y="881"/>
                </a:lnTo>
                <a:lnTo>
                  <a:pt x="1759" y="919"/>
                </a:lnTo>
                <a:lnTo>
                  <a:pt x="1747" y="955"/>
                </a:lnTo>
                <a:lnTo>
                  <a:pt x="1737" y="991"/>
                </a:lnTo>
                <a:lnTo>
                  <a:pt x="1737" y="991"/>
                </a:lnTo>
                <a:lnTo>
                  <a:pt x="1736" y="999"/>
                </a:lnTo>
                <a:lnTo>
                  <a:pt x="1736" y="1008"/>
                </a:lnTo>
                <a:lnTo>
                  <a:pt x="1735" y="1011"/>
                </a:lnTo>
                <a:lnTo>
                  <a:pt x="1733" y="1015"/>
                </a:lnTo>
                <a:lnTo>
                  <a:pt x="1730" y="1017"/>
                </a:lnTo>
                <a:lnTo>
                  <a:pt x="1726" y="1020"/>
                </a:lnTo>
                <a:lnTo>
                  <a:pt x="1726" y="1020"/>
                </a:lnTo>
                <a:lnTo>
                  <a:pt x="1728" y="1025"/>
                </a:lnTo>
                <a:lnTo>
                  <a:pt x="1729" y="1029"/>
                </a:lnTo>
                <a:lnTo>
                  <a:pt x="1729" y="1032"/>
                </a:lnTo>
                <a:lnTo>
                  <a:pt x="1726" y="1036"/>
                </a:lnTo>
                <a:lnTo>
                  <a:pt x="1726" y="1036"/>
                </a:lnTo>
                <a:lnTo>
                  <a:pt x="1683" y="1038"/>
                </a:lnTo>
                <a:lnTo>
                  <a:pt x="1639" y="1042"/>
                </a:lnTo>
                <a:lnTo>
                  <a:pt x="1593" y="1046"/>
                </a:lnTo>
                <a:lnTo>
                  <a:pt x="1547" y="1054"/>
                </a:lnTo>
                <a:lnTo>
                  <a:pt x="1547" y="1054"/>
                </a:lnTo>
                <a:lnTo>
                  <a:pt x="1512" y="1061"/>
                </a:lnTo>
                <a:lnTo>
                  <a:pt x="1478" y="1069"/>
                </a:lnTo>
                <a:lnTo>
                  <a:pt x="1442" y="1076"/>
                </a:lnTo>
                <a:lnTo>
                  <a:pt x="1409" y="1085"/>
                </a:lnTo>
                <a:lnTo>
                  <a:pt x="1376" y="1095"/>
                </a:lnTo>
                <a:lnTo>
                  <a:pt x="1343" y="1106"/>
                </a:lnTo>
                <a:lnTo>
                  <a:pt x="1311" y="1118"/>
                </a:lnTo>
                <a:lnTo>
                  <a:pt x="1279" y="1131"/>
                </a:lnTo>
                <a:lnTo>
                  <a:pt x="1279" y="1131"/>
                </a:lnTo>
                <a:lnTo>
                  <a:pt x="1260" y="1139"/>
                </a:lnTo>
                <a:lnTo>
                  <a:pt x="1241" y="1149"/>
                </a:lnTo>
                <a:lnTo>
                  <a:pt x="1203" y="1170"/>
                </a:lnTo>
                <a:lnTo>
                  <a:pt x="1129" y="1212"/>
                </a:lnTo>
                <a:lnTo>
                  <a:pt x="1129" y="1212"/>
                </a:lnTo>
                <a:lnTo>
                  <a:pt x="1091" y="1233"/>
                </a:lnTo>
                <a:lnTo>
                  <a:pt x="1073" y="1244"/>
                </a:lnTo>
                <a:lnTo>
                  <a:pt x="1055" y="1255"/>
                </a:lnTo>
                <a:lnTo>
                  <a:pt x="1055" y="1255"/>
                </a:lnTo>
                <a:lnTo>
                  <a:pt x="1027" y="1271"/>
                </a:lnTo>
                <a:lnTo>
                  <a:pt x="1013" y="1280"/>
                </a:lnTo>
                <a:lnTo>
                  <a:pt x="1001" y="1289"/>
                </a:lnTo>
                <a:lnTo>
                  <a:pt x="1001" y="1289"/>
                </a:lnTo>
                <a:lnTo>
                  <a:pt x="995" y="1294"/>
                </a:lnTo>
                <a:lnTo>
                  <a:pt x="993" y="1299"/>
                </a:lnTo>
                <a:lnTo>
                  <a:pt x="991" y="1301"/>
                </a:lnTo>
                <a:lnTo>
                  <a:pt x="993" y="1303"/>
                </a:lnTo>
                <a:lnTo>
                  <a:pt x="993" y="1303"/>
                </a:lnTo>
                <a:lnTo>
                  <a:pt x="995" y="1303"/>
                </a:lnTo>
                <a:lnTo>
                  <a:pt x="998" y="1302"/>
                </a:lnTo>
                <a:lnTo>
                  <a:pt x="1003" y="1299"/>
                </a:lnTo>
                <a:lnTo>
                  <a:pt x="1009" y="1293"/>
                </a:lnTo>
                <a:lnTo>
                  <a:pt x="1013" y="1289"/>
                </a:lnTo>
                <a:lnTo>
                  <a:pt x="1013" y="1289"/>
                </a:lnTo>
                <a:lnTo>
                  <a:pt x="1025" y="1283"/>
                </a:lnTo>
                <a:lnTo>
                  <a:pt x="1036" y="1276"/>
                </a:lnTo>
                <a:lnTo>
                  <a:pt x="1061" y="1263"/>
                </a:lnTo>
                <a:lnTo>
                  <a:pt x="1061" y="1263"/>
                </a:lnTo>
                <a:lnTo>
                  <a:pt x="1087" y="1252"/>
                </a:lnTo>
                <a:lnTo>
                  <a:pt x="1111" y="1241"/>
                </a:lnTo>
                <a:lnTo>
                  <a:pt x="1111" y="1241"/>
                </a:lnTo>
                <a:lnTo>
                  <a:pt x="1131" y="1232"/>
                </a:lnTo>
                <a:lnTo>
                  <a:pt x="1150" y="1225"/>
                </a:lnTo>
                <a:lnTo>
                  <a:pt x="1170" y="1218"/>
                </a:lnTo>
                <a:lnTo>
                  <a:pt x="1191" y="1212"/>
                </a:lnTo>
                <a:lnTo>
                  <a:pt x="1211" y="1207"/>
                </a:lnTo>
                <a:lnTo>
                  <a:pt x="1232" y="1202"/>
                </a:lnTo>
                <a:lnTo>
                  <a:pt x="1275" y="1194"/>
                </a:lnTo>
                <a:lnTo>
                  <a:pt x="1320" y="1187"/>
                </a:lnTo>
                <a:lnTo>
                  <a:pt x="1365" y="1182"/>
                </a:lnTo>
                <a:lnTo>
                  <a:pt x="1456" y="1174"/>
                </a:lnTo>
                <a:lnTo>
                  <a:pt x="1456" y="1174"/>
                </a:lnTo>
                <a:lnTo>
                  <a:pt x="1529" y="1166"/>
                </a:lnTo>
                <a:lnTo>
                  <a:pt x="1565" y="1162"/>
                </a:lnTo>
                <a:lnTo>
                  <a:pt x="1603" y="1160"/>
                </a:lnTo>
                <a:lnTo>
                  <a:pt x="1639" y="1157"/>
                </a:lnTo>
                <a:lnTo>
                  <a:pt x="1677" y="1159"/>
                </a:lnTo>
                <a:lnTo>
                  <a:pt x="1714" y="1161"/>
                </a:lnTo>
                <a:lnTo>
                  <a:pt x="1732" y="1163"/>
                </a:lnTo>
                <a:lnTo>
                  <a:pt x="1751" y="1166"/>
                </a:lnTo>
                <a:lnTo>
                  <a:pt x="1751" y="1166"/>
                </a:lnTo>
                <a:lnTo>
                  <a:pt x="1775" y="1067"/>
                </a:lnTo>
                <a:lnTo>
                  <a:pt x="1801" y="967"/>
                </a:lnTo>
                <a:lnTo>
                  <a:pt x="1829" y="867"/>
                </a:lnTo>
                <a:lnTo>
                  <a:pt x="1856" y="773"/>
                </a:lnTo>
                <a:lnTo>
                  <a:pt x="1856" y="773"/>
                </a:lnTo>
                <a:lnTo>
                  <a:pt x="1858" y="766"/>
                </a:lnTo>
                <a:lnTo>
                  <a:pt x="1859" y="758"/>
                </a:lnTo>
                <a:lnTo>
                  <a:pt x="1861" y="743"/>
                </a:lnTo>
                <a:lnTo>
                  <a:pt x="1861" y="743"/>
                </a:lnTo>
                <a:lnTo>
                  <a:pt x="1865" y="733"/>
                </a:lnTo>
                <a:lnTo>
                  <a:pt x="1869" y="723"/>
                </a:lnTo>
                <a:lnTo>
                  <a:pt x="1874" y="713"/>
                </a:lnTo>
                <a:lnTo>
                  <a:pt x="1877" y="703"/>
                </a:lnTo>
                <a:lnTo>
                  <a:pt x="1877" y="703"/>
                </a:lnTo>
                <a:lnTo>
                  <a:pt x="1880" y="692"/>
                </a:lnTo>
                <a:lnTo>
                  <a:pt x="1882" y="680"/>
                </a:lnTo>
                <a:lnTo>
                  <a:pt x="1884" y="668"/>
                </a:lnTo>
                <a:lnTo>
                  <a:pt x="1888" y="655"/>
                </a:lnTo>
                <a:lnTo>
                  <a:pt x="1888" y="655"/>
                </a:lnTo>
                <a:lnTo>
                  <a:pt x="1903" y="609"/>
                </a:lnTo>
                <a:lnTo>
                  <a:pt x="1917" y="563"/>
                </a:lnTo>
                <a:lnTo>
                  <a:pt x="1923" y="541"/>
                </a:lnTo>
                <a:lnTo>
                  <a:pt x="1928" y="518"/>
                </a:lnTo>
                <a:lnTo>
                  <a:pt x="1933" y="497"/>
                </a:lnTo>
                <a:lnTo>
                  <a:pt x="1936" y="476"/>
                </a:lnTo>
                <a:lnTo>
                  <a:pt x="1936" y="476"/>
                </a:lnTo>
                <a:lnTo>
                  <a:pt x="1922" y="473"/>
                </a:lnTo>
                <a:lnTo>
                  <a:pt x="1906" y="470"/>
                </a:lnTo>
                <a:lnTo>
                  <a:pt x="1891" y="468"/>
                </a:lnTo>
                <a:lnTo>
                  <a:pt x="1876" y="466"/>
                </a:lnTo>
                <a:lnTo>
                  <a:pt x="1876" y="466"/>
                </a:lnTo>
                <a:close/>
                <a:moveTo>
                  <a:pt x="1783" y="572"/>
                </a:moveTo>
                <a:lnTo>
                  <a:pt x="1783" y="572"/>
                </a:lnTo>
                <a:lnTo>
                  <a:pt x="1785" y="566"/>
                </a:lnTo>
                <a:lnTo>
                  <a:pt x="1786" y="560"/>
                </a:lnTo>
                <a:lnTo>
                  <a:pt x="1788" y="554"/>
                </a:lnTo>
                <a:lnTo>
                  <a:pt x="1788" y="551"/>
                </a:lnTo>
                <a:lnTo>
                  <a:pt x="1787" y="549"/>
                </a:lnTo>
                <a:lnTo>
                  <a:pt x="1787" y="549"/>
                </a:lnTo>
                <a:lnTo>
                  <a:pt x="1783" y="561"/>
                </a:lnTo>
                <a:lnTo>
                  <a:pt x="1782" y="567"/>
                </a:lnTo>
                <a:lnTo>
                  <a:pt x="1782" y="570"/>
                </a:lnTo>
                <a:lnTo>
                  <a:pt x="1783" y="572"/>
                </a:lnTo>
                <a:lnTo>
                  <a:pt x="1783" y="572"/>
                </a:lnTo>
                <a:close/>
                <a:moveTo>
                  <a:pt x="1470" y="862"/>
                </a:moveTo>
                <a:lnTo>
                  <a:pt x="1470" y="862"/>
                </a:lnTo>
                <a:lnTo>
                  <a:pt x="1458" y="864"/>
                </a:lnTo>
                <a:lnTo>
                  <a:pt x="1448" y="866"/>
                </a:lnTo>
                <a:lnTo>
                  <a:pt x="1425" y="873"/>
                </a:lnTo>
                <a:lnTo>
                  <a:pt x="1405" y="881"/>
                </a:lnTo>
                <a:lnTo>
                  <a:pt x="1385" y="892"/>
                </a:lnTo>
                <a:lnTo>
                  <a:pt x="1366" y="903"/>
                </a:lnTo>
                <a:lnTo>
                  <a:pt x="1348" y="913"/>
                </a:lnTo>
                <a:lnTo>
                  <a:pt x="1311" y="937"/>
                </a:lnTo>
                <a:lnTo>
                  <a:pt x="1311" y="937"/>
                </a:lnTo>
                <a:lnTo>
                  <a:pt x="1282" y="960"/>
                </a:lnTo>
                <a:lnTo>
                  <a:pt x="1252" y="983"/>
                </a:lnTo>
                <a:lnTo>
                  <a:pt x="1222" y="1005"/>
                </a:lnTo>
                <a:lnTo>
                  <a:pt x="1193" y="1029"/>
                </a:lnTo>
                <a:lnTo>
                  <a:pt x="1193" y="1029"/>
                </a:lnTo>
                <a:lnTo>
                  <a:pt x="1164" y="1059"/>
                </a:lnTo>
                <a:lnTo>
                  <a:pt x="1136" y="1089"/>
                </a:lnTo>
                <a:lnTo>
                  <a:pt x="1108" y="1121"/>
                </a:lnTo>
                <a:lnTo>
                  <a:pt x="1080" y="1152"/>
                </a:lnTo>
                <a:lnTo>
                  <a:pt x="1054" y="1185"/>
                </a:lnTo>
                <a:lnTo>
                  <a:pt x="1028" y="1218"/>
                </a:lnTo>
                <a:lnTo>
                  <a:pt x="1004" y="1252"/>
                </a:lnTo>
                <a:lnTo>
                  <a:pt x="982" y="1285"/>
                </a:lnTo>
                <a:lnTo>
                  <a:pt x="982" y="1285"/>
                </a:lnTo>
                <a:lnTo>
                  <a:pt x="1017" y="1246"/>
                </a:lnTo>
                <a:lnTo>
                  <a:pt x="1055" y="1209"/>
                </a:lnTo>
                <a:lnTo>
                  <a:pt x="1075" y="1191"/>
                </a:lnTo>
                <a:lnTo>
                  <a:pt x="1094" y="1174"/>
                </a:lnTo>
                <a:lnTo>
                  <a:pt x="1115" y="1156"/>
                </a:lnTo>
                <a:lnTo>
                  <a:pt x="1136" y="1139"/>
                </a:lnTo>
                <a:lnTo>
                  <a:pt x="1136" y="1139"/>
                </a:lnTo>
                <a:lnTo>
                  <a:pt x="1142" y="1137"/>
                </a:lnTo>
                <a:lnTo>
                  <a:pt x="1149" y="1134"/>
                </a:lnTo>
                <a:lnTo>
                  <a:pt x="1162" y="1124"/>
                </a:lnTo>
                <a:lnTo>
                  <a:pt x="1185" y="1104"/>
                </a:lnTo>
                <a:lnTo>
                  <a:pt x="1185" y="1104"/>
                </a:lnTo>
                <a:lnTo>
                  <a:pt x="1200" y="1096"/>
                </a:lnTo>
                <a:lnTo>
                  <a:pt x="1215" y="1087"/>
                </a:lnTo>
                <a:lnTo>
                  <a:pt x="1243" y="1069"/>
                </a:lnTo>
                <a:lnTo>
                  <a:pt x="1271" y="1048"/>
                </a:lnTo>
                <a:lnTo>
                  <a:pt x="1285" y="1040"/>
                </a:lnTo>
                <a:lnTo>
                  <a:pt x="1300" y="1031"/>
                </a:lnTo>
                <a:lnTo>
                  <a:pt x="1300" y="1031"/>
                </a:lnTo>
                <a:lnTo>
                  <a:pt x="1329" y="1015"/>
                </a:lnTo>
                <a:lnTo>
                  <a:pt x="1359" y="999"/>
                </a:lnTo>
                <a:lnTo>
                  <a:pt x="1375" y="991"/>
                </a:lnTo>
                <a:lnTo>
                  <a:pt x="1391" y="984"/>
                </a:lnTo>
                <a:lnTo>
                  <a:pt x="1407" y="978"/>
                </a:lnTo>
                <a:lnTo>
                  <a:pt x="1424" y="972"/>
                </a:lnTo>
                <a:lnTo>
                  <a:pt x="1424" y="972"/>
                </a:lnTo>
                <a:lnTo>
                  <a:pt x="1426" y="969"/>
                </a:lnTo>
                <a:lnTo>
                  <a:pt x="1429" y="968"/>
                </a:lnTo>
                <a:lnTo>
                  <a:pt x="1433" y="966"/>
                </a:lnTo>
                <a:lnTo>
                  <a:pt x="1435" y="964"/>
                </a:lnTo>
                <a:lnTo>
                  <a:pt x="1435" y="964"/>
                </a:lnTo>
                <a:lnTo>
                  <a:pt x="1485" y="948"/>
                </a:lnTo>
                <a:lnTo>
                  <a:pt x="1513" y="939"/>
                </a:lnTo>
                <a:lnTo>
                  <a:pt x="1542" y="933"/>
                </a:lnTo>
                <a:lnTo>
                  <a:pt x="1572" y="927"/>
                </a:lnTo>
                <a:lnTo>
                  <a:pt x="1587" y="925"/>
                </a:lnTo>
                <a:lnTo>
                  <a:pt x="1602" y="924"/>
                </a:lnTo>
                <a:lnTo>
                  <a:pt x="1617" y="924"/>
                </a:lnTo>
                <a:lnTo>
                  <a:pt x="1632" y="925"/>
                </a:lnTo>
                <a:lnTo>
                  <a:pt x="1647" y="927"/>
                </a:lnTo>
                <a:lnTo>
                  <a:pt x="1661" y="929"/>
                </a:lnTo>
                <a:lnTo>
                  <a:pt x="1661" y="929"/>
                </a:lnTo>
                <a:lnTo>
                  <a:pt x="1661" y="926"/>
                </a:lnTo>
                <a:lnTo>
                  <a:pt x="1661" y="923"/>
                </a:lnTo>
                <a:lnTo>
                  <a:pt x="1659" y="919"/>
                </a:lnTo>
                <a:lnTo>
                  <a:pt x="1656" y="914"/>
                </a:lnTo>
                <a:lnTo>
                  <a:pt x="1655" y="910"/>
                </a:lnTo>
                <a:lnTo>
                  <a:pt x="1655" y="910"/>
                </a:lnTo>
                <a:lnTo>
                  <a:pt x="1626" y="908"/>
                </a:lnTo>
                <a:lnTo>
                  <a:pt x="1626" y="908"/>
                </a:lnTo>
                <a:lnTo>
                  <a:pt x="1617" y="904"/>
                </a:lnTo>
                <a:lnTo>
                  <a:pt x="1607" y="900"/>
                </a:lnTo>
                <a:lnTo>
                  <a:pt x="1596" y="899"/>
                </a:lnTo>
                <a:lnTo>
                  <a:pt x="1585" y="898"/>
                </a:lnTo>
                <a:lnTo>
                  <a:pt x="1573" y="899"/>
                </a:lnTo>
                <a:lnTo>
                  <a:pt x="1561" y="899"/>
                </a:lnTo>
                <a:lnTo>
                  <a:pt x="1538" y="903"/>
                </a:lnTo>
                <a:lnTo>
                  <a:pt x="1538" y="903"/>
                </a:lnTo>
                <a:lnTo>
                  <a:pt x="1505" y="909"/>
                </a:lnTo>
                <a:lnTo>
                  <a:pt x="1489" y="913"/>
                </a:lnTo>
                <a:lnTo>
                  <a:pt x="1473" y="918"/>
                </a:lnTo>
                <a:lnTo>
                  <a:pt x="1458" y="923"/>
                </a:lnTo>
                <a:lnTo>
                  <a:pt x="1443" y="928"/>
                </a:lnTo>
                <a:lnTo>
                  <a:pt x="1429" y="935"/>
                </a:lnTo>
                <a:lnTo>
                  <a:pt x="1417" y="942"/>
                </a:lnTo>
                <a:lnTo>
                  <a:pt x="1417" y="942"/>
                </a:lnTo>
                <a:lnTo>
                  <a:pt x="1407" y="950"/>
                </a:lnTo>
                <a:lnTo>
                  <a:pt x="1397" y="957"/>
                </a:lnTo>
                <a:lnTo>
                  <a:pt x="1392" y="960"/>
                </a:lnTo>
                <a:lnTo>
                  <a:pt x="1388" y="963"/>
                </a:lnTo>
                <a:lnTo>
                  <a:pt x="1382" y="965"/>
                </a:lnTo>
                <a:lnTo>
                  <a:pt x="1376" y="965"/>
                </a:lnTo>
                <a:lnTo>
                  <a:pt x="1376" y="965"/>
                </a:lnTo>
                <a:lnTo>
                  <a:pt x="1380" y="960"/>
                </a:lnTo>
                <a:lnTo>
                  <a:pt x="1387" y="957"/>
                </a:lnTo>
                <a:lnTo>
                  <a:pt x="1399" y="951"/>
                </a:lnTo>
                <a:lnTo>
                  <a:pt x="1399" y="951"/>
                </a:lnTo>
                <a:lnTo>
                  <a:pt x="1408" y="942"/>
                </a:lnTo>
                <a:lnTo>
                  <a:pt x="1418" y="934"/>
                </a:lnTo>
                <a:lnTo>
                  <a:pt x="1428" y="927"/>
                </a:lnTo>
                <a:lnTo>
                  <a:pt x="1439" y="921"/>
                </a:lnTo>
                <a:lnTo>
                  <a:pt x="1452" y="915"/>
                </a:lnTo>
                <a:lnTo>
                  <a:pt x="1465" y="910"/>
                </a:lnTo>
                <a:lnTo>
                  <a:pt x="1478" y="906"/>
                </a:lnTo>
                <a:lnTo>
                  <a:pt x="1491" y="902"/>
                </a:lnTo>
                <a:lnTo>
                  <a:pt x="1520" y="895"/>
                </a:lnTo>
                <a:lnTo>
                  <a:pt x="1551" y="891"/>
                </a:lnTo>
                <a:lnTo>
                  <a:pt x="1582" y="888"/>
                </a:lnTo>
                <a:lnTo>
                  <a:pt x="1612" y="885"/>
                </a:lnTo>
                <a:lnTo>
                  <a:pt x="1612" y="885"/>
                </a:lnTo>
                <a:lnTo>
                  <a:pt x="1612" y="880"/>
                </a:lnTo>
                <a:lnTo>
                  <a:pt x="1612" y="876"/>
                </a:lnTo>
                <a:lnTo>
                  <a:pt x="1611" y="872"/>
                </a:lnTo>
                <a:lnTo>
                  <a:pt x="1609" y="869"/>
                </a:lnTo>
                <a:lnTo>
                  <a:pt x="1609" y="869"/>
                </a:lnTo>
                <a:lnTo>
                  <a:pt x="1585" y="869"/>
                </a:lnTo>
                <a:lnTo>
                  <a:pt x="1560" y="873"/>
                </a:lnTo>
                <a:lnTo>
                  <a:pt x="1535" y="877"/>
                </a:lnTo>
                <a:lnTo>
                  <a:pt x="1511" y="882"/>
                </a:lnTo>
                <a:lnTo>
                  <a:pt x="1486" y="889"/>
                </a:lnTo>
                <a:lnTo>
                  <a:pt x="1464" y="896"/>
                </a:lnTo>
                <a:lnTo>
                  <a:pt x="1422" y="910"/>
                </a:lnTo>
                <a:lnTo>
                  <a:pt x="1422" y="910"/>
                </a:lnTo>
                <a:lnTo>
                  <a:pt x="1436" y="900"/>
                </a:lnTo>
                <a:lnTo>
                  <a:pt x="1451" y="892"/>
                </a:lnTo>
                <a:lnTo>
                  <a:pt x="1467" y="885"/>
                </a:lnTo>
                <a:lnTo>
                  <a:pt x="1484" y="879"/>
                </a:lnTo>
                <a:lnTo>
                  <a:pt x="1502" y="874"/>
                </a:lnTo>
                <a:lnTo>
                  <a:pt x="1519" y="868"/>
                </a:lnTo>
                <a:lnTo>
                  <a:pt x="1554" y="860"/>
                </a:lnTo>
                <a:lnTo>
                  <a:pt x="1554" y="860"/>
                </a:lnTo>
                <a:lnTo>
                  <a:pt x="1511" y="860"/>
                </a:lnTo>
                <a:lnTo>
                  <a:pt x="1490" y="860"/>
                </a:lnTo>
                <a:lnTo>
                  <a:pt x="1470" y="862"/>
                </a:lnTo>
                <a:lnTo>
                  <a:pt x="1470" y="862"/>
                </a:lnTo>
                <a:close/>
                <a:moveTo>
                  <a:pt x="437" y="1121"/>
                </a:moveTo>
                <a:lnTo>
                  <a:pt x="437" y="1121"/>
                </a:lnTo>
                <a:lnTo>
                  <a:pt x="430" y="1120"/>
                </a:lnTo>
                <a:lnTo>
                  <a:pt x="423" y="1118"/>
                </a:lnTo>
                <a:lnTo>
                  <a:pt x="423" y="1118"/>
                </a:lnTo>
                <a:lnTo>
                  <a:pt x="336" y="1093"/>
                </a:lnTo>
                <a:lnTo>
                  <a:pt x="294" y="1081"/>
                </a:lnTo>
                <a:lnTo>
                  <a:pt x="254" y="1072"/>
                </a:lnTo>
                <a:lnTo>
                  <a:pt x="254" y="1072"/>
                </a:lnTo>
                <a:lnTo>
                  <a:pt x="209" y="1062"/>
                </a:lnTo>
                <a:lnTo>
                  <a:pt x="163" y="1054"/>
                </a:lnTo>
                <a:lnTo>
                  <a:pt x="76" y="1038"/>
                </a:lnTo>
                <a:lnTo>
                  <a:pt x="76" y="1038"/>
                </a:lnTo>
                <a:lnTo>
                  <a:pt x="71" y="1041"/>
                </a:lnTo>
                <a:lnTo>
                  <a:pt x="65" y="1041"/>
                </a:lnTo>
                <a:lnTo>
                  <a:pt x="61" y="1041"/>
                </a:lnTo>
                <a:lnTo>
                  <a:pt x="55" y="1042"/>
                </a:lnTo>
                <a:lnTo>
                  <a:pt x="55" y="1042"/>
                </a:lnTo>
                <a:lnTo>
                  <a:pt x="49" y="1051"/>
                </a:lnTo>
                <a:lnTo>
                  <a:pt x="42" y="1061"/>
                </a:lnTo>
                <a:lnTo>
                  <a:pt x="35" y="1070"/>
                </a:lnTo>
                <a:lnTo>
                  <a:pt x="30" y="1080"/>
                </a:lnTo>
                <a:lnTo>
                  <a:pt x="30" y="1080"/>
                </a:lnTo>
                <a:lnTo>
                  <a:pt x="51" y="1081"/>
                </a:lnTo>
                <a:lnTo>
                  <a:pt x="70" y="1084"/>
                </a:lnTo>
                <a:lnTo>
                  <a:pt x="107" y="1088"/>
                </a:lnTo>
                <a:lnTo>
                  <a:pt x="107" y="1088"/>
                </a:lnTo>
                <a:lnTo>
                  <a:pt x="179" y="1099"/>
                </a:lnTo>
                <a:lnTo>
                  <a:pt x="251" y="1110"/>
                </a:lnTo>
                <a:lnTo>
                  <a:pt x="321" y="1122"/>
                </a:lnTo>
                <a:lnTo>
                  <a:pt x="391" y="1132"/>
                </a:lnTo>
                <a:lnTo>
                  <a:pt x="391" y="1132"/>
                </a:lnTo>
                <a:lnTo>
                  <a:pt x="454" y="1139"/>
                </a:lnTo>
                <a:lnTo>
                  <a:pt x="487" y="1144"/>
                </a:lnTo>
                <a:lnTo>
                  <a:pt x="523" y="1148"/>
                </a:lnTo>
                <a:lnTo>
                  <a:pt x="523" y="1148"/>
                </a:lnTo>
                <a:lnTo>
                  <a:pt x="530" y="1151"/>
                </a:lnTo>
                <a:lnTo>
                  <a:pt x="534" y="1151"/>
                </a:lnTo>
                <a:lnTo>
                  <a:pt x="535" y="1150"/>
                </a:lnTo>
                <a:lnTo>
                  <a:pt x="536" y="1148"/>
                </a:lnTo>
                <a:lnTo>
                  <a:pt x="536" y="1148"/>
                </a:lnTo>
                <a:lnTo>
                  <a:pt x="487" y="1136"/>
                </a:lnTo>
                <a:lnTo>
                  <a:pt x="461" y="1130"/>
                </a:lnTo>
                <a:lnTo>
                  <a:pt x="437" y="1121"/>
                </a:lnTo>
                <a:lnTo>
                  <a:pt x="437" y="1121"/>
                </a:lnTo>
                <a:close/>
                <a:moveTo>
                  <a:pt x="657" y="1209"/>
                </a:moveTo>
                <a:lnTo>
                  <a:pt x="657" y="1209"/>
                </a:lnTo>
                <a:lnTo>
                  <a:pt x="624" y="1195"/>
                </a:lnTo>
                <a:lnTo>
                  <a:pt x="607" y="1188"/>
                </a:lnTo>
                <a:lnTo>
                  <a:pt x="589" y="1182"/>
                </a:lnTo>
                <a:lnTo>
                  <a:pt x="589" y="1182"/>
                </a:lnTo>
                <a:lnTo>
                  <a:pt x="572" y="1176"/>
                </a:lnTo>
                <a:lnTo>
                  <a:pt x="555" y="1169"/>
                </a:lnTo>
                <a:lnTo>
                  <a:pt x="555" y="1169"/>
                </a:lnTo>
                <a:lnTo>
                  <a:pt x="546" y="1167"/>
                </a:lnTo>
                <a:lnTo>
                  <a:pt x="536" y="1166"/>
                </a:lnTo>
                <a:lnTo>
                  <a:pt x="515" y="1164"/>
                </a:lnTo>
                <a:lnTo>
                  <a:pt x="494" y="1162"/>
                </a:lnTo>
                <a:lnTo>
                  <a:pt x="473" y="1159"/>
                </a:lnTo>
                <a:lnTo>
                  <a:pt x="473" y="1159"/>
                </a:lnTo>
                <a:lnTo>
                  <a:pt x="442" y="1154"/>
                </a:lnTo>
                <a:lnTo>
                  <a:pt x="411" y="1150"/>
                </a:lnTo>
                <a:lnTo>
                  <a:pt x="347" y="1142"/>
                </a:lnTo>
                <a:lnTo>
                  <a:pt x="347" y="1142"/>
                </a:lnTo>
                <a:lnTo>
                  <a:pt x="307" y="1138"/>
                </a:lnTo>
                <a:lnTo>
                  <a:pt x="269" y="1132"/>
                </a:lnTo>
                <a:lnTo>
                  <a:pt x="194" y="1118"/>
                </a:lnTo>
                <a:lnTo>
                  <a:pt x="156" y="1111"/>
                </a:lnTo>
                <a:lnTo>
                  <a:pt x="119" y="1105"/>
                </a:lnTo>
                <a:lnTo>
                  <a:pt x="82" y="1100"/>
                </a:lnTo>
                <a:lnTo>
                  <a:pt x="46" y="1096"/>
                </a:lnTo>
                <a:lnTo>
                  <a:pt x="46" y="1096"/>
                </a:lnTo>
                <a:lnTo>
                  <a:pt x="42" y="1101"/>
                </a:lnTo>
                <a:lnTo>
                  <a:pt x="37" y="1105"/>
                </a:lnTo>
                <a:lnTo>
                  <a:pt x="30" y="1115"/>
                </a:lnTo>
                <a:lnTo>
                  <a:pt x="25" y="1126"/>
                </a:lnTo>
                <a:lnTo>
                  <a:pt x="21" y="1136"/>
                </a:lnTo>
                <a:lnTo>
                  <a:pt x="21" y="1136"/>
                </a:lnTo>
                <a:lnTo>
                  <a:pt x="57" y="1138"/>
                </a:lnTo>
                <a:lnTo>
                  <a:pt x="93" y="1142"/>
                </a:lnTo>
                <a:lnTo>
                  <a:pt x="131" y="1147"/>
                </a:lnTo>
                <a:lnTo>
                  <a:pt x="169" y="1152"/>
                </a:lnTo>
                <a:lnTo>
                  <a:pt x="169" y="1152"/>
                </a:lnTo>
                <a:lnTo>
                  <a:pt x="215" y="1155"/>
                </a:lnTo>
                <a:lnTo>
                  <a:pt x="264" y="1157"/>
                </a:lnTo>
                <a:lnTo>
                  <a:pt x="313" y="1160"/>
                </a:lnTo>
                <a:lnTo>
                  <a:pt x="335" y="1162"/>
                </a:lnTo>
                <a:lnTo>
                  <a:pt x="355" y="1164"/>
                </a:lnTo>
                <a:lnTo>
                  <a:pt x="355" y="1164"/>
                </a:lnTo>
                <a:lnTo>
                  <a:pt x="393" y="1168"/>
                </a:lnTo>
                <a:lnTo>
                  <a:pt x="410" y="1170"/>
                </a:lnTo>
                <a:lnTo>
                  <a:pt x="427" y="1174"/>
                </a:lnTo>
                <a:lnTo>
                  <a:pt x="427" y="1174"/>
                </a:lnTo>
                <a:lnTo>
                  <a:pt x="430" y="1175"/>
                </a:lnTo>
                <a:lnTo>
                  <a:pt x="435" y="1177"/>
                </a:lnTo>
                <a:lnTo>
                  <a:pt x="439" y="1179"/>
                </a:lnTo>
                <a:lnTo>
                  <a:pt x="442" y="1180"/>
                </a:lnTo>
                <a:lnTo>
                  <a:pt x="442" y="1180"/>
                </a:lnTo>
                <a:lnTo>
                  <a:pt x="455" y="1183"/>
                </a:lnTo>
                <a:lnTo>
                  <a:pt x="467" y="1184"/>
                </a:lnTo>
                <a:lnTo>
                  <a:pt x="491" y="1186"/>
                </a:lnTo>
                <a:lnTo>
                  <a:pt x="516" y="1188"/>
                </a:lnTo>
                <a:lnTo>
                  <a:pt x="529" y="1191"/>
                </a:lnTo>
                <a:lnTo>
                  <a:pt x="541" y="1193"/>
                </a:lnTo>
                <a:lnTo>
                  <a:pt x="541" y="1193"/>
                </a:lnTo>
                <a:lnTo>
                  <a:pt x="616" y="1212"/>
                </a:lnTo>
                <a:lnTo>
                  <a:pt x="684" y="1231"/>
                </a:lnTo>
                <a:lnTo>
                  <a:pt x="684" y="1231"/>
                </a:lnTo>
                <a:lnTo>
                  <a:pt x="710" y="1240"/>
                </a:lnTo>
                <a:lnTo>
                  <a:pt x="723" y="1243"/>
                </a:lnTo>
                <a:lnTo>
                  <a:pt x="729" y="1243"/>
                </a:lnTo>
                <a:lnTo>
                  <a:pt x="736" y="1242"/>
                </a:lnTo>
                <a:lnTo>
                  <a:pt x="736" y="1242"/>
                </a:lnTo>
                <a:lnTo>
                  <a:pt x="725" y="1240"/>
                </a:lnTo>
                <a:lnTo>
                  <a:pt x="714" y="1236"/>
                </a:lnTo>
                <a:lnTo>
                  <a:pt x="695" y="1226"/>
                </a:lnTo>
                <a:lnTo>
                  <a:pt x="676" y="1216"/>
                </a:lnTo>
                <a:lnTo>
                  <a:pt x="667" y="1212"/>
                </a:lnTo>
                <a:lnTo>
                  <a:pt x="657" y="1209"/>
                </a:lnTo>
                <a:lnTo>
                  <a:pt x="657" y="1209"/>
                </a:lnTo>
                <a:close/>
                <a:moveTo>
                  <a:pt x="587" y="1164"/>
                </a:moveTo>
                <a:lnTo>
                  <a:pt x="587" y="1164"/>
                </a:lnTo>
                <a:lnTo>
                  <a:pt x="564" y="1155"/>
                </a:lnTo>
                <a:lnTo>
                  <a:pt x="541" y="1148"/>
                </a:lnTo>
                <a:lnTo>
                  <a:pt x="541" y="1148"/>
                </a:lnTo>
                <a:lnTo>
                  <a:pt x="545" y="1151"/>
                </a:lnTo>
                <a:lnTo>
                  <a:pt x="550" y="1154"/>
                </a:lnTo>
                <a:lnTo>
                  <a:pt x="563" y="1159"/>
                </a:lnTo>
                <a:lnTo>
                  <a:pt x="576" y="1162"/>
                </a:lnTo>
                <a:lnTo>
                  <a:pt x="587" y="1164"/>
                </a:lnTo>
                <a:lnTo>
                  <a:pt x="587" y="1164"/>
                </a:lnTo>
                <a:close/>
                <a:moveTo>
                  <a:pt x="474" y="1198"/>
                </a:moveTo>
                <a:lnTo>
                  <a:pt x="474" y="1198"/>
                </a:lnTo>
                <a:lnTo>
                  <a:pt x="439" y="1193"/>
                </a:lnTo>
                <a:lnTo>
                  <a:pt x="421" y="1190"/>
                </a:lnTo>
                <a:lnTo>
                  <a:pt x="402" y="1187"/>
                </a:lnTo>
                <a:lnTo>
                  <a:pt x="402" y="1187"/>
                </a:lnTo>
                <a:lnTo>
                  <a:pt x="370" y="1183"/>
                </a:lnTo>
                <a:lnTo>
                  <a:pt x="340" y="1178"/>
                </a:lnTo>
                <a:lnTo>
                  <a:pt x="309" y="1172"/>
                </a:lnTo>
                <a:lnTo>
                  <a:pt x="296" y="1170"/>
                </a:lnTo>
                <a:lnTo>
                  <a:pt x="281" y="1169"/>
                </a:lnTo>
                <a:lnTo>
                  <a:pt x="281" y="1169"/>
                </a:lnTo>
                <a:lnTo>
                  <a:pt x="199" y="1167"/>
                </a:lnTo>
                <a:lnTo>
                  <a:pt x="161" y="1166"/>
                </a:lnTo>
                <a:lnTo>
                  <a:pt x="142" y="1165"/>
                </a:lnTo>
                <a:lnTo>
                  <a:pt x="124" y="1163"/>
                </a:lnTo>
                <a:lnTo>
                  <a:pt x="124" y="1163"/>
                </a:lnTo>
                <a:lnTo>
                  <a:pt x="91" y="1159"/>
                </a:lnTo>
                <a:lnTo>
                  <a:pt x="91" y="1159"/>
                </a:lnTo>
                <a:lnTo>
                  <a:pt x="81" y="1157"/>
                </a:lnTo>
                <a:lnTo>
                  <a:pt x="71" y="1155"/>
                </a:lnTo>
                <a:lnTo>
                  <a:pt x="61" y="1153"/>
                </a:lnTo>
                <a:lnTo>
                  <a:pt x="57" y="1153"/>
                </a:lnTo>
                <a:lnTo>
                  <a:pt x="54" y="1153"/>
                </a:lnTo>
                <a:lnTo>
                  <a:pt x="54" y="1153"/>
                </a:lnTo>
                <a:lnTo>
                  <a:pt x="48" y="1156"/>
                </a:lnTo>
                <a:lnTo>
                  <a:pt x="43" y="1161"/>
                </a:lnTo>
                <a:lnTo>
                  <a:pt x="40" y="1167"/>
                </a:lnTo>
                <a:lnTo>
                  <a:pt x="36" y="1174"/>
                </a:lnTo>
                <a:lnTo>
                  <a:pt x="31" y="1188"/>
                </a:lnTo>
                <a:lnTo>
                  <a:pt x="29" y="1201"/>
                </a:lnTo>
                <a:lnTo>
                  <a:pt x="29" y="1201"/>
                </a:lnTo>
                <a:lnTo>
                  <a:pt x="39" y="1199"/>
                </a:lnTo>
                <a:lnTo>
                  <a:pt x="50" y="1198"/>
                </a:lnTo>
                <a:lnTo>
                  <a:pt x="73" y="1197"/>
                </a:lnTo>
                <a:lnTo>
                  <a:pt x="82" y="1196"/>
                </a:lnTo>
                <a:lnTo>
                  <a:pt x="92" y="1195"/>
                </a:lnTo>
                <a:lnTo>
                  <a:pt x="100" y="1192"/>
                </a:lnTo>
                <a:lnTo>
                  <a:pt x="103" y="1190"/>
                </a:lnTo>
                <a:lnTo>
                  <a:pt x="105" y="1187"/>
                </a:lnTo>
                <a:lnTo>
                  <a:pt x="105" y="1187"/>
                </a:lnTo>
                <a:lnTo>
                  <a:pt x="110" y="1192"/>
                </a:lnTo>
                <a:lnTo>
                  <a:pt x="118" y="1194"/>
                </a:lnTo>
                <a:lnTo>
                  <a:pt x="126" y="1195"/>
                </a:lnTo>
                <a:lnTo>
                  <a:pt x="135" y="1194"/>
                </a:lnTo>
                <a:lnTo>
                  <a:pt x="153" y="1192"/>
                </a:lnTo>
                <a:lnTo>
                  <a:pt x="162" y="1192"/>
                </a:lnTo>
                <a:lnTo>
                  <a:pt x="170" y="1191"/>
                </a:lnTo>
                <a:lnTo>
                  <a:pt x="170" y="1191"/>
                </a:lnTo>
                <a:lnTo>
                  <a:pt x="178" y="1192"/>
                </a:lnTo>
                <a:lnTo>
                  <a:pt x="185" y="1194"/>
                </a:lnTo>
                <a:lnTo>
                  <a:pt x="193" y="1195"/>
                </a:lnTo>
                <a:lnTo>
                  <a:pt x="201" y="1196"/>
                </a:lnTo>
                <a:lnTo>
                  <a:pt x="201" y="1196"/>
                </a:lnTo>
                <a:lnTo>
                  <a:pt x="275" y="1199"/>
                </a:lnTo>
                <a:lnTo>
                  <a:pt x="352" y="1200"/>
                </a:lnTo>
                <a:lnTo>
                  <a:pt x="352" y="1200"/>
                </a:lnTo>
                <a:lnTo>
                  <a:pt x="372" y="1200"/>
                </a:lnTo>
                <a:lnTo>
                  <a:pt x="392" y="1201"/>
                </a:lnTo>
                <a:lnTo>
                  <a:pt x="430" y="1205"/>
                </a:lnTo>
                <a:lnTo>
                  <a:pt x="469" y="1211"/>
                </a:lnTo>
                <a:lnTo>
                  <a:pt x="506" y="1217"/>
                </a:lnTo>
                <a:lnTo>
                  <a:pt x="580" y="1230"/>
                </a:lnTo>
                <a:lnTo>
                  <a:pt x="616" y="1236"/>
                </a:lnTo>
                <a:lnTo>
                  <a:pt x="651" y="1239"/>
                </a:lnTo>
                <a:lnTo>
                  <a:pt x="651" y="1239"/>
                </a:lnTo>
                <a:lnTo>
                  <a:pt x="610" y="1226"/>
                </a:lnTo>
                <a:lnTo>
                  <a:pt x="567" y="1214"/>
                </a:lnTo>
                <a:lnTo>
                  <a:pt x="521" y="1205"/>
                </a:lnTo>
                <a:lnTo>
                  <a:pt x="498" y="1201"/>
                </a:lnTo>
                <a:lnTo>
                  <a:pt x="474" y="1198"/>
                </a:lnTo>
                <a:lnTo>
                  <a:pt x="474" y="1198"/>
                </a:lnTo>
                <a:close/>
                <a:moveTo>
                  <a:pt x="770" y="1237"/>
                </a:moveTo>
                <a:lnTo>
                  <a:pt x="770" y="1237"/>
                </a:lnTo>
                <a:lnTo>
                  <a:pt x="798" y="1250"/>
                </a:lnTo>
                <a:lnTo>
                  <a:pt x="827" y="1262"/>
                </a:lnTo>
                <a:lnTo>
                  <a:pt x="854" y="1275"/>
                </a:lnTo>
                <a:lnTo>
                  <a:pt x="882" y="1285"/>
                </a:lnTo>
                <a:lnTo>
                  <a:pt x="882" y="1285"/>
                </a:lnTo>
                <a:lnTo>
                  <a:pt x="853" y="1269"/>
                </a:lnTo>
                <a:lnTo>
                  <a:pt x="824" y="1255"/>
                </a:lnTo>
                <a:lnTo>
                  <a:pt x="794" y="1241"/>
                </a:lnTo>
                <a:lnTo>
                  <a:pt x="764" y="1228"/>
                </a:lnTo>
                <a:lnTo>
                  <a:pt x="733" y="1216"/>
                </a:lnTo>
                <a:lnTo>
                  <a:pt x="702" y="1205"/>
                </a:lnTo>
                <a:lnTo>
                  <a:pt x="636" y="1182"/>
                </a:lnTo>
                <a:lnTo>
                  <a:pt x="636" y="1182"/>
                </a:lnTo>
                <a:lnTo>
                  <a:pt x="669" y="1197"/>
                </a:lnTo>
                <a:lnTo>
                  <a:pt x="702" y="1212"/>
                </a:lnTo>
                <a:lnTo>
                  <a:pt x="720" y="1220"/>
                </a:lnTo>
                <a:lnTo>
                  <a:pt x="736" y="1227"/>
                </a:lnTo>
                <a:lnTo>
                  <a:pt x="753" y="1232"/>
                </a:lnTo>
                <a:lnTo>
                  <a:pt x="770" y="1237"/>
                </a:lnTo>
                <a:lnTo>
                  <a:pt x="770" y="1237"/>
                </a:lnTo>
                <a:close/>
                <a:moveTo>
                  <a:pt x="552" y="1239"/>
                </a:moveTo>
                <a:lnTo>
                  <a:pt x="552" y="1239"/>
                </a:lnTo>
                <a:lnTo>
                  <a:pt x="516" y="1233"/>
                </a:lnTo>
                <a:lnTo>
                  <a:pt x="480" y="1226"/>
                </a:lnTo>
                <a:lnTo>
                  <a:pt x="480" y="1226"/>
                </a:lnTo>
                <a:lnTo>
                  <a:pt x="441" y="1221"/>
                </a:lnTo>
                <a:lnTo>
                  <a:pt x="399" y="1216"/>
                </a:lnTo>
                <a:lnTo>
                  <a:pt x="358" y="1213"/>
                </a:lnTo>
                <a:lnTo>
                  <a:pt x="314" y="1211"/>
                </a:lnTo>
                <a:lnTo>
                  <a:pt x="230" y="1209"/>
                </a:lnTo>
                <a:lnTo>
                  <a:pt x="156" y="1207"/>
                </a:lnTo>
                <a:lnTo>
                  <a:pt x="156" y="1207"/>
                </a:lnTo>
                <a:lnTo>
                  <a:pt x="151" y="1211"/>
                </a:lnTo>
                <a:lnTo>
                  <a:pt x="146" y="1216"/>
                </a:lnTo>
                <a:lnTo>
                  <a:pt x="142" y="1222"/>
                </a:lnTo>
                <a:lnTo>
                  <a:pt x="138" y="1228"/>
                </a:lnTo>
                <a:lnTo>
                  <a:pt x="132" y="1241"/>
                </a:lnTo>
                <a:lnTo>
                  <a:pt x="127" y="1256"/>
                </a:lnTo>
                <a:lnTo>
                  <a:pt x="118" y="1286"/>
                </a:lnTo>
                <a:lnTo>
                  <a:pt x="112" y="1300"/>
                </a:lnTo>
                <a:lnTo>
                  <a:pt x="109" y="1307"/>
                </a:lnTo>
                <a:lnTo>
                  <a:pt x="105" y="1314"/>
                </a:lnTo>
                <a:lnTo>
                  <a:pt x="105" y="1314"/>
                </a:lnTo>
                <a:lnTo>
                  <a:pt x="132" y="1305"/>
                </a:lnTo>
                <a:lnTo>
                  <a:pt x="160" y="1296"/>
                </a:lnTo>
                <a:lnTo>
                  <a:pt x="190" y="1288"/>
                </a:lnTo>
                <a:lnTo>
                  <a:pt x="219" y="1281"/>
                </a:lnTo>
                <a:lnTo>
                  <a:pt x="252" y="1274"/>
                </a:lnTo>
                <a:lnTo>
                  <a:pt x="284" y="1268"/>
                </a:lnTo>
                <a:lnTo>
                  <a:pt x="317" y="1263"/>
                </a:lnTo>
                <a:lnTo>
                  <a:pt x="350" y="1260"/>
                </a:lnTo>
                <a:lnTo>
                  <a:pt x="350" y="1260"/>
                </a:lnTo>
                <a:lnTo>
                  <a:pt x="379" y="1258"/>
                </a:lnTo>
                <a:lnTo>
                  <a:pt x="407" y="1257"/>
                </a:lnTo>
                <a:lnTo>
                  <a:pt x="464" y="1257"/>
                </a:lnTo>
                <a:lnTo>
                  <a:pt x="520" y="1258"/>
                </a:lnTo>
                <a:lnTo>
                  <a:pt x="575" y="1261"/>
                </a:lnTo>
                <a:lnTo>
                  <a:pt x="630" y="1267"/>
                </a:lnTo>
                <a:lnTo>
                  <a:pt x="682" y="1272"/>
                </a:lnTo>
                <a:lnTo>
                  <a:pt x="781" y="1284"/>
                </a:lnTo>
                <a:lnTo>
                  <a:pt x="781" y="1284"/>
                </a:lnTo>
                <a:lnTo>
                  <a:pt x="752" y="1275"/>
                </a:lnTo>
                <a:lnTo>
                  <a:pt x="723" y="1269"/>
                </a:lnTo>
                <a:lnTo>
                  <a:pt x="666" y="1257"/>
                </a:lnTo>
                <a:lnTo>
                  <a:pt x="609" y="1247"/>
                </a:lnTo>
                <a:lnTo>
                  <a:pt x="552" y="1239"/>
                </a:lnTo>
                <a:lnTo>
                  <a:pt x="552" y="1239"/>
                </a:lnTo>
                <a:close/>
                <a:moveTo>
                  <a:pt x="116" y="1207"/>
                </a:moveTo>
                <a:lnTo>
                  <a:pt x="116" y="1207"/>
                </a:lnTo>
                <a:lnTo>
                  <a:pt x="110" y="1211"/>
                </a:lnTo>
                <a:lnTo>
                  <a:pt x="105" y="1216"/>
                </a:lnTo>
                <a:lnTo>
                  <a:pt x="96" y="1227"/>
                </a:lnTo>
                <a:lnTo>
                  <a:pt x="89" y="1239"/>
                </a:lnTo>
                <a:lnTo>
                  <a:pt x="80" y="1253"/>
                </a:lnTo>
                <a:lnTo>
                  <a:pt x="80" y="1253"/>
                </a:lnTo>
                <a:lnTo>
                  <a:pt x="70" y="1271"/>
                </a:lnTo>
                <a:lnTo>
                  <a:pt x="59" y="1289"/>
                </a:lnTo>
                <a:lnTo>
                  <a:pt x="59" y="1289"/>
                </a:lnTo>
                <a:lnTo>
                  <a:pt x="44" y="1316"/>
                </a:lnTo>
                <a:lnTo>
                  <a:pt x="37" y="1329"/>
                </a:lnTo>
                <a:lnTo>
                  <a:pt x="32" y="1342"/>
                </a:lnTo>
                <a:lnTo>
                  <a:pt x="27" y="1354"/>
                </a:lnTo>
                <a:lnTo>
                  <a:pt x="24" y="1368"/>
                </a:lnTo>
                <a:lnTo>
                  <a:pt x="21" y="1382"/>
                </a:lnTo>
                <a:lnTo>
                  <a:pt x="21" y="1397"/>
                </a:lnTo>
                <a:lnTo>
                  <a:pt x="21" y="1397"/>
                </a:lnTo>
                <a:lnTo>
                  <a:pt x="35" y="1403"/>
                </a:lnTo>
                <a:lnTo>
                  <a:pt x="49" y="1406"/>
                </a:lnTo>
                <a:lnTo>
                  <a:pt x="64" y="1409"/>
                </a:lnTo>
                <a:lnTo>
                  <a:pt x="79" y="1411"/>
                </a:lnTo>
                <a:lnTo>
                  <a:pt x="94" y="1412"/>
                </a:lnTo>
                <a:lnTo>
                  <a:pt x="109" y="1412"/>
                </a:lnTo>
                <a:lnTo>
                  <a:pt x="140" y="1412"/>
                </a:lnTo>
                <a:lnTo>
                  <a:pt x="171" y="1410"/>
                </a:lnTo>
                <a:lnTo>
                  <a:pt x="201" y="1407"/>
                </a:lnTo>
                <a:lnTo>
                  <a:pt x="230" y="1405"/>
                </a:lnTo>
                <a:lnTo>
                  <a:pt x="258" y="1404"/>
                </a:lnTo>
                <a:lnTo>
                  <a:pt x="258" y="1404"/>
                </a:lnTo>
                <a:lnTo>
                  <a:pt x="289" y="1404"/>
                </a:lnTo>
                <a:lnTo>
                  <a:pt x="321" y="1402"/>
                </a:lnTo>
                <a:lnTo>
                  <a:pt x="352" y="1399"/>
                </a:lnTo>
                <a:lnTo>
                  <a:pt x="384" y="1396"/>
                </a:lnTo>
                <a:lnTo>
                  <a:pt x="448" y="1389"/>
                </a:lnTo>
                <a:lnTo>
                  <a:pt x="511" y="1383"/>
                </a:lnTo>
                <a:lnTo>
                  <a:pt x="511" y="1383"/>
                </a:lnTo>
                <a:lnTo>
                  <a:pt x="577" y="1377"/>
                </a:lnTo>
                <a:lnTo>
                  <a:pt x="610" y="1374"/>
                </a:lnTo>
                <a:lnTo>
                  <a:pt x="641" y="1373"/>
                </a:lnTo>
                <a:lnTo>
                  <a:pt x="641" y="1373"/>
                </a:lnTo>
                <a:lnTo>
                  <a:pt x="667" y="1366"/>
                </a:lnTo>
                <a:lnTo>
                  <a:pt x="693" y="1362"/>
                </a:lnTo>
                <a:lnTo>
                  <a:pt x="720" y="1359"/>
                </a:lnTo>
                <a:lnTo>
                  <a:pt x="746" y="1357"/>
                </a:lnTo>
                <a:lnTo>
                  <a:pt x="801" y="1354"/>
                </a:lnTo>
                <a:lnTo>
                  <a:pt x="853" y="1352"/>
                </a:lnTo>
                <a:lnTo>
                  <a:pt x="853" y="1352"/>
                </a:lnTo>
                <a:lnTo>
                  <a:pt x="850" y="1341"/>
                </a:lnTo>
                <a:lnTo>
                  <a:pt x="846" y="1330"/>
                </a:lnTo>
                <a:lnTo>
                  <a:pt x="846" y="1330"/>
                </a:lnTo>
                <a:lnTo>
                  <a:pt x="773" y="1334"/>
                </a:lnTo>
                <a:lnTo>
                  <a:pt x="701" y="1338"/>
                </a:lnTo>
                <a:lnTo>
                  <a:pt x="666" y="1341"/>
                </a:lnTo>
                <a:lnTo>
                  <a:pt x="632" y="1344"/>
                </a:lnTo>
                <a:lnTo>
                  <a:pt x="597" y="1348"/>
                </a:lnTo>
                <a:lnTo>
                  <a:pt x="563" y="1352"/>
                </a:lnTo>
                <a:lnTo>
                  <a:pt x="563" y="1352"/>
                </a:lnTo>
                <a:lnTo>
                  <a:pt x="551" y="1356"/>
                </a:lnTo>
                <a:lnTo>
                  <a:pt x="541" y="1358"/>
                </a:lnTo>
                <a:lnTo>
                  <a:pt x="529" y="1360"/>
                </a:lnTo>
                <a:lnTo>
                  <a:pt x="517" y="1362"/>
                </a:lnTo>
                <a:lnTo>
                  <a:pt x="517" y="1362"/>
                </a:lnTo>
                <a:lnTo>
                  <a:pt x="513" y="1361"/>
                </a:lnTo>
                <a:lnTo>
                  <a:pt x="508" y="1361"/>
                </a:lnTo>
                <a:lnTo>
                  <a:pt x="502" y="1360"/>
                </a:lnTo>
                <a:lnTo>
                  <a:pt x="498" y="1360"/>
                </a:lnTo>
                <a:lnTo>
                  <a:pt x="498" y="1360"/>
                </a:lnTo>
                <a:lnTo>
                  <a:pt x="469" y="1363"/>
                </a:lnTo>
                <a:lnTo>
                  <a:pt x="439" y="1368"/>
                </a:lnTo>
                <a:lnTo>
                  <a:pt x="379" y="1378"/>
                </a:lnTo>
                <a:lnTo>
                  <a:pt x="348" y="1382"/>
                </a:lnTo>
                <a:lnTo>
                  <a:pt x="317" y="1386"/>
                </a:lnTo>
                <a:lnTo>
                  <a:pt x="287" y="1388"/>
                </a:lnTo>
                <a:lnTo>
                  <a:pt x="256" y="1389"/>
                </a:lnTo>
                <a:lnTo>
                  <a:pt x="256" y="1389"/>
                </a:lnTo>
                <a:lnTo>
                  <a:pt x="272" y="1383"/>
                </a:lnTo>
                <a:lnTo>
                  <a:pt x="287" y="1379"/>
                </a:lnTo>
                <a:lnTo>
                  <a:pt x="303" y="1377"/>
                </a:lnTo>
                <a:lnTo>
                  <a:pt x="319" y="1375"/>
                </a:lnTo>
                <a:lnTo>
                  <a:pt x="352" y="1372"/>
                </a:lnTo>
                <a:lnTo>
                  <a:pt x="368" y="1369"/>
                </a:lnTo>
                <a:lnTo>
                  <a:pt x="384" y="1367"/>
                </a:lnTo>
                <a:lnTo>
                  <a:pt x="384" y="1367"/>
                </a:lnTo>
                <a:lnTo>
                  <a:pt x="422" y="1359"/>
                </a:lnTo>
                <a:lnTo>
                  <a:pt x="459" y="1351"/>
                </a:lnTo>
                <a:lnTo>
                  <a:pt x="498" y="1345"/>
                </a:lnTo>
                <a:lnTo>
                  <a:pt x="516" y="1343"/>
                </a:lnTo>
                <a:lnTo>
                  <a:pt x="535" y="1342"/>
                </a:lnTo>
                <a:lnTo>
                  <a:pt x="535" y="1342"/>
                </a:lnTo>
                <a:lnTo>
                  <a:pt x="489" y="1342"/>
                </a:lnTo>
                <a:lnTo>
                  <a:pt x="440" y="1342"/>
                </a:lnTo>
                <a:lnTo>
                  <a:pt x="389" y="1344"/>
                </a:lnTo>
                <a:lnTo>
                  <a:pt x="362" y="1346"/>
                </a:lnTo>
                <a:lnTo>
                  <a:pt x="334" y="1349"/>
                </a:lnTo>
                <a:lnTo>
                  <a:pt x="334" y="1349"/>
                </a:lnTo>
                <a:lnTo>
                  <a:pt x="309" y="1351"/>
                </a:lnTo>
                <a:lnTo>
                  <a:pt x="285" y="1352"/>
                </a:lnTo>
                <a:lnTo>
                  <a:pt x="285" y="1352"/>
                </a:lnTo>
                <a:lnTo>
                  <a:pt x="258" y="1357"/>
                </a:lnTo>
                <a:lnTo>
                  <a:pt x="232" y="1361"/>
                </a:lnTo>
                <a:lnTo>
                  <a:pt x="208" y="1364"/>
                </a:lnTo>
                <a:lnTo>
                  <a:pt x="195" y="1365"/>
                </a:lnTo>
                <a:lnTo>
                  <a:pt x="183" y="1365"/>
                </a:lnTo>
                <a:lnTo>
                  <a:pt x="183" y="1365"/>
                </a:lnTo>
                <a:lnTo>
                  <a:pt x="165" y="1364"/>
                </a:lnTo>
                <a:lnTo>
                  <a:pt x="147" y="1363"/>
                </a:lnTo>
                <a:lnTo>
                  <a:pt x="130" y="1362"/>
                </a:lnTo>
                <a:lnTo>
                  <a:pt x="112" y="1363"/>
                </a:lnTo>
                <a:lnTo>
                  <a:pt x="112" y="1363"/>
                </a:lnTo>
                <a:lnTo>
                  <a:pt x="105" y="1365"/>
                </a:lnTo>
                <a:lnTo>
                  <a:pt x="97" y="1367"/>
                </a:lnTo>
                <a:lnTo>
                  <a:pt x="91" y="1369"/>
                </a:lnTo>
                <a:lnTo>
                  <a:pt x="87" y="1369"/>
                </a:lnTo>
                <a:lnTo>
                  <a:pt x="84" y="1368"/>
                </a:lnTo>
                <a:lnTo>
                  <a:pt x="84" y="1368"/>
                </a:lnTo>
                <a:lnTo>
                  <a:pt x="82" y="1365"/>
                </a:lnTo>
                <a:lnTo>
                  <a:pt x="82" y="1362"/>
                </a:lnTo>
                <a:lnTo>
                  <a:pt x="82" y="1356"/>
                </a:lnTo>
                <a:lnTo>
                  <a:pt x="86" y="1350"/>
                </a:lnTo>
                <a:lnTo>
                  <a:pt x="89" y="1346"/>
                </a:lnTo>
                <a:lnTo>
                  <a:pt x="89" y="1346"/>
                </a:lnTo>
                <a:lnTo>
                  <a:pt x="88" y="1337"/>
                </a:lnTo>
                <a:lnTo>
                  <a:pt x="87" y="1328"/>
                </a:lnTo>
                <a:lnTo>
                  <a:pt x="88" y="1320"/>
                </a:lnTo>
                <a:lnTo>
                  <a:pt x="89" y="1315"/>
                </a:lnTo>
                <a:lnTo>
                  <a:pt x="89" y="1315"/>
                </a:lnTo>
                <a:lnTo>
                  <a:pt x="99" y="1293"/>
                </a:lnTo>
                <a:lnTo>
                  <a:pt x="110" y="1269"/>
                </a:lnTo>
                <a:lnTo>
                  <a:pt x="121" y="1243"/>
                </a:lnTo>
                <a:lnTo>
                  <a:pt x="125" y="1230"/>
                </a:lnTo>
                <a:lnTo>
                  <a:pt x="128" y="1217"/>
                </a:lnTo>
                <a:lnTo>
                  <a:pt x="128" y="1217"/>
                </a:lnTo>
                <a:lnTo>
                  <a:pt x="132" y="1215"/>
                </a:lnTo>
                <a:lnTo>
                  <a:pt x="137" y="1212"/>
                </a:lnTo>
                <a:lnTo>
                  <a:pt x="138" y="1210"/>
                </a:lnTo>
                <a:lnTo>
                  <a:pt x="139" y="1209"/>
                </a:lnTo>
                <a:lnTo>
                  <a:pt x="139" y="1208"/>
                </a:lnTo>
                <a:lnTo>
                  <a:pt x="137" y="1207"/>
                </a:lnTo>
                <a:lnTo>
                  <a:pt x="137" y="1207"/>
                </a:lnTo>
                <a:lnTo>
                  <a:pt x="126" y="1208"/>
                </a:lnTo>
                <a:lnTo>
                  <a:pt x="116" y="1207"/>
                </a:lnTo>
                <a:lnTo>
                  <a:pt x="116" y="1207"/>
                </a:lnTo>
                <a:close/>
                <a:moveTo>
                  <a:pt x="380" y="1271"/>
                </a:moveTo>
                <a:lnTo>
                  <a:pt x="380" y="1271"/>
                </a:lnTo>
                <a:lnTo>
                  <a:pt x="379" y="1271"/>
                </a:lnTo>
                <a:lnTo>
                  <a:pt x="379" y="1273"/>
                </a:lnTo>
                <a:lnTo>
                  <a:pt x="378" y="1274"/>
                </a:lnTo>
                <a:lnTo>
                  <a:pt x="377" y="1274"/>
                </a:lnTo>
                <a:lnTo>
                  <a:pt x="377" y="1274"/>
                </a:lnTo>
                <a:lnTo>
                  <a:pt x="361" y="1275"/>
                </a:lnTo>
                <a:lnTo>
                  <a:pt x="345" y="1276"/>
                </a:lnTo>
                <a:lnTo>
                  <a:pt x="311" y="1280"/>
                </a:lnTo>
                <a:lnTo>
                  <a:pt x="275" y="1285"/>
                </a:lnTo>
                <a:lnTo>
                  <a:pt x="240" y="1290"/>
                </a:lnTo>
                <a:lnTo>
                  <a:pt x="240" y="1290"/>
                </a:lnTo>
                <a:lnTo>
                  <a:pt x="206" y="1297"/>
                </a:lnTo>
                <a:lnTo>
                  <a:pt x="171" y="1306"/>
                </a:lnTo>
                <a:lnTo>
                  <a:pt x="155" y="1312"/>
                </a:lnTo>
                <a:lnTo>
                  <a:pt x="139" y="1317"/>
                </a:lnTo>
                <a:lnTo>
                  <a:pt x="123" y="1324"/>
                </a:lnTo>
                <a:lnTo>
                  <a:pt x="108" y="1331"/>
                </a:lnTo>
                <a:lnTo>
                  <a:pt x="108" y="1331"/>
                </a:lnTo>
                <a:lnTo>
                  <a:pt x="120" y="1331"/>
                </a:lnTo>
                <a:lnTo>
                  <a:pt x="132" y="1330"/>
                </a:lnTo>
                <a:lnTo>
                  <a:pt x="142" y="1329"/>
                </a:lnTo>
                <a:lnTo>
                  <a:pt x="148" y="1330"/>
                </a:lnTo>
                <a:lnTo>
                  <a:pt x="153" y="1331"/>
                </a:lnTo>
                <a:lnTo>
                  <a:pt x="153" y="1331"/>
                </a:lnTo>
                <a:lnTo>
                  <a:pt x="146" y="1334"/>
                </a:lnTo>
                <a:lnTo>
                  <a:pt x="138" y="1336"/>
                </a:lnTo>
                <a:lnTo>
                  <a:pt x="122" y="1337"/>
                </a:lnTo>
                <a:lnTo>
                  <a:pt x="115" y="1338"/>
                </a:lnTo>
                <a:lnTo>
                  <a:pt x="109" y="1342"/>
                </a:lnTo>
                <a:lnTo>
                  <a:pt x="106" y="1343"/>
                </a:lnTo>
                <a:lnTo>
                  <a:pt x="104" y="1345"/>
                </a:lnTo>
                <a:lnTo>
                  <a:pt x="103" y="1348"/>
                </a:lnTo>
                <a:lnTo>
                  <a:pt x="102" y="1351"/>
                </a:lnTo>
                <a:lnTo>
                  <a:pt x="102" y="1351"/>
                </a:lnTo>
                <a:lnTo>
                  <a:pt x="155" y="1349"/>
                </a:lnTo>
                <a:lnTo>
                  <a:pt x="211" y="1346"/>
                </a:lnTo>
                <a:lnTo>
                  <a:pt x="322" y="1336"/>
                </a:lnTo>
                <a:lnTo>
                  <a:pt x="377" y="1332"/>
                </a:lnTo>
                <a:lnTo>
                  <a:pt x="431" y="1329"/>
                </a:lnTo>
                <a:lnTo>
                  <a:pt x="485" y="1327"/>
                </a:lnTo>
                <a:lnTo>
                  <a:pt x="536" y="1326"/>
                </a:lnTo>
                <a:lnTo>
                  <a:pt x="536" y="1326"/>
                </a:lnTo>
                <a:lnTo>
                  <a:pt x="616" y="1327"/>
                </a:lnTo>
                <a:lnTo>
                  <a:pt x="685" y="1324"/>
                </a:lnTo>
                <a:lnTo>
                  <a:pt x="754" y="1320"/>
                </a:lnTo>
                <a:lnTo>
                  <a:pt x="827" y="1314"/>
                </a:lnTo>
                <a:lnTo>
                  <a:pt x="827" y="1314"/>
                </a:lnTo>
                <a:lnTo>
                  <a:pt x="791" y="1311"/>
                </a:lnTo>
                <a:lnTo>
                  <a:pt x="754" y="1307"/>
                </a:lnTo>
                <a:lnTo>
                  <a:pt x="713" y="1303"/>
                </a:lnTo>
                <a:lnTo>
                  <a:pt x="692" y="1302"/>
                </a:lnTo>
                <a:lnTo>
                  <a:pt x="668" y="1301"/>
                </a:lnTo>
                <a:lnTo>
                  <a:pt x="668" y="1301"/>
                </a:lnTo>
                <a:lnTo>
                  <a:pt x="677" y="1298"/>
                </a:lnTo>
                <a:lnTo>
                  <a:pt x="687" y="1294"/>
                </a:lnTo>
                <a:lnTo>
                  <a:pt x="698" y="1293"/>
                </a:lnTo>
                <a:lnTo>
                  <a:pt x="702" y="1293"/>
                </a:lnTo>
                <a:lnTo>
                  <a:pt x="708" y="1294"/>
                </a:lnTo>
                <a:lnTo>
                  <a:pt x="708" y="1294"/>
                </a:lnTo>
                <a:lnTo>
                  <a:pt x="686" y="1288"/>
                </a:lnTo>
                <a:lnTo>
                  <a:pt x="665" y="1284"/>
                </a:lnTo>
                <a:lnTo>
                  <a:pt x="642" y="1281"/>
                </a:lnTo>
                <a:lnTo>
                  <a:pt x="621" y="1277"/>
                </a:lnTo>
                <a:lnTo>
                  <a:pt x="600" y="1275"/>
                </a:lnTo>
                <a:lnTo>
                  <a:pt x="578" y="1274"/>
                </a:lnTo>
                <a:lnTo>
                  <a:pt x="536" y="1273"/>
                </a:lnTo>
                <a:lnTo>
                  <a:pt x="455" y="1273"/>
                </a:lnTo>
                <a:lnTo>
                  <a:pt x="417" y="1273"/>
                </a:lnTo>
                <a:lnTo>
                  <a:pt x="380" y="1271"/>
                </a:lnTo>
                <a:lnTo>
                  <a:pt x="380" y="1271"/>
                </a:lnTo>
                <a:close/>
                <a:moveTo>
                  <a:pt x="789" y="1299"/>
                </a:moveTo>
                <a:lnTo>
                  <a:pt x="789" y="1299"/>
                </a:lnTo>
                <a:lnTo>
                  <a:pt x="766" y="1296"/>
                </a:lnTo>
                <a:lnTo>
                  <a:pt x="754" y="1294"/>
                </a:lnTo>
                <a:lnTo>
                  <a:pt x="748" y="1294"/>
                </a:lnTo>
                <a:lnTo>
                  <a:pt x="743" y="1296"/>
                </a:lnTo>
                <a:lnTo>
                  <a:pt x="743" y="1296"/>
                </a:lnTo>
                <a:lnTo>
                  <a:pt x="769" y="1299"/>
                </a:lnTo>
                <a:lnTo>
                  <a:pt x="781" y="1300"/>
                </a:lnTo>
                <a:lnTo>
                  <a:pt x="786" y="1300"/>
                </a:lnTo>
                <a:lnTo>
                  <a:pt x="789" y="1299"/>
                </a:lnTo>
                <a:lnTo>
                  <a:pt x="789" y="1299"/>
                </a:lnTo>
                <a:close/>
                <a:moveTo>
                  <a:pt x="926" y="1341"/>
                </a:moveTo>
                <a:lnTo>
                  <a:pt x="926" y="1341"/>
                </a:lnTo>
                <a:lnTo>
                  <a:pt x="922" y="1341"/>
                </a:lnTo>
                <a:lnTo>
                  <a:pt x="917" y="1341"/>
                </a:lnTo>
                <a:lnTo>
                  <a:pt x="914" y="1341"/>
                </a:lnTo>
                <a:lnTo>
                  <a:pt x="914" y="1342"/>
                </a:lnTo>
                <a:lnTo>
                  <a:pt x="915" y="1344"/>
                </a:lnTo>
                <a:lnTo>
                  <a:pt x="915" y="1344"/>
                </a:lnTo>
                <a:lnTo>
                  <a:pt x="890" y="1337"/>
                </a:lnTo>
                <a:lnTo>
                  <a:pt x="862" y="1330"/>
                </a:lnTo>
                <a:lnTo>
                  <a:pt x="862" y="1330"/>
                </a:lnTo>
                <a:lnTo>
                  <a:pt x="862" y="1335"/>
                </a:lnTo>
                <a:lnTo>
                  <a:pt x="863" y="1339"/>
                </a:lnTo>
                <a:lnTo>
                  <a:pt x="864" y="1343"/>
                </a:lnTo>
                <a:lnTo>
                  <a:pt x="867" y="1346"/>
                </a:lnTo>
                <a:lnTo>
                  <a:pt x="873" y="1351"/>
                </a:lnTo>
                <a:lnTo>
                  <a:pt x="875" y="1354"/>
                </a:lnTo>
                <a:lnTo>
                  <a:pt x="877" y="1358"/>
                </a:lnTo>
                <a:lnTo>
                  <a:pt x="877" y="1358"/>
                </a:lnTo>
                <a:lnTo>
                  <a:pt x="909" y="1362"/>
                </a:lnTo>
                <a:lnTo>
                  <a:pt x="925" y="1363"/>
                </a:lnTo>
                <a:lnTo>
                  <a:pt x="941" y="1362"/>
                </a:lnTo>
                <a:lnTo>
                  <a:pt x="955" y="1360"/>
                </a:lnTo>
                <a:lnTo>
                  <a:pt x="963" y="1358"/>
                </a:lnTo>
                <a:lnTo>
                  <a:pt x="969" y="1356"/>
                </a:lnTo>
                <a:lnTo>
                  <a:pt x="974" y="1352"/>
                </a:lnTo>
                <a:lnTo>
                  <a:pt x="981" y="1348"/>
                </a:lnTo>
                <a:lnTo>
                  <a:pt x="986" y="1344"/>
                </a:lnTo>
                <a:lnTo>
                  <a:pt x="990" y="1338"/>
                </a:lnTo>
                <a:lnTo>
                  <a:pt x="990" y="1338"/>
                </a:lnTo>
                <a:lnTo>
                  <a:pt x="989" y="1333"/>
                </a:lnTo>
                <a:lnTo>
                  <a:pt x="986" y="1329"/>
                </a:lnTo>
                <a:lnTo>
                  <a:pt x="978" y="1317"/>
                </a:lnTo>
                <a:lnTo>
                  <a:pt x="978" y="1317"/>
                </a:lnTo>
                <a:lnTo>
                  <a:pt x="971" y="1319"/>
                </a:lnTo>
                <a:lnTo>
                  <a:pt x="966" y="1322"/>
                </a:lnTo>
                <a:lnTo>
                  <a:pt x="960" y="1326"/>
                </a:lnTo>
                <a:lnTo>
                  <a:pt x="956" y="1330"/>
                </a:lnTo>
                <a:lnTo>
                  <a:pt x="956" y="1330"/>
                </a:lnTo>
                <a:lnTo>
                  <a:pt x="954" y="1328"/>
                </a:lnTo>
                <a:lnTo>
                  <a:pt x="952" y="1328"/>
                </a:lnTo>
                <a:lnTo>
                  <a:pt x="948" y="1329"/>
                </a:lnTo>
                <a:lnTo>
                  <a:pt x="944" y="1331"/>
                </a:lnTo>
                <a:lnTo>
                  <a:pt x="936" y="1336"/>
                </a:lnTo>
                <a:lnTo>
                  <a:pt x="930" y="1338"/>
                </a:lnTo>
                <a:lnTo>
                  <a:pt x="926" y="1341"/>
                </a:lnTo>
                <a:lnTo>
                  <a:pt x="926" y="1341"/>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cs typeface="+mn-ea"/>
              <a:sym typeface="+mn-lt"/>
            </a:endParaRPr>
          </a:p>
        </p:txBody>
      </p:sp>
      <p:grpSp>
        <p:nvGrpSpPr>
          <p:cNvPr id="45" name="组合 44"/>
          <p:cNvGrpSpPr/>
          <p:nvPr/>
        </p:nvGrpSpPr>
        <p:grpSpPr>
          <a:xfrm>
            <a:off x="575329" y="5186050"/>
            <a:ext cx="1047757" cy="1284816"/>
            <a:chOff x="2105026" y="2144713"/>
            <a:chExt cx="941388" cy="1106488"/>
          </a:xfrm>
        </p:grpSpPr>
        <p:sp>
          <p:nvSpPr>
            <p:cNvPr id="46" name="Freeform 167"/>
            <p:cNvSpPr>
              <a:spLocks noEditPoints="1"/>
            </p:cNvSpPr>
            <p:nvPr/>
          </p:nvSpPr>
          <p:spPr bwMode="auto">
            <a:xfrm>
              <a:off x="2139951" y="2506663"/>
              <a:ext cx="65088" cy="57150"/>
            </a:xfrm>
            <a:custGeom>
              <a:avLst/>
              <a:gdLst/>
              <a:ahLst/>
              <a:cxnLst>
                <a:cxn ang="0">
                  <a:pos x="11" y="13"/>
                </a:cxn>
                <a:cxn ang="0">
                  <a:pos x="16" y="14"/>
                </a:cxn>
                <a:cxn ang="0">
                  <a:pos x="20" y="12"/>
                </a:cxn>
                <a:cxn ang="0">
                  <a:pos x="28" y="3"/>
                </a:cxn>
                <a:cxn ang="0">
                  <a:pos x="36" y="1"/>
                </a:cxn>
                <a:cxn ang="0">
                  <a:pos x="54" y="1"/>
                </a:cxn>
                <a:cxn ang="0">
                  <a:pos x="70" y="3"/>
                </a:cxn>
                <a:cxn ang="0">
                  <a:pos x="86" y="10"/>
                </a:cxn>
                <a:cxn ang="0">
                  <a:pos x="101" y="18"/>
                </a:cxn>
                <a:cxn ang="0">
                  <a:pos x="112" y="28"/>
                </a:cxn>
                <a:cxn ang="0">
                  <a:pos x="121" y="41"/>
                </a:cxn>
                <a:cxn ang="0">
                  <a:pos x="124" y="55"/>
                </a:cxn>
                <a:cxn ang="0">
                  <a:pos x="124" y="62"/>
                </a:cxn>
                <a:cxn ang="0">
                  <a:pos x="120" y="75"/>
                </a:cxn>
                <a:cxn ang="0">
                  <a:pos x="110" y="86"/>
                </a:cxn>
                <a:cxn ang="0">
                  <a:pos x="97" y="96"/>
                </a:cxn>
                <a:cxn ang="0">
                  <a:pos x="81" y="103"/>
                </a:cxn>
                <a:cxn ang="0">
                  <a:pos x="64" y="107"/>
                </a:cxn>
                <a:cxn ang="0">
                  <a:pos x="47" y="107"/>
                </a:cxn>
                <a:cxn ang="0">
                  <a:pos x="32" y="103"/>
                </a:cxn>
                <a:cxn ang="0">
                  <a:pos x="18" y="94"/>
                </a:cxn>
                <a:cxn ang="0">
                  <a:pos x="11" y="83"/>
                </a:cxn>
                <a:cxn ang="0">
                  <a:pos x="2" y="64"/>
                </a:cxn>
                <a:cxn ang="0">
                  <a:pos x="1" y="45"/>
                </a:cxn>
                <a:cxn ang="0">
                  <a:pos x="6" y="23"/>
                </a:cxn>
                <a:cxn ang="0">
                  <a:pos x="11" y="13"/>
                </a:cxn>
                <a:cxn ang="0">
                  <a:pos x="58" y="87"/>
                </a:cxn>
                <a:cxn ang="0">
                  <a:pos x="74" y="83"/>
                </a:cxn>
                <a:cxn ang="0">
                  <a:pos x="85" y="75"/>
                </a:cxn>
                <a:cxn ang="0">
                  <a:pos x="91" y="64"/>
                </a:cxn>
                <a:cxn ang="0">
                  <a:pos x="92" y="52"/>
                </a:cxn>
                <a:cxn ang="0">
                  <a:pos x="88" y="42"/>
                </a:cxn>
                <a:cxn ang="0">
                  <a:pos x="79" y="32"/>
                </a:cxn>
                <a:cxn ang="0">
                  <a:pos x="66" y="27"/>
                </a:cxn>
                <a:cxn ang="0">
                  <a:pos x="50" y="27"/>
                </a:cxn>
                <a:cxn ang="0">
                  <a:pos x="43" y="30"/>
                </a:cxn>
                <a:cxn ang="0">
                  <a:pos x="33" y="37"/>
                </a:cxn>
                <a:cxn ang="0">
                  <a:pos x="28" y="46"/>
                </a:cxn>
                <a:cxn ang="0">
                  <a:pos x="27" y="57"/>
                </a:cxn>
                <a:cxn ang="0">
                  <a:pos x="30" y="66"/>
                </a:cxn>
                <a:cxn ang="0">
                  <a:pos x="35" y="75"/>
                </a:cxn>
                <a:cxn ang="0">
                  <a:pos x="43" y="82"/>
                </a:cxn>
                <a:cxn ang="0">
                  <a:pos x="52" y="86"/>
                </a:cxn>
                <a:cxn ang="0">
                  <a:pos x="58" y="87"/>
                </a:cxn>
              </a:cxnLst>
              <a:rect l="0" t="0" r="r" b="b"/>
              <a:pathLst>
                <a:path w="124" h="108">
                  <a:moveTo>
                    <a:pt x="11" y="13"/>
                  </a:moveTo>
                  <a:lnTo>
                    <a:pt x="11" y="13"/>
                  </a:lnTo>
                  <a:lnTo>
                    <a:pt x="13" y="14"/>
                  </a:lnTo>
                  <a:lnTo>
                    <a:pt x="16" y="14"/>
                  </a:lnTo>
                  <a:lnTo>
                    <a:pt x="18" y="13"/>
                  </a:lnTo>
                  <a:lnTo>
                    <a:pt x="20" y="12"/>
                  </a:lnTo>
                  <a:lnTo>
                    <a:pt x="25" y="7"/>
                  </a:lnTo>
                  <a:lnTo>
                    <a:pt x="28" y="3"/>
                  </a:lnTo>
                  <a:lnTo>
                    <a:pt x="28" y="3"/>
                  </a:lnTo>
                  <a:lnTo>
                    <a:pt x="36" y="1"/>
                  </a:lnTo>
                  <a:lnTo>
                    <a:pt x="45" y="0"/>
                  </a:lnTo>
                  <a:lnTo>
                    <a:pt x="54" y="1"/>
                  </a:lnTo>
                  <a:lnTo>
                    <a:pt x="61" y="2"/>
                  </a:lnTo>
                  <a:lnTo>
                    <a:pt x="70" y="3"/>
                  </a:lnTo>
                  <a:lnTo>
                    <a:pt x="78" y="6"/>
                  </a:lnTo>
                  <a:lnTo>
                    <a:pt x="86" y="10"/>
                  </a:lnTo>
                  <a:lnTo>
                    <a:pt x="93" y="13"/>
                  </a:lnTo>
                  <a:lnTo>
                    <a:pt x="101" y="18"/>
                  </a:lnTo>
                  <a:lnTo>
                    <a:pt x="107" y="22"/>
                  </a:lnTo>
                  <a:lnTo>
                    <a:pt x="112" y="28"/>
                  </a:lnTo>
                  <a:lnTo>
                    <a:pt x="117" y="34"/>
                  </a:lnTo>
                  <a:lnTo>
                    <a:pt x="121" y="41"/>
                  </a:lnTo>
                  <a:lnTo>
                    <a:pt x="123" y="47"/>
                  </a:lnTo>
                  <a:lnTo>
                    <a:pt x="124" y="55"/>
                  </a:lnTo>
                  <a:lnTo>
                    <a:pt x="124" y="62"/>
                  </a:lnTo>
                  <a:lnTo>
                    <a:pt x="124" y="62"/>
                  </a:lnTo>
                  <a:lnTo>
                    <a:pt x="122" y="68"/>
                  </a:lnTo>
                  <a:lnTo>
                    <a:pt x="120" y="75"/>
                  </a:lnTo>
                  <a:lnTo>
                    <a:pt x="116" y="80"/>
                  </a:lnTo>
                  <a:lnTo>
                    <a:pt x="110" y="86"/>
                  </a:lnTo>
                  <a:lnTo>
                    <a:pt x="104" y="91"/>
                  </a:lnTo>
                  <a:lnTo>
                    <a:pt x="97" y="96"/>
                  </a:lnTo>
                  <a:lnTo>
                    <a:pt x="90" y="100"/>
                  </a:lnTo>
                  <a:lnTo>
                    <a:pt x="81" y="103"/>
                  </a:lnTo>
                  <a:lnTo>
                    <a:pt x="73" y="106"/>
                  </a:lnTo>
                  <a:lnTo>
                    <a:pt x="64" y="107"/>
                  </a:lnTo>
                  <a:lnTo>
                    <a:pt x="56" y="108"/>
                  </a:lnTo>
                  <a:lnTo>
                    <a:pt x="47" y="107"/>
                  </a:lnTo>
                  <a:lnTo>
                    <a:pt x="40" y="106"/>
                  </a:lnTo>
                  <a:lnTo>
                    <a:pt x="32" y="103"/>
                  </a:lnTo>
                  <a:lnTo>
                    <a:pt x="25" y="100"/>
                  </a:lnTo>
                  <a:lnTo>
                    <a:pt x="18" y="94"/>
                  </a:lnTo>
                  <a:lnTo>
                    <a:pt x="18" y="94"/>
                  </a:lnTo>
                  <a:lnTo>
                    <a:pt x="11" y="83"/>
                  </a:lnTo>
                  <a:lnTo>
                    <a:pt x="5" y="74"/>
                  </a:lnTo>
                  <a:lnTo>
                    <a:pt x="2" y="64"/>
                  </a:lnTo>
                  <a:lnTo>
                    <a:pt x="0" y="55"/>
                  </a:lnTo>
                  <a:lnTo>
                    <a:pt x="1" y="45"/>
                  </a:lnTo>
                  <a:lnTo>
                    <a:pt x="3" y="34"/>
                  </a:lnTo>
                  <a:lnTo>
                    <a:pt x="6" y="23"/>
                  </a:lnTo>
                  <a:lnTo>
                    <a:pt x="11" y="13"/>
                  </a:lnTo>
                  <a:lnTo>
                    <a:pt x="11" y="13"/>
                  </a:lnTo>
                  <a:close/>
                  <a:moveTo>
                    <a:pt x="58" y="87"/>
                  </a:moveTo>
                  <a:lnTo>
                    <a:pt x="58" y="87"/>
                  </a:lnTo>
                  <a:lnTo>
                    <a:pt x="66" y="86"/>
                  </a:lnTo>
                  <a:lnTo>
                    <a:pt x="74" y="83"/>
                  </a:lnTo>
                  <a:lnTo>
                    <a:pt x="80" y="79"/>
                  </a:lnTo>
                  <a:lnTo>
                    <a:pt x="85" y="75"/>
                  </a:lnTo>
                  <a:lnTo>
                    <a:pt x="89" y="70"/>
                  </a:lnTo>
                  <a:lnTo>
                    <a:pt x="91" y="64"/>
                  </a:lnTo>
                  <a:lnTo>
                    <a:pt x="92" y="59"/>
                  </a:lnTo>
                  <a:lnTo>
                    <a:pt x="92" y="52"/>
                  </a:lnTo>
                  <a:lnTo>
                    <a:pt x="90" y="47"/>
                  </a:lnTo>
                  <a:lnTo>
                    <a:pt x="88" y="42"/>
                  </a:lnTo>
                  <a:lnTo>
                    <a:pt x="84" y="36"/>
                  </a:lnTo>
                  <a:lnTo>
                    <a:pt x="79" y="32"/>
                  </a:lnTo>
                  <a:lnTo>
                    <a:pt x="74" y="29"/>
                  </a:lnTo>
                  <a:lnTo>
                    <a:pt x="66" y="27"/>
                  </a:lnTo>
                  <a:lnTo>
                    <a:pt x="59" y="27"/>
                  </a:lnTo>
                  <a:lnTo>
                    <a:pt x="50" y="27"/>
                  </a:lnTo>
                  <a:lnTo>
                    <a:pt x="50" y="27"/>
                  </a:lnTo>
                  <a:lnTo>
                    <a:pt x="43" y="30"/>
                  </a:lnTo>
                  <a:lnTo>
                    <a:pt x="37" y="33"/>
                  </a:lnTo>
                  <a:lnTo>
                    <a:pt x="33" y="37"/>
                  </a:lnTo>
                  <a:lnTo>
                    <a:pt x="30" y="42"/>
                  </a:lnTo>
                  <a:lnTo>
                    <a:pt x="28" y="46"/>
                  </a:lnTo>
                  <a:lnTo>
                    <a:pt x="27" y="51"/>
                  </a:lnTo>
                  <a:lnTo>
                    <a:pt x="27" y="57"/>
                  </a:lnTo>
                  <a:lnTo>
                    <a:pt x="28" y="62"/>
                  </a:lnTo>
                  <a:lnTo>
                    <a:pt x="30" y="66"/>
                  </a:lnTo>
                  <a:lnTo>
                    <a:pt x="32" y="71"/>
                  </a:lnTo>
                  <a:lnTo>
                    <a:pt x="35" y="75"/>
                  </a:lnTo>
                  <a:lnTo>
                    <a:pt x="39" y="79"/>
                  </a:lnTo>
                  <a:lnTo>
                    <a:pt x="43" y="82"/>
                  </a:lnTo>
                  <a:lnTo>
                    <a:pt x="48" y="85"/>
                  </a:lnTo>
                  <a:lnTo>
                    <a:pt x="52" y="86"/>
                  </a:lnTo>
                  <a:lnTo>
                    <a:pt x="58" y="87"/>
                  </a:lnTo>
                  <a:lnTo>
                    <a:pt x="58" y="87"/>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cs typeface="+mn-ea"/>
                <a:sym typeface="+mn-lt"/>
              </a:endParaRPr>
            </a:p>
          </p:txBody>
        </p:sp>
        <p:sp>
          <p:nvSpPr>
            <p:cNvPr id="47" name="Freeform 168"/>
            <p:cNvSpPr>
              <a:spLocks noEditPoints="1"/>
            </p:cNvSpPr>
            <p:nvPr/>
          </p:nvSpPr>
          <p:spPr bwMode="auto">
            <a:xfrm>
              <a:off x="2105026" y="2144713"/>
              <a:ext cx="941388" cy="1106488"/>
            </a:xfrm>
            <a:custGeom>
              <a:avLst/>
              <a:gdLst/>
              <a:ahLst/>
              <a:cxnLst>
                <a:cxn ang="0">
                  <a:pos x="67" y="2002"/>
                </a:cxn>
                <a:cxn ang="0">
                  <a:pos x="421" y="1636"/>
                </a:cxn>
                <a:cxn ang="0">
                  <a:pos x="63" y="638"/>
                </a:cxn>
                <a:cxn ang="0">
                  <a:pos x="1053" y="22"/>
                </a:cxn>
                <a:cxn ang="0">
                  <a:pos x="1776" y="538"/>
                </a:cxn>
                <a:cxn ang="0">
                  <a:pos x="1375" y="898"/>
                </a:cxn>
                <a:cxn ang="0">
                  <a:pos x="826" y="761"/>
                </a:cxn>
                <a:cxn ang="0">
                  <a:pos x="290" y="959"/>
                </a:cxn>
                <a:cxn ang="0">
                  <a:pos x="765" y="1727"/>
                </a:cxn>
                <a:cxn ang="0">
                  <a:pos x="638" y="986"/>
                </a:cxn>
                <a:cxn ang="0">
                  <a:pos x="960" y="1183"/>
                </a:cxn>
                <a:cxn ang="0">
                  <a:pos x="1204" y="1031"/>
                </a:cxn>
                <a:cxn ang="0">
                  <a:pos x="1232" y="1305"/>
                </a:cxn>
                <a:cxn ang="0">
                  <a:pos x="26" y="764"/>
                </a:cxn>
                <a:cxn ang="0">
                  <a:pos x="109" y="651"/>
                </a:cxn>
                <a:cxn ang="0">
                  <a:pos x="996" y="67"/>
                </a:cxn>
                <a:cxn ang="0">
                  <a:pos x="1412" y="259"/>
                </a:cxn>
                <a:cxn ang="0">
                  <a:pos x="866" y="650"/>
                </a:cxn>
                <a:cxn ang="0">
                  <a:pos x="1693" y="433"/>
                </a:cxn>
                <a:cxn ang="0">
                  <a:pos x="919" y="332"/>
                </a:cxn>
                <a:cxn ang="0">
                  <a:pos x="204" y="642"/>
                </a:cxn>
                <a:cxn ang="0">
                  <a:pos x="942" y="387"/>
                </a:cxn>
                <a:cxn ang="0">
                  <a:pos x="419" y="563"/>
                </a:cxn>
                <a:cxn ang="0">
                  <a:pos x="1737" y="562"/>
                </a:cxn>
                <a:cxn ang="0">
                  <a:pos x="881" y="477"/>
                </a:cxn>
                <a:cxn ang="0">
                  <a:pos x="342" y="732"/>
                </a:cxn>
                <a:cxn ang="0">
                  <a:pos x="1381" y="500"/>
                </a:cxn>
                <a:cxn ang="0">
                  <a:pos x="1324" y="691"/>
                </a:cxn>
                <a:cxn ang="0">
                  <a:pos x="1201" y="668"/>
                </a:cxn>
                <a:cxn ang="0">
                  <a:pos x="1480" y="799"/>
                </a:cxn>
                <a:cxn ang="0">
                  <a:pos x="1387" y="676"/>
                </a:cxn>
                <a:cxn ang="0">
                  <a:pos x="856" y="893"/>
                </a:cxn>
                <a:cxn ang="0">
                  <a:pos x="600" y="1612"/>
                </a:cxn>
                <a:cxn ang="0">
                  <a:pos x="192" y="860"/>
                </a:cxn>
                <a:cxn ang="0">
                  <a:pos x="107" y="930"/>
                </a:cxn>
                <a:cxn ang="0">
                  <a:pos x="419" y="1514"/>
                </a:cxn>
                <a:cxn ang="0">
                  <a:pos x="155" y="872"/>
                </a:cxn>
                <a:cxn ang="0">
                  <a:pos x="714" y="917"/>
                </a:cxn>
                <a:cxn ang="0">
                  <a:pos x="954" y="1417"/>
                </a:cxn>
                <a:cxn ang="0">
                  <a:pos x="920" y="1339"/>
                </a:cxn>
                <a:cxn ang="0">
                  <a:pos x="889" y="1232"/>
                </a:cxn>
                <a:cxn ang="0">
                  <a:pos x="824" y="1188"/>
                </a:cxn>
                <a:cxn ang="0">
                  <a:pos x="813" y="1092"/>
                </a:cxn>
                <a:cxn ang="0">
                  <a:pos x="744" y="1053"/>
                </a:cxn>
                <a:cxn ang="0">
                  <a:pos x="1226" y="1052"/>
                </a:cxn>
                <a:cxn ang="0">
                  <a:pos x="1064" y="1140"/>
                </a:cxn>
                <a:cxn ang="0">
                  <a:pos x="1236" y="1093"/>
                </a:cxn>
                <a:cxn ang="0">
                  <a:pos x="1053" y="1427"/>
                </a:cxn>
                <a:cxn ang="0">
                  <a:pos x="1059" y="1288"/>
                </a:cxn>
                <a:cxn ang="0">
                  <a:pos x="1146" y="1237"/>
                </a:cxn>
                <a:cxn ang="0">
                  <a:pos x="1176" y="1487"/>
                </a:cxn>
                <a:cxn ang="0">
                  <a:pos x="1169" y="1592"/>
                </a:cxn>
                <a:cxn ang="0">
                  <a:pos x="875" y="1631"/>
                </a:cxn>
                <a:cxn ang="0">
                  <a:pos x="976" y="1609"/>
                </a:cxn>
                <a:cxn ang="0">
                  <a:pos x="1080" y="1660"/>
                </a:cxn>
                <a:cxn ang="0">
                  <a:pos x="1154" y="1732"/>
                </a:cxn>
                <a:cxn ang="0">
                  <a:pos x="389" y="1680"/>
                </a:cxn>
                <a:cxn ang="0">
                  <a:pos x="610" y="1703"/>
                </a:cxn>
                <a:cxn ang="0">
                  <a:pos x="363" y="1738"/>
                </a:cxn>
                <a:cxn ang="0">
                  <a:pos x="228" y="1794"/>
                </a:cxn>
                <a:cxn ang="0">
                  <a:pos x="690" y="2061"/>
                </a:cxn>
                <a:cxn ang="0">
                  <a:pos x="639" y="1847"/>
                </a:cxn>
              </a:cxnLst>
              <a:rect l="0" t="0" r="r" b="b"/>
              <a:pathLst>
                <a:path w="1779" h="2091">
                  <a:moveTo>
                    <a:pt x="968" y="1829"/>
                  </a:moveTo>
                  <a:lnTo>
                    <a:pt x="968" y="1829"/>
                  </a:lnTo>
                  <a:lnTo>
                    <a:pt x="974" y="1838"/>
                  </a:lnTo>
                  <a:lnTo>
                    <a:pt x="981" y="1844"/>
                  </a:lnTo>
                  <a:lnTo>
                    <a:pt x="998" y="1859"/>
                  </a:lnTo>
                  <a:lnTo>
                    <a:pt x="1015" y="1873"/>
                  </a:lnTo>
                  <a:lnTo>
                    <a:pt x="1031" y="1888"/>
                  </a:lnTo>
                  <a:lnTo>
                    <a:pt x="1038" y="1897"/>
                  </a:lnTo>
                  <a:lnTo>
                    <a:pt x="1045" y="1904"/>
                  </a:lnTo>
                  <a:lnTo>
                    <a:pt x="1051" y="1914"/>
                  </a:lnTo>
                  <a:lnTo>
                    <a:pt x="1056" y="1923"/>
                  </a:lnTo>
                  <a:lnTo>
                    <a:pt x="1060" y="1933"/>
                  </a:lnTo>
                  <a:lnTo>
                    <a:pt x="1063" y="1944"/>
                  </a:lnTo>
                  <a:lnTo>
                    <a:pt x="1064" y="1955"/>
                  </a:lnTo>
                  <a:lnTo>
                    <a:pt x="1063" y="1968"/>
                  </a:lnTo>
                  <a:lnTo>
                    <a:pt x="1063" y="1968"/>
                  </a:lnTo>
                  <a:lnTo>
                    <a:pt x="1031" y="1986"/>
                  </a:lnTo>
                  <a:lnTo>
                    <a:pt x="996" y="2002"/>
                  </a:lnTo>
                  <a:lnTo>
                    <a:pt x="962" y="2018"/>
                  </a:lnTo>
                  <a:lnTo>
                    <a:pt x="927" y="2033"/>
                  </a:lnTo>
                  <a:lnTo>
                    <a:pt x="889" y="2046"/>
                  </a:lnTo>
                  <a:lnTo>
                    <a:pt x="851" y="2058"/>
                  </a:lnTo>
                  <a:lnTo>
                    <a:pt x="810" y="2067"/>
                  </a:lnTo>
                  <a:lnTo>
                    <a:pt x="768" y="2076"/>
                  </a:lnTo>
                  <a:lnTo>
                    <a:pt x="768" y="2076"/>
                  </a:lnTo>
                  <a:lnTo>
                    <a:pt x="684" y="2083"/>
                  </a:lnTo>
                  <a:lnTo>
                    <a:pt x="642" y="2086"/>
                  </a:lnTo>
                  <a:lnTo>
                    <a:pt x="599" y="2089"/>
                  </a:lnTo>
                  <a:lnTo>
                    <a:pt x="557" y="2091"/>
                  </a:lnTo>
                  <a:lnTo>
                    <a:pt x="515" y="2091"/>
                  </a:lnTo>
                  <a:lnTo>
                    <a:pt x="473" y="2091"/>
                  </a:lnTo>
                  <a:lnTo>
                    <a:pt x="431" y="2090"/>
                  </a:lnTo>
                  <a:lnTo>
                    <a:pt x="390" y="2086"/>
                  </a:lnTo>
                  <a:lnTo>
                    <a:pt x="349" y="2083"/>
                  </a:lnTo>
                  <a:lnTo>
                    <a:pt x="309" y="2078"/>
                  </a:lnTo>
                  <a:lnTo>
                    <a:pt x="268" y="2070"/>
                  </a:lnTo>
                  <a:lnTo>
                    <a:pt x="230" y="2062"/>
                  </a:lnTo>
                  <a:lnTo>
                    <a:pt x="191" y="2051"/>
                  </a:lnTo>
                  <a:lnTo>
                    <a:pt x="153" y="2038"/>
                  </a:lnTo>
                  <a:lnTo>
                    <a:pt x="116" y="2024"/>
                  </a:lnTo>
                  <a:lnTo>
                    <a:pt x="116" y="2024"/>
                  </a:lnTo>
                  <a:lnTo>
                    <a:pt x="109" y="2023"/>
                  </a:lnTo>
                  <a:lnTo>
                    <a:pt x="101" y="2021"/>
                  </a:lnTo>
                  <a:lnTo>
                    <a:pt x="95" y="2019"/>
                  </a:lnTo>
                  <a:lnTo>
                    <a:pt x="88" y="2016"/>
                  </a:lnTo>
                  <a:lnTo>
                    <a:pt x="78" y="2009"/>
                  </a:lnTo>
                  <a:lnTo>
                    <a:pt x="67" y="2002"/>
                  </a:lnTo>
                  <a:lnTo>
                    <a:pt x="48" y="1986"/>
                  </a:lnTo>
                  <a:lnTo>
                    <a:pt x="37" y="1978"/>
                  </a:lnTo>
                  <a:lnTo>
                    <a:pt x="25" y="1973"/>
                  </a:lnTo>
                  <a:lnTo>
                    <a:pt x="25" y="1973"/>
                  </a:lnTo>
                  <a:lnTo>
                    <a:pt x="22" y="1965"/>
                  </a:lnTo>
                  <a:lnTo>
                    <a:pt x="21" y="1958"/>
                  </a:lnTo>
                  <a:lnTo>
                    <a:pt x="21" y="1952"/>
                  </a:lnTo>
                  <a:lnTo>
                    <a:pt x="22" y="1945"/>
                  </a:lnTo>
                  <a:lnTo>
                    <a:pt x="24" y="1938"/>
                  </a:lnTo>
                  <a:lnTo>
                    <a:pt x="27" y="1931"/>
                  </a:lnTo>
                  <a:lnTo>
                    <a:pt x="32" y="1926"/>
                  </a:lnTo>
                  <a:lnTo>
                    <a:pt x="37" y="1919"/>
                  </a:lnTo>
                  <a:lnTo>
                    <a:pt x="48" y="1907"/>
                  </a:lnTo>
                  <a:lnTo>
                    <a:pt x="61" y="1895"/>
                  </a:lnTo>
                  <a:lnTo>
                    <a:pt x="72" y="1883"/>
                  </a:lnTo>
                  <a:lnTo>
                    <a:pt x="84" y="1871"/>
                  </a:lnTo>
                  <a:lnTo>
                    <a:pt x="84" y="1871"/>
                  </a:lnTo>
                  <a:lnTo>
                    <a:pt x="96" y="1858"/>
                  </a:lnTo>
                  <a:lnTo>
                    <a:pt x="108" y="1846"/>
                  </a:lnTo>
                  <a:lnTo>
                    <a:pt x="122" y="1833"/>
                  </a:lnTo>
                  <a:lnTo>
                    <a:pt x="139" y="1820"/>
                  </a:lnTo>
                  <a:lnTo>
                    <a:pt x="139" y="1820"/>
                  </a:lnTo>
                  <a:lnTo>
                    <a:pt x="170" y="1799"/>
                  </a:lnTo>
                  <a:lnTo>
                    <a:pt x="205" y="1780"/>
                  </a:lnTo>
                  <a:lnTo>
                    <a:pt x="241" y="1762"/>
                  </a:lnTo>
                  <a:lnTo>
                    <a:pt x="276" y="1746"/>
                  </a:lnTo>
                  <a:lnTo>
                    <a:pt x="276" y="1746"/>
                  </a:lnTo>
                  <a:lnTo>
                    <a:pt x="284" y="1744"/>
                  </a:lnTo>
                  <a:lnTo>
                    <a:pt x="294" y="1742"/>
                  </a:lnTo>
                  <a:lnTo>
                    <a:pt x="303" y="1740"/>
                  </a:lnTo>
                  <a:lnTo>
                    <a:pt x="310" y="1736"/>
                  </a:lnTo>
                  <a:lnTo>
                    <a:pt x="310" y="1736"/>
                  </a:lnTo>
                  <a:lnTo>
                    <a:pt x="319" y="1731"/>
                  </a:lnTo>
                  <a:lnTo>
                    <a:pt x="326" y="1726"/>
                  </a:lnTo>
                  <a:lnTo>
                    <a:pt x="334" y="1721"/>
                  </a:lnTo>
                  <a:lnTo>
                    <a:pt x="338" y="1720"/>
                  </a:lnTo>
                  <a:lnTo>
                    <a:pt x="342" y="1719"/>
                  </a:lnTo>
                  <a:lnTo>
                    <a:pt x="342" y="1719"/>
                  </a:lnTo>
                  <a:lnTo>
                    <a:pt x="343" y="1711"/>
                  </a:lnTo>
                  <a:lnTo>
                    <a:pt x="345" y="1703"/>
                  </a:lnTo>
                  <a:lnTo>
                    <a:pt x="351" y="1689"/>
                  </a:lnTo>
                  <a:lnTo>
                    <a:pt x="358" y="1676"/>
                  </a:lnTo>
                  <a:lnTo>
                    <a:pt x="368" y="1666"/>
                  </a:lnTo>
                  <a:lnTo>
                    <a:pt x="379" y="1656"/>
                  </a:lnTo>
                  <a:lnTo>
                    <a:pt x="392" y="1649"/>
                  </a:lnTo>
                  <a:lnTo>
                    <a:pt x="405" y="1641"/>
                  </a:lnTo>
                  <a:lnTo>
                    <a:pt x="421" y="1636"/>
                  </a:lnTo>
                  <a:lnTo>
                    <a:pt x="421" y="1636"/>
                  </a:lnTo>
                  <a:lnTo>
                    <a:pt x="397" y="1578"/>
                  </a:lnTo>
                  <a:lnTo>
                    <a:pt x="371" y="1521"/>
                  </a:lnTo>
                  <a:lnTo>
                    <a:pt x="319" y="1407"/>
                  </a:lnTo>
                  <a:lnTo>
                    <a:pt x="263" y="1291"/>
                  </a:lnTo>
                  <a:lnTo>
                    <a:pt x="236" y="1232"/>
                  </a:lnTo>
                  <a:lnTo>
                    <a:pt x="209" y="1173"/>
                  </a:lnTo>
                  <a:lnTo>
                    <a:pt x="209" y="1173"/>
                  </a:lnTo>
                  <a:lnTo>
                    <a:pt x="197" y="1144"/>
                  </a:lnTo>
                  <a:lnTo>
                    <a:pt x="183" y="1115"/>
                  </a:lnTo>
                  <a:lnTo>
                    <a:pt x="153" y="1059"/>
                  </a:lnTo>
                  <a:lnTo>
                    <a:pt x="123" y="1002"/>
                  </a:lnTo>
                  <a:lnTo>
                    <a:pt x="94" y="944"/>
                  </a:lnTo>
                  <a:lnTo>
                    <a:pt x="94" y="944"/>
                  </a:lnTo>
                  <a:lnTo>
                    <a:pt x="83" y="920"/>
                  </a:lnTo>
                  <a:lnTo>
                    <a:pt x="72" y="897"/>
                  </a:lnTo>
                  <a:lnTo>
                    <a:pt x="61" y="873"/>
                  </a:lnTo>
                  <a:lnTo>
                    <a:pt x="54" y="863"/>
                  </a:lnTo>
                  <a:lnTo>
                    <a:pt x="48" y="853"/>
                  </a:lnTo>
                  <a:lnTo>
                    <a:pt x="48" y="853"/>
                  </a:lnTo>
                  <a:lnTo>
                    <a:pt x="44" y="848"/>
                  </a:lnTo>
                  <a:lnTo>
                    <a:pt x="40" y="841"/>
                  </a:lnTo>
                  <a:lnTo>
                    <a:pt x="40" y="841"/>
                  </a:lnTo>
                  <a:lnTo>
                    <a:pt x="35" y="835"/>
                  </a:lnTo>
                  <a:lnTo>
                    <a:pt x="29" y="828"/>
                  </a:lnTo>
                  <a:lnTo>
                    <a:pt x="22" y="822"/>
                  </a:lnTo>
                  <a:lnTo>
                    <a:pt x="18" y="817"/>
                  </a:lnTo>
                  <a:lnTo>
                    <a:pt x="18" y="817"/>
                  </a:lnTo>
                  <a:lnTo>
                    <a:pt x="16" y="810"/>
                  </a:lnTo>
                  <a:lnTo>
                    <a:pt x="14" y="802"/>
                  </a:lnTo>
                  <a:lnTo>
                    <a:pt x="8" y="780"/>
                  </a:lnTo>
                  <a:lnTo>
                    <a:pt x="8" y="780"/>
                  </a:lnTo>
                  <a:lnTo>
                    <a:pt x="5" y="766"/>
                  </a:lnTo>
                  <a:lnTo>
                    <a:pt x="2" y="754"/>
                  </a:lnTo>
                  <a:lnTo>
                    <a:pt x="0" y="742"/>
                  </a:lnTo>
                  <a:lnTo>
                    <a:pt x="0" y="730"/>
                  </a:lnTo>
                  <a:lnTo>
                    <a:pt x="1" y="717"/>
                  </a:lnTo>
                  <a:lnTo>
                    <a:pt x="3" y="705"/>
                  </a:lnTo>
                  <a:lnTo>
                    <a:pt x="7" y="692"/>
                  </a:lnTo>
                  <a:lnTo>
                    <a:pt x="12" y="678"/>
                  </a:lnTo>
                  <a:lnTo>
                    <a:pt x="12" y="678"/>
                  </a:lnTo>
                  <a:lnTo>
                    <a:pt x="20" y="671"/>
                  </a:lnTo>
                  <a:lnTo>
                    <a:pt x="27" y="665"/>
                  </a:lnTo>
                  <a:lnTo>
                    <a:pt x="34" y="657"/>
                  </a:lnTo>
                  <a:lnTo>
                    <a:pt x="40" y="650"/>
                  </a:lnTo>
                  <a:lnTo>
                    <a:pt x="40" y="650"/>
                  </a:lnTo>
                  <a:lnTo>
                    <a:pt x="63" y="638"/>
                  </a:lnTo>
                  <a:lnTo>
                    <a:pt x="87" y="629"/>
                  </a:lnTo>
                  <a:lnTo>
                    <a:pt x="111" y="622"/>
                  </a:lnTo>
                  <a:lnTo>
                    <a:pt x="136" y="615"/>
                  </a:lnTo>
                  <a:lnTo>
                    <a:pt x="136" y="615"/>
                  </a:lnTo>
                  <a:lnTo>
                    <a:pt x="144" y="617"/>
                  </a:lnTo>
                  <a:lnTo>
                    <a:pt x="153" y="618"/>
                  </a:lnTo>
                  <a:lnTo>
                    <a:pt x="160" y="620"/>
                  </a:lnTo>
                  <a:lnTo>
                    <a:pt x="168" y="623"/>
                  </a:lnTo>
                  <a:lnTo>
                    <a:pt x="168" y="623"/>
                  </a:lnTo>
                  <a:lnTo>
                    <a:pt x="192" y="607"/>
                  </a:lnTo>
                  <a:lnTo>
                    <a:pt x="217" y="592"/>
                  </a:lnTo>
                  <a:lnTo>
                    <a:pt x="242" y="579"/>
                  </a:lnTo>
                  <a:lnTo>
                    <a:pt x="265" y="566"/>
                  </a:lnTo>
                  <a:lnTo>
                    <a:pt x="291" y="554"/>
                  </a:lnTo>
                  <a:lnTo>
                    <a:pt x="317" y="542"/>
                  </a:lnTo>
                  <a:lnTo>
                    <a:pt x="372" y="519"/>
                  </a:lnTo>
                  <a:lnTo>
                    <a:pt x="372" y="519"/>
                  </a:lnTo>
                  <a:lnTo>
                    <a:pt x="406" y="502"/>
                  </a:lnTo>
                  <a:lnTo>
                    <a:pt x="441" y="485"/>
                  </a:lnTo>
                  <a:lnTo>
                    <a:pt x="511" y="453"/>
                  </a:lnTo>
                  <a:lnTo>
                    <a:pt x="583" y="420"/>
                  </a:lnTo>
                  <a:lnTo>
                    <a:pt x="655" y="389"/>
                  </a:lnTo>
                  <a:lnTo>
                    <a:pt x="726" y="358"/>
                  </a:lnTo>
                  <a:lnTo>
                    <a:pt x="761" y="341"/>
                  </a:lnTo>
                  <a:lnTo>
                    <a:pt x="796" y="325"/>
                  </a:lnTo>
                  <a:lnTo>
                    <a:pt x="829" y="308"/>
                  </a:lnTo>
                  <a:lnTo>
                    <a:pt x="864" y="290"/>
                  </a:lnTo>
                  <a:lnTo>
                    <a:pt x="896" y="270"/>
                  </a:lnTo>
                  <a:lnTo>
                    <a:pt x="928" y="251"/>
                  </a:lnTo>
                  <a:lnTo>
                    <a:pt x="928" y="251"/>
                  </a:lnTo>
                  <a:lnTo>
                    <a:pt x="928" y="230"/>
                  </a:lnTo>
                  <a:lnTo>
                    <a:pt x="926" y="207"/>
                  </a:lnTo>
                  <a:lnTo>
                    <a:pt x="924" y="161"/>
                  </a:lnTo>
                  <a:lnTo>
                    <a:pt x="923" y="139"/>
                  </a:lnTo>
                  <a:lnTo>
                    <a:pt x="924" y="117"/>
                  </a:lnTo>
                  <a:lnTo>
                    <a:pt x="926" y="97"/>
                  </a:lnTo>
                  <a:lnTo>
                    <a:pt x="928" y="87"/>
                  </a:lnTo>
                  <a:lnTo>
                    <a:pt x="930" y="79"/>
                  </a:lnTo>
                  <a:lnTo>
                    <a:pt x="930" y="79"/>
                  </a:lnTo>
                  <a:lnTo>
                    <a:pt x="938" y="72"/>
                  </a:lnTo>
                  <a:lnTo>
                    <a:pt x="946" y="66"/>
                  </a:lnTo>
                  <a:lnTo>
                    <a:pt x="955" y="60"/>
                  </a:lnTo>
                  <a:lnTo>
                    <a:pt x="964" y="54"/>
                  </a:lnTo>
                  <a:lnTo>
                    <a:pt x="985" y="45"/>
                  </a:lnTo>
                  <a:lnTo>
                    <a:pt x="1007" y="36"/>
                  </a:lnTo>
                  <a:lnTo>
                    <a:pt x="1031" y="29"/>
                  </a:lnTo>
                  <a:lnTo>
                    <a:pt x="1053" y="22"/>
                  </a:lnTo>
                  <a:lnTo>
                    <a:pt x="1095" y="10"/>
                  </a:lnTo>
                  <a:lnTo>
                    <a:pt x="1095" y="10"/>
                  </a:lnTo>
                  <a:lnTo>
                    <a:pt x="1111" y="6"/>
                  </a:lnTo>
                  <a:lnTo>
                    <a:pt x="1126" y="3"/>
                  </a:lnTo>
                  <a:lnTo>
                    <a:pt x="1141" y="1"/>
                  </a:lnTo>
                  <a:lnTo>
                    <a:pt x="1155" y="0"/>
                  </a:lnTo>
                  <a:lnTo>
                    <a:pt x="1170" y="2"/>
                  </a:lnTo>
                  <a:lnTo>
                    <a:pt x="1184" y="4"/>
                  </a:lnTo>
                  <a:lnTo>
                    <a:pt x="1199" y="9"/>
                  </a:lnTo>
                  <a:lnTo>
                    <a:pt x="1213" y="17"/>
                  </a:lnTo>
                  <a:lnTo>
                    <a:pt x="1213" y="17"/>
                  </a:lnTo>
                  <a:lnTo>
                    <a:pt x="1233" y="40"/>
                  </a:lnTo>
                  <a:lnTo>
                    <a:pt x="1252" y="65"/>
                  </a:lnTo>
                  <a:lnTo>
                    <a:pt x="1290" y="114"/>
                  </a:lnTo>
                  <a:lnTo>
                    <a:pt x="1325" y="166"/>
                  </a:lnTo>
                  <a:lnTo>
                    <a:pt x="1360" y="217"/>
                  </a:lnTo>
                  <a:lnTo>
                    <a:pt x="1360" y="217"/>
                  </a:lnTo>
                  <a:lnTo>
                    <a:pt x="1383" y="224"/>
                  </a:lnTo>
                  <a:lnTo>
                    <a:pt x="1405" y="232"/>
                  </a:lnTo>
                  <a:lnTo>
                    <a:pt x="1451" y="244"/>
                  </a:lnTo>
                  <a:lnTo>
                    <a:pt x="1474" y="249"/>
                  </a:lnTo>
                  <a:lnTo>
                    <a:pt x="1496" y="256"/>
                  </a:lnTo>
                  <a:lnTo>
                    <a:pt x="1519" y="262"/>
                  </a:lnTo>
                  <a:lnTo>
                    <a:pt x="1540" y="270"/>
                  </a:lnTo>
                  <a:lnTo>
                    <a:pt x="1540" y="270"/>
                  </a:lnTo>
                  <a:lnTo>
                    <a:pt x="1545" y="273"/>
                  </a:lnTo>
                  <a:lnTo>
                    <a:pt x="1549" y="276"/>
                  </a:lnTo>
                  <a:lnTo>
                    <a:pt x="1557" y="282"/>
                  </a:lnTo>
                  <a:lnTo>
                    <a:pt x="1566" y="290"/>
                  </a:lnTo>
                  <a:lnTo>
                    <a:pt x="1575" y="295"/>
                  </a:lnTo>
                  <a:lnTo>
                    <a:pt x="1575" y="295"/>
                  </a:lnTo>
                  <a:lnTo>
                    <a:pt x="1590" y="303"/>
                  </a:lnTo>
                  <a:lnTo>
                    <a:pt x="1604" y="310"/>
                  </a:lnTo>
                  <a:lnTo>
                    <a:pt x="1631" y="327"/>
                  </a:lnTo>
                  <a:lnTo>
                    <a:pt x="1658" y="347"/>
                  </a:lnTo>
                  <a:lnTo>
                    <a:pt x="1684" y="367"/>
                  </a:lnTo>
                  <a:lnTo>
                    <a:pt x="1710" y="388"/>
                  </a:lnTo>
                  <a:lnTo>
                    <a:pt x="1733" y="411"/>
                  </a:lnTo>
                  <a:lnTo>
                    <a:pt x="1779" y="455"/>
                  </a:lnTo>
                  <a:lnTo>
                    <a:pt x="1779" y="455"/>
                  </a:lnTo>
                  <a:lnTo>
                    <a:pt x="1777" y="463"/>
                  </a:lnTo>
                  <a:lnTo>
                    <a:pt x="1776" y="473"/>
                  </a:lnTo>
                  <a:lnTo>
                    <a:pt x="1778" y="494"/>
                  </a:lnTo>
                  <a:lnTo>
                    <a:pt x="1778" y="505"/>
                  </a:lnTo>
                  <a:lnTo>
                    <a:pt x="1779" y="517"/>
                  </a:lnTo>
                  <a:lnTo>
                    <a:pt x="1778" y="527"/>
                  </a:lnTo>
                  <a:lnTo>
                    <a:pt x="1776" y="538"/>
                  </a:lnTo>
                  <a:lnTo>
                    <a:pt x="1776" y="538"/>
                  </a:lnTo>
                  <a:lnTo>
                    <a:pt x="1774" y="547"/>
                  </a:lnTo>
                  <a:lnTo>
                    <a:pt x="1771" y="555"/>
                  </a:lnTo>
                  <a:lnTo>
                    <a:pt x="1762" y="571"/>
                  </a:lnTo>
                  <a:lnTo>
                    <a:pt x="1751" y="587"/>
                  </a:lnTo>
                  <a:lnTo>
                    <a:pt x="1740" y="603"/>
                  </a:lnTo>
                  <a:lnTo>
                    <a:pt x="1727" y="617"/>
                  </a:lnTo>
                  <a:lnTo>
                    <a:pt x="1713" y="632"/>
                  </a:lnTo>
                  <a:lnTo>
                    <a:pt x="1685" y="661"/>
                  </a:lnTo>
                  <a:lnTo>
                    <a:pt x="1685" y="661"/>
                  </a:lnTo>
                  <a:lnTo>
                    <a:pt x="1671" y="676"/>
                  </a:lnTo>
                  <a:lnTo>
                    <a:pt x="1658" y="689"/>
                  </a:lnTo>
                  <a:lnTo>
                    <a:pt x="1644" y="701"/>
                  </a:lnTo>
                  <a:lnTo>
                    <a:pt x="1631" y="712"/>
                  </a:lnTo>
                  <a:lnTo>
                    <a:pt x="1617" y="722"/>
                  </a:lnTo>
                  <a:lnTo>
                    <a:pt x="1602" y="732"/>
                  </a:lnTo>
                  <a:lnTo>
                    <a:pt x="1569" y="752"/>
                  </a:lnTo>
                  <a:lnTo>
                    <a:pt x="1569" y="752"/>
                  </a:lnTo>
                  <a:lnTo>
                    <a:pt x="1554" y="763"/>
                  </a:lnTo>
                  <a:lnTo>
                    <a:pt x="1539" y="773"/>
                  </a:lnTo>
                  <a:lnTo>
                    <a:pt x="1531" y="777"/>
                  </a:lnTo>
                  <a:lnTo>
                    <a:pt x="1522" y="781"/>
                  </a:lnTo>
                  <a:lnTo>
                    <a:pt x="1514" y="784"/>
                  </a:lnTo>
                  <a:lnTo>
                    <a:pt x="1503" y="787"/>
                  </a:lnTo>
                  <a:lnTo>
                    <a:pt x="1503" y="787"/>
                  </a:lnTo>
                  <a:lnTo>
                    <a:pt x="1504" y="797"/>
                  </a:lnTo>
                  <a:lnTo>
                    <a:pt x="1504" y="806"/>
                  </a:lnTo>
                  <a:lnTo>
                    <a:pt x="1503" y="813"/>
                  </a:lnTo>
                  <a:lnTo>
                    <a:pt x="1500" y="821"/>
                  </a:lnTo>
                  <a:lnTo>
                    <a:pt x="1496" y="826"/>
                  </a:lnTo>
                  <a:lnTo>
                    <a:pt x="1492" y="830"/>
                  </a:lnTo>
                  <a:lnTo>
                    <a:pt x="1487" y="834"/>
                  </a:lnTo>
                  <a:lnTo>
                    <a:pt x="1481" y="836"/>
                  </a:lnTo>
                  <a:lnTo>
                    <a:pt x="1475" y="838"/>
                  </a:lnTo>
                  <a:lnTo>
                    <a:pt x="1468" y="839"/>
                  </a:lnTo>
                  <a:lnTo>
                    <a:pt x="1460" y="839"/>
                  </a:lnTo>
                  <a:lnTo>
                    <a:pt x="1451" y="839"/>
                  </a:lnTo>
                  <a:lnTo>
                    <a:pt x="1435" y="836"/>
                  </a:lnTo>
                  <a:lnTo>
                    <a:pt x="1417" y="832"/>
                  </a:lnTo>
                  <a:lnTo>
                    <a:pt x="1417" y="832"/>
                  </a:lnTo>
                  <a:lnTo>
                    <a:pt x="1411" y="840"/>
                  </a:lnTo>
                  <a:lnTo>
                    <a:pt x="1404" y="850"/>
                  </a:lnTo>
                  <a:lnTo>
                    <a:pt x="1395" y="871"/>
                  </a:lnTo>
                  <a:lnTo>
                    <a:pt x="1389" y="881"/>
                  </a:lnTo>
                  <a:lnTo>
                    <a:pt x="1383" y="890"/>
                  </a:lnTo>
                  <a:lnTo>
                    <a:pt x="1380" y="895"/>
                  </a:lnTo>
                  <a:lnTo>
                    <a:pt x="1375" y="898"/>
                  </a:lnTo>
                  <a:lnTo>
                    <a:pt x="1371" y="900"/>
                  </a:lnTo>
                  <a:lnTo>
                    <a:pt x="1366" y="902"/>
                  </a:lnTo>
                  <a:lnTo>
                    <a:pt x="1366" y="902"/>
                  </a:lnTo>
                  <a:lnTo>
                    <a:pt x="1355" y="904"/>
                  </a:lnTo>
                  <a:lnTo>
                    <a:pt x="1345" y="904"/>
                  </a:lnTo>
                  <a:lnTo>
                    <a:pt x="1336" y="902"/>
                  </a:lnTo>
                  <a:lnTo>
                    <a:pt x="1325" y="899"/>
                  </a:lnTo>
                  <a:lnTo>
                    <a:pt x="1305" y="890"/>
                  </a:lnTo>
                  <a:lnTo>
                    <a:pt x="1295" y="886"/>
                  </a:lnTo>
                  <a:lnTo>
                    <a:pt x="1284" y="883"/>
                  </a:lnTo>
                  <a:lnTo>
                    <a:pt x="1284" y="883"/>
                  </a:lnTo>
                  <a:lnTo>
                    <a:pt x="1272" y="884"/>
                  </a:lnTo>
                  <a:lnTo>
                    <a:pt x="1258" y="887"/>
                  </a:lnTo>
                  <a:lnTo>
                    <a:pt x="1245" y="892"/>
                  </a:lnTo>
                  <a:lnTo>
                    <a:pt x="1231" y="897"/>
                  </a:lnTo>
                  <a:lnTo>
                    <a:pt x="1204" y="908"/>
                  </a:lnTo>
                  <a:lnTo>
                    <a:pt x="1190" y="913"/>
                  </a:lnTo>
                  <a:lnTo>
                    <a:pt x="1176" y="917"/>
                  </a:lnTo>
                  <a:lnTo>
                    <a:pt x="1176" y="917"/>
                  </a:lnTo>
                  <a:lnTo>
                    <a:pt x="1171" y="919"/>
                  </a:lnTo>
                  <a:lnTo>
                    <a:pt x="1171" y="919"/>
                  </a:lnTo>
                  <a:lnTo>
                    <a:pt x="1142" y="921"/>
                  </a:lnTo>
                  <a:lnTo>
                    <a:pt x="1111" y="924"/>
                  </a:lnTo>
                  <a:lnTo>
                    <a:pt x="1045" y="929"/>
                  </a:lnTo>
                  <a:lnTo>
                    <a:pt x="1009" y="931"/>
                  </a:lnTo>
                  <a:lnTo>
                    <a:pt x="975" y="933"/>
                  </a:lnTo>
                  <a:lnTo>
                    <a:pt x="939" y="934"/>
                  </a:lnTo>
                  <a:lnTo>
                    <a:pt x="903" y="934"/>
                  </a:lnTo>
                  <a:lnTo>
                    <a:pt x="903" y="934"/>
                  </a:lnTo>
                  <a:lnTo>
                    <a:pt x="896" y="930"/>
                  </a:lnTo>
                  <a:lnTo>
                    <a:pt x="886" y="927"/>
                  </a:lnTo>
                  <a:lnTo>
                    <a:pt x="866" y="923"/>
                  </a:lnTo>
                  <a:lnTo>
                    <a:pt x="856" y="920"/>
                  </a:lnTo>
                  <a:lnTo>
                    <a:pt x="847" y="917"/>
                  </a:lnTo>
                  <a:lnTo>
                    <a:pt x="839" y="913"/>
                  </a:lnTo>
                  <a:lnTo>
                    <a:pt x="835" y="911"/>
                  </a:lnTo>
                  <a:lnTo>
                    <a:pt x="832" y="908"/>
                  </a:lnTo>
                  <a:lnTo>
                    <a:pt x="832" y="908"/>
                  </a:lnTo>
                  <a:lnTo>
                    <a:pt x="830" y="892"/>
                  </a:lnTo>
                  <a:lnTo>
                    <a:pt x="832" y="885"/>
                  </a:lnTo>
                  <a:lnTo>
                    <a:pt x="835" y="878"/>
                  </a:lnTo>
                  <a:lnTo>
                    <a:pt x="835" y="878"/>
                  </a:lnTo>
                  <a:lnTo>
                    <a:pt x="829" y="855"/>
                  </a:lnTo>
                  <a:lnTo>
                    <a:pt x="827" y="832"/>
                  </a:lnTo>
                  <a:lnTo>
                    <a:pt x="825" y="808"/>
                  </a:lnTo>
                  <a:lnTo>
                    <a:pt x="825" y="784"/>
                  </a:lnTo>
                  <a:lnTo>
                    <a:pt x="826" y="761"/>
                  </a:lnTo>
                  <a:lnTo>
                    <a:pt x="828" y="737"/>
                  </a:lnTo>
                  <a:lnTo>
                    <a:pt x="832" y="715"/>
                  </a:lnTo>
                  <a:lnTo>
                    <a:pt x="835" y="691"/>
                  </a:lnTo>
                  <a:lnTo>
                    <a:pt x="839" y="669"/>
                  </a:lnTo>
                  <a:lnTo>
                    <a:pt x="844" y="646"/>
                  </a:lnTo>
                  <a:lnTo>
                    <a:pt x="856" y="602"/>
                  </a:lnTo>
                  <a:lnTo>
                    <a:pt x="870" y="561"/>
                  </a:lnTo>
                  <a:lnTo>
                    <a:pt x="884" y="521"/>
                  </a:lnTo>
                  <a:lnTo>
                    <a:pt x="884" y="521"/>
                  </a:lnTo>
                  <a:lnTo>
                    <a:pt x="879" y="521"/>
                  </a:lnTo>
                  <a:lnTo>
                    <a:pt x="873" y="523"/>
                  </a:lnTo>
                  <a:lnTo>
                    <a:pt x="867" y="525"/>
                  </a:lnTo>
                  <a:lnTo>
                    <a:pt x="862" y="527"/>
                  </a:lnTo>
                  <a:lnTo>
                    <a:pt x="850" y="535"/>
                  </a:lnTo>
                  <a:lnTo>
                    <a:pt x="841" y="544"/>
                  </a:lnTo>
                  <a:lnTo>
                    <a:pt x="841" y="544"/>
                  </a:lnTo>
                  <a:lnTo>
                    <a:pt x="821" y="550"/>
                  </a:lnTo>
                  <a:lnTo>
                    <a:pt x="798" y="557"/>
                  </a:lnTo>
                  <a:lnTo>
                    <a:pt x="777" y="564"/>
                  </a:lnTo>
                  <a:lnTo>
                    <a:pt x="756" y="570"/>
                  </a:lnTo>
                  <a:lnTo>
                    <a:pt x="756" y="570"/>
                  </a:lnTo>
                  <a:lnTo>
                    <a:pt x="727" y="582"/>
                  </a:lnTo>
                  <a:lnTo>
                    <a:pt x="696" y="594"/>
                  </a:lnTo>
                  <a:lnTo>
                    <a:pt x="635" y="620"/>
                  </a:lnTo>
                  <a:lnTo>
                    <a:pt x="572" y="647"/>
                  </a:lnTo>
                  <a:lnTo>
                    <a:pt x="512" y="676"/>
                  </a:lnTo>
                  <a:lnTo>
                    <a:pt x="512" y="676"/>
                  </a:lnTo>
                  <a:lnTo>
                    <a:pt x="485" y="688"/>
                  </a:lnTo>
                  <a:lnTo>
                    <a:pt x="458" y="700"/>
                  </a:lnTo>
                  <a:lnTo>
                    <a:pt x="430" y="711"/>
                  </a:lnTo>
                  <a:lnTo>
                    <a:pt x="404" y="723"/>
                  </a:lnTo>
                  <a:lnTo>
                    <a:pt x="404" y="723"/>
                  </a:lnTo>
                  <a:lnTo>
                    <a:pt x="375" y="737"/>
                  </a:lnTo>
                  <a:lnTo>
                    <a:pt x="348" y="752"/>
                  </a:lnTo>
                  <a:lnTo>
                    <a:pt x="321" y="768"/>
                  </a:lnTo>
                  <a:lnTo>
                    <a:pt x="293" y="784"/>
                  </a:lnTo>
                  <a:lnTo>
                    <a:pt x="293" y="784"/>
                  </a:lnTo>
                  <a:lnTo>
                    <a:pt x="278" y="794"/>
                  </a:lnTo>
                  <a:lnTo>
                    <a:pt x="265" y="804"/>
                  </a:lnTo>
                  <a:lnTo>
                    <a:pt x="253" y="815"/>
                  </a:lnTo>
                  <a:lnTo>
                    <a:pt x="242" y="828"/>
                  </a:lnTo>
                  <a:lnTo>
                    <a:pt x="242" y="828"/>
                  </a:lnTo>
                  <a:lnTo>
                    <a:pt x="248" y="852"/>
                  </a:lnTo>
                  <a:lnTo>
                    <a:pt x="254" y="873"/>
                  </a:lnTo>
                  <a:lnTo>
                    <a:pt x="263" y="896"/>
                  </a:lnTo>
                  <a:lnTo>
                    <a:pt x="271" y="917"/>
                  </a:lnTo>
                  <a:lnTo>
                    <a:pt x="290" y="959"/>
                  </a:lnTo>
                  <a:lnTo>
                    <a:pt x="309" y="1000"/>
                  </a:lnTo>
                  <a:lnTo>
                    <a:pt x="351" y="1082"/>
                  </a:lnTo>
                  <a:lnTo>
                    <a:pt x="371" y="1124"/>
                  </a:lnTo>
                  <a:lnTo>
                    <a:pt x="389" y="1166"/>
                  </a:lnTo>
                  <a:lnTo>
                    <a:pt x="389" y="1166"/>
                  </a:lnTo>
                  <a:lnTo>
                    <a:pt x="404" y="1197"/>
                  </a:lnTo>
                  <a:lnTo>
                    <a:pt x="419" y="1228"/>
                  </a:lnTo>
                  <a:lnTo>
                    <a:pt x="434" y="1260"/>
                  </a:lnTo>
                  <a:lnTo>
                    <a:pt x="450" y="1291"/>
                  </a:lnTo>
                  <a:lnTo>
                    <a:pt x="450" y="1291"/>
                  </a:lnTo>
                  <a:lnTo>
                    <a:pt x="457" y="1301"/>
                  </a:lnTo>
                  <a:lnTo>
                    <a:pt x="462" y="1309"/>
                  </a:lnTo>
                  <a:lnTo>
                    <a:pt x="469" y="1319"/>
                  </a:lnTo>
                  <a:lnTo>
                    <a:pt x="475" y="1328"/>
                  </a:lnTo>
                  <a:lnTo>
                    <a:pt x="475" y="1328"/>
                  </a:lnTo>
                  <a:lnTo>
                    <a:pt x="488" y="1350"/>
                  </a:lnTo>
                  <a:lnTo>
                    <a:pt x="499" y="1371"/>
                  </a:lnTo>
                  <a:lnTo>
                    <a:pt x="521" y="1415"/>
                  </a:lnTo>
                  <a:lnTo>
                    <a:pt x="544" y="1458"/>
                  </a:lnTo>
                  <a:lnTo>
                    <a:pt x="555" y="1479"/>
                  </a:lnTo>
                  <a:lnTo>
                    <a:pt x="569" y="1500"/>
                  </a:lnTo>
                  <a:lnTo>
                    <a:pt x="569" y="1500"/>
                  </a:lnTo>
                  <a:lnTo>
                    <a:pt x="578" y="1516"/>
                  </a:lnTo>
                  <a:lnTo>
                    <a:pt x="586" y="1532"/>
                  </a:lnTo>
                  <a:lnTo>
                    <a:pt x="604" y="1564"/>
                  </a:lnTo>
                  <a:lnTo>
                    <a:pt x="604" y="1564"/>
                  </a:lnTo>
                  <a:lnTo>
                    <a:pt x="610" y="1575"/>
                  </a:lnTo>
                  <a:lnTo>
                    <a:pt x="618" y="1585"/>
                  </a:lnTo>
                  <a:lnTo>
                    <a:pt x="622" y="1591"/>
                  </a:lnTo>
                  <a:lnTo>
                    <a:pt x="624" y="1597"/>
                  </a:lnTo>
                  <a:lnTo>
                    <a:pt x="625" y="1604"/>
                  </a:lnTo>
                  <a:lnTo>
                    <a:pt x="625" y="1611"/>
                  </a:lnTo>
                  <a:lnTo>
                    <a:pt x="625" y="1611"/>
                  </a:lnTo>
                  <a:lnTo>
                    <a:pt x="636" y="1619"/>
                  </a:lnTo>
                  <a:lnTo>
                    <a:pt x="647" y="1626"/>
                  </a:lnTo>
                  <a:lnTo>
                    <a:pt x="670" y="1638"/>
                  </a:lnTo>
                  <a:lnTo>
                    <a:pt x="692" y="1650"/>
                  </a:lnTo>
                  <a:lnTo>
                    <a:pt x="714" y="1660"/>
                  </a:lnTo>
                  <a:lnTo>
                    <a:pt x="724" y="1667"/>
                  </a:lnTo>
                  <a:lnTo>
                    <a:pt x="733" y="1672"/>
                  </a:lnTo>
                  <a:lnTo>
                    <a:pt x="742" y="1680"/>
                  </a:lnTo>
                  <a:lnTo>
                    <a:pt x="749" y="1687"/>
                  </a:lnTo>
                  <a:lnTo>
                    <a:pt x="756" y="1696"/>
                  </a:lnTo>
                  <a:lnTo>
                    <a:pt x="761" y="1704"/>
                  </a:lnTo>
                  <a:lnTo>
                    <a:pt x="764" y="1715"/>
                  </a:lnTo>
                  <a:lnTo>
                    <a:pt x="765" y="1727"/>
                  </a:lnTo>
                  <a:lnTo>
                    <a:pt x="765" y="1727"/>
                  </a:lnTo>
                  <a:lnTo>
                    <a:pt x="778" y="1734"/>
                  </a:lnTo>
                  <a:lnTo>
                    <a:pt x="791" y="1741"/>
                  </a:lnTo>
                  <a:lnTo>
                    <a:pt x="804" y="1746"/>
                  </a:lnTo>
                  <a:lnTo>
                    <a:pt x="817" y="1751"/>
                  </a:lnTo>
                  <a:lnTo>
                    <a:pt x="843" y="1759"/>
                  </a:lnTo>
                  <a:lnTo>
                    <a:pt x="871" y="1766"/>
                  </a:lnTo>
                  <a:lnTo>
                    <a:pt x="871" y="1766"/>
                  </a:lnTo>
                  <a:lnTo>
                    <a:pt x="864" y="1718"/>
                  </a:lnTo>
                  <a:lnTo>
                    <a:pt x="856" y="1672"/>
                  </a:lnTo>
                  <a:lnTo>
                    <a:pt x="842" y="1584"/>
                  </a:lnTo>
                  <a:lnTo>
                    <a:pt x="836" y="1540"/>
                  </a:lnTo>
                  <a:lnTo>
                    <a:pt x="828" y="1496"/>
                  </a:lnTo>
                  <a:lnTo>
                    <a:pt x="820" y="1452"/>
                  </a:lnTo>
                  <a:lnTo>
                    <a:pt x="810" y="1404"/>
                  </a:lnTo>
                  <a:lnTo>
                    <a:pt x="810" y="1404"/>
                  </a:lnTo>
                  <a:lnTo>
                    <a:pt x="810" y="1401"/>
                  </a:lnTo>
                  <a:lnTo>
                    <a:pt x="811" y="1398"/>
                  </a:lnTo>
                  <a:lnTo>
                    <a:pt x="814" y="1394"/>
                  </a:lnTo>
                  <a:lnTo>
                    <a:pt x="819" y="1392"/>
                  </a:lnTo>
                  <a:lnTo>
                    <a:pt x="821" y="1389"/>
                  </a:lnTo>
                  <a:lnTo>
                    <a:pt x="822" y="1387"/>
                  </a:lnTo>
                  <a:lnTo>
                    <a:pt x="822" y="1387"/>
                  </a:lnTo>
                  <a:lnTo>
                    <a:pt x="808" y="1364"/>
                  </a:lnTo>
                  <a:lnTo>
                    <a:pt x="794" y="1338"/>
                  </a:lnTo>
                  <a:lnTo>
                    <a:pt x="779" y="1310"/>
                  </a:lnTo>
                  <a:lnTo>
                    <a:pt x="765" y="1281"/>
                  </a:lnTo>
                  <a:lnTo>
                    <a:pt x="736" y="1221"/>
                  </a:lnTo>
                  <a:lnTo>
                    <a:pt x="708" y="1161"/>
                  </a:lnTo>
                  <a:lnTo>
                    <a:pt x="708" y="1161"/>
                  </a:lnTo>
                  <a:lnTo>
                    <a:pt x="702" y="1148"/>
                  </a:lnTo>
                  <a:lnTo>
                    <a:pt x="696" y="1136"/>
                  </a:lnTo>
                  <a:lnTo>
                    <a:pt x="689" y="1124"/>
                  </a:lnTo>
                  <a:lnTo>
                    <a:pt x="684" y="1112"/>
                  </a:lnTo>
                  <a:lnTo>
                    <a:pt x="684" y="1112"/>
                  </a:lnTo>
                  <a:lnTo>
                    <a:pt x="682" y="1099"/>
                  </a:lnTo>
                  <a:lnTo>
                    <a:pt x="678" y="1085"/>
                  </a:lnTo>
                  <a:lnTo>
                    <a:pt x="675" y="1070"/>
                  </a:lnTo>
                  <a:lnTo>
                    <a:pt x="673" y="1063"/>
                  </a:lnTo>
                  <a:lnTo>
                    <a:pt x="670" y="1055"/>
                  </a:lnTo>
                  <a:lnTo>
                    <a:pt x="670" y="1055"/>
                  </a:lnTo>
                  <a:lnTo>
                    <a:pt x="662" y="1040"/>
                  </a:lnTo>
                  <a:lnTo>
                    <a:pt x="658" y="1034"/>
                  </a:lnTo>
                  <a:lnTo>
                    <a:pt x="655" y="1025"/>
                  </a:lnTo>
                  <a:lnTo>
                    <a:pt x="655" y="1025"/>
                  </a:lnTo>
                  <a:lnTo>
                    <a:pt x="648" y="1011"/>
                  </a:lnTo>
                  <a:lnTo>
                    <a:pt x="641" y="995"/>
                  </a:lnTo>
                  <a:lnTo>
                    <a:pt x="638" y="986"/>
                  </a:lnTo>
                  <a:lnTo>
                    <a:pt x="635" y="977"/>
                  </a:lnTo>
                  <a:lnTo>
                    <a:pt x="632" y="969"/>
                  </a:lnTo>
                  <a:lnTo>
                    <a:pt x="632" y="961"/>
                  </a:lnTo>
                  <a:lnTo>
                    <a:pt x="632" y="961"/>
                  </a:lnTo>
                  <a:lnTo>
                    <a:pt x="633" y="956"/>
                  </a:lnTo>
                  <a:lnTo>
                    <a:pt x="637" y="949"/>
                  </a:lnTo>
                  <a:lnTo>
                    <a:pt x="641" y="943"/>
                  </a:lnTo>
                  <a:lnTo>
                    <a:pt x="646" y="938"/>
                  </a:lnTo>
                  <a:lnTo>
                    <a:pt x="652" y="931"/>
                  </a:lnTo>
                  <a:lnTo>
                    <a:pt x="659" y="925"/>
                  </a:lnTo>
                  <a:lnTo>
                    <a:pt x="674" y="914"/>
                  </a:lnTo>
                  <a:lnTo>
                    <a:pt x="692" y="905"/>
                  </a:lnTo>
                  <a:lnTo>
                    <a:pt x="710" y="899"/>
                  </a:lnTo>
                  <a:lnTo>
                    <a:pt x="718" y="897"/>
                  </a:lnTo>
                  <a:lnTo>
                    <a:pt x="727" y="895"/>
                  </a:lnTo>
                  <a:lnTo>
                    <a:pt x="734" y="895"/>
                  </a:lnTo>
                  <a:lnTo>
                    <a:pt x="741" y="895"/>
                  </a:lnTo>
                  <a:lnTo>
                    <a:pt x="741" y="895"/>
                  </a:lnTo>
                  <a:lnTo>
                    <a:pt x="745" y="900"/>
                  </a:lnTo>
                  <a:lnTo>
                    <a:pt x="748" y="905"/>
                  </a:lnTo>
                  <a:lnTo>
                    <a:pt x="748" y="910"/>
                  </a:lnTo>
                  <a:lnTo>
                    <a:pt x="748" y="913"/>
                  </a:lnTo>
                  <a:lnTo>
                    <a:pt x="748" y="916"/>
                  </a:lnTo>
                  <a:lnTo>
                    <a:pt x="746" y="919"/>
                  </a:lnTo>
                  <a:lnTo>
                    <a:pt x="746" y="919"/>
                  </a:lnTo>
                  <a:lnTo>
                    <a:pt x="774" y="973"/>
                  </a:lnTo>
                  <a:lnTo>
                    <a:pt x="802" y="1027"/>
                  </a:lnTo>
                  <a:lnTo>
                    <a:pt x="828" y="1082"/>
                  </a:lnTo>
                  <a:lnTo>
                    <a:pt x="856" y="1137"/>
                  </a:lnTo>
                  <a:lnTo>
                    <a:pt x="856" y="1137"/>
                  </a:lnTo>
                  <a:lnTo>
                    <a:pt x="878" y="1174"/>
                  </a:lnTo>
                  <a:lnTo>
                    <a:pt x="900" y="1214"/>
                  </a:lnTo>
                  <a:lnTo>
                    <a:pt x="920" y="1254"/>
                  </a:lnTo>
                  <a:lnTo>
                    <a:pt x="940" y="1296"/>
                  </a:lnTo>
                  <a:lnTo>
                    <a:pt x="940" y="1296"/>
                  </a:lnTo>
                  <a:lnTo>
                    <a:pt x="945" y="1309"/>
                  </a:lnTo>
                  <a:lnTo>
                    <a:pt x="951" y="1324"/>
                  </a:lnTo>
                  <a:lnTo>
                    <a:pt x="955" y="1329"/>
                  </a:lnTo>
                  <a:lnTo>
                    <a:pt x="960" y="1335"/>
                  </a:lnTo>
                  <a:lnTo>
                    <a:pt x="965" y="1339"/>
                  </a:lnTo>
                  <a:lnTo>
                    <a:pt x="972" y="1340"/>
                  </a:lnTo>
                  <a:lnTo>
                    <a:pt x="972" y="1340"/>
                  </a:lnTo>
                  <a:lnTo>
                    <a:pt x="970" y="1314"/>
                  </a:lnTo>
                  <a:lnTo>
                    <a:pt x="969" y="1289"/>
                  </a:lnTo>
                  <a:lnTo>
                    <a:pt x="965" y="1234"/>
                  </a:lnTo>
                  <a:lnTo>
                    <a:pt x="963" y="1208"/>
                  </a:lnTo>
                  <a:lnTo>
                    <a:pt x="960" y="1183"/>
                  </a:lnTo>
                  <a:lnTo>
                    <a:pt x="956" y="1158"/>
                  </a:lnTo>
                  <a:lnTo>
                    <a:pt x="954" y="1147"/>
                  </a:lnTo>
                  <a:lnTo>
                    <a:pt x="950" y="1137"/>
                  </a:lnTo>
                  <a:lnTo>
                    <a:pt x="950" y="1137"/>
                  </a:lnTo>
                  <a:lnTo>
                    <a:pt x="965" y="1110"/>
                  </a:lnTo>
                  <a:lnTo>
                    <a:pt x="973" y="1095"/>
                  </a:lnTo>
                  <a:lnTo>
                    <a:pt x="980" y="1078"/>
                  </a:lnTo>
                  <a:lnTo>
                    <a:pt x="987" y="1061"/>
                  </a:lnTo>
                  <a:lnTo>
                    <a:pt x="992" y="1044"/>
                  </a:lnTo>
                  <a:lnTo>
                    <a:pt x="994" y="1025"/>
                  </a:lnTo>
                  <a:lnTo>
                    <a:pt x="994" y="1017"/>
                  </a:lnTo>
                  <a:lnTo>
                    <a:pt x="994" y="1008"/>
                  </a:lnTo>
                  <a:lnTo>
                    <a:pt x="994" y="1008"/>
                  </a:lnTo>
                  <a:lnTo>
                    <a:pt x="1000" y="1007"/>
                  </a:lnTo>
                  <a:lnTo>
                    <a:pt x="1004" y="1007"/>
                  </a:lnTo>
                  <a:lnTo>
                    <a:pt x="1009" y="1008"/>
                  </a:lnTo>
                  <a:lnTo>
                    <a:pt x="1013" y="1010"/>
                  </a:lnTo>
                  <a:lnTo>
                    <a:pt x="1017" y="1013"/>
                  </a:lnTo>
                  <a:lnTo>
                    <a:pt x="1020" y="1015"/>
                  </a:lnTo>
                  <a:lnTo>
                    <a:pt x="1026" y="1022"/>
                  </a:lnTo>
                  <a:lnTo>
                    <a:pt x="1032" y="1031"/>
                  </a:lnTo>
                  <a:lnTo>
                    <a:pt x="1037" y="1039"/>
                  </a:lnTo>
                  <a:lnTo>
                    <a:pt x="1041" y="1048"/>
                  </a:lnTo>
                  <a:lnTo>
                    <a:pt x="1046" y="1055"/>
                  </a:lnTo>
                  <a:lnTo>
                    <a:pt x="1046" y="1055"/>
                  </a:lnTo>
                  <a:lnTo>
                    <a:pt x="1061" y="1077"/>
                  </a:lnTo>
                  <a:lnTo>
                    <a:pt x="1076" y="1097"/>
                  </a:lnTo>
                  <a:lnTo>
                    <a:pt x="1084" y="1106"/>
                  </a:lnTo>
                  <a:lnTo>
                    <a:pt x="1094" y="1114"/>
                  </a:lnTo>
                  <a:lnTo>
                    <a:pt x="1104" y="1122"/>
                  </a:lnTo>
                  <a:lnTo>
                    <a:pt x="1114" y="1129"/>
                  </a:lnTo>
                  <a:lnTo>
                    <a:pt x="1114" y="1129"/>
                  </a:lnTo>
                  <a:lnTo>
                    <a:pt x="1113" y="1146"/>
                  </a:lnTo>
                  <a:lnTo>
                    <a:pt x="1112" y="1162"/>
                  </a:lnTo>
                  <a:lnTo>
                    <a:pt x="1113" y="1180"/>
                  </a:lnTo>
                  <a:lnTo>
                    <a:pt x="1114" y="1196"/>
                  </a:lnTo>
                  <a:lnTo>
                    <a:pt x="1117" y="1229"/>
                  </a:lnTo>
                  <a:lnTo>
                    <a:pt x="1117" y="1245"/>
                  </a:lnTo>
                  <a:lnTo>
                    <a:pt x="1117" y="1262"/>
                  </a:lnTo>
                  <a:lnTo>
                    <a:pt x="1117" y="1262"/>
                  </a:lnTo>
                  <a:lnTo>
                    <a:pt x="1126" y="1232"/>
                  </a:lnTo>
                  <a:lnTo>
                    <a:pt x="1137" y="1202"/>
                  </a:lnTo>
                  <a:lnTo>
                    <a:pt x="1158" y="1143"/>
                  </a:lnTo>
                  <a:lnTo>
                    <a:pt x="1181" y="1087"/>
                  </a:lnTo>
                  <a:lnTo>
                    <a:pt x="1201" y="1033"/>
                  </a:lnTo>
                  <a:lnTo>
                    <a:pt x="1201" y="1033"/>
                  </a:lnTo>
                  <a:lnTo>
                    <a:pt x="1204" y="1031"/>
                  </a:lnTo>
                  <a:lnTo>
                    <a:pt x="1208" y="1029"/>
                  </a:lnTo>
                  <a:lnTo>
                    <a:pt x="1218" y="1027"/>
                  </a:lnTo>
                  <a:lnTo>
                    <a:pt x="1228" y="1029"/>
                  </a:lnTo>
                  <a:lnTo>
                    <a:pt x="1238" y="1030"/>
                  </a:lnTo>
                  <a:lnTo>
                    <a:pt x="1248" y="1033"/>
                  </a:lnTo>
                  <a:lnTo>
                    <a:pt x="1259" y="1037"/>
                  </a:lnTo>
                  <a:lnTo>
                    <a:pt x="1275" y="1046"/>
                  </a:lnTo>
                  <a:lnTo>
                    <a:pt x="1275" y="1046"/>
                  </a:lnTo>
                  <a:lnTo>
                    <a:pt x="1274" y="1052"/>
                  </a:lnTo>
                  <a:lnTo>
                    <a:pt x="1274" y="1057"/>
                  </a:lnTo>
                  <a:lnTo>
                    <a:pt x="1274" y="1063"/>
                  </a:lnTo>
                  <a:lnTo>
                    <a:pt x="1275" y="1068"/>
                  </a:lnTo>
                  <a:lnTo>
                    <a:pt x="1277" y="1072"/>
                  </a:lnTo>
                  <a:lnTo>
                    <a:pt x="1279" y="1077"/>
                  </a:lnTo>
                  <a:lnTo>
                    <a:pt x="1286" y="1083"/>
                  </a:lnTo>
                  <a:lnTo>
                    <a:pt x="1293" y="1090"/>
                  </a:lnTo>
                  <a:lnTo>
                    <a:pt x="1302" y="1095"/>
                  </a:lnTo>
                  <a:lnTo>
                    <a:pt x="1319" y="1105"/>
                  </a:lnTo>
                  <a:lnTo>
                    <a:pt x="1319" y="1105"/>
                  </a:lnTo>
                  <a:lnTo>
                    <a:pt x="1319" y="1116"/>
                  </a:lnTo>
                  <a:lnTo>
                    <a:pt x="1318" y="1128"/>
                  </a:lnTo>
                  <a:lnTo>
                    <a:pt x="1314" y="1140"/>
                  </a:lnTo>
                  <a:lnTo>
                    <a:pt x="1312" y="1151"/>
                  </a:lnTo>
                  <a:lnTo>
                    <a:pt x="1304" y="1172"/>
                  </a:lnTo>
                  <a:lnTo>
                    <a:pt x="1296" y="1193"/>
                  </a:lnTo>
                  <a:lnTo>
                    <a:pt x="1289" y="1214"/>
                  </a:lnTo>
                  <a:lnTo>
                    <a:pt x="1286" y="1225"/>
                  </a:lnTo>
                  <a:lnTo>
                    <a:pt x="1283" y="1235"/>
                  </a:lnTo>
                  <a:lnTo>
                    <a:pt x="1282" y="1246"/>
                  </a:lnTo>
                  <a:lnTo>
                    <a:pt x="1282" y="1258"/>
                  </a:lnTo>
                  <a:lnTo>
                    <a:pt x="1283" y="1269"/>
                  </a:lnTo>
                  <a:lnTo>
                    <a:pt x="1287" y="1281"/>
                  </a:lnTo>
                  <a:lnTo>
                    <a:pt x="1287" y="1281"/>
                  </a:lnTo>
                  <a:lnTo>
                    <a:pt x="1286" y="1289"/>
                  </a:lnTo>
                  <a:lnTo>
                    <a:pt x="1283" y="1294"/>
                  </a:lnTo>
                  <a:lnTo>
                    <a:pt x="1280" y="1301"/>
                  </a:lnTo>
                  <a:lnTo>
                    <a:pt x="1276" y="1305"/>
                  </a:lnTo>
                  <a:lnTo>
                    <a:pt x="1272" y="1309"/>
                  </a:lnTo>
                  <a:lnTo>
                    <a:pt x="1266" y="1312"/>
                  </a:lnTo>
                  <a:lnTo>
                    <a:pt x="1262" y="1316"/>
                  </a:lnTo>
                  <a:lnTo>
                    <a:pt x="1257" y="1317"/>
                  </a:lnTo>
                  <a:lnTo>
                    <a:pt x="1251" y="1318"/>
                  </a:lnTo>
                  <a:lnTo>
                    <a:pt x="1246" y="1318"/>
                  </a:lnTo>
                  <a:lnTo>
                    <a:pt x="1242" y="1316"/>
                  </a:lnTo>
                  <a:lnTo>
                    <a:pt x="1237" y="1313"/>
                  </a:lnTo>
                  <a:lnTo>
                    <a:pt x="1234" y="1310"/>
                  </a:lnTo>
                  <a:lnTo>
                    <a:pt x="1232" y="1305"/>
                  </a:lnTo>
                  <a:lnTo>
                    <a:pt x="1231" y="1298"/>
                  </a:lnTo>
                  <a:lnTo>
                    <a:pt x="1230" y="1291"/>
                  </a:lnTo>
                  <a:lnTo>
                    <a:pt x="1230" y="1291"/>
                  </a:lnTo>
                  <a:lnTo>
                    <a:pt x="1223" y="1312"/>
                  </a:lnTo>
                  <a:lnTo>
                    <a:pt x="1217" y="1333"/>
                  </a:lnTo>
                  <a:lnTo>
                    <a:pt x="1208" y="1352"/>
                  </a:lnTo>
                  <a:lnTo>
                    <a:pt x="1204" y="1362"/>
                  </a:lnTo>
                  <a:lnTo>
                    <a:pt x="1199" y="1370"/>
                  </a:lnTo>
                  <a:lnTo>
                    <a:pt x="1199" y="1370"/>
                  </a:lnTo>
                  <a:lnTo>
                    <a:pt x="1203" y="1373"/>
                  </a:lnTo>
                  <a:lnTo>
                    <a:pt x="1207" y="1379"/>
                  </a:lnTo>
                  <a:lnTo>
                    <a:pt x="1210" y="1384"/>
                  </a:lnTo>
                  <a:lnTo>
                    <a:pt x="1211" y="1390"/>
                  </a:lnTo>
                  <a:lnTo>
                    <a:pt x="1212" y="1397"/>
                  </a:lnTo>
                  <a:lnTo>
                    <a:pt x="1212" y="1404"/>
                  </a:lnTo>
                  <a:lnTo>
                    <a:pt x="1208" y="1419"/>
                  </a:lnTo>
                  <a:lnTo>
                    <a:pt x="1204" y="1435"/>
                  </a:lnTo>
                  <a:lnTo>
                    <a:pt x="1200" y="1453"/>
                  </a:lnTo>
                  <a:lnTo>
                    <a:pt x="1196" y="1469"/>
                  </a:lnTo>
                  <a:lnTo>
                    <a:pt x="1193" y="1483"/>
                  </a:lnTo>
                  <a:lnTo>
                    <a:pt x="1193" y="1483"/>
                  </a:lnTo>
                  <a:lnTo>
                    <a:pt x="1192" y="1503"/>
                  </a:lnTo>
                  <a:lnTo>
                    <a:pt x="1193" y="1523"/>
                  </a:lnTo>
                  <a:lnTo>
                    <a:pt x="1193" y="1544"/>
                  </a:lnTo>
                  <a:lnTo>
                    <a:pt x="1193" y="1564"/>
                  </a:lnTo>
                  <a:lnTo>
                    <a:pt x="1193" y="1564"/>
                  </a:lnTo>
                  <a:lnTo>
                    <a:pt x="1188" y="1625"/>
                  </a:lnTo>
                  <a:lnTo>
                    <a:pt x="1182" y="1684"/>
                  </a:lnTo>
                  <a:lnTo>
                    <a:pt x="1169" y="1791"/>
                  </a:lnTo>
                  <a:lnTo>
                    <a:pt x="1169" y="1791"/>
                  </a:lnTo>
                  <a:lnTo>
                    <a:pt x="1159" y="1797"/>
                  </a:lnTo>
                  <a:lnTo>
                    <a:pt x="1147" y="1804"/>
                  </a:lnTo>
                  <a:lnTo>
                    <a:pt x="1137" y="1809"/>
                  </a:lnTo>
                  <a:lnTo>
                    <a:pt x="1124" y="1814"/>
                  </a:lnTo>
                  <a:lnTo>
                    <a:pt x="1111" y="1819"/>
                  </a:lnTo>
                  <a:lnTo>
                    <a:pt x="1098" y="1822"/>
                  </a:lnTo>
                  <a:lnTo>
                    <a:pt x="1071" y="1827"/>
                  </a:lnTo>
                  <a:lnTo>
                    <a:pt x="1044" y="1831"/>
                  </a:lnTo>
                  <a:lnTo>
                    <a:pt x="1017" y="1832"/>
                  </a:lnTo>
                  <a:lnTo>
                    <a:pt x="991" y="1832"/>
                  </a:lnTo>
                  <a:lnTo>
                    <a:pt x="968" y="1829"/>
                  </a:lnTo>
                  <a:lnTo>
                    <a:pt x="968" y="1829"/>
                  </a:lnTo>
                  <a:close/>
                  <a:moveTo>
                    <a:pt x="23" y="735"/>
                  </a:moveTo>
                  <a:lnTo>
                    <a:pt x="23" y="735"/>
                  </a:lnTo>
                  <a:lnTo>
                    <a:pt x="22" y="743"/>
                  </a:lnTo>
                  <a:lnTo>
                    <a:pt x="24" y="752"/>
                  </a:lnTo>
                  <a:lnTo>
                    <a:pt x="26" y="764"/>
                  </a:lnTo>
                  <a:lnTo>
                    <a:pt x="31" y="775"/>
                  </a:lnTo>
                  <a:lnTo>
                    <a:pt x="39" y="796"/>
                  </a:lnTo>
                  <a:lnTo>
                    <a:pt x="44" y="804"/>
                  </a:lnTo>
                  <a:lnTo>
                    <a:pt x="48" y="809"/>
                  </a:lnTo>
                  <a:lnTo>
                    <a:pt x="48" y="809"/>
                  </a:lnTo>
                  <a:lnTo>
                    <a:pt x="60" y="820"/>
                  </a:lnTo>
                  <a:lnTo>
                    <a:pt x="77" y="832"/>
                  </a:lnTo>
                  <a:lnTo>
                    <a:pt x="77" y="832"/>
                  </a:lnTo>
                  <a:lnTo>
                    <a:pt x="88" y="837"/>
                  </a:lnTo>
                  <a:lnTo>
                    <a:pt x="100" y="841"/>
                  </a:lnTo>
                  <a:lnTo>
                    <a:pt x="112" y="843"/>
                  </a:lnTo>
                  <a:lnTo>
                    <a:pt x="125" y="844"/>
                  </a:lnTo>
                  <a:lnTo>
                    <a:pt x="137" y="844"/>
                  </a:lnTo>
                  <a:lnTo>
                    <a:pt x="148" y="842"/>
                  </a:lnTo>
                  <a:lnTo>
                    <a:pt x="160" y="839"/>
                  </a:lnTo>
                  <a:lnTo>
                    <a:pt x="172" y="835"/>
                  </a:lnTo>
                  <a:lnTo>
                    <a:pt x="183" y="830"/>
                  </a:lnTo>
                  <a:lnTo>
                    <a:pt x="192" y="824"/>
                  </a:lnTo>
                  <a:lnTo>
                    <a:pt x="201" y="818"/>
                  </a:lnTo>
                  <a:lnTo>
                    <a:pt x="208" y="810"/>
                  </a:lnTo>
                  <a:lnTo>
                    <a:pt x="215" y="803"/>
                  </a:lnTo>
                  <a:lnTo>
                    <a:pt x="220" y="794"/>
                  </a:lnTo>
                  <a:lnTo>
                    <a:pt x="223" y="786"/>
                  </a:lnTo>
                  <a:lnTo>
                    <a:pt x="224" y="777"/>
                  </a:lnTo>
                  <a:lnTo>
                    <a:pt x="224" y="777"/>
                  </a:lnTo>
                  <a:lnTo>
                    <a:pt x="232" y="777"/>
                  </a:lnTo>
                  <a:lnTo>
                    <a:pt x="232" y="777"/>
                  </a:lnTo>
                  <a:lnTo>
                    <a:pt x="232" y="773"/>
                  </a:lnTo>
                  <a:lnTo>
                    <a:pt x="233" y="768"/>
                  </a:lnTo>
                  <a:lnTo>
                    <a:pt x="232" y="757"/>
                  </a:lnTo>
                  <a:lnTo>
                    <a:pt x="230" y="743"/>
                  </a:lnTo>
                  <a:lnTo>
                    <a:pt x="230" y="743"/>
                  </a:lnTo>
                  <a:lnTo>
                    <a:pt x="230" y="732"/>
                  </a:lnTo>
                  <a:lnTo>
                    <a:pt x="229" y="723"/>
                  </a:lnTo>
                  <a:lnTo>
                    <a:pt x="227" y="715"/>
                  </a:lnTo>
                  <a:lnTo>
                    <a:pt x="223" y="707"/>
                  </a:lnTo>
                  <a:lnTo>
                    <a:pt x="214" y="691"/>
                  </a:lnTo>
                  <a:lnTo>
                    <a:pt x="202" y="674"/>
                  </a:lnTo>
                  <a:lnTo>
                    <a:pt x="202" y="674"/>
                  </a:lnTo>
                  <a:lnTo>
                    <a:pt x="194" y="670"/>
                  </a:lnTo>
                  <a:lnTo>
                    <a:pt x="186" y="668"/>
                  </a:lnTo>
                  <a:lnTo>
                    <a:pt x="167" y="662"/>
                  </a:lnTo>
                  <a:lnTo>
                    <a:pt x="145" y="657"/>
                  </a:lnTo>
                  <a:lnTo>
                    <a:pt x="135" y="654"/>
                  </a:lnTo>
                  <a:lnTo>
                    <a:pt x="124" y="650"/>
                  </a:lnTo>
                  <a:lnTo>
                    <a:pt x="124" y="650"/>
                  </a:lnTo>
                  <a:lnTo>
                    <a:pt x="109" y="651"/>
                  </a:lnTo>
                  <a:lnTo>
                    <a:pt x="94" y="655"/>
                  </a:lnTo>
                  <a:lnTo>
                    <a:pt x="79" y="660"/>
                  </a:lnTo>
                  <a:lnTo>
                    <a:pt x="65" y="668"/>
                  </a:lnTo>
                  <a:lnTo>
                    <a:pt x="52" y="676"/>
                  </a:lnTo>
                  <a:lnTo>
                    <a:pt x="41" y="686"/>
                  </a:lnTo>
                  <a:lnTo>
                    <a:pt x="37" y="692"/>
                  </a:lnTo>
                  <a:lnTo>
                    <a:pt x="33" y="698"/>
                  </a:lnTo>
                  <a:lnTo>
                    <a:pt x="30" y="704"/>
                  </a:lnTo>
                  <a:lnTo>
                    <a:pt x="27" y="711"/>
                  </a:lnTo>
                  <a:lnTo>
                    <a:pt x="27" y="711"/>
                  </a:lnTo>
                  <a:lnTo>
                    <a:pt x="32" y="712"/>
                  </a:lnTo>
                  <a:lnTo>
                    <a:pt x="33" y="713"/>
                  </a:lnTo>
                  <a:lnTo>
                    <a:pt x="33" y="716"/>
                  </a:lnTo>
                  <a:lnTo>
                    <a:pt x="33" y="716"/>
                  </a:lnTo>
                  <a:lnTo>
                    <a:pt x="29" y="716"/>
                  </a:lnTo>
                  <a:lnTo>
                    <a:pt x="25" y="718"/>
                  </a:lnTo>
                  <a:lnTo>
                    <a:pt x="25" y="718"/>
                  </a:lnTo>
                  <a:lnTo>
                    <a:pt x="27" y="721"/>
                  </a:lnTo>
                  <a:lnTo>
                    <a:pt x="27" y="724"/>
                  </a:lnTo>
                  <a:lnTo>
                    <a:pt x="27" y="727"/>
                  </a:lnTo>
                  <a:lnTo>
                    <a:pt x="26" y="729"/>
                  </a:lnTo>
                  <a:lnTo>
                    <a:pt x="24" y="733"/>
                  </a:lnTo>
                  <a:lnTo>
                    <a:pt x="23" y="735"/>
                  </a:lnTo>
                  <a:lnTo>
                    <a:pt x="23" y="735"/>
                  </a:lnTo>
                  <a:close/>
                  <a:moveTo>
                    <a:pt x="1247" y="91"/>
                  </a:moveTo>
                  <a:lnTo>
                    <a:pt x="1247" y="91"/>
                  </a:lnTo>
                  <a:lnTo>
                    <a:pt x="1234" y="73"/>
                  </a:lnTo>
                  <a:lnTo>
                    <a:pt x="1221" y="56"/>
                  </a:lnTo>
                  <a:lnTo>
                    <a:pt x="1215" y="49"/>
                  </a:lnTo>
                  <a:lnTo>
                    <a:pt x="1207" y="41"/>
                  </a:lnTo>
                  <a:lnTo>
                    <a:pt x="1200" y="35"/>
                  </a:lnTo>
                  <a:lnTo>
                    <a:pt x="1191" y="30"/>
                  </a:lnTo>
                  <a:lnTo>
                    <a:pt x="1191" y="30"/>
                  </a:lnTo>
                  <a:lnTo>
                    <a:pt x="1184" y="26"/>
                  </a:lnTo>
                  <a:lnTo>
                    <a:pt x="1176" y="23"/>
                  </a:lnTo>
                  <a:lnTo>
                    <a:pt x="1170" y="21"/>
                  </a:lnTo>
                  <a:lnTo>
                    <a:pt x="1163" y="20"/>
                  </a:lnTo>
                  <a:lnTo>
                    <a:pt x="1150" y="19"/>
                  </a:lnTo>
                  <a:lnTo>
                    <a:pt x="1137" y="21"/>
                  </a:lnTo>
                  <a:lnTo>
                    <a:pt x="1124" y="23"/>
                  </a:lnTo>
                  <a:lnTo>
                    <a:pt x="1111" y="27"/>
                  </a:lnTo>
                  <a:lnTo>
                    <a:pt x="1085" y="37"/>
                  </a:lnTo>
                  <a:lnTo>
                    <a:pt x="1085" y="37"/>
                  </a:lnTo>
                  <a:lnTo>
                    <a:pt x="1059" y="46"/>
                  </a:lnTo>
                  <a:lnTo>
                    <a:pt x="1032" y="53"/>
                  </a:lnTo>
                  <a:lnTo>
                    <a:pt x="1007" y="62"/>
                  </a:lnTo>
                  <a:lnTo>
                    <a:pt x="996" y="67"/>
                  </a:lnTo>
                  <a:lnTo>
                    <a:pt x="986" y="72"/>
                  </a:lnTo>
                  <a:lnTo>
                    <a:pt x="976" y="78"/>
                  </a:lnTo>
                  <a:lnTo>
                    <a:pt x="968" y="85"/>
                  </a:lnTo>
                  <a:lnTo>
                    <a:pt x="960" y="93"/>
                  </a:lnTo>
                  <a:lnTo>
                    <a:pt x="953" y="102"/>
                  </a:lnTo>
                  <a:lnTo>
                    <a:pt x="947" y="112"/>
                  </a:lnTo>
                  <a:lnTo>
                    <a:pt x="944" y="124"/>
                  </a:lnTo>
                  <a:lnTo>
                    <a:pt x="941" y="138"/>
                  </a:lnTo>
                  <a:lnTo>
                    <a:pt x="940" y="153"/>
                  </a:lnTo>
                  <a:lnTo>
                    <a:pt x="940" y="153"/>
                  </a:lnTo>
                  <a:lnTo>
                    <a:pt x="941" y="177"/>
                  </a:lnTo>
                  <a:lnTo>
                    <a:pt x="943" y="204"/>
                  </a:lnTo>
                  <a:lnTo>
                    <a:pt x="946" y="231"/>
                  </a:lnTo>
                  <a:lnTo>
                    <a:pt x="950" y="258"/>
                  </a:lnTo>
                  <a:lnTo>
                    <a:pt x="958" y="311"/>
                  </a:lnTo>
                  <a:lnTo>
                    <a:pt x="961" y="336"/>
                  </a:lnTo>
                  <a:lnTo>
                    <a:pt x="962" y="359"/>
                  </a:lnTo>
                  <a:lnTo>
                    <a:pt x="962" y="359"/>
                  </a:lnTo>
                  <a:lnTo>
                    <a:pt x="976" y="340"/>
                  </a:lnTo>
                  <a:lnTo>
                    <a:pt x="992" y="323"/>
                  </a:lnTo>
                  <a:lnTo>
                    <a:pt x="1009" y="307"/>
                  </a:lnTo>
                  <a:lnTo>
                    <a:pt x="1027" y="293"/>
                  </a:lnTo>
                  <a:lnTo>
                    <a:pt x="1048" y="280"/>
                  </a:lnTo>
                  <a:lnTo>
                    <a:pt x="1068" y="269"/>
                  </a:lnTo>
                  <a:lnTo>
                    <a:pt x="1091" y="259"/>
                  </a:lnTo>
                  <a:lnTo>
                    <a:pt x="1113" y="249"/>
                  </a:lnTo>
                  <a:lnTo>
                    <a:pt x="1137" y="242"/>
                  </a:lnTo>
                  <a:lnTo>
                    <a:pt x="1162" y="234"/>
                  </a:lnTo>
                  <a:lnTo>
                    <a:pt x="1188" y="228"/>
                  </a:lnTo>
                  <a:lnTo>
                    <a:pt x="1214" y="222"/>
                  </a:lnTo>
                  <a:lnTo>
                    <a:pt x="1242" y="218"/>
                  </a:lnTo>
                  <a:lnTo>
                    <a:pt x="1269" y="214"/>
                  </a:lnTo>
                  <a:lnTo>
                    <a:pt x="1326" y="206"/>
                  </a:lnTo>
                  <a:lnTo>
                    <a:pt x="1326" y="206"/>
                  </a:lnTo>
                  <a:lnTo>
                    <a:pt x="1319" y="191"/>
                  </a:lnTo>
                  <a:lnTo>
                    <a:pt x="1310" y="176"/>
                  </a:lnTo>
                  <a:lnTo>
                    <a:pt x="1301" y="160"/>
                  </a:lnTo>
                  <a:lnTo>
                    <a:pt x="1290" y="146"/>
                  </a:lnTo>
                  <a:lnTo>
                    <a:pt x="1268" y="117"/>
                  </a:lnTo>
                  <a:lnTo>
                    <a:pt x="1247" y="91"/>
                  </a:lnTo>
                  <a:lnTo>
                    <a:pt x="1247" y="91"/>
                  </a:lnTo>
                  <a:close/>
                  <a:moveTo>
                    <a:pt x="1449" y="263"/>
                  </a:moveTo>
                  <a:lnTo>
                    <a:pt x="1449" y="263"/>
                  </a:lnTo>
                  <a:lnTo>
                    <a:pt x="1441" y="262"/>
                  </a:lnTo>
                  <a:lnTo>
                    <a:pt x="1431" y="261"/>
                  </a:lnTo>
                  <a:lnTo>
                    <a:pt x="1422" y="260"/>
                  </a:lnTo>
                  <a:lnTo>
                    <a:pt x="1412" y="259"/>
                  </a:lnTo>
                  <a:lnTo>
                    <a:pt x="1412" y="259"/>
                  </a:lnTo>
                  <a:lnTo>
                    <a:pt x="1386" y="250"/>
                  </a:lnTo>
                  <a:lnTo>
                    <a:pt x="1360" y="241"/>
                  </a:lnTo>
                  <a:lnTo>
                    <a:pt x="1347" y="237"/>
                  </a:lnTo>
                  <a:lnTo>
                    <a:pt x="1334" y="234"/>
                  </a:lnTo>
                  <a:lnTo>
                    <a:pt x="1321" y="232"/>
                  </a:lnTo>
                  <a:lnTo>
                    <a:pt x="1309" y="231"/>
                  </a:lnTo>
                  <a:lnTo>
                    <a:pt x="1309" y="231"/>
                  </a:lnTo>
                  <a:lnTo>
                    <a:pt x="1290" y="232"/>
                  </a:lnTo>
                  <a:lnTo>
                    <a:pt x="1269" y="234"/>
                  </a:lnTo>
                  <a:lnTo>
                    <a:pt x="1249" y="237"/>
                  </a:lnTo>
                  <a:lnTo>
                    <a:pt x="1229" y="241"/>
                  </a:lnTo>
                  <a:lnTo>
                    <a:pt x="1189" y="249"/>
                  </a:lnTo>
                  <a:lnTo>
                    <a:pt x="1154" y="259"/>
                  </a:lnTo>
                  <a:lnTo>
                    <a:pt x="1154" y="259"/>
                  </a:lnTo>
                  <a:lnTo>
                    <a:pt x="1131" y="265"/>
                  </a:lnTo>
                  <a:lnTo>
                    <a:pt x="1110" y="275"/>
                  </a:lnTo>
                  <a:lnTo>
                    <a:pt x="1089" y="284"/>
                  </a:lnTo>
                  <a:lnTo>
                    <a:pt x="1069" y="296"/>
                  </a:lnTo>
                  <a:lnTo>
                    <a:pt x="1050" y="308"/>
                  </a:lnTo>
                  <a:lnTo>
                    <a:pt x="1033" y="321"/>
                  </a:lnTo>
                  <a:lnTo>
                    <a:pt x="1016" y="335"/>
                  </a:lnTo>
                  <a:lnTo>
                    <a:pt x="1002" y="350"/>
                  </a:lnTo>
                  <a:lnTo>
                    <a:pt x="1002" y="350"/>
                  </a:lnTo>
                  <a:lnTo>
                    <a:pt x="995" y="355"/>
                  </a:lnTo>
                  <a:lnTo>
                    <a:pt x="990" y="359"/>
                  </a:lnTo>
                  <a:lnTo>
                    <a:pt x="985" y="365"/>
                  </a:lnTo>
                  <a:lnTo>
                    <a:pt x="979" y="369"/>
                  </a:lnTo>
                  <a:lnTo>
                    <a:pt x="979" y="369"/>
                  </a:lnTo>
                  <a:lnTo>
                    <a:pt x="969" y="382"/>
                  </a:lnTo>
                  <a:lnTo>
                    <a:pt x="960" y="397"/>
                  </a:lnTo>
                  <a:lnTo>
                    <a:pt x="953" y="412"/>
                  </a:lnTo>
                  <a:lnTo>
                    <a:pt x="945" y="429"/>
                  </a:lnTo>
                  <a:lnTo>
                    <a:pt x="933" y="462"/>
                  </a:lnTo>
                  <a:lnTo>
                    <a:pt x="927" y="479"/>
                  </a:lnTo>
                  <a:lnTo>
                    <a:pt x="920" y="496"/>
                  </a:lnTo>
                  <a:lnTo>
                    <a:pt x="920" y="496"/>
                  </a:lnTo>
                  <a:lnTo>
                    <a:pt x="912" y="517"/>
                  </a:lnTo>
                  <a:lnTo>
                    <a:pt x="901" y="536"/>
                  </a:lnTo>
                  <a:lnTo>
                    <a:pt x="892" y="555"/>
                  </a:lnTo>
                  <a:lnTo>
                    <a:pt x="884" y="576"/>
                  </a:lnTo>
                  <a:lnTo>
                    <a:pt x="884" y="576"/>
                  </a:lnTo>
                  <a:lnTo>
                    <a:pt x="878" y="594"/>
                  </a:lnTo>
                  <a:lnTo>
                    <a:pt x="874" y="612"/>
                  </a:lnTo>
                  <a:lnTo>
                    <a:pt x="870" y="631"/>
                  </a:lnTo>
                  <a:lnTo>
                    <a:pt x="866" y="650"/>
                  </a:lnTo>
                  <a:lnTo>
                    <a:pt x="866" y="650"/>
                  </a:lnTo>
                  <a:lnTo>
                    <a:pt x="860" y="673"/>
                  </a:lnTo>
                  <a:lnTo>
                    <a:pt x="855" y="698"/>
                  </a:lnTo>
                  <a:lnTo>
                    <a:pt x="851" y="722"/>
                  </a:lnTo>
                  <a:lnTo>
                    <a:pt x="848" y="748"/>
                  </a:lnTo>
                  <a:lnTo>
                    <a:pt x="845" y="774"/>
                  </a:lnTo>
                  <a:lnTo>
                    <a:pt x="844" y="801"/>
                  </a:lnTo>
                  <a:lnTo>
                    <a:pt x="845" y="829"/>
                  </a:lnTo>
                  <a:lnTo>
                    <a:pt x="849" y="858"/>
                  </a:lnTo>
                  <a:lnTo>
                    <a:pt x="849" y="858"/>
                  </a:lnTo>
                  <a:lnTo>
                    <a:pt x="849" y="852"/>
                  </a:lnTo>
                  <a:lnTo>
                    <a:pt x="850" y="847"/>
                  </a:lnTo>
                  <a:lnTo>
                    <a:pt x="852" y="842"/>
                  </a:lnTo>
                  <a:lnTo>
                    <a:pt x="854" y="839"/>
                  </a:lnTo>
                  <a:lnTo>
                    <a:pt x="858" y="832"/>
                  </a:lnTo>
                  <a:lnTo>
                    <a:pt x="860" y="826"/>
                  </a:lnTo>
                  <a:lnTo>
                    <a:pt x="862" y="822"/>
                  </a:lnTo>
                  <a:lnTo>
                    <a:pt x="862" y="822"/>
                  </a:lnTo>
                  <a:lnTo>
                    <a:pt x="880" y="805"/>
                  </a:lnTo>
                  <a:lnTo>
                    <a:pt x="897" y="788"/>
                  </a:lnTo>
                  <a:lnTo>
                    <a:pt x="931" y="751"/>
                  </a:lnTo>
                  <a:lnTo>
                    <a:pt x="948" y="733"/>
                  </a:lnTo>
                  <a:lnTo>
                    <a:pt x="965" y="715"/>
                  </a:lnTo>
                  <a:lnTo>
                    <a:pt x="984" y="697"/>
                  </a:lnTo>
                  <a:lnTo>
                    <a:pt x="1004" y="678"/>
                  </a:lnTo>
                  <a:lnTo>
                    <a:pt x="1004" y="678"/>
                  </a:lnTo>
                  <a:lnTo>
                    <a:pt x="1024" y="663"/>
                  </a:lnTo>
                  <a:lnTo>
                    <a:pt x="1045" y="648"/>
                  </a:lnTo>
                  <a:lnTo>
                    <a:pt x="1065" y="635"/>
                  </a:lnTo>
                  <a:lnTo>
                    <a:pt x="1086" y="621"/>
                  </a:lnTo>
                  <a:lnTo>
                    <a:pt x="1131" y="594"/>
                  </a:lnTo>
                  <a:lnTo>
                    <a:pt x="1178" y="568"/>
                  </a:lnTo>
                  <a:lnTo>
                    <a:pt x="1178" y="568"/>
                  </a:lnTo>
                  <a:lnTo>
                    <a:pt x="1208" y="552"/>
                  </a:lnTo>
                  <a:lnTo>
                    <a:pt x="1241" y="536"/>
                  </a:lnTo>
                  <a:lnTo>
                    <a:pt x="1272" y="521"/>
                  </a:lnTo>
                  <a:lnTo>
                    <a:pt x="1305" y="506"/>
                  </a:lnTo>
                  <a:lnTo>
                    <a:pt x="1338" y="492"/>
                  </a:lnTo>
                  <a:lnTo>
                    <a:pt x="1372" y="480"/>
                  </a:lnTo>
                  <a:lnTo>
                    <a:pt x="1407" y="469"/>
                  </a:lnTo>
                  <a:lnTo>
                    <a:pt x="1441" y="458"/>
                  </a:lnTo>
                  <a:lnTo>
                    <a:pt x="1476" y="449"/>
                  </a:lnTo>
                  <a:lnTo>
                    <a:pt x="1513" y="442"/>
                  </a:lnTo>
                  <a:lnTo>
                    <a:pt x="1548" y="436"/>
                  </a:lnTo>
                  <a:lnTo>
                    <a:pt x="1584" y="432"/>
                  </a:lnTo>
                  <a:lnTo>
                    <a:pt x="1621" y="430"/>
                  </a:lnTo>
                  <a:lnTo>
                    <a:pt x="1657" y="430"/>
                  </a:lnTo>
                  <a:lnTo>
                    <a:pt x="1693" y="433"/>
                  </a:lnTo>
                  <a:lnTo>
                    <a:pt x="1730" y="438"/>
                  </a:lnTo>
                  <a:lnTo>
                    <a:pt x="1730" y="438"/>
                  </a:lnTo>
                  <a:lnTo>
                    <a:pt x="1702" y="410"/>
                  </a:lnTo>
                  <a:lnTo>
                    <a:pt x="1673" y="382"/>
                  </a:lnTo>
                  <a:lnTo>
                    <a:pt x="1657" y="369"/>
                  </a:lnTo>
                  <a:lnTo>
                    <a:pt x="1642" y="356"/>
                  </a:lnTo>
                  <a:lnTo>
                    <a:pt x="1625" y="344"/>
                  </a:lnTo>
                  <a:lnTo>
                    <a:pt x="1608" y="333"/>
                  </a:lnTo>
                  <a:lnTo>
                    <a:pt x="1591" y="322"/>
                  </a:lnTo>
                  <a:lnTo>
                    <a:pt x="1572" y="311"/>
                  </a:lnTo>
                  <a:lnTo>
                    <a:pt x="1553" y="302"/>
                  </a:lnTo>
                  <a:lnTo>
                    <a:pt x="1534" y="292"/>
                  </a:lnTo>
                  <a:lnTo>
                    <a:pt x="1514" y="283"/>
                  </a:lnTo>
                  <a:lnTo>
                    <a:pt x="1493" y="276"/>
                  </a:lnTo>
                  <a:lnTo>
                    <a:pt x="1472" y="269"/>
                  </a:lnTo>
                  <a:lnTo>
                    <a:pt x="1449" y="263"/>
                  </a:lnTo>
                  <a:lnTo>
                    <a:pt x="1449" y="263"/>
                  </a:lnTo>
                  <a:close/>
                  <a:moveTo>
                    <a:pt x="869" y="426"/>
                  </a:moveTo>
                  <a:lnTo>
                    <a:pt x="869" y="426"/>
                  </a:lnTo>
                  <a:lnTo>
                    <a:pt x="875" y="429"/>
                  </a:lnTo>
                  <a:lnTo>
                    <a:pt x="881" y="433"/>
                  </a:lnTo>
                  <a:lnTo>
                    <a:pt x="888" y="440"/>
                  </a:lnTo>
                  <a:lnTo>
                    <a:pt x="892" y="444"/>
                  </a:lnTo>
                  <a:lnTo>
                    <a:pt x="897" y="446"/>
                  </a:lnTo>
                  <a:lnTo>
                    <a:pt x="902" y="449"/>
                  </a:lnTo>
                  <a:lnTo>
                    <a:pt x="911" y="453"/>
                  </a:lnTo>
                  <a:lnTo>
                    <a:pt x="911" y="453"/>
                  </a:lnTo>
                  <a:lnTo>
                    <a:pt x="913" y="449"/>
                  </a:lnTo>
                  <a:lnTo>
                    <a:pt x="915" y="445"/>
                  </a:lnTo>
                  <a:lnTo>
                    <a:pt x="918" y="438"/>
                  </a:lnTo>
                  <a:lnTo>
                    <a:pt x="919" y="430"/>
                  </a:lnTo>
                  <a:lnTo>
                    <a:pt x="923" y="423"/>
                  </a:lnTo>
                  <a:lnTo>
                    <a:pt x="923" y="423"/>
                  </a:lnTo>
                  <a:lnTo>
                    <a:pt x="915" y="418"/>
                  </a:lnTo>
                  <a:lnTo>
                    <a:pt x="908" y="413"/>
                  </a:lnTo>
                  <a:lnTo>
                    <a:pt x="901" y="406"/>
                  </a:lnTo>
                  <a:lnTo>
                    <a:pt x="897" y="400"/>
                  </a:lnTo>
                  <a:lnTo>
                    <a:pt x="894" y="393"/>
                  </a:lnTo>
                  <a:lnTo>
                    <a:pt x="892" y="385"/>
                  </a:lnTo>
                  <a:lnTo>
                    <a:pt x="890" y="376"/>
                  </a:lnTo>
                  <a:lnTo>
                    <a:pt x="890" y="369"/>
                  </a:lnTo>
                  <a:lnTo>
                    <a:pt x="892" y="362"/>
                  </a:lnTo>
                  <a:lnTo>
                    <a:pt x="895" y="354"/>
                  </a:lnTo>
                  <a:lnTo>
                    <a:pt x="899" y="348"/>
                  </a:lnTo>
                  <a:lnTo>
                    <a:pt x="904" y="341"/>
                  </a:lnTo>
                  <a:lnTo>
                    <a:pt x="912" y="336"/>
                  </a:lnTo>
                  <a:lnTo>
                    <a:pt x="919" y="332"/>
                  </a:lnTo>
                  <a:lnTo>
                    <a:pt x="929" y="328"/>
                  </a:lnTo>
                  <a:lnTo>
                    <a:pt x="940" y="327"/>
                  </a:lnTo>
                  <a:lnTo>
                    <a:pt x="940" y="327"/>
                  </a:lnTo>
                  <a:lnTo>
                    <a:pt x="939" y="322"/>
                  </a:lnTo>
                  <a:lnTo>
                    <a:pt x="938" y="317"/>
                  </a:lnTo>
                  <a:lnTo>
                    <a:pt x="938" y="306"/>
                  </a:lnTo>
                  <a:lnTo>
                    <a:pt x="936" y="296"/>
                  </a:lnTo>
                  <a:lnTo>
                    <a:pt x="934" y="293"/>
                  </a:lnTo>
                  <a:lnTo>
                    <a:pt x="932" y="290"/>
                  </a:lnTo>
                  <a:lnTo>
                    <a:pt x="932" y="290"/>
                  </a:lnTo>
                  <a:lnTo>
                    <a:pt x="923" y="293"/>
                  </a:lnTo>
                  <a:lnTo>
                    <a:pt x="912" y="297"/>
                  </a:lnTo>
                  <a:lnTo>
                    <a:pt x="903" y="302"/>
                  </a:lnTo>
                  <a:lnTo>
                    <a:pt x="895" y="308"/>
                  </a:lnTo>
                  <a:lnTo>
                    <a:pt x="888" y="314"/>
                  </a:lnTo>
                  <a:lnTo>
                    <a:pt x="882" y="321"/>
                  </a:lnTo>
                  <a:lnTo>
                    <a:pt x="875" y="329"/>
                  </a:lnTo>
                  <a:lnTo>
                    <a:pt x="871" y="338"/>
                  </a:lnTo>
                  <a:lnTo>
                    <a:pt x="868" y="348"/>
                  </a:lnTo>
                  <a:lnTo>
                    <a:pt x="865" y="357"/>
                  </a:lnTo>
                  <a:lnTo>
                    <a:pt x="863" y="367"/>
                  </a:lnTo>
                  <a:lnTo>
                    <a:pt x="863" y="378"/>
                  </a:lnTo>
                  <a:lnTo>
                    <a:pt x="863" y="389"/>
                  </a:lnTo>
                  <a:lnTo>
                    <a:pt x="864" y="401"/>
                  </a:lnTo>
                  <a:lnTo>
                    <a:pt x="866" y="413"/>
                  </a:lnTo>
                  <a:lnTo>
                    <a:pt x="869" y="426"/>
                  </a:lnTo>
                  <a:lnTo>
                    <a:pt x="869" y="426"/>
                  </a:lnTo>
                  <a:close/>
                  <a:moveTo>
                    <a:pt x="689" y="391"/>
                  </a:moveTo>
                  <a:lnTo>
                    <a:pt x="689" y="391"/>
                  </a:lnTo>
                  <a:lnTo>
                    <a:pt x="674" y="399"/>
                  </a:lnTo>
                  <a:lnTo>
                    <a:pt x="660" y="409"/>
                  </a:lnTo>
                  <a:lnTo>
                    <a:pt x="645" y="417"/>
                  </a:lnTo>
                  <a:lnTo>
                    <a:pt x="630" y="426"/>
                  </a:lnTo>
                  <a:lnTo>
                    <a:pt x="630" y="426"/>
                  </a:lnTo>
                  <a:lnTo>
                    <a:pt x="517" y="474"/>
                  </a:lnTo>
                  <a:lnTo>
                    <a:pt x="405" y="523"/>
                  </a:lnTo>
                  <a:lnTo>
                    <a:pt x="350" y="548"/>
                  </a:lnTo>
                  <a:lnTo>
                    <a:pt x="295" y="574"/>
                  </a:lnTo>
                  <a:lnTo>
                    <a:pt x="242" y="601"/>
                  </a:lnTo>
                  <a:lnTo>
                    <a:pt x="190" y="629"/>
                  </a:lnTo>
                  <a:lnTo>
                    <a:pt x="190" y="629"/>
                  </a:lnTo>
                  <a:lnTo>
                    <a:pt x="192" y="630"/>
                  </a:lnTo>
                  <a:lnTo>
                    <a:pt x="194" y="631"/>
                  </a:lnTo>
                  <a:lnTo>
                    <a:pt x="197" y="636"/>
                  </a:lnTo>
                  <a:lnTo>
                    <a:pt x="199" y="638"/>
                  </a:lnTo>
                  <a:lnTo>
                    <a:pt x="201" y="640"/>
                  </a:lnTo>
                  <a:lnTo>
                    <a:pt x="204" y="642"/>
                  </a:lnTo>
                  <a:lnTo>
                    <a:pt x="209" y="642"/>
                  </a:lnTo>
                  <a:lnTo>
                    <a:pt x="209" y="642"/>
                  </a:lnTo>
                  <a:lnTo>
                    <a:pt x="213" y="641"/>
                  </a:lnTo>
                  <a:lnTo>
                    <a:pt x="216" y="640"/>
                  </a:lnTo>
                  <a:lnTo>
                    <a:pt x="223" y="635"/>
                  </a:lnTo>
                  <a:lnTo>
                    <a:pt x="230" y="629"/>
                  </a:lnTo>
                  <a:lnTo>
                    <a:pt x="236" y="625"/>
                  </a:lnTo>
                  <a:lnTo>
                    <a:pt x="236" y="625"/>
                  </a:lnTo>
                  <a:lnTo>
                    <a:pt x="259" y="612"/>
                  </a:lnTo>
                  <a:lnTo>
                    <a:pt x="283" y="599"/>
                  </a:lnTo>
                  <a:lnTo>
                    <a:pt x="327" y="578"/>
                  </a:lnTo>
                  <a:lnTo>
                    <a:pt x="327" y="578"/>
                  </a:lnTo>
                  <a:lnTo>
                    <a:pt x="356" y="565"/>
                  </a:lnTo>
                  <a:lnTo>
                    <a:pt x="387" y="552"/>
                  </a:lnTo>
                  <a:lnTo>
                    <a:pt x="417" y="539"/>
                  </a:lnTo>
                  <a:lnTo>
                    <a:pt x="448" y="526"/>
                  </a:lnTo>
                  <a:lnTo>
                    <a:pt x="448" y="526"/>
                  </a:lnTo>
                  <a:lnTo>
                    <a:pt x="473" y="516"/>
                  </a:lnTo>
                  <a:lnTo>
                    <a:pt x="498" y="506"/>
                  </a:lnTo>
                  <a:lnTo>
                    <a:pt x="547" y="487"/>
                  </a:lnTo>
                  <a:lnTo>
                    <a:pt x="596" y="468"/>
                  </a:lnTo>
                  <a:lnTo>
                    <a:pt x="620" y="458"/>
                  </a:lnTo>
                  <a:lnTo>
                    <a:pt x="642" y="447"/>
                  </a:lnTo>
                  <a:lnTo>
                    <a:pt x="642" y="447"/>
                  </a:lnTo>
                  <a:lnTo>
                    <a:pt x="743" y="401"/>
                  </a:lnTo>
                  <a:lnTo>
                    <a:pt x="791" y="380"/>
                  </a:lnTo>
                  <a:lnTo>
                    <a:pt x="839" y="359"/>
                  </a:lnTo>
                  <a:lnTo>
                    <a:pt x="839" y="359"/>
                  </a:lnTo>
                  <a:lnTo>
                    <a:pt x="840" y="354"/>
                  </a:lnTo>
                  <a:lnTo>
                    <a:pt x="842" y="349"/>
                  </a:lnTo>
                  <a:lnTo>
                    <a:pt x="848" y="338"/>
                  </a:lnTo>
                  <a:lnTo>
                    <a:pt x="851" y="333"/>
                  </a:lnTo>
                  <a:lnTo>
                    <a:pt x="852" y="327"/>
                  </a:lnTo>
                  <a:lnTo>
                    <a:pt x="853" y="322"/>
                  </a:lnTo>
                  <a:lnTo>
                    <a:pt x="852" y="318"/>
                  </a:lnTo>
                  <a:lnTo>
                    <a:pt x="852" y="318"/>
                  </a:lnTo>
                  <a:lnTo>
                    <a:pt x="833" y="329"/>
                  </a:lnTo>
                  <a:lnTo>
                    <a:pt x="813" y="340"/>
                  </a:lnTo>
                  <a:lnTo>
                    <a:pt x="793" y="349"/>
                  </a:lnTo>
                  <a:lnTo>
                    <a:pt x="773" y="357"/>
                  </a:lnTo>
                  <a:lnTo>
                    <a:pt x="731" y="373"/>
                  </a:lnTo>
                  <a:lnTo>
                    <a:pt x="710" y="382"/>
                  </a:lnTo>
                  <a:lnTo>
                    <a:pt x="689" y="391"/>
                  </a:lnTo>
                  <a:lnTo>
                    <a:pt x="689" y="391"/>
                  </a:lnTo>
                  <a:close/>
                  <a:moveTo>
                    <a:pt x="935" y="401"/>
                  </a:moveTo>
                  <a:lnTo>
                    <a:pt x="935" y="401"/>
                  </a:lnTo>
                  <a:lnTo>
                    <a:pt x="942" y="387"/>
                  </a:lnTo>
                  <a:lnTo>
                    <a:pt x="944" y="380"/>
                  </a:lnTo>
                  <a:lnTo>
                    <a:pt x="945" y="373"/>
                  </a:lnTo>
                  <a:lnTo>
                    <a:pt x="945" y="366"/>
                  </a:lnTo>
                  <a:lnTo>
                    <a:pt x="944" y="359"/>
                  </a:lnTo>
                  <a:lnTo>
                    <a:pt x="942" y="353"/>
                  </a:lnTo>
                  <a:lnTo>
                    <a:pt x="938" y="347"/>
                  </a:lnTo>
                  <a:lnTo>
                    <a:pt x="938" y="347"/>
                  </a:lnTo>
                  <a:lnTo>
                    <a:pt x="934" y="349"/>
                  </a:lnTo>
                  <a:lnTo>
                    <a:pt x="931" y="351"/>
                  </a:lnTo>
                  <a:lnTo>
                    <a:pt x="926" y="356"/>
                  </a:lnTo>
                  <a:lnTo>
                    <a:pt x="923" y="364"/>
                  </a:lnTo>
                  <a:lnTo>
                    <a:pt x="920" y="372"/>
                  </a:lnTo>
                  <a:lnTo>
                    <a:pt x="920" y="381"/>
                  </a:lnTo>
                  <a:lnTo>
                    <a:pt x="922" y="385"/>
                  </a:lnTo>
                  <a:lnTo>
                    <a:pt x="923" y="389"/>
                  </a:lnTo>
                  <a:lnTo>
                    <a:pt x="925" y="393"/>
                  </a:lnTo>
                  <a:lnTo>
                    <a:pt x="928" y="396"/>
                  </a:lnTo>
                  <a:lnTo>
                    <a:pt x="931" y="399"/>
                  </a:lnTo>
                  <a:lnTo>
                    <a:pt x="935" y="401"/>
                  </a:lnTo>
                  <a:lnTo>
                    <a:pt x="935" y="401"/>
                  </a:lnTo>
                  <a:close/>
                  <a:moveTo>
                    <a:pt x="837" y="409"/>
                  </a:moveTo>
                  <a:lnTo>
                    <a:pt x="837" y="409"/>
                  </a:lnTo>
                  <a:lnTo>
                    <a:pt x="838" y="404"/>
                  </a:lnTo>
                  <a:lnTo>
                    <a:pt x="838" y="401"/>
                  </a:lnTo>
                  <a:lnTo>
                    <a:pt x="837" y="396"/>
                  </a:lnTo>
                  <a:lnTo>
                    <a:pt x="835" y="389"/>
                  </a:lnTo>
                  <a:lnTo>
                    <a:pt x="834" y="385"/>
                  </a:lnTo>
                  <a:lnTo>
                    <a:pt x="835" y="381"/>
                  </a:lnTo>
                  <a:lnTo>
                    <a:pt x="835" y="381"/>
                  </a:lnTo>
                  <a:lnTo>
                    <a:pt x="829" y="381"/>
                  </a:lnTo>
                  <a:lnTo>
                    <a:pt x="829" y="381"/>
                  </a:lnTo>
                  <a:lnTo>
                    <a:pt x="766" y="411"/>
                  </a:lnTo>
                  <a:lnTo>
                    <a:pt x="705" y="441"/>
                  </a:lnTo>
                  <a:lnTo>
                    <a:pt x="674" y="455"/>
                  </a:lnTo>
                  <a:lnTo>
                    <a:pt x="642" y="469"/>
                  </a:lnTo>
                  <a:lnTo>
                    <a:pt x="610" y="480"/>
                  </a:lnTo>
                  <a:lnTo>
                    <a:pt x="576" y="492"/>
                  </a:lnTo>
                  <a:lnTo>
                    <a:pt x="576" y="492"/>
                  </a:lnTo>
                  <a:lnTo>
                    <a:pt x="567" y="497"/>
                  </a:lnTo>
                  <a:lnTo>
                    <a:pt x="556" y="504"/>
                  </a:lnTo>
                  <a:lnTo>
                    <a:pt x="534" y="514"/>
                  </a:lnTo>
                  <a:lnTo>
                    <a:pt x="510" y="522"/>
                  </a:lnTo>
                  <a:lnTo>
                    <a:pt x="485" y="532"/>
                  </a:lnTo>
                  <a:lnTo>
                    <a:pt x="485" y="532"/>
                  </a:lnTo>
                  <a:lnTo>
                    <a:pt x="463" y="541"/>
                  </a:lnTo>
                  <a:lnTo>
                    <a:pt x="442" y="552"/>
                  </a:lnTo>
                  <a:lnTo>
                    <a:pt x="419" y="563"/>
                  </a:lnTo>
                  <a:lnTo>
                    <a:pt x="397" y="574"/>
                  </a:lnTo>
                  <a:lnTo>
                    <a:pt x="397" y="574"/>
                  </a:lnTo>
                  <a:lnTo>
                    <a:pt x="322" y="603"/>
                  </a:lnTo>
                  <a:lnTo>
                    <a:pt x="284" y="621"/>
                  </a:lnTo>
                  <a:lnTo>
                    <a:pt x="251" y="637"/>
                  </a:lnTo>
                  <a:lnTo>
                    <a:pt x="251" y="637"/>
                  </a:lnTo>
                  <a:lnTo>
                    <a:pt x="244" y="642"/>
                  </a:lnTo>
                  <a:lnTo>
                    <a:pt x="238" y="646"/>
                  </a:lnTo>
                  <a:lnTo>
                    <a:pt x="235" y="652"/>
                  </a:lnTo>
                  <a:lnTo>
                    <a:pt x="234" y="657"/>
                  </a:lnTo>
                  <a:lnTo>
                    <a:pt x="234" y="662"/>
                  </a:lnTo>
                  <a:lnTo>
                    <a:pt x="235" y="668"/>
                  </a:lnTo>
                  <a:lnTo>
                    <a:pt x="237" y="673"/>
                  </a:lnTo>
                  <a:lnTo>
                    <a:pt x="241" y="678"/>
                  </a:lnTo>
                  <a:lnTo>
                    <a:pt x="248" y="690"/>
                  </a:lnTo>
                  <a:lnTo>
                    <a:pt x="257" y="702"/>
                  </a:lnTo>
                  <a:lnTo>
                    <a:pt x="263" y="714"/>
                  </a:lnTo>
                  <a:lnTo>
                    <a:pt x="265" y="719"/>
                  </a:lnTo>
                  <a:lnTo>
                    <a:pt x="266" y="726"/>
                  </a:lnTo>
                  <a:lnTo>
                    <a:pt x="266" y="726"/>
                  </a:lnTo>
                  <a:lnTo>
                    <a:pt x="304" y="707"/>
                  </a:lnTo>
                  <a:lnTo>
                    <a:pt x="341" y="690"/>
                  </a:lnTo>
                  <a:lnTo>
                    <a:pt x="417" y="658"/>
                  </a:lnTo>
                  <a:lnTo>
                    <a:pt x="570" y="594"/>
                  </a:lnTo>
                  <a:lnTo>
                    <a:pt x="645" y="562"/>
                  </a:lnTo>
                  <a:lnTo>
                    <a:pt x="720" y="527"/>
                  </a:lnTo>
                  <a:lnTo>
                    <a:pt x="757" y="510"/>
                  </a:lnTo>
                  <a:lnTo>
                    <a:pt x="793" y="492"/>
                  </a:lnTo>
                  <a:lnTo>
                    <a:pt x="828" y="473"/>
                  </a:lnTo>
                  <a:lnTo>
                    <a:pt x="864" y="453"/>
                  </a:lnTo>
                  <a:lnTo>
                    <a:pt x="864" y="453"/>
                  </a:lnTo>
                  <a:lnTo>
                    <a:pt x="862" y="451"/>
                  </a:lnTo>
                  <a:lnTo>
                    <a:pt x="859" y="450"/>
                  </a:lnTo>
                  <a:lnTo>
                    <a:pt x="855" y="446"/>
                  </a:lnTo>
                  <a:lnTo>
                    <a:pt x="853" y="441"/>
                  </a:lnTo>
                  <a:lnTo>
                    <a:pt x="850" y="433"/>
                  </a:lnTo>
                  <a:lnTo>
                    <a:pt x="844" y="419"/>
                  </a:lnTo>
                  <a:lnTo>
                    <a:pt x="841" y="413"/>
                  </a:lnTo>
                  <a:lnTo>
                    <a:pt x="837" y="409"/>
                  </a:lnTo>
                  <a:lnTo>
                    <a:pt x="837" y="409"/>
                  </a:lnTo>
                  <a:close/>
                  <a:moveTo>
                    <a:pt x="1677" y="640"/>
                  </a:moveTo>
                  <a:lnTo>
                    <a:pt x="1677" y="640"/>
                  </a:lnTo>
                  <a:lnTo>
                    <a:pt x="1695" y="621"/>
                  </a:lnTo>
                  <a:lnTo>
                    <a:pt x="1711" y="601"/>
                  </a:lnTo>
                  <a:lnTo>
                    <a:pt x="1726" y="582"/>
                  </a:lnTo>
                  <a:lnTo>
                    <a:pt x="1732" y="572"/>
                  </a:lnTo>
                  <a:lnTo>
                    <a:pt x="1737" y="562"/>
                  </a:lnTo>
                  <a:lnTo>
                    <a:pt x="1743" y="552"/>
                  </a:lnTo>
                  <a:lnTo>
                    <a:pt x="1747" y="541"/>
                  </a:lnTo>
                  <a:lnTo>
                    <a:pt x="1750" y="530"/>
                  </a:lnTo>
                  <a:lnTo>
                    <a:pt x="1752" y="519"/>
                  </a:lnTo>
                  <a:lnTo>
                    <a:pt x="1752" y="507"/>
                  </a:lnTo>
                  <a:lnTo>
                    <a:pt x="1752" y="495"/>
                  </a:lnTo>
                  <a:lnTo>
                    <a:pt x="1750" y="483"/>
                  </a:lnTo>
                  <a:lnTo>
                    <a:pt x="1747" y="470"/>
                  </a:lnTo>
                  <a:lnTo>
                    <a:pt x="1747" y="470"/>
                  </a:lnTo>
                  <a:lnTo>
                    <a:pt x="1737" y="463"/>
                  </a:lnTo>
                  <a:lnTo>
                    <a:pt x="1728" y="459"/>
                  </a:lnTo>
                  <a:lnTo>
                    <a:pt x="1717" y="455"/>
                  </a:lnTo>
                  <a:lnTo>
                    <a:pt x="1705" y="453"/>
                  </a:lnTo>
                  <a:lnTo>
                    <a:pt x="1705" y="453"/>
                  </a:lnTo>
                  <a:lnTo>
                    <a:pt x="1686" y="450"/>
                  </a:lnTo>
                  <a:lnTo>
                    <a:pt x="1666" y="449"/>
                  </a:lnTo>
                  <a:lnTo>
                    <a:pt x="1646" y="448"/>
                  </a:lnTo>
                  <a:lnTo>
                    <a:pt x="1626" y="448"/>
                  </a:lnTo>
                  <a:lnTo>
                    <a:pt x="1607" y="449"/>
                  </a:lnTo>
                  <a:lnTo>
                    <a:pt x="1586" y="451"/>
                  </a:lnTo>
                  <a:lnTo>
                    <a:pt x="1548" y="456"/>
                  </a:lnTo>
                  <a:lnTo>
                    <a:pt x="1510" y="462"/>
                  </a:lnTo>
                  <a:lnTo>
                    <a:pt x="1475" y="470"/>
                  </a:lnTo>
                  <a:lnTo>
                    <a:pt x="1442" y="478"/>
                  </a:lnTo>
                  <a:lnTo>
                    <a:pt x="1412" y="487"/>
                  </a:lnTo>
                  <a:lnTo>
                    <a:pt x="1412" y="487"/>
                  </a:lnTo>
                  <a:lnTo>
                    <a:pt x="1417" y="506"/>
                  </a:lnTo>
                  <a:lnTo>
                    <a:pt x="1423" y="525"/>
                  </a:lnTo>
                  <a:lnTo>
                    <a:pt x="1434" y="562"/>
                  </a:lnTo>
                  <a:lnTo>
                    <a:pt x="1447" y="597"/>
                  </a:lnTo>
                  <a:lnTo>
                    <a:pt x="1461" y="630"/>
                  </a:lnTo>
                  <a:lnTo>
                    <a:pt x="1474" y="665"/>
                  </a:lnTo>
                  <a:lnTo>
                    <a:pt x="1486" y="698"/>
                  </a:lnTo>
                  <a:lnTo>
                    <a:pt x="1490" y="715"/>
                  </a:lnTo>
                  <a:lnTo>
                    <a:pt x="1494" y="732"/>
                  </a:lnTo>
                  <a:lnTo>
                    <a:pt x="1499" y="750"/>
                  </a:lnTo>
                  <a:lnTo>
                    <a:pt x="1501" y="767"/>
                  </a:lnTo>
                  <a:lnTo>
                    <a:pt x="1501" y="767"/>
                  </a:lnTo>
                  <a:lnTo>
                    <a:pt x="1551" y="739"/>
                  </a:lnTo>
                  <a:lnTo>
                    <a:pt x="1575" y="726"/>
                  </a:lnTo>
                  <a:lnTo>
                    <a:pt x="1596" y="711"/>
                  </a:lnTo>
                  <a:lnTo>
                    <a:pt x="1619" y="695"/>
                  </a:lnTo>
                  <a:lnTo>
                    <a:pt x="1639" y="678"/>
                  </a:lnTo>
                  <a:lnTo>
                    <a:pt x="1658" y="660"/>
                  </a:lnTo>
                  <a:lnTo>
                    <a:pt x="1677" y="640"/>
                  </a:lnTo>
                  <a:lnTo>
                    <a:pt x="1677" y="640"/>
                  </a:lnTo>
                  <a:close/>
                  <a:moveTo>
                    <a:pt x="881" y="477"/>
                  </a:moveTo>
                  <a:lnTo>
                    <a:pt x="881" y="477"/>
                  </a:lnTo>
                  <a:lnTo>
                    <a:pt x="883" y="476"/>
                  </a:lnTo>
                  <a:lnTo>
                    <a:pt x="883" y="475"/>
                  </a:lnTo>
                  <a:lnTo>
                    <a:pt x="881" y="475"/>
                  </a:lnTo>
                  <a:lnTo>
                    <a:pt x="881" y="475"/>
                  </a:lnTo>
                  <a:lnTo>
                    <a:pt x="877" y="478"/>
                  </a:lnTo>
                  <a:lnTo>
                    <a:pt x="871" y="480"/>
                  </a:lnTo>
                  <a:lnTo>
                    <a:pt x="859" y="485"/>
                  </a:lnTo>
                  <a:lnTo>
                    <a:pt x="839" y="489"/>
                  </a:lnTo>
                  <a:lnTo>
                    <a:pt x="839" y="489"/>
                  </a:lnTo>
                  <a:lnTo>
                    <a:pt x="832" y="492"/>
                  </a:lnTo>
                  <a:lnTo>
                    <a:pt x="823" y="495"/>
                  </a:lnTo>
                  <a:lnTo>
                    <a:pt x="806" y="504"/>
                  </a:lnTo>
                  <a:lnTo>
                    <a:pt x="788" y="514"/>
                  </a:lnTo>
                  <a:lnTo>
                    <a:pt x="771" y="524"/>
                  </a:lnTo>
                  <a:lnTo>
                    <a:pt x="753" y="536"/>
                  </a:lnTo>
                  <a:lnTo>
                    <a:pt x="736" y="546"/>
                  </a:lnTo>
                  <a:lnTo>
                    <a:pt x="720" y="554"/>
                  </a:lnTo>
                  <a:lnTo>
                    <a:pt x="704" y="561"/>
                  </a:lnTo>
                  <a:lnTo>
                    <a:pt x="704" y="561"/>
                  </a:lnTo>
                  <a:lnTo>
                    <a:pt x="688" y="566"/>
                  </a:lnTo>
                  <a:lnTo>
                    <a:pt x="672" y="572"/>
                  </a:lnTo>
                  <a:lnTo>
                    <a:pt x="640" y="585"/>
                  </a:lnTo>
                  <a:lnTo>
                    <a:pt x="579" y="612"/>
                  </a:lnTo>
                  <a:lnTo>
                    <a:pt x="579" y="612"/>
                  </a:lnTo>
                  <a:lnTo>
                    <a:pt x="542" y="628"/>
                  </a:lnTo>
                  <a:lnTo>
                    <a:pt x="505" y="643"/>
                  </a:lnTo>
                  <a:lnTo>
                    <a:pt x="471" y="657"/>
                  </a:lnTo>
                  <a:lnTo>
                    <a:pt x="439" y="671"/>
                  </a:lnTo>
                  <a:lnTo>
                    <a:pt x="439" y="671"/>
                  </a:lnTo>
                  <a:lnTo>
                    <a:pt x="417" y="681"/>
                  </a:lnTo>
                  <a:lnTo>
                    <a:pt x="396" y="689"/>
                  </a:lnTo>
                  <a:lnTo>
                    <a:pt x="353" y="705"/>
                  </a:lnTo>
                  <a:lnTo>
                    <a:pt x="332" y="714"/>
                  </a:lnTo>
                  <a:lnTo>
                    <a:pt x="311" y="723"/>
                  </a:lnTo>
                  <a:lnTo>
                    <a:pt x="291" y="733"/>
                  </a:lnTo>
                  <a:lnTo>
                    <a:pt x="272" y="745"/>
                  </a:lnTo>
                  <a:lnTo>
                    <a:pt x="272" y="745"/>
                  </a:lnTo>
                  <a:lnTo>
                    <a:pt x="273" y="751"/>
                  </a:lnTo>
                  <a:lnTo>
                    <a:pt x="274" y="759"/>
                  </a:lnTo>
                  <a:lnTo>
                    <a:pt x="274" y="762"/>
                  </a:lnTo>
                  <a:lnTo>
                    <a:pt x="273" y="766"/>
                  </a:lnTo>
                  <a:lnTo>
                    <a:pt x="272" y="771"/>
                  </a:lnTo>
                  <a:lnTo>
                    <a:pt x="268" y="775"/>
                  </a:lnTo>
                  <a:lnTo>
                    <a:pt x="268" y="775"/>
                  </a:lnTo>
                  <a:lnTo>
                    <a:pt x="305" y="752"/>
                  </a:lnTo>
                  <a:lnTo>
                    <a:pt x="342" y="732"/>
                  </a:lnTo>
                  <a:lnTo>
                    <a:pt x="380" y="713"/>
                  </a:lnTo>
                  <a:lnTo>
                    <a:pt x="418" y="695"/>
                  </a:lnTo>
                  <a:lnTo>
                    <a:pt x="458" y="677"/>
                  </a:lnTo>
                  <a:lnTo>
                    <a:pt x="496" y="660"/>
                  </a:lnTo>
                  <a:lnTo>
                    <a:pt x="576" y="627"/>
                  </a:lnTo>
                  <a:lnTo>
                    <a:pt x="576" y="627"/>
                  </a:lnTo>
                  <a:lnTo>
                    <a:pt x="601" y="616"/>
                  </a:lnTo>
                  <a:lnTo>
                    <a:pt x="626" y="605"/>
                  </a:lnTo>
                  <a:lnTo>
                    <a:pt x="675" y="581"/>
                  </a:lnTo>
                  <a:lnTo>
                    <a:pt x="701" y="570"/>
                  </a:lnTo>
                  <a:lnTo>
                    <a:pt x="727" y="561"/>
                  </a:lnTo>
                  <a:lnTo>
                    <a:pt x="752" y="552"/>
                  </a:lnTo>
                  <a:lnTo>
                    <a:pt x="780" y="546"/>
                  </a:lnTo>
                  <a:lnTo>
                    <a:pt x="780" y="546"/>
                  </a:lnTo>
                  <a:lnTo>
                    <a:pt x="840" y="516"/>
                  </a:lnTo>
                  <a:lnTo>
                    <a:pt x="901" y="485"/>
                  </a:lnTo>
                  <a:lnTo>
                    <a:pt x="901" y="485"/>
                  </a:lnTo>
                  <a:lnTo>
                    <a:pt x="900" y="483"/>
                  </a:lnTo>
                  <a:lnTo>
                    <a:pt x="898" y="481"/>
                  </a:lnTo>
                  <a:lnTo>
                    <a:pt x="893" y="481"/>
                  </a:lnTo>
                  <a:lnTo>
                    <a:pt x="886" y="480"/>
                  </a:lnTo>
                  <a:lnTo>
                    <a:pt x="883" y="479"/>
                  </a:lnTo>
                  <a:lnTo>
                    <a:pt x="881" y="477"/>
                  </a:lnTo>
                  <a:lnTo>
                    <a:pt x="881" y="477"/>
                  </a:lnTo>
                  <a:close/>
                  <a:moveTo>
                    <a:pt x="1478" y="745"/>
                  </a:moveTo>
                  <a:lnTo>
                    <a:pt x="1478" y="745"/>
                  </a:lnTo>
                  <a:lnTo>
                    <a:pt x="1476" y="733"/>
                  </a:lnTo>
                  <a:lnTo>
                    <a:pt x="1473" y="721"/>
                  </a:lnTo>
                  <a:lnTo>
                    <a:pt x="1463" y="696"/>
                  </a:lnTo>
                  <a:lnTo>
                    <a:pt x="1442" y="642"/>
                  </a:lnTo>
                  <a:lnTo>
                    <a:pt x="1442" y="642"/>
                  </a:lnTo>
                  <a:lnTo>
                    <a:pt x="1439" y="632"/>
                  </a:lnTo>
                  <a:lnTo>
                    <a:pt x="1437" y="622"/>
                  </a:lnTo>
                  <a:lnTo>
                    <a:pt x="1434" y="611"/>
                  </a:lnTo>
                  <a:lnTo>
                    <a:pt x="1432" y="600"/>
                  </a:lnTo>
                  <a:lnTo>
                    <a:pt x="1432" y="600"/>
                  </a:lnTo>
                  <a:lnTo>
                    <a:pt x="1427" y="586"/>
                  </a:lnTo>
                  <a:lnTo>
                    <a:pt x="1419" y="575"/>
                  </a:lnTo>
                  <a:lnTo>
                    <a:pt x="1413" y="563"/>
                  </a:lnTo>
                  <a:lnTo>
                    <a:pt x="1408" y="551"/>
                  </a:lnTo>
                  <a:lnTo>
                    <a:pt x="1408" y="551"/>
                  </a:lnTo>
                  <a:lnTo>
                    <a:pt x="1402" y="535"/>
                  </a:lnTo>
                  <a:lnTo>
                    <a:pt x="1398" y="521"/>
                  </a:lnTo>
                  <a:lnTo>
                    <a:pt x="1395" y="515"/>
                  </a:lnTo>
                  <a:lnTo>
                    <a:pt x="1392" y="509"/>
                  </a:lnTo>
                  <a:lnTo>
                    <a:pt x="1386" y="504"/>
                  </a:lnTo>
                  <a:lnTo>
                    <a:pt x="1381" y="500"/>
                  </a:lnTo>
                  <a:lnTo>
                    <a:pt x="1381" y="500"/>
                  </a:lnTo>
                  <a:lnTo>
                    <a:pt x="1371" y="502"/>
                  </a:lnTo>
                  <a:lnTo>
                    <a:pt x="1363" y="505"/>
                  </a:lnTo>
                  <a:lnTo>
                    <a:pt x="1354" y="508"/>
                  </a:lnTo>
                  <a:lnTo>
                    <a:pt x="1351" y="510"/>
                  </a:lnTo>
                  <a:lnTo>
                    <a:pt x="1349" y="514"/>
                  </a:lnTo>
                  <a:lnTo>
                    <a:pt x="1349" y="514"/>
                  </a:lnTo>
                  <a:lnTo>
                    <a:pt x="1354" y="536"/>
                  </a:lnTo>
                  <a:lnTo>
                    <a:pt x="1362" y="560"/>
                  </a:lnTo>
                  <a:lnTo>
                    <a:pt x="1371" y="584"/>
                  </a:lnTo>
                  <a:lnTo>
                    <a:pt x="1382" y="609"/>
                  </a:lnTo>
                  <a:lnTo>
                    <a:pt x="1405" y="659"/>
                  </a:lnTo>
                  <a:lnTo>
                    <a:pt x="1427" y="708"/>
                  </a:lnTo>
                  <a:lnTo>
                    <a:pt x="1427" y="708"/>
                  </a:lnTo>
                  <a:lnTo>
                    <a:pt x="1432" y="722"/>
                  </a:lnTo>
                  <a:lnTo>
                    <a:pt x="1434" y="735"/>
                  </a:lnTo>
                  <a:lnTo>
                    <a:pt x="1435" y="746"/>
                  </a:lnTo>
                  <a:lnTo>
                    <a:pt x="1434" y="756"/>
                  </a:lnTo>
                  <a:lnTo>
                    <a:pt x="1434" y="756"/>
                  </a:lnTo>
                  <a:lnTo>
                    <a:pt x="1432" y="761"/>
                  </a:lnTo>
                  <a:lnTo>
                    <a:pt x="1428" y="766"/>
                  </a:lnTo>
                  <a:lnTo>
                    <a:pt x="1424" y="771"/>
                  </a:lnTo>
                  <a:lnTo>
                    <a:pt x="1417" y="773"/>
                  </a:lnTo>
                  <a:lnTo>
                    <a:pt x="1411" y="774"/>
                  </a:lnTo>
                  <a:lnTo>
                    <a:pt x="1404" y="774"/>
                  </a:lnTo>
                  <a:lnTo>
                    <a:pt x="1399" y="772"/>
                  </a:lnTo>
                  <a:lnTo>
                    <a:pt x="1393" y="767"/>
                  </a:lnTo>
                  <a:lnTo>
                    <a:pt x="1393" y="767"/>
                  </a:lnTo>
                  <a:lnTo>
                    <a:pt x="1381" y="735"/>
                  </a:lnTo>
                  <a:lnTo>
                    <a:pt x="1368" y="705"/>
                  </a:lnTo>
                  <a:lnTo>
                    <a:pt x="1355" y="677"/>
                  </a:lnTo>
                  <a:lnTo>
                    <a:pt x="1341" y="650"/>
                  </a:lnTo>
                  <a:lnTo>
                    <a:pt x="1312" y="595"/>
                  </a:lnTo>
                  <a:lnTo>
                    <a:pt x="1298" y="567"/>
                  </a:lnTo>
                  <a:lnTo>
                    <a:pt x="1284" y="538"/>
                  </a:lnTo>
                  <a:lnTo>
                    <a:pt x="1284" y="538"/>
                  </a:lnTo>
                  <a:lnTo>
                    <a:pt x="1278" y="540"/>
                  </a:lnTo>
                  <a:lnTo>
                    <a:pt x="1273" y="541"/>
                  </a:lnTo>
                  <a:lnTo>
                    <a:pt x="1268" y="545"/>
                  </a:lnTo>
                  <a:lnTo>
                    <a:pt x="1265" y="549"/>
                  </a:lnTo>
                  <a:lnTo>
                    <a:pt x="1265" y="549"/>
                  </a:lnTo>
                  <a:lnTo>
                    <a:pt x="1269" y="566"/>
                  </a:lnTo>
                  <a:lnTo>
                    <a:pt x="1275" y="583"/>
                  </a:lnTo>
                  <a:lnTo>
                    <a:pt x="1281" y="601"/>
                  </a:lnTo>
                  <a:lnTo>
                    <a:pt x="1290" y="618"/>
                  </a:lnTo>
                  <a:lnTo>
                    <a:pt x="1306" y="655"/>
                  </a:lnTo>
                  <a:lnTo>
                    <a:pt x="1324" y="691"/>
                  </a:lnTo>
                  <a:lnTo>
                    <a:pt x="1324" y="691"/>
                  </a:lnTo>
                  <a:lnTo>
                    <a:pt x="1336" y="718"/>
                  </a:lnTo>
                  <a:lnTo>
                    <a:pt x="1342" y="733"/>
                  </a:lnTo>
                  <a:lnTo>
                    <a:pt x="1347" y="747"/>
                  </a:lnTo>
                  <a:lnTo>
                    <a:pt x="1350" y="762"/>
                  </a:lnTo>
                  <a:lnTo>
                    <a:pt x="1350" y="769"/>
                  </a:lnTo>
                  <a:lnTo>
                    <a:pt x="1350" y="777"/>
                  </a:lnTo>
                  <a:lnTo>
                    <a:pt x="1349" y="783"/>
                  </a:lnTo>
                  <a:lnTo>
                    <a:pt x="1348" y="791"/>
                  </a:lnTo>
                  <a:lnTo>
                    <a:pt x="1344" y="797"/>
                  </a:lnTo>
                  <a:lnTo>
                    <a:pt x="1341" y="804"/>
                  </a:lnTo>
                  <a:lnTo>
                    <a:pt x="1341" y="804"/>
                  </a:lnTo>
                  <a:lnTo>
                    <a:pt x="1336" y="805"/>
                  </a:lnTo>
                  <a:lnTo>
                    <a:pt x="1331" y="804"/>
                  </a:lnTo>
                  <a:lnTo>
                    <a:pt x="1325" y="803"/>
                  </a:lnTo>
                  <a:lnTo>
                    <a:pt x="1320" y="801"/>
                  </a:lnTo>
                  <a:lnTo>
                    <a:pt x="1309" y="793"/>
                  </a:lnTo>
                  <a:lnTo>
                    <a:pt x="1299" y="783"/>
                  </a:lnTo>
                  <a:lnTo>
                    <a:pt x="1291" y="774"/>
                  </a:lnTo>
                  <a:lnTo>
                    <a:pt x="1283" y="762"/>
                  </a:lnTo>
                  <a:lnTo>
                    <a:pt x="1272" y="743"/>
                  </a:lnTo>
                  <a:lnTo>
                    <a:pt x="1272" y="743"/>
                  </a:lnTo>
                  <a:lnTo>
                    <a:pt x="1263" y="723"/>
                  </a:lnTo>
                  <a:lnTo>
                    <a:pt x="1253" y="703"/>
                  </a:lnTo>
                  <a:lnTo>
                    <a:pt x="1236" y="659"/>
                  </a:lnTo>
                  <a:lnTo>
                    <a:pt x="1219" y="616"/>
                  </a:lnTo>
                  <a:lnTo>
                    <a:pt x="1212" y="596"/>
                  </a:lnTo>
                  <a:lnTo>
                    <a:pt x="1203" y="578"/>
                  </a:lnTo>
                  <a:lnTo>
                    <a:pt x="1203" y="578"/>
                  </a:lnTo>
                  <a:lnTo>
                    <a:pt x="1195" y="581"/>
                  </a:lnTo>
                  <a:lnTo>
                    <a:pt x="1187" y="584"/>
                  </a:lnTo>
                  <a:lnTo>
                    <a:pt x="1171" y="593"/>
                  </a:lnTo>
                  <a:lnTo>
                    <a:pt x="1171" y="593"/>
                  </a:lnTo>
                  <a:lnTo>
                    <a:pt x="1171" y="596"/>
                  </a:lnTo>
                  <a:lnTo>
                    <a:pt x="1172" y="598"/>
                  </a:lnTo>
                  <a:lnTo>
                    <a:pt x="1175" y="600"/>
                  </a:lnTo>
                  <a:lnTo>
                    <a:pt x="1177" y="602"/>
                  </a:lnTo>
                  <a:lnTo>
                    <a:pt x="1178" y="603"/>
                  </a:lnTo>
                  <a:lnTo>
                    <a:pt x="1180" y="607"/>
                  </a:lnTo>
                  <a:lnTo>
                    <a:pt x="1178" y="610"/>
                  </a:lnTo>
                  <a:lnTo>
                    <a:pt x="1178" y="610"/>
                  </a:lnTo>
                  <a:lnTo>
                    <a:pt x="1178" y="614"/>
                  </a:lnTo>
                  <a:lnTo>
                    <a:pt x="1177" y="620"/>
                  </a:lnTo>
                  <a:lnTo>
                    <a:pt x="1180" y="628"/>
                  </a:lnTo>
                  <a:lnTo>
                    <a:pt x="1183" y="638"/>
                  </a:lnTo>
                  <a:lnTo>
                    <a:pt x="1188" y="648"/>
                  </a:lnTo>
                  <a:lnTo>
                    <a:pt x="1201" y="668"/>
                  </a:lnTo>
                  <a:lnTo>
                    <a:pt x="1216" y="689"/>
                  </a:lnTo>
                  <a:lnTo>
                    <a:pt x="1216" y="689"/>
                  </a:lnTo>
                  <a:lnTo>
                    <a:pt x="1222" y="700"/>
                  </a:lnTo>
                  <a:lnTo>
                    <a:pt x="1228" y="711"/>
                  </a:lnTo>
                  <a:lnTo>
                    <a:pt x="1239" y="734"/>
                  </a:lnTo>
                  <a:lnTo>
                    <a:pt x="1250" y="759"/>
                  </a:lnTo>
                  <a:lnTo>
                    <a:pt x="1262" y="782"/>
                  </a:lnTo>
                  <a:lnTo>
                    <a:pt x="1262" y="782"/>
                  </a:lnTo>
                  <a:lnTo>
                    <a:pt x="1268" y="792"/>
                  </a:lnTo>
                  <a:lnTo>
                    <a:pt x="1276" y="803"/>
                  </a:lnTo>
                  <a:lnTo>
                    <a:pt x="1284" y="813"/>
                  </a:lnTo>
                  <a:lnTo>
                    <a:pt x="1292" y="824"/>
                  </a:lnTo>
                  <a:lnTo>
                    <a:pt x="1292" y="824"/>
                  </a:lnTo>
                  <a:lnTo>
                    <a:pt x="1304" y="844"/>
                  </a:lnTo>
                  <a:lnTo>
                    <a:pt x="1309" y="854"/>
                  </a:lnTo>
                  <a:lnTo>
                    <a:pt x="1314" y="864"/>
                  </a:lnTo>
                  <a:lnTo>
                    <a:pt x="1322" y="871"/>
                  </a:lnTo>
                  <a:lnTo>
                    <a:pt x="1329" y="878"/>
                  </a:lnTo>
                  <a:lnTo>
                    <a:pt x="1334" y="880"/>
                  </a:lnTo>
                  <a:lnTo>
                    <a:pt x="1338" y="882"/>
                  </a:lnTo>
                  <a:lnTo>
                    <a:pt x="1343" y="883"/>
                  </a:lnTo>
                  <a:lnTo>
                    <a:pt x="1349" y="883"/>
                  </a:lnTo>
                  <a:lnTo>
                    <a:pt x="1349" y="883"/>
                  </a:lnTo>
                  <a:lnTo>
                    <a:pt x="1354" y="882"/>
                  </a:lnTo>
                  <a:lnTo>
                    <a:pt x="1359" y="881"/>
                  </a:lnTo>
                  <a:lnTo>
                    <a:pt x="1364" y="878"/>
                  </a:lnTo>
                  <a:lnTo>
                    <a:pt x="1367" y="874"/>
                  </a:lnTo>
                  <a:lnTo>
                    <a:pt x="1370" y="871"/>
                  </a:lnTo>
                  <a:lnTo>
                    <a:pt x="1372" y="867"/>
                  </a:lnTo>
                  <a:lnTo>
                    <a:pt x="1377" y="857"/>
                  </a:lnTo>
                  <a:lnTo>
                    <a:pt x="1383" y="837"/>
                  </a:lnTo>
                  <a:lnTo>
                    <a:pt x="1388" y="827"/>
                  </a:lnTo>
                  <a:lnTo>
                    <a:pt x="1392" y="823"/>
                  </a:lnTo>
                  <a:lnTo>
                    <a:pt x="1395" y="819"/>
                  </a:lnTo>
                  <a:lnTo>
                    <a:pt x="1395" y="819"/>
                  </a:lnTo>
                  <a:lnTo>
                    <a:pt x="1400" y="815"/>
                  </a:lnTo>
                  <a:lnTo>
                    <a:pt x="1404" y="812"/>
                  </a:lnTo>
                  <a:lnTo>
                    <a:pt x="1410" y="811"/>
                  </a:lnTo>
                  <a:lnTo>
                    <a:pt x="1415" y="809"/>
                  </a:lnTo>
                  <a:lnTo>
                    <a:pt x="1426" y="809"/>
                  </a:lnTo>
                  <a:lnTo>
                    <a:pt x="1437" y="810"/>
                  </a:lnTo>
                  <a:lnTo>
                    <a:pt x="1458" y="814"/>
                  </a:lnTo>
                  <a:lnTo>
                    <a:pt x="1468" y="815"/>
                  </a:lnTo>
                  <a:lnTo>
                    <a:pt x="1476" y="817"/>
                  </a:lnTo>
                  <a:lnTo>
                    <a:pt x="1476" y="817"/>
                  </a:lnTo>
                  <a:lnTo>
                    <a:pt x="1478" y="808"/>
                  </a:lnTo>
                  <a:lnTo>
                    <a:pt x="1480" y="799"/>
                  </a:lnTo>
                  <a:lnTo>
                    <a:pt x="1481" y="781"/>
                  </a:lnTo>
                  <a:lnTo>
                    <a:pt x="1481" y="763"/>
                  </a:lnTo>
                  <a:lnTo>
                    <a:pt x="1478" y="745"/>
                  </a:lnTo>
                  <a:lnTo>
                    <a:pt x="1478" y="745"/>
                  </a:lnTo>
                  <a:close/>
                  <a:moveTo>
                    <a:pt x="1387" y="676"/>
                  </a:moveTo>
                  <a:lnTo>
                    <a:pt x="1387" y="676"/>
                  </a:lnTo>
                  <a:lnTo>
                    <a:pt x="1380" y="658"/>
                  </a:lnTo>
                  <a:lnTo>
                    <a:pt x="1372" y="639"/>
                  </a:lnTo>
                  <a:lnTo>
                    <a:pt x="1359" y="600"/>
                  </a:lnTo>
                  <a:lnTo>
                    <a:pt x="1352" y="582"/>
                  </a:lnTo>
                  <a:lnTo>
                    <a:pt x="1343" y="565"/>
                  </a:lnTo>
                  <a:lnTo>
                    <a:pt x="1334" y="548"/>
                  </a:lnTo>
                  <a:lnTo>
                    <a:pt x="1327" y="540"/>
                  </a:lnTo>
                  <a:lnTo>
                    <a:pt x="1321" y="534"/>
                  </a:lnTo>
                  <a:lnTo>
                    <a:pt x="1321" y="534"/>
                  </a:lnTo>
                  <a:lnTo>
                    <a:pt x="1321" y="530"/>
                  </a:lnTo>
                  <a:lnTo>
                    <a:pt x="1320" y="529"/>
                  </a:lnTo>
                  <a:lnTo>
                    <a:pt x="1320" y="526"/>
                  </a:lnTo>
                  <a:lnTo>
                    <a:pt x="1321" y="524"/>
                  </a:lnTo>
                  <a:lnTo>
                    <a:pt x="1321" y="524"/>
                  </a:lnTo>
                  <a:lnTo>
                    <a:pt x="1317" y="524"/>
                  </a:lnTo>
                  <a:lnTo>
                    <a:pt x="1317" y="524"/>
                  </a:lnTo>
                  <a:lnTo>
                    <a:pt x="1313" y="525"/>
                  </a:lnTo>
                  <a:lnTo>
                    <a:pt x="1311" y="527"/>
                  </a:lnTo>
                  <a:lnTo>
                    <a:pt x="1309" y="529"/>
                  </a:lnTo>
                  <a:lnTo>
                    <a:pt x="1304" y="529"/>
                  </a:lnTo>
                  <a:lnTo>
                    <a:pt x="1304" y="529"/>
                  </a:lnTo>
                  <a:lnTo>
                    <a:pt x="1310" y="546"/>
                  </a:lnTo>
                  <a:lnTo>
                    <a:pt x="1318" y="562"/>
                  </a:lnTo>
                  <a:lnTo>
                    <a:pt x="1334" y="593"/>
                  </a:lnTo>
                  <a:lnTo>
                    <a:pt x="1351" y="624"/>
                  </a:lnTo>
                  <a:lnTo>
                    <a:pt x="1368" y="654"/>
                  </a:lnTo>
                  <a:lnTo>
                    <a:pt x="1368" y="654"/>
                  </a:lnTo>
                  <a:lnTo>
                    <a:pt x="1373" y="667"/>
                  </a:lnTo>
                  <a:lnTo>
                    <a:pt x="1378" y="678"/>
                  </a:lnTo>
                  <a:lnTo>
                    <a:pt x="1385" y="703"/>
                  </a:lnTo>
                  <a:lnTo>
                    <a:pt x="1389" y="715"/>
                  </a:lnTo>
                  <a:lnTo>
                    <a:pt x="1394" y="726"/>
                  </a:lnTo>
                  <a:lnTo>
                    <a:pt x="1400" y="735"/>
                  </a:lnTo>
                  <a:lnTo>
                    <a:pt x="1408" y="743"/>
                  </a:lnTo>
                  <a:lnTo>
                    <a:pt x="1408" y="743"/>
                  </a:lnTo>
                  <a:lnTo>
                    <a:pt x="1410" y="733"/>
                  </a:lnTo>
                  <a:lnTo>
                    <a:pt x="1409" y="724"/>
                  </a:lnTo>
                  <a:lnTo>
                    <a:pt x="1408" y="716"/>
                  </a:lnTo>
                  <a:lnTo>
                    <a:pt x="1404" y="708"/>
                  </a:lnTo>
                  <a:lnTo>
                    <a:pt x="1396" y="692"/>
                  </a:lnTo>
                  <a:lnTo>
                    <a:pt x="1387" y="676"/>
                  </a:lnTo>
                  <a:lnTo>
                    <a:pt x="1387" y="676"/>
                  </a:lnTo>
                  <a:close/>
                  <a:moveTo>
                    <a:pt x="1262" y="610"/>
                  </a:moveTo>
                  <a:lnTo>
                    <a:pt x="1262" y="610"/>
                  </a:lnTo>
                  <a:lnTo>
                    <a:pt x="1258" y="595"/>
                  </a:lnTo>
                  <a:lnTo>
                    <a:pt x="1253" y="580"/>
                  </a:lnTo>
                  <a:lnTo>
                    <a:pt x="1251" y="572"/>
                  </a:lnTo>
                  <a:lnTo>
                    <a:pt x="1248" y="567"/>
                  </a:lnTo>
                  <a:lnTo>
                    <a:pt x="1244" y="562"/>
                  </a:lnTo>
                  <a:lnTo>
                    <a:pt x="1237" y="559"/>
                  </a:lnTo>
                  <a:lnTo>
                    <a:pt x="1237" y="559"/>
                  </a:lnTo>
                  <a:lnTo>
                    <a:pt x="1236" y="561"/>
                  </a:lnTo>
                  <a:lnTo>
                    <a:pt x="1233" y="563"/>
                  </a:lnTo>
                  <a:lnTo>
                    <a:pt x="1227" y="564"/>
                  </a:lnTo>
                  <a:lnTo>
                    <a:pt x="1223" y="565"/>
                  </a:lnTo>
                  <a:lnTo>
                    <a:pt x="1220" y="567"/>
                  </a:lnTo>
                  <a:lnTo>
                    <a:pt x="1219" y="569"/>
                  </a:lnTo>
                  <a:lnTo>
                    <a:pt x="1218" y="574"/>
                  </a:lnTo>
                  <a:lnTo>
                    <a:pt x="1218" y="574"/>
                  </a:lnTo>
                  <a:lnTo>
                    <a:pt x="1225" y="584"/>
                  </a:lnTo>
                  <a:lnTo>
                    <a:pt x="1231" y="597"/>
                  </a:lnTo>
                  <a:lnTo>
                    <a:pt x="1243" y="623"/>
                  </a:lnTo>
                  <a:lnTo>
                    <a:pt x="1266" y="680"/>
                  </a:lnTo>
                  <a:lnTo>
                    <a:pt x="1278" y="707"/>
                  </a:lnTo>
                  <a:lnTo>
                    <a:pt x="1284" y="721"/>
                  </a:lnTo>
                  <a:lnTo>
                    <a:pt x="1292" y="734"/>
                  </a:lnTo>
                  <a:lnTo>
                    <a:pt x="1299" y="747"/>
                  </a:lnTo>
                  <a:lnTo>
                    <a:pt x="1308" y="759"/>
                  </a:lnTo>
                  <a:lnTo>
                    <a:pt x="1317" y="769"/>
                  </a:lnTo>
                  <a:lnTo>
                    <a:pt x="1326" y="780"/>
                  </a:lnTo>
                  <a:lnTo>
                    <a:pt x="1326" y="780"/>
                  </a:lnTo>
                  <a:lnTo>
                    <a:pt x="1325" y="768"/>
                  </a:lnTo>
                  <a:lnTo>
                    <a:pt x="1323" y="757"/>
                  </a:lnTo>
                  <a:lnTo>
                    <a:pt x="1321" y="745"/>
                  </a:lnTo>
                  <a:lnTo>
                    <a:pt x="1318" y="734"/>
                  </a:lnTo>
                  <a:lnTo>
                    <a:pt x="1309" y="713"/>
                  </a:lnTo>
                  <a:lnTo>
                    <a:pt x="1301" y="691"/>
                  </a:lnTo>
                  <a:lnTo>
                    <a:pt x="1280" y="651"/>
                  </a:lnTo>
                  <a:lnTo>
                    <a:pt x="1271" y="630"/>
                  </a:lnTo>
                  <a:lnTo>
                    <a:pt x="1262" y="610"/>
                  </a:lnTo>
                  <a:lnTo>
                    <a:pt x="1262" y="610"/>
                  </a:lnTo>
                  <a:close/>
                  <a:moveTo>
                    <a:pt x="894" y="822"/>
                  </a:moveTo>
                  <a:lnTo>
                    <a:pt x="894" y="822"/>
                  </a:lnTo>
                  <a:lnTo>
                    <a:pt x="887" y="829"/>
                  </a:lnTo>
                  <a:lnTo>
                    <a:pt x="881" y="837"/>
                  </a:lnTo>
                  <a:lnTo>
                    <a:pt x="871" y="855"/>
                  </a:lnTo>
                  <a:lnTo>
                    <a:pt x="863" y="873"/>
                  </a:lnTo>
                  <a:lnTo>
                    <a:pt x="856" y="893"/>
                  </a:lnTo>
                  <a:lnTo>
                    <a:pt x="856" y="893"/>
                  </a:lnTo>
                  <a:lnTo>
                    <a:pt x="870" y="898"/>
                  </a:lnTo>
                  <a:lnTo>
                    <a:pt x="885" y="902"/>
                  </a:lnTo>
                  <a:lnTo>
                    <a:pt x="900" y="905"/>
                  </a:lnTo>
                  <a:lnTo>
                    <a:pt x="915" y="909"/>
                  </a:lnTo>
                  <a:lnTo>
                    <a:pt x="931" y="911"/>
                  </a:lnTo>
                  <a:lnTo>
                    <a:pt x="947" y="913"/>
                  </a:lnTo>
                  <a:lnTo>
                    <a:pt x="979" y="914"/>
                  </a:lnTo>
                  <a:lnTo>
                    <a:pt x="1013" y="913"/>
                  </a:lnTo>
                  <a:lnTo>
                    <a:pt x="1045" y="912"/>
                  </a:lnTo>
                  <a:lnTo>
                    <a:pt x="1076" y="909"/>
                  </a:lnTo>
                  <a:lnTo>
                    <a:pt x="1105" y="905"/>
                  </a:lnTo>
                  <a:lnTo>
                    <a:pt x="1105" y="905"/>
                  </a:lnTo>
                  <a:lnTo>
                    <a:pt x="1127" y="902"/>
                  </a:lnTo>
                  <a:lnTo>
                    <a:pt x="1150" y="898"/>
                  </a:lnTo>
                  <a:lnTo>
                    <a:pt x="1171" y="894"/>
                  </a:lnTo>
                  <a:lnTo>
                    <a:pt x="1191" y="888"/>
                  </a:lnTo>
                  <a:lnTo>
                    <a:pt x="1212" y="882"/>
                  </a:lnTo>
                  <a:lnTo>
                    <a:pt x="1231" y="875"/>
                  </a:lnTo>
                  <a:lnTo>
                    <a:pt x="1249" y="869"/>
                  </a:lnTo>
                  <a:lnTo>
                    <a:pt x="1267" y="860"/>
                  </a:lnTo>
                  <a:lnTo>
                    <a:pt x="1267" y="860"/>
                  </a:lnTo>
                  <a:lnTo>
                    <a:pt x="1251" y="832"/>
                  </a:lnTo>
                  <a:lnTo>
                    <a:pt x="1236" y="799"/>
                  </a:lnTo>
                  <a:lnTo>
                    <a:pt x="1205" y="734"/>
                  </a:lnTo>
                  <a:lnTo>
                    <a:pt x="1146" y="605"/>
                  </a:lnTo>
                  <a:lnTo>
                    <a:pt x="1146" y="605"/>
                  </a:lnTo>
                  <a:lnTo>
                    <a:pt x="1128" y="615"/>
                  </a:lnTo>
                  <a:lnTo>
                    <a:pt x="1110" y="627"/>
                  </a:lnTo>
                  <a:lnTo>
                    <a:pt x="1075" y="651"/>
                  </a:lnTo>
                  <a:lnTo>
                    <a:pt x="1041" y="675"/>
                  </a:lnTo>
                  <a:lnTo>
                    <a:pt x="1010" y="703"/>
                  </a:lnTo>
                  <a:lnTo>
                    <a:pt x="979" y="731"/>
                  </a:lnTo>
                  <a:lnTo>
                    <a:pt x="949" y="761"/>
                  </a:lnTo>
                  <a:lnTo>
                    <a:pt x="922" y="791"/>
                  </a:lnTo>
                  <a:lnTo>
                    <a:pt x="894" y="822"/>
                  </a:lnTo>
                  <a:lnTo>
                    <a:pt x="894" y="822"/>
                  </a:lnTo>
                  <a:close/>
                  <a:moveTo>
                    <a:pt x="625" y="1662"/>
                  </a:moveTo>
                  <a:lnTo>
                    <a:pt x="625" y="1662"/>
                  </a:lnTo>
                  <a:lnTo>
                    <a:pt x="623" y="1659"/>
                  </a:lnTo>
                  <a:lnTo>
                    <a:pt x="621" y="1656"/>
                  </a:lnTo>
                  <a:lnTo>
                    <a:pt x="616" y="1646"/>
                  </a:lnTo>
                  <a:lnTo>
                    <a:pt x="611" y="1636"/>
                  </a:lnTo>
                  <a:lnTo>
                    <a:pt x="607" y="1631"/>
                  </a:lnTo>
                  <a:lnTo>
                    <a:pt x="604" y="1628"/>
                  </a:lnTo>
                  <a:lnTo>
                    <a:pt x="604" y="1628"/>
                  </a:lnTo>
                  <a:lnTo>
                    <a:pt x="600" y="1612"/>
                  </a:lnTo>
                  <a:lnTo>
                    <a:pt x="597" y="1597"/>
                  </a:lnTo>
                  <a:lnTo>
                    <a:pt x="592" y="1584"/>
                  </a:lnTo>
                  <a:lnTo>
                    <a:pt x="586" y="1572"/>
                  </a:lnTo>
                  <a:lnTo>
                    <a:pt x="575" y="1549"/>
                  </a:lnTo>
                  <a:lnTo>
                    <a:pt x="569" y="1536"/>
                  </a:lnTo>
                  <a:lnTo>
                    <a:pt x="564" y="1522"/>
                  </a:lnTo>
                  <a:lnTo>
                    <a:pt x="564" y="1522"/>
                  </a:lnTo>
                  <a:lnTo>
                    <a:pt x="559" y="1518"/>
                  </a:lnTo>
                  <a:lnTo>
                    <a:pt x="554" y="1514"/>
                  </a:lnTo>
                  <a:lnTo>
                    <a:pt x="547" y="1503"/>
                  </a:lnTo>
                  <a:lnTo>
                    <a:pt x="540" y="1493"/>
                  </a:lnTo>
                  <a:lnTo>
                    <a:pt x="532" y="1483"/>
                  </a:lnTo>
                  <a:lnTo>
                    <a:pt x="532" y="1483"/>
                  </a:lnTo>
                  <a:lnTo>
                    <a:pt x="531" y="1478"/>
                  </a:lnTo>
                  <a:lnTo>
                    <a:pt x="530" y="1474"/>
                  </a:lnTo>
                  <a:lnTo>
                    <a:pt x="527" y="1471"/>
                  </a:lnTo>
                  <a:lnTo>
                    <a:pt x="526" y="1465"/>
                  </a:lnTo>
                  <a:lnTo>
                    <a:pt x="526" y="1465"/>
                  </a:lnTo>
                  <a:lnTo>
                    <a:pt x="518" y="1454"/>
                  </a:lnTo>
                  <a:lnTo>
                    <a:pt x="510" y="1441"/>
                  </a:lnTo>
                  <a:lnTo>
                    <a:pt x="503" y="1427"/>
                  </a:lnTo>
                  <a:lnTo>
                    <a:pt x="496" y="1412"/>
                  </a:lnTo>
                  <a:lnTo>
                    <a:pt x="490" y="1398"/>
                  </a:lnTo>
                  <a:lnTo>
                    <a:pt x="484" y="1384"/>
                  </a:lnTo>
                  <a:lnTo>
                    <a:pt x="475" y="1371"/>
                  </a:lnTo>
                  <a:lnTo>
                    <a:pt x="471" y="1366"/>
                  </a:lnTo>
                  <a:lnTo>
                    <a:pt x="465" y="1360"/>
                  </a:lnTo>
                  <a:lnTo>
                    <a:pt x="465" y="1360"/>
                  </a:lnTo>
                  <a:lnTo>
                    <a:pt x="439" y="1309"/>
                  </a:lnTo>
                  <a:lnTo>
                    <a:pt x="413" y="1259"/>
                  </a:lnTo>
                  <a:lnTo>
                    <a:pt x="388" y="1206"/>
                  </a:lnTo>
                  <a:lnTo>
                    <a:pt x="365" y="1154"/>
                  </a:lnTo>
                  <a:lnTo>
                    <a:pt x="365" y="1154"/>
                  </a:lnTo>
                  <a:lnTo>
                    <a:pt x="348" y="1115"/>
                  </a:lnTo>
                  <a:lnTo>
                    <a:pt x="329" y="1078"/>
                  </a:lnTo>
                  <a:lnTo>
                    <a:pt x="291" y="1004"/>
                  </a:lnTo>
                  <a:lnTo>
                    <a:pt x="272" y="966"/>
                  </a:lnTo>
                  <a:lnTo>
                    <a:pt x="254" y="929"/>
                  </a:lnTo>
                  <a:lnTo>
                    <a:pt x="237" y="890"/>
                  </a:lnTo>
                  <a:lnTo>
                    <a:pt x="222" y="851"/>
                  </a:lnTo>
                  <a:lnTo>
                    <a:pt x="222" y="851"/>
                  </a:lnTo>
                  <a:lnTo>
                    <a:pt x="215" y="853"/>
                  </a:lnTo>
                  <a:lnTo>
                    <a:pt x="208" y="857"/>
                  </a:lnTo>
                  <a:lnTo>
                    <a:pt x="201" y="859"/>
                  </a:lnTo>
                  <a:lnTo>
                    <a:pt x="197" y="860"/>
                  </a:lnTo>
                  <a:lnTo>
                    <a:pt x="192" y="860"/>
                  </a:lnTo>
                  <a:lnTo>
                    <a:pt x="192" y="860"/>
                  </a:lnTo>
                  <a:lnTo>
                    <a:pt x="200" y="881"/>
                  </a:lnTo>
                  <a:lnTo>
                    <a:pt x="207" y="900"/>
                  </a:lnTo>
                  <a:lnTo>
                    <a:pt x="216" y="919"/>
                  </a:lnTo>
                  <a:lnTo>
                    <a:pt x="226" y="939"/>
                  </a:lnTo>
                  <a:lnTo>
                    <a:pt x="245" y="975"/>
                  </a:lnTo>
                  <a:lnTo>
                    <a:pt x="264" y="1010"/>
                  </a:lnTo>
                  <a:lnTo>
                    <a:pt x="264" y="1010"/>
                  </a:lnTo>
                  <a:lnTo>
                    <a:pt x="272" y="1029"/>
                  </a:lnTo>
                  <a:lnTo>
                    <a:pt x="279" y="1048"/>
                  </a:lnTo>
                  <a:lnTo>
                    <a:pt x="287" y="1066"/>
                  </a:lnTo>
                  <a:lnTo>
                    <a:pt x="296" y="1084"/>
                  </a:lnTo>
                  <a:lnTo>
                    <a:pt x="296" y="1084"/>
                  </a:lnTo>
                  <a:lnTo>
                    <a:pt x="327" y="1146"/>
                  </a:lnTo>
                  <a:lnTo>
                    <a:pt x="357" y="1208"/>
                  </a:lnTo>
                  <a:lnTo>
                    <a:pt x="417" y="1334"/>
                  </a:lnTo>
                  <a:lnTo>
                    <a:pt x="448" y="1395"/>
                  </a:lnTo>
                  <a:lnTo>
                    <a:pt x="479" y="1455"/>
                  </a:lnTo>
                  <a:lnTo>
                    <a:pt x="496" y="1485"/>
                  </a:lnTo>
                  <a:lnTo>
                    <a:pt x="512" y="1514"/>
                  </a:lnTo>
                  <a:lnTo>
                    <a:pt x="531" y="1541"/>
                  </a:lnTo>
                  <a:lnTo>
                    <a:pt x="549" y="1569"/>
                  </a:lnTo>
                  <a:lnTo>
                    <a:pt x="549" y="1569"/>
                  </a:lnTo>
                  <a:lnTo>
                    <a:pt x="553" y="1581"/>
                  </a:lnTo>
                  <a:lnTo>
                    <a:pt x="559" y="1593"/>
                  </a:lnTo>
                  <a:lnTo>
                    <a:pt x="570" y="1614"/>
                  </a:lnTo>
                  <a:lnTo>
                    <a:pt x="581" y="1637"/>
                  </a:lnTo>
                  <a:lnTo>
                    <a:pt x="586" y="1649"/>
                  </a:lnTo>
                  <a:lnTo>
                    <a:pt x="591" y="1660"/>
                  </a:lnTo>
                  <a:lnTo>
                    <a:pt x="591" y="1660"/>
                  </a:lnTo>
                  <a:lnTo>
                    <a:pt x="591" y="1662"/>
                  </a:lnTo>
                  <a:lnTo>
                    <a:pt x="590" y="1665"/>
                  </a:lnTo>
                  <a:lnTo>
                    <a:pt x="587" y="1668"/>
                  </a:lnTo>
                  <a:lnTo>
                    <a:pt x="586" y="1669"/>
                  </a:lnTo>
                  <a:lnTo>
                    <a:pt x="586" y="1671"/>
                  </a:lnTo>
                  <a:lnTo>
                    <a:pt x="586" y="1673"/>
                  </a:lnTo>
                  <a:lnTo>
                    <a:pt x="589" y="1675"/>
                  </a:lnTo>
                  <a:lnTo>
                    <a:pt x="589" y="1675"/>
                  </a:lnTo>
                  <a:lnTo>
                    <a:pt x="596" y="1677"/>
                  </a:lnTo>
                  <a:lnTo>
                    <a:pt x="601" y="1678"/>
                  </a:lnTo>
                  <a:lnTo>
                    <a:pt x="607" y="1677"/>
                  </a:lnTo>
                  <a:lnTo>
                    <a:pt x="611" y="1675"/>
                  </a:lnTo>
                  <a:lnTo>
                    <a:pt x="614" y="1673"/>
                  </a:lnTo>
                  <a:lnTo>
                    <a:pt x="618" y="1670"/>
                  </a:lnTo>
                  <a:lnTo>
                    <a:pt x="625" y="1662"/>
                  </a:lnTo>
                  <a:lnTo>
                    <a:pt x="625" y="1662"/>
                  </a:lnTo>
                  <a:close/>
                  <a:moveTo>
                    <a:pt x="107" y="930"/>
                  </a:moveTo>
                  <a:lnTo>
                    <a:pt x="107" y="930"/>
                  </a:lnTo>
                  <a:lnTo>
                    <a:pt x="118" y="954"/>
                  </a:lnTo>
                  <a:lnTo>
                    <a:pt x="131" y="976"/>
                  </a:lnTo>
                  <a:lnTo>
                    <a:pt x="131" y="976"/>
                  </a:lnTo>
                  <a:lnTo>
                    <a:pt x="154" y="1022"/>
                  </a:lnTo>
                  <a:lnTo>
                    <a:pt x="166" y="1046"/>
                  </a:lnTo>
                  <a:lnTo>
                    <a:pt x="177" y="1067"/>
                  </a:lnTo>
                  <a:lnTo>
                    <a:pt x="177" y="1067"/>
                  </a:lnTo>
                  <a:lnTo>
                    <a:pt x="203" y="1114"/>
                  </a:lnTo>
                  <a:lnTo>
                    <a:pt x="227" y="1161"/>
                  </a:lnTo>
                  <a:lnTo>
                    <a:pt x="250" y="1210"/>
                  </a:lnTo>
                  <a:lnTo>
                    <a:pt x="273" y="1258"/>
                  </a:lnTo>
                  <a:lnTo>
                    <a:pt x="317" y="1354"/>
                  </a:lnTo>
                  <a:lnTo>
                    <a:pt x="339" y="1402"/>
                  </a:lnTo>
                  <a:lnTo>
                    <a:pt x="363" y="1448"/>
                  </a:lnTo>
                  <a:lnTo>
                    <a:pt x="363" y="1448"/>
                  </a:lnTo>
                  <a:lnTo>
                    <a:pt x="373" y="1472"/>
                  </a:lnTo>
                  <a:lnTo>
                    <a:pt x="384" y="1496"/>
                  </a:lnTo>
                  <a:lnTo>
                    <a:pt x="402" y="1545"/>
                  </a:lnTo>
                  <a:lnTo>
                    <a:pt x="412" y="1568"/>
                  </a:lnTo>
                  <a:lnTo>
                    <a:pt x="423" y="1592"/>
                  </a:lnTo>
                  <a:lnTo>
                    <a:pt x="434" y="1614"/>
                  </a:lnTo>
                  <a:lnTo>
                    <a:pt x="448" y="1636"/>
                  </a:lnTo>
                  <a:lnTo>
                    <a:pt x="448" y="1636"/>
                  </a:lnTo>
                  <a:lnTo>
                    <a:pt x="448" y="1641"/>
                  </a:lnTo>
                  <a:lnTo>
                    <a:pt x="448" y="1649"/>
                  </a:lnTo>
                  <a:lnTo>
                    <a:pt x="451" y="1657"/>
                  </a:lnTo>
                  <a:lnTo>
                    <a:pt x="455" y="1667"/>
                  </a:lnTo>
                  <a:lnTo>
                    <a:pt x="460" y="1674"/>
                  </a:lnTo>
                  <a:lnTo>
                    <a:pt x="463" y="1676"/>
                  </a:lnTo>
                  <a:lnTo>
                    <a:pt x="468" y="1680"/>
                  </a:lnTo>
                  <a:lnTo>
                    <a:pt x="471" y="1681"/>
                  </a:lnTo>
                  <a:lnTo>
                    <a:pt x="475" y="1682"/>
                  </a:lnTo>
                  <a:lnTo>
                    <a:pt x="480" y="1682"/>
                  </a:lnTo>
                  <a:lnTo>
                    <a:pt x="485" y="1680"/>
                  </a:lnTo>
                  <a:lnTo>
                    <a:pt x="485" y="1680"/>
                  </a:lnTo>
                  <a:lnTo>
                    <a:pt x="486" y="1671"/>
                  </a:lnTo>
                  <a:lnTo>
                    <a:pt x="486" y="1664"/>
                  </a:lnTo>
                  <a:lnTo>
                    <a:pt x="486" y="1657"/>
                  </a:lnTo>
                  <a:lnTo>
                    <a:pt x="484" y="1651"/>
                  </a:lnTo>
                  <a:lnTo>
                    <a:pt x="480" y="1637"/>
                  </a:lnTo>
                  <a:lnTo>
                    <a:pt x="475" y="1621"/>
                  </a:lnTo>
                  <a:lnTo>
                    <a:pt x="475" y="1621"/>
                  </a:lnTo>
                  <a:lnTo>
                    <a:pt x="464" y="1604"/>
                  </a:lnTo>
                  <a:lnTo>
                    <a:pt x="454" y="1586"/>
                  </a:lnTo>
                  <a:lnTo>
                    <a:pt x="445" y="1568"/>
                  </a:lnTo>
                  <a:lnTo>
                    <a:pt x="435" y="1550"/>
                  </a:lnTo>
                  <a:lnTo>
                    <a:pt x="419" y="1514"/>
                  </a:lnTo>
                  <a:lnTo>
                    <a:pt x="401" y="1478"/>
                  </a:lnTo>
                  <a:lnTo>
                    <a:pt x="401" y="1478"/>
                  </a:lnTo>
                  <a:lnTo>
                    <a:pt x="385" y="1445"/>
                  </a:lnTo>
                  <a:lnTo>
                    <a:pt x="377" y="1429"/>
                  </a:lnTo>
                  <a:lnTo>
                    <a:pt x="369" y="1412"/>
                  </a:lnTo>
                  <a:lnTo>
                    <a:pt x="369" y="1412"/>
                  </a:lnTo>
                  <a:lnTo>
                    <a:pt x="362" y="1395"/>
                  </a:lnTo>
                  <a:lnTo>
                    <a:pt x="352" y="1379"/>
                  </a:lnTo>
                  <a:lnTo>
                    <a:pt x="342" y="1362"/>
                  </a:lnTo>
                  <a:lnTo>
                    <a:pt x="333" y="1346"/>
                  </a:lnTo>
                  <a:lnTo>
                    <a:pt x="333" y="1346"/>
                  </a:lnTo>
                  <a:lnTo>
                    <a:pt x="324" y="1327"/>
                  </a:lnTo>
                  <a:lnTo>
                    <a:pt x="318" y="1309"/>
                  </a:lnTo>
                  <a:lnTo>
                    <a:pt x="303" y="1272"/>
                  </a:lnTo>
                  <a:lnTo>
                    <a:pt x="303" y="1272"/>
                  </a:lnTo>
                  <a:lnTo>
                    <a:pt x="288" y="1235"/>
                  </a:lnTo>
                  <a:lnTo>
                    <a:pt x="272" y="1200"/>
                  </a:lnTo>
                  <a:lnTo>
                    <a:pt x="239" y="1129"/>
                  </a:lnTo>
                  <a:lnTo>
                    <a:pt x="239" y="1129"/>
                  </a:lnTo>
                  <a:lnTo>
                    <a:pt x="231" y="1111"/>
                  </a:lnTo>
                  <a:lnTo>
                    <a:pt x="221" y="1095"/>
                  </a:lnTo>
                  <a:lnTo>
                    <a:pt x="202" y="1062"/>
                  </a:lnTo>
                  <a:lnTo>
                    <a:pt x="183" y="1029"/>
                  </a:lnTo>
                  <a:lnTo>
                    <a:pt x="174" y="1013"/>
                  </a:lnTo>
                  <a:lnTo>
                    <a:pt x="166" y="996"/>
                  </a:lnTo>
                  <a:lnTo>
                    <a:pt x="166" y="996"/>
                  </a:lnTo>
                  <a:lnTo>
                    <a:pt x="158" y="978"/>
                  </a:lnTo>
                  <a:lnTo>
                    <a:pt x="151" y="958"/>
                  </a:lnTo>
                  <a:lnTo>
                    <a:pt x="142" y="936"/>
                  </a:lnTo>
                  <a:lnTo>
                    <a:pt x="133" y="915"/>
                  </a:lnTo>
                  <a:lnTo>
                    <a:pt x="128" y="905"/>
                  </a:lnTo>
                  <a:lnTo>
                    <a:pt x="123" y="896"/>
                  </a:lnTo>
                  <a:lnTo>
                    <a:pt x="117" y="887"/>
                  </a:lnTo>
                  <a:lnTo>
                    <a:pt x="111" y="881"/>
                  </a:lnTo>
                  <a:lnTo>
                    <a:pt x="105" y="875"/>
                  </a:lnTo>
                  <a:lnTo>
                    <a:pt x="97" y="871"/>
                  </a:lnTo>
                  <a:lnTo>
                    <a:pt x="90" y="869"/>
                  </a:lnTo>
                  <a:lnTo>
                    <a:pt x="82" y="868"/>
                  </a:lnTo>
                  <a:lnTo>
                    <a:pt x="82" y="868"/>
                  </a:lnTo>
                  <a:lnTo>
                    <a:pt x="87" y="884"/>
                  </a:lnTo>
                  <a:lnTo>
                    <a:pt x="93" y="899"/>
                  </a:lnTo>
                  <a:lnTo>
                    <a:pt x="107" y="930"/>
                  </a:lnTo>
                  <a:lnTo>
                    <a:pt x="107" y="930"/>
                  </a:lnTo>
                  <a:close/>
                  <a:moveTo>
                    <a:pt x="168" y="873"/>
                  </a:moveTo>
                  <a:lnTo>
                    <a:pt x="168" y="873"/>
                  </a:lnTo>
                  <a:lnTo>
                    <a:pt x="161" y="873"/>
                  </a:lnTo>
                  <a:lnTo>
                    <a:pt x="155" y="872"/>
                  </a:lnTo>
                  <a:lnTo>
                    <a:pt x="147" y="871"/>
                  </a:lnTo>
                  <a:lnTo>
                    <a:pt x="143" y="872"/>
                  </a:lnTo>
                  <a:lnTo>
                    <a:pt x="139" y="873"/>
                  </a:lnTo>
                  <a:lnTo>
                    <a:pt x="139" y="873"/>
                  </a:lnTo>
                  <a:lnTo>
                    <a:pt x="146" y="900"/>
                  </a:lnTo>
                  <a:lnTo>
                    <a:pt x="156" y="926"/>
                  </a:lnTo>
                  <a:lnTo>
                    <a:pt x="168" y="951"/>
                  </a:lnTo>
                  <a:lnTo>
                    <a:pt x="180" y="977"/>
                  </a:lnTo>
                  <a:lnTo>
                    <a:pt x="205" y="1026"/>
                  </a:lnTo>
                  <a:lnTo>
                    <a:pt x="232" y="1075"/>
                  </a:lnTo>
                  <a:lnTo>
                    <a:pt x="232" y="1075"/>
                  </a:lnTo>
                  <a:lnTo>
                    <a:pt x="246" y="1101"/>
                  </a:lnTo>
                  <a:lnTo>
                    <a:pt x="260" y="1129"/>
                  </a:lnTo>
                  <a:lnTo>
                    <a:pt x="286" y="1184"/>
                  </a:lnTo>
                  <a:lnTo>
                    <a:pt x="310" y="1238"/>
                  </a:lnTo>
                  <a:lnTo>
                    <a:pt x="334" y="1293"/>
                  </a:lnTo>
                  <a:lnTo>
                    <a:pt x="358" y="1349"/>
                  </a:lnTo>
                  <a:lnTo>
                    <a:pt x="384" y="1402"/>
                  </a:lnTo>
                  <a:lnTo>
                    <a:pt x="398" y="1430"/>
                  </a:lnTo>
                  <a:lnTo>
                    <a:pt x="412" y="1457"/>
                  </a:lnTo>
                  <a:lnTo>
                    <a:pt x="427" y="1484"/>
                  </a:lnTo>
                  <a:lnTo>
                    <a:pt x="443" y="1510"/>
                  </a:lnTo>
                  <a:lnTo>
                    <a:pt x="443" y="1510"/>
                  </a:lnTo>
                  <a:lnTo>
                    <a:pt x="454" y="1536"/>
                  </a:lnTo>
                  <a:lnTo>
                    <a:pt x="464" y="1561"/>
                  </a:lnTo>
                  <a:lnTo>
                    <a:pt x="478" y="1584"/>
                  </a:lnTo>
                  <a:lnTo>
                    <a:pt x="492" y="1609"/>
                  </a:lnTo>
                  <a:lnTo>
                    <a:pt x="492" y="1609"/>
                  </a:lnTo>
                  <a:lnTo>
                    <a:pt x="499" y="1607"/>
                  </a:lnTo>
                  <a:lnTo>
                    <a:pt x="506" y="1607"/>
                  </a:lnTo>
                  <a:lnTo>
                    <a:pt x="519" y="1608"/>
                  </a:lnTo>
                  <a:lnTo>
                    <a:pt x="524" y="1609"/>
                  </a:lnTo>
                  <a:lnTo>
                    <a:pt x="531" y="1610"/>
                  </a:lnTo>
                  <a:lnTo>
                    <a:pt x="536" y="1609"/>
                  </a:lnTo>
                  <a:lnTo>
                    <a:pt x="541" y="1606"/>
                  </a:lnTo>
                  <a:lnTo>
                    <a:pt x="541" y="1606"/>
                  </a:lnTo>
                  <a:lnTo>
                    <a:pt x="517" y="1562"/>
                  </a:lnTo>
                  <a:lnTo>
                    <a:pt x="492" y="1518"/>
                  </a:lnTo>
                  <a:lnTo>
                    <a:pt x="444" y="1427"/>
                  </a:lnTo>
                  <a:lnTo>
                    <a:pt x="398" y="1335"/>
                  </a:lnTo>
                  <a:lnTo>
                    <a:pt x="352" y="1243"/>
                  </a:lnTo>
                  <a:lnTo>
                    <a:pt x="262" y="1056"/>
                  </a:lnTo>
                  <a:lnTo>
                    <a:pt x="215" y="964"/>
                  </a:lnTo>
                  <a:lnTo>
                    <a:pt x="168" y="873"/>
                  </a:lnTo>
                  <a:lnTo>
                    <a:pt x="168" y="873"/>
                  </a:lnTo>
                  <a:close/>
                  <a:moveTo>
                    <a:pt x="714" y="917"/>
                  </a:moveTo>
                  <a:lnTo>
                    <a:pt x="714" y="917"/>
                  </a:lnTo>
                  <a:lnTo>
                    <a:pt x="700" y="924"/>
                  </a:lnTo>
                  <a:lnTo>
                    <a:pt x="687" y="930"/>
                  </a:lnTo>
                  <a:lnTo>
                    <a:pt x="682" y="934"/>
                  </a:lnTo>
                  <a:lnTo>
                    <a:pt x="677" y="939"/>
                  </a:lnTo>
                  <a:lnTo>
                    <a:pt x="673" y="944"/>
                  </a:lnTo>
                  <a:lnTo>
                    <a:pt x="670" y="948"/>
                  </a:lnTo>
                  <a:lnTo>
                    <a:pt x="667" y="955"/>
                  </a:lnTo>
                  <a:lnTo>
                    <a:pt x="665" y="960"/>
                  </a:lnTo>
                  <a:lnTo>
                    <a:pt x="663" y="966"/>
                  </a:lnTo>
                  <a:lnTo>
                    <a:pt x="662" y="973"/>
                  </a:lnTo>
                  <a:lnTo>
                    <a:pt x="662" y="980"/>
                  </a:lnTo>
                  <a:lnTo>
                    <a:pt x="663" y="988"/>
                  </a:lnTo>
                  <a:lnTo>
                    <a:pt x="665" y="995"/>
                  </a:lnTo>
                  <a:lnTo>
                    <a:pt x="667" y="1004"/>
                  </a:lnTo>
                  <a:lnTo>
                    <a:pt x="667" y="1004"/>
                  </a:lnTo>
                  <a:lnTo>
                    <a:pt x="673" y="1017"/>
                  </a:lnTo>
                  <a:lnTo>
                    <a:pt x="680" y="1031"/>
                  </a:lnTo>
                  <a:lnTo>
                    <a:pt x="687" y="1045"/>
                  </a:lnTo>
                  <a:lnTo>
                    <a:pt x="695" y="1060"/>
                  </a:lnTo>
                  <a:lnTo>
                    <a:pt x="695" y="1060"/>
                  </a:lnTo>
                  <a:lnTo>
                    <a:pt x="705" y="1092"/>
                  </a:lnTo>
                  <a:lnTo>
                    <a:pt x="715" y="1123"/>
                  </a:lnTo>
                  <a:lnTo>
                    <a:pt x="726" y="1153"/>
                  </a:lnTo>
                  <a:lnTo>
                    <a:pt x="738" y="1183"/>
                  </a:lnTo>
                  <a:lnTo>
                    <a:pt x="738" y="1183"/>
                  </a:lnTo>
                  <a:lnTo>
                    <a:pt x="765" y="1240"/>
                  </a:lnTo>
                  <a:lnTo>
                    <a:pt x="794" y="1297"/>
                  </a:lnTo>
                  <a:lnTo>
                    <a:pt x="823" y="1354"/>
                  </a:lnTo>
                  <a:lnTo>
                    <a:pt x="854" y="1407"/>
                  </a:lnTo>
                  <a:lnTo>
                    <a:pt x="854" y="1407"/>
                  </a:lnTo>
                  <a:lnTo>
                    <a:pt x="858" y="1411"/>
                  </a:lnTo>
                  <a:lnTo>
                    <a:pt x="864" y="1414"/>
                  </a:lnTo>
                  <a:lnTo>
                    <a:pt x="875" y="1418"/>
                  </a:lnTo>
                  <a:lnTo>
                    <a:pt x="890" y="1423"/>
                  </a:lnTo>
                  <a:lnTo>
                    <a:pt x="905" y="1425"/>
                  </a:lnTo>
                  <a:lnTo>
                    <a:pt x="922" y="1427"/>
                  </a:lnTo>
                  <a:lnTo>
                    <a:pt x="938" y="1427"/>
                  </a:lnTo>
                  <a:lnTo>
                    <a:pt x="954" y="1426"/>
                  </a:lnTo>
                  <a:lnTo>
                    <a:pt x="970" y="1424"/>
                  </a:lnTo>
                  <a:lnTo>
                    <a:pt x="970" y="1424"/>
                  </a:lnTo>
                  <a:lnTo>
                    <a:pt x="970" y="1420"/>
                  </a:lnTo>
                  <a:lnTo>
                    <a:pt x="968" y="1418"/>
                  </a:lnTo>
                  <a:lnTo>
                    <a:pt x="966" y="1416"/>
                  </a:lnTo>
                  <a:lnTo>
                    <a:pt x="968" y="1412"/>
                  </a:lnTo>
                  <a:lnTo>
                    <a:pt x="968" y="1412"/>
                  </a:lnTo>
                  <a:lnTo>
                    <a:pt x="961" y="1414"/>
                  </a:lnTo>
                  <a:lnTo>
                    <a:pt x="954" y="1417"/>
                  </a:lnTo>
                  <a:lnTo>
                    <a:pt x="950" y="1418"/>
                  </a:lnTo>
                  <a:lnTo>
                    <a:pt x="947" y="1419"/>
                  </a:lnTo>
                  <a:lnTo>
                    <a:pt x="944" y="1418"/>
                  </a:lnTo>
                  <a:lnTo>
                    <a:pt x="940" y="1416"/>
                  </a:lnTo>
                  <a:lnTo>
                    <a:pt x="940" y="1416"/>
                  </a:lnTo>
                  <a:lnTo>
                    <a:pt x="942" y="1412"/>
                  </a:lnTo>
                  <a:lnTo>
                    <a:pt x="944" y="1408"/>
                  </a:lnTo>
                  <a:lnTo>
                    <a:pt x="950" y="1400"/>
                  </a:lnTo>
                  <a:lnTo>
                    <a:pt x="956" y="1393"/>
                  </a:lnTo>
                  <a:lnTo>
                    <a:pt x="958" y="1387"/>
                  </a:lnTo>
                  <a:lnTo>
                    <a:pt x="960" y="1382"/>
                  </a:lnTo>
                  <a:lnTo>
                    <a:pt x="960" y="1382"/>
                  </a:lnTo>
                  <a:lnTo>
                    <a:pt x="957" y="1381"/>
                  </a:lnTo>
                  <a:lnTo>
                    <a:pt x="955" y="1380"/>
                  </a:lnTo>
                  <a:lnTo>
                    <a:pt x="949" y="1381"/>
                  </a:lnTo>
                  <a:lnTo>
                    <a:pt x="944" y="1383"/>
                  </a:lnTo>
                  <a:lnTo>
                    <a:pt x="940" y="1386"/>
                  </a:lnTo>
                  <a:lnTo>
                    <a:pt x="935" y="1388"/>
                  </a:lnTo>
                  <a:lnTo>
                    <a:pt x="931" y="1390"/>
                  </a:lnTo>
                  <a:lnTo>
                    <a:pt x="929" y="1390"/>
                  </a:lnTo>
                  <a:lnTo>
                    <a:pt x="927" y="1390"/>
                  </a:lnTo>
                  <a:lnTo>
                    <a:pt x="925" y="1389"/>
                  </a:lnTo>
                  <a:lnTo>
                    <a:pt x="923" y="1387"/>
                  </a:lnTo>
                  <a:lnTo>
                    <a:pt x="923" y="1387"/>
                  </a:lnTo>
                  <a:lnTo>
                    <a:pt x="924" y="1384"/>
                  </a:lnTo>
                  <a:lnTo>
                    <a:pt x="925" y="1381"/>
                  </a:lnTo>
                  <a:lnTo>
                    <a:pt x="928" y="1374"/>
                  </a:lnTo>
                  <a:lnTo>
                    <a:pt x="932" y="1370"/>
                  </a:lnTo>
                  <a:lnTo>
                    <a:pt x="938" y="1366"/>
                  </a:lnTo>
                  <a:lnTo>
                    <a:pt x="942" y="1362"/>
                  </a:lnTo>
                  <a:lnTo>
                    <a:pt x="945" y="1356"/>
                  </a:lnTo>
                  <a:lnTo>
                    <a:pt x="946" y="1354"/>
                  </a:lnTo>
                  <a:lnTo>
                    <a:pt x="945" y="1351"/>
                  </a:lnTo>
                  <a:lnTo>
                    <a:pt x="944" y="1349"/>
                  </a:lnTo>
                  <a:lnTo>
                    <a:pt x="943" y="1346"/>
                  </a:lnTo>
                  <a:lnTo>
                    <a:pt x="943" y="1346"/>
                  </a:lnTo>
                  <a:lnTo>
                    <a:pt x="935" y="1352"/>
                  </a:lnTo>
                  <a:lnTo>
                    <a:pt x="928" y="1358"/>
                  </a:lnTo>
                  <a:lnTo>
                    <a:pt x="924" y="1360"/>
                  </a:lnTo>
                  <a:lnTo>
                    <a:pt x="919" y="1363"/>
                  </a:lnTo>
                  <a:lnTo>
                    <a:pt x="915" y="1363"/>
                  </a:lnTo>
                  <a:lnTo>
                    <a:pt x="911" y="1363"/>
                  </a:lnTo>
                  <a:lnTo>
                    <a:pt x="911" y="1363"/>
                  </a:lnTo>
                  <a:lnTo>
                    <a:pt x="911" y="1355"/>
                  </a:lnTo>
                  <a:lnTo>
                    <a:pt x="913" y="1349"/>
                  </a:lnTo>
                  <a:lnTo>
                    <a:pt x="916" y="1343"/>
                  </a:lnTo>
                  <a:lnTo>
                    <a:pt x="920" y="1339"/>
                  </a:lnTo>
                  <a:lnTo>
                    <a:pt x="929" y="1331"/>
                  </a:lnTo>
                  <a:lnTo>
                    <a:pt x="932" y="1326"/>
                  </a:lnTo>
                  <a:lnTo>
                    <a:pt x="935" y="1321"/>
                  </a:lnTo>
                  <a:lnTo>
                    <a:pt x="935" y="1321"/>
                  </a:lnTo>
                  <a:lnTo>
                    <a:pt x="931" y="1313"/>
                  </a:lnTo>
                  <a:lnTo>
                    <a:pt x="928" y="1306"/>
                  </a:lnTo>
                  <a:lnTo>
                    <a:pt x="925" y="1298"/>
                  </a:lnTo>
                  <a:lnTo>
                    <a:pt x="920" y="1291"/>
                  </a:lnTo>
                  <a:lnTo>
                    <a:pt x="920" y="1291"/>
                  </a:lnTo>
                  <a:lnTo>
                    <a:pt x="913" y="1294"/>
                  </a:lnTo>
                  <a:lnTo>
                    <a:pt x="904" y="1298"/>
                  </a:lnTo>
                  <a:lnTo>
                    <a:pt x="888" y="1308"/>
                  </a:lnTo>
                  <a:lnTo>
                    <a:pt x="880" y="1312"/>
                  </a:lnTo>
                  <a:lnTo>
                    <a:pt x="871" y="1314"/>
                  </a:lnTo>
                  <a:lnTo>
                    <a:pt x="864" y="1316"/>
                  </a:lnTo>
                  <a:lnTo>
                    <a:pt x="860" y="1314"/>
                  </a:lnTo>
                  <a:lnTo>
                    <a:pt x="856" y="1313"/>
                  </a:lnTo>
                  <a:lnTo>
                    <a:pt x="856" y="1313"/>
                  </a:lnTo>
                  <a:lnTo>
                    <a:pt x="862" y="1307"/>
                  </a:lnTo>
                  <a:lnTo>
                    <a:pt x="868" y="1302"/>
                  </a:lnTo>
                  <a:lnTo>
                    <a:pt x="881" y="1291"/>
                  </a:lnTo>
                  <a:lnTo>
                    <a:pt x="895" y="1281"/>
                  </a:lnTo>
                  <a:lnTo>
                    <a:pt x="911" y="1274"/>
                  </a:lnTo>
                  <a:lnTo>
                    <a:pt x="911" y="1274"/>
                  </a:lnTo>
                  <a:lnTo>
                    <a:pt x="910" y="1269"/>
                  </a:lnTo>
                  <a:lnTo>
                    <a:pt x="908" y="1266"/>
                  </a:lnTo>
                  <a:lnTo>
                    <a:pt x="904" y="1263"/>
                  </a:lnTo>
                  <a:lnTo>
                    <a:pt x="903" y="1259"/>
                  </a:lnTo>
                  <a:lnTo>
                    <a:pt x="903" y="1259"/>
                  </a:lnTo>
                  <a:lnTo>
                    <a:pt x="899" y="1260"/>
                  </a:lnTo>
                  <a:lnTo>
                    <a:pt x="896" y="1261"/>
                  </a:lnTo>
                  <a:lnTo>
                    <a:pt x="888" y="1264"/>
                  </a:lnTo>
                  <a:lnTo>
                    <a:pt x="885" y="1266"/>
                  </a:lnTo>
                  <a:lnTo>
                    <a:pt x="881" y="1266"/>
                  </a:lnTo>
                  <a:lnTo>
                    <a:pt x="878" y="1266"/>
                  </a:lnTo>
                  <a:lnTo>
                    <a:pt x="873" y="1264"/>
                  </a:lnTo>
                  <a:lnTo>
                    <a:pt x="873" y="1264"/>
                  </a:lnTo>
                  <a:lnTo>
                    <a:pt x="873" y="1260"/>
                  </a:lnTo>
                  <a:lnTo>
                    <a:pt x="874" y="1257"/>
                  </a:lnTo>
                  <a:lnTo>
                    <a:pt x="877" y="1252"/>
                  </a:lnTo>
                  <a:lnTo>
                    <a:pt x="879" y="1249"/>
                  </a:lnTo>
                  <a:lnTo>
                    <a:pt x="886" y="1243"/>
                  </a:lnTo>
                  <a:lnTo>
                    <a:pt x="894" y="1237"/>
                  </a:lnTo>
                  <a:lnTo>
                    <a:pt x="894" y="1237"/>
                  </a:lnTo>
                  <a:lnTo>
                    <a:pt x="892" y="1236"/>
                  </a:lnTo>
                  <a:lnTo>
                    <a:pt x="890" y="1234"/>
                  </a:lnTo>
                  <a:lnTo>
                    <a:pt x="889" y="1232"/>
                  </a:lnTo>
                  <a:lnTo>
                    <a:pt x="888" y="1230"/>
                  </a:lnTo>
                  <a:lnTo>
                    <a:pt x="888" y="1230"/>
                  </a:lnTo>
                  <a:lnTo>
                    <a:pt x="887" y="1230"/>
                  </a:lnTo>
                  <a:lnTo>
                    <a:pt x="884" y="1231"/>
                  </a:lnTo>
                  <a:lnTo>
                    <a:pt x="874" y="1234"/>
                  </a:lnTo>
                  <a:lnTo>
                    <a:pt x="869" y="1235"/>
                  </a:lnTo>
                  <a:lnTo>
                    <a:pt x="864" y="1235"/>
                  </a:lnTo>
                  <a:lnTo>
                    <a:pt x="863" y="1234"/>
                  </a:lnTo>
                  <a:lnTo>
                    <a:pt x="860" y="1232"/>
                  </a:lnTo>
                  <a:lnTo>
                    <a:pt x="859" y="1230"/>
                  </a:lnTo>
                  <a:lnTo>
                    <a:pt x="859" y="1228"/>
                  </a:lnTo>
                  <a:lnTo>
                    <a:pt x="859" y="1228"/>
                  </a:lnTo>
                  <a:lnTo>
                    <a:pt x="859" y="1223"/>
                  </a:lnTo>
                  <a:lnTo>
                    <a:pt x="862" y="1220"/>
                  </a:lnTo>
                  <a:lnTo>
                    <a:pt x="865" y="1218"/>
                  </a:lnTo>
                  <a:lnTo>
                    <a:pt x="868" y="1217"/>
                  </a:lnTo>
                  <a:lnTo>
                    <a:pt x="871" y="1215"/>
                  </a:lnTo>
                  <a:lnTo>
                    <a:pt x="873" y="1213"/>
                  </a:lnTo>
                  <a:lnTo>
                    <a:pt x="875" y="1210"/>
                  </a:lnTo>
                  <a:lnTo>
                    <a:pt x="877" y="1205"/>
                  </a:lnTo>
                  <a:lnTo>
                    <a:pt x="877" y="1205"/>
                  </a:lnTo>
                  <a:lnTo>
                    <a:pt x="872" y="1206"/>
                  </a:lnTo>
                  <a:lnTo>
                    <a:pt x="868" y="1208"/>
                  </a:lnTo>
                  <a:lnTo>
                    <a:pt x="859" y="1213"/>
                  </a:lnTo>
                  <a:lnTo>
                    <a:pt x="855" y="1214"/>
                  </a:lnTo>
                  <a:lnTo>
                    <a:pt x="851" y="1215"/>
                  </a:lnTo>
                  <a:lnTo>
                    <a:pt x="847" y="1215"/>
                  </a:lnTo>
                  <a:lnTo>
                    <a:pt x="841" y="1213"/>
                  </a:lnTo>
                  <a:lnTo>
                    <a:pt x="841" y="1213"/>
                  </a:lnTo>
                  <a:lnTo>
                    <a:pt x="842" y="1206"/>
                  </a:lnTo>
                  <a:lnTo>
                    <a:pt x="845" y="1202"/>
                  </a:lnTo>
                  <a:lnTo>
                    <a:pt x="849" y="1197"/>
                  </a:lnTo>
                  <a:lnTo>
                    <a:pt x="852" y="1193"/>
                  </a:lnTo>
                  <a:lnTo>
                    <a:pt x="859" y="1186"/>
                  </a:lnTo>
                  <a:lnTo>
                    <a:pt x="860" y="1182"/>
                  </a:lnTo>
                  <a:lnTo>
                    <a:pt x="862" y="1178"/>
                  </a:lnTo>
                  <a:lnTo>
                    <a:pt x="862" y="1178"/>
                  </a:lnTo>
                  <a:lnTo>
                    <a:pt x="860" y="1177"/>
                  </a:lnTo>
                  <a:lnTo>
                    <a:pt x="858" y="1178"/>
                  </a:lnTo>
                  <a:lnTo>
                    <a:pt x="854" y="1181"/>
                  </a:lnTo>
                  <a:lnTo>
                    <a:pt x="844" y="1187"/>
                  </a:lnTo>
                  <a:lnTo>
                    <a:pt x="839" y="1190"/>
                  </a:lnTo>
                  <a:lnTo>
                    <a:pt x="834" y="1192"/>
                  </a:lnTo>
                  <a:lnTo>
                    <a:pt x="832" y="1192"/>
                  </a:lnTo>
                  <a:lnTo>
                    <a:pt x="829" y="1191"/>
                  </a:lnTo>
                  <a:lnTo>
                    <a:pt x="826" y="1190"/>
                  </a:lnTo>
                  <a:lnTo>
                    <a:pt x="824" y="1188"/>
                  </a:lnTo>
                  <a:lnTo>
                    <a:pt x="824" y="1188"/>
                  </a:lnTo>
                  <a:lnTo>
                    <a:pt x="830" y="1180"/>
                  </a:lnTo>
                  <a:lnTo>
                    <a:pt x="836" y="1171"/>
                  </a:lnTo>
                  <a:lnTo>
                    <a:pt x="849" y="1156"/>
                  </a:lnTo>
                  <a:lnTo>
                    <a:pt x="849" y="1156"/>
                  </a:lnTo>
                  <a:lnTo>
                    <a:pt x="844" y="1148"/>
                  </a:lnTo>
                  <a:lnTo>
                    <a:pt x="841" y="1139"/>
                  </a:lnTo>
                  <a:lnTo>
                    <a:pt x="841" y="1139"/>
                  </a:lnTo>
                  <a:lnTo>
                    <a:pt x="834" y="1140"/>
                  </a:lnTo>
                  <a:lnTo>
                    <a:pt x="826" y="1142"/>
                  </a:lnTo>
                  <a:lnTo>
                    <a:pt x="820" y="1145"/>
                  </a:lnTo>
                  <a:lnTo>
                    <a:pt x="814" y="1150"/>
                  </a:lnTo>
                  <a:lnTo>
                    <a:pt x="804" y="1158"/>
                  </a:lnTo>
                  <a:lnTo>
                    <a:pt x="793" y="1166"/>
                  </a:lnTo>
                  <a:lnTo>
                    <a:pt x="793" y="1166"/>
                  </a:lnTo>
                  <a:lnTo>
                    <a:pt x="792" y="1163"/>
                  </a:lnTo>
                  <a:lnTo>
                    <a:pt x="790" y="1162"/>
                  </a:lnTo>
                  <a:lnTo>
                    <a:pt x="789" y="1160"/>
                  </a:lnTo>
                  <a:lnTo>
                    <a:pt x="788" y="1158"/>
                  </a:lnTo>
                  <a:lnTo>
                    <a:pt x="788" y="1158"/>
                  </a:lnTo>
                  <a:lnTo>
                    <a:pt x="791" y="1151"/>
                  </a:lnTo>
                  <a:lnTo>
                    <a:pt x="795" y="1144"/>
                  </a:lnTo>
                  <a:lnTo>
                    <a:pt x="801" y="1139"/>
                  </a:lnTo>
                  <a:lnTo>
                    <a:pt x="807" y="1133"/>
                  </a:lnTo>
                  <a:lnTo>
                    <a:pt x="820" y="1126"/>
                  </a:lnTo>
                  <a:lnTo>
                    <a:pt x="825" y="1122"/>
                  </a:lnTo>
                  <a:lnTo>
                    <a:pt x="829" y="1116"/>
                  </a:lnTo>
                  <a:lnTo>
                    <a:pt x="829" y="1116"/>
                  </a:lnTo>
                  <a:lnTo>
                    <a:pt x="827" y="1115"/>
                  </a:lnTo>
                  <a:lnTo>
                    <a:pt x="827" y="1112"/>
                  </a:lnTo>
                  <a:lnTo>
                    <a:pt x="827" y="1112"/>
                  </a:lnTo>
                  <a:lnTo>
                    <a:pt x="824" y="1111"/>
                  </a:lnTo>
                  <a:lnTo>
                    <a:pt x="822" y="1110"/>
                  </a:lnTo>
                  <a:lnTo>
                    <a:pt x="816" y="1112"/>
                  </a:lnTo>
                  <a:lnTo>
                    <a:pt x="809" y="1115"/>
                  </a:lnTo>
                  <a:lnTo>
                    <a:pt x="803" y="1116"/>
                  </a:lnTo>
                  <a:lnTo>
                    <a:pt x="803" y="1116"/>
                  </a:lnTo>
                  <a:lnTo>
                    <a:pt x="801" y="1114"/>
                  </a:lnTo>
                  <a:lnTo>
                    <a:pt x="798" y="1112"/>
                  </a:lnTo>
                  <a:lnTo>
                    <a:pt x="797" y="1109"/>
                  </a:lnTo>
                  <a:lnTo>
                    <a:pt x="797" y="1105"/>
                  </a:lnTo>
                  <a:lnTo>
                    <a:pt x="797" y="1105"/>
                  </a:lnTo>
                  <a:lnTo>
                    <a:pt x="799" y="1102"/>
                  </a:lnTo>
                  <a:lnTo>
                    <a:pt x="802" y="1100"/>
                  </a:lnTo>
                  <a:lnTo>
                    <a:pt x="807" y="1097"/>
                  </a:lnTo>
                  <a:lnTo>
                    <a:pt x="811" y="1094"/>
                  </a:lnTo>
                  <a:lnTo>
                    <a:pt x="813" y="1092"/>
                  </a:lnTo>
                  <a:lnTo>
                    <a:pt x="814" y="1090"/>
                  </a:lnTo>
                  <a:lnTo>
                    <a:pt x="814" y="1090"/>
                  </a:lnTo>
                  <a:lnTo>
                    <a:pt x="813" y="1087"/>
                  </a:lnTo>
                  <a:lnTo>
                    <a:pt x="811" y="1086"/>
                  </a:lnTo>
                  <a:lnTo>
                    <a:pt x="807" y="1086"/>
                  </a:lnTo>
                  <a:lnTo>
                    <a:pt x="803" y="1089"/>
                  </a:lnTo>
                  <a:lnTo>
                    <a:pt x="797" y="1091"/>
                  </a:lnTo>
                  <a:lnTo>
                    <a:pt x="792" y="1094"/>
                  </a:lnTo>
                  <a:lnTo>
                    <a:pt x="787" y="1095"/>
                  </a:lnTo>
                  <a:lnTo>
                    <a:pt x="781" y="1095"/>
                  </a:lnTo>
                  <a:lnTo>
                    <a:pt x="778" y="1094"/>
                  </a:lnTo>
                  <a:lnTo>
                    <a:pt x="775" y="1092"/>
                  </a:lnTo>
                  <a:lnTo>
                    <a:pt x="775" y="1092"/>
                  </a:lnTo>
                  <a:lnTo>
                    <a:pt x="780" y="1084"/>
                  </a:lnTo>
                  <a:lnTo>
                    <a:pt x="786" y="1078"/>
                  </a:lnTo>
                  <a:lnTo>
                    <a:pt x="789" y="1075"/>
                  </a:lnTo>
                  <a:lnTo>
                    <a:pt x="793" y="1072"/>
                  </a:lnTo>
                  <a:lnTo>
                    <a:pt x="797" y="1070"/>
                  </a:lnTo>
                  <a:lnTo>
                    <a:pt x="803" y="1070"/>
                  </a:lnTo>
                  <a:lnTo>
                    <a:pt x="803" y="1070"/>
                  </a:lnTo>
                  <a:lnTo>
                    <a:pt x="802" y="1066"/>
                  </a:lnTo>
                  <a:lnTo>
                    <a:pt x="799" y="1062"/>
                  </a:lnTo>
                  <a:lnTo>
                    <a:pt x="796" y="1059"/>
                  </a:lnTo>
                  <a:lnTo>
                    <a:pt x="793" y="1057"/>
                  </a:lnTo>
                  <a:lnTo>
                    <a:pt x="793" y="1057"/>
                  </a:lnTo>
                  <a:lnTo>
                    <a:pt x="788" y="1063"/>
                  </a:lnTo>
                  <a:lnTo>
                    <a:pt x="783" y="1066"/>
                  </a:lnTo>
                  <a:lnTo>
                    <a:pt x="777" y="1069"/>
                  </a:lnTo>
                  <a:lnTo>
                    <a:pt x="768" y="1070"/>
                  </a:lnTo>
                  <a:lnTo>
                    <a:pt x="768" y="1070"/>
                  </a:lnTo>
                  <a:lnTo>
                    <a:pt x="769" y="1061"/>
                  </a:lnTo>
                  <a:lnTo>
                    <a:pt x="771" y="1056"/>
                  </a:lnTo>
                  <a:lnTo>
                    <a:pt x="773" y="1052"/>
                  </a:lnTo>
                  <a:lnTo>
                    <a:pt x="775" y="1049"/>
                  </a:lnTo>
                  <a:lnTo>
                    <a:pt x="778" y="1047"/>
                  </a:lnTo>
                  <a:lnTo>
                    <a:pt x="782" y="1046"/>
                  </a:lnTo>
                  <a:lnTo>
                    <a:pt x="788" y="1046"/>
                  </a:lnTo>
                  <a:lnTo>
                    <a:pt x="788" y="1046"/>
                  </a:lnTo>
                  <a:lnTo>
                    <a:pt x="786" y="1039"/>
                  </a:lnTo>
                  <a:lnTo>
                    <a:pt x="783" y="1034"/>
                  </a:lnTo>
                  <a:lnTo>
                    <a:pt x="781" y="1030"/>
                  </a:lnTo>
                  <a:lnTo>
                    <a:pt x="778" y="1025"/>
                  </a:lnTo>
                  <a:lnTo>
                    <a:pt x="778" y="1025"/>
                  </a:lnTo>
                  <a:lnTo>
                    <a:pt x="772" y="1031"/>
                  </a:lnTo>
                  <a:lnTo>
                    <a:pt x="764" y="1036"/>
                  </a:lnTo>
                  <a:lnTo>
                    <a:pt x="750" y="1049"/>
                  </a:lnTo>
                  <a:lnTo>
                    <a:pt x="744" y="1053"/>
                  </a:lnTo>
                  <a:lnTo>
                    <a:pt x="736" y="1056"/>
                  </a:lnTo>
                  <a:lnTo>
                    <a:pt x="733" y="1057"/>
                  </a:lnTo>
                  <a:lnTo>
                    <a:pt x="730" y="1057"/>
                  </a:lnTo>
                  <a:lnTo>
                    <a:pt x="727" y="1056"/>
                  </a:lnTo>
                  <a:lnTo>
                    <a:pt x="723" y="1055"/>
                  </a:lnTo>
                  <a:lnTo>
                    <a:pt x="723" y="1055"/>
                  </a:lnTo>
                  <a:lnTo>
                    <a:pt x="734" y="1042"/>
                  </a:lnTo>
                  <a:lnTo>
                    <a:pt x="745" y="1031"/>
                  </a:lnTo>
                  <a:lnTo>
                    <a:pt x="751" y="1025"/>
                  </a:lnTo>
                  <a:lnTo>
                    <a:pt x="758" y="1021"/>
                  </a:lnTo>
                  <a:lnTo>
                    <a:pt x="765" y="1017"/>
                  </a:lnTo>
                  <a:lnTo>
                    <a:pt x="773" y="1014"/>
                  </a:lnTo>
                  <a:lnTo>
                    <a:pt x="773" y="1014"/>
                  </a:lnTo>
                  <a:lnTo>
                    <a:pt x="761" y="986"/>
                  </a:lnTo>
                  <a:lnTo>
                    <a:pt x="754" y="972"/>
                  </a:lnTo>
                  <a:lnTo>
                    <a:pt x="748" y="958"/>
                  </a:lnTo>
                  <a:lnTo>
                    <a:pt x="741" y="945"/>
                  </a:lnTo>
                  <a:lnTo>
                    <a:pt x="732" y="934"/>
                  </a:lnTo>
                  <a:lnTo>
                    <a:pt x="723" y="925"/>
                  </a:lnTo>
                  <a:lnTo>
                    <a:pt x="719" y="920"/>
                  </a:lnTo>
                  <a:lnTo>
                    <a:pt x="714" y="917"/>
                  </a:lnTo>
                  <a:lnTo>
                    <a:pt x="714" y="917"/>
                  </a:lnTo>
                  <a:close/>
                  <a:moveTo>
                    <a:pt x="999" y="1084"/>
                  </a:moveTo>
                  <a:lnTo>
                    <a:pt x="999" y="1084"/>
                  </a:lnTo>
                  <a:lnTo>
                    <a:pt x="1008" y="1080"/>
                  </a:lnTo>
                  <a:lnTo>
                    <a:pt x="1016" y="1075"/>
                  </a:lnTo>
                  <a:lnTo>
                    <a:pt x="1023" y="1068"/>
                  </a:lnTo>
                  <a:lnTo>
                    <a:pt x="1029" y="1060"/>
                  </a:lnTo>
                  <a:lnTo>
                    <a:pt x="1029" y="1060"/>
                  </a:lnTo>
                  <a:lnTo>
                    <a:pt x="1021" y="1048"/>
                  </a:lnTo>
                  <a:lnTo>
                    <a:pt x="1017" y="1042"/>
                  </a:lnTo>
                  <a:lnTo>
                    <a:pt x="1011" y="1038"/>
                  </a:lnTo>
                  <a:lnTo>
                    <a:pt x="1011" y="1038"/>
                  </a:lnTo>
                  <a:lnTo>
                    <a:pt x="1011" y="1046"/>
                  </a:lnTo>
                  <a:lnTo>
                    <a:pt x="1010" y="1052"/>
                  </a:lnTo>
                  <a:lnTo>
                    <a:pt x="1009" y="1057"/>
                  </a:lnTo>
                  <a:lnTo>
                    <a:pt x="1007" y="1063"/>
                  </a:lnTo>
                  <a:lnTo>
                    <a:pt x="1002" y="1072"/>
                  </a:lnTo>
                  <a:lnTo>
                    <a:pt x="1001" y="1078"/>
                  </a:lnTo>
                  <a:lnTo>
                    <a:pt x="999" y="1084"/>
                  </a:lnTo>
                  <a:lnTo>
                    <a:pt x="999" y="1084"/>
                  </a:lnTo>
                  <a:close/>
                  <a:moveTo>
                    <a:pt x="1247" y="1060"/>
                  </a:moveTo>
                  <a:lnTo>
                    <a:pt x="1247" y="1060"/>
                  </a:lnTo>
                  <a:lnTo>
                    <a:pt x="1235" y="1057"/>
                  </a:lnTo>
                  <a:lnTo>
                    <a:pt x="1230" y="1055"/>
                  </a:lnTo>
                  <a:lnTo>
                    <a:pt x="1226" y="1052"/>
                  </a:lnTo>
                  <a:lnTo>
                    <a:pt x="1226" y="1052"/>
                  </a:lnTo>
                  <a:lnTo>
                    <a:pt x="1225" y="1055"/>
                  </a:lnTo>
                  <a:lnTo>
                    <a:pt x="1223" y="1056"/>
                  </a:lnTo>
                  <a:lnTo>
                    <a:pt x="1220" y="1060"/>
                  </a:lnTo>
                  <a:lnTo>
                    <a:pt x="1217" y="1063"/>
                  </a:lnTo>
                  <a:lnTo>
                    <a:pt x="1216" y="1065"/>
                  </a:lnTo>
                  <a:lnTo>
                    <a:pt x="1216" y="1067"/>
                  </a:lnTo>
                  <a:lnTo>
                    <a:pt x="1216" y="1067"/>
                  </a:lnTo>
                  <a:lnTo>
                    <a:pt x="1225" y="1070"/>
                  </a:lnTo>
                  <a:lnTo>
                    <a:pt x="1233" y="1072"/>
                  </a:lnTo>
                  <a:lnTo>
                    <a:pt x="1250" y="1075"/>
                  </a:lnTo>
                  <a:lnTo>
                    <a:pt x="1250" y="1075"/>
                  </a:lnTo>
                  <a:lnTo>
                    <a:pt x="1250" y="1070"/>
                  </a:lnTo>
                  <a:lnTo>
                    <a:pt x="1250" y="1067"/>
                  </a:lnTo>
                  <a:lnTo>
                    <a:pt x="1249" y="1066"/>
                  </a:lnTo>
                  <a:lnTo>
                    <a:pt x="1248" y="1066"/>
                  </a:lnTo>
                  <a:lnTo>
                    <a:pt x="1247" y="1066"/>
                  </a:lnTo>
                  <a:lnTo>
                    <a:pt x="1246" y="1065"/>
                  </a:lnTo>
                  <a:lnTo>
                    <a:pt x="1247" y="1060"/>
                  </a:lnTo>
                  <a:lnTo>
                    <a:pt x="1247" y="1060"/>
                  </a:lnTo>
                  <a:close/>
                  <a:moveTo>
                    <a:pt x="992" y="1092"/>
                  </a:moveTo>
                  <a:lnTo>
                    <a:pt x="992" y="1092"/>
                  </a:lnTo>
                  <a:lnTo>
                    <a:pt x="989" y="1107"/>
                  </a:lnTo>
                  <a:lnTo>
                    <a:pt x="984" y="1126"/>
                  </a:lnTo>
                  <a:lnTo>
                    <a:pt x="978" y="1143"/>
                  </a:lnTo>
                  <a:lnTo>
                    <a:pt x="977" y="1148"/>
                  </a:lnTo>
                  <a:lnTo>
                    <a:pt x="977" y="1151"/>
                  </a:lnTo>
                  <a:lnTo>
                    <a:pt x="977" y="1151"/>
                  </a:lnTo>
                  <a:lnTo>
                    <a:pt x="980" y="1156"/>
                  </a:lnTo>
                  <a:lnTo>
                    <a:pt x="985" y="1159"/>
                  </a:lnTo>
                  <a:lnTo>
                    <a:pt x="988" y="1160"/>
                  </a:lnTo>
                  <a:lnTo>
                    <a:pt x="991" y="1160"/>
                  </a:lnTo>
                  <a:lnTo>
                    <a:pt x="994" y="1158"/>
                  </a:lnTo>
                  <a:lnTo>
                    <a:pt x="998" y="1156"/>
                  </a:lnTo>
                  <a:lnTo>
                    <a:pt x="1004" y="1147"/>
                  </a:lnTo>
                  <a:lnTo>
                    <a:pt x="1017" y="1128"/>
                  </a:lnTo>
                  <a:lnTo>
                    <a:pt x="1023" y="1121"/>
                  </a:lnTo>
                  <a:lnTo>
                    <a:pt x="1027" y="1119"/>
                  </a:lnTo>
                  <a:lnTo>
                    <a:pt x="1031" y="1116"/>
                  </a:lnTo>
                  <a:lnTo>
                    <a:pt x="1031" y="1116"/>
                  </a:lnTo>
                  <a:lnTo>
                    <a:pt x="1036" y="1119"/>
                  </a:lnTo>
                  <a:lnTo>
                    <a:pt x="1040" y="1122"/>
                  </a:lnTo>
                  <a:lnTo>
                    <a:pt x="1048" y="1129"/>
                  </a:lnTo>
                  <a:lnTo>
                    <a:pt x="1055" y="1137"/>
                  </a:lnTo>
                  <a:lnTo>
                    <a:pt x="1059" y="1141"/>
                  </a:lnTo>
                  <a:lnTo>
                    <a:pt x="1063" y="1143"/>
                  </a:lnTo>
                  <a:lnTo>
                    <a:pt x="1063" y="1143"/>
                  </a:lnTo>
                  <a:lnTo>
                    <a:pt x="1064" y="1140"/>
                  </a:lnTo>
                  <a:lnTo>
                    <a:pt x="1065" y="1138"/>
                  </a:lnTo>
                  <a:lnTo>
                    <a:pt x="1070" y="1135"/>
                  </a:lnTo>
                  <a:lnTo>
                    <a:pt x="1072" y="1132"/>
                  </a:lnTo>
                  <a:lnTo>
                    <a:pt x="1074" y="1130"/>
                  </a:lnTo>
                  <a:lnTo>
                    <a:pt x="1076" y="1128"/>
                  </a:lnTo>
                  <a:lnTo>
                    <a:pt x="1076" y="1124"/>
                  </a:lnTo>
                  <a:lnTo>
                    <a:pt x="1076" y="1124"/>
                  </a:lnTo>
                  <a:lnTo>
                    <a:pt x="1066" y="1112"/>
                  </a:lnTo>
                  <a:lnTo>
                    <a:pt x="1057" y="1099"/>
                  </a:lnTo>
                  <a:lnTo>
                    <a:pt x="1048" y="1087"/>
                  </a:lnTo>
                  <a:lnTo>
                    <a:pt x="1042" y="1082"/>
                  </a:lnTo>
                  <a:lnTo>
                    <a:pt x="1036" y="1077"/>
                  </a:lnTo>
                  <a:lnTo>
                    <a:pt x="1036" y="1077"/>
                  </a:lnTo>
                  <a:lnTo>
                    <a:pt x="1033" y="1082"/>
                  </a:lnTo>
                  <a:lnTo>
                    <a:pt x="1027" y="1087"/>
                  </a:lnTo>
                  <a:lnTo>
                    <a:pt x="1022" y="1092"/>
                  </a:lnTo>
                  <a:lnTo>
                    <a:pt x="1017" y="1095"/>
                  </a:lnTo>
                  <a:lnTo>
                    <a:pt x="1010" y="1097"/>
                  </a:lnTo>
                  <a:lnTo>
                    <a:pt x="1004" y="1097"/>
                  </a:lnTo>
                  <a:lnTo>
                    <a:pt x="998" y="1096"/>
                  </a:lnTo>
                  <a:lnTo>
                    <a:pt x="992" y="1092"/>
                  </a:lnTo>
                  <a:lnTo>
                    <a:pt x="992" y="1092"/>
                  </a:lnTo>
                  <a:close/>
                  <a:moveTo>
                    <a:pt x="1203" y="1084"/>
                  </a:moveTo>
                  <a:lnTo>
                    <a:pt x="1203" y="1084"/>
                  </a:lnTo>
                  <a:lnTo>
                    <a:pt x="1189" y="1119"/>
                  </a:lnTo>
                  <a:lnTo>
                    <a:pt x="1175" y="1151"/>
                  </a:lnTo>
                  <a:lnTo>
                    <a:pt x="1168" y="1168"/>
                  </a:lnTo>
                  <a:lnTo>
                    <a:pt x="1161" y="1185"/>
                  </a:lnTo>
                  <a:lnTo>
                    <a:pt x="1156" y="1203"/>
                  </a:lnTo>
                  <a:lnTo>
                    <a:pt x="1152" y="1222"/>
                  </a:lnTo>
                  <a:lnTo>
                    <a:pt x="1152" y="1222"/>
                  </a:lnTo>
                  <a:lnTo>
                    <a:pt x="1160" y="1227"/>
                  </a:lnTo>
                  <a:lnTo>
                    <a:pt x="1169" y="1230"/>
                  </a:lnTo>
                  <a:lnTo>
                    <a:pt x="1180" y="1232"/>
                  </a:lnTo>
                  <a:lnTo>
                    <a:pt x="1190" y="1233"/>
                  </a:lnTo>
                  <a:lnTo>
                    <a:pt x="1201" y="1233"/>
                  </a:lnTo>
                  <a:lnTo>
                    <a:pt x="1211" y="1231"/>
                  </a:lnTo>
                  <a:lnTo>
                    <a:pt x="1220" y="1228"/>
                  </a:lnTo>
                  <a:lnTo>
                    <a:pt x="1228" y="1222"/>
                  </a:lnTo>
                  <a:lnTo>
                    <a:pt x="1228" y="1222"/>
                  </a:lnTo>
                  <a:lnTo>
                    <a:pt x="1234" y="1195"/>
                  </a:lnTo>
                  <a:lnTo>
                    <a:pt x="1239" y="1167"/>
                  </a:lnTo>
                  <a:lnTo>
                    <a:pt x="1250" y="1105"/>
                  </a:lnTo>
                  <a:lnTo>
                    <a:pt x="1250" y="1105"/>
                  </a:lnTo>
                  <a:lnTo>
                    <a:pt x="1246" y="1100"/>
                  </a:lnTo>
                  <a:lnTo>
                    <a:pt x="1242" y="1096"/>
                  </a:lnTo>
                  <a:lnTo>
                    <a:pt x="1236" y="1093"/>
                  </a:lnTo>
                  <a:lnTo>
                    <a:pt x="1231" y="1090"/>
                  </a:lnTo>
                  <a:lnTo>
                    <a:pt x="1225" y="1087"/>
                  </a:lnTo>
                  <a:lnTo>
                    <a:pt x="1218" y="1086"/>
                  </a:lnTo>
                  <a:lnTo>
                    <a:pt x="1203" y="1084"/>
                  </a:lnTo>
                  <a:lnTo>
                    <a:pt x="1203" y="1084"/>
                  </a:lnTo>
                  <a:close/>
                  <a:moveTo>
                    <a:pt x="1235" y="1274"/>
                  </a:moveTo>
                  <a:lnTo>
                    <a:pt x="1235" y="1274"/>
                  </a:lnTo>
                  <a:lnTo>
                    <a:pt x="1237" y="1276"/>
                  </a:lnTo>
                  <a:lnTo>
                    <a:pt x="1239" y="1278"/>
                  </a:lnTo>
                  <a:lnTo>
                    <a:pt x="1242" y="1282"/>
                  </a:lnTo>
                  <a:lnTo>
                    <a:pt x="1244" y="1284"/>
                  </a:lnTo>
                  <a:lnTo>
                    <a:pt x="1246" y="1286"/>
                  </a:lnTo>
                  <a:lnTo>
                    <a:pt x="1249" y="1287"/>
                  </a:lnTo>
                  <a:lnTo>
                    <a:pt x="1252" y="1287"/>
                  </a:lnTo>
                  <a:lnTo>
                    <a:pt x="1252" y="1287"/>
                  </a:lnTo>
                  <a:lnTo>
                    <a:pt x="1256" y="1267"/>
                  </a:lnTo>
                  <a:lnTo>
                    <a:pt x="1259" y="1248"/>
                  </a:lnTo>
                  <a:lnTo>
                    <a:pt x="1264" y="1228"/>
                  </a:lnTo>
                  <a:lnTo>
                    <a:pt x="1269" y="1206"/>
                  </a:lnTo>
                  <a:lnTo>
                    <a:pt x="1283" y="1165"/>
                  </a:lnTo>
                  <a:lnTo>
                    <a:pt x="1299" y="1124"/>
                  </a:lnTo>
                  <a:lnTo>
                    <a:pt x="1299" y="1124"/>
                  </a:lnTo>
                  <a:lnTo>
                    <a:pt x="1294" y="1116"/>
                  </a:lnTo>
                  <a:lnTo>
                    <a:pt x="1288" y="1111"/>
                  </a:lnTo>
                  <a:lnTo>
                    <a:pt x="1279" y="1107"/>
                  </a:lnTo>
                  <a:lnTo>
                    <a:pt x="1269" y="1105"/>
                  </a:lnTo>
                  <a:lnTo>
                    <a:pt x="1269" y="1105"/>
                  </a:lnTo>
                  <a:lnTo>
                    <a:pt x="1267" y="1125"/>
                  </a:lnTo>
                  <a:lnTo>
                    <a:pt x="1264" y="1146"/>
                  </a:lnTo>
                  <a:lnTo>
                    <a:pt x="1256" y="1190"/>
                  </a:lnTo>
                  <a:lnTo>
                    <a:pt x="1245" y="1233"/>
                  </a:lnTo>
                  <a:lnTo>
                    <a:pt x="1235" y="1274"/>
                  </a:lnTo>
                  <a:lnTo>
                    <a:pt x="1235" y="1274"/>
                  </a:lnTo>
                  <a:close/>
                  <a:moveTo>
                    <a:pt x="977" y="1178"/>
                  </a:moveTo>
                  <a:lnTo>
                    <a:pt x="977" y="1178"/>
                  </a:lnTo>
                  <a:lnTo>
                    <a:pt x="984" y="1246"/>
                  </a:lnTo>
                  <a:lnTo>
                    <a:pt x="990" y="1311"/>
                  </a:lnTo>
                  <a:lnTo>
                    <a:pt x="993" y="1342"/>
                  </a:lnTo>
                  <a:lnTo>
                    <a:pt x="998" y="1372"/>
                  </a:lnTo>
                  <a:lnTo>
                    <a:pt x="1003" y="1400"/>
                  </a:lnTo>
                  <a:lnTo>
                    <a:pt x="1009" y="1427"/>
                  </a:lnTo>
                  <a:lnTo>
                    <a:pt x="1009" y="1427"/>
                  </a:lnTo>
                  <a:lnTo>
                    <a:pt x="1011" y="1426"/>
                  </a:lnTo>
                  <a:lnTo>
                    <a:pt x="1016" y="1425"/>
                  </a:lnTo>
                  <a:lnTo>
                    <a:pt x="1029" y="1424"/>
                  </a:lnTo>
                  <a:lnTo>
                    <a:pt x="1041" y="1425"/>
                  </a:lnTo>
                  <a:lnTo>
                    <a:pt x="1053" y="1427"/>
                  </a:lnTo>
                  <a:lnTo>
                    <a:pt x="1053" y="1427"/>
                  </a:lnTo>
                  <a:lnTo>
                    <a:pt x="1054" y="1422"/>
                  </a:lnTo>
                  <a:lnTo>
                    <a:pt x="1055" y="1416"/>
                  </a:lnTo>
                  <a:lnTo>
                    <a:pt x="1053" y="1403"/>
                  </a:lnTo>
                  <a:lnTo>
                    <a:pt x="1053" y="1389"/>
                  </a:lnTo>
                  <a:lnTo>
                    <a:pt x="1053" y="1382"/>
                  </a:lnTo>
                  <a:lnTo>
                    <a:pt x="1055" y="1374"/>
                  </a:lnTo>
                  <a:lnTo>
                    <a:pt x="1055" y="1374"/>
                  </a:lnTo>
                  <a:lnTo>
                    <a:pt x="1059" y="1377"/>
                  </a:lnTo>
                  <a:lnTo>
                    <a:pt x="1062" y="1378"/>
                  </a:lnTo>
                  <a:lnTo>
                    <a:pt x="1064" y="1381"/>
                  </a:lnTo>
                  <a:lnTo>
                    <a:pt x="1065" y="1384"/>
                  </a:lnTo>
                  <a:lnTo>
                    <a:pt x="1067" y="1392"/>
                  </a:lnTo>
                  <a:lnTo>
                    <a:pt x="1068" y="1399"/>
                  </a:lnTo>
                  <a:lnTo>
                    <a:pt x="1068" y="1408"/>
                  </a:lnTo>
                  <a:lnTo>
                    <a:pt x="1070" y="1416"/>
                  </a:lnTo>
                  <a:lnTo>
                    <a:pt x="1072" y="1423"/>
                  </a:lnTo>
                  <a:lnTo>
                    <a:pt x="1075" y="1425"/>
                  </a:lnTo>
                  <a:lnTo>
                    <a:pt x="1078" y="1427"/>
                  </a:lnTo>
                  <a:lnTo>
                    <a:pt x="1078" y="1427"/>
                  </a:lnTo>
                  <a:lnTo>
                    <a:pt x="1081" y="1423"/>
                  </a:lnTo>
                  <a:lnTo>
                    <a:pt x="1083" y="1418"/>
                  </a:lnTo>
                  <a:lnTo>
                    <a:pt x="1087" y="1409"/>
                  </a:lnTo>
                  <a:lnTo>
                    <a:pt x="1091" y="1398"/>
                  </a:lnTo>
                  <a:lnTo>
                    <a:pt x="1092" y="1385"/>
                  </a:lnTo>
                  <a:lnTo>
                    <a:pt x="1093" y="1372"/>
                  </a:lnTo>
                  <a:lnTo>
                    <a:pt x="1093" y="1358"/>
                  </a:lnTo>
                  <a:lnTo>
                    <a:pt x="1093" y="1331"/>
                  </a:lnTo>
                  <a:lnTo>
                    <a:pt x="1093" y="1331"/>
                  </a:lnTo>
                  <a:lnTo>
                    <a:pt x="1096" y="1309"/>
                  </a:lnTo>
                  <a:lnTo>
                    <a:pt x="1097" y="1287"/>
                  </a:lnTo>
                  <a:lnTo>
                    <a:pt x="1097" y="1265"/>
                  </a:lnTo>
                  <a:lnTo>
                    <a:pt x="1096" y="1244"/>
                  </a:lnTo>
                  <a:lnTo>
                    <a:pt x="1091" y="1201"/>
                  </a:lnTo>
                  <a:lnTo>
                    <a:pt x="1089" y="1178"/>
                  </a:lnTo>
                  <a:lnTo>
                    <a:pt x="1087" y="1156"/>
                  </a:lnTo>
                  <a:lnTo>
                    <a:pt x="1087" y="1156"/>
                  </a:lnTo>
                  <a:lnTo>
                    <a:pt x="1080" y="1159"/>
                  </a:lnTo>
                  <a:lnTo>
                    <a:pt x="1070" y="1162"/>
                  </a:lnTo>
                  <a:lnTo>
                    <a:pt x="1065" y="1163"/>
                  </a:lnTo>
                  <a:lnTo>
                    <a:pt x="1061" y="1163"/>
                  </a:lnTo>
                  <a:lnTo>
                    <a:pt x="1055" y="1162"/>
                  </a:lnTo>
                  <a:lnTo>
                    <a:pt x="1051" y="1161"/>
                  </a:lnTo>
                  <a:lnTo>
                    <a:pt x="1051" y="1161"/>
                  </a:lnTo>
                  <a:lnTo>
                    <a:pt x="1053" y="1202"/>
                  </a:lnTo>
                  <a:lnTo>
                    <a:pt x="1056" y="1245"/>
                  </a:lnTo>
                  <a:lnTo>
                    <a:pt x="1059" y="1288"/>
                  </a:lnTo>
                  <a:lnTo>
                    <a:pt x="1059" y="1309"/>
                  </a:lnTo>
                  <a:lnTo>
                    <a:pt x="1059" y="1331"/>
                  </a:lnTo>
                  <a:lnTo>
                    <a:pt x="1059" y="1331"/>
                  </a:lnTo>
                  <a:lnTo>
                    <a:pt x="1054" y="1322"/>
                  </a:lnTo>
                  <a:lnTo>
                    <a:pt x="1050" y="1311"/>
                  </a:lnTo>
                  <a:lnTo>
                    <a:pt x="1048" y="1301"/>
                  </a:lnTo>
                  <a:lnTo>
                    <a:pt x="1046" y="1290"/>
                  </a:lnTo>
                  <a:lnTo>
                    <a:pt x="1044" y="1266"/>
                  </a:lnTo>
                  <a:lnTo>
                    <a:pt x="1042" y="1242"/>
                  </a:lnTo>
                  <a:lnTo>
                    <a:pt x="1041" y="1217"/>
                  </a:lnTo>
                  <a:lnTo>
                    <a:pt x="1039" y="1193"/>
                  </a:lnTo>
                  <a:lnTo>
                    <a:pt x="1037" y="1182"/>
                  </a:lnTo>
                  <a:lnTo>
                    <a:pt x="1034" y="1171"/>
                  </a:lnTo>
                  <a:lnTo>
                    <a:pt x="1031" y="1160"/>
                  </a:lnTo>
                  <a:lnTo>
                    <a:pt x="1026" y="1151"/>
                  </a:lnTo>
                  <a:lnTo>
                    <a:pt x="1026" y="1151"/>
                  </a:lnTo>
                  <a:lnTo>
                    <a:pt x="1023" y="1158"/>
                  </a:lnTo>
                  <a:lnTo>
                    <a:pt x="1019" y="1165"/>
                  </a:lnTo>
                  <a:lnTo>
                    <a:pt x="1014" y="1169"/>
                  </a:lnTo>
                  <a:lnTo>
                    <a:pt x="1007" y="1173"/>
                  </a:lnTo>
                  <a:lnTo>
                    <a:pt x="1001" y="1176"/>
                  </a:lnTo>
                  <a:lnTo>
                    <a:pt x="993" y="1178"/>
                  </a:lnTo>
                  <a:lnTo>
                    <a:pt x="985" y="1178"/>
                  </a:lnTo>
                  <a:lnTo>
                    <a:pt x="977" y="1178"/>
                  </a:lnTo>
                  <a:lnTo>
                    <a:pt x="977" y="1178"/>
                  </a:lnTo>
                  <a:close/>
                  <a:moveTo>
                    <a:pt x="1108" y="1424"/>
                  </a:moveTo>
                  <a:lnTo>
                    <a:pt x="1108" y="1424"/>
                  </a:lnTo>
                  <a:lnTo>
                    <a:pt x="1130" y="1416"/>
                  </a:lnTo>
                  <a:lnTo>
                    <a:pt x="1141" y="1412"/>
                  </a:lnTo>
                  <a:lnTo>
                    <a:pt x="1154" y="1410"/>
                  </a:lnTo>
                  <a:lnTo>
                    <a:pt x="1154" y="1410"/>
                  </a:lnTo>
                  <a:lnTo>
                    <a:pt x="1166" y="1392"/>
                  </a:lnTo>
                  <a:lnTo>
                    <a:pt x="1175" y="1373"/>
                  </a:lnTo>
                  <a:lnTo>
                    <a:pt x="1185" y="1355"/>
                  </a:lnTo>
                  <a:lnTo>
                    <a:pt x="1192" y="1336"/>
                  </a:lnTo>
                  <a:lnTo>
                    <a:pt x="1200" y="1316"/>
                  </a:lnTo>
                  <a:lnTo>
                    <a:pt x="1207" y="1295"/>
                  </a:lnTo>
                  <a:lnTo>
                    <a:pt x="1213" y="1274"/>
                  </a:lnTo>
                  <a:lnTo>
                    <a:pt x="1218" y="1252"/>
                  </a:lnTo>
                  <a:lnTo>
                    <a:pt x="1218" y="1252"/>
                  </a:lnTo>
                  <a:lnTo>
                    <a:pt x="1196" y="1252"/>
                  </a:lnTo>
                  <a:lnTo>
                    <a:pt x="1186" y="1251"/>
                  </a:lnTo>
                  <a:lnTo>
                    <a:pt x="1176" y="1251"/>
                  </a:lnTo>
                  <a:lnTo>
                    <a:pt x="1167" y="1249"/>
                  </a:lnTo>
                  <a:lnTo>
                    <a:pt x="1159" y="1246"/>
                  </a:lnTo>
                  <a:lnTo>
                    <a:pt x="1153" y="1243"/>
                  </a:lnTo>
                  <a:lnTo>
                    <a:pt x="1146" y="1237"/>
                  </a:lnTo>
                  <a:lnTo>
                    <a:pt x="1146" y="1237"/>
                  </a:lnTo>
                  <a:lnTo>
                    <a:pt x="1132" y="1283"/>
                  </a:lnTo>
                  <a:lnTo>
                    <a:pt x="1127" y="1307"/>
                  </a:lnTo>
                  <a:lnTo>
                    <a:pt x="1122" y="1329"/>
                  </a:lnTo>
                  <a:lnTo>
                    <a:pt x="1117" y="1352"/>
                  </a:lnTo>
                  <a:lnTo>
                    <a:pt x="1113" y="1374"/>
                  </a:lnTo>
                  <a:lnTo>
                    <a:pt x="1108" y="1424"/>
                  </a:lnTo>
                  <a:lnTo>
                    <a:pt x="1108" y="1424"/>
                  </a:lnTo>
                  <a:close/>
                  <a:moveTo>
                    <a:pt x="970" y="1360"/>
                  </a:moveTo>
                  <a:lnTo>
                    <a:pt x="970" y="1360"/>
                  </a:lnTo>
                  <a:lnTo>
                    <a:pt x="974" y="1374"/>
                  </a:lnTo>
                  <a:lnTo>
                    <a:pt x="977" y="1380"/>
                  </a:lnTo>
                  <a:lnTo>
                    <a:pt x="981" y="1385"/>
                  </a:lnTo>
                  <a:lnTo>
                    <a:pt x="981" y="1385"/>
                  </a:lnTo>
                  <a:lnTo>
                    <a:pt x="980" y="1377"/>
                  </a:lnTo>
                  <a:lnTo>
                    <a:pt x="979" y="1368"/>
                  </a:lnTo>
                  <a:lnTo>
                    <a:pt x="978" y="1362"/>
                  </a:lnTo>
                  <a:lnTo>
                    <a:pt x="977" y="1359"/>
                  </a:lnTo>
                  <a:lnTo>
                    <a:pt x="975" y="1357"/>
                  </a:lnTo>
                  <a:lnTo>
                    <a:pt x="975" y="1357"/>
                  </a:lnTo>
                  <a:lnTo>
                    <a:pt x="973" y="1359"/>
                  </a:lnTo>
                  <a:lnTo>
                    <a:pt x="970" y="1360"/>
                  </a:lnTo>
                  <a:lnTo>
                    <a:pt x="970" y="1360"/>
                  </a:lnTo>
                  <a:close/>
                  <a:moveTo>
                    <a:pt x="854" y="1532"/>
                  </a:moveTo>
                  <a:lnTo>
                    <a:pt x="854" y="1532"/>
                  </a:lnTo>
                  <a:lnTo>
                    <a:pt x="887" y="1537"/>
                  </a:lnTo>
                  <a:lnTo>
                    <a:pt x="919" y="1541"/>
                  </a:lnTo>
                  <a:lnTo>
                    <a:pt x="949" y="1545"/>
                  </a:lnTo>
                  <a:lnTo>
                    <a:pt x="979" y="1546"/>
                  </a:lnTo>
                  <a:lnTo>
                    <a:pt x="1008" y="1545"/>
                  </a:lnTo>
                  <a:lnTo>
                    <a:pt x="1022" y="1544"/>
                  </a:lnTo>
                  <a:lnTo>
                    <a:pt x="1037" y="1541"/>
                  </a:lnTo>
                  <a:lnTo>
                    <a:pt x="1052" y="1538"/>
                  </a:lnTo>
                  <a:lnTo>
                    <a:pt x="1067" y="1535"/>
                  </a:lnTo>
                  <a:lnTo>
                    <a:pt x="1082" y="1530"/>
                  </a:lnTo>
                  <a:lnTo>
                    <a:pt x="1097" y="1524"/>
                  </a:lnTo>
                  <a:lnTo>
                    <a:pt x="1097" y="1524"/>
                  </a:lnTo>
                  <a:lnTo>
                    <a:pt x="1112" y="1525"/>
                  </a:lnTo>
                  <a:lnTo>
                    <a:pt x="1125" y="1524"/>
                  </a:lnTo>
                  <a:lnTo>
                    <a:pt x="1135" y="1522"/>
                  </a:lnTo>
                  <a:lnTo>
                    <a:pt x="1143" y="1519"/>
                  </a:lnTo>
                  <a:lnTo>
                    <a:pt x="1152" y="1515"/>
                  </a:lnTo>
                  <a:lnTo>
                    <a:pt x="1159" y="1510"/>
                  </a:lnTo>
                  <a:lnTo>
                    <a:pt x="1167" y="1505"/>
                  </a:lnTo>
                  <a:lnTo>
                    <a:pt x="1176" y="1500"/>
                  </a:lnTo>
                  <a:lnTo>
                    <a:pt x="1176" y="1500"/>
                  </a:lnTo>
                  <a:lnTo>
                    <a:pt x="1176" y="1487"/>
                  </a:lnTo>
                  <a:lnTo>
                    <a:pt x="1176" y="1475"/>
                  </a:lnTo>
                  <a:lnTo>
                    <a:pt x="1178" y="1464"/>
                  </a:lnTo>
                  <a:lnTo>
                    <a:pt x="1182" y="1454"/>
                  </a:lnTo>
                  <a:lnTo>
                    <a:pt x="1187" y="1433"/>
                  </a:lnTo>
                  <a:lnTo>
                    <a:pt x="1189" y="1423"/>
                  </a:lnTo>
                  <a:lnTo>
                    <a:pt x="1191" y="1412"/>
                  </a:lnTo>
                  <a:lnTo>
                    <a:pt x="1191" y="1412"/>
                  </a:lnTo>
                  <a:lnTo>
                    <a:pt x="1182" y="1419"/>
                  </a:lnTo>
                  <a:lnTo>
                    <a:pt x="1171" y="1426"/>
                  </a:lnTo>
                  <a:lnTo>
                    <a:pt x="1160" y="1431"/>
                  </a:lnTo>
                  <a:lnTo>
                    <a:pt x="1148" y="1435"/>
                  </a:lnTo>
                  <a:lnTo>
                    <a:pt x="1137" y="1439"/>
                  </a:lnTo>
                  <a:lnTo>
                    <a:pt x="1124" y="1441"/>
                  </a:lnTo>
                  <a:lnTo>
                    <a:pt x="1098" y="1444"/>
                  </a:lnTo>
                  <a:lnTo>
                    <a:pt x="1070" y="1445"/>
                  </a:lnTo>
                  <a:lnTo>
                    <a:pt x="1042" y="1446"/>
                  </a:lnTo>
                  <a:lnTo>
                    <a:pt x="1014" y="1447"/>
                  </a:lnTo>
                  <a:lnTo>
                    <a:pt x="985" y="1448"/>
                  </a:lnTo>
                  <a:lnTo>
                    <a:pt x="985" y="1448"/>
                  </a:lnTo>
                  <a:lnTo>
                    <a:pt x="968" y="1449"/>
                  </a:lnTo>
                  <a:lnTo>
                    <a:pt x="948" y="1449"/>
                  </a:lnTo>
                  <a:lnTo>
                    <a:pt x="927" y="1448"/>
                  </a:lnTo>
                  <a:lnTo>
                    <a:pt x="905" y="1446"/>
                  </a:lnTo>
                  <a:lnTo>
                    <a:pt x="884" y="1443"/>
                  </a:lnTo>
                  <a:lnTo>
                    <a:pt x="864" y="1439"/>
                  </a:lnTo>
                  <a:lnTo>
                    <a:pt x="848" y="1433"/>
                  </a:lnTo>
                  <a:lnTo>
                    <a:pt x="840" y="1430"/>
                  </a:lnTo>
                  <a:lnTo>
                    <a:pt x="835" y="1427"/>
                  </a:lnTo>
                  <a:lnTo>
                    <a:pt x="835" y="1427"/>
                  </a:lnTo>
                  <a:lnTo>
                    <a:pt x="840" y="1454"/>
                  </a:lnTo>
                  <a:lnTo>
                    <a:pt x="844" y="1480"/>
                  </a:lnTo>
                  <a:lnTo>
                    <a:pt x="854" y="1532"/>
                  </a:lnTo>
                  <a:lnTo>
                    <a:pt x="854" y="1532"/>
                  </a:lnTo>
                  <a:close/>
                  <a:moveTo>
                    <a:pt x="1137" y="1549"/>
                  </a:moveTo>
                  <a:lnTo>
                    <a:pt x="1137" y="1549"/>
                  </a:lnTo>
                  <a:lnTo>
                    <a:pt x="1139" y="1565"/>
                  </a:lnTo>
                  <a:lnTo>
                    <a:pt x="1141" y="1579"/>
                  </a:lnTo>
                  <a:lnTo>
                    <a:pt x="1142" y="1611"/>
                  </a:lnTo>
                  <a:lnTo>
                    <a:pt x="1142" y="1611"/>
                  </a:lnTo>
                  <a:lnTo>
                    <a:pt x="1146" y="1611"/>
                  </a:lnTo>
                  <a:lnTo>
                    <a:pt x="1150" y="1611"/>
                  </a:lnTo>
                  <a:lnTo>
                    <a:pt x="1156" y="1608"/>
                  </a:lnTo>
                  <a:lnTo>
                    <a:pt x="1161" y="1605"/>
                  </a:lnTo>
                  <a:lnTo>
                    <a:pt x="1165" y="1604"/>
                  </a:lnTo>
                  <a:lnTo>
                    <a:pt x="1169" y="1604"/>
                  </a:lnTo>
                  <a:lnTo>
                    <a:pt x="1169" y="1604"/>
                  </a:lnTo>
                  <a:lnTo>
                    <a:pt x="1169" y="1592"/>
                  </a:lnTo>
                  <a:lnTo>
                    <a:pt x="1170" y="1581"/>
                  </a:lnTo>
                  <a:lnTo>
                    <a:pt x="1173" y="1564"/>
                  </a:lnTo>
                  <a:lnTo>
                    <a:pt x="1174" y="1555"/>
                  </a:lnTo>
                  <a:lnTo>
                    <a:pt x="1175" y="1547"/>
                  </a:lnTo>
                  <a:lnTo>
                    <a:pt x="1175" y="1539"/>
                  </a:lnTo>
                  <a:lnTo>
                    <a:pt x="1174" y="1530"/>
                  </a:lnTo>
                  <a:lnTo>
                    <a:pt x="1174" y="1530"/>
                  </a:lnTo>
                  <a:lnTo>
                    <a:pt x="1170" y="1533"/>
                  </a:lnTo>
                  <a:lnTo>
                    <a:pt x="1165" y="1535"/>
                  </a:lnTo>
                  <a:lnTo>
                    <a:pt x="1154" y="1538"/>
                  </a:lnTo>
                  <a:lnTo>
                    <a:pt x="1148" y="1540"/>
                  </a:lnTo>
                  <a:lnTo>
                    <a:pt x="1144" y="1543"/>
                  </a:lnTo>
                  <a:lnTo>
                    <a:pt x="1140" y="1546"/>
                  </a:lnTo>
                  <a:lnTo>
                    <a:pt x="1137" y="1549"/>
                  </a:lnTo>
                  <a:lnTo>
                    <a:pt x="1137" y="1549"/>
                  </a:lnTo>
                  <a:close/>
                  <a:moveTo>
                    <a:pt x="1110" y="1626"/>
                  </a:moveTo>
                  <a:lnTo>
                    <a:pt x="1110" y="1626"/>
                  </a:lnTo>
                  <a:lnTo>
                    <a:pt x="1112" y="1624"/>
                  </a:lnTo>
                  <a:lnTo>
                    <a:pt x="1114" y="1624"/>
                  </a:lnTo>
                  <a:lnTo>
                    <a:pt x="1117" y="1624"/>
                  </a:lnTo>
                  <a:lnTo>
                    <a:pt x="1122" y="1623"/>
                  </a:lnTo>
                  <a:lnTo>
                    <a:pt x="1122" y="1623"/>
                  </a:lnTo>
                  <a:lnTo>
                    <a:pt x="1125" y="1602"/>
                  </a:lnTo>
                  <a:lnTo>
                    <a:pt x="1125" y="1592"/>
                  </a:lnTo>
                  <a:lnTo>
                    <a:pt x="1125" y="1580"/>
                  </a:lnTo>
                  <a:lnTo>
                    <a:pt x="1124" y="1570"/>
                  </a:lnTo>
                  <a:lnTo>
                    <a:pt x="1121" y="1561"/>
                  </a:lnTo>
                  <a:lnTo>
                    <a:pt x="1119" y="1558"/>
                  </a:lnTo>
                  <a:lnTo>
                    <a:pt x="1116" y="1554"/>
                  </a:lnTo>
                  <a:lnTo>
                    <a:pt x="1113" y="1551"/>
                  </a:lnTo>
                  <a:lnTo>
                    <a:pt x="1110" y="1549"/>
                  </a:lnTo>
                  <a:lnTo>
                    <a:pt x="1110" y="1549"/>
                  </a:lnTo>
                  <a:lnTo>
                    <a:pt x="1108" y="1558"/>
                  </a:lnTo>
                  <a:lnTo>
                    <a:pt x="1107" y="1566"/>
                  </a:lnTo>
                  <a:lnTo>
                    <a:pt x="1107" y="1584"/>
                  </a:lnTo>
                  <a:lnTo>
                    <a:pt x="1108" y="1606"/>
                  </a:lnTo>
                  <a:lnTo>
                    <a:pt x="1110" y="1626"/>
                  </a:lnTo>
                  <a:lnTo>
                    <a:pt x="1110" y="1626"/>
                  </a:lnTo>
                  <a:close/>
                  <a:moveTo>
                    <a:pt x="856" y="1554"/>
                  </a:moveTo>
                  <a:lnTo>
                    <a:pt x="856" y="1554"/>
                  </a:lnTo>
                  <a:lnTo>
                    <a:pt x="859" y="1574"/>
                  </a:lnTo>
                  <a:lnTo>
                    <a:pt x="864" y="1592"/>
                  </a:lnTo>
                  <a:lnTo>
                    <a:pt x="867" y="1611"/>
                  </a:lnTo>
                  <a:lnTo>
                    <a:pt x="869" y="1630"/>
                  </a:lnTo>
                  <a:lnTo>
                    <a:pt x="869" y="1630"/>
                  </a:lnTo>
                  <a:lnTo>
                    <a:pt x="872" y="1631"/>
                  </a:lnTo>
                  <a:lnTo>
                    <a:pt x="875" y="1631"/>
                  </a:lnTo>
                  <a:lnTo>
                    <a:pt x="881" y="1635"/>
                  </a:lnTo>
                  <a:lnTo>
                    <a:pt x="886" y="1637"/>
                  </a:lnTo>
                  <a:lnTo>
                    <a:pt x="888" y="1637"/>
                  </a:lnTo>
                  <a:lnTo>
                    <a:pt x="890" y="1636"/>
                  </a:lnTo>
                  <a:lnTo>
                    <a:pt x="890" y="1636"/>
                  </a:lnTo>
                  <a:lnTo>
                    <a:pt x="893" y="1627"/>
                  </a:lnTo>
                  <a:lnTo>
                    <a:pt x="893" y="1620"/>
                  </a:lnTo>
                  <a:lnTo>
                    <a:pt x="892" y="1602"/>
                  </a:lnTo>
                  <a:lnTo>
                    <a:pt x="890" y="1583"/>
                  </a:lnTo>
                  <a:lnTo>
                    <a:pt x="888" y="1562"/>
                  </a:lnTo>
                  <a:lnTo>
                    <a:pt x="888" y="1562"/>
                  </a:lnTo>
                  <a:lnTo>
                    <a:pt x="880" y="1558"/>
                  </a:lnTo>
                  <a:lnTo>
                    <a:pt x="872" y="1555"/>
                  </a:lnTo>
                  <a:lnTo>
                    <a:pt x="866" y="1554"/>
                  </a:lnTo>
                  <a:lnTo>
                    <a:pt x="856" y="1554"/>
                  </a:lnTo>
                  <a:lnTo>
                    <a:pt x="856" y="1554"/>
                  </a:lnTo>
                  <a:close/>
                  <a:moveTo>
                    <a:pt x="1036" y="1567"/>
                  </a:moveTo>
                  <a:lnTo>
                    <a:pt x="1036" y="1567"/>
                  </a:lnTo>
                  <a:lnTo>
                    <a:pt x="1035" y="1607"/>
                  </a:lnTo>
                  <a:lnTo>
                    <a:pt x="1035" y="1626"/>
                  </a:lnTo>
                  <a:lnTo>
                    <a:pt x="1036" y="1637"/>
                  </a:lnTo>
                  <a:lnTo>
                    <a:pt x="1038" y="1647"/>
                  </a:lnTo>
                  <a:lnTo>
                    <a:pt x="1038" y="1647"/>
                  </a:lnTo>
                  <a:lnTo>
                    <a:pt x="1052" y="1644"/>
                  </a:lnTo>
                  <a:lnTo>
                    <a:pt x="1066" y="1642"/>
                  </a:lnTo>
                  <a:lnTo>
                    <a:pt x="1079" y="1639"/>
                  </a:lnTo>
                  <a:lnTo>
                    <a:pt x="1085" y="1637"/>
                  </a:lnTo>
                  <a:lnTo>
                    <a:pt x="1090" y="1634"/>
                  </a:lnTo>
                  <a:lnTo>
                    <a:pt x="1090" y="1634"/>
                  </a:lnTo>
                  <a:lnTo>
                    <a:pt x="1092" y="1612"/>
                  </a:lnTo>
                  <a:lnTo>
                    <a:pt x="1091" y="1595"/>
                  </a:lnTo>
                  <a:lnTo>
                    <a:pt x="1089" y="1577"/>
                  </a:lnTo>
                  <a:lnTo>
                    <a:pt x="1085" y="1556"/>
                  </a:lnTo>
                  <a:lnTo>
                    <a:pt x="1085" y="1556"/>
                  </a:lnTo>
                  <a:lnTo>
                    <a:pt x="1079" y="1556"/>
                  </a:lnTo>
                  <a:lnTo>
                    <a:pt x="1074" y="1556"/>
                  </a:lnTo>
                  <a:lnTo>
                    <a:pt x="1061" y="1560"/>
                  </a:lnTo>
                  <a:lnTo>
                    <a:pt x="1036" y="1567"/>
                  </a:lnTo>
                  <a:lnTo>
                    <a:pt x="1036" y="1567"/>
                  </a:lnTo>
                  <a:close/>
                  <a:moveTo>
                    <a:pt x="909" y="1643"/>
                  </a:moveTo>
                  <a:lnTo>
                    <a:pt x="909" y="1643"/>
                  </a:lnTo>
                  <a:lnTo>
                    <a:pt x="925" y="1646"/>
                  </a:lnTo>
                  <a:lnTo>
                    <a:pt x="940" y="1647"/>
                  </a:lnTo>
                  <a:lnTo>
                    <a:pt x="975" y="1651"/>
                  </a:lnTo>
                  <a:lnTo>
                    <a:pt x="975" y="1651"/>
                  </a:lnTo>
                  <a:lnTo>
                    <a:pt x="975" y="1630"/>
                  </a:lnTo>
                  <a:lnTo>
                    <a:pt x="976" y="1609"/>
                  </a:lnTo>
                  <a:lnTo>
                    <a:pt x="976" y="1599"/>
                  </a:lnTo>
                  <a:lnTo>
                    <a:pt x="976" y="1589"/>
                  </a:lnTo>
                  <a:lnTo>
                    <a:pt x="975" y="1579"/>
                  </a:lnTo>
                  <a:lnTo>
                    <a:pt x="972" y="1569"/>
                  </a:lnTo>
                  <a:lnTo>
                    <a:pt x="972" y="1569"/>
                  </a:lnTo>
                  <a:lnTo>
                    <a:pt x="956" y="1567"/>
                  </a:lnTo>
                  <a:lnTo>
                    <a:pt x="938" y="1565"/>
                  </a:lnTo>
                  <a:lnTo>
                    <a:pt x="922" y="1564"/>
                  </a:lnTo>
                  <a:lnTo>
                    <a:pt x="909" y="1562"/>
                  </a:lnTo>
                  <a:lnTo>
                    <a:pt x="909" y="1562"/>
                  </a:lnTo>
                  <a:lnTo>
                    <a:pt x="909" y="1580"/>
                  </a:lnTo>
                  <a:lnTo>
                    <a:pt x="909" y="1602"/>
                  </a:lnTo>
                  <a:lnTo>
                    <a:pt x="908" y="1625"/>
                  </a:lnTo>
                  <a:lnTo>
                    <a:pt x="909" y="1643"/>
                  </a:lnTo>
                  <a:lnTo>
                    <a:pt x="909" y="1643"/>
                  </a:lnTo>
                  <a:close/>
                  <a:moveTo>
                    <a:pt x="996" y="1567"/>
                  </a:moveTo>
                  <a:lnTo>
                    <a:pt x="996" y="1567"/>
                  </a:lnTo>
                  <a:lnTo>
                    <a:pt x="994" y="1576"/>
                  </a:lnTo>
                  <a:lnTo>
                    <a:pt x="993" y="1586"/>
                  </a:lnTo>
                  <a:lnTo>
                    <a:pt x="992" y="1596"/>
                  </a:lnTo>
                  <a:lnTo>
                    <a:pt x="992" y="1607"/>
                  </a:lnTo>
                  <a:lnTo>
                    <a:pt x="992" y="1629"/>
                  </a:lnTo>
                  <a:lnTo>
                    <a:pt x="994" y="1653"/>
                  </a:lnTo>
                  <a:lnTo>
                    <a:pt x="994" y="1653"/>
                  </a:lnTo>
                  <a:lnTo>
                    <a:pt x="1002" y="1653"/>
                  </a:lnTo>
                  <a:lnTo>
                    <a:pt x="1009" y="1653"/>
                  </a:lnTo>
                  <a:lnTo>
                    <a:pt x="1016" y="1653"/>
                  </a:lnTo>
                  <a:lnTo>
                    <a:pt x="1019" y="1652"/>
                  </a:lnTo>
                  <a:lnTo>
                    <a:pt x="1021" y="1651"/>
                  </a:lnTo>
                  <a:lnTo>
                    <a:pt x="1021" y="1651"/>
                  </a:lnTo>
                  <a:lnTo>
                    <a:pt x="1020" y="1641"/>
                  </a:lnTo>
                  <a:lnTo>
                    <a:pt x="1020" y="1631"/>
                  </a:lnTo>
                  <a:lnTo>
                    <a:pt x="1020" y="1610"/>
                  </a:lnTo>
                  <a:lnTo>
                    <a:pt x="1019" y="1599"/>
                  </a:lnTo>
                  <a:lnTo>
                    <a:pt x="1019" y="1589"/>
                  </a:lnTo>
                  <a:lnTo>
                    <a:pt x="1017" y="1577"/>
                  </a:lnTo>
                  <a:lnTo>
                    <a:pt x="1014" y="1567"/>
                  </a:lnTo>
                  <a:lnTo>
                    <a:pt x="1014" y="1567"/>
                  </a:lnTo>
                  <a:lnTo>
                    <a:pt x="996" y="1567"/>
                  </a:lnTo>
                  <a:lnTo>
                    <a:pt x="996" y="1567"/>
                  </a:lnTo>
                  <a:close/>
                  <a:moveTo>
                    <a:pt x="1093" y="1665"/>
                  </a:moveTo>
                  <a:lnTo>
                    <a:pt x="1093" y="1665"/>
                  </a:lnTo>
                  <a:lnTo>
                    <a:pt x="1090" y="1664"/>
                  </a:lnTo>
                  <a:lnTo>
                    <a:pt x="1087" y="1661"/>
                  </a:lnTo>
                  <a:lnTo>
                    <a:pt x="1085" y="1660"/>
                  </a:lnTo>
                  <a:lnTo>
                    <a:pt x="1080" y="1660"/>
                  </a:lnTo>
                  <a:lnTo>
                    <a:pt x="1080" y="1660"/>
                  </a:lnTo>
                  <a:lnTo>
                    <a:pt x="1069" y="1665"/>
                  </a:lnTo>
                  <a:lnTo>
                    <a:pt x="1057" y="1668"/>
                  </a:lnTo>
                  <a:lnTo>
                    <a:pt x="1046" y="1670"/>
                  </a:lnTo>
                  <a:lnTo>
                    <a:pt x="1033" y="1672"/>
                  </a:lnTo>
                  <a:lnTo>
                    <a:pt x="1007" y="1674"/>
                  </a:lnTo>
                  <a:lnTo>
                    <a:pt x="980" y="1674"/>
                  </a:lnTo>
                  <a:lnTo>
                    <a:pt x="954" y="1672"/>
                  </a:lnTo>
                  <a:lnTo>
                    <a:pt x="927" y="1669"/>
                  </a:lnTo>
                  <a:lnTo>
                    <a:pt x="900" y="1662"/>
                  </a:lnTo>
                  <a:lnTo>
                    <a:pt x="873" y="1655"/>
                  </a:lnTo>
                  <a:lnTo>
                    <a:pt x="873" y="1655"/>
                  </a:lnTo>
                  <a:lnTo>
                    <a:pt x="880" y="1684"/>
                  </a:lnTo>
                  <a:lnTo>
                    <a:pt x="885" y="1716"/>
                  </a:lnTo>
                  <a:lnTo>
                    <a:pt x="890" y="1750"/>
                  </a:lnTo>
                  <a:lnTo>
                    <a:pt x="896" y="1780"/>
                  </a:lnTo>
                  <a:lnTo>
                    <a:pt x="896" y="1780"/>
                  </a:lnTo>
                  <a:lnTo>
                    <a:pt x="905" y="1789"/>
                  </a:lnTo>
                  <a:lnTo>
                    <a:pt x="915" y="1797"/>
                  </a:lnTo>
                  <a:lnTo>
                    <a:pt x="915" y="1797"/>
                  </a:lnTo>
                  <a:lnTo>
                    <a:pt x="923" y="1797"/>
                  </a:lnTo>
                  <a:lnTo>
                    <a:pt x="929" y="1799"/>
                  </a:lnTo>
                  <a:lnTo>
                    <a:pt x="935" y="1802"/>
                  </a:lnTo>
                  <a:lnTo>
                    <a:pt x="942" y="1804"/>
                  </a:lnTo>
                  <a:lnTo>
                    <a:pt x="956" y="1809"/>
                  </a:lnTo>
                  <a:lnTo>
                    <a:pt x="962" y="1811"/>
                  </a:lnTo>
                  <a:lnTo>
                    <a:pt x="970" y="1812"/>
                  </a:lnTo>
                  <a:lnTo>
                    <a:pt x="970" y="1812"/>
                  </a:lnTo>
                  <a:lnTo>
                    <a:pt x="974" y="1812"/>
                  </a:lnTo>
                  <a:lnTo>
                    <a:pt x="979" y="1811"/>
                  </a:lnTo>
                  <a:lnTo>
                    <a:pt x="989" y="1809"/>
                  </a:lnTo>
                  <a:lnTo>
                    <a:pt x="1000" y="1806"/>
                  </a:lnTo>
                  <a:lnTo>
                    <a:pt x="1009" y="1805"/>
                  </a:lnTo>
                  <a:lnTo>
                    <a:pt x="1009" y="1805"/>
                  </a:lnTo>
                  <a:lnTo>
                    <a:pt x="1041" y="1807"/>
                  </a:lnTo>
                  <a:lnTo>
                    <a:pt x="1057" y="1807"/>
                  </a:lnTo>
                  <a:lnTo>
                    <a:pt x="1075" y="1807"/>
                  </a:lnTo>
                  <a:lnTo>
                    <a:pt x="1091" y="1806"/>
                  </a:lnTo>
                  <a:lnTo>
                    <a:pt x="1106" y="1804"/>
                  </a:lnTo>
                  <a:lnTo>
                    <a:pt x="1113" y="1802"/>
                  </a:lnTo>
                  <a:lnTo>
                    <a:pt x="1121" y="1798"/>
                  </a:lnTo>
                  <a:lnTo>
                    <a:pt x="1127" y="1795"/>
                  </a:lnTo>
                  <a:lnTo>
                    <a:pt x="1135" y="1791"/>
                  </a:lnTo>
                  <a:lnTo>
                    <a:pt x="1135" y="1791"/>
                  </a:lnTo>
                  <a:lnTo>
                    <a:pt x="1139" y="1782"/>
                  </a:lnTo>
                  <a:lnTo>
                    <a:pt x="1143" y="1773"/>
                  </a:lnTo>
                  <a:lnTo>
                    <a:pt x="1150" y="1753"/>
                  </a:lnTo>
                  <a:lnTo>
                    <a:pt x="1154" y="1732"/>
                  </a:lnTo>
                  <a:lnTo>
                    <a:pt x="1158" y="1710"/>
                  </a:lnTo>
                  <a:lnTo>
                    <a:pt x="1160" y="1687"/>
                  </a:lnTo>
                  <a:lnTo>
                    <a:pt x="1161" y="1666"/>
                  </a:lnTo>
                  <a:lnTo>
                    <a:pt x="1161" y="1628"/>
                  </a:lnTo>
                  <a:lnTo>
                    <a:pt x="1161" y="1628"/>
                  </a:lnTo>
                  <a:lnTo>
                    <a:pt x="1154" y="1634"/>
                  </a:lnTo>
                  <a:lnTo>
                    <a:pt x="1144" y="1638"/>
                  </a:lnTo>
                  <a:lnTo>
                    <a:pt x="1126" y="1645"/>
                  </a:lnTo>
                  <a:lnTo>
                    <a:pt x="1116" y="1649"/>
                  </a:lnTo>
                  <a:lnTo>
                    <a:pt x="1108" y="1653"/>
                  </a:lnTo>
                  <a:lnTo>
                    <a:pt x="1099" y="1658"/>
                  </a:lnTo>
                  <a:lnTo>
                    <a:pt x="1093" y="1665"/>
                  </a:lnTo>
                  <a:lnTo>
                    <a:pt x="1093" y="1665"/>
                  </a:lnTo>
                  <a:close/>
                  <a:moveTo>
                    <a:pt x="509" y="1636"/>
                  </a:moveTo>
                  <a:lnTo>
                    <a:pt x="509" y="1636"/>
                  </a:lnTo>
                  <a:lnTo>
                    <a:pt x="514" y="1644"/>
                  </a:lnTo>
                  <a:lnTo>
                    <a:pt x="517" y="1655"/>
                  </a:lnTo>
                  <a:lnTo>
                    <a:pt x="519" y="1667"/>
                  </a:lnTo>
                  <a:lnTo>
                    <a:pt x="519" y="1672"/>
                  </a:lnTo>
                  <a:lnTo>
                    <a:pt x="518" y="1678"/>
                  </a:lnTo>
                  <a:lnTo>
                    <a:pt x="517" y="1684"/>
                  </a:lnTo>
                  <a:lnTo>
                    <a:pt x="514" y="1688"/>
                  </a:lnTo>
                  <a:lnTo>
                    <a:pt x="510" y="1693"/>
                  </a:lnTo>
                  <a:lnTo>
                    <a:pt x="506" y="1698"/>
                  </a:lnTo>
                  <a:lnTo>
                    <a:pt x="501" y="1701"/>
                  </a:lnTo>
                  <a:lnTo>
                    <a:pt x="494" y="1704"/>
                  </a:lnTo>
                  <a:lnTo>
                    <a:pt x="487" y="1705"/>
                  </a:lnTo>
                  <a:lnTo>
                    <a:pt x="478" y="1706"/>
                  </a:lnTo>
                  <a:lnTo>
                    <a:pt x="478" y="1706"/>
                  </a:lnTo>
                  <a:lnTo>
                    <a:pt x="471" y="1703"/>
                  </a:lnTo>
                  <a:lnTo>
                    <a:pt x="464" y="1701"/>
                  </a:lnTo>
                  <a:lnTo>
                    <a:pt x="458" y="1702"/>
                  </a:lnTo>
                  <a:lnTo>
                    <a:pt x="448" y="1704"/>
                  </a:lnTo>
                  <a:lnTo>
                    <a:pt x="448" y="1704"/>
                  </a:lnTo>
                  <a:lnTo>
                    <a:pt x="446" y="1697"/>
                  </a:lnTo>
                  <a:lnTo>
                    <a:pt x="444" y="1689"/>
                  </a:lnTo>
                  <a:lnTo>
                    <a:pt x="441" y="1674"/>
                  </a:lnTo>
                  <a:lnTo>
                    <a:pt x="439" y="1667"/>
                  </a:lnTo>
                  <a:lnTo>
                    <a:pt x="435" y="1661"/>
                  </a:lnTo>
                  <a:lnTo>
                    <a:pt x="432" y="1657"/>
                  </a:lnTo>
                  <a:lnTo>
                    <a:pt x="429" y="1656"/>
                  </a:lnTo>
                  <a:lnTo>
                    <a:pt x="426" y="1655"/>
                  </a:lnTo>
                  <a:lnTo>
                    <a:pt x="426" y="1655"/>
                  </a:lnTo>
                  <a:lnTo>
                    <a:pt x="419" y="1660"/>
                  </a:lnTo>
                  <a:lnTo>
                    <a:pt x="410" y="1667"/>
                  </a:lnTo>
                  <a:lnTo>
                    <a:pt x="399" y="1673"/>
                  </a:lnTo>
                  <a:lnTo>
                    <a:pt x="389" y="1680"/>
                  </a:lnTo>
                  <a:lnTo>
                    <a:pt x="381" y="1687"/>
                  </a:lnTo>
                  <a:lnTo>
                    <a:pt x="378" y="1691"/>
                  </a:lnTo>
                  <a:lnTo>
                    <a:pt x="375" y="1696"/>
                  </a:lnTo>
                  <a:lnTo>
                    <a:pt x="374" y="1701"/>
                  </a:lnTo>
                  <a:lnTo>
                    <a:pt x="374" y="1705"/>
                  </a:lnTo>
                  <a:lnTo>
                    <a:pt x="377" y="1711"/>
                  </a:lnTo>
                  <a:lnTo>
                    <a:pt x="380" y="1717"/>
                  </a:lnTo>
                  <a:lnTo>
                    <a:pt x="380" y="1717"/>
                  </a:lnTo>
                  <a:lnTo>
                    <a:pt x="414" y="1722"/>
                  </a:lnTo>
                  <a:lnTo>
                    <a:pt x="453" y="1728"/>
                  </a:lnTo>
                  <a:lnTo>
                    <a:pt x="492" y="1731"/>
                  </a:lnTo>
                  <a:lnTo>
                    <a:pt x="534" y="1733"/>
                  </a:lnTo>
                  <a:lnTo>
                    <a:pt x="576" y="1732"/>
                  </a:lnTo>
                  <a:lnTo>
                    <a:pt x="618" y="1730"/>
                  </a:lnTo>
                  <a:lnTo>
                    <a:pt x="639" y="1728"/>
                  </a:lnTo>
                  <a:lnTo>
                    <a:pt x="659" y="1725"/>
                  </a:lnTo>
                  <a:lnTo>
                    <a:pt x="680" y="1721"/>
                  </a:lnTo>
                  <a:lnTo>
                    <a:pt x="699" y="1717"/>
                  </a:lnTo>
                  <a:lnTo>
                    <a:pt x="699" y="1717"/>
                  </a:lnTo>
                  <a:lnTo>
                    <a:pt x="699" y="1714"/>
                  </a:lnTo>
                  <a:lnTo>
                    <a:pt x="700" y="1713"/>
                  </a:lnTo>
                  <a:lnTo>
                    <a:pt x="702" y="1710"/>
                  </a:lnTo>
                  <a:lnTo>
                    <a:pt x="704" y="1707"/>
                  </a:lnTo>
                  <a:lnTo>
                    <a:pt x="704" y="1705"/>
                  </a:lnTo>
                  <a:lnTo>
                    <a:pt x="704" y="1702"/>
                  </a:lnTo>
                  <a:lnTo>
                    <a:pt x="704" y="1702"/>
                  </a:lnTo>
                  <a:lnTo>
                    <a:pt x="700" y="1693"/>
                  </a:lnTo>
                  <a:lnTo>
                    <a:pt x="693" y="1686"/>
                  </a:lnTo>
                  <a:lnTo>
                    <a:pt x="687" y="1678"/>
                  </a:lnTo>
                  <a:lnTo>
                    <a:pt x="680" y="1671"/>
                  </a:lnTo>
                  <a:lnTo>
                    <a:pt x="672" y="1666"/>
                  </a:lnTo>
                  <a:lnTo>
                    <a:pt x="665" y="1661"/>
                  </a:lnTo>
                  <a:lnTo>
                    <a:pt x="657" y="1658"/>
                  </a:lnTo>
                  <a:lnTo>
                    <a:pt x="650" y="1658"/>
                  </a:lnTo>
                  <a:lnTo>
                    <a:pt x="650" y="1658"/>
                  </a:lnTo>
                  <a:lnTo>
                    <a:pt x="655" y="1662"/>
                  </a:lnTo>
                  <a:lnTo>
                    <a:pt x="657" y="1667"/>
                  </a:lnTo>
                  <a:lnTo>
                    <a:pt x="658" y="1672"/>
                  </a:lnTo>
                  <a:lnTo>
                    <a:pt x="658" y="1676"/>
                  </a:lnTo>
                  <a:lnTo>
                    <a:pt x="656" y="1681"/>
                  </a:lnTo>
                  <a:lnTo>
                    <a:pt x="653" y="1685"/>
                  </a:lnTo>
                  <a:lnTo>
                    <a:pt x="648" y="1689"/>
                  </a:lnTo>
                  <a:lnTo>
                    <a:pt x="643" y="1692"/>
                  </a:lnTo>
                  <a:lnTo>
                    <a:pt x="637" y="1696"/>
                  </a:lnTo>
                  <a:lnTo>
                    <a:pt x="630" y="1699"/>
                  </a:lnTo>
                  <a:lnTo>
                    <a:pt x="616" y="1702"/>
                  </a:lnTo>
                  <a:lnTo>
                    <a:pt x="610" y="1703"/>
                  </a:lnTo>
                  <a:lnTo>
                    <a:pt x="602" y="1704"/>
                  </a:lnTo>
                  <a:lnTo>
                    <a:pt x="597" y="1703"/>
                  </a:lnTo>
                  <a:lnTo>
                    <a:pt x="591" y="1702"/>
                  </a:lnTo>
                  <a:lnTo>
                    <a:pt x="591" y="1702"/>
                  </a:lnTo>
                  <a:lnTo>
                    <a:pt x="583" y="1699"/>
                  </a:lnTo>
                  <a:lnTo>
                    <a:pt x="578" y="1693"/>
                  </a:lnTo>
                  <a:lnTo>
                    <a:pt x="572" y="1688"/>
                  </a:lnTo>
                  <a:lnTo>
                    <a:pt x="569" y="1682"/>
                  </a:lnTo>
                  <a:lnTo>
                    <a:pt x="567" y="1674"/>
                  </a:lnTo>
                  <a:lnTo>
                    <a:pt x="565" y="1667"/>
                  </a:lnTo>
                  <a:lnTo>
                    <a:pt x="565" y="1658"/>
                  </a:lnTo>
                  <a:lnTo>
                    <a:pt x="566" y="1651"/>
                  </a:lnTo>
                  <a:lnTo>
                    <a:pt x="566" y="1651"/>
                  </a:lnTo>
                  <a:lnTo>
                    <a:pt x="563" y="1647"/>
                  </a:lnTo>
                  <a:lnTo>
                    <a:pt x="561" y="1643"/>
                  </a:lnTo>
                  <a:lnTo>
                    <a:pt x="556" y="1634"/>
                  </a:lnTo>
                  <a:lnTo>
                    <a:pt x="556" y="1634"/>
                  </a:lnTo>
                  <a:lnTo>
                    <a:pt x="551" y="1635"/>
                  </a:lnTo>
                  <a:lnTo>
                    <a:pt x="546" y="1635"/>
                  </a:lnTo>
                  <a:lnTo>
                    <a:pt x="536" y="1634"/>
                  </a:lnTo>
                  <a:lnTo>
                    <a:pt x="524" y="1632"/>
                  </a:lnTo>
                  <a:lnTo>
                    <a:pt x="518" y="1634"/>
                  </a:lnTo>
                  <a:lnTo>
                    <a:pt x="509" y="1636"/>
                  </a:lnTo>
                  <a:lnTo>
                    <a:pt x="509" y="1636"/>
                  </a:lnTo>
                  <a:close/>
                  <a:moveTo>
                    <a:pt x="729" y="1714"/>
                  </a:moveTo>
                  <a:lnTo>
                    <a:pt x="729" y="1714"/>
                  </a:lnTo>
                  <a:lnTo>
                    <a:pt x="722" y="1721"/>
                  </a:lnTo>
                  <a:lnTo>
                    <a:pt x="715" y="1729"/>
                  </a:lnTo>
                  <a:lnTo>
                    <a:pt x="707" y="1734"/>
                  </a:lnTo>
                  <a:lnTo>
                    <a:pt x="699" y="1738"/>
                  </a:lnTo>
                  <a:lnTo>
                    <a:pt x="699" y="1738"/>
                  </a:lnTo>
                  <a:lnTo>
                    <a:pt x="684" y="1745"/>
                  </a:lnTo>
                  <a:lnTo>
                    <a:pt x="668" y="1749"/>
                  </a:lnTo>
                  <a:lnTo>
                    <a:pt x="651" y="1751"/>
                  </a:lnTo>
                  <a:lnTo>
                    <a:pt x="633" y="1753"/>
                  </a:lnTo>
                  <a:lnTo>
                    <a:pt x="615" y="1755"/>
                  </a:lnTo>
                  <a:lnTo>
                    <a:pt x="598" y="1756"/>
                  </a:lnTo>
                  <a:lnTo>
                    <a:pt x="561" y="1755"/>
                  </a:lnTo>
                  <a:lnTo>
                    <a:pt x="484" y="1750"/>
                  </a:lnTo>
                  <a:lnTo>
                    <a:pt x="445" y="1749"/>
                  </a:lnTo>
                  <a:lnTo>
                    <a:pt x="426" y="1749"/>
                  </a:lnTo>
                  <a:lnTo>
                    <a:pt x="406" y="1751"/>
                  </a:lnTo>
                  <a:lnTo>
                    <a:pt x="406" y="1751"/>
                  </a:lnTo>
                  <a:lnTo>
                    <a:pt x="403" y="1748"/>
                  </a:lnTo>
                  <a:lnTo>
                    <a:pt x="399" y="1746"/>
                  </a:lnTo>
                  <a:lnTo>
                    <a:pt x="387" y="1743"/>
                  </a:lnTo>
                  <a:lnTo>
                    <a:pt x="363" y="1738"/>
                  </a:lnTo>
                  <a:lnTo>
                    <a:pt x="363" y="1738"/>
                  </a:lnTo>
                  <a:lnTo>
                    <a:pt x="359" y="1748"/>
                  </a:lnTo>
                  <a:lnTo>
                    <a:pt x="356" y="1759"/>
                  </a:lnTo>
                  <a:lnTo>
                    <a:pt x="354" y="1770"/>
                  </a:lnTo>
                  <a:lnTo>
                    <a:pt x="352" y="1780"/>
                  </a:lnTo>
                  <a:lnTo>
                    <a:pt x="352" y="1780"/>
                  </a:lnTo>
                  <a:lnTo>
                    <a:pt x="358" y="1786"/>
                  </a:lnTo>
                  <a:lnTo>
                    <a:pt x="366" y="1791"/>
                  </a:lnTo>
                  <a:lnTo>
                    <a:pt x="373" y="1795"/>
                  </a:lnTo>
                  <a:lnTo>
                    <a:pt x="382" y="1799"/>
                  </a:lnTo>
                  <a:lnTo>
                    <a:pt x="402" y="1806"/>
                  </a:lnTo>
                  <a:lnTo>
                    <a:pt x="425" y="1812"/>
                  </a:lnTo>
                  <a:lnTo>
                    <a:pt x="449" y="1818"/>
                  </a:lnTo>
                  <a:lnTo>
                    <a:pt x="475" y="1822"/>
                  </a:lnTo>
                  <a:lnTo>
                    <a:pt x="530" y="1829"/>
                  </a:lnTo>
                  <a:lnTo>
                    <a:pt x="530" y="1829"/>
                  </a:lnTo>
                  <a:lnTo>
                    <a:pt x="545" y="1832"/>
                  </a:lnTo>
                  <a:lnTo>
                    <a:pt x="559" y="1833"/>
                  </a:lnTo>
                  <a:lnTo>
                    <a:pt x="572" y="1833"/>
                  </a:lnTo>
                  <a:lnTo>
                    <a:pt x="585" y="1833"/>
                  </a:lnTo>
                  <a:lnTo>
                    <a:pt x="612" y="1829"/>
                  </a:lnTo>
                  <a:lnTo>
                    <a:pt x="642" y="1825"/>
                  </a:lnTo>
                  <a:lnTo>
                    <a:pt x="642" y="1825"/>
                  </a:lnTo>
                  <a:lnTo>
                    <a:pt x="669" y="1819"/>
                  </a:lnTo>
                  <a:lnTo>
                    <a:pt x="685" y="1816"/>
                  </a:lnTo>
                  <a:lnTo>
                    <a:pt x="702" y="1810"/>
                  </a:lnTo>
                  <a:lnTo>
                    <a:pt x="718" y="1805"/>
                  </a:lnTo>
                  <a:lnTo>
                    <a:pt x="732" y="1798"/>
                  </a:lnTo>
                  <a:lnTo>
                    <a:pt x="743" y="1792"/>
                  </a:lnTo>
                  <a:lnTo>
                    <a:pt x="746" y="1789"/>
                  </a:lnTo>
                  <a:lnTo>
                    <a:pt x="748" y="1786"/>
                  </a:lnTo>
                  <a:lnTo>
                    <a:pt x="748" y="1786"/>
                  </a:lnTo>
                  <a:lnTo>
                    <a:pt x="750" y="1781"/>
                  </a:lnTo>
                  <a:lnTo>
                    <a:pt x="751" y="1777"/>
                  </a:lnTo>
                  <a:lnTo>
                    <a:pt x="751" y="1767"/>
                  </a:lnTo>
                  <a:lnTo>
                    <a:pt x="750" y="1758"/>
                  </a:lnTo>
                  <a:lnTo>
                    <a:pt x="748" y="1748"/>
                  </a:lnTo>
                  <a:lnTo>
                    <a:pt x="741" y="1730"/>
                  </a:lnTo>
                  <a:lnTo>
                    <a:pt x="738" y="1721"/>
                  </a:lnTo>
                  <a:lnTo>
                    <a:pt x="736" y="1714"/>
                  </a:lnTo>
                  <a:lnTo>
                    <a:pt x="736" y="1714"/>
                  </a:lnTo>
                  <a:lnTo>
                    <a:pt x="729" y="1714"/>
                  </a:lnTo>
                  <a:lnTo>
                    <a:pt x="729" y="1714"/>
                  </a:lnTo>
                  <a:close/>
                  <a:moveTo>
                    <a:pt x="274" y="1773"/>
                  </a:moveTo>
                  <a:lnTo>
                    <a:pt x="274" y="1773"/>
                  </a:lnTo>
                  <a:lnTo>
                    <a:pt x="249" y="1784"/>
                  </a:lnTo>
                  <a:lnTo>
                    <a:pt x="228" y="1794"/>
                  </a:lnTo>
                  <a:lnTo>
                    <a:pt x="185" y="1818"/>
                  </a:lnTo>
                  <a:lnTo>
                    <a:pt x="185" y="1818"/>
                  </a:lnTo>
                  <a:lnTo>
                    <a:pt x="156" y="1835"/>
                  </a:lnTo>
                  <a:lnTo>
                    <a:pt x="131" y="1850"/>
                  </a:lnTo>
                  <a:lnTo>
                    <a:pt x="120" y="1858"/>
                  </a:lnTo>
                  <a:lnTo>
                    <a:pt x="109" y="1868"/>
                  </a:lnTo>
                  <a:lnTo>
                    <a:pt x="97" y="1879"/>
                  </a:lnTo>
                  <a:lnTo>
                    <a:pt x="84" y="1892"/>
                  </a:lnTo>
                  <a:lnTo>
                    <a:pt x="84" y="1892"/>
                  </a:lnTo>
                  <a:lnTo>
                    <a:pt x="71" y="1904"/>
                  </a:lnTo>
                  <a:lnTo>
                    <a:pt x="57" y="1920"/>
                  </a:lnTo>
                  <a:lnTo>
                    <a:pt x="52" y="1929"/>
                  </a:lnTo>
                  <a:lnTo>
                    <a:pt x="48" y="1938"/>
                  </a:lnTo>
                  <a:lnTo>
                    <a:pt x="46" y="1945"/>
                  </a:lnTo>
                  <a:lnTo>
                    <a:pt x="45" y="1949"/>
                  </a:lnTo>
                  <a:lnTo>
                    <a:pt x="45" y="1953"/>
                  </a:lnTo>
                  <a:lnTo>
                    <a:pt x="45" y="1953"/>
                  </a:lnTo>
                  <a:lnTo>
                    <a:pt x="47" y="1958"/>
                  </a:lnTo>
                  <a:lnTo>
                    <a:pt x="49" y="1963"/>
                  </a:lnTo>
                  <a:lnTo>
                    <a:pt x="52" y="1968"/>
                  </a:lnTo>
                  <a:lnTo>
                    <a:pt x="57" y="1973"/>
                  </a:lnTo>
                  <a:lnTo>
                    <a:pt x="68" y="1980"/>
                  </a:lnTo>
                  <a:lnTo>
                    <a:pt x="81" y="1988"/>
                  </a:lnTo>
                  <a:lnTo>
                    <a:pt x="96" y="1994"/>
                  </a:lnTo>
                  <a:lnTo>
                    <a:pt x="110" y="2001"/>
                  </a:lnTo>
                  <a:lnTo>
                    <a:pt x="133" y="2009"/>
                  </a:lnTo>
                  <a:lnTo>
                    <a:pt x="133" y="2009"/>
                  </a:lnTo>
                  <a:lnTo>
                    <a:pt x="163" y="2020"/>
                  </a:lnTo>
                  <a:lnTo>
                    <a:pt x="196" y="2031"/>
                  </a:lnTo>
                  <a:lnTo>
                    <a:pt x="227" y="2039"/>
                  </a:lnTo>
                  <a:lnTo>
                    <a:pt x="260" y="2048"/>
                  </a:lnTo>
                  <a:lnTo>
                    <a:pt x="293" y="2055"/>
                  </a:lnTo>
                  <a:lnTo>
                    <a:pt x="327" y="2062"/>
                  </a:lnTo>
                  <a:lnTo>
                    <a:pt x="362" y="2066"/>
                  </a:lnTo>
                  <a:lnTo>
                    <a:pt x="397" y="2070"/>
                  </a:lnTo>
                  <a:lnTo>
                    <a:pt x="397" y="2070"/>
                  </a:lnTo>
                  <a:lnTo>
                    <a:pt x="425" y="2073"/>
                  </a:lnTo>
                  <a:lnTo>
                    <a:pt x="449" y="2074"/>
                  </a:lnTo>
                  <a:lnTo>
                    <a:pt x="472" y="2073"/>
                  </a:lnTo>
                  <a:lnTo>
                    <a:pt x="494" y="2071"/>
                  </a:lnTo>
                  <a:lnTo>
                    <a:pt x="537" y="2067"/>
                  </a:lnTo>
                  <a:lnTo>
                    <a:pt x="562" y="2066"/>
                  </a:lnTo>
                  <a:lnTo>
                    <a:pt x="589" y="2066"/>
                  </a:lnTo>
                  <a:lnTo>
                    <a:pt x="589" y="2066"/>
                  </a:lnTo>
                  <a:lnTo>
                    <a:pt x="624" y="2065"/>
                  </a:lnTo>
                  <a:lnTo>
                    <a:pt x="657" y="2064"/>
                  </a:lnTo>
                  <a:lnTo>
                    <a:pt x="690" y="2061"/>
                  </a:lnTo>
                  <a:lnTo>
                    <a:pt x="723" y="2056"/>
                  </a:lnTo>
                  <a:lnTo>
                    <a:pt x="723" y="2056"/>
                  </a:lnTo>
                  <a:lnTo>
                    <a:pt x="784" y="2047"/>
                  </a:lnTo>
                  <a:lnTo>
                    <a:pt x="812" y="2041"/>
                  </a:lnTo>
                  <a:lnTo>
                    <a:pt x="839" y="2036"/>
                  </a:lnTo>
                  <a:lnTo>
                    <a:pt x="865" y="2030"/>
                  </a:lnTo>
                  <a:lnTo>
                    <a:pt x="890" y="2022"/>
                  </a:lnTo>
                  <a:lnTo>
                    <a:pt x="915" y="2014"/>
                  </a:lnTo>
                  <a:lnTo>
                    <a:pt x="940" y="2004"/>
                  </a:lnTo>
                  <a:lnTo>
                    <a:pt x="940" y="2004"/>
                  </a:lnTo>
                  <a:lnTo>
                    <a:pt x="969" y="1992"/>
                  </a:lnTo>
                  <a:lnTo>
                    <a:pt x="994" y="1978"/>
                  </a:lnTo>
                  <a:lnTo>
                    <a:pt x="1007" y="1971"/>
                  </a:lnTo>
                  <a:lnTo>
                    <a:pt x="1019" y="1963"/>
                  </a:lnTo>
                  <a:lnTo>
                    <a:pt x="1029" y="1955"/>
                  </a:lnTo>
                  <a:lnTo>
                    <a:pt x="1038" y="1945"/>
                  </a:lnTo>
                  <a:lnTo>
                    <a:pt x="1038" y="1945"/>
                  </a:lnTo>
                  <a:lnTo>
                    <a:pt x="1031" y="1931"/>
                  </a:lnTo>
                  <a:lnTo>
                    <a:pt x="1023" y="1918"/>
                  </a:lnTo>
                  <a:lnTo>
                    <a:pt x="1014" y="1907"/>
                  </a:lnTo>
                  <a:lnTo>
                    <a:pt x="1004" y="1895"/>
                  </a:lnTo>
                  <a:lnTo>
                    <a:pt x="993" y="1884"/>
                  </a:lnTo>
                  <a:lnTo>
                    <a:pt x="981" y="1873"/>
                  </a:lnTo>
                  <a:lnTo>
                    <a:pt x="958" y="1854"/>
                  </a:lnTo>
                  <a:lnTo>
                    <a:pt x="933" y="1837"/>
                  </a:lnTo>
                  <a:lnTo>
                    <a:pt x="909" y="1820"/>
                  </a:lnTo>
                  <a:lnTo>
                    <a:pt x="883" y="1802"/>
                  </a:lnTo>
                  <a:lnTo>
                    <a:pt x="859" y="1783"/>
                  </a:lnTo>
                  <a:lnTo>
                    <a:pt x="859" y="1783"/>
                  </a:lnTo>
                  <a:lnTo>
                    <a:pt x="849" y="1781"/>
                  </a:lnTo>
                  <a:lnTo>
                    <a:pt x="838" y="1779"/>
                  </a:lnTo>
                  <a:lnTo>
                    <a:pt x="820" y="1773"/>
                  </a:lnTo>
                  <a:lnTo>
                    <a:pt x="801" y="1767"/>
                  </a:lnTo>
                  <a:lnTo>
                    <a:pt x="791" y="1765"/>
                  </a:lnTo>
                  <a:lnTo>
                    <a:pt x="780" y="1763"/>
                  </a:lnTo>
                  <a:lnTo>
                    <a:pt x="780" y="1763"/>
                  </a:lnTo>
                  <a:lnTo>
                    <a:pt x="779" y="1770"/>
                  </a:lnTo>
                  <a:lnTo>
                    <a:pt x="779" y="1775"/>
                  </a:lnTo>
                  <a:lnTo>
                    <a:pt x="782" y="1791"/>
                  </a:lnTo>
                  <a:lnTo>
                    <a:pt x="782" y="1791"/>
                  </a:lnTo>
                  <a:lnTo>
                    <a:pt x="765" y="1802"/>
                  </a:lnTo>
                  <a:lnTo>
                    <a:pt x="747" y="1811"/>
                  </a:lnTo>
                  <a:lnTo>
                    <a:pt x="727" y="1821"/>
                  </a:lnTo>
                  <a:lnTo>
                    <a:pt x="706" y="1828"/>
                  </a:lnTo>
                  <a:lnTo>
                    <a:pt x="684" y="1836"/>
                  </a:lnTo>
                  <a:lnTo>
                    <a:pt x="661" y="1841"/>
                  </a:lnTo>
                  <a:lnTo>
                    <a:pt x="639" y="1847"/>
                  </a:lnTo>
                  <a:lnTo>
                    <a:pt x="615" y="1850"/>
                  </a:lnTo>
                  <a:lnTo>
                    <a:pt x="615" y="1850"/>
                  </a:lnTo>
                  <a:lnTo>
                    <a:pt x="598" y="1851"/>
                  </a:lnTo>
                  <a:lnTo>
                    <a:pt x="582" y="1851"/>
                  </a:lnTo>
                  <a:lnTo>
                    <a:pt x="566" y="1851"/>
                  </a:lnTo>
                  <a:lnTo>
                    <a:pt x="550" y="1849"/>
                  </a:lnTo>
                  <a:lnTo>
                    <a:pt x="519" y="1846"/>
                  </a:lnTo>
                  <a:lnTo>
                    <a:pt x="490" y="1842"/>
                  </a:lnTo>
                  <a:lnTo>
                    <a:pt x="490" y="1842"/>
                  </a:lnTo>
                  <a:lnTo>
                    <a:pt x="442" y="1838"/>
                  </a:lnTo>
                  <a:lnTo>
                    <a:pt x="420" y="1836"/>
                  </a:lnTo>
                  <a:lnTo>
                    <a:pt x="399" y="1833"/>
                  </a:lnTo>
                  <a:lnTo>
                    <a:pt x="379" y="1827"/>
                  </a:lnTo>
                  <a:lnTo>
                    <a:pt x="360" y="1821"/>
                  </a:lnTo>
                  <a:lnTo>
                    <a:pt x="352" y="1817"/>
                  </a:lnTo>
                  <a:lnTo>
                    <a:pt x="343" y="1812"/>
                  </a:lnTo>
                  <a:lnTo>
                    <a:pt x="336" y="1807"/>
                  </a:lnTo>
                  <a:lnTo>
                    <a:pt x="327" y="1801"/>
                  </a:lnTo>
                  <a:lnTo>
                    <a:pt x="327" y="1801"/>
                  </a:lnTo>
                  <a:lnTo>
                    <a:pt x="327" y="1796"/>
                  </a:lnTo>
                  <a:lnTo>
                    <a:pt x="328" y="1792"/>
                  </a:lnTo>
                  <a:lnTo>
                    <a:pt x="333" y="1778"/>
                  </a:lnTo>
                  <a:lnTo>
                    <a:pt x="334" y="1772"/>
                  </a:lnTo>
                  <a:lnTo>
                    <a:pt x="334" y="1764"/>
                  </a:lnTo>
                  <a:lnTo>
                    <a:pt x="332" y="1758"/>
                  </a:lnTo>
                  <a:lnTo>
                    <a:pt x="330" y="1756"/>
                  </a:lnTo>
                  <a:lnTo>
                    <a:pt x="327" y="1753"/>
                  </a:lnTo>
                  <a:lnTo>
                    <a:pt x="327" y="1753"/>
                  </a:lnTo>
                  <a:lnTo>
                    <a:pt x="318" y="1758"/>
                  </a:lnTo>
                  <a:lnTo>
                    <a:pt x="304" y="1762"/>
                  </a:lnTo>
                  <a:lnTo>
                    <a:pt x="289" y="1767"/>
                  </a:lnTo>
                  <a:lnTo>
                    <a:pt x="274" y="1773"/>
                  </a:lnTo>
                  <a:lnTo>
                    <a:pt x="274" y="1773"/>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cs typeface="+mn-ea"/>
                <a:sym typeface="+mn-lt"/>
              </a:endParaRPr>
            </a:p>
          </p:txBody>
        </p:sp>
        <p:sp>
          <p:nvSpPr>
            <p:cNvPr id="48" name="Freeform 170"/>
            <p:cNvSpPr>
              <a:spLocks/>
            </p:cNvSpPr>
            <p:nvPr/>
          </p:nvSpPr>
          <p:spPr bwMode="auto">
            <a:xfrm>
              <a:off x="2470151" y="2649538"/>
              <a:ext cx="23813" cy="25400"/>
            </a:xfrm>
            <a:custGeom>
              <a:avLst/>
              <a:gdLst/>
              <a:ahLst/>
              <a:cxnLst>
                <a:cxn ang="0">
                  <a:pos x="34" y="1"/>
                </a:cxn>
                <a:cxn ang="0">
                  <a:pos x="34" y="1"/>
                </a:cxn>
                <a:cxn ang="0">
                  <a:pos x="40" y="7"/>
                </a:cxn>
                <a:cxn ang="0">
                  <a:pos x="43" y="14"/>
                </a:cxn>
                <a:cxn ang="0">
                  <a:pos x="45" y="19"/>
                </a:cxn>
                <a:cxn ang="0">
                  <a:pos x="45" y="25"/>
                </a:cxn>
                <a:cxn ang="0">
                  <a:pos x="43" y="31"/>
                </a:cxn>
                <a:cxn ang="0">
                  <a:pos x="41" y="35"/>
                </a:cxn>
                <a:cxn ang="0">
                  <a:pos x="38" y="39"/>
                </a:cxn>
                <a:cxn ang="0">
                  <a:pos x="33" y="43"/>
                </a:cxn>
                <a:cxn ang="0">
                  <a:pos x="28" y="46"/>
                </a:cxn>
                <a:cxn ang="0">
                  <a:pos x="23" y="48"/>
                </a:cxn>
                <a:cxn ang="0">
                  <a:pos x="18" y="48"/>
                </a:cxn>
                <a:cxn ang="0">
                  <a:pos x="13" y="47"/>
                </a:cxn>
                <a:cxn ang="0">
                  <a:pos x="9" y="46"/>
                </a:cxn>
                <a:cxn ang="0">
                  <a:pos x="6" y="42"/>
                </a:cxn>
                <a:cxn ang="0">
                  <a:pos x="2" y="37"/>
                </a:cxn>
                <a:cxn ang="0">
                  <a:pos x="0" y="30"/>
                </a:cxn>
                <a:cxn ang="0">
                  <a:pos x="0" y="30"/>
                </a:cxn>
                <a:cxn ang="0">
                  <a:pos x="0" y="22"/>
                </a:cxn>
                <a:cxn ang="0">
                  <a:pos x="2" y="16"/>
                </a:cxn>
                <a:cxn ang="0">
                  <a:pos x="6" y="10"/>
                </a:cxn>
                <a:cxn ang="0">
                  <a:pos x="10" y="6"/>
                </a:cxn>
                <a:cxn ang="0">
                  <a:pos x="16" y="3"/>
                </a:cxn>
                <a:cxn ang="0">
                  <a:pos x="22" y="1"/>
                </a:cxn>
                <a:cxn ang="0">
                  <a:pos x="28" y="0"/>
                </a:cxn>
                <a:cxn ang="0">
                  <a:pos x="34" y="1"/>
                </a:cxn>
                <a:cxn ang="0">
                  <a:pos x="34" y="1"/>
                </a:cxn>
              </a:cxnLst>
              <a:rect l="0" t="0" r="r" b="b"/>
              <a:pathLst>
                <a:path w="45" h="48">
                  <a:moveTo>
                    <a:pt x="34" y="1"/>
                  </a:moveTo>
                  <a:lnTo>
                    <a:pt x="34" y="1"/>
                  </a:lnTo>
                  <a:lnTo>
                    <a:pt x="40" y="7"/>
                  </a:lnTo>
                  <a:lnTo>
                    <a:pt x="43" y="14"/>
                  </a:lnTo>
                  <a:lnTo>
                    <a:pt x="45" y="19"/>
                  </a:lnTo>
                  <a:lnTo>
                    <a:pt x="45" y="25"/>
                  </a:lnTo>
                  <a:lnTo>
                    <a:pt x="43" y="31"/>
                  </a:lnTo>
                  <a:lnTo>
                    <a:pt x="41" y="35"/>
                  </a:lnTo>
                  <a:lnTo>
                    <a:pt x="38" y="39"/>
                  </a:lnTo>
                  <a:lnTo>
                    <a:pt x="33" y="43"/>
                  </a:lnTo>
                  <a:lnTo>
                    <a:pt x="28" y="46"/>
                  </a:lnTo>
                  <a:lnTo>
                    <a:pt x="23" y="48"/>
                  </a:lnTo>
                  <a:lnTo>
                    <a:pt x="18" y="48"/>
                  </a:lnTo>
                  <a:lnTo>
                    <a:pt x="13" y="47"/>
                  </a:lnTo>
                  <a:lnTo>
                    <a:pt x="9" y="46"/>
                  </a:lnTo>
                  <a:lnTo>
                    <a:pt x="6" y="42"/>
                  </a:lnTo>
                  <a:lnTo>
                    <a:pt x="2" y="37"/>
                  </a:lnTo>
                  <a:lnTo>
                    <a:pt x="0" y="30"/>
                  </a:lnTo>
                  <a:lnTo>
                    <a:pt x="0" y="30"/>
                  </a:lnTo>
                  <a:lnTo>
                    <a:pt x="0" y="22"/>
                  </a:lnTo>
                  <a:lnTo>
                    <a:pt x="2" y="16"/>
                  </a:lnTo>
                  <a:lnTo>
                    <a:pt x="6" y="10"/>
                  </a:lnTo>
                  <a:lnTo>
                    <a:pt x="10" y="6"/>
                  </a:lnTo>
                  <a:lnTo>
                    <a:pt x="16" y="3"/>
                  </a:lnTo>
                  <a:lnTo>
                    <a:pt x="22" y="1"/>
                  </a:lnTo>
                  <a:lnTo>
                    <a:pt x="28" y="0"/>
                  </a:lnTo>
                  <a:lnTo>
                    <a:pt x="34" y="1"/>
                  </a:lnTo>
                  <a:lnTo>
                    <a:pt x="34" y="1"/>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cs typeface="+mn-ea"/>
                <a:sym typeface="+mn-lt"/>
              </a:endParaRPr>
            </a:p>
          </p:txBody>
        </p:sp>
      </p:grpSp>
      <p:grpSp>
        <p:nvGrpSpPr>
          <p:cNvPr id="49" name="组合 48"/>
          <p:cNvGrpSpPr/>
          <p:nvPr/>
        </p:nvGrpSpPr>
        <p:grpSpPr>
          <a:xfrm>
            <a:off x="10330397" y="3945009"/>
            <a:ext cx="1347216" cy="970924"/>
            <a:chOff x="6237288" y="2035175"/>
            <a:chExt cx="817563" cy="560388"/>
          </a:xfrm>
        </p:grpSpPr>
        <p:sp>
          <p:nvSpPr>
            <p:cNvPr id="50" name="Freeform 124"/>
            <p:cNvSpPr>
              <a:spLocks noEditPoints="1"/>
            </p:cNvSpPr>
            <p:nvPr/>
          </p:nvSpPr>
          <p:spPr bwMode="auto">
            <a:xfrm>
              <a:off x="6553201" y="2081213"/>
              <a:ext cx="398463" cy="185738"/>
            </a:xfrm>
            <a:custGeom>
              <a:avLst/>
              <a:gdLst/>
              <a:ahLst/>
              <a:cxnLst>
                <a:cxn ang="0">
                  <a:pos x="733" y="155"/>
                </a:cxn>
                <a:cxn ang="0">
                  <a:pos x="635" y="216"/>
                </a:cxn>
                <a:cxn ang="0">
                  <a:pos x="475" y="305"/>
                </a:cxn>
                <a:cxn ang="0">
                  <a:pos x="398" y="351"/>
                </a:cxn>
                <a:cxn ang="0">
                  <a:pos x="349" y="338"/>
                </a:cxn>
                <a:cxn ang="0">
                  <a:pos x="185" y="273"/>
                </a:cxn>
                <a:cxn ang="0">
                  <a:pos x="73" y="218"/>
                </a:cxn>
                <a:cxn ang="0">
                  <a:pos x="3" y="177"/>
                </a:cxn>
                <a:cxn ang="0">
                  <a:pos x="20" y="142"/>
                </a:cxn>
                <a:cxn ang="0">
                  <a:pos x="221" y="49"/>
                </a:cxn>
                <a:cxn ang="0">
                  <a:pos x="364" y="1"/>
                </a:cxn>
                <a:cxn ang="0">
                  <a:pos x="400" y="5"/>
                </a:cxn>
                <a:cxn ang="0">
                  <a:pos x="419" y="4"/>
                </a:cxn>
                <a:cxn ang="0">
                  <a:pos x="479" y="33"/>
                </a:cxn>
                <a:cxn ang="0">
                  <a:pos x="651" y="81"/>
                </a:cxn>
                <a:cxn ang="0">
                  <a:pos x="750" y="129"/>
                </a:cxn>
                <a:cxn ang="0">
                  <a:pos x="440" y="308"/>
                </a:cxn>
                <a:cxn ang="0">
                  <a:pos x="634" y="200"/>
                </a:cxn>
                <a:cxn ang="0">
                  <a:pos x="726" y="138"/>
                </a:cxn>
                <a:cxn ang="0">
                  <a:pos x="675" y="149"/>
                </a:cxn>
                <a:cxn ang="0">
                  <a:pos x="363" y="327"/>
                </a:cxn>
                <a:cxn ang="0">
                  <a:pos x="422" y="321"/>
                </a:cxn>
                <a:cxn ang="0">
                  <a:pos x="581" y="95"/>
                </a:cxn>
                <a:cxn ang="0">
                  <a:pos x="471" y="165"/>
                </a:cxn>
                <a:cxn ang="0">
                  <a:pos x="349" y="235"/>
                </a:cxn>
                <a:cxn ang="0">
                  <a:pos x="281" y="274"/>
                </a:cxn>
                <a:cxn ang="0">
                  <a:pos x="272" y="286"/>
                </a:cxn>
                <a:cxn ang="0">
                  <a:pos x="301" y="297"/>
                </a:cxn>
                <a:cxn ang="0">
                  <a:pos x="347" y="319"/>
                </a:cxn>
                <a:cxn ang="0">
                  <a:pos x="406" y="282"/>
                </a:cxn>
                <a:cxn ang="0">
                  <a:pos x="612" y="166"/>
                </a:cxn>
                <a:cxn ang="0">
                  <a:pos x="701" y="114"/>
                </a:cxn>
                <a:cxn ang="0">
                  <a:pos x="613" y="87"/>
                </a:cxn>
                <a:cxn ang="0">
                  <a:pos x="440" y="96"/>
                </a:cxn>
                <a:cxn ang="0">
                  <a:pos x="304" y="162"/>
                </a:cxn>
                <a:cxn ang="0">
                  <a:pos x="186" y="255"/>
                </a:cxn>
                <a:cxn ang="0">
                  <a:pos x="251" y="274"/>
                </a:cxn>
                <a:cxn ang="0">
                  <a:pos x="500" y="131"/>
                </a:cxn>
                <a:cxn ang="0">
                  <a:pos x="503" y="58"/>
                </a:cxn>
                <a:cxn ang="0">
                  <a:pos x="292" y="79"/>
                </a:cxn>
                <a:cxn ang="0">
                  <a:pos x="190" y="123"/>
                </a:cxn>
                <a:cxn ang="0">
                  <a:pos x="72" y="198"/>
                </a:cxn>
                <a:cxn ang="0">
                  <a:pos x="146" y="235"/>
                </a:cxn>
                <a:cxn ang="0">
                  <a:pos x="349" y="126"/>
                </a:cxn>
                <a:cxn ang="0">
                  <a:pos x="468" y="65"/>
                </a:cxn>
                <a:cxn ang="0">
                  <a:pos x="462" y="45"/>
                </a:cxn>
                <a:cxn ang="0">
                  <a:pos x="293" y="41"/>
                </a:cxn>
                <a:cxn ang="0">
                  <a:pos x="255" y="52"/>
                </a:cxn>
                <a:cxn ang="0">
                  <a:pos x="153" y="92"/>
                </a:cxn>
                <a:cxn ang="0">
                  <a:pos x="96" y="122"/>
                </a:cxn>
                <a:cxn ang="0">
                  <a:pos x="34" y="152"/>
                </a:cxn>
                <a:cxn ang="0">
                  <a:pos x="36" y="178"/>
                </a:cxn>
                <a:cxn ang="0">
                  <a:pos x="225" y="89"/>
                </a:cxn>
                <a:cxn ang="0">
                  <a:pos x="383" y="18"/>
                </a:cxn>
                <a:cxn ang="0">
                  <a:pos x="307" y="38"/>
                </a:cxn>
              </a:cxnLst>
              <a:rect l="0" t="0" r="r" b="b"/>
              <a:pathLst>
                <a:path w="751" h="353">
                  <a:moveTo>
                    <a:pt x="749" y="152"/>
                  </a:moveTo>
                  <a:lnTo>
                    <a:pt x="749" y="152"/>
                  </a:lnTo>
                  <a:lnTo>
                    <a:pt x="744" y="154"/>
                  </a:lnTo>
                  <a:lnTo>
                    <a:pt x="741" y="156"/>
                  </a:lnTo>
                  <a:lnTo>
                    <a:pt x="737" y="156"/>
                  </a:lnTo>
                  <a:lnTo>
                    <a:pt x="733" y="155"/>
                  </a:lnTo>
                  <a:lnTo>
                    <a:pt x="733" y="155"/>
                  </a:lnTo>
                  <a:lnTo>
                    <a:pt x="723" y="165"/>
                  </a:lnTo>
                  <a:lnTo>
                    <a:pt x="712" y="172"/>
                  </a:lnTo>
                  <a:lnTo>
                    <a:pt x="699" y="180"/>
                  </a:lnTo>
                  <a:lnTo>
                    <a:pt x="687" y="187"/>
                  </a:lnTo>
                  <a:lnTo>
                    <a:pt x="661" y="201"/>
                  </a:lnTo>
                  <a:lnTo>
                    <a:pt x="635" y="216"/>
                  </a:lnTo>
                  <a:lnTo>
                    <a:pt x="635" y="216"/>
                  </a:lnTo>
                  <a:lnTo>
                    <a:pt x="615" y="227"/>
                  </a:lnTo>
                  <a:lnTo>
                    <a:pt x="596" y="237"/>
                  </a:lnTo>
                  <a:lnTo>
                    <a:pt x="555" y="259"/>
                  </a:lnTo>
                  <a:lnTo>
                    <a:pt x="515" y="280"/>
                  </a:lnTo>
                  <a:lnTo>
                    <a:pt x="494" y="292"/>
                  </a:lnTo>
                  <a:lnTo>
                    <a:pt x="475" y="305"/>
                  </a:lnTo>
                  <a:lnTo>
                    <a:pt x="475" y="305"/>
                  </a:lnTo>
                  <a:lnTo>
                    <a:pt x="458" y="317"/>
                  </a:lnTo>
                  <a:lnTo>
                    <a:pt x="438" y="329"/>
                  </a:lnTo>
                  <a:lnTo>
                    <a:pt x="438" y="329"/>
                  </a:lnTo>
                  <a:lnTo>
                    <a:pt x="424" y="338"/>
                  </a:lnTo>
                  <a:lnTo>
                    <a:pt x="411" y="346"/>
                  </a:lnTo>
                  <a:lnTo>
                    <a:pt x="405" y="349"/>
                  </a:lnTo>
                  <a:lnTo>
                    <a:pt x="398" y="351"/>
                  </a:lnTo>
                  <a:lnTo>
                    <a:pt x="393" y="353"/>
                  </a:lnTo>
                  <a:lnTo>
                    <a:pt x="388" y="353"/>
                  </a:lnTo>
                  <a:lnTo>
                    <a:pt x="388" y="353"/>
                  </a:lnTo>
                  <a:lnTo>
                    <a:pt x="378" y="351"/>
                  </a:lnTo>
                  <a:lnTo>
                    <a:pt x="368" y="347"/>
                  </a:lnTo>
                  <a:lnTo>
                    <a:pt x="358" y="343"/>
                  </a:lnTo>
                  <a:lnTo>
                    <a:pt x="349" y="338"/>
                  </a:lnTo>
                  <a:lnTo>
                    <a:pt x="330" y="328"/>
                  </a:lnTo>
                  <a:lnTo>
                    <a:pt x="320" y="323"/>
                  </a:lnTo>
                  <a:lnTo>
                    <a:pt x="309" y="319"/>
                  </a:lnTo>
                  <a:lnTo>
                    <a:pt x="309" y="319"/>
                  </a:lnTo>
                  <a:lnTo>
                    <a:pt x="260" y="301"/>
                  </a:lnTo>
                  <a:lnTo>
                    <a:pt x="210" y="282"/>
                  </a:lnTo>
                  <a:lnTo>
                    <a:pt x="185" y="273"/>
                  </a:lnTo>
                  <a:lnTo>
                    <a:pt x="160" y="261"/>
                  </a:lnTo>
                  <a:lnTo>
                    <a:pt x="138" y="249"/>
                  </a:lnTo>
                  <a:lnTo>
                    <a:pt x="115" y="235"/>
                  </a:lnTo>
                  <a:lnTo>
                    <a:pt x="115" y="235"/>
                  </a:lnTo>
                  <a:lnTo>
                    <a:pt x="104" y="231"/>
                  </a:lnTo>
                  <a:lnTo>
                    <a:pt x="93" y="228"/>
                  </a:lnTo>
                  <a:lnTo>
                    <a:pt x="73" y="218"/>
                  </a:lnTo>
                  <a:lnTo>
                    <a:pt x="54" y="207"/>
                  </a:lnTo>
                  <a:lnTo>
                    <a:pt x="36" y="195"/>
                  </a:lnTo>
                  <a:lnTo>
                    <a:pt x="36" y="195"/>
                  </a:lnTo>
                  <a:lnTo>
                    <a:pt x="20" y="189"/>
                  </a:lnTo>
                  <a:lnTo>
                    <a:pt x="14" y="186"/>
                  </a:lnTo>
                  <a:lnTo>
                    <a:pt x="8" y="182"/>
                  </a:lnTo>
                  <a:lnTo>
                    <a:pt x="3" y="177"/>
                  </a:lnTo>
                  <a:lnTo>
                    <a:pt x="1" y="173"/>
                  </a:lnTo>
                  <a:lnTo>
                    <a:pt x="0" y="167"/>
                  </a:lnTo>
                  <a:lnTo>
                    <a:pt x="2" y="160"/>
                  </a:lnTo>
                  <a:lnTo>
                    <a:pt x="2" y="160"/>
                  </a:lnTo>
                  <a:lnTo>
                    <a:pt x="6" y="154"/>
                  </a:lnTo>
                  <a:lnTo>
                    <a:pt x="13" y="147"/>
                  </a:lnTo>
                  <a:lnTo>
                    <a:pt x="20" y="142"/>
                  </a:lnTo>
                  <a:lnTo>
                    <a:pt x="29" y="136"/>
                  </a:lnTo>
                  <a:lnTo>
                    <a:pt x="47" y="126"/>
                  </a:lnTo>
                  <a:lnTo>
                    <a:pt x="63" y="117"/>
                  </a:lnTo>
                  <a:lnTo>
                    <a:pt x="63" y="117"/>
                  </a:lnTo>
                  <a:lnTo>
                    <a:pt x="124" y="90"/>
                  </a:lnTo>
                  <a:lnTo>
                    <a:pt x="188" y="62"/>
                  </a:lnTo>
                  <a:lnTo>
                    <a:pt x="221" y="49"/>
                  </a:lnTo>
                  <a:lnTo>
                    <a:pt x="255" y="36"/>
                  </a:lnTo>
                  <a:lnTo>
                    <a:pt x="289" y="24"/>
                  </a:lnTo>
                  <a:lnTo>
                    <a:pt x="322" y="13"/>
                  </a:lnTo>
                  <a:lnTo>
                    <a:pt x="322" y="13"/>
                  </a:lnTo>
                  <a:lnTo>
                    <a:pt x="340" y="7"/>
                  </a:lnTo>
                  <a:lnTo>
                    <a:pt x="356" y="3"/>
                  </a:lnTo>
                  <a:lnTo>
                    <a:pt x="364" y="1"/>
                  </a:lnTo>
                  <a:lnTo>
                    <a:pt x="371" y="0"/>
                  </a:lnTo>
                  <a:lnTo>
                    <a:pt x="380" y="0"/>
                  </a:lnTo>
                  <a:lnTo>
                    <a:pt x="390" y="1"/>
                  </a:lnTo>
                  <a:lnTo>
                    <a:pt x="390" y="1"/>
                  </a:lnTo>
                  <a:lnTo>
                    <a:pt x="394" y="2"/>
                  </a:lnTo>
                  <a:lnTo>
                    <a:pt x="397" y="3"/>
                  </a:lnTo>
                  <a:lnTo>
                    <a:pt x="400" y="5"/>
                  </a:lnTo>
                  <a:lnTo>
                    <a:pt x="403" y="6"/>
                  </a:lnTo>
                  <a:lnTo>
                    <a:pt x="403" y="6"/>
                  </a:lnTo>
                  <a:lnTo>
                    <a:pt x="409" y="6"/>
                  </a:lnTo>
                  <a:lnTo>
                    <a:pt x="413" y="5"/>
                  </a:lnTo>
                  <a:lnTo>
                    <a:pt x="417" y="4"/>
                  </a:lnTo>
                  <a:lnTo>
                    <a:pt x="419" y="4"/>
                  </a:lnTo>
                  <a:lnTo>
                    <a:pt x="419" y="4"/>
                  </a:lnTo>
                  <a:lnTo>
                    <a:pt x="422" y="5"/>
                  </a:lnTo>
                  <a:lnTo>
                    <a:pt x="422" y="6"/>
                  </a:lnTo>
                  <a:lnTo>
                    <a:pt x="422" y="6"/>
                  </a:lnTo>
                  <a:lnTo>
                    <a:pt x="436" y="14"/>
                  </a:lnTo>
                  <a:lnTo>
                    <a:pt x="449" y="21"/>
                  </a:lnTo>
                  <a:lnTo>
                    <a:pt x="464" y="28"/>
                  </a:lnTo>
                  <a:lnTo>
                    <a:pt x="479" y="33"/>
                  </a:lnTo>
                  <a:lnTo>
                    <a:pt x="509" y="43"/>
                  </a:lnTo>
                  <a:lnTo>
                    <a:pt x="540" y="52"/>
                  </a:lnTo>
                  <a:lnTo>
                    <a:pt x="540" y="52"/>
                  </a:lnTo>
                  <a:lnTo>
                    <a:pt x="570" y="61"/>
                  </a:lnTo>
                  <a:lnTo>
                    <a:pt x="599" y="68"/>
                  </a:lnTo>
                  <a:lnTo>
                    <a:pt x="599" y="68"/>
                  </a:lnTo>
                  <a:lnTo>
                    <a:pt x="651" y="81"/>
                  </a:lnTo>
                  <a:lnTo>
                    <a:pt x="697" y="95"/>
                  </a:lnTo>
                  <a:lnTo>
                    <a:pt x="697" y="95"/>
                  </a:lnTo>
                  <a:lnTo>
                    <a:pt x="721" y="102"/>
                  </a:lnTo>
                  <a:lnTo>
                    <a:pt x="742" y="111"/>
                  </a:lnTo>
                  <a:lnTo>
                    <a:pt x="742" y="111"/>
                  </a:lnTo>
                  <a:lnTo>
                    <a:pt x="746" y="120"/>
                  </a:lnTo>
                  <a:lnTo>
                    <a:pt x="750" y="129"/>
                  </a:lnTo>
                  <a:lnTo>
                    <a:pt x="751" y="135"/>
                  </a:lnTo>
                  <a:lnTo>
                    <a:pt x="751" y="140"/>
                  </a:lnTo>
                  <a:lnTo>
                    <a:pt x="751" y="145"/>
                  </a:lnTo>
                  <a:lnTo>
                    <a:pt x="749" y="152"/>
                  </a:lnTo>
                  <a:lnTo>
                    <a:pt x="749" y="152"/>
                  </a:lnTo>
                  <a:close/>
                  <a:moveTo>
                    <a:pt x="440" y="308"/>
                  </a:moveTo>
                  <a:lnTo>
                    <a:pt x="440" y="308"/>
                  </a:lnTo>
                  <a:lnTo>
                    <a:pt x="459" y="295"/>
                  </a:lnTo>
                  <a:lnTo>
                    <a:pt x="479" y="283"/>
                  </a:lnTo>
                  <a:lnTo>
                    <a:pt x="521" y="261"/>
                  </a:lnTo>
                  <a:lnTo>
                    <a:pt x="563" y="238"/>
                  </a:lnTo>
                  <a:lnTo>
                    <a:pt x="605" y="216"/>
                  </a:lnTo>
                  <a:lnTo>
                    <a:pt x="605" y="216"/>
                  </a:lnTo>
                  <a:lnTo>
                    <a:pt x="634" y="200"/>
                  </a:lnTo>
                  <a:lnTo>
                    <a:pt x="668" y="181"/>
                  </a:lnTo>
                  <a:lnTo>
                    <a:pt x="685" y="171"/>
                  </a:lnTo>
                  <a:lnTo>
                    <a:pt x="700" y="160"/>
                  </a:lnTo>
                  <a:lnTo>
                    <a:pt x="714" y="151"/>
                  </a:lnTo>
                  <a:lnTo>
                    <a:pt x="724" y="141"/>
                  </a:lnTo>
                  <a:lnTo>
                    <a:pt x="724" y="141"/>
                  </a:lnTo>
                  <a:lnTo>
                    <a:pt x="726" y="138"/>
                  </a:lnTo>
                  <a:lnTo>
                    <a:pt x="728" y="131"/>
                  </a:lnTo>
                  <a:lnTo>
                    <a:pt x="728" y="128"/>
                  </a:lnTo>
                  <a:lnTo>
                    <a:pt x="726" y="126"/>
                  </a:lnTo>
                  <a:lnTo>
                    <a:pt x="724" y="123"/>
                  </a:lnTo>
                  <a:lnTo>
                    <a:pt x="718" y="122"/>
                  </a:lnTo>
                  <a:lnTo>
                    <a:pt x="718" y="122"/>
                  </a:lnTo>
                  <a:lnTo>
                    <a:pt x="675" y="149"/>
                  </a:lnTo>
                  <a:lnTo>
                    <a:pt x="630" y="173"/>
                  </a:lnTo>
                  <a:lnTo>
                    <a:pt x="539" y="223"/>
                  </a:lnTo>
                  <a:lnTo>
                    <a:pt x="494" y="248"/>
                  </a:lnTo>
                  <a:lnTo>
                    <a:pt x="449" y="274"/>
                  </a:lnTo>
                  <a:lnTo>
                    <a:pt x="406" y="301"/>
                  </a:lnTo>
                  <a:lnTo>
                    <a:pt x="363" y="327"/>
                  </a:lnTo>
                  <a:lnTo>
                    <a:pt x="363" y="327"/>
                  </a:lnTo>
                  <a:lnTo>
                    <a:pt x="368" y="331"/>
                  </a:lnTo>
                  <a:lnTo>
                    <a:pt x="373" y="332"/>
                  </a:lnTo>
                  <a:lnTo>
                    <a:pt x="383" y="334"/>
                  </a:lnTo>
                  <a:lnTo>
                    <a:pt x="393" y="333"/>
                  </a:lnTo>
                  <a:lnTo>
                    <a:pt x="403" y="331"/>
                  </a:lnTo>
                  <a:lnTo>
                    <a:pt x="413" y="326"/>
                  </a:lnTo>
                  <a:lnTo>
                    <a:pt x="422" y="321"/>
                  </a:lnTo>
                  <a:lnTo>
                    <a:pt x="431" y="314"/>
                  </a:lnTo>
                  <a:lnTo>
                    <a:pt x="440" y="308"/>
                  </a:lnTo>
                  <a:lnTo>
                    <a:pt x="440" y="308"/>
                  </a:lnTo>
                  <a:close/>
                  <a:moveTo>
                    <a:pt x="602" y="87"/>
                  </a:moveTo>
                  <a:lnTo>
                    <a:pt x="602" y="87"/>
                  </a:lnTo>
                  <a:lnTo>
                    <a:pt x="592" y="90"/>
                  </a:lnTo>
                  <a:lnTo>
                    <a:pt x="581" y="95"/>
                  </a:lnTo>
                  <a:lnTo>
                    <a:pt x="570" y="101"/>
                  </a:lnTo>
                  <a:lnTo>
                    <a:pt x="561" y="109"/>
                  </a:lnTo>
                  <a:lnTo>
                    <a:pt x="540" y="125"/>
                  </a:lnTo>
                  <a:lnTo>
                    <a:pt x="531" y="131"/>
                  </a:lnTo>
                  <a:lnTo>
                    <a:pt x="521" y="138"/>
                  </a:lnTo>
                  <a:lnTo>
                    <a:pt x="521" y="138"/>
                  </a:lnTo>
                  <a:lnTo>
                    <a:pt x="471" y="165"/>
                  </a:lnTo>
                  <a:lnTo>
                    <a:pt x="419" y="190"/>
                  </a:lnTo>
                  <a:lnTo>
                    <a:pt x="419" y="190"/>
                  </a:lnTo>
                  <a:lnTo>
                    <a:pt x="401" y="201"/>
                  </a:lnTo>
                  <a:lnTo>
                    <a:pt x="384" y="213"/>
                  </a:lnTo>
                  <a:lnTo>
                    <a:pt x="367" y="225"/>
                  </a:lnTo>
                  <a:lnTo>
                    <a:pt x="349" y="235"/>
                  </a:lnTo>
                  <a:lnTo>
                    <a:pt x="349" y="235"/>
                  </a:lnTo>
                  <a:lnTo>
                    <a:pt x="332" y="244"/>
                  </a:lnTo>
                  <a:lnTo>
                    <a:pt x="316" y="252"/>
                  </a:lnTo>
                  <a:lnTo>
                    <a:pt x="301" y="261"/>
                  </a:lnTo>
                  <a:lnTo>
                    <a:pt x="293" y="266"/>
                  </a:lnTo>
                  <a:lnTo>
                    <a:pt x="287" y="273"/>
                  </a:lnTo>
                  <a:lnTo>
                    <a:pt x="287" y="273"/>
                  </a:lnTo>
                  <a:lnTo>
                    <a:pt x="281" y="274"/>
                  </a:lnTo>
                  <a:lnTo>
                    <a:pt x="276" y="275"/>
                  </a:lnTo>
                  <a:lnTo>
                    <a:pt x="274" y="276"/>
                  </a:lnTo>
                  <a:lnTo>
                    <a:pt x="272" y="277"/>
                  </a:lnTo>
                  <a:lnTo>
                    <a:pt x="271" y="279"/>
                  </a:lnTo>
                  <a:lnTo>
                    <a:pt x="271" y="281"/>
                  </a:lnTo>
                  <a:lnTo>
                    <a:pt x="271" y="281"/>
                  </a:lnTo>
                  <a:lnTo>
                    <a:pt x="272" y="286"/>
                  </a:lnTo>
                  <a:lnTo>
                    <a:pt x="274" y="288"/>
                  </a:lnTo>
                  <a:lnTo>
                    <a:pt x="276" y="290"/>
                  </a:lnTo>
                  <a:lnTo>
                    <a:pt x="279" y="291"/>
                  </a:lnTo>
                  <a:lnTo>
                    <a:pt x="287" y="292"/>
                  </a:lnTo>
                  <a:lnTo>
                    <a:pt x="294" y="294"/>
                  </a:lnTo>
                  <a:lnTo>
                    <a:pt x="294" y="294"/>
                  </a:lnTo>
                  <a:lnTo>
                    <a:pt x="301" y="297"/>
                  </a:lnTo>
                  <a:lnTo>
                    <a:pt x="307" y="301"/>
                  </a:lnTo>
                  <a:lnTo>
                    <a:pt x="320" y="309"/>
                  </a:lnTo>
                  <a:lnTo>
                    <a:pt x="327" y="313"/>
                  </a:lnTo>
                  <a:lnTo>
                    <a:pt x="334" y="317"/>
                  </a:lnTo>
                  <a:lnTo>
                    <a:pt x="340" y="319"/>
                  </a:lnTo>
                  <a:lnTo>
                    <a:pt x="347" y="319"/>
                  </a:lnTo>
                  <a:lnTo>
                    <a:pt x="347" y="319"/>
                  </a:lnTo>
                  <a:lnTo>
                    <a:pt x="351" y="318"/>
                  </a:lnTo>
                  <a:lnTo>
                    <a:pt x="355" y="316"/>
                  </a:lnTo>
                  <a:lnTo>
                    <a:pt x="364" y="309"/>
                  </a:lnTo>
                  <a:lnTo>
                    <a:pt x="373" y="302"/>
                  </a:lnTo>
                  <a:lnTo>
                    <a:pt x="383" y="295"/>
                  </a:lnTo>
                  <a:lnTo>
                    <a:pt x="383" y="295"/>
                  </a:lnTo>
                  <a:lnTo>
                    <a:pt x="406" y="282"/>
                  </a:lnTo>
                  <a:lnTo>
                    <a:pt x="430" y="270"/>
                  </a:lnTo>
                  <a:lnTo>
                    <a:pt x="483" y="241"/>
                  </a:lnTo>
                  <a:lnTo>
                    <a:pt x="483" y="241"/>
                  </a:lnTo>
                  <a:lnTo>
                    <a:pt x="533" y="211"/>
                  </a:lnTo>
                  <a:lnTo>
                    <a:pt x="581" y="182"/>
                  </a:lnTo>
                  <a:lnTo>
                    <a:pt x="581" y="182"/>
                  </a:lnTo>
                  <a:lnTo>
                    <a:pt x="612" y="166"/>
                  </a:lnTo>
                  <a:lnTo>
                    <a:pt x="643" y="150"/>
                  </a:lnTo>
                  <a:lnTo>
                    <a:pt x="673" y="134"/>
                  </a:lnTo>
                  <a:lnTo>
                    <a:pt x="686" y="125"/>
                  </a:lnTo>
                  <a:lnTo>
                    <a:pt x="699" y="116"/>
                  </a:lnTo>
                  <a:lnTo>
                    <a:pt x="699" y="116"/>
                  </a:lnTo>
                  <a:lnTo>
                    <a:pt x="700" y="115"/>
                  </a:lnTo>
                  <a:lnTo>
                    <a:pt x="701" y="114"/>
                  </a:lnTo>
                  <a:lnTo>
                    <a:pt x="701" y="114"/>
                  </a:lnTo>
                  <a:lnTo>
                    <a:pt x="689" y="112"/>
                  </a:lnTo>
                  <a:lnTo>
                    <a:pt x="676" y="108"/>
                  </a:lnTo>
                  <a:lnTo>
                    <a:pt x="651" y="98"/>
                  </a:lnTo>
                  <a:lnTo>
                    <a:pt x="638" y="93"/>
                  </a:lnTo>
                  <a:lnTo>
                    <a:pt x="625" y="90"/>
                  </a:lnTo>
                  <a:lnTo>
                    <a:pt x="613" y="87"/>
                  </a:lnTo>
                  <a:lnTo>
                    <a:pt x="602" y="87"/>
                  </a:lnTo>
                  <a:lnTo>
                    <a:pt x="602" y="87"/>
                  </a:lnTo>
                  <a:close/>
                  <a:moveTo>
                    <a:pt x="503" y="58"/>
                  </a:moveTo>
                  <a:lnTo>
                    <a:pt x="503" y="58"/>
                  </a:lnTo>
                  <a:lnTo>
                    <a:pt x="483" y="71"/>
                  </a:lnTo>
                  <a:lnTo>
                    <a:pt x="461" y="84"/>
                  </a:lnTo>
                  <a:lnTo>
                    <a:pt x="440" y="96"/>
                  </a:lnTo>
                  <a:lnTo>
                    <a:pt x="417" y="109"/>
                  </a:lnTo>
                  <a:lnTo>
                    <a:pt x="395" y="120"/>
                  </a:lnTo>
                  <a:lnTo>
                    <a:pt x="371" y="130"/>
                  </a:lnTo>
                  <a:lnTo>
                    <a:pt x="347" y="141"/>
                  </a:lnTo>
                  <a:lnTo>
                    <a:pt x="322" y="150"/>
                  </a:lnTo>
                  <a:lnTo>
                    <a:pt x="322" y="150"/>
                  </a:lnTo>
                  <a:lnTo>
                    <a:pt x="304" y="162"/>
                  </a:lnTo>
                  <a:lnTo>
                    <a:pt x="284" y="174"/>
                  </a:lnTo>
                  <a:lnTo>
                    <a:pt x="244" y="198"/>
                  </a:lnTo>
                  <a:lnTo>
                    <a:pt x="203" y="220"/>
                  </a:lnTo>
                  <a:lnTo>
                    <a:pt x="183" y="232"/>
                  </a:lnTo>
                  <a:lnTo>
                    <a:pt x="164" y="244"/>
                  </a:lnTo>
                  <a:lnTo>
                    <a:pt x="164" y="244"/>
                  </a:lnTo>
                  <a:lnTo>
                    <a:pt x="186" y="255"/>
                  </a:lnTo>
                  <a:lnTo>
                    <a:pt x="207" y="265"/>
                  </a:lnTo>
                  <a:lnTo>
                    <a:pt x="231" y="275"/>
                  </a:lnTo>
                  <a:lnTo>
                    <a:pt x="255" y="283"/>
                  </a:lnTo>
                  <a:lnTo>
                    <a:pt x="255" y="283"/>
                  </a:lnTo>
                  <a:lnTo>
                    <a:pt x="254" y="279"/>
                  </a:lnTo>
                  <a:lnTo>
                    <a:pt x="252" y="277"/>
                  </a:lnTo>
                  <a:lnTo>
                    <a:pt x="251" y="274"/>
                  </a:lnTo>
                  <a:lnTo>
                    <a:pt x="252" y="271"/>
                  </a:lnTo>
                  <a:lnTo>
                    <a:pt x="252" y="271"/>
                  </a:lnTo>
                  <a:lnTo>
                    <a:pt x="294" y="247"/>
                  </a:lnTo>
                  <a:lnTo>
                    <a:pt x="335" y="225"/>
                  </a:lnTo>
                  <a:lnTo>
                    <a:pt x="418" y="178"/>
                  </a:lnTo>
                  <a:lnTo>
                    <a:pt x="460" y="156"/>
                  </a:lnTo>
                  <a:lnTo>
                    <a:pt x="500" y="131"/>
                  </a:lnTo>
                  <a:lnTo>
                    <a:pt x="539" y="107"/>
                  </a:lnTo>
                  <a:lnTo>
                    <a:pt x="578" y="81"/>
                  </a:lnTo>
                  <a:lnTo>
                    <a:pt x="578" y="81"/>
                  </a:lnTo>
                  <a:lnTo>
                    <a:pt x="560" y="77"/>
                  </a:lnTo>
                  <a:lnTo>
                    <a:pt x="540" y="70"/>
                  </a:lnTo>
                  <a:lnTo>
                    <a:pt x="503" y="58"/>
                  </a:lnTo>
                  <a:lnTo>
                    <a:pt x="503" y="58"/>
                  </a:lnTo>
                  <a:close/>
                  <a:moveTo>
                    <a:pt x="408" y="28"/>
                  </a:moveTo>
                  <a:lnTo>
                    <a:pt x="408" y="28"/>
                  </a:lnTo>
                  <a:lnTo>
                    <a:pt x="378" y="40"/>
                  </a:lnTo>
                  <a:lnTo>
                    <a:pt x="349" y="53"/>
                  </a:lnTo>
                  <a:lnTo>
                    <a:pt x="321" y="66"/>
                  </a:lnTo>
                  <a:lnTo>
                    <a:pt x="292" y="79"/>
                  </a:lnTo>
                  <a:lnTo>
                    <a:pt x="292" y="79"/>
                  </a:lnTo>
                  <a:lnTo>
                    <a:pt x="270" y="87"/>
                  </a:lnTo>
                  <a:lnTo>
                    <a:pt x="248" y="95"/>
                  </a:lnTo>
                  <a:lnTo>
                    <a:pt x="226" y="104"/>
                  </a:lnTo>
                  <a:lnTo>
                    <a:pt x="204" y="112"/>
                  </a:lnTo>
                  <a:lnTo>
                    <a:pt x="204" y="112"/>
                  </a:lnTo>
                  <a:lnTo>
                    <a:pt x="198" y="117"/>
                  </a:lnTo>
                  <a:lnTo>
                    <a:pt x="190" y="123"/>
                  </a:lnTo>
                  <a:lnTo>
                    <a:pt x="184" y="128"/>
                  </a:lnTo>
                  <a:lnTo>
                    <a:pt x="176" y="132"/>
                  </a:lnTo>
                  <a:lnTo>
                    <a:pt x="176" y="132"/>
                  </a:lnTo>
                  <a:lnTo>
                    <a:pt x="119" y="161"/>
                  </a:lnTo>
                  <a:lnTo>
                    <a:pt x="63" y="190"/>
                  </a:lnTo>
                  <a:lnTo>
                    <a:pt x="63" y="190"/>
                  </a:lnTo>
                  <a:lnTo>
                    <a:pt x="72" y="198"/>
                  </a:lnTo>
                  <a:lnTo>
                    <a:pt x="81" y="204"/>
                  </a:lnTo>
                  <a:lnTo>
                    <a:pt x="92" y="210"/>
                  </a:lnTo>
                  <a:lnTo>
                    <a:pt x="103" y="215"/>
                  </a:lnTo>
                  <a:lnTo>
                    <a:pt x="125" y="225"/>
                  </a:lnTo>
                  <a:lnTo>
                    <a:pt x="136" y="230"/>
                  </a:lnTo>
                  <a:lnTo>
                    <a:pt x="146" y="235"/>
                  </a:lnTo>
                  <a:lnTo>
                    <a:pt x="146" y="235"/>
                  </a:lnTo>
                  <a:lnTo>
                    <a:pt x="173" y="221"/>
                  </a:lnTo>
                  <a:lnTo>
                    <a:pt x="200" y="206"/>
                  </a:lnTo>
                  <a:lnTo>
                    <a:pt x="252" y="174"/>
                  </a:lnTo>
                  <a:lnTo>
                    <a:pt x="279" y="159"/>
                  </a:lnTo>
                  <a:lnTo>
                    <a:pt x="306" y="144"/>
                  </a:lnTo>
                  <a:lnTo>
                    <a:pt x="334" y="132"/>
                  </a:lnTo>
                  <a:lnTo>
                    <a:pt x="349" y="126"/>
                  </a:lnTo>
                  <a:lnTo>
                    <a:pt x="363" y="122"/>
                  </a:lnTo>
                  <a:lnTo>
                    <a:pt x="363" y="122"/>
                  </a:lnTo>
                  <a:lnTo>
                    <a:pt x="378" y="113"/>
                  </a:lnTo>
                  <a:lnTo>
                    <a:pt x="393" y="105"/>
                  </a:lnTo>
                  <a:lnTo>
                    <a:pt x="423" y="89"/>
                  </a:lnTo>
                  <a:lnTo>
                    <a:pt x="454" y="72"/>
                  </a:lnTo>
                  <a:lnTo>
                    <a:pt x="468" y="65"/>
                  </a:lnTo>
                  <a:lnTo>
                    <a:pt x="483" y="55"/>
                  </a:lnTo>
                  <a:lnTo>
                    <a:pt x="483" y="55"/>
                  </a:lnTo>
                  <a:lnTo>
                    <a:pt x="484" y="53"/>
                  </a:lnTo>
                  <a:lnTo>
                    <a:pt x="484" y="52"/>
                  </a:lnTo>
                  <a:lnTo>
                    <a:pt x="484" y="50"/>
                  </a:lnTo>
                  <a:lnTo>
                    <a:pt x="484" y="50"/>
                  </a:lnTo>
                  <a:lnTo>
                    <a:pt x="462" y="45"/>
                  </a:lnTo>
                  <a:lnTo>
                    <a:pt x="444" y="39"/>
                  </a:lnTo>
                  <a:lnTo>
                    <a:pt x="426" y="33"/>
                  </a:lnTo>
                  <a:lnTo>
                    <a:pt x="408" y="28"/>
                  </a:lnTo>
                  <a:lnTo>
                    <a:pt x="408" y="28"/>
                  </a:lnTo>
                  <a:close/>
                  <a:moveTo>
                    <a:pt x="295" y="41"/>
                  </a:moveTo>
                  <a:lnTo>
                    <a:pt x="295" y="41"/>
                  </a:lnTo>
                  <a:lnTo>
                    <a:pt x="293" y="41"/>
                  </a:lnTo>
                  <a:lnTo>
                    <a:pt x="291" y="40"/>
                  </a:lnTo>
                  <a:lnTo>
                    <a:pt x="287" y="39"/>
                  </a:lnTo>
                  <a:lnTo>
                    <a:pt x="287" y="39"/>
                  </a:lnTo>
                  <a:lnTo>
                    <a:pt x="279" y="41"/>
                  </a:lnTo>
                  <a:lnTo>
                    <a:pt x="272" y="45"/>
                  </a:lnTo>
                  <a:lnTo>
                    <a:pt x="255" y="52"/>
                  </a:lnTo>
                  <a:lnTo>
                    <a:pt x="255" y="52"/>
                  </a:lnTo>
                  <a:lnTo>
                    <a:pt x="232" y="61"/>
                  </a:lnTo>
                  <a:lnTo>
                    <a:pt x="212" y="69"/>
                  </a:lnTo>
                  <a:lnTo>
                    <a:pt x="193" y="78"/>
                  </a:lnTo>
                  <a:lnTo>
                    <a:pt x="173" y="85"/>
                  </a:lnTo>
                  <a:lnTo>
                    <a:pt x="173" y="85"/>
                  </a:lnTo>
                  <a:lnTo>
                    <a:pt x="163" y="89"/>
                  </a:lnTo>
                  <a:lnTo>
                    <a:pt x="153" y="92"/>
                  </a:lnTo>
                  <a:lnTo>
                    <a:pt x="143" y="95"/>
                  </a:lnTo>
                  <a:lnTo>
                    <a:pt x="134" y="98"/>
                  </a:lnTo>
                  <a:lnTo>
                    <a:pt x="134" y="98"/>
                  </a:lnTo>
                  <a:lnTo>
                    <a:pt x="124" y="104"/>
                  </a:lnTo>
                  <a:lnTo>
                    <a:pt x="114" y="110"/>
                  </a:lnTo>
                  <a:lnTo>
                    <a:pt x="106" y="116"/>
                  </a:lnTo>
                  <a:lnTo>
                    <a:pt x="96" y="122"/>
                  </a:lnTo>
                  <a:lnTo>
                    <a:pt x="96" y="122"/>
                  </a:lnTo>
                  <a:lnTo>
                    <a:pt x="72" y="132"/>
                  </a:lnTo>
                  <a:lnTo>
                    <a:pt x="60" y="139"/>
                  </a:lnTo>
                  <a:lnTo>
                    <a:pt x="50" y="144"/>
                  </a:lnTo>
                  <a:lnTo>
                    <a:pt x="50" y="144"/>
                  </a:lnTo>
                  <a:lnTo>
                    <a:pt x="43" y="149"/>
                  </a:lnTo>
                  <a:lnTo>
                    <a:pt x="34" y="152"/>
                  </a:lnTo>
                  <a:lnTo>
                    <a:pt x="28" y="156"/>
                  </a:lnTo>
                  <a:lnTo>
                    <a:pt x="24" y="158"/>
                  </a:lnTo>
                  <a:lnTo>
                    <a:pt x="21" y="162"/>
                  </a:lnTo>
                  <a:lnTo>
                    <a:pt x="21" y="162"/>
                  </a:lnTo>
                  <a:lnTo>
                    <a:pt x="25" y="169"/>
                  </a:lnTo>
                  <a:lnTo>
                    <a:pt x="30" y="174"/>
                  </a:lnTo>
                  <a:lnTo>
                    <a:pt x="36" y="178"/>
                  </a:lnTo>
                  <a:lnTo>
                    <a:pt x="45" y="182"/>
                  </a:lnTo>
                  <a:lnTo>
                    <a:pt x="45" y="182"/>
                  </a:lnTo>
                  <a:lnTo>
                    <a:pt x="81" y="164"/>
                  </a:lnTo>
                  <a:lnTo>
                    <a:pt x="122" y="143"/>
                  </a:lnTo>
                  <a:lnTo>
                    <a:pt x="201" y="100"/>
                  </a:lnTo>
                  <a:lnTo>
                    <a:pt x="201" y="100"/>
                  </a:lnTo>
                  <a:lnTo>
                    <a:pt x="225" y="89"/>
                  </a:lnTo>
                  <a:lnTo>
                    <a:pt x="248" y="79"/>
                  </a:lnTo>
                  <a:lnTo>
                    <a:pt x="296" y="61"/>
                  </a:lnTo>
                  <a:lnTo>
                    <a:pt x="320" y="52"/>
                  </a:lnTo>
                  <a:lnTo>
                    <a:pt x="342" y="43"/>
                  </a:lnTo>
                  <a:lnTo>
                    <a:pt x="364" y="31"/>
                  </a:lnTo>
                  <a:lnTo>
                    <a:pt x="373" y="25"/>
                  </a:lnTo>
                  <a:lnTo>
                    <a:pt x="383" y="18"/>
                  </a:lnTo>
                  <a:lnTo>
                    <a:pt x="383" y="18"/>
                  </a:lnTo>
                  <a:lnTo>
                    <a:pt x="370" y="18"/>
                  </a:lnTo>
                  <a:lnTo>
                    <a:pt x="360" y="20"/>
                  </a:lnTo>
                  <a:lnTo>
                    <a:pt x="349" y="22"/>
                  </a:lnTo>
                  <a:lnTo>
                    <a:pt x="338" y="25"/>
                  </a:lnTo>
                  <a:lnTo>
                    <a:pt x="317" y="34"/>
                  </a:lnTo>
                  <a:lnTo>
                    <a:pt x="307" y="38"/>
                  </a:lnTo>
                  <a:lnTo>
                    <a:pt x="295" y="41"/>
                  </a:lnTo>
                  <a:lnTo>
                    <a:pt x="295" y="41"/>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cs typeface="+mn-ea"/>
                <a:sym typeface="+mn-lt"/>
              </a:endParaRPr>
            </a:p>
          </p:txBody>
        </p:sp>
        <p:sp>
          <p:nvSpPr>
            <p:cNvPr id="51" name="Freeform 125"/>
            <p:cNvSpPr>
              <a:spLocks/>
            </p:cNvSpPr>
            <p:nvPr/>
          </p:nvSpPr>
          <p:spPr bwMode="auto">
            <a:xfrm>
              <a:off x="6373813" y="2325688"/>
              <a:ext cx="15875" cy="19050"/>
            </a:xfrm>
            <a:custGeom>
              <a:avLst/>
              <a:gdLst/>
              <a:ahLst/>
              <a:cxnLst>
                <a:cxn ang="0">
                  <a:pos x="0" y="38"/>
                </a:cxn>
                <a:cxn ang="0">
                  <a:pos x="0" y="38"/>
                </a:cxn>
                <a:cxn ang="0">
                  <a:pos x="0" y="32"/>
                </a:cxn>
                <a:cxn ang="0">
                  <a:pos x="4" y="26"/>
                </a:cxn>
                <a:cxn ang="0">
                  <a:pos x="7" y="21"/>
                </a:cxn>
                <a:cxn ang="0">
                  <a:pos x="12" y="15"/>
                </a:cxn>
                <a:cxn ang="0">
                  <a:pos x="23" y="7"/>
                </a:cxn>
                <a:cxn ang="0">
                  <a:pos x="32" y="0"/>
                </a:cxn>
                <a:cxn ang="0">
                  <a:pos x="32" y="0"/>
                </a:cxn>
                <a:cxn ang="0">
                  <a:pos x="31" y="7"/>
                </a:cxn>
                <a:cxn ang="0">
                  <a:pos x="29" y="13"/>
                </a:cxn>
                <a:cxn ang="0">
                  <a:pos x="26" y="17"/>
                </a:cxn>
                <a:cxn ang="0">
                  <a:pos x="22" y="23"/>
                </a:cxn>
                <a:cxn ang="0">
                  <a:pos x="11" y="31"/>
                </a:cxn>
                <a:cxn ang="0">
                  <a:pos x="0" y="38"/>
                </a:cxn>
                <a:cxn ang="0">
                  <a:pos x="0" y="38"/>
                </a:cxn>
              </a:cxnLst>
              <a:rect l="0" t="0" r="r" b="b"/>
              <a:pathLst>
                <a:path w="32" h="38">
                  <a:moveTo>
                    <a:pt x="0" y="38"/>
                  </a:moveTo>
                  <a:lnTo>
                    <a:pt x="0" y="38"/>
                  </a:lnTo>
                  <a:lnTo>
                    <a:pt x="0" y="32"/>
                  </a:lnTo>
                  <a:lnTo>
                    <a:pt x="4" y="26"/>
                  </a:lnTo>
                  <a:lnTo>
                    <a:pt x="7" y="21"/>
                  </a:lnTo>
                  <a:lnTo>
                    <a:pt x="12" y="15"/>
                  </a:lnTo>
                  <a:lnTo>
                    <a:pt x="23" y="7"/>
                  </a:lnTo>
                  <a:lnTo>
                    <a:pt x="32" y="0"/>
                  </a:lnTo>
                  <a:lnTo>
                    <a:pt x="32" y="0"/>
                  </a:lnTo>
                  <a:lnTo>
                    <a:pt x="31" y="7"/>
                  </a:lnTo>
                  <a:lnTo>
                    <a:pt x="29" y="13"/>
                  </a:lnTo>
                  <a:lnTo>
                    <a:pt x="26" y="17"/>
                  </a:lnTo>
                  <a:lnTo>
                    <a:pt x="22" y="23"/>
                  </a:lnTo>
                  <a:lnTo>
                    <a:pt x="11" y="31"/>
                  </a:lnTo>
                  <a:lnTo>
                    <a:pt x="0" y="38"/>
                  </a:lnTo>
                  <a:lnTo>
                    <a:pt x="0" y="38"/>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cs typeface="+mn-ea"/>
                <a:sym typeface="+mn-lt"/>
              </a:endParaRPr>
            </a:p>
          </p:txBody>
        </p:sp>
        <p:sp>
          <p:nvSpPr>
            <p:cNvPr id="52" name="Freeform 126"/>
            <p:cNvSpPr>
              <a:spLocks noEditPoints="1"/>
            </p:cNvSpPr>
            <p:nvPr/>
          </p:nvSpPr>
          <p:spPr bwMode="auto">
            <a:xfrm>
              <a:off x="6237288" y="2035175"/>
              <a:ext cx="817563" cy="560388"/>
            </a:xfrm>
            <a:custGeom>
              <a:avLst/>
              <a:gdLst/>
              <a:ahLst/>
              <a:cxnLst>
                <a:cxn ang="0">
                  <a:pos x="91" y="444"/>
                </a:cxn>
                <a:cxn ang="0">
                  <a:pos x="627" y="160"/>
                </a:cxn>
                <a:cxn ang="0">
                  <a:pos x="1233" y="59"/>
                </a:cxn>
                <a:cxn ang="0">
                  <a:pos x="1522" y="331"/>
                </a:cxn>
                <a:cxn ang="0">
                  <a:pos x="1023" y="693"/>
                </a:cxn>
                <a:cxn ang="0">
                  <a:pos x="734" y="978"/>
                </a:cxn>
                <a:cxn ang="0">
                  <a:pos x="458" y="947"/>
                </a:cxn>
                <a:cxn ang="0">
                  <a:pos x="44" y="670"/>
                </a:cxn>
                <a:cxn ang="0">
                  <a:pos x="1404" y="260"/>
                </a:cxn>
                <a:cxn ang="0">
                  <a:pos x="1033" y="662"/>
                </a:cxn>
                <a:cxn ang="0">
                  <a:pos x="1508" y="310"/>
                </a:cxn>
                <a:cxn ang="0">
                  <a:pos x="1513" y="172"/>
                </a:cxn>
                <a:cxn ang="0">
                  <a:pos x="1082" y="33"/>
                </a:cxn>
                <a:cxn ang="0">
                  <a:pos x="798" y="417"/>
                </a:cxn>
                <a:cxn ang="0">
                  <a:pos x="1519" y="172"/>
                </a:cxn>
                <a:cxn ang="0">
                  <a:pos x="873" y="810"/>
                </a:cxn>
                <a:cxn ang="0">
                  <a:pos x="836" y="624"/>
                </a:cxn>
                <a:cxn ang="0">
                  <a:pos x="854" y="662"/>
                </a:cxn>
                <a:cxn ang="0">
                  <a:pos x="782" y="603"/>
                </a:cxn>
                <a:cxn ang="0">
                  <a:pos x="705" y="720"/>
                </a:cxn>
                <a:cxn ang="0">
                  <a:pos x="828" y="779"/>
                </a:cxn>
                <a:cxn ang="0">
                  <a:pos x="601" y="867"/>
                </a:cxn>
                <a:cxn ang="0">
                  <a:pos x="545" y="584"/>
                </a:cxn>
                <a:cxn ang="0">
                  <a:pos x="556" y="690"/>
                </a:cxn>
                <a:cxn ang="0">
                  <a:pos x="697" y="704"/>
                </a:cxn>
                <a:cxn ang="0">
                  <a:pos x="601" y="702"/>
                </a:cxn>
                <a:cxn ang="0">
                  <a:pos x="537" y="841"/>
                </a:cxn>
                <a:cxn ang="0">
                  <a:pos x="664" y="775"/>
                </a:cxn>
                <a:cxn ang="0">
                  <a:pos x="589" y="877"/>
                </a:cxn>
                <a:cxn ang="0">
                  <a:pos x="488" y="818"/>
                </a:cxn>
                <a:cxn ang="0">
                  <a:pos x="326" y="777"/>
                </a:cxn>
                <a:cxn ang="0">
                  <a:pos x="227" y="667"/>
                </a:cxn>
                <a:cxn ang="0">
                  <a:pos x="119" y="605"/>
                </a:cxn>
                <a:cxn ang="0">
                  <a:pos x="626" y="1015"/>
                </a:cxn>
                <a:cxn ang="0">
                  <a:pos x="407" y="572"/>
                </a:cxn>
                <a:cxn ang="0">
                  <a:pos x="555" y="867"/>
                </a:cxn>
                <a:cxn ang="0">
                  <a:pos x="475" y="895"/>
                </a:cxn>
                <a:cxn ang="0">
                  <a:pos x="448" y="765"/>
                </a:cxn>
                <a:cxn ang="0">
                  <a:pos x="475" y="724"/>
                </a:cxn>
                <a:cxn ang="0">
                  <a:pos x="478" y="644"/>
                </a:cxn>
                <a:cxn ang="0">
                  <a:pos x="388" y="727"/>
                </a:cxn>
                <a:cxn ang="0">
                  <a:pos x="420" y="525"/>
                </a:cxn>
                <a:cxn ang="0">
                  <a:pos x="288" y="489"/>
                </a:cxn>
                <a:cxn ang="0">
                  <a:pos x="435" y="623"/>
                </a:cxn>
                <a:cxn ang="0">
                  <a:pos x="367" y="621"/>
                </a:cxn>
                <a:cxn ang="0">
                  <a:pos x="330" y="617"/>
                </a:cxn>
                <a:cxn ang="0">
                  <a:pos x="430" y="628"/>
                </a:cxn>
                <a:cxn ang="0">
                  <a:pos x="332" y="799"/>
                </a:cxn>
                <a:cxn ang="0">
                  <a:pos x="246" y="345"/>
                </a:cxn>
                <a:cxn ang="0">
                  <a:pos x="306" y="435"/>
                </a:cxn>
                <a:cxn ang="0">
                  <a:pos x="230" y="535"/>
                </a:cxn>
                <a:cxn ang="0">
                  <a:pos x="219" y="562"/>
                </a:cxn>
                <a:cxn ang="0">
                  <a:pos x="230" y="610"/>
                </a:cxn>
                <a:cxn ang="0">
                  <a:pos x="334" y="579"/>
                </a:cxn>
                <a:cxn ang="0">
                  <a:pos x="292" y="665"/>
                </a:cxn>
                <a:cxn ang="0">
                  <a:pos x="147" y="455"/>
                </a:cxn>
                <a:cxn ang="0">
                  <a:pos x="91" y="480"/>
                </a:cxn>
                <a:cxn ang="0">
                  <a:pos x="167" y="500"/>
                </a:cxn>
                <a:cxn ang="0">
                  <a:pos x="155" y="501"/>
                </a:cxn>
                <a:cxn ang="0">
                  <a:pos x="158" y="585"/>
                </a:cxn>
                <a:cxn ang="0">
                  <a:pos x="82" y="516"/>
                </a:cxn>
              </a:cxnLst>
              <a:rect l="0" t="0" r="r" b="b"/>
              <a:pathLst>
                <a:path w="1545" h="1058">
                  <a:moveTo>
                    <a:pt x="96" y="538"/>
                  </a:moveTo>
                  <a:lnTo>
                    <a:pt x="96" y="538"/>
                  </a:lnTo>
                  <a:lnTo>
                    <a:pt x="90" y="537"/>
                  </a:lnTo>
                  <a:lnTo>
                    <a:pt x="85" y="537"/>
                  </a:lnTo>
                  <a:lnTo>
                    <a:pt x="72" y="539"/>
                  </a:lnTo>
                  <a:lnTo>
                    <a:pt x="60" y="542"/>
                  </a:lnTo>
                  <a:lnTo>
                    <a:pt x="49" y="546"/>
                  </a:lnTo>
                  <a:lnTo>
                    <a:pt x="36" y="549"/>
                  </a:lnTo>
                  <a:lnTo>
                    <a:pt x="24" y="552"/>
                  </a:lnTo>
                  <a:lnTo>
                    <a:pt x="19" y="552"/>
                  </a:lnTo>
                  <a:lnTo>
                    <a:pt x="13" y="552"/>
                  </a:lnTo>
                  <a:lnTo>
                    <a:pt x="7" y="550"/>
                  </a:lnTo>
                  <a:lnTo>
                    <a:pt x="1" y="547"/>
                  </a:lnTo>
                  <a:lnTo>
                    <a:pt x="1" y="547"/>
                  </a:lnTo>
                  <a:lnTo>
                    <a:pt x="1" y="542"/>
                  </a:lnTo>
                  <a:lnTo>
                    <a:pt x="3" y="535"/>
                  </a:lnTo>
                  <a:lnTo>
                    <a:pt x="5" y="531"/>
                  </a:lnTo>
                  <a:lnTo>
                    <a:pt x="7" y="527"/>
                  </a:lnTo>
                  <a:lnTo>
                    <a:pt x="9" y="524"/>
                  </a:lnTo>
                  <a:lnTo>
                    <a:pt x="12" y="522"/>
                  </a:lnTo>
                  <a:lnTo>
                    <a:pt x="20" y="517"/>
                  </a:lnTo>
                  <a:lnTo>
                    <a:pt x="20" y="517"/>
                  </a:lnTo>
                  <a:lnTo>
                    <a:pt x="25" y="509"/>
                  </a:lnTo>
                  <a:lnTo>
                    <a:pt x="31" y="500"/>
                  </a:lnTo>
                  <a:lnTo>
                    <a:pt x="45" y="485"/>
                  </a:lnTo>
                  <a:lnTo>
                    <a:pt x="60" y="471"/>
                  </a:lnTo>
                  <a:lnTo>
                    <a:pt x="75" y="458"/>
                  </a:lnTo>
                  <a:lnTo>
                    <a:pt x="91" y="444"/>
                  </a:lnTo>
                  <a:lnTo>
                    <a:pt x="106" y="431"/>
                  </a:lnTo>
                  <a:lnTo>
                    <a:pt x="113" y="423"/>
                  </a:lnTo>
                  <a:lnTo>
                    <a:pt x="119" y="414"/>
                  </a:lnTo>
                  <a:lnTo>
                    <a:pt x="125" y="406"/>
                  </a:lnTo>
                  <a:lnTo>
                    <a:pt x="130" y="396"/>
                  </a:lnTo>
                  <a:lnTo>
                    <a:pt x="130" y="396"/>
                  </a:lnTo>
                  <a:lnTo>
                    <a:pt x="135" y="394"/>
                  </a:lnTo>
                  <a:lnTo>
                    <a:pt x="140" y="391"/>
                  </a:lnTo>
                  <a:lnTo>
                    <a:pt x="143" y="388"/>
                  </a:lnTo>
                  <a:lnTo>
                    <a:pt x="147" y="384"/>
                  </a:lnTo>
                  <a:lnTo>
                    <a:pt x="147" y="384"/>
                  </a:lnTo>
                  <a:lnTo>
                    <a:pt x="159" y="381"/>
                  </a:lnTo>
                  <a:lnTo>
                    <a:pt x="171" y="377"/>
                  </a:lnTo>
                  <a:lnTo>
                    <a:pt x="182" y="373"/>
                  </a:lnTo>
                  <a:lnTo>
                    <a:pt x="193" y="367"/>
                  </a:lnTo>
                  <a:lnTo>
                    <a:pt x="215" y="355"/>
                  </a:lnTo>
                  <a:lnTo>
                    <a:pt x="235" y="342"/>
                  </a:lnTo>
                  <a:lnTo>
                    <a:pt x="235" y="342"/>
                  </a:lnTo>
                  <a:lnTo>
                    <a:pt x="227" y="337"/>
                  </a:lnTo>
                  <a:lnTo>
                    <a:pt x="220" y="332"/>
                  </a:lnTo>
                  <a:lnTo>
                    <a:pt x="215" y="326"/>
                  </a:lnTo>
                  <a:lnTo>
                    <a:pt x="210" y="318"/>
                  </a:lnTo>
                  <a:lnTo>
                    <a:pt x="210" y="318"/>
                  </a:lnTo>
                  <a:lnTo>
                    <a:pt x="278" y="295"/>
                  </a:lnTo>
                  <a:lnTo>
                    <a:pt x="347" y="270"/>
                  </a:lnTo>
                  <a:lnTo>
                    <a:pt x="417" y="243"/>
                  </a:lnTo>
                  <a:lnTo>
                    <a:pt x="487" y="215"/>
                  </a:lnTo>
                  <a:lnTo>
                    <a:pt x="627" y="160"/>
                  </a:lnTo>
                  <a:lnTo>
                    <a:pt x="697" y="132"/>
                  </a:lnTo>
                  <a:lnTo>
                    <a:pt x="766" y="105"/>
                  </a:lnTo>
                  <a:lnTo>
                    <a:pt x="766" y="105"/>
                  </a:lnTo>
                  <a:lnTo>
                    <a:pt x="829" y="83"/>
                  </a:lnTo>
                  <a:lnTo>
                    <a:pt x="894" y="61"/>
                  </a:lnTo>
                  <a:lnTo>
                    <a:pt x="1026" y="19"/>
                  </a:lnTo>
                  <a:lnTo>
                    <a:pt x="1026" y="19"/>
                  </a:lnTo>
                  <a:lnTo>
                    <a:pt x="1052" y="13"/>
                  </a:lnTo>
                  <a:lnTo>
                    <a:pt x="1064" y="8"/>
                  </a:lnTo>
                  <a:lnTo>
                    <a:pt x="1069" y="4"/>
                  </a:lnTo>
                  <a:lnTo>
                    <a:pt x="1074" y="0"/>
                  </a:lnTo>
                  <a:lnTo>
                    <a:pt x="1074" y="0"/>
                  </a:lnTo>
                  <a:lnTo>
                    <a:pt x="1074" y="1"/>
                  </a:lnTo>
                  <a:lnTo>
                    <a:pt x="1075" y="2"/>
                  </a:lnTo>
                  <a:lnTo>
                    <a:pt x="1079" y="3"/>
                  </a:lnTo>
                  <a:lnTo>
                    <a:pt x="1081" y="4"/>
                  </a:lnTo>
                  <a:lnTo>
                    <a:pt x="1081" y="5"/>
                  </a:lnTo>
                  <a:lnTo>
                    <a:pt x="1081" y="8"/>
                  </a:lnTo>
                  <a:lnTo>
                    <a:pt x="1081" y="8"/>
                  </a:lnTo>
                  <a:lnTo>
                    <a:pt x="1084" y="4"/>
                  </a:lnTo>
                  <a:lnTo>
                    <a:pt x="1087" y="4"/>
                  </a:lnTo>
                  <a:lnTo>
                    <a:pt x="1099" y="3"/>
                  </a:lnTo>
                  <a:lnTo>
                    <a:pt x="1099" y="3"/>
                  </a:lnTo>
                  <a:lnTo>
                    <a:pt x="1109" y="10"/>
                  </a:lnTo>
                  <a:lnTo>
                    <a:pt x="1113" y="13"/>
                  </a:lnTo>
                  <a:lnTo>
                    <a:pt x="1116" y="18"/>
                  </a:lnTo>
                  <a:lnTo>
                    <a:pt x="1116" y="18"/>
                  </a:lnTo>
                  <a:lnTo>
                    <a:pt x="1233" y="59"/>
                  </a:lnTo>
                  <a:lnTo>
                    <a:pt x="1263" y="70"/>
                  </a:lnTo>
                  <a:lnTo>
                    <a:pt x="1291" y="78"/>
                  </a:lnTo>
                  <a:lnTo>
                    <a:pt x="1320" y="86"/>
                  </a:lnTo>
                  <a:lnTo>
                    <a:pt x="1346" y="92"/>
                  </a:lnTo>
                  <a:lnTo>
                    <a:pt x="1346" y="92"/>
                  </a:lnTo>
                  <a:lnTo>
                    <a:pt x="1391" y="110"/>
                  </a:lnTo>
                  <a:lnTo>
                    <a:pt x="1436" y="128"/>
                  </a:lnTo>
                  <a:lnTo>
                    <a:pt x="1460" y="136"/>
                  </a:lnTo>
                  <a:lnTo>
                    <a:pt x="1482" y="144"/>
                  </a:lnTo>
                  <a:lnTo>
                    <a:pt x="1506" y="151"/>
                  </a:lnTo>
                  <a:lnTo>
                    <a:pt x="1530" y="156"/>
                  </a:lnTo>
                  <a:lnTo>
                    <a:pt x="1530" y="156"/>
                  </a:lnTo>
                  <a:lnTo>
                    <a:pt x="1532" y="160"/>
                  </a:lnTo>
                  <a:lnTo>
                    <a:pt x="1534" y="161"/>
                  </a:lnTo>
                  <a:lnTo>
                    <a:pt x="1538" y="164"/>
                  </a:lnTo>
                  <a:lnTo>
                    <a:pt x="1542" y="167"/>
                  </a:lnTo>
                  <a:lnTo>
                    <a:pt x="1544" y="170"/>
                  </a:lnTo>
                  <a:lnTo>
                    <a:pt x="1545" y="172"/>
                  </a:lnTo>
                  <a:lnTo>
                    <a:pt x="1545" y="172"/>
                  </a:lnTo>
                  <a:lnTo>
                    <a:pt x="1539" y="211"/>
                  </a:lnTo>
                  <a:lnTo>
                    <a:pt x="1536" y="245"/>
                  </a:lnTo>
                  <a:lnTo>
                    <a:pt x="1533" y="280"/>
                  </a:lnTo>
                  <a:lnTo>
                    <a:pt x="1530" y="317"/>
                  </a:lnTo>
                  <a:lnTo>
                    <a:pt x="1530" y="317"/>
                  </a:lnTo>
                  <a:lnTo>
                    <a:pt x="1527" y="319"/>
                  </a:lnTo>
                  <a:lnTo>
                    <a:pt x="1525" y="322"/>
                  </a:lnTo>
                  <a:lnTo>
                    <a:pt x="1522" y="331"/>
                  </a:lnTo>
                  <a:lnTo>
                    <a:pt x="1522" y="331"/>
                  </a:lnTo>
                  <a:lnTo>
                    <a:pt x="1520" y="331"/>
                  </a:lnTo>
                  <a:lnTo>
                    <a:pt x="1518" y="331"/>
                  </a:lnTo>
                  <a:lnTo>
                    <a:pt x="1518" y="332"/>
                  </a:lnTo>
                  <a:lnTo>
                    <a:pt x="1519" y="333"/>
                  </a:lnTo>
                  <a:lnTo>
                    <a:pt x="1519" y="333"/>
                  </a:lnTo>
                  <a:lnTo>
                    <a:pt x="1510" y="335"/>
                  </a:lnTo>
                  <a:lnTo>
                    <a:pt x="1504" y="338"/>
                  </a:lnTo>
                  <a:lnTo>
                    <a:pt x="1496" y="344"/>
                  </a:lnTo>
                  <a:lnTo>
                    <a:pt x="1488" y="350"/>
                  </a:lnTo>
                  <a:lnTo>
                    <a:pt x="1488" y="350"/>
                  </a:lnTo>
                  <a:lnTo>
                    <a:pt x="1473" y="358"/>
                  </a:lnTo>
                  <a:lnTo>
                    <a:pt x="1458" y="366"/>
                  </a:lnTo>
                  <a:lnTo>
                    <a:pt x="1443" y="376"/>
                  </a:lnTo>
                  <a:lnTo>
                    <a:pt x="1429" y="386"/>
                  </a:lnTo>
                  <a:lnTo>
                    <a:pt x="1372" y="427"/>
                  </a:lnTo>
                  <a:lnTo>
                    <a:pt x="1372" y="427"/>
                  </a:lnTo>
                  <a:lnTo>
                    <a:pt x="1288" y="487"/>
                  </a:lnTo>
                  <a:lnTo>
                    <a:pt x="1204" y="549"/>
                  </a:lnTo>
                  <a:lnTo>
                    <a:pt x="1121" y="613"/>
                  </a:lnTo>
                  <a:lnTo>
                    <a:pt x="1040" y="678"/>
                  </a:lnTo>
                  <a:lnTo>
                    <a:pt x="1040" y="678"/>
                  </a:lnTo>
                  <a:lnTo>
                    <a:pt x="1036" y="685"/>
                  </a:lnTo>
                  <a:lnTo>
                    <a:pt x="1034" y="689"/>
                  </a:lnTo>
                  <a:lnTo>
                    <a:pt x="1031" y="692"/>
                  </a:lnTo>
                  <a:lnTo>
                    <a:pt x="1031" y="692"/>
                  </a:lnTo>
                  <a:lnTo>
                    <a:pt x="1028" y="693"/>
                  </a:lnTo>
                  <a:lnTo>
                    <a:pt x="1026" y="693"/>
                  </a:lnTo>
                  <a:lnTo>
                    <a:pt x="1023" y="693"/>
                  </a:lnTo>
                  <a:lnTo>
                    <a:pt x="1021" y="695"/>
                  </a:lnTo>
                  <a:lnTo>
                    <a:pt x="1021" y="695"/>
                  </a:lnTo>
                  <a:lnTo>
                    <a:pt x="964" y="745"/>
                  </a:lnTo>
                  <a:lnTo>
                    <a:pt x="906" y="795"/>
                  </a:lnTo>
                  <a:lnTo>
                    <a:pt x="906" y="795"/>
                  </a:lnTo>
                  <a:lnTo>
                    <a:pt x="888" y="812"/>
                  </a:lnTo>
                  <a:lnTo>
                    <a:pt x="878" y="820"/>
                  </a:lnTo>
                  <a:lnTo>
                    <a:pt x="871" y="830"/>
                  </a:lnTo>
                  <a:lnTo>
                    <a:pt x="871" y="830"/>
                  </a:lnTo>
                  <a:lnTo>
                    <a:pt x="861" y="833"/>
                  </a:lnTo>
                  <a:lnTo>
                    <a:pt x="852" y="837"/>
                  </a:lnTo>
                  <a:lnTo>
                    <a:pt x="843" y="842"/>
                  </a:lnTo>
                  <a:lnTo>
                    <a:pt x="834" y="846"/>
                  </a:lnTo>
                  <a:lnTo>
                    <a:pt x="819" y="858"/>
                  </a:lnTo>
                  <a:lnTo>
                    <a:pt x="806" y="871"/>
                  </a:lnTo>
                  <a:lnTo>
                    <a:pt x="794" y="885"/>
                  </a:lnTo>
                  <a:lnTo>
                    <a:pt x="782" y="900"/>
                  </a:lnTo>
                  <a:lnTo>
                    <a:pt x="770" y="917"/>
                  </a:lnTo>
                  <a:lnTo>
                    <a:pt x="760" y="934"/>
                  </a:lnTo>
                  <a:lnTo>
                    <a:pt x="760" y="934"/>
                  </a:lnTo>
                  <a:lnTo>
                    <a:pt x="751" y="944"/>
                  </a:lnTo>
                  <a:lnTo>
                    <a:pt x="745" y="955"/>
                  </a:lnTo>
                  <a:lnTo>
                    <a:pt x="745" y="955"/>
                  </a:lnTo>
                  <a:lnTo>
                    <a:pt x="742" y="961"/>
                  </a:lnTo>
                  <a:lnTo>
                    <a:pt x="740" y="967"/>
                  </a:lnTo>
                  <a:lnTo>
                    <a:pt x="738" y="973"/>
                  </a:lnTo>
                  <a:lnTo>
                    <a:pt x="734" y="978"/>
                  </a:lnTo>
                  <a:lnTo>
                    <a:pt x="734" y="978"/>
                  </a:lnTo>
                  <a:lnTo>
                    <a:pt x="727" y="983"/>
                  </a:lnTo>
                  <a:lnTo>
                    <a:pt x="718" y="987"/>
                  </a:lnTo>
                  <a:lnTo>
                    <a:pt x="707" y="992"/>
                  </a:lnTo>
                  <a:lnTo>
                    <a:pt x="695" y="998"/>
                  </a:lnTo>
                  <a:lnTo>
                    <a:pt x="695" y="998"/>
                  </a:lnTo>
                  <a:lnTo>
                    <a:pt x="672" y="1010"/>
                  </a:lnTo>
                  <a:lnTo>
                    <a:pt x="649" y="1020"/>
                  </a:lnTo>
                  <a:lnTo>
                    <a:pt x="649" y="1020"/>
                  </a:lnTo>
                  <a:lnTo>
                    <a:pt x="641" y="1025"/>
                  </a:lnTo>
                  <a:lnTo>
                    <a:pt x="632" y="1030"/>
                  </a:lnTo>
                  <a:lnTo>
                    <a:pt x="618" y="1040"/>
                  </a:lnTo>
                  <a:lnTo>
                    <a:pt x="604" y="1050"/>
                  </a:lnTo>
                  <a:lnTo>
                    <a:pt x="597" y="1055"/>
                  </a:lnTo>
                  <a:lnTo>
                    <a:pt x="588" y="1058"/>
                  </a:lnTo>
                  <a:lnTo>
                    <a:pt x="588" y="1058"/>
                  </a:lnTo>
                  <a:lnTo>
                    <a:pt x="560" y="1032"/>
                  </a:lnTo>
                  <a:lnTo>
                    <a:pt x="534" y="1008"/>
                  </a:lnTo>
                  <a:lnTo>
                    <a:pt x="520" y="996"/>
                  </a:lnTo>
                  <a:lnTo>
                    <a:pt x="506" y="986"/>
                  </a:lnTo>
                  <a:lnTo>
                    <a:pt x="491" y="977"/>
                  </a:lnTo>
                  <a:lnTo>
                    <a:pt x="477" y="969"/>
                  </a:lnTo>
                  <a:lnTo>
                    <a:pt x="477" y="969"/>
                  </a:lnTo>
                  <a:lnTo>
                    <a:pt x="476" y="967"/>
                  </a:lnTo>
                  <a:lnTo>
                    <a:pt x="476" y="965"/>
                  </a:lnTo>
                  <a:lnTo>
                    <a:pt x="475" y="963"/>
                  </a:lnTo>
                  <a:lnTo>
                    <a:pt x="475" y="961"/>
                  </a:lnTo>
                  <a:lnTo>
                    <a:pt x="475" y="961"/>
                  </a:lnTo>
                  <a:lnTo>
                    <a:pt x="458" y="947"/>
                  </a:lnTo>
                  <a:lnTo>
                    <a:pt x="439" y="934"/>
                  </a:lnTo>
                  <a:lnTo>
                    <a:pt x="400" y="909"/>
                  </a:lnTo>
                  <a:lnTo>
                    <a:pt x="400" y="909"/>
                  </a:lnTo>
                  <a:lnTo>
                    <a:pt x="361" y="883"/>
                  </a:lnTo>
                  <a:lnTo>
                    <a:pt x="321" y="856"/>
                  </a:lnTo>
                  <a:lnTo>
                    <a:pt x="321" y="856"/>
                  </a:lnTo>
                  <a:lnTo>
                    <a:pt x="308" y="847"/>
                  </a:lnTo>
                  <a:lnTo>
                    <a:pt x="295" y="840"/>
                  </a:lnTo>
                  <a:lnTo>
                    <a:pt x="283" y="832"/>
                  </a:lnTo>
                  <a:lnTo>
                    <a:pt x="272" y="823"/>
                  </a:lnTo>
                  <a:lnTo>
                    <a:pt x="272" y="823"/>
                  </a:lnTo>
                  <a:lnTo>
                    <a:pt x="266" y="820"/>
                  </a:lnTo>
                  <a:lnTo>
                    <a:pt x="262" y="820"/>
                  </a:lnTo>
                  <a:lnTo>
                    <a:pt x="257" y="820"/>
                  </a:lnTo>
                  <a:lnTo>
                    <a:pt x="257" y="820"/>
                  </a:lnTo>
                  <a:lnTo>
                    <a:pt x="252" y="813"/>
                  </a:lnTo>
                  <a:lnTo>
                    <a:pt x="250" y="810"/>
                  </a:lnTo>
                  <a:lnTo>
                    <a:pt x="247" y="805"/>
                  </a:lnTo>
                  <a:lnTo>
                    <a:pt x="247" y="805"/>
                  </a:lnTo>
                  <a:lnTo>
                    <a:pt x="227" y="795"/>
                  </a:lnTo>
                  <a:lnTo>
                    <a:pt x="207" y="783"/>
                  </a:lnTo>
                  <a:lnTo>
                    <a:pt x="170" y="757"/>
                  </a:lnTo>
                  <a:lnTo>
                    <a:pt x="132" y="730"/>
                  </a:lnTo>
                  <a:lnTo>
                    <a:pt x="95" y="705"/>
                  </a:lnTo>
                  <a:lnTo>
                    <a:pt x="95" y="705"/>
                  </a:lnTo>
                  <a:lnTo>
                    <a:pt x="70" y="686"/>
                  </a:lnTo>
                  <a:lnTo>
                    <a:pt x="57" y="678"/>
                  </a:lnTo>
                  <a:lnTo>
                    <a:pt x="44" y="670"/>
                  </a:lnTo>
                  <a:lnTo>
                    <a:pt x="44" y="670"/>
                  </a:lnTo>
                  <a:lnTo>
                    <a:pt x="39" y="668"/>
                  </a:lnTo>
                  <a:lnTo>
                    <a:pt x="34" y="667"/>
                  </a:lnTo>
                  <a:lnTo>
                    <a:pt x="28" y="666"/>
                  </a:lnTo>
                  <a:lnTo>
                    <a:pt x="23" y="663"/>
                  </a:lnTo>
                  <a:lnTo>
                    <a:pt x="23" y="663"/>
                  </a:lnTo>
                  <a:lnTo>
                    <a:pt x="18" y="659"/>
                  </a:lnTo>
                  <a:lnTo>
                    <a:pt x="13" y="653"/>
                  </a:lnTo>
                  <a:lnTo>
                    <a:pt x="8" y="649"/>
                  </a:lnTo>
                  <a:lnTo>
                    <a:pt x="5" y="647"/>
                  </a:lnTo>
                  <a:lnTo>
                    <a:pt x="1" y="646"/>
                  </a:lnTo>
                  <a:lnTo>
                    <a:pt x="1" y="646"/>
                  </a:lnTo>
                  <a:lnTo>
                    <a:pt x="0" y="639"/>
                  </a:lnTo>
                  <a:lnTo>
                    <a:pt x="1" y="634"/>
                  </a:lnTo>
                  <a:lnTo>
                    <a:pt x="4" y="629"/>
                  </a:lnTo>
                  <a:lnTo>
                    <a:pt x="9" y="622"/>
                  </a:lnTo>
                  <a:lnTo>
                    <a:pt x="9" y="622"/>
                  </a:lnTo>
                  <a:lnTo>
                    <a:pt x="13" y="618"/>
                  </a:lnTo>
                  <a:lnTo>
                    <a:pt x="19" y="613"/>
                  </a:lnTo>
                  <a:lnTo>
                    <a:pt x="31" y="603"/>
                  </a:lnTo>
                  <a:lnTo>
                    <a:pt x="60" y="584"/>
                  </a:lnTo>
                  <a:lnTo>
                    <a:pt x="60" y="584"/>
                  </a:lnTo>
                  <a:lnTo>
                    <a:pt x="72" y="574"/>
                  </a:lnTo>
                  <a:lnTo>
                    <a:pt x="81" y="563"/>
                  </a:lnTo>
                  <a:lnTo>
                    <a:pt x="88" y="552"/>
                  </a:lnTo>
                  <a:lnTo>
                    <a:pt x="96" y="538"/>
                  </a:lnTo>
                  <a:lnTo>
                    <a:pt x="96" y="538"/>
                  </a:lnTo>
                  <a:close/>
                  <a:moveTo>
                    <a:pt x="1404" y="260"/>
                  </a:moveTo>
                  <a:lnTo>
                    <a:pt x="1404" y="260"/>
                  </a:lnTo>
                  <a:lnTo>
                    <a:pt x="1379" y="273"/>
                  </a:lnTo>
                  <a:lnTo>
                    <a:pt x="1355" y="287"/>
                  </a:lnTo>
                  <a:lnTo>
                    <a:pt x="1331" y="302"/>
                  </a:lnTo>
                  <a:lnTo>
                    <a:pt x="1308" y="318"/>
                  </a:lnTo>
                  <a:lnTo>
                    <a:pt x="1262" y="350"/>
                  </a:lnTo>
                  <a:lnTo>
                    <a:pt x="1216" y="382"/>
                  </a:lnTo>
                  <a:lnTo>
                    <a:pt x="1216" y="382"/>
                  </a:lnTo>
                  <a:lnTo>
                    <a:pt x="1193" y="398"/>
                  </a:lnTo>
                  <a:lnTo>
                    <a:pt x="1171" y="414"/>
                  </a:lnTo>
                  <a:lnTo>
                    <a:pt x="1126" y="449"/>
                  </a:lnTo>
                  <a:lnTo>
                    <a:pt x="1082" y="483"/>
                  </a:lnTo>
                  <a:lnTo>
                    <a:pt x="1038" y="516"/>
                  </a:lnTo>
                  <a:lnTo>
                    <a:pt x="1038" y="516"/>
                  </a:lnTo>
                  <a:lnTo>
                    <a:pt x="1039" y="519"/>
                  </a:lnTo>
                  <a:lnTo>
                    <a:pt x="1040" y="522"/>
                  </a:lnTo>
                  <a:lnTo>
                    <a:pt x="1042" y="525"/>
                  </a:lnTo>
                  <a:lnTo>
                    <a:pt x="1042" y="528"/>
                  </a:lnTo>
                  <a:lnTo>
                    <a:pt x="1042" y="528"/>
                  </a:lnTo>
                  <a:lnTo>
                    <a:pt x="1039" y="534"/>
                  </a:lnTo>
                  <a:lnTo>
                    <a:pt x="1038" y="541"/>
                  </a:lnTo>
                  <a:lnTo>
                    <a:pt x="1036" y="555"/>
                  </a:lnTo>
                  <a:lnTo>
                    <a:pt x="1035" y="571"/>
                  </a:lnTo>
                  <a:lnTo>
                    <a:pt x="1035" y="589"/>
                  </a:lnTo>
                  <a:lnTo>
                    <a:pt x="1036" y="625"/>
                  </a:lnTo>
                  <a:lnTo>
                    <a:pt x="1035" y="644"/>
                  </a:lnTo>
                  <a:lnTo>
                    <a:pt x="1033" y="662"/>
                  </a:lnTo>
                  <a:lnTo>
                    <a:pt x="1033" y="662"/>
                  </a:lnTo>
                  <a:lnTo>
                    <a:pt x="1054" y="647"/>
                  </a:lnTo>
                  <a:lnTo>
                    <a:pt x="1076" y="631"/>
                  </a:lnTo>
                  <a:lnTo>
                    <a:pt x="1120" y="595"/>
                  </a:lnTo>
                  <a:lnTo>
                    <a:pt x="1120" y="595"/>
                  </a:lnTo>
                  <a:lnTo>
                    <a:pt x="1157" y="567"/>
                  </a:lnTo>
                  <a:lnTo>
                    <a:pt x="1194" y="539"/>
                  </a:lnTo>
                  <a:lnTo>
                    <a:pt x="1269" y="484"/>
                  </a:lnTo>
                  <a:lnTo>
                    <a:pt x="1269" y="484"/>
                  </a:lnTo>
                  <a:lnTo>
                    <a:pt x="1330" y="440"/>
                  </a:lnTo>
                  <a:lnTo>
                    <a:pt x="1388" y="396"/>
                  </a:lnTo>
                  <a:lnTo>
                    <a:pt x="1388" y="396"/>
                  </a:lnTo>
                  <a:lnTo>
                    <a:pt x="1418" y="373"/>
                  </a:lnTo>
                  <a:lnTo>
                    <a:pt x="1433" y="361"/>
                  </a:lnTo>
                  <a:lnTo>
                    <a:pt x="1447" y="350"/>
                  </a:lnTo>
                  <a:lnTo>
                    <a:pt x="1447" y="350"/>
                  </a:lnTo>
                  <a:lnTo>
                    <a:pt x="1459" y="344"/>
                  </a:lnTo>
                  <a:lnTo>
                    <a:pt x="1470" y="338"/>
                  </a:lnTo>
                  <a:lnTo>
                    <a:pt x="1480" y="333"/>
                  </a:lnTo>
                  <a:lnTo>
                    <a:pt x="1490" y="328"/>
                  </a:lnTo>
                  <a:lnTo>
                    <a:pt x="1490" y="328"/>
                  </a:lnTo>
                  <a:lnTo>
                    <a:pt x="1493" y="323"/>
                  </a:lnTo>
                  <a:lnTo>
                    <a:pt x="1497" y="318"/>
                  </a:lnTo>
                  <a:lnTo>
                    <a:pt x="1504" y="307"/>
                  </a:lnTo>
                  <a:lnTo>
                    <a:pt x="1504" y="307"/>
                  </a:lnTo>
                  <a:lnTo>
                    <a:pt x="1505" y="307"/>
                  </a:lnTo>
                  <a:lnTo>
                    <a:pt x="1506" y="308"/>
                  </a:lnTo>
                  <a:lnTo>
                    <a:pt x="1508" y="310"/>
                  </a:lnTo>
                  <a:lnTo>
                    <a:pt x="1508" y="310"/>
                  </a:lnTo>
                  <a:lnTo>
                    <a:pt x="1509" y="306"/>
                  </a:lnTo>
                  <a:lnTo>
                    <a:pt x="1509" y="305"/>
                  </a:lnTo>
                  <a:lnTo>
                    <a:pt x="1509" y="303"/>
                  </a:lnTo>
                  <a:lnTo>
                    <a:pt x="1511" y="301"/>
                  </a:lnTo>
                  <a:lnTo>
                    <a:pt x="1511" y="301"/>
                  </a:lnTo>
                  <a:lnTo>
                    <a:pt x="1513" y="299"/>
                  </a:lnTo>
                  <a:lnTo>
                    <a:pt x="1514" y="296"/>
                  </a:lnTo>
                  <a:lnTo>
                    <a:pt x="1517" y="291"/>
                  </a:lnTo>
                  <a:lnTo>
                    <a:pt x="1517" y="291"/>
                  </a:lnTo>
                  <a:lnTo>
                    <a:pt x="1520" y="278"/>
                  </a:lnTo>
                  <a:lnTo>
                    <a:pt x="1522" y="266"/>
                  </a:lnTo>
                  <a:lnTo>
                    <a:pt x="1523" y="252"/>
                  </a:lnTo>
                  <a:lnTo>
                    <a:pt x="1524" y="238"/>
                  </a:lnTo>
                  <a:lnTo>
                    <a:pt x="1525" y="211"/>
                  </a:lnTo>
                  <a:lnTo>
                    <a:pt x="1526" y="198"/>
                  </a:lnTo>
                  <a:lnTo>
                    <a:pt x="1529" y="186"/>
                  </a:lnTo>
                  <a:lnTo>
                    <a:pt x="1529" y="186"/>
                  </a:lnTo>
                  <a:lnTo>
                    <a:pt x="1528" y="185"/>
                  </a:lnTo>
                  <a:lnTo>
                    <a:pt x="1527" y="185"/>
                  </a:lnTo>
                  <a:lnTo>
                    <a:pt x="1527" y="185"/>
                  </a:lnTo>
                  <a:lnTo>
                    <a:pt x="1513" y="197"/>
                  </a:lnTo>
                  <a:lnTo>
                    <a:pt x="1499" y="209"/>
                  </a:lnTo>
                  <a:lnTo>
                    <a:pt x="1484" y="219"/>
                  </a:lnTo>
                  <a:lnTo>
                    <a:pt x="1469" y="227"/>
                  </a:lnTo>
                  <a:lnTo>
                    <a:pt x="1437" y="244"/>
                  </a:lnTo>
                  <a:lnTo>
                    <a:pt x="1404" y="260"/>
                  </a:lnTo>
                  <a:lnTo>
                    <a:pt x="1404" y="260"/>
                  </a:lnTo>
                  <a:close/>
                  <a:moveTo>
                    <a:pt x="1513" y="172"/>
                  </a:moveTo>
                  <a:lnTo>
                    <a:pt x="1513" y="172"/>
                  </a:lnTo>
                  <a:lnTo>
                    <a:pt x="1483" y="162"/>
                  </a:lnTo>
                  <a:lnTo>
                    <a:pt x="1453" y="151"/>
                  </a:lnTo>
                  <a:lnTo>
                    <a:pt x="1423" y="140"/>
                  </a:lnTo>
                  <a:lnTo>
                    <a:pt x="1392" y="130"/>
                  </a:lnTo>
                  <a:lnTo>
                    <a:pt x="1392" y="130"/>
                  </a:lnTo>
                  <a:lnTo>
                    <a:pt x="1372" y="123"/>
                  </a:lnTo>
                  <a:lnTo>
                    <a:pt x="1352" y="115"/>
                  </a:lnTo>
                  <a:lnTo>
                    <a:pt x="1330" y="105"/>
                  </a:lnTo>
                  <a:lnTo>
                    <a:pt x="1309" y="98"/>
                  </a:lnTo>
                  <a:lnTo>
                    <a:pt x="1309" y="98"/>
                  </a:lnTo>
                  <a:lnTo>
                    <a:pt x="1296" y="94"/>
                  </a:lnTo>
                  <a:lnTo>
                    <a:pt x="1283" y="92"/>
                  </a:lnTo>
                  <a:lnTo>
                    <a:pt x="1270" y="89"/>
                  </a:lnTo>
                  <a:lnTo>
                    <a:pt x="1257" y="86"/>
                  </a:lnTo>
                  <a:lnTo>
                    <a:pt x="1257" y="86"/>
                  </a:lnTo>
                  <a:lnTo>
                    <a:pt x="1233" y="77"/>
                  </a:lnTo>
                  <a:lnTo>
                    <a:pt x="1209" y="68"/>
                  </a:lnTo>
                  <a:lnTo>
                    <a:pt x="1209" y="68"/>
                  </a:lnTo>
                  <a:lnTo>
                    <a:pt x="1184" y="58"/>
                  </a:lnTo>
                  <a:lnTo>
                    <a:pt x="1158" y="48"/>
                  </a:lnTo>
                  <a:lnTo>
                    <a:pt x="1134" y="40"/>
                  </a:lnTo>
                  <a:lnTo>
                    <a:pt x="1122" y="37"/>
                  </a:lnTo>
                  <a:lnTo>
                    <a:pt x="1111" y="34"/>
                  </a:lnTo>
                  <a:lnTo>
                    <a:pt x="1111" y="34"/>
                  </a:lnTo>
                  <a:lnTo>
                    <a:pt x="1103" y="33"/>
                  </a:lnTo>
                  <a:lnTo>
                    <a:pt x="1096" y="32"/>
                  </a:lnTo>
                  <a:lnTo>
                    <a:pt x="1082" y="33"/>
                  </a:lnTo>
                  <a:lnTo>
                    <a:pt x="1070" y="32"/>
                  </a:lnTo>
                  <a:lnTo>
                    <a:pt x="1065" y="31"/>
                  </a:lnTo>
                  <a:lnTo>
                    <a:pt x="1058" y="29"/>
                  </a:lnTo>
                  <a:lnTo>
                    <a:pt x="1058" y="29"/>
                  </a:lnTo>
                  <a:lnTo>
                    <a:pt x="1013" y="41"/>
                  </a:lnTo>
                  <a:lnTo>
                    <a:pt x="969" y="54"/>
                  </a:lnTo>
                  <a:lnTo>
                    <a:pt x="927" y="66"/>
                  </a:lnTo>
                  <a:lnTo>
                    <a:pt x="885" y="80"/>
                  </a:lnTo>
                  <a:lnTo>
                    <a:pt x="802" y="109"/>
                  </a:lnTo>
                  <a:lnTo>
                    <a:pt x="722" y="139"/>
                  </a:lnTo>
                  <a:lnTo>
                    <a:pt x="561" y="202"/>
                  </a:lnTo>
                  <a:lnTo>
                    <a:pt x="480" y="234"/>
                  </a:lnTo>
                  <a:lnTo>
                    <a:pt x="397" y="265"/>
                  </a:lnTo>
                  <a:lnTo>
                    <a:pt x="397" y="265"/>
                  </a:lnTo>
                  <a:lnTo>
                    <a:pt x="409" y="273"/>
                  </a:lnTo>
                  <a:lnTo>
                    <a:pt x="422" y="280"/>
                  </a:lnTo>
                  <a:lnTo>
                    <a:pt x="436" y="285"/>
                  </a:lnTo>
                  <a:lnTo>
                    <a:pt x="450" y="290"/>
                  </a:lnTo>
                  <a:lnTo>
                    <a:pt x="450" y="290"/>
                  </a:lnTo>
                  <a:lnTo>
                    <a:pt x="506" y="311"/>
                  </a:lnTo>
                  <a:lnTo>
                    <a:pt x="561" y="331"/>
                  </a:lnTo>
                  <a:lnTo>
                    <a:pt x="561" y="331"/>
                  </a:lnTo>
                  <a:lnTo>
                    <a:pt x="610" y="348"/>
                  </a:lnTo>
                  <a:lnTo>
                    <a:pt x="657" y="365"/>
                  </a:lnTo>
                  <a:lnTo>
                    <a:pt x="705" y="381"/>
                  </a:lnTo>
                  <a:lnTo>
                    <a:pt x="752" y="398"/>
                  </a:lnTo>
                  <a:lnTo>
                    <a:pt x="752" y="398"/>
                  </a:lnTo>
                  <a:lnTo>
                    <a:pt x="798" y="417"/>
                  </a:lnTo>
                  <a:lnTo>
                    <a:pt x="843" y="436"/>
                  </a:lnTo>
                  <a:lnTo>
                    <a:pt x="843" y="436"/>
                  </a:lnTo>
                  <a:lnTo>
                    <a:pt x="877" y="451"/>
                  </a:lnTo>
                  <a:lnTo>
                    <a:pt x="908" y="466"/>
                  </a:lnTo>
                  <a:lnTo>
                    <a:pt x="908" y="466"/>
                  </a:lnTo>
                  <a:lnTo>
                    <a:pt x="943" y="484"/>
                  </a:lnTo>
                  <a:lnTo>
                    <a:pt x="960" y="493"/>
                  </a:lnTo>
                  <a:lnTo>
                    <a:pt x="978" y="500"/>
                  </a:lnTo>
                  <a:lnTo>
                    <a:pt x="978" y="500"/>
                  </a:lnTo>
                  <a:lnTo>
                    <a:pt x="989" y="503"/>
                  </a:lnTo>
                  <a:lnTo>
                    <a:pt x="999" y="507"/>
                  </a:lnTo>
                  <a:lnTo>
                    <a:pt x="1010" y="510"/>
                  </a:lnTo>
                  <a:lnTo>
                    <a:pt x="1021" y="511"/>
                  </a:lnTo>
                  <a:lnTo>
                    <a:pt x="1021" y="511"/>
                  </a:lnTo>
                  <a:lnTo>
                    <a:pt x="1078" y="466"/>
                  </a:lnTo>
                  <a:lnTo>
                    <a:pt x="1135" y="423"/>
                  </a:lnTo>
                  <a:lnTo>
                    <a:pt x="1253" y="336"/>
                  </a:lnTo>
                  <a:lnTo>
                    <a:pt x="1253" y="336"/>
                  </a:lnTo>
                  <a:lnTo>
                    <a:pt x="1285" y="314"/>
                  </a:lnTo>
                  <a:lnTo>
                    <a:pt x="1318" y="293"/>
                  </a:lnTo>
                  <a:lnTo>
                    <a:pt x="1354" y="273"/>
                  </a:lnTo>
                  <a:lnTo>
                    <a:pt x="1388" y="254"/>
                  </a:lnTo>
                  <a:lnTo>
                    <a:pt x="1423" y="235"/>
                  </a:lnTo>
                  <a:lnTo>
                    <a:pt x="1457" y="214"/>
                  </a:lnTo>
                  <a:lnTo>
                    <a:pt x="1489" y="194"/>
                  </a:lnTo>
                  <a:lnTo>
                    <a:pt x="1504" y="183"/>
                  </a:lnTo>
                  <a:lnTo>
                    <a:pt x="1519" y="172"/>
                  </a:lnTo>
                  <a:lnTo>
                    <a:pt x="1519" y="172"/>
                  </a:lnTo>
                  <a:lnTo>
                    <a:pt x="1518" y="171"/>
                  </a:lnTo>
                  <a:lnTo>
                    <a:pt x="1515" y="171"/>
                  </a:lnTo>
                  <a:lnTo>
                    <a:pt x="1514" y="171"/>
                  </a:lnTo>
                  <a:lnTo>
                    <a:pt x="1513" y="172"/>
                  </a:lnTo>
                  <a:lnTo>
                    <a:pt x="1513" y="172"/>
                  </a:lnTo>
                  <a:close/>
                  <a:moveTo>
                    <a:pt x="1015" y="678"/>
                  </a:moveTo>
                  <a:lnTo>
                    <a:pt x="1015" y="678"/>
                  </a:lnTo>
                  <a:lnTo>
                    <a:pt x="1018" y="663"/>
                  </a:lnTo>
                  <a:lnTo>
                    <a:pt x="1020" y="647"/>
                  </a:lnTo>
                  <a:lnTo>
                    <a:pt x="1021" y="630"/>
                  </a:lnTo>
                  <a:lnTo>
                    <a:pt x="1021" y="613"/>
                  </a:lnTo>
                  <a:lnTo>
                    <a:pt x="1021" y="576"/>
                  </a:lnTo>
                  <a:lnTo>
                    <a:pt x="1022" y="541"/>
                  </a:lnTo>
                  <a:lnTo>
                    <a:pt x="1022" y="541"/>
                  </a:lnTo>
                  <a:lnTo>
                    <a:pt x="1023" y="540"/>
                  </a:lnTo>
                  <a:lnTo>
                    <a:pt x="1023" y="540"/>
                  </a:lnTo>
                  <a:lnTo>
                    <a:pt x="1021" y="538"/>
                  </a:lnTo>
                  <a:lnTo>
                    <a:pt x="1015" y="533"/>
                  </a:lnTo>
                  <a:lnTo>
                    <a:pt x="1015" y="533"/>
                  </a:lnTo>
                  <a:lnTo>
                    <a:pt x="946" y="588"/>
                  </a:lnTo>
                  <a:lnTo>
                    <a:pt x="908" y="616"/>
                  </a:lnTo>
                  <a:lnTo>
                    <a:pt x="890" y="630"/>
                  </a:lnTo>
                  <a:lnTo>
                    <a:pt x="871" y="641"/>
                  </a:lnTo>
                  <a:lnTo>
                    <a:pt x="871" y="641"/>
                  </a:lnTo>
                  <a:lnTo>
                    <a:pt x="868" y="685"/>
                  </a:lnTo>
                  <a:lnTo>
                    <a:pt x="867" y="724"/>
                  </a:lnTo>
                  <a:lnTo>
                    <a:pt x="869" y="764"/>
                  </a:lnTo>
                  <a:lnTo>
                    <a:pt x="873" y="810"/>
                  </a:lnTo>
                  <a:lnTo>
                    <a:pt x="873" y="810"/>
                  </a:lnTo>
                  <a:lnTo>
                    <a:pt x="891" y="794"/>
                  </a:lnTo>
                  <a:lnTo>
                    <a:pt x="909" y="777"/>
                  </a:lnTo>
                  <a:lnTo>
                    <a:pt x="945" y="744"/>
                  </a:lnTo>
                  <a:lnTo>
                    <a:pt x="980" y="710"/>
                  </a:lnTo>
                  <a:lnTo>
                    <a:pt x="1015" y="678"/>
                  </a:lnTo>
                  <a:lnTo>
                    <a:pt x="1015" y="678"/>
                  </a:lnTo>
                  <a:close/>
                  <a:moveTo>
                    <a:pt x="368" y="277"/>
                  </a:moveTo>
                  <a:lnTo>
                    <a:pt x="368" y="277"/>
                  </a:lnTo>
                  <a:lnTo>
                    <a:pt x="337" y="288"/>
                  </a:lnTo>
                  <a:lnTo>
                    <a:pt x="307" y="300"/>
                  </a:lnTo>
                  <a:lnTo>
                    <a:pt x="276" y="312"/>
                  </a:lnTo>
                  <a:lnTo>
                    <a:pt x="260" y="317"/>
                  </a:lnTo>
                  <a:lnTo>
                    <a:pt x="241" y="322"/>
                  </a:lnTo>
                  <a:lnTo>
                    <a:pt x="241" y="322"/>
                  </a:lnTo>
                  <a:lnTo>
                    <a:pt x="389" y="397"/>
                  </a:lnTo>
                  <a:lnTo>
                    <a:pt x="539" y="473"/>
                  </a:lnTo>
                  <a:lnTo>
                    <a:pt x="539" y="473"/>
                  </a:lnTo>
                  <a:lnTo>
                    <a:pt x="576" y="492"/>
                  </a:lnTo>
                  <a:lnTo>
                    <a:pt x="615" y="509"/>
                  </a:lnTo>
                  <a:lnTo>
                    <a:pt x="693" y="541"/>
                  </a:lnTo>
                  <a:lnTo>
                    <a:pt x="731" y="559"/>
                  </a:lnTo>
                  <a:lnTo>
                    <a:pt x="750" y="568"/>
                  </a:lnTo>
                  <a:lnTo>
                    <a:pt x="768" y="577"/>
                  </a:lnTo>
                  <a:lnTo>
                    <a:pt x="785" y="588"/>
                  </a:lnTo>
                  <a:lnTo>
                    <a:pt x="802" y="600"/>
                  </a:lnTo>
                  <a:lnTo>
                    <a:pt x="819" y="611"/>
                  </a:lnTo>
                  <a:lnTo>
                    <a:pt x="836" y="624"/>
                  </a:lnTo>
                  <a:lnTo>
                    <a:pt x="836" y="624"/>
                  </a:lnTo>
                  <a:lnTo>
                    <a:pt x="843" y="625"/>
                  </a:lnTo>
                  <a:lnTo>
                    <a:pt x="849" y="626"/>
                  </a:lnTo>
                  <a:lnTo>
                    <a:pt x="856" y="629"/>
                  </a:lnTo>
                  <a:lnTo>
                    <a:pt x="859" y="631"/>
                  </a:lnTo>
                  <a:lnTo>
                    <a:pt x="862" y="633"/>
                  </a:lnTo>
                  <a:lnTo>
                    <a:pt x="862" y="633"/>
                  </a:lnTo>
                  <a:lnTo>
                    <a:pt x="879" y="619"/>
                  </a:lnTo>
                  <a:lnTo>
                    <a:pt x="897" y="605"/>
                  </a:lnTo>
                  <a:lnTo>
                    <a:pt x="932" y="579"/>
                  </a:lnTo>
                  <a:lnTo>
                    <a:pt x="967" y="553"/>
                  </a:lnTo>
                  <a:lnTo>
                    <a:pt x="984" y="539"/>
                  </a:lnTo>
                  <a:lnTo>
                    <a:pt x="1000" y="525"/>
                  </a:lnTo>
                  <a:lnTo>
                    <a:pt x="1000" y="525"/>
                  </a:lnTo>
                  <a:lnTo>
                    <a:pt x="924" y="489"/>
                  </a:lnTo>
                  <a:lnTo>
                    <a:pt x="846" y="456"/>
                  </a:lnTo>
                  <a:lnTo>
                    <a:pt x="768" y="424"/>
                  </a:lnTo>
                  <a:lnTo>
                    <a:pt x="688" y="393"/>
                  </a:lnTo>
                  <a:lnTo>
                    <a:pt x="609" y="364"/>
                  </a:lnTo>
                  <a:lnTo>
                    <a:pt x="528" y="334"/>
                  </a:lnTo>
                  <a:lnTo>
                    <a:pt x="368" y="277"/>
                  </a:lnTo>
                  <a:lnTo>
                    <a:pt x="368" y="277"/>
                  </a:lnTo>
                  <a:close/>
                  <a:moveTo>
                    <a:pt x="854" y="694"/>
                  </a:moveTo>
                  <a:lnTo>
                    <a:pt x="854" y="694"/>
                  </a:lnTo>
                  <a:lnTo>
                    <a:pt x="853" y="690"/>
                  </a:lnTo>
                  <a:lnTo>
                    <a:pt x="853" y="685"/>
                  </a:lnTo>
                  <a:lnTo>
                    <a:pt x="854" y="674"/>
                  </a:lnTo>
                  <a:lnTo>
                    <a:pt x="854" y="662"/>
                  </a:lnTo>
                  <a:lnTo>
                    <a:pt x="853" y="656"/>
                  </a:lnTo>
                  <a:lnTo>
                    <a:pt x="852" y="651"/>
                  </a:lnTo>
                  <a:lnTo>
                    <a:pt x="852" y="651"/>
                  </a:lnTo>
                  <a:lnTo>
                    <a:pt x="849" y="652"/>
                  </a:lnTo>
                  <a:lnTo>
                    <a:pt x="848" y="652"/>
                  </a:lnTo>
                  <a:lnTo>
                    <a:pt x="847" y="652"/>
                  </a:lnTo>
                  <a:lnTo>
                    <a:pt x="846" y="651"/>
                  </a:lnTo>
                  <a:lnTo>
                    <a:pt x="844" y="648"/>
                  </a:lnTo>
                  <a:lnTo>
                    <a:pt x="841" y="646"/>
                  </a:lnTo>
                  <a:lnTo>
                    <a:pt x="841" y="646"/>
                  </a:lnTo>
                  <a:lnTo>
                    <a:pt x="841" y="648"/>
                  </a:lnTo>
                  <a:lnTo>
                    <a:pt x="840" y="649"/>
                  </a:lnTo>
                  <a:lnTo>
                    <a:pt x="839" y="649"/>
                  </a:lnTo>
                  <a:lnTo>
                    <a:pt x="839" y="649"/>
                  </a:lnTo>
                  <a:lnTo>
                    <a:pt x="837" y="647"/>
                  </a:lnTo>
                  <a:lnTo>
                    <a:pt x="836" y="644"/>
                  </a:lnTo>
                  <a:lnTo>
                    <a:pt x="833" y="640"/>
                  </a:lnTo>
                  <a:lnTo>
                    <a:pt x="832" y="638"/>
                  </a:lnTo>
                  <a:lnTo>
                    <a:pt x="832" y="638"/>
                  </a:lnTo>
                  <a:lnTo>
                    <a:pt x="829" y="637"/>
                  </a:lnTo>
                  <a:lnTo>
                    <a:pt x="827" y="636"/>
                  </a:lnTo>
                  <a:lnTo>
                    <a:pt x="824" y="636"/>
                  </a:lnTo>
                  <a:lnTo>
                    <a:pt x="822" y="635"/>
                  </a:lnTo>
                  <a:lnTo>
                    <a:pt x="822" y="635"/>
                  </a:lnTo>
                  <a:lnTo>
                    <a:pt x="813" y="629"/>
                  </a:lnTo>
                  <a:lnTo>
                    <a:pt x="806" y="622"/>
                  </a:lnTo>
                  <a:lnTo>
                    <a:pt x="790" y="609"/>
                  </a:lnTo>
                  <a:lnTo>
                    <a:pt x="782" y="603"/>
                  </a:lnTo>
                  <a:lnTo>
                    <a:pt x="772" y="596"/>
                  </a:lnTo>
                  <a:lnTo>
                    <a:pt x="764" y="592"/>
                  </a:lnTo>
                  <a:lnTo>
                    <a:pt x="754" y="589"/>
                  </a:lnTo>
                  <a:lnTo>
                    <a:pt x="754" y="589"/>
                  </a:lnTo>
                  <a:lnTo>
                    <a:pt x="725" y="609"/>
                  </a:lnTo>
                  <a:lnTo>
                    <a:pt x="695" y="629"/>
                  </a:lnTo>
                  <a:lnTo>
                    <a:pt x="634" y="665"/>
                  </a:lnTo>
                  <a:lnTo>
                    <a:pt x="634" y="665"/>
                  </a:lnTo>
                  <a:lnTo>
                    <a:pt x="634" y="673"/>
                  </a:lnTo>
                  <a:lnTo>
                    <a:pt x="633" y="679"/>
                  </a:lnTo>
                  <a:lnTo>
                    <a:pt x="629" y="692"/>
                  </a:lnTo>
                  <a:lnTo>
                    <a:pt x="629" y="692"/>
                  </a:lnTo>
                  <a:lnTo>
                    <a:pt x="651" y="682"/>
                  </a:lnTo>
                  <a:lnTo>
                    <a:pt x="665" y="678"/>
                  </a:lnTo>
                  <a:lnTo>
                    <a:pt x="679" y="674"/>
                  </a:lnTo>
                  <a:lnTo>
                    <a:pt x="687" y="673"/>
                  </a:lnTo>
                  <a:lnTo>
                    <a:pt x="693" y="673"/>
                  </a:lnTo>
                  <a:lnTo>
                    <a:pt x="698" y="674"/>
                  </a:lnTo>
                  <a:lnTo>
                    <a:pt x="704" y="675"/>
                  </a:lnTo>
                  <a:lnTo>
                    <a:pt x="708" y="678"/>
                  </a:lnTo>
                  <a:lnTo>
                    <a:pt x="711" y="681"/>
                  </a:lnTo>
                  <a:lnTo>
                    <a:pt x="713" y="686"/>
                  </a:lnTo>
                  <a:lnTo>
                    <a:pt x="715" y="694"/>
                  </a:lnTo>
                  <a:lnTo>
                    <a:pt x="715" y="694"/>
                  </a:lnTo>
                  <a:lnTo>
                    <a:pt x="713" y="700"/>
                  </a:lnTo>
                  <a:lnTo>
                    <a:pt x="712" y="707"/>
                  </a:lnTo>
                  <a:lnTo>
                    <a:pt x="709" y="713"/>
                  </a:lnTo>
                  <a:lnTo>
                    <a:pt x="705" y="720"/>
                  </a:lnTo>
                  <a:lnTo>
                    <a:pt x="698" y="732"/>
                  </a:lnTo>
                  <a:lnTo>
                    <a:pt x="695" y="739"/>
                  </a:lnTo>
                  <a:lnTo>
                    <a:pt x="693" y="746"/>
                  </a:lnTo>
                  <a:lnTo>
                    <a:pt x="693" y="746"/>
                  </a:lnTo>
                  <a:lnTo>
                    <a:pt x="702" y="746"/>
                  </a:lnTo>
                  <a:lnTo>
                    <a:pt x="709" y="749"/>
                  </a:lnTo>
                  <a:lnTo>
                    <a:pt x="717" y="752"/>
                  </a:lnTo>
                  <a:lnTo>
                    <a:pt x="723" y="756"/>
                  </a:lnTo>
                  <a:lnTo>
                    <a:pt x="728" y="762"/>
                  </a:lnTo>
                  <a:lnTo>
                    <a:pt x="734" y="769"/>
                  </a:lnTo>
                  <a:lnTo>
                    <a:pt x="738" y="776"/>
                  </a:lnTo>
                  <a:lnTo>
                    <a:pt x="741" y="784"/>
                  </a:lnTo>
                  <a:lnTo>
                    <a:pt x="741" y="784"/>
                  </a:lnTo>
                  <a:lnTo>
                    <a:pt x="770" y="762"/>
                  </a:lnTo>
                  <a:lnTo>
                    <a:pt x="798" y="740"/>
                  </a:lnTo>
                  <a:lnTo>
                    <a:pt x="854" y="694"/>
                  </a:lnTo>
                  <a:lnTo>
                    <a:pt x="854" y="694"/>
                  </a:lnTo>
                  <a:close/>
                  <a:moveTo>
                    <a:pt x="852" y="721"/>
                  </a:moveTo>
                  <a:lnTo>
                    <a:pt x="852" y="721"/>
                  </a:lnTo>
                  <a:lnTo>
                    <a:pt x="844" y="724"/>
                  </a:lnTo>
                  <a:lnTo>
                    <a:pt x="837" y="728"/>
                  </a:lnTo>
                  <a:lnTo>
                    <a:pt x="823" y="738"/>
                  </a:lnTo>
                  <a:lnTo>
                    <a:pt x="811" y="749"/>
                  </a:lnTo>
                  <a:lnTo>
                    <a:pt x="800" y="761"/>
                  </a:lnTo>
                  <a:lnTo>
                    <a:pt x="800" y="761"/>
                  </a:lnTo>
                  <a:lnTo>
                    <a:pt x="808" y="765"/>
                  </a:lnTo>
                  <a:lnTo>
                    <a:pt x="815" y="769"/>
                  </a:lnTo>
                  <a:lnTo>
                    <a:pt x="828" y="779"/>
                  </a:lnTo>
                  <a:lnTo>
                    <a:pt x="842" y="787"/>
                  </a:lnTo>
                  <a:lnTo>
                    <a:pt x="848" y="790"/>
                  </a:lnTo>
                  <a:lnTo>
                    <a:pt x="855" y="794"/>
                  </a:lnTo>
                  <a:lnTo>
                    <a:pt x="855" y="794"/>
                  </a:lnTo>
                  <a:lnTo>
                    <a:pt x="853" y="758"/>
                  </a:lnTo>
                  <a:lnTo>
                    <a:pt x="852" y="740"/>
                  </a:lnTo>
                  <a:lnTo>
                    <a:pt x="852" y="721"/>
                  </a:lnTo>
                  <a:lnTo>
                    <a:pt x="852" y="721"/>
                  </a:lnTo>
                  <a:close/>
                  <a:moveTo>
                    <a:pt x="792" y="784"/>
                  </a:moveTo>
                  <a:lnTo>
                    <a:pt x="792" y="784"/>
                  </a:lnTo>
                  <a:lnTo>
                    <a:pt x="787" y="777"/>
                  </a:lnTo>
                  <a:lnTo>
                    <a:pt x="784" y="770"/>
                  </a:lnTo>
                  <a:lnTo>
                    <a:pt x="784" y="770"/>
                  </a:lnTo>
                  <a:lnTo>
                    <a:pt x="760" y="794"/>
                  </a:lnTo>
                  <a:lnTo>
                    <a:pt x="753" y="800"/>
                  </a:lnTo>
                  <a:lnTo>
                    <a:pt x="746" y="804"/>
                  </a:lnTo>
                  <a:lnTo>
                    <a:pt x="738" y="810"/>
                  </a:lnTo>
                  <a:lnTo>
                    <a:pt x="731" y="813"/>
                  </a:lnTo>
                  <a:lnTo>
                    <a:pt x="731" y="813"/>
                  </a:lnTo>
                  <a:lnTo>
                    <a:pt x="722" y="815"/>
                  </a:lnTo>
                  <a:lnTo>
                    <a:pt x="713" y="817"/>
                  </a:lnTo>
                  <a:lnTo>
                    <a:pt x="705" y="819"/>
                  </a:lnTo>
                  <a:lnTo>
                    <a:pt x="697" y="821"/>
                  </a:lnTo>
                  <a:lnTo>
                    <a:pt x="697" y="821"/>
                  </a:lnTo>
                  <a:lnTo>
                    <a:pt x="672" y="832"/>
                  </a:lnTo>
                  <a:lnTo>
                    <a:pt x="647" y="844"/>
                  </a:lnTo>
                  <a:lnTo>
                    <a:pt x="601" y="867"/>
                  </a:lnTo>
                  <a:lnTo>
                    <a:pt x="601" y="867"/>
                  </a:lnTo>
                  <a:lnTo>
                    <a:pt x="616" y="877"/>
                  </a:lnTo>
                  <a:lnTo>
                    <a:pt x="632" y="886"/>
                  </a:lnTo>
                  <a:lnTo>
                    <a:pt x="665" y="903"/>
                  </a:lnTo>
                  <a:lnTo>
                    <a:pt x="701" y="919"/>
                  </a:lnTo>
                  <a:lnTo>
                    <a:pt x="718" y="928"/>
                  </a:lnTo>
                  <a:lnTo>
                    <a:pt x="734" y="937"/>
                  </a:lnTo>
                  <a:lnTo>
                    <a:pt x="734" y="937"/>
                  </a:lnTo>
                  <a:lnTo>
                    <a:pt x="757" y="904"/>
                  </a:lnTo>
                  <a:lnTo>
                    <a:pt x="769" y="888"/>
                  </a:lnTo>
                  <a:lnTo>
                    <a:pt x="782" y="872"/>
                  </a:lnTo>
                  <a:lnTo>
                    <a:pt x="796" y="858"/>
                  </a:lnTo>
                  <a:lnTo>
                    <a:pt x="811" y="844"/>
                  </a:lnTo>
                  <a:lnTo>
                    <a:pt x="827" y="832"/>
                  </a:lnTo>
                  <a:lnTo>
                    <a:pt x="844" y="821"/>
                  </a:lnTo>
                  <a:lnTo>
                    <a:pt x="844" y="821"/>
                  </a:lnTo>
                  <a:lnTo>
                    <a:pt x="844" y="816"/>
                  </a:lnTo>
                  <a:lnTo>
                    <a:pt x="844" y="816"/>
                  </a:lnTo>
                  <a:lnTo>
                    <a:pt x="832" y="806"/>
                  </a:lnTo>
                  <a:lnTo>
                    <a:pt x="819" y="798"/>
                  </a:lnTo>
                  <a:lnTo>
                    <a:pt x="806" y="790"/>
                  </a:lnTo>
                  <a:lnTo>
                    <a:pt x="792" y="784"/>
                  </a:lnTo>
                  <a:lnTo>
                    <a:pt x="792" y="784"/>
                  </a:lnTo>
                  <a:close/>
                  <a:moveTo>
                    <a:pt x="629" y="532"/>
                  </a:moveTo>
                  <a:lnTo>
                    <a:pt x="629" y="532"/>
                  </a:lnTo>
                  <a:lnTo>
                    <a:pt x="614" y="543"/>
                  </a:lnTo>
                  <a:lnTo>
                    <a:pt x="597" y="554"/>
                  </a:lnTo>
                  <a:lnTo>
                    <a:pt x="563" y="573"/>
                  </a:lnTo>
                  <a:lnTo>
                    <a:pt x="545" y="584"/>
                  </a:lnTo>
                  <a:lnTo>
                    <a:pt x="528" y="593"/>
                  </a:lnTo>
                  <a:lnTo>
                    <a:pt x="512" y="605"/>
                  </a:lnTo>
                  <a:lnTo>
                    <a:pt x="498" y="617"/>
                  </a:lnTo>
                  <a:lnTo>
                    <a:pt x="498" y="617"/>
                  </a:lnTo>
                  <a:lnTo>
                    <a:pt x="491" y="620"/>
                  </a:lnTo>
                  <a:lnTo>
                    <a:pt x="483" y="623"/>
                  </a:lnTo>
                  <a:lnTo>
                    <a:pt x="480" y="625"/>
                  </a:lnTo>
                  <a:lnTo>
                    <a:pt x="477" y="628"/>
                  </a:lnTo>
                  <a:lnTo>
                    <a:pt x="476" y="630"/>
                  </a:lnTo>
                  <a:lnTo>
                    <a:pt x="477" y="633"/>
                  </a:lnTo>
                  <a:lnTo>
                    <a:pt x="477" y="633"/>
                  </a:lnTo>
                  <a:lnTo>
                    <a:pt x="506" y="625"/>
                  </a:lnTo>
                  <a:lnTo>
                    <a:pt x="521" y="623"/>
                  </a:lnTo>
                  <a:lnTo>
                    <a:pt x="537" y="621"/>
                  </a:lnTo>
                  <a:lnTo>
                    <a:pt x="537" y="621"/>
                  </a:lnTo>
                  <a:lnTo>
                    <a:pt x="542" y="626"/>
                  </a:lnTo>
                  <a:lnTo>
                    <a:pt x="546" y="633"/>
                  </a:lnTo>
                  <a:lnTo>
                    <a:pt x="549" y="639"/>
                  </a:lnTo>
                  <a:lnTo>
                    <a:pt x="550" y="647"/>
                  </a:lnTo>
                  <a:lnTo>
                    <a:pt x="550" y="653"/>
                  </a:lnTo>
                  <a:lnTo>
                    <a:pt x="548" y="661"/>
                  </a:lnTo>
                  <a:lnTo>
                    <a:pt x="544" y="667"/>
                  </a:lnTo>
                  <a:lnTo>
                    <a:pt x="540" y="674"/>
                  </a:lnTo>
                  <a:lnTo>
                    <a:pt x="540" y="674"/>
                  </a:lnTo>
                  <a:lnTo>
                    <a:pt x="551" y="681"/>
                  </a:lnTo>
                  <a:lnTo>
                    <a:pt x="554" y="685"/>
                  </a:lnTo>
                  <a:lnTo>
                    <a:pt x="556" y="690"/>
                  </a:lnTo>
                  <a:lnTo>
                    <a:pt x="556" y="690"/>
                  </a:lnTo>
                  <a:lnTo>
                    <a:pt x="573" y="683"/>
                  </a:lnTo>
                  <a:lnTo>
                    <a:pt x="588" y="677"/>
                  </a:lnTo>
                  <a:lnTo>
                    <a:pt x="596" y="673"/>
                  </a:lnTo>
                  <a:lnTo>
                    <a:pt x="602" y="668"/>
                  </a:lnTo>
                  <a:lnTo>
                    <a:pt x="609" y="663"/>
                  </a:lnTo>
                  <a:lnTo>
                    <a:pt x="613" y="656"/>
                  </a:lnTo>
                  <a:lnTo>
                    <a:pt x="613" y="656"/>
                  </a:lnTo>
                  <a:lnTo>
                    <a:pt x="620" y="655"/>
                  </a:lnTo>
                  <a:lnTo>
                    <a:pt x="628" y="654"/>
                  </a:lnTo>
                  <a:lnTo>
                    <a:pt x="628" y="654"/>
                  </a:lnTo>
                  <a:lnTo>
                    <a:pt x="641" y="645"/>
                  </a:lnTo>
                  <a:lnTo>
                    <a:pt x="655" y="636"/>
                  </a:lnTo>
                  <a:lnTo>
                    <a:pt x="685" y="618"/>
                  </a:lnTo>
                  <a:lnTo>
                    <a:pt x="712" y="601"/>
                  </a:lnTo>
                  <a:lnTo>
                    <a:pt x="726" y="591"/>
                  </a:lnTo>
                  <a:lnTo>
                    <a:pt x="739" y="581"/>
                  </a:lnTo>
                  <a:lnTo>
                    <a:pt x="739" y="581"/>
                  </a:lnTo>
                  <a:lnTo>
                    <a:pt x="684" y="556"/>
                  </a:lnTo>
                  <a:lnTo>
                    <a:pt x="629" y="532"/>
                  </a:lnTo>
                  <a:lnTo>
                    <a:pt x="629" y="532"/>
                  </a:lnTo>
                  <a:close/>
                  <a:moveTo>
                    <a:pt x="669" y="756"/>
                  </a:moveTo>
                  <a:lnTo>
                    <a:pt x="669" y="756"/>
                  </a:lnTo>
                  <a:lnTo>
                    <a:pt x="671" y="751"/>
                  </a:lnTo>
                  <a:lnTo>
                    <a:pt x="674" y="744"/>
                  </a:lnTo>
                  <a:lnTo>
                    <a:pt x="685" y="730"/>
                  </a:lnTo>
                  <a:lnTo>
                    <a:pt x="690" y="723"/>
                  </a:lnTo>
                  <a:lnTo>
                    <a:pt x="694" y="713"/>
                  </a:lnTo>
                  <a:lnTo>
                    <a:pt x="697" y="704"/>
                  </a:lnTo>
                  <a:lnTo>
                    <a:pt x="697" y="699"/>
                  </a:lnTo>
                  <a:lnTo>
                    <a:pt x="697" y="694"/>
                  </a:lnTo>
                  <a:lnTo>
                    <a:pt x="697" y="694"/>
                  </a:lnTo>
                  <a:lnTo>
                    <a:pt x="692" y="691"/>
                  </a:lnTo>
                  <a:lnTo>
                    <a:pt x="687" y="690"/>
                  </a:lnTo>
                  <a:lnTo>
                    <a:pt x="682" y="689"/>
                  </a:lnTo>
                  <a:lnTo>
                    <a:pt x="677" y="690"/>
                  </a:lnTo>
                  <a:lnTo>
                    <a:pt x="667" y="691"/>
                  </a:lnTo>
                  <a:lnTo>
                    <a:pt x="657" y="695"/>
                  </a:lnTo>
                  <a:lnTo>
                    <a:pt x="637" y="704"/>
                  </a:lnTo>
                  <a:lnTo>
                    <a:pt x="627" y="708"/>
                  </a:lnTo>
                  <a:lnTo>
                    <a:pt x="617" y="711"/>
                  </a:lnTo>
                  <a:lnTo>
                    <a:pt x="617" y="711"/>
                  </a:lnTo>
                  <a:lnTo>
                    <a:pt x="611" y="721"/>
                  </a:lnTo>
                  <a:lnTo>
                    <a:pt x="604" y="731"/>
                  </a:lnTo>
                  <a:lnTo>
                    <a:pt x="591" y="753"/>
                  </a:lnTo>
                  <a:lnTo>
                    <a:pt x="584" y="762"/>
                  </a:lnTo>
                  <a:lnTo>
                    <a:pt x="576" y="771"/>
                  </a:lnTo>
                  <a:lnTo>
                    <a:pt x="569" y="779"/>
                  </a:lnTo>
                  <a:lnTo>
                    <a:pt x="560" y="784"/>
                  </a:lnTo>
                  <a:lnTo>
                    <a:pt x="560" y="784"/>
                  </a:lnTo>
                  <a:lnTo>
                    <a:pt x="564" y="773"/>
                  </a:lnTo>
                  <a:lnTo>
                    <a:pt x="569" y="762"/>
                  </a:lnTo>
                  <a:lnTo>
                    <a:pt x="582" y="744"/>
                  </a:lnTo>
                  <a:lnTo>
                    <a:pt x="587" y="735"/>
                  </a:lnTo>
                  <a:lnTo>
                    <a:pt x="592" y="725"/>
                  </a:lnTo>
                  <a:lnTo>
                    <a:pt x="598" y="714"/>
                  </a:lnTo>
                  <a:lnTo>
                    <a:pt x="601" y="702"/>
                  </a:lnTo>
                  <a:lnTo>
                    <a:pt x="601" y="702"/>
                  </a:lnTo>
                  <a:lnTo>
                    <a:pt x="607" y="697"/>
                  </a:lnTo>
                  <a:lnTo>
                    <a:pt x="613" y="691"/>
                  </a:lnTo>
                  <a:lnTo>
                    <a:pt x="615" y="688"/>
                  </a:lnTo>
                  <a:lnTo>
                    <a:pt x="617" y="683"/>
                  </a:lnTo>
                  <a:lnTo>
                    <a:pt x="617" y="680"/>
                  </a:lnTo>
                  <a:lnTo>
                    <a:pt x="617" y="676"/>
                  </a:lnTo>
                  <a:lnTo>
                    <a:pt x="617" y="676"/>
                  </a:lnTo>
                  <a:lnTo>
                    <a:pt x="600" y="686"/>
                  </a:lnTo>
                  <a:lnTo>
                    <a:pt x="583" y="698"/>
                  </a:lnTo>
                  <a:lnTo>
                    <a:pt x="568" y="709"/>
                  </a:lnTo>
                  <a:lnTo>
                    <a:pt x="556" y="716"/>
                  </a:lnTo>
                  <a:lnTo>
                    <a:pt x="556" y="716"/>
                  </a:lnTo>
                  <a:lnTo>
                    <a:pt x="544" y="740"/>
                  </a:lnTo>
                  <a:lnTo>
                    <a:pt x="533" y="762"/>
                  </a:lnTo>
                  <a:lnTo>
                    <a:pt x="520" y="785"/>
                  </a:lnTo>
                  <a:lnTo>
                    <a:pt x="509" y="810"/>
                  </a:lnTo>
                  <a:lnTo>
                    <a:pt x="509" y="810"/>
                  </a:lnTo>
                  <a:lnTo>
                    <a:pt x="512" y="810"/>
                  </a:lnTo>
                  <a:lnTo>
                    <a:pt x="515" y="811"/>
                  </a:lnTo>
                  <a:lnTo>
                    <a:pt x="520" y="812"/>
                  </a:lnTo>
                  <a:lnTo>
                    <a:pt x="523" y="813"/>
                  </a:lnTo>
                  <a:lnTo>
                    <a:pt x="523" y="813"/>
                  </a:lnTo>
                  <a:lnTo>
                    <a:pt x="528" y="829"/>
                  </a:lnTo>
                  <a:lnTo>
                    <a:pt x="531" y="835"/>
                  </a:lnTo>
                  <a:lnTo>
                    <a:pt x="534" y="838"/>
                  </a:lnTo>
                  <a:lnTo>
                    <a:pt x="537" y="841"/>
                  </a:lnTo>
                  <a:lnTo>
                    <a:pt x="537" y="841"/>
                  </a:lnTo>
                  <a:lnTo>
                    <a:pt x="556" y="837"/>
                  </a:lnTo>
                  <a:lnTo>
                    <a:pt x="556" y="837"/>
                  </a:lnTo>
                  <a:lnTo>
                    <a:pt x="563" y="842"/>
                  </a:lnTo>
                  <a:lnTo>
                    <a:pt x="567" y="847"/>
                  </a:lnTo>
                  <a:lnTo>
                    <a:pt x="568" y="850"/>
                  </a:lnTo>
                  <a:lnTo>
                    <a:pt x="569" y="855"/>
                  </a:lnTo>
                  <a:lnTo>
                    <a:pt x="569" y="859"/>
                  </a:lnTo>
                  <a:lnTo>
                    <a:pt x="569" y="864"/>
                  </a:lnTo>
                  <a:lnTo>
                    <a:pt x="569" y="864"/>
                  </a:lnTo>
                  <a:lnTo>
                    <a:pt x="604" y="848"/>
                  </a:lnTo>
                  <a:lnTo>
                    <a:pt x="641" y="831"/>
                  </a:lnTo>
                  <a:lnTo>
                    <a:pt x="675" y="815"/>
                  </a:lnTo>
                  <a:lnTo>
                    <a:pt x="711" y="799"/>
                  </a:lnTo>
                  <a:lnTo>
                    <a:pt x="711" y="799"/>
                  </a:lnTo>
                  <a:lnTo>
                    <a:pt x="716" y="792"/>
                  </a:lnTo>
                  <a:lnTo>
                    <a:pt x="718" y="786"/>
                  </a:lnTo>
                  <a:lnTo>
                    <a:pt x="719" y="780"/>
                  </a:lnTo>
                  <a:lnTo>
                    <a:pt x="717" y="773"/>
                  </a:lnTo>
                  <a:lnTo>
                    <a:pt x="713" y="769"/>
                  </a:lnTo>
                  <a:lnTo>
                    <a:pt x="708" y="765"/>
                  </a:lnTo>
                  <a:lnTo>
                    <a:pt x="701" y="762"/>
                  </a:lnTo>
                  <a:lnTo>
                    <a:pt x="692" y="762"/>
                  </a:lnTo>
                  <a:lnTo>
                    <a:pt x="692" y="762"/>
                  </a:lnTo>
                  <a:lnTo>
                    <a:pt x="687" y="767"/>
                  </a:lnTo>
                  <a:lnTo>
                    <a:pt x="681" y="770"/>
                  </a:lnTo>
                  <a:lnTo>
                    <a:pt x="681" y="770"/>
                  </a:lnTo>
                  <a:lnTo>
                    <a:pt x="673" y="772"/>
                  </a:lnTo>
                  <a:lnTo>
                    <a:pt x="664" y="775"/>
                  </a:lnTo>
                  <a:lnTo>
                    <a:pt x="649" y="784"/>
                  </a:lnTo>
                  <a:lnTo>
                    <a:pt x="634" y="792"/>
                  </a:lnTo>
                  <a:lnTo>
                    <a:pt x="621" y="802"/>
                  </a:lnTo>
                  <a:lnTo>
                    <a:pt x="609" y="812"/>
                  </a:lnTo>
                  <a:lnTo>
                    <a:pt x="595" y="821"/>
                  </a:lnTo>
                  <a:lnTo>
                    <a:pt x="582" y="830"/>
                  </a:lnTo>
                  <a:lnTo>
                    <a:pt x="567" y="835"/>
                  </a:lnTo>
                  <a:lnTo>
                    <a:pt x="567" y="835"/>
                  </a:lnTo>
                  <a:lnTo>
                    <a:pt x="578" y="823"/>
                  </a:lnTo>
                  <a:lnTo>
                    <a:pt x="589" y="812"/>
                  </a:lnTo>
                  <a:lnTo>
                    <a:pt x="601" y="802"/>
                  </a:lnTo>
                  <a:lnTo>
                    <a:pt x="614" y="792"/>
                  </a:lnTo>
                  <a:lnTo>
                    <a:pt x="642" y="774"/>
                  </a:lnTo>
                  <a:lnTo>
                    <a:pt x="669" y="756"/>
                  </a:lnTo>
                  <a:lnTo>
                    <a:pt x="669" y="756"/>
                  </a:lnTo>
                  <a:close/>
                  <a:moveTo>
                    <a:pt x="715" y="948"/>
                  </a:moveTo>
                  <a:lnTo>
                    <a:pt x="715" y="948"/>
                  </a:lnTo>
                  <a:lnTo>
                    <a:pt x="697" y="935"/>
                  </a:lnTo>
                  <a:lnTo>
                    <a:pt x="678" y="924"/>
                  </a:lnTo>
                  <a:lnTo>
                    <a:pt x="659" y="913"/>
                  </a:lnTo>
                  <a:lnTo>
                    <a:pt x="639" y="904"/>
                  </a:lnTo>
                  <a:lnTo>
                    <a:pt x="639" y="904"/>
                  </a:lnTo>
                  <a:lnTo>
                    <a:pt x="627" y="897"/>
                  </a:lnTo>
                  <a:lnTo>
                    <a:pt x="616" y="890"/>
                  </a:lnTo>
                  <a:lnTo>
                    <a:pt x="605" y="883"/>
                  </a:lnTo>
                  <a:lnTo>
                    <a:pt x="596" y="878"/>
                  </a:lnTo>
                  <a:lnTo>
                    <a:pt x="596" y="878"/>
                  </a:lnTo>
                  <a:lnTo>
                    <a:pt x="589" y="877"/>
                  </a:lnTo>
                  <a:lnTo>
                    <a:pt x="584" y="876"/>
                  </a:lnTo>
                  <a:lnTo>
                    <a:pt x="580" y="876"/>
                  </a:lnTo>
                  <a:lnTo>
                    <a:pt x="575" y="878"/>
                  </a:lnTo>
                  <a:lnTo>
                    <a:pt x="567" y="882"/>
                  </a:lnTo>
                  <a:lnTo>
                    <a:pt x="556" y="888"/>
                  </a:lnTo>
                  <a:lnTo>
                    <a:pt x="556" y="888"/>
                  </a:lnTo>
                  <a:lnTo>
                    <a:pt x="527" y="900"/>
                  </a:lnTo>
                  <a:lnTo>
                    <a:pt x="512" y="906"/>
                  </a:lnTo>
                  <a:lnTo>
                    <a:pt x="496" y="910"/>
                  </a:lnTo>
                  <a:lnTo>
                    <a:pt x="489" y="911"/>
                  </a:lnTo>
                  <a:lnTo>
                    <a:pt x="481" y="912"/>
                  </a:lnTo>
                  <a:lnTo>
                    <a:pt x="474" y="913"/>
                  </a:lnTo>
                  <a:lnTo>
                    <a:pt x="467" y="912"/>
                  </a:lnTo>
                  <a:lnTo>
                    <a:pt x="461" y="910"/>
                  </a:lnTo>
                  <a:lnTo>
                    <a:pt x="455" y="908"/>
                  </a:lnTo>
                  <a:lnTo>
                    <a:pt x="450" y="904"/>
                  </a:lnTo>
                  <a:lnTo>
                    <a:pt x="446" y="898"/>
                  </a:lnTo>
                  <a:lnTo>
                    <a:pt x="446" y="898"/>
                  </a:lnTo>
                  <a:lnTo>
                    <a:pt x="449" y="893"/>
                  </a:lnTo>
                  <a:lnTo>
                    <a:pt x="451" y="888"/>
                  </a:lnTo>
                  <a:lnTo>
                    <a:pt x="451" y="881"/>
                  </a:lnTo>
                  <a:lnTo>
                    <a:pt x="450" y="875"/>
                  </a:lnTo>
                  <a:lnTo>
                    <a:pt x="450" y="875"/>
                  </a:lnTo>
                  <a:lnTo>
                    <a:pt x="461" y="862"/>
                  </a:lnTo>
                  <a:lnTo>
                    <a:pt x="470" y="848"/>
                  </a:lnTo>
                  <a:lnTo>
                    <a:pt x="479" y="833"/>
                  </a:lnTo>
                  <a:lnTo>
                    <a:pt x="488" y="818"/>
                  </a:lnTo>
                  <a:lnTo>
                    <a:pt x="488" y="818"/>
                  </a:lnTo>
                  <a:lnTo>
                    <a:pt x="479" y="815"/>
                  </a:lnTo>
                  <a:lnTo>
                    <a:pt x="472" y="811"/>
                  </a:lnTo>
                  <a:lnTo>
                    <a:pt x="459" y="801"/>
                  </a:lnTo>
                  <a:lnTo>
                    <a:pt x="452" y="796"/>
                  </a:lnTo>
                  <a:lnTo>
                    <a:pt x="446" y="792"/>
                  </a:lnTo>
                  <a:lnTo>
                    <a:pt x="438" y="789"/>
                  </a:lnTo>
                  <a:lnTo>
                    <a:pt x="430" y="788"/>
                  </a:lnTo>
                  <a:lnTo>
                    <a:pt x="430" y="788"/>
                  </a:lnTo>
                  <a:lnTo>
                    <a:pt x="427" y="788"/>
                  </a:lnTo>
                  <a:lnTo>
                    <a:pt x="422" y="789"/>
                  </a:lnTo>
                  <a:lnTo>
                    <a:pt x="415" y="792"/>
                  </a:lnTo>
                  <a:lnTo>
                    <a:pt x="405" y="797"/>
                  </a:lnTo>
                  <a:lnTo>
                    <a:pt x="397" y="800"/>
                  </a:lnTo>
                  <a:lnTo>
                    <a:pt x="397" y="800"/>
                  </a:lnTo>
                  <a:lnTo>
                    <a:pt x="382" y="803"/>
                  </a:lnTo>
                  <a:lnTo>
                    <a:pt x="367" y="807"/>
                  </a:lnTo>
                  <a:lnTo>
                    <a:pt x="367" y="807"/>
                  </a:lnTo>
                  <a:lnTo>
                    <a:pt x="351" y="812"/>
                  </a:lnTo>
                  <a:lnTo>
                    <a:pt x="344" y="814"/>
                  </a:lnTo>
                  <a:lnTo>
                    <a:pt x="338" y="814"/>
                  </a:lnTo>
                  <a:lnTo>
                    <a:pt x="331" y="814"/>
                  </a:lnTo>
                  <a:lnTo>
                    <a:pt x="326" y="812"/>
                  </a:lnTo>
                  <a:lnTo>
                    <a:pt x="321" y="808"/>
                  </a:lnTo>
                  <a:lnTo>
                    <a:pt x="315" y="802"/>
                  </a:lnTo>
                  <a:lnTo>
                    <a:pt x="315" y="802"/>
                  </a:lnTo>
                  <a:lnTo>
                    <a:pt x="317" y="792"/>
                  </a:lnTo>
                  <a:lnTo>
                    <a:pt x="322" y="785"/>
                  </a:lnTo>
                  <a:lnTo>
                    <a:pt x="326" y="777"/>
                  </a:lnTo>
                  <a:lnTo>
                    <a:pt x="331" y="770"/>
                  </a:lnTo>
                  <a:lnTo>
                    <a:pt x="343" y="757"/>
                  </a:lnTo>
                  <a:lnTo>
                    <a:pt x="356" y="745"/>
                  </a:lnTo>
                  <a:lnTo>
                    <a:pt x="356" y="745"/>
                  </a:lnTo>
                  <a:lnTo>
                    <a:pt x="342" y="735"/>
                  </a:lnTo>
                  <a:lnTo>
                    <a:pt x="329" y="724"/>
                  </a:lnTo>
                  <a:lnTo>
                    <a:pt x="322" y="719"/>
                  </a:lnTo>
                  <a:lnTo>
                    <a:pt x="314" y="714"/>
                  </a:lnTo>
                  <a:lnTo>
                    <a:pt x="306" y="711"/>
                  </a:lnTo>
                  <a:lnTo>
                    <a:pt x="297" y="708"/>
                  </a:lnTo>
                  <a:lnTo>
                    <a:pt x="297" y="708"/>
                  </a:lnTo>
                  <a:lnTo>
                    <a:pt x="291" y="712"/>
                  </a:lnTo>
                  <a:lnTo>
                    <a:pt x="284" y="715"/>
                  </a:lnTo>
                  <a:lnTo>
                    <a:pt x="278" y="717"/>
                  </a:lnTo>
                  <a:lnTo>
                    <a:pt x="269" y="720"/>
                  </a:lnTo>
                  <a:lnTo>
                    <a:pt x="253" y="724"/>
                  </a:lnTo>
                  <a:lnTo>
                    <a:pt x="235" y="727"/>
                  </a:lnTo>
                  <a:lnTo>
                    <a:pt x="235" y="727"/>
                  </a:lnTo>
                  <a:lnTo>
                    <a:pt x="230" y="720"/>
                  </a:lnTo>
                  <a:lnTo>
                    <a:pt x="227" y="713"/>
                  </a:lnTo>
                  <a:lnTo>
                    <a:pt x="228" y="707"/>
                  </a:lnTo>
                  <a:lnTo>
                    <a:pt x="231" y="700"/>
                  </a:lnTo>
                  <a:lnTo>
                    <a:pt x="234" y="695"/>
                  </a:lnTo>
                  <a:lnTo>
                    <a:pt x="239" y="689"/>
                  </a:lnTo>
                  <a:lnTo>
                    <a:pt x="249" y="678"/>
                  </a:lnTo>
                  <a:lnTo>
                    <a:pt x="249" y="678"/>
                  </a:lnTo>
                  <a:lnTo>
                    <a:pt x="237" y="674"/>
                  </a:lnTo>
                  <a:lnTo>
                    <a:pt x="227" y="667"/>
                  </a:lnTo>
                  <a:lnTo>
                    <a:pt x="206" y="651"/>
                  </a:lnTo>
                  <a:lnTo>
                    <a:pt x="196" y="645"/>
                  </a:lnTo>
                  <a:lnTo>
                    <a:pt x="186" y="638"/>
                  </a:lnTo>
                  <a:lnTo>
                    <a:pt x="180" y="636"/>
                  </a:lnTo>
                  <a:lnTo>
                    <a:pt x="174" y="634"/>
                  </a:lnTo>
                  <a:lnTo>
                    <a:pt x="169" y="633"/>
                  </a:lnTo>
                  <a:lnTo>
                    <a:pt x="162" y="633"/>
                  </a:lnTo>
                  <a:lnTo>
                    <a:pt x="162" y="633"/>
                  </a:lnTo>
                  <a:lnTo>
                    <a:pt x="158" y="634"/>
                  </a:lnTo>
                  <a:lnTo>
                    <a:pt x="154" y="636"/>
                  </a:lnTo>
                  <a:lnTo>
                    <a:pt x="150" y="638"/>
                  </a:lnTo>
                  <a:lnTo>
                    <a:pt x="146" y="640"/>
                  </a:lnTo>
                  <a:lnTo>
                    <a:pt x="146" y="640"/>
                  </a:lnTo>
                  <a:lnTo>
                    <a:pt x="136" y="643"/>
                  </a:lnTo>
                  <a:lnTo>
                    <a:pt x="127" y="644"/>
                  </a:lnTo>
                  <a:lnTo>
                    <a:pt x="116" y="645"/>
                  </a:lnTo>
                  <a:lnTo>
                    <a:pt x="105" y="647"/>
                  </a:lnTo>
                  <a:lnTo>
                    <a:pt x="105" y="647"/>
                  </a:lnTo>
                  <a:lnTo>
                    <a:pt x="102" y="645"/>
                  </a:lnTo>
                  <a:lnTo>
                    <a:pt x="100" y="643"/>
                  </a:lnTo>
                  <a:lnTo>
                    <a:pt x="98" y="639"/>
                  </a:lnTo>
                  <a:lnTo>
                    <a:pt x="98" y="636"/>
                  </a:lnTo>
                  <a:lnTo>
                    <a:pt x="98" y="631"/>
                  </a:lnTo>
                  <a:lnTo>
                    <a:pt x="100" y="624"/>
                  </a:lnTo>
                  <a:lnTo>
                    <a:pt x="104" y="618"/>
                  </a:lnTo>
                  <a:lnTo>
                    <a:pt x="110" y="613"/>
                  </a:lnTo>
                  <a:lnTo>
                    <a:pt x="119" y="605"/>
                  </a:lnTo>
                  <a:lnTo>
                    <a:pt x="119" y="605"/>
                  </a:lnTo>
                  <a:lnTo>
                    <a:pt x="113" y="600"/>
                  </a:lnTo>
                  <a:lnTo>
                    <a:pt x="106" y="595"/>
                  </a:lnTo>
                  <a:lnTo>
                    <a:pt x="99" y="593"/>
                  </a:lnTo>
                  <a:lnTo>
                    <a:pt x="92" y="593"/>
                  </a:lnTo>
                  <a:lnTo>
                    <a:pt x="86" y="593"/>
                  </a:lnTo>
                  <a:lnTo>
                    <a:pt x="80" y="595"/>
                  </a:lnTo>
                  <a:lnTo>
                    <a:pt x="73" y="598"/>
                  </a:lnTo>
                  <a:lnTo>
                    <a:pt x="67" y="601"/>
                  </a:lnTo>
                  <a:lnTo>
                    <a:pt x="55" y="609"/>
                  </a:lnTo>
                  <a:lnTo>
                    <a:pt x="43" y="619"/>
                  </a:lnTo>
                  <a:lnTo>
                    <a:pt x="23" y="640"/>
                  </a:lnTo>
                  <a:lnTo>
                    <a:pt x="23" y="640"/>
                  </a:lnTo>
                  <a:lnTo>
                    <a:pt x="94" y="690"/>
                  </a:lnTo>
                  <a:lnTo>
                    <a:pt x="164" y="739"/>
                  </a:lnTo>
                  <a:lnTo>
                    <a:pt x="310" y="835"/>
                  </a:lnTo>
                  <a:lnTo>
                    <a:pt x="382" y="883"/>
                  </a:lnTo>
                  <a:lnTo>
                    <a:pt x="452" y="932"/>
                  </a:lnTo>
                  <a:lnTo>
                    <a:pt x="488" y="957"/>
                  </a:lnTo>
                  <a:lnTo>
                    <a:pt x="521" y="983"/>
                  </a:lnTo>
                  <a:lnTo>
                    <a:pt x="554" y="1009"/>
                  </a:lnTo>
                  <a:lnTo>
                    <a:pt x="587" y="1034"/>
                  </a:lnTo>
                  <a:lnTo>
                    <a:pt x="587" y="1034"/>
                  </a:lnTo>
                  <a:lnTo>
                    <a:pt x="590" y="1035"/>
                  </a:lnTo>
                  <a:lnTo>
                    <a:pt x="594" y="1035"/>
                  </a:lnTo>
                  <a:lnTo>
                    <a:pt x="601" y="1033"/>
                  </a:lnTo>
                  <a:lnTo>
                    <a:pt x="606" y="1030"/>
                  </a:lnTo>
                  <a:lnTo>
                    <a:pt x="613" y="1026"/>
                  </a:lnTo>
                  <a:lnTo>
                    <a:pt x="626" y="1015"/>
                  </a:lnTo>
                  <a:lnTo>
                    <a:pt x="632" y="1010"/>
                  </a:lnTo>
                  <a:lnTo>
                    <a:pt x="640" y="1007"/>
                  </a:lnTo>
                  <a:lnTo>
                    <a:pt x="640" y="1007"/>
                  </a:lnTo>
                  <a:lnTo>
                    <a:pt x="664" y="997"/>
                  </a:lnTo>
                  <a:lnTo>
                    <a:pt x="685" y="986"/>
                  </a:lnTo>
                  <a:lnTo>
                    <a:pt x="703" y="976"/>
                  </a:lnTo>
                  <a:lnTo>
                    <a:pt x="710" y="969"/>
                  </a:lnTo>
                  <a:lnTo>
                    <a:pt x="717" y="964"/>
                  </a:lnTo>
                  <a:lnTo>
                    <a:pt x="717" y="964"/>
                  </a:lnTo>
                  <a:lnTo>
                    <a:pt x="715" y="961"/>
                  </a:lnTo>
                  <a:lnTo>
                    <a:pt x="713" y="956"/>
                  </a:lnTo>
                  <a:lnTo>
                    <a:pt x="713" y="952"/>
                  </a:lnTo>
                  <a:lnTo>
                    <a:pt x="715" y="948"/>
                  </a:lnTo>
                  <a:lnTo>
                    <a:pt x="715" y="948"/>
                  </a:lnTo>
                  <a:close/>
                  <a:moveTo>
                    <a:pt x="510" y="477"/>
                  </a:moveTo>
                  <a:lnTo>
                    <a:pt x="510" y="477"/>
                  </a:lnTo>
                  <a:lnTo>
                    <a:pt x="495" y="488"/>
                  </a:lnTo>
                  <a:lnTo>
                    <a:pt x="480" y="499"/>
                  </a:lnTo>
                  <a:lnTo>
                    <a:pt x="449" y="520"/>
                  </a:lnTo>
                  <a:lnTo>
                    <a:pt x="417" y="542"/>
                  </a:lnTo>
                  <a:lnTo>
                    <a:pt x="402" y="554"/>
                  </a:lnTo>
                  <a:lnTo>
                    <a:pt x="388" y="565"/>
                  </a:lnTo>
                  <a:lnTo>
                    <a:pt x="388" y="565"/>
                  </a:lnTo>
                  <a:lnTo>
                    <a:pt x="394" y="564"/>
                  </a:lnTo>
                  <a:lnTo>
                    <a:pt x="398" y="564"/>
                  </a:lnTo>
                  <a:lnTo>
                    <a:pt x="402" y="563"/>
                  </a:lnTo>
                  <a:lnTo>
                    <a:pt x="402" y="563"/>
                  </a:lnTo>
                  <a:lnTo>
                    <a:pt x="407" y="572"/>
                  </a:lnTo>
                  <a:lnTo>
                    <a:pt x="412" y="581"/>
                  </a:lnTo>
                  <a:lnTo>
                    <a:pt x="413" y="587"/>
                  </a:lnTo>
                  <a:lnTo>
                    <a:pt x="414" y="592"/>
                  </a:lnTo>
                  <a:lnTo>
                    <a:pt x="414" y="598"/>
                  </a:lnTo>
                  <a:lnTo>
                    <a:pt x="413" y="603"/>
                  </a:lnTo>
                  <a:lnTo>
                    <a:pt x="413" y="603"/>
                  </a:lnTo>
                  <a:lnTo>
                    <a:pt x="420" y="602"/>
                  </a:lnTo>
                  <a:lnTo>
                    <a:pt x="427" y="603"/>
                  </a:lnTo>
                  <a:lnTo>
                    <a:pt x="433" y="604"/>
                  </a:lnTo>
                  <a:lnTo>
                    <a:pt x="439" y="606"/>
                  </a:lnTo>
                  <a:lnTo>
                    <a:pt x="445" y="610"/>
                  </a:lnTo>
                  <a:lnTo>
                    <a:pt x="448" y="616"/>
                  </a:lnTo>
                  <a:lnTo>
                    <a:pt x="451" y="622"/>
                  </a:lnTo>
                  <a:lnTo>
                    <a:pt x="451" y="630"/>
                  </a:lnTo>
                  <a:lnTo>
                    <a:pt x="451" y="630"/>
                  </a:lnTo>
                  <a:lnTo>
                    <a:pt x="455" y="625"/>
                  </a:lnTo>
                  <a:lnTo>
                    <a:pt x="459" y="621"/>
                  </a:lnTo>
                  <a:lnTo>
                    <a:pt x="459" y="621"/>
                  </a:lnTo>
                  <a:lnTo>
                    <a:pt x="537" y="575"/>
                  </a:lnTo>
                  <a:lnTo>
                    <a:pt x="576" y="550"/>
                  </a:lnTo>
                  <a:lnTo>
                    <a:pt x="615" y="525"/>
                  </a:lnTo>
                  <a:lnTo>
                    <a:pt x="615" y="525"/>
                  </a:lnTo>
                  <a:lnTo>
                    <a:pt x="561" y="500"/>
                  </a:lnTo>
                  <a:lnTo>
                    <a:pt x="510" y="477"/>
                  </a:lnTo>
                  <a:lnTo>
                    <a:pt x="510" y="477"/>
                  </a:lnTo>
                  <a:close/>
                  <a:moveTo>
                    <a:pt x="556" y="867"/>
                  </a:moveTo>
                  <a:lnTo>
                    <a:pt x="556" y="867"/>
                  </a:lnTo>
                  <a:lnTo>
                    <a:pt x="555" y="867"/>
                  </a:lnTo>
                  <a:lnTo>
                    <a:pt x="554" y="865"/>
                  </a:lnTo>
                  <a:lnTo>
                    <a:pt x="553" y="861"/>
                  </a:lnTo>
                  <a:lnTo>
                    <a:pt x="553" y="857"/>
                  </a:lnTo>
                  <a:lnTo>
                    <a:pt x="552" y="855"/>
                  </a:lnTo>
                  <a:lnTo>
                    <a:pt x="550" y="853"/>
                  </a:lnTo>
                  <a:lnTo>
                    <a:pt x="550" y="853"/>
                  </a:lnTo>
                  <a:lnTo>
                    <a:pt x="542" y="855"/>
                  </a:lnTo>
                  <a:lnTo>
                    <a:pt x="536" y="853"/>
                  </a:lnTo>
                  <a:lnTo>
                    <a:pt x="529" y="852"/>
                  </a:lnTo>
                  <a:lnTo>
                    <a:pt x="523" y="849"/>
                  </a:lnTo>
                  <a:lnTo>
                    <a:pt x="519" y="845"/>
                  </a:lnTo>
                  <a:lnTo>
                    <a:pt x="514" y="840"/>
                  </a:lnTo>
                  <a:lnTo>
                    <a:pt x="511" y="834"/>
                  </a:lnTo>
                  <a:lnTo>
                    <a:pt x="510" y="827"/>
                  </a:lnTo>
                  <a:lnTo>
                    <a:pt x="510" y="827"/>
                  </a:lnTo>
                  <a:lnTo>
                    <a:pt x="505" y="829"/>
                  </a:lnTo>
                  <a:lnTo>
                    <a:pt x="500" y="831"/>
                  </a:lnTo>
                  <a:lnTo>
                    <a:pt x="496" y="834"/>
                  </a:lnTo>
                  <a:lnTo>
                    <a:pt x="493" y="838"/>
                  </a:lnTo>
                  <a:lnTo>
                    <a:pt x="488" y="847"/>
                  </a:lnTo>
                  <a:lnTo>
                    <a:pt x="482" y="856"/>
                  </a:lnTo>
                  <a:lnTo>
                    <a:pt x="482" y="856"/>
                  </a:lnTo>
                  <a:lnTo>
                    <a:pt x="476" y="864"/>
                  </a:lnTo>
                  <a:lnTo>
                    <a:pt x="472" y="874"/>
                  </a:lnTo>
                  <a:lnTo>
                    <a:pt x="467" y="883"/>
                  </a:lnTo>
                  <a:lnTo>
                    <a:pt x="464" y="894"/>
                  </a:lnTo>
                  <a:lnTo>
                    <a:pt x="464" y="894"/>
                  </a:lnTo>
                  <a:lnTo>
                    <a:pt x="475" y="895"/>
                  </a:lnTo>
                  <a:lnTo>
                    <a:pt x="487" y="894"/>
                  </a:lnTo>
                  <a:lnTo>
                    <a:pt x="498" y="892"/>
                  </a:lnTo>
                  <a:lnTo>
                    <a:pt x="511" y="889"/>
                  </a:lnTo>
                  <a:lnTo>
                    <a:pt x="524" y="885"/>
                  </a:lnTo>
                  <a:lnTo>
                    <a:pt x="536" y="879"/>
                  </a:lnTo>
                  <a:lnTo>
                    <a:pt x="546" y="874"/>
                  </a:lnTo>
                  <a:lnTo>
                    <a:pt x="556" y="867"/>
                  </a:lnTo>
                  <a:lnTo>
                    <a:pt x="556" y="867"/>
                  </a:lnTo>
                  <a:close/>
                  <a:moveTo>
                    <a:pt x="404" y="729"/>
                  </a:moveTo>
                  <a:lnTo>
                    <a:pt x="404" y="729"/>
                  </a:lnTo>
                  <a:lnTo>
                    <a:pt x="405" y="735"/>
                  </a:lnTo>
                  <a:lnTo>
                    <a:pt x="406" y="740"/>
                  </a:lnTo>
                  <a:lnTo>
                    <a:pt x="405" y="752"/>
                  </a:lnTo>
                  <a:lnTo>
                    <a:pt x="405" y="752"/>
                  </a:lnTo>
                  <a:lnTo>
                    <a:pt x="409" y="753"/>
                  </a:lnTo>
                  <a:lnTo>
                    <a:pt x="413" y="752"/>
                  </a:lnTo>
                  <a:lnTo>
                    <a:pt x="420" y="747"/>
                  </a:lnTo>
                  <a:lnTo>
                    <a:pt x="423" y="745"/>
                  </a:lnTo>
                  <a:lnTo>
                    <a:pt x="428" y="743"/>
                  </a:lnTo>
                  <a:lnTo>
                    <a:pt x="433" y="743"/>
                  </a:lnTo>
                  <a:lnTo>
                    <a:pt x="439" y="743"/>
                  </a:lnTo>
                  <a:lnTo>
                    <a:pt x="439" y="743"/>
                  </a:lnTo>
                  <a:lnTo>
                    <a:pt x="443" y="749"/>
                  </a:lnTo>
                  <a:lnTo>
                    <a:pt x="445" y="754"/>
                  </a:lnTo>
                  <a:lnTo>
                    <a:pt x="446" y="759"/>
                  </a:lnTo>
                  <a:lnTo>
                    <a:pt x="446" y="765"/>
                  </a:lnTo>
                  <a:lnTo>
                    <a:pt x="446" y="765"/>
                  </a:lnTo>
                  <a:lnTo>
                    <a:pt x="448" y="765"/>
                  </a:lnTo>
                  <a:lnTo>
                    <a:pt x="450" y="766"/>
                  </a:lnTo>
                  <a:lnTo>
                    <a:pt x="451" y="768"/>
                  </a:lnTo>
                  <a:lnTo>
                    <a:pt x="451" y="768"/>
                  </a:lnTo>
                  <a:lnTo>
                    <a:pt x="472" y="762"/>
                  </a:lnTo>
                  <a:lnTo>
                    <a:pt x="492" y="757"/>
                  </a:lnTo>
                  <a:lnTo>
                    <a:pt x="511" y="752"/>
                  </a:lnTo>
                  <a:lnTo>
                    <a:pt x="520" y="747"/>
                  </a:lnTo>
                  <a:lnTo>
                    <a:pt x="528" y="743"/>
                  </a:lnTo>
                  <a:lnTo>
                    <a:pt x="528" y="743"/>
                  </a:lnTo>
                  <a:lnTo>
                    <a:pt x="536" y="726"/>
                  </a:lnTo>
                  <a:lnTo>
                    <a:pt x="539" y="717"/>
                  </a:lnTo>
                  <a:lnTo>
                    <a:pt x="544" y="710"/>
                  </a:lnTo>
                  <a:lnTo>
                    <a:pt x="544" y="710"/>
                  </a:lnTo>
                  <a:lnTo>
                    <a:pt x="542" y="706"/>
                  </a:lnTo>
                  <a:lnTo>
                    <a:pt x="540" y="702"/>
                  </a:lnTo>
                  <a:lnTo>
                    <a:pt x="539" y="699"/>
                  </a:lnTo>
                  <a:lnTo>
                    <a:pt x="540" y="694"/>
                  </a:lnTo>
                  <a:lnTo>
                    <a:pt x="540" y="694"/>
                  </a:lnTo>
                  <a:lnTo>
                    <a:pt x="535" y="692"/>
                  </a:lnTo>
                  <a:lnTo>
                    <a:pt x="528" y="691"/>
                  </a:lnTo>
                  <a:lnTo>
                    <a:pt x="523" y="691"/>
                  </a:lnTo>
                  <a:lnTo>
                    <a:pt x="518" y="692"/>
                  </a:lnTo>
                  <a:lnTo>
                    <a:pt x="513" y="695"/>
                  </a:lnTo>
                  <a:lnTo>
                    <a:pt x="508" y="698"/>
                  </a:lnTo>
                  <a:lnTo>
                    <a:pt x="498" y="706"/>
                  </a:lnTo>
                  <a:lnTo>
                    <a:pt x="490" y="713"/>
                  </a:lnTo>
                  <a:lnTo>
                    <a:pt x="480" y="721"/>
                  </a:lnTo>
                  <a:lnTo>
                    <a:pt x="475" y="724"/>
                  </a:lnTo>
                  <a:lnTo>
                    <a:pt x="469" y="726"/>
                  </a:lnTo>
                  <a:lnTo>
                    <a:pt x="464" y="727"/>
                  </a:lnTo>
                  <a:lnTo>
                    <a:pt x="459" y="727"/>
                  </a:lnTo>
                  <a:lnTo>
                    <a:pt x="459" y="727"/>
                  </a:lnTo>
                  <a:lnTo>
                    <a:pt x="461" y="724"/>
                  </a:lnTo>
                  <a:lnTo>
                    <a:pt x="464" y="720"/>
                  </a:lnTo>
                  <a:lnTo>
                    <a:pt x="473" y="713"/>
                  </a:lnTo>
                  <a:lnTo>
                    <a:pt x="481" y="707"/>
                  </a:lnTo>
                  <a:lnTo>
                    <a:pt x="491" y="699"/>
                  </a:lnTo>
                  <a:lnTo>
                    <a:pt x="491" y="699"/>
                  </a:lnTo>
                  <a:lnTo>
                    <a:pt x="499" y="691"/>
                  </a:lnTo>
                  <a:lnTo>
                    <a:pt x="508" y="682"/>
                  </a:lnTo>
                  <a:lnTo>
                    <a:pt x="521" y="667"/>
                  </a:lnTo>
                  <a:lnTo>
                    <a:pt x="521" y="667"/>
                  </a:lnTo>
                  <a:lnTo>
                    <a:pt x="528" y="660"/>
                  </a:lnTo>
                  <a:lnTo>
                    <a:pt x="531" y="656"/>
                  </a:lnTo>
                  <a:lnTo>
                    <a:pt x="535" y="653"/>
                  </a:lnTo>
                  <a:lnTo>
                    <a:pt x="536" y="649"/>
                  </a:lnTo>
                  <a:lnTo>
                    <a:pt x="537" y="645"/>
                  </a:lnTo>
                  <a:lnTo>
                    <a:pt x="535" y="640"/>
                  </a:lnTo>
                  <a:lnTo>
                    <a:pt x="531" y="635"/>
                  </a:lnTo>
                  <a:lnTo>
                    <a:pt x="531" y="635"/>
                  </a:lnTo>
                  <a:lnTo>
                    <a:pt x="523" y="635"/>
                  </a:lnTo>
                  <a:lnTo>
                    <a:pt x="515" y="635"/>
                  </a:lnTo>
                  <a:lnTo>
                    <a:pt x="504" y="638"/>
                  </a:lnTo>
                  <a:lnTo>
                    <a:pt x="492" y="641"/>
                  </a:lnTo>
                  <a:lnTo>
                    <a:pt x="485" y="643"/>
                  </a:lnTo>
                  <a:lnTo>
                    <a:pt x="478" y="644"/>
                  </a:lnTo>
                  <a:lnTo>
                    <a:pt x="478" y="644"/>
                  </a:lnTo>
                  <a:lnTo>
                    <a:pt x="473" y="652"/>
                  </a:lnTo>
                  <a:lnTo>
                    <a:pt x="468" y="661"/>
                  </a:lnTo>
                  <a:lnTo>
                    <a:pt x="463" y="670"/>
                  </a:lnTo>
                  <a:lnTo>
                    <a:pt x="457" y="679"/>
                  </a:lnTo>
                  <a:lnTo>
                    <a:pt x="457" y="679"/>
                  </a:lnTo>
                  <a:lnTo>
                    <a:pt x="451" y="688"/>
                  </a:lnTo>
                  <a:lnTo>
                    <a:pt x="445" y="696"/>
                  </a:lnTo>
                  <a:lnTo>
                    <a:pt x="442" y="699"/>
                  </a:lnTo>
                  <a:lnTo>
                    <a:pt x="437" y="701"/>
                  </a:lnTo>
                  <a:lnTo>
                    <a:pt x="433" y="704"/>
                  </a:lnTo>
                  <a:lnTo>
                    <a:pt x="429" y="705"/>
                  </a:lnTo>
                  <a:lnTo>
                    <a:pt x="429" y="705"/>
                  </a:lnTo>
                  <a:lnTo>
                    <a:pt x="438" y="689"/>
                  </a:lnTo>
                  <a:lnTo>
                    <a:pt x="448" y="673"/>
                  </a:lnTo>
                  <a:lnTo>
                    <a:pt x="453" y="665"/>
                  </a:lnTo>
                  <a:lnTo>
                    <a:pt x="458" y="656"/>
                  </a:lnTo>
                  <a:lnTo>
                    <a:pt x="461" y="649"/>
                  </a:lnTo>
                  <a:lnTo>
                    <a:pt x="462" y="640"/>
                  </a:lnTo>
                  <a:lnTo>
                    <a:pt x="462" y="640"/>
                  </a:lnTo>
                  <a:lnTo>
                    <a:pt x="451" y="649"/>
                  </a:lnTo>
                  <a:lnTo>
                    <a:pt x="440" y="659"/>
                  </a:lnTo>
                  <a:lnTo>
                    <a:pt x="431" y="669"/>
                  </a:lnTo>
                  <a:lnTo>
                    <a:pt x="422" y="681"/>
                  </a:lnTo>
                  <a:lnTo>
                    <a:pt x="405" y="705"/>
                  </a:lnTo>
                  <a:lnTo>
                    <a:pt x="397" y="716"/>
                  </a:lnTo>
                  <a:lnTo>
                    <a:pt x="388" y="727"/>
                  </a:lnTo>
                  <a:lnTo>
                    <a:pt x="388" y="727"/>
                  </a:lnTo>
                  <a:lnTo>
                    <a:pt x="390" y="726"/>
                  </a:lnTo>
                  <a:lnTo>
                    <a:pt x="393" y="726"/>
                  </a:lnTo>
                  <a:lnTo>
                    <a:pt x="398" y="727"/>
                  </a:lnTo>
                  <a:lnTo>
                    <a:pt x="401" y="729"/>
                  </a:lnTo>
                  <a:lnTo>
                    <a:pt x="403" y="729"/>
                  </a:lnTo>
                  <a:lnTo>
                    <a:pt x="404" y="729"/>
                  </a:lnTo>
                  <a:lnTo>
                    <a:pt x="404" y="729"/>
                  </a:lnTo>
                  <a:close/>
                  <a:moveTo>
                    <a:pt x="450" y="783"/>
                  </a:moveTo>
                  <a:lnTo>
                    <a:pt x="450" y="783"/>
                  </a:lnTo>
                  <a:lnTo>
                    <a:pt x="457" y="785"/>
                  </a:lnTo>
                  <a:lnTo>
                    <a:pt x="462" y="788"/>
                  </a:lnTo>
                  <a:lnTo>
                    <a:pt x="472" y="795"/>
                  </a:lnTo>
                  <a:lnTo>
                    <a:pt x="482" y="802"/>
                  </a:lnTo>
                  <a:lnTo>
                    <a:pt x="489" y="804"/>
                  </a:lnTo>
                  <a:lnTo>
                    <a:pt x="496" y="805"/>
                  </a:lnTo>
                  <a:lnTo>
                    <a:pt x="496" y="805"/>
                  </a:lnTo>
                  <a:lnTo>
                    <a:pt x="497" y="800"/>
                  </a:lnTo>
                  <a:lnTo>
                    <a:pt x="499" y="794"/>
                  </a:lnTo>
                  <a:lnTo>
                    <a:pt x="505" y="785"/>
                  </a:lnTo>
                  <a:lnTo>
                    <a:pt x="510" y="775"/>
                  </a:lnTo>
                  <a:lnTo>
                    <a:pt x="512" y="770"/>
                  </a:lnTo>
                  <a:lnTo>
                    <a:pt x="514" y="765"/>
                  </a:lnTo>
                  <a:lnTo>
                    <a:pt x="514" y="765"/>
                  </a:lnTo>
                  <a:lnTo>
                    <a:pt x="482" y="772"/>
                  </a:lnTo>
                  <a:lnTo>
                    <a:pt x="466" y="776"/>
                  </a:lnTo>
                  <a:lnTo>
                    <a:pt x="450" y="783"/>
                  </a:lnTo>
                  <a:lnTo>
                    <a:pt x="450" y="783"/>
                  </a:lnTo>
                  <a:close/>
                  <a:moveTo>
                    <a:pt x="420" y="525"/>
                  </a:moveTo>
                  <a:lnTo>
                    <a:pt x="420" y="525"/>
                  </a:lnTo>
                  <a:lnTo>
                    <a:pt x="439" y="512"/>
                  </a:lnTo>
                  <a:lnTo>
                    <a:pt x="460" y="499"/>
                  </a:lnTo>
                  <a:lnTo>
                    <a:pt x="469" y="493"/>
                  </a:lnTo>
                  <a:lnTo>
                    <a:pt x="478" y="485"/>
                  </a:lnTo>
                  <a:lnTo>
                    <a:pt x="485" y="478"/>
                  </a:lnTo>
                  <a:lnTo>
                    <a:pt x="493" y="469"/>
                  </a:lnTo>
                  <a:lnTo>
                    <a:pt x="493" y="469"/>
                  </a:lnTo>
                  <a:lnTo>
                    <a:pt x="493" y="466"/>
                  </a:lnTo>
                  <a:lnTo>
                    <a:pt x="493" y="466"/>
                  </a:lnTo>
                  <a:lnTo>
                    <a:pt x="461" y="452"/>
                  </a:lnTo>
                  <a:lnTo>
                    <a:pt x="430" y="436"/>
                  </a:lnTo>
                  <a:lnTo>
                    <a:pt x="400" y="421"/>
                  </a:lnTo>
                  <a:lnTo>
                    <a:pt x="368" y="406"/>
                  </a:lnTo>
                  <a:lnTo>
                    <a:pt x="368" y="406"/>
                  </a:lnTo>
                  <a:lnTo>
                    <a:pt x="342" y="424"/>
                  </a:lnTo>
                  <a:lnTo>
                    <a:pt x="314" y="442"/>
                  </a:lnTo>
                  <a:lnTo>
                    <a:pt x="285" y="459"/>
                  </a:lnTo>
                  <a:lnTo>
                    <a:pt x="256" y="474"/>
                  </a:lnTo>
                  <a:lnTo>
                    <a:pt x="256" y="474"/>
                  </a:lnTo>
                  <a:lnTo>
                    <a:pt x="258" y="480"/>
                  </a:lnTo>
                  <a:lnTo>
                    <a:pt x="262" y="483"/>
                  </a:lnTo>
                  <a:lnTo>
                    <a:pt x="266" y="484"/>
                  </a:lnTo>
                  <a:lnTo>
                    <a:pt x="270" y="485"/>
                  </a:lnTo>
                  <a:lnTo>
                    <a:pt x="280" y="486"/>
                  </a:lnTo>
                  <a:lnTo>
                    <a:pt x="284" y="487"/>
                  </a:lnTo>
                  <a:lnTo>
                    <a:pt x="288" y="489"/>
                  </a:lnTo>
                  <a:lnTo>
                    <a:pt x="288" y="489"/>
                  </a:lnTo>
                  <a:lnTo>
                    <a:pt x="292" y="493"/>
                  </a:lnTo>
                  <a:lnTo>
                    <a:pt x="295" y="497"/>
                  </a:lnTo>
                  <a:lnTo>
                    <a:pt x="297" y="502"/>
                  </a:lnTo>
                  <a:lnTo>
                    <a:pt x="298" y="508"/>
                  </a:lnTo>
                  <a:lnTo>
                    <a:pt x="300" y="519"/>
                  </a:lnTo>
                  <a:lnTo>
                    <a:pt x="304" y="533"/>
                  </a:lnTo>
                  <a:lnTo>
                    <a:pt x="304" y="533"/>
                  </a:lnTo>
                  <a:lnTo>
                    <a:pt x="315" y="531"/>
                  </a:lnTo>
                  <a:lnTo>
                    <a:pt x="326" y="531"/>
                  </a:lnTo>
                  <a:lnTo>
                    <a:pt x="334" y="532"/>
                  </a:lnTo>
                  <a:lnTo>
                    <a:pt x="341" y="535"/>
                  </a:lnTo>
                  <a:lnTo>
                    <a:pt x="346" y="540"/>
                  </a:lnTo>
                  <a:lnTo>
                    <a:pt x="351" y="546"/>
                  </a:lnTo>
                  <a:lnTo>
                    <a:pt x="353" y="554"/>
                  </a:lnTo>
                  <a:lnTo>
                    <a:pt x="354" y="563"/>
                  </a:lnTo>
                  <a:lnTo>
                    <a:pt x="354" y="563"/>
                  </a:lnTo>
                  <a:lnTo>
                    <a:pt x="363" y="561"/>
                  </a:lnTo>
                  <a:lnTo>
                    <a:pt x="372" y="557"/>
                  </a:lnTo>
                  <a:lnTo>
                    <a:pt x="379" y="553"/>
                  </a:lnTo>
                  <a:lnTo>
                    <a:pt x="388" y="547"/>
                  </a:lnTo>
                  <a:lnTo>
                    <a:pt x="404" y="535"/>
                  </a:lnTo>
                  <a:lnTo>
                    <a:pt x="420" y="525"/>
                  </a:lnTo>
                  <a:lnTo>
                    <a:pt x="420" y="525"/>
                  </a:lnTo>
                  <a:close/>
                  <a:moveTo>
                    <a:pt x="430" y="628"/>
                  </a:moveTo>
                  <a:lnTo>
                    <a:pt x="430" y="628"/>
                  </a:lnTo>
                  <a:lnTo>
                    <a:pt x="433" y="628"/>
                  </a:lnTo>
                  <a:lnTo>
                    <a:pt x="435" y="625"/>
                  </a:lnTo>
                  <a:lnTo>
                    <a:pt x="435" y="623"/>
                  </a:lnTo>
                  <a:lnTo>
                    <a:pt x="434" y="620"/>
                  </a:lnTo>
                  <a:lnTo>
                    <a:pt x="432" y="618"/>
                  </a:lnTo>
                  <a:lnTo>
                    <a:pt x="429" y="615"/>
                  </a:lnTo>
                  <a:lnTo>
                    <a:pt x="425" y="614"/>
                  </a:lnTo>
                  <a:lnTo>
                    <a:pt x="421" y="614"/>
                  </a:lnTo>
                  <a:lnTo>
                    <a:pt x="421" y="614"/>
                  </a:lnTo>
                  <a:lnTo>
                    <a:pt x="414" y="619"/>
                  </a:lnTo>
                  <a:lnTo>
                    <a:pt x="405" y="625"/>
                  </a:lnTo>
                  <a:lnTo>
                    <a:pt x="389" y="639"/>
                  </a:lnTo>
                  <a:lnTo>
                    <a:pt x="381" y="646"/>
                  </a:lnTo>
                  <a:lnTo>
                    <a:pt x="373" y="650"/>
                  </a:lnTo>
                  <a:lnTo>
                    <a:pt x="366" y="653"/>
                  </a:lnTo>
                  <a:lnTo>
                    <a:pt x="361" y="653"/>
                  </a:lnTo>
                  <a:lnTo>
                    <a:pt x="357" y="652"/>
                  </a:lnTo>
                  <a:lnTo>
                    <a:pt x="357" y="652"/>
                  </a:lnTo>
                  <a:lnTo>
                    <a:pt x="368" y="643"/>
                  </a:lnTo>
                  <a:lnTo>
                    <a:pt x="378" y="634"/>
                  </a:lnTo>
                  <a:lnTo>
                    <a:pt x="389" y="625"/>
                  </a:lnTo>
                  <a:lnTo>
                    <a:pt x="400" y="617"/>
                  </a:lnTo>
                  <a:lnTo>
                    <a:pt x="400" y="617"/>
                  </a:lnTo>
                  <a:lnTo>
                    <a:pt x="399" y="606"/>
                  </a:lnTo>
                  <a:lnTo>
                    <a:pt x="399" y="599"/>
                  </a:lnTo>
                  <a:lnTo>
                    <a:pt x="399" y="595"/>
                  </a:lnTo>
                  <a:lnTo>
                    <a:pt x="400" y="592"/>
                  </a:lnTo>
                  <a:lnTo>
                    <a:pt x="400" y="592"/>
                  </a:lnTo>
                  <a:lnTo>
                    <a:pt x="391" y="598"/>
                  </a:lnTo>
                  <a:lnTo>
                    <a:pt x="384" y="604"/>
                  </a:lnTo>
                  <a:lnTo>
                    <a:pt x="367" y="621"/>
                  </a:lnTo>
                  <a:lnTo>
                    <a:pt x="358" y="630"/>
                  </a:lnTo>
                  <a:lnTo>
                    <a:pt x="348" y="636"/>
                  </a:lnTo>
                  <a:lnTo>
                    <a:pt x="344" y="638"/>
                  </a:lnTo>
                  <a:lnTo>
                    <a:pt x="339" y="640"/>
                  </a:lnTo>
                  <a:lnTo>
                    <a:pt x="334" y="641"/>
                  </a:lnTo>
                  <a:lnTo>
                    <a:pt x="329" y="641"/>
                  </a:lnTo>
                  <a:lnTo>
                    <a:pt x="329" y="641"/>
                  </a:lnTo>
                  <a:lnTo>
                    <a:pt x="344" y="626"/>
                  </a:lnTo>
                  <a:lnTo>
                    <a:pt x="360" y="613"/>
                  </a:lnTo>
                  <a:lnTo>
                    <a:pt x="374" y="596"/>
                  </a:lnTo>
                  <a:lnTo>
                    <a:pt x="382" y="589"/>
                  </a:lnTo>
                  <a:lnTo>
                    <a:pt x="388" y="579"/>
                  </a:lnTo>
                  <a:lnTo>
                    <a:pt x="388" y="579"/>
                  </a:lnTo>
                  <a:lnTo>
                    <a:pt x="382" y="579"/>
                  </a:lnTo>
                  <a:lnTo>
                    <a:pt x="377" y="578"/>
                  </a:lnTo>
                  <a:lnTo>
                    <a:pt x="372" y="578"/>
                  </a:lnTo>
                  <a:lnTo>
                    <a:pt x="367" y="578"/>
                  </a:lnTo>
                  <a:lnTo>
                    <a:pt x="367" y="578"/>
                  </a:lnTo>
                  <a:lnTo>
                    <a:pt x="366" y="580"/>
                  </a:lnTo>
                  <a:lnTo>
                    <a:pt x="364" y="581"/>
                  </a:lnTo>
                  <a:lnTo>
                    <a:pt x="361" y="583"/>
                  </a:lnTo>
                  <a:lnTo>
                    <a:pt x="357" y="584"/>
                  </a:lnTo>
                  <a:lnTo>
                    <a:pt x="352" y="585"/>
                  </a:lnTo>
                  <a:lnTo>
                    <a:pt x="352" y="585"/>
                  </a:lnTo>
                  <a:lnTo>
                    <a:pt x="348" y="588"/>
                  </a:lnTo>
                  <a:lnTo>
                    <a:pt x="345" y="593"/>
                  </a:lnTo>
                  <a:lnTo>
                    <a:pt x="338" y="604"/>
                  </a:lnTo>
                  <a:lnTo>
                    <a:pt x="330" y="617"/>
                  </a:lnTo>
                  <a:lnTo>
                    <a:pt x="322" y="628"/>
                  </a:lnTo>
                  <a:lnTo>
                    <a:pt x="322" y="628"/>
                  </a:lnTo>
                  <a:lnTo>
                    <a:pt x="315" y="634"/>
                  </a:lnTo>
                  <a:lnTo>
                    <a:pt x="310" y="639"/>
                  </a:lnTo>
                  <a:lnTo>
                    <a:pt x="307" y="643"/>
                  </a:lnTo>
                  <a:lnTo>
                    <a:pt x="306" y="646"/>
                  </a:lnTo>
                  <a:lnTo>
                    <a:pt x="306" y="649"/>
                  </a:lnTo>
                  <a:lnTo>
                    <a:pt x="306" y="654"/>
                  </a:lnTo>
                  <a:lnTo>
                    <a:pt x="306" y="654"/>
                  </a:lnTo>
                  <a:lnTo>
                    <a:pt x="310" y="653"/>
                  </a:lnTo>
                  <a:lnTo>
                    <a:pt x="313" y="653"/>
                  </a:lnTo>
                  <a:lnTo>
                    <a:pt x="318" y="655"/>
                  </a:lnTo>
                  <a:lnTo>
                    <a:pt x="323" y="656"/>
                  </a:lnTo>
                  <a:lnTo>
                    <a:pt x="326" y="656"/>
                  </a:lnTo>
                  <a:lnTo>
                    <a:pt x="329" y="656"/>
                  </a:lnTo>
                  <a:lnTo>
                    <a:pt x="329" y="656"/>
                  </a:lnTo>
                  <a:lnTo>
                    <a:pt x="331" y="662"/>
                  </a:lnTo>
                  <a:lnTo>
                    <a:pt x="331" y="666"/>
                  </a:lnTo>
                  <a:lnTo>
                    <a:pt x="331" y="670"/>
                  </a:lnTo>
                  <a:lnTo>
                    <a:pt x="334" y="674"/>
                  </a:lnTo>
                  <a:lnTo>
                    <a:pt x="334" y="674"/>
                  </a:lnTo>
                  <a:lnTo>
                    <a:pt x="358" y="666"/>
                  </a:lnTo>
                  <a:lnTo>
                    <a:pt x="383" y="658"/>
                  </a:lnTo>
                  <a:lnTo>
                    <a:pt x="407" y="650"/>
                  </a:lnTo>
                  <a:lnTo>
                    <a:pt x="429" y="641"/>
                  </a:lnTo>
                  <a:lnTo>
                    <a:pt x="429" y="641"/>
                  </a:lnTo>
                  <a:lnTo>
                    <a:pt x="429" y="633"/>
                  </a:lnTo>
                  <a:lnTo>
                    <a:pt x="430" y="628"/>
                  </a:lnTo>
                  <a:lnTo>
                    <a:pt x="430" y="628"/>
                  </a:lnTo>
                  <a:close/>
                  <a:moveTo>
                    <a:pt x="434" y="768"/>
                  </a:moveTo>
                  <a:lnTo>
                    <a:pt x="434" y="768"/>
                  </a:lnTo>
                  <a:lnTo>
                    <a:pt x="434" y="765"/>
                  </a:lnTo>
                  <a:lnTo>
                    <a:pt x="433" y="762"/>
                  </a:lnTo>
                  <a:lnTo>
                    <a:pt x="432" y="760"/>
                  </a:lnTo>
                  <a:lnTo>
                    <a:pt x="430" y="757"/>
                  </a:lnTo>
                  <a:lnTo>
                    <a:pt x="430" y="757"/>
                  </a:lnTo>
                  <a:lnTo>
                    <a:pt x="424" y="761"/>
                  </a:lnTo>
                  <a:lnTo>
                    <a:pt x="417" y="764"/>
                  </a:lnTo>
                  <a:lnTo>
                    <a:pt x="408" y="766"/>
                  </a:lnTo>
                  <a:lnTo>
                    <a:pt x="401" y="766"/>
                  </a:lnTo>
                  <a:lnTo>
                    <a:pt x="394" y="764"/>
                  </a:lnTo>
                  <a:lnTo>
                    <a:pt x="392" y="761"/>
                  </a:lnTo>
                  <a:lnTo>
                    <a:pt x="390" y="759"/>
                  </a:lnTo>
                  <a:lnTo>
                    <a:pt x="389" y="756"/>
                  </a:lnTo>
                  <a:lnTo>
                    <a:pt x="389" y="753"/>
                  </a:lnTo>
                  <a:lnTo>
                    <a:pt x="390" y="749"/>
                  </a:lnTo>
                  <a:lnTo>
                    <a:pt x="393" y="743"/>
                  </a:lnTo>
                  <a:lnTo>
                    <a:pt x="393" y="743"/>
                  </a:lnTo>
                  <a:lnTo>
                    <a:pt x="382" y="746"/>
                  </a:lnTo>
                  <a:lnTo>
                    <a:pt x="372" y="750"/>
                  </a:lnTo>
                  <a:lnTo>
                    <a:pt x="362" y="755"/>
                  </a:lnTo>
                  <a:lnTo>
                    <a:pt x="354" y="760"/>
                  </a:lnTo>
                  <a:lnTo>
                    <a:pt x="347" y="768"/>
                  </a:lnTo>
                  <a:lnTo>
                    <a:pt x="341" y="776"/>
                  </a:lnTo>
                  <a:lnTo>
                    <a:pt x="337" y="787"/>
                  </a:lnTo>
                  <a:lnTo>
                    <a:pt x="332" y="799"/>
                  </a:lnTo>
                  <a:lnTo>
                    <a:pt x="332" y="799"/>
                  </a:lnTo>
                  <a:lnTo>
                    <a:pt x="359" y="795"/>
                  </a:lnTo>
                  <a:lnTo>
                    <a:pt x="385" y="788"/>
                  </a:lnTo>
                  <a:lnTo>
                    <a:pt x="398" y="784"/>
                  </a:lnTo>
                  <a:lnTo>
                    <a:pt x="409" y="780"/>
                  </a:lnTo>
                  <a:lnTo>
                    <a:pt x="422" y="774"/>
                  </a:lnTo>
                  <a:lnTo>
                    <a:pt x="434" y="768"/>
                  </a:lnTo>
                  <a:lnTo>
                    <a:pt x="434" y="768"/>
                  </a:lnTo>
                  <a:close/>
                  <a:moveTo>
                    <a:pt x="316" y="700"/>
                  </a:moveTo>
                  <a:lnTo>
                    <a:pt x="316" y="700"/>
                  </a:lnTo>
                  <a:lnTo>
                    <a:pt x="329" y="708"/>
                  </a:lnTo>
                  <a:lnTo>
                    <a:pt x="342" y="715"/>
                  </a:lnTo>
                  <a:lnTo>
                    <a:pt x="354" y="724"/>
                  </a:lnTo>
                  <a:lnTo>
                    <a:pt x="367" y="731"/>
                  </a:lnTo>
                  <a:lnTo>
                    <a:pt x="367" y="731"/>
                  </a:lnTo>
                  <a:lnTo>
                    <a:pt x="382" y="713"/>
                  </a:lnTo>
                  <a:lnTo>
                    <a:pt x="395" y="696"/>
                  </a:lnTo>
                  <a:lnTo>
                    <a:pt x="423" y="660"/>
                  </a:lnTo>
                  <a:lnTo>
                    <a:pt x="423" y="660"/>
                  </a:lnTo>
                  <a:lnTo>
                    <a:pt x="393" y="667"/>
                  </a:lnTo>
                  <a:lnTo>
                    <a:pt x="366" y="676"/>
                  </a:lnTo>
                  <a:lnTo>
                    <a:pt x="352" y="681"/>
                  </a:lnTo>
                  <a:lnTo>
                    <a:pt x="339" y="686"/>
                  </a:lnTo>
                  <a:lnTo>
                    <a:pt x="327" y="693"/>
                  </a:lnTo>
                  <a:lnTo>
                    <a:pt x="316" y="700"/>
                  </a:lnTo>
                  <a:lnTo>
                    <a:pt x="316" y="700"/>
                  </a:lnTo>
                  <a:close/>
                  <a:moveTo>
                    <a:pt x="246" y="345"/>
                  </a:moveTo>
                  <a:lnTo>
                    <a:pt x="246" y="345"/>
                  </a:lnTo>
                  <a:lnTo>
                    <a:pt x="239" y="353"/>
                  </a:lnTo>
                  <a:lnTo>
                    <a:pt x="231" y="360"/>
                  </a:lnTo>
                  <a:lnTo>
                    <a:pt x="222" y="365"/>
                  </a:lnTo>
                  <a:lnTo>
                    <a:pt x="212" y="371"/>
                  </a:lnTo>
                  <a:lnTo>
                    <a:pt x="193" y="380"/>
                  </a:lnTo>
                  <a:lnTo>
                    <a:pt x="183" y="386"/>
                  </a:lnTo>
                  <a:lnTo>
                    <a:pt x="174" y="391"/>
                  </a:lnTo>
                  <a:lnTo>
                    <a:pt x="174" y="391"/>
                  </a:lnTo>
                  <a:lnTo>
                    <a:pt x="195" y="416"/>
                  </a:lnTo>
                  <a:lnTo>
                    <a:pt x="204" y="429"/>
                  </a:lnTo>
                  <a:lnTo>
                    <a:pt x="208" y="437"/>
                  </a:lnTo>
                  <a:lnTo>
                    <a:pt x="211" y="444"/>
                  </a:lnTo>
                  <a:lnTo>
                    <a:pt x="211" y="444"/>
                  </a:lnTo>
                  <a:lnTo>
                    <a:pt x="213" y="446"/>
                  </a:lnTo>
                  <a:lnTo>
                    <a:pt x="216" y="446"/>
                  </a:lnTo>
                  <a:lnTo>
                    <a:pt x="219" y="443"/>
                  </a:lnTo>
                  <a:lnTo>
                    <a:pt x="223" y="441"/>
                  </a:lnTo>
                  <a:lnTo>
                    <a:pt x="225" y="441"/>
                  </a:lnTo>
                  <a:lnTo>
                    <a:pt x="227" y="443"/>
                  </a:lnTo>
                  <a:lnTo>
                    <a:pt x="227" y="443"/>
                  </a:lnTo>
                  <a:lnTo>
                    <a:pt x="236" y="453"/>
                  </a:lnTo>
                  <a:lnTo>
                    <a:pt x="240" y="457"/>
                  </a:lnTo>
                  <a:lnTo>
                    <a:pt x="246" y="461"/>
                  </a:lnTo>
                  <a:lnTo>
                    <a:pt x="246" y="461"/>
                  </a:lnTo>
                  <a:lnTo>
                    <a:pt x="262" y="455"/>
                  </a:lnTo>
                  <a:lnTo>
                    <a:pt x="277" y="450"/>
                  </a:lnTo>
                  <a:lnTo>
                    <a:pt x="292" y="442"/>
                  </a:lnTo>
                  <a:lnTo>
                    <a:pt x="306" y="435"/>
                  </a:lnTo>
                  <a:lnTo>
                    <a:pt x="318" y="426"/>
                  </a:lnTo>
                  <a:lnTo>
                    <a:pt x="331" y="417"/>
                  </a:lnTo>
                  <a:lnTo>
                    <a:pt x="343" y="407"/>
                  </a:lnTo>
                  <a:lnTo>
                    <a:pt x="354" y="396"/>
                  </a:lnTo>
                  <a:lnTo>
                    <a:pt x="354" y="396"/>
                  </a:lnTo>
                  <a:lnTo>
                    <a:pt x="246" y="345"/>
                  </a:lnTo>
                  <a:lnTo>
                    <a:pt x="246" y="345"/>
                  </a:lnTo>
                  <a:close/>
                  <a:moveTo>
                    <a:pt x="295" y="547"/>
                  </a:moveTo>
                  <a:lnTo>
                    <a:pt x="295" y="547"/>
                  </a:lnTo>
                  <a:lnTo>
                    <a:pt x="293" y="545"/>
                  </a:lnTo>
                  <a:lnTo>
                    <a:pt x="292" y="542"/>
                  </a:lnTo>
                  <a:lnTo>
                    <a:pt x="289" y="534"/>
                  </a:lnTo>
                  <a:lnTo>
                    <a:pt x="286" y="517"/>
                  </a:lnTo>
                  <a:lnTo>
                    <a:pt x="284" y="510"/>
                  </a:lnTo>
                  <a:lnTo>
                    <a:pt x="281" y="503"/>
                  </a:lnTo>
                  <a:lnTo>
                    <a:pt x="279" y="501"/>
                  </a:lnTo>
                  <a:lnTo>
                    <a:pt x="276" y="500"/>
                  </a:lnTo>
                  <a:lnTo>
                    <a:pt x="272" y="499"/>
                  </a:lnTo>
                  <a:lnTo>
                    <a:pt x="268" y="500"/>
                  </a:lnTo>
                  <a:lnTo>
                    <a:pt x="268" y="500"/>
                  </a:lnTo>
                  <a:lnTo>
                    <a:pt x="265" y="507"/>
                  </a:lnTo>
                  <a:lnTo>
                    <a:pt x="261" y="514"/>
                  </a:lnTo>
                  <a:lnTo>
                    <a:pt x="256" y="519"/>
                  </a:lnTo>
                  <a:lnTo>
                    <a:pt x="251" y="525"/>
                  </a:lnTo>
                  <a:lnTo>
                    <a:pt x="239" y="534"/>
                  </a:lnTo>
                  <a:lnTo>
                    <a:pt x="227" y="544"/>
                  </a:lnTo>
                  <a:lnTo>
                    <a:pt x="227" y="544"/>
                  </a:lnTo>
                  <a:lnTo>
                    <a:pt x="230" y="535"/>
                  </a:lnTo>
                  <a:lnTo>
                    <a:pt x="234" y="529"/>
                  </a:lnTo>
                  <a:lnTo>
                    <a:pt x="238" y="523"/>
                  </a:lnTo>
                  <a:lnTo>
                    <a:pt x="242" y="516"/>
                  </a:lnTo>
                  <a:lnTo>
                    <a:pt x="254" y="507"/>
                  </a:lnTo>
                  <a:lnTo>
                    <a:pt x="267" y="498"/>
                  </a:lnTo>
                  <a:lnTo>
                    <a:pt x="267" y="498"/>
                  </a:lnTo>
                  <a:lnTo>
                    <a:pt x="250" y="496"/>
                  </a:lnTo>
                  <a:lnTo>
                    <a:pt x="245" y="495"/>
                  </a:lnTo>
                  <a:lnTo>
                    <a:pt x="238" y="493"/>
                  </a:lnTo>
                  <a:lnTo>
                    <a:pt x="238" y="493"/>
                  </a:lnTo>
                  <a:lnTo>
                    <a:pt x="228" y="501"/>
                  </a:lnTo>
                  <a:lnTo>
                    <a:pt x="220" y="511"/>
                  </a:lnTo>
                  <a:lnTo>
                    <a:pt x="204" y="530"/>
                  </a:lnTo>
                  <a:lnTo>
                    <a:pt x="188" y="549"/>
                  </a:lnTo>
                  <a:lnTo>
                    <a:pt x="178" y="559"/>
                  </a:lnTo>
                  <a:lnTo>
                    <a:pt x="169" y="568"/>
                  </a:lnTo>
                  <a:lnTo>
                    <a:pt x="169" y="568"/>
                  </a:lnTo>
                  <a:lnTo>
                    <a:pt x="172" y="578"/>
                  </a:lnTo>
                  <a:lnTo>
                    <a:pt x="173" y="587"/>
                  </a:lnTo>
                  <a:lnTo>
                    <a:pt x="173" y="587"/>
                  </a:lnTo>
                  <a:lnTo>
                    <a:pt x="179" y="586"/>
                  </a:lnTo>
                  <a:lnTo>
                    <a:pt x="186" y="584"/>
                  </a:lnTo>
                  <a:lnTo>
                    <a:pt x="191" y="579"/>
                  </a:lnTo>
                  <a:lnTo>
                    <a:pt x="196" y="575"/>
                  </a:lnTo>
                  <a:lnTo>
                    <a:pt x="202" y="570"/>
                  </a:lnTo>
                  <a:lnTo>
                    <a:pt x="207" y="567"/>
                  </a:lnTo>
                  <a:lnTo>
                    <a:pt x="212" y="563"/>
                  </a:lnTo>
                  <a:lnTo>
                    <a:pt x="219" y="562"/>
                  </a:lnTo>
                  <a:lnTo>
                    <a:pt x="219" y="562"/>
                  </a:lnTo>
                  <a:lnTo>
                    <a:pt x="217" y="568"/>
                  </a:lnTo>
                  <a:lnTo>
                    <a:pt x="213" y="572"/>
                  </a:lnTo>
                  <a:lnTo>
                    <a:pt x="206" y="579"/>
                  </a:lnTo>
                  <a:lnTo>
                    <a:pt x="197" y="587"/>
                  </a:lnTo>
                  <a:lnTo>
                    <a:pt x="194" y="591"/>
                  </a:lnTo>
                  <a:lnTo>
                    <a:pt x="192" y="595"/>
                  </a:lnTo>
                  <a:lnTo>
                    <a:pt x="192" y="595"/>
                  </a:lnTo>
                  <a:lnTo>
                    <a:pt x="195" y="595"/>
                  </a:lnTo>
                  <a:lnTo>
                    <a:pt x="198" y="596"/>
                  </a:lnTo>
                  <a:lnTo>
                    <a:pt x="200" y="599"/>
                  </a:lnTo>
                  <a:lnTo>
                    <a:pt x="201" y="601"/>
                  </a:lnTo>
                  <a:lnTo>
                    <a:pt x="201" y="601"/>
                  </a:lnTo>
                  <a:lnTo>
                    <a:pt x="235" y="593"/>
                  </a:lnTo>
                  <a:lnTo>
                    <a:pt x="267" y="585"/>
                  </a:lnTo>
                  <a:lnTo>
                    <a:pt x="298" y="574"/>
                  </a:lnTo>
                  <a:lnTo>
                    <a:pt x="329" y="563"/>
                  </a:lnTo>
                  <a:lnTo>
                    <a:pt x="329" y="563"/>
                  </a:lnTo>
                  <a:lnTo>
                    <a:pt x="332" y="555"/>
                  </a:lnTo>
                  <a:lnTo>
                    <a:pt x="333" y="550"/>
                  </a:lnTo>
                  <a:lnTo>
                    <a:pt x="336" y="546"/>
                  </a:lnTo>
                  <a:lnTo>
                    <a:pt x="336" y="546"/>
                  </a:lnTo>
                  <a:lnTo>
                    <a:pt x="316" y="547"/>
                  </a:lnTo>
                  <a:lnTo>
                    <a:pt x="306" y="548"/>
                  </a:lnTo>
                  <a:lnTo>
                    <a:pt x="295" y="547"/>
                  </a:lnTo>
                  <a:lnTo>
                    <a:pt x="295" y="547"/>
                  </a:lnTo>
                  <a:close/>
                  <a:moveTo>
                    <a:pt x="230" y="610"/>
                  </a:moveTo>
                  <a:lnTo>
                    <a:pt x="230" y="610"/>
                  </a:lnTo>
                  <a:lnTo>
                    <a:pt x="206" y="616"/>
                  </a:lnTo>
                  <a:lnTo>
                    <a:pt x="195" y="620"/>
                  </a:lnTo>
                  <a:lnTo>
                    <a:pt x="191" y="622"/>
                  </a:lnTo>
                  <a:lnTo>
                    <a:pt x="187" y="626"/>
                  </a:lnTo>
                  <a:lnTo>
                    <a:pt x="187" y="626"/>
                  </a:lnTo>
                  <a:lnTo>
                    <a:pt x="200" y="635"/>
                  </a:lnTo>
                  <a:lnTo>
                    <a:pt x="215" y="644"/>
                  </a:lnTo>
                  <a:lnTo>
                    <a:pt x="230" y="651"/>
                  </a:lnTo>
                  <a:lnTo>
                    <a:pt x="243" y="658"/>
                  </a:lnTo>
                  <a:lnTo>
                    <a:pt x="243" y="658"/>
                  </a:lnTo>
                  <a:lnTo>
                    <a:pt x="252" y="664"/>
                  </a:lnTo>
                  <a:lnTo>
                    <a:pt x="257" y="667"/>
                  </a:lnTo>
                  <a:lnTo>
                    <a:pt x="260" y="668"/>
                  </a:lnTo>
                  <a:lnTo>
                    <a:pt x="262" y="668"/>
                  </a:lnTo>
                  <a:lnTo>
                    <a:pt x="262" y="668"/>
                  </a:lnTo>
                  <a:lnTo>
                    <a:pt x="263" y="668"/>
                  </a:lnTo>
                  <a:lnTo>
                    <a:pt x="264" y="666"/>
                  </a:lnTo>
                  <a:lnTo>
                    <a:pt x="267" y="662"/>
                  </a:lnTo>
                  <a:lnTo>
                    <a:pt x="269" y="655"/>
                  </a:lnTo>
                  <a:lnTo>
                    <a:pt x="273" y="651"/>
                  </a:lnTo>
                  <a:lnTo>
                    <a:pt x="273" y="651"/>
                  </a:lnTo>
                  <a:lnTo>
                    <a:pt x="291" y="637"/>
                  </a:lnTo>
                  <a:lnTo>
                    <a:pt x="308" y="620"/>
                  </a:lnTo>
                  <a:lnTo>
                    <a:pt x="316" y="610"/>
                  </a:lnTo>
                  <a:lnTo>
                    <a:pt x="323" y="601"/>
                  </a:lnTo>
                  <a:lnTo>
                    <a:pt x="329" y="590"/>
                  </a:lnTo>
                  <a:lnTo>
                    <a:pt x="334" y="579"/>
                  </a:lnTo>
                  <a:lnTo>
                    <a:pt x="334" y="579"/>
                  </a:lnTo>
                  <a:lnTo>
                    <a:pt x="322" y="580"/>
                  </a:lnTo>
                  <a:lnTo>
                    <a:pt x="308" y="583"/>
                  </a:lnTo>
                  <a:lnTo>
                    <a:pt x="295" y="586"/>
                  </a:lnTo>
                  <a:lnTo>
                    <a:pt x="282" y="591"/>
                  </a:lnTo>
                  <a:lnTo>
                    <a:pt x="256" y="601"/>
                  </a:lnTo>
                  <a:lnTo>
                    <a:pt x="242" y="606"/>
                  </a:lnTo>
                  <a:lnTo>
                    <a:pt x="230" y="610"/>
                  </a:lnTo>
                  <a:lnTo>
                    <a:pt x="230" y="610"/>
                  </a:lnTo>
                  <a:close/>
                  <a:moveTo>
                    <a:pt x="286" y="660"/>
                  </a:moveTo>
                  <a:lnTo>
                    <a:pt x="286" y="660"/>
                  </a:lnTo>
                  <a:lnTo>
                    <a:pt x="282" y="666"/>
                  </a:lnTo>
                  <a:lnTo>
                    <a:pt x="277" y="673"/>
                  </a:lnTo>
                  <a:lnTo>
                    <a:pt x="265" y="683"/>
                  </a:lnTo>
                  <a:lnTo>
                    <a:pt x="258" y="690"/>
                  </a:lnTo>
                  <a:lnTo>
                    <a:pt x="254" y="696"/>
                  </a:lnTo>
                  <a:lnTo>
                    <a:pt x="251" y="702"/>
                  </a:lnTo>
                  <a:lnTo>
                    <a:pt x="249" y="710"/>
                  </a:lnTo>
                  <a:lnTo>
                    <a:pt x="249" y="710"/>
                  </a:lnTo>
                  <a:lnTo>
                    <a:pt x="266" y="702"/>
                  </a:lnTo>
                  <a:lnTo>
                    <a:pt x="285" y="695"/>
                  </a:lnTo>
                  <a:lnTo>
                    <a:pt x="294" y="690"/>
                  </a:lnTo>
                  <a:lnTo>
                    <a:pt x="301" y="684"/>
                  </a:lnTo>
                  <a:lnTo>
                    <a:pt x="308" y="678"/>
                  </a:lnTo>
                  <a:lnTo>
                    <a:pt x="313" y="670"/>
                  </a:lnTo>
                  <a:lnTo>
                    <a:pt x="313" y="670"/>
                  </a:lnTo>
                  <a:lnTo>
                    <a:pt x="304" y="669"/>
                  </a:lnTo>
                  <a:lnTo>
                    <a:pt x="298" y="668"/>
                  </a:lnTo>
                  <a:lnTo>
                    <a:pt x="292" y="665"/>
                  </a:lnTo>
                  <a:lnTo>
                    <a:pt x="288" y="663"/>
                  </a:lnTo>
                  <a:lnTo>
                    <a:pt x="286" y="660"/>
                  </a:lnTo>
                  <a:lnTo>
                    <a:pt x="286" y="660"/>
                  </a:lnTo>
                  <a:close/>
                  <a:moveTo>
                    <a:pt x="142" y="501"/>
                  </a:moveTo>
                  <a:lnTo>
                    <a:pt x="142" y="501"/>
                  </a:lnTo>
                  <a:lnTo>
                    <a:pt x="145" y="498"/>
                  </a:lnTo>
                  <a:lnTo>
                    <a:pt x="148" y="495"/>
                  </a:lnTo>
                  <a:lnTo>
                    <a:pt x="157" y="489"/>
                  </a:lnTo>
                  <a:lnTo>
                    <a:pt x="165" y="485"/>
                  </a:lnTo>
                  <a:lnTo>
                    <a:pt x="174" y="480"/>
                  </a:lnTo>
                  <a:lnTo>
                    <a:pt x="174" y="480"/>
                  </a:lnTo>
                  <a:lnTo>
                    <a:pt x="182" y="474"/>
                  </a:lnTo>
                  <a:lnTo>
                    <a:pt x="190" y="468"/>
                  </a:lnTo>
                  <a:lnTo>
                    <a:pt x="196" y="462"/>
                  </a:lnTo>
                  <a:lnTo>
                    <a:pt x="201" y="455"/>
                  </a:lnTo>
                  <a:lnTo>
                    <a:pt x="201" y="455"/>
                  </a:lnTo>
                  <a:lnTo>
                    <a:pt x="198" y="455"/>
                  </a:lnTo>
                  <a:lnTo>
                    <a:pt x="197" y="453"/>
                  </a:lnTo>
                  <a:lnTo>
                    <a:pt x="194" y="447"/>
                  </a:lnTo>
                  <a:lnTo>
                    <a:pt x="189" y="433"/>
                  </a:lnTo>
                  <a:lnTo>
                    <a:pt x="189" y="433"/>
                  </a:lnTo>
                  <a:lnTo>
                    <a:pt x="182" y="435"/>
                  </a:lnTo>
                  <a:lnTo>
                    <a:pt x="177" y="438"/>
                  </a:lnTo>
                  <a:lnTo>
                    <a:pt x="167" y="446"/>
                  </a:lnTo>
                  <a:lnTo>
                    <a:pt x="158" y="452"/>
                  </a:lnTo>
                  <a:lnTo>
                    <a:pt x="152" y="454"/>
                  </a:lnTo>
                  <a:lnTo>
                    <a:pt x="147" y="455"/>
                  </a:lnTo>
                  <a:lnTo>
                    <a:pt x="147" y="455"/>
                  </a:lnTo>
                  <a:lnTo>
                    <a:pt x="149" y="449"/>
                  </a:lnTo>
                  <a:lnTo>
                    <a:pt x="152" y="443"/>
                  </a:lnTo>
                  <a:lnTo>
                    <a:pt x="157" y="440"/>
                  </a:lnTo>
                  <a:lnTo>
                    <a:pt x="161" y="436"/>
                  </a:lnTo>
                  <a:lnTo>
                    <a:pt x="171" y="429"/>
                  </a:lnTo>
                  <a:lnTo>
                    <a:pt x="175" y="425"/>
                  </a:lnTo>
                  <a:lnTo>
                    <a:pt x="178" y="420"/>
                  </a:lnTo>
                  <a:lnTo>
                    <a:pt x="178" y="420"/>
                  </a:lnTo>
                  <a:lnTo>
                    <a:pt x="175" y="413"/>
                  </a:lnTo>
                  <a:lnTo>
                    <a:pt x="172" y="407"/>
                  </a:lnTo>
                  <a:lnTo>
                    <a:pt x="166" y="402"/>
                  </a:lnTo>
                  <a:lnTo>
                    <a:pt x="163" y="399"/>
                  </a:lnTo>
                  <a:lnTo>
                    <a:pt x="160" y="398"/>
                  </a:lnTo>
                  <a:lnTo>
                    <a:pt x="160" y="398"/>
                  </a:lnTo>
                  <a:lnTo>
                    <a:pt x="147" y="407"/>
                  </a:lnTo>
                  <a:lnTo>
                    <a:pt x="135" y="417"/>
                  </a:lnTo>
                  <a:lnTo>
                    <a:pt x="125" y="427"/>
                  </a:lnTo>
                  <a:lnTo>
                    <a:pt x="114" y="438"/>
                  </a:lnTo>
                  <a:lnTo>
                    <a:pt x="92" y="461"/>
                  </a:lnTo>
                  <a:lnTo>
                    <a:pt x="81" y="470"/>
                  </a:lnTo>
                  <a:lnTo>
                    <a:pt x="69" y="480"/>
                  </a:lnTo>
                  <a:lnTo>
                    <a:pt x="69" y="480"/>
                  </a:lnTo>
                  <a:lnTo>
                    <a:pt x="73" y="483"/>
                  </a:lnTo>
                  <a:lnTo>
                    <a:pt x="77" y="484"/>
                  </a:lnTo>
                  <a:lnTo>
                    <a:pt x="81" y="484"/>
                  </a:lnTo>
                  <a:lnTo>
                    <a:pt x="84" y="484"/>
                  </a:lnTo>
                  <a:lnTo>
                    <a:pt x="88" y="482"/>
                  </a:lnTo>
                  <a:lnTo>
                    <a:pt x="91" y="480"/>
                  </a:lnTo>
                  <a:lnTo>
                    <a:pt x="97" y="474"/>
                  </a:lnTo>
                  <a:lnTo>
                    <a:pt x="103" y="468"/>
                  </a:lnTo>
                  <a:lnTo>
                    <a:pt x="110" y="463"/>
                  </a:lnTo>
                  <a:lnTo>
                    <a:pt x="114" y="461"/>
                  </a:lnTo>
                  <a:lnTo>
                    <a:pt x="117" y="459"/>
                  </a:lnTo>
                  <a:lnTo>
                    <a:pt x="120" y="458"/>
                  </a:lnTo>
                  <a:lnTo>
                    <a:pt x="125" y="458"/>
                  </a:lnTo>
                  <a:lnTo>
                    <a:pt x="125" y="458"/>
                  </a:lnTo>
                  <a:lnTo>
                    <a:pt x="116" y="468"/>
                  </a:lnTo>
                  <a:lnTo>
                    <a:pt x="106" y="478"/>
                  </a:lnTo>
                  <a:lnTo>
                    <a:pt x="98" y="486"/>
                  </a:lnTo>
                  <a:lnTo>
                    <a:pt x="89" y="496"/>
                  </a:lnTo>
                  <a:lnTo>
                    <a:pt x="89" y="496"/>
                  </a:lnTo>
                  <a:lnTo>
                    <a:pt x="92" y="500"/>
                  </a:lnTo>
                  <a:lnTo>
                    <a:pt x="96" y="504"/>
                  </a:lnTo>
                  <a:lnTo>
                    <a:pt x="98" y="511"/>
                  </a:lnTo>
                  <a:lnTo>
                    <a:pt x="98" y="517"/>
                  </a:lnTo>
                  <a:lnTo>
                    <a:pt x="98" y="517"/>
                  </a:lnTo>
                  <a:lnTo>
                    <a:pt x="105" y="517"/>
                  </a:lnTo>
                  <a:lnTo>
                    <a:pt x="111" y="516"/>
                  </a:lnTo>
                  <a:lnTo>
                    <a:pt x="115" y="514"/>
                  </a:lnTo>
                  <a:lnTo>
                    <a:pt x="119" y="511"/>
                  </a:lnTo>
                  <a:lnTo>
                    <a:pt x="119" y="511"/>
                  </a:lnTo>
                  <a:lnTo>
                    <a:pt x="126" y="511"/>
                  </a:lnTo>
                  <a:lnTo>
                    <a:pt x="131" y="510"/>
                  </a:lnTo>
                  <a:lnTo>
                    <a:pt x="144" y="507"/>
                  </a:lnTo>
                  <a:lnTo>
                    <a:pt x="156" y="502"/>
                  </a:lnTo>
                  <a:lnTo>
                    <a:pt x="167" y="500"/>
                  </a:lnTo>
                  <a:lnTo>
                    <a:pt x="167" y="500"/>
                  </a:lnTo>
                  <a:lnTo>
                    <a:pt x="183" y="498"/>
                  </a:lnTo>
                  <a:lnTo>
                    <a:pt x="198" y="497"/>
                  </a:lnTo>
                  <a:lnTo>
                    <a:pt x="212" y="495"/>
                  </a:lnTo>
                  <a:lnTo>
                    <a:pt x="219" y="494"/>
                  </a:lnTo>
                  <a:lnTo>
                    <a:pt x="224" y="490"/>
                  </a:lnTo>
                  <a:lnTo>
                    <a:pt x="224" y="490"/>
                  </a:lnTo>
                  <a:lnTo>
                    <a:pt x="223" y="489"/>
                  </a:lnTo>
                  <a:lnTo>
                    <a:pt x="223" y="488"/>
                  </a:lnTo>
                  <a:lnTo>
                    <a:pt x="220" y="487"/>
                  </a:lnTo>
                  <a:lnTo>
                    <a:pt x="218" y="485"/>
                  </a:lnTo>
                  <a:lnTo>
                    <a:pt x="217" y="483"/>
                  </a:lnTo>
                  <a:lnTo>
                    <a:pt x="217" y="480"/>
                  </a:lnTo>
                  <a:lnTo>
                    <a:pt x="217" y="480"/>
                  </a:lnTo>
                  <a:lnTo>
                    <a:pt x="220" y="475"/>
                  </a:lnTo>
                  <a:lnTo>
                    <a:pt x="223" y="472"/>
                  </a:lnTo>
                  <a:lnTo>
                    <a:pt x="223" y="470"/>
                  </a:lnTo>
                  <a:lnTo>
                    <a:pt x="224" y="467"/>
                  </a:lnTo>
                  <a:lnTo>
                    <a:pt x="223" y="464"/>
                  </a:lnTo>
                  <a:lnTo>
                    <a:pt x="222" y="461"/>
                  </a:lnTo>
                  <a:lnTo>
                    <a:pt x="222" y="461"/>
                  </a:lnTo>
                  <a:lnTo>
                    <a:pt x="211" y="465"/>
                  </a:lnTo>
                  <a:lnTo>
                    <a:pt x="202" y="471"/>
                  </a:lnTo>
                  <a:lnTo>
                    <a:pt x="185" y="485"/>
                  </a:lnTo>
                  <a:lnTo>
                    <a:pt x="175" y="492"/>
                  </a:lnTo>
                  <a:lnTo>
                    <a:pt x="165" y="497"/>
                  </a:lnTo>
                  <a:lnTo>
                    <a:pt x="160" y="499"/>
                  </a:lnTo>
                  <a:lnTo>
                    <a:pt x="155" y="501"/>
                  </a:lnTo>
                  <a:lnTo>
                    <a:pt x="148" y="501"/>
                  </a:lnTo>
                  <a:lnTo>
                    <a:pt x="142" y="501"/>
                  </a:lnTo>
                  <a:lnTo>
                    <a:pt x="142" y="501"/>
                  </a:lnTo>
                  <a:close/>
                  <a:moveTo>
                    <a:pt x="135" y="523"/>
                  </a:moveTo>
                  <a:lnTo>
                    <a:pt x="135" y="523"/>
                  </a:lnTo>
                  <a:lnTo>
                    <a:pt x="124" y="533"/>
                  </a:lnTo>
                  <a:lnTo>
                    <a:pt x="112" y="545"/>
                  </a:lnTo>
                  <a:lnTo>
                    <a:pt x="107" y="552"/>
                  </a:lnTo>
                  <a:lnTo>
                    <a:pt x="103" y="558"/>
                  </a:lnTo>
                  <a:lnTo>
                    <a:pt x="99" y="567"/>
                  </a:lnTo>
                  <a:lnTo>
                    <a:pt x="96" y="574"/>
                  </a:lnTo>
                  <a:lnTo>
                    <a:pt x="96" y="574"/>
                  </a:lnTo>
                  <a:lnTo>
                    <a:pt x="111" y="586"/>
                  </a:lnTo>
                  <a:lnTo>
                    <a:pt x="127" y="595"/>
                  </a:lnTo>
                  <a:lnTo>
                    <a:pt x="127" y="595"/>
                  </a:lnTo>
                  <a:lnTo>
                    <a:pt x="135" y="585"/>
                  </a:lnTo>
                  <a:lnTo>
                    <a:pt x="144" y="574"/>
                  </a:lnTo>
                  <a:lnTo>
                    <a:pt x="165" y="555"/>
                  </a:lnTo>
                  <a:lnTo>
                    <a:pt x="176" y="545"/>
                  </a:lnTo>
                  <a:lnTo>
                    <a:pt x="186" y="535"/>
                  </a:lnTo>
                  <a:lnTo>
                    <a:pt x="194" y="524"/>
                  </a:lnTo>
                  <a:lnTo>
                    <a:pt x="203" y="512"/>
                  </a:lnTo>
                  <a:lnTo>
                    <a:pt x="203" y="512"/>
                  </a:lnTo>
                  <a:lnTo>
                    <a:pt x="169" y="519"/>
                  </a:lnTo>
                  <a:lnTo>
                    <a:pt x="152" y="523"/>
                  </a:lnTo>
                  <a:lnTo>
                    <a:pt x="135" y="523"/>
                  </a:lnTo>
                  <a:lnTo>
                    <a:pt x="135" y="523"/>
                  </a:lnTo>
                  <a:close/>
                  <a:moveTo>
                    <a:pt x="158" y="585"/>
                  </a:moveTo>
                  <a:lnTo>
                    <a:pt x="158" y="585"/>
                  </a:lnTo>
                  <a:lnTo>
                    <a:pt x="150" y="588"/>
                  </a:lnTo>
                  <a:lnTo>
                    <a:pt x="143" y="593"/>
                  </a:lnTo>
                  <a:lnTo>
                    <a:pt x="137" y="598"/>
                  </a:lnTo>
                  <a:lnTo>
                    <a:pt x="132" y="604"/>
                  </a:lnTo>
                  <a:lnTo>
                    <a:pt x="121" y="617"/>
                  </a:lnTo>
                  <a:lnTo>
                    <a:pt x="112" y="630"/>
                  </a:lnTo>
                  <a:lnTo>
                    <a:pt x="112" y="630"/>
                  </a:lnTo>
                  <a:lnTo>
                    <a:pt x="120" y="630"/>
                  </a:lnTo>
                  <a:lnTo>
                    <a:pt x="130" y="629"/>
                  </a:lnTo>
                  <a:lnTo>
                    <a:pt x="141" y="625"/>
                  </a:lnTo>
                  <a:lnTo>
                    <a:pt x="151" y="621"/>
                  </a:lnTo>
                  <a:lnTo>
                    <a:pt x="161" y="617"/>
                  </a:lnTo>
                  <a:lnTo>
                    <a:pt x="169" y="613"/>
                  </a:lnTo>
                  <a:lnTo>
                    <a:pt x="173" y="609"/>
                  </a:lnTo>
                  <a:lnTo>
                    <a:pt x="174" y="607"/>
                  </a:lnTo>
                  <a:lnTo>
                    <a:pt x="174" y="606"/>
                  </a:lnTo>
                  <a:lnTo>
                    <a:pt x="174" y="606"/>
                  </a:lnTo>
                  <a:lnTo>
                    <a:pt x="174" y="608"/>
                  </a:lnTo>
                  <a:lnTo>
                    <a:pt x="174" y="608"/>
                  </a:lnTo>
                  <a:lnTo>
                    <a:pt x="170" y="602"/>
                  </a:lnTo>
                  <a:lnTo>
                    <a:pt x="164" y="596"/>
                  </a:lnTo>
                  <a:lnTo>
                    <a:pt x="160" y="591"/>
                  </a:lnTo>
                  <a:lnTo>
                    <a:pt x="159" y="588"/>
                  </a:lnTo>
                  <a:lnTo>
                    <a:pt x="158" y="585"/>
                  </a:lnTo>
                  <a:lnTo>
                    <a:pt x="158" y="585"/>
                  </a:lnTo>
                  <a:close/>
                  <a:moveTo>
                    <a:pt x="82" y="516"/>
                  </a:moveTo>
                  <a:lnTo>
                    <a:pt x="82" y="516"/>
                  </a:lnTo>
                  <a:lnTo>
                    <a:pt x="81" y="510"/>
                  </a:lnTo>
                  <a:lnTo>
                    <a:pt x="79" y="505"/>
                  </a:lnTo>
                  <a:lnTo>
                    <a:pt x="76" y="501"/>
                  </a:lnTo>
                  <a:lnTo>
                    <a:pt x="72" y="499"/>
                  </a:lnTo>
                  <a:lnTo>
                    <a:pt x="68" y="497"/>
                  </a:lnTo>
                  <a:lnTo>
                    <a:pt x="64" y="496"/>
                  </a:lnTo>
                  <a:lnTo>
                    <a:pt x="53" y="495"/>
                  </a:lnTo>
                  <a:lnTo>
                    <a:pt x="53" y="495"/>
                  </a:lnTo>
                  <a:lnTo>
                    <a:pt x="50" y="500"/>
                  </a:lnTo>
                  <a:lnTo>
                    <a:pt x="46" y="504"/>
                  </a:lnTo>
                  <a:lnTo>
                    <a:pt x="37" y="515"/>
                  </a:lnTo>
                  <a:lnTo>
                    <a:pt x="33" y="519"/>
                  </a:lnTo>
                  <a:lnTo>
                    <a:pt x="29" y="525"/>
                  </a:lnTo>
                  <a:lnTo>
                    <a:pt x="27" y="531"/>
                  </a:lnTo>
                  <a:lnTo>
                    <a:pt x="27" y="538"/>
                  </a:lnTo>
                  <a:lnTo>
                    <a:pt x="27" y="538"/>
                  </a:lnTo>
                  <a:lnTo>
                    <a:pt x="56" y="529"/>
                  </a:lnTo>
                  <a:lnTo>
                    <a:pt x="70" y="524"/>
                  </a:lnTo>
                  <a:lnTo>
                    <a:pt x="76" y="519"/>
                  </a:lnTo>
                  <a:lnTo>
                    <a:pt x="82" y="516"/>
                  </a:lnTo>
                  <a:lnTo>
                    <a:pt x="82" y="516"/>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cs typeface="+mn-ea"/>
                <a:sym typeface="+mn-lt"/>
              </a:endParaRPr>
            </a:p>
          </p:txBody>
        </p:sp>
      </p:grpSp>
      <p:grpSp>
        <p:nvGrpSpPr>
          <p:cNvPr id="58" name="Group 189"/>
          <p:cNvGrpSpPr>
            <a:grpSpLocks noChangeAspect="1"/>
          </p:cNvGrpSpPr>
          <p:nvPr/>
        </p:nvGrpSpPr>
        <p:grpSpPr bwMode="auto">
          <a:xfrm rot="19076758">
            <a:off x="8751937" y="5476518"/>
            <a:ext cx="808440" cy="933285"/>
            <a:chOff x="387" y="1666"/>
            <a:chExt cx="531" cy="613"/>
          </a:xfrm>
          <a:solidFill>
            <a:srgbClr val="FFFFFF"/>
          </a:solidFill>
        </p:grpSpPr>
        <p:sp>
          <p:nvSpPr>
            <p:cNvPr id="59" name="Freeform 191"/>
            <p:cNvSpPr>
              <a:spLocks noEditPoints="1"/>
            </p:cNvSpPr>
            <p:nvPr/>
          </p:nvSpPr>
          <p:spPr bwMode="auto">
            <a:xfrm>
              <a:off x="387" y="1666"/>
              <a:ext cx="531" cy="613"/>
            </a:xfrm>
            <a:custGeom>
              <a:avLst/>
              <a:gdLst>
                <a:gd name="T0" fmla="*/ 27 w 251"/>
                <a:gd name="T1" fmla="*/ 274 h 290"/>
                <a:gd name="T2" fmla="*/ 34 w 251"/>
                <a:gd name="T3" fmla="*/ 269 h 290"/>
                <a:gd name="T4" fmla="*/ 16 w 251"/>
                <a:gd name="T5" fmla="*/ 137 h 290"/>
                <a:gd name="T6" fmla="*/ 20 w 251"/>
                <a:gd name="T7" fmla="*/ 166 h 290"/>
                <a:gd name="T8" fmla="*/ 35 w 251"/>
                <a:gd name="T9" fmla="*/ 199 h 290"/>
                <a:gd name="T10" fmla="*/ 40 w 251"/>
                <a:gd name="T11" fmla="*/ 221 h 290"/>
                <a:gd name="T12" fmla="*/ 57 w 251"/>
                <a:gd name="T13" fmla="*/ 229 h 290"/>
                <a:gd name="T14" fmla="*/ 211 w 251"/>
                <a:gd name="T15" fmla="*/ 215 h 290"/>
                <a:gd name="T16" fmla="*/ 230 w 251"/>
                <a:gd name="T17" fmla="*/ 270 h 290"/>
                <a:gd name="T18" fmla="*/ 171 w 251"/>
                <a:gd name="T19" fmla="*/ 242 h 290"/>
                <a:gd name="T20" fmla="*/ 116 w 251"/>
                <a:gd name="T21" fmla="*/ 247 h 290"/>
                <a:gd name="T22" fmla="*/ 59 w 251"/>
                <a:gd name="T23" fmla="*/ 283 h 290"/>
                <a:gd name="T24" fmla="*/ 78 w 251"/>
                <a:gd name="T25" fmla="*/ 283 h 290"/>
                <a:gd name="T26" fmla="*/ 115 w 251"/>
                <a:gd name="T27" fmla="*/ 255 h 290"/>
                <a:gd name="T28" fmla="*/ 156 w 251"/>
                <a:gd name="T29" fmla="*/ 277 h 290"/>
                <a:gd name="T30" fmla="*/ 175 w 251"/>
                <a:gd name="T31" fmla="*/ 253 h 290"/>
                <a:gd name="T32" fmla="*/ 205 w 251"/>
                <a:gd name="T33" fmla="*/ 277 h 290"/>
                <a:gd name="T34" fmla="*/ 222 w 251"/>
                <a:gd name="T35" fmla="*/ 275 h 290"/>
                <a:gd name="T36" fmla="*/ 241 w 251"/>
                <a:gd name="T37" fmla="*/ 64 h 290"/>
                <a:gd name="T38" fmla="*/ 4 w 251"/>
                <a:gd name="T39" fmla="*/ 11 h 290"/>
                <a:gd name="T40" fmla="*/ 85 w 251"/>
                <a:gd name="T41" fmla="*/ 115 h 290"/>
                <a:gd name="T42" fmla="*/ 180 w 251"/>
                <a:gd name="T43" fmla="*/ 112 h 290"/>
                <a:gd name="T44" fmla="*/ 132 w 251"/>
                <a:gd name="T45" fmla="*/ 158 h 290"/>
                <a:gd name="T46" fmla="*/ 93 w 251"/>
                <a:gd name="T47" fmla="*/ 121 h 290"/>
                <a:gd name="T48" fmla="*/ 135 w 251"/>
                <a:gd name="T49" fmla="*/ 119 h 290"/>
                <a:gd name="T50" fmla="*/ 135 w 251"/>
                <a:gd name="T51" fmla="*/ 119 h 290"/>
                <a:gd name="T52" fmla="*/ 134 w 251"/>
                <a:gd name="T53" fmla="*/ 194 h 290"/>
                <a:gd name="T54" fmla="*/ 139 w 251"/>
                <a:gd name="T55" fmla="*/ 162 h 290"/>
                <a:gd name="T56" fmla="*/ 139 w 251"/>
                <a:gd name="T57" fmla="*/ 162 h 290"/>
                <a:gd name="T58" fmla="*/ 183 w 251"/>
                <a:gd name="T59" fmla="*/ 189 h 290"/>
                <a:gd name="T60" fmla="*/ 210 w 251"/>
                <a:gd name="T61" fmla="*/ 116 h 290"/>
                <a:gd name="T62" fmla="*/ 175 w 251"/>
                <a:gd name="T63" fmla="*/ 112 h 290"/>
                <a:gd name="T64" fmla="*/ 175 w 251"/>
                <a:gd name="T65" fmla="*/ 112 h 290"/>
                <a:gd name="T66" fmla="*/ 125 w 251"/>
                <a:gd name="T67" fmla="*/ 81 h 290"/>
                <a:gd name="T68" fmla="*/ 88 w 251"/>
                <a:gd name="T69" fmla="*/ 143 h 290"/>
                <a:gd name="T70" fmla="*/ 55 w 251"/>
                <a:gd name="T71" fmla="*/ 170 h 290"/>
                <a:gd name="T72" fmla="*/ 55 w 251"/>
                <a:gd name="T73" fmla="*/ 170 h 290"/>
                <a:gd name="T74" fmla="*/ 91 w 251"/>
                <a:gd name="T75" fmla="*/ 222 h 290"/>
                <a:gd name="T76" fmla="*/ 95 w 251"/>
                <a:gd name="T77" fmla="*/ 203 h 290"/>
                <a:gd name="T78" fmla="*/ 131 w 251"/>
                <a:gd name="T79" fmla="*/ 222 h 290"/>
                <a:gd name="T80" fmla="*/ 179 w 251"/>
                <a:gd name="T81" fmla="*/ 194 h 290"/>
                <a:gd name="T82" fmla="*/ 208 w 251"/>
                <a:gd name="T83" fmla="*/ 215 h 290"/>
                <a:gd name="T84" fmla="*/ 209 w 251"/>
                <a:gd name="T85" fmla="*/ 188 h 290"/>
                <a:gd name="T86" fmla="*/ 215 w 251"/>
                <a:gd name="T87" fmla="*/ 153 h 290"/>
                <a:gd name="T88" fmla="*/ 215 w 251"/>
                <a:gd name="T89" fmla="*/ 141 h 290"/>
                <a:gd name="T90" fmla="*/ 118 w 251"/>
                <a:gd name="T91" fmla="*/ 13 h 290"/>
                <a:gd name="T92" fmla="*/ 230 w 251"/>
                <a:gd name="T93" fmla="*/ 41 h 290"/>
                <a:gd name="T94" fmla="*/ 214 w 251"/>
                <a:gd name="T95" fmla="*/ 64 h 290"/>
                <a:gd name="T96" fmla="*/ 173 w 251"/>
                <a:gd name="T97" fmla="*/ 51 h 290"/>
                <a:gd name="T98" fmla="*/ 131 w 251"/>
                <a:gd name="T99" fmla="*/ 75 h 290"/>
                <a:gd name="T100" fmla="*/ 124 w 251"/>
                <a:gd name="T101" fmla="*/ 61 h 290"/>
                <a:gd name="T102" fmla="*/ 81 w 251"/>
                <a:gd name="T103" fmla="*/ 60 h 290"/>
                <a:gd name="T104" fmla="*/ 45 w 251"/>
                <a:gd name="T105" fmla="*/ 60 h 290"/>
                <a:gd name="T106" fmla="*/ 45 w 251"/>
                <a:gd name="T107" fmla="*/ 87 h 290"/>
                <a:gd name="T108" fmla="*/ 118 w 251"/>
                <a:gd name="T109" fmla="*/ 13 h 2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51" h="290">
                  <a:moveTo>
                    <a:pt x="0" y="15"/>
                  </a:moveTo>
                  <a:cubicBezTo>
                    <a:pt x="3" y="69"/>
                    <a:pt x="5" y="123"/>
                    <a:pt x="8" y="176"/>
                  </a:cubicBezTo>
                  <a:cubicBezTo>
                    <a:pt x="10" y="202"/>
                    <a:pt x="9" y="229"/>
                    <a:pt x="13" y="254"/>
                  </a:cubicBezTo>
                  <a:cubicBezTo>
                    <a:pt x="15" y="264"/>
                    <a:pt x="18" y="272"/>
                    <a:pt x="27" y="274"/>
                  </a:cubicBezTo>
                  <a:cubicBezTo>
                    <a:pt x="32" y="285"/>
                    <a:pt x="49" y="290"/>
                    <a:pt x="59" y="286"/>
                  </a:cubicBezTo>
                  <a:cubicBezTo>
                    <a:pt x="60" y="285"/>
                    <a:pt x="60" y="282"/>
                    <a:pt x="58" y="282"/>
                  </a:cubicBezTo>
                  <a:cubicBezTo>
                    <a:pt x="53" y="281"/>
                    <a:pt x="48" y="281"/>
                    <a:pt x="43" y="278"/>
                  </a:cubicBezTo>
                  <a:cubicBezTo>
                    <a:pt x="39" y="276"/>
                    <a:pt x="37" y="272"/>
                    <a:pt x="34" y="269"/>
                  </a:cubicBezTo>
                  <a:cubicBezTo>
                    <a:pt x="34" y="268"/>
                    <a:pt x="33" y="267"/>
                    <a:pt x="32" y="267"/>
                  </a:cubicBezTo>
                  <a:cubicBezTo>
                    <a:pt x="31" y="266"/>
                    <a:pt x="31" y="266"/>
                    <a:pt x="30" y="266"/>
                  </a:cubicBezTo>
                  <a:cubicBezTo>
                    <a:pt x="16" y="260"/>
                    <a:pt x="19" y="206"/>
                    <a:pt x="18" y="196"/>
                  </a:cubicBezTo>
                  <a:cubicBezTo>
                    <a:pt x="18" y="176"/>
                    <a:pt x="17" y="156"/>
                    <a:pt x="16" y="137"/>
                  </a:cubicBezTo>
                  <a:cubicBezTo>
                    <a:pt x="15" y="132"/>
                    <a:pt x="15" y="127"/>
                    <a:pt x="15" y="122"/>
                  </a:cubicBezTo>
                  <a:cubicBezTo>
                    <a:pt x="25" y="122"/>
                    <a:pt x="36" y="122"/>
                    <a:pt x="46" y="122"/>
                  </a:cubicBezTo>
                  <a:cubicBezTo>
                    <a:pt x="47" y="136"/>
                    <a:pt x="48" y="150"/>
                    <a:pt x="49" y="163"/>
                  </a:cubicBezTo>
                  <a:cubicBezTo>
                    <a:pt x="39" y="164"/>
                    <a:pt x="29" y="165"/>
                    <a:pt x="20" y="166"/>
                  </a:cubicBezTo>
                  <a:cubicBezTo>
                    <a:pt x="17" y="167"/>
                    <a:pt x="17" y="170"/>
                    <a:pt x="20" y="170"/>
                  </a:cubicBezTo>
                  <a:cubicBezTo>
                    <a:pt x="29" y="171"/>
                    <a:pt x="39" y="170"/>
                    <a:pt x="49" y="170"/>
                  </a:cubicBezTo>
                  <a:cubicBezTo>
                    <a:pt x="50" y="179"/>
                    <a:pt x="50" y="189"/>
                    <a:pt x="51" y="198"/>
                  </a:cubicBezTo>
                  <a:cubicBezTo>
                    <a:pt x="46" y="198"/>
                    <a:pt x="40" y="198"/>
                    <a:pt x="35" y="199"/>
                  </a:cubicBezTo>
                  <a:cubicBezTo>
                    <a:pt x="32" y="199"/>
                    <a:pt x="33" y="202"/>
                    <a:pt x="35" y="203"/>
                  </a:cubicBezTo>
                  <a:cubicBezTo>
                    <a:pt x="40" y="203"/>
                    <a:pt x="46" y="203"/>
                    <a:pt x="51" y="204"/>
                  </a:cubicBezTo>
                  <a:cubicBezTo>
                    <a:pt x="52" y="209"/>
                    <a:pt x="52" y="215"/>
                    <a:pt x="52" y="221"/>
                  </a:cubicBezTo>
                  <a:cubicBezTo>
                    <a:pt x="48" y="221"/>
                    <a:pt x="44" y="221"/>
                    <a:pt x="40" y="221"/>
                  </a:cubicBezTo>
                  <a:cubicBezTo>
                    <a:pt x="37" y="221"/>
                    <a:pt x="37" y="225"/>
                    <a:pt x="40" y="225"/>
                  </a:cubicBezTo>
                  <a:cubicBezTo>
                    <a:pt x="44" y="226"/>
                    <a:pt x="48" y="226"/>
                    <a:pt x="53" y="227"/>
                  </a:cubicBezTo>
                  <a:cubicBezTo>
                    <a:pt x="53" y="228"/>
                    <a:pt x="53" y="228"/>
                    <a:pt x="53" y="229"/>
                  </a:cubicBezTo>
                  <a:cubicBezTo>
                    <a:pt x="53" y="231"/>
                    <a:pt x="57" y="231"/>
                    <a:pt x="57" y="229"/>
                  </a:cubicBezTo>
                  <a:cubicBezTo>
                    <a:pt x="57" y="228"/>
                    <a:pt x="57" y="228"/>
                    <a:pt x="57" y="227"/>
                  </a:cubicBezTo>
                  <a:cubicBezTo>
                    <a:pt x="111" y="233"/>
                    <a:pt x="170" y="227"/>
                    <a:pt x="222" y="217"/>
                  </a:cubicBezTo>
                  <a:cubicBezTo>
                    <a:pt x="224" y="216"/>
                    <a:pt x="224" y="213"/>
                    <a:pt x="222" y="213"/>
                  </a:cubicBezTo>
                  <a:cubicBezTo>
                    <a:pt x="218" y="214"/>
                    <a:pt x="215" y="214"/>
                    <a:pt x="211" y="215"/>
                  </a:cubicBezTo>
                  <a:cubicBezTo>
                    <a:pt x="212" y="206"/>
                    <a:pt x="212" y="197"/>
                    <a:pt x="213" y="188"/>
                  </a:cubicBezTo>
                  <a:cubicBezTo>
                    <a:pt x="221" y="186"/>
                    <a:pt x="229" y="184"/>
                    <a:pt x="237" y="183"/>
                  </a:cubicBezTo>
                  <a:cubicBezTo>
                    <a:pt x="239" y="212"/>
                    <a:pt x="240" y="241"/>
                    <a:pt x="242" y="270"/>
                  </a:cubicBezTo>
                  <a:cubicBezTo>
                    <a:pt x="238" y="271"/>
                    <a:pt x="234" y="271"/>
                    <a:pt x="230" y="270"/>
                  </a:cubicBezTo>
                  <a:cubicBezTo>
                    <a:pt x="236" y="257"/>
                    <a:pt x="227" y="240"/>
                    <a:pt x="211" y="242"/>
                  </a:cubicBezTo>
                  <a:cubicBezTo>
                    <a:pt x="196" y="244"/>
                    <a:pt x="189" y="263"/>
                    <a:pt x="199" y="273"/>
                  </a:cubicBezTo>
                  <a:cubicBezTo>
                    <a:pt x="194" y="272"/>
                    <a:pt x="190" y="272"/>
                    <a:pt x="185" y="271"/>
                  </a:cubicBezTo>
                  <a:cubicBezTo>
                    <a:pt x="192" y="261"/>
                    <a:pt x="185" y="244"/>
                    <a:pt x="171" y="242"/>
                  </a:cubicBezTo>
                  <a:cubicBezTo>
                    <a:pt x="161" y="241"/>
                    <a:pt x="149" y="247"/>
                    <a:pt x="145" y="256"/>
                  </a:cubicBezTo>
                  <a:cubicBezTo>
                    <a:pt x="143" y="262"/>
                    <a:pt x="144" y="268"/>
                    <a:pt x="147" y="272"/>
                  </a:cubicBezTo>
                  <a:cubicBezTo>
                    <a:pt x="144" y="271"/>
                    <a:pt x="141" y="271"/>
                    <a:pt x="137" y="271"/>
                  </a:cubicBezTo>
                  <a:cubicBezTo>
                    <a:pt x="140" y="259"/>
                    <a:pt x="130" y="244"/>
                    <a:pt x="116" y="247"/>
                  </a:cubicBezTo>
                  <a:cubicBezTo>
                    <a:pt x="102" y="249"/>
                    <a:pt x="94" y="266"/>
                    <a:pt x="101" y="277"/>
                  </a:cubicBezTo>
                  <a:cubicBezTo>
                    <a:pt x="96" y="277"/>
                    <a:pt x="91" y="276"/>
                    <a:pt x="86" y="276"/>
                  </a:cubicBezTo>
                  <a:cubicBezTo>
                    <a:pt x="93" y="264"/>
                    <a:pt x="87" y="247"/>
                    <a:pt x="71" y="246"/>
                  </a:cubicBezTo>
                  <a:cubicBezTo>
                    <a:pt x="50" y="245"/>
                    <a:pt x="43" y="271"/>
                    <a:pt x="59" y="283"/>
                  </a:cubicBezTo>
                  <a:cubicBezTo>
                    <a:pt x="63" y="285"/>
                    <a:pt x="67" y="279"/>
                    <a:pt x="64" y="276"/>
                  </a:cubicBezTo>
                  <a:cubicBezTo>
                    <a:pt x="55" y="269"/>
                    <a:pt x="57" y="254"/>
                    <a:pt x="71" y="255"/>
                  </a:cubicBezTo>
                  <a:cubicBezTo>
                    <a:pt x="82" y="255"/>
                    <a:pt x="84" y="269"/>
                    <a:pt x="76" y="276"/>
                  </a:cubicBezTo>
                  <a:cubicBezTo>
                    <a:pt x="73" y="278"/>
                    <a:pt x="74" y="283"/>
                    <a:pt x="78" y="283"/>
                  </a:cubicBezTo>
                  <a:cubicBezTo>
                    <a:pt x="86" y="283"/>
                    <a:pt x="95" y="283"/>
                    <a:pt x="103" y="283"/>
                  </a:cubicBezTo>
                  <a:cubicBezTo>
                    <a:pt x="105" y="282"/>
                    <a:pt x="105" y="282"/>
                    <a:pt x="106" y="281"/>
                  </a:cubicBezTo>
                  <a:cubicBezTo>
                    <a:pt x="108" y="281"/>
                    <a:pt x="110" y="278"/>
                    <a:pt x="109" y="275"/>
                  </a:cubicBezTo>
                  <a:cubicBezTo>
                    <a:pt x="105" y="268"/>
                    <a:pt x="107" y="257"/>
                    <a:pt x="115" y="255"/>
                  </a:cubicBezTo>
                  <a:cubicBezTo>
                    <a:pt x="127" y="252"/>
                    <a:pt x="133" y="267"/>
                    <a:pt x="128" y="275"/>
                  </a:cubicBezTo>
                  <a:cubicBezTo>
                    <a:pt x="126" y="277"/>
                    <a:pt x="129" y="282"/>
                    <a:pt x="132" y="280"/>
                  </a:cubicBezTo>
                  <a:cubicBezTo>
                    <a:pt x="139" y="277"/>
                    <a:pt x="146" y="277"/>
                    <a:pt x="153" y="279"/>
                  </a:cubicBezTo>
                  <a:cubicBezTo>
                    <a:pt x="155" y="280"/>
                    <a:pt x="156" y="278"/>
                    <a:pt x="156" y="277"/>
                  </a:cubicBezTo>
                  <a:cubicBezTo>
                    <a:pt x="159" y="276"/>
                    <a:pt x="159" y="272"/>
                    <a:pt x="157" y="270"/>
                  </a:cubicBezTo>
                  <a:cubicBezTo>
                    <a:pt x="157" y="265"/>
                    <a:pt x="158" y="259"/>
                    <a:pt x="158" y="253"/>
                  </a:cubicBezTo>
                  <a:cubicBezTo>
                    <a:pt x="160" y="253"/>
                    <a:pt x="161" y="252"/>
                    <a:pt x="163" y="251"/>
                  </a:cubicBezTo>
                  <a:cubicBezTo>
                    <a:pt x="167" y="250"/>
                    <a:pt x="172" y="250"/>
                    <a:pt x="175" y="253"/>
                  </a:cubicBezTo>
                  <a:cubicBezTo>
                    <a:pt x="181" y="258"/>
                    <a:pt x="182" y="266"/>
                    <a:pt x="174" y="270"/>
                  </a:cubicBezTo>
                  <a:cubicBezTo>
                    <a:pt x="170" y="272"/>
                    <a:pt x="173" y="277"/>
                    <a:pt x="176" y="277"/>
                  </a:cubicBezTo>
                  <a:cubicBezTo>
                    <a:pt x="185" y="278"/>
                    <a:pt x="194" y="279"/>
                    <a:pt x="203" y="279"/>
                  </a:cubicBezTo>
                  <a:cubicBezTo>
                    <a:pt x="204" y="279"/>
                    <a:pt x="205" y="278"/>
                    <a:pt x="205" y="277"/>
                  </a:cubicBezTo>
                  <a:cubicBezTo>
                    <a:pt x="207" y="276"/>
                    <a:pt x="208" y="273"/>
                    <a:pt x="207" y="271"/>
                  </a:cubicBezTo>
                  <a:cubicBezTo>
                    <a:pt x="201" y="264"/>
                    <a:pt x="200" y="250"/>
                    <a:pt x="212" y="249"/>
                  </a:cubicBezTo>
                  <a:cubicBezTo>
                    <a:pt x="224" y="248"/>
                    <a:pt x="228" y="262"/>
                    <a:pt x="221" y="269"/>
                  </a:cubicBezTo>
                  <a:cubicBezTo>
                    <a:pt x="220" y="271"/>
                    <a:pt x="219" y="274"/>
                    <a:pt x="222" y="275"/>
                  </a:cubicBezTo>
                  <a:cubicBezTo>
                    <a:pt x="231" y="279"/>
                    <a:pt x="244" y="279"/>
                    <a:pt x="250" y="270"/>
                  </a:cubicBezTo>
                  <a:cubicBezTo>
                    <a:pt x="251" y="269"/>
                    <a:pt x="249" y="268"/>
                    <a:pt x="248" y="268"/>
                  </a:cubicBezTo>
                  <a:cubicBezTo>
                    <a:pt x="249" y="223"/>
                    <a:pt x="247" y="177"/>
                    <a:pt x="245" y="132"/>
                  </a:cubicBezTo>
                  <a:cubicBezTo>
                    <a:pt x="244" y="109"/>
                    <a:pt x="242" y="87"/>
                    <a:pt x="241" y="64"/>
                  </a:cubicBezTo>
                  <a:cubicBezTo>
                    <a:pt x="240" y="49"/>
                    <a:pt x="242" y="29"/>
                    <a:pt x="235" y="15"/>
                  </a:cubicBezTo>
                  <a:cubicBezTo>
                    <a:pt x="230" y="5"/>
                    <a:pt x="222" y="2"/>
                    <a:pt x="212" y="2"/>
                  </a:cubicBezTo>
                  <a:cubicBezTo>
                    <a:pt x="190" y="0"/>
                    <a:pt x="167" y="2"/>
                    <a:pt x="145" y="2"/>
                  </a:cubicBezTo>
                  <a:cubicBezTo>
                    <a:pt x="98" y="3"/>
                    <a:pt x="51" y="6"/>
                    <a:pt x="4" y="11"/>
                  </a:cubicBezTo>
                  <a:cubicBezTo>
                    <a:pt x="2" y="11"/>
                    <a:pt x="0" y="13"/>
                    <a:pt x="0" y="15"/>
                  </a:cubicBezTo>
                  <a:close/>
                  <a:moveTo>
                    <a:pt x="52" y="86"/>
                  </a:moveTo>
                  <a:cubicBezTo>
                    <a:pt x="62" y="86"/>
                    <a:pt x="72" y="85"/>
                    <a:pt x="82" y="84"/>
                  </a:cubicBezTo>
                  <a:cubicBezTo>
                    <a:pt x="83" y="94"/>
                    <a:pt x="84" y="104"/>
                    <a:pt x="85" y="115"/>
                  </a:cubicBezTo>
                  <a:cubicBezTo>
                    <a:pt x="75" y="115"/>
                    <a:pt x="64" y="115"/>
                    <a:pt x="54" y="115"/>
                  </a:cubicBezTo>
                  <a:cubicBezTo>
                    <a:pt x="54" y="106"/>
                    <a:pt x="53" y="96"/>
                    <a:pt x="52" y="86"/>
                  </a:cubicBezTo>
                  <a:close/>
                  <a:moveTo>
                    <a:pt x="210" y="113"/>
                  </a:moveTo>
                  <a:cubicBezTo>
                    <a:pt x="200" y="112"/>
                    <a:pt x="190" y="112"/>
                    <a:pt x="180" y="112"/>
                  </a:cubicBezTo>
                  <a:cubicBezTo>
                    <a:pt x="180" y="101"/>
                    <a:pt x="180" y="89"/>
                    <a:pt x="179" y="78"/>
                  </a:cubicBezTo>
                  <a:cubicBezTo>
                    <a:pt x="190" y="77"/>
                    <a:pt x="201" y="77"/>
                    <a:pt x="212" y="76"/>
                  </a:cubicBezTo>
                  <a:cubicBezTo>
                    <a:pt x="211" y="88"/>
                    <a:pt x="210" y="100"/>
                    <a:pt x="210" y="113"/>
                  </a:cubicBezTo>
                  <a:close/>
                  <a:moveTo>
                    <a:pt x="132" y="158"/>
                  </a:moveTo>
                  <a:cubicBezTo>
                    <a:pt x="130" y="158"/>
                    <a:pt x="127" y="158"/>
                    <a:pt x="124" y="159"/>
                  </a:cubicBezTo>
                  <a:cubicBezTo>
                    <a:pt x="115" y="159"/>
                    <a:pt x="105" y="160"/>
                    <a:pt x="95" y="160"/>
                  </a:cubicBezTo>
                  <a:cubicBezTo>
                    <a:pt x="94" y="153"/>
                    <a:pt x="94" y="146"/>
                    <a:pt x="94" y="139"/>
                  </a:cubicBezTo>
                  <a:cubicBezTo>
                    <a:pt x="93" y="133"/>
                    <a:pt x="93" y="127"/>
                    <a:pt x="93" y="121"/>
                  </a:cubicBezTo>
                  <a:cubicBezTo>
                    <a:pt x="104" y="120"/>
                    <a:pt x="116" y="120"/>
                    <a:pt x="127" y="119"/>
                  </a:cubicBezTo>
                  <a:cubicBezTo>
                    <a:pt x="128" y="119"/>
                    <a:pt x="128" y="119"/>
                    <a:pt x="129" y="119"/>
                  </a:cubicBezTo>
                  <a:cubicBezTo>
                    <a:pt x="130" y="132"/>
                    <a:pt x="131" y="145"/>
                    <a:pt x="132" y="158"/>
                  </a:cubicBezTo>
                  <a:close/>
                  <a:moveTo>
                    <a:pt x="135" y="119"/>
                  </a:moveTo>
                  <a:cubicBezTo>
                    <a:pt x="149" y="118"/>
                    <a:pt x="162" y="118"/>
                    <a:pt x="176" y="117"/>
                  </a:cubicBezTo>
                  <a:cubicBezTo>
                    <a:pt x="176" y="129"/>
                    <a:pt x="176" y="141"/>
                    <a:pt x="177" y="154"/>
                  </a:cubicBezTo>
                  <a:cubicBezTo>
                    <a:pt x="164" y="155"/>
                    <a:pt x="151" y="156"/>
                    <a:pt x="138" y="157"/>
                  </a:cubicBezTo>
                  <a:cubicBezTo>
                    <a:pt x="137" y="144"/>
                    <a:pt x="136" y="132"/>
                    <a:pt x="135" y="119"/>
                  </a:cubicBezTo>
                  <a:close/>
                  <a:moveTo>
                    <a:pt x="128" y="163"/>
                  </a:moveTo>
                  <a:cubicBezTo>
                    <a:pt x="130" y="163"/>
                    <a:pt x="131" y="163"/>
                    <a:pt x="133" y="163"/>
                  </a:cubicBezTo>
                  <a:cubicBezTo>
                    <a:pt x="134" y="173"/>
                    <a:pt x="135" y="184"/>
                    <a:pt x="136" y="194"/>
                  </a:cubicBezTo>
                  <a:cubicBezTo>
                    <a:pt x="136" y="194"/>
                    <a:pt x="135" y="194"/>
                    <a:pt x="134" y="194"/>
                  </a:cubicBezTo>
                  <a:cubicBezTo>
                    <a:pt x="121" y="195"/>
                    <a:pt x="108" y="196"/>
                    <a:pt x="95" y="196"/>
                  </a:cubicBezTo>
                  <a:cubicBezTo>
                    <a:pt x="95" y="186"/>
                    <a:pt x="95" y="177"/>
                    <a:pt x="95" y="167"/>
                  </a:cubicBezTo>
                  <a:cubicBezTo>
                    <a:pt x="106" y="166"/>
                    <a:pt x="117" y="164"/>
                    <a:pt x="128" y="163"/>
                  </a:cubicBezTo>
                  <a:close/>
                  <a:moveTo>
                    <a:pt x="139" y="162"/>
                  </a:moveTo>
                  <a:cubicBezTo>
                    <a:pt x="151" y="161"/>
                    <a:pt x="164" y="160"/>
                    <a:pt x="177" y="158"/>
                  </a:cubicBezTo>
                  <a:cubicBezTo>
                    <a:pt x="178" y="168"/>
                    <a:pt x="178" y="179"/>
                    <a:pt x="179" y="189"/>
                  </a:cubicBezTo>
                  <a:cubicBezTo>
                    <a:pt x="166" y="191"/>
                    <a:pt x="153" y="192"/>
                    <a:pt x="141" y="193"/>
                  </a:cubicBezTo>
                  <a:cubicBezTo>
                    <a:pt x="140" y="183"/>
                    <a:pt x="139" y="173"/>
                    <a:pt x="139" y="162"/>
                  </a:cubicBezTo>
                  <a:close/>
                  <a:moveTo>
                    <a:pt x="182" y="158"/>
                  </a:moveTo>
                  <a:cubicBezTo>
                    <a:pt x="191" y="156"/>
                    <a:pt x="200" y="155"/>
                    <a:pt x="210" y="154"/>
                  </a:cubicBezTo>
                  <a:cubicBezTo>
                    <a:pt x="209" y="164"/>
                    <a:pt x="209" y="175"/>
                    <a:pt x="209" y="185"/>
                  </a:cubicBezTo>
                  <a:cubicBezTo>
                    <a:pt x="200" y="186"/>
                    <a:pt x="192" y="188"/>
                    <a:pt x="183" y="189"/>
                  </a:cubicBezTo>
                  <a:cubicBezTo>
                    <a:pt x="183" y="178"/>
                    <a:pt x="182" y="168"/>
                    <a:pt x="182" y="158"/>
                  </a:cubicBezTo>
                  <a:close/>
                  <a:moveTo>
                    <a:pt x="182" y="153"/>
                  </a:moveTo>
                  <a:cubicBezTo>
                    <a:pt x="182" y="141"/>
                    <a:pt x="181" y="129"/>
                    <a:pt x="181" y="117"/>
                  </a:cubicBezTo>
                  <a:cubicBezTo>
                    <a:pt x="191" y="116"/>
                    <a:pt x="200" y="116"/>
                    <a:pt x="210" y="116"/>
                  </a:cubicBezTo>
                  <a:cubicBezTo>
                    <a:pt x="210" y="123"/>
                    <a:pt x="210" y="130"/>
                    <a:pt x="210" y="137"/>
                  </a:cubicBezTo>
                  <a:cubicBezTo>
                    <a:pt x="210" y="141"/>
                    <a:pt x="210" y="146"/>
                    <a:pt x="210" y="150"/>
                  </a:cubicBezTo>
                  <a:cubicBezTo>
                    <a:pt x="200" y="151"/>
                    <a:pt x="191" y="152"/>
                    <a:pt x="182" y="153"/>
                  </a:cubicBezTo>
                  <a:close/>
                  <a:moveTo>
                    <a:pt x="175" y="112"/>
                  </a:moveTo>
                  <a:cubicBezTo>
                    <a:pt x="162" y="113"/>
                    <a:pt x="148" y="113"/>
                    <a:pt x="135" y="114"/>
                  </a:cubicBezTo>
                  <a:cubicBezTo>
                    <a:pt x="134" y="103"/>
                    <a:pt x="133" y="92"/>
                    <a:pt x="132" y="81"/>
                  </a:cubicBezTo>
                  <a:cubicBezTo>
                    <a:pt x="146" y="80"/>
                    <a:pt x="160" y="79"/>
                    <a:pt x="174" y="78"/>
                  </a:cubicBezTo>
                  <a:cubicBezTo>
                    <a:pt x="175" y="90"/>
                    <a:pt x="175" y="101"/>
                    <a:pt x="175" y="112"/>
                  </a:cubicBezTo>
                  <a:close/>
                  <a:moveTo>
                    <a:pt x="128" y="114"/>
                  </a:moveTo>
                  <a:cubicBezTo>
                    <a:pt x="116" y="114"/>
                    <a:pt x="104" y="114"/>
                    <a:pt x="92" y="114"/>
                  </a:cubicBezTo>
                  <a:cubicBezTo>
                    <a:pt x="92" y="104"/>
                    <a:pt x="91" y="94"/>
                    <a:pt x="90" y="84"/>
                  </a:cubicBezTo>
                  <a:cubicBezTo>
                    <a:pt x="102" y="83"/>
                    <a:pt x="114" y="82"/>
                    <a:pt x="125" y="81"/>
                  </a:cubicBezTo>
                  <a:cubicBezTo>
                    <a:pt x="126" y="92"/>
                    <a:pt x="127" y="103"/>
                    <a:pt x="128" y="114"/>
                  </a:cubicBezTo>
                  <a:close/>
                  <a:moveTo>
                    <a:pt x="54" y="122"/>
                  </a:moveTo>
                  <a:cubicBezTo>
                    <a:pt x="65" y="122"/>
                    <a:pt x="75" y="121"/>
                    <a:pt x="86" y="121"/>
                  </a:cubicBezTo>
                  <a:cubicBezTo>
                    <a:pt x="87" y="128"/>
                    <a:pt x="88" y="135"/>
                    <a:pt x="88" y="143"/>
                  </a:cubicBezTo>
                  <a:cubicBezTo>
                    <a:pt x="89" y="149"/>
                    <a:pt x="89" y="155"/>
                    <a:pt x="89" y="161"/>
                  </a:cubicBezTo>
                  <a:cubicBezTo>
                    <a:pt x="78" y="161"/>
                    <a:pt x="66" y="162"/>
                    <a:pt x="55" y="163"/>
                  </a:cubicBezTo>
                  <a:cubicBezTo>
                    <a:pt x="55" y="149"/>
                    <a:pt x="55" y="136"/>
                    <a:pt x="54" y="122"/>
                  </a:cubicBezTo>
                  <a:close/>
                  <a:moveTo>
                    <a:pt x="55" y="170"/>
                  </a:moveTo>
                  <a:cubicBezTo>
                    <a:pt x="67" y="169"/>
                    <a:pt x="78" y="168"/>
                    <a:pt x="89" y="167"/>
                  </a:cubicBezTo>
                  <a:cubicBezTo>
                    <a:pt x="90" y="177"/>
                    <a:pt x="90" y="187"/>
                    <a:pt x="90" y="196"/>
                  </a:cubicBezTo>
                  <a:cubicBezTo>
                    <a:pt x="79" y="197"/>
                    <a:pt x="67" y="197"/>
                    <a:pt x="56" y="198"/>
                  </a:cubicBezTo>
                  <a:cubicBezTo>
                    <a:pt x="56" y="188"/>
                    <a:pt x="55" y="179"/>
                    <a:pt x="55" y="170"/>
                  </a:cubicBezTo>
                  <a:close/>
                  <a:moveTo>
                    <a:pt x="56" y="221"/>
                  </a:moveTo>
                  <a:cubicBezTo>
                    <a:pt x="56" y="215"/>
                    <a:pt x="56" y="209"/>
                    <a:pt x="56" y="204"/>
                  </a:cubicBezTo>
                  <a:cubicBezTo>
                    <a:pt x="67" y="204"/>
                    <a:pt x="79" y="204"/>
                    <a:pt x="91" y="203"/>
                  </a:cubicBezTo>
                  <a:cubicBezTo>
                    <a:pt x="91" y="210"/>
                    <a:pt x="91" y="216"/>
                    <a:pt x="91" y="222"/>
                  </a:cubicBezTo>
                  <a:cubicBezTo>
                    <a:pt x="80" y="222"/>
                    <a:pt x="68" y="221"/>
                    <a:pt x="56" y="221"/>
                  </a:cubicBezTo>
                  <a:close/>
                  <a:moveTo>
                    <a:pt x="131" y="222"/>
                  </a:moveTo>
                  <a:cubicBezTo>
                    <a:pt x="119" y="223"/>
                    <a:pt x="107" y="223"/>
                    <a:pt x="94" y="222"/>
                  </a:cubicBezTo>
                  <a:cubicBezTo>
                    <a:pt x="95" y="216"/>
                    <a:pt x="95" y="210"/>
                    <a:pt x="95" y="203"/>
                  </a:cubicBezTo>
                  <a:cubicBezTo>
                    <a:pt x="109" y="202"/>
                    <a:pt x="123" y="201"/>
                    <a:pt x="137" y="200"/>
                  </a:cubicBezTo>
                  <a:cubicBezTo>
                    <a:pt x="138" y="207"/>
                    <a:pt x="139" y="214"/>
                    <a:pt x="139" y="222"/>
                  </a:cubicBezTo>
                  <a:cubicBezTo>
                    <a:pt x="139" y="222"/>
                    <a:pt x="140" y="222"/>
                    <a:pt x="140" y="222"/>
                  </a:cubicBezTo>
                  <a:cubicBezTo>
                    <a:pt x="137" y="222"/>
                    <a:pt x="134" y="222"/>
                    <a:pt x="131" y="222"/>
                  </a:cubicBezTo>
                  <a:close/>
                  <a:moveTo>
                    <a:pt x="142" y="222"/>
                  </a:moveTo>
                  <a:cubicBezTo>
                    <a:pt x="142" y="222"/>
                    <a:pt x="142" y="222"/>
                    <a:pt x="142" y="222"/>
                  </a:cubicBezTo>
                  <a:cubicBezTo>
                    <a:pt x="142" y="214"/>
                    <a:pt x="142" y="207"/>
                    <a:pt x="141" y="199"/>
                  </a:cubicBezTo>
                  <a:cubicBezTo>
                    <a:pt x="154" y="198"/>
                    <a:pt x="166" y="196"/>
                    <a:pt x="179" y="194"/>
                  </a:cubicBezTo>
                  <a:cubicBezTo>
                    <a:pt x="179" y="202"/>
                    <a:pt x="180" y="209"/>
                    <a:pt x="180" y="217"/>
                  </a:cubicBezTo>
                  <a:cubicBezTo>
                    <a:pt x="180" y="218"/>
                    <a:pt x="180" y="218"/>
                    <a:pt x="181" y="219"/>
                  </a:cubicBezTo>
                  <a:cubicBezTo>
                    <a:pt x="168" y="220"/>
                    <a:pt x="155" y="221"/>
                    <a:pt x="142" y="222"/>
                  </a:cubicBezTo>
                  <a:close/>
                  <a:moveTo>
                    <a:pt x="208" y="215"/>
                  </a:moveTo>
                  <a:cubicBezTo>
                    <a:pt x="200" y="216"/>
                    <a:pt x="192" y="217"/>
                    <a:pt x="183" y="218"/>
                  </a:cubicBezTo>
                  <a:cubicBezTo>
                    <a:pt x="183" y="218"/>
                    <a:pt x="184" y="218"/>
                    <a:pt x="184" y="217"/>
                  </a:cubicBezTo>
                  <a:cubicBezTo>
                    <a:pt x="183" y="209"/>
                    <a:pt x="183" y="201"/>
                    <a:pt x="183" y="193"/>
                  </a:cubicBezTo>
                  <a:cubicBezTo>
                    <a:pt x="192" y="192"/>
                    <a:pt x="200" y="190"/>
                    <a:pt x="209" y="188"/>
                  </a:cubicBezTo>
                  <a:cubicBezTo>
                    <a:pt x="209" y="197"/>
                    <a:pt x="209" y="206"/>
                    <a:pt x="208" y="215"/>
                  </a:cubicBezTo>
                  <a:close/>
                  <a:moveTo>
                    <a:pt x="237" y="180"/>
                  </a:moveTo>
                  <a:cubicBezTo>
                    <a:pt x="229" y="182"/>
                    <a:pt x="221" y="183"/>
                    <a:pt x="213" y="184"/>
                  </a:cubicBezTo>
                  <a:cubicBezTo>
                    <a:pt x="214" y="174"/>
                    <a:pt x="214" y="164"/>
                    <a:pt x="215" y="153"/>
                  </a:cubicBezTo>
                  <a:cubicBezTo>
                    <a:pt x="220" y="152"/>
                    <a:pt x="224" y="152"/>
                    <a:pt x="229" y="151"/>
                  </a:cubicBezTo>
                  <a:cubicBezTo>
                    <a:pt x="231" y="151"/>
                    <a:pt x="230" y="148"/>
                    <a:pt x="229" y="148"/>
                  </a:cubicBezTo>
                  <a:cubicBezTo>
                    <a:pt x="224" y="149"/>
                    <a:pt x="220" y="149"/>
                    <a:pt x="215" y="150"/>
                  </a:cubicBezTo>
                  <a:cubicBezTo>
                    <a:pt x="215" y="147"/>
                    <a:pt x="215" y="144"/>
                    <a:pt x="215" y="141"/>
                  </a:cubicBezTo>
                  <a:cubicBezTo>
                    <a:pt x="216" y="133"/>
                    <a:pt x="216" y="125"/>
                    <a:pt x="217" y="117"/>
                  </a:cubicBezTo>
                  <a:cubicBezTo>
                    <a:pt x="223" y="117"/>
                    <a:pt x="229" y="117"/>
                    <a:pt x="234" y="118"/>
                  </a:cubicBezTo>
                  <a:cubicBezTo>
                    <a:pt x="236" y="139"/>
                    <a:pt x="236" y="160"/>
                    <a:pt x="237" y="180"/>
                  </a:cubicBezTo>
                  <a:close/>
                  <a:moveTo>
                    <a:pt x="118" y="13"/>
                  </a:moveTo>
                  <a:cubicBezTo>
                    <a:pt x="139" y="12"/>
                    <a:pt x="159" y="11"/>
                    <a:pt x="179" y="11"/>
                  </a:cubicBezTo>
                  <a:cubicBezTo>
                    <a:pt x="186" y="11"/>
                    <a:pt x="194" y="10"/>
                    <a:pt x="202" y="11"/>
                  </a:cubicBezTo>
                  <a:cubicBezTo>
                    <a:pt x="212" y="10"/>
                    <a:pt x="221" y="14"/>
                    <a:pt x="228" y="24"/>
                  </a:cubicBezTo>
                  <a:cubicBezTo>
                    <a:pt x="229" y="30"/>
                    <a:pt x="229" y="35"/>
                    <a:pt x="230" y="41"/>
                  </a:cubicBezTo>
                  <a:cubicBezTo>
                    <a:pt x="232" y="66"/>
                    <a:pt x="233" y="90"/>
                    <a:pt x="234" y="115"/>
                  </a:cubicBezTo>
                  <a:cubicBezTo>
                    <a:pt x="229" y="114"/>
                    <a:pt x="223" y="113"/>
                    <a:pt x="217" y="113"/>
                  </a:cubicBezTo>
                  <a:cubicBezTo>
                    <a:pt x="218" y="97"/>
                    <a:pt x="219" y="80"/>
                    <a:pt x="217" y="64"/>
                  </a:cubicBezTo>
                  <a:cubicBezTo>
                    <a:pt x="217" y="62"/>
                    <a:pt x="214" y="62"/>
                    <a:pt x="214" y="64"/>
                  </a:cubicBezTo>
                  <a:cubicBezTo>
                    <a:pt x="213" y="67"/>
                    <a:pt x="213" y="70"/>
                    <a:pt x="212" y="73"/>
                  </a:cubicBezTo>
                  <a:cubicBezTo>
                    <a:pt x="201" y="73"/>
                    <a:pt x="190" y="73"/>
                    <a:pt x="179" y="73"/>
                  </a:cubicBezTo>
                  <a:cubicBezTo>
                    <a:pt x="179" y="66"/>
                    <a:pt x="178" y="59"/>
                    <a:pt x="178" y="52"/>
                  </a:cubicBezTo>
                  <a:cubicBezTo>
                    <a:pt x="178" y="49"/>
                    <a:pt x="175" y="49"/>
                    <a:pt x="173" y="51"/>
                  </a:cubicBezTo>
                  <a:cubicBezTo>
                    <a:pt x="170" y="55"/>
                    <a:pt x="171" y="54"/>
                    <a:pt x="172" y="59"/>
                  </a:cubicBezTo>
                  <a:cubicBezTo>
                    <a:pt x="172" y="60"/>
                    <a:pt x="173" y="61"/>
                    <a:pt x="173" y="60"/>
                  </a:cubicBezTo>
                  <a:cubicBezTo>
                    <a:pt x="174" y="65"/>
                    <a:pt x="174" y="69"/>
                    <a:pt x="174" y="74"/>
                  </a:cubicBezTo>
                  <a:cubicBezTo>
                    <a:pt x="160" y="74"/>
                    <a:pt x="145" y="74"/>
                    <a:pt x="131" y="75"/>
                  </a:cubicBezTo>
                  <a:cubicBezTo>
                    <a:pt x="130" y="67"/>
                    <a:pt x="130" y="60"/>
                    <a:pt x="129" y="52"/>
                  </a:cubicBezTo>
                  <a:cubicBezTo>
                    <a:pt x="128" y="49"/>
                    <a:pt x="124" y="49"/>
                    <a:pt x="124" y="52"/>
                  </a:cubicBezTo>
                  <a:cubicBezTo>
                    <a:pt x="123" y="54"/>
                    <a:pt x="123" y="57"/>
                    <a:pt x="122" y="59"/>
                  </a:cubicBezTo>
                  <a:cubicBezTo>
                    <a:pt x="122" y="61"/>
                    <a:pt x="123" y="61"/>
                    <a:pt x="124" y="61"/>
                  </a:cubicBezTo>
                  <a:cubicBezTo>
                    <a:pt x="124" y="66"/>
                    <a:pt x="125" y="71"/>
                    <a:pt x="125" y="75"/>
                  </a:cubicBezTo>
                  <a:cubicBezTo>
                    <a:pt x="113" y="76"/>
                    <a:pt x="101" y="77"/>
                    <a:pt x="89" y="78"/>
                  </a:cubicBezTo>
                  <a:cubicBezTo>
                    <a:pt x="88" y="71"/>
                    <a:pt x="87" y="65"/>
                    <a:pt x="86" y="59"/>
                  </a:cubicBezTo>
                  <a:cubicBezTo>
                    <a:pt x="85" y="57"/>
                    <a:pt x="81" y="57"/>
                    <a:pt x="81" y="60"/>
                  </a:cubicBezTo>
                  <a:cubicBezTo>
                    <a:pt x="81" y="66"/>
                    <a:pt x="81" y="72"/>
                    <a:pt x="82" y="78"/>
                  </a:cubicBezTo>
                  <a:cubicBezTo>
                    <a:pt x="72" y="79"/>
                    <a:pt x="62" y="80"/>
                    <a:pt x="52" y="81"/>
                  </a:cubicBezTo>
                  <a:cubicBezTo>
                    <a:pt x="52" y="74"/>
                    <a:pt x="51" y="67"/>
                    <a:pt x="50" y="60"/>
                  </a:cubicBezTo>
                  <a:cubicBezTo>
                    <a:pt x="50" y="57"/>
                    <a:pt x="45" y="57"/>
                    <a:pt x="45" y="60"/>
                  </a:cubicBezTo>
                  <a:cubicBezTo>
                    <a:pt x="45" y="67"/>
                    <a:pt x="45" y="75"/>
                    <a:pt x="45" y="82"/>
                  </a:cubicBezTo>
                  <a:cubicBezTo>
                    <a:pt x="39" y="83"/>
                    <a:pt x="33" y="83"/>
                    <a:pt x="28" y="84"/>
                  </a:cubicBezTo>
                  <a:cubicBezTo>
                    <a:pt x="25" y="85"/>
                    <a:pt x="25" y="88"/>
                    <a:pt x="28" y="88"/>
                  </a:cubicBezTo>
                  <a:cubicBezTo>
                    <a:pt x="34" y="88"/>
                    <a:pt x="39" y="87"/>
                    <a:pt x="45" y="87"/>
                  </a:cubicBezTo>
                  <a:cubicBezTo>
                    <a:pt x="45" y="97"/>
                    <a:pt x="46" y="106"/>
                    <a:pt x="46" y="116"/>
                  </a:cubicBezTo>
                  <a:cubicBezTo>
                    <a:pt x="36" y="116"/>
                    <a:pt x="25" y="117"/>
                    <a:pt x="15" y="118"/>
                  </a:cubicBezTo>
                  <a:cubicBezTo>
                    <a:pt x="13" y="85"/>
                    <a:pt x="11" y="52"/>
                    <a:pt x="9" y="20"/>
                  </a:cubicBezTo>
                  <a:cubicBezTo>
                    <a:pt x="46" y="16"/>
                    <a:pt x="82" y="14"/>
                    <a:pt x="118"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121917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srgbClr val="FFFFFF"/>
                </a:solidFill>
                <a:effectLst/>
                <a:uLnTx/>
                <a:uFillTx/>
                <a:cs typeface="+mn-ea"/>
                <a:sym typeface="+mn-lt"/>
              </a:endParaRPr>
            </a:p>
          </p:txBody>
        </p:sp>
        <p:sp>
          <p:nvSpPr>
            <p:cNvPr id="60" name="Freeform 192"/>
            <p:cNvSpPr>
              <a:spLocks/>
            </p:cNvSpPr>
            <p:nvPr/>
          </p:nvSpPr>
          <p:spPr bwMode="auto">
            <a:xfrm>
              <a:off x="461" y="1734"/>
              <a:ext cx="347" cy="27"/>
            </a:xfrm>
            <a:custGeom>
              <a:avLst/>
              <a:gdLst>
                <a:gd name="T0" fmla="*/ 4 w 164"/>
                <a:gd name="T1" fmla="*/ 13 h 13"/>
                <a:gd name="T2" fmla="*/ 161 w 164"/>
                <a:gd name="T3" fmla="*/ 10 h 13"/>
                <a:gd name="T4" fmla="*/ 162 w 164"/>
                <a:gd name="T5" fmla="*/ 7 h 13"/>
                <a:gd name="T6" fmla="*/ 4 w 164"/>
                <a:gd name="T7" fmla="*/ 8 h 13"/>
                <a:gd name="T8" fmla="*/ 4 w 164"/>
                <a:gd name="T9" fmla="*/ 13 h 13"/>
              </a:gdLst>
              <a:ahLst/>
              <a:cxnLst>
                <a:cxn ang="0">
                  <a:pos x="T0" y="T1"/>
                </a:cxn>
                <a:cxn ang="0">
                  <a:pos x="T2" y="T3"/>
                </a:cxn>
                <a:cxn ang="0">
                  <a:pos x="T4" y="T5"/>
                </a:cxn>
                <a:cxn ang="0">
                  <a:pos x="T6" y="T7"/>
                </a:cxn>
                <a:cxn ang="0">
                  <a:pos x="T8" y="T9"/>
                </a:cxn>
              </a:cxnLst>
              <a:rect l="0" t="0" r="r" b="b"/>
              <a:pathLst>
                <a:path w="164" h="13">
                  <a:moveTo>
                    <a:pt x="4" y="13"/>
                  </a:moveTo>
                  <a:cubicBezTo>
                    <a:pt x="57" y="8"/>
                    <a:pt x="109" y="6"/>
                    <a:pt x="161" y="10"/>
                  </a:cubicBezTo>
                  <a:cubicBezTo>
                    <a:pt x="163" y="10"/>
                    <a:pt x="164" y="7"/>
                    <a:pt x="162" y="7"/>
                  </a:cubicBezTo>
                  <a:cubicBezTo>
                    <a:pt x="109" y="1"/>
                    <a:pt x="56" y="0"/>
                    <a:pt x="4" y="8"/>
                  </a:cubicBezTo>
                  <a:cubicBezTo>
                    <a:pt x="0" y="8"/>
                    <a:pt x="0" y="13"/>
                    <a:pt x="4"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121917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srgbClr val="FFFFFF"/>
                </a:solidFill>
                <a:effectLst/>
                <a:uLnTx/>
                <a:uFillTx/>
                <a:cs typeface="+mn-ea"/>
                <a:sym typeface="+mn-lt"/>
              </a:endParaRPr>
            </a:p>
          </p:txBody>
        </p:sp>
      </p:grpSp>
      <p:grpSp>
        <p:nvGrpSpPr>
          <p:cNvPr id="61" name="Group 189"/>
          <p:cNvGrpSpPr>
            <a:grpSpLocks noChangeAspect="1"/>
          </p:cNvGrpSpPr>
          <p:nvPr/>
        </p:nvGrpSpPr>
        <p:grpSpPr bwMode="auto">
          <a:xfrm rot="583418">
            <a:off x="2246232" y="5415286"/>
            <a:ext cx="764254" cy="882276"/>
            <a:chOff x="387" y="1666"/>
            <a:chExt cx="531" cy="613"/>
          </a:xfrm>
          <a:solidFill>
            <a:srgbClr val="FFFFFF"/>
          </a:solidFill>
        </p:grpSpPr>
        <p:sp>
          <p:nvSpPr>
            <p:cNvPr id="62" name="Freeform 191"/>
            <p:cNvSpPr>
              <a:spLocks noEditPoints="1"/>
            </p:cNvSpPr>
            <p:nvPr/>
          </p:nvSpPr>
          <p:spPr bwMode="auto">
            <a:xfrm>
              <a:off x="387" y="1666"/>
              <a:ext cx="531" cy="613"/>
            </a:xfrm>
            <a:custGeom>
              <a:avLst/>
              <a:gdLst>
                <a:gd name="T0" fmla="*/ 27 w 251"/>
                <a:gd name="T1" fmla="*/ 274 h 290"/>
                <a:gd name="T2" fmla="*/ 34 w 251"/>
                <a:gd name="T3" fmla="*/ 269 h 290"/>
                <a:gd name="T4" fmla="*/ 16 w 251"/>
                <a:gd name="T5" fmla="*/ 137 h 290"/>
                <a:gd name="T6" fmla="*/ 20 w 251"/>
                <a:gd name="T7" fmla="*/ 166 h 290"/>
                <a:gd name="T8" fmla="*/ 35 w 251"/>
                <a:gd name="T9" fmla="*/ 199 h 290"/>
                <a:gd name="T10" fmla="*/ 40 w 251"/>
                <a:gd name="T11" fmla="*/ 221 h 290"/>
                <a:gd name="T12" fmla="*/ 57 w 251"/>
                <a:gd name="T13" fmla="*/ 229 h 290"/>
                <a:gd name="T14" fmla="*/ 211 w 251"/>
                <a:gd name="T15" fmla="*/ 215 h 290"/>
                <a:gd name="T16" fmla="*/ 230 w 251"/>
                <a:gd name="T17" fmla="*/ 270 h 290"/>
                <a:gd name="T18" fmla="*/ 171 w 251"/>
                <a:gd name="T19" fmla="*/ 242 h 290"/>
                <a:gd name="T20" fmla="*/ 116 w 251"/>
                <a:gd name="T21" fmla="*/ 247 h 290"/>
                <a:gd name="T22" fmla="*/ 59 w 251"/>
                <a:gd name="T23" fmla="*/ 283 h 290"/>
                <a:gd name="T24" fmla="*/ 78 w 251"/>
                <a:gd name="T25" fmla="*/ 283 h 290"/>
                <a:gd name="T26" fmla="*/ 115 w 251"/>
                <a:gd name="T27" fmla="*/ 255 h 290"/>
                <a:gd name="T28" fmla="*/ 156 w 251"/>
                <a:gd name="T29" fmla="*/ 277 h 290"/>
                <a:gd name="T30" fmla="*/ 175 w 251"/>
                <a:gd name="T31" fmla="*/ 253 h 290"/>
                <a:gd name="T32" fmla="*/ 205 w 251"/>
                <a:gd name="T33" fmla="*/ 277 h 290"/>
                <a:gd name="T34" fmla="*/ 222 w 251"/>
                <a:gd name="T35" fmla="*/ 275 h 290"/>
                <a:gd name="T36" fmla="*/ 241 w 251"/>
                <a:gd name="T37" fmla="*/ 64 h 290"/>
                <a:gd name="T38" fmla="*/ 4 w 251"/>
                <a:gd name="T39" fmla="*/ 11 h 290"/>
                <a:gd name="T40" fmla="*/ 85 w 251"/>
                <a:gd name="T41" fmla="*/ 115 h 290"/>
                <a:gd name="T42" fmla="*/ 180 w 251"/>
                <a:gd name="T43" fmla="*/ 112 h 290"/>
                <a:gd name="T44" fmla="*/ 132 w 251"/>
                <a:gd name="T45" fmla="*/ 158 h 290"/>
                <a:gd name="T46" fmla="*/ 93 w 251"/>
                <a:gd name="T47" fmla="*/ 121 h 290"/>
                <a:gd name="T48" fmla="*/ 135 w 251"/>
                <a:gd name="T49" fmla="*/ 119 h 290"/>
                <a:gd name="T50" fmla="*/ 135 w 251"/>
                <a:gd name="T51" fmla="*/ 119 h 290"/>
                <a:gd name="T52" fmla="*/ 134 w 251"/>
                <a:gd name="T53" fmla="*/ 194 h 290"/>
                <a:gd name="T54" fmla="*/ 139 w 251"/>
                <a:gd name="T55" fmla="*/ 162 h 290"/>
                <a:gd name="T56" fmla="*/ 139 w 251"/>
                <a:gd name="T57" fmla="*/ 162 h 290"/>
                <a:gd name="T58" fmla="*/ 183 w 251"/>
                <a:gd name="T59" fmla="*/ 189 h 290"/>
                <a:gd name="T60" fmla="*/ 210 w 251"/>
                <a:gd name="T61" fmla="*/ 116 h 290"/>
                <a:gd name="T62" fmla="*/ 175 w 251"/>
                <a:gd name="T63" fmla="*/ 112 h 290"/>
                <a:gd name="T64" fmla="*/ 175 w 251"/>
                <a:gd name="T65" fmla="*/ 112 h 290"/>
                <a:gd name="T66" fmla="*/ 125 w 251"/>
                <a:gd name="T67" fmla="*/ 81 h 290"/>
                <a:gd name="T68" fmla="*/ 88 w 251"/>
                <a:gd name="T69" fmla="*/ 143 h 290"/>
                <a:gd name="T70" fmla="*/ 55 w 251"/>
                <a:gd name="T71" fmla="*/ 170 h 290"/>
                <a:gd name="T72" fmla="*/ 55 w 251"/>
                <a:gd name="T73" fmla="*/ 170 h 290"/>
                <a:gd name="T74" fmla="*/ 91 w 251"/>
                <a:gd name="T75" fmla="*/ 222 h 290"/>
                <a:gd name="T76" fmla="*/ 95 w 251"/>
                <a:gd name="T77" fmla="*/ 203 h 290"/>
                <a:gd name="T78" fmla="*/ 131 w 251"/>
                <a:gd name="T79" fmla="*/ 222 h 290"/>
                <a:gd name="T80" fmla="*/ 179 w 251"/>
                <a:gd name="T81" fmla="*/ 194 h 290"/>
                <a:gd name="T82" fmla="*/ 208 w 251"/>
                <a:gd name="T83" fmla="*/ 215 h 290"/>
                <a:gd name="T84" fmla="*/ 209 w 251"/>
                <a:gd name="T85" fmla="*/ 188 h 290"/>
                <a:gd name="T86" fmla="*/ 215 w 251"/>
                <a:gd name="T87" fmla="*/ 153 h 290"/>
                <a:gd name="T88" fmla="*/ 215 w 251"/>
                <a:gd name="T89" fmla="*/ 141 h 290"/>
                <a:gd name="T90" fmla="*/ 118 w 251"/>
                <a:gd name="T91" fmla="*/ 13 h 290"/>
                <a:gd name="T92" fmla="*/ 230 w 251"/>
                <a:gd name="T93" fmla="*/ 41 h 290"/>
                <a:gd name="T94" fmla="*/ 214 w 251"/>
                <a:gd name="T95" fmla="*/ 64 h 290"/>
                <a:gd name="T96" fmla="*/ 173 w 251"/>
                <a:gd name="T97" fmla="*/ 51 h 290"/>
                <a:gd name="T98" fmla="*/ 131 w 251"/>
                <a:gd name="T99" fmla="*/ 75 h 290"/>
                <a:gd name="T100" fmla="*/ 124 w 251"/>
                <a:gd name="T101" fmla="*/ 61 h 290"/>
                <a:gd name="T102" fmla="*/ 81 w 251"/>
                <a:gd name="T103" fmla="*/ 60 h 290"/>
                <a:gd name="T104" fmla="*/ 45 w 251"/>
                <a:gd name="T105" fmla="*/ 60 h 290"/>
                <a:gd name="T106" fmla="*/ 45 w 251"/>
                <a:gd name="T107" fmla="*/ 87 h 290"/>
                <a:gd name="T108" fmla="*/ 118 w 251"/>
                <a:gd name="T109" fmla="*/ 13 h 2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51" h="290">
                  <a:moveTo>
                    <a:pt x="0" y="15"/>
                  </a:moveTo>
                  <a:cubicBezTo>
                    <a:pt x="3" y="69"/>
                    <a:pt x="5" y="123"/>
                    <a:pt x="8" y="176"/>
                  </a:cubicBezTo>
                  <a:cubicBezTo>
                    <a:pt x="10" y="202"/>
                    <a:pt x="9" y="229"/>
                    <a:pt x="13" y="254"/>
                  </a:cubicBezTo>
                  <a:cubicBezTo>
                    <a:pt x="15" y="264"/>
                    <a:pt x="18" y="272"/>
                    <a:pt x="27" y="274"/>
                  </a:cubicBezTo>
                  <a:cubicBezTo>
                    <a:pt x="32" y="285"/>
                    <a:pt x="49" y="290"/>
                    <a:pt x="59" y="286"/>
                  </a:cubicBezTo>
                  <a:cubicBezTo>
                    <a:pt x="60" y="285"/>
                    <a:pt x="60" y="282"/>
                    <a:pt x="58" y="282"/>
                  </a:cubicBezTo>
                  <a:cubicBezTo>
                    <a:pt x="53" y="281"/>
                    <a:pt x="48" y="281"/>
                    <a:pt x="43" y="278"/>
                  </a:cubicBezTo>
                  <a:cubicBezTo>
                    <a:pt x="39" y="276"/>
                    <a:pt x="37" y="272"/>
                    <a:pt x="34" y="269"/>
                  </a:cubicBezTo>
                  <a:cubicBezTo>
                    <a:pt x="34" y="268"/>
                    <a:pt x="33" y="267"/>
                    <a:pt x="32" y="267"/>
                  </a:cubicBezTo>
                  <a:cubicBezTo>
                    <a:pt x="31" y="266"/>
                    <a:pt x="31" y="266"/>
                    <a:pt x="30" y="266"/>
                  </a:cubicBezTo>
                  <a:cubicBezTo>
                    <a:pt x="16" y="260"/>
                    <a:pt x="19" y="206"/>
                    <a:pt x="18" y="196"/>
                  </a:cubicBezTo>
                  <a:cubicBezTo>
                    <a:pt x="18" y="176"/>
                    <a:pt x="17" y="156"/>
                    <a:pt x="16" y="137"/>
                  </a:cubicBezTo>
                  <a:cubicBezTo>
                    <a:pt x="15" y="132"/>
                    <a:pt x="15" y="127"/>
                    <a:pt x="15" y="122"/>
                  </a:cubicBezTo>
                  <a:cubicBezTo>
                    <a:pt x="25" y="122"/>
                    <a:pt x="36" y="122"/>
                    <a:pt x="46" y="122"/>
                  </a:cubicBezTo>
                  <a:cubicBezTo>
                    <a:pt x="47" y="136"/>
                    <a:pt x="48" y="150"/>
                    <a:pt x="49" y="163"/>
                  </a:cubicBezTo>
                  <a:cubicBezTo>
                    <a:pt x="39" y="164"/>
                    <a:pt x="29" y="165"/>
                    <a:pt x="20" y="166"/>
                  </a:cubicBezTo>
                  <a:cubicBezTo>
                    <a:pt x="17" y="167"/>
                    <a:pt x="17" y="170"/>
                    <a:pt x="20" y="170"/>
                  </a:cubicBezTo>
                  <a:cubicBezTo>
                    <a:pt x="29" y="171"/>
                    <a:pt x="39" y="170"/>
                    <a:pt x="49" y="170"/>
                  </a:cubicBezTo>
                  <a:cubicBezTo>
                    <a:pt x="50" y="179"/>
                    <a:pt x="50" y="189"/>
                    <a:pt x="51" y="198"/>
                  </a:cubicBezTo>
                  <a:cubicBezTo>
                    <a:pt x="46" y="198"/>
                    <a:pt x="40" y="198"/>
                    <a:pt x="35" y="199"/>
                  </a:cubicBezTo>
                  <a:cubicBezTo>
                    <a:pt x="32" y="199"/>
                    <a:pt x="33" y="202"/>
                    <a:pt x="35" y="203"/>
                  </a:cubicBezTo>
                  <a:cubicBezTo>
                    <a:pt x="40" y="203"/>
                    <a:pt x="46" y="203"/>
                    <a:pt x="51" y="204"/>
                  </a:cubicBezTo>
                  <a:cubicBezTo>
                    <a:pt x="52" y="209"/>
                    <a:pt x="52" y="215"/>
                    <a:pt x="52" y="221"/>
                  </a:cubicBezTo>
                  <a:cubicBezTo>
                    <a:pt x="48" y="221"/>
                    <a:pt x="44" y="221"/>
                    <a:pt x="40" y="221"/>
                  </a:cubicBezTo>
                  <a:cubicBezTo>
                    <a:pt x="37" y="221"/>
                    <a:pt x="37" y="225"/>
                    <a:pt x="40" y="225"/>
                  </a:cubicBezTo>
                  <a:cubicBezTo>
                    <a:pt x="44" y="226"/>
                    <a:pt x="48" y="226"/>
                    <a:pt x="53" y="227"/>
                  </a:cubicBezTo>
                  <a:cubicBezTo>
                    <a:pt x="53" y="228"/>
                    <a:pt x="53" y="228"/>
                    <a:pt x="53" y="229"/>
                  </a:cubicBezTo>
                  <a:cubicBezTo>
                    <a:pt x="53" y="231"/>
                    <a:pt x="57" y="231"/>
                    <a:pt x="57" y="229"/>
                  </a:cubicBezTo>
                  <a:cubicBezTo>
                    <a:pt x="57" y="228"/>
                    <a:pt x="57" y="228"/>
                    <a:pt x="57" y="227"/>
                  </a:cubicBezTo>
                  <a:cubicBezTo>
                    <a:pt x="111" y="233"/>
                    <a:pt x="170" y="227"/>
                    <a:pt x="222" y="217"/>
                  </a:cubicBezTo>
                  <a:cubicBezTo>
                    <a:pt x="224" y="216"/>
                    <a:pt x="224" y="213"/>
                    <a:pt x="222" y="213"/>
                  </a:cubicBezTo>
                  <a:cubicBezTo>
                    <a:pt x="218" y="214"/>
                    <a:pt x="215" y="214"/>
                    <a:pt x="211" y="215"/>
                  </a:cubicBezTo>
                  <a:cubicBezTo>
                    <a:pt x="212" y="206"/>
                    <a:pt x="212" y="197"/>
                    <a:pt x="213" y="188"/>
                  </a:cubicBezTo>
                  <a:cubicBezTo>
                    <a:pt x="221" y="186"/>
                    <a:pt x="229" y="184"/>
                    <a:pt x="237" y="183"/>
                  </a:cubicBezTo>
                  <a:cubicBezTo>
                    <a:pt x="239" y="212"/>
                    <a:pt x="240" y="241"/>
                    <a:pt x="242" y="270"/>
                  </a:cubicBezTo>
                  <a:cubicBezTo>
                    <a:pt x="238" y="271"/>
                    <a:pt x="234" y="271"/>
                    <a:pt x="230" y="270"/>
                  </a:cubicBezTo>
                  <a:cubicBezTo>
                    <a:pt x="236" y="257"/>
                    <a:pt x="227" y="240"/>
                    <a:pt x="211" y="242"/>
                  </a:cubicBezTo>
                  <a:cubicBezTo>
                    <a:pt x="196" y="244"/>
                    <a:pt x="189" y="263"/>
                    <a:pt x="199" y="273"/>
                  </a:cubicBezTo>
                  <a:cubicBezTo>
                    <a:pt x="194" y="272"/>
                    <a:pt x="190" y="272"/>
                    <a:pt x="185" y="271"/>
                  </a:cubicBezTo>
                  <a:cubicBezTo>
                    <a:pt x="192" y="261"/>
                    <a:pt x="185" y="244"/>
                    <a:pt x="171" y="242"/>
                  </a:cubicBezTo>
                  <a:cubicBezTo>
                    <a:pt x="161" y="241"/>
                    <a:pt x="149" y="247"/>
                    <a:pt x="145" y="256"/>
                  </a:cubicBezTo>
                  <a:cubicBezTo>
                    <a:pt x="143" y="262"/>
                    <a:pt x="144" y="268"/>
                    <a:pt x="147" y="272"/>
                  </a:cubicBezTo>
                  <a:cubicBezTo>
                    <a:pt x="144" y="271"/>
                    <a:pt x="141" y="271"/>
                    <a:pt x="137" y="271"/>
                  </a:cubicBezTo>
                  <a:cubicBezTo>
                    <a:pt x="140" y="259"/>
                    <a:pt x="130" y="244"/>
                    <a:pt x="116" y="247"/>
                  </a:cubicBezTo>
                  <a:cubicBezTo>
                    <a:pt x="102" y="249"/>
                    <a:pt x="94" y="266"/>
                    <a:pt x="101" y="277"/>
                  </a:cubicBezTo>
                  <a:cubicBezTo>
                    <a:pt x="96" y="277"/>
                    <a:pt x="91" y="276"/>
                    <a:pt x="86" y="276"/>
                  </a:cubicBezTo>
                  <a:cubicBezTo>
                    <a:pt x="93" y="264"/>
                    <a:pt x="87" y="247"/>
                    <a:pt x="71" y="246"/>
                  </a:cubicBezTo>
                  <a:cubicBezTo>
                    <a:pt x="50" y="245"/>
                    <a:pt x="43" y="271"/>
                    <a:pt x="59" y="283"/>
                  </a:cubicBezTo>
                  <a:cubicBezTo>
                    <a:pt x="63" y="285"/>
                    <a:pt x="67" y="279"/>
                    <a:pt x="64" y="276"/>
                  </a:cubicBezTo>
                  <a:cubicBezTo>
                    <a:pt x="55" y="269"/>
                    <a:pt x="57" y="254"/>
                    <a:pt x="71" y="255"/>
                  </a:cubicBezTo>
                  <a:cubicBezTo>
                    <a:pt x="82" y="255"/>
                    <a:pt x="84" y="269"/>
                    <a:pt x="76" y="276"/>
                  </a:cubicBezTo>
                  <a:cubicBezTo>
                    <a:pt x="73" y="278"/>
                    <a:pt x="74" y="283"/>
                    <a:pt x="78" y="283"/>
                  </a:cubicBezTo>
                  <a:cubicBezTo>
                    <a:pt x="86" y="283"/>
                    <a:pt x="95" y="283"/>
                    <a:pt x="103" y="283"/>
                  </a:cubicBezTo>
                  <a:cubicBezTo>
                    <a:pt x="105" y="282"/>
                    <a:pt x="105" y="282"/>
                    <a:pt x="106" y="281"/>
                  </a:cubicBezTo>
                  <a:cubicBezTo>
                    <a:pt x="108" y="281"/>
                    <a:pt x="110" y="278"/>
                    <a:pt x="109" y="275"/>
                  </a:cubicBezTo>
                  <a:cubicBezTo>
                    <a:pt x="105" y="268"/>
                    <a:pt x="107" y="257"/>
                    <a:pt x="115" y="255"/>
                  </a:cubicBezTo>
                  <a:cubicBezTo>
                    <a:pt x="127" y="252"/>
                    <a:pt x="133" y="267"/>
                    <a:pt x="128" y="275"/>
                  </a:cubicBezTo>
                  <a:cubicBezTo>
                    <a:pt x="126" y="277"/>
                    <a:pt x="129" y="282"/>
                    <a:pt x="132" y="280"/>
                  </a:cubicBezTo>
                  <a:cubicBezTo>
                    <a:pt x="139" y="277"/>
                    <a:pt x="146" y="277"/>
                    <a:pt x="153" y="279"/>
                  </a:cubicBezTo>
                  <a:cubicBezTo>
                    <a:pt x="155" y="280"/>
                    <a:pt x="156" y="278"/>
                    <a:pt x="156" y="277"/>
                  </a:cubicBezTo>
                  <a:cubicBezTo>
                    <a:pt x="159" y="276"/>
                    <a:pt x="159" y="272"/>
                    <a:pt x="157" y="270"/>
                  </a:cubicBezTo>
                  <a:cubicBezTo>
                    <a:pt x="157" y="265"/>
                    <a:pt x="158" y="259"/>
                    <a:pt x="158" y="253"/>
                  </a:cubicBezTo>
                  <a:cubicBezTo>
                    <a:pt x="160" y="253"/>
                    <a:pt x="161" y="252"/>
                    <a:pt x="163" y="251"/>
                  </a:cubicBezTo>
                  <a:cubicBezTo>
                    <a:pt x="167" y="250"/>
                    <a:pt x="172" y="250"/>
                    <a:pt x="175" y="253"/>
                  </a:cubicBezTo>
                  <a:cubicBezTo>
                    <a:pt x="181" y="258"/>
                    <a:pt x="182" y="266"/>
                    <a:pt x="174" y="270"/>
                  </a:cubicBezTo>
                  <a:cubicBezTo>
                    <a:pt x="170" y="272"/>
                    <a:pt x="173" y="277"/>
                    <a:pt x="176" y="277"/>
                  </a:cubicBezTo>
                  <a:cubicBezTo>
                    <a:pt x="185" y="278"/>
                    <a:pt x="194" y="279"/>
                    <a:pt x="203" y="279"/>
                  </a:cubicBezTo>
                  <a:cubicBezTo>
                    <a:pt x="204" y="279"/>
                    <a:pt x="205" y="278"/>
                    <a:pt x="205" y="277"/>
                  </a:cubicBezTo>
                  <a:cubicBezTo>
                    <a:pt x="207" y="276"/>
                    <a:pt x="208" y="273"/>
                    <a:pt x="207" y="271"/>
                  </a:cubicBezTo>
                  <a:cubicBezTo>
                    <a:pt x="201" y="264"/>
                    <a:pt x="200" y="250"/>
                    <a:pt x="212" y="249"/>
                  </a:cubicBezTo>
                  <a:cubicBezTo>
                    <a:pt x="224" y="248"/>
                    <a:pt x="228" y="262"/>
                    <a:pt x="221" y="269"/>
                  </a:cubicBezTo>
                  <a:cubicBezTo>
                    <a:pt x="220" y="271"/>
                    <a:pt x="219" y="274"/>
                    <a:pt x="222" y="275"/>
                  </a:cubicBezTo>
                  <a:cubicBezTo>
                    <a:pt x="231" y="279"/>
                    <a:pt x="244" y="279"/>
                    <a:pt x="250" y="270"/>
                  </a:cubicBezTo>
                  <a:cubicBezTo>
                    <a:pt x="251" y="269"/>
                    <a:pt x="249" y="268"/>
                    <a:pt x="248" y="268"/>
                  </a:cubicBezTo>
                  <a:cubicBezTo>
                    <a:pt x="249" y="223"/>
                    <a:pt x="247" y="177"/>
                    <a:pt x="245" y="132"/>
                  </a:cubicBezTo>
                  <a:cubicBezTo>
                    <a:pt x="244" y="109"/>
                    <a:pt x="242" y="87"/>
                    <a:pt x="241" y="64"/>
                  </a:cubicBezTo>
                  <a:cubicBezTo>
                    <a:pt x="240" y="49"/>
                    <a:pt x="242" y="29"/>
                    <a:pt x="235" y="15"/>
                  </a:cubicBezTo>
                  <a:cubicBezTo>
                    <a:pt x="230" y="5"/>
                    <a:pt x="222" y="2"/>
                    <a:pt x="212" y="2"/>
                  </a:cubicBezTo>
                  <a:cubicBezTo>
                    <a:pt x="190" y="0"/>
                    <a:pt x="167" y="2"/>
                    <a:pt x="145" y="2"/>
                  </a:cubicBezTo>
                  <a:cubicBezTo>
                    <a:pt x="98" y="3"/>
                    <a:pt x="51" y="6"/>
                    <a:pt x="4" y="11"/>
                  </a:cubicBezTo>
                  <a:cubicBezTo>
                    <a:pt x="2" y="11"/>
                    <a:pt x="0" y="13"/>
                    <a:pt x="0" y="15"/>
                  </a:cubicBezTo>
                  <a:close/>
                  <a:moveTo>
                    <a:pt x="52" y="86"/>
                  </a:moveTo>
                  <a:cubicBezTo>
                    <a:pt x="62" y="86"/>
                    <a:pt x="72" y="85"/>
                    <a:pt x="82" y="84"/>
                  </a:cubicBezTo>
                  <a:cubicBezTo>
                    <a:pt x="83" y="94"/>
                    <a:pt x="84" y="104"/>
                    <a:pt x="85" y="115"/>
                  </a:cubicBezTo>
                  <a:cubicBezTo>
                    <a:pt x="75" y="115"/>
                    <a:pt x="64" y="115"/>
                    <a:pt x="54" y="115"/>
                  </a:cubicBezTo>
                  <a:cubicBezTo>
                    <a:pt x="54" y="106"/>
                    <a:pt x="53" y="96"/>
                    <a:pt x="52" y="86"/>
                  </a:cubicBezTo>
                  <a:close/>
                  <a:moveTo>
                    <a:pt x="210" y="113"/>
                  </a:moveTo>
                  <a:cubicBezTo>
                    <a:pt x="200" y="112"/>
                    <a:pt x="190" y="112"/>
                    <a:pt x="180" y="112"/>
                  </a:cubicBezTo>
                  <a:cubicBezTo>
                    <a:pt x="180" y="101"/>
                    <a:pt x="180" y="89"/>
                    <a:pt x="179" y="78"/>
                  </a:cubicBezTo>
                  <a:cubicBezTo>
                    <a:pt x="190" y="77"/>
                    <a:pt x="201" y="77"/>
                    <a:pt x="212" y="76"/>
                  </a:cubicBezTo>
                  <a:cubicBezTo>
                    <a:pt x="211" y="88"/>
                    <a:pt x="210" y="100"/>
                    <a:pt x="210" y="113"/>
                  </a:cubicBezTo>
                  <a:close/>
                  <a:moveTo>
                    <a:pt x="132" y="158"/>
                  </a:moveTo>
                  <a:cubicBezTo>
                    <a:pt x="130" y="158"/>
                    <a:pt x="127" y="158"/>
                    <a:pt x="124" y="159"/>
                  </a:cubicBezTo>
                  <a:cubicBezTo>
                    <a:pt x="115" y="159"/>
                    <a:pt x="105" y="160"/>
                    <a:pt x="95" y="160"/>
                  </a:cubicBezTo>
                  <a:cubicBezTo>
                    <a:pt x="94" y="153"/>
                    <a:pt x="94" y="146"/>
                    <a:pt x="94" y="139"/>
                  </a:cubicBezTo>
                  <a:cubicBezTo>
                    <a:pt x="93" y="133"/>
                    <a:pt x="93" y="127"/>
                    <a:pt x="93" y="121"/>
                  </a:cubicBezTo>
                  <a:cubicBezTo>
                    <a:pt x="104" y="120"/>
                    <a:pt x="116" y="120"/>
                    <a:pt x="127" y="119"/>
                  </a:cubicBezTo>
                  <a:cubicBezTo>
                    <a:pt x="128" y="119"/>
                    <a:pt x="128" y="119"/>
                    <a:pt x="129" y="119"/>
                  </a:cubicBezTo>
                  <a:cubicBezTo>
                    <a:pt x="130" y="132"/>
                    <a:pt x="131" y="145"/>
                    <a:pt x="132" y="158"/>
                  </a:cubicBezTo>
                  <a:close/>
                  <a:moveTo>
                    <a:pt x="135" y="119"/>
                  </a:moveTo>
                  <a:cubicBezTo>
                    <a:pt x="149" y="118"/>
                    <a:pt x="162" y="118"/>
                    <a:pt x="176" y="117"/>
                  </a:cubicBezTo>
                  <a:cubicBezTo>
                    <a:pt x="176" y="129"/>
                    <a:pt x="176" y="141"/>
                    <a:pt x="177" y="154"/>
                  </a:cubicBezTo>
                  <a:cubicBezTo>
                    <a:pt x="164" y="155"/>
                    <a:pt x="151" y="156"/>
                    <a:pt x="138" y="157"/>
                  </a:cubicBezTo>
                  <a:cubicBezTo>
                    <a:pt x="137" y="144"/>
                    <a:pt x="136" y="132"/>
                    <a:pt x="135" y="119"/>
                  </a:cubicBezTo>
                  <a:close/>
                  <a:moveTo>
                    <a:pt x="128" y="163"/>
                  </a:moveTo>
                  <a:cubicBezTo>
                    <a:pt x="130" y="163"/>
                    <a:pt x="131" y="163"/>
                    <a:pt x="133" y="163"/>
                  </a:cubicBezTo>
                  <a:cubicBezTo>
                    <a:pt x="134" y="173"/>
                    <a:pt x="135" y="184"/>
                    <a:pt x="136" y="194"/>
                  </a:cubicBezTo>
                  <a:cubicBezTo>
                    <a:pt x="136" y="194"/>
                    <a:pt x="135" y="194"/>
                    <a:pt x="134" y="194"/>
                  </a:cubicBezTo>
                  <a:cubicBezTo>
                    <a:pt x="121" y="195"/>
                    <a:pt x="108" y="196"/>
                    <a:pt x="95" y="196"/>
                  </a:cubicBezTo>
                  <a:cubicBezTo>
                    <a:pt x="95" y="186"/>
                    <a:pt x="95" y="177"/>
                    <a:pt x="95" y="167"/>
                  </a:cubicBezTo>
                  <a:cubicBezTo>
                    <a:pt x="106" y="166"/>
                    <a:pt x="117" y="164"/>
                    <a:pt x="128" y="163"/>
                  </a:cubicBezTo>
                  <a:close/>
                  <a:moveTo>
                    <a:pt x="139" y="162"/>
                  </a:moveTo>
                  <a:cubicBezTo>
                    <a:pt x="151" y="161"/>
                    <a:pt x="164" y="160"/>
                    <a:pt x="177" y="158"/>
                  </a:cubicBezTo>
                  <a:cubicBezTo>
                    <a:pt x="178" y="168"/>
                    <a:pt x="178" y="179"/>
                    <a:pt x="179" y="189"/>
                  </a:cubicBezTo>
                  <a:cubicBezTo>
                    <a:pt x="166" y="191"/>
                    <a:pt x="153" y="192"/>
                    <a:pt x="141" y="193"/>
                  </a:cubicBezTo>
                  <a:cubicBezTo>
                    <a:pt x="140" y="183"/>
                    <a:pt x="139" y="173"/>
                    <a:pt x="139" y="162"/>
                  </a:cubicBezTo>
                  <a:close/>
                  <a:moveTo>
                    <a:pt x="182" y="158"/>
                  </a:moveTo>
                  <a:cubicBezTo>
                    <a:pt x="191" y="156"/>
                    <a:pt x="200" y="155"/>
                    <a:pt x="210" y="154"/>
                  </a:cubicBezTo>
                  <a:cubicBezTo>
                    <a:pt x="209" y="164"/>
                    <a:pt x="209" y="175"/>
                    <a:pt x="209" y="185"/>
                  </a:cubicBezTo>
                  <a:cubicBezTo>
                    <a:pt x="200" y="186"/>
                    <a:pt x="192" y="188"/>
                    <a:pt x="183" y="189"/>
                  </a:cubicBezTo>
                  <a:cubicBezTo>
                    <a:pt x="183" y="178"/>
                    <a:pt x="182" y="168"/>
                    <a:pt x="182" y="158"/>
                  </a:cubicBezTo>
                  <a:close/>
                  <a:moveTo>
                    <a:pt x="182" y="153"/>
                  </a:moveTo>
                  <a:cubicBezTo>
                    <a:pt x="182" y="141"/>
                    <a:pt x="181" y="129"/>
                    <a:pt x="181" y="117"/>
                  </a:cubicBezTo>
                  <a:cubicBezTo>
                    <a:pt x="191" y="116"/>
                    <a:pt x="200" y="116"/>
                    <a:pt x="210" y="116"/>
                  </a:cubicBezTo>
                  <a:cubicBezTo>
                    <a:pt x="210" y="123"/>
                    <a:pt x="210" y="130"/>
                    <a:pt x="210" y="137"/>
                  </a:cubicBezTo>
                  <a:cubicBezTo>
                    <a:pt x="210" y="141"/>
                    <a:pt x="210" y="146"/>
                    <a:pt x="210" y="150"/>
                  </a:cubicBezTo>
                  <a:cubicBezTo>
                    <a:pt x="200" y="151"/>
                    <a:pt x="191" y="152"/>
                    <a:pt x="182" y="153"/>
                  </a:cubicBezTo>
                  <a:close/>
                  <a:moveTo>
                    <a:pt x="175" y="112"/>
                  </a:moveTo>
                  <a:cubicBezTo>
                    <a:pt x="162" y="113"/>
                    <a:pt x="148" y="113"/>
                    <a:pt x="135" y="114"/>
                  </a:cubicBezTo>
                  <a:cubicBezTo>
                    <a:pt x="134" y="103"/>
                    <a:pt x="133" y="92"/>
                    <a:pt x="132" y="81"/>
                  </a:cubicBezTo>
                  <a:cubicBezTo>
                    <a:pt x="146" y="80"/>
                    <a:pt x="160" y="79"/>
                    <a:pt x="174" y="78"/>
                  </a:cubicBezTo>
                  <a:cubicBezTo>
                    <a:pt x="175" y="90"/>
                    <a:pt x="175" y="101"/>
                    <a:pt x="175" y="112"/>
                  </a:cubicBezTo>
                  <a:close/>
                  <a:moveTo>
                    <a:pt x="128" y="114"/>
                  </a:moveTo>
                  <a:cubicBezTo>
                    <a:pt x="116" y="114"/>
                    <a:pt x="104" y="114"/>
                    <a:pt x="92" y="114"/>
                  </a:cubicBezTo>
                  <a:cubicBezTo>
                    <a:pt x="92" y="104"/>
                    <a:pt x="91" y="94"/>
                    <a:pt x="90" y="84"/>
                  </a:cubicBezTo>
                  <a:cubicBezTo>
                    <a:pt x="102" y="83"/>
                    <a:pt x="114" y="82"/>
                    <a:pt x="125" y="81"/>
                  </a:cubicBezTo>
                  <a:cubicBezTo>
                    <a:pt x="126" y="92"/>
                    <a:pt x="127" y="103"/>
                    <a:pt x="128" y="114"/>
                  </a:cubicBezTo>
                  <a:close/>
                  <a:moveTo>
                    <a:pt x="54" y="122"/>
                  </a:moveTo>
                  <a:cubicBezTo>
                    <a:pt x="65" y="122"/>
                    <a:pt x="75" y="121"/>
                    <a:pt x="86" y="121"/>
                  </a:cubicBezTo>
                  <a:cubicBezTo>
                    <a:pt x="87" y="128"/>
                    <a:pt x="88" y="135"/>
                    <a:pt x="88" y="143"/>
                  </a:cubicBezTo>
                  <a:cubicBezTo>
                    <a:pt x="89" y="149"/>
                    <a:pt x="89" y="155"/>
                    <a:pt x="89" y="161"/>
                  </a:cubicBezTo>
                  <a:cubicBezTo>
                    <a:pt x="78" y="161"/>
                    <a:pt x="66" y="162"/>
                    <a:pt x="55" y="163"/>
                  </a:cubicBezTo>
                  <a:cubicBezTo>
                    <a:pt x="55" y="149"/>
                    <a:pt x="55" y="136"/>
                    <a:pt x="54" y="122"/>
                  </a:cubicBezTo>
                  <a:close/>
                  <a:moveTo>
                    <a:pt x="55" y="170"/>
                  </a:moveTo>
                  <a:cubicBezTo>
                    <a:pt x="67" y="169"/>
                    <a:pt x="78" y="168"/>
                    <a:pt x="89" y="167"/>
                  </a:cubicBezTo>
                  <a:cubicBezTo>
                    <a:pt x="90" y="177"/>
                    <a:pt x="90" y="187"/>
                    <a:pt x="90" y="196"/>
                  </a:cubicBezTo>
                  <a:cubicBezTo>
                    <a:pt x="79" y="197"/>
                    <a:pt x="67" y="197"/>
                    <a:pt x="56" y="198"/>
                  </a:cubicBezTo>
                  <a:cubicBezTo>
                    <a:pt x="56" y="188"/>
                    <a:pt x="55" y="179"/>
                    <a:pt x="55" y="170"/>
                  </a:cubicBezTo>
                  <a:close/>
                  <a:moveTo>
                    <a:pt x="56" y="221"/>
                  </a:moveTo>
                  <a:cubicBezTo>
                    <a:pt x="56" y="215"/>
                    <a:pt x="56" y="209"/>
                    <a:pt x="56" y="204"/>
                  </a:cubicBezTo>
                  <a:cubicBezTo>
                    <a:pt x="67" y="204"/>
                    <a:pt x="79" y="204"/>
                    <a:pt x="91" y="203"/>
                  </a:cubicBezTo>
                  <a:cubicBezTo>
                    <a:pt x="91" y="210"/>
                    <a:pt x="91" y="216"/>
                    <a:pt x="91" y="222"/>
                  </a:cubicBezTo>
                  <a:cubicBezTo>
                    <a:pt x="80" y="222"/>
                    <a:pt x="68" y="221"/>
                    <a:pt x="56" y="221"/>
                  </a:cubicBezTo>
                  <a:close/>
                  <a:moveTo>
                    <a:pt x="131" y="222"/>
                  </a:moveTo>
                  <a:cubicBezTo>
                    <a:pt x="119" y="223"/>
                    <a:pt x="107" y="223"/>
                    <a:pt x="94" y="222"/>
                  </a:cubicBezTo>
                  <a:cubicBezTo>
                    <a:pt x="95" y="216"/>
                    <a:pt x="95" y="210"/>
                    <a:pt x="95" y="203"/>
                  </a:cubicBezTo>
                  <a:cubicBezTo>
                    <a:pt x="109" y="202"/>
                    <a:pt x="123" y="201"/>
                    <a:pt x="137" y="200"/>
                  </a:cubicBezTo>
                  <a:cubicBezTo>
                    <a:pt x="138" y="207"/>
                    <a:pt x="139" y="214"/>
                    <a:pt x="139" y="222"/>
                  </a:cubicBezTo>
                  <a:cubicBezTo>
                    <a:pt x="139" y="222"/>
                    <a:pt x="140" y="222"/>
                    <a:pt x="140" y="222"/>
                  </a:cubicBezTo>
                  <a:cubicBezTo>
                    <a:pt x="137" y="222"/>
                    <a:pt x="134" y="222"/>
                    <a:pt x="131" y="222"/>
                  </a:cubicBezTo>
                  <a:close/>
                  <a:moveTo>
                    <a:pt x="142" y="222"/>
                  </a:moveTo>
                  <a:cubicBezTo>
                    <a:pt x="142" y="222"/>
                    <a:pt x="142" y="222"/>
                    <a:pt x="142" y="222"/>
                  </a:cubicBezTo>
                  <a:cubicBezTo>
                    <a:pt x="142" y="214"/>
                    <a:pt x="142" y="207"/>
                    <a:pt x="141" y="199"/>
                  </a:cubicBezTo>
                  <a:cubicBezTo>
                    <a:pt x="154" y="198"/>
                    <a:pt x="166" y="196"/>
                    <a:pt x="179" y="194"/>
                  </a:cubicBezTo>
                  <a:cubicBezTo>
                    <a:pt x="179" y="202"/>
                    <a:pt x="180" y="209"/>
                    <a:pt x="180" y="217"/>
                  </a:cubicBezTo>
                  <a:cubicBezTo>
                    <a:pt x="180" y="218"/>
                    <a:pt x="180" y="218"/>
                    <a:pt x="181" y="219"/>
                  </a:cubicBezTo>
                  <a:cubicBezTo>
                    <a:pt x="168" y="220"/>
                    <a:pt x="155" y="221"/>
                    <a:pt x="142" y="222"/>
                  </a:cubicBezTo>
                  <a:close/>
                  <a:moveTo>
                    <a:pt x="208" y="215"/>
                  </a:moveTo>
                  <a:cubicBezTo>
                    <a:pt x="200" y="216"/>
                    <a:pt x="192" y="217"/>
                    <a:pt x="183" y="218"/>
                  </a:cubicBezTo>
                  <a:cubicBezTo>
                    <a:pt x="183" y="218"/>
                    <a:pt x="184" y="218"/>
                    <a:pt x="184" y="217"/>
                  </a:cubicBezTo>
                  <a:cubicBezTo>
                    <a:pt x="183" y="209"/>
                    <a:pt x="183" y="201"/>
                    <a:pt x="183" y="193"/>
                  </a:cubicBezTo>
                  <a:cubicBezTo>
                    <a:pt x="192" y="192"/>
                    <a:pt x="200" y="190"/>
                    <a:pt x="209" y="188"/>
                  </a:cubicBezTo>
                  <a:cubicBezTo>
                    <a:pt x="209" y="197"/>
                    <a:pt x="209" y="206"/>
                    <a:pt x="208" y="215"/>
                  </a:cubicBezTo>
                  <a:close/>
                  <a:moveTo>
                    <a:pt x="237" y="180"/>
                  </a:moveTo>
                  <a:cubicBezTo>
                    <a:pt x="229" y="182"/>
                    <a:pt x="221" y="183"/>
                    <a:pt x="213" y="184"/>
                  </a:cubicBezTo>
                  <a:cubicBezTo>
                    <a:pt x="214" y="174"/>
                    <a:pt x="214" y="164"/>
                    <a:pt x="215" y="153"/>
                  </a:cubicBezTo>
                  <a:cubicBezTo>
                    <a:pt x="220" y="152"/>
                    <a:pt x="224" y="152"/>
                    <a:pt x="229" y="151"/>
                  </a:cubicBezTo>
                  <a:cubicBezTo>
                    <a:pt x="231" y="151"/>
                    <a:pt x="230" y="148"/>
                    <a:pt x="229" y="148"/>
                  </a:cubicBezTo>
                  <a:cubicBezTo>
                    <a:pt x="224" y="149"/>
                    <a:pt x="220" y="149"/>
                    <a:pt x="215" y="150"/>
                  </a:cubicBezTo>
                  <a:cubicBezTo>
                    <a:pt x="215" y="147"/>
                    <a:pt x="215" y="144"/>
                    <a:pt x="215" y="141"/>
                  </a:cubicBezTo>
                  <a:cubicBezTo>
                    <a:pt x="216" y="133"/>
                    <a:pt x="216" y="125"/>
                    <a:pt x="217" y="117"/>
                  </a:cubicBezTo>
                  <a:cubicBezTo>
                    <a:pt x="223" y="117"/>
                    <a:pt x="229" y="117"/>
                    <a:pt x="234" y="118"/>
                  </a:cubicBezTo>
                  <a:cubicBezTo>
                    <a:pt x="236" y="139"/>
                    <a:pt x="236" y="160"/>
                    <a:pt x="237" y="180"/>
                  </a:cubicBezTo>
                  <a:close/>
                  <a:moveTo>
                    <a:pt x="118" y="13"/>
                  </a:moveTo>
                  <a:cubicBezTo>
                    <a:pt x="139" y="12"/>
                    <a:pt x="159" y="11"/>
                    <a:pt x="179" y="11"/>
                  </a:cubicBezTo>
                  <a:cubicBezTo>
                    <a:pt x="186" y="11"/>
                    <a:pt x="194" y="10"/>
                    <a:pt x="202" y="11"/>
                  </a:cubicBezTo>
                  <a:cubicBezTo>
                    <a:pt x="212" y="10"/>
                    <a:pt x="221" y="14"/>
                    <a:pt x="228" y="24"/>
                  </a:cubicBezTo>
                  <a:cubicBezTo>
                    <a:pt x="229" y="30"/>
                    <a:pt x="229" y="35"/>
                    <a:pt x="230" y="41"/>
                  </a:cubicBezTo>
                  <a:cubicBezTo>
                    <a:pt x="232" y="66"/>
                    <a:pt x="233" y="90"/>
                    <a:pt x="234" y="115"/>
                  </a:cubicBezTo>
                  <a:cubicBezTo>
                    <a:pt x="229" y="114"/>
                    <a:pt x="223" y="113"/>
                    <a:pt x="217" y="113"/>
                  </a:cubicBezTo>
                  <a:cubicBezTo>
                    <a:pt x="218" y="97"/>
                    <a:pt x="219" y="80"/>
                    <a:pt x="217" y="64"/>
                  </a:cubicBezTo>
                  <a:cubicBezTo>
                    <a:pt x="217" y="62"/>
                    <a:pt x="214" y="62"/>
                    <a:pt x="214" y="64"/>
                  </a:cubicBezTo>
                  <a:cubicBezTo>
                    <a:pt x="213" y="67"/>
                    <a:pt x="213" y="70"/>
                    <a:pt x="212" y="73"/>
                  </a:cubicBezTo>
                  <a:cubicBezTo>
                    <a:pt x="201" y="73"/>
                    <a:pt x="190" y="73"/>
                    <a:pt x="179" y="73"/>
                  </a:cubicBezTo>
                  <a:cubicBezTo>
                    <a:pt x="179" y="66"/>
                    <a:pt x="178" y="59"/>
                    <a:pt x="178" y="52"/>
                  </a:cubicBezTo>
                  <a:cubicBezTo>
                    <a:pt x="178" y="49"/>
                    <a:pt x="175" y="49"/>
                    <a:pt x="173" y="51"/>
                  </a:cubicBezTo>
                  <a:cubicBezTo>
                    <a:pt x="170" y="55"/>
                    <a:pt x="171" y="54"/>
                    <a:pt x="172" y="59"/>
                  </a:cubicBezTo>
                  <a:cubicBezTo>
                    <a:pt x="172" y="60"/>
                    <a:pt x="173" y="61"/>
                    <a:pt x="173" y="60"/>
                  </a:cubicBezTo>
                  <a:cubicBezTo>
                    <a:pt x="174" y="65"/>
                    <a:pt x="174" y="69"/>
                    <a:pt x="174" y="74"/>
                  </a:cubicBezTo>
                  <a:cubicBezTo>
                    <a:pt x="160" y="74"/>
                    <a:pt x="145" y="74"/>
                    <a:pt x="131" y="75"/>
                  </a:cubicBezTo>
                  <a:cubicBezTo>
                    <a:pt x="130" y="67"/>
                    <a:pt x="130" y="60"/>
                    <a:pt x="129" y="52"/>
                  </a:cubicBezTo>
                  <a:cubicBezTo>
                    <a:pt x="128" y="49"/>
                    <a:pt x="124" y="49"/>
                    <a:pt x="124" y="52"/>
                  </a:cubicBezTo>
                  <a:cubicBezTo>
                    <a:pt x="123" y="54"/>
                    <a:pt x="123" y="57"/>
                    <a:pt x="122" y="59"/>
                  </a:cubicBezTo>
                  <a:cubicBezTo>
                    <a:pt x="122" y="61"/>
                    <a:pt x="123" y="61"/>
                    <a:pt x="124" y="61"/>
                  </a:cubicBezTo>
                  <a:cubicBezTo>
                    <a:pt x="124" y="66"/>
                    <a:pt x="125" y="71"/>
                    <a:pt x="125" y="75"/>
                  </a:cubicBezTo>
                  <a:cubicBezTo>
                    <a:pt x="113" y="76"/>
                    <a:pt x="101" y="77"/>
                    <a:pt x="89" y="78"/>
                  </a:cubicBezTo>
                  <a:cubicBezTo>
                    <a:pt x="88" y="71"/>
                    <a:pt x="87" y="65"/>
                    <a:pt x="86" y="59"/>
                  </a:cubicBezTo>
                  <a:cubicBezTo>
                    <a:pt x="85" y="57"/>
                    <a:pt x="81" y="57"/>
                    <a:pt x="81" y="60"/>
                  </a:cubicBezTo>
                  <a:cubicBezTo>
                    <a:pt x="81" y="66"/>
                    <a:pt x="81" y="72"/>
                    <a:pt x="82" y="78"/>
                  </a:cubicBezTo>
                  <a:cubicBezTo>
                    <a:pt x="72" y="79"/>
                    <a:pt x="62" y="80"/>
                    <a:pt x="52" y="81"/>
                  </a:cubicBezTo>
                  <a:cubicBezTo>
                    <a:pt x="52" y="74"/>
                    <a:pt x="51" y="67"/>
                    <a:pt x="50" y="60"/>
                  </a:cubicBezTo>
                  <a:cubicBezTo>
                    <a:pt x="50" y="57"/>
                    <a:pt x="45" y="57"/>
                    <a:pt x="45" y="60"/>
                  </a:cubicBezTo>
                  <a:cubicBezTo>
                    <a:pt x="45" y="67"/>
                    <a:pt x="45" y="75"/>
                    <a:pt x="45" y="82"/>
                  </a:cubicBezTo>
                  <a:cubicBezTo>
                    <a:pt x="39" y="83"/>
                    <a:pt x="33" y="83"/>
                    <a:pt x="28" y="84"/>
                  </a:cubicBezTo>
                  <a:cubicBezTo>
                    <a:pt x="25" y="85"/>
                    <a:pt x="25" y="88"/>
                    <a:pt x="28" y="88"/>
                  </a:cubicBezTo>
                  <a:cubicBezTo>
                    <a:pt x="34" y="88"/>
                    <a:pt x="39" y="87"/>
                    <a:pt x="45" y="87"/>
                  </a:cubicBezTo>
                  <a:cubicBezTo>
                    <a:pt x="45" y="97"/>
                    <a:pt x="46" y="106"/>
                    <a:pt x="46" y="116"/>
                  </a:cubicBezTo>
                  <a:cubicBezTo>
                    <a:pt x="36" y="116"/>
                    <a:pt x="25" y="117"/>
                    <a:pt x="15" y="118"/>
                  </a:cubicBezTo>
                  <a:cubicBezTo>
                    <a:pt x="13" y="85"/>
                    <a:pt x="11" y="52"/>
                    <a:pt x="9" y="20"/>
                  </a:cubicBezTo>
                  <a:cubicBezTo>
                    <a:pt x="46" y="16"/>
                    <a:pt x="82" y="14"/>
                    <a:pt x="118"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121917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srgbClr val="FFFFFF"/>
                </a:solidFill>
                <a:effectLst/>
                <a:uLnTx/>
                <a:uFillTx/>
                <a:cs typeface="+mn-ea"/>
                <a:sym typeface="+mn-lt"/>
              </a:endParaRPr>
            </a:p>
          </p:txBody>
        </p:sp>
        <p:sp>
          <p:nvSpPr>
            <p:cNvPr id="63" name="Freeform 192"/>
            <p:cNvSpPr>
              <a:spLocks/>
            </p:cNvSpPr>
            <p:nvPr/>
          </p:nvSpPr>
          <p:spPr bwMode="auto">
            <a:xfrm>
              <a:off x="461" y="1734"/>
              <a:ext cx="347" cy="27"/>
            </a:xfrm>
            <a:custGeom>
              <a:avLst/>
              <a:gdLst>
                <a:gd name="T0" fmla="*/ 4 w 164"/>
                <a:gd name="T1" fmla="*/ 13 h 13"/>
                <a:gd name="T2" fmla="*/ 161 w 164"/>
                <a:gd name="T3" fmla="*/ 10 h 13"/>
                <a:gd name="T4" fmla="*/ 162 w 164"/>
                <a:gd name="T5" fmla="*/ 7 h 13"/>
                <a:gd name="T6" fmla="*/ 4 w 164"/>
                <a:gd name="T7" fmla="*/ 8 h 13"/>
                <a:gd name="T8" fmla="*/ 4 w 164"/>
                <a:gd name="T9" fmla="*/ 13 h 13"/>
              </a:gdLst>
              <a:ahLst/>
              <a:cxnLst>
                <a:cxn ang="0">
                  <a:pos x="T0" y="T1"/>
                </a:cxn>
                <a:cxn ang="0">
                  <a:pos x="T2" y="T3"/>
                </a:cxn>
                <a:cxn ang="0">
                  <a:pos x="T4" y="T5"/>
                </a:cxn>
                <a:cxn ang="0">
                  <a:pos x="T6" y="T7"/>
                </a:cxn>
                <a:cxn ang="0">
                  <a:pos x="T8" y="T9"/>
                </a:cxn>
              </a:cxnLst>
              <a:rect l="0" t="0" r="r" b="b"/>
              <a:pathLst>
                <a:path w="164" h="13">
                  <a:moveTo>
                    <a:pt x="4" y="13"/>
                  </a:moveTo>
                  <a:cubicBezTo>
                    <a:pt x="57" y="8"/>
                    <a:pt x="109" y="6"/>
                    <a:pt x="161" y="10"/>
                  </a:cubicBezTo>
                  <a:cubicBezTo>
                    <a:pt x="163" y="10"/>
                    <a:pt x="164" y="7"/>
                    <a:pt x="162" y="7"/>
                  </a:cubicBezTo>
                  <a:cubicBezTo>
                    <a:pt x="109" y="1"/>
                    <a:pt x="56" y="0"/>
                    <a:pt x="4" y="8"/>
                  </a:cubicBezTo>
                  <a:cubicBezTo>
                    <a:pt x="0" y="8"/>
                    <a:pt x="0" y="13"/>
                    <a:pt x="4"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121917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srgbClr val="FFFFFF"/>
                </a:solidFill>
                <a:effectLst/>
                <a:uLnTx/>
                <a:uFillTx/>
                <a:cs typeface="+mn-ea"/>
                <a:sym typeface="+mn-lt"/>
              </a:endParaRPr>
            </a:p>
          </p:txBody>
        </p:sp>
      </p:grpSp>
      <p:grpSp>
        <p:nvGrpSpPr>
          <p:cNvPr id="64" name="Group 189"/>
          <p:cNvGrpSpPr>
            <a:grpSpLocks noChangeAspect="1"/>
          </p:cNvGrpSpPr>
          <p:nvPr/>
        </p:nvGrpSpPr>
        <p:grpSpPr bwMode="auto">
          <a:xfrm rot="1607822">
            <a:off x="7655097" y="5789257"/>
            <a:ext cx="477761" cy="551540"/>
            <a:chOff x="387" y="1666"/>
            <a:chExt cx="531" cy="613"/>
          </a:xfrm>
          <a:solidFill>
            <a:srgbClr val="FFFFFF"/>
          </a:solidFill>
        </p:grpSpPr>
        <p:sp>
          <p:nvSpPr>
            <p:cNvPr id="65" name="Freeform 191"/>
            <p:cNvSpPr>
              <a:spLocks noEditPoints="1"/>
            </p:cNvSpPr>
            <p:nvPr/>
          </p:nvSpPr>
          <p:spPr bwMode="auto">
            <a:xfrm>
              <a:off x="387" y="1666"/>
              <a:ext cx="531" cy="613"/>
            </a:xfrm>
            <a:custGeom>
              <a:avLst/>
              <a:gdLst>
                <a:gd name="T0" fmla="*/ 27 w 251"/>
                <a:gd name="T1" fmla="*/ 274 h 290"/>
                <a:gd name="T2" fmla="*/ 34 w 251"/>
                <a:gd name="T3" fmla="*/ 269 h 290"/>
                <a:gd name="T4" fmla="*/ 16 w 251"/>
                <a:gd name="T5" fmla="*/ 137 h 290"/>
                <a:gd name="T6" fmla="*/ 20 w 251"/>
                <a:gd name="T7" fmla="*/ 166 h 290"/>
                <a:gd name="T8" fmla="*/ 35 w 251"/>
                <a:gd name="T9" fmla="*/ 199 h 290"/>
                <a:gd name="T10" fmla="*/ 40 w 251"/>
                <a:gd name="T11" fmla="*/ 221 h 290"/>
                <a:gd name="T12" fmla="*/ 57 w 251"/>
                <a:gd name="T13" fmla="*/ 229 h 290"/>
                <a:gd name="T14" fmla="*/ 211 w 251"/>
                <a:gd name="T15" fmla="*/ 215 h 290"/>
                <a:gd name="T16" fmla="*/ 230 w 251"/>
                <a:gd name="T17" fmla="*/ 270 h 290"/>
                <a:gd name="T18" fmla="*/ 171 w 251"/>
                <a:gd name="T19" fmla="*/ 242 h 290"/>
                <a:gd name="T20" fmla="*/ 116 w 251"/>
                <a:gd name="T21" fmla="*/ 247 h 290"/>
                <a:gd name="T22" fmla="*/ 59 w 251"/>
                <a:gd name="T23" fmla="*/ 283 h 290"/>
                <a:gd name="T24" fmla="*/ 78 w 251"/>
                <a:gd name="T25" fmla="*/ 283 h 290"/>
                <a:gd name="T26" fmla="*/ 115 w 251"/>
                <a:gd name="T27" fmla="*/ 255 h 290"/>
                <a:gd name="T28" fmla="*/ 156 w 251"/>
                <a:gd name="T29" fmla="*/ 277 h 290"/>
                <a:gd name="T30" fmla="*/ 175 w 251"/>
                <a:gd name="T31" fmla="*/ 253 h 290"/>
                <a:gd name="T32" fmla="*/ 205 w 251"/>
                <a:gd name="T33" fmla="*/ 277 h 290"/>
                <a:gd name="T34" fmla="*/ 222 w 251"/>
                <a:gd name="T35" fmla="*/ 275 h 290"/>
                <a:gd name="T36" fmla="*/ 241 w 251"/>
                <a:gd name="T37" fmla="*/ 64 h 290"/>
                <a:gd name="T38" fmla="*/ 4 w 251"/>
                <a:gd name="T39" fmla="*/ 11 h 290"/>
                <a:gd name="T40" fmla="*/ 85 w 251"/>
                <a:gd name="T41" fmla="*/ 115 h 290"/>
                <a:gd name="T42" fmla="*/ 180 w 251"/>
                <a:gd name="T43" fmla="*/ 112 h 290"/>
                <a:gd name="T44" fmla="*/ 132 w 251"/>
                <a:gd name="T45" fmla="*/ 158 h 290"/>
                <a:gd name="T46" fmla="*/ 93 w 251"/>
                <a:gd name="T47" fmla="*/ 121 h 290"/>
                <a:gd name="T48" fmla="*/ 135 w 251"/>
                <a:gd name="T49" fmla="*/ 119 h 290"/>
                <a:gd name="T50" fmla="*/ 135 w 251"/>
                <a:gd name="T51" fmla="*/ 119 h 290"/>
                <a:gd name="T52" fmla="*/ 134 w 251"/>
                <a:gd name="T53" fmla="*/ 194 h 290"/>
                <a:gd name="T54" fmla="*/ 139 w 251"/>
                <a:gd name="T55" fmla="*/ 162 h 290"/>
                <a:gd name="T56" fmla="*/ 139 w 251"/>
                <a:gd name="T57" fmla="*/ 162 h 290"/>
                <a:gd name="T58" fmla="*/ 183 w 251"/>
                <a:gd name="T59" fmla="*/ 189 h 290"/>
                <a:gd name="T60" fmla="*/ 210 w 251"/>
                <a:gd name="T61" fmla="*/ 116 h 290"/>
                <a:gd name="T62" fmla="*/ 175 w 251"/>
                <a:gd name="T63" fmla="*/ 112 h 290"/>
                <a:gd name="T64" fmla="*/ 175 w 251"/>
                <a:gd name="T65" fmla="*/ 112 h 290"/>
                <a:gd name="T66" fmla="*/ 125 w 251"/>
                <a:gd name="T67" fmla="*/ 81 h 290"/>
                <a:gd name="T68" fmla="*/ 88 w 251"/>
                <a:gd name="T69" fmla="*/ 143 h 290"/>
                <a:gd name="T70" fmla="*/ 55 w 251"/>
                <a:gd name="T71" fmla="*/ 170 h 290"/>
                <a:gd name="T72" fmla="*/ 55 w 251"/>
                <a:gd name="T73" fmla="*/ 170 h 290"/>
                <a:gd name="T74" fmla="*/ 91 w 251"/>
                <a:gd name="T75" fmla="*/ 222 h 290"/>
                <a:gd name="T76" fmla="*/ 95 w 251"/>
                <a:gd name="T77" fmla="*/ 203 h 290"/>
                <a:gd name="T78" fmla="*/ 131 w 251"/>
                <a:gd name="T79" fmla="*/ 222 h 290"/>
                <a:gd name="T80" fmla="*/ 179 w 251"/>
                <a:gd name="T81" fmla="*/ 194 h 290"/>
                <a:gd name="T82" fmla="*/ 208 w 251"/>
                <a:gd name="T83" fmla="*/ 215 h 290"/>
                <a:gd name="T84" fmla="*/ 209 w 251"/>
                <a:gd name="T85" fmla="*/ 188 h 290"/>
                <a:gd name="T86" fmla="*/ 215 w 251"/>
                <a:gd name="T87" fmla="*/ 153 h 290"/>
                <a:gd name="T88" fmla="*/ 215 w 251"/>
                <a:gd name="T89" fmla="*/ 141 h 290"/>
                <a:gd name="T90" fmla="*/ 118 w 251"/>
                <a:gd name="T91" fmla="*/ 13 h 290"/>
                <a:gd name="T92" fmla="*/ 230 w 251"/>
                <a:gd name="T93" fmla="*/ 41 h 290"/>
                <a:gd name="T94" fmla="*/ 214 w 251"/>
                <a:gd name="T95" fmla="*/ 64 h 290"/>
                <a:gd name="T96" fmla="*/ 173 w 251"/>
                <a:gd name="T97" fmla="*/ 51 h 290"/>
                <a:gd name="T98" fmla="*/ 131 w 251"/>
                <a:gd name="T99" fmla="*/ 75 h 290"/>
                <a:gd name="T100" fmla="*/ 124 w 251"/>
                <a:gd name="T101" fmla="*/ 61 h 290"/>
                <a:gd name="T102" fmla="*/ 81 w 251"/>
                <a:gd name="T103" fmla="*/ 60 h 290"/>
                <a:gd name="T104" fmla="*/ 45 w 251"/>
                <a:gd name="T105" fmla="*/ 60 h 290"/>
                <a:gd name="T106" fmla="*/ 45 w 251"/>
                <a:gd name="T107" fmla="*/ 87 h 290"/>
                <a:gd name="T108" fmla="*/ 118 w 251"/>
                <a:gd name="T109" fmla="*/ 13 h 2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51" h="290">
                  <a:moveTo>
                    <a:pt x="0" y="15"/>
                  </a:moveTo>
                  <a:cubicBezTo>
                    <a:pt x="3" y="69"/>
                    <a:pt x="5" y="123"/>
                    <a:pt x="8" y="176"/>
                  </a:cubicBezTo>
                  <a:cubicBezTo>
                    <a:pt x="10" y="202"/>
                    <a:pt x="9" y="229"/>
                    <a:pt x="13" y="254"/>
                  </a:cubicBezTo>
                  <a:cubicBezTo>
                    <a:pt x="15" y="264"/>
                    <a:pt x="18" y="272"/>
                    <a:pt x="27" y="274"/>
                  </a:cubicBezTo>
                  <a:cubicBezTo>
                    <a:pt x="32" y="285"/>
                    <a:pt x="49" y="290"/>
                    <a:pt x="59" y="286"/>
                  </a:cubicBezTo>
                  <a:cubicBezTo>
                    <a:pt x="60" y="285"/>
                    <a:pt x="60" y="282"/>
                    <a:pt x="58" y="282"/>
                  </a:cubicBezTo>
                  <a:cubicBezTo>
                    <a:pt x="53" y="281"/>
                    <a:pt x="48" y="281"/>
                    <a:pt x="43" y="278"/>
                  </a:cubicBezTo>
                  <a:cubicBezTo>
                    <a:pt x="39" y="276"/>
                    <a:pt x="37" y="272"/>
                    <a:pt x="34" y="269"/>
                  </a:cubicBezTo>
                  <a:cubicBezTo>
                    <a:pt x="34" y="268"/>
                    <a:pt x="33" y="267"/>
                    <a:pt x="32" y="267"/>
                  </a:cubicBezTo>
                  <a:cubicBezTo>
                    <a:pt x="31" y="266"/>
                    <a:pt x="31" y="266"/>
                    <a:pt x="30" y="266"/>
                  </a:cubicBezTo>
                  <a:cubicBezTo>
                    <a:pt x="16" y="260"/>
                    <a:pt x="19" y="206"/>
                    <a:pt x="18" y="196"/>
                  </a:cubicBezTo>
                  <a:cubicBezTo>
                    <a:pt x="18" y="176"/>
                    <a:pt x="17" y="156"/>
                    <a:pt x="16" y="137"/>
                  </a:cubicBezTo>
                  <a:cubicBezTo>
                    <a:pt x="15" y="132"/>
                    <a:pt x="15" y="127"/>
                    <a:pt x="15" y="122"/>
                  </a:cubicBezTo>
                  <a:cubicBezTo>
                    <a:pt x="25" y="122"/>
                    <a:pt x="36" y="122"/>
                    <a:pt x="46" y="122"/>
                  </a:cubicBezTo>
                  <a:cubicBezTo>
                    <a:pt x="47" y="136"/>
                    <a:pt x="48" y="150"/>
                    <a:pt x="49" y="163"/>
                  </a:cubicBezTo>
                  <a:cubicBezTo>
                    <a:pt x="39" y="164"/>
                    <a:pt x="29" y="165"/>
                    <a:pt x="20" y="166"/>
                  </a:cubicBezTo>
                  <a:cubicBezTo>
                    <a:pt x="17" y="167"/>
                    <a:pt x="17" y="170"/>
                    <a:pt x="20" y="170"/>
                  </a:cubicBezTo>
                  <a:cubicBezTo>
                    <a:pt x="29" y="171"/>
                    <a:pt x="39" y="170"/>
                    <a:pt x="49" y="170"/>
                  </a:cubicBezTo>
                  <a:cubicBezTo>
                    <a:pt x="50" y="179"/>
                    <a:pt x="50" y="189"/>
                    <a:pt x="51" y="198"/>
                  </a:cubicBezTo>
                  <a:cubicBezTo>
                    <a:pt x="46" y="198"/>
                    <a:pt x="40" y="198"/>
                    <a:pt x="35" y="199"/>
                  </a:cubicBezTo>
                  <a:cubicBezTo>
                    <a:pt x="32" y="199"/>
                    <a:pt x="33" y="202"/>
                    <a:pt x="35" y="203"/>
                  </a:cubicBezTo>
                  <a:cubicBezTo>
                    <a:pt x="40" y="203"/>
                    <a:pt x="46" y="203"/>
                    <a:pt x="51" y="204"/>
                  </a:cubicBezTo>
                  <a:cubicBezTo>
                    <a:pt x="52" y="209"/>
                    <a:pt x="52" y="215"/>
                    <a:pt x="52" y="221"/>
                  </a:cubicBezTo>
                  <a:cubicBezTo>
                    <a:pt x="48" y="221"/>
                    <a:pt x="44" y="221"/>
                    <a:pt x="40" y="221"/>
                  </a:cubicBezTo>
                  <a:cubicBezTo>
                    <a:pt x="37" y="221"/>
                    <a:pt x="37" y="225"/>
                    <a:pt x="40" y="225"/>
                  </a:cubicBezTo>
                  <a:cubicBezTo>
                    <a:pt x="44" y="226"/>
                    <a:pt x="48" y="226"/>
                    <a:pt x="53" y="227"/>
                  </a:cubicBezTo>
                  <a:cubicBezTo>
                    <a:pt x="53" y="228"/>
                    <a:pt x="53" y="228"/>
                    <a:pt x="53" y="229"/>
                  </a:cubicBezTo>
                  <a:cubicBezTo>
                    <a:pt x="53" y="231"/>
                    <a:pt x="57" y="231"/>
                    <a:pt x="57" y="229"/>
                  </a:cubicBezTo>
                  <a:cubicBezTo>
                    <a:pt x="57" y="228"/>
                    <a:pt x="57" y="228"/>
                    <a:pt x="57" y="227"/>
                  </a:cubicBezTo>
                  <a:cubicBezTo>
                    <a:pt x="111" y="233"/>
                    <a:pt x="170" y="227"/>
                    <a:pt x="222" y="217"/>
                  </a:cubicBezTo>
                  <a:cubicBezTo>
                    <a:pt x="224" y="216"/>
                    <a:pt x="224" y="213"/>
                    <a:pt x="222" y="213"/>
                  </a:cubicBezTo>
                  <a:cubicBezTo>
                    <a:pt x="218" y="214"/>
                    <a:pt x="215" y="214"/>
                    <a:pt x="211" y="215"/>
                  </a:cubicBezTo>
                  <a:cubicBezTo>
                    <a:pt x="212" y="206"/>
                    <a:pt x="212" y="197"/>
                    <a:pt x="213" y="188"/>
                  </a:cubicBezTo>
                  <a:cubicBezTo>
                    <a:pt x="221" y="186"/>
                    <a:pt x="229" y="184"/>
                    <a:pt x="237" y="183"/>
                  </a:cubicBezTo>
                  <a:cubicBezTo>
                    <a:pt x="239" y="212"/>
                    <a:pt x="240" y="241"/>
                    <a:pt x="242" y="270"/>
                  </a:cubicBezTo>
                  <a:cubicBezTo>
                    <a:pt x="238" y="271"/>
                    <a:pt x="234" y="271"/>
                    <a:pt x="230" y="270"/>
                  </a:cubicBezTo>
                  <a:cubicBezTo>
                    <a:pt x="236" y="257"/>
                    <a:pt x="227" y="240"/>
                    <a:pt x="211" y="242"/>
                  </a:cubicBezTo>
                  <a:cubicBezTo>
                    <a:pt x="196" y="244"/>
                    <a:pt x="189" y="263"/>
                    <a:pt x="199" y="273"/>
                  </a:cubicBezTo>
                  <a:cubicBezTo>
                    <a:pt x="194" y="272"/>
                    <a:pt x="190" y="272"/>
                    <a:pt x="185" y="271"/>
                  </a:cubicBezTo>
                  <a:cubicBezTo>
                    <a:pt x="192" y="261"/>
                    <a:pt x="185" y="244"/>
                    <a:pt x="171" y="242"/>
                  </a:cubicBezTo>
                  <a:cubicBezTo>
                    <a:pt x="161" y="241"/>
                    <a:pt x="149" y="247"/>
                    <a:pt x="145" y="256"/>
                  </a:cubicBezTo>
                  <a:cubicBezTo>
                    <a:pt x="143" y="262"/>
                    <a:pt x="144" y="268"/>
                    <a:pt x="147" y="272"/>
                  </a:cubicBezTo>
                  <a:cubicBezTo>
                    <a:pt x="144" y="271"/>
                    <a:pt x="141" y="271"/>
                    <a:pt x="137" y="271"/>
                  </a:cubicBezTo>
                  <a:cubicBezTo>
                    <a:pt x="140" y="259"/>
                    <a:pt x="130" y="244"/>
                    <a:pt x="116" y="247"/>
                  </a:cubicBezTo>
                  <a:cubicBezTo>
                    <a:pt x="102" y="249"/>
                    <a:pt x="94" y="266"/>
                    <a:pt x="101" y="277"/>
                  </a:cubicBezTo>
                  <a:cubicBezTo>
                    <a:pt x="96" y="277"/>
                    <a:pt x="91" y="276"/>
                    <a:pt x="86" y="276"/>
                  </a:cubicBezTo>
                  <a:cubicBezTo>
                    <a:pt x="93" y="264"/>
                    <a:pt x="87" y="247"/>
                    <a:pt x="71" y="246"/>
                  </a:cubicBezTo>
                  <a:cubicBezTo>
                    <a:pt x="50" y="245"/>
                    <a:pt x="43" y="271"/>
                    <a:pt x="59" y="283"/>
                  </a:cubicBezTo>
                  <a:cubicBezTo>
                    <a:pt x="63" y="285"/>
                    <a:pt x="67" y="279"/>
                    <a:pt x="64" y="276"/>
                  </a:cubicBezTo>
                  <a:cubicBezTo>
                    <a:pt x="55" y="269"/>
                    <a:pt x="57" y="254"/>
                    <a:pt x="71" y="255"/>
                  </a:cubicBezTo>
                  <a:cubicBezTo>
                    <a:pt x="82" y="255"/>
                    <a:pt x="84" y="269"/>
                    <a:pt x="76" y="276"/>
                  </a:cubicBezTo>
                  <a:cubicBezTo>
                    <a:pt x="73" y="278"/>
                    <a:pt x="74" y="283"/>
                    <a:pt x="78" y="283"/>
                  </a:cubicBezTo>
                  <a:cubicBezTo>
                    <a:pt x="86" y="283"/>
                    <a:pt x="95" y="283"/>
                    <a:pt x="103" y="283"/>
                  </a:cubicBezTo>
                  <a:cubicBezTo>
                    <a:pt x="105" y="282"/>
                    <a:pt x="105" y="282"/>
                    <a:pt x="106" y="281"/>
                  </a:cubicBezTo>
                  <a:cubicBezTo>
                    <a:pt x="108" y="281"/>
                    <a:pt x="110" y="278"/>
                    <a:pt x="109" y="275"/>
                  </a:cubicBezTo>
                  <a:cubicBezTo>
                    <a:pt x="105" y="268"/>
                    <a:pt x="107" y="257"/>
                    <a:pt x="115" y="255"/>
                  </a:cubicBezTo>
                  <a:cubicBezTo>
                    <a:pt x="127" y="252"/>
                    <a:pt x="133" y="267"/>
                    <a:pt x="128" y="275"/>
                  </a:cubicBezTo>
                  <a:cubicBezTo>
                    <a:pt x="126" y="277"/>
                    <a:pt x="129" y="282"/>
                    <a:pt x="132" y="280"/>
                  </a:cubicBezTo>
                  <a:cubicBezTo>
                    <a:pt x="139" y="277"/>
                    <a:pt x="146" y="277"/>
                    <a:pt x="153" y="279"/>
                  </a:cubicBezTo>
                  <a:cubicBezTo>
                    <a:pt x="155" y="280"/>
                    <a:pt x="156" y="278"/>
                    <a:pt x="156" y="277"/>
                  </a:cubicBezTo>
                  <a:cubicBezTo>
                    <a:pt x="159" y="276"/>
                    <a:pt x="159" y="272"/>
                    <a:pt x="157" y="270"/>
                  </a:cubicBezTo>
                  <a:cubicBezTo>
                    <a:pt x="157" y="265"/>
                    <a:pt x="158" y="259"/>
                    <a:pt x="158" y="253"/>
                  </a:cubicBezTo>
                  <a:cubicBezTo>
                    <a:pt x="160" y="253"/>
                    <a:pt x="161" y="252"/>
                    <a:pt x="163" y="251"/>
                  </a:cubicBezTo>
                  <a:cubicBezTo>
                    <a:pt x="167" y="250"/>
                    <a:pt x="172" y="250"/>
                    <a:pt x="175" y="253"/>
                  </a:cubicBezTo>
                  <a:cubicBezTo>
                    <a:pt x="181" y="258"/>
                    <a:pt x="182" y="266"/>
                    <a:pt x="174" y="270"/>
                  </a:cubicBezTo>
                  <a:cubicBezTo>
                    <a:pt x="170" y="272"/>
                    <a:pt x="173" y="277"/>
                    <a:pt x="176" y="277"/>
                  </a:cubicBezTo>
                  <a:cubicBezTo>
                    <a:pt x="185" y="278"/>
                    <a:pt x="194" y="279"/>
                    <a:pt x="203" y="279"/>
                  </a:cubicBezTo>
                  <a:cubicBezTo>
                    <a:pt x="204" y="279"/>
                    <a:pt x="205" y="278"/>
                    <a:pt x="205" y="277"/>
                  </a:cubicBezTo>
                  <a:cubicBezTo>
                    <a:pt x="207" y="276"/>
                    <a:pt x="208" y="273"/>
                    <a:pt x="207" y="271"/>
                  </a:cubicBezTo>
                  <a:cubicBezTo>
                    <a:pt x="201" y="264"/>
                    <a:pt x="200" y="250"/>
                    <a:pt x="212" y="249"/>
                  </a:cubicBezTo>
                  <a:cubicBezTo>
                    <a:pt x="224" y="248"/>
                    <a:pt x="228" y="262"/>
                    <a:pt x="221" y="269"/>
                  </a:cubicBezTo>
                  <a:cubicBezTo>
                    <a:pt x="220" y="271"/>
                    <a:pt x="219" y="274"/>
                    <a:pt x="222" y="275"/>
                  </a:cubicBezTo>
                  <a:cubicBezTo>
                    <a:pt x="231" y="279"/>
                    <a:pt x="244" y="279"/>
                    <a:pt x="250" y="270"/>
                  </a:cubicBezTo>
                  <a:cubicBezTo>
                    <a:pt x="251" y="269"/>
                    <a:pt x="249" y="268"/>
                    <a:pt x="248" y="268"/>
                  </a:cubicBezTo>
                  <a:cubicBezTo>
                    <a:pt x="249" y="223"/>
                    <a:pt x="247" y="177"/>
                    <a:pt x="245" y="132"/>
                  </a:cubicBezTo>
                  <a:cubicBezTo>
                    <a:pt x="244" y="109"/>
                    <a:pt x="242" y="87"/>
                    <a:pt x="241" y="64"/>
                  </a:cubicBezTo>
                  <a:cubicBezTo>
                    <a:pt x="240" y="49"/>
                    <a:pt x="242" y="29"/>
                    <a:pt x="235" y="15"/>
                  </a:cubicBezTo>
                  <a:cubicBezTo>
                    <a:pt x="230" y="5"/>
                    <a:pt x="222" y="2"/>
                    <a:pt x="212" y="2"/>
                  </a:cubicBezTo>
                  <a:cubicBezTo>
                    <a:pt x="190" y="0"/>
                    <a:pt x="167" y="2"/>
                    <a:pt x="145" y="2"/>
                  </a:cubicBezTo>
                  <a:cubicBezTo>
                    <a:pt x="98" y="3"/>
                    <a:pt x="51" y="6"/>
                    <a:pt x="4" y="11"/>
                  </a:cubicBezTo>
                  <a:cubicBezTo>
                    <a:pt x="2" y="11"/>
                    <a:pt x="0" y="13"/>
                    <a:pt x="0" y="15"/>
                  </a:cubicBezTo>
                  <a:close/>
                  <a:moveTo>
                    <a:pt x="52" y="86"/>
                  </a:moveTo>
                  <a:cubicBezTo>
                    <a:pt x="62" y="86"/>
                    <a:pt x="72" y="85"/>
                    <a:pt x="82" y="84"/>
                  </a:cubicBezTo>
                  <a:cubicBezTo>
                    <a:pt x="83" y="94"/>
                    <a:pt x="84" y="104"/>
                    <a:pt x="85" y="115"/>
                  </a:cubicBezTo>
                  <a:cubicBezTo>
                    <a:pt x="75" y="115"/>
                    <a:pt x="64" y="115"/>
                    <a:pt x="54" y="115"/>
                  </a:cubicBezTo>
                  <a:cubicBezTo>
                    <a:pt x="54" y="106"/>
                    <a:pt x="53" y="96"/>
                    <a:pt x="52" y="86"/>
                  </a:cubicBezTo>
                  <a:close/>
                  <a:moveTo>
                    <a:pt x="210" y="113"/>
                  </a:moveTo>
                  <a:cubicBezTo>
                    <a:pt x="200" y="112"/>
                    <a:pt x="190" y="112"/>
                    <a:pt x="180" y="112"/>
                  </a:cubicBezTo>
                  <a:cubicBezTo>
                    <a:pt x="180" y="101"/>
                    <a:pt x="180" y="89"/>
                    <a:pt x="179" y="78"/>
                  </a:cubicBezTo>
                  <a:cubicBezTo>
                    <a:pt x="190" y="77"/>
                    <a:pt x="201" y="77"/>
                    <a:pt x="212" y="76"/>
                  </a:cubicBezTo>
                  <a:cubicBezTo>
                    <a:pt x="211" y="88"/>
                    <a:pt x="210" y="100"/>
                    <a:pt x="210" y="113"/>
                  </a:cubicBezTo>
                  <a:close/>
                  <a:moveTo>
                    <a:pt x="132" y="158"/>
                  </a:moveTo>
                  <a:cubicBezTo>
                    <a:pt x="130" y="158"/>
                    <a:pt x="127" y="158"/>
                    <a:pt x="124" y="159"/>
                  </a:cubicBezTo>
                  <a:cubicBezTo>
                    <a:pt x="115" y="159"/>
                    <a:pt x="105" y="160"/>
                    <a:pt x="95" y="160"/>
                  </a:cubicBezTo>
                  <a:cubicBezTo>
                    <a:pt x="94" y="153"/>
                    <a:pt x="94" y="146"/>
                    <a:pt x="94" y="139"/>
                  </a:cubicBezTo>
                  <a:cubicBezTo>
                    <a:pt x="93" y="133"/>
                    <a:pt x="93" y="127"/>
                    <a:pt x="93" y="121"/>
                  </a:cubicBezTo>
                  <a:cubicBezTo>
                    <a:pt x="104" y="120"/>
                    <a:pt x="116" y="120"/>
                    <a:pt x="127" y="119"/>
                  </a:cubicBezTo>
                  <a:cubicBezTo>
                    <a:pt x="128" y="119"/>
                    <a:pt x="128" y="119"/>
                    <a:pt x="129" y="119"/>
                  </a:cubicBezTo>
                  <a:cubicBezTo>
                    <a:pt x="130" y="132"/>
                    <a:pt x="131" y="145"/>
                    <a:pt x="132" y="158"/>
                  </a:cubicBezTo>
                  <a:close/>
                  <a:moveTo>
                    <a:pt x="135" y="119"/>
                  </a:moveTo>
                  <a:cubicBezTo>
                    <a:pt x="149" y="118"/>
                    <a:pt x="162" y="118"/>
                    <a:pt x="176" y="117"/>
                  </a:cubicBezTo>
                  <a:cubicBezTo>
                    <a:pt x="176" y="129"/>
                    <a:pt x="176" y="141"/>
                    <a:pt x="177" y="154"/>
                  </a:cubicBezTo>
                  <a:cubicBezTo>
                    <a:pt x="164" y="155"/>
                    <a:pt x="151" y="156"/>
                    <a:pt x="138" y="157"/>
                  </a:cubicBezTo>
                  <a:cubicBezTo>
                    <a:pt x="137" y="144"/>
                    <a:pt x="136" y="132"/>
                    <a:pt x="135" y="119"/>
                  </a:cubicBezTo>
                  <a:close/>
                  <a:moveTo>
                    <a:pt x="128" y="163"/>
                  </a:moveTo>
                  <a:cubicBezTo>
                    <a:pt x="130" y="163"/>
                    <a:pt x="131" y="163"/>
                    <a:pt x="133" y="163"/>
                  </a:cubicBezTo>
                  <a:cubicBezTo>
                    <a:pt x="134" y="173"/>
                    <a:pt x="135" y="184"/>
                    <a:pt x="136" y="194"/>
                  </a:cubicBezTo>
                  <a:cubicBezTo>
                    <a:pt x="136" y="194"/>
                    <a:pt x="135" y="194"/>
                    <a:pt x="134" y="194"/>
                  </a:cubicBezTo>
                  <a:cubicBezTo>
                    <a:pt x="121" y="195"/>
                    <a:pt x="108" y="196"/>
                    <a:pt x="95" y="196"/>
                  </a:cubicBezTo>
                  <a:cubicBezTo>
                    <a:pt x="95" y="186"/>
                    <a:pt x="95" y="177"/>
                    <a:pt x="95" y="167"/>
                  </a:cubicBezTo>
                  <a:cubicBezTo>
                    <a:pt x="106" y="166"/>
                    <a:pt x="117" y="164"/>
                    <a:pt x="128" y="163"/>
                  </a:cubicBezTo>
                  <a:close/>
                  <a:moveTo>
                    <a:pt x="139" y="162"/>
                  </a:moveTo>
                  <a:cubicBezTo>
                    <a:pt x="151" y="161"/>
                    <a:pt x="164" y="160"/>
                    <a:pt x="177" y="158"/>
                  </a:cubicBezTo>
                  <a:cubicBezTo>
                    <a:pt x="178" y="168"/>
                    <a:pt x="178" y="179"/>
                    <a:pt x="179" y="189"/>
                  </a:cubicBezTo>
                  <a:cubicBezTo>
                    <a:pt x="166" y="191"/>
                    <a:pt x="153" y="192"/>
                    <a:pt x="141" y="193"/>
                  </a:cubicBezTo>
                  <a:cubicBezTo>
                    <a:pt x="140" y="183"/>
                    <a:pt x="139" y="173"/>
                    <a:pt x="139" y="162"/>
                  </a:cubicBezTo>
                  <a:close/>
                  <a:moveTo>
                    <a:pt x="182" y="158"/>
                  </a:moveTo>
                  <a:cubicBezTo>
                    <a:pt x="191" y="156"/>
                    <a:pt x="200" y="155"/>
                    <a:pt x="210" y="154"/>
                  </a:cubicBezTo>
                  <a:cubicBezTo>
                    <a:pt x="209" y="164"/>
                    <a:pt x="209" y="175"/>
                    <a:pt x="209" y="185"/>
                  </a:cubicBezTo>
                  <a:cubicBezTo>
                    <a:pt x="200" y="186"/>
                    <a:pt x="192" y="188"/>
                    <a:pt x="183" y="189"/>
                  </a:cubicBezTo>
                  <a:cubicBezTo>
                    <a:pt x="183" y="178"/>
                    <a:pt x="182" y="168"/>
                    <a:pt x="182" y="158"/>
                  </a:cubicBezTo>
                  <a:close/>
                  <a:moveTo>
                    <a:pt x="182" y="153"/>
                  </a:moveTo>
                  <a:cubicBezTo>
                    <a:pt x="182" y="141"/>
                    <a:pt x="181" y="129"/>
                    <a:pt x="181" y="117"/>
                  </a:cubicBezTo>
                  <a:cubicBezTo>
                    <a:pt x="191" y="116"/>
                    <a:pt x="200" y="116"/>
                    <a:pt x="210" y="116"/>
                  </a:cubicBezTo>
                  <a:cubicBezTo>
                    <a:pt x="210" y="123"/>
                    <a:pt x="210" y="130"/>
                    <a:pt x="210" y="137"/>
                  </a:cubicBezTo>
                  <a:cubicBezTo>
                    <a:pt x="210" y="141"/>
                    <a:pt x="210" y="146"/>
                    <a:pt x="210" y="150"/>
                  </a:cubicBezTo>
                  <a:cubicBezTo>
                    <a:pt x="200" y="151"/>
                    <a:pt x="191" y="152"/>
                    <a:pt x="182" y="153"/>
                  </a:cubicBezTo>
                  <a:close/>
                  <a:moveTo>
                    <a:pt x="175" y="112"/>
                  </a:moveTo>
                  <a:cubicBezTo>
                    <a:pt x="162" y="113"/>
                    <a:pt x="148" y="113"/>
                    <a:pt x="135" y="114"/>
                  </a:cubicBezTo>
                  <a:cubicBezTo>
                    <a:pt x="134" y="103"/>
                    <a:pt x="133" y="92"/>
                    <a:pt x="132" y="81"/>
                  </a:cubicBezTo>
                  <a:cubicBezTo>
                    <a:pt x="146" y="80"/>
                    <a:pt x="160" y="79"/>
                    <a:pt x="174" y="78"/>
                  </a:cubicBezTo>
                  <a:cubicBezTo>
                    <a:pt x="175" y="90"/>
                    <a:pt x="175" y="101"/>
                    <a:pt x="175" y="112"/>
                  </a:cubicBezTo>
                  <a:close/>
                  <a:moveTo>
                    <a:pt x="128" y="114"/>
                  </a:moveTo>
                  <a:cubicBezTo>
                    <a:pt x="116" y="114"/>
                    <a:pt x="104" y="114"/>
                    <a:pt x="92" y="114"/>
                  </a:cubicBezTo>
                  <a:cubicBezTo>
                    <a:pt x="92" y="104"/>
                    <a:pt x="91" y="94"/>
                    <a:pt x="90" y="84"/>
                  </a:cubicBezTo>
                  <a:cubicBezTo>
                    <a:pt x="102" y="83"/>
                    <a:pt x="114" y="82"/>
                    <a:pt x="125" y="81"/>
                  </a:cubicBezTo>
                  <a:cubicBezTo>
                    <a:pt x="126" y="92"/>
                    <a:pt x="127" y="103"/>
                    <a:pt x="128" y="114"/>
                  </a:cubicBezTo>
                  <a:close/>
                  <a:moveTo>
                    <a:pt x="54" y="122"/>
                  </a:moveTo>
                  <a:cubicBezTo>
                    <a:pt x="65" y="122"/>
                    <a:pt x="75" y="121"/>
                    <a:pt x="86" y="121"/>
                  </a:cubicBezTo>
                  <a:cubicBezTo>
                    <a:pt x="87" y="128"/>
                    <a:pt x="88" y="135"/>
                    <a:pt x="88" y="143"/>
                  </a:cubicBezTo>
                  <a:cubicBezTo>
                    <a:pt x="89" y="149"/>
                    <a:pt x="89" y="155"/>
                    <a:pt x="89" y="161"/>
                  </a:cubicBezTo>
                  <a:cubicBezTo>
                    <a:pt x="78" y="161"/>
                    <a:pt x="66" y="162"/>
                    <a:pt x="55" y="163"/>
                  </a:cubicBezTo>
                  <a:cubicBezTo>
                    <a:pt x="55" y="149"/>
                    <a:pt x="55" y="136"/>
                    <a:pt x="54" y="122"/>
                  </a:cubicBezTo>
                  <a:close/>
                  <a:moveTo>
                    <a:pt x="55" y="170"/>
                  </a:moveTo>
                  <a:cubicBezTo>
                    <a:pt x="67" y="169"/>
                    <a:pt x="78" y="168"/>
                    <a:pt x="89" y="167"/>
                  </a:cubicBezTo>
                  <a:cubicBezTo>
                    <a:pt x="90" y="177"/>
                    <a:pt x="90" y="187"/>
                    <a:pt x="90" y="196"/>
                  </a:cubicBezTo>
                  <a:cubicBezTo>
                    <a:pt x="79" y="197"/>
                    <a:pt x="67" y="197"/>
                    <a:pt x="56" y="198"/>
                  </a:cubicBezTo>
                  <a:cubicBezTo>
                    <a:pt x="56" y="188"/>
                    <a:pt x="55" y="179"/>
                    <a:pt x="55" y="170"/>
                  </a:cubicBezTo>
                  <a:close/>
                  <a:moveTo>
                    <a:pt x="56" y="221"/>
                  </a:moveTo>
                  <a:cubicBezTo>
                    <a:pt x="56" y="215"/>
                    <a:pt x="56" y="209"/>
                    <a:pt x="56" y="204"/>
                  </a:cubicBezTo>
                  <a:cubicBezTo>
                    <a:pt x="67" y="204"/>
                    <a:pt x="79" y="204"/>
                    <a:pt x="91" y="203"/>
                  </a:cubicBezTo>
                  <a:cubicBezTo>
                    <a:pt x="91" y="210"/>
                    <a:pt x="91" y="216"/>
                    <a:pt x="91" y="222"/>
                  </a:cubicBezTo>
                  <a:cubicBezTo>
                    <a:pt x="80" y="222"/>
                    <a:pt x="68" y="221"/>
                    <a:pt x="56" y="221"/>
                  </a:cubicBezTo>
                  <a:close/>
                  <a:moveTo>
                    <a:pt x="131" y="222"/>
                  </a:moveTo>
                  <a:cubicBezTo>
                    <a:pt x="119" y="223"/>
                    <a:pt x="107" y="223"/>
                    <a:pt x="94" y="222"/>
                  </a:cubicBezTo>
                  <a:cubicBezTo>
                    <a:pt x="95" y="216"/>
                    <a:pt x="95" y="210"/>
                    <a:pt x="95" y="203"/>
                  </a:cubicBezTo>
                  <a:cubicBezTo>
                    <a:pt x="109" y="202"/>
                    <a:pt x="123" y="201"/>
                    <a:pt x="137" y="200"/>
                  </a:cubicBezTo>
                  <a:cubicBezTo>
                    <a:pt x="138" y="207"/>
                    <a:pt x="139" y="214"/>
                    <a:pt x="139" y="222"/>
                  </a:cubicBezTo>
                  <a:cubicBezTo>
                    <a:pt x="139" y="222"/>
                    <a:pt x="140" y="222"/>
                    <a:pt x="140" y="222"/>
                  </a:cubicBezTo>
                  <a:cubicBezTo>
                    <a:pt x="137" y="222"/>
                    <a:pt x="134" y="222"/>
                    <a:pt x="131" y="222"/>
                  </a:cubicBezTo>
                  <a:close/>
                  <a:moveTo>
                    <a:pt x="142" y="222"/>
                  </a:moveTo>
                  <a:cubicBezTo>
                    <a:pt x="142" y="222"/>
                    <a:pt x="142" y="222"/>
                    <a:pt x="142" y="222"/>
                  </a:cubicBezTo>
                  <a:cubicBezTo>
                    <a:pt x="142" y="214"/>
                    <a:pt x="142" y="207"/>
                    <a:pt x="141" y="199"/>
                  </a:cubicBezTo>
                  <a:cubicBezTo>
                    <a:pt x="154" y="198"/>
                    <a:pt x="166" y="196"/>
                    <a:pt x="179" y="194"/>
                  </a:cubicBezTo>
                  <a:cubicBezTo>
                    <a:pt x="179" y="202"/>
                    <a:pt x="180" y="209"/>
                    <a:pt x="180" y="217"/>
                  </a:cubicBezTo>
                  <a:cubicBezTo>
                    <a:pt x="180" y="218"/>
                    <a:pt x="180" y="218"/>
                    <a:pt x="181" y="219"/>
                  </a:cubicBezTo>
                  <a:cubicBezTo>
                    <a:pt x="168" y="220"/>
                    <a:pt x="155" y="221"/>
                    <a:pt x="142" y="222"/>
                  </a:cubicBezTo>
                  <a:close/>
                  <a:moveTo>
                    <a:pt x="208" y="215"/>
                  </a:moveTo>
                  <a:cubicBezTo>
                    <a:pt x="200" y="216"/>
                    <a:pt x="192" y="217"/>
                    <a:pt x="183" y="218"/>
                  </a:cubicBezTo>
                  <a:cubicBezTo>
                    <a:pt x="183" y="218"/>
                    <a:pt x="184" y="218"/>
                    <a:pt x="184" y="217"/>
                  </a:cubicBezTo>
                  <a:cubicBezTo>
                    <a:pt x="183" y="209"/>
                    <a:pt x="183" y="201"/>
                    <a:pt x="183" y="193"/>
                  </a:cubicBezTo>
                  <a:cubicBezTo>
                    <a:pt x="192" y="192"/>
                    <a:pt x="200" y="190"/>
                    <a:pt x="209" y="188"/>
                  </a:cubicBezTo>
                  <a:cubicBezTo>
                    <a:pt x="209" y="197"/>
                    <a:pt x="209" y="206"/>
                    <a:pt x="208" y="215"/>
                  </a:cubicBezTo>
                  <a:close/>
                  <a:moveTo>
                    <a:pt x="237" y="180"/>
                  </a:moveTo>
                  <a:cubicBezTo>
                    <a:pt x="229" y="182"/>
                    <a:pt x="221" y="183"/>
                    <a:pt x="213" y="184"/>
                  </a:cubicBezTo>
                  <a:cubicBezTo>
                    <a:pt x="214" y="174"/>
                    <a:pt x="214" y="164"/>
                    <a:pt x="215" y="153"/>
                  </a:cubicBezTo>
                  <a:cubicBezTo>
                    <a:pt x="220" y="152"/>
                    <a:pt x="224" y="152"/>
                    <a:pt x="229" y="151"/>
                  </a:cubicBezTo>
                  <a:cubicBezTo>
                    <a:pt x="231" y="151"/>
                    <a:pt x="230" y="148"/>
                    <a:pt x="229" y="148"/>
                  </a:cubicBezTo>
                  <a:cubicBezTo>
                    <a:pt x="224" y="149"/>
                    <a:pt x="220" y="149"/>
                    <a:pt x="215" y="150"/>
                  </a:cubicBezTo>
                  <a:cubicBezTo>
                    <a:pt x="215" y="147"/>
                    <a:pt x="215" y="144"/>
                    <a:pt x="215" y="141"/>
                  </a:cubicBezTo>
                  <a:cubicBezTo>
                    <a:pt x="216" y="133"/>
                    <a:pt x="216" y="125"/>
                    <a:pt x="217" y="117"/>
                  </a:cubicBezTo>
                  <a:cubicBezTo>
                    <a:pt x="223" y="117"/>
                    <a:pt x="229" y="117"/>
                    <a:pt x="234" y="118"/>
                  </a:cubicBezTo>
                  <a:cubicBezTo>
                    <a:pt x="236" y="139"/>
                    <a:pt x="236" y="160"/>
                    <a:pt x="237" y="180"/>
                  </a:cubicBezTo>
                  <a:close/>
                  <a:moveTo>
                    <a:pt x="118" y="13"/>
                  </a:moveTo>
                  <a:cubicBezTo>
                    <a:pt x="139" y="12"/>
                    <a:pt x="159" y="11"/>
                    <a:pt x="179" y="11"/>
                  </a:cubicBezTo>
                  <a:cubicBezTo>
                    <a:pt x="186" y="11"/>
                    <a:pt x="194" y="10"/>
                    <a:pt x="202" y="11"/>
                  </a:cubicBezTo>
                  <a:cubicBezTo>
                    <a:pt x="212" y="10"/>
                    <a:pt x="221" y="14"/>
                    <a:pt x="228" y="24"/>
                  </a:cubicBezTo>
                  <a:cubicBezTo>
                    <a:pt x="229" y="30"/>
                    <a:pt x="229" y="35"/>
                    <a:pt x="230" y="41"/>
                  </a:cubicBezTo>
                  <a:cubicBezTo>
                    <a:pt x="232" y="66"/>
                    <a:pt x="233" y="90"/>
                    <a:pt x="234" y="115"/>
                  </a:cubicBezTo>
                  <a:cubicBezTo>
                    <a:pt x="229" y="114"/>
                    <a:pt x="223" y="113"/>
                    <a:pt x="217" y="113"/>
                  </a:cubicBezTo>
                  <a:cubicBezTo>
                    <a:pt x="218" y="97"/>
                    <a:pt x="219" y="80"/>
                    <a:pt x="217" y="64"/>
                  </a:cubicBezTo>
                  <a:cubicBezTo>
                    <a:pt x="217" y="62"/>
                    <a:pt x="214" y="62"/>
                    <a:pt x="214" y="64"/>
                  </a:cubicBezTo>
                  <a:cubicBezTo>
                    <a:pt x="213" y="67"/>
                    <a:pt x="213" y="70"/>
                    <a:pt x="212" y="73"/>
                  </a:cubicBezTo>
                  <a:cubicBezTo>
                    <a:pt x="201" y="73"/>
                    <a:pt x="190" y="73"/>
                    <a:pt x="179" y="73"/>
                  </a:cubicBezTo>
                  <a:cubicBezTo>
                    <a:pt x="179" y="66"/>
                    <a:pt x="178" y="59"/>
                    <a:pt x="178" y="52"/>
                  </a:cubicBezTo>
                  <a:cubicBezTo>
                    <a:pt x="178" y="49"/>
                    <a:pt x="175" y="49"/>
                    <a:pt x="173" y="51"/>
                  </a:cubicBezTo>
                  <a:cubicBezTo>
                    <a:pt x="170" y="55"/>
                    <a:pt x="171" y="54"/>
                    <a:pt x="172" y="59"/>
                  </a:cubicBezTo>
                  <a:cubicBezTo>
                    <a:pt x="172" y="60"/>
                    <a:pt x="173" y="61"/>
                    <a:pt x="173" y="60"/>
                  </a:cubicBezTo>
                  <a:cubicBezTo>
                    <a:pt x="174" y="65"/>
                    <a:pt x="174" y="69"/>
                    <a:pt x="174" y="74"/>
                  </a:cubicBezTo>
                  <a:cubicBezTo>
                    <a:pt x="160" y="74"/>
                    <a:pt x="145" y="74"/>
                    <a:pt x="131" y="75"/>
                  </a:cubicBezTo>
                  <a:cubicBezTo>
                    <a:pt x="130" y="67"/>
                    <a:pt x="130" y="60"/>
                    <a:pt x="129" y="52"/>
                  </a:cubicBezTo>
                  <a:cubicBezTo>
                    <a:pt x="128" y="49"/>
                    <a:pt x="124" y="49"/>
                    <a:pt x="124" y="52"/>
                  </a:cubicBezTo>
                  <a:cubicBezTo>
                    <a:pt x="123" y="54"/>
                    <a:pt x="123" y="57"/>
                    <a:pt x="122" y="59"/>
                  </a:cubicBezTo>
                  <a:cubicBezTo>
                    <a:pt x="122" y="61"/>
                    <a:pt x="123" y="61"/>
                    <a:pt x="124" y="61"/>
                  </a:cubicBezTo>
                  <a:cubicBezTo>
                    <a:pt x="124" y="66"/>
                    <a:pt x="125" y="71"/>
                    <a:pt x="125" y="75"/>
                  </a:cubicBezTo>
                  <a:cubicBezTo>
                    <a:pt x="113" y="76"/>
                    <a:pt x="101" y="77"/>
                    <a:pt x="89" y="78"/>
                  </a:cubicBezTo>
                  <a:cubicBezTo>
                    <a:pt x="88" y="71"/>
                    <a:pt x="87" y="65"/>
                    <a:pt x="86" y="59"/>
                  </a:cubicBezTo>
                  <a:cubicBezTo>
                    <a:pt x="85" y="57"/>
                    <a:pt x="81" y="57"/>
                    <a:pt x="81" y="60"/>
                  </a:cubicBezTo>
                  <a:cubicBezTo>
                    <a:pt x="81" y="66"/>
                    <a:pt x="81" y="72"/>
                    <a:pt x="82" y="78"/>
                  </a:cubicBezTo>
                  <a:cubicBezTo>
                    <a:pt x="72" y="79"/>
                    <a:pt x="62" y="80"/>
                    <a:pt x="52" y="81"/>
                  </a:cubicBezTo>
                  <a:cubicBezTo>
                    <a:pt x="52" y="74"/>
                    <a:pt x="51" y="67"/>
                    <a:pt x="50" y="60"/>
                  </a:cubicBezTo>
                  <a:cubicBezTo>
                    <a:pt x="50" y="57"/>
                    <a:pt x="45" y="57"/>
                    <a:pt x="45" y="60"/>
                  </a:cubicBezTo>
                  <a:cubicBezTo>
                    <a:pt x="45" y="67"/>
                    <a:pt x="45" y="75"/>
                    <a:pt x="45" y="82"/>
                  </a:cubicBezTo>
                  <a:cubicBezTo>
                    <a:pt x="39" y="83"/>
                    <a:pt x="33" y="83"/>
                    <a:pt x="28" y="84"/>
                  </a:cubicBezTo>
                  <a:cubicBezTo>
                    <a:pt x="25" y="85"/>
                    <a:pt x="25" y="88"/>
                    <a:pt x="28" y="88"/>
                  </a:cubicBezTo>
                  <a:cubicBezTo>
                    <a:pt x="34" y="88"/>
                    <a:pt x="39" y="87"/>
                    <a:pt x="45" y="87"/>
                  </a:cubicBezTo>
                  <a:cubicBezTo>
                    <a:pt x="45" y="97"/>
                    <a:pt x="46" y="106"/>
                    <a:pt x="46" y="116"/>
                  </a:cubicBezTo>
                  <a:cubicBezTo>
                    <a:pt x="36" y="116"/>
                    <a:pt x="25" y="117"/>
                    <a:pt x="15" y="118"/>
                  </a:cubicBezTo>
                  <a:cubicBezTo>
                    <a:pt x="13" y="85"/>
                    <a:pt x="11" y="52"/>
                    <a:pt x="9" y="20"/>
                  </a:cubicBezTo>
                  <a:cubicBezTo>
                    <a:pt x="46" y="16"/>
                    <a:pt x="82" y="14"/>
                    <a:pt x="118"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121917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srgbClr val="FFFFFF"/>
                </a:solidFill>
                <a:effectLst/>
                <a:uLnTx/>
                <a:uFillTx/>
                <a:cs typeface="+mn-ea"/>
                <a:sym typeface="+mn-lt"/>
              </a:endParaRPr>
            </a:p>
          </p:txBody>
        </p:sp>
        <p:sp>
          <p:nvSpPr>
            <p:cNvPr id="66" name="Freeform 192"/>
            <p:cNvSpPr>
              <a:spLocks/>
            </p:cNvSpPr>
            <p:nvPr/>
          </p:nvSpPr>
          <p:spPr bwMode="auto">
            <a:xfrm>
              <a:off x="461" y="1734"/>
              <a:ext cx="347" cy="27"/>
            </a:xfrm>
            <a:custGeom>
              <a:avLst/>
              <a:gdLst>
                <a:gd name="T0" fmla="*/ 4 w 164"/>
                <a:gd name="T1" fmla="*/ 13 h 13"/>
                <a:gd name="T2" fmla="*/ 161 w 164"/>
                <a:gd name="T3" fmla="*/ 10 h 13"/>
                <a:gd name="T4" fmla="*/ 162 w 164"/>
                <a:gd name="T5" fmla="*/ 7 h 13"/>
                <a:gd name="T6" fmla="*/ 4 w 164"/>
                <a:gd name="T7" fmla="*/ 8 h 13"/>
                <a:gd name="T8" fmla="*/ 4 w 164"/>
                <a:gd name="T9" fmla="*/ 13 h 13"/>
              </a:gdLst>
              <a:ahLst/>
              <a:cxnLst>
                <a:cxn ang="0">
                  <a:pos x="T0" y="T1"/>
                </a:cxn>
                <a:cxn ang="0">
                  <a:pos x="T2" y="T3"/>
                </a:cxn>
                <a:cxn ang="0">
                  <a:pos x="T4" y="T5"/>
                </a:cxn>
                <a:cxn ang="0">
                  <a:pos x="T6" y="T7"/>
                </a:cxn>
                <a:cxn ang="0">
                  <a:pos x="T8" y="T9"/>
                </a:cxn>
              </a:cxnLst>
              <a:rect l="0" t="0" r="r" b="b"/>
              <a:pathLst>
                <a:path w="164" h="13">
                  <a:moveTo>
                    <a:pt x="4" y="13"/>
                  </a:moveTo>
                  <a:cubicBezTo>
                    <a:pt x="57" y="8"/>
                    <a:pt x="109" y="6"/>
                    <a:pt x="161" y="10"/>
                  </a:cubicBezTo>
                  <a:cubicBezTo>
                    <a:pt x="163" y="10"/>
                    <a:pt x="164" y="7"/>
                    <a:pt x="162" y="7"/>
                  </a:cubicBezTo>
                  <a:cubicBezTo>
                    <a:pt x="109" y="1"/>
                    <a:pt x="56" y="0"/>
                    <a:pt x="4" y="8"/>
                  </a:cubicBezTo>
                  <a:cubicBezTo>
                    <a:pt x="0" y="8"/>
                    <a:pt x="0" y="13"/>
                    <a:pt x="4"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121917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srgbClr val="FFFFFF"/>
                </a:solidFill>
                <a:effectLst/>
                <a:uLnTx/>
                <a:uFillTx/>
                <a:cs typeface="+mn-ea"/>
                <a:sym typeface="+mn-lt"/>
              </a:endParaRPr>
            </a:p>
          </p:txBody>
        </p:sp>
      </p:grpSp>
      <p:sp>
        <p:nvSpPr>
          <p:cNvPr id="67" name="Freeform 2519"/>
          <p:cNvSpPr>
            <a:spLocks noEditPoints="1"/>
          </p:cNvSpPr>
          <p:nvPr/>
        </p:nvSpPr>
        <p:spPr bwMode="auto">
          <a:xfrm rot="17100000">
            <a:off x="4223937" y="5373243"/>
            <a:ext cx="747184" cy="1420284"/>
          </a:xfrm>
          <a:custGeom>
            <a:avLst/>
            <a:gdLst/>
            <a:ahLst/>
            <a:cxnLst>
              <a:cxn ang="0">
                <a:pos x="212" y="635"/>
              </a:cxn>
              <a:cxn ang="0">
                <a:pos x="232" y="671"/>
              </a:cxn>
              <a:cxn ang="0">
                <a:pos x="349" y="633"/>
              </a:cxn>
              <a:cxn ang="0">
                <a:pos x="297" y="473"/>
              </a:cxn>
              <a:cxn ang="0">
                <a:pos x="185" y="163"/>
              </a:cxn>
              <a:cxn ang="0">
                <a:pos x="61" y="24"/>
              </a:cxn>
              <a:cxn ang="0">
                <a:pos x="0" y="56"/>
              </a:cxn>
              <a:cxn ang="0">
                <a:pos x="47" y="75"/>
              </a:cxn>
              <a:cxn ang="0">
                <a:pos x="66" y="55"/>
              </a:cxn>
              <a:cxn ang="0">
                <a:pos x="63" y="32"/>
              </a:cxn>
              <a:cxn ang="0">
                <a:pos x="227" y="318"/>
              </a:cxn>
              <a:cxn ang="0">
                <a:pos x="344" y="627"/>
              </a:cxn>
              <a:cxn ang="0">
                <a:pos x="228" y="651"/>
              </a:cxn>
              <a:cxn ang="0">
                <a:pos x="273" y="633"/>
              </a:cxn>
              <a:cxn ang="0">
                <a:pos x="236" y="639"/>
              </a:cxn>
              <a:cxn ang="0">
                <a:pos x="222" y="629"/>
              </a:cxn>
              <a:cxn ang="0">
                <a:pos x="273" y="598"/>
              </a:cxn>
              <a:cxn ang="0">
                <a:pos x="217" y="622"/>
              </a:cxn>
              <a:cxn ang="0">
                <a:pos x="258" y="586"/>
              </a:cxn>
              <a:cxn ang="0">
                <a:pos x="206" y="595"/>
              </a:cxn>
              <a:cxn ang="0">
                <a:pos x="256" y="557"/>
              </a:cxn>
              <a:cxn ang="0">
                <a:pos x="225" y="561"/>
              </a:cxn>
              <a:cxn ang="0">
                <a:pos x="187" y="537"/>
              </a:cxn>
              <a:cxn ang="0">
                <a:pos x="240" y="508"/>
              </a:cxn>
              <a:cxn ang="0">
                <a:pos x="182" y="531"/>
              </a:cxn>
              <a:cxn ang="0">
                <a:pos x="218" y="494"/>
              </a:cxn>
              <a:cxn ang="0">
                <a:pos x="203" y="491"/>
              </a:cxn>
              <a:cxn ang="0">
                <a:pos x="169" y="490"/>
              </a:cxn>
              <a:cxn ang="0">
                <a:pos x="225" y="458"/>
              </a:cxn>
              <a:cxn ang="0">
                <a:pos x="165" y="483"/>
              </a:cxn>
              <a:cxn ang="0">
                <a:pos x="209" y="440"/>
              </a:cxn>
              <a:cxn ang="0">
                <a:pos x="178" y="444"/>
              </a:cxn>
              <a:cxn ang="0">
                <a:pos x="158" y="437"/>
              </a:cxn>
              <a:cxn ang="0">
                <a:pos x="210" y="409"/>
              </a:cxn>
              <a:cxn ang="0">
                <a:pos x="147" y="434"/>
              </a:cxn>
              <a:cxn ang="0">
                <a:pos x="189" y="395"/>
              </a:cxn>
              <a:cxn ang="0">
                <a:pos x="138" y="390"/>
              </a:cxn>
              <a:cxn ang="0">
                <a:pos x="190" y="372"/>
              </a:cxn>
              <a:cxn ang="0">
                <a:pos x="144" y="380"/>
              </a:cxn>
              <a:cxn ang="0">
                <a:pos x="133" y="351"/>
              </a:cxn>
              <a:cxn ang="0">
                <a:pos x="171" y="335"/>
              </a:cxn>
              <a:cxn ang="0">
                <a:pos x="116" y="349"/>
              </a:cxn>
              <a:cxn ang="0">
                <a:pos x="174" y="313"/>
              </a:cxn>
              <a:cxn ang="0">
                <a:pos x="139" y="314"/>
              </a:cxn>
              <a:cxn ang="0">
                <a:pos x="128" y="303"/>
              </a:cxn>
              <a:cxn ang="0">
                <a:pos x="146" y="285"/>
              </a:cxn>
              <a:cxn ang="0">
                <a:pos x="92" y="280"/>
              </a:cxn>
              <a:cxn ang="0">
                <a:pos x="151" y="259"/>
              </a:cxn>
              <a:cxn ang="0">
                <a:pos x="90" y="271"/>
              </a:cxn>
              <a:cxn ang="0">
                <a:pos x="136" y="242"/>
              </a:cxn>
              <a:cxn ang="0">
                <a:pos x="82" y="252"/>
              </a:cxn>
              <a:cxn ang="0">
                <a:pos x="124" y="214"/>
              </a:cxn>
              <a:cxn ang="0">
                <a:pos x="87" y="218"/>
              </a:cxn>
              <a:cxn ang="0">
                <a:pos x="63" y="203"/>
              </a:cxn>
              <a:cxn ang="0">
                <a:pos x="126" y="175"/>
              </a:cxn>
              <a:cxn ang="0">
                <a:pos x="53" y="174"/>
              </a:cxn>
              <a:cxn ang="0">
                <a:pos x="106" y="152"/>
              </a:cxn>
              <a:cxn ang="0">
                <a:pos x="63" y="162"/>
              </a:cxn>
              <a:cxn ang="0">
                <a:pos x="80" y="128"/>
              </a:cxn>
              <a:cxn ang="0">
                <a:pos x="92" y="116"/>
              </a:cxn>
              <a:cxn ang="0">
                <a:pos x="78" y="96"/>
              </a:cxn>
              <a:cxn ang="0">
                <a:pos x="29" y="106"/>
              </a:cxn>
            </a:cxnLst>
            <a:rect l="0" t="0" r="r" b="b"/>
            <a:pathLst>
              <a:path w="353" h="671">
                <a:moveTo>
                  <a:pt x="48" y="185"/>
                </a:moveTo>
                <a:lnTo>
                  <a:pt x="48" y="185"/>
                </a:lnTo>
                <a:lnTo>
                  <a:pt x="98" y="323"/>
                </a:lnTo>
                <a:lnTo>
                  <a:pt x="98" y="323"/>
                </a:lnTo>
                <a:lnTo>
                  <a:pt x="140" y="443"/>
                </a:lnTo>
                <a:lnTo>
                  <a:pt x="185" y="564"/>
                </a:lnTo>
                <a:lnTo>
                  <a:pt x="185" y="564"/>
                </a:lnTo>
                <a:lnTo>
                  <a:pt x="198" y="599"/>
                </a:lnTo>
                <a:lnTo>
                  <a:pt x="212" y="635"/>
                </a:lnTo>
                <a:lnTo>
                  <a:pt x="212" y="635"/>
                </a:lnTo>
                <a:lnTo>
                  <a:pt x="219" y="651"/>
                </a:lnTo>
                <a:lnTo>
                  <a:pt x="222" y="659"/>
                </a:lnTo>
                <a:lnTo>
                  <a:pt x="227" y="666"/>
                </a:lnTo>
                <a:lnTo>
                  <a:pt x="227" y="666"/>
                </a:lnTo>
                <a:lnTo>
                  <a:pt x="227" y="669"/>
                </a:lnTo>
                <a:lnTo>
                  <a:pt x="228" y="670"/>
                </a:lnTo>
                <a:lnTo>
                  <a:pt x="230" y="671"/>
                </a:lnTo>
                <a:lnTo>
                  <a:pt x="232" y="671"/>
                </a:lnTo>
                <a:lnTo>
                  <a:pt x="232" y="671"/>
                </a:lnTo>
                <a:lnTo>
                  <a:pt x="261" y="662"/>
                </a:lnTo>
                <a:lnTo>
                  <a:pt x="289" y="653"/>
                </a:lnTo>
                <a:lnTo>
                  <a:pt x="318" y="645"/>
                </a:lnTo>
                <a:lnTo>
                  <a:pt x="346" y="635"/>
                </a:lnTo>
                <a:lnTo>
                  <a:pt x="346" y="635"/>
                </a:lnTo>
                <a:lnTo>
                  <a:pt x="348" y="634"/>
                </a:lnTo>
                <a:lnTo>
                  <a:pt x="349" y="633"/>
                </a:lnTo>
                <a:lnTo>
                  <a:pt x="349" y="633"/>
                </a:lnTo>
                <a:lnTo>
                  <a:pt x="351" y="632"/>
                </a:lnTo>
                <a:lnTo>
                  <a:pt x="352" y="631"/>
                </a:lnTo>
                <a:lnTo>
                  <a:pt x="353" y="629"/>
                </a:lnTo>
                <a:lnTo>
                  <a:pt x="353" y="627"/>
                </a:lnTo>
                <a:lnTo>
                  <a:pt x="353" y="627"/>
                </a:lnTo>
                <a:lnTo>
                  <a:pt x="326" y="550"/>
                </a:lnTo>
                <a:lnTo>
                  <a:pt x="311" y="511"/>
                </a:lnTo>
                <a:lnTo>
                  <a:pt x="297" y="473"/>
                </a:lnTo>
                <a:lnTo>
                  <a:pt x="297" y="473"/>
                </a:lnTo>
                <a:lnTo>
                  <a:pt x="282" y="434"/>
                </a:lnTo>
                <a:lnTo>
                  <a:pt x="266" y="397"/>
                </a:lnTo>
                <a:lnTo>
                  <a:pt x="252" y="359"/>
                </a:lnTo>
                <a:lnTo>
                  <a:pt x="237" y="321"/>
                </a:lnTo>
                <a:lnTo>
                  <a:pt x="237" y="321"/>
                </a:lnTo>
                <a:lnTo>
                  <a:pt x="212" y="242"/>
                </a:lnTo>
                <a:lnTo>
                  <a:pt x="199" y="203"/>
                </a:lnTo>
                <a:lnTo>
                  <a:pt x="185" y="163"/>
                </a:lnTo>
                <a:lnTo>
                  <a:pt x="185" y="163"/>
                </a:lnTo>
                <a:lnTo>
                  <a:pt x="154" y="83"/>
                </a:lnTo>
                <a:lnTo>
                  <a:pt x="124" y="3"/>
                </a:lnTo>
                <a:lnTo>
                  <a:pt x="124" y="3"/>
                </a:lnTo>
                <a:lnTo>
                  <a:pt x="123" y="1"/>
                </a:lnTo>
                <a:lnTo>
                  <a:pt x="123" y="1"/>
                </a:lnTo>
                <a:lnTo>
                  <a:pt x="121" y="0"/>
                </a:lnTo>
                <a:lnTo>
                  <a:pt x="119" y="0"/>
                </a:lnTo>
                <a:lnTo>
                  <a:pt x="119" y="0"/>
                </a:lnTo>
                <a:lnTo>
                  <a:pt x="61" y="24"/>
                </a:lnTo>
                <a:lnTo>
                  <a:pt x="32" y="35"/>
                </a:lnTo>
                <a:lnTo>
                  <a:pt x="3" y="47"/>
                </a:lnTo>
                <a:lnTo>
                  <a:pt x="3" y="47"/>
                </a:lnTo>
                <a:lnTo>
                  <a:pt x="2" y="48"/>
                </a:lnTo>
                <a:lnTo>
                  <a:pt x="1" y="49"/>
                </a:lnTo>
                <a:lnTo>
                  <a:pt x="0" y="52"/>
                </a:lnTo>
                <a:lnTo>
                  <a:pt x="0" y="52"/>
                </a:lnTo>
                <a:lnTo>
                  <a:pt x="0" y="54"/>
                </a:lnTo>
                <a:lnTo>
                  <a:pt x="0" y="56"/>
                </a:lnTo>
                <a:lnTo>
                  <a:pt x="0" y="56"/>
                </a:lnTo>
                <a:lnTo>
                  <a:pt x="7" y="71"/>
                </a:lnTo>
                <a:lnTo>
                  <a:pt x="14" y="87"/>
                </a:lnTo>
                <a:lnTo>
                  <a:pt x="26" y="119"/>
                </a:lnTo>
                <a:lnTo>
                  <a:pt x="48" y="185"/>
                </a:lnTo>
                <a:lnTo>
                  <a:pt x="48" y="185"/>
                </a:lnTo>
                <a:close/>
                <a:moveTo>
                  <a:pt x="22" y="85"/>
                </a:moveTo>
                <a:lnTo>
                  <a:pt x="22" y="85"/>
                </a:lnTo>
                <a:lnTo>
                  <a:pt x="47" y="75"/>
                </a:lnTo>
                <a:lnTo>
                  <a:pt x="60" y="70"/>
                </a:lnTo>
                <a:lnTo>
                  <a:pt x="71" y="63"/>
                </a:lnTo>
                <a:lnTo>
                  <a:pt x="71" y="63"/>
                </a:lnTo>
                <a:lnTo>
                  <a:pt x="73" y="61"/>
                </a:lnTo>
                <a:lnTo>
                  <a:pt x="73" y="60"/>
                </a:lnTo>
                <a:lnTo>
                  <a:pt x="72" y="57"/>
                </a:lnTo>
                <a:lnTo>
                  <a:pt x="70" y="55"/>
                </a:lnTo>
                <a:lnTo>
                  <a:pt x="68" y="55"/>
                </a:lnTo>
                <a:lnTo>
                  <a:pt x="66" y="55"/>
                </a:lnTo>
                <a:lnTo>
                  <a:pt x="66" y="55"/>
                </a:lnTo>
                <a:lnTo>
                  <a:pt x="55" y="62"/>
                </a:lnTo>
                <a:lnTo>
                  <a:pt x="43" y="68"/>
                </a:lnTo>
                <a:lnTo>
                  <a:pt x="19" y="77"/>
                </a:lnTo>
                <a:lnTo>
                  <a:pt x="19" y="77"/>
                </a:lnTo>
                <a:lnTo>
                  <a:pt x="9" y="54"/>
                </a:lnTo>
                <a:lnTo>
                  <a:pt x="9" y="54"/>
                </a:lnTo>
                <a:lnTo>
                  <a:pt x="36" y="44"/>
                </a:lnTo>
                <a:lnTo>
                  <a:pt x="63" y="32"/>
                </a:lnTo>
                <a:lnTo>
                  <a:pt x="118" y="10"/>
                </a:lnTo>
                <a:lnTo>
                  <a:pt x="118" y="10"/>
                </a:lnTo>
                <a:lnTo>
                  <a:pt x="146" y="86"/>
                </a:lnTo>
                <a:lnTo>
                  <a:pt x="175" y="161"/>
                </a:lnTo>
                <a:lnTo>
                  <a:pt x="175" y="161"/>
                </a:lnTo>
                <a:lnTo>
                  <a:pt x="189" y="199"/>
                </a:lnTo>
                <a:lnTo>
                  <a:pt x="202" y="239"/>
                </a:lnTo>
                <a:lnTo>
                  <a:pt x="227" y="318"/>
                </a:lnTo>
                <a:lnTo>
                  <a:pt x="227" y="318"/>
                </a:lnTo>
                <a:lnTo>
                  <a:pt x="240" y="356"/>
                </a:lnTo>
                <a:lnTo>
                  <a:pt x="256" y="395"/>
                </a:lnTo>
                <a:lnTo>
                  <a:pt x="286" y="471"/>
                </a:lnTo>
                <a:lnTo>
                  <a:pt x="286" y="471"/>
                </a:lnTo>
                <a:lnTo>
                  <a:pt x="301" y="509"/>
                </a:lnTo>
                <a:lnTo>
                  <a:pt x="315" y="549"/>
                </a:lnTo>
                <a:lnTo>
                  <a:pt x="344" y="627"/>
                </a:lnTo>
                <a:lnTo>
                  <a:pt x="344" y="627"/>
                </a:lnTo>
                <a:lnTo>
                  <a:pt x="344" y="627"/>
                </a:lnTo>
                <a:lnTo>
                  <a:pt x="344" y="627"/>
                </a:lnTo>
                <a:lnTo>
                  <a:pt x="316" y="636"/>
                </a:lnTo>
                <a:lnTo>
                  <a:pt x="289" y="644"/>
                </a:lnTo>
                <a:lnTo>
                  <a:pt x="262" y="653"/>
                </a:lnTo>
                <a:lnTo>
                  <a:pt x="234" y="662"/>
                </a:lnTo>
                <a:lnTo>
                  <a:pt x="234" y="662"/>
                </a:lnTo>
                <a:lnTo>
                  <a:pt x="231" y="656"/>
                </a:lnTo>
                <a:lnTo>
                  <a:pt x="228" y="651"/>
                </a:lnTo>
                <a:lnTo>
                  <a:pt x="228" y="651"/>
                </a:lnTo>
                <a:lnTo>
                  <a:pt x="230" y="651"/>
                </a:lnTo>
                <a:lnTo>
                  <a:pt x="230" y="651"/>
                </a:lnTo>
                <a:lnTo>
                  <a:pt x="240" y="647"/>
                </a:lnTo>
                <a:lnTo>
                  <a:pt x="251" y="644"/>
                </a:lnTo>
                <a:lnTo>
                  <a:pt x="261" y="640"/>
                </a:lnTo>
                <a:lnTo>
                  <a:pt x="271" y="636"/>
                </a:lnTo>
                <a:lnTo>
                  <a:pt x="271" y="636"/>
                </a:lnTo>
                <a:lnTo>
                  <a:pt x="273" y="635"/>
                </a:lnTo>
                <a:lnTo>
                  <a:pt x="273" y="633"/>
                </a:lnTo>
                <a:lnTo>
                  <a:pt x="273" y="632"/>
                </a:lnTo>
                <a:lnTo>
                  <a:pt x="272" y="630"/>
                </a:lnTo>
                <a:lnTo>
                  <a:pt x="270" y="628"/>
                </a:lnTo>
                <a:lnTo>
                  <a:pt x="268" y="628"/>
                </a:lnTo>
                <a:lnTo>
                  <a:pt x="266" y="629"/>
                </a:lnTo>
                <a:lnTo>
                  <a:pt x="266" y="629"/>
                </a:lnTo>
                <a:lnTo>
                  <a:pt x="257" y="633"/>
                </a:lnTo>
                <a:lnTo>
                  <a:pt x="247" y="636"/>
                </a:lnTo>
                <a:lnTo>
                  <a:pt x="236" y="639"/>
                </a:lnTo>
                <a:lnTo>
                  <a:pt x="227" y="642"/>
                </a:lnTo>
                <a:lnTo>
                  <a:pt x="227" y="642"/>
                </a:lnTo>
                <a:lnTo>
                  <a:pt x="225" y="643"/>
                </a:lnTo>
                <a:lnTo>
                  <a:pt x="225" y="643"/>
                </a:lnTo>
                <a:lnTo>
                  <a:pt x="223" y="637"/>
                </a:lnTo>
                <a:lnTo>
                  <a:pt x="223" y="637"/>
                </a:lnTo>
                <a:lnTo>
                  <a:pt x="219" y="629"/>
                </a:lnTo>
                <a:lnTo>
                  <a:pt x="219" y="629"/>
                </a:lnTo>
                <a:lnTo>
                  <a:pt x="222" y="629"/>
                </a:lnTo>
                <a:lnTo>
                  <a:pt x="222" y="629"/>
                </a:lnTo>
                <a:lnTo>
                  <a:pt x="249" y="619"/>
                </a:lnTo>
                <a:lnTo>
                  <a:pt x="262" y="614"/>
                </a:lnTo>
                <a:lnTo>
                  <a:pt x="275" y="606"/>
                </a:lnTo>
                <a:lnTo>
                  <a:pt x="275" y="606"/>
                </a:lnTo>
                <a:lnTo>
                  <a:pt x="276" y="605"/>
                </a:lnTo>
                <a:lnTo>
                  <a:pt x="277" y="603"/>
                </a:lnTo>
                <a:lnTo>
                  <a:pt x="276" y="600"/>
                </a:lnTo>
                <a:lnTo>
                  <a:pt x="273" y="598"/>
                </a:lnTo>
                <a:lnTo>
                  <a:pt x="271" y="598"/>
                </a:lnTo>
                <a:lnTo>
                  <a:pt x="270" y="599"/>
                </a:lnTo>
                <a:lnTo>
                  <a:pt x="270" y="599"/>
                </a:lnTo>
                <a:lnTo>
                  <a:pt x="258" y="605"/>
                </a:lnTo>
                <a:lnTo>
                  <a:pt x="245" y="611"/>
                </a:lnTo>
                <a:lnTo>
                  <a:pt x="219" y="621"/>
                </a:lnTo>
                <a:lnTo>
                  <a:pt x="219" y="621"/>
                </a:lnTo>
                <a:lnTo>
                  <a:pt x="217" y="622"/>
                </a:lnTo>
                <a:lnTo>
                  <a:pt x="217" y="622"/>
                </a:lnTo>
                <a:lnTo>
                  <a:pt x="209" y="603"/>
                </a:lnTo>
                <a:lnTo>
                  <a:pt x="209" y="603"/>
                </a:lnTo>
                <a:lnTo>
                  <a:pt x="233" y="598"/>
                </a:lnTo>
                <a:lnTo>
                  <a:pt x="246" y="595"/>
                </a:lnTo>
                <a:lnTo>
                  <a:pt x="251" y="592"/>
                </a:lnTo>
                <a:lnTo>
                  <a:pt x="256" y="589"/>
                </a:lnTo>
                <a:lnTo>
                  <a:pt x="256" y="589"/>
                </a:lnTo>
                <a:lnTo>
                  <a:pt x="258" y="588"/>
                </a:lnTo>
                <a:lnTo>
                  <a:pt x="258" y="586"/>
                </a:lnTo>
                <a:lnTo>
                  <a:pt x="257" y="583"/>
                </a:lnTo>
                <a:lnTo>
                  <a:pt x="255" y="582"/>
                </a:lnTo>
                <a:lnTo>
                  <a:pt x="253" y="581"/>
                </a:lnTo>
                <a:lnTo>
                  <a:pt x="251" y="582"/>
                </a:lnTo>
                <a:lnTo>
                  <a:pt x="251" y="582"/>
                </a:lnTo>
                <a:lnTo>
                  <a:pt x="246" y="585"/>
                </a:lnTo>
                <a:lnTo>
                  <a:pt x="240" y="587"/>
                </a:lnTo>
                <a:lnTo>
                  <a:pt x="229" y="591"/>
                </a:lnTo>
                <a:lnTo>
                  <a:pt x="206" y="595"/>
                </a:lnTo>
                <a:lnTo>
                  <a:pt x="206" y="595"/>
                </a:lnTo>
                <a:lnTo>
                  <a:pt x="201" y="582"/>
                </a:lnTo>
                <a:lnTo>
                  <a:pt x="201" y="582"/>
                </a:lnTo>
                <a:lnTo>
                  <a:pt x="199" y="577"/>
                </a:lnTo>
                <a:lnTo>
                  <a:pt x="199" y="577"/>
                </a:lnTo>
                <a:lnTo>
                  <a:pt x="206" y="575"/>
                </a:lnTo>
                <a:lnTo>
                  <a:pt x="214" y="574"/>
                </a:lnTo>
                <a:lnTo>
                  <a:pt x="228" y="569"/>
                </a:lnTo>
                <a:lnTo>
                  <a:pt x="256" y="557"/>
                </a:lnTo>
                <a:lnTo>
                  <a:pt x="256" y="557"/>
                </a:lnTo>
                <a:lnTo>
                  <a:pt x="257" y="556"/>
                </a:lnTo>
                <a:lnTo>
                  <a:pt x="258" y="555"/>
                </a:lnTo>
                <a:lnTo>
                  <a:pt x="258" y="552"/>
                </a:lnTo>
                <a:lnTo>
                  <a:pt x="256" y="549"/>
                </a:lnTo>
                <a:lnTo>
                  <a:pt x="255" y="549"/>
                </a:lnTo>
                <a:lnTo>
                  <a:pt x="253" y="549"/>
                </a:lnTo>
                <a:lnTo>
                  <a:pt x="253" y="549"/>
                </a:lnTo>
                <a:lnTo>
                  <a:pt x="225" y="561"/>
                </a:lnTo>
                <a:lnTo>
                  <a:pt x="210" y="565"/>
                </a:lnTo>
                <a:lnTo>
                  <a:pt x="203" y="567"/>
                </a:lnTo>
                <a:lnTo>
                  <a:pt x="196" y="568"/>
                </a:lnTo>
                <a:lnTo>
                  <a:pt x="196" y="568"/>
                </a:lnTo>
                <a:lnTo>
                  <a:pt x="184" y="537"/>
                </a:lnTo>
                <a:lnTo>
                  <a:pt x="184" y="537"/>
                </a:lnTo>
                <a:lnTo>
                  <a:pt x="186" y="537"/>
                </a:lnTo>
                <a:lnTo>
                  <a:pt x="187" y="537"/>
                </a:lnTo>
                <a:lnTo>
                  <a:pt x="187" y="537"/>
                </a:lnTo>
                <a:lnTo>
                  <a:pt x="214" y="527"/>
                </a:lnTo>
                <a:lnTo>
                  <a:pt x="227" y="521"/>
                </a:lnTo>
                <a:lnTo>
                  <a:pt x="242" y="517"/>
                </a:lnTo>
                <a:lnTo>
                  <a:pt x="242" y="517"/>
                </a:lnTo>
                <a:lnTo>
                  <a:pt x="243" y="516"/>
                </a:lnTo>
                <a:lnTo>
                  <a:pt x="244" y="514"/>
                </a:lnTo>
                <a:lnTo>
                  <a:pt x="244" y="511"/>
                </a:lnTo>
                <a:lnTo>
                  <a:pt x="242" y="509"/>
                </a:lnTo>
                <a:lnTo>
                  <a:pt x="240" y="508"/>
                </a:lnTo>
                <a:lnTo>
                  <a:pt x="238" y="508"/>
                </a:lnTo>
                <a:lnTo>
                  <a:pt x="238" y="508"/>
                </a:lnTo>
                <a:lnTo>
                  <a:pt x="224" y="513"/>
                </a:lnTo>
                <a:lnTo>
                  <a:pt x="211" y="518"/>
                </a:lnTo>
                <a:lnTo>
                  <a:pt x="184" y="529"/>
                </a:lnTo>
                <a:lnTo>
                  <a:pt x="184" y="529"/>
                </a:lnTo>
                <a:lnTo>
                  <a:pt x="183" y="530"/>
                </a:lnTo>
                <a:lnTo>
                  <a:pt x="182" y="531"/>
                </a:lnTo>
                <a:lnTo>
                  <a:pt x="182" y="531"/>
                </a:lnTo>
                <a:lnTo>
                  <a:pt x="174" y="510"/>
                </a:lnTo>
                <a:lnTo>
                  <a:pt x="174" y="510"/>
                </a:lnTo>
                <a:lnTo>
                  <a:pt x="175" y="510"/>
                </a:lnTo>
                <a:lnTo>
                  <a:pt x="175" y="510"/>
                </a:lnTo>
                <a:lnTo>
                  <a:pt x="186" y="505"/>
                </a:lnTo>
                <a:lnTo>
                  <a:pt x="197" y="502"/>
                </a:lnTo>
                <a:lnTo>
                  <a:pt x="208" y="499"/>
                </a:lnTo>
                <a:lnTo>
                  <a:pt x="218" y="494"/>
                </a:lnTo>
                <a:lnTo>
                  <a:pt x="218" y="494"/>
                </a:lnTo>
                <a:lnTo>
                  <a:pt x="220" y="493"/>
                </a:lnTo>
                <a:lnTo>
                  <a:pt x="220" y="491"/>
                </a:lnTo>
                <a:lnTo>
                  <a:pt x="220" y="490"/>
                </a:lnTo>
                <a:lnTo>
                  <a:pt x="219" y="488"/>
                </a:lnTo>
                <a:lnTo>
                  <a:pt x="217" y="486"/>
                </a:lnTo>
                <a:lnTo>
                  <a:pt x="215" y="486"/>
                </a:lnTo>
                <a:lnTo>
                  <a:pt x="213" y="487"/>
                </a:lnTo>
                <a:lnTo>
                  <a:pt x="213" y="487"/>
                </a:lnTo>
                <a:lnTo>
                  <a:pt x="203" y="491"/>
                </a:lnTo>
                <a:lnTo>
                  <a:pt x="193" y="494"/>
                </a:lnTo>
                <a:lnTo>
                  <a:pt x="182" y="498"/>
                </a:lnTo>
                <a:lnTo>
                  <a:pt x="172" y="501"/>
                </a:lnTo>
                <a:lnTo>
                  <a:pt x="172" y="501"/>
                </a:lnTo>
                <a:lnTo>
                  <a:pt x="172" y="502"/>
                </a:lnTo>
                <a:lnTo>
                  <a:pt x="172" y="502"/>
                </a:lnTo>
                <a:lnTo>
                  <a:pt x="167" y="490"/>
                </a:lnTo>
                <a:lnTo>
                  <a:pt x="167" y="490"/>
                </a:lnTo>
                <a:lnTo>
                  <a:pt x="169" y="490"/>
                </a:lnTo>
                <a:lnTo>
                  <a:pt x="169" y="490"/>
                </a:lnTo>
                <a:lnTo>
                  <a:pt x="199" y="479"/>
                </a:lnTo>
                <a:lnTo>
                  <a:pt x="213" y="473"/>
                </a:lnTo>
                <a:lnTo>
                  <a:pt x="227" y="466"/>
                </a:lnTo>
                <a:lnTo>
                  <a:pt x="227" y="466"/>
                </a:lnTo>
                <a:lnTo>
                  <a:pt x="228" y="465"/>
                </a:lnTo>
                <a:lnTo>
                  <a:pt x="229" y="463"/>
                </a:lnTo>
                <a:lnTo>
                  <a:pt x="228" y="460"/>
                </a:lnTo>
                <a:lnTo>
                  <a:pt x="225" y="458"/>
                </a:lnTo>
                <a:lnTo>
                  <a:pt x="223" y="458"/>
                </a:lnTo>
                <a:lnTo>
                  <a:pt x="222" y="459"/>
                </a:lnTo>
                <a:lnTo>
                  <a:pt x="222" y="459"/>
                </a:lnTo>
                <a:lnTo>
                  <a:pt x="208" y="466"/>
                </a:lnTo>
                <a:lnTo>
                  <a:pt x="195" y="472"/>
                </a:lnTo>
                <a:lnTo>
                  <a:pt x="166" y="482"/>
                </a:lnTo>
                <a:lnTo>
                  <a:pt x="166" y="482"/>
                </a:lnTo>
                <a:lnTo>
                  <a:pt x="165" y="483"/>
                </a:lnTo>
                <a:lnTo>
                  <a:pt x="165" y="483"/>
                </a:lnTo>
                <a:lnTo>
                  <a:pt x="155" y="459"/>
                </a:lnTo>
                <a:lnTo>
                  <a:pt x="155" y="459"/>
                </a:lnTo>
                <a:lnTo>
                  <a:pt x="169" y="456"/>
                </a:lnTo>
                <a:lnTo>
                  <a:pt x="182" y="452"/>
                </a:lnTo>
                <a:lnTo>
                  <a:pt x="195" y="448"/>
                </a:lnTo>
                <a:lnTo>
                  <a:pt x="201" y="444"/>
                </a:lnTo>
                <a:lnTo>
                  <a:pt x="207" y="441"/>
                </a:lnTo>
                <a:lnTo>
                  <a:pt x="207" y="441"/>
                </a:lnTo>
                <a:lnTo>
                  <a:pt x="209" y="440"/>
                </a:lnTo>
                <a:lnTo>
                  <a:pt x="209" y="438"/>
                </a:lnTo>
                <a:lnTo>
                  <a:pt x="208" y="435"/>
                </a:lnTo>
                <a:lnTo>
                  <a:pt x="206" y="433"/>
                </a:lnTo>
                <a:lnTo>
                  <a:pt x="204" y="433"/>
                </a:lnTo>
                <a:lnTo>
                  <a:pt x="202" y="434"/>
                </a:lnTo>
                <a:lnTo>
                  <a:pt x="202" y="434"/>
                </a:lnTo>
                <a:lnTo>
                  <a:pt x="196" y="437"/>
                </a:lnTo>
                <a:lnTo>
                  <a:pt x="191" y="440"/>
                </a:lnTo>
                <a:lnTo>
                  <a:pt x="178" y="444"/>
                </a:lnTo>
                <a:lnTo>
                  <a:pt x="166" y="448"/>
                </a:lnTo>
                <a:lnTo>
                  <a:pt x="152" y="451"/>
                </a:lnTo>
                <a:lnTo>
                  <a:pt x="152" y="451"/>
                </a:lnTo>
                <a:lnTo>
                  <a:pt x="149" y="441"/>
                </a:lnTo>
                <a:lnTo>
                  <a:pt x="149" y="441"/>
                </a:lnTo>
                <a:lnTo>
                  <a:pt x="150" y="441"/>
                </a:lnTo>
                <a:lnTo>
                  <a:pt x="152" y="441"/>
                </a:lnTo>
                <a:lnTo>
                  <a:pt x="152" y="441"/>
                </a:lnTo>
                <a:lnTo>
                  <a:pt x="158" y="437"/>
                </a:lnTo>
                <a:lnTo>
                  <a:pt x="166" y="434"/>
                </a:lnTo>
                <a:lnTo>
                  <a:pt x="179" y="430"/>
                </a:lnTo>
                <a:lnTo>
                  <a:pt x="179" y="430"/>
                </a:lnTo>
                <a:lnTo>
                  <a:pt x="210" y="417"/>
                </a:lnTo>
                <a:lnTo>
                  <a:pt x="210" y="417"/>
                </a:lnTo>
                <a:lnTo>
                  <a:pt x="211" y="416"/>
                </a:lnTo>
                <a:lnTo>
                  <a:pt x="212" y="415"/>
                </a:lnTo>
                <a:lnTo>
                  <a:pt x="212" y="412"/>
                </a:lnTo>
                <a:lnTo>
                  <a:pt x="210" y="409"/>
                </a:lnTo>
                <a:lnTo>
                  <a:pt x="209" y="409"/>
                </a:lnTo>
                <a:lnTo>
                  <a:pt x="207" y="409"/>
                </a:lnTo>
                <a:lnTo>
                  <a:pt x="207" y="409"/>
                </a:lnTo>
                <a:lnTo>
                  <a:pt x="176" y="422"/>
                </a:lnTo>
                <a:lnTo>
                  <a:pt x="176" y="422"/>
                </a:lnTo>
                <a:lnTo>
                  <a:pt x="162" y="427"/>
                </a:lnTo>
                <a:lnTo>
                  <a:pt x="154" y="430"/>
                </a:lnTo>
                <a:lnTo>
                  <a:pt x="147" y="434"/>
                </a:lnTo>
                <a:lnTo>
                  <a:pt x="147" y="434"/>
                </a:lnTo>
                <a:lnTo>
                  <a:pt x="146" y="434"/>
                </a:lnTo>
                <a:lnTo>
                  <a:pt x="146" y="434"/>
                </a:lnTo>
                <a:lnTo>
                  <a:pt x="140" y="416"/>
                </a:lnTo>
                <a:lnTo>
                  <a:pt x="140" y="416"/>
                </a:lnTo>
                <a:lnTo>
                  <a:pt x="187" y="401"/>
                </a:lnTo>
                <a:lnTo>
                  <a:pt x="187" y="401"/>
                </a:lnTo>
                <a:lnTo>
                  <a:pt x="188" y="400"/>
                </a:lnTo>
                <a:lnTo>
                  <a:pt x="189" y="398"/>
                </a:lnTo>
                <a:lnTo>
                  <a:pt x="189" y="395"/>
                </a:lnTo>
                <a:lnTo>
                  <a:pt x="187" y="393"/>
                </a:lnTo>
                <a:lnTo>
                  <a:pt x="186" y="392"/>
                </a:lnTo>
                <a:lnTo>
                  <a:pt x="184" y="393"/>
                </a:lnTo>
                <a:lnTo>
                  <a:pt x="184" y="393"/>
                </a:lnTo>
                <a:lnTo>
                  <a:pt x="137" y="408"/>
                </a:lnTo>
                <a:lnTo>
                  <a:pt x="137" y="408"/>
                </a:lnTo>
                <a:lnTo>
                  <a:pt x="131" y="393"/>
                </a:lnTo>
                <a:lnTo>
                  <a:pt x="131" y="393"/>
                </a:lnTo>
                <a:lnTo>
                  <a:pt x="138" y="390"/>
                </a:lnTo>
                <a:lnTo>
                  <a:pt x="144" y="389"/>
                </a:lnTo>
                <a:lnTo>
                  <a:pt x="158" y="386"/>
                </a:lnTo>
                <a:lnTo>
                  <a:pt x="158" y="386"/>
                </a:lnTo>
                <a:lnTo>
                  <a:pt x="166" y="384"/>
                </a:lnTo>
                <a:lnTo>
                  <a:pt x="174" y="381"/>
                </a:lnTo>
                <a:lnTo>
                  <a:pt x="188" y="374"/>
                </a:lnTo>
                <a:lnTo>
                  <a:pt x="188" y="374"/>
                </a:lnTo>
                <a:lnTo>
                  <a:pt x="190" y="373"/>
                </a:lnTo>
                <a:lnTo>
                  <a:pt x="190" y="372"/>
                </a:lnTo>
                <a:lnTo>
                  <a:pt x="190" y="369"/>
                </a:lnTo>
                <a:lnTo>
                  <a:pt x="188" y="366"/>
                </a:lnTo>
                <a:lnTo>
                  <a:pt x="187" y="366"/>
                </a:lnTo>
                <a:lnTo>
                  <a:pt x="185" y="366"/>
                </a:lnTo>
                <a:lnTo>
                  <a:pt x="185" y="366"/>
                </a:lnTo>
                <a:lnTo>
                  <a:pt x="159" y="377"/>
                </a:lnTo>
                <a:lnTo>
                  <a:pt x="159" y="377"/>
                </a:lnTo>
                <a:lnTo>
                  <a:pt x="151" y="379"/>
                </a:lnTo>
                <a:lnTo>
                  <a:pt x="144" y="380"/>
                </a:lnTo>
                <a:lnTo>
                  <a:pt x="136" y="382"/>
                </a:lnTo>
                <a:lnTo>
                  <a:pt x="128" y="384"/>
                </a:lnTo>
                <a:lnTo>
                  <a:pt x="128" y="384"/>
                </a:lnTo>
                <a:lnTo>
                  <a:pt x="118" y="355"/>
                </a:lnTo>
                <a:lnTo>
                  <a:pt x="118" y="355"/>
                </a:lnTo>
                <a:lnTo>
                  <a:pt x="120" y="355"/>
                </a:lnTo>
                <a:lnTo>
                  <a:pt x="122" y="355"/>
                </a:lnTo>
                <a:lnTo>
                  <a:pt x="122" y="355"/>
                </a:lnTo>
                <a:lnTo>
                  <a:pt x="133" y="351"/>
                </a:lnTo>
                <a:lnTo>
                  <a:pt x="145" y="349"/>
                </a:lnTo>
                <a:lnTo>
                  <a:pt x="170" y="344"/>
                </a:lnTo>
                <a:lnTo>
                  <a:pt x="170" y="344"/>
                </a:lnTo>
                <a:lnTo>
                  <a:pt x="172" y="343"/>
                </a:lnTo>
                <a:lnTo>
                  <a:pt x="173" y="342"/>
                </a:lnTo>
                <a:lnTo>
                  <a:pt x="174" y="339"/>
                </a:lnTo>
                <a:lnTo>
                  <a:pt x="173" y="337"/>
                </a:lnTo>
                <a:lnTo>
                  <a:pt x="173" y="336"/>
                </a:lnTo>
                <a:lnTo>
                  <a:pt x="171" y="335"/>
                </a:lnTo>
                <a:lnTo>
                  <a:pt x="169" y="335"/>
                </a:lnTo>
                <a:lnTo>
                  <a:pt x="169" y="335"/>
                </a:lnTo>
                <a:lnTo>
                  <a:pt x="143" y="340"/>
                </a:lnTo>
                <a:lnTo>
                  <a:pt x="131" y="343"/>
                </a:lnTo>
                <a:lnTo>
                  <a:pt x="119" y="347"/>
                </a:lnTo>
                <a:lnTo>
                  <a:pt x="119" y="347"/>
                </a:lnTo>
                <a:lnTo>
                  <a:pt x="117" y="348"/>
                </a:lnTo>
                <a:lnTo>
                  <a:pt x="116" y="349"/>
                </a:lnTo>
                <a:lnTo>
                  <a:pt x="116" y="349"/>
                </a:lnTo>
                <a:lnTo>
                  <a:pt x="110" y="333"/>
                </a:lnTo>
                <a:lnTo>
                  <a:pt x="110" y="333"/>
                </a:lnTo>
                <a:lnTo>
                  <a:pt x="112" y="332"/>
                </a:lnTo>
                <a:lnTo>
                  <a:pt x="112" y="332"/>
                </a:lnTo>
                <a:lnTo>
                  <a:pt x="142" y="322"/>
                </a:lnTo>
                <a:lnTo>
                  <a:pt x="157" y="318"/>
                </a:lnTo>
                <a:lnTo>
                  <a:pt x="173" y="314"/>
                </a:lnTo>
                <a:lnTo>
                  <a:pt x="173" y="314"/>
                </a:lnTo>
                <a:lnTo>
                  <a:pt x="174" y="313"/>
                </a:lnTo>
                <a:lnTo>
                  <a:pt x="175" y="312"/>
                </a:lnTo>
                <a:lnTo>
                  <a:pt x="176" y="310"/>
                </a:lnTo>
                <a:lnTo>
                  <a:pt x="175" y="309"/>
                </a:lnTo>
                <a:lnTo>
                  <a:pt x="173" y="306"/>
                </a:lnTo>
                <a:lnTo>
                  <a:pt x="172" y="306"/>
                </a:lnTo>
                <a:lnTo>
                  <a:pt x="170" y="306"/>
                </a:lnTo>
                <a:lnTo>
                  <a:pt x="170" y="306"/>
                </a:lnTo>
                <a:lnTo>
                  <a:pt x="154" y="309"/>
                </a:lnTo>
                <a:lnTo>
                  <a:pt x="139" y="314"/>
                </a:lnTo>
                <a:lnTo>
                  <a:pt x="109" y="324"/>
                </a:lnTo>
                <a:lnTo>
                  <a:pt x="109" y="324"/>
                </a:lnTo>
                <a:lnTo>
                  <a:pt x="107" y="325"/>
                </a:lnTo>
                <a:lnTo>
                  <a:pt x="107" y="325"/>
                </a:lnTo>
                <a:lnTo>
                  <a:pt x="102" y="311"/>
                </a:lnTo>
                <a:lnTo>
                  <a:pt x="102" y="311"/>
                </a:lnTo>
                <a:lnTo>
                  <a:pt x="103" y="311"/>
                </a:lnTo>
                <a:lnTo>
                  <a:pt x="103" y="311"/>
                </a:lnTo>
                <a:lnTo>
                  <a:pt x="128" y="303"/>
                </a:lnTo>
                <a:lnTo>
                  <a:pt x="140" y="298"/>
                </a:lnTo>
                <a:lnTo>
                  <a:pt x="151" y="292"/>
                </a:lnTo>
                <a:lnTo>
                  <a:pt x="151" y="292"/>
                </a:lnTo>
                <a:lnTo>
                  <a:pt x="152" y="290"/>
                </a:lnTo>
                <a:lnTo>
                  <a:pt x="153" y="289"/>
                </a:lnTo>
                <a:lnTo>
                  <a:pt x="152" y="286"/>
                </a:lnTo>
                <a:lnTo>
                  <a:pt x="149" y="284"/>
                </a:lnTo>
                <a:lnTo>
                  <a:pt x="148" y="284"/>
                </a:lnTo>
                <a:lnTo>
                  <a:pt x="146" y="285"/>
                </a:lnTo>
                <a:lnTo>
                  <a:pt x="146" y="285"/>
                </a:lnTo>
                <a:lnTo>
                  <a:pt x="135" y="291"/>
                </a:lnTo>
                <a:lnTo>
                  <a:pt x="124" y="295"/>
                </a:lnTo>
                <a:lnTo>
                  <a:pt x="100" y="303"/>
                </a:lnTo>
                <a:lnTo>
                  <a:pt x="100" y="303"/>
                </a:lnTo>
                <a:lnTo>
                  <a:pt x="100" y="303"/>
                </a:lnTo>
                <a:lnTo>
                  <a:pt x="100" y="303"/>
                </a:lnTo>
                <a:lnTo>
                  <a:pt x="92" y="280"/>
                </a:lnTo>
                <a:lnTo>
                  <a:pt x="92" y="280"/>
                </a:lnTo>
                <a:lnTo>
                  <a:pt x="93" y="279"/>
                </a:lnTo>
                <a:lnTo>
                  <a:pt x="93" y="279"/>
                </a:lnTo>
                <a:lnTo>
                  <a:pt x="120" y="271"/>
                </a:lnTo>
                <a:lnTo>
                  <a:pt x="133" y="267"/>
                </a:lnTo>
                <a:lnTo>
                  <a:pt x="147" y="265"/>
                </a:lnTo>
                <a:lnTo>
                  <a:pt x="147" y="265"/>
                </a:lnTo>
                <a:lnTo>
                  <a:pt x="149" y="264"/>
                </a:lnTo>
                <a:lnTo>
                  <a:pt x="150" y="263"/>
                </a:lnTo>
                <a:lnTo>
                  <a:pt x="151" y="259"/>
                </a:lnTo>
                <a:lnTo>
                  <a:pt x="150" y="258"/>
                </a:lnTo>
                <a:lnTo>
                  <a:pt x="149" y="257"/>
                </a:lnTo>
                <a:lnTo>
                  <a:pt x="148" y="256"/>
                </a:lnTo>
                <a:lnTo>
                  <a:pt x="146" y="256"/>
                </a:lnTo>
                <a:lnTo>
                  <a:pt x="146" y="256"/>
                </a:lnTo>
                <a:lnTo>
                  <a:pt x="132" y="259"/>
                </a:lnTo>
                <a:lnTo>
                  <a:pt x="118" y="262"/>
                </a:lnTo>
                <a:lnTo>
                  <a:pt x="90" y="271"/>
                </a:lnTo>
                <a:lnTo>
                  <a:pt x="90" y="271"/>
                </a:lnTo>
                <a:lnTo>
                  <a:pt x="89" y="272"/>
                </a:lnTo>
                <a:lnTo>
                  <a:pt x="89" y="272"/>
                </a:lnTo>
                <a:lnTo>
                  <a:pt x="84" y="259"/>
                </a:lnTo>
                <a:lnTo>
                  <a:pt x="84" y="259"/>
                </a:lnTo>
                <a:lnTo>
                  <a:pt x="86" y="259"/>
                </a:lnTo>
                <a:lnTo>
                  <a:pt x="86" y="259"/>
                </a:lnTo>
                <a:lnTo>
                  <a:pt x="134" y="243"/>
                </a:lnTo>
                <a:lnTo>
                  <a:pt x="134" y="243"/>
                </a:lnTo>
                <a:lnTo>
                  <a:pt x="136" y="242"/>
                </a:lnTo>
                <a:lnTo>
                  <a:pt x="137" y="241"/>
                </a:lnTo>
                <a:lnTo>
                  <a:pt x="137" y="238"/>
                </a:lnTo>
                <a:lnTo>
                  <a:pt x="135" y="235"/>
                </a:lnTo>
                <a:lnTo>
                  <a:pt x="133" y="235"/>
                </a:lnTo>
                <a:lnTo>
                  <a:pt x="131" y="235"/>
                </a:lnTo>
                <a:lnTo>
                  <a:pt x="131" y="235"/>
                </a:lnTo>
                <a:lnTo>
                  <a:pt x="83" y="251"/>
                </a:lnTo>
                <a:lnTo>
                  <a:pt x="83" y="251"/>
                </a:lnTo>
                <a:lnTo>
                  <a:pt x="82" y="252"/>
                </a:lnTo>
                <a:lnTo>
                  <a:pt x="82" y="252"/>
                </a:lnTo>
                <a:lnTo>
                  <a:pt x="73" y="230"/>
                </a:lnTo>
                <a:lnTo>
                  <a:pt x="73" y="230"/>
                </a:lnTo>
                <a:lnTo>
                  <a:pt x="75" y="230"/>
                </a:lnTo>
                <a:lnTo>
                  <a:pt x="75" y="230"/>
                </a:lnTo>
                <a:lnTo>
                  <a:pt x="88" y="227"/>
                </a:lnTo>
                <a:lnTo>
                  <a:pt x="100" y="223"/>
                </a:lnTo>
                <a:lnTo>
                  <a:pt x="124" y="214"/>
                </a:lnTo>
                <a:lnTo>
                  <a:pt x="124" y="214"/>
                </a:lnTo>
                <a:lnTo>
                  <a:pt x="125" y="213"/>
                </a:lnTo>
                <a:lnTo>
                  <a:pt x="126" y="212"/>
                </a:lnTo>
                <a:lnTo>
                  <a:pt x="126" y="209"/>
                </a:lnTo>
                <a:lnTo>
                  <a:pt x="124" y="206"/>
                </a:lnTo>
                <a:lnTo>
                  <a:pt x="123" y="206"/>
                </a:lnTo>
                <a:lnTo>
                  <a:pt x="121" y="206"/>
                </a:lnTo>
                <a:lnTo>
                  <a:pt x="121" y="206"/>
                </a:lnTo>
                <a:lnTo>
                  <a:pt x="98" y="215"/>
                </a:lnTo>
                <a:lnTo>
                  <a:pt x="87" y="218"/>
                </a:lnTo>
                <a:lnTo>
                  <a:pt x="74" y="221"/>
                </a:lnTo>
                <a:lnTo>
                  <a:pt x="74" y="221"/>
                </a:lnTo>
                <a:lnTo>
                  <a:pt x="72" y="222"/>
                </a:lnTo>
                <a:lnTo>
                  <a:pt x="71" y="224"/>
                </a:lnTo>
                <a:lnTo>
                  <a:pt x="71" y="224"/>
                </a:lnTo>
                <a:lnTo>
                  <a:pt x="66" y="210"/>
                </a:lnTo>
                <a:lnTo>
                  <a:pt x="66" y="210"/>
                </a:lnTo>
                <a:lnTo>
                  <a:pt x="63" y="203"/>
                </a:lnTo>
                <a:lnTo>
                  <a:pt x="63" y="203"/>
                </a:lnTo>
                <a:lnTo>
                  <a:pt x="80" y="198"/>
                </a:lnTo>
                <a:lnTo>
                  <a:pt x="95" y="193"/>
                </a:lnTo>
                <a:lnTo>
                  <a:pt x="110" y="189"/>
                </a:lnTo>
                <a:lnTo>
                  <a:pt x="125" y="184"/>
                </a:lnTo>
                <a:lnTo>
                  <a:pt x="125" y="184"/>
                </a:lnTo>
                <a:lnTo>
                  <a:pt x="127" y="182"/>
                </a:lnTo>
                <a:lnTo>
                  <a:pt x="128" y="181"/>
                </a:lnTo>
                <a:lnTo>
                  <a:pt x="128" y="178"/>
                </a:lnTo>
                <a:lnTo>
                  <a:pt x="126" y="175"/>
                </a:lnTo>
                <a:lnTo>
                  <a:pt x="124" y="175"/>
                </a:lnTo>
                <a:lnTo>
                  <a:pt x="122" y="175"/>
                </a:lnTo>
                <a:lnTo>
                  <a:pt x="122" y="175"/>
                </a:lnTo>
                <a:lnTo>
                  <a:pt x="107" y="181"/>
                </a:lnTo>
                <a:lnTo>
                  <a:pt x="92" y="185"/>
                </a:lnTo>
                <a:lnTo>
                  <a:pt x="76" y="190"/>
                </a:lnTo>
                <a:lnTo>
                  <a:pt x="61" y="194"/>
                </a:lnTo>
                <a:lnTo>
                  <a:pt x="61" y="194"/>
                </a:lnTo>
                <a:lnTo>
                  <a:pt x="53" y="174"/>
                </a:lnTo>
                <a:lnTo>
                  <a:pt x="53" y="174"/>
                </a:lnTo>
                <a:lnTo>
                  <a:pt x="66" y="170"/>
                </a:lnTo>
                <a:lnTo>
                  <a:pt x="80" y="167"/>
                </a:lnTo>
                <a:lnTo>
                  <a:pt x="93" y="162"/>
                </a:lnTo>
                <a:lnTo>
                  <a:pt x="99" y="159"/>
                </a:lnTo>
                <a:lnTo>
                  <a:pt x="104" y="156"/>
                </a:lnTo>
                <a:lnTo>
                  <a:pt x="104" y="156"/>
                </a:lnTo>
                <a:lnTo>
                  <a:pt x="105" y="154"/>
                </a:lnTo>
                <a:lnTo>
                  <a:pt x="106" y="152"/>
                </a:lnTo>
                <a:lnTo>
                  <a:pt x="105" y="149"/>
                </a:lnTo>
                <a:lnTo>
                  <a:pt x="102" y="148"/>
                </a:lnTo>
                <a:lnTo>
                  <a:pt x="101" y="148"/>
                </a:lnTo>
                <a:lnTo>
                  <a:pt x="99" y="148"/>
                </a:lnTo>
                <a:lnTo>
                  <a:pt x="99" y="148"/>
                </a:lnTo>
                <a:lnTo>
                  <a:pt x="94" y="152"/>
                </a:lnTo>
                <a:lnTo>
                  <a:pt x="88" y="155"/>
                </a:lnTo>
                <a:lnTo>
                  <a:pt x="75" y="159"/>
                </a:lnTo>
                <a:lnTo>
                  <a:pt x="63" y="162"/>
                </a:lnTo>
                <a:lnTo>
                  <a:pt x="50" y="166"/>
                </a:lnTo>
                <a:lnTo>
                  <a:pt x="50" y="166"/>
                </a:lnTo>
                <a:lnTo>
                  <a:pt x="42" y="142"/>
                </a:lnTo>
                <a:lnTo>
                  <a:pt x="42" y="142"/>
                </a:lnTo>
                <a:lnTo>
                  <a:pt x="43" y="142"/>
                </a:lnTo>
                <a:lnTo>
                  <a:pt x="43" y="142"/>
                </a:lnTo>
                <a:lnTo>
                  <a:pt x="54" y="136"/>
                </a:lnTo>
                <a:lnTo>
                  <a:pt x="66" y="132"/>
                </a:lnTo>
                <a:lnTo>
                  <a:pt x="80" y="128"/>
                </a:lnTo>
                <a:lnTo>
                  <a:pt x="92" y="126"/>
                </a:lnTo>
                <a:lnTo>
                  <a:pt x="92" y="126"/>
                </a:lnTo>
                <a:lnTo>
                  <a:pt x="94" y="125"/>
                </a:lnTo>
                <a:lnTo>
                  <a:pt x="95" y="124"/>
                </a:lnTo>
                <a:lnTo>
                  <a:pt x="96" y="120"/>
                </a:lnTo>
                <a:lnTo>
                  <a:pt x="96" y="118"/>
                </a:lnTo>
                <a:lnTo>
                  <a:pt x="95" y="117"/>
                </a:lnTo>
                <a:lnTo>
                  <a:pt x="94" y="116"/>
                </a:lnTo>
                <a:lnTo>
                  <a:pt x="92" y="116"/>
                </a:lnTo>
                <a:lnTo>
                  <a:pt x="92" y="116"/>
                </a:lnTo>
                <a:lnTo>
                  <a:pt x="77" y="119"/>
                </a:lnTo>
                <a:lnTo>
                  <a:pt x="64" y="124"/>
                </a:lnTo>
                <a:lnTo>
                  <a:pt x="51" y="128"/>
                </a:lnTo>
                <a:lnTo>
                  <a:pt x="39" y="134"/>
                </a:lnTo>
                <a:lnTo>
                  <a:pt x="39" y="134"/>
                </a:lnTo>
                <a:lnTo>
                  <a:pt x="32" y="114"/>
                </a:lnTo>
                <a:lnTo>
                  <a:pt x="32" y="114"/>
                </a:lnTo>
                <a:lnTo>
                  <a:pt x="78" y="96"/>
                </a:lnTo>
                <a:lnTo>
                  <a:pt x="78" y="96"/>
                </a:lnTo>
                <a:lnTo>
                  <a:pt x="80" y="95"/>
                </a:lnTo>
                <a:lnTo>
                  <a:pt x="81" y="94"/>
                </a:lnTo>
                <a:lnTo>
                  <a:pt x="81" y="90"/>
                </a:lnTo>
                <a:lnTo>
                  <a:pt x="78" y="88"/>
                </a:lnTo>
                <a:lnTo>
                  <a:pt x="77" y="88"/>
                </a:lnTo>
                <a:lnTo>
                  <a:pt x="75" y="88"/>
                </a:lnTo>
                <a:lnTo>
                  <a:pt x="75" y="88"/>
                </a:lnTo>
                <a:lnTo>
                  <a:pt x="29" y="106"/>
                </a:lnTo>
                <a:lnTo>
                  <a:pt x="29" y="106"/>
                </a:lnTo>
                <a:lnTo>
                  <a:pt x="22" y="85"/>
                </a:lnTo>
                <a:lnTo>
                  <a:pt x="22" y="85"/>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3200">
              <a:cs typeface="+mn-ea"/>
              <a:sym typeface="+mn-lt"/>
            </a:endParaRPr>
          </a:p>
        </p:txBody>
      </p:sp>
      <p:sp>
        <p:nvSpPr>
          <p:cNvPr id="68" name="Freeform 2527"/>
          <p:cNvSpPr>
            <a:spLocks noEditPoints="1"/>
          </p:cNvSpPr>
          <p:nvPr/>
        </p:nvSpPr>
        <p:spPr bwMode="auto">
          <a:xfrm>
            <a:off x="674163" y="2148367"/>
            <a:ext cx="499533" cy="1195917"/>
          </a:xfrm>
          <a:custGeom>
            <a:avLst/>
            <a:gdLst/>
            <a:ahLst/>
            <a:cxnLst>
              <a:cxn ang="0">
                <a:pos x="155" y="198"/>
              </a:cxn>
              <a:cxn ang="0">
                <a:pos x="79" y="0"/>
              </a:cxn>
              <a:cxn ang="0">
                <a:pos x="0" y="36"/>
              </a:cxn>
              <a:cxn ang="0">
                <a:pos x="148" y="471"/>
              </a:cxn>
              <a:cxn ang="0">
                <a:pos x="231" y="562"/>
              </a:cxn>
              <a:cxn ang="0">
                <a:pos x="95" y="42"/>
              </a:cxn>
              <a:cxn ang="0">
                <a:pos x="218" y="420"/>
              </a:cxn>
              <a:cxn ang="0">
                <a:pos x="67" y="12"/>
              </a:cxn>
              <a:cxn ang="0">
                <a:pos x="200" y="428"/>
              </a:cxn>
              <a:cxn ang="0">
                <a:pos x="149" y="346"/>
              </a:cxn>
              <a:cxn ang="0">
                <a:pos x="159" y="372"/>
              </a:cxn>
              <a:cxn ang="0">
                <a:pos x="166" y="394"/>
              </a:cxn>
              <a:cxn ang="0">
                <a:pos x="171" y="413"/>
              </a:cxn>
              <a:cxn ang="0">
                <a:pos x="176" y="425"/>
              </a:cxn>
              <a:cxn ang="0">
                <a:pos x="191" y="416"/>
              </a:cxn>
              <a:cxn ang="0">
                <a:pos x="182" y="405"/>
              </a:cxn>
              <a:cxn ang="0">
                <a:pos x="178" y="383"/>
              </a:cxn>
              <a:cxn ang="0">
                <a:pos x="171" y="360"/>
              </a:cxn>
              <a:cxn ang="0">
                <a:pos x="162" y="338"/>
              </a:cxn>
              <a:cxn ang="0">
                <a:pos x="154" y="306"/>
              </a:cxn>
              <a:cxn ang="0">
                <a:pos x="147" y="282"/>
              </a:cxn>
              <a:cxn ang="0">
                <a:pos x="133" y="275"/>
              </a:cxn>
              <a:cxn ang="0">
                <a:pos x="128" y="246"/>
              </a:cxn>
              <a:cxn ang="0">
                <a:pos x="124" y="214"/>
              </a:cxn>
              <a:cxn ang="0">
                <a:pos x="116" y="195"/>
              </a:cxn>
              <a:cxn ang="0">
                <a:pos x="103" y="185"/>
              </a:cxn>
              <a:cxn ang="0">
                <a:pos x="94" y="166"/>
              </a:cxn>
              <a:cxn ang="0">
                <a:pos x="90" y="137"/>
              </a:cxn>
              <a:cxn ang="0">
                <a:pos x="88" y="109"/>
              </a:cxn>
              <a:cxn ang="0">
                <a:pos x="71" y="104"/>
              </a:cxn>
              <a:cxn ang="0">
                <a:pos x="64" y="89"/>
              </a:cxn>
              <a:cxn ang="0">
                <a:pos x="62" y="64"/>
              </a:cxn>
              <a:cxn ang="0">
                <a:pos x="56" y="44"/>
              </a:cxn>
              <a:cxn ang="0">
                <a:pos x="54" y="21"/>
              </a:cxn>
              <a:cxn ang="0">
                <a:pos x="37" y="28"/>
              </a:cxn>
              <a:cxn ang="0">
                <a:pos x="52" y="25"/>
              </a:cxn>
              <a:cxn ang="0">
                <a:pos x="51" y="49"/>
              </a:cxn>
              <a:cxn ang="0">
                <a:pos x="61" y="57"/>
              </a:cxn>
              <a:cxn ang="0">
                <a:pos x="60" y="94"/>
              </a:cxn>
              <a:cxn ang="0">
                <a:pos x="67" y="103"/>
              </a:cxn>
              <a:cxn ang="0">
                <a:pos x="75" y="124"/>
              </a:cxn>
              <a:cxn ang="0">
                <a:pos x="90" y="130"/>
              </a:cxn>
              <a:cxn ang="0">
                <a:pos x="96" y="147"/>
              </a:cxn>
              <a:cxn ang="0">
                <a:pos x="102" y="168"/>
              </a:cxn>
              <a:cxn ang="0">
                <a:pos x="107" y="198"/>
              </a:cxn>
              <a:cxn ang="0">
                <a:pos x="114" y="226"/>
              </a:cxn>
              <a:cxn ang="0">
                <a:pos x="126" y="236"/>
              </a:cxn>
              <a:cxn ang="0">
                <a:pos x="130" y="264"/>
              </a:cxn>
              <a:cxn ang="0">
                <a:pos x="135" y="299"/>
              </a:cxn>
              <a:cxn ang="0">
                <a:pos x="110" y="235"/>
              </a:cxn>
              <a:cxn ang="0">
                <a:pos x="148" y="343"/>
              </a:cxn>
              <a:cxn ang="0">
                <a:pos x="148" y="343"/>
              </a:cxn>
              <a:cxn ang="0">
                <a:pos x="29" y="36"/>
              </a:cxn>
              <a:cxn ang="0">
                <a:pos x="165" y="436"/>
              </a:cxn>
              <a:cxn ang="0">
                <a:pos x="152" y="461"/>
              </a:cxn>
              <a:cxn ang="0">
                <a:pos x="170" y="453"/>
              </a:cxn>
              <a:cxn ang="0">
                <a:pos x="181" y="472"/>
              </a:cxn>
              <a:cxn ang="0">
                <a:pos x="196" y="435"/>
              </a:cxn>
              <a:cxn ang="0">
                <a:pos x="215" y="444"/>
              </a:cxn>
              <a:cxn ang="0">
                <a:pos x="203" y="522"/>
              </a:cxn>
            </a:cxnLst>
            <a:rect l="0" t="0" r="r" b="b"/>
            <a:pathLst>
              <a:path w="236" h="565">
                <a:moveTo>
                  <a:pt x="234" y="432"/>
                </a:moveTo>
                <a:lnTo>
                  <a:pt x="234" y="432"/>
                </a:lnTo>
                <a:lnTo>
                  <a:pt x="234" y="430"/>
                </a:lnTo>
                <a:lnTo>
                  <a:pt x="234" y="430"/>
                </a:lnTo>
                <a:lnTo>
                  <a:pt x="233" y="427"/>
                </a:lnTo>
                <a:lnTo>
                  <a:pt x="233" y="427"/>
                </a:lnTo>
                <a:lnTo>
                  <a:pt x="233" y="426"/>
                </a:lnTo>
                <a:lnTo>
                  <a:pt x="233" y="426"/>
                </a:lnTo>
                <a:lnTo>
                  <a:pt x="216" y="370"/>
                </a:lnTo>
                <a:lnTo>
                  <a:pt x="208" y="342"/>
                </a:lnTo>
                <a:lnTo>
                  <a:pt x="199" y="313"/>
                </a:lnTo>
                <a:lnTo>
                  <a:pt x="199" y="313"/>
                </a:lnTo>
                <a:lnTo>
                  <a:pt x="176" y="256"/>
                </a:lnTo>
                <a:lnTo>
                  <a:pt x="155" y="198"/>
                </a:lnTo>
                <a:lnTo>
                  <a:pt x="155" y="198"/>
                </a:lnTo>
                <a:lnTo>
                  <a:pt x="117" y="87"/>
                </a:lnTo>
                <a:lnTo>
                  <a:pt x="117" y="87"/>
                </a:lnTo>
                <a:lnTo>
                  <a:pt x="111" y="65"/>
                </a:lnTo>
                <a:lnTo>
                  <a:pt x="105" y="44"/>
                </a:lnTo>
                <a:lnTo>
                  <a:pt x="100" y="34"/>
                </a:lnTo>
                <a:lnTo>
                  <a:pt x="96" y="24"/>
                </a:lnTo>
                <a:lnTo>
                  <a:pt x="91" y="14"/>
                </a:lnTo>
                <a:lnTo>
                  <a:pt x="85" y="5"/>
                </a:lnTo>
                <a:lnTo>
                  <a:pt x="85" y="5"/>
                </a:lnTo>
                <a:lnTo>
                  <a:pt x="85" y="3"/>
                </a:lnTo>
                <a:lnTo>
                  <a:pt x="84" y="1"/>
                </a:lnTo>
                <a:lnTo>
                  <a:pt x="82" y="0"/>
                </a:lnTo>
                <a:lnTo>
                  <a:pt x="79" y="0"/>
                </a:lnTo>
                <a:lnTo>
                  <a:pt x="79" y="0"/>
                </a:lnTo>
                <a:lnTo>
                  <a:pt x="79" y="0"/>
                </a:lnTo>
                <a:lnTo>
                  <a:pt x="79" y="0"/>
                </a:lnTo>
                <a:lnTo>
                  <a:pt x="77" y="1"/>
                </a:lnTo>
                <a:lnTo>
                  <a:pt x="77" y="1"/>
                </a:lnTo>
                <a:lnTo>
                  <a:pt x="58" y="6"/>
                </a:lnTo>
                <a:lnTo>
                  <a:pt x="39" y="10"/>
                </a:lnTo>
                <a:lnTo>
                  <a:pt x="29" y="13"/>
                </a:lnTo>
                <a:lnTo>
                  <a:pt x="19" y="17"/>
                </a:lnTo>
                <a:lnTo>
                  <a:pt x="10" y="21"/>
                </a:lnTo>
                <a:lnTo>
                  <a:pt x="2" y="27"/>
                </a:lnTo>
                <a:lnTo>
                  <a:pt x="2" y="27"/>
                </a:lnTo>
                <a:lnTo>
                  <a:pt x="1" y="30"/>
                </a:lnTo>
                <a:lnTo>
                  <a:pt x="1" y="32"/>
                </a:lnTo>
                <a:lnTo>
                  <a:pt x="1" y="32"/>
                </a:lnTo>
                <a:lnTo>
                  <a:pt x="0" y="34"/>
                </a:lnTo>
                <a:lnTo>
                  <a:pt x="0" y="36"/>
                </a:lnTo>
                <a:lnTo>
                  <a:pt x="0" y="36"/>
                </a:lnTo>
                <a:lnTo>
                  <a:pt x="69" y="251"/>
                </a:lnTo>
                <a:lnTo>
                  <a:pt x="69" y="251"/>
                </a:lnTo>
                <a:lnTo>
                  <a:pt x="105" y="360"/>
                </a:lnTo>
                <a:lnTo>
                  <a:pt x="105" y="360"/>
                </a:lnTo>
                <a:lnTo>
                  <a:pt x="115" y="385"/>
                </a:lnTo>
                <a:lnTo>
                  <a:pt x="124" y="411"/>
                </a:lnTo>
                <a:lnTo>
                  <a:pt x="134" y="436"/>
                </a:lnTo>
                <a:lnTo>
                  <a:pt x="143" y="462"/>
                </a:lnTo>
                <a:lnTo>
                  <a:pt x="143" y="462"/>
                </a:lnTo>
                <a:lnTo>
                  <a:pt x="143" y="463"/>
                </a:lnTo>
                <a:lnTo>
                  <a:pt x="143" y="463"/>
                </a:lnTo>
                <a:lnTo>
                  <a:pt x="144" y="464"/>
                </a:lnTo>
                <a:lnTo>
                  <a:pt x="144" y="464"/>
                </a:lnTo>
                <a:lnTo>
                  <a:pt x="148" y="471"/>
                </a:lnTo>
                <a:lnTo>
                  <a:pt x="153" y="477"/>
                </a:lnTo>
                <a:lnTo>
                  <a:pt x="163" y="488"/>
                </a:lnTo>
                <a:lnTo>
                  <a:pt x="173" y="499"/>
                </a:lnTo>
                <a:lnTo>
                  <a:pt x="183" y="510"/>
                </a:lnTo>
                <a:lnTo>
                  <a:pt x="183" y="510"/>
                </a:lnTo>
                <a:lnTo>
                  <a:pt x="194" y="523"/>
                </a:lnTo>
                <a:lnTo>
                  <a:pt x="203" y="537"/>
                </a:lnTo>
                <a:lnTo>
                  <a:pt x="213" y="550"/>
                </a:lnTo>
                <a:lnTo>
                  <a:pt x="224" y="564"/>
                </a:lnTo>
                <a:lnTo>
                  <a:pt x="224" y="564"/>
                </a:lnTo>
                <a:lnTo>
                  <a:pt x="226" y="565"/>
                </a:lnTo>
                <a:lnTo>
                  <a:pt x="228" y="565"/>
                </a:lnTo>
                <a:lnTo>
                  <a:pt x="230" y="564"/>
                </a:lnTo>
                <a:lnTo>
                  <a:pt x="231" y="562"/>
                </a:lnTo>
                <a:lnTo>
                  <a:pt x="231" y="562"/>
                </a:lnTo>
                <a:lnTo>
                  <a:pt x="232" y="559"/>
                </a:lnTo>
                <a:lnTo>
                  <a:pt x="232" y="559"/>
                </a:lnTo>
                <a:lnTo>
                  <a:pt x="235" y="543"/>
                </a:lnTo>
                <a:lnTo>
                  <a:pt x="236" y="527"/>
                </a:lnTo>
                <a:lnTo>
                  <a:pt x="236" y="511"/>
                </a:lnTo>
                <a:lnTo>
                  <a:pt x="235" y="496"/>
                </a:lnTo>
                <a:lnTo>
                  <a:pt x="233" y="464"/>
                </a:lnTo>
                <a:lnTo>
                  <a:pt x="233" y="448"/>
                </a:lnTo>
                <a:lnTo>
                  <a:pt x="234" y="432"/>
                </a:lnTo>
                <a:lnTo>
                  <a:pt x="234" y="432"/>
                </a:lnTo>
                <a:close/>
                <a:moveTo>
                  <a:pt x="77" y="10"/>
                </a:moveTo>
                <a:lnTo>
                  <a:pt x="77" y="10"/>
                </a:lnTo>
                <a:lnTo>
                  <a:pt x="84" y="20"/>
                </a:lnTo>
                <a:lnTo>
                  <a:pt x="90" y="31"/>
                </a:lnTo>
                <a:lnTo>
                  <a:pt x="95" y="42"/>
                </a:lnTo>
                <a:lnTo>
                  <a:pt x="99" y="55"/>
                </a:lnTo>
                <a:lnTo>
                  <a:pt x="107" y="81"/>
                </a:lnTo>
                <a:lnTo>
                  <a:pt x="113" y="104"/>
                </a:lnTo>
                <a:lnTo>
                  <a:pt x="113" y="104"/>
                </a:lnTo>
                <a:lnTo>
                  <a:pt x="132" y="158"/>
                </a:lnTo>
                <a:lnTo>
                  <a:pt x="151" y="211"/>
                </a:lnTo>
                <a:lnTo>
                  <a:pt x="151" y="211"/>
                </a:lnTo>
                <a:lnTo>
                  <a:pt x="171" y="267"/>
                </a:lnTo>
                <a:lnTo>
                  <a:pt x="192" y="322"/>
                </a:lnTo>
                <a:lnTo>
                  <a:pt x="192" y="322"/>
                </a:lnTo>
                <a:lnTo>
                  <a:pt x="200" y="346"/>
                </a:lnTo>
                <a:lnTo>
                  <a:pt x="207" y="370"/>
                </a:lnTo>
                <a:lnTo>
                  <a:pt x="222" y="419"/>
                </a:lnTo>
                <a:lnTo>
                  <a:pt x="222" y="419"/>
                </a:lnTo>
                <a:lnTo>
                  <a:pt x="218" y="420"/>
                </a:lnTo>
                <a:lnTo>
                  <a:pt x="214" y="423"/>
                </a:lnTo>
                <a:lnTo>
                  <a:pt x="214" y="423"/>
                </a:lnTo>
                <a:lnTo>
                  <a:pt x="210" y="429"/>
                </a:lnTo>
                <a:lnTo>
                  <a:pt x="210" y="429"/>
                </a:lnTo>
                <a:lnTo>
                  <a:pt x="201" y="407"/>
                </a:lnTo>
                <a:lnTo>
                  <a:pt x="192" y="384"/>
                </a:lnTo>
                <a:lnTo>
                  <a:pt x="182" y="362"/>
                </a:lnTo>
                <a:lnTo>
                  <a:pt x="178" y="350"/>
                </a:lnTo>
                <a:lnTo>
                  <a:pt x="174" y="339"/>
                </a:lnTo>
                <a:lnTo>
                  <a:pt x="174" y="339"/>
                </a:lnTo>
                <a:lnTo>
                  <a:pt x="158" y="283"/>
                </a:lnTo>
                <a:lnTo>
                  <a:pt x="141" y="228"/>
                </a:lnTo>
                <a:lnTo>
                  <a:pt x="141" y="228"/>
                </a:lnTo>
                <a:lnTo>
                  <a:pt x="103" y="120"/>
                </a:lnTo>
                <a:lnTo>
                  <a:pt x="67" y="12"/>
                </a:lnTo>
                <a:lnTo>
                  <a:pt x="67" y="12"/>
                </a:lnTo>
                <a:lnTo>
                  <a:pt x="77" y="10"/>
                </a:lnTo>
                <a:lnTo>
                  <a:pt x="77" y="10"/>
                </a:lnTo>
                <a:close/>
                <a:moveTo>
                  <a:pt x="59" y="14"/>
                </a:moveTo>
                <a:lnTo>
                  <a:pt x="59" y="14"/>
                </a:lnTo>
                <a:lnTo>
                  <a:pt x="95" y="122"/>
                </a:lnTo>
                <a:lnTo>
                  <a:pt x="132" y="230"/>
                </a:lnTo>
                <a:lnTo>
                  <a:pt x="132" y="230"/>
                </a:lnTo>
                <a:lnTo>
                  <a:pt x="150" y="286"/>
                </a:lnTo>
                <a:lnTo>
                  <a:pt x="166" y="341"/>
                </a:lnTo>
                <a:lnTo>
                  <a:pt x="166" y="341"/>
                </a:lnTo>
                <a:lnTo>
                  <a:pt x="173" y="363"/>
                </a:lnTo>
                <a:lnTo>
                  <a:pt x="182" y="384"/>
                </a:lnTo>
                <a:lnTo>
                  <a:pt x="192" y="406"/>
                </a:lnTo>
                <a:lnTo>
                  <a:pt x="200" y="428"/>
                </a:lnTo>
                <a:lnTo>
                  <a:pt x="200" y="428"/>
                </a:lnTo>
                <a:lnTo>
                  <a:pt x="197" y="426"/>
                </a:lnTo>
                <a:lnTo>
                  <a:pt x="193" y="425"/>
                </a:lnTo>
                <a:lnTo>
                  <a:pt x="189" y="424"/>
                </a:lnTo>
                <a:lnTo>
                  <a:pt x="184" y="425"/>
                </a:lnTo>
                <a:lnTo>
                  <a:pt x="184" y="425"/>
                </a:lnTo>
                <a:lnTo>
                  <a:pt x="180" y="427"/>
                </a:lnTo>
                <a:lnTo>
                  <a:pt x="178" y="429"/>
                </a:lnTo>
                <a:lnTo>
                  <a:pt x="176" y="432"/>
                </a:lnTo>
                <a:lnTo>
                  <a:pt x="174" y="435"/>
                </a:lnTo>
                <a:lnTo>
                  <a:pt x="174" y="435"/>
                </a:lnTo>
                <a:lnTo>
                  <a:pt x="162" y="390"/>
                </a:lnTo>
                <a:lnTo>
                  <a:pt x="156" y="368"/>
                </a:lnTo>
                <a:lnTo>
                  <a:pt x="149" y="346"/>
                </a:lnTo>
                <a:lnTo>
                  <a:pt x="149" y="346"/>
                </a:lnTo>
                <a:lnTo>
                  <a:pt x="150" y="345"/>
                </a:lnTo>
                <a:lnTo>
                  <a:pt x="150" y="345"/>
                </a:lnTo>
                <a:lnTo>
                  <a:pt x="157" y="334"/>
                </a:lnTo>
                <a:lnTo>
                  <a:pt x="157" y="334"/>
                </a:lnTo>
                <a:lnTo>
                  <a:pt x="159" y="336"/>
                </a:lnTo>
                <a:lnTo>
                  <a:pt x="160" y="338"/>
                </a:lnTo>
                <a:lnTo>
                  <a:pt x="160" y="340"/>
                </a:lnTo>
                <a:lnTo>
                  <a:pt x="160" y="343"/>
                </a:lnTo>
                <a:lnTo>
                  <a:pt x="160" y="343"/>
                </a:lnTo>
                <a:lnTo>
                  <a:pt x="159" y="354"/>
                </a:lnTo>
                <a:lnTo>
                  <a:pt x="159" y="354"/>
                </a:lnTo>
                <a:lnTo>
                  <a:pt x="158" y="363"/>
                </a:lnTo>
                <a:lnTo>
                  <a:pt x="158" y="368"/>
                </a:lnTo>
                <a:lnTo>
                  <a:pt x="159" y="372"/>
                </a:lnTo>
                <a:lnTo>
                  <a:pt x="159" y="372"/>
                </a:lnTo>
                <a:lnTo>
                  <a:pt x="160" y="373"/>
                </a:lnTo>
                <a:lnTo>
                  <a:pt x="161" y="373"/>
                </a:lnTo>
                <a:lnTo>
                  <a:pt x="161" y="373"/>
                </a:lnTo>
                <a:lnTo>
                  <a:pt x="165" y="366"/>
                </a:lnTo>
                <a:lnTo>
                  <a:pt x="165" y="366"/>
                </a:lnTo>
                <a:lnTo>
                  <a:pt x="168" y="363"/>
                </a:lnTo>
                <a:lnTo>
                  <a:pt x="168" y="364"/>
                </a:lnTo>
                <a:lnTo>
                  <a:pt x="168" y="365"/>
                </a:lnTo>
                <a:lnTo>
                  <a:pt x="167" y="371"/>
                </a:lnTo>
                <a:lnTo>
                  <a:pt x="167" y="371"/>
                </a:lnTo>
                <a:lnTo>
                  <a:pt x="165" y="382"/>
                </a:lnTo>
                <a:lnTo>
                  <a:pt x="164" y="393"/>
                </a:lnTo>
                <a:lnTo>
                  <a:pt x="164" y="393"/>
                </a:lnTo>
                <a:lnTo>
                  <a:pt x="165" y="394"/>
                </a:lnTo>
                <a:lnTo>
                  <a:pt x="166" y="394"/>
                </a:lnTo>
                <a:lnTo>
                  <a:pt x="166" y="394"/>
                </a:lnTo>
                <a:lnTo>
                  <a:pt x="169" y="391"/>
                </a:lnTo>
                <a:lnTo>
                  <a:pt x="171" y="388"/>
                </a:lnTo>
                <a:lnTo>
                  <a:pt x="171" y="388"/>
                </a:lnTo>
                <a:lnTo>
                  <a:pt x="174" y="381"/>
                </a:lnTo>
                <a:lnTo>
                  <a:pt x="175" y="379"/>
                </a:lnTo>
                <a:lnTo>
                  <a:pt x="176" y="379"/>
                </a:lnTo>
                <a:lnTo>
                  <a:pt x="176" y="381"/>
                </a:lnTo>
                <a:lnTo>
                  <a:pt x="176" y="381"/>
                </a:lnTo>
                <a:lnTo>
                  <a:pt x="176" y="389"/>
                </a:lnTo>
                <a:lnTo>
                  <a:pt x="174" y="397"/>
                </a:lnTo>
                <a:lnTo>
                  <a:pt x="171" y="405"/>
                </a:lnTo>
                <a:lnTo>
                  <a:pt x="170" y="412"/>
                </a:lnTo>
                <a:lnTo>
                  <a:pt x="170" y="412"/>
                </a:lnTo>
                <a:lnTo>
                  <a:pt x="171" y="413"/>
                </a:lnTo>
                <a:lnTo>
                  <a:pt x="172" y="413"/>
                </a:lnTo>
                <a:lnTo>
                  <a:pt x="172" y="413"/>
                </a:lnTo>
                <a:lnTo>
                  <a:pt x="178" y="405"/>
                </a:lnTo>
                <a:lnTo>
                  <a:pt x="178" y="405"/>
                </a:lnTo>
                <a:lnTo>
                  <a:pt x="180" y="401"/>
                </a:lnTo>
                <a:lnTo>
                  <a:pt x="181" y="401"/>
                </a:lnTo>
                <a:lnTo>
                  <a:pt x="181" y="401"/>
                </a:lnTo>
                <a:lnTo>
                  <a:pt x="180" y="404"/>
                </a:lnTo>
                <a:lnTo>
                  <a:pt x="180" y="404"/>
                </a:lnTo>
                <a:lnTo>
                  <a:pt x="177" y="414"/>
                </a:lnTo>
                <a:lnTo>
                  <a:pt x="174" y="424"/>
                </a:lnTo>
                <a:lnTo>
                  <a:pt x="174" y="424"/>
                </a:lnTo>
                <a:lnTo>
                  <a:pt x="174" y="425"/>
                </a:lnTo>
                <a:lnTo>
                  <a:pt x="176" y="425"/>
                </a:lnTo>
                <a:lnTo>
                  <a:pt x="176" y="425"/>
                </a:lnTo>
                <a:lnTo>
                  <a:pt x="179" y="423"/>
                </a:lnTo>
                <a:lnTo>
                  <a:pt x="181" y="420"/>
                </a:lnTo>
                <a:lnTo>
                  <a:pt x="181" y="420"/>
                </a:lnTo>
                <a:lnTo>
                  <a:pt x="186" y="414"/>
                </a:lnTo>
                <a:lnTo>
                  <a:pt x="182" y="420"/>
                </a:lnTo>
                <a:lnTo>
                  <a:pt x="182" y="420"/>
                </a:lnTo>
                <a:lnTo>
                  <a:pt x="182" y="421"/>
                </a:lnTo>
                <a:lnTo>
                  <a:pt x="183" y="421"/>
                </a:lnTo>
                <a:lnTo>
                  <a:pt x="183" y="421"/>
                </a:lnTo>
                <a:lnTo>
                  <a:pt x="188" y="420"/>
                </a:lnTo>
                <a:lnTo>
                  <a:pt x="191" y="418"/>
                </a:lnTo>
                <a:lnTo>
                  <a:pt x="191" y="418"/>
                </a:lnTo>
                <a:lnTo>
                  <a:pt x="191" y="417"/>
                </a:lnTo>
                <a:lnTo>
                  <a:pt x="191" y="416"/>
                </a:lnTo>
                <a:lnTo>
                  <a:pt x="191" y="416"/>
                </a:lnTo>
                <a:lnTo>
                  <a:pt x="190" y="416"/>
                </a:lnTo>
                <a:lnTo>
                  <a:pt x="190" y="416"/>
                </a:lnTo>
                <a:lnTo>
                  <a:pt x="187" y="417"/>
                </a:lnTo>
                <a:lnTo>
                  <a:pt x="187" y="415"/>
                </a:lnTo>
                <a:lnTo>
                  <a:pt x="190" y="408"/>
                </a:lnTo>
                <a:lnTo>
                  <a:pt x="190" y="408"/>
                </a:lnTo>
                <a:lnTo>
                  <a:pt x="190" y="407"/>
                </a:lnTo>
                <a:lnTo>
                  <a:pt x="188" y="407"/>
                </a:lnTo>
                <a:lnTo>
                  <a:pt x="188" y="407"/>
                </a:lnTo>
                <a:lnTo>
                  <a:pt x="180" y="418"/>
                </a:lnTo>
                <a:lnTo>
                  <a:pt x="178" y="420"/>
                </a:lnTo>
                <a:lnTo>
                  <a:pt x="178" y="420"/>
                </a:lnTo>
                <a:lnTo>
                  <a:pt x="180" y="413"/>
                </a:lnTo>
                <a:lnTo>
                  <a:pt x="180" y="413"/>
                </a:lnTo>
                <a:lnTo>
                  <a:pt x="182" y="405"/>
                </a:lnTo>
                <a:lnTo>
                  <a:pt x="184" y="396"/>
                </a:lnTo>
                <a:lnTo>
                  <a:pt x="184" y="396"/>
                </a:lnTo>
                <a:lnTo>
                  <a:pt x="183" y="394"/>
                </a:lnTo>
                <a:lnTo>
                  <a:pt x="183" y="394"/>
                </a:lnTo>
                <a:lnTo>
                  <a:pt x="182" y="396"/>
                </a:lnTo>
                <a:lnTo>
                  <a:pt x="182" y="396"/>
                </a:lnTo>
                <a:lnTo>
                  <a:pt x="176" y="404"/>
                </a:lnTo>
                <a:lnTo>
                  <a:pt x="173" y="408"/>
                </a:lnTo>
                <a:lnTo>
                  <a:pt x="173" y="407"/>
                </a:lnTo>
                <a:lnTo>
                  <a:pt x="173" y="405"/>
                </a:lnTo>
                <a:lnTo>
                  <a:pt x="173" y="405"/>
                </a:lnTo>
                <a:lnTo>
                  <a:pt x="176" y="393"/>
                </a:lnTo>
                <a:lnTo>
                  <a:pt x="176" y="393"/>
                </a:lnTo>
                <a:lnTo>
                  <a:pt x="177" y="388"/>
                </a:lnTo>
                <a:lnTo>
                  <a:pt x="178" y="383"/>
                </a:lnTo>
                <a:lnTo>
                  <a:pt x="178" y="379"/>
                </a:lnTo>
                <a:lnTo>
                  <a:pt x="177" y="374"/>
                </a:lnTo>
                <a:lnTo>
                  <a:pt x="177" y="374"/>
                </a:lnTo>
                <a:lnTo>
                  <a:pt x="176" y="373"/>
                </a:lnTo>
                <a:lnTo>
                  <a:pt x="175" y="374"/>
                </a:lnTo>
                <a:lnTo>
                  <a:pt x="175" y="374"/>
                </a:lnTo>
                <a:lnTo>
                  <a:pt x="170" y="384"/>
                </a:lnTo>
                <a:lnTo>
                  <a:pt x="170" y="384"/>
                </a:lnTo>
                <a:lnTo>
                  <a:pt x="167" y="390"/>
                </a:lnTo>
                <a:lnTo>
                  <a:pt x="166" y="390"/>
                </a:lnTo>
                <a:lnTo>
                  <a:pt x="166" y="389"/>
                </a:lnTo>
                <a:lnTo>
                  <a:pt x="167" y="380"/>
                </a:lnTo>
                <a:lnTo>
                  <a:pt x="167" y="380"/>
                </a:lnTo>
                <a:lnTo>
                  <a:pt x="169" y="370"/>
                </a:lnTo>
                <a:lnTo>
                  <a:pt x="171" y="360"/>
                </a:lnTo>
                <a:lnTo>
                  <a:pt x="171" y="360"/>
                </a:lnTo>
                <a:lnTo>
                  <a:pt x="170" y="359"/>
                </a:lnTo>
                <a:lnTo>
                  <a:pt x="169" y="359"/>
                </a:lnTo>
                <a:lnTo>
                  <a:pt x="169" y="359"/>
                </a:lnTo>
                <a:lnTo>
                  <a:pt x="164" y="365"/>
                </a:lnTo>
                <a:lnTo>
                  <a:pt x="161" y="367"/>
                </a:lnTo>
                <a:lnTo>
                  <a:pt x="160" y="367"/>
                </a:lnTo>
                <a:lnTo>
                  <a:pt x="160" y="365"/>
                </a:lnTo>
                <a:lnTo>
                  <a:pt x="160" y="365"/>
                </a:lnTo>
                <a:lnTo>
                  <a:pt x="160" y="361"/>
                </a:lnTo>
                <a:lnTo>
                  <a:pt x="161" y="356"/>
                </a:lnTo>
                <a:lnTo>
                  <a:pt x="162" y="347"/>
                </a:lnTo>
                <a:lnTo>
                  <a:pt x="162" y="347"/>
                </a:lnTo>
                <a:lnTo>
                  <a:pt x="163" y="342"/>
                </a:lnTo>
                <a:lnTo>
                  <a:pt x="162" y="338"/>
                </a:lnTo>
                <a:lnTo>
                  <a:pt x="161" y="333"/>
                </a:lnTo>
                <a:lnTo>
                  <a:pt x="159" y="329"/>
                </a:lnTo>
                <a:lnTo>
                  <a:pt x="159" y="329"/>
                </a:lnTo>
                <a:lnTo>
                  <a:pt x="158" y="329"/>
                </a:lnTo>
                <a:lnTo>
                  <a:pt x="157" y="329"/>
                </a:lnTo>
                <a:lnTo>
                  <a:pt x="157" y="329"/>
                </a:lnTo>
                <a:lnTo>
                  <a:pt x="151" y="339"/>
                </a:lnTo>
                <a:lnTo>
                  <a:pt x="150" y="339"/>
                </a:lnTo>
                <a:lnTo>
                  <a:pt x="150" y="338"/>
                </a:lnTo>
                <a:lnTo>
                  <a:pt x="151" y="329"/>
                </a:lnTo>
                <a:lnTo>
                  <a:pt x="151" y="329"/>
                </a:lnTo>
                <a:lnTo>
                  <a:pt x="153" y="318"/>
                </a:lnTo>
                <a:lnTo>
                  <a:pt x="154" y="312"/>
                </a:lnTo>
                <a:lnTo>
                  <a:pt x="154" y="306"/>
                </a:lnTo>
                <a:lnTo>
                  <a:pt x="154" y="306"/>
                </a:lnTo>
                <a:lnTo>
                  <a:pt x="153" y="305"/>
                </a:lnTo>
                <a:lnTo>
                  <a:pt x="152" y="305"/>
                </a:lnTo>
                <a:lnTo>
                  <a:pt x="152" y="305"/>
                </a:lnTo>
                <a:lnTo>
                  <a:pt x="147" y="312"/>
                </a:lnTo>
                <a:lnTo>
                  <a:pt x="147" y="312"/>
                </a:lnTo>
                <a:lnTo>
                  <a:pt x="145" y="316"/>
                </a:lnTo>
                <a:lnTo>
                  <a:pt x="144" y="316"/>
                </a:lnTo>
                <a:lnTo>
                  <a:pt x="143" y="315"/>
                </a:lnTo>
                <a:lnTo>
                  <a:pt x="143" y="313"/>
                </a:lnTo>
                <a:lnTo>
                  <a:pt x="145" y="305"/>
                </a:lnTo>
                <a:lnTo>
                  <a:pt x="145" y="305"/>
                </a:lnTo>
                <a:lnTo>
                  <a:pt x="147" y="294"/>
                </a:lnTo>
                <a:lnTo>
                  <a:pt x="147" y="288"/>
                </a:lnTo>
                <a:lnTo>
                  <a:pt x="147" y="282"/>
                </a:lnTo>
                <a:lnTo>
                  <a:pt x="147" y="282"/>
                </a:lnTo>
                <a:lnTo>
                  <a:pt x="146" y="281"/>
                </a:lnTo>
                <a:lnTo>
                  <a:pt x="145" y="282"/>
                </a:lnTo>
                <a:lnTo>
                  <a:pt x="145" y="282"/>
                </a:lnTo>
                <a:lnTo>
                  <a:pt x="140" y="290"/>
                </a:lnTo>
                <a:lnTo>
                  <a:pt x="139" y="291"/>
                </a:lnTo>
                <a:lnTo>
                  <a:pt x="139" y="291"/>
                </a:lnTo>
                <a:lnTo>
                  <a:pt x="139" y="285"/>
                </a:lnTo>
                <a:lnTo>
                  <a:pt x="139" y="285"/>
                </a:lnTo>
                <a:lnTo>
                  <a:pt x="141" y="275"/>
                </a:lnTo>
                <a:lnTo>
                  <a:pt x="142" y="266"/>
                </a:lnTo>
                <a:lnTo>
                  <a:pt x="142" y="266"/>
                </a:lnTo>
                <a:lnTo>
                  <a:pt x="141" y="265"/>
                </a:lnTo>
                <a:lnTo>
                  <a:pt x="140" y="265"/>
                </a:lnTo>
                <a:lnTo>
                  <a:pt x="140" y="265"/>
                </a:lnTo>
                <a:lnTo>
                  <a:pt x="133" y="275"/>
                </a:lnTo>
                <a:lnTo>
                  <a:pt x="133" y="275"/>
                </a:lnTo>
                <a:lnTo>
                  <a:pt x="134" y="263"/>
                </a:lnTo>
                <a:lnTo>
                  <a:pt x="134" y="263"/>
                </a:lnTo>
                <a:lnTo>
                  <a:pt x="135" y="255"/>
                </a:lnTo>
                <a:lnTo>
                  <a:pt x="134" y="246"/>
                </a:lnTo>
                <a:lnTo>
                  <a:pt x="134" y="246"/>
                </a:lnTo>
                <a:lnTo>
                  <a:pt x="134" y="246"/>
                </a:lnTo>
                <a:lnTo>
                  <a:pt x="133" y="246"/>
                </a:lnTo>
                <a:lnTo>
                  <a:pt x="132" y="247"/>
                </a:lnTo>
                <a:lnTo>
                  <a:pt x="132" y="247"/>
                </a:lnTo>
                <a:lnTo>
                  <a:pt x="130" y="252"/>
                </a:lnTo>
                <a:lnTo>
                  <a:pt x="129" y="253"/>
                </a:lnTo>
                <a:lnTo>
                  <a:pt x="128" y="253"/>
                </a:lnTo>
                <a:lnTo>
                  <a:pt x="128" y="250"/>
                </a:lnTo>
                <a:lnTo>
                  <a:pt x="128" y="246"/>
                </a:lnTo>
                <a:lnTo>
                  <a:pt x="128" y="246"/>
                </a:lnTo>
                <a:lnTo>
                  <a:pt x="131" y="230"/>
                </a:lnTo>
                <a:lnTo>
                  <a:pt x="131" y="230"/>
                </a:lnTo>
                <a:lnTo>
                  <a:pt x="130" y="229"/>
                </a:lnTo>
                <a:lnTo>
                  <a:pt x="129" y="229"/>
                </a:lnTo>
                <a:lnTo>
                  <a:pt x="129" y="229"/>
                </a:lnTo>
                <a:lnTo>
                  <a:pt x="124" y="236"/>
                </a:lnTo>
                <a:lnTo>
                  <a:pt x="124" y="236"/>
                </a:lnTo>
                <a:lnTo>
                  <a:pt x="121" y="239"/>
                </a:lnTo>
                <a:lnTo>
                  <a:pt x="121" y="239"/>
                </a:lnTo>
                <a:lnTo>
                  <a:pt x="120" y="238"/>
                </a:lnTo>
                <a:lnTo>
                  <a:pt x="122" y="230"/>
                </a:lnTo>
                <a:lnTo>
                  <a:pt x="122" y="230"/>
                </a:lnTo>
                <a:lnTo>
                  <a:pt x="123" y="222"/>
                </a:lnTo>
                <a:lnTo>
                  <a:pt x="124" y="214"/>
                </a:lnTo>
                <a:lnTo>
                  <a:pt x="124" y="214"/>
                </a:lnTo>
                <a:lnTo>
                  <a:pt x="123" y="213"/>
                </a:lnTo>
                <a:lnTo>
                  <a:pt x="122" y="213"/>
                </a:lnTo>
                <a:lnTo>
                  <a:pt x="122" y="213"/>
                </a:lnTo>
                <a:lnTo>
                  <a:pt x="116" y="221"/>
                </a:lnTo>
                <a:lnTo>
                  <a:pt x="116" y="221"/>
                </a:lnTo>
                <a:lnTo>
                  <a:pt x="116" y="216"/>
                </a:lnTo>
                <a:lnTo>
                  <a:pt x="117" y="210"/>
                </a:lnTo>
                <a:lnTo>
                  <a:pt x="117" y="210"/>
                </a:lnTo>
                <a:lnTo>
                  <a:pt x="118" y="203"/>
                </a:lnTo>
                <a:lnTo>
                  <a:pt x="118" y="196"/>
                </a:lnTo>
                <a:lnTo>
                  <a:pt x="118" y="196"/>
                </a:lnTo>
                <a:lnTo>
                  <a:pt x="117" y="195"/>
                </a:lnTo>
                <a:lnTo>
                  <a:pt x="116" y="195"/>
                </a:lnTo>
                <a:lnTo>
                  <a:pt x="116" y="195"/>
                </a:lnTo>
                <a:lnTo>
                  <a:pt x="111" y="202"/>
                </a:lnTo>
                <a:lnTo>
                  <a:pt x="109" y="203"/>
                </a:lnTo>
                <a:lnTo>
                  <a:pt x="108" y="203"/>
                </a:lnTo>
                <a:lnTo>
                  <a:pt x="108" y="202"/>
                </a:lnTo>
                <a:lnTo>
                  <a:pt x="109" y="199"/>
                </a:lnTo>
                <a:lnTo>
                  <a:pt x="109" y="199"/>
                </a:lnTo>
                <a:lnTo>
                  <a:pt x="111" y="188"/>
                </a:lnTo>
                <a:lnTo>
                  <a:pt x="112" y="183"/>
                </a:lnTo>
                <a:lnTo>
                  <a:pt x="112" y="178"/>
                </a:lnTo>
                <a:lnTo>
                  <a:pt x="112" y="178"/>
                </a:lnTo>
                <a:lnTo>
                  <a:pt x="111" y="177"/>
                </a:lnTo>
                <a:lnTo>
                  <a:pt x="110" y="177"/>
                </a:lnTo>
                <a:lnTo>
                  <a:pt x="110" y="177"/>
                </a:lnTo>
                <a:lnTo>
                  <a:pt x="103" y="185"/>
                </a:lnTo>
                <a:lnTo>
                  <a:pt x="103" y="185"/>
                </a:lnTo>
                <a:lnTo>
                  <a:pt x="102" y="186"/>
                </a:lnTo>
                <a:lnTo>
                  <a:pt x="101" y="186"/>
                </a:lnTo>
                <a:lnTo>
                  <a:pt x="101" y="184"/>
                </a:lnTo>
                <a:lnTo>
                  <a:pt x="102" y="178"/>
                </a:lnTo>
                <a:lnTo>
                  <a:pt x="102" y="178"/>
                </a:lnTo>
                <a:lnTo>
                  <a:pt x="106" y="167"/>
                </a:lnTo>
                <a:lnTo>
                  <a:pt x="106" y="162"/>
                </a:lnTo>
                <a:lnTo>
                  <a:pt x="105" y="157"/>
                </a:lnTo>
                <a:lnTo>
                  <a:pt x="105" y="157"/>
                </a:lnTo>
                <a:lnTo>
                  <a:pt x="103" y="156"/>
                </a:lnTo>
                <a:lnTo>
                  <a:pt x="102" y="157"/>
                </a:lnTo>
                <a:lnTo>
                  <a:pt x="102" y="157"/>
                </a:lnTo>
                <a:lnTo>
                  <a:pt x="94" y="169"/>
                </a:lnTo>
                <a:lnTo>
                  <a:pt x="94" y="169"/>
                </a:lnTo>
                <a:lnTo>
                  <a:pt x="94" y="166"/>
                </a:lnTo>
                <a:lnTo>
                  <a:pt x="95" y="162"/>
                </a:lnTo>
                <a:lnTo>
                  <a:pt x="97" y="156"/>
                </a:lnTo>
                <a:lnTo>
                  <a:pt x="97" y="156"/>
                </a:lnTo>
                <a:lnTo>
                  <a:pt x="99" y="146"/>
                </a:lnTo>
                <a:lnTo>
                  <a:pt x="99" y="141"/>
                </a:lnTo>
                <a:lnTo>
                  <a:pt x="98" y="137"/>
                </a:lnTo>
                <a:lnTo>
                  <a:pt x="98" y="137"/>
                </a:lnTo>
                <a:lnTo>
                  <a:pt x="97" y="136"/>
                </a:lnTo>
                <a:lnTo>
                  <a:pt x="96" y="136"/>
                </a:lnTo>
                <a:lnTo>
                  <a:pt x="96" y="136"/>
                </a:lnTo>
                <a:lnTo>
                  <a:pt x="91" y="142"/>
                </a:lnTo>
                <a:lnTo>
                  <a:pt x="87" y="148"/>
                </a:lnTo>
                <a:lnTo>
                  <a:pt x="87" y="148"/>
                </a:lnTo>
                <a:lnTo>
                  <a:pt x="88" y="143"/>
                </a:lnTo>
                <a:lnTo>
                  <a:pt x="90" y="137"/>
                </a:lnTo>
                <a:lnTo>
                  <a:pt x="92" y="132"/>
                </a:lnTo>
                <a:lnTo>
                  <a:pt x="93" y="127"/>
                </a:lnTo>
                <a:lnTo>
                  <a:pt x="93" y="127"/>
                </a:lnTo>
                <a:lnTo>
                  <a:pt x="93" y="126"/>
                </a:lnTo>
                <a:lnTo>
                  <a:pt x="91" y="126"/>
                </a:lnTo>
                <a:lnTo>
                  <a:pt x="91" y="126"/>
                </a:lnTo>
                <a:lnTo>
                  <a:pt x="86" y="133"/>
                </a:lnTo>
                <a:lnTo>
                  <a:pt x="85" y="134"/>
                </a:lnTo>
                <a:lnTo>
                  <a:pt x="84" y="134"/>
                </a:lnTo>
                <a:lnTo>
                  <a:pt x="85" y="129"/>
                </a:lnTo>
                <a:lnTo>
                  <a:pt x="85" y="129"/>
                </a:lnTo>
                <a:lnTo>
                  <a:pt x="88" y="119"/>
                </a:lnTo>
                <a:lnTo>
                  <a:pt x="89" y="109"/>
                </a:lnTo>
                <a:lnTo>
                  <a:pt x="89" y="109"/>
                </a:lnTo>
                <a:lnTo>
                  <a:pt x="88" y="109"/>
                </a:lnTo>
                <a:lnTo>
                  <a:pt x="87" y="109"/>
                </a:lnTo>
                <a:lnTo>
                  <a:pt x="87" y="109"/>
                </a:lnTo>
                <a:lnTo>
                  <a:pt x="82" y="115"/>
                </a:lnTo>
                <a:lnTo>
                  <a:pt x="78" y="118"/>
                </a:lnTo>
                <a:lnTo>
                  <a:pt x="77" y="117"/>
                </a:lnTo>
                <a:lnTo>
                  <a:pt x="77" y="115"/>
                </a:lnTo>
                <a:lnTo>
                  <a:pt x="77" y="115"/>
                </a:lnTo>
                <a:lnTo>
                  <a:pt x="79" y="105"/>
                </a:lnTo>
                <a:lnTo>
                  <a:pt x="81" y="101"/>
                </a:lnTo>
                <a:lnTo>
                  <a:pt x="81" y="95"/>
                </a:lnTo>
                <a:lnTo>
                  <a:pt x="81" y="95"/>
                </a:lnTo>
                <a:lnTo>
                  <a:pt x="81" y="94"/>
                </a:lnTo>
                <a:lnTo>
                  <a:pt x="80" y="94"/>
                </a:lnTo>
                <a:lnTo>
                  <a:pt x="80" y="94"/>
                </a:lnTo>
                <a:lnTo>
                  <a:pt x="71" y="104"/>
                </a:lnTo>
                <a:lnTo>
                  <a:pt x="70" y="105"/>
                </a:lnTo>
                <a:lnTo>
                  <a:pt x="69" y="105"/>
                </a:lnTo>
                <a:lnTo>
                  <a:pt x="69" y="104"/>
                </a:lnTo>
                <a:lnTo>
                  <a:pt x="70" y="100"/>
                </a:lnTo>
                <a:lnTo>
                  <a:pt x="70" y="100"/>
                </a:lnTo>
                <a:lnTo>
                  <a:pt x="74" y="90"/>
                </a:lnTo>
                <a:lnTo>
                  <a:pt x="75" y="86"/>
                </a:lnTo>
                <a:lnTo>
                  <a:pt x="75" y="80"/>
                </a:lnTo>
                <a:lnTo>
                  <a:pt x="75" y="80"/>
                </a:lnTo>
                <a:lnTo>
                  <a:pt x="74" y="80"/>
                </a:lnTo>
                <a:lnTo>
                  <a:pt x="73" y="80"/>
                </a:lnTo>
                <a:lnTo>
                  <a:pt x="73" y="80"/>
                </a:lnTo>
                <a:lnTo>
                  <a:pt x="67" y="87"/>
                </a:lnTo>
                <a:lnTo>
                  <a:pt x="65" y="89"/>
                </a:lnTo>
                <a:lnTo>
                  <a:pt x="64" y="89"/>
                </a:lnTo>
                <a:lnTo>
                  <a:pt x="64" y="88"/>
                </a:lnTo>
                <a:lnTo>
                  <a:pt x="64" y="85"/>
                </a:lnTo>
                <a:lnTo>
                  <a:pt x="64" y="85"/>
                </a:lnTo>
                <a:lnTo>
                  <a:pt x="67" y="74"/>
                </a:lnTo>
                <a:lnTo>
                  <a:pt x="69" y="67"/>
                </a:lnTo>
                <a:lnTo>
                  <a:pt x="69" y="62"/>
                </a:lnTo>
                <a:lnTo>
                  <a:pt x="69" y="62"/>
                </a:lnTo>
                <a:lnTo>
                  <a:pt x="69" y="61"/>
                </a:lnTo>
                <a:lnTo>
                  <a:pt x="68" y="61"/>
                </a:lnTo>
                <a:lnTo>
                  <a:pt x="67" y="61"/>
                </a:lnTo>
                <a:lnTo>
                  <a:pt x="67" y="61"/>
                </a:lnTo>
                <a:lnTo>
                  <a:pt x="64" y="66"/>
                </a:lnTo>
                <a:lnTo>
                  <a:pt x="62" y="67"/>
                </a:lnTo>
                <a:lnTo>
                  <a:pt x="62" y="66"/>
                </a:lnTo>
                <a:lnTo>
                  <a:pt x="62" y="64"/>
                </a:lnTo>
                <a:lnTo>
                  <a:pt x="65" y="53"/>
                </a:lnTo>
                <a:lnTo>
                  <a:pt x="65" y="53"/>
                </a:lnTo>
                <a:lnTo>
                  <a:pt x="64" y="51"/>
                </a:lnTo>
                <a:lnTo>
                  <a:pt x="63" y="52"/>
                </a:lnTo>
                <a:lnTo>
                  <a:pt x="63" y="52"/>
                </a:lnTo>
                <a:lnTo>
                  <a:pt x="60" y="55"/>
                </a:lnTo>
                <a:lnTo>
                  <a:pt x="58" y="56"/>
                </a:lnTo>
                <a:lnTo>
                  <a:pt x="57" y="55"/>
                </a:lnTo>
                <a:lnTo>
                  <a:pt x="58" y="53"/>
                </a:lnTo>
                <a:lnTo>
                  <a:pt x="61" y="42"/>
                </a:lnTo>
                <a:lnTo>
                  <a:pt x="61" y="42"/>
                </a:lnTo>
                <a:lnTo>
                  <a:pt x="61" y="40"/>
                </a:lnTo>
                <a:lnTo>
                  <a:pt x="59" y="41"/>
                </a:lnTo>
                <a:lnTo>
                  <a:pt x="59" y="41"/>
                </a:lnTo>
                <a:lnTo>
                  <a:pt x="56" y="44"/>
                </a:lnTo>
                <a:lnTo>
                  <a:pt x="55" y="45"/>
                </a:lnTo>
                <a:lnTo>
                  <a:pt x="55" y="44"/>
                </a:lnTo>
                <a:lnTo>
                  <a:pt x="55" y="42"/>
                </a:lnTo>
                <a:lnTo>
                  <a:pt x="60" y="28"/>
                </a:lnTo>
                <a:lnTo>
                  <a:pt x="60" y="28"/>
                </a:lnTo>
                <a:lnTo>
                  <a:pt x="59" y="27"/>
                </a:lnTo>
                <a:lnTo>
                  <a:pt x="58" y="27"/>
                </a:lnTo>
                <a:lnTo>
                  <a:pt x="58" y="27"/>
                </a:lnTo>
                <a:lnTo>
                  <a:pt x="55" y="28"/>
                </a:lnTo>
                <a:lnTo>
                  <a:pt x="53" y="30"/>
                </a:lnTo>
                <a:lnTo>
                  <a:pt x="48" y="36"/>
                </a:lnTo>
                <a:lnTo>
                  <a:pt x="48" y="36"/>
                </a:lnTo>
                <a:lnTo>
                  <a:pt x="52" y="29"/>
                </a:lnTo>
                <a:lnTo>
                  <a:pt x="54" y="25"/>
                </a:lnTo>
                <a:lnTo>
                  <a:pt x="54" y="21"/>
                </a:lnTo>
                <a:lnTo>
                  <a:pt x="54" y="21"/>
                </a:lnTo>
                <a:lnTo>
                  <a:pt x="54" y="20"/>
                </a:lnTo>
                <a:lnTo>
                  <a:pt x="53" y="20"/>
                </a:lnTo>
                <a:lnTo>
                  <a:pt x="53" y="20"/>
                </a:lnTo>
                <a:lnTo>
                  <a:pt x="47" y="27"/>
                </a:lnTo>
                <a:lnTo>
                  <a:pt x="44" y="29"/>
                </a:lnTo>
                <a:lnTo>
                  <a:pt x="43" y="29"/>
                </a:lnTo>
                <a:lnTo>
                  <a:pt x="43" y="27"/>
                </a:lnTo>
                <a:lnTo>
                  <a:pt x="43" y="27"/>
                </a:lnTo>
                <a:lnTo>
                  <a:pt x="43" y="27"/>
                </a:lnTo>
                <a:lnTo>
                  <a:pt x="42" y="26"/>
                </a:lnTo>
                <a:lnTo>
                  <a:pt x="42" y="26"/>
                </a:lnTo>
                <a:lnTo>
                  <a:pt x="39" y="27"/>
                </a:lnTo>
                <a:lnTo>
                  <a:pt x="37" y="28"/>
                </a:lnTo>
                <a:lnTo>
                  <a:pt x="37" y="28"/>
                </a:lnTo>
                <a:lnTo>
                  <a:pt x="37" y="29"/>
                </a:lnTo>
                <a:lnTo>
                  <a:pt x="37" y="29"/>
                </a:lnTo>
                <a:lnTo>
                  <a:pt x="37" y="30"/>
                </a:lnTo>
                <a:lnTo>
                  <a:pt x="38" y="30"/>
                </a:lnTo>
                <a:lnTo>
                  <a:pt x="38" y="30"/>
                </a:lnTo>
                <a:lnTo>
                  <a:pt x="40" y="30"/>
                </a:lnTo>
                <a:lnTo>
                  <a:pt x="40" y="30"/>
                </a:lnTo>
                <a:lnTo>
                  <a:pt x="41" y="31"/>
                </a:lnTo>
                <a:lnTo>
                  <a:pt x="42" y="32"/>
                </a:lnTo>
                <a:lnTo>
                  <a:pt x="42" y="32"/>
                </a:lnTo>
                <a:lnTo>
                  <a:pt x="45" y="30"/>
                </a:lnTo>
                <a:lnTo>
                  <a:pt x="48" y="27"/>
                </a:lnTo>
                <a:lnTo>
                  <a:pt x="48" y="27"/>
                </a:lnTo>
                <a:lnTo>
                  <a:pt x="51" y="25"/>
                </a:lnTo>
                <a:lnTo>
                  <a:pt x="52" y="25"/>
                </a:lnTo>
                <a:lnTo>
                  <a:pt x="52" y="27"/>
                </a:lnTo>
                <a:lnTo>
                  <a:pt x="51" y="29"/>
                </a:lnTo>
                <a:lnTo>
                  <a:pt x="46" y="39"/>
                </a:lnTo>
                <a:lnTo>
                  <a:pt x="46" y="39"/>
                </a:lnTo>
                <a:lnTo>
                  <a:pt x="47" y="40"/>
                </a:lnTo>
                <a:lnTo>
                  <a:pt x="47" y="41"/>
                </a:lnTo>
                <a:lnTo>
                  <a:pt x="48" y="40"/>
                </a:lnTo>
                <a:lnTo>
                  <a:pt x="48" y="40"/>
                </a:lnTo>
                <a:lnTo>
                  <a:pt x="53" y="35"/>
                </a:lnTo>
                <a:lnTo>
                  <a:pt x="57" y="32"/>
                </a:lnTo>
                <a:lnTo>
                  <a:pt x="57" y="32"/>
                </a:lnTo>
                <a:lnTo>
                  <a:pt x="54" y="40"/>
                </a:lnTo>
                <a:lnTo>
                  <a:pt x="51" y="48"/>
                </a:lnTo>
                <a:lnTo>
                  <a:pt x="51" y="48"/>
                </a:lnTo>
                <a:lnTo>
                  <a:pt x="51" y="49"/>
                </a:lnTo>
                <a:lnTo>
                  <a:pt x="52" y="50"/>
                </a:lnTo>
                <a:lnTo>
                  <a:pt x="52" y="50"/>
                </a:lnTo>
                <a:lnTo>
                  <a:pt x="56" y="48"/>
                </a:lnTo>
                <a:lnTo>
                  <a:pt x="59" y="45"/>
                </a:lnTo>
                <a:lnTo>
                  <a:pt x="59" y="45"/>
                </a:lnTo>
                <a:lnTo>
                  <a:pt x="57" y="48"/>
                </a:lnTo>
                <a:lnTo>
                  <a:pt x="56" y="52"/>
                </a:lnTo>
                <a:lnTo>
                  <a:pt x="53" y="60"/>
                </a:lnTo>
                <a:lnTo>
                  <a:pt x="53" y="60"/>
                </a:lnTo>
                <a:lnTo>
                  <a:pt x="53" y="61"/>
                </a:lnTo>
                <a:lnTo>
                  <a:pt x="54" y="61"/>
                </a:lnTo>
                <a:lnTo>
                  <a:pt x="54" y="61"/>
                </a:lnTo>
                <a:lnTo>
                  <a:pt x="58" y="59"/>
                </a:lnTo>
                <a:lnTo>
                  <a:pt x="61" y="57"/>
                </a:lnTo>
                <a:lnTo>
                  <a:pt x="61" y="57"/>
                </a:lnTo>
                <a:lnTo>
                  <a:pt x="60" y="59"/>
                </a:lnTo>
                <a:lnTo>
                  <a:pt x="59" y="63"/>
                </a:lnTo>
                <a:lnTo>
                  <a:pt x="58" y="70"/>
                </a:lnTo>
                <a:lnTo>
                  <a:pt x="58" y="70"/>
                </a:lnTo>
                <a:lnTo>
                  <a:pt x="58" y="73"/>
                </a:lnTo>
                <a:lnTo>
                  <a:pt x="60" y="73"/>
                </a:lnTo>
                <a:lnTo>
                  <a:pt x="60" y="73"/>
                </a:lnTo>
                <a:lnTo>
                  <a:pt x="63" y="69"/>
                </a:lnTo>
                <a:lnTo>
                  <a:pt x="65" y="67"/>
                </a:lnTo>
                <a:lnTo>
                  <a:pt x="66" y="66"/>
                </a:lnTo>
                <a:lnTo>
                  <a:pt x="66" y="66"/>
                </a:lnTo>
                <a:lnTo>
                  <a:pt x="66" y="70"/>
                </a:lnTo>
                <a:lnTo>
                  <a:pt x="66" y="70"/>
                </a:lnTo>
                <a:lnTo>
                  <a:pt x="63" y="82"/>
                </a:lnTo>
                <a:lnTo>
                  <a:pt x="60" y="94"/>
                </a:lnTo>
                <a:lnTo>
                  <a:pt x="60" y="94"/>
                </a:lnTo>
                <a:lnTo>
                  <a:pt x="61" y="95"/>
                </a:lnTo>
                <a:lnTo>
                  <a:pt x="62" y="95"/>
                </a:lnTo>
                <a:lnTo>
                  <a:pt x="62" y="95"/>
                </a:lnTo>
                <a:lnTo>
                  <a:pt x="65" y="93"/>
                </a:lnTo>
                <a:lnTo>
                  <a:pt x="68" y="90"/>
                </a:lnTo>
                <a:lnTo>
                  <a:pt x="68" y="90"/>
                </a:lnTo>
                <a:lnTo>
                  <a:pt x="70" y="86"/>
                </a:lnTo>
                <a:lnTo>
                  <a:pt x="72" y="84"/>
                </a:lnTo>
                <a:lnTo>
                  <a:pt x="73" y="84"/>
                </a:lnTo>
                <a:lnTo>
                  <a:pt x="73" y="86"/>
                </a:lnTo>
                <a:lnTo>
                  <a:pt x="73" y="86"/>
                </a:lnTo>
                <a:lnTo>
                  <a:pt x="72" y="92"/>
                </a:lnTo>
                <a:lnTo>
                  <a:pt x="69" y="97"/>
                </a:lnTo>
                <a:lnTo>
                  <a:pt x="67" y="103"/>
                </a:lnTo>
                <a:lnTo>
                  <a:pt x="65" y="109"/>
                </a:lnTo>
                <a:lnTo>
                  <a:pt x="65" y="109"/>
                </a:lnTo>
                <a:lnTo>
                  <a:pt x="66" y="110"/>
                </a:lnTo>
                <a:lnTo>
                  <a:pt x="67" y="110"/>
                </a:lnTo>
                <a:lnTo>
                  <a:pt x="67" y="110"/>
                </a:lnTo>
                <a:lnTo>
                  <a:pt x="74" y="105"/>
                </a:lnTo>
                <a:lnTo>
                  <a:pt x="77" y="102"/>
                </a:lnTo>
                <a:lnTo>
                  <a:pt x="79" y="99"/>
                </a:lnTo>
                <a:lnTo>
                  <a:pt x="79" y="99"/>
                </a:lnTo>
                <a:lnTo>
                  <a:pt x="78" y="105"/>
                </a:lnTo>
                <a:lnTo>
                  <a:pt x="76" y="111"/>
                </a:lnTo>
                <a:lnTo>
                  <a:pt x="75" y="117"/>
                </a:lnTo>
                <a:lnTo>
                  <a:pt x="74" y="123"/>
                </a:lnTo>
                <a:lnTo>
                  <a:pt x="74" y="123"/>
                </a:lnTo>
                <a:lnTo>
                  <a:pt x="75" y="124"/>
                </a:lnTo>
                <a:lnTo>
                  <a:pt x="76" y="124"/>
                </a:lnTo>
                <a:lnTo>
                  <a:pt x="76" y="124"/>
                </a:lnTo>
                <a:lnTo>
                  <a:pt x="79" y="122"/>
                </a:lnTo>
                <a:lnTo>
                  <a:pt x="82" y="119"/>
                </a:lnTo>
                <a:lnTo>
                  <a:pt x="86" y="113"/>
                </a:lnTo>
                <a:lnTo>
                  <a:pt x="86" y="113"/>
                </a:lnTo>
                <a:lnTo>
                  <a:pt x="86" y="118"/>
                </a:lnTo>
                <a:lnTo>
                  <a:pt x="85" y="124"/>
                </a:lnTo>
                <a:lnTo>
                  <a:pt x="85" y="124"/>
                </a:lnTo>
                <a:lnTo>
                  <a:pt x="81" y="137"/>
                </a:lnTo>
                <a:lnTo>
                  <a:pt x="81" y="137"/>
                </a:lnTo>
                <a:lnTo>
                  <a:pt x="81" y="138"/>
                </a:lnTo>
                <a:lnTo>
                  <a:pt x="83" y="138"/>
                </a:lnTo>
                <a:lnTo>
                  <a:pt x="83" y="138"/>
                </a:lnTo>
                <a:lnTo>
                  <a:pt x="90" y="130"/>
                </a:lnTo>
                <a:lnTo>
                  <a:pt x="90" y="130"/>
                </a:lnTo>
                <a:lnTo>
                  <a:pt x="89" y="136"/>
                </a:lnTo>
                <a:lnTo>
                  <a:pt x="87" y="141"/>
                </a:lnTo>
                <a:lnTo>
                  <a:pt x="85" y="146"/>
                </a:lnTo>
                <a:lnTo>
                  <a:pt x="84" y="153"/>
                </a:lnTo>
                <a:lnTo>
                  <a:pt x="84" y="153"/>
                </a:lnTo>
                <a:lnTo>
                  <a:pt x="84" y="154"/>
                </a:lnTo>
                <a:lnTo>
                  <a:pt x="86" y="154"/>
                </a:lnTo>
                <a:lnTo>
                  <a:pt x="86" y="154"/>
                </a:lnTo>
                <a:lnTo>
                  <a:pt x="89" y="151"/>
                </a:lnTo>
                <a:lnTo>
                  <a:pt x="91" y="148"/>
                </a:lnTo>
                <a:lnTo>
                  <a:pt x="91" y="148"/>
                </a:lnTo>
                <a:lnTo>
                  <a:pt x="94" y="146"/>
                </a:lnTo>
                <a:lnTo>
                  <a:pt x="95" y="145"/>
                </a:lnTo>
                <a:lnTo>
                  <a:pt x="96" y="147"/>
                </a:lnTo>
                <a:lnTo>
                  <a:pt x="96" y="151"/>
                </a:lnTo>
                <a:lnTo>
                  <a:pt x="96" y="151"/>
                </a:lnTo>
                <a:lnTo>
                  <a:pt x="93" y="162"/>
                </a:lnTo>
                <a:lnTo>
                  <a:pt x="92" y="167"/>
                </a:lnTo>
                <a:lnTo>
                  <a:pt x="92" y="173"/>
                </a:lnTo>
                <a:lnTo>
                  <a:pt x="92" y="173"/>
                </a:lnTo>
                <a:lnTo>
                  <a:pt x="93" y="174"/>
                </a:lnTo>
                <a:lnTo>
                  <a:pt x="94" y="174"/>
                </a:lnTo>
                <a:lnTo>
                  <a:pt x="94" y="174"/>
                </a:lnTo>
                <a:lnTo>
                  <a:pt x="100" y="165"/>
                </a:lnTo>
                <a:lnTo>
                  <a:pt x="101" y="163"/>
                </a:lnTo>
                <a:lnTo>
                  <a:pt x="102" y="163"/>
                </a:lnTo>
                <a:lnTo>
                  <a:pt x="103" y="165"/>
                </a:lnTo>
                <a:lnTo>
                  <a:pt x="102" y="168"/>
                </a:lnTo>
                <a:lnTo>
                  <a:pt x="102" y="168"/>
                </a:lnTo>
                <a:lnTo>
                  <a:pt x="100" y="179"/>
                </a:lnTo>
                <a:lnTo>
                  <a:pt x="97" y="189"/>
                </a:lnTo>
                <a:lnTo>
                  <a:pt x="97" y="189"/>
                </a:lnTo>
                <a:lnTo>
                  <a:pt x="98" y="190"/>
                </a:lnTo>
                <a:lnTo>
                  <a:pt x="99" y="190"/>
                </a:lnTo>
                <a:lnTo>
                  <a:pt x="99" y="190"/>
                </a:lnTo>
                <a:lnTo>
                  <a:pt x="103" y="187"/>
                </a:lnTo>
                <a:lnTo>
                  <a:pt x="107" y="184"/>
                </a:lnTo>
                <a:lnTo>
                  <a:pt x="108" y="182"/>
                </a:lnTo>
                <a:lnTo>
                  <a:pt x="109" y="182"/>
                </a:lnTo>
                <a:lnTo>
                  <a:pt x="110" y="183"/>
                </a:lnTo>
                <a:lnTo>
                  <a:pt x="110" y="186"/>
                </a:lnTo>
                <a:lnTo>
                  <a:pt x="110" y="186"/>
                </a:lnTo>
                <a:lnTo>
                  <a:pt x="109" y="192"/>
                </a:lnTo>
                <a:lnTo>
                  <a:pt x="107" y="198"/>
                </a:lnTo>
                <a:lnTo>
                  <a:pt x="106" y="204"/>
                </a:lnTo>
                <a:lnTo>
                  <a:pt x="105" y="210"/>
                </a:lnTo>
                <a:lnTo>
                  <a:pt x="105" y="210"/>
                </a:lnTo>
                <a:lnTo>
                  <a:pt x="106" y="211"/>
                </a:lnTo>
                <a:lnTo>
                  <a:pt x="107" y="211"/>
                </a:lnTo>
                <a:lnTo>
                  <a:pt x="107" y="211"/>
                </a:lnTo>
                <a:lnTo>
                  <a:pt x="112" y="206"/>
                </a:lnTo>
                <a:lnTo>
                  <a:pt x="115" y="204"/>
                </a:lnTo>
                <a:lnTo>
                  <a:pt x="115" y="204"/>
                </a:lnTo>
                <a:lnTo>
                  <a:pt x="116" y="205"/>
                </a:lnTo>
                <a:lnTo>
                  <a:pt x="116" y="205"/>
                </a:lnTo>
                <a:lnTo>
                  <a:pt x="114" y="215"/>
                </a:lnTo>
                <a:lnTo>
                  <a:pt x="113" y="225"/>
                </a:lnTo>
                <a:lnTo>
                  <a:pt x="113" y="225"/>
                </a:lnTo>
                <a:lnTo>
                  <a:pt x="114" y="226"/>
                </a:lnTo>
                <a:lnTo>
                  <a:pt x="115" y="225"/>
                </a:lnTo>
                <a:lnTo>
                  <a:pt x="115" y="225"/>
                </a:lnTo>
                <a:lnTo>
                  <a:pt x="118" y="222"/>
                </a:lnTo>
                <a:lnTo>
                  <a:pt x="120" y="220"/>
                </a:lnTo>
                <a:lnTo>
                  <a:pt x="121" y="220"/>
                </a:lnTo>
                <a:lnTo>
                  <a:pt x="121" y="221"/>
                </a:lnTo>
                <a:lnTo>
                  <a:pt x="121" y="226"/>
                </a:lnTo>
                <a:lnTo>
                  <a:pt x="121" y="226"/>
                </a:lnTo>
                <a:lnTo>
                  <a:pt x="119" y="235"/>
                </a:lnTo>
                <a:lnTo>
                  <a:pt x="119" y="244"/>
                </a:lnTo>
                <a:lnTo>
                  <a:pt x="119" y="244"/>
                </a:lnTo>
                <a:lnTo>
                  <a:pt x="119" y="245"/>
                </a:lnTo>
                <a:lnTo>
                  <a:pt x="121" y="244"/>
                </a:lnTo>
                <a:lnTo>
                  <a:pt x="121" y="244"/>
                </a:lnTo>
                <a:lnTo>
                  <a:pt x="126" y="236"/>
                </a:lnTo>
                <a:lnTo>
                  <a:pt x="127" y="235"/>
                </a:lnTo>
                <a:lnTo>
                  <a:pt x="127" y="235"/>
                </a:lnTo>
                <a:lnTo>
                  <a:pt x="127" y="241"/>
                </a:lnTo>
                <a:lnTo>
                  <a:pt x="127" y="241"/>
                </a:lnTo>
                <a:lnTo>
                  <a:pt x="125" y="250"/>
                </a:lnTo>
                <a:lnTo>
                  <a:pt x="124" y="260"/>
                </a:lnTo>
                <a:lnTo>
                  <a:pt x="124" y="260"/>
                </a:lnTo>
                <a:lnTo>
                  <a:pt x="125" y="261"/>
                </a:lnTo>
                <a:lnTo>
                  <a:pt x="126" y="261"/>
                </a:lnTo>
                <a:lnTo>
                  <a:pt x="126" y="261"/>
                </a:lnTo>
                <a:lnTo>
                  <a:pt x="130" y="257"/>
                </a:lnTo>
                <a:lnTo>
                  <a:pt x="132" y="254"/>
                </a:lnTo>
                <a:lnTo>
                  <a:pt x="133" y="251"/>
                </a:lnTo>
                <a:lnTo>
                  <a:pt x="133" y="251"/>
                </a:lnTo>
                <a:lnTo>
                  <a:pt x="130" y="264"/>
                </a:lnTo>
                <a:lnTo>
                  <a:pt x="130" y="271"/>
                </a:lnTo>
                <a:lnTo>
                  <a:pt x="130" y="278"/>
                </a:lnTo>
                <a:lnTo>
                  <a:pt x="130" y="278"/>
                </a:lnTo>
                <a:lnTo>
                  <a:pt x="131" y="279"/>
                </a:lnTo>
                <a:lnTo>
                  <a:pt x="132" y="279"/>
                </a:lnTo>
                <a:lnTo>
                  <a:pt x="132" y="279"/>
                </a:lnTo>
                <a:lnTo>
                  <a:pt x="137" y="273"/>
                </a:lnTo>
                <a:lnTo>
                  <a:pt x="137" y="273"/>
                </a:lnTo>
                <a:lnTo>
                  <a:pt x="140" y="270"/>
                </a:lnTo>
                <a:lnTo>
                  <a:pt x="140" y="271"/>
                </a:lnTo>
                <a:lnTo>
                  <a:pt x="140" y="272"/>
                </a:lnTo>
                <a:lnTo>
                  <a:pt x="138" y="280"/>
                </a:lnTo>
                <a:lnTo>
                  <a:pt x="138" y="280"/>
                </a:lnTo>
                <a:lnTo>
                  <a:pt x="136" y="289"/>
                </a:lnTo>
                <a:lnTo>
                  <a:pt x="135" y="299"/>
                </a:lnTo>
                <a:lnTo>
                  <a:pt x="135" y="299"/>
                </a:lnTo>
                <a:lnTo>
                  <a:pt x="136" y="300"/>
                </a:lnTo>
                <a:lnTo>
                  <a:pt x="137" y="300"/>
                </a:lnTo>
                <a:lnTo>
                  <a:pt x="137" y="300"/>
                </a:lnTo>
                <a:lnTo>
                  <a:pt x="142" y="293"/>
                </a:lnTo>
                <a:lnTo>
                  <a:pt x="145" y="289"/>
                </a:lnTo>
                <a:lnTo>
                  <a:pt x="146" y="287"/>
                </a:lnTo>
                <a:lnTo>
                  <a:pt x="146" y="287"/>
                </a:lnTo>
                <a:lnTo>
                  <a:pt x="145" y="295"/>
                </a:lnTo>
                <a:lnTo>
                  <a:pt x="144" y="303"/>
                </a:lnTo>
                <a:lnTo>
                  <a:pt x="142" y="311"/>
                </a:lnTo>
                <a:lnTo>
                  <a:pt x="140" y="320"/>
                </a:lnTo>
                <a:lnTo>
                  <a:pt x="140" y="320"/>
                </a:lnTo>
                <a:lnTo>
                  <a:pt x="110" y="235"/>
                </a:lnTo>
                <a:lnTo>
                  <a:pt x="110" y="235"/>
                </a:lnTo>
                <a:lnTo>
                  <a:pt x="91" y="182"/>
                </a:lnTo>
                <a:lnTo>
                  <a:pt x="81" y="156"/>
                </a:lnTo>
                <a:lnTo>
                  <a:pt x="70" y="129"/>
                </a:lnTo>
                <a:lnTo>
                  <a:pt x="70" y="129"/>
                </a:lnTo>
                <a:lnTo>
                  <a:pt x="59" y="103"/>
                </a:lnTo>
                <a:lnTo>
                  <a:pt x="49" y="76"/>
                </a:lnTo>
                <a:lnTo>
                  <a:pt x="44" y="62"/>
                </a:lnTo>
                <a:lnTo>
                  <a:pt x="41" y="48"/>
                </a:lnTo>
                <a:lnTo>
                  <a:pt x="37" y="34"/>
                </a:lnTo>
                <a:lnTo>
                  <a:pt x="35" y="20"/>
                </a:lnTo>
                <a:lnTo>
                  <a:pt x="35" y="20"/>
                </a:lnTo>
                <a:lnTo>
                  <a:pt x="47" y="17"/>
                </a:lnTo>
                <a:lnTo>
                  <a:pt x="59" y="14"/>
                </a:lnTo>
                <a:lnTo>
                  <a:pt x="59" y="14"/>
                </a:lnTo>
                <a:close/>
                <a:moveTo>
                  <a:pt x="148" y="343"/>
                </a:moveTo>
                <a:lnTo>
                  <a:pt x="148" y="343"/>
                </a:lnTo>
                <a:lnTo>
                  <a:pt x="141" y="321"/>
                </a:lnTo>
                <a:lnTo>
                  <a:pt x="141" y="321"/>
                </a:lnTo>
                <a:lnTo>
                  <a:pt x="142" y="321"/>
                </a:lnTo>
                <a:lnTo>
                  <a:pt x="142" y="321"/>
                </a:lnTo>
                <a:lnTo>
                  <a:pt x="147" y="316"/>
                </a:lnTo>
                <a:lnTo>
                  <a:pt x="150" y="311"/>
                </a:lnTo>
                <a:lnTo>
                  <a:pt x="151" y="311"/>
                </a:lnTo>
                <a:lnTo>
                  <a:pt x="152" y="312"/>
                </a:lnTo>
                <a:lnTo>
                  <a:pt x="151" y="321"/>
                </a:lnTo>
                <a:lnTo>
                  <a:pt x="151" y="321"/>
                </a:lnTo>
                <a:lnTo>
                  <a:pt x="149" y="332"/>
                </a:lnTo>
                <a:lnTo>
                  <a:pt x="148" y="337"/>
                </a:lnTo>
                <a:lnTo>
                  <a:pt x="148" y="343"/>
                </a:lnTo>
                <a:lnTo>
                  <a:pt x="148" y="343"/>
                </a:lnTo>
                <a:close/>
                <a:moveTo>
                  <a:pt x="145" y="443"/>
                </a:moveTo>
                <a:lnTo>
                  <a:pt x="145" y="443"/>
                </a:lnTo>
                <a:lnTo>
                  <a:pt x="130" y="403"/>
                </a:lnTo>
                <a:lnTo>
                  <a:pt x="116" y="362"/>
                </a:lnTo>
                <a:lnTo>
                  <a:pt x="116" y="362"/>
                </a:lnTo>
                <a:lnTo>
                  <a:pt x="79" y="254"/>
                </a:lnTo>
                <a:lnTo>
                  <a:pt x="79" y="254"/>
                </a:lnTo>
                <a:lnTo>
                  <a:pt x="8" y="34"/>
                </a:lnTo>
                <a:lnTo>
                  <a:pt x="8" y="34"/>
                </a:lnTo>
                <a:lnTo>
                  <a:pt x="8" y="34"/>
                </a:lnTo>
                <a:lnTo>
                  <a:pt x="8" y="34"/>
                </a:lnTo>
                <a:lnTo>
                  <a:pt x="17" y="28"/>
                </a:lnTo>
                <a:lnTo>
                  <a:pt x="27" y="23"/>
                </a:lnTo>
                <a:lnTo>
                  <a:pt x="27" y="23"/>
                </a:lnTo>
                <a:lnTo>
                  <a:pt x="29" y="36"/>
                </a:lnTo>
                <a:lnTo>
                  <a:pt x="32" y="49"/>
                </a:lnTo>
                <a:lnTo>
                  <a:pt x="39" y="74"/>
                </a:lnTo>
                <a:lnTo>
                  <a:pt x="48" y="98"/>
                </a:lnTo>
                <a:lnTo>
                  <a:pt x="58" y="122"/>
                </a:lnTo>
                <a:lnTo>
                  <a:pt x="58" y="122"/>
                </a:lnTo>
                <a:lnTo>
                  <a:pt x="68" y="148"/>
                </a:lnTo>
                <a:lnTo>
                  <a:pt x="78" y="174"/>
                </a:lnTo>
                <a:lnTo>
                  <a:pt x="97" y="226"/>
                </a:lnTo>
                <a:lnTo>
                  <a:pt x="97" y="226"/>
                </a:lnTo>
                <a:lnTo>
                  <a:pt x="118" y="282"/>
                </a:lnTo>
                <a:lnTo>
                  <a:pt x="137" y="337"/>
                </a:lnTo>
                <a:lnTo>
                  <a:pt x="137" y="337"/>
                </a:lnTo>
                <a:lnTo>
                  <a:pt x="145" y="362"/>
                </a:lnTo>
                <a:lnTo>
                  <a:pt x="152" y="386"/>
                </a:lnTo>
                <a:lnTo>
                  <a:pt x="165" y="436"/>
                </a:lnTo>
                <a:lnTo>
                  <a:pt x="165" y="436"/>
                </a:lnTo>
                <a:lnTo>
                  <a:pt x="159" y="434"/>
                </a:lnTo>
                <a:lnTo>
                  <a:pt x="159" y="434"/>
                </a:lnTo>
                <a:lnTo>
                  <a:pt x="154" y="434"/>
                </a:lnTo>
                <a:lnTo>
                  <a:pt x="150" y="436"/>
                </a:lnTo>
                <a:lnTo>
                  <a:pt x="147" y="439"/>
                </a:lnTo>
                <a:lnTo>
                  <a:pt x="145" y="443"/>
                </a:lnTo>
                <a:lnTo>
                  <a:pt x="145" y="443"/>
                </a:lnTo>
                <a:close/>
                <a:moveTo>
                  <a:pt x="191" y="505"/>
                </a:moveTo>
                <a:lnTo>
                  <a:pt x="191" y="505"/>
                </a:lnTo>
                <a:lnTo>
                  <a:pt x="181" y="494"/>
                </a:lnTo>
                <a:lnTo>
                  <a:pt x="170" y="484"/>
                </a:lnTo>
                <a:lnTo>
                  <a:pt x="160" y="472"/>
                </a:lnTo>
                <a:lnTo>
                  <a:pt x="156" y="466"/>
                </a:lnTo>
                <a:lnTo>
                  <a:pt x="152" y="461"/>
                </a:lnTo>
                <a:lnTo>
                  <a:pt x="152" y="461"/>
                </a:lnTo>
                <a:lnTo>
                  <a:pt x="152" y="459"/>
                </a:lnTo>
                <a:lnTo>
                  <a:pt x="153" y="458"/>
                </a:lnTo>
                <a:lnTo>
                  <a:pt x="153" y="458"/>
                </a:lnTo>
                <a:lnTo>
                  <a:pt x="152" y="453"/>
                </a:lnTo>
                <a:lnTo>
                  <a:pt x="152" y="448"/>
                </a:lnTo>
                <a:lnTo>
                  <a:pt x="152" y="448"/>
                </a:lnTo>
                <a:lnTo>
                  <a:pt x="154" y="443"/>
                </a:lnTo>
                <a:lnTo>
                  <a:pt x="156" y="441"/>
                </a:lnTo>
                <a:lnTo>
                  <a:pt x="158" y="442"/>
                </a:lnTo>
                <a:lnTo>
                  <a:pt x="161" y="443"/>
                </a:lnTo>
                <a:lnTo>
                  <a:pt x="167" y="448"/>
                </a:lnTo>
                <a:lnTo>
                  <a:pt x="170" y="452"/>
                </a:lnTo>
                <a:lnTo>
                  <a:pt x="170" y="452"/>
                </a:lnTo>
                <a:lnTo>
                  <a:pt x="170" y="453"/>
                </a:lnTo>
                <a:lnTo>
                  <a:pt x="170" y="453"/>
                </a:lnTo>
                <a:lnTo>
                  <a:pt x="171" y="454"/>
                </a:lnTo>
                <a:lnTo>
                  <a:pt x="171" y="454"/>
                </a:lnTo>
                <a:lnTo>
                  <a:pt x="173" y="457"/>
                </a:lnTo>
                <a:lnTo>
                  <a:pt x="173" y="457"/>
                </a:lnTo>
                <a:lnTo>
                  <a:pt x="178" y="468"/>
                </a:lnTo>
                <a:lnTo>
                  <a:pt x="178" y="468"/>
                </a:lnTo>
                <a:lnTo>
                  <a:pt x="178" y="469"/>
                </a:lnTo>
                <a:lnTo>
                  <a:pt x="178" y="469"/>
                </a:lnTo>
                <a:lnTo>
                  <a:pt x="178" y="469"/>
                </a:lnTo>
                <a:lnTo>
                  <a:pt x="178" y="469"/>
                </a:lnTo>
                <a:lnTo>
                  <a:pt x="178" y="470"/>
                </a:lnTo>
                <a:lnTo>
                  <a:pt x="178" y="470"/>
                </a:lnTo>
                <a:lnTo>
                  <a:pt x="179" y="471"/>
                </a:lnTo>
                <a:lnTo>
                  <a:pt x="181" y="472"/>
                </a:lnTo>
                <a:lnTo>
                  <a:pt x="183" y="471"/>
                </a:lnTo>
                <a:lnTo>
                  <a:pt x="187" y="469"/>
                </a:lnTo>
                <a:lnTo>
                  <a:pt x="187" y="467"/>
                </a:lnTo>
                <a:lnTo>
                  <a:pt x="187" y="466"/>
                </a:lnTo>
                <a:lnTo>
                  <a:pt x="187" y="466"/>
                </a:lnTo>
                <a:lnTo>
                  <a:pt x="184" y="459"/>
                </a:lnTo>
                <a:lnTo>
                  <a:pt x="182" y="451"/>
                </a:lnTo>
                <a:lnTo>
                  <a:pt x="182" y="443"/>
                </a:lnTo>
                <a:lnTo>
                  <a:pt x="183" y="440"/>
                </a:lnTo>
                <a:lnTo>
                  <a:pt x="184" y="436"/>
                </a:lnTo>
                <a:lnTo>
                  <a:pt x="184" y="436"/>
                </a:lnTo>
                <a:lnTo>
                  <a:pt x="187" y="433"/>
                </a:lnTo>
                <a:lnTo>
                  <a:pt x="190" y="432"/>
                </a:lnTo>
                <a:lnTo>
                  <a:pt x="193" y="433"/>
                </a:lnTo>
                <a:lnTo>
                  <a:pt x="196" y="435"/>
                </a:lnTo>
                <a:lnTo>
                  <a:pt x="201" y="442"/>
                </a:lnTo>
                <a:lnTo>
                  <a:pt x="204" y="446"/>
                </a:lnTo>
                <a:lnTo>
                  <a:pt x="204" y="446"/>
                </a:lnTo>
                <a:lnTo>
                  <a:pt x="211" y="461"/>
                </a:lnTo>
                <a:lnTo>
                  <a:pt x="211" y="461"/>
                </a:lnTo>
                <a:lnTo>
                  <a:pt x="212" y="463"/>
                </a:lnTo>
                <a:lnTo>
                  <a:pt x="213" y="463"/>
                </a:lnTo>
                <a:lnTo>
                  <a:pt x="216" y="463"/>
                </a:lnTo>
                <a:lnTo>
                  <a:pt x="219" y="461"/>
                </a:lnTo>
                <a:lnTo>
                  <a:pt x="219" y="459"/>
                </a:lnTo>
                <a:lnTo>
                  <a:pt x="219" y="457"/>
                </a:lnTo>
                <a:lnTo>
                  <a:pt x="219" y="457"/>
                </a:lnTo>
                <a:lnTo>
                  <a:pt x="217" y="451"/>
                </a:lnTo>
                <a:lnTo>
                  <a:pt x="215" y="444"/>
                </a:lnTo>
                <a:lnTo>
                  <a:pt x="215" y="444"/>
                </a:lnTo>
                <a:lnTo>
                  <a:pt x="216" y="438"/>
                </a:lnTo>
                <a:lnTo>
                  <a:pt x="218" y="432"/>
                </a:lnTo>
                <a:lnTo>
                  <a:pt x="219" y="430"/>
                </a:lnTo>
                <a:lnTo>
                  <a:pt x="221" y="429"/>
                </a:lnTo>
                <a:lnTo>
                  <a:pt x="223" y="429"/>
                </a:lnTo>
                <a:lnTo>
                  <a:pt x="226" y="432"/>
                </a:lnTo>
                <a:lnTo>
                  <a:pt x="226" y="432"/>
                </a:lnTo>
                <a:lnTo>
                  <a:pt x="225" y="452"/>
                </a:lnTo>
                <a:lnTo>
                  <a:pt x="225" y="472"/>
                </a:lnTo>
                <a:lnTo>
                  <a:pt x="227" y="512"/>
                </a:lnTo>
                <a:lnTo>
                  <a:pt x="227" y="512"/>
                </a:lnTo>
                <a:lnTo>
                  <a:pt x="226" y="513"/>
                </a:lnTo>
                <a:lnTo>
                  <a:pt x="226" y="513"/>
                </a:lnTo>
                <a:lnTo>
                  <a:pt x="214" y="517"/>
                </a:lnTo>
                <a:lnTo>
                  <a:pt x="203" y="522"/>
                </a:lnTo>
                <a:lnTo>
                  <a:pt x="203" y="522"/>
                </a:lnTo>
                <a:lnTo>
                  <a:pt x="191" y="505"/>
                </a:lnTo>
                <a:lnTo>
                  <a:pt x="191" y="505"/>
                </a:lnTo>
                <a:close/>
                <a:moveTo>
                  <a:pt x="225" y="551"/>
                </a:moveTo>
                <a:lnTo>
                  <a:pt x="225" y="551"/>
                </a:lnTo>
                <a:lnTo>
                  <a:pt x="216" y="540"/>
                </a:lnTo>
                <a:lnTo>
                  <a:pt x="208" y="529"/>
                </a:lnTo>
                <a:lnTo>
                  <a:pt x="208" y="529"/>
                </a:lnTo>
                <a:lnTo>
                  <a:pt x="218" y="525"/>
                </a:lnTo>
                <a:lnTo>
                  <a:pt x="227" y="521"/>
                </a:lnTo>
                <a:lnTo>
                  <a:pt x="227" y="521"/>
                </a:lnTo>
                <a:lnTo>
                  <a:pt x="227" y="536"/>
                </a:lnTo>
                <a:lnTo>
                  <a:pt x="225" y="551"/>
                </a:lnTo>
                <a:lnTo>
                  <a:pt x="225" y="551"/>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3200">
              <a:cs typeface="+mn-ea"/>
              <a:sym typeface="+mn-lt"/>
            </a:endParaRPr>
          </a:p>
        </p:txBody>
      </p:sp>
      <p:sp>
        <p:nvSpPr>
          <p:cNvPr id="69" name="Freeform 2547"/>
          <p:cNvSpPr>
            <a:spLocks noEditPoints="1"/>
          </p:cNvSpPr>
          <p:nvPr/>
        </p:nvSpPr>
        <p:spPr bwMode="auto">
          <a:xfrm>
            <a:off x="5948106" y="5376573"/>
            <a:ext cx="872930" cy="1074957"/>
          </a:xfrm>
          <a:custGeom>
            <a:avLst/>
            <a:gdLst/>
            <a:ahLst/>
            <a:cxnLst>
              <a:cxn ang="0">
                <a:pos x="4" y="711"/>
              </a:cxn>
              <a:cxn ang="0">
                <a:pos x="800" y="716"/>
              </a:cxn>
              <a:cxn ang="0">
                <a:pos x="526" y="709"/>
              </a:cxn>
              <a:cxn ang="0">
                <a:pos x="634" y="873"/>
              </a:cxn>
              <a:cxn ang="0">
                <a:pos x="497" y="908"/>
              </a:cxn>
              <a:cxn ang="0">
                <a:pos x="468" y="544"/>
              </a:cxn>
              <a:cxn ang="0">
                <a:pos x="294" y="598"/>
              </a:cxn>
              <a:cxn ang="0">
                <a:pos x="310" y="608"/>
              </a:cxn>
              <a:cxn ang="0">
                <a:pos x="298" y="653"/>
              </a:cxn>
              <a:cxn ang="0">
                <a:pos x="506" y="477"/>
              </a:cxn>
              <a:cxn ang="0">
                <a:pos x="315" y="681"/>
              </a:cxn>
              <a:cxn ang="0">
                <a:pos x="278" y="745"/>
              </a:cxn>
              <a:cxn ang="0">
                <a:pos x="511" y="665"/>
              </a:cxn>
              <a:cxn ang="0">
                <a:pos x="303" y="780"/>
              </a:cxn>
              <a:cxn ang="0">
                <a:pos x="330" y="764"/>
              </a:cxn>
              <a:cxn ang="0">
                <a:pos x="521" y="671"/>
              </a:cxn>
              <a:cxn ang="0">
                <a:pos x="334" y="842"/>
              </a:cxn>
              <a:cxn ang="0">
                <a:pos x="475" y="768"/>
              </a:cxn>
              <a:cxn ang="0">
                <a:pos x="357" y="889"/>
              </a:cxn>
              <a:cxn ang="0">
                <a:pos x="451" y="853"/>
              </a:cxn>
              <a:cxn ang="0">
                <a:pos x="489" y="865"/>
              </a:cxn>
              <a:cxn ang="0">
                <a:pos x="507" y="866"/>
              </a:cxn>
              <a:cxn ang="0">
                <a:pos x="780" y="559"/>
              </a:cxn>
              <a:cxn ang="0">
                <a:pos x="773" y="622"/>
              </a:cxn>
              <a:cxn ang="0">
                <a:pos x="760" y="673"/>
              </a:cxn>
              <a:cxn ang="0">
                <a:pos x="602" y="800"/>
              </a:cxn>
              <a:cxn ang="0">
                <a:pos x="619" y="738"/>
              </a:cxn>
              <a:cxn ang="0">
                <a:pos x="646" y="681"/>
              </a:cxn>
              <a:cxn ang="0">
                <a:pos x="762" y="565"/>
              </a:cxn>
              <a:cxn ang="0">
                <a:pos x="766" y="502"/>
              </a:cxn>
              <a:cxn ang="0">
                <a:pos x="645" y="551"/>
              </a:cxn>
              <a:cxn ang="0">
                <a:pos x="655" y="500"/>
              </a:cxn>
              <a:cxn ang="0">
                <a:pos x="625" y="488"/>
              </a:cxn>
              <a:cxn ang="0">
                <a:pos x="538" y="336"/>
              </a:cxn>
              <a:cxn ang="0">
                <a:pos x="500" y="319"/>
              </a:cxn>
              <a:cxn ang="0">
                <a:pos x="640" y="276"/>
              </a:cxn>
              <a:cxn ang="0">
                <a:pos x="268" y="250"/>
              </a:cxn>
              <a:cxn ang="0">
                <a:pos x="434" y="119"/>
              </a:cxn>
              <a:cxn ang="0">
                <a:pos x="434" y="107"/>
              </a:cxn>
              <a:cxn ang="0">
                <a:pos x="341" y="114"/>
              </a:cxn>
              <a:cxn ang="0">
                <a:pos x="347" y="11"/>
              </a:cxn>
              <a:cxn ang="0">
                <a:pos x="310" y="123"/>
              </a:cxn>
              <a:cxn ang="0">
                <a:pos x="237" y="145"/>
              </a:cxn>
              <a:cxn ang="0">
                <a:pos x="105" y="248"/>
              </a:cxn>
              <a:cxn ang="0">
                <a:pos x="151" y="264"/>
              </a:cxn>
              <a:cxn ang="0">
                <a:pos x="133" y="311"/>
              </a:cxn>
              <a:cxn ang="0">
                <a:pos x="89" y="561"/>
              </a:cxn>
              <a:cxn ang="0">
                <a:pos x="88" y="615"/>
              </a:cxn>
              <a:cxn ang="0">
                <a:pos x="82" y="753"/>
              </a:cxn>
              <a:cxn ang="0">
                <a:pos x="119" y="469"/>
              </a:cxn>
              <a:cxn ang="0">
                <a:pos x="92" y="370"/>
              </a:cxn>
              <a:cxn ang="0">
                <a:pos x="124" y="439"/>
              </a:cxn>
              <a:cxn ang="0">
                <a:pos x="92" y="410"/>
              </a:cxn>
              <a:cxn ang="0">
                <a:pos x="44" y="492"/>
              </a:cxn>
              <a:cxn ang="0">
                <a:pos x="41" y="551"/>
              </a:cxn>
              <a:cxn ang="0">
                <a:pos x="88" y="603"/>
              </a:cxn>
              <a:cxn ang="0">
                <a:pos x="53" y="690"/>
              </a:cxn>
              <a:cxn ang="0">
                <a:pos x="57" y="724"/>
              </a:cxn>
              <a:cxn ang="0">
                <a:pos x="54" y="805"/>
              </a:cxn>
              <a:cxn ang="0">
                <a:pos x="256" y="959"/>
              </a:cxn>
              <a:cxn ang="0">
                <a:pos x="602" y="908"/>
              </a:cxn>
              <a:cxn ang="0">
                <a:pos x="766" y="796"/>
              </a:cxn>
              <a:cxn ang="0">
                <a:pos x="729" y="780"/>
              </a:cxn>
            </a:cxnLst>
            <a:rect l="0" t="0" r="r" b="b"/>
            <a:pathLst>
              <a:path w="808" h="995">
                <a:moveTo>
                  <a:pt x="799" y="608"/>
                </a:moveTo>
                <a:lnTo>
                  <a:pt x="799" y="608"/>
                </a:lnTo>
                <a:lnTo>
                  <a:pt x="797" y="582"/>
                </a:lnTo>
                <a:lnTo>
                  <a:pt x="796" y="556"/>
                </a:lnTo>
                <a:lnTo>
                  <a:pt x="793" y="529"/>
                </a:lnTo>
                <a:lnTo>
                  <a:pt x="791" y="503"/>
                </a:lnTo>
                <a:lnTo>
                  <a:pt x="791" y="503"/>
                </a:lnTo>
                <a:lnTo>
                  <a:pt x="791" y="502"/>
                </a:lnTo>
                <a:lnTo>
                  <a:pt x="791" y="502"/>
                </a:lnTo>
                <a:lnTo>
                  <a:pt x="789" y="485"/>
                </a:lnTo>
                <a:lnTo>
                  <a:pt x="789" y="485"/>
                </a:lnTo>
                <a:lnTo>
                  <a:pt x="784" y="456"/>
                </a:lnTo>
                <a:lnTo>
                  <a:pt x="778" y="428"/>
                </a:lnTo>
                <a:lnTo>
                  <a:pt x="771" y="400"/>
                </a:lnTo>
                <a:lnTo>
                  <a:pt x="761" y="372"/>
                </a:lnTo>
                <a:lnTo>
                  <a:pt x="761" y="372"/>
                </a:lnTo>
                <a:lnTo>
                  <a:pt x="750" y="348"/>
                </a:lnTo>
                <a:lnTo>
                  <a:pt x="750" y="348"/>
                </a:lnTo>
                <a:lnTo>
                  <a:pt x="749" y="345"/>
                </a:lnTo>
                <a:lnTo>
                  <a:pt x="749" y="345"/>
                </a:lnTo>
                <a:lnTo>
                  <a:pt x="738" y="324"/>
                </a:lnTo>
                <a:lnTo>
                  <a:pt x="725" y="302"/>
                </a:lnTo>
                <a:lnTo>
                  <a:pt x="710" y="282"/>
                </a:lnTo>
                <a:lnTo>
                  <a:pt x="694" y="263"/>
                </a:lnTo>
                <a:lnTo>
                  <a:pt x="678" y="245"/>
                </a:lnTo>
                <a:lnTo>
                  <a:pt x="661" y="227"/>
                </a:lnTo>
                <a:lnTo>
                  <a:pt x="643" y="210"/>
                </a:lnTo>
                <a:lnTo>
                  <a:pt x="623" y="195"/>
                </a:lnTo>
                <a:lnTo>
                  <a:pt x="623" y="195"/>
                </a:lnTo>
                <a:lnTo>
                  <a:pt x="605" y="181"/>
                </a:lnTo>
                <a:lnTo>
                  <a:pt x="586" y="169"/>
                </a:lnTo>
                <a:lnTo>
                  <a:pt x="567" y="157"/>
                </a:lnTo>
                <a:lnTo>
                  <a:pt x="546" y="146"/>
                </a:lnTo>
                <a:lnTo>
                  <a:pt x="526" y="136"/>
                </a:lnTo>
                <a:lnTo>
                  <a:pt x="505" y="128"/>
                </a:lnTo>
                <a:lnTo>
                  <a:pt x="484" y="121"/>
                </a:lnTo>
                <a:lnTo>
                  <a:pt x="462" y="115"/>
                </a:lnTo>
                <a:lnTo>
                  <a:pt x="462" y="115"/>
                </a:lnTo>
                <a:lnTo>
                  <a:pt x="460" y="105"/>
                </a:lnTo>
                <a:lnTo>
                  <a:pt x="458" y="95"/>
                </a:lnTo>
                <a:lnTo>
                  <a:pt x="455" y="85"/>
                </a:lnTo>
                <a:lnTo>
                  <a:pt x="452" y="81"/>
                </a:lnTo>
                <a:lnTo>
                  <a:pt x="449" y="77"/>
                </a:lnTo>
                <a:lnTo>
                  <a:pt x="449" y="77"/>
                </a:lnTo>
                <a:lnTo>
                  <a:pt x="444" y="72"/>
                </a:lnTo>
                <a:lnTo>
                  <a:pt x="438" y="69"/>
                </a:lnTo>
                <a:lnTo>
                  <a:pt x="432" y="67"/>
                </a:lnTo>
                <a:lnTo>
                  <a:pt x="426" y="64"/>
                </a:lnTo>
                <a:lnTo>
                  <a:pt x="413" y="63"/>
                </a:lnTo>
                <a:lnTo>
                  <a:pt x="400" y="61"/>
                </a:lnTo>
                <a:lnTo>
                  <a:pt x="400" y="61"/>
                </a:lnTo>
                <a:lnTo>
                  <a:pt x="395" y="60"/>
                </a:lnTo>
                <a:lnTo>
                  <a:pt x="392" y="58"/>
                </a:lnTo>
                <a:lnTo>
                  <a:pt x="387" y="55"/>
                </a:lnTo>
                <a:lnTo>
                  <a:pt x="384" y="52"/>
                </a:lnTo>
                <a:lnTo>
                  <a:pt x="379" y="45"/>
                </a:lnTo>
                <a:lnTo>
                  <a:pt x="375" y="36"/>
                </a:lnTo>
                <a:lnTo>
                  <a:pt x="367" y="19"/>
                </a:lnTo>
                <a:lnTo>
                  <a:pt x="362" y="12"/>
                </a:lnTo>
                <a:lnTo>
                  <a:pt x="359" y="8"/>
                </a:lnTo>
                <a:lnTo>
                  <a:pt x="356" y="6"/>
                </a:lnTo>
                <a:lnTo>
                  <a:pt x="356" y="6"/>
                </a:lnTo>
                <a:lnTo>
                  <a:pt x="352" y="3"/>
                </a:lnTo>
                <a:lnTo>
                  <a:pt x="348" y="1"/>
                </a:lnTo>
                <a:lnTo>
                  <a:pt x="344" y="0"/>
                </a:lnTo>
                <a:lnTo>
                  <a:pt x="340" y="0"/>
                </a:lnTo>
                <a:lnTo>
                  <a:pt x="336" y="0"/>
                </a:lnTo>
                <a:lnTo>
                  <a:pt x="332" y="1"/>
                </a:lnTo>
                <a:lnTo>
                  <a:pt x="325" y="5"/>
                </a:lnTo>
                <a:lnTo>
                  <a:pt x="318" y="10"/>
                </a:lnTo>
                <a:lnTo>
                  <a:pt x="312" y="16"/>
                </a:lnTo>
                <a:lnTo>
                  <a:pt x="306" y="23"/>
                </a:lnTo>
                <a:lnTo>
                  <a:pt x="302" y="30"/>
                </a:lnTo>
                <a:lnTo>
                  <a:pt x="302" y="30"/>
                </a:lnTo>
                <a:lnTo>
                  <a:pt x="295" y="42"/>
                </a:lnTo>
                <a:lnTo>
                  <a:pt x="287" y="53"/>
                </a:lnTo>
                <a:lnTo>
                  <a:pt x="280" y="65"/>
                </a:lnTo>
                <a:lnTo>
                  <a:pt x="274" y="78"/>
                </a:lnTo>
                <a:lnTo>
                  <a:pt x="274" y="78"/>
                </a:lnTo>
                <a:lnTo>
                  <a:pt x="271" y="84"/>
                </a:lnTo>
                <a:lnTo>
                  <a:pt x="270" y="91"/>
                </a:lnTo>
                <a:lnTo>
                  <a:pt x="269" y="97"/>
                </a:lnTo>
                <a:lnTo>
                  <a:pt x="269" y="104"/>
                </a:lnTo>
                <a:lnTo>
                  <a:pt x="270" y="117"/>
                </a:lnTo>
                <a:lnTo>
                  <a:pt x="272" y="130"/>
                </a:lnTo>
                <a:lnTo>
                  <a:pt x="272" y="130"/>
                </a:lnTo>
                <a:lnTo>
                  <a:pt x="271" y="130"/>
                </a:lnTo>
                <a:lnTo>
                  <a:pt x="271" y="130"/>
                </a:lnTo>
                <a:lnTo>
                  <a:pt x="241" y="135"/>
                </a:lnTo>
                <a:lnTo>
                  <a:pt x="226" y="138"/>
                </a:lnTo>
                <a:lnTo>
                  <a:pt x="212" y="142"/>
                </a:lnTo>
                <a:lnTo>
                  <a:pt x="198" y="148"/>
                </a:lnTo>
                <a:lnTo>
                  <a:pt x="184" y="154"/>
                </a:lnTo>
                <a:lnTo>
                  <a:pt x="171" y="160"/>
                </a:lnTo>
                <a:lnTo>
                  <a:pt x="158" y="168"/>
                </a:lnTo>
                <a:lnTo>
                  <a:pt x="158" y="168"/>
                </a:lnTo>
                <a:lnTo>
                  <a:pt x="148" y="175"/>
                </a:lnTo>
                <a:lnTo>
                  <a:pt x="137" y="184"/>
                </a:lnTo>
                <a:lnTo>
                  <a:pt x="128" y="193"/>
                </a:lnTo>
                <a:lnTo>
                  <a:pt x="120" y="203"/>
                </a:lnTo>
                <a:lnTo>
                  <a:pt x="113" y="214"/>
                </a:lnTo>
                <a:lnTo>
                  <a:pt x="106" y="225"/>
                </a:lnTo>
                <a:lnTo>
                  <a:pt x="100" y="237"/>
                </a:lnTo>
                <a:lnTo>
                  <a:pt x="95" y="249"/>
                </a:lnTo>
                <a:lnTo>
                  <a:pt x="95" y="249"/>
                </a:lnTo>
                <a:lnTo>
                  <a:pt x="84" y="279"/>
                </a:lnTo>
                <a:lnTo>
                  <a:pt x="74" y="311"/>
                </a:lnTo>
                <a:lnTo>
                  <a:pt x="55" y="373"/>
                </a:lnTo>
                <a:lnTo>
                  <a:pt x="55" y="373"/>
                </a:lnTo>
                <a:lnTo>
                  <a:pt x="45" y="407"/>
                </a:lnTo>
                <a:lnTo>
                  <a:pt x="36" y="441"/>
                </a:lnTo>
                <a:lnTo>
                  <a:pt x="29" y="475"/>
                </a:lnTo>
                <a:lnTo>
                  <a:pt x="22" y="509"/>
                </a:lnTo>
                <a:lnTo>
                  <a:pt x="22" y="509"/>
                </a:lnTo>
                <a:lnTo>
                  <a:pt x="19" y="526"/>
                </a:lnTo>
                <a:lnTo>
                  <a:pt x="17" y="542"/>
                </a:lnTo>
                <a:lnTo>
                  <a:pt x="15" y="576"/>
                </a:lnTo>
                <a:lnTo>
                  <a:pt x="14" y="609"/>
                </a:lnTo>
                <a:lnTo>
                  <a:pt x="13" y="644"/>
                </a:lnTo>
                <a:lnTo>
                  <a:pt x="13" y="644"/>
                </a:lnTo>
                <a:lnTo>
                  <a:pt x="13" y="661"/>
                </a:lnTo>
                <a:lnTo>
                  <a:pt x="11" y="677"/>
                </a:lnTo>
                <a:lnTo>
                  <a:pt x="8" y="694"/>
                </a:lnTo>
                <a:lnTo>
                  <a:pt x="4" y="711"/>
                </a:lnTo>
                <a:lnTo>
                  <a:pt x="4" y="711"/>
                </a:lnTo>
                <a:lnTo>
                  <a:pt x="2" y="725"/>
                </a:lnTo>
                <a:lnTo>
                  <a:pt x="0" y="739"/>
                </a:lnTo>
                <a:lnTo>
                  <a:pt x="1" y="753"/>
                </a:lnTo>
                <a:lnTo>
                  <a:pt x="2" y="759"/>
                </a:lnTo>
                <a:lnTo>
                  <a:pt x="3" y="766"/>
                </a:lnTo>
                <a:lnTo>
                  <a:pt x="3" y="766"/>
                </a:lnTo>
                <a:lnTo>
                  <a:pt x="6" y="772"/>
                </a:lnTo>
                <a:lnTo>
                  <a:pt x="9" y="778"/>
                </a:lnTo>
                <a:lnTo>
                  <a:pt x="12" y="783"/>
                </a:lnTo>
                <a:lnTo>
                  <a:pt x="17" y="788"/>
                </a:lnTo>
                <a:lnTo>
                  <a:pt x="21" y="792"/>
                </a:lnTo>
                <a:lnTo>
                  <a:pt x="26" y="797"/>
                </a:lnTo>
                <a:lnTo>
                  <a:pt x="32" y="800"/>
                </a:lnTo>
                <a:lnTo>
                  <a:pt x="38" y="802"/>
                </a:lnTo>
                <a:lnTo>
                  <a:pt x="38" y="802"/>
                </a:lnTo>
                <a:lnTo>
                  <a:pt x="38" y="804"/>
                </a:lnTo>
                <a:lnTo>
                  <a:pt x="38" y="804"/>
                </a:lnTo>
                <a:lnTo>
                  <a:pt x="44" y="820"/>
                </a:lnTo>
                <a:lnTo>
                  <a:pt x="47" y="828"/>
                </a:lnTo>
                <a:lnTo>
                  <a:pt x="51" y="836"/>
                </a:lnTo>
                <a:lnTo>
                  <a:pt x="55" y="843"/>
                </a:lnTo>
                <a:lnTo>
                  <a:pt x="61" y="849"/>
                </a:lnTo>
                <a:lnTo>
                  <a:pt x="68" y="854"/>
                </a:lnTo>
                <a:lnTo>
                  <a:pt x="75" y="859"/>
                </a:lnTo>
                <a:lnTo>
                  <a:pt x="75" y="859"/>
                </a:lnTo>
                <a:lnTo>
                  <a:pt x="79" y="860"/>
                </a:lnTo>
                <a:lnTo>
                  <a:pt x="83" y="861"/>
                </a:lnTo>
                <a:lnTo>
                  <a:pt x="92" y="862"/>
                </a:lnTo>
                <a:lnTo>
                  <a:pt x="110" y="860"/>
                </a:lnTo>
                <a:lnTo>
                  <a:pt x="119" y="860"/>
                </a:lnTo>
                <a:lnTo>
                  <a:pt x="128" y="860"/>
                </a:lnTo>
                <a:lnTo>
                  <a:pt x="132" y="861"/>
                </a:lnTo>
                <a:lnTo>
                  <a:pt x="136" y="863"/>
                </a:lnTo>
                <a:lnTo>
                  <a:pt x="139" y="865"/>
                </a:lnTo>
                <a:lnTo>
                  <a:pt x="143" y="868"/>
                </a:lnTo>
                <a:lnTo>
                  <a:pt x="143" y="868"/>
                </a:lnTo>
                <a:lnTo>
                  <a:pt x="144" y="869"/>
                </a:lnTo>
                <a:lnTo>
                  <a:pt x="145" y="870"/>
                </a:lnTo>
                <a:lnTo>
                  <a:pt x="145" y="870"/>
                </a:lnTo>
                <a:lnTo>
                  <a:pt x="149" y="873"/>
                </a:lnTo>
                <a:lnTo>
                  <a:pt x="149" y="873"/>
                </a:lnTo>
                <a:lnTo>
                  <a:pt x="162" y="894"/>
                </a:lnTo>
                <a:lnTo>
                  <a:pt x="176" y="912"/>
                </a:lnTo>
                <a:lnTo>
                  <a:pt x="183" y="921"/>
                </a:lnTo>
                <a:lnTo>
                  <a:pt x="192" y="929"/>
                </a:lnTo>
                <a:lnTo>
                  <a:pt x="200" y="937"/>
                </a:lnTo>
                <a:lnTo>
                  <a:pt x="210" y="944"/>
                </a:lnTo>
                <a:lnTo>
                  <a:pt x="210" y="944"/>
                </a:lnTo>
                <a:lnTo>
                  <a:pt x="220" y="951"/>
                </a:lnTo>
                <a:lnTo>
                  <a:pt x="231" y="956"/>
                </a:lnTo>
                <a:lnTo>
                  <a:pt x="241" y="962"/>
                </a:lnTo>
                <a:lnTo>
                  <a:pt x="252" y="967"/>
                </a:lnTo>
                <a:lnTo>
                  <a:pt x="274" y="974"/>
                </a:lnTo>
                <a:lnTo>
                  <a:pt x="297" y="980"/>
                </a:lnTo>
                <a:lnTo>
                  <a:pt x="321" y="983"/>
                </a:lnTo>
                <a:lnTo>
                  <a:pt x="345" y="986"/>
                </a:lnTo>
                <a:lnTo>
                  <a:pt x="368" y="987"/>
                </a:lnTo>
                <a:lnTo>
                  <a:pt x="392" y="988"/>
                </a:lnTo>
                <a:lnTo>
                  <a:pt x="392" y="988"/>
                </a:lnTo>
                <a:lnTo>
                  <a:pt x="458" y="988"/>
                </a:lnTo>
                <a:lnTo>
                  <a:pt x="492" y="989"/>
                </a:lnTo>
                <a:lnTo>
                  <a:pt x="525" y="991"/>
                </a:lnTo>
                <a:lnTo>
                  <a:pt x="525" y="991"/>
                </a:lnTo>
                <a:lnTo>
                  <a:pt x="557" y="993"/>
                </a:lnTo>
                <a:lnTo>
                  <a:pt x="573" y="994"/>
                </a:lnTo>
                <a:lnTo>
                  <a:pt x="588" y="995"/>
                </a:lnTo>
                <a:lnTo>
                  <a:pt x="604" y="995"/>
                </a:lnTo>
                <a:lnTo>
                  <a:pt x="619" y="993"/>
                </a:lnTo>
                <a:lnTo>
                  <a:pt x="636" y="990"/>
                </a:lnTo>
                <a:lnTo>
                  <a:pt x="651" y="985"/>
                </a:lnTo>
                <a:lnTo>
                  <a:pt x="651" y="985"/>
                </a:lnTo>
                <a:lnTo>
                  <a:pt x="662" y="981"/>
                </a:lnTo>
                <a:lnTo>
                  <a:pt x="673" y="975"/>
                </a:lnTo>
                <a:lnTo>
                  <a:pt x="684" y="969"/>
                </a:lnTo>
                <a:lnTo>
                  <a:pt x="694" y="962"/>
                </a:lnTo>
                <a:lnTo>
                  <a:pt x="703" y="954"/>
                </a:lnTo>
                <a:lnTo>
                  <a:pt x="712" y="946"/>
                </a:lnTo>
                <a:lnTo>
                  <a:pt x="722" y="937"/>
                </a:lnTo>
                <a:lnTo>
                  <a:pt x="730" y="928"/>
                </a:lnTo>
                <a:lnTo>
                  <a:pt x="746" y="909"/>
                </a:lnTo>
                <a:lnTo>
                  <a:pt x="759" y="889"/>
                </a:lnTo>
                <a:lnTo>
                  <a:pt x="771" y="867"/>
                </a:lnTo>
                <a:lnTo>
                  <a:pt x="781" y="845"/>
                </a:lnTo>
                <a:lnTo>
                  <a:pt x="781" y="845"/>
                </a:lnTo>
                <a:lnTo>
                  <a:pt x="790" y="821"/>
                </a:lnTo>
                <a:lnTo>
                  <a:pt x="799" y="797"/>
                </a:lnTo>
                <a:lnTo>
                  <a:pt x="804" y="771"/>
                </a:lnTo>
                <a:lnTo>
                  <a:pt x="807" y="746"/>
                </a:lnTo>
                <a:lnTo>
                  <a:pt x="807" y="746"/>
                </a:lnTo>
                <a:lnTo>
                  <a:pt x="808" y="729"/>
                </a:lnTo>
                <a:lnTo>
                  <a:pt x="808" y="711"/>
                </a:lnTo>
                <a:lnTo>
                  <a:pt x="808" y="694"/>
                </a:lnTo>
                <a:lnTo>
                  <a:pt x="807" y="677"/>
                </a:lnTo>
                <a:lnTo>
                  <a:pt x="803" y="643"/>
                </a:lnTo>
                <a:lnTo>
                  <a:pt x="799" y="608"/>
                </a:lnTo>
                <a:lnTo>
                  <a:pt x="799" y="608"/>
                </a:lnTo>
                <a:close/>
                <a:moveTo>
                  <a:pt x="800" y="716"/>
                </a:moveTo>
                <a:lnTo>
                  <a:pt x="800" y="716"/>
                </a:lnTo>
                <a:lnTo>
                  <a:pt x="785" y="721"/>
                </a:lnTo>
                <a:lnTo>
                  <a:pt x="785" y="721"/>
                </a:lnTo>
                <a:lnTo>
                  <a:pt x="752" y="731"/>
                </a:lnTo>
                <a:lnTo>
                  <a:pt x="720" y="741"/>
                </a:lnTo>
                <a:lnTo>
                  <a:pt x="720" y="741"/>
                </a:lnTo>
                <a:lnTo>
                  <a:pt x="690" y="750"/>
                </a:lnTo>
                <a:lnTo>
                  <a:pt x="661" y="760"/>
                </a:lnTo>
                <a:lnTo>
                  <a:pt x="661" y="760"/>
                </a:lnTo>
                <a:lnTo>
                  <a:pt x="643" y="768"/>
                </a:lnTo>
                <a:lnTo>
                  <a:pt x="625" y="776"/>
                </a:lnTo>
                <a:lnTo>
                  <a:pt x="625" y="776"/>
                </a:lnTo>
                <a:lnTo>
                  <a:pt x="644" y="767"/>
                </a:lnTo>
                <a:lnTo>
                  <a:pt x="662" y="758"/>
                </a:lnTo>
                <a:lnTo>
                  <a:pt x="662" y="758"/>
                </a:lnTo>
                <a:lnTo>
                  <a:pt x="679" y="750"/>
                </a:lnTo>
                <a:lnTo>
                  <a:pt x="697" y="744"/>
                </a:lnTo>
                <a:lnTo>
                  <a:pt x="733" y="731"/>
                </a:lnTo>
                <a:lnTo>
                  <a:pt x="733" y="731"/>
                </a:lnTo>
                <a:lnTo>
                  <a:pt x="745" y="726"/>
                </a:lnTo>
                <a:lnTo>
                  <a:pt x="756" y="721"/>
                </a:lnTo>
                <a:lnTo>
                  <a:pt x="779" y="708"/>
                </a:lnTo>
                <a:lnTo>
                  <a:pt x="779" y="708"/>
                </a:lnTo>
                <a:lnTo>
                  <a:pt x="799" y="701"/>
                </a:lnTo>
                <a:lnTo>
                  <a:pt x="799" y="701"/>
                </a:lnTo>
                <a:lnTo>
                  <a:pt x="800" y="716"/>
                </a:lnTo>
                <a:lnTo>
                  <a:pt x="800" y="716"/>
                </a:lnTo>
                <a:close/>
                <a:moveTo>
                  <a:pt x="585" y="929"/>
                </a:moveTo>
                <a:lnTo>
                  <a:pt x="585" y="929"/>
                </a:lnTo>
                <a:lnTo>
                  <a:pt x="586" y="921"/>
                </a:lnTo>
                <a:lnTo>
                  <a:pt x="586" y="921"/>
                </a:lnTo>
                <a:lnTo>
                  <a:pt x="587" y="921"/>
                </a:lnTo>
                <a:lnTo>
                  <a:pt x="587" y="921"/>
                </a:lnTo>
                <a:lnTo>
                  <a:pt x="595" y="921"/>
                </a:lnTo>
                <a:lnTo>
                  <a:pt x="604" y="919"/>
                </a:lnTo>
                <a:lnTo>
                  <a:pt x="620" y="914"/>
                </a:lnTo>
                <a:lnTo>
                  <a:pt x="620" y="914"/>
                </a:lnTo>
                <a:lnTo>
                  <a:pt x="647" y="905"/>
                </a:lnTo>
                <a:lnTo>
                  <a:pt x="672" y="897"/>
                </a:lnTo>
                <a:lnTo>
                  <a:pt x="672" y="897"/>
                </a:lnTo>
                <a:lnTo>
                  <a:pt x="697" y="890"/>
                </a:lnTo>
                <a:lnTo>
                  <a:pt x="709" y="886"/>
                </a:lnTo>
                <a:lnTo>
                  <a:pt x="722" y="881"/>
                </a:lnTo>
                <a:lnTo>
                  <a:pt x="722" y="881"/>
                </a:lnTo>
                <a:lnTo>
                  <a:pt x="733" y="875"/>
                </a:lnTo>
                <a:lnTo>
                  <a:pt x="744" y="869"/>
                </a:lnTo>
                <a:lnTo>
                  <a:pt x="744" y="869"/>
                </a:lnTo>
                <a:lnTo>
                  <a:pt x="759" y="861"/>
                </a:lnTo>
                <a:lnTo>
                  <a:pt x="759" y="861"/>
                </a:lnTo>
                <a:lnTo>
                  <a:pt x="764" y="859"/>
                </a:lnTo>
                <a:lnTo>
                  <a:pt x="764" y="859"/>
                </a:lnTo>
                <a:lnTo>
                  <a:pt x="760" y="866"/>
                </a:lnTo>
                <a:lnTo>
                  <a:pt x="760" y="866"/>
                </a:lnTo>
                <a:lnTo>
                  <a:pt x="757" y="869"/>
                </a:lnTo>
                <a:lnTo>
                  <a:pt x="754" y="872"/>
                </a:lnTo>
                <a:lnTo>
                  <a:pt x="750" y="874"/>
                </a:lnTo>
                <a:lnTo>
                  <a:pt x="745" y="875"/>
                </a:lnTo>
                <a:lnTo>
                  <a:pt x="726" y="881"/>
                </a:lnTo>
                <a:lnTo>
                  <a:pt x="726" y="881"/>
                </a:lnTo>
                <a:lnTo>
                  <a:pt x="696" y="890"/>
                </a:lnTo>
                <a:lnTo>
                  <a:pt x="668" y="900"/>
                </a:lnTo>
                <a:lnTo>
                  <a:pt x="668" y="900"/>
                </a:lnTo>
                <a:lnTo>
                  <a:pt x="640" y="910"/>
                </a:lnTo>
                <a:lnTo>
                  <a:pt x="610" y="918"/>
                </a:lnTo>
                <a:lnTo>
                  <a:pt x="610" y="918"/>
                </a:lnTo>
                <a:lnTo>
                  <a:pt x="597" y="923"/>
                </a:lnTo>
                <a:lnTo>
                  <a:pt x="591" y="925"/>
                </a:lnTo>
                <a:lnTo>
                  <a:pt x="585" y="929"/>
                </a:lnTo>
                <a:lnTo>
                  <a:pt x="585" y="929"/>
                </a:lnTo>
                <a:close/>
                <a:moveTo>
                  <a:pt x="592" y="932"/>
                </a:moveTo>
                <a:lnTo>
                  <a:pt x="592" y="932"/>
                </a:lnTo>
                <a:lnTo>
                  <a:pt x="584" y="934"/>
                </a:lnTo>
                <a:lnTo>
                  <a:pt x="584" y="934"/>
                </a:lnTo>
                <a:lnTo>
                  <a:pt x="585" y="932"/>
                </a:lnTo>
                <a:lnTo>
                  <a:pt x="585" y="932"/>
                </a:lnTo>
                <a:lnTo>
                  <a:pt x="592" y="932"/>
                </a:lnTo>
                <a:lnTo>
                  <a:pt x="592" y="932"/>
                </a:lnTo>
                <a:close/>
                <a:moveTo>
                  <a:pt x="721" y="874"/>
                </a:moveTo>
                <a:lnTo>
                  <a:pt x="721" y="874"/>
                </a:lnTo>
                <a:lnTo>
                  <a:pt x="696" y="881"/>
                </a:lnTo>
                <a:lnTo>
                  <a:pt x="673" y="888"/>
                </a:lnTo>
                <a:lnTo>
                  <a:pt x="673" y="888"/>
                </a:lnTo>
                <a:lnTo>
                  <a:pt x="641" y="897"/>
                </a:lnTo>
                <a:lnTo>
                  <a:pt x="641" y="897"/>
                </a:lnTo>
                <a:lnTo>
                  <a:pt x="664" y="890"/>
                </a:lnTo>
                <a:lnTo>
                  <a:pt x="664" y="890"/>
                </a:lnTo>
                <a:lnTo>
                  <a:pt x="705" y="878"/>
                </a:lnTo>
                <a:lnTo>
                  <a:pt x="747" y="864"/>
                </a:lnTo>
                <a:lnTo>
                  <a:pt x="747" y="864"/>
                </a:lnTo>
                <a:lnTo>
                  <a:pt x="734" y="869"/>
                </a:lnTo>
                <a:lnTo>
                  <a:pt x="721" y="874"/>
                </a:lnTo>
                <a:lnTo>
                  <a:pt x="721" y="874"/>
                </a:lnTo>
                <a:close/>
                <a:moveTo>
                  <a:pt x="679" y="888"/>
                </a:moveTo>
                <a:lnTo>
                  <a:pt x="679" y="888"/>
                </a:lnTo>
                <a:lnTo>
                  <a:pt x="702" y="882"/>
                </a:lnTo>
                <a:lnTo>
                  <a:pt x="726" y="874"/>
                </a:lnTo>
                <a:lnTo>
                  <a:pt x="726" y="874"/>
                </a:lnTo>
                <a:lnTo>
                  <a:pt x="733" y="872"/>
                </a:lnTo>
                <a:lnTo>
                  <a:pt x="733" y="872"/>
                </a:lnTo>
                <a:lnTo>
                  <a:pt x="721" y="879"/>
                </a:lnTo>
                <a:lnTo>
                  <a:pt x="707" y="884"/>
                </a:lnTo>
                <a:lnTo>
                  <a:pt x="682" y="892"/>
                </a:lnTo>
                <a:lnTo>
                  <a:pt x="682" y="892"/>
                </a:lnTo>
                <a:lnTo>
                  <a:pt x="635" y="907"/>
                </a:lnTo>
                <a:lnTo>
                  <a:pt x="635" y="907"/>
                </a:lnTo>
                <a:lnTo>
                  <a:pt x="615" y="913"/>
                </a:lnTo>
                <a:lnTo>
                  <a:pt x="606" y="916"/>
                </a:lnTo>
                <a:lnTo>
                  <a:pt x="596" y="919"/>
                </a:lnTo>
                <a:lnTo>
                  <a:pt x="596" y="919"/>
                </a:lnTo>
                <a:lnTo>
                  <a:pt x="590" y="920"/>
                </a:lnTo>
                <a:lnTo>
                  <a:pt x="590" y="919"/>
                </a:lnTo>
                <a:lnTo>
                  <a:pt x="591" y="919"/>
                </a:lnTo>
                <a:lnTo>
                  <a:pt x="600" y="915"/>
                </a:lnTo>
                <a:lnTo>
                  <a:pt x="600" y="915"/>
                </a:lnTo>
                <a:lnTo>
                  <a:pt x="614" y="909"/>
                </a:lnTo>
                <a:lnTo>
                  <a:pt x="628" y="904"/>
                </a:lnTo>
                <a:lnTo>
                  <a:pt x="628" y="904"/>
                </a:lnTo>
                <a:lnTo>
                  <a:pt x="654" y="896"/>
                </a:lnTo>
                <a:lnTo>
                  <a:pt x="679" y="888"/>
                </a:lnTo>
                <a:lnTo>
                  <a:pt x="679" y="888"/>
                </a:lnTo>
                <a:close/>
                <a:moveTo>
                  <a:pt x="587" y="919"/>
                </a:moveTo>
                <a:lnTo>
                  <a:pt x="587" y="919"/>
                </a:lnTo>
                <a:lnTo>
                  <a:pt x="588" y="914"/>
                </a:lnTo>
                <a:lnTo>
                  <a:pt x="588" y="914"/>
                </a:lnTo>
                <a:lnTo>
                  <a:pt x="598" y="912"/>
                </a:lnTo>
                <a:lnTo>
                  <a:pt x="607" y="909"/>
                </a:lnTo>
                <a:lnTo>
                  <a:pt x="607" y="909"/>
                </a:lnTo>
                <a:lnTo>
                  <a:pt x="597" y="914"/>
                </a:lnTo>
                <a:lnTo>
                  <a:pt x="587" y="919"/>
                </a:lnTo>
                <a:lnTo>
                  <a:pt x="587" y="919"/>
                </a:lnTo>
                <a:close/>
                <a:moveTo>
                  <a:pt x="591" y="816"/>
                </a:moveTo>
                <a:lnTo>
                  <a:pt x="591" y="816"/>
                </a:lnTo>
                <a:lnTo>
                  <a:pt x="584" y="875"/>
                </a:lnTo>
                <a:lnTo>
                  <a:pt x="580" y="905"/>
                </a:lnTo>
                <a:lnTo>
                  <a:pt x="575" y="934"/>
                </a:lnTo>
                <a:lnTo>
                  <a:pt x="575" y="934"/>
                </a:lnTo>
                <a:lnTo>
                  <a:pt x="575" y="935"/>
                </a:lnTo>
                <a:lnTo>
                  <a:pt x="575" y="935"/>
                </a:lnTo>
                <a:lnTo>
                  <a:pt x="540" y="941"/>
                </a:lnTo>
                <a:lnTo>
                  <a:pt x="506" y="944"/>
                </a:lnTo>
                <a:lnTo>
                  <a:pt x="506" y="944"/>
                </a:lnTo>
                <a:lnTo>
                  <a:pt x="506" y="942"/>
                </a:lnTo>
                <a:lnTo>
                  <a:pt x="506" y="942"/>
                </a:lnTo>
                <a:lnTo>
                  <a:pt x="509" y="914"/>
                </a:lnTo>
                <a:lnTo>
                  <a:pt x="513" y="886"/>
                </a:lnTo>
                <a:lnTo>
                  <a:pt x="517" y="857"/>
                </a:lnTo>
                <a:lnTo>
                  <a:pt x="519" y="829"/>
                </a:lnTo>
                <a:lnTo>
                  <a:pt x="519" y="829"/>
                </a:lnTo>
                <a:lnTo>
                  <a:pt x="523" y="769"/>
                </a:lnTo>
                <a:lnTo>
                  <a:pt x="526" y="709"/>
                </a:lnTo>
                <a:lnTo>
                  <a:pt x="526" y="709"/>
                </a:lnTo>
                <a:lnTo>
                  <a:pt x="531" y="650"/>
                </a:lnTo>
                <a:lnTo>
                  <a:pt x="536" y="591"/>
                </a:lnTo>
                <a:lnTo>
                  <a:pt x="536" y="591"/>
                </a:lnTo>
                <a:lnTo>
                  <a:pt x="539" y="564"/>
                </a:lnTo>
                <a:lnTo>
                  <a:pt x="541" y="536"/>
                </a:lnTo>
                <a:lnTo>
                  <a:pt x="542" y="522"/>
                </a:lnTo>
                <a:lnTo>
                  <a:pt x="542" y="509"/>
                </a:lnTo>
                <a:lnTo>
                  <a:pt x="540" y="495"/>
                </a:lnTo>
                <a:lnTo>
                  <a:pt x="538" y="482"/>
                </a:lnTo>
                <a:lnTo>
                  <a:pt x="538" y="482"/>
                </a:lnTo>
                <a:lnTo>
                  <a:pt x="538" y="481"/>
                </a:lnTo>
                <a:lnTo>
                  <a:pt x="538" y="481"/>
                </a:lnTo>
                <a:lnTo>
                  <a:pt x="558" y="479"/>
                </a:lnTo>
                <a:lnTo>
                  <a:pt x="577" y="478"/>
                </a:lnTo>
                <a:lnTo>
                  <a:pt x="597" y="477"/>
                </a:lnTo>
                <a:lnTo>
                  <a:pt x="616" y="477"/>
                </a:lnTo>
                <a:lnTo>
                  <a:pt x="616" y="477"/>
                </a:lnTo>
                <a:lnTo>
                  <a:pt x="616" y="490"/>
                </a:lnTo>
                <a:lnTo>
                  <a:pt x="616" y="502"/>
                </a:lnTo>
                <a:lnTo>
                  <a:pt x="614" y="528"/>
                </a:lnTo>
                <a:lnTo>
                  <a:pt x="608" y="581"/>
                </a:lnTo>
                <a:lnTo>
                  <a:pt x="608" y="581"/>
                </a:lnTo>
                <a:lnTo>
                  <a:pt x="604" y="639"/>
                </a:lnTo>
                <a:lnTo>
                  <a:pt x="601" y="696"/>
                </a:lnTo>
                <a:lnTo>
                  <a:pt x="601" y="696"/>
                </a:lnTo>
                <a:lnTo>
                  <a:pt x="597" y="756"/>
                </a:lnTo>
                <a:lnTo>
                  <a:pt x="594" y="786"/>
                </a:lnTo>
                <a:lnTo>
                  <a:pt x="591" y="816"/>
                </a:lnTo>
                <a:lnTo>
                  <a:pt x="591" y="816"/>
                </a:lnTo>
                <a:close/>
                <a:moveTo>
                  <a:pt x="594" y="863"/>
                </a:moveTo>
                <a:lnTo>
                  <a:pt x="594" y="863"/>
                </a:lnTo>
                <a:lnTo>
                  <a:pt x="605" y="859"/>
                </a:lnTo>
                <a:lnTo>
                  <a:pt x="616" y="855"/>
                </a:lnTo>
                <a:lnTo>
                  <a:pt x="640" y="848"/>
                </a:lnTo>
                <a:lnTo>
                  <a:pt x="640" y="848"/>
                </a:lnTo>
                <a:lnTo>
                  <a:pt x="669" y="837"/>
                </a:lnTo>
                <a:lnTo>
                  <a:pt x="698" y="826"/>
                </a:lnTo>
                <a:lnTo>
                  <a:pt x="698" y="826"/>
                </a:lnTo>
                <a:lnTo>
                  <a:pt x="749" y="807"/>
                </a:lnTo>
                <a:lnTo>
                  <a:pt x="749" y="807"/>
                </a:lnTo>
                <a:lnTo>
                  <a:pt x="773" y="798"/>
                </a:lnTo>
                <a:lnTo>
                  <a:pt x="773" y="798"/>
                </a:lnTo>
                <a:lnTo>
                  <a:pt x="782" y="792"/>
                </a:lnTo>
                <a:lnTo>
                  <a:pt x="782" y="792"/>
                </a:lnTo>
                <a:lnTo>
                  <a:pt x="787" y="789"/>
                </a:lnTo>
                <a:lnTo>
                  <a:pt x="787" y="789"/>
                </a:lnTo>
                <a:lnTo>
                  <a:pt x="787" y="790"/>
                </a:lnTo>
                <a:lnTo>
                  <a:pt x="780" y="796"/>
                </a:lnTo>
                <a:lnTo>
                  <a:pt x="780" y="796"/>
                </a:lnTo>
                <a:lnTo>
                  <a:pt x="772" y="800"/>
                </a:lnTo>
                <a:lnTo>
                  <a:pt x="763" y="804"/>
                </a:lnTo>
                <a:lnTo>
                  <a:pt x="746" y="811"/>
                </a:lnTo>
                <a:lnTo>
                  <a:pt x="746" y="811"/>
                </a:lnTo>
                <a:lnTo>
                  <a:pt x="732" y="817"/>
                </a:lnTo>
                <a:lnTo>
                  <a:pt x="717" y="823"/>
                </a:lnTo>
                <a:lnTo>
                  <a:pt x="687" y="834"/>
                </a:lnTo>
                <a:lnTo>
                  <a:pt x="687" y="834"/>
                </a:lnTo>
                <a:lnTo>
                  <a:pt x="662" y="843"/>
                </a:lnTo>
                <a:lnTo>
                  <a:pt x="636" y="852"/>
                </a:lnTo>
                <a:lnTo>
                  <a:pt x="636" y="852"/>
                </a:lnTo>
                <a:lnTo>
                  <a:pt x="624" y="856"/>
                </a:lnTo>
                <a:lnTo>
                  <a:pt x="614" y="861"/>
                </a:lnTo>
                <a:lnTo>
                  <a:pt x="593" y="871"/>
                </a:lnTo>
                <a:lnTo>
                  <a:pt x="593" y="871"/>
                </a:lnTo>
                <a:lnTo>
                  <a:pt x="594" y="863"/>
                </a:lnTo>
                <a:lnTo>
                  <a:pt x="594" y="863"/>
                </a:lnTo>
                <a:close/>
                <a:moveTo>
                  <a:pt x="629" y="862"/>
                </a:moveTo>
                <a:lnTo>
                  <a:pt x="629" y="862"/>
                </a:lnTo>
                <a:lnTo>
                  <a:pt x="690" y="843"/>
                </a:lnTo>
                <a:lnTo>
                  <a:pt x="690" y="843"/>
                </a:lnTo>
                <a:lnTo>
                  <a:pt x="716" y="834"/>
                </a:lnTo>
                <a:lnTo>
                  <a:pt x="740" y="825"/>
                </a:lnTo>
                <a:lnTo>
                  <a:pt x="740" y="825"/>
                </a:lnTo>
                <a:lnTo>
                  <a:pt x="757" y="819"/>
                </a:lnTo>
                <a:lnTo>
                  <a:pt x="773" y="814"/>
                </a:lnTo>
                <a:lnTo>
                  <a:pt x="773" y="814"/>
                </a:lnTo>
                <a:lnTo>
                  <a:pt x="759" y="819"/>
                </a:lnTo>
                <a:lnTo>
                  <a:pt x="745" y="825"/>
                </a:lnTo>
                <a:lnTo>
                  <a:pt x="745" y="825"/>
                </a:lnTo>
                <a:lnTo>
                  <a:pt x="715" y="837"/>
                </a:lnTo>
                <a:lnTo>
                  <a:pt x="685" y="848"/>
                </a:lnTo>
                <a:lnTo>
                  <a:pt x="685" y="848"/>
                </a:lnTo>
                <a:lnTo>
                  <a:pt x="638" y="865"/>
                </a:lnTo>
                <a:lnTo>
                  <a:pt x="614" y="874"/>
                </a:lnTo>
                <a:lnTo>
                  <a:pt x="591" y="885"/>
                </a:lnTo>
                <a:lnTo>
                  <a:pt x="591" y="885"/>
                </a:lnTo>
                <a:lnTo>
                  <a:pt x="592" y="875"/>
                </a:lnTo>
                <a:lnTo>
                  <a:pt x="592" y="875"/>
                </a:lnTo>
                <a:lnTo>
                  <a:pt x="602" y="873"/>
                </a:lnTo>
                <a:lnTo>
                  <a:pt x="611" y="869"/>
                </a:lnTo>
                <a:lnTo>
                  <a:pt x="629" y="862"/>
                </a:lnTo>
                <a:lnTo>
                  <a:pt x="629" y="862"/>
                </a:lnTo>
                <a:close/>
                <a:moveTo>
                  <a:pt x="634" y="873"/>
                </a:moveTo>
                <a:lnTo>
                  <a:pt x="634" y="873"/>
                </a:lnTo>
                <a:lnTo>
                  <a:pt x="686" y="856"/>
                </a:lnTo>
                <a:lnTo>
                  <a:pt x="686" y="856"/>
                </a:lnTo>
                <a:lnTo>
                  <a:pt x="738" y="839"/>
                </a:lnTo>
                <a:lnTo>
                  <a:pt x="738" y="839"/>
                </a:lnTo>
                <a:lnTo>
                  <a:pt x="763" y="829"/>
                </a:lnTo>
                <a:lnTo>
                  <a:pt x="763" y="829"/>
                </a:lnTo>
                <a:lnTo>
                  <a:pt x="773" y="825"/>
                </a:lnTo>
                <a:lnTo>
                  <a:pt x="773" y="825"/>
                </a:lnTo>
                <a:lnTo>
                  <a:pt x="778" y="823"/>
                </a:lnTo>
                <a:lnTo>
                  <a:pt x="778" y="823"/>
                </a:lnTo>
                <a:lnTo>
                  <a:pt x="777" y="823"/>
                </a:lnTo>
                <a:lnTo>
                  <a:pt x="777" y="823"/>
                </a:lnTo>
                <a:lnTo>
                  <a:pt x="768" y="829"/>
                </a:lnTo>
                <a:lnTo>
                  <a:pt x="758" y="834"/>
                </a:lnTo>
                <a:lnTo>
                  <a:pt x="737" y="844"/>
                </a:lnTo>
                <a:lnTo>
                  <a:pt x="737" y="844"/>
                </a:lnTo>
                <a:lnTo>
                  <a:pt x="723" y="850"/>
                </a:lnTo>
                <a:lnTo>
                  <a:pt x="708" y="855"/>
                </a:lnTo>
                <a:lnTo>
                  <a:pt x="680" y="865"/>
                </a:lnTo>
                <a:lnTo>
                  <a:pt x="680" y="865"/>
                </a:lnTo>
                <a:lnTo>
                  <a:pt x="635" y="881"/>
                </a:lnTo>
                <a:lnTo>
                  <a:pt x="611" y="890"/>
                </a:lnTo>
                <a:lnTo>
                  <a:pt x="589" y="900"/>
                </a:lnTo>
                <a:lnTo>
                  <a:pt x="589" y="900"/>
                </a:lnTo>
                <a:lnTo>
                  <a:pt x="591" y="889"/>
                </a:lnTo>
                <a:lnTo>
                  <a:pt x="591" y="889"/>
                </a:lnTo>
                <a:lnTo>
                  <a:pt x="602" y="886"/>
                </a:lnTo>
                <a:lnTo>
                  <a:pt x="612" y="882"/>
                </a:lnTo>
                <a:lnTo>
                  <a:pt x="634" y="873"/>
                </a:lnTo>
                <a:lnTo>
                  <a:pt x="634" y="873"/>
                </a:lnTo>
                <a:close/>
                <a:moveTo>
                  <a:pt x="636" y="888"/>
                </a:moveTo>
                <a:lnTo>
                  <a:pt x="636" y="888"/>
                </a:lnTo>
                <a:lnTo>
                  <a:pt x="662" y="880"/>
                </a:lnTo>
                <a:lnTo>
                  <a:pt x="688" y="873"/>
                </a:lnTo>
                <a:lnTo>
                  <a:pt x="688" y="873"/>
                </a:lnTo>
                <a:lnTo>
                  <a:pt x="697" y="870"/>
                </a:lnTo>
                <a:lnTo>
                  <a:pt x="697" y="870"/>
                </a:lnTo>
                <a:lnTo>
                  <a:pt x="643" y="890"/>
                </a:lnTo>
                <a:lnTo>
                  <a:pt x="615" y="900"/>
                </a:lnTo>
                <a:lnTo>
                  <a:pt x="588" y="910"/>
                </a:lnTo>
                <a:lnTo>
                  <a:pt x="588" y="910"/>
                </a:lnTo>
                <a:lnTo>
                  <a:pt x="589" y="903"/>
                </a:lnTo>
                <a:lnTo>
                  <a:pt x="589" y="903"/>
                </a:lnTo>
                <a:lnTo>
                  <a:pt x="612" y="896"/>
                </a:lnTo>
                <a:lnTo>
                  <a:pt x="636" y="888"/>
                </a:lnTo>
                <a:lnTo>
                  <a:pt x="636" y="888"/>
                </a:lnTo>
                <a:close/>
                <a:moveTo>
                  <a:pt x="497" y="945"/>
                </a:moveTo>
                <a:lnTo>
                  <a:pt x="497" y="945"/>
                </a:lnTo>
                <a:lnTo>
                  <a:pt x="492" y="945"/>
                </a:lnTo>
                <a:lnTo>
                  <a:pt x="492" y="945"/>
                </a:lnTo>
                <a:lnTo>
                  <a:pt x="489" y="945"/>
                </a:lnTo>
                <a:lnTo>
                  <a:pt x="489" y="945"/>
                </a:lnTo>
                <a:lnTo>
                  <a:pt x="490" y="945"/>
                </a:lnTo>
                <a:lnTo>
                  <a:pt x="490" y="945"/>
                </a:lnTo>
                <a:lnTo>
                  <a:pt x="493" y="944"/>
                </a:lnTo>
                <a:lnTo>
                  <a:pt x="497" y="943"/>
                </a:lnTo>
                <a:lnTo>
                  <a:pt x="497" y="943"/>
                </a:lnTo>
                <a:lnTo>
                  <a:pt x="498" y="944"/>
                </a:lnTo>
                <a:lnTo>
                  <a:pt x="498" y="944"/>
                </a:lnTo>
                <a:lnTo>
                  <a:pt x="497" y="945"/>
                </a:lnTo>
                <a:lnTo>
                  <a:pt x="497" y="945"/>
                </a:lnTo>
                <a:close/>
                <a:moveTo>
                  <a:pt x="493" y="938"/>
                </a:moveTo>
                <a:lnTo>
                  <a:pt x="493" y="938"/>
                </a:lnTo>
                <a:lnTo>
                  <a:pt x="498" y="933"/>
                </a:lnTo>
                <a:lnTo>
                  <a:pt x="498" y="933"/>
                </a:lnTo>
                <a:lnTo>
                  <a:pt x="498" y="940"/>
                </a:lnTo>
                <a:lnTo>
                  <a:pt x="498" y="940"/>
                </a:lnTo>
                <a:lnTo>
                  <a:pt x="488" y="943"/>
                </a:lnTo>
                <a:lnTo>
                  <a:pt x="487" y="943"/>
                </a:lnTo>
                <a:lnTo>
                  <a:pt x="487" y="942"/>
                </a:lnTo>
                <a:lnTo>
                  <a:pt x="493" y="938"/>
                </a:lnTo>
                <a:lnTo>
                  <a:pt x="493" y="938"/>
                </a:lnTo>
                <a:close/>
                <a:moveTo>
                  <a:pt x="483" y="946"/>
                </a:moveTo>
                <a:lnTo>
                  <a:pt x="483" y="946"/>
                </a:lnTo>
                <a:lnTo>
                  <a:pt x="452" y="946"/>
                </a:lnTo>
                <a:lnTo>
                  <a:pt x="452" y="946"/>
                </a:lnTo>
                <a:lnTo>
                  <a:pt x="460" y="942"/>
                </a:lnTo>
                <a:lnTo>
                  <a:pt x="467" y="938"/>
                </a:lnTo>
                <a:lnTo>
                  <a:pt x="467" y="938"/>
                </a:lnTo>
                <a:lnTo>
                  <a:pt x="480" y="930"/>
                </a:lnTo>
                <a:lnTo>
                  <a:pt x="491" y="922"/>
                </a:lnTo>
                <a:lnTo>
                  <a:pt x="491" y="922"/>
                </a:lnTo>
                <a:lnTo>
                  <a:pt x="485" y="927"/>
                </a:lnTo>
                <a:lnTo>
                  <a:pt x="485" y="927"/>
                </a:lnTo>
                <a:lnTo>
                  <a:pt x="476" y="935"/>
                </a:lnTo>
                <a:lnTo>
                  <a:pt x="472" y="939"/>
                </a:lnTo>
                <a:lnTo>
                  <a:pt x="468" y="944"/>
                </a:lnTo>
                <a:lnTo>
                  <a:pt x="468" y="944"/>
                </a:lnTo>
                <a:lnTo>
                  <a:pt x="468" y="945"/>
                </a:lnTo>
                <a:lnTo>
                  <a:pt x="469" y="946"/>
                </a:lnTo>
                <a:lnTo>
                  <a:pt x="469" y="946"/>
                </a:lnTo>
                <a:lnTo>
                  <a:pt x="482" y="939"/>
                </a:lnTo>
                <a:lnTo>
                  <a:pt x="495" y="931"/>
                </a:lnTo>
                <a:lnTo>
                  <a:pt x="495" y="931"/>
                </a:lnTo>
                <a:lnTo>
                  <a:pt x="496" y="930"/>
                </a:lnTo>
                <a:lnTo>
                  <a:pt x="497" y="930"/>
                </a:lnTo>
                <a:lnTo>
                  <a:pt x="495" y="933"/>
                </a:lnTo>
                <a:lnTo>
                  <a:pt x="488" y="938"/>
                </a:lnTo>
                <a:lnTo>
                  <a:pt x="488" y="938"/>
                </a:lnTo>
                <a:lnTo>
                  <a:pt x="482" y="944"/>
                </a:lnTo>
                <a:lnTo>
                  <a:pt x="482" y="944"/>
                </a:lnTo>
                <a:lnTo>
                  <a:pt x="482" y="945"/>
                </a:lnTo>
                <a:lnTo>
                  <a:pt x="483" y="946"/>
                </a:lnTo>
                <a:lnTo>
                  <a:pt x="483" y="946"/>
                </a:lnTo>
                <a:close/>
                <a:moveTo>
                  <a:pt x="489" y="931"/>
                </a:moveTo>
                <a:lnTo>
                  <a:pt x="489" y="931"/>
                </a:lnTo>
                <a:lnTo>
                  <a:pt x="481" y="937"/>
                </a:lnTo>
                <a:lnTo>
                  <a:pt x="481" y="937"/>
                </a:lnTo>
                <a:lnTo>
                  <a:pt x="476" y="940"/>
                </a:lnTo>
                <a:lnTo>
                  <a:pt x="473" y="942"/>
                </a:lnTo>
                <a:lnTo>
                  <a:pt x="473" y="941"/>
                </a:lnTo>
                <a:lnTo>
                  <a:pt x="474" y="939"/>
                </a:lnTo>
                <a:lnTo>
                  <a:pt x="474" y="939"/>
                </a:lnTo>
                <a:lnTo>
                  <a:pt x="480" y="933"/>
                </a:lnTo>
                <a:lnTo>
                  <a:pt x="487" y="928"/>
                </a:lnTo>
                <a:lnTo>
                  <a:pt x="500" y="918"/>
                </a:lnTo>
                <a:lnTo>
                  <a:pt x="500" y="918"/>
                </a:lnTo>
                <a:lnTo>
                  <a:pt x="499" y="927"/>
                </a:lnTo>
                <a:lnTo>
                  <a:pt x="499" y="927"/>
                </a:lnTo>
                <a:lnTo>
                  <a:pt x="489" y="931"/>
                </a:lnTo>
                <a:lnTo>
                  <a:pt x="489" y="931"/>
                </a:lnTo>
                <a:close/>
                <a:moveTo>
                  <a:pt x="477" y="928"/>
                </a:moveTo>
                <a:lnTo>
                  <a:pt x="477" y="928"/>
                </a:lnTo>
                <a:lnTo>
                  <a:pt x="466" y="936"/>
                </a:lnTo>
                <a:lnTo>
                  <a:pt x="466" y="936"/>
                </a:lnTo>
                <a:lnTo>
                  <a:pt x="459" y="940"/>
                </a:lnTo>
                <a:lnTo>
                  <a:pt x="455" y="942"/>
                </a:lnTo>
                <a:lnTo>
                  <a:pt x="452" y="944"/>
                </a:lnTo>
                <a:lnTo>
                  <a:pt x="452" y="944"/>
                </a:lnTo>
                <a:lnTo>
                  <a:pt x="464" y="934"/>
                </a:lnTo>
                <a:lnTo>
                  <a:pt x="477" y="925"/>
                </a:lnTo>
                <a:lnTo>
                  <a:pt x="490" y="915"/>
                </a:lnTo>
                <a:lnTo>
                  <a:pt x="501" y="905"/>
                </a:lnTo>
                <a:lnTo>
                  <a:pt x="501" y="905"/>
                </a:lnTo>
                <a:lnTo>
                  <a:pt x="500" y="914"/>
                </a:lnTo>
                <a:lnTo>
                  <a:pt x="500" y="914"/>
                </a:lnTo>
                <a:lnTo>
                  <a:pt x="477" y="928"/>
                </a:lnTo>
                <a:lnTo>
                  <a:pt x="477" y="928"/>
                </a:lnTo>
                <a:close/>
                <a:moveTo>
                  <a:pt x="447" y="946"/>
                </a:moveTo>
                <a:lnTo>
                  <a:pt x="447" y="946"/>
                </a:lnTo>
                <a:lnTo>
                  <a:pt x="447" y="946"/>
                </a:lnTo>
                <a:lnTo>
                  <a:pt x="447" y="946"/>
                </a:lnTo>
                <a:lnTo>
                  <a:pt x="436" y="946"/>
                </a:lnTo>
                <a:lnTo>
                  <a:pt x="436" y="946"/>
                </a:lnTo>
                <a:lnTo>
                  <a:pt x="448" y="938"/>
                </a:lnTo>
                <a:lnTo>
                  <a:pt x="459" y="929"/>
                </a:lnTo>
                <a:lnTo>
                  <a:pt x="459" y="929"/>
                </a:lnTo>
                <a:lnTo>
                  <a:pt x="468" y="924"/>
                </a:lnTo>
                <a:lnTo>
                  <a:pt x="477" y="919"/>
                </a:lnTo>
                <a:lnTo>
                  <a:pt x="494" y="909"/>
                </a:lnTo>
                <a:lnTo>
                  <a:pt x="494" y="909"/>
                </a:lnTo>
                <a:lnTo>
                  <a:pt x="497" y="908"/>
                </a:lnTo>
                <a:lnTo>
                  <a:pt x="497" y="908"/>
                </a:lnTo>
                <a:lnTo>
                  <a:pt x="492" y="911"/>
                </a:lnTo>
                <a:lnTo>
                  <a:pt x="492" y="911"/>
                </a:lnTo>
                <a:lnTo>
                  <a:pt x="483" y="918"/>
                </a:lnTo>
                <a:lnTo>
                  <a:pt x="473" y="925"/>
                </a:lnTo>
                <a:lnTo>
                  <a:pt x="473" y="925"/>
                </a:lnTo>
                <a:lnTo>
                  <a:pt x="459" y="935"/>
                </a:lnTo>
                <a:lnTo>
                  <a:pt x="447" y="946"/>
                </a:lnTo>
                <a:lnTo>
                  <a:pt x="447" y="946"/>
                </a:lnTo>
                <a:close/>
                <a:moveTo>
                  <a:pt x="462" y="925"/>
                </a:moveTo>
                <a:lnTo>
                  <a:pt x="462" y="925"/>
                </a:lnTo>
                <a:lnTo>
                  <a:pt x="444" y="939"/>
                </a:lnTo>
                <a:lnTo>
                  <a:pt x="444" y="939"/>
                </a:lnTo>
                <a:lnTo>
                  <a:pt x="434" y="946"/>
                </a:lnTo>
                <a:lnTo>
                  <a:pt x="434" y="946"/>
                </a:lnTo>
                <a:lnTo>
                  <a:pt x="434" y="946"/>
                </a:lnTo>
                <a:lnTo>
                  <a:pt x="434" y="946"/>
                </a:lnTo>
                <a:lnTo>
                  <a:pt x="436" y="943"/>
                </a:lnTo>
                <a:lnTo>
                  <a:pt x="436" y="943"/>
                </a:lnTo>
                <a:lnTo>
                  <a:pt x="453" y="930"/>
                </a:lnTo>
                <a:lnTo>
                  <a:pt x="470" y="918"/>
                </a:lnTo>
                <a:lnTo>
                  <a:pt x="488" y="905"/>
                </a:lnTo>
                <a:lnTo>
                  <a:pt x="496" y="899"/>
                </a:lnTo>
                <a:lnTo>
                  <a:pt x="503" y="891"/>
                </a:lnTo>
                <a:lnTo>
                  <a:pt x="503" y="891"/>
                </a:lnTo>
                <a:lnTo>
                  <a:pt x="502" y="902"/>
                </a:lnTo>
                <a:lnTo>
                  <a:pt x="502" y="902"/>
                </a:lnTo>
                <a:lnTo>
                  <a:pt x="502" y="902"/>
                </a:lnTo>
                <a:lnTo>
                  <a:pt x="502" y="902"/>
                </a:lnTo>
                <a:lnTo>
                  <a:pt x="492" y="908"/>
                </a:lnTo>
                <a:lnTo>
                  <a:pt x="482" y="913"/>
                </a:lnTo>
                <a:lnTo>
                  <a:pt x="473" y="919"/>
                </a:lnTo>
                <a:lnTo>
                  <a:pt x="462" y="925"/>
                </a:lnTo>
                <a:lnTo>
                  <a:pt x="462" y="925"/>
                </a:lnTo>
                <a:close/>
                <a:moveTo>
                  <a:pt x="279" y="689"/>
                </a:moveTo>
                <a:lnTo>
                  <a:pt x="279" y="689"/>
                </a:lnTo>
                <a:lnTo>
                  <a:pt x="290" y="677"/>
                </a:lnTo>
                <a:lnTo>
                  <a:pt x="290" y="677"/>
                </a:lnTo>
                <a:lnTo>
                  <a:pt x="302" y="665"/>
                </a:lnTo>
                <a:lnTo>
                  <a:pt x="316" y="653"/>
                </a:lnTo>
                <a:lnTo>
                  <a:pt x="316" y="653"/>
                </a:lnTo>
                <a:lnTo>
                  <a:pt x="341" y="629"/>
                </a:lnTo>
                <a:lnTo>
                  <a:pt x="366" y="608"/>
                </a:lnTo>
                <a:lnTo>
                  <a:pt x="393" y="588"/>
                </a:lnTo>
                <a:lnTo>
                  <a:pt x="420" y="568"/>
                </a:lnTo>
                <a:lnTo>
                  <a:pt x="420" y="568"/>
                </a:lnTo>
                <a:lnTo>
                  <a:pt x="462" y="536"/>
                </a:lnTo>
                <a:lnTo>
                  <a:pt x="462" y="536"/>
                </a:lnTo>
                <a:lnTo>
                  <a:pt x="493" y="512"/>
                </a:lnTo>
                <a:lnTo>
                  <a:pt x="493" y="512"/>
                </a:lnTo>
                <a:lnTo>
                  <a:pt x="509" y="499"/>
                </a:lnTo>
                <a:lnTo>
                  <a:pt x="509" y="499"/>
                </a:lnTo>
                <a:lnTo>
                  <a:pt x="520" y="490"/>
                </a:lnTo>
                <a:lnTo>
                  <a:pt x="520" y="490"/>
                </a:lnTo>
                <a:lnTo>
                  <a:pt x="523" y="489"/>
                </a:lnTo>
                <a:lnTo>
                  <a:pt x="524" y="487"/>
                </a:lnTo>
                <a:lnTo>
                  <a:pt x="524" y="487"/>
                </a:lnTo>
                <a:lnTo>
                  <a:pt x="528" y="485"/>
                </a:lnTo>
                <a:lnTo>
                  <a:pt x="528" y="485"/>
                </a:lnTo>
                <a:lnTo>
                  <a:pt x="529" y="484"/>
                </a:lnTo>
                <a:lnTo>
                  <a:pt x="528" y="483"/>
                </a:lnTo>
                <a:lnTo>
                  <a:pt x="528" y="483"/>
                </a:lnTo>
                <a:lnTo>
                  <a:pt x="527" y="483"/>
                </a:lnTo>
                <a:lnTo>
                  <a:pt x="527" y="483"/>
                </a:lnTo>
                <a:lnTo>
                  <a:pt x="523" y="485"/>
                </a:lnTo>
                <a:lnTo>
                  <a:pt x="523" y="485"/>
                </a:lnTo>
                <a:lnTo>
                  <a:pt x="523" y="485"/>
                </a:lnTo>
                <a:lnTo>
                  <a:pt x="523" y="485"/>
                </a:lnTo>
                <a:lnTo>
                  <a:pt x="507" y="496"/>
                </a:lnTo>
                <a:lnTo>
                  <a:pt x="493" y="507"/>
                </a:lnTo>
                <a:lnTo>
                  <a:pt x="463" y="530"/>
                </a:lnTo>
                <a:lnTo>
                  <a:pt x="463" y="530"/>
                </a:lnTo>
                <a:lnTo>
                  <a:pt x="411" y="571"/>
                </a:lnTo>
                <a:lnTo>
                  <a:pt x="411" y="571"/>
                </a:lnTo>
                <a:lnTo>
                  <a:pt x="401" y="579"/>
                </a:lnTo>
                <a:lnTo>
                  <a:pt x="401" y="579"/>
                </a:lnTo>
                <a:lnTo>
                  <a:pt x="369" y="602"/>
                </a:lnTo>
                <a:lnTo>
                  <a:pt x="339" y="627"/>
                </a:lnTo>
                <a:lnTo>
                  <a:pt x="311" y="653"/>
                </a:lnTo>
                <a:lnTo>
                  <a:pt x="281" y="679"/>
                </a:lnTo>
                <a:lnTo>
                  <a:pt x="281" y="679"/>
                </a:lnTo>
                <a:lnTo>
                  <a:pt x="276" y="683"/>
                </a:lnTo>
                <a:lnTo>
                  <a:pt x="276" y="683"/>
                </a:lnTo>
                <a:lnTo>
                  <a:pt x="276" y="682"/>
                </a:lnTo>
                <a:lnTo>
                  <a:pt x="276" y="682"/>
                </a:lnTo>
                <a:lnTo>
                  <a:pt x="281" y="677"/>
                </a:lnTo>
                <a:lnTo>
                  <a:pt x="281" y="677"/>
                </a:lnTo>
                <a:lnTo>
                  <a:pt x="292" y="664"/>
                </a:lnTo>
                <a:lnTo>
                  <a:pt x="292" y="664"/>
                </a:lnTo>
                <a:lnTo>
                  <a:pt x="306" y="648"/>
                </a:lnTo>
                <a:lnTo>
                  <a:pt x="306" y="648"/>
                </a:lnTo>
                <a:lnTo>
                  <a:pt x="323" y="632"/>
                </a:lnTo>
                <a:lnTo>
                  <a:pt x="323" y="632"/>
                </a:lnTo>
                <a:lnTo>
                  <a:pt x="339" y="618"/>
                </a:lnTo>
                <a:lnTo>
                  <a:pt x="355" y="605"/>
                </a:lnTo>
                <a:lnTo>
                  <a:pt x="388" y="580"/>
                </a:lnTo>
                <a:lnTo>
                  <a:pt x="388" y="580"/>
                </a:lnTo>
                <a:lnTo>
                  <a:pt x="388" y="580"/>
                </a:lnTo>
                <a:lnTo>
                  <a:pt x="388" y="580"/>
                </a:lnTo>
                <a:lnTo>
                  <a:pt x="411" y="564"/>
                </a:lnTo>
                <a:lnTo>
                  <a:pt x="432" y="547"/>
                </a:lnTo>
                <a:lnTo>
                  <a:pt x="432" y="547"/>
                </a:lnTo>
                <a:lnTo>
                  <a:pt x="441" y="540"/>
                </a:lnTo>
                <a:lnTo>
                  <a:pt x="441" y="540"/>
                </a:lnTo>
                <a:lnTo>
                  <a:pt x="451" y="532"/>
                </a:lnTo>
                <a:lnTo>
                  <a:pt x="451" y="532"/>
                </a:lnTo>
                <a:lnTo>
                  <a:pt x="482" y="509"/>
                </a:lnTo>
                <a:lnTo>
                  <a:pt x="497" y="497"/>
                </a:lnTo>
                <a:lnTo>
                  <a:pt x="511" y="485"/>
                </a:lnTo>
                <a:lnTo>
                  <a:pt x="511" y="485"/>
                </a:lnTo>
                <a:lnTo>
                  <a:pt x="516" y="484"/>
                </a:lnTo>
                <a:lnTo>
                  <a:pt x="516" y="484"/>
                </a:lnTo>
                <a:lnTo>
                  <a:pt x="529" y="482"/>
                </a:lnTo>
                <a:lnTo>
                  <a:pt x="529" y="482"/>
                </a:lnTo>
                <a:lnTo>
                  <a:pt x="529" y="484"/>
                </a:lnTo>
                <a:lnTo>
                  <a:pt x="529" y="484"/>
                </a:lnTo>
                <a:lnTo>
                  <a:pt x="531" y="494"/>
                </a:lnTo>
                <a:lnTo>
                  <a:pt x="531" y="494"/>
                </a:lnTo>
                <a:lnTo>
                  <a:pt x="520" y="505"/>
                </a:lnTo>
                <a:lnTo>
                  <a:pt x="520" y="505"/>
                </a:lnTo>
                <a:lnTo>
                  <a:pt x="516" y="507"/>
                </a:lnTo>
                <a:lnTo>
                  <a:pt x="516" y="507"/>
                </a:lnTo>
                <a:lnTo>
                  <a:pt x="498" y="520"/>
                </a:lnTo>
                <a:lnTo>
                  <a:pt x="498" y="520"/>
                </a:lnTo>
                <a:lnTo>
                  <a:pt x="468" y="544"/>
                </a:lnTo>
                <a:lnTo>
                  <a:pt x="437" y="568"/>
                </a:lnTo>
                <a:lnTo>
                  <a:pt x="437" y="568"/>
                </a:lnTo>
                <a:lnTo>
                  <a:pt x="382" y="607"/>
                </a:lnTo>
                <a:lnTo>
                  <a:pt x="355" y="626"/>
                </a:lnTo>
                <a:lnTo>
                  <a:pt x="329" y="648"/>
                </a:lnTo>
                <a:lnTo>
                  <a:pt x="329" y="648"/>
                </a:lnTo>
                <a:lnTo>
                  <a:pt x="304" y="670"/>
                </a:lnTo>
                <a:lnTo>
                  <a:pt x="291" y="681"/>
                </a:lnTo>
                <a:lnTo>
                  <a:pt x="279" y="691"/>
                </a:lnTo>
                <a:lnTo>
                  <a:pt x="279" y="691"/>
                </a:lnTo>
                <a:lnTo>
                  <a:pt x="276" y="693"/>
                </a:lnTo>
                <a:lnTo>
                  <a:pt x="276" y="693"/>
                </a:lnTo>
                <a:lnTo>
                  <a:pt x="276" y="692"/>
                </a:lnTo>
                <a:lnTo>
                  <a:pt x="276" y="692"/>
                </a:lnTo>
                <a:lnTo>
                  <a:pt x="279" y="689"/>
                </a:lnTo>
                <a:lnTo>
                  <a:pt x="279" y="689"/>
                </a:lnTo>
                <a:close/>
                <a:moveTo>
                  <a:pt x="276" y="689"/>
                </a:moveTo>
                <a:lnTo>
                  <a:pt x="276" y="689"/>
                </a:lnTo>
                <a:lnTo>
                  <a:pt x="276" y="685"/>
                </a:lnTo>
                <a:lnTo>
                  <a:pt x="276" y="685"/>
                </a:lnTo>
                <a:lnTo>
                  <a:pt x="288" y="677"/>
                </a:lnTo>
                <a:lnTo>
                  <a:pt x="288" y="677"/>
                </a:lnTo>
                <a:lnTo>
                  <a:pt x="276" y="689"/>
                </a:lnTo>
                <a:lnTo>
                  <a:pt x="276" y="689"/>
                </a:lnTo>
                <a:close/>
                <a:moveTo>
                  <a:pt x="464" y="531"/>
                </a:moveTo>
                <a:lnTo>
                  <a:pt x="464" y="531"/>
                </a:lnTo>
                <a:lnTo>
                  <a:pt x="485" y="515"/>
                </a:lnTo>
                <a:lnTo>
                  <a:pt x="485" y="515"/>
                </a:lnTo>
                <a:lnTo>
                  <a:pt x="469" y="527"/>
                </a:lnTo>
                <a:lnTo>
                  <a:pt x="469" y="527"/>
                </a:lnTo>
                <a:lnTo>
                  <a:pt x="464" y="531"/>
                </a:lnTo>
                <a:lnTo>
                  <a:pt x="464" y="531"/>
                </a:lnTo>
                <a:close/>
                <a:moveTo>
                  <a:pt x="308" y="557"/>
                </a:moveTo>
                <a:lnTo>
                  <a:pt x="308" y="557"/>
                </a:lnTo>
                <a:lnTo>
                  <a:pt x="292" y="570"/>
                </a:lnTo>
                <a:lnTo>
                  <a:pt x="285" y="577"/>
                </a:lnTo>
                <a:lnTo>
                  <a:pt x="278" y="585"/>
                </a:lnTo>
                <a:lnTo>
                  <a:pt x="278" y="585"/>
                </a:lnTo>
                <a:lnTo>
                  <a:pt x="278" y="583"/>
                </a:lnTo>
                <a:lnTo>
                  <a:pt x="278" y="583"/>
                </a:lnTo>
                <a:lnTo>
                  <a:pt x="279" y="583"/>
                </a:lnTo>
                <a:lnTo>
                  <a:pt x="279" y="583"/>
                </a:lnTo>
                <a:lnTo>
                  <a:pt x="285" y="576"/>
                </a:lnTo>
                <a:lnTo>
                  <a:pt x="293" y="569"/>
                </a:lnTo>
                <a:lnTo>
                  <a:pt x="308" y="557"/>
                </a:lnTo>
                <a:lnTo>
                  <a:pt x="308" y="557"/>
                </a:lnTo>
                <a:close/>
                <a:moveTo>
                  <a:pt x="279" y="570"/>
                </a:moveTo>
                <a:lnTo>
                  <a:pt x="279" y="570"/>
                </a:lnTo>
                <a:lnTo>
                  <a:pt x="279" y="569"/>
                </a:lnTo>
                <a:lnTo>
                  <a:pt x="279" y="569"/>
                </a:lnTo>
                <a:lnTo>
                  <a:pt x="285" y="564"/>
                </a:lnTo>
                <a:lnTo>
                  <a:pt x="285" y="564"/>
                </a:lnTo>
                <a:lnTo>
                  <a:pt x="279" y="570"/>
                </a:lnTo>
                <a:lnTo>
                  <a:pt x="279" y="570"/>
                </a:lnTo>
                <a:close/>
                <a:moveTo>
                  <a:pt x="319" y="550"/>
                </a:moveTo>
                <a:lnTo>
                  <a:pt x="319" y="550"/>
                </a:lnTo>
                <a:lnTo>
                  <a:pt x="327" y="544"/>
                </a:lnTo>
                <a:lnTo>
                  <a:pt x="327" y="544"/>
                </a:lnTo>
                <a:lnTo>
                  <a:pt x="345" y="534"/>
                </a:lnTo>
                <a:lnTo>
                  <a:pt x="345" y="534"/>
                </a:lnTo>
                <a:lnTo>
                  <a:pt x="311" y="564"/>
                </a:lnTo>
                <a:lnTo>
                  <a:pt x="293" y="579"/>
                </a:lnTo>
                <a:lnTo>
                  <a:pt x="278" y="595"/>
                </a:lnTo>
                <a:lnTo>
                  <a:pt x="278" y="595"/>
                </a:lnTo>
                <a:lnTo>
                  <a:pt x="278" y="589"/>
                </a:lnTo>
                <a:lnTo>
                  <a:pt x="278" y="589"/>
                </a:lnTo>
                <a:lnTo>
                  <a:pt x="287" y="578"/>
                </a:lnTo>
                <a:lnTo>
                  <a:pt x="297" y="569"/>
                </a:lnTo>
                <a:lnTo>
                  <a:pt x="319" y="550"/>
                </a:lnTo>
                <a:lnTo>
                  <a:pt x="319" y="550"/>
                </a:lnTo>
                <a:close/>
                <a:moveTo>
                  <a:pt x="287" y="588"/>
                </a:moveTo>
                <a:lnTo>
                  <a:pt x="287" y="588"/>
                </a:lnTo>
                <a:lnTo>
                  <a:pt x="300" y="575"/>
                </a:lnTo>
                <a:lnTo>
                  <a:pt x="314" y="564"/>
                </a:lnTo>
                <a:lnTo>
                  <a:pt x="314" y="564"/>
                </a:lnTo>
                <a:lnTo>
                  <a:pt x="352" y="531"/>
                </a:lnTo>
                <a:lnTo>
                  <a:pt x="352" y="531"/>
                </a:lnTo>
                <a:lnTo>
                  <a:pt x="362" y="526"/>
                </a:lnTo>
                <a:lnTo>
                  <a:pt x="362" y="526"/>
                </a:lnTo>
                <a:lnTo>
                  <a:pt x="342" y="542"/>
                </a:lnTo>
                <a:lnTo>
                  <a:pt x="342" y="542"/>
                </a:lnTo>
                <a:lnTo>
                  <a:pt x="315" y="565"/>
                </a:lnTo>
                <a:lnTo>
                  <a:pt x="300" y="577"/>
                </a:lnTo>
                <a:lnTo>
                  <a:pt x="288" y="589"/>
                </a:lnTo>
                <a:lnTo>
                  <a:pt x="288" y="589"/>
                </a:lnTo>
                <a:lnTo>
                  <a:pt x="278" y="598"/>
                </a:lnTo>
                <a:lnTo>
                  <a:pt x="278" y="598"/>
                </a:lnTo>
                <a:lnTo>
                  <a:pt x="278" y="598"/>
                </a:lnTo>
                <a:lnTo>
                  <a:pt x="278" y="598"/>
                </a:lnTo>
                <a:lnTo>
                  <a:pt x="287" y="588"/>
                </a:lnTo>
                <a:lnTo>
                  <a:pt x="287" y="588"/>
                </a:lnTo>
                <a:close/>
                <a:moveTo>
                  <a:pt x="295" y="584"/>
                </a:moveTo>
                <a:lnTo>
                  <a:pt x="295" y="584"/>
                </a:lnTo>
                <a:lnTo>
                  <a:pt x="303" y="576"/>
                </a:lnTo>
                <a:lnTo>
                  <a:pt x="313" y="569"/>
                </a:lnTo>
                <a:lnTo>
                  <a:pt x="331" y="555"/>
                </a:lnTo>
                <a:lnTo>
                  <a:pt x="331" y="555"/>
                </a:lnTo>
                <a:lnTo>
                  <a:pt x="360" y="531"/>
                </a:lnTo>
                <a:lnTo>
                  <a:pt x="360" y="531"/>
                </a:lnTo>
                <a:lnTo>
                  <a:pt x="373" y="521"/>
                </a:lnTo>
                <a:lnTo>
                  <a:pt x="373" y="521"/>
                </a:lnTo>
                <a:lnTo>
                  <a:pt x="379" y="518"/>
                </a:lnTo>
                <a:lnTo>
                  <a:pt x="379" y="518"/>
                </a:lnTo>
                <a:lnTo>
                  <a:pt x="382" y="517"/>
                </a:lnTo>
                <a:lnTo>
                  <a:pt x="382" y="517"/>
                </a:lnTo>
                <a:lnTo>
                  <a:pt x="368" y="531"/>
                </a:lnTo>
                <a:lnTo>
                  <a:pt x="353" y="544"/>
                </a:lnTo>
                <a:lnTo>
                  <a:pt x="322" y="570"/>
                </a:lnTo>
                <a:lnTo>
                  <a:pt x="322" y="570"/>
                </a:lnTo>
                <a:lnTo>
                  <a:pt x="307" y="583"/>
                </a:lnTo>
                <a:lnTo>
                  <a:pt x="293" y="597"/>
                </a:lnTo>
                <a:lnTo>
                  <a:pt x="293" y="597"/>
                </a:lnTo>
                <a:lnTo>
                  <a:pt x="285" y="604"/>
                </a:lnTo>
                <a:lnTo>
                  <a:pt x="277" y="612"/>
                </a:lnTo>
                <a:lnTo>
                  <a:pt x="277" y="612"/>
                </a:lnTo>
                <a:lnTo>
                  <a:pt x="277" y="600"/>
                </a:lnTo>
                <a:lnTo>
                  <a:pt x="277" y="600"/>
                </a:lnTo>
                <a:lnTo>
                  <a:pt x="286" y="593"/>
                </a:lnTo>
                <a:lnTo>
                  <a:pt x="295" y="584"/>
                </a:lnTo>
                <a:lnTo>
                  <a:pt x="295" y="584"/>
                </a:lnTo>
                <a:close/>
                <a:moveTo>
                  <a:pt x="278" y="614"/>
                </a:moveTo>
                <a:lnTo>
                  <a:pt x="278" y="614"/>
                </a:lnTo>
                <a:lnTo>
                  <a:pt x="286" y="606"/>
                </a:lnTo>
                <a:lnTo>
                  <a:pt x="294" y="598"/>
                </a:lnTo>
                <a:lnTo>
                  <a:pt x="294" y="598"/>
                </a:lnTo>
                <a:lnTo>
                  <a:pt x="311" y="583"/>
                </a:lnTo>
                <a:lnTo>
                  <a:pt x="328" y="569"/>
                </a:lnTo>
                <a:lnTo>
                  <a:pt x="328" y="569"/>
                </a:lnTo>
                <a:lnTo>
                  <a:pt x="358" y="542"/>
                </a:lnTo>
                <a:lnTo>
                  <a:pt x="373" y="529"/>
                </a:lnTo>
                <a:lnTo>
                  <a:pt x="387" y="515"/>
                </a:lnTo>
                <a:lnTo>
                  <a:pt x="387" y="515"/>
                </a:lnTo>
                <a:lnTo>
                  <a:pt x="381" y="526"/>
                </a:lnTo>
                <a:lnTo>
                  <a:pt x="381" y="526"/>
                </a:lnTo>
                <a:lnTo>
                  <a:pt x="357" y="546"/>
                </a:lnTo>
                <a:lnTo>
                  <a:pt x="357" y="546"/>
                </a:lnTo>
                <a:lnTo>
                  <a:pt x="321" y="578"/>
                </a:lnTo>
                <a:lnTo>
                  <a:pt x="302" y="593"/>
                </a:lnTo>
                <a:lnTo>
                  <a:pt x="285" y="609"/>
                </a:lnTo>
                <a:lnTo>
                  <a:pt x="285" y="609"/>
                </a:lnTo>
                <a:lnTo>
                  <a:pt x="277" y="617"/>
                </a:lnTo>
                <a:lnTo>
                  <a:pt x="277" y="617"/>
                </a:lnTo>
                <a:lnTo>
                  <a:pt x="277" y="615"/>
                </a:lnTo>
                <a:lnTo>
                  <a:pt x="277" y="615"/>
                </a:lnTo>
                <a:lnTo>
                  <a:pt x="278" y="614"/>
                </a:lnTo>
                <a:lnTo>
                  <a:pt x="278" y="614"/>
                </a:lnTo>
                <a:close/>
                <a:moveTo>
                  <a:pt x="401" y="514"/>
                </a:moveTo>
                <a:lnTo>
                  <a:pt x="401" y="514"/>
                </a:lnTo>
                <a:lnTo>
                  <a:pt x="401" y="523"/>
                </a:lnTo>
                <a:lnTo>
                  <a:pt x="401" y="523"/>
                </a:lnTo>
                <a:lnTo>
                  <a:pt x="388" y="532"/>
                </a:lnTo>
                <a:lnTo>
                  <a:pt x="388" y="532"/>
                </a:lnTo>
                <a:lnTo>
                  <a:pt x="396" y="518"/>
                </a:lnTo>
                <a:lnTo>
                  <a:pt x="396" y="518"/>
                </a:lnTo>
                <a:lnTo>
                  <a:pt x="401" y="514"/>
                </a:lnTo>
                <a:lnTo>
                  <a:pt x="401" y="514"/>
                </a:lnTo>
                <a:close/>
                <a:moveTo>
                  <a:pt x="399" y="513"/>
                </a:moveTo>
                <a:lnTo>
                  <a:pt x="399" y="513"/>
                </a:lnTo>
                <a:lnTo>
                  <a:pt x="401" y="511"/>
                </a:lnTo>
                <a:lnTo>
                  <a:pt x="401" y="511"/>
                </a:lnTo>
                <a:lnTo>
                  <a:pt x="401" y="512"/>
                </a:lnTo>
                <a:lnTo>
                  <a:pt x="401" y="512"/>
                </a:lnTo>
                <a:lnTo>
                  <a:pt x="399" y="513"/>
                </a:lnTo>
                <a:lnTo>
                  <a:pt x="399" y="513"/>
                </a:lnTo>
                <a:close/>
                <a:moveTo>
                  <a:pt x="397" y="528"/>
                </a:moveTo>
                <a:lnTo>
                  <a:pt x="397" y="528"/>
                </a:lnTo>
                <a:lnTo>
                  <a:pt x="401" y="524"/>
                </a:lnTo>
                <a:lnTo>
                  <a:pt x="401" y="524"/>
                </a:lnTo>
                <a:lnTo>
                  <a:pt x="401" y="536"/>
                </a:lnTo>
                <a:lnTo>
                  <a:pt x="401" y="536"/>
                </a:lnTo>
                <a:lnTo>
                  <a:pt x="385" y="547"/>
                </a:lnTo>
                <a:lnTo>
                  <a:pt x="385" y="547"/>
                </a:lnTo>
                <a:lnTo>
                  <a:pt x="388" y="534"/>
                </a:lnTo>
                <a:lnTo>
                  <a:pt x="388" y="534"/>
                </a:lnTo>
                <a:lnTo>
                  <a:pt x="397" y="528"/>
                </a:lnTo>
                <a:lnTo>
                  <a:pt x="397" y="528"/>
                </a:lnTo>
                <a:close/>
                <a:moveTo>
                  <a:pt x="385" y="560"/>
                </a:moveTo>
                <a:lnTo>
                  <a:pt x="385" y="560"/>
                </a:lnTo>
                <a:lnTo>
                  <a:pt x="384" y="556"/>
                </a:lnTo>
                <a:lnTo>
                  <a:pt x="384" y="550"/>
                </a:lnTo>
                <a:lnTo>
                  <a:pt x="384" y="550"/>
                </a:lnTo>
                <a:lnTo>
                  <a:pt x="401" y="539"/>
                </a:lnTo>
                <a:lnTo>
                  <a:pt x="401" y="539"/>
                </a:lnTo>
                <a:lnTo>
                  <a:pt x="399" y="545"/>
                </a:lnTo>
                <a:lnTo>
                  <a:pt x="398" y="550"/>
                </a:lnTo>
                <a:lnTo>
                  <a:pt x="398" y="550"/>
                </a:lnTo>
                <a:lnTo>
                  <a:pt x="385" y="560"/>
                </a:lnTo>
                <a:lnTo>
                  <a:pt x="385" y="560"/>
                </a:lnTo>
                <a:close/>
                <a:moveTo>
                  <a:pt x="395" y="556"/>
                </a:moveTo>
                <a:lnTo>
                  <a:pt x="395" y="556"/>
                </a:lnTo>
                <a:lnTo>
                  <a:pt x="391" y="560"/>
                </a:lnTo>
                <a:lnTo>
                  <a:pt x="391" y="560"/>
                </a:lnTo>
                <a:lnTo>
                  <a:pt x="387" y="561"/>
                </a:lnTo>
                <a:lnTo>
                  <a:pt x="387" y="561"/>
                </a:lnTo>
                <a:lnTo>
                  <a:pt x="395" y="556"/>
                </a:lnTo>
                <a:lnTo>
                  <a:pt x="395" y="556"/>
                </a:lnTo>
                <a:close/>
                <a:moveTo>
                  <a:pt x="346" y="559"/>
                </a:moveTo>
                <a:lnTo>
                  <a:pt x="346" y="559"/>
                </a:lnTo>
                <a:lnTo>
                  <a:pt x="380" y="530"/>
                </a:lnTo>
                <a:lnTo>
                  <a:pt x="380" y="530"/>
                </a:lnTo>
                <a:lnTo>
                  <a:pt x="376" y="542"/>
                </a:lnTo>
                <a:lnTo>
                  <a:pt x="376" y="542"/>
                </a:lnTo>
                <a:lnTo>
                  <a:pt x="358" y="555"/>
                </a:lnTo>
                <a:lnTo>
                  <a:pt x="341" y="568"/>
                </a:lnTo>
                <a:lnTo>
                  <a:pt x="341" y="568"/>
                </a:lnTo>
                <a:lnTo>
                  <a:pt x="321" y="585"/>
                </a:lnTo>
                <a:lnTo>
                  <a:pt x="301" y="603"/>
                </a:lnTo>
                <a:lnTo>
                  <a:pt x="301" y="603"/>
                </a:lnTo>
                <a:lnTo>
                  <a:pt x="289" y="615"/>
                </a:lnTo>
                <a:lnTo>
                  <a:pt x="277" y="628"/>
                </a:lnTo>
                <a:lnTo>
                  <a:pt x="277" y="628"/>
                </a:lnTo>
                <a:lnTo>
                  <a:pt x="277" y="619"/>
                </a:lnTo>
                <a:lnTo>
                  <a:pt x="277" y="619"/>
                </a:lnTo>
                <a:lnTo>
                  <a:pt x="294" y="604"/>
                </a:lnTo>
                <a:lnTo>
                  <a:pt x="312" y="589"/>
                </a:lnTo>
                <a:lnTo>
                  <a:pt x="329" y="574"/>
                </a:lnTo>
                <a:lnTo>
                  <a:pt x="346" y="559"/>
                </a:lnTo>
                <a:lnTo>
                  <a:pt x="346" y="559"/>
                </a:lnTo>
                <a:close/>
                <a:moveTo>
                  <a:pt x="287" y="621"/>
                </a:moveTo>
                <a:lnTo>
                  <a:pt x="287" y="621"/>
                </a:lnTo>
                <a:lnTo>
                  <a:pt x="307" y="601"/>
                </a:lnTo>
                <a:lnTo>
                  <a:pt x="307" y="601"/>
                </a:lnTo>
                <a:lnTo>
                  <a:pt x="329" y="582"/>
                </a:lnTo>
                <a:lnTo>
                  <a:pt x="350" y="564"/>
                </a:lnTo>
                <a:lnTo>
                  <a:pt x="350" y="564"/>
                </a:lnTo>
                <a:lnTo>
                  <a:pt x="375" y="543"/>
                </a:lnTo>
                <a:lnTo>
                  <a:pt x="375" y="543"/>
                </a:lnTo>
                <a:lnTo>
                  <a:pt x="374" y="550"/>
                </a:lnTo>
                <a:lnTo>
                  <a:pt x="374" y="556"/>
                </a:lnTo>
                <a:lnTo>
                  <a:pt x="374" y="556"/>
                </a:lnTo>
                <a:lnTo>
                  <a:pt x="363" y="564"/>
                </a:lnTo>
                <a:lnTo>
                  <a:pt x="363" y="564"/>
                </a:lnTo>
                <a:lnTo>
                  <a:pt x="341" y="580"/>
                </a:lnTo>
                <a:lnTo>
                  <a:pt x="320" y="596"/>
                </a:lnTo>
                <a:lnTo>
                  <a:pt x="320" y="596"/>
                </a:lnTo>
                <a:lnTo>
                  <a:pt x="310" y="605"/>
                </a:lnTo>
                <a:lnTo>
                  <a:pt x="299" y="614"/>
                </a:lnTo>
                <a:lnTo>
                  <a:pt x="289" y="623"/>
                </a:lnTo>
                <a:lnTo>
                  <a:pt x="279" y="631"/>
                </a:lnTo>
                <a:lnTo>
                  <a:pt x="279" y="631"/>
                </a:lnTo>
                <a:lnTo>
                  <a:pt x="277" y="634"/>
                </a:lnTo>
                <a:lnTo>
                  <a:pt x="277" y="634"/>
                </a:lnTo>
                <a:lnTo>
                  <a:pt x="277" y="631"/>
                </a:lnTo>
                <a:lnTo>
                  <a:pt x="277" y="631"/>
                </a:lnTo>
                <a:lnTo>
                  <a:pt x="287" y="621"/>
                </a:lnTo>
                <a:lnTo>
                  <a:pt x="287" y="621"/>
                </a:lnTo>
                <a:close/>
                <a:moveTo>
                  <a:pt x="310" y="608"/>
                </a:moveTo>
                <a:lnTo>
                  <a:pt x="310" y="608"/>
                </a:lnTo>
                <a:lnTo>
                  <a:pt x="323" y="597"/>
                </a:lnTo>
                <a:lnTo>
                  <a:pt x="336" y="586"/>
                </a:lnTo>
                <a:lnTo>
                  <a:pt x="364" y="566"/>
                </a:lnTo>
                <a:lnTo>
                  <a:pt x="364" y="566"/>
                </a:lnTo>
                <a:lnTo>
                  <a:pt x="374" y="559"/>
                </a:lnTo>
                <a:lnTo>
                  <a:pt x="374" y="559"/>
                </a:lnTo>
                <a:lnTo>
                  <a:pt x="375" y="562"/>
                </a:lnTo>
                <a:lnTo>
                  <a:pt x="378" y="565"/>
                </a:lnTo>
                <a:lnTo>
                  <a:pt x="378" y="565"/>
                </a:lnTo>
                <a:lnTo>
                  <a:pt x="350" y="586"/>
                </a:lnTo>
                <a:lnTo>
                  <a:pt x="350" y="586"/>
                </a:lnTo>
                <a:lnTo>
                  <a:pt x="329" y="602"/>
                </a:lnTo>
                <a:lnTo>
                  <a:pt x="308" y="619"/>
                </a:lnTo>
                <a:lnTo>
                  <a:pt x="308" y="619"/>
                </a:lnTo>
                <a:lnTo>
                  <a:pt x="291" y="635"/>
                </a:lnTo>
                <a:lnTo>
                  <a:pt x="283" y="643"/>
                </a:lnTo>
                <a:lnTo>
                  <a:pt x="276" y="651"/>
                </a:lnTo>
                <a:lnTo>
                  <a:pt x="276" y="651"/>
                </a:lnTo>
                <a:lnTo>
                  <a:pt x="276" y="636"/>
                </a:lnTo>
                <a:lnTo>
                  <a:pt x="276" y="636"/>
                </a:lnTo>
                <a:lnTo>
                  <a:pt x="285" y="629"/>
                </a:lnTo>
                <a:lnTo>
                  <a:pt x="293" y="622"/>
                </a:lnTo>
                <a:lnTo>
                  <a:pt x="310" y="608"/>
                </a:lnTo>
                <a:lnTo>
                  <a:pt x="310" y="608"/>
                </a:lnTo>
                <a:close/>
                <a:moveTo>
                  <a:pt x="295" y="636"/>
                </a:moveTo>
                <a:lnTo>
                  <a:pt x="295" y="636"/>
                </a:lnTo>
                <a:lnTo>
                  <a:pt x="306" y="624"/>
                </a:lnTo>
                <a:lnTo>
                  <a:pt x="318" y="614"/>
                </a:lnTo>
                <a:lnTo>
                  <a:pt x="318" y="614"/>
                </a:lnTo>
                <a:lnTo>
                  <a:pt x="344" y="593"/>
                </a:lnTo>
                <a:lnTo>
                  <a:pt x="371" y="573"/>
                </a:lnTo>
                <a:lnTo>
                  <a:pt x="371" y="573"/>
                </a:lnTo>
                <a:lnTo>
                  <a:pt x="379" y="567"/>
                </a:lnTo>
                <a:lnTo>
                  <a:pt x="379" y="567"/>
                </a:lnTo>
                <a:lnTo>
                  <a:pt x="381" y="567"/>
                </a:lnTo>
                <a:lnTo>
                  <a:pt x="381" y="567"/>
                </a:lnTo>
                <a:lnTo>
                  <a:pt x="374" y="572"/>
                </a:lnTo>
                <a:lnTo>
                  <a:pt x="374" y="572"/>
                </a:lnTo>
                <a:lnTo>
                  <a:pt x="349" y="592"/>
                </a:lnTo>
                <a:lnTo>
                  <a:pt x="324" y="612"/>
                </a:lnTo>
                <a:lnTo>
                  <a:pt x="324" y="612"/>
                </a:lnTo>
                <a:lnTo>
                  <a:pt x="300" y="632"/>
                </a:lnTo>
                <a:lnTo>
                  <a:pt x="300" y="632"/>
                </a:lnTo>
                <a:lnTo>
                  <a:pt x="289" y="644"/>
                </a:lnTo>
                <a:lnTo>
                  <a:pt x="289" y="644"/>
                </a:lnTo>
                <a:lnTo>
                  <a:pt x="282" y="649"/>
                </a:lnTo>
                <a:lnTo>
                  <a:pt x="276" y="655"/>
                </a:lnTo>
                <a:lnTo>
                  <a:pt x="276" y="655"/>
                </a:lnTo>
                <a:lnTo>
                  <a:pt x="276" y="654"/>
                </a:lnTo>
                <a:lnTo>
                  <a:pt x="276" y="654"/>
                </a:lnTo>
                <a:lnTo>
                  <a:pt x="280" y="649"/>
                </a:lnTo>
                <a:lnTo>
                  <a:pt x="285" y="644"/>
                </a:lnTo>
                <a:lnTo>
                  <a:pt x="295" y="636"/>
                </a:lnTo>
                <a:lnTo>
                  <a:pt x="295" y="636"/>
                </a:lnTo>
                <a:close/>
                <a:moveTo>
                  <a:pt x="317" y="620"/>
                </a:moveTo>
                <a:lnTo>
                  <a:pt x="317" y="620"/>
                </a:lnTo>
                <a:lnTo>
                  <a:pt x="348" y="595"/>
                </a:lnTo>
                <a:lnTo>
                  <a:pt x="380" y="571"/>
                </a:lnTo>
                <a:lnTo>
                  <a:pt x="380" y="571"/>
                </a:lnTo>
                <a:lnTo>
                  <a:pt x="383" y="568"/>
                </a:lnTo>
                <a:lnTo>
                  <a:pt x="383" y="568"/>
                </a:lnTo>
                <a:lnTo>
                  <a:pt x="384" y="568"/>
                </a:lnTo>
                <a:lnTo>
                  <a:pt x="384" y="568"/>
                </a:lnTo>
                <a:lnTo>
                  <a:pt x="388" y="569"/>
                </a:lnTo>
                <a:lnTo>
                  <a:pt x="388" y="569"/>
                </a:lnTo>
                <a:lnTo>
                  <a:pt x="364" y="586"/>
                </a:lnTo>
                <a:lnTo>
                  <a:pt x="364" y="586"/>
                </a:lnTo>
                <a:lnTo>
                  <a:pt x="339" y="606"/>
                </a:lnTo>
                <a:lnTo>
                  <a:pt x="315" y="627"/>
                </a:lnTo>
                <a:lnTo>
                  <a:pt x="315" y="627"/>
                </a:lnTo>
                <a:lnTo>
                  <a:pt x="302" y="641"/>
                </a:lnTo>
                <a:lnTo>
                  <a:pt x="290" y="653"/>
                </a:lnTo>
                <a:lnTo>
                  <a:pt x="290" y="653"/>
                </a:lnTo>
                <a:lnTo>
                  <a:pt x="276" y="667"/>
                </a:lnTo>
                <a:lnTo>
                  <a:pt x="276" y="667"/>
                </a:lnTo>
                <a:lnTo>
                  <a:pt x="276" y="658"/>
                </a:lnTo>
                <a:lnTo>
                  <a:pt x="276" y="658"/>
                </a:lnTo>
                <a:lnTo>
                  <a:pt x="287" y="650"/>
                </a:lnTo>
                <a:lnTo>
                  <a:pt x="297" y="640"/>
                </a:lnTo>
                <a:lnTo>
                  <a:pt x="306" y="629"/>
                </a:lnTo>
                <a:lnTo>
                  <a:pt x="317" y="620"/>
                </a:lnTo>
                <a:lnTo>
                  <a:pt x="317" y="620"/>
                </a:lnTo>
                <a:close/>
                <a:moveTo>
                  <a:pt x="276" y="670"/>
                </a:moveTo>
                <a:lnTo>
                  <a:pt x="276" y="670"/>
                </a:lnTo>
                <a:lnTo>
                  <a:pt x="282" y="666"/>
                </a:lnTo>
                <a:lnTo>
                  <a:pt x="288" y="660"/>
                </a:lnTo>
                <a:lnTo>
                  <a:pt x="298" y="648"/>
                </a:lnTo>
                <a:lnTo>
                  <a:pt x="298" y="648"/>
                </a:lnTo>
                <a:lnTo>
                  <a:pt x="311" y="635"/>
                </a:lnTo>
                <a:lnTo>
                  <a:pt x="324" y="622"/>
                </a:lnTo>
                <a:lnTo>
                  <a:pt x="324" y="622"/>
                </a:lnTo>
                <a:lnTo>
                  <a:pt x="337" y="610"/>
                </a:lnTo>
                <a:lnTo>
                  <a:pt x="352" y="598"/>
                </a:lnTo>
                <a:lnTo>
                  <a:pt x="381" y="576"/>
                </a:lnTo>
                <a:lnTo>
                  <a:pt x="381" y="576"/>
                </a:lnTo>
                <a:lnTo>
                  <a:pt x="393" y="568"/>
                </a:lnTo>
                <a:lnTo>
                  <a:pt x="393" y="568"/>
                </a:lnTo>
                <a:lnTo>
                  <a:pt x="398" y="566"/>
                </a:lnTo>
                <a:lnTo>
                  <a:pt x="401" y="563"/>
                </a:lnTo>
                <a:lnTo>
                  <a:pt x="401" y="563"/>
                </a:lnTo>
                <a:lnTo>
                  <a:pt x="424" y="545"/>
                </a:lnTo>
                <a:lnTo>
                  <a:pt x="447" y="527"/>
                </a:lnTo>
                <a:lnTo>
                  <a:pt x="469" y="509"/>
                </a:lnTo>
                <a:lnTo>
                  <a:pt x="480" y="499"/>
                </a:lnTo>
                <a:lnTo>
                  <a:pt x="491" y="488"/>
                </a:lnTo>
                <a:lnTo>
                  <a:pt x="491" y="488"/>
                </a:lnTo>
                <a:lnTo>
                  <a:pt x="491" y="488"/>
                </a:lnTo>
                <a:lnTo>
                  <a:pt x="491" y="488"/>
                </a:lnTo>
                <a:lnTo>
                  <a:pt x="507" y="486"/>
                </a:lnTo>
                <a:lnTo>
                  <a:pt x="507" y="486"/>
                </a:lnTo>
                <a:lnTo>
                  <a:pt x="449" y="531"/>
                </a:lnTo>
                <a:lnTo>
                  <a:pt x="420" y="554"/>
                </a:lnTo>
                <a:lnTo>
                  <a:pt x="391" y="576"/>
                </a:lnTo>
                <a:lnTo>
                  <a:pt x="391" y="576"/>
                </a:lnTo>
                <a:lnTo>
                  <a:pt x="389" y="577"/>
                </a:lnTo>
                <a:lnTo>
                  <a:pt x="389" y="577"/>
                </a:lnTo>
                <a:lnTo>
                  <a:pt x="370" y="590"/>
                </a:lnTo>
                <a:lnTo>
                  <a:pt x="370" y="590"/>
                </a:lnTo>
                <a:lnTo>
                  <a:pt x="342" y="612"/>
                </a:lnTo>
                <a:lnTo>
                  <a:pt x="328" y="624"/>
                </a:lnTo>
                <a:lnTo>
                  <a:pt x="315" y="637"/>
                </a:lnTo>
                <a:lnTo>
                  <a:pt x="315" y="637"/>
                </a:lnTo>
                <a:lnTo>
                  <a:pt x="298" y="653"/>
                </a:lnTo>
                <a:lnTo>
                  <a:pt x="298" y="653"/>
                </a:lnTo>
                <a:lnTo>
                  <a:pt x="287" y="662"/>
                </a:lnTo>
                <a:lnTo>
                  <a:pt x="276" y="670"/>
                </a:lnTo>
                <a:lnTo>
                  <a:pt x="276" y="670"/>
                </a:lnTo>
                <a:lnTo>
                  <a:pt x="276" y="670"/>
                </a:lnTo>
                <a:lnTo>
                  <a:pt x="276" y="670"/>
                </a:lnTo>
                <a:close/>
                <a:moveTo>
                  <a:pt x="422" y="503"/>
                </a:moveTo>
                <a:lnTo>
                  <a:pt x="422" y="503"/>
                </a:lnTo>
                <a:lnTo>
                  <a:pt x="416" y="509"/>
                </a:lnTo>
                <a:lnTo>
                  <a:pt x="416" y="509"/>
                </a:lnTo>
                <a:lnTo>
                  <a:pt x="410" y="515"/>
                </a:lnTo>
                <a:lnTo>
                  <a:pt x="410" y="515"/>
                </a:lnTo>
                <a:lnTo>
                  <a:pt x="410" y="508"/>
                </a:lnTo>
                <a:lnTo>
                  <a:pt x="410" y="508"/>
                </a:lnTo>
                <a:lnTo>
                  <a:pt x="411" y="507"/>
                </a:lnTo>
                <a:lnTo>
                  <a:pt x="411" y="507"/>
                </a:lnTo>
                <a:lnTo>
                  <a:pt x="413" y="506"/>
                </a:lnTo>
                <a:lnTo>
                  <a:pt x="413" y="506"/>
                </a:lnTo>
                <a:lnTo>
                  <a:pt x="422" y="503"/>
                </a:lnTo>
                <a:lnTo>
                  <a:pt x="422" y="503"/>
                </a:lnTo>
                <a:close/>
                <a:moveTo>
                  <a:pt x="420" y="494"/>
                </a:moveTo>
                <a:lnTo>
                  <a:pt x="420" y="494"/>
                </a:lnTo>
                <a:lnTo>
                  <a:pt x="451" y="485"/>
                </a:lnTo>
                <a:lnTo>
                  <a:pt x="451" y="485"/>
                </a:lnTo>
                <a:lnTo>
                  <a:pt x="451" y="486"/>
                </a:lnTo>
                <a:lnTo>
                  <a:pt x="451" y="486"/>
                </a:lnTo>
                <a:lnTo>
                  <a:pt x="435" y="490"/>
                </a:lnTo>
                <a:lnTo>
                  <a:pt x="420" y="494"/>
                </a:lnTo>
                <a:lnTo>
                  <a:pt x="420" y="494"/>
                </a:lnTo>
                <a:close/>
                <a:moveTo>
                  <a:pt x="410" y="518"/>
                </a:moveTo>
                <a:lnTo>
                  <a:pt x="410" y="518"/>
                </a:lnTo>
                <a:lnTo>
                  <a:pt x="417" y="510"/>
                </a:lnTo>
                <a:lnTo>
                  <a:pt x="424" y="502"/>
                </a:lnTo>
                <a:lnTo>
                  <a:pt x="424" y="502"/>
                </a:lnTo>
                <a:lnTo>
                  <a:pt x="442" y="498"/>
                </a:lnTo>
                <a:lnTo>
                  <a:pt x="460" y="494"/>
                </a:lnTo>
                <a:lnTo>
                  <a:pt x="460" y="494"/>
                </a:lnTo>
                <a:lnTo>
                  <a:pt x="409" y="530"/>
                </a:lnTo>
                <a:lnTo>
                  <a:pt x="409" y="530"/>
                </a:lnTo>
                <a:lnTo>
                  <a:pt x="410" y="518"/>
                </a:lnTo>
                <a:lnTo>
                  <a:pt x="410" y="518"/>
                </a:lnTo>
                <a:close/>
                <a:moveTo>
                  <a:pt x="460" y="485"/>
                </a:moveTo>
                <a:lnTo>
                  <a:pt x="460" y="485"/>
                </a:lnTo>
                <a:lnTo>
                  <a:pt x="460" y="482"/>
                </a:lnTo>
                <a:lnTo>
                  <a:pt x="460" y="482"/>
                </a:lnTo>
                <a:lnTo>
                  <a:pt x="473" y="479"/>
                </a:lnTo>
                <a:lnTo>
                  <a:pt x="473" y="479"/>
                </a:lnTo>
                <a:lnTo>
                  <a:pt x="473" y="482"/>
                </a:lnTo>
                <a:lnTo>
                  <a:pt x="473" y="482"/>
                </a:lnTo>
                <a:lnTo>
                  <a:pt x="460" y="485"/>
                </a:lnTo>
                <a:lnTo>
                  <a:pt x="460" y="485"/>
                </a:lnTo>
                <a:close/>
                <a:moveTo>
                  <a:pt x="418" y="527"/>
                </a:moveTo>
                <a:lnTo>
                  <a:pt x="418" y="527"/>
                </a:lnTo>
                <a:lnTo>
                  <a:pt x="444" y="507"/>
                </a:lnTo>
                <a:lnTo>
                  <a:pt x="444" y="507"/>
                </a:lnTo>
                <a:lnTo>
                  <a:pt x="455" y="500"/>
                </a:lnTo>
                <a:lnTo>
                  <a:pt x="455" y="500"/>
                </a:lnTo>
                <a:lnTo>
                  <a:pt x="455" y="500"/>
                </a:lnTo>
                <a:lnTo>
                  <a:pt x="455" y="500"/>
                </a:lnTo>
                <a:lnTo>
                  <a:pt x="448" y="507"/>
                </a:lnTo>
                <a:lnTo>
                  <a:pt x="448" y="507"/>
                </a:lnTo>
                <a:lnTo>
                  <a:pt x="439" y="516"/>
                </a:lnTo>
                <a:lnTo>
                  <a:pt x="429" y="525"/>
                </a:lnTo>
                <a:lnTo>
                  <a:pt x="408" y="542"/>
                </a:lnTo>
                <a:lnTo>
                  <a:pt x="408" y="542"/>
                </a:lnTo>
                <a:lnTo>
                  <a:pt x="409" y="533"/>
                </a:lnTo>
                <a:lnTo>
                  <a:pt x="409" y="533"/>
                </a:lnTo>
                <a:lnTo>
                  <a:pt x="418" y="527"/>
                </a:lnTo>
                <a:lnTo>
                  <a:pt x="418" y="527"/>
                </a:lnTo>
                <a:close/>
                <a:moveTo>
                  <a:pt x="462" y="494"/>
                </a:moveTo>
                <a:lnTo>
                  <a:pt x="462" y="494"/>
                </a:lnTo>
                <a:lnTo>
                  <a:pt x="463" y="493"/>
                </a:lnTo>
                <a:lnTo>
                  <a:pt x="463" y="493"/>
                </a:lnTo>
                <a:lnTo>
                  <a:pt x="487" y="489"/>
                </a:lnTo>
                <a:lnTo>
                  <a:pt x="487" y="489"/>
                </a:lnTo>
                <a:lnTo>
                  <a:pt x="467" y="504"/>
                </a:lnTo>
                <a:lnTo>
                  <a:pt x="447" y="519"/>
                </a:lnTo>
                <a:lnTo>
                  <a:pt x="407" y="548"/>
                </a:lnTo>
                <a:lnTo>
                  <a:pt x="407" y="548"/>
                </a:lnTo>
                <a:lnTo>
                  <a:pt x="408" y="545"/>
                </a:lnTo>
                <a:lnTo>
                  <a:pt x="408" y="545"/>
                </a:lnTo>
                <a:lnTo>
                  <a:pt x="422" y="534"/>
                </a:lnTo>
                <a:lnTo>
                  <a:pt x="436" y="521"/>
                </a:lnTo>
                <a:lnTo>
                  <a:pt x="450" y="508"/>
                </a:lnTo>
                <a:lnTo>
                  <a:pt x="462" y="494"/>
                </a:lnTo>
                <a:lnTo>
                  <a:pt x="462" y="494"/>
                </a:lnTo>
                <a:close/>
                <a:moveTo>
                  <a:pt x="482" y="481"/>
                </a:moveTo>
                <a:lnTo>
                  <a:pt x="482" y="481"/>
                </a:lnTo>
                <a:lnTo>
                  <a:pt x="482" y="477"/>
                </a:lnTo>
                <a:lnTo>
                  <a:pt x="482" y="477"/>
                </a:lnTo>
                <a:lnTo>
                  <a:pt x="492" y="475"/>
                </a:lnTo>
                <a:lnTo>
                  <a:pt x="492" y="475"/>
                </a:lnTo>
                <a:lnTo>
                  <a:pt x="492" y="479"/>
                </a:lnTo>
                <a:lnTo>
                  <a:pt x="492" y="479"/>
                </a:lnTo>
                <a:lnTo>
                  <a:pt x="482" y="481"/>
                </a:lnTo>
                <a:lnTo>
                  <a:pt x="482" y="481"/>
                </a:lnTo>
                <a:close/>
                <a:moveTo>
                  <a:pt x="442" y="525"/>
                </a:moveTo>
                <a:lnTo>
                  <a:pt x="442" y="525"/>
                </a:lnTo>
                <a:lnTo>
                  <a:pt x="468" y="506"/>
                </a:lnTo>
                <a:lnTo>
                  <a:pt x="468" y="506"/>
                </a:lnTo>
                <a:lnTo>
                  <a:pt x="476" y="500"/>
                </a:lnTo>
                <a:lnTo>
                  <a:pt x="476" y="500"/>
                </a:lnTo>
                <a:lnTo>
                  <a:pt x="458" y="516"/>
                </a:lnTo>
                <a:lnTo>
                  <a:pt x="440" y="530"/>
                </a:lnTo>
                <a:lnTo>
                  <a:pt x="422" y="544"/>
                </a:lnTo>
                <a:lnTo>
                  <a:pt x="404" y="558"/>
                </a:lnTo>
                <a:lnTo>
                  <a:pt x="404" y="558"/>
                </a:lnTo>
                <a:lnTo>
                  <a:pt x="406" y="551"/>
                </a:lnTo>
                <a:lnTo>
                  <a:pt x="406" y="551"/>
                </a:lnTo>
                <a:lnTo>
                  <a:pt x="442" y="525"/>
                </a:lnTo>
                <a:lnTo>
                  <a:pt x="442" y="525"/>
                </a:lnTo>
                <a:close/>
                <a:moveTo>
                  <a:pt x="406" y="489"/>
                </a:moveTo>
                <a:lnTo>
                  <a:pt x="406" y="489"/>
                </a:lnTo>
                <a:lnTo>
                  <a:pt x="406" y="490"/>
                </a:lnTo>
                <a:lnTo>
                  <a:pt x="406" y="490"/>
                </a:lnTo>
                <a:lnTo>
                  <a:pt x="401" y="491"/>
                </a:lnTo>
                <a:lnTo>
                  <a:pt x="401" y="491"/>
                </a:lnTo>
                <a:lnTo>
                  <a:pt x="402" y="489"/>
                </a:lnTo>
                <a:lnTo>
                  <a:pt x="402" y="489"/>
                </a:lnTo>
                <a:lnTo>
                  <a:pt x="404" y="487"/>
                </a:lnTo>
                <a:lnTo>
                  <a:pt x="406" y="486"/>
                </a:lnTo>
                <a:lnTo>
                  <a:pt x="406" y="486"/>
                </a:lnTo>
                <a:lnTo>
                  <a:pt x="406" y="489"/>
                </a:lnTo>
                <a:lnTo>
                  <a:pt x="406" y="489"/>
                </a:lnTo>
                <a:close/>
                <a:moveTo>
                  <a:pt x="506" y="477"/>
                </a:moveTo>
                <a:lnTo>
                  <a:pt x="506" y="477"/>
                </a:lnTo>
                <a:lnTo>
                  <a:pt x="500" y="478"/>
                </a:lnTo>
                <a:lnTo>
                  <a:pt x="500" y="478"/>
                </a:lnTo>
                <a:lnTo>
                  <a:pt x="500" y="473"/>
                </a:lnTo>
                <a:lnTo>
                  <a:pt x="500" y="473"/>
                </a:lnTo>
                <a:lnTo>
                  <a:pt x="507" y="470"/>
                </a:lnTo>
                <a:lnTo>
                  <a:pt x="507" y="470"/>
                </a:lnTo>
                <a:lnTo>
                  <a:pt x="507" y="473"/>
                </a:lnTo>
                <a:lnTo>
                  <a:pt x="507" y="473"/>
                </a:lnTo>
                <a:lnTo>
                  <a:pt x="506" y="475"/>
                </a:lnTo>
                <a:lnTo>
                  <a:pt x="506" y="477"/>
                </a:lnTo>
                <a:lnTo>
                  <a:pt x="506" y="477"/>
                </a:lnTo>
                <a:close/>
                <a:moveTo>
                  <a:pt x="285" y="667"/>
                </a:moveTo>
                <a:lnTo>
                  <a:pt x="285" y="667"/>
                </a:lnTo>
                <a:lnTo>
                  <a:pt x="276" y="678"/>
                </a:lnTo>
                <a:lnTo>
                  <a:pt x="276" y="678"/>
                </a:lnTo>
                <a:lnTo>
                  <a:pt x="276" y="673"/>
                </a:lnTo>
                <a:lnTo>
                  <a:pt x="276" y="673"/>
                </a:lnTo>
                <a:lnTo>
                  <a:pt x="285" y="667"/>
                </a:lnTo>
                <a:lnTo>
                  <a:pt x="285" y="667"/>
                </a:lnTo>
                <a:close/>
                <a:moveTo>
                  <a:pt x="515" y="476"/>
                </a:moveTo>
                <a:lnTo>
                  <a:pt x="515" y="476"/>
                </a:lnTo>
                <a:lnTo>
                  <a:pt x="516" y="469"/>
                </a:lnTo>
                <a:lnTo>
                  <a:pt x="516" y="469"/>
                </a:lnTo>
                <a:lnTo>
                  <a:pt x="517" y="468"/>
                </a:lnTo>
                <a:lnTo>
                  <a:pt x="517" y="468"/>
                </a:lnTo>
                <a:lnTo>
                  <a:pt x="525" y="467"/>
                </a:lnTo>
                <a:lnTo>
                  <a:pt x="525" y="467"/>
                </a:lnTo>
                <a:lnTo>
                  <a:pt x="523" y="472"/>
                </a:lnTo>
                <a:lnTo>
                  <a:pt x="523" y="472"/>
                </a:lnTo>
                <a:lnTo>
                  <a:pt x="522" y="475"/>
                </a:lnTo>
                <a:lnTo>
                  <a:pt x="522" y="475"/>
                </a:lnTo>
                <a:lnTo>
                  <a:pt x="515" y="476"/>
                </a:lnTo>
                <a:lnTo>
                  <a:pt x="515" y="476"/>
                </a:lnTo>
                <a:close/>
                <a:moveTo>
                  <a:pt x="296" y="678"/>
                </a:moveTo>
                <a:lnTo>
                  <a:pt x="296" y="678"/>
                </a:lnTo>
                <a:lnTo>
                  <a:pt x="304" y="671"/>
                </a:lnTo>
                <a:lnTo>
                  <a:pt x="314" y="663"/>
                </a:lnTo>
                <a:lnTo>
                  <a:pt x="331" y="649"/>
                </a:lnTo>
                <a:lnTo>
                  <a:pt x="331" y="649"/>
                </a:lnTo>
                <a:lnTo>
                  <a:pt x="349" y="635"/>
                </a:lnTo>
                <a:lnTo>
                  <a:pt x="368" y="620"/>
                </a:lnTo>
                <a:lnTo>
                  <a:pt x="407" y="593"/>
                </a:lnTo>
                <a:lnTo>
                  <a:pt x="407" y="593"/>
                </a:lnTo>
                <a:lnTo>
                  <a:pt x="443" y="567"/>
                </a:lnTo>
                <a:lnTo>
                  <a:pt x="443" y="567"/>
                </a:lnTo>
                <a:lnTo>
                  <a:pt x="415" y="589"/>
                </a:lnTo>
                <a:lnTo>
                  <a:pt x="385" y="611"/>
                </a:lnTo>
                <a:lnTo>
                  <a:pt x="385" y="611"/>
                </a:lnTo>
                <a:lnTo>
                  <a:pt x="352" y="638"/>
                </a:lnTo>
                <a:lnTo>
                  <a:pt x="336" y="652"/>
                </a:lnTo>
                <a:lnTo>
                  <a:pt x="321" y="666"/>
                </a:lnTo>
                <a:lnTo>
                  <a:pt x="321" y="666"/>
                </a:lnTo>
                <a:lnTo>
                  <a:pt x="306" y="680"/>
                </a:lnTo>
                <a:lnTo>
                  <a:pt x="292" y="693"/>
                </a:lnTo>
                <a:lnTo>
                  <a:pt x="292" y="693"/>
                </a:lnTo>
                <a:lnTo>
                  <a:pt x="284" y="700"/>
                </a:lnTo>
                <a:lnTo>
                  <a:pt x="276" y="707"/>
                </a:lnTo>
                <a:lnTo>
                  <a:pt x="276" y="707"/>
                </a:lnTo>
                <a:lnTo>
                  <a:pt x="276" y="695"/>
                </a:lnTo>
                <a:lnTo>
                  <a:pt x="276" y="695"/>
                </a:lnTo>
                <a:lnTo>
                  <a:pt x="282" y="691"/>
                </a:lnTo>
                <a:lnTo>
                  <a:pt x="287" y="687"/>
                </a:lnTo>
                <a:lnTo>
                  <a:pt x="296" y="678"/>
                </a:lnTo>
                <a:lnTo>
                  <a:pt x="296" y="678"/>
                </a:lnTo>
                <a:close/>
                <a:moveTo>
                  <a:pt x="280" y="706"/>
                </a:moveTo>
                <a:lnTo>
                  <a:pt x="280" y="706"/>
                </a:lnTo>
                <a:lnTo>
                  <a:pt x="290" y="698"/>
                </a:lnTo>
                <a:lnTo>
                  <a:pt x="290" y="698"/>
                </a:lnTo>
                <a:lnTo>
                  <a:pt x="302" y="687"/>
                </a:lnTo>
                <a:lnTo>
                  <a:pt x="315" y="675"/>
                </a:lnTo>
                <a:lnTo>
                  <a:pt x="315" y="675"/>
                </a:lnTo>
                <a:lnTo>
                  <a:pt x="340" y="652"/>
                </a:lnTo>
                <a:lnTo>
                  <a:pt x="367" y="629"/>
                </a:lnTo>
                <a:lnTo>
                  <a:pt x="422" y="587"/>
                </a:lnTo>
                <a:lnTo>
                  <a:pt x="422" y="587"/>
                </a:lnTo>
                <a:lnTo>
                  <a:pt x="473" y="547"/>
                </a:lnTo>
                <a:lnTo>
                  <a:pt x="522" y="506"/>
                </a:lnTo>
                <a:lnTo>
                  <a:pt x="522" y="506"/>
                </a:lnTo>
                <a:lnTo>
                  <a:pt x="524" y="503"/>
                </a:lnTo>
                <a:lnTo>
                  <a:pt x="524" y="503"/>
                </a:lnTo>
                <a:lnTo>
                  <a:pt x="526" y="502"/>
                </a:lnTo>
                <a:lnTo>
                  <a:pt x="526" y="502"/>
                </a:lnTo>
                <a:lnTo>
                  <a:pt x="528" y="501"/>
                </a:lnTo>
                <a:lnTo>
                  <a:pt x="529" y="499"/>
                </a:lnTo>
                <a:lnTo>
                  <a:pt x="529" y="499"/>
                </a:lnTo>
                <a:lnTo>
                  <a:pt x="532" y="497"/>
                </a:lnTo>
                <a:lnTo>
                  <a:pt x="532" y="497"/>
                </a:lnTo>
                <a:lnTo>
                  <a:pt x="533" y="513"/>
                </a:lnTo>
                <a:lnTo>
                  <a:pt x="533" y="513"/>
                </a:lnTo>
                <a:lnTo>
                  <a:pt x="507" y="534"/>
                </a:lnTo>
                <a:lnTo>
                  <a:pt x="481" y="555"/>
                </a:lnTo>
                <a:lnTo>
                  <a:pt x="425" y="594"/>
                </a:lnTo>
                <a:lnTo>
                  <a:pt x="370" y="634"/>
                </a:lnTo>
                <a:lnTo>
                  <a:pt x="343" y="654"/>
                </a:lnTo>
                <a:lnTo>
                  <a:pt x="318" y="676"/>
                </a:lnTo>
                <a:lnTo>
                  <a:pt x="318" y="676"/>
                </a:lnTo>
                <a:lnTo>
                  <a:pt x="307" y="685"/>
                </a:lnTo>
                <a:lnTo>
                  <a:pt x="297" y="695"/>
                </a:lnTo>
                <a:lnTo>
                  <a:pt x="287" y="705"/>
                </a:lnTo>
                <a:lnTo>
                  <a:pt x="277" y="713"/>
                </a:lnTo>
                <a:lnTo>
                  <a:pt x="277" y="713"/>
                </a:lnTo>
                <a:lnTo>
                  <a:pt x="277" y="710"/>
                </a:lnTo>
                <a:lnTo>
                  <a:pt x="277" y="710"/>
                </a:lnTo>
                <a:lnTo>
                  <a:pt x="280" y="706"/>
                </a:lnTo>
                <a:lnTo>
                  <a:pt x="280" y="706"/>
                </a:lnTo>
                <a:close/>
                <a:moveTo>
                  <a:pt x="532" y="473"/>
                </a:moveTo>
                <a:lnTo>
                  <a:pt x="532" y="473"/>
                </a:lnTo>
                <a:lnTo>
                  <a:pt x="534" y="466"/>
                </a:lnTo>
                <a:lnTo>
                  <a:pt x="534" y="466"/>
                </a:lnTo>
                <a:lnTo>
                  <a:pt x="534" y="465"/>
                </a:lnTo>
                <a:lnTo>
                  <a:pt x="534" y="465"/>
                </a:lnTo>
                <a:lnTo>
                  <a:pt x="543" y="464"/>
                </a:lnTo>
                <a:lnTo>
                  <a:pt x="543" y="464"/>
                </a:lnTo>
                <a:lnTo>
                  <a:pt x="542" y="470"/>
                </a:lnTo>
                <a:lnTo>
                  <a:pt x="542" y="470"/>
                </a:lnTo>
                <a:lnTo>
                  <a:pt x="542" y="472"/>
                </a:lnTo>
                <a:lnTo>
                  <a:pt x="542" y="472"/>
                </a:lnTo>
                <a:lnTo>
                  <a:pt x="532" y="473"/>
                </a:lnTo>
                <a:lnTo>
                  <a:pt x="532" y="473"/>
                </a:lnTo>
                <a:close/>
                <a:moveTo>
                  <a:pt x="289" y="705"/>
                </a:moveTo>
                <a:lnTo>
                  <a:pt x="289" y="705"/>
                </a:lnTo>
                <a:lnTo>
                  <a:pt x="301" y="693"/>
                </a:lnTo>
                <a:lnTo>
                  <a:pt x="315" y="681"/>
                </a:lnTo>
                <a:lnTo>
                  <a:pt x="315" y="681"/>
                </a:lnTo>
                <a:lnTo>
                  <a:pt x="334" y="665"/>
                </a:lnTo>
                <a:lnTo>
                  <a:pt x="352" y="650"/>
                </a:lnTo>
                <a:lnTo>
                  <a:pt x="372" y="635"/>
                </a:lnTo>
                <a:lnTo>
                  <a:pt x="392" y="620"/>
                </a:lnTo>
                <a:lnTo>
                  <a:pt x="392" y="620"/>
                </a:lnTo>
                <a:lnTo>
                  <a:pt x="463" y="570"/>
                </a:lnTo>
                <a:lnTo>
                  <a:pt x="499" y="543"/>
                </a:lnTo>
                <a:lnTo>
                  <a:pt x="533" y="516"/>
                </a:lnTo>
                <a:lnTo>
                  <a:pt x="533" y="516"/>
                </a:lnTo>
                <a:lnTo>
                  <a:pt x="533" y="529"/>
                </a:lnTo>
                <a:lnTo>
                  <a:pt x="533" y="529"/>
                </a:lnTo>
                <a:lnTo>
                  <a:pt x="527" y="533"/>
                </a:lnTo>
                <a:lnTo>
                  <a:pt x="521" y="538"/>
                </a:lnTo>
                <a:lnTo>
                  <a:pt x="509" y="546"/>
                </a:lnTo>
                <a:lnTo>
                  <a:pt x="509" y="546"/>
                </a:lnTo>
                <a:lnTo>
                  <a:pt x="490" y="561"/>
                </a:lnTo>
                <a:lnTo>
                  <a:pt x="470" y="575"/>
                </a:lnTo>
                <a:lnTo>
                  <a:pt x="470" y="575"/>
                </a:lnTo>
                <a:lnTo>
                  <a:pt x="435" y="600"/>
                </a:lnTo>
                <a:lnTo>
                  <a:pt x="401" y="625"/>
                </a:lnTo>
                <a:lnTo>
                  <a:pt x="401" y="625"/>
                </a:lnTo>
                <a:lnTo>
                  <a:pt x="369" y="649"/>
                </a:lnTo>
                <a:lnTo>
                  <a:pt x="339" y="673"/>
                </a:lnTo>
                <a:lnTo>
                  <a:pt x="339" y="673"/>
                </a:lnTo>
                <a:lnTo>
                  <a:pt x="308" y="699"/>
                </a:lnTo>
                <a:lnTo>
                  <a:pt x="293" y="712"/>
                </a:lnTo>
                <a:lnTo>
                  <a:pt x="277" y="725"/>
                </a:lnTo>
                <a:lnTo>
                  <a:pt x="277" y="725"/>
                </a:lnTo>
                <a:lnTo>
                  <a:pt x="277" y="717"/>
                </a:lnTo>
                <a:lnTo>
                  <a:pt x="277" y="717"/>
                </a:lnTo>
                <a:lnTo>
                  <a:pt x="283" y="711"/>
                </a:lnTo>
                <a:lnTo>
                  <a:pt x="289" y="705"/>
                </a:lnTo>
                <a:lnTo>
                  <a:pt x="289" y="705"/>
                </a:lnTo>
                <a:close/>
                <a:moveTo>
                  <a:pt x="332" y="682"/>
                </a:moveTo>
                <a:lnTo>
                  <a:pt x="332" y="682"/>
                </a:lnTo>
                <a:lnTo>
                  <a:pt x="370" y="651"/>
                </a:lnTo>
                <a:lnTo>
                  <a:pt x="410" y="620"/>
                </a:lnTo>
                <a:lnTo>
                  <a:pt x="410" y="620"/>
                </a:lnTo>
                <a:lnTo>
                  <a:pt x="445" y="595"/>
                </a:lnTo>
                <a:lnTo>
                  <a:pt x="481" y="571"/>
                </a:lnTo>
                <a:lnTo>
                  <a:pt x="481" y="571"/>
                </a:lnTo>
                <a:lnTo>
                  <a:pt x="514" y="545"/>
                </a:lnTo>
                <a:lnTo>
                  <a:pt x="514" y="545"/>
                </a:lnTo>
                <a:lnTo>
                  <a:pt x="524" y="539"/>
                </a:lnTo>
                <a:lnTo>
                  <a:pt x="524" y="539"/>
                </a:lnTo>
                <a:lnTo>
                  <a:pt x="509" y="554"/>
                </a:lnTo>
                <a:lnTo>
                  <a:pt x="494" y="567"/>
                </a:lnTo>
                <a:lnTo>
                  <a:pt x="478" y="580"/>
                </a:lnTo>
                <a:lnTo>
                  <a:pt x="460" y="592"/>
                </a:lnTo>
                <a:lnTo>
                  <a:pt x="427" y="616"/>
                </a:lnTo>
                <a:lnTo>
                  <a:pt x="394" y="641"/>
                </a:lnTo>
                <a:lnTo>
                  <a:pt x="394" y="641"/>
                </a:lnTo>
                <a:lnTo>
                  <a:pt x="359" y="668"/>
                </a:lnTo>
                <a:lnTo>
                  <a:pt x="326" y="695"/>
                </a:lnTo>
                <a:lnTo>
                  <a:pt x="326" y="695"/>
                </a:lnTo>
                <a:lnTo>
                  <a:pt x="311" y="709"/>
                </a:lnTo>
                <a:lnTo>
                  <a:pt x="296" y="724"/>
                </a:lnTo>
                <a:lnTo>
                  <a:pt x="296" y="724"/>
                </a:lnTo>
                <a:lnTo>
                  <a:pt x="287" y="731"/>
                </a:lnTo>
                <a:lnTo>
                  <a:pt x="277" y="739"/>
                </a:lnTo>
                <a:lnTo>
                  <a:pt x="277" y="739"/>
                </a:lnTo>
                <a:lnTo>
                  <a:pt x="277" y="728"/>
                </a:lnTo>
                <a:lnTo>
                  <a:pt x="277" y="728"/>
                </a:lnTo>
                <a:lnTo>
                  <a:pt x="291" y="717"/>
                </a:lnTo>
                <a:lnTo>
                  <a:pt x="305" y="705"/>
                </a:lnTo>
                <a:lnTo>
                  <a:pt x="332" y="682"/>
                </a:lnTo>
                <a:lnTo>
                  <a:pt x="332" y="682"/>
                </a:lnTo>
                <a:close/>
                <a:moveTo>
                  <a:pt x="533" y="532"/>
                </a:moveTo>
                <a:lnTo>
                  <a:pt x="533" y="532"/>
                </a:lnTo>
                <a:lnTo>
                  <a:pt x="531" y="556"/>
                </a:lnTo>
                <a:lnTo>
                  <a:pt x="531" y="556"/>
                </a:lnTo>
                <a:lnTo>
                  <a:pt x="520" y="566"/>
                </a:lnTo>
                <a:lnTo>
                  <a:pt x="520" y="566"/>
                </a:lnTo>
                <a:lnTo>
                  <a:pt x="514" y="569"/>
                </a:lnTo>
                <a:lnTo>
                  <a:pt x="514" y="569"/>
                </a:lnTo>
                <a:lnTo>
                  <a:pt x="486" y="588"/>
                </a:lnTo>
                <a:lnTo>
                  <a:pt x="459" y="607"/>
                </a:lnTo>
                <a:lnTo>
                  <a:pt x="405" y="647"/>
                </a:lnTo>
                <a:lnTo>
                  <a:pt x="405" y="647"/>
                </a:lnTo>
                <a:lnTo>
                  <a:pt x="351" y="685"/>
                </a:lnTo>
                <a:lnTo>
                  <a:pt x="325" y="705"/>
                </a:lnTo>
                <a:lnTo>
                  <a:pt x="298" y="726"/>
                </a:lnTo>
                <a:lnTo>
                  <a:pt x="298" y="726"/>
                </a:lnTo>
                <a:lnTo>
                  <a:pt x="288" y="734"/>
                </a:lnTo>
                <a:lnTo>
                  <a:pt x="278" y="742"/>
                </a:lnTo>
                <a:lnTo>
                  <a:pt x="278" y="742"/>
                </a:lnTo>
                <a:lnTo>
                  <a:pt x="286" y="736"/>
                </a:lnTo>
                <a:lnTo>
                  <a:pt x="294" y="729"/>
                </a:lnTo>
                <a:lnTo>
                  <a:pt x="294" y="729"/>
                </a:lnTo>
                <a:lnTo>
                  <a:pt x="306" y="718"/>
                </a:lnTo>
                <a:lnTo>
                  <a:pt x="319" y="706"/>
                </a:lnTo>
                <a:lnTo>
                  <a:pt x="331" y="694"/>
                </a:lnTo>
                <a:lnTo>
                  <a:pt x="343" y="684"/>
                </a:lnTo>
                <a:lnTo>
                  <a:pt x="343" y="684"/>
                </a:lnTo>
                <a:lnTo>
                  <a:pt x="394" y="645"/>
                </a:lnTo>
                <a:lnTo>
                  <a:pt x="445" y="606"/>
                </a:lnTo>
                <a:lnTo>
                  <a:pt x="445" y="606"/>
                </a:lnTo>
                <a:lnTo>
                  <a:pt x="468" y="590"/>
                </a:lnTo>
                <a:lnTo>
                  <a:pt x="491" y="572"/>
                </a:lnTo>
                <a:lnTo>
                  <a:pt x="513" y="553"/>
                </a:lnTo>
                <a:lnTo>
                  <a:pt x="523" y="542"/>
                </a:lnTo>
                <a:lnTo>
                  <a:pt x="533" y="532"/>
                </a:lnTo>
                <a:lnTo>
                  <a:pt x="533" y="532"/>
                </a:lnTo>
                <a:close/>
                <a:moveTo>
                  <a:pt x="297" y="730"/>
                </a:moveTo>
                <a:lnTo>
                  <a:pt x="297" y="730"/>
                </a:lnTo>
                <a:lnTo>
                  <a:pt x="316" y="716"/>
                </a:lnTo>
                <a:lnTo>
                  <a:pt x="335" y="701"/>
                </a:lnTo>
                <a:lnTo>
                  <a:pt x="335" y="701"/>
                </a:lnTo>
                <a:lnTo>
                  <a:pt x="370" y="675"/>
                </a:lnTo>
                <a:lnTo>
                  <a:pt x="406" y="649"/>
                </a:lnTo>
                <a:lnTo>
                  <a:pt x="406" y="649"/>
                </a:lnTo>
                <a:lnTo>
                  <a:pt x="442" y="623"/>
                </a:lnTo>
                <a:lnTo>
                  <a:pt x="478" y="597"/>
                </a:lnTo>
                <a:lnTo>
                  <a:pt x="478" y="597"/>
                </a:lnTo>
                <a:lnTo>
                  <a:pt x="495" y="585"/>
                </a:lnTo>
                <a:lnTo>
                  <a:pt x="495" y="585"/>
                </a:lnTo>
                <a:lnTo>
                  <a:pt x="440" y="627"/>
                </a:lnTo>
                <a:lnTo>
                  <a:pt x="385" y="669"/>
                </a:lnTo>
                <a:lnTo>
                  <a:pt x="331" y="711"/>
                </a:lnTo>
                <a:lnTo>
                  <a:pt x="304" y="734"/>
                </a:lnTo>
                <a:lnTo>
                  <a:pt x="278" y="757"/>
                </a:lnTo>
                <a:lnTo>
                  <a:pt x="278" y="757"/>
                </a:lnTo>
                <a:lnTo>
                  <a:pt x="278" y="745"/>
                </a:lnTo>
                <a:lnTo>
                  <a:pt x="278" y="745"/>
                </a:lnTo>
                <a:lnTo>
                  <a:pt x="287" y="738"/>
                </a:lnTo>
                <a:lnTo>
                  <a:pt x="297" y="730"/>
                </a:lnTo>
                <a:lnTo>
                  <a:pt x="297" y="730"/>
                </a:lnTo>
                <a:close/>
                <a:moveTo>
                  <a:pt x="290" y="749"/>
                </a:moveTo>
                <a:lnTo>
                  <a:pt x="290" y="749"/>
                </a:lnTo>
                <a:lnTo>
                  <a:pt x="315" y="729"/>
                </a:lnTo>
                <a:lnTo>
                  <a:pt x="339" y="706"/>
                </a:lnTo>
                <a:lnTo>
                  <a:pt x="339" y="706"/>
                </a:lnTo>
                <a:lnTo>
                  <a:pt x="351" y="696"/>
                </a:lnTo>
                <a:lnTo>
                  <a:pt x="363" y="687"/>
                </a:lnTo>
                <a:lnTo>
                  <a:pt x="388" y="668"/>
                </a:lnTo>
                <a:lnTo>
                  <a:pt x="388" y="668"/>
                </a:lnTo>
                <a:lnTo>
                  <a:pt x="419" y="645"/>
                </a:lnTo>
                <a:lnTo>
                  <a:pt x="449" y="622"/>
                </a:lnTo>
                <a:lnTo>
                  <a:pt x="449" y="622"/>
                </a:lnTo>
                <a:lnTo>
                  <a:pt x="498" y="586"/>
                </a:lnTo>
                <a:lnTo>
                  <a:pt x="498" y="586"/>
                </a:lnTo>
                <a:lnTo>
                  <a:pt x="513" y="574"/>
                </a:lnTo>
                <a:lnTo>
                  <a:pt x="513" y="574"/>
                </a:lnTo>
                <a:lnTo>
                  <a:pt x="521" y="568"/>
                </a:lnTo>
                <a:lnTo>
                  <a:pt x="529" y="562"/>
                </a:lnTo>
                <a:lnTo>
                  <a:pt x="529" y="562"/>
                </a:lnTo>
                <a:lnTo>
                  <a:pt x="531" y="561"/>
                </a:lnTo>
                <a:lnTo>
                  <a:pt x="531" y="561"/>
                </a:lnTo>
                <a:lnTo>
                  <a:pt x="529" y="577"/>
                </a:lnTo>
                <a:lnTo>
                  <a:pt x="529" y="577"/>
                </a:lnTo>
                <a:lnTo>
                  <a:pt x="476" y="617"/>
                </a:lnTo>
                <a:lnTo>
                  <a:pt x="420" y="657"/>
                </a:lnTo>
                <a:lnTo>
                  <a:pt x="364" y="696"/>
                </a:lnTo>
                <a:lnTo>
                  <a:pt x="310" y="736"/>
                </a:lnTo>
                <a:lnTo>
                  <a:pt x="310" y="736"/>
                </a:lnTo>
                <a:lnTo>
                  <a:pt x="285" y="754"/>
                </a:lnTo>
                <a:lnTo>
                  <a:pt x="285" y="754"/>
                </a:lnTo>
                <a:lnTo>
                  <a:pt x="278" y="760"/>
                </a:lnTo>
                <a:lnTo>
                  <a:pt x="278" y="760"/>
                </a:lnTo>
                <a:lnTo>
                  <a:pt x="278" y="759"/>
                </a:lnTo>
                <a:lnTo>
                  <a:pt x="278" y="759"/>
                </a:lnTo>
                <a:lnTo>
                  <a:pt x="290" y="749"/>
                </a:lnTo>
                <a:lnTo>
                  <a:pt x="290" y="749"/>
                </a:lnTo>
                <a:close/>
                <a:moveTo>
                  <a:pt x="470" y="700"/>
                </a:moveTo>
                <a:lnTo>
                  <a:pt x="470" y="700"/>
                </a:lnTo>
                <a:lnTo>
                  <a:pt x="452" y="715"/>
                </a:lnTo>
                <a:lnTo>
                  <a:pt x="433" y="728"/>
                </a:lnTo>
                <a:lnTo>
                  <a:pt x="396" y="753"/>
                </a:lnTo>
                <a:lnTo>
                  <a:pt x="396" y="753"/>
                </a:lnTo>
                <a:lnTo>
                  <a:pt x="364" y="775"/>
                </a:lnTo>
                <a:lnTo>
                  <a:pt x="334" y="800"/>
                </a:lnTo>
                <a:lnTo>
                  <a:pt x="334" y="800"/>
                </a:lnTo>
                <a:lnTo>
                  <a:pt x="319" y="814"/>
                </a:lnTo>
                <a:lnTo>
                  <a:pt x="302" y="828"/>
                </a:lnTo>
                <a:lnTo>
                  <a:pt x="302" y="828"/>
                </a:lnTo>
                <a:lnTo>
                  <a:pt x="289" y="840"/>
                </a:lnTo>
                <a:lnTo>
                  <a:pt x="289" y="840"/>
                </a:lnTo>
                <a:lnTo>
                  <a:pt x="285" y="842"/>
                </a:lnTo>
                <a:lnTo>
                  <a:pt x="288" y="838"/>
                </a:lnTo>
                <a:lnTo>
                  <a:pt x="288" y="838"/>
                </a:lnTo>
                <a:lnTo>
                  <a:pt x="296" y="828"/>
                </a:lnTo>
                <a:lnTo>
                  <a:pt x="296" y="828"/>
                </a:lnTo>
                <a:lnTo>
                  <a:pt x="302" y="823"/>
                </a:lnTo>
                <a:lnTo>
                  <a:pt x="310" y="817"/>
                </a:lnTo>
                <a:lnTo>
                  <a:pt x="323" y="807"/>
                </a:lnTo>
                <a:lnTo>
                  <a:pt x="323" y="807"/>
                </a:lnTo>
                <a:lnTo>
                  <a:pt x="353" y="779"/>
                </a:lnTo>
                <a:lnTo>
                  <a:pt x="353" y="779"/>
                </a:lnTo>
                <a:lnTo>
                  <a:pt x="370" y="765"/>
                </a:lnTo>
                <a:lnTo>
                  <a:pt x="388" y="752"/>
                </a:lnTo>
                <a:lnTo>
                  <a:pt x="425" y="727"/>
                </a:lnTo>
                <a:lnTo>
                  <a:pt x="425" y="727"/>
                </a:lnTo>
                <a:lnTo>
                  <a:pt x="454" y="705"/>
                </a:lnTo>
                <a:lnTo>
                  <a:pt x="485" y="684"/>
                </a:lnTo>
                <a:lnTo>
                  <a:pt x="485" y="684"/>
                </a:lnTo>
                <a:lnTo>
                  <a:pt x="502" y="673"/>
                </a:lnTo>
                <a:lnTo>
                  <a:pt x="502" y="673"/>
                </a:lnTo>
                <a:lnTo>
                  <a:pt x="486" y="687"/>
                </a:lnTo>
                <a:lnTo>
                  <a:pt x="470" y="700"/>
                </a:lnTo>
                <a:lnTo>
                  <a:pt x="470" y="700"/>
                </a:lnTo>
                <a:close/>
                <a:moveTo>
                  <a:pt x="510" y="669"/>
                </a:moveTo>
                <a:lnTo>
                  <a:pt x="510" y="669"/>
                </a:lnTo>
                <a:lnTo>
                  <a:pt x="519" y="662"/>
                </a:lnTo>
                <a:lnTo>
                  <a:pt x="519" y="662"/>
                </a:lnTo>
                <a:lnTo>
                  <a:pt x="503" y="676"/>
                </a:lnTo>
                <a:lnTo>
                  <a:pt x="503" y="676"/>
                </a:lnTo>
                <a:lnTo>
                  <a:pt x="490" y="686"/>
                </a:lnTo>
                <a:lnTo>
                  <a:pt x="490" y="686"/>
                </a:lnTo>
                <a:lnTo>
                  <a:pt x="510" y="669"/>
                </a:lnTo>
                <a:lnTo>
                  <a:pt x="510" y="669"/>
                </a:lnTo>
                <a:close/>
                <a:moveTo>
                  <a:pt x="521" y="663"/>
                </a:moveTo>
                <a:lnTo>
                  <a:pt x="521" y="663"/>
                </a:lnTo>
                <a:lnTo>
                  <a:pt x="521" y="668"/>
                </a:lnTo>
                <a:lnTo>
                  <a:pt x="521" y="668"/>
                </a:lnTo>
                <a:lnTo>
                  <a:pt x="513" y="674"/>
                </a:lnTo>
                <a:lnTo>
                  <a:pt x="506" y="681"/>
                </a:lnTo>
                <a:lnTo>
                  <a:pt x="506" y="681"/>
                </a:lnTo>
                <a:lnTo>
                  <a:pt x="501" y="687"/>
                </a:lnTo>
                <a:lnTo>
                  <a:pt x="495" y="692"/>
                </a:lnTo>
                <a:lnTo>
                  <a:pt x="483" y="702"/>
                </a:lnTo>
                <a:lnTo>
                  <a:pt x="483" y="702"/>
                </a:lnTo>
                <a:lnTo>
                  <a:pt x="465" y="716"/>
                </a:lnTo>
                <a:lnTo>
                  <a:pt x="449" y="729"/>
                </a:lnTo>
                <a:lnTo>
                  <a:pt x="415" y="753"/>
                </a:lnTo>
                <a:lnTo>
                  <a:pt x="415" y="753"/>
                </a:lnTo>
                <a:lnTo>
                  <a:pt x="384" y="776"/>
                </a:lnTo>
                <a:lnTo>
                  <a:pt x="354" y="800"/>
                </a:lnTo>
                <a:lnTo>
                  <a:pt x="296" y="850"/>
                </a:lnTo>
                <a:lnTo>
                  <a:pt x="296" y="850"/>
                </a:lnTo>
                <a:lnTo>
                  <a:pt x="289" y="855"/>
                </a:lnTo>
                <a:lnTo>
                  <a:pt x="287" y="857"/>
                </a:lnTo>
                <a:lnTo>
                  <a:pt x="290" y="853"/>
                </a:lnTo>
                <a:lnTo>
                  <a:pt x="290" y="853"/>
                </a:lnTo>
                <a:lnTo>
                  <a:pt x="304" y="838"/>
                </a:lnTo>
                <a:lnTo>
                  <a:pt x="304" y="838"/>
                </a:lnTo>
                <a:lnTo>
                  <a:pt x="319" y="826"/>
                </a:lnTo>
                <a:lnTo>
                  <a:pt x="333" y="814"/>
                </a:lnTo>
                <a:lnTo>
                  <a:pt x="333" y="814"/>
                </a:lnTo>
                <a:lnTo>
                  <a:pt x="366" y="786"/>
                </a:lnTo>
                <a:lnTo>
                  <a:pt x="401" y="760"/>
                </a:lnTo>
                <a:lnTo>
                  <a:pt x="401" y="760"/>
                </a:lnTo>
                <a:lnTo>
                  <a:pt x="462" y="712"/>
                </a:lnTo>
                <a:lnTo>
                  <a:pt x="492" y="688"/>
                </a:lnTo>
                <a:lnTo>
                  <a:pt x="521" y="663"/>
                </a:lnTo>
                <a:lnTo>
                  <a:pt x="521" y="663"/>
                </a:lnTo>
                <a:close/>
                <a:moveTo>
                  <a:pt x="511" y="665"/>
                </a:moveTo>
                <a:lnTo>
                  <a:pt x="511" y="665"/>
                </a:lnTo>
                <a:lnTo>
                  <a:pt x="517" y="660"/>
                </a:lnTo>
                <a:lnTo>
                  <a:pt x="522" y="655"/>
                </a:lnTo>
                <a:lnTo>
                  <a:pt x="522" y="655"/>
                </a:lnTo>
                <a:lnTo>
                  <a:pt x="522" y="659"/>
                </a:lnTo>
                <a:lnTo>
                  <a:pt x="522" y="659"/>
                </a:lnTo>
                <a:lnTo>
                  <a:pt x="511" y="665"/>
                </a:lnTo>
                <a:lnTo>
                  <a:pt x="511" y="665"/>
                </a:lnTo>
                <a:close/>
                <a:moveTo>
                  <a:pt x="517" y="657"/>
                </a:moveTo>
                <a:lnTo>
                  <a:pt x="517" y="657"/>
                </a:lnTo>
                <a:lnTo>
                  <a:pt x="512" y="662"/>
                </a:lnTo>
                <a:lnTo>
                  <a:pt x="506" y="668"/>
                </a:lnTo>
                <a:lnTo>
                  <a:pt x="492" y="677"/>
                </a:lnTo>
                <a:lnTo>
                  <a:pt x="479" y="686"/>
                </a:lnTo>
                <a:lnTo>
                  <a:pt x="464" y="695"/>
                </a:lnTo>
                <a:lnTo>
                  <a:pt x="464" y="695"/>
                </a:lnTo>
                <a:lnTo>
                  <a:pt x="468" y="692"/>
                </a:lnTo>
                <a:lnTo>
                  <a:pt x="468" y="692"/>
                </a:lnTo>
                <a:lnTo>
                  <a:pt x="500" y="667"/>
                </a:lnTo>
                <a:lnTo>
                  <a:pt x="500" y="667"/>
                </a:lnTo>
                <a:lnTo>
                  <a:pt x="520" y="652"/>
                </a:lnTo>
                <a:lnTo>
                  <a:pt x="520" y="652"/>
                </a:lnTo>
                <a:lnTo>
                  <a:pt x="522" y="650"/>
                </a:lnTo>
                <a:lnTo>
                  <a:pt x="522" y="650"/>
                </a:lnTo>
                <a:lnTo>
                  <a:pt x="522" y="652"/>
                </a:lnTo>
                <a:lnTo>
                  <a:pt x="522" y="652"/>
                </a:lnTo>
                <a:lnTo>
                  <a:pt x="517" y="657"/>
                </a:lnTo>
                <a:lnTo>
                  <a:pt x="517" y="657"/>
                </a:lnTo>
                <a:close/>
                <a:moveTo>
                  <a:pt x="422" y="722"/>
                </a:moveTo>
                <a:lnTo>
                  <a:pt x="422" y="722"/>
                </a:lnTo>
                <a:lnTo>
                  <a:pt x="395" y="741"/>
                </a:lnTo>
                <a:lnTo>
                  <a:pt x="368" y="760"/>
                </a:lnTo>
                <a:lnTo>
                  <a:pt x="341" y="780"/>
                </a:lnTo>
                <a:lnTo>
                  <a:pt x="316" y="801"/>
                </a:lnTo>
                <a:lnTo>
                  <a:pt x="316" y="801"/>
                </a:lnTo>
                <a:lnTo>
                  <a:pt x="293" y="821"/>
                </a:lnTo>
                <a:lnTo>
                  <a:pt x="293" y="821"/>
                </a:lnTo>
                <a:lnTo>
                  <a:pt x="287" y="826"/>
                </a:lnTo>
                <a:lnTo>
                  <a:pt x="284" y="828"/>
                </a:lnTo>
                <a:lnTo>
                  <a:pt x="287" y="823"/>
                </a:lnTo>
                <a:lnTo>
                  <a:pt x="287" y="823"/>
                </a:lnTo>
                <a:lnTo>
                  <a:pt x="298" y="812"/>
                </a:lnTo>
                <a:lnTo>
                  <a:pt x="298" y="812"/>
                </a:lnTo>
                <a:lnTo>
                  <a:pt x="312" y="800"/>
                </a:lnTo>
                <a:lnTo>
                  <a:pt x="325" y="787"/>
                </a:lnTo>
                <a:lnTo>
                  <a:pt x="353" y="765"/>
                </a:lnTo>
                <a:lnTo>
                  <a:pt x="353" y="765"/>
                </a:lnTo>
                <a:lnTo>
                  <a:pt x="379" y="746"/>
                </a:lnTo>
                <a:lnTo>
                  <a:pt x="407" y="727"/>
                </a:lnTo>
                <a:lnTo>
                  <a:pt x="434" y="708"/>
                </a:lnTo>
                <a:lnTo>
                  <a:pt x="461" y="688"/>
                </a:lnTo>
                <a:lnTo>
                  <a:pt x="461" y="688"/>
                </a:lnTo>
                <a:lnTo>
                  <a:pt x="479" y="676"/>
                </a:lnTo>
                <a:lnTo>
                  <a:pt x="479" y="676"/>
                </a:lnTo>
                <a:lnTo>
                  <a:pt x="501" y="661"/>
                </a:lnTo>
                <a:lnTo>
                  <a:pt x="513" y="652"/>
                </a:lnTo>
                <a:lnTo>
                  <a:pt x="523" y="643"/>
                </a:lnTo>
                <a:lnTo>
                  <a:pt x="523" y="643"/>
                </a:lnTo>
                <a:lnTo>
                  <a:pt x="523" y="648"/>
                </a:lnTo>
                <a:lnTo>
                  <a:pt x="523" y="648"/>
                </a:lnTo>
                <a:lnTo>
                  <a:pt x="498" y="666"/>
                </a:lnTo>
                <a:lnTo>
                  <a:pt x="473" y="685"/>
                </a:lnTo>
                <a:lnTo>
                  <a:pt x="448" y="703"/>
                </a:lnTo>
                <a:lnTo>
                  <a:pt x="422" y="722"/>
                </a:lnTo>
                <a:lnTo>
                  <a:pt x="422" y="722"/>
                </a:lnTo>
                <a:close/>
                <a:moveTo>
                  <a:pt x="509" y="650"/>
                </a:moveTo>
                <a:lnTo>
                  <a:pt x="509" y="650"/>
                </a:lnTo>
                <a:lnTo>
                  <a:pt x="502" y="656"/>
                </a:lnTo>
                <a:lnTo>
                  <a:pt x="494" y="662"/>
                </a:lnTo>
                <a:lnTo>
                  <a:pt x="477" y="674"/>
                </a:lnTo>
                <a:lnTo>
                  <a:pt x="477" y="674"/>
                </a:lnTo>
                <a:lnTo>
                  <a:pt x="465" y="683"/>
                </a:lnTo>
                <a:lnTo>
                  <a:pt x="465" y="683"/>
                </a:lnTo>
                <a:lnTo>
                  <a:pt x="425" y="709"/>
                </a:lnTo>
                <a:lnTo>
                  <a:pt x="384" y="736"/>
                </a:lnTo>
                <a:lnTo>
                  <a:pt x="384" y="736"/>
                </a:lnTo>
                <a:lnTo>
                  <a:pt x="359" y="753"/>
                </a:lnTo>
                <a:lnTo>
                  <a:pt x="335" y="771"/>
                </a:lnTo>
                <a:lnTo>
                  <a:pt x="311" y="790"/>
                </a:lnTo>
                <a:lnTo>
                  <a:pt x="287" y="811"/>
                </a:lnTo>
                <a:lnTo>
                  <a:pt x="287" y="811"/>
                </a:lnTo>
                <a:lnTo>
                  <a:pt x="282" y="815"/>
                </a:lnTo>
                <a:lnTo>
                  <a:pt x="284" y="812"/>
                </a:lnTo>
                <a:lnTo>
                  <a:pt x="296" y="801"/>
                </a:lnTo>
                <a:lnTo>
                  <a:pt x="296" y="801"/>
                </a:lnTo>
                <a:lnTo>
                  <a:pt x="306" y="790"/>
                </a:lnTo>
                <a:lnTo>
                  <a:pt x="318" y="780"/>
                </a:lnTo>
                <a:lnTo>
                  <a:pt x="318" y="780"/>
                </a:lnTo>
                <a:lnTo>
                  <a:pt x="332" y="768"/>
                </a:lnTo>
                <a:lnTo>
                  <a:pt x="346" y="757"/>
                </a:lnTo>
                <a:lnTo>
                  <a:pt x="375" y="736"/>
                </a:lnTo>
                <a:lnTo>
                  <a:pt x="375" y="736"/>
                </a:lnTo>
                <a:lnTo>
                  <a:pt x="416" y="708"/>
                </a:lnTo>
                <a:lnTo>
                  <a:pt x="456" y="681"/>
                </a:lnTo>
                <a:lnTo>
                  <a:pt x="456" y="681"/>
                </a:lnTo>
                <a:lnTo>
                  <a:pt x="473" y="669"/>
                </a:lnTo>
                <a:lnTo>
                  <a:pt x="489" y="655"/>
                </a:lnTo>
                <a:lnTo>
                  <a:pt x="489" y="655"/>
                </a:lnTo>
                <a:lnTo>
                  <a:pt x="508" y="638"/>
                </a:lnTo>
                <a:lnTo>
                  <a:pt x="508" y="638"/>
                </a:lnTo>
                <a:lnTo>
                  <a:pt x="515" y="631"/>
                </a:lnTo>
                <a:lnTo>
                  <a:pt x="515" y="631"/>
                </a:lnTo>
                <a:lnTo>
                  <a:pt x="517" y="630"/>
                </a:lnTo>
                <a:lnTo>
                  <a:pt x="517" y="630"/>
                </a:lnTo>
                <a:lnTo>
                  <a:pt x="525" y="624"/>
                </a:lnTo>
                <a:lnTo>
                  <a:pt x="525" y="624"/>
                </a:lnTo>
                <a:lnTo>
                  <a:pt x="524" y="637"/>
                </a:lnTo>
                <a:lnTo>
                  <a:pt x="524" y="637"/>
                </a:lnTo>
                <a:lnTo>
                  <a:pt x="516" y="643"/>
                </a:lnTo>
                <a:lnTo>
                  <a:pt x="509" y="650"/>
                </a:lnTo>
                <a:lnTo>
                  <a:pt x="509" y="650"/>
                </a:lnTo>
                <a:close/>
                <a:moveTo>
                  <a:pt x="519" y="625"/>
                </a:moveTo>
                <a:lnTo>
                  <a:pt x="519" y="625"/>
                </a:lnTo>
                <a:lnTo>
                  <a:pt x="517" y="627"/>
                </a:lnTo>
                <a:lnTo>
                  <a:pt x="517" y="627"/>
                </a:lnTo>
                <a:lnTo>
                  <a:pt x="496" y="644"/>
                </a:lnTo>
                <a:lnTo>
                  <a:pt x="474" y="660"/>
                </a:lnTo>
                <a:lnTo>
                  <a:pt x="452" y="677"/>
                </a:lnTo>
                <a:lnTo>
                  <a:pt x="430" y="692"/>
                </a:lnTo>
                <a:lnTo>
                  <a:pt x="430" y="692"/>
                </a:lnTo>
                <a:lnTo>
                  <a:pt x="386" y="723"/>
                </a:lnTo>
                <a:lnTo>
                  <a:pt x="342" y="753"/>
                </a:lnTo>
                <a:lnTo>
                  <a:pt x="342" y="753"/>
                </a:lnTo>
                <a:lnTo>
                  <a:pt x="303" y="780"/>
                </a:lnTo>
                <a:lnTo>
                  <a:pt x="303" y="780"/>
                </a:lnTo>
                <a:lnTo>
                  <a:pt x="284" y="794"/>
                </a:lnTo>
                <a:lnTo>
                  <a:pt x="284" y="794"/>
                </a:lnTo>
                <a:lnTo>
                  <a:pt x="281" y="797"/>
                </a:lnTo>
                <a:lnTo>
                  <a:pt x="284" y="792"/>
                </a:lnTo>
                <a:lnTo>
                  <a:pt x="284" y="792"/>
                </a:lnTo>
                <a:lnTo>
                  <a:pt x="291" y="786"/>
                </a:lnTo>
                <a:lnTo>
                  <a:pt x="299" y="780"/>
                </a:lnTo>
                <a:lnTo>
                  <a:pt x="299" y="780"/>
                </a:lnTo>
                <a:lnTo>
                  <a:pt x="338" y="752"/>
                </a:lnTo>
                <a:lnTo>
                  <a:pt x="377" y="723"/>
                </a:lnTo>
                <a:lnTo>
                  <a:pt x="377" y="723"/>
                </a:lnTo>
                <a:lnTo>
                  <a:pt x="415" y="693"/>
                </a:lnTo>
                <a:lnTo>
                  <a:pt x="453" y="664"/>
                </a:lnTo>
                <a:lnTo>
                  <a:pt x="473" y="649"/>
                </a:lnTo>
                <a:lnTo>
                  <a:pt x="492" y="634"/>
                </a:lnTo>
                <a:lnTo>
                  <a:pt x="509" y="618"/>
                </a:lnTo>
                <a:lnTo>
                  <a:pt x="527" y="601"/>
                </a:lnTo>
                <a:lnTo>
                  <a:pt x="527" y="601"/>
                </a:lnTo>
                <a:lnTo>
                  <a:pt x="525" y="621"/>
                </a:lnTo>
                <a:lnTo>
                  <a:pt x="525" y="621"/>
                </a:lnTo>
                <a:lnTo>
                  <a:pt x="519" y="625"/>
                </a:lnTo>
                <a:lnTo>
                  <a:pt x="519" y="625"/>
                </a:lnTo>
                <a:close/>
                <a:moveTo>
                  <a:pt x="472" y="643"/>
                </a:moveTo>
                <a:lnTo>
                  <a:pt x="472" y="643"/>
                </a:lnTo>
                <a:lnTo>
                  <a:pt x="438" y="667"/>
                </a:lnTo>
                <a:lnTo>
                  <a:pt x="404" y="690"/>
                </a:lnTo>
                <a:lnTo>
                  <a:pt x="404" y="690"/>
                </a:lnTo>
                <a:lnTo>
                  <a:pt x="347" y="730"/>
                </a:lnTo>
                <a:lnTo>
                  <a:pt x="347" y="730"/>
                </a:lnTo>
                <a:lnTo>
                  <a:pt x="405" y="684"/>
                </a:lnTo>
                <a:lnTo>
                  <a:pt x="405" y="684"/>
                </a:lnTo>
                <a:lnTo>
                  <a:pt x="437" y="659"/>
                </a:lnTo>
                <a:lnTo>
                  <a:pt x="467" y="634"/>
                </a:lnTo>
                <a:lnTo>
                  <a:pt x="529" y="580"/>
                </a:lnTo>
                <a:lnTo>
                  <a:pt x="529" y="580"/>
                </a:lnTo>
                <a:lnTo>
                  <a:pt x="528" y="591"/>
                </a:lnTo>
                <a:lnTo>
                  <a:pt x="528" y="591"/>
                </a:lnTo>
                <a:lnTo>
                  <a:pt x="527" y="597"/>
                </a:lnTo>
                <a:lnTo>
                  <a:pt x="527" y="597"/>
                </a:lnTo>
                <a:lnTo>
                  <a:pt x="520" y="602"/>
                </a:lnTo>
                <a:lnTo>
                  <a:pt x="513" y="607"/>
                </a:lnTo>
                <a:lnTo>
                  <a:pt x="499" y="619"/>
                </a:lnTo>
                <a:lnTo>
                  <a:pt x="485" y="630"/>
                </a:lnTo>
                <a:lnTo>
                  <a:pt x="472" y="643"/>
                </a:lnTo>
                <a:lnTo>
                  <a:pt x="472" y="643"/>
                </a:lnTo>
                <a:close/>
                <a:moveTo>
                  <a:pt x="336" y="720"/>
                </a:moveTo>
                <a:lnTo>
                  <a:pt x="336" y="720"/>
                </a:lnTo>
                <a:lnTo>
                  <a:pt x="369" y="696"/>
                </a:lnTo>
                <a:lnTo>
                  <a:pt x="403" y="672"/>
                </a:lnTo>
                <a:lnTo>
                  <a:pt x="403" y="672"/>
                </a:lnTo>
                <a:lnTo>
                  <a:pt x="469" y="623"/>
                </a:lnTo>
                <a:lnTo>
                  <a:pt x="469" y="623"/>
                </a:lnTo>
                <a:lnTo>
                  <a:pt x="505" y="598"/>
                </a:lnTo>
                <a:lnTo>
                  <a:pt x="505" y="598"/>
                </a:lnTo>
                <a:lnTo>
                  <a:pt x="512" y="592"/>
                </a:lnTo>
                <a:lnTo>
                  <a:pt x="512" y="592"/>
                </a:lnTo>
                <a:lnTo>
                  <a:pt x="454" y="642"/>
                </a:lnTo>
                <a:lnTo>
                  <a:pt x="425" y="666"/>
                </a:lnTo>
                <a:lnTo>
                  <a:pt x="396" y="689"/>
                </a:lnTo>
                <a:lnTo>
                  <a:pt x="396" y="689"/>
                </a:lnTo>
                <a:lnTo>
                  <a:pt x="336" y="736"/>
                </a:lnTo>
                <a:lnTo>
                  <a:pt x="336" y="736"/>
                </a:lnTo>
                <a:lnTo>
                  <a:pt x="322" y="746"/>
                </a:lnTo>
                <a:lnTo>
                  <a:pt x="306" y="756"/>
                </a:lnTo>
                <a:lnTo>
                  <a:pt x="292" y="767"/>
                </a:lnTo>
                <a:lnTo>
                  <a:pt x="279" y="778"/>
                </a:lnTo>
                <a:lnTo>
                  <a:pt x="279" y="778"/>
                </a:lnTo>
                <a:lnTo>
                  <a:pt x="278" y="761"/>
                </a:lnTo>
                <a:lnTo>
                  <a:pt x="278" y="761"/>
                </a:lnTo>
                <a:lnTo>
                  <a:pt x="293" y="752"/>
                </a:lnTo>
                <a:lnTo>
                  <a:pt x="307" y="741"/>
                </a:lnTo>
                <a:lnTo>
                  <a:pt x="322" y="730"/>
                </a:lnTo>
                <a:lnTo>
                  <a:pt x="336" y="720"/>
                </a:lnTo>
                <a:lnTo>
                  <a:pt x="336" y="720"/>
                </a:lnTo>
                <a:close/>
                <a:moveTo>
                  <a:pt x="279" y="781"/>
                </a:moveTo>
                <a:lnTo>
                  <a:pt x="279" y="781"/>
                </a:lnTo>
                <a:lnTo>
                  <a:pt x="287" y="773"/>
                </a:lnTo>
                <a:lnTo>
                  <a:pt x="296" y="766"/>
                </a:lnTo>
                <a:lnTo>
                  <a:pt x="316" y="752"/>
                </a:lnTo>
                <a:lnTo>
                  <a:pt x="316" y="752"/>
                </a:lnTo>
                <a:lnTo>
                  <a:pt x="305" y="760"/>
                </a:lnTo>
                <a:lnTo>
                  <a:pt x="305" y="760"/>
                </a:lnTo>
                <a:lnTo>
                  <a:pt x="291" y="770"/>
                </a:lnTo>
                <a:lnTo>
                  <a:pt x="285" y="776"/>
                </a:lnTo>
                <a:lnTo>
                  <a:pt x="279" y="781"/>
                </a:lnTo>
                <a:lnTo>
                  <a:pt x="279" y="781"/>
                </a:lnTo>
                <a:lnTo>
                  <a:pt x="279" y="781"/>
                </a:lnTo>
                <a:lnTo>
                  <a:pt x="279" y="781"/>
                </a:lnTo>
                <a:close/>
                <a:moveTo>
                  <a:pt x="295" y="771"/>
                </a:moveTo>
                <a:lnTo>
                  <a:pt x="295" y="771"/>
                </a:lnTo>
                <a:lnTo>
                  <a:pt x="303" y="763"/>
                </a:lnTo>
                <a:lnTo>
                  <a:pt x="313" y="757"/>
                </a:lnTo>
                <a:lnTo>
                  <a:pt x="332" y="743"/>
                </a:lnTo>
                <a:lnTo>
                  <a:pt x="332" y="743"/>
                </a:lnTo>
                <a:lnTo>
                  <a:pt x="365" y="719"/>
                </a:lnTo>
                <a:lnTo>
                  <a:pt x="401" y="695"/>
                </a:lnTo>
                <a:lnTo>
                  <a:pt x="401" y="695"/>
                </a:lnTo>
                <a:lnTo>
                  <a:pt x="430" y="675"/>
                </a:lnTo>
                <a:lnTo>
                  <a:pt x="460" y="654"/>
                </a:lnTo>
                <a:lnTo>
                  <a:pt x="489" y="632"/>
                </a:lnTo>
                <a:lnTo>
                  <a:pt x="503" y="620"/>
                </a:lnTo>
                <a:lnTo>
                  <a:pt x="516" y="609"/>
                </a:lnTo>
                <a:lnTo>
                  <a:pt x="516" y="609"/>
                </a:lnTo>
                <a:lnTo>
                  <a:pt x="502" y="621"/>
                </a:lnTo>
                <a:lnTo>
                  <a:pt x="488" y="634"/>
                </a:lnTo>
                <a:lnTo>
                  <a:pt x="459" y="657"/>
                </a:lnTo>
                <a:lnTo>
                  <a:pt x="401" y="701"/>
                </a:lnTo>
                <a:lnTo>
                  <a:pt x="401" y="701"/>
                </a:lnTo>
                <a:lnTo>
                  <a:pt x="368" y="726"/>
                </a:lnTo>
                <a:lnTo>
                  <a:pt x="336" y="750"/>
                </a:lnTo>
                <a:lnTo>
                  <a:pt x="336" y="750"/>
                </a:lnTo>
                <a:lnTo>
                  <a:pt x="307" y="771"/>
                </a:lnTo>
                <a:lnTo>
                  <a:pt x="293" y="782"/>
                </a:lnTo>
                <a:lnTo>
                  <a:pt x="280" y="794"/>
                </a:lnTo>
                <a:lnTo>
                  <a:pt x="280" y="794"/>
                </a:lnTo>
                <a:lnTo>
                  <a:pt x="279" y="784"/>
                </a:lnTo>
                <a:lnTo>
                  <a:pt x="279" y="784"/>
                </a:lnTo>
                <a:lnTo>
                  <a:pt x="287" y="778"/>
                </a:lnTo>
                <a:lnTo>
                  <a:pt x="295" y="771"/>
                </a:lnTo>
                <a:lnTo>
                  <a:pt x="295" y="771"/>
                </a:lnTo>
                <a:close/>
                <a:moveTo>
                  <a:pt x="300" y="785"/>
                </a:moveTo>
                <a:lnTo>
                  <a:pt x="300" y="785"/>
                </a:lnTo>
                <a:lnTo>
                  <a:pt x="330" y="764"/>
                </a:lnTo>
                <a:lnTo>
                  <a:pt x="330" y="764"/>
                </a:lnTo>
                <a:lnTo>
                  <a:pt x="361" y="742"/>
                </a:lnTo>
                <a:lnTo>
                  <a:pt x="394" y="720"/>
                </a:lnTo>
                <a:lnTo>
                  <a:pt x="394" y="720"/>
                </a:lnTo>
                <a:lnTo>
                  <a:pt x="420" y="702"/>
                </a:lnTo>
                <a:lnTo>
                  <a:pt x="445" y="684"/>
                </a:lnTo>
                <a:lnTo>
                  <a:pt x="495" y="647"/>
                </a:lnTo>
                <a:lnTo>
                  <a:pt x="495" y="647"/>
                </a:lnTo>
                <a:lnTo>
                  <a:pt x="473" y="667"/>
                </a:lnTo>
                <a:lnTo>
                  <a:pt x="473" y="667"/>
                </a:lnTo>
                <a:lnTo>
                  <a:pt x="454" y="681"/>
                </a:lnTo>
                <a:lnTo>
                  <a:pt x="435" y="694"/>
                </a:lnTo>
                <a:lnTo>
                  <a:pt x="397" y="719"/>
                </a:lnTo>
                <a:lnTo>
                  <a:pt x="397" y="719"/>
                </a:lnTo>
                <a:lnTo>
                  <a:pt x="366" y="740"/>
                </a:lnTo>
                <a:lnTo>
                  <a:pt x="336" y="762"/>
                </a:lnTo>
                <a:lnTo>
                  <a:pt x="322" y="774"/>
                </a:lnTo>
                <a:lnTo>
                  <a:pt x="307" y="786"/>
                </a:lnTo>
                <a:lnTo>
                  <a:pt x="294" y="800"/>
                </a:lnTo>
                <a:lnTo>
                  <a:pt x="281" y="813"/>
                </a:lnTo>
                <a:lnTo>
                  <a:pt x="281" y="813"/>
                </a:lnTo>
                <a:lnTo>
                  <a:pt x="280" y="799"/>
                </a:lnTo>
                <a:lnTo>
                  <a:pt x="280" y="799"/>
                </a:lnTo>
                <a:lnTo>
                  <a:pt x="285" y="797"/>
                </a:lnTo>
                <a:lnTo>
                  <a:pt x="290" y="792"/>
                </a:lnTo>
                <a:lnTo>
                  <a:pt x="300" y="785"/>
                </a:lnTo>
                <a:lnTo>
                  <a:pt x="300" y="785"/>
                </a:lnTo>
                <a:close/>
                <a:moveTo>
                  <a:pt x="333" y="775"/>
                </a:moveTo>
                <a:lnTo>
                  <a:pt x="333" y="775"/>
                </a:lnTo>
                <a:lnTo>
                  <a:pt x="368" y="750"/>
                </a:lnTo>
                <a:lnTo>
                  <a:pt x="385" y="738"/>
                </a:lnTo>
                <a:lnTo>
                  <a:pt x="404" y="726"/>
                </a:lnTo>
                <a:lnTo>
                  <a:pt x="404" y="726"/>
                </a:lnTo>
                <a:lnTo>
                  <a:pt x="418" y="717"/>
                </a:lnTo>
                <a:lnTo>
                  <a:pt x="418" y="717"/>
                </a:lnTo>
                <a:lnTo>
                  <a:pt x="403" y="727"/>
                </a:lnTo>
                <a:lnTo>
                  <a:pt x="403" y="727"/>
                </a:lnTo>
                <a:lnTo>
                  <a:pt x="370" y="749"/>
                </a:lnTo>
                <a:lnTo>
                  <a:pt x="339" y="773"/>
                </a:lnTo>
                <a:lnTo>
                  <a:pt x="324" y="785"/>
                </a:lnTo>
                <a:lnTo>
                  <a:pt x="310" y="799"/>
                </a:lnTo>
                <a:lnTo>
                  <a:pt x="295" y="812"/>
                </a:lnTo>
                <a:lnTo>
                  <a:pt x="282" y="826"/>
                </a:lnTo>
                <a:lnTo>
                  <a:pt x="282" y="826"/>
                </a:lnTo>
                <a:lnTo>
                  <a:pt x="281" y="818"/>
                </a:lnTo>
                <a:lnTo>
                  <a:pt x="281" y="818"/>
                </a:lnTo>
                <a:lnTo>
                  <a:pt x="295" y="808"/>
                </a:lnTo>
                <a:lnTo>
                  <a:pt x="307" y="797"/>
                </a:lnTo>
                <a:lnTo>
                  <a:pt x="321" y="785"/>
                </a:lnTo>
                <a:lnTo>
                  <a:pt x="333" y="775"/>
                </a:lnTo>
                <a:lnTo>
                  <a:pt x="333" y="775"/>
                </a:lnTo>
                <a:close/>
                <a:moveTo>
                  <a:pt x="298" y="819"/>
                </a:moveTo>
                <a:lnTo>
                  <a:pt x="298" y="819"/>
                </a:lnTo>
                <a:lnTo>
                  <a:pt x="314" y="806"/>
                </a:lnTo>
                <a:lnTo>
                  <a:pt x="330" y="791"/>
                </a:lnTo>
                <a:lnTo>
                  <a:pt x="330" y="791"/>
                </a:lnTo>
                <a:lnTo>
                  <a:pt x="348" y="777"/>
                </a:lnTo>
                <a:lnTo>
                  <a:pt x="366" y="763"/>
                </a:lnTo>
                <a:lnTo>
                  <a:pt x="405" y="737"/>
                </a:lnTo>
                <a:lnTo>
                  <a:pt x="405" y="737"/>
                </a:lnTo>
                <a:lnTo>
                  <a:pt x="446" y="708"/>
                </a:lnTo>
                <a:lnTo>
                  <a:pt x="446" y="708"/>
                </a:lnTo>
                <a:lnTo>
                  <a:pt x="393" y="746"/>
                </a:lnTo>
                <a:lnTo>
                  <a:pt x="393" y="746"/>
                </a:lnTo>
                <a:lnTo>
                  <a:pt x="376" y="757"/>
                </a:lnTo>
                <a:lnTo>
                  <a:pt x="362" y="769"/>
                </a:lnTo>
                <a:lnTo>
                  <a:pt x="333" y="794"/>
                </a:lnTo>
                <a:lnTo>
                  <a:pt x="333" y="794"/>
                </a:lnTo>
                <a:lnTo>
                  <a:pt x="307" y="818"/>
                </a:lnTo>
                <a:lnTo>
                  <a:pt x="294" y="829"/>
                </a:lnTo>
                <a:lnTo>
                  <a:pt x="283" y="841"/>
                </a:lnTo>
                <a:lnTo>
                  <a:pt x="283" y="841"/>
                </a:lnTo>
                <a:lnTo>
                  <a:pt x="282" y="830"/>
                </a:lnTo>
                <a:lnTo>
                  <a:pt x="282" y="830"/>
                </a:lnTo>
                <a:lnTo>
                  <a:pt x="287" y="828"/>
                </a:lnTo>
                <a:lnTo>
                  <a:pt x="290" y="826"/>
                </a:lnTo>
                <a:lnTo>
                  <a:pt x="298" y="819"/>
                </a:lnTo>
                <a:lnTo>
                  <a:pt x="298" y="819"/>
                </a:lnTo>
                <a:close/>
                <a:moveTo>
                  <a:pt x="294" y="839"/>
                </a:moveTo>
                <a:lnTo>
                  <a:pt x="294" y="839"/>
                </a:lnTo>
                <a:lnTo>
                  <a:pt x="306" y="827"/>
                </a:lnTo>
                <a:lnTo>
                  <a:pt x="320" y="816"/>
                </a:lnTo>
                <a:lnTo>
                  <a:pt x="320" y="816"/>
                </a:lnTo>
                <a:lnTo>
                  <a:pt x="336" y="801"/>
                </a:lnTo>
                <a:lnTo>
                  <a:pt x="353" y="787"/>
                </a:lnTo>
                <a:lnTo>
                  <a:pt x="370" y="774"/>
                </a:lnTo>
                <a:lnTo>
                  <a:pt x="387" y="761"/>
                </a:lnTo>
                <a:lnTo>
                  <a:pt x="387" y="761"/>
                </a:lnTo>
                <a:lnTo>
                  <a:pt x="421" y="739"/>
                </a:lnTo>
                <a:lnTo>
                  <a:pt x="454" y="716"/>
                </a:lnTo>
                <a:lnTo>
                  <a:pt x="454" y="716"/>
                </a:lnTo>
                <a:lnTo>
                  <a:pt x="400" y="758"/>
                </a:lnTo>
                <a:lnTo>
                  <a:pt x="400" y="758"/>
                </a:lnTo>
                <a:lnTo>
                  <a:pt x="369" y="780"/>
                </a:lnTo>
                <a:lnTo>
                  <a:pt x="339" y="804"/>
                </a:lnTo>
                <a:lnTo>
                  <a:pt x="325" y="816"/>
                </a:lnTo>
                <a:lnTo>
                  <a:pt x="311" y="829"/>
                </a:lnTo>
                <a:lnTo>
                  <a:pt x="297" y="842"/>
                </a:lnTo>
                <a:lnTo>
                  <a:pt x="284" y="856"/>
                </a:lnTo>
                <a:lnTo>
                  <a:pt x="284" y="856"/>
                </a:lnTo>
                <a:lnTo>
                  <a:pt x="284" y="846"/>
                </a:lnTo>
                <a:lnTo>
                  <a:pt x="284" y="846"/>
                </a:lnTo>
                <a:lnTo>
                  <a:pt x="286" y="845"/>
                </a:lnTo>
                <a:lnTo>
                  <a:pt x="289" y="844"/>
                </a:lnTo>
                <a:lnTo>
                  <a:pt x="294" y="839"/>
                </a:lnTo>
                <a:lnTo>
                  <a:pt x="294" y="839"/>
                </a:lnTo>
                <a:close/>
                <a:moveTo>
                  <a:pt x="301" y="849"/>
                </a:moveTo>
                <a:lnTo>
                  <a:pt x="301" y="849"/>
                </a:lnTo>
                <a:lnTo>
                  <a:pt x="334" y="820"/>
                </a:lnTo>
                <a:lnTo>
                  <a:pt x="334" y="820"/>
                </a:lnTo>
                <a:lnTo>
                  <a:pt x="367" y="791"/>
                </a:lnTo>
                <a:lnTo>
                  <a:pt x="403" y="764"/>
                </a:lnTo>
                <a:lnTo>
                  <a:pt x="403" y="764"/>
                </a:lnTo>
                <a:lnTo>
                  <a:pt x="435" y="741"/>
                </a:lnTo>
                <a:lnTo>
                  <a:pt x="467" y="718"/>
                </a:lnTo>
                <a:lnTo>
                  <a:pt x="467" y="718"/>
                </a:lnTo>
                <a:lnTo>
                  <a:pt x="496" y="694"/>
                </a:lnTo>
                <a:lnTo>
                  <a:pt x="496" y="694"/>
                </a:lnTo>
                <a:lnTo>
                  <a:pt x="502" y="688"/>
                </a:lnTo>
                <a:lnTo>
                  <a:pt x="508" y="682"/>
                </a:lnTo>
                <a:lnTo>
                  <a:pt x="514" y="676"/>
                </a:lnTo>
                <a:lnTo>
                  <a:pt x="521" y="671"/>
                </a:lnTo>
                <a:lnTo>
                  <a:pt x="521" y="671"/>
                </a:lnTo>
                <a:lnTo>
                  <a:pt x="521" y="671"/>
                </a:lnTo>
                <a:lnTo>
                  <a:pt x="521" y="671"/>
                </a:lnTo>
                <a:lnTo>
                  <a:pt x="515" y="675"/>
                </a:lnTo>
                <a:lnTo>
                  <a:pt x="510" y="681"/>
                </a:lnTo>
                <a:lnTo>
                  <a:pt x="500" y="692"/>
                </a:lnTo>
                <a:lnTo>
                  <a:pt x="500" y="692"/>
                </a:lnTo>
                <a:lnTo>
                  <a:pt x="485" y="705"/>
                </a:lnTo>
                <a:lnTo>
                  <a:pt x="469" y="719"/>
                </a:lnTo>
                <a:lnTo>
                  <a:pt x="469" y="719"/>
                </a:lnTo>
                <a:lnTo>
                  <a:pt x="438" y="743"/>
                </a:lnTo>
                <a:lnTo>
                  <a:pt x="407" y="768"/>
                </a:lnTo>
                <a:lnTo>
                  <a:pt x="407" y="768"/>
                </a:lnTo>
                <a:lnTo>
                  <a:pt x="375" y="794"/>
                </a:lnTo>
                <a:lnTo>
                  <a:pt x="345" y="821"/>
                </a:lnTo>
                <a:lnTo>
                  <a:pt x="315" y="849"/>
                </a:lnTo>
                <a:lnTo>
                  <a:pt x="286" y="879"/>
                </a:lnTo>
                <a:lnTo>
                  <a:pt x="286" y="879"/>
                </a:lnTo>
                <a:lnTo>
                  <a:pt x="285" y="860"/>
                </a:lnTo>
                <a:lnTo>
                  <a:pt x="285" y="860"/>
                </a:lnTo>
                <a:lnTo>
                  <a:pt x="289" y="858"/>
                </a:lnTo>
                <a:lnTo>
                  <a:pt x="293" y="855"/>
                </a:lnTo>
                <a:lnTo>
                  <a:pt x="301" y="849"/>
                </a:lnTo>
                <a:lnTo>
                  <a:pt x="301" y="849"/>
                </a:lnTo>
                <a:close/>
                <a:moveTo>
                  <a:pt x="462" y="748"/>
                </a:moveTo>
                <a:lnTo>
                  <a:pt x="462" y="748"/>
                </a:lnTo>
                <a:lnTo>
                  <a:pt x="447" y="760"/>
                </a:lnTo>
                <a:lnTo>
                  <a:pt x="432" y="773"/>
                </a:lnTo>
                <a:lnTo>
                  <a:pt x="403" y="801"/>
                </a:lnTo>
                <a:lnTo>
                  <a:pt x="403" y="801"/>
                </a:lnTo>
                <a:lnTo>
                  <a:pt x="342" y="854"/>
                </a:lnTo>
                <a:lnTo>
                  <a:pt x="342" y="854"/>
                </a:lnTo>
                <a:lnTo>
                  <a:pt x="328" y="865"/>
                </a:lnTo>
                <a:lnTo>
                  <a:pt x="314" y="878"/>
                </a:lnTo>
                <a:lnTo>
                  <a:pt x="314" y="878"/>
                </a:lnTo>
                <a:lnTo>
                  <a:pt x="301" y="887"/>
                </a:lnTo>
                <a:lnTo>
                  <a:pt x="295" y="893"/>
                </a:lnTo>
                <a:lnTo>
                  <a:pt x="290" y="898"/>
                </a:lnTo>
                <a:lnTo>
                  <a:pt x="290" y="898"/>
                </a:lnTo>
                <a:lnTo>
                  <a:pt x="295" y="892"/>
                </a:lnTo>
                <a:lnTo>
                  <a:pt x="301" y="887"/>
                </a:lnTo>
                <a:lnTo>
                  <a:pt x="314" y="877"/>
                </a:lnTo>
                <a:lnTo>
                  <a:pt x="314" y="877"/>
                </a:lnTo>
                <a:lnTo>
                  <a:pt x="328" y="863"/>
                </a:lnTo>
                <a:lnTo>
                  <a:pt x="342" y="850"/>
                </a:lnTo>
                <a:lnTo>
                  <a:pt x="342" y="850"/>
                </a:lnTo>
                <a:lnTo>
                  <a:pt x="372" y="823"/>
                </a:lnTo>
                <a:lnTo>
                  <a:pt x="403" y="797"/>
                </a:lnTo>
                <a:lnTo>
                  <a:pt x="403" y="797"/>
                </a:lnTo>
                <a:lnTo>
                  <a:pt x="435" y="770"/>
                </a:lnTo>
                <a:lnTo>
                  <a:pt x="467" y="744"/>
                </a:lnTo>
                <a:lnTo>
                  <a:pt x="467" y="744"/>
                </a:lnTo>
                <a:lnTo>
                  <a:pt x="481" y="733"/>
                </a:lnTo>
                <a:lnTo>
                  <a:pt x="494" y="721"/>
                </a:lnTo>
                <a:lnTo>
                  <a:pt x="518" y="696"/>
                </a:lnTo>
                <a:lnTo>
                  <a:pt x="518" y="696"/>
                </a:lnTo>
                <a:lnTo>
                  <a:pt x="518" y="704"/>
                </a:lnTo>
                <a:lnTo>
                  <a:pt x="518" y="704"/>
                </a:lnTo>
                <a:lnTo>
                  <a:pt x="517" y="705"/>
                </a:lnTo>
                <a:lnTo>
                  <a:pt x="517" y="705"/>
                </a:lnTo>
                <a:lnTo>
                  <a:pt x="504" y="717"/>
                </a:lnTo>
                <a:lnTo>
                  <a:pt x="491" y="728"/>
                </a:lnTo>
                <a:lnTo>
                  <a:pt x="462" y="748"/>
                </a:lnTo>
                <a:lnTo>
                  <a:pt x="462" y="748"/>
                </a:lnTo>
                <a:close/>
                <a:moveTo>
                  <a:pt x="513" y="715"/>
                </a:moveTo>
                <a:lnTo>
                  <a:pt x="513" y="715"/>
                </a:lnTo>
                <a:lnTo>
                  <a:pt x="508" y="721"/>
                </a:lnTo>
                <a:lnTo>
                  <a:pt x="503" y="727"/>
                </a:lnTo>
                <a:lnTo>
                  <a:pt x="491" y="738"/>
                </a:lnTo>
                <a:lnTo>
                  <a:pt x="463" y="758"/>
                </a:lnTo>
                <a:lnTo>
                  <a:pt x="463" y="758"/>
                </a:lnTo>
                <a:lnTo>
                  <a:pt x="430" y="784"/>
                </a:lnTo>
                <a:lnTo>
                  <a:pt x="397" y="811"/>
                </a:lnTo>
                <a:lnTo>
                  <a:pt x="397" y="811"/>
                </a:lnTo>
                <a:lnTo>
                  <a:pt x="372" y="831"/>
                </a:lnTo>
                <a:lnTo>
                  <a:pt x="372" y="831"/>
                </a:lnTo>
                <a:lnTo>
                  <a:pt x="405" y="802"/>
                </a:lnTo>
                <a:lnTo>
                  <a:pt x="405" y="802"/>
                </a:lnTo>
                <a:lnTo>
                  <a:pt x="436" y="773"/>
                </a:lnTo>
                <a:lnTo>
                  <a:pt x="451" y="760"/>
                </a:lnTo>
                <a:lnTo>
                  <a:pt x="467" y="747"/>
                </a:lnTo>
                <a:lnTo>
                  <a:pt x="467" y="747"/>
                </a:lnTo>
                <a:lnTo>
                  <a:pt x="483" y="737"/>
                </a:lnTo>
                <a:lnTo>
                  <a:pt x="497" y="727"/>
                </a:lnTo>
                <a:lnTo>
                  <a:pt x="497" y="727"/>
                </a:lnTo>
                <a:lnTo>
                  <a:pt x="508" y="717"/>
                </a:lnTo>
                <a:lnTo>
                  <a:pt x="508" y="717"/>
                </a:lnTo>
                <a:lnTo>
                  <a:pt x="513" y="711"/>
                </a:lnTo>
                <a:lnTo>
                  <a:pt x="515" y="710"/>
                </a:lnTo>
                <a:lnTo>
                  <a:pt x="513" y="715"/>
                </a:lnTo>
                <a:lnTo>
                  <a:pt x="513" y="715"/>
                </a:lnTo>
                <a:close/>
                <a:moveTo>
                  <a:pt x="518" y="693"/>
                </a:moveTo>
                <a:lnTo>
                  <a:pt x="518" y="693"/>
                </a:lnTo>
                <a:lnTo>
                  <a:pt x="488" y="719"/>
                </a:lnTo>
                <a:lnTo>
                  <a:pt x="456" y="742"/>
                </a:lnTo>
                <a:lnTo>
                  <a:pt x="395" y="788"/>
                </a:lnTo>
                <a:lnTo>
                  <a:pt x="395" y="788"/>
                </a:lnTo>
                <a:lnTo>
                  <a:pt x="365" y="812"/>
                </a:lnTo>
                <a:lnTo>
                  <a:pt x="337" y="837"/>
                </a:lnTo>
                <a:lnTo>
                  <a:pt x="337" y="837"/>
                </a:lnTo>
                <a:lnTo>
                  <a:pt x="310" y="860"/>
                </a:lnTo>
                <a:lnTo>
                  <a:pt x="310" y="860"/>
                </a:lnTo>
                <a:lnTo>
                  <a:pt x="303" y="866"/>
                </a:lnTo>
                <a:lnTo>
                  <a:pt x="297" y="872"/>
                </a:lnTo>
                <a:lnTo>
                  <a:pt x="297" y="872"/>
                </a:lnTo>
                <a:lnTo>
                  <a:pt x="290" y="879"/>
                </a:lnTo>
                <a:lnTo>
                  <a:pt x="289" y="880"/>
                </a:lnTo>
                <a:lnTo>
                  <a:pt x="293" y="875"/>
                </a:lnTo>
                <a:lnTo>
                  <a:pt x="293" y="875"/>
                </a:lnTo>
                <a:lnTo>
                  <a:pt x="321" y="846"/>
                </a:lnTo>
                <a:lnTo>
                  <a:pt x="350" y="819"/>
                </a:lnTo>
                <a:lnTo>
                  <a:pt x="380" y="792"/>
                </a:lnTo>
                <a:lnTo>
                  <a:pt x="412" y="766"/>
                </a:lnTo>
                <a:lnTo>
                  <a:pt x="412" y="766"/>
                </a:lnTo>
                <a:lnTo>
                  <a:pt x="468" y="723"/>
                </a:lnTo>
                <a:lnTo>
                  <a:pt x="495" y="698"/>
                </a:lnTo>
                <a:lnTo>
                  <a:pt x="508" y="686"/>
                </a:lnTo>
                <a:lnTo>
                  <a:pt x="520" y="673"/>
                </a:lnTo>
                <a:lnTo>
                  <a:pt x="520" y="673"/>
                </a:lnTo>
                <a:lnTo>
                  <a:pt x="519" y="692"/>
                </a:lnTo>
                <a:lnTo>
                  <a:pt x="519" y="692"/>
                </a:lnTo>
                <a:lnTo>
                  <a:pt x="518" y="693"/>
                </a:lnTo>
                <a:lnTo>
                  <a:pt x="518" y="693"/>
                </a:lnTo>
                <a:close/>
                <a:moveTo>
                  <a:pt x="305" y="867"/>
                </a:moveTo>
                <a:lnTo>
                  <a:pt x="305" y="867"/>
                </a:lnTo>
                <a:lnTo>
                  <a:pt x="320" y="854"/>
                </a:lnTo>
                <a:lnTo>
                  <a:pt x="334" y="842"/>
                </a:lnTo>
                <a:lnTo>
                  <a:pt x="334" y="842"/>
                </a:lnTo>
                <a:lnTo>
                  <a:pt x="367" y="814"/>
                </a:lnTo>
                <a:lnTo>
                  <a:pt x="383" y="801"/>
                </a:lnTo>
                <a:lnTo>
                  <a:pt x="400" y="786"/>
                </a:lnTo>
                <a:lnTo>
                  <a:pt x="400" y="786"/>
                </a:lnTo>
                <a:lnTo>
                  <a:pt x="433" y="763"/>
                </a:lnTo>
                <a:lnTo>
                  <a:pt x="465" y="739"/>
                </a:lnTo>
                <a:lnTo>
                  <a:pt x="465" y="739"/>
                </a:lnTo>
                <a:lnTo>
                  <a:pt x="496" y="716"/>
                </a:lnTo>
                <a:lnTo>
                  <a:pt x="496" y="716"/>
                </a:lnTo>
                <a:lnTo>
                  <a:pt x="477" y="733"/>
                </a:lnTo>
                <a:lnTo>
                  <a:pt x="456" y="749"/>
                </a:lnTo>
                <a:lnTo>
                  <a:pt x="456" y="749"/>
                </a:lnTo>
                <a:lnTo>
                  <a:pt x="425" y="775"/>
                </a:lnTo>
                <a:lnTo>
                  <a:pt x="394" y="802"/>
                </a:lnTo>
                <a:lnTo>
                  <a:pt x="394" y="802"/>
                </a:lnTo>
                <a:lnTo>
                  <a:pt x="362" y="829"/>
                </a:lnTo>
                <a:lnTo>
                  <a:pt x="333" y="856"/>
                </a:lnTo>
                <a:lnTo>
                  <a:pt x="333" y="856"/>
                </a:lnTo>
                <a:lnTo>
                  <a:pt x="322" y="866"/>
                </a:lnTo>
                <a:lnTo>
                  <a:pt x="310" y="875"/>
                </a:lnTo>
                <a:lnTo>
                  <a:pt x="298" y="886"/>
                </a:lnTo>
                <a:lnTo>
                  <a:pt x="293" y="891"/>
                </a:lnTo>
                <a:lnTo>
                  <a:pt x="288" y="897"/>
                </a:lnTo>
                <a:lnTo>
                  <a:pt x="288" y="897"/>
                </a:lnTo>
                <a:lnTo>
                  <a:pt x="287" y="883"/>
                </a:lnTo>
                <a:lnTo>
                  <a:pt x="287" y="883"/>
                </a:lnTo>
                <a:lnTo>
                  <a:pt x="292" y="880"/>
                </a:lnTo>
                <a:lnTo>
                  <a:pt x="296" y="875"/>
                </a:lnTo>
                <a:lnTo>
                  <a:pt x="305" y="867"/>
                </a:lnTo>
                <a:lnTo>
                  <a:pt x="305" y="867"/>
                </a:lnTo>
                <a:close/>
                <a:moveTo>
                  <a:pt x="289" y="901"/>
                </a:moveTo>
                <a:lnTo>
                  <a:pt x="289" y="901"/>
                </a:lnTo>
                <a:lnTo>
                  <a:pt x="289" y="902"/>
                </a:lnTo>
                <a:lnTo>
                  <a:pt x="289" y="902"/>
                </a:lnTo>
                <a:lnTo>
                  <a:pt x="289" y="902"/>
                </a:lnTo>
                <a:lnTo>
                  <a:pt x="289" y="902"/>
                </a:lnTo>
                <a:lnTo>
                  <a:pt x="289" y="901"/>
                </a:lnTo>
                <a:lnTo>
                  <a:pt x="289" y="901"/>
                </a:lnTo>
                <a:close/>
                <a:moveTo>
                  <a:pt x="299" y="893"/>
                </a:moveTo>
                <a:lnTo>
                  <a:pt x="299" y="893"/>
                </a:lnTo>
                <a:lnTo>
                  <a:pt x="335" y="863"/>
                </a:lnTo>
                <a:lnTo>
                  <a:pt x="335" y="863"/>
                </a:lnTo>
                <a:lnTo>
                  <a:pt x="360" y="843"/>
                </a:lnTo>
                <a:lnTo>
                  <a:pt x="360" y="843"/>
                </a:lnTo>
                <a:lnTo>
                  <a:pt x="393" y="817"/>
                </a:lnTo>
                <a:lnTo>
                  <a:pt x="425" y="791"/>
                </a:lnTo>
                <a:lnTo>
                  <a:pt x="425" y="791"/>
                </a:lnTo>
                <a:lnTo>
                  <a:pt x="489" y="741"/>
                </a:lnTo>
                <a:lnTo>
                  <a:pt x="489" y="741"/>
                </a:lnTo>
                <a:lnTo>
                  <a:pt x="497" y="734"/>
                </a:lnTo>
                <a:lnTo>
                  <a:pt x="505" y="727"/>
                </a:lnTo>
                <a:lnTo>
                  <a:pt x="512" y="720"/>
                </a:lnTo>
                <a:lnTo>
                  <a:pt x="515" y="715"/>
                </a:lnTo>
                <a:lnTo>
                  <a:pt x="517" y="710"/>
                </a:lnTo>
                <a:lnTo>
                  <a:pt x="517" y="710"/>
                </a:lnTo>
                <a:lnTo>
                  <a:pt x="516" y="725"/>
                </a:lnTo>
                <a:lnTo>
                  <a:pt x="516" y="725"/>
                </a:lnTo>
                <a:lnTo>
                  <a:pt x="486" y="748"/>
                </a:lnTo>
                <a:lnTo>
                  <a:pt x="455" y="772"/>
                </a:lnTo>
                <a:lnTo>
                  <a:pt x="425" y="798"/>
                </a:lnTo>
                <a:lnTo>
                  <a:pt x="396" y="824"/>
                </a:lnTo>
                <a:lnTo>
                  <a:pt x="396" y="824"/>
                </a:lnTo>
                <a:lnTo>
                  <a:pt x="363" y="852"/>
                </a:lnTo>
                <a:lnTo>
                  <a:pt x="347" y="865"/>
                </a:lnTo>
                <a:lnTo>
                  <a:pt x="329" y="878"/>
                </a:lnTo>
                <a:lnTo>
                  <a:pt x="329" y="878"/>
                </a:lnTo>
                <a:lnTo>
                  <a:pt x="318" y="886"/>
                </a:lnTo>
                <a:lnTo>
                  <a:pt x="307" y="894"/>
                </a:lnTo>
                <a:lnTo>
                  <a:pt x="307" y="894"/>
                </a:lnTo>
                <a:lnTo>
                  <a:pt x="299" y="901"/>
                </a:lnTo>
                <a:lnTo>
                  <a:pt x="294" y="904"/>
                </a:lnTo>
                <a:lnTo>
                  <a:pt x="289" y="906"/>
                </a:lnTo>
                <a:lnTo>
                  <a:pt x="289" y="906"/>
                </a:lnTo>
                <a:lnTo>
                  <a:pt x="293" y="901"/>
                </a:lnTo>
                <a:lnTo>
                  <a:pt x="299" y="893"/>
                </a:lnTo>
                <a:lnTo>
                  <a:pt x="299" y="893"/>
                </a:lnTo>
                <a:close/>
                <a:moveTo>
                  <a:pt x="509" y="735"/>
                </a:moveTo>
                <a:lnTo>
                  <a:pt x="509" y="735"/>
                </a:lnTo>
                <a:lnTo>
                  <a:pt x="502" y="742"/>
                </a:lnTo>
                <a:lnTo>
                  <a:pt x="495" y="748"/>
                </a:lnTo>
                <a:lnTo>
                  <a:pt x="495" y="748"/>
                </a:lnTo>
                <a:lnTo>
                  <a:pt x="483" y="759"/>
                </a:lnTo>
                <a:lnTo>
                  <a:pt x="469" y="770"/>
                </a:lnTo>
                <a:lnTo>
                  <a:pt x="469" y="770"/>
                </a:lnTo>
                <a:lnTo>
                  <a:pt x="410" y="818"/>
                </a:lnTo>
                <a:lnTo>
                  <a:pt x="410" y="818"/>
                </a:lnTo>
                <a:lnTo>
                  <a:pt x="381" y="839"/>
                </a:lnTo>
                <a:lnTo>
                  <a:pt x="381" y="839"/>
                </a:lnTo>
                <a:lnTo>
                  <a:pt x="385" y="836"/>
                </a:lnTo>
                <a:lnTo>
                  <a:pt x="385" y="836"/>
                </a:lnTo>
                <a:lnTo>
                  <a:pt x="446" y="782"/>
                </a:lnTo>
                <a:lnTo>
                  <a:pt x="478" y="757"/>
                </a:lnTo>
                <a:lnTo>
                  <a:pt x="510" y="732"/>
                </a:lnTo>
                <a:lnTo>
                  <a:pt x="510" y="732"/>
                </a:lnTo>
                <a:lnTo>
                  <a:pt x="514" y="729"/>
                </a:lnTo>
                <a:lnTo>
                  <a:pt x="514" y="730"/>
                </a:lnTo>
                <a:lnTo>
                  <a:pt x="509" y="735"/>
                </a:lnTo>
                <a:lnTo>
                  <a:pt x="509" y="735"/>
                </a:lnTo>
                <a:close/>
                <a:moveTo>
                  <a:pt x="303" y="900"/>
                </a:moveTo>
                <a:lnTo>
                  <a:pt x="303" y="900"/>
                </a:lnTo>
                <a:lnTo>
                  <a:pt x="317" y="890"/>
                </a:lnTo>
                <a:lnTo>
                  <a:pt x="330" y="880"/>
                </a:lnTo>
                <a:lnTo>
                  <a:pt x="330" y="880"/>
                </a:lnTo>
                <a:lnTo>
                  <a:pt x="331" y="879"/>
                </a:lnTo>
                <a:lnTo>
                  <a:pt x="331" y="879"/>
                </a:lnTo>
                <a:lnTo>
                  <a:pt x="313" y="895"/>
                </a:lnTo>
                <a:lnTo>
                  <a:pt x="295" y="911"/>
                </a:lnTo>
                <a:lnTo>
                  <a:pt x="295" y="911"/>
                </a:lnTo>
                <a:lnTo>
                  <a:pt x="290" y="908"/>
                </a:lnTo>
                <a:lnTo>
                  <a:pt x="290" y="908"/>
                </a:lnTo>
                <a:lnTo>
                  <a:pt x="290" y="908"/>
                </a:lnTo>
                <a:lnTo>
                  <a:pt x="290" y="908"/>
                </a:lnTo>
                <a:lnTo>
                  <a:pt x="297" y="905"/>
                </a:lnTo>
                <a:lnTo>
                  <a:pt x="303" y="900"/>
                </a:lnTo>
                <a:lnTo>
                  <a:pt x="303" y="900"/>
                </a:lnTo>
                <a:close/>
                <a:moveTo>
                  <a:pt x="299" y="910"/>
                </a:moveTo>
                <a:lnTo>
                  <a:pt x="299" y="910"/>
                </a:lnTo>
                <a:lnTo>
                  <a:pt x="314" y="897"/>
                </a:lnTo>
                <a:lnTo>
                  <a:pt x="328" y="885"/>
                </a:lnTo>
                <a:lnTo>
                  <a:pt x="356" y="861"/>
                </a:lnTo>
                <a:lnTo>
                  <a:pt x="416" y="816"/>
                </a:lnTo>
                <a:lnTo>
                  <a:pt x="416" y="816"/>
                </a:lnTo>
                <a:lnTo>
                  <a:pt x="475" y="768"/>
                </a:lnTo>
                <a:lnTo>
                  <a:pt x="475" y="768"/>
                </a:lnTo>
                <a:lnTo>
                  <a:pt x="497" y="750"/>
                </a:lnTo>
                <a:lnTo>
                  <a:pt x="507" y="740"/>
                </a:lnTo>
                <a:lnTo>
                  <a:pt x="516" y="729"/>
                </a:lnTo>
                <a:lnTo>
                  <a:pt x="516" y="729"/>
                </a:lnTo>
                <a:lnTo>
                  <a:pt x="515" y="743"/>
                </a:lnTo>
                <a:lnTo>
                  <a:pt x="515" y="743"/>
                </a:lnTo>
                <a:lnTo>
                  <a:pt x="504" y="752"/>
                </a:lnTo>
                <a:lnTo>
                  <a:pt x="492" y="760"/>
                </a:lnTo>
                <a:lnTo>
                  <a:pt x="480" y="768"/>
                </a:lnTo>
                <a:lnTo>
                  <a:pt x="468" y="777"/>
                </a:lnTo>
                <a:lnTo>
                  <a:pt x="468" y="777"/>
                </a:lnTo>
                <a:lnTo>
                  <a:pt x="440" y="802"/>
                </a:lnTo>
                <a:lnTo>
                  <a:pt x="426" y="815"/>
                </a:lnTo>
                <a:lnTo>
                  <a:pt x="412" y="826"/>
                </a:lnTo>
                <a:lnTo>
                  <a:pt x="412" y="826"/>
                </a:lnTo>
                <a:lnTo>
                  <a:pt x="349" y="875"/>
                </a:lnTo>
                <a:lnTo>
                  <a:pt x="349" y="875"/>
                </a:lnTo>
                <a:lnTo>
                  <a:pt x="317" y="900"/>
                </a:lnTo>
                <a:lnTo>
                  <a:pt x="317" y="900"/>
                </a:lnTo>
                <a:lnTo>
                  <a:pt x="304" y="909"/>
                </a:lnTo>
                <a:lnTo>
                  <a:pt x="304" y="909"/>
                </a:lnTo>
                <a:lnTo>
                  <a:pt x="298" y="913"/>
                </a:lnTo>
                <a:lnTo>
                  <a:pt x="298" y="913"/>
                </a:lnTo>
                <a:lnTo>
                  <a:pt x="297" y="912"/>
                </a:lnTo>
                <a:lnTo>
                  <a:pt x="297" y="912"/>
                </a:lnTo>
                <a:lnTo>
                  <a:pt x="299" y="910"/>
                </a:lnTo>
                <a:lnTo>
                  <a:pt x="299" y="910"/>
                </a:lnTo>
                <a:close/>
                <a:moveTo>
                  <a:pt x="346" y="881"/>
                </a:moveTo>
                <a:lnTo>
                  <a:pt x="346" y="881"/>
                </a:lnTo>
                <a:lnTo>
                  <a:pt x="409" y="831"/>
                </a:lnTo>
                <a:lnTo>
                  <a:pt x="409" y="831"/>
                </a:lnTo>
                <a:lnTo>
                  <a:pt x="438" y="808"/>
                </a:lnTo>
                <a:lnTo>
                  <a:pt x="466" y="782"/>
                </a:lnTo>
                <a:lnTo>
                  <a:pt x="466" y="782"/>
                </a:lnTo>
                <a:lnTo>
                  <a:pt x="478" y="772"/>
                </a:lnTo>
                <a:lnTo>
                  <a:pt x="491" y="764"/>
                </a:lnTo>
                <a:lnTo>
                  <a:pt x="503" y="755"/>
                </a:lnTo>
                <a:lnTo>
                  <a:pt x="515" y="746"/>
                </a:lnTo>
                <a:lnTo>
                  <a:pt x="515" y="746"/>
                </a:lnTo>
                <a:lnTo>
                  <a:pt x="514" y="763"/>
                </a:lnTo>
                <a:lnTo>
                  <a:pt x="514" y="763"/>
                </a:lnTo>
                <a:lnTo>
                  <a:pt x="509" y="766"/>
                </a:lnTo>
                <a:lnTo>
                  <a:pt x="504" y="769"/>
                </a:lnTo>
                <a:lnTo>
                  <a:pt x="495" y="777"/>
                </a:lnTo>
                <a:lnTo>
                  <a:pt x="495" y="777"/>
                </a:lnTo>
                <a:lnTo>
                  <a:pt x="480" y="788"/>
                </a:lnTo>
                <a:lnTo>
                  <a:pt x="464" y="799"/>
                </a:lnTo>
                <a:lnTo>
                  <a:pt x="464" y="799"/>
                </a:lnTo>
                <a:lnTo>
                  <a:pt x="407" y="840"/>
                </a:lnTo>
                <a:lnTo>
                  <a:pt x="407" y="840"/>
                </a:lnTo>
                <a:lnTo>
                  <a:pt x="356" y="874"/>
                </a:lnTo>
                <a:lnTo>
                  <a:pt x="331" y="894"/>
                </a:lnTo>
                <a:lnTo>
                  <a:pt x="319" y="904"/>
                </a:lnTo>
                <a:lnTo>
                  <a:pt x="307" y="915"/>
                </a:lnTo>
                <a:lnTo>
                  <a:pt x="307" y="915"/>
                </a:lnTo>
                <a:lnTo>
                  <a:pt x="304" y="916"/>
                </a:lnTo>
                <a:lnTo>
                  <a:pt x="304" y="916"/>
                </a:lnTo>
                <a:lnTo>
                  <a:pt x="299" y="914"/>
                </a:lnTo>
                <a:lnTo>
                  <a:pt x="299" y="914"/>
                </a:lnTo>
                <a:lnTo>
                  <a:pt x="312" y="906"/>
                </a:lnTo>
                <a:lnTo>
                  <a:pt x="324" y="898"/>
                </a:lnTo>
                <a:lnTo>
                  <a:pt x="346" y="881"/>
                </a:lnTo>
                <a:lnTo>
                  <a:pt x="346" y="881"/>
                </a:lnTo>
                <a:close/>
                <a:moveTo>
                  <a:pt x="512" y="766"/>
                </a:moveTo>
                <a:lnTo>
                  <a:pt x="512" y="766"/>
                </a:lnTo>
                <a:lnTo>
                  <a:pt x="512" y="769"/>
                </a:lnTo>
                <a:lnTo>
                  <a:pt x="512" y="769"/>
                </a:lnTo>
                <a:lnTo>
                  <a:pt x="507" y="774"/>
                </a:lnTo>
                <a:lnTo>
                  <a:pt x="502" y="779"/>
                </a:lnTo>
                <a:lnTo>
                  <a:pt x="502" y="779"/>
                </a:lnTo>
                <a:lnTo>
                  <a:pt x="466" y="806"/>
                </a:lnTo>
                <a:lnTo>
                  <a:pt x="466" y="806"/>
                </a:lnTo>
                <a:lnTo>
                  <a:pt x="445" y="821"/>
                </a:lnTo>
                <a:lnTo>
                  <a:pt x="425" y="836"/>
                </a:lnTo>
                <a:lnTo>
                  <a:pt x="381" y="865"/>
                </a:lnTo>
                <a:lnTo>
                  <a:pt x="381" y="865"/>
                </a:lnTo>
                <a:lnTo>
                  <a:pt x="365" y="877"/>
                </a:lnTo>
                <a:lnTo>
                  <a:pt x="349" y="890"/>
                </a:lnTo>
                <a:lnTo>
                  <a:pt x="332" y="901"/>
                </a:lnTo>
                <a:lnTo>
                  <a:pt x="323" y="907"/>
                </a:lnTo>
                <a:lnTo>
                  <a:pt x="315" y="912"/>
                </a:lnTo>
                <a:lnTo>
                  <a:pt x="315" y="912"/>
                </a:lnTo>
                <a:lnTo>
                  <a:pt x="316" y="910"/>
                </a:lnTo>
                <a:lnTo>
                  <a:pt x="316" y="910"/>
                </a:lnTo>
                <a:lnTo>
                  <a:pt x="325" y="903"/>
                </a:lnTo>
                <a:lnTo>
                  <a:pt x="334" y="896"/>
                </a:lnTo>
                <a:lnTo>
                  <a:pt x="334" y="896"/>
                </a:lnTo>
                <a:lnTo>
                  <a:pt x="375" y="865"/>
                </a:lnTo>
                <a:lnTo>
                  <a:pt x="417" y="835"/>
                </a:lnTo>
                <a:lnTo>
                  <a:pt x="417" y="835"/>
                </a:lnTo>
                <a:lnTo>
                  <a:pt x="492" y="782"/>
                </a:lnTo>
                <a:lnTo>
                  <a:pt x="492" y="782"/>
                </a:lnTo>
                <a:lnTo>
                  <a:pt x="502" y="774"/>
                </a:lnTo>
                <a:lnTo>
                  <a:pt x="502" y="774"/>
                </a:lnTo>
                <a:lnTo>
                  <a:pt x="512" y="766"/>
                </a:lnTo>
                <a:lnTo>
                  <a:pt x="512" y="766"/>
                </a:lnTo>
                <a:close/>
                <a:moveTo>
                  <a:pt x="308" y="916"/>
                </a:moveTo>
                <a:lnTo>
                  <a:pt x="308" y="916"/>
                </a:lnTo>
                <a:lnTo>
                  <a:pt x="322" y="910"/>
                </a:lnTo>
                <a:lnTo>
                  <a:pt x="333" y="902"/>
                </a:lnTo>
                <a:lnTo>
                  <a:pt x="355" y="886"/>
                </a:lnTo>
                <a:lnTo>
                  <a:pt x="355" y="886"/>
                </a:lnTo>
                <a:lnTo>
                  <a:pt x="388" y="863"/>
                </a:lnTo>
                <a:lnTo>
                  <a:pt x="421" y="841"/>
                </a:lnTo>
                <a:lnTo>
                  <a:pt x="421" y="841"/>
                </a:lnTo>
                <a:lnTo>
                  <a:pt x="451" y="820"/>
                </a:lnTo>
                <a:lnTo>
                  <a:pt x="481" y="798"/>
                </a:lnTo>
                <a:lnTo>
                  <a:pt x="481" y="798"/>
                </a:lnTo>
                <a:lnTo>
                  <a:pt x="498" y="785"/>
                </a:lnTo>
                <a:lnTo>
                  <a:pt x="507" y="778"/>
                </a:lnTo>
                <a:lnTo>
                  <a:pt x="511" y="774"/>
                </a:lnTo>
                <a:lnTo>
                  <a:pt x="514" y="770"/>
                </a:lnTo>
                <a:lnTo>
                  <a:pt x="514" y="770"/>
                </a:lnTo>
                <a:lnTo>
                  <a:pt x="513" y="785"/>
                </a:lnTo>
                <a:lnTo>
                  <a:pt x="513" y="785"/>
                </a:lnTo>
                <a:lnTo>
                  <a:pt x="495" y="799"/>
                </a:lnTo>
                <a:lnTo>
                  <a:pt x="477" y="813"/>
                </a:lnTo>
                <a:lnTo>
                  <a:pt x="459" y="826"/>
                </a:lnTo>
                <a:lnTo>
                  <a:pt x="441" y="839"/>
                </a:lnTo>
                <a:lnTo>
                  <a:pt x="441" y="839"/>
                </a:lnTo>
                <a:lnTo>
                  <a:pt x="420" y="852"/>
                </a:lnTo>
                <a:lnTo>
                  <a:pt x="400" y="864"/>
                </a:lnTo>
                <a:lnTo>
                  <a:pt x="357" y="889"/>
                </a:lnTo>
                <a:lnTo>
                  <a:pt x="357" y="889"/>
                </a:lnTo>
                <a:lnTo>
                  <a:pt x="337" y="902"/>
                </a:lnTo>
                <a:lnTo>
                  <a:pt x="317" y="913"/>
                </a:lnTo>
                <a:lnTo>
                  <a:pt x="317" y="913"/>
                </a:lnTo>
                <a:lnTo>
                  <a:pt x="313" y="916"/>
                </a:lnTo>
                <a:lnTo>
                  <a:pt x="308" y="917"/>
                </a:lnTo>
                <a:lnTo>
                  <a:pt x="308" y="917"/>
                </a:lnTo>
                <a:lnTo>
                  <a:pt x="308" y="916"/>
                </a:lnTo>
                <a:lnTo>
                  <a:pt x="308" y="916"/>
                </a:lnTo>
                <a:close/>
                <a:moveTo>
                  <a:pt x="493" y="875"/>
                </a:moveTo>
                <a:lnTo>
                  <a:pt x="493" y="875"/>
                </a:lnTo>
                <a:lnTo>
                  <a:pt x="503" y="868"/>
                </a:lnTo>
                <a:lnTo>
                  <a:pt x="503" y="868"/>
                </a:lnTo>
                <a:lnTo>
                  <a:pt x="497" y="872"/>
                </a:lnTo>
                <a:lnTo>
                  <a:pt x="497" y="872"/>
                </a:lnTo>
                <a:lnTo>
                  <a:pt x="493" y="875"/>
                </a:lnTo>
                <a:lnTo>
                  <a:pt x="493" y="875"/>
                </a:lnTo>
                <a:close/>
                <a:moveTo>
                  <a:pt x="446" y="901"/>
                </a:moveTo>
                <a:lnTo>
                  <a:pt x="446" y="901"/>
                </a:lnTo>
                <a:lnTo>
                  <a:pt x="415" y="919"/>
                </a:lnTo>
                <a:lnTo>
                  <a:pt x="415" y="919"/>
                </a:lnTo>
                <a:lnTo>
                  <a:pt x="411" y="922"/>
                </a:lnTo>
                <a:lnTo>
                  <a:pt x="411" y="922"/>
                </a:lnTo>
                <a:lnTo>
                  <a:pt x="434" y="904"/>
                </a:lnTo>
                <a:lnTo>
                  <a:pt x="446" y="896"/>
                </a:lnTo>
                <a:lnTo>
                  <a:pt x="458" y="888"/>
                </a:lnTo>
                <a:lnTo>
                  <a:pt x="458" y="888"/>
                </a:lnTo>
                <a:lnTo>
                  <a:pt x="485" y="871"/>
                </a:lnTo>
                <a:lnTo>
                  <a:pt x="497" y="862"/>
                </a:lnTo>
                <a:lnTo>
                  <a:pt x="509" y="852"/>
                </a:lnTo>
                <a:lnTo>
                  <a:pt x="509" y="852"/>
                </a:lnTo>
                <a:lnTo>
                  <a:pt x="507" y="862"/>
                </a:lnTo>
                <a:lnTo>
                  <a:pt x="507" y="862"/>
                </a:lnTo>
                <a:lnTo>
                  <a:pt x="477" y="883"/>
                </a:lnTo>
                <a:lnTo>
                  <a:pt x="446" y="901"/>
                </a:lnTo>
                <a:lnTo>
                  <a:pt x="446" y="901"/>
                </a:lnTo>
                <a:close/>
                <a:moveTo>
                  <a:pt x="413" y="870"/>
                </a:moveTo>
                <a:lnTo>
                  <a:pt x="413" y="870"/>
                </a:lnTo>
                <a:lnTo>
                  <a:pt x="362" y="900"/>
                </a:lnTo>
                <a:lnTo>
                  <a:pt x="362" y="900"/>
                </a:lnTo>
                <a:lnTo>
                  <a:pt x="393" y="879"/>
                </a:lnTo>
                <a:lnTo>
                  <a:pt x="393" y="879"/>
                </a:lnTo>
                <a:lnTo>
                  <a:pt x="442" y="845"/>
                </a:lnTo>
                <a:lnTo>
                  <a:pt x="442" y="845"/>
                </a:lnTo>
                <a:lnTo>
                  <a:pt x="460" y="834"/>
                </a:lnTo>
                <a:lnTo>
                  <a:pt x="480" y="821"/>
                </a:lnTo>
                <a:lnTo>
                  <a:pt x="490" y="814"/>
                </a:lnTo>
                <a:lnTo>
                  <a:pt x="498" y="807"/>
                </a:lnTo>
                <a:lnTo>
                  <a:pt x="506" y="799"/>
                </a:lnTo>
                <a:lnTo>
                  <a:pt x="513" y="790"/>
                </a:lnTo>
                <a:lnTo>
                  <a:pt x="513" y="790"/>
                </a:lnTo>
                <a:lnTo>
                  <a:pt x="512" y="805"/>
                </a:lnTo>
                <a:lnTo>
                  <a:pt x="512" y="805"/>
                </a:lnTo>
                <a:lnTo>
                  <a:pt x="501" y="815"/>
                </a:lnTo>
                <a:lnTo>
                  <a:pt x="490" y="824"/>
                </a:lnTo>
                <a:lnTo>
                  <a:pt x="478" y="833"/>
                </a:lnTo>
                <a:lnTo>
                  <a:pt x="464" y="841"/>
                </a:lnTo>
                <a:lnTo>
                  <a:pt x="438" y="856"/>
                </a:lnTo>
                <a:lnTo>
                  <a:pt x="413" y="870"/>
                </a:lnTo>
                <a:lnTo>
                  <a:pt x="413" y="870"/>
                </a:lnTo>
                <a:close/>
                <a:moveTo>
                  <a:pt x="512" y="809"/>
                </a:moveTo>
                <a:lnTo>
                  <a:pt x="512" y="809"/>
                </a:lnTo>
                <a:lnTo>
                  <a:pt x="511" y="821"/>
                </a:lnTo>
                <a:lnTo>
                  <a:pt x="511" y="821"/>
                </a:lnTo>
                <a:lnTo>
                  <a:pt x="489" y="837"/>
                </a:lnTo>
                <a:lnTo>
                  <a:pt x="464" y="853"/>
                </a:lnTo>
                <a:lnTo>
                  <a:pt x="440" y="867"/>
                </a:lnTo>
                <a:lnTo>
                  <a:pt x="416" y="882"/>
                </a:lnTo>
                <a:lnTo>
                  <a:pt x="416" y="882"/>
                </a:lnTo>
                <a:lnTo>
                  <a:pt x="386" y="899"/>
                </a:lnTo>
                <a:lnTo>
                  <a:pt x="386" y="899"/>
                </a:lnTo>
                <a:lnTo>
                  <a:pt x="412" y="882"/>
                </a:lnTo>
                <a:lnTo>
                  <a:pt x="438" y="864"/>
                </a:lnTo>
                <a:lnTo>
                  <a:pt x="438" y="864"/>
                </a:lnTo>
                <a:lnTo>
                  <a:pt x="459" y="851"/>
                </a:lnTo>
                <a:lnTo>
                  <a:pt x="480" y="836"/>
                </a:lnTo>
                <a:lnTo>
                  <a:pt x="480" y="836"/>
                </a:lnTo>
                <a:lnTo>
                  <a:pt x="496" y="824"/>
                </a:lnTo>
                <a:lnTo>
                  <a:pt x="505" y="817"/>
                </a:lnTo>
                <a:lnTo>
                  <a:pt x="512" y="809"/>
                </a:lnTo>
                <a:lnTo>
                  <a:pt x="512" y="809"/>
                </a:lnTo>
                <a:close/>
                <a:moveTo>
                  <a:pt x="344" y="900"/>
                </a:moveTo>
                <a:lnTo>
                  <a:pt x="344" y="900"/>
                </a:lnTo>
                <a:lnTo>
                  <a:pt x="401" y="866"/>
                </a:lnTo>
                <a:lnTo>
                  <a:pt x="401" y="866"/>
                </a:lnTo>
                <a:lnTo>
                  <a:pt x="428" y="850"/>
                </a:lnTo>
                <a:lnTo>
                  <a:pt x="442" y="841"/>
                </a:lnTo>
                <a:lnTo>
                  <a:pt x="455" y="832"/>
                </a:lnTo>
                <a:lnTo>
                  <a:pt x="455" y="832"/>
                </a:lnTo>
                <a:lnTo>
                  <a:pt x="481" y="813"/>
                </a:lnTo>
                <a:lnTo>
                  <a:pt x="506" y="793"/>
                </a:lnTo>
                <a:lnTo>
                  <a:pt x="506" y="793"/>
                </a:lnTo>
                <a:lnTo>
                  <a:pt x="511" y="789"/>
                </a:lnTo>
                <a:lnTo>
                  <a:pt x="506" y="796"/>
                </a:lnTo>
                <a:lnTo>
                  <a:pt x="506" y="796"/>
                </a:lnTo>
                <a:lnTo>
                  <a:pt x="502" y="800"/>
                </a:lnTo>
                <a:lnTo>
                  <a:pt x="497" y="805"/>
                </a:lnTo>
                <a:lnTo>
                  <a:pt x="497" y="805"/>
                </a:lnTo>
                <a:lnTo>
                  <a:pt x="485" y="814"/>
                </a:lnTo>
                <a:lnTo>
                  <a:pt x="472" y="823"/>
                </a:lnTo>
                <a:lnTo>
                  <a:pt x="472" y="823"/>
                </a:lnTo>
                <a:lnTo>
                  <a:pt x="419" y="858"/>
                </a:lnTo>
                <a:lnTo>
                  <a:pt x="419" y="858"/>
                </a:lnTo>
                <a:lnTo>
                  <a:pt x="364" y="896"/>
                </a:lnTo>
                <a:lnTo>
                  <a:pt x="364" y="896"/>
                </a:lnTo>
                <a:lnTo>
                  <a:pt x="354" y="902"/>
                </a:lnTo>
                <a:lnTo>
                  <a:pt x="343" y="909"/>
                </a:lnTo>
                <a:lnTo>
                  <a:pt x="332" y="916"/>
                </a:lnTo>
                <a:lnTo>
                  <a:pt x="323" y="923"/>
                </a:lnTo>
                <a:lnTo>
                  <a:pt x="323" y="923"/>
                </a:lnTo>
                <a:lnTo>
                  <a:pt x="322" y="924"/>
                </a:lnTo>
                <a:lnTo>
                  <a:pt x="322" y="924"/>
                </a:lnTo>
                <a:lnTo>
                  <a:pt x="312" y="919"/>
                </a:lnTo>
                <a:lnTo>
                  <a:pt x="312" y="919"/>
                </a:lnTo>
                <a:lnTo>
                  <a:pt x="320" y="915"/>
                </a:lnTo>
                <a:lnTo>
                  <a:pt x="329" y="910"/>
                </a:lnTo>
                <a:lnTo>
                  <a:pt x="344" y="900"/>
                </a:lnTo>
                <a:lnTo>
                  <a:pt x="344" y="900"/>
                </a:lnTo>
                <a:close/>
                <a:moveTo>
                  <a:pt x="424" y="866"/>
                </a:moveTo>
                <a:lnTo>
                  <a:pt x="424" y="866"/>
                </a:lnTo>
                <a:lnTo>
                  <a:pt x="449" y="852"/>
                </a:lnTo>
                <a:lnTo>
                  <a:pt x="475" y="837"/>
                </a:lnTo>
                <a:lnTo>
                  <a:pt x="475" y="837"/>
                </a:lnTo>
                <a:lnTo>
                  <a:pt x="451" y="853"/>
                </a:lnTo>
                <a:lnTo>
                  <a:pt x="428" y="868"/>
                </a:lnTo>
                <a:lnTo>
                  <a:pt x="428" y="868"/>
                </a:lnTo>
                <a:lnTo>
                  <a:pt x="405" y="884"/>
                </a:lnTo>
                <a:lnTo>
                  <a:pt x="382" y="899"/>
                </a:lnTo>
                <a:lnTo>
                  <a:pt x="360" y="915"/>
                </a:lnTo>
                <a:lnTo>
                  <a:pt x="338" y="930"/>
                </a:lnTo>
                <a:lnTo>
                  <a:pt x="338" y="930"/>
                </a:lnTo>
                <a:lnTo>
                  <a:pt x="325" y="925"/>
                </a:lnTo>
                <a:lnTo>
                  <a:pt x="325" y="925"/>
                </a:lnTo>
                <a:lnTo>
                  <a:pt x="424" y="866"/>
                </a:lnTo>
                <a:lnTo>
                  <a:pt x="424" y="866"/>
                </a:lnTo>
                <a:close/>
                <a:moveTo>
                  <a:pt x="450" y="864"/>
                </a:moveTo>
                <a:lnTo>
                  <a:pt x="450" y="864"/>
                </a:lnTo>
                <a:lnTo>
                  <a:pt x="470" y="851"/>
                </a:lnTo>
                <a:lnTo>
                  <a:pt x="491" y="838"/>
                </a:lnTo>
                <a:lnTo>
                  <a:pt x="491" y="838"/>
                </a:lnTo>
                <a:lnTo>
                  <a:pt x="478" y="847"/>
                </a:lnTo>
                <a:lnTo>
                  <a:pt x="464" y="856"/>
                </a:lnTo>
                <a:lnTo>
                  <a:pt x="464" y="856"/>
                </a:lnTo>
                <a:lnTo>
                  <a:pt x="438" y="873"/>
                </a:lnTo>
                <a:lnTo>
                  <a:pt x="412" y="891"/>
                </a:lnTo>
                <a:lnTo>
                  <a:pt x="386" y="910"/>
                </a:lnTo>
                <a:lnTo>
                  <a:pt x="362" y="930"/>
                </a:lnTo>
                <a:lnTo>
                  <a:pt x="362" y="930"/>
                </a:lnTo>
                <a:lnTo>
                  <a:pt x="360" y="931"/>
                </a:lnTo>
                <a:lnTo>
                  <a:pt x="360" y="931"/>
                </a:lnTo>
                <a:lnTo>
                  <a:pt x="355" y="935"/>
                </a:lnTo>
                <a:lnTo>
                  <a:pt x="355" y="935"/>
                </a:lnTo>
                <a:lnTo>
                  <a:pt x="341" y="930"/>
                </a:lnTo>
                <a:lnTo>
                  <a:pt x="341" y="930"/>
                </a:lnTo>
                <a:lnTo>
                  <a:pt x="396" y="898"/>
                </a:lnTo>
                <a:lnTo>
                  <a:pt x="450" y="864"/>
                </a:lnTo>
                <a:lnTo>
                  <a:pt x="450" y="864"/>
                </a:lnTo>
                <a:close/>
                <a:moveTo>
                  <a:pt x="511" y="824"/>
                </a:moveTo>
                <a:lnTo>
                  <a:pt x="511" y="824"/>
                </a:lnTo>
                <a:lnTo>
                  <a:pt x="511" y="829"/>
                </a:lnTo>
                <a:lnTo>
                  <a:pt x="511" y="829"/>
                </a:lnTo>
                <a:lnTo>
                  <a:pt x="510" y="833"/>
                </a:lnTo>
                <a:lnTo>
                  <a:pt x="510" y="833"/>
                </a:lnTo>
                <a:lnTo>
                  <a:pt x="502" y="840"/>
                </a:lnTo>
                <a:lnTo>
                  <a:pt x="493" y="847"/>
                </a:lnTo>
                <a:lnTo>
                  <a:pt x="474" y="860"/>
                </a:lnTo>
                <a:lnTo>
                  <a:pt x="435" y="884"/>
                </a:lnTo>
                <a:lnTo>
                  <a:pt x="435" y="884"/>
                </a:lnTo>
                <a:lnTo>
                  <a:pt x="383" y="916"/>
                </a:lnTo>
                <a:lnTo>
                  <a:pt x="383" y="916"/>
                </a:lnTo>
                <a:lnTo>
                  <a:pt x="392" y="910"/>
                </a:lnTo>
                <a:lnTo>
                  <a:pt x="392" y="910"/>
                </a:lnTo>
                <a:lnTo>
                  <a:pt x="413" y="895"/>
                </a:lnTo>
                <a:lnTo>
                  <a:pt x="435" y="879"/>
                </a:lnTo>
                <a:lnTo>
                  <a:pt x="435" y="879"/>
                </a:lnTo>
                <a:lnTo>
                  <a:pt x="454" y="865"/>
                </a:lnTo>
                <a:lnTo>
                  <a:pt x="475" y="853"/>
                </a:lnTo>
                <a:lnTo>
                  <a:pt x="493" y="839"/>
                </a:lnTo>
                <a:lnTo>
                  <a:pt x="502" y="832"/>
                </a:lnTo>
                <a:lnTo>
                  <a:pt x="511" y="824"/>
                </a:lnTo>
                <a:lnTo>
                  <a:pt x="511" y="824"/>
                </a:lnTo>
                <a:close/>
                <a:moveTo>
                  <a:pt x="365" y="930"/>
                </a:moveTo>
                <a:lnTo>
                  <a:pt x="365" y="930"/>
                </a:lnTo>
                <a:lnTo>
                  <a:pt x="370" y="927"/>
                </a:lnTo>
                <a:lnTo>
                  <a:pt x="370" y="927"/>
                </a:lnTo>
                <a:lnTo>
                  <a:pt x="383" y="918"/>
                </a:lnTo>
                <a:lnTo>
                  <a:pt x="383" y="918"/>
                </a:lnTo>
                <a:lnTo>
                  <a:pt x="412" y="900"/>
                </a:lnTo>
                <a:lnTo>
                  <a:pt x="412" y="900"/>
                </a:lnTo>
                <a:lnTo>
                  <a:pt x="472" y="863"/>
                </a:lnTo>
                <a:lnTo>
                  <a:pt x="472" y="863"/>
                </a:lnTo>
                <a:lnTo>
                  <a:pt x="493" y="850"/>
                </a:lnTo>
                <a:lnTo>
                  <a:pt x="493" y="850"/>
                </a:lnTo>
                <a:lnTo>
                  <a:pt x="474" y="863"/>
                </a:lnTo>
                <a:lnTo>
                  <a:pt x="454" y="874"/>
                </a:lnTo>
                <a:lnTo>
                  <a:pt x="454" y="874"/>
                </a:lnTo>
                <a:lnTo>
                  <a:pt x="430" y="892"/>
                </a:lnTo>
                <a:lnTo>
                  <a:pt x="407" y="910"/>
                </a:lnTo>
                <a:lnTo>
                  <a:pt x="407" y="910"/>
                </a:lnTo>
                <a:lnTo>
                  <a:pt x="386" y="926"/>
                </a:lnTo>
                <a:lnTo>
                  <a:pt x="386" y="926"/>
                </a:lnTo>
                <a:lnTo>
                  <a:pt x="383" y="929"/>
                </a:lnTo>
                <a:lnTo>
                  <a:pt x="383" y="929"/>
                </a:lnTo>
                <a:lnTo>
                  <a:pt x="381" y="931"/>
                </a:lnTo>
                <a:lnTo>
                  <a:pt x="379" y="933"/>
                </a:lnTo>
                <a:lnTo>
                  <a:pt x="379" y="933"/>
                </a:lnTo>
                <a:lnTo>
                  <a:pt x="372" y="938"/>
                </a:lnTo>
                <a:lnTo>
                  <a:pt x="372" y="938"/>
                </a:lnTo>
                <a:lnTo>
                  <a:pt x="372" y="939"/>
                </a:lnTo>
                <a:lnTo>
                  <a:pt x="372" y="939"/>
                </a:lnTo>
                <a:lnTo>
                  <a:pt x="358" y="935"/>
                </a:lnTo>
                <a:lnTo>
                  <a:pt x="358" y="935"/>
                </a:lnTo>
                <a:lnTo>
                  <a:pt x="365" y="930"/>
                </a:lnTo>
                <a:lnTo>
                  <a:pt x="365" y="930"/>
                </a:lnTo>
                <a:close/>
                <a:moveTo>
                  <a:pt x="510" y="837"/>
                </a:moveTo>
                <a:lnTo>
                  <a:pt x="510" y="837"/>
                </a:lnTo>
                <a:lnTo>
                  <a:pt x="509" y="849"/>
                </a:lnTo>
                <a:lnTo>
                  <a:pt x="509" y="849"/>
                </a:lnTo>
                <a:lnTo>
                  <a:pt x="493" y="860"/>
                </a:lnTo>
                <a:lnTo>
                  <a:pt x="477" y="869"/>
                </a:lnTo>
                <a:lnTo>
                  <a:pt x="443" y="889"/>
                </a:lnTo>
                <a:lnTo>
                  <a:pt x="443" y="889"/>
                </a:lnTo>
                <a:lnTo>
                  <a:pt x="420" y="905"/>
                </a:lnTo>
                <a:lnTo>
                  <a:pt x="397" y="921"/>
                </a:lnTo>
                <a:lnTo>
                  <a:pt x="397" y="921"/>
                </a:lnTo>
                <a:lnTo>
                  <a:pt x="404" y="915"/>
                </a:lnTo>
                <a:lnTo>
                  <a:pt x="404" y="915"/>
                </a:lnTo>
                <a:lnTo>
                  <a:pt x="425" y="898"/>
                </a:lnTo>
                <a:lnTo>
                  <a:pt x="447" y="883"/>
                </a:lnTo>
                <a:lnTo>
                  <a:pt x="447" y="883"/>
                </a:lnTo>
                <a:lnTo>
                  <a:pt x="480" y="861"/>
                </a:lnTo>
                <a:lnTo>
                  <a:pt x="496" y="850"/>
                </a:lnTo>
                <a:lnTo>
                  <a:pt x="503" y="844"/>
                </a:lnTo>
                <a:lnTo>
                  <a:pt x="510" y="837"/>
                </a:lnTo>
                <a:lnTo>
                  <a:pt x="510" y="837"/>
                </a:lnTo>
                <a:close/>
                <a:moveTo>
                  <a:pt x="378" y="937"/>
                </a:moveTo>
                <a:lnTo>
                  <a:pt x="378" y="937"/>
                </a:lnTo>
                <a:lnTo>
                  <a:pt x="378" y="937"/>
                </a:lnTo>
                <a:lnTo>
                  <a:pt x="378" y="937"/>
                </a:lnTo>
                <a:lnTo>
                  <a:pt x="396" y="924"/>
                </a:lnTo>
                <a:lnTo>
                  <a:pt x="396" y="924"/>
                </a:lnTo>
                <a:lnTo>
                  <a:pt x="422" y="906"/>
                </a:lnTo>
                <a:lnTo>
                  <a:pt x="449" y="888"/>
                </a:lnTo>
                <a:lnTo>
                  <a:pt x="449" y="888"/>
                </a:lnTo>
                <a:lnTo>
                  <a:pt x="473" y="874"/>
                </a:lnTo>
                <a:lnTo>
                  <a:pt x="495" y="861"/>
                </a:lnTo>
                <a:lnTo>
                  <a:pt x="495" y="861"/>
                </a:lnTo>
                <a:lnTo>
                  <a:pt x="489" y="865"/>
                </a:lnTo>
                <a:lnTo>
                  <a:pt x="489" y="865"/>
                </a:lnTo>
                <a:lnTo>
                  <a:pt x="478" y="873"/>
                </a:lnTo>
                <a:lnTo>
                  <a:pt x="465" y="881"/>
                </a:lnTo>
                <a:lnTo>
                  <a:pt x="465" y="881"/>
                </a:lnTo>
                <a:lnTo>
                  <a:pt x="440" y="896"/>
                </a:lnTo>
                <a:lnTo>
                  <a:pt x="429" y="904"/>
                </a:lnTo>
                <a:lnTo>
                  <a:pt x="417" y="913"/>
                </a:lnTo>
                <a:lnTo>
                  <a:pt x="417" y="913"/>
                </a:lnTo>
                <a:lnTo>
                  <a:pt x="401" y="927"/>
                </a:lnTo>
                <a:lnTo>
                  <a:pt x="384" y="940"/>
                </a:lnTo>
                <a:lnTo>
                  <a:pt x="384" y="940"/>
                </a:lnTo>
                <a:lnTo>
                  <a:pt x="384" y="941"/>
                </a:lnTo>
                <a:lnTo>
                  <a:pt x="384" y="941"/>
                </a:lnTo>
                <a:lnTo>
                  <a:pt x="374" y="939"/>
                </a:lnTo>
                <a:lnTo>
                  <a:pt x="374" y="939"/>
                </a:lnTo>
                <a:lnTo>
                  <a:pt x="378" y="937"/>
                </a:lnTo>
                <a:lnTo>
                  <a:pt x="378" y="937"/>
                </a:lnTo>
                <a:close/>
                <a:moveTo>
                  <a:pt x="391" y="938"/>
                </a:moveTo>
                <a:lnTo>
                  <a:pt x="391" y="938"/>
                </a:lnTo>
                <a:lnTo>
                  <a:pt x="393" y="938"/>
                </a:lnTo>
                <a:lnTo>
                  <a:pt x="395" y="936"/>
                </a:lnTo>
                <a:lnTo>
                  <a:pt x="395" y="936"/>
                </a:lnTo>
                <a:lnTo>
                  <a:pt x="412" y="924"/>
                </a:lnTo>
                <a:lnTo>
                  <a:pt x="429" y="913"/>
                </a:lnTo>
                <a:lnTo>
                  <a:pt x="465" y="892"/>
                </a:lnTo>
                <a:lnTo>
                  <a:pt x="465" y="892"/>
                </a:lnTo>
                <a:lnTo>
                  <a:pt x="453" y="901"/>
                </a:lnTo>
                <a:lnTo>
                  <a:pt x="453" y="901"/>
                </a:lnTo>
                <a:lnTo>
                  <a:pt x="425" y="921"/>
                </a:lnTo>
                <a:lnTo>
                  <a:pt x="411" y="931"/>
                </a:lnTo>
                <a:lnTo>
                  <a:pt x="398" y="943"/>
                </a:lnTo>
                <a:lnTo>
                  <a:pt x="398" y="943"/>
                </a:lnTo>
                <a:lnTo>
                  <a:pt x="386" y="941"/>
                </a:lnTo>
                <a:lnTo>
                  <a:pt x="386" y="941"/>
                </a:lnTo>
                <a:lnTo>
                  <a:pt x="391" y="938"/>
                </a:lnTo>
                <a:lnTo>
                  <a:pt x="391" y="938"/>
                </a:lnTo>
                <a:close/>
                <a:moveTo>
                  <a:pt x="430" y="945"/>
                </a:moveTo>
                <a:lnTo>
                  <a:pt x="430" y="945"/>
                </a:lnTo>
                <a:lnTo>
                  <a:pt x="417" y="945"/>
                </a:lnTo>
                <a:lnTo>
                  <a:pt x="417" y="945"/>
                </a:lnTo>
                <a:lnTo>
                  <a:pt x="438" y="930"/>
                </a:lnTo>
                <a:lnTo>
                  <a:pt x="460" y="917"/>
                </a:lnTo>
                <a:lnTo>
                  <a:pt x="460" y="917"/>
                </a:lnTo>
                <a:lnTo>
                  <a:pt x="483" y="904"/>
                </a:lnTo>
                <a:lnTo>
                  <a:pt x="494" y="897"/>
                </a:lnTo>
                <a:lnTo>
                  <a:pt x="498" y="893"/>
                </a:lnTo>
                <a:lnTo>
                  <a:pt x="503" y="889"/>
                </a:lnTo>
                <a:lnTo>
                  <a:pt x="503" y="889"/>
                </a:lnTo>
                <a:lnTo>
                  <a:pt x="495" y="897"/>
                </a:lnTo>
                <a:lnTo>
                  <a:pt x="486" y="905"/>
                </a:lnTo>
                <a:lnTo>
                  <a:pt x="467" y="918"/>
                </a:lnTo>
                <a:lnTo>
                  <a:pt x="448" y="931"/>
                </a:lnTo>
                <a:lnTo>
                  <a:pt x="439" y="938"/>
                </a:lnTo>
                <a:lnTo>
                  <a:pt x="430" y="945"/>
                </a:lnTo>
                <a:lnTo>
                  <a:pt x="430" y="945"/>
                </a:lnTo>
                <a:close/>
                <a:moveTo>
                  <a:pt x="459" y="915"/>
                </a:moveTo>
                <a:lnTo>
                  <a:pt x="459" y="915"/>
                </a:lnTo>
                <a:lnTo>
                  <a:pt x="436" y="929"/>
                </a:lnTo>
                <a:lnTo>
                  <a:pt x="436" y="929"/>
                </a:lnTo>
                <a:lnTo>
                  <a:pt x="426" y="936"/>
                </a:lnTo>
                <a:lnTo>
                  <a:pt x="426" y="936"/>
                </a:lnTo>
                <a:lnTo>
                  <a:pt x="435" y="928"/>
                </a:lnTo>
                <a:lnTo>
                  <a:pt x="445" y="921"/>
                </a:lnTo>
                <a:lnTo>
                  <a:pt x="466" y="908"/>
                </a:lnTo>
                <a:lnTo>
                  <a:pt x="487" y="894"/>
                </a:lnTo>
                <a:lnTo>
                  <a:pt x="496" y="887"/>
                </a:lnTo>
                <a:lnTo>
                  <a:pt x="505" y="879"/>
                </a:lnTo>
                <a:lnTo>
                  <a:pt x="505" y="879"/>
                </a:lnTo>
                <a:lnTo>
                  <a:pt x="505" y="878"/>
                </a:lnTo>
                <a:lnTo>
                  <a:pt x="505" y="878"/>
                </a:lnTo>
                <a:lnTo>
                  <a:pt x="504" y="887"/>
                </a:lnTo>
                <a:lnTo>
                  <a:pt x="504" y="887"/>
                </a:lnTo>
                <a:lnTo>
                  <a:pt x="482" y="901"/>
                </a:lnTo>
                <a:lnTo>
                  <a:pt x="459" y="915"/>
                </a:lnTo>
                <a:lnTo>
                  <a:pt x="459" y="915"/>
                </a:lnTo>
                <a:close/>
                <a:moveTo>
                  <a:pt x="413" y="944"/>
                </a:moveTo>
                <a:lnTo>
                  <a:pt x="413" y="944"/>
                </a:lnTo>
                <a:lnTo>
                  <a:pt x="402" y="943"/>
                </a:lnTo>
                <a:lnTo>
                  <a:pt x="402" y="943"/>
                </a:lnTo>
                <a:lnTo>
                  <a:pt x="412" y="937"/>
                </a:lnTo>
                <a:lnTo>
                  <a:pt x="422" y="930"/>
                </a:lnTo>
                <a:lnTo>
                  <a:pt x="432" y="923"/>
                </a:lnTo>
                <a:lnTo>
                  <a:pt x="442" y="916"/>
                </a:lnTo>
                <a:lnTo>
                  <a:pt x="442" y="916"/>
                </a:lnTo>
                <a:lnTo>
                  <a:pt x="468" y="900"/>
                </a:lnTo>
                <a:lnTo>
                  <a:pt x="496" y="884"/>
                </a:lnTo>
                <a:lnTo>
                  <a:pt x="496" y="884"/>
                </a:lnTo>
                <a:lnTo>
                  <a:pt x="499" y="881"/>
                </a:lnTo>
                <a:lnTo>
                  <a:pt x="499" y="881"/>
                </a:lnTo>
                <a:lnTo>
                  <a:pt x="497" y="883"/>
                </a:lnTo>
                <a:lnTo>
                  <a:pt x="497" y="883"/>
                </a:lnTo>
                <a:lnTo>
                  <a:pt x="490" y="889"/>
                </a:lnTo>
                <a:lnTo>
                  <a:pt x="482" y="895"/>
                </a:lnTo>
                <a:lnTo>
                  <a:pt x="482" y="895"/>
                </a:lnTo>
                <a:lnTo>
                  <a:pt x="469" y="903"/>
                </a:lnTo>
                <a:lnTo>
                  <a:pt x="457" y="911"/>
                </a:lnTo>
                <a:lnTo>
                  <a:pt x="457" y="911"/>
                </a:lnTo>
                <a:lnTo>
                  <a:pt x="434" y="926"/>
                </a:lnTo>
                <a:lnTo>
                  <a:pt x="423" y="935"/>
                </a:lnTo>
                <a:lnTo>
                  <a:pt x="413" y="944"/>
                </a:lnTo>
                <a:lnTo>
                  <a:pt x="413" y="944"/>
                </a:lnTo>
                <a:close/>
                <a:moveTo>
                  <a:pt x="504" y="877"/>
                </a:moveTo>
                <a:lnTo>
                  <a:pt x="504" y="877"/>
                </a:lnTo>
                <a:lnTo>
                  <a:pt x="489" y="885"/>
                </a:lnTo>
                <a:lnTo>
                  <a:pt x="475" y="894"/>
                </a:lnTo>
                <a:lnTo>
                  <a:pt x="445" y="911"/>
                </a:lnTo>
                <a:lnTo>
                  <a:pt x="445" y="911"/>
                </a:lnTo>
                <a:lnTo>
                  <a:pt x="432" y="919"/>
                </a:lnTo>
                <a:lnTo>
                  <a:pt x="420" y="928"/>
                </a:lnTo>
                <a:lnTo>
                  <a:pt x="420" y="928"/>
                </a:lnTo>
                <a:lnTo>
                  <a:pt x="410" y="936"/>
                </a:lnTo>
                <a:lnTo>
                  <a:pt x="410" y="936"/>
                </a:lnTo>
                <a:lnTo>
                  <a:pt x="404" y="940"/>
                </a:lnTo>
                <a:lnTo>
                  <a:pt x="407" y="937"/>
                </a:lnTo>
                <a:lnTo>
                  <a:pt x="407" y="937"/>
                </a:lnTo>
                <a:lnTo>
                  <a:pt x="421" y="925"/>
                </a:lnTo>
                <a:lnTo>
                  <a:pt x="437" y="914"/>
                </a:lnTo>
                <a:lnTo>
                  <a:pt x="468" y="893"/>
                </a:lnTo>
                <a:lnTo>
                  <a:pt x="468" y="893"/>
                </a:lnTo>
                <a:lnTo>
                  <a:pt x="478" y="887"/>
                </a:lnTo>
                <a:lnTo>
                  <a:pt x="489" y="881"/>
                </a:lnTo>
                <a:lnTo>
                  <a:pt x="498" y="874"/>
                </a:lnTo>
                <a:lnTo>
                  <a:pt x="503" y="870"/>
                </a:lnTo>
                <a:lnTo>
                  <a:pt x="507" y="866"/>
                </a:lnTo>
                <a:lnTo>
                  <a:pt x="507" y="866"/>
                </a:lnTo>
                <a:lnTo>
                  <a:pt x="505" y="878"/>
                </a:lnTo>
                <a:lnTo>
                  <a:pt x="505" y="878"/>
                </a:lnTo>
                <a:lnTo>
                  <a:pt x="505" y="877"/>
                </a:lnTo>
                <a:lnTo>
                  <a:pt x="504" y="877"/>
                </a:lnTo>
                <a:lnTo>
                  <a:pt x="504" y="877"/>
                </a:lnTo>
                <a:close/>
                <a:moveTo>
                  <a:pt x="551" y="470"/>
                </a:moveTo>
                <a:lnTo>
                  <a:pt x="551" y="470"/>
                </a:lnTo>
                <a:lnTo>
                  <a:pt x="553" y="463"/>
                </a:lnTo>
                <a:lnTo>
                  <a:pt x="553" y="463"/>
                </a:lnTo>
                <a:lnTo>
                  <a:pt x="563" y="462"/>
                </a:lnTo>
                <a:lnTo>
                  <a:pt x="563" y="462"/>
                </a:lnTo>
                <a:lnTo>
                  <a:pt x="562" y="469"/>
                </a:lnTo>
                <a:lnTo>
                  <a:pt x="562" y="469"/>
                </a:lnTo>
                <a:lnTo>
                  <a:pt x="551" y="470"/>
                </a:lnTo>
                <a:lnTo>
                  <a:pt x="551" y="470"/>
                </a:lnTo>
                <a:close/>
                <a:moveTo>
                  <a:pt x="571" y="468"/>
                </a:moveTo>
                <a:lnTo>
                  <a:pt x="571" y="468"/>
                </a:lnTo>
                <a:lnTo>
                  <a:pt x="572" y="461"/>
                </a:lnTo>
                <a:lnTo>
                  <a:pt x="572" y="461"/>
                </a:lnTo>
                <a:lnTo>
                  <a:pt x="575" y="461"/>
                </a:lnTo>
                <a:lnTo>
                  <a:pt x="575" y="461"/>
                </a:lnTo>
                <a:lnTo>
                  <a:pt x="576" y="468"/>
                </a:lnTo>
                <a:lnTo>
                  <a:pt x="576" y="468"/>
                </a:lnTo>
                <a:lnTo>
                  <a:pt x="571" y="468"/>
                </a:lnTo>
                <a:lnTo>
                  <a:pt x="571" y="468"/>
                </a:lnTo>
                <a:close/>
                <a:moveTo>
                  <a:pt x="584" y="461"/>
                </a:moveTo>
                <a:lnTo>
                  <a:pt x="584" y="461"/>
                </a:lnTo>
                <a:lnTo>
                  <a:pt x="592" y="461"/>
                </a:lnTo>
                <a:lnTo>
                  <a:pt x="592" y="461"/>
                </a:lnTo>
                <a:lnTo>
                  <a:pt x="592" y="467"/>
                </a:lnTo>
                <a:lnTo>
                  <a:pt x="592" y="467"/>
                </a:lnTo>
                <a:lnTo>
                  <a:pt x="584" y="467"/>
                </a:lnTo>
                <a:lnTo>
                  <a:pt x="584" y="467"/>
                </a:lnTo>
                <a:lnTo>
                  <a:pt x="584" y="461"/>
                </a:lnTo>
                <a:lnTo>
                  <a:pt x="584" y="461"/>
                </a:lnTo>
                <a:close/>
                <a:moveTo>
                  <a:pt x="601" y="467"/>
                </a:moveTo>
                <a:lnTo>
                  <a:pt x="601" y="467"/>
                </a:lnTo>
                <a:lnTo>
                  <a:pt x="601" y="461"/>
                </a:lnTo>
                <a:lnTo>
                  <a:pt x="601" y="461"/>
                </a:lnTo>
                <a:lnTo>
                  <a:pt x="610" y="461"/>
                </a:lnTo>
                <a:lnTo>
                  <a:pt x="610" y="461"/>
                </a:lnTo>
                <a:lnTo>
                  <a:pt x="610" y="467"/>
                </a:lnTo>
                <a:lnTo>
                  <a:pt x="610" y="467"/>
                </a:lnTo>
                <a:lnTo>
                  <a:pt x="607" y="466"/>
                </a:lnTo>
                <a:lnTo>
                  <a:pt x="607" y="466"/>
                </a:lnTo>
                <a:lnTo>
                  <a:pt x="601" y="467"/>
                </a:lnTo>
                <a:lnTo>
                  <a:pt x="601" y="467"/>
                </a:lnTo>
                <a:close/>
                <a:moveTo>
                  <a:pt x="616" y="599"/>
                </a:moveTo>
                <a:lnTo>
                  <a:pt x="616" y="599"/>
                </a:lnTo>
                <a:lnTo>
                  <a:pt x="635" y="589"/>
                </a:lnTo>
                <a:lnTo>
                  <a:pt x="654" y="580"/>
                </a:lnTo>
                <a:lnTo>
                  <a:pt x="654" y="580"/>
                </a:lnTo>
                <a:lnTo>
                  <a:pt x="700" y="559"/>
                </a:lnTo>
                <a:lnTo>
                  <a:pt x="700" y="559"/>
                </a:lnTo>
                <a:lnTo>
                  <a:pt x="723" y="548"/>
                </a:lnTo>
                <a:lnTo>
                  <a:pt x="745" y="537"/>
                </a:lnTo>
                <a:lnTo>
                  <a:pt x="745" y="537"/>
                </a:lnTo>
                <a:lnTo>
                  <a:pt x="764" y="527"/>
                </a:lnTo>
                <a:lnTo>
                  <a:pt x="764" y="527"/>
                </a:lnTo>
                <a:lnTo>
                  <a:pt x="775" y="520"/>
                </a:lnTo>
                <a:lnTo>
                  <a:pt x="778" y="519"/>
                </a:lnTo>
                <a:lnTo>
                  <a:pt x="772" y="524"/>
                </a:lnTo>
                <a:lnTo>
                  <a:pt x="772" y="524"/>
                </a:lnTo>
                <a:lnTo>
                  <a:pt x="763" y="530"/>
                </a:lnTo>
                <a:lnTo>
                  <a:pt x="753" y="535"/>
                </a:lnTo>
                <a:lnTo>
                  <a:pt x="734" y="546"/>
                </a:lnTo>
                <a:lnTo>
                  <a:pt x="692" y="566"/>
                </a:lnTo>
                <a:lnTo>
                  <a:pt x="692" y="566"/>
                </a:lnTo>
                <a:lnTo>
                  <a:pt x="673" y="575"/>
                </a:lnTo>
                <a:lnTo>
                  <a:pt x="653" y="585"/>
                </a:lnTo>
                <a:lnTo>
                  <a:pt x="634" y="596"/>
                </a:lnTo>
                <a:lnTo>
                  <a:pt x="615" y="608"/>
                </a:lnTo>
                <a:lnTo>
                  <a:pt x="615" y="608"/>
                </a:lnTo>
                <a:lnTo>
                  <a:pt x="616" y="599"/>
                </a:lnTo>
                <a:lnTo>
                  <a:pt x="616" y="599"/>
                </a:lnTo>
                <a:close/>
                <a:moveTo>
                  <a:pt x="698" y="573"/>
                </a:moveTo>
                <a:lnTo>
                  <a:pt x="698" y="573"/>
                </a:lnTo>
                <a:lnTo>
                  <a:pt x="721" y="562"/>
                </a:lnTo>
                <a:lnTo>
                  <a:pt x="743" y="551"/>
                </a:lnTo>
                <a:lnTo>
                  <a:pt x="743" y="551"/>
                </a:lnTo>
                <a:lnTo>
                  <a:pt x="766" y="540"/>
                </a:lnTo>
                <a:lnTo>
                  <a:pt x="766" y="540"/>
                </a:lnTo>
                <a:lnTo>
                  <a:pt x="768" y="539"/>
                </a:lnTo>
                <a:lnTo>
                  <a:pt x="768" y="539"/>
                </a:lnTo>
                <a:lnTo>
                  <a:pt x="751" y="549"/>
                </a:lnTo>
                <a:lnTo>
                  <a:pt x="733" y="559"/>
                </a:lnTo>
                <a:lnTo>
                  <a:pt x="696" y="575"/>
                </a:lnTo>
                <a:lnTo>
                  <a:pt x="696" y="575"/>
                </a:lnTo>
                <a:lnTo>
                  <a:pt x="675" y="585"/>
                </a:lnTo>
                <a:lnTo>
                  <a:pt x="654" y="597"/>
                </a:lnTo>
                <a:lnTo>
                  <a:pt x="614" y="622"/>
                </a:lnTo>
                <a:lnTo>
                  <a:pt x="614" y="622"/>
                </a:lnTo>
                <a:lnTo>
                  <a:pt x="615" y="612"/>
                </a:lnTo>
                <a:lnTo>
                  <a:pt x="615" y="612"/>
                </a:lnTo>
                <a:lnTo>
                  <a:pt x="636" y="603"/>
                </a:lnTo>
                <a:lnTo>
                  <a:pt x="657" y="593"/>
                </a:lnTo>
                <a:lnTo>
                  <a:pt x="698" y="573"/>
                </a:lnTo>
                <a:lnTo>
                  <a:pt x="698" y="573"/>
                </a:lnTo>
                <a:close/>
                <a:moveTo>
                  <a:pt x="700" y="583"/>
                </a:moveTo>
                <a:lnTo>
                  <a:pt x="700" y="583"/>
                </a:lnTo>
                <a:lnTo>
                  <a:pt x="713" y="577"/>
                </a:lnTo>
                <a:lnTo>
                  <a:pt x="713" y="577"/>
                </a:lnTo>
                <a:lnTo>
                  <a:pt x="687" y="590"/>
                </a:lnTo>
                <a:lnTo>
                  <a:pt x="663" y="603"/>
                </a:lnTo>
                <a:lnTo>
                  <a:pt x="638" y="616"/>
                </a:lnTo>
                <a:lnTo>
                  <a:pt x="613" y="631"/>
                </a:lnTo>
                <a:lnTo>
                  <a:pt x="613" y="631"/>
                </a:lnTo>
                <a:lnTo>
                  <a:pt x="614" y="625"/>
                </a:lnTo>
                <a:lnTo>
                  <a:pt x="614" y="625"/>
                </a:lnTo>
                <a:lnTo>
                  <a:pt x="636" y="615"/>
                </a:lnTo>
                <a:lnTo>
                  <a:pt x="657" y="604"/>
                </a:lnTo>
                <a:lnTo>
                  <a:pt x="678" y="593"/>
                </a:lnTo>
                <a:lnTo>
                  <a:pt x="700" y="583"/>
                </a:lnTo>
                <a:lnTo>
                  <a:pt x="700" y="583"/>
                </a:lnTo>
                <a:close/>
                <a:moveTo>
                  <a:pt x="639" y="624"/>
                </a:moveTo>
                <a:lnTo>
                  <a:pt x="639" y="624"/>
                </a:lnTo>
                <a:lnTo>
                  <a:pt x="660" y="612"/>
                </a:lnTo>
                <a:lnTo>
                  <a:pt x="682" y="601"/>
                </a:lnTo>
                <a:lnTo>
                  <a:pt x="682" y="601"/>
                </a:lnTo>
                <a:lnTo>
                  <a:pt x="706" y="590"/>
                </a:lnTo>
                <a:lnTo>
                  <a:pt x="732" y="580"/>
                </a:lnTo>
                <a:lnTo>
                  <a:pt x="756" y="570"/>
                </a:lnTo>
                <a:lnTo>
                  <a:pt x="780" y="559"/>
                </a:lnTo>
                <a:lnTo>
                  <a:pt x="780" y="559"/>
                </a:lnTo>
                <a:lnTo>
                  <a:pt x="737" y="579"/>
                </a:lnTo>
                <a:lnTo>
                  <a:pt x="694" y="600"/>
                </a:lnTo>
                <a:lnTo>
                  <a:pt x="673" y="611"/>
                </a:lnTo>
                <a:lnTo>
                  <a:pt x="652" y="623"/>
                </a:lnTo>
                <a:lnTo>
                  <a:pt x="631" y="637"/>
                </a:lnTo>
                <a:lnTo>
                  <a:pt x="612" y="650"/>
                </a:lnTo>
                <a:lnTo>
                  <a:pt x="612" y="650"/>
                </a:lnTo>
                <a:lnTo>
                  <a:pt x="613" y="636"/>
                </a:lnTo>
                <a:lnTo>
                  <a:pt x="613" y="636"/>
                </a:lnTo>
                <a:lnTo>
                  <a:pt x="620" y="635"/>
                </a:lnTo>
                <a:lnTo>
                  <a:pt x="626" y="631"/>
                </a:lnTo>
                <a:lnTo>
                  <a:pt x="639" y="624"/>
                </a:lnTo>
                <a:lnTo>
                  <a:pt x="639" y="624"/>
                </a:lnTo>
                <a:close/>
                <a:moveTo>
                  <a:pt x="691" y="612"/>
                </a:moveTo>
                <a:lnTo>
                  <a:pt x="691" y="612"/>
                </a:lnTo>
                <a:lnTo>
                  <a:pt x="734" y="592"/>
                </a:lnTo>
                <a:lnTo>
                  <a:pt x="734" y="592"/>
                </a:lnTo>
                <a:lnTo>
                  <a:pt x="759" y="582"/>
                </a:lnTo>
                <a:lnTo>
                  <a:pt x="771" y="576"/>
                </a:lnTo>
                <a:lnTo>
                  <a:pt x="782" y="570"/>
                </a:lnTo>
                <a:lnTo>
                  <a:pt x="782" y="570"/>
                </a:lnTo>
                <a:lnTo>
                  <a:pt x="761" y="582"/>
                </a:lnTo>
                <a:lnTo>
                  <a:pt x="739" y="593"/>
                </a:lnTo>
                <a:lnTo>
                  <a:pt x="693" y="614"/>
                </a:lnTo>
                <a:lnTo>
                  <a:pt x="693" y="614"/>
                </a:lnTo>
                <a:lnTo>
                  <a:pt x="672" y="625"/>
                </a:lnTo>
                <a:lnTo>
                  <a:pt x="652" y="638"/>
                </a:lnTo>
                <a:lnTo>
                  <a:pt x="611" y="662"/>
                </a:lnTo>
                <a:lnTo>
                  <a:pt x="611" y="662"/>
                </a:lnTo>
                <a:lnTo>
                  <a:pt x="612" y="654"/>
                </a:lnTo>
                <a:lnTo>
                  <a:pt x="612" y="654"/>
                </a:lnTo>
                <a:lnTo>
                  <a:pt x="631" y="644"/>
                </a:lnTo>
                <a:lnTo>
                  <a:pt x="652" y="632"/>
                </a:lnTo>
                <a:lnTo>
                  <a:pt x="671" y="622"/>
                </a:lnTo>
                <a:lnTo>
                  <a:pt x="691" y="612"/>
                </a:lnTo>
                <a:lnTo>
                  <a:pt x="691" y="612"/>
                </a:lnTo>
                <a:close/>
                <a:moveTo>
                  <a:pt x="646" y="648"/>
                </a:moveTo>
                <a:lnTo>
                  <a:pt x="646" y="648"/>
                </a:lnTo>
                <a:lnTo>
                  <a:pt x="669" y="636"/>
                </a:lnTo>
                <a:lnTo>
                  <a:pt x="692" y="623"/>
                </a:lnTo>
                <a:lnTo>
                  <a:pt x="692" y="623"/>
                </a:lnTo>
                <a:lnTo>
                  <a:pt x="722" y="610"/>
                </a:lnTo>
                <a:lnTo>
                  <a:pt x="722" y="610"/>
                </a:lnTo>
                <a:lnTo>
                  <a:pt x="679" y="630"/>
                </a:lnTo>
                <a:lnTo>
                  <a:pt x="679" y="630"/>
                </a:lnTo>
                <a:lnTo>
                  <a:pt x="668" y="637"/>
                </a:lnTo>
                <a:lnTo>
                  <a:pt x="657" y="644"/>
                </a:lnTo>
                <a:lnTo>
                  <a:pt x="637" y="658"/>
                </a:lnTo>
                <a:lnTo>
                  <a:pt x="637" y="658"/>
                </a:lnTo>
                <a:lnTo>
                  <a:pt x="623" y="666"/>
                </a:lnTo>
                <a:lnTo>
                  <a:pt x="617" y="669"/>
                </a:lnTo>
                <a:lnTo>
                  <a:pt x="611" y="673"/>
                </a:lnTo>
                <a:lnTo>
                  <a:pt x="611" y="673"/>
                </a:lnTo>
                <a:lnTo>
                  <a:pt x="611" y="665"/>
                </a:lnTo>
                <a:lnTo>
                  <a:pt x="611" y="665"/>
                </a:lnTo>
                <a:lnTo>
                  <a:pt x="620" y="662"/>
                </a:lnTo>
                <a:lnTo>
                  <a:pt x="629" y="658"/>
                </a:lnTo>
                <a:lnTo>
                  <a:pt x="646" y="648"/>
                </a:lnTo>
                <a:lnTo>
                  <a:pt x="646" y="648"/>
                </a:lnTo>
                <a:close/>
                <a:moveTo>
                  <a:pt x="643" y="698"/>
                </a:moveTo>
                <a:lnTo>
                  <a:pt x="643" y="698"/>
                </a:lnTo>
                <a:lnTo>
                  <a:pt x="690" y="678"/>
                </a:lnTo>
                <a:lnTo>
                  <a:pt x="690" y="678"/>
                </a:lnTo>
                <a:lnTo>
                  <a:pt x="715" y="667"/>
                </a:lnTo>
                <a:lnTo>
                  <a:pt x="738" y="656"/>
                </a:lnTo>
                <a:lnTo>
                  <a:pt x="738" y="656"/>
                </a:lnTo>
                <a:lnTo>
                  <a:pt x="761" y="644"/>
                </a:lnTo>
                <a:lnTo>
                  <a:pt x="761" y="644"/>
                </a:lnTo>
                <a:lnTo>
                  <a:pt x="774" y="638"/>
                </a:lnTo>
                <a:lnTo>
                  <a:pt x="774" y="638"/>
                </a:lnTo>
                <a:lnTo>
                  <a:pt x="784" y="632"/>
                </a:lnTo>
                <a:lnTo>
                  <a:pt x="787" y="630"/>
                </a:lnTo>
                <a:lnTo>
                  <a:pt x="784" y="634"/>
                </a:lnTo>
                <a:lnTo>
                  <a:pt x="784" y="634"/>
                </a:lnTo>
                <a:lnTo>
                  <a:pt x="773" y="641"/>
                </a:lnTo>
                <a:lnTo>
                  <a:pt x="762" y="648"/>
                </a:lnTo>
                <a:lnTo>
                  <a:pt x="738" y="660"/>
                </a:lnTo>
                <a:lnTo>
                  <a:pt x="712" y="671"/>
                </a:lnTo>
                <a:lnTo>
                  <a:pt x="688" y="682"/>
                </a:lnTo>
                <a:lnTo>
                  <a:pt x="688" y="682"/>
                </a:lnTo>
                <a:lnTo>
                  <a:pt x="647" y="701"/>
                </a:lnTo>
                <a:lnTo>
                  <a:pt x="626" y="711"/>
                </a:lnTo>
                <a:lnTo>
                  <a:pt x="617" y="717"/>
                </a:lnTo>
                <a:lnTo>
                  <a:pt x="608" y="724"/>
                </a:lnTo>
                <a:lnTo>
                  <a:pt x="608" y="724"/>
                </a:lnTo>
                <a:lnTo>
                  <a:pt x="608" y="718"/>
                </a:lnTo>
                <a:lnTo>
                  <a:pt x="608" y="718"/>
                </a:lnTo>
                <a:lnTo>
                  <a:pt x="617" y="712"/>
                </a:lnTo>
                <a:lnTo>
                  <a:pt x="625" y="708"/>
                </a:lnTo>
                <a:lnTo>
                  <a:pt x="643" y="698"/>
                </a:lnTo>
                <a:lnTo>
                  <a:pt x="643" y="698"/>
                </a:lnTo>
                <a:close/>
                <a:moveTo>
                  <a:pt x="616" y="710"/>
                </a:moveTo>
                <a:lnTo>
                  <a:pt x="616" y="710"/>
                </a:lnTo>
                <a:lnTo>
                  <a:pt x="628" y="703"/>
                </a:lnTo>
                <a:lnTo>
                  <a:pt x="628" y="703"/>
                </a:lnTo>
                <a:lnTo>
                  <a:pt x="616" y="710"/>
                </a:lnTo>
                <a:lnTo>
                  <a:pt x="613" y="712"/>
                </a:lnTo>
                <a:lnTo>
                  <a:pt x="616" y="710"/>
                </a:lnTo>
                <a:lnTo>
                  <a:pt x="616" y="710"/>
                </a:lnTo>
                <a:close/>
                <a:moveTo>
                  <a:pt x="608" y="712"/>
                </a:moveTo>
                <a:lnTo>
                  <a:pt x="608" y="712"/>
                </a:lnTo>
                <a:lnTo>
                  <a:pt x="609" y="708"/>
                </a:lnTo>
                <a:lnTo>
                  <a:pt x="609" y="708"/>
                </a:lnTo>
                <a:lnTo>
                  <a:pt x="609" y="702"/>
                </a:lnTo>
                <a:lnTo>
                  <a:pt x="609" y="702"/>
                </a:lnTo>
                <a:lnTo>
                  <a:pt x="630" y="692"/>
                </a:lnTo>
                <a:lnTo>
                  <a:pt x="652" y="681"/>
                </a:lnTo>
                <a:lnTo>
                  <a:pt x="672" y="670"/>
                </a:lnTo>
                <a:lnTo>
                  <a:pt x="693" y="660"/>
                </a:lnTo>
                <a:lnTo>
                  <a:pt x="693" y="660"/>
                </a:lnTo>
                <a:lnTo>
                  <a:pt x="720" y="648"/>
                </a:lnTo>
                <a:lnTo>
                  <a:pt x="747" y="636"/>
                </a:lnTo>
                <a:lnTo>
                  <a:pt x="747" y="636"/>
                </a:lnTo>
                <a:lnTo>
                  <a:pt x="758" y="630"/>
                </a:lnTo>
                <a:lnTo>
                  <a:pt x="769" y="623"/>
                </a:lnTo>
                <a:lnTo>
                  <a:pt x="769" y="623"/>
                </a:lnTo>
                <a:lnTo>
                  <a:pt x="781" y="616"/>
                </a:lnTo>
                <a:lnTo>
                  <a:pt x="781" y="616"/>
                </a:lnTo>
                <a:lnTo>
                  <a:pt x="782" y="615"/>
                </a:lnTo>
                <a:lnTo>
                  <a:pt x="782" y="615"/>
                </a:lnTo>
                <a:lnTo>
                  <a:pt x="782" y="615"/>
                </a:lnTo>
                <a:lnTo>
                  <a:pt x="782" y="615"/>
                </a:lnTo>
                <a:lnTo>
                  <a:pt x="773" y="622"/>
                </a:lnTo>
                <a:lnTo>
                  <a:pt x="763" y="628"/>
                </a:lnTo>
                <a:lnTo>
                  <a:pt x="743" y="641"/>
                </a:lnTo>
                <a:lnTo>
                  <a:pt x="743" y="641"/>
                </a:lnTo>
                <a:lnTo>
                  <a:pt x="718" y="654"/>
                </a:lnTo>
                <a:lnTo>
                  <a:pt x="692" y="667"/>
                </a:lnTo>
                <a:lnTo>
                  <a:pt x="692" y="667"/>
                </a:lnTo>
                <a:lnTo>
                  <a:pt x="668" y="681"/>
                </a:lnTo>
                <a:lnTo>
                  <a:pt x="657" y="687"/>
                </a:lnTo>
                <a:lnTo>
                  <a:pt x="645" y="693"/>
                </a:lnTo>
                <a:lnTo>
                  <a:pt x="645" y="693"/>
                </a:lnTo>
                <a:lnTo>
                  <a:pt x="626" y="702"/>
                </a:lnTo>
                <a:lnTo>
                  <a:pt x="617" y="707"/>
                </a:lnTo>
                <a:lnTo>
                  <a:pt x="608" y="712"/>
                </a:lnTo>
                <a:lnTo>
                  <a:pt x="608" y="712"/>
                </a:lnTo>
                <a:close/>
                <a:moveTo>
                  <a:pt x="610" y="679"/>
                </a:moveTo>
                <a:lnTo>
                  <a:pt x="610" y="679"/>
                </a:lnTo>
                <a:lnTo>
                  <a:pt x="631" y="670"/>
                </a:lnTo>
                <a:lnTo>
                  <a:pt x="652" y="660"/>
                </a:lnTo>
                <a:lnTo>
                  <a:pt x="672" y="649"/>
                </a:lnTo>
                <a:lnTo>
                  <a:pt x="692" y="639"/>
                </a:lnTo>
                <a:lnTo>
                  <a:pt x="692" y="639"/>
                </a:lnTo>
                <a:lnTo>
                  <a:pt x="718" y="627"/>
                </a:lnTo>
                <a:lnTo>
                  <a:pt x="742" y="616"/>
                </a:lnTo>
                <a:lnTo>
                  <a:pt x="742" y="616"/>
                </a:lnTo>
                <a:lnTo>
                  <a:pt x="763" y="606"/>
                </a:lnTo>
                <a:lnTo>
                  <a:pt x="763" y="606"/>
                </a:lnTo>
                <a:lnTo>
                  <a:pt x="725" y="625"/>
                </a:lnTo>
                <a:lnTo>
                  <a:pt x="685" y="645"/>
                </a:lnTo>
                <a:lnTo>
                  <a:pt x="685" y="645"/>
                </a:lnTo>
                <a:lnTo>
                  <a:pt x="673" y="651"/>
                </a:lnTo>
                <a:lnTo>
                  <a:pt x="661" y="657"/>
                </a:lnTo>
                <a:lnTo>
                  <a:pt x="638" y="671"/>
                </a:lnTo>
                <a:lnTo>
                  <a:pt x="638" y="671"/>
                </a:lnTo>
                <a:lnTo>
                  <a:pt x="623" y="679"/>
                </a:lnTo>
                <a:lnTo>
                  <a:pt x="616" y="683"/>
                </a:lnTo>
                <a:lnTo>
                  <a:pt x="610" y="688"/>
                </a:lnTo>
                <a:lnTo>
                  <a:pt x="610" y="688"/>
                </a:lnTo>
                <a:lnTo>
                  <a:pt x="610" y="679"/>
                </a:lnTo>
                <a:lnTo>
                  <a:pt x="610" y="679"/>
                </a:lnTo>
                <a:close/>
                <a:moveTo>
                  <a:pt x="640" y="678"/>
                </a:moveTo>
                <a:lnTo>
                  <a:pt x="640" y="678"/>
                </a:lnTo>
                <a:lnTo>
                  <a:pt x="662" y="666"/>
                </a:lnTo>
                <a:lnTo>
                  <a:pt x="684" y="654"/>
                </a:lnTo>
                <a:lnTo>
                  <a:pt x="684" y="654"/>
                </a:lnTo>
                <a:lnTo>
                  <a:pt x="720" y="637"/>
                </a:lnTo>
                <a:lnTo>
                  <a:pt x="754" y="620"/>
                </a:lnTo>
                <a:lnTo>
                  <a:pt x="754" y="620"/>
                </a:lnTo>
                <a:lnTo>
                  <a:pt x="741" y="627"/>
                </a:lnTo>
                <a:lnTo>
                  <a:pt x="741" y="627"/>
                </a:lnTo>
                <a:lnTo>
                  <a:pt x="716" y="641"/>
                </a:lnTo>
                <a:lnTo>
                  <a:pt x="691" y="653"/>
                </a:lnTo>
                <a:lnTo>
                  <a:pt x="691" y="653"/>
                </a:lnTo>
                <a:lnTo>
                  <a:pt x="667" y="665"/>
                </a:lnTo>
                <a:lnTo>
                  <a:pt x="645" y="679"/>
                </a:lnTo>
                <a:lnTo>
                  <a:pt x="645" y="679"/>
                </a:lnTo>
                <a:lnTo>
                  <a:pt x="636" y="684"/>
                </a:lnTo>
                <a:lnTo>
                  <a:pt x="627" y="689"/>
                </a:lnTo>
                <a:lnTo>
                  <a:pt x="609" y="698"/>
                </a:lnTo>
                <a:lnTo>
                  <a:pt x="609" y="698"/>
                </a:lnTo>
                <a:lnTo>
                  <a:pt x="610" y="692"/>
                </a:lnTo>
                <a:lnTo>
                  <a:pt x="610" y="692"/>
                </a:lnTo>
                <a:lnTo>
                  <a:pt x="617" y="690"/>
                </a:lnTo>
                <a:lnTo>
                  <a:pt x="625" y="686"/>
                </a:lnTo>
                <a:lnTo>
                  <a:pt x="640" y="678"/>
                </a:lnTo>
                <a:lnTo>
                  <a:pt x="640" y="678"/>
                </a:lnTo>
                <a:close/>
                <a:moveTo>
                  <a:pt x="610" y="758"/>
                </a:moveTo>
                <a:lnTo>
                  <a:pt x="610" y="758"/>
                </a:lnTo>
                <a:lnTo>
                  <a:pt x="620" y="753"/>
                </a:lnTo>
                <a:lnTo>
                  <a:pt x="620" y="753"/>
                </a:lnTo>
                <a:lnTo>
                  <a:pt x="610" y="758"/>
                </a:lnTo>
                <a:lnTo>
                  <a:pt x="607" y="760"/>
                </a:lnTo>
                <a:lnTo>
                  <a:pt x="610" y="758"/>
                </a:lnTo>
                <a:lnTo>
                  <a:pt x="610" y="758"/>
                </a:lnTo>
                <a:close/>
                <a:moveTo>
                  <a:pt x="699" y="726"/>
                </a:moveTo>
                <a:lnTo>
                  <a:pt x="699" y="726"/>
                </a:lnTo>
                <a:lnTo>
                  <a:pt x="725" y="718"/>
                </a:lnTo>
                <a:lnTo>
                  <a:pt x="750" y="708"/>
                </a:lnTo>
                <a:lnTo>
                  <a:pt x="750" y="708"/>
                </a:lnTo>
                <a:lnTo>
                  <a:pt x="777" y="698"/>
                </a:lnTo>
                <a:lnTo>
                  <a:pt x="777" y="698"/>
                </a:lnTo>
                <a:lnTo>
                  <a:pt x="779" y="697"/>
                </a:lnTo>
                <a:lnTo>
                  <a:pt x="779" y="697"/>
                </a:lnTo>
                <a:lnTo>
                  <a:pt x="734" y="718"/>
                </a:lnTo>
                <a:lnTo>
                  <a:pt x="711" y="727"/>
                </a:lnTo>
                <a:lnTo>
                  <a:pt x="688" y="736"/>
                </a:lnTo>
                <a:lnTo>
                  <a:pt x="688" y="736"/>
                </a:lnTo>
                <a:lnTo>
                  <a:pt x="646" y="751"/>
                </a:lnTo>
                <a:lnTo>
                  <a:pt x="624" y="760"/>
                </a:lnTo>
                <a:lnTo>
                  <a:pt x="614" y="765"/>
                </a:lnTo>
                <a:lnTo>
                  <a:pt x="604" y="771"/>
                </a:lnTo>
                <a:lnTo>
                  <a:pt x="604" y="771"/>
                </a:lnTo>
                <a:lnTo>
                  <a:pt x="605" y="762"/>
                </a:lnTo>
                <a:lnTo>
                  <a:pt x="605" y="762"/>
                </a:lnTo>
                <a:lnTo>
                  <a:pt x="652" y="743"/>
                </a:lnTo>
                <a:lnTo>
                  <a:pt x="676" y="734"/>
                </a:lnTo>
                <a:lnTo>
                  <a:pt x="699" y="726"/>
                </a:lnTo>
                <a:lnTo>
                  <a:pt x="699" y="726"/>
                </a:lnTo>
                <a:close/>
                <a:moveTo>
                  <a:pt x="605" y="758"/>
                </a:moveTo>
                <a:lnTo>
                  <a:pt x="605" y="758"/>
                </a:lnTo>
                <a:lnTo>
                  <a:pt x="606" y="748"/>
                </a:lnTo>
                <a:lnTo>
                  <a:pt x="606" y="748"/>
                </a:lnTo>
                <a:lnTo>
                  <a:pt x="656" y="726"/>
                </a:lnTo>
                <a:lnTo>
                  <a:pt x="681" y="716"/>
                </a:lnTo>
                <a:lnTo>
                  <a:pt x="706" y="705"/>
                </a:lnTo>
                <a:lnTo>
                  <a:pt x="706" y="705"/>
                </a:lnTo>
                <a:lnTo>
                  <a:pt x="732" y="697"/>
                </a:lnTo>
                <a:lnTo>
                  <a:pt x="756" y="689"/>
                </a:lnTo>
                <a:lnTo>
                  <a:pt x="756" y="689"/>
                </a:lnTo>
                <a:lnTo>
                  <a:pt x="692" y="716"/>
                </a:lnTo>
                <a:lnTo>
                  <a:pt x="692" y="716"/>
                </a:lnTo>
                <a:lnTo>
                  <a:pt x="668" y="727"/>
                </a:lnTo>
                <a:lnTo>
                  <a:pt x="644" y="739"/>
                </a:lnTo>
                <a:lnTo>
                  <a:pt x="644" y="739"/>
                </a:lnTo>
                <a:lnTo>
                  <a:pt x="624" y="748"/>
                </a:lnTo>
                <a:lnTo>
                  <a:pt x="615" y="753"/>
                </a:lnTo>
                <a:lnTo>
                  <a:pt x="605" y="758"/>
                </a:lnTo>
                <a:lnTo>
                  <a:pt x="605" y="758"/>
                </a:lnTo>
                <a:close/>
                <a:moveTo>
                  <a:pt x="607" y="735"/>
                </a:moveTo>
                <a:lnTo>
                  <a:pt x="607" y="735"/>
                </a:lnTo>
                <a:lnTo>
                  <a:pt x="658" y="712"/>
                </a:lnTo>
                <a:lnTo>
                  <a:pt x="683" y="701"/>
                </a:lnTo>
                <a:lnTo>
                  <a:pt x="708" y="691"/>
                </a:lnTo>
                <a:lnTo>
                  <a:pt x="708" y="691"/>
                </a:lnTo>
                <a:lnTo>
                  <a:pt x="760" y="673"/>
                </a:lnTo>
                <a:lnTo>
                  <a:pt x="760" y="673"/>
                </a:lnTo>
                <a:lnTo>
                  <a:pt x="778" y="666"/>
                </a:lnTo>
                <a:lnTo>
                  <a:pt x="778" y="666"/>
                </a:lnTo>
                <a:lnTo>
                  <a:pt x="775" y="667"/>
                </a:lnTo>
                <a:lnTo>
                  <a:pt x="775" y="667"/>
                </a:lnTo>
                <a:lnTo>
                  <a:pt x="751" y="678"/>
                </a:lnTo>
                <a:lnTo>
                  <a:pt x="726" y="688"/>
                </a:lnTo>
                <a:lnTo>
                  <a:pt x="701" y="698"/>
                </a:lnTo>
                <a:lnTo>
                  <a:pt x="677" y="709"/>
                </a:lnTo>
                <a:lnTo>
                  <a:pt x="677" y="709"/>
                </a:lnTo>
                <a:lnTo>
                  <a:pt x="655" y="720"/>
                </a:lnTo>
                <a:lnTo>
                  <a:pt x="631" y="730"/>
                </a:lnTo>
                <a:lnTo>
                  <a:pt x="631" y="730"/>
                </a:lnTo>
                <a:lnTo>
                  <a:pt x="618" y="736"/>
                </a:lnTo>
                <a:lnTo>
                  <a:pt x="606" y="744"/>
                </a:lnTo>
                <a:lnTo>
                  <a:pt x="606" y="744"/>
                </a:lnTo>
                <a:lnTo>
                  <a:pt x="607" y="735"/>
                </a:lnTo>
                <a:lnTo>
                  <a:pt x="607" y="735"/>
                </a:lnTo>
                <a:close/>
                <a:moveTo>
                  <a:pt x="649" y="757"/>
                </a:moveTo>
                <a:lnTo>
                  <a:pt x="649" y="757"/>
                </a:lnTo>
                <a:lnTo>
                  <a:pt x="676" y="747"/>
                </a:lnTo>
                <a:lnTo>
                  <a:pt x="702" y="738"/>
                </a:lnTo>
                <a:lnTo>
                  <a:pt x="702" y="738"/>
                </a:lnTo>
                <a:lnTo>
                  <a:pt x="729" y="729"/>
                </a:lnTo>
                <a:lnTo>
                  <a:pt x="754" y="720"/>
                </a:lnTo>
                <a:lnTo>
                  <a:pt x="754" y="720"/>
                </a:lnTo>
                <a:lnTo>
                  <a:pt x="741" y="726"/>
                </a:lnTo>
                <a:lnTo>
                  <a:pt x="728" y="731"/>
                </a:lnTo>
                <a:lnTo>
                  <a:pt x="701" y="740"/>
                </a:lnTo>
                <a:lnTo>
                  <a:pt x="701" y="740"/>
                </a:lnTo>
                <a:lnTo>
                  <a:pt x="676" y="750"/>
                </a:lnTo>
                <a:lnTo>
                  <a:pt x="652" y="761"/>
                </a:lnTo>
                <a:lnTo>
                  <a:pt x="603" y="784"/>
                </a:lnTo>
                <a:lnTo>
                  <a:pt x="603" y="784"/>
                </a:lnTo>
                <a:lnTo>
                  <a:pt x="604" y="774"/>
                </a:lnTo>
                <a:lnTo>
                  <a:pt x="604" y="774"/>
                </a:lnTo>
                <a:lnTo>
                  <a:pt x="615" y="771"/>
                </a:lnTo>
                <a:lnTo>
                  <a:pt x="626" y="766"/>
                </a:lnTo>
                <a:lnTo>
                  <a:pt x="649" y="757"/>
                </a:lnTo>
                <a:lnTo>
                  <a:pt x="649" y="757"/>
                </a:lnTo>
                <a:close/>
                <a:moveTo>
                  <a:pt x="596" y="846"/>
                </a:moveTo>
                <a:lnTo>
                  <a:pt x="596" y="846"/>
                </a:lnTo>
                <a:lnTo>
                  <a:pt x="608" y="841"/>
                </a:lnTo>
                <a:lnTo>
                  <a:pt x="608" y="841"/>
                </a:lnTo>
                <a:lnTo>
                  <a:pt x="596" y="849"/>
                </a:lnTo>
                <a:lnTo>
                  <a:pt x="596" y="849"/>
                </a:lnTo>
                <a:lnTo>
                  <a:pt x="596" y="846"/>
                </a:lnTo>
                <a:lnTo>
                  <a:pt x="596" y="846"/>
                </a:lnTo>
                <a:close/>
                <a:moveTo>
                  <a:pt x="598" y="833"/>
                </a:moveTo>
                <a:lnTo>
                  <a:pt x="598" y="833"/>
                </a:lnTo>
                <a:lnTo>
                  <a:pt x="610" y="830"/>
                </a:lnTo>
                <a:lnTo>
                  <a:pt x="622" y="826"/>
                </a:lnTo>
                <a:lnTo>
                  <a:pt x="648" y="818"/>
                </a:lnTo>
                <a:lnTo>
                  <a:pt x="648" y="818"/>
                </a:lnTo>
                <a:lnTo>
                  <a:pt x="706" y="799"/>
                </a:lnTo>
                <a:lnTo>
                  <a:pt x="706" y="799"/>
                </a:lnTo>
                <a:lnTo>
                  <a:pt x="736" y="788"/>
                </a:lnTo>
                <a:lnTo>
                  <a:pt x="736" y="788"/>
                </a:lnTo>
                <a:lnTo>
                  <a:pt x="700" y="802"/>
                </a:lnTo>
                <a:lnTo>
                  <a:pt x="665" y="813"/>
                </a:lnTo>
                <a:lnTo>
                  <a:pt x="648" y="820"/>
                </a:lnTo>
                <a:lnTo>
                  <a:pt x="630" y="827"/>
                </a:lnTo>
                <a:lnTo>
                  <a:pt x="613" y="834"/>
                </a:lnTo>
                <a:lnTo>
                  <a:pt x="596" y="843"/>
                </a:lnTo>
                <a:lnTo>
                  <a:pt x="596" y="843"/>
                </a:lnTo>
                <a:lnTo>
                  <a:pt x="598" y="833"/>
                </a:lnTo>
                <a:lnTo>
                  <a:pt x="598" y="833"/>
                </a:lnTo>
                <a:close/>
                <a:moveTo>
                  <a:pt x="599" y="825"/>
                </a:moveTo>
                <a:lnTo>
                  <a:pt x="599" y="825"/>
                </a:lnTo>
                <a:lnTo>
                  <a:pt x="611" y="821"/>
                </a:lnTo>
                <a:lnTo>
                  <a:pt x="624" y="817"/>
                </a:lnTo>
                <a:lnTo>
                  <a:pt x="649" y="807"/>
                </a:lnTo>
                <a:lnTo>
                  <a:pt x="649" y="807"/>
                </a:lnTo>
                <a:lnTo>
                  <a:pt x="671" y="799"/>
                </a:lnTo>
                <a:lnTo>
                  <a:pt x="671" y="799"/>
                </a:lnTo>
                <a:lnTo>
                  <a:pt x="629" y="816"/>
                </a:lnTo>
                <a:lnTo>
                  <a:pt x="629" y="816"/>
                </a:lnTo>
                <a:lnTo>
                  <a:pt x="613" y="822"/>
                </a:lnTo>
                <a:lnTo>
                  <a:pt x="605" y="826"/>
                </a:lnTo>
                <a:lnTo>
                  <a:pt x="598" y="830"/>
                </a:lnTo>
                <a:lnTo>
                  <a:pt x="598" y="830"/>
                </a:lnTo>
                <a:lnTo>
                  <a:pt x="599" y="825"/>
                </a:lnTo>
                <a:lnTo>
                  <a:pt x="599" y="825"/>
                </a:lnTo>
                <a:close/>
                <a:moveTo>
                  <a:pt x="600" y="816"/>
                </a:moveTo>
                <a:lnTo>
                  <a:pt x="600" y="816"/>
                </a:lnTo>
                <a:lnTo>
                  <a:pt x="627" y="804"/>
                </a:lnTo>
                <a:lnTo>
                  <a:pt x="655" y="793"/>
                </a:lnTo>
                <a:lnTo>
                  <a:pt x="655" y="793"/>
                </a:lnTo>
                <a:lnTo>
                  <a:pt x="642" y="801"/>
                </a:lnTo>
                <a:lnTo>
                  <a:pt x="642" y="801"/>
                </a:lnTo>
                <a:lnTo>
                  <a:pt x="631" y="806"/>
                </a:lnTo>
                <a:lnTo>
                  <a:pt x="620" y="811"/>
                </a:lnTo>
                <a:lnTo>
                  <a:pt x="609" y="816"/>
                </a:lnTo>
                <a:lnTo>
                  <a:pt x="599" y="822"/>
                </a:lnTo>
                <a:lnTo>
                  <a:pt x="599" y="822"/>
                </a:lnTo>
                <a:lnTo>
                  <a:pt x="600" y="816"/>
                </a:lnTo>
                <a:lnTo>
                  <a:pt x="600" y="816"/>
                </a:lnTo>
                <a:close/>
                <a:moveTo>
                  <a:pt x="601" y="802"/>
                </a:moveTo>
                <a:lnTo>
                  <a:pt x="601" y="802"/>
                </a:lnTo>
                <a:lnTo>
                  <a:pt x="612" y="799"/>
                </a:lnTo>
                <a:lnTo>
                  <a:pt x="621" y="794"/>
                </a:lnTo>
                <a:lnTo>
                  <a:pt x="642" y="785"/>
                </a:lnTo>
                <a:lnTo>
                  <a:pt x="642" y="785"/>
                </a:lnTo>
                <a:lnTo>
                  <a:pt x="655" y="779"/>
                </a:lnTo>
                <a:lnTo>
                  <a:pt x="669" y="773"/>
                </a:lnTo>
                <a:lnTo>
                  <a:pt x="697" y="763"/>
                </a:lnTo>
                <a:lnTo>
                  <a:pt x="697" y="763"/>
                </a:lnTo>
                <a:lnTo>
                  <a:pt x="796" y="727"/>
                </a:lnTo>
                <a:lnTo>
                  <a:pt x="796" y="727"/>
                </a:lnTo>
                <a:lnTo>
                  <a:pt x="784" y="731"/>
                </a:lnTo>
                <a:lnTo>
                  <a:pt x="774" y="736"/>
                </a:lnTo>
                <a:lnTo>
                  <a:pt x="752" y="746"/>
                </a:lnTo>
                <a:lnTo>
                  <a:pt x="752" y="746"/>
                </a:lnTo>
                <a:lnTo>
                  <a:pt x="723" y="758"/>
                </a:lnTo>
                <a:lnTo>
                  <a:pt x="693" y="769"/>
                </a:lnTo>
                <a:lnTo>
                  <a:pt x="693" y="769"/>
                </a:lnTo>
                <a:lnTo>
                  <a:pt x="669" y="779"/>
                </a:lnTo>
                <a:lnTo>
                  <a:pt x="646" y="789"/>
                </a:lnTo>
                <a:lnTo>
                  <a:pt x="623" y="801"/>
                </a:lnTo>
                <a:lnTo>
                  <a:pt x="600" y="813"/>
                </a:lnTo>
                <a:lnTo>
                  <a:pt x="600" y="813"/>
                </a:lnTo>
                <a:lnTo>
                  <a:pt x="601" y="802"/>
                </a:lnTo>
                <a:lnTo>
                  <a:pt x="601" y="802"/>
                </a:lnTo>
                <a:close/>
                <a:moveTo>
                  <a:pt x="602" y="800"/>
                </a:moveTo>
                <a:lnTo>
                  <a:pt x="602" y="800"/>
                </a:lnTo>
                <a:lnTo>
                  <a:pt x="608" y="797"/>
                </a:lnTo>
                <a:lnTo>
                  <a:pt x="615" y="792"/>
                </a:lnTo>
                <a:lnTo>
                  <a:pt x="615" y="792"/>
                </a:lnTo>
                <a:lnTo>
                  <a:pt x="641" y="783"/>
                </a:lnTo>
                <a:lnTo>
                  <a:pt x="641" y="783"/>
                </a:lnTo>
                <a:lnTo>
                  <a:pt x="648" y="780"/>
                </a:lnTo>
                <a:lnTo>
                  <a:pt x="648" y="780"/>
                </a:lnTo>
                <a:lnTo>
                  <a:pt x="621" y="792"/>
                </a:lnTo>
                <a:lnTo>
                  <a:pt x="621" y="792"/>
                </a:lnTo>
                <a:lnTo>
                  <a:pt x="611" y="797"/>
                </a:lnTo>
                <a:lnTo>
                  <a:pt x="602" y="800"/>
                </a:lnTo>
                <a:lnTo>
                  <a:pt x="602" y="800"/>
                </a:lnTo>
                <a:close/>
                <a:moveTo>
                  <a:pt x="694" y="759"/>
                </a:moveTo>
                <a:lnTo>
                  <a:pt x="694" y="759"/>
                </a:lnTo>
                <a:lnTo>
                  <a:pt x="679" y="764"/>
                </a:lnTo>
                <a:lnTo>
                  <a:pt x="665" y="770"/>
                </a:lnTo>
                <a:lnTo>
                  <a:pt x="636" y="783"/>
                </a:lnTo>
                <a:lnTo>
                  <a:pt x="636" y="783"/>
                </a:lnTo>
                <a:lnTo>
                  <a:pt x="618" y="789"/>
                </a:lnTo>
                <a:lnTo>
                  <a:pt x="610" y="792"/>
                </a:lnTo>
                <a:lnTo>
                  <a:pt x="602" y="797"/>
                </a:lnTo>
                <a:lnTo>
                  <a:pt x="602" y="797"/>
                </a:lnTo>
                <a:lnTo>
                  <a:pt x="603" y="787"/>
                </a:lnTo>
                <a:lnTo>
                  <a:pt x="603" y="787"/>
                </a:lnTo>
                <a:lnTo>
                  <a:pt x="615" y="783"/>
                </a:lnTo>
                <a:lnTo>
                  <a:pt x="627" y="777"/>
                </a:lnTo>
                <a:lnTo>
                  <a:pt x="640" y="772"/>
                </a:lnTo>
                <a:lnTo>
                  <a:pt x="652" y="766"/>
                </a:lnTo>
                <a:lnTo>
                  <a:pt x="652" y="766"/>
                </a:lnTo>
                <a:lnTo>
                  <a:pt x="678" y="756"/>
                </a:lnTo>
                <a:lnTo>
                  <a:pt x="705" y="748"/>
                </a:lnTo>
                <a:lnTo>
                  <a:pt x="705" y="748"/>
                </a:lnTo>
                <a:lnTo>
                  <a:pt x="734" y="739"/>
                </a:lnTo>
                <a:lnTo>
                  <a:pt x="762" y="731"/>
                </a:lnTo>
                <a:lnTo>
                  <a:pt x="762" y="731"/>
                </a:lnTo>
                <a:lnTo>
                  <a:pt x="767" y="729"/>
                </a:lnTo>
                <a:lnTo>
                  <a:pt x="767" y="729"/>
                </a:lnTo>
                <a:lnTo>
                  <a:pt x="757" y="734"/>
                </a:lnTo>
                <a:lnTo>
                  <a:pt x="757" y="734"/>
                </a:lnTo>
                <a:lnTo>
                  <a:pt x="742" y="741"/>
                </a:lnTo>
                <a:lnTo>
                  <a:pt x="726" y="748"/>
                </a:lnTo>
                <a:lnTo>
                  <a:pt x="694" y="759"/>
                </a:lnTo>
                <a:lnTo>
                  <a:pt x="694" y="759"/>
                </a:lnTo>
                <a:close/>
                <a:moveTo>
                  <a:pt x="799" y="698"/>
                </a:moveTo>
                <a:lnTo>
                  <a:pt x="799" y="698"/>
                </a:lnTo>
                <a:lnTo>
                  <a:pt x="790" y="701"/>
                </a:lnTo>
                <a:lnTo>
                  <a:pt x="783" y="704"/>
                </a:lnTo>
                <a:lnTo>
                  <a:pt x="783" y="704"/>
                </a:lnTo>
                <a:lnTo>
                  <a:pt x="759" y="715"/>
                </a:lnTo>
                <a:lnTo>
                  <a:pt x="759" y="715"/>
                </a:lnTo>
                <a:lnTo>
                  <a:pt x="744" y="722"/>
                </a:lnTo>
                <a:lnTo>
                  <a:pt x="728" y="728"/>
                </a:lnTo>
                <a:lnTo>
                  <a:pt x="694" y="739"/>
                </a:lnTo>
                <a:lnTo>
                  <a:pt x="662" y="750"/>
                </a:lnTo>
                <a:lnTo>
                  <a:pt x="646" y="756"/>
                </a:lnTo>
                <a:lnTo>
                  <a:pt x="629" y="763"/>
                </a:lnTo>
                <a:lnTo>
                  <a:pt x="629" y="763"/>
                </a:lnTo>
                <a:lnTo>
                  <a:pt x="610" y="770"/>
                </a:lnTo>
                <a:lnTo>
                  <a:pt x="610" y="770"/>
                </a:lnTo>
                <a:lnTo>
                  <a:pt x="606" y="772"/>
                </a:lnTo>
                <a:lnTo>
                  <a:pt x="609" y="770"/>
                </a:lnTo>
                <a:lnTo>
                  <a:pt x="609" y="770"/>
                </a:lnTo>
                <a:lnTo>
                  <a:pt x="616" y="766"/>
                </a:lnTo>
                <a:lnTo>
                  <a:pt x="624" y="763"/>
                </a:lnTo>
                <a:lnTo>
                  <a:pt x="640" y="757"/>
                </a:lnTo>
                <a:lnTo>
                  <a:pt x="640" y="757"/>
                </a:lnTo>
                <a:lnTo>
                  <a:pt x="693" y="736"/>
                </a:lnTo>
                <a:lnTo>
                  <a:pt x="693" y="736"/>
                </a:lnTo>
                <a:lnTo>
                  <a:pt x="720" y="726"/>
                </a:lnTo>
                <a:lnTo>
                  <a:pt x="745" y="715"/>
                </a:lnTo>
                <a:lnTo>
                  <a:pt x="745" y="715"/>
                </a:lnTo>
                <a:lnTo>
                  <a:pt x="772" y="703"/>
                </a:lnTo>
                <a:lnTo>
                  <a:pt x="785" y="697"/>
                </a:lnTo>
                <a:lnTo>
                  <a:pt x="799" y="690"/>
                </a:lnTo>
                <a:lnTo>
                  <a:pt x="799" y="690"/>
                </a:lnTo>
                <a:lnTo>
                  <a:pt x="799" y="698"/>
                </a:lnTo>
                <a:lnTo>
                  <a:pt x="799" y="698"/>
                </a:lnTo>
                <a:close/>
                <a:moveTo>
                  <a:pt x="798" y="688"/>
                </a:moveTo>
                <a:lnTo>
                  <a:pt x="798" y="688"/>
                </a:lnTo>
                <a:lnTo>
                  <a:pt x="798" y="688"/>
                </a:lnTo>
                <a:lnTo>
                  <a:pt x="798" y="688"/>
                </a:lnTo>
                <a:lnTo>
                  <a:pt x="772" y="697"/>
                </a:lnTo>
                <a:lnTo>
                  <a:pt x="746" y="707"/>
                </a:lnTo>
                <a:lnTo>
                  <a:pt x="721" y="717"/>
                </a:lnTo>
                <a:lnTo>
                  <a:pt x="694" y="726"/>
                </a:lnTo>
                <a:lnTo>
                  <a:pt x="694" y="726"/>
                </a:lnTo>
                <a:lnTo>
                  <a:pt x="672" y="733"/>
                </a:lnTo>
                <a:lnTo>
                  <a:pt x="650" y="741"/>
                </a:lnTo>
                <a:lnTo>
                  <a:pt x="650" y="741"/>
                </a:lnTo>
                <a:lnTo>
                  <a:pt x="626" y="751"/>
                </a:lnTo>
                <a:lnTo>
                  <a:pt x="626" y="751"/>
                </a:lnTo>
                <a:lnTo>
                  <a:pt x="631" y="748"/>
                </a:lnTo>
                <a:lnTo>
                  <a:pt x="631" y="748"/>
                </a:lnTo>
                <a:lnTo>
                  <a:pt x="654" y="736"/>
                </a:lnTo>
                <a:lnTo>
                  <a:pt x="654" y="736"/>
                </a:lnTo>
                <a:lnTo>
                  <a:pt x="679" y="725"/>
                </a:lnTo>
                <a:lnTo>
                  <a:pt x="704" y="713"/>
                </a:lnTo>
                <a:lnTo>
                  <a:pt x="704" y="713"/>
                </a:lnTo>
                <a:lnTo>
                  <a:pt x="797" y="674"/>
                </a:lnTo>
                <a:lnTo>
                  <a:pt x="797" y="674"/>
                </a:lnTo>
                <a:lnTo>
                  <a:pt x="798" y="688"/>
                </a:lnTo>
                <a:lnTo>
                  <a:pt x="798" y="688"/>
                </a:lnTo>
                <a:close/>
                <a:moveTo>
                  <a:pt x="797" y="672"/>
                </a:moveTo>
                <a:lnTo>
                  <a:pt x="797" y="672"/>
                </a:lnTo>
                <a:lnTo>
                  <a:pt x="785" y="676"/>
                </a:lnTo>
                <a:lnTo>
                  <a:pt x="774" y="680"/>
                </a:lnTo>
                <a:lnTo>
                  <a:pt x="752" y="689"/>
                </a:lnTo>
                <a:lnTo>
                  <a:pt x="752" y="689"/>
                </a:lnTo>
                <a:lnTo>
                  <a:pt x="727" y="697"/>
                </a:lnTo>
                <a:lnTo>
                  <a:pt x="700" y="705"/>
                </a:lnTo>
                <a:lnTo>
                  <a:pt x="700" y="705"/>
                </a:lnTo>
                <a:lnTo>
                  <a:pt x="677" y="715"/>
                </a:lnTo>
                <a:lnTo>
                  <a:pt x="654" y="724"/>
                </a:lnTo>
                <a:lnTo>
                  <a:pt x="654" y="724"/>
                </a:lnTo>
                <a:lnTo>
                  <a:pt x="628" y="736"/>
                </a:lnTo>
                <a:lnTo>
                  <a:pt x="628" y="736"/>
                </a:lnTo>
                <a:lnTo>
                  <a:pt x="618" y="740"/>
                </a:lnTo>
                <a:lnTo>
                  <a:pt x="618" y="740"/>
                </a:lnTo>
                <a:lnTo>
                  <a:pt x="611" y="744"/>
                </a:lnTo>
                <a:lnTo>
                  <a:pt x="608" y="745"/>
                </a:lnTo>
                <a:lnTo>
                  <a:pt x="610" y="744"/>
                </a:lnTo>
                <a:lnTo>
                  <a:pt x="610" y="744"/>
                </a:lnTo>
                <a:lnTo>
                  <a:pt x="619" y="738"/>
                </a:lnTo>
                <a:lnTo>
                  <a:pt x="630" y="733"/>
                </a:lnTo>
                <a:lnTo>
                  <a:pt x="652" y="724"/>
                </a:lnTo>
                <a:lnTo>
                  <a:pt x="652" y="724"/>
                </a:lnTo>
                <a:lnTo>
                  <a:pt x="672" y="715"/>
                </a:lnTo>
                <a:lnTo>
                  <a:pt x="692" y="704"/>
                </a:lnTo>
                <a:lnTo>
                  <a:pt x="692" y="704"/>
                </a:lnTo>
                <a:lnTo>
                  <a:pt x="717" y="694"/>
                </a:lnTo>
                <a:lnTo>
                  <a:pt x="741" y="684"/>
                </a:lnTo>
                <a:lnTo>
                  <a:pt x="765" y="674"/>
                </a:lnTo>
                <a:lnTo>
                  <a:pt x="788" y="664"/>
                </a:lnTo>
                <a:lnTo>
                  <a:pt x="788" y="664"/>
                </a:lnTo>
                <a:lnTo>
                  <a:pt x="790" y="663"/>
                </a:lnTo>
                <a:lnTo>
                  <a:pt x="790" y="663"/>
                </a:lnTo>
                <a:lnTo>
                  <a:pt x="796" y="660"/>
                </a:lnTo>
                <a:lnTo>
                  <a:pt x="796" y="660"/>
                </a:lnTo>
                <a:lnTo>
                  <a:pt x="797" y="672"/>
                </a:lnTo>
                <a:lnTo>
                  <a:pt x="797" y="672"/>
                </a:lnTo>
                <a:close/>
                <a:moveTo>
                  <a:pt x="793" y="644"/>
                </a:moveTo>
                <a:lnTo>
                  <a:pt x="793" y="644"/>
                </a:lnTo>
                <a:lnTo>
                  <a:pt x="796" y="658"/>
                </a:lnTo>
                <a:lnTo>
                  <a:pt x="796" y="658"/>
                </a:lnTo>
                <a:lnTo>
                  <a:pt x="794" y="658"/>
                </a:lnTo>
                <a:lnTo>
                  <a:pt x="794" y="658"/>
                </a:lnTo>
                <a:lnTo>
                  <a:pt x="697" y="693"/>
                </a:lnTo>
                <a:lnTo>
                  <a:pt x="697" y="693"/>
                </a:lnTo>
                <a:lnTo>
                  <a:pt x="675" y="701"/>
                </a:lnTo>
                <a:lnTo>
                  <a:pt x="652" y="711"/>
                </a:lnTo>
                <a:lnTo>
                  <a:pt x="607" y="732"/>
                </a:lnTo>
                <a:lnTo>
                  <a:pt x="607" y="732"/>
                </a:lnTo>
                <a:lnTo>
                  <a:pt x="608" y="728"/>
                </a:lnTo>
                <a:lnTo>
                  <a:pt x="608" y="728"/>
                </a:lnTo>
                <a:lnTo>
                  <a:pt x="617" y="724"/>
                </a:lnTo>
                <a:lnTo>
                  <a:pt x="627" y="719"/>
                </a:lnTo>
                <a:lnTo>
                  <a:pt x="647" y="709"/>
                </a:lnTo>
                <a:lnTo>
                  <a:pt x="647" y="709"/>
                </a:lnTo>
                <a:lnTo>
                  <a:pt x="671" y="697"/>
                </a:lnTo>
                <a:lnTo>
                  <a:pt x="695" y="687"/>
                </a:lnTo>
                <a:lnTo>
                  <a:pt x="695" y="687"/>
                </a:lnTo>
                <a:lnTo>
                  <a:pt x="745" y="666"/>
                </a:lnTo>
                <a:lnTo>
                  <a:pt x="770" y="655"/>
                </a:lnTo>
                <a:lnTo>
                  <a:pt x="793" y="644"/>
                </a:lnTo>
                <a:lnTo>
                  <a:pt x="793" y="644"/>
                </a:lnTo>
                <a:lnTo>
                  <a:pt x="793" y="644"/>
                </a:lnTo>
                <a:lnTo>
                  <a:pt x="793" y="644"/>
                </a:lnTo>
                <a:close/>
                <a:moveTo>
                  <a:pt x="793" y="642"/>
                </a:moveTo>
                <a:lnTo>
                  <a:pt x="793" y="642"/>
                </a:lnTo>
                <a:lnTo>
                  <a:pt x="792" y="642"/>
                </a:lnTo>
                <a:lnTo>
                  <a:pt x="792" y="642"/>
                </a:lnTo>
                <a:lnTo>
                  <a:pt x="768" y="654"/>
                </a:lnTo>
                <a:lnTo>
                  <a:pt x="744" y="664"/>
                </a:lnTo>
                <a:lnTo>
                  <a:pt x="694" y="685"/>
                </a:lnTo>
                <a:lnTo>
                  <a:pt x="694" y="685"/>
                </a:lnTo>
                <a:lnTo>
                  <a:pt x="670" y="696"/>
                </a:lnTo>
                <a:lnTo>
                  <a:pt x="646" y="707"/>
                </a:lnTo>
                <a:lnTo>
                  <a:pt x="646" y="707"/>
                </a:lnTo>
                <a:lnTo>
                  <a:pt x="622" y="719"/>
                </a:lnTo>
                <a:lnTo>
                  <a:pt x="622" y="719"/>
                </a:lnTo>
                <a:lnTo>
                  <a:pt x="608" y="725"/>
                </a:lnTo>
                <a:lnTo>
                  <a:pt x="608" y="725"/>
                </a:lnTo>
                <a:lnTo>
                  <a:pt x="619" y="720"/>
                </a:lnTo>
                <a:lnTo>
                  <a:pt x="619" y="720"/>
                </a:lnTo>
                <a:lnTo>
                  <a:pt x="640" y="707"/>
                </a:lnTo>
                <a:lnTo>
                  <a:pt x="651" y="702"/>
                </a:lnTo>
                <a:lnTo>
                  <a:pt x="661" y="696"/>
                </a:lnTo>
                <a:lnTo>
                  <a:pt x="661" y="696"/>
                </a:lnTo>
                <a:lnTo>
                  <a:pt x="709" y="675"/>
                </a:lnTo>
                <a:lnTo>
                  <a:pt x="709" y="675"/>
                </a:lnTo>
                <a:lnTo>
                  <a:pt x="731" y="665"/>
                </a:lnTo>
                <a:lnTo>
                  <a:pt x="752" y="655"/>
                </a:lnTo>
                <a:lnTo>
                  <a:pt x="773" y="644"/>
                </a:lnTo>
                <a:lnTo>
                  <a:pt x="783" y="637"/>
                </a:lnTo>
                <a:lnTo>
                  <a:pt x="792" y="629"/>
                </a:lnTo>
                <a:lnTo>
                  <a:pt x="792" y="629"/>
                </a:lnTo>
                <a:lnTo>
                  <a:pt x="793" y="642"/>
                </a:lnTo>
                <a:lnTo>
                  <a:pt x="793" y="642"/>
                </a:lnTo>
                <a:close/>
                <a:moveTo>
                  <a:pt x="792" y="627"/>
                </a:moveTo>
                <a:lnTo>
                  <a:pt x="792" y="627"/>
                </a:lnTo>
                <a:lnTo>
                  <a:pt x="791" y="627"/>
                </a:lnTo>
                <a:lnTo>
                  <a:pt x="791" y="627"/>
                </a:lnTo>
                <a:lnTo>
                  <a:pt x="781" y="631"/>
                </a:lnTo>
                <a:lnTo>
                  <a:pt x="771" y="637"/>
                </a:lnTo>
                <a:lnTo>
                  <a:pt x="751" y="647"/>
                </a:lnTo>
                <a:lnTo>
                  <a:pt x="751" y="647"/>
                </a:lnTo>
                <a:lnTo>
                  <a:pt x="738" y="654"/>
                </a:lnTo>
                <a:lnTo>
                  <a:pt x="725" y="660"/>
                </a:lnTo>
                <a:lnTo>
                  <a:pt x="698" y="671"/>
                </a:lnTo>
                <a:lnTo>
                  <a:pt x="698" y="671"/>
                </a:lnTo>
                <a:lnTo>
                  <a:pt x="647" y="694"/>
                </a:lnTo>
                <a:lnTo>
                  <a:pt x="647" y="694"/>
                </a:lnTo>
                <a:lnTo>
                  <a:pt x="658" y="689"/>
                </a:lnTo>
                <a:lnTo>
                  <a:pt x="658" y="689"/>
                </a:lnTo>
                <a:lnTo>
                  <a:pt x="683" y="676"/>
                </a:lnTo>
                <a:lnTo>
                  <a:pt x="707" y="662"/>
                </a:lnTo>
                <a:lnTo>
                  <a:pt x="707" y="662"/>
                </a:lnTo>
                <a:lnTo>
                  <a:pt x="755" y="636"/>
                </a:lnTo>
                <a:lnTo>
                  <a:pt x="755" y="636"/>
                </a:lnTo>
                <a:lnTo>
                  <a:pt x="764" y="630"/>
                </a:lnTo>
                <a:lnTo>
                  <a:pt x="773" y="624"/>
                </a:lnTo>
                <a:lnTo>
                  <a:pt x="782" y="618"/>
                </a:lnTo>
                <a:lnTo>
                  <a:pt x="790" y="610"/>
                </a:lnTo>
                <a:lnTo>
                  <a:pt x="790" y="610"/>
                </a:lnTo>
                <a:lnTo>
                  <a:pt x="790" y="610"/>
                </a:lnTo>
                <a:lnTo>
                  <a:pt x="790" y="610"/>
                </a:lnTo>
                <a:lnTo>
                  <a:pt x="792" y="627"/>
                </a:lnTo>
                <a:lnTo>
                  <a:pt x="792" y="627"/>
                </a:lnTo>
                <a:close/>
                <a:moveTo>
                  <a:pt x="789" y="602"/>
                </a:moveTo>
                <a:lnTo>
                  <a:pt x="789" y="602"/>
                </a:lnTo>
                <a:lnTo>
                  <a:pt x="790" y="609"/>
                </a:lnTo>
                <a:lnTo>
                  <a:pt x="790" y="609"/>
                </a:lnTo>
                <a:lnTo>
                  <a:pt x="789" y="609"/>
                </a:lnTo>
                <a:lnTo>
                  <a:pt x="788" y="609"/>
                </a:lnTo>
                <a:lnTo>
                  <a:pt x="788" y="609"/>
                </a:lnTo>
                <a:lnTo>
                  <a:pt x="770" y="620"/>
                </a:lnTo>
                <a:lnTo>
                  <a:pt x="751" y="631"/>
                </a:lnTo>
                <a:lnTo>
                  <a:pt x="751" y="631"/>
                </a:lnTo>
                <a:lnTo>
                  <a:pt x="727" y="643"/>
                </a:lnTo>
                <a:lnTo>
                  <a:pt x="701" y="653"/>
                </a:lnTo>
                <a:lnTo>
                  <a:pt x="701" y="653"/>
                </a:lnTo>
                <a:lnTo>
                  <a:pt x="685" y="662"/>
                </a:lnTo>
                <a:lnTo>
                  <a:pt x="668" y="670"/>
                </a:lnTo>
                <a:lnTo>
                  <a:pt x="636" y="688"/>
                </a:lnTo>
                <a:lnTo>
                  <a:pt x="636" y="688"/>
                </a:lnTo>
                <a:lnTo>
                  <a:pt x="646" y="681"/>
                </a:lnTo>
                <a:lnTo>
                  <a:pt x="646" y="681"/>
                </a:lnTo>
                <a:lnTo>
                  <a:pt x="669" y="667"/>
                </a:lnTo>
                <a:lnTo>
                  <a:pt x="692" y="655"/>
                </a:lnTo>
                <a:lnTo>
                  <a:pt x="692" y="655"/>
                </a:lnTo>
                <a:lnTo>
                  <a:pt x="717" y="643"/>
                </a:lnTo>
                <a:lnTo>
                  <a:pt x="742" y="629"/>
                </a:lnTo>
                <a:lnTo>
                  <a:pt x="766" y="616"/>
                </a:lnTo>
                <a:lnTo>
                  <a:pt x="789" y="602"/>
                </a:lnTo>
                <a:lnTo>
                  <a:pt x="789" y="602"/>
                </a:lnTo>
                <a:close/>
                <a:moveTo>
                  <a:pt x="787" y="580"/>
                </a:moveTo>
                <a:lnTo>
                  <a:pt x="787" y="580"/>
                </a:lnTo>
                <a:lnTo>
                  <a:pt x="789" y="600"/>
                </a:lnTo>
                <a:lnTo>
                  <a:pt x="789" y="600"/>
                </a:lnTo>
                <a:lnTo>
                  <a:pt x="788" y="600"/>
                </a:lnTo>
                <a:lnTo>
                  <a:pt x="788" y="600"/>
                </a:lnTo>
                <a:lnTo>
                  <a:pt x="783" y="603"/>
                </a:lnTo>
                <a:lnTo>
                  <a:pt x="783" y="603"/>
                </a:lnTo>
                <a:lnTo>
                  <a:pt x="782" y="603"/>
                </a:lnTo>
                <a:lnTo>
                  <a:pt x="780" y="605"/>
                </a:lnTo>
                <a:lnTo>
                  <a:pt x="780" y="605"/>
                </a:lnTo>
                <a:lnTo>
                  <a:pt x="759" y="615"/>
                </a:lnTo>
                <a:lnTo>
                  <a:pt x="737" y="626"/>
                </a:lnTo>
                <a:lnTo>
                  <a:pt x="693" y="647"/>
                </a:lnTo>
                <a:lnTo>
                  <a:pt x="693" y="647"/>
                </a:lnTo>
                <a:lnTo>
                  <a:pt x="650" y="670"/>
                </a:lnTo>
                <a:lnTo>
                  <a:pt x="650" y="670"/>
                </a:lnTo>
                <a:lnTo>
                  <a:pt x="631" y="681"/>
                </a:lnTo>
                <a:lnTo>
                  <a:pt x="631" y="681"/>
                </a:lnTo>
                <a:lnTo>
                  <a:pt x="626" y="683"/>
                </a:lnTo>
                <a:lnTo>
                  <a:pt x="620" y="685"/>
                </a:lnTo>
                <a:lnTo>
                  <a:pt x="614" y="687"/>
                </a:lnTo>
                <a:lnTo>
                  <a:pt x="610" y="690"/>
                </a:lnTo>
                <a:lnTo>
                  <a:pt x="610" y="690"/>
                </a:lnTo>
                <a:lnTo>
                  <a:pt x="618" y="683"/>
                </a:lnTo>
                <a:lnTo>
                  <a:pt x="628" y="678"/>
                </a:lnTo>
                <a:lnTo>
                  <a:pt x="648" y="667"/>
                </a:lnTo>
                <a:lnTo>
                  <a:pt x="648" y="667"/>
                </a:lnTo>
                <a:lnTo>
                  <a:pt x="672" y="654"/>
                </a:lnTo>
                <a:lnTo>
                  <a:pt x="695" y="642"/>
                </a:lnTo>
                <a:lnTo>
                  <a:pt x="695" y="642"/>
                </a:lnTo>
                <a:lnTo>
                  <a:pt x="742" y="619"/>
                </a:lnTo>
                <a:lnTo>
                  <a:pt x="765" y="607"/>
                </a:lnTo>
                <a:lnTo>
                  <a:pt x="787" y="594"/>
                </a:lnTo>
                <a:lnTo>
                  <a:pt x="787" y="594"/>
                </a:lnTo>
                <a:lnTo>
                  <a:pt x="788" y="593"/>
                </a:lnTo>
                <a:lnTo>
                  <a:pt x="788" y="593"/>
                </a:lnTo>
                <a:lnTo>
                  <a:pt x="787" y="592"/>
                </a:lnTo>
                <a:lnTo>
                  <a:pt x="786" y="592"/>
                </a:lnTo>
                <a:lnTo>
                  <a:pt x="786" y="592"/>
                </a:lnTo>
                <a:lnTo>
                  <a:pt x="739" y="614"/>
                </a:lnTo>
                <a:lnTo>
                  <a:pt x="691" y="637"/>
                </a:lnTo>
                <a:lnTo>
                  <a:pt x="691" y="637"/>
                </a:lnTo>
                <a:lnTo>
                  <a:pt x="669" y="647"/>
                </a:lnTo>
                <a:lnTo>
                  <a:pt x="648" y="658"/>
                </a:lnTo>
                <a:lnTo>
                  <a:pt x="648" y="658"/>
                </a:lnTo>
                <a:lnTo>
                  <a:pt x="625" y="670"/>
                </a:lnTo>
                <a:lnTo>
                  <a:pt x="625" y="670"/>
                </a:lnTo>
                <a:lnTo>
                  <a:pt x="611" y="677"/>
                </a:lnTo>
                <a:lnTo>
                  <a:pt x="611" y="677"/>
                </a:lnTo>
                <a:lnTo>
                  <a:pt x="611" y="676"/>
                </a:lnTo>
                <a:lnTo>
                  <a:pt x="611" y="676"/>
                </a:lnTo>
                <a:lnTo>
                  <a:pt x="617" y="672"/>
                </a:lnTo>
                <a:lnTo>
                  <a:pt x="617" y="672"/>
                </a:lnTo>
                <a:lnTo>
                  <a:pt x="656" y="648"/>
                </a:lnTo>
                <a:lnTo>
                  <a:pt x="675" y="637"/>
                </a:lnTo>
                <a:lnTo>
                  <a:pt x="695" y="625"/>
                </a:lnTo>
                <a:lnTo>
                  <a:pt x="695" y="625"/>
                </a:lnTo>
                <a:lnTo>
                  <a:pt x="741" y="603"/>
                </a:lnTo>
                <a:lnTo>
                  <a:pt x="764" y="592"/>
                </a:lnTo>
                <a:lnTo>
                  <a:pt x="786" y="580"/>
                </a:lnTo>
                <a:lnTo>
                  <a:pt x="786" y="580"/>
                </a:lnTo>
                <a:lnTo>
                  <a:pt x="786" y="579"/>
                </a:lnTo>
                <a:lnTo>
                  <a:pt x="786" y="578"/>
                </a:lnTo>
                <a:lnTo>
                  <a:pt x="785" y="578"/>
                </a:lnTo>
                <a:lnTo>
                  <a:pt x="784" y="578"/>
                </a:lnTo>
                <a:lnTo>
                  <a:pt x="784" y="578"/>
                </a:lnTo>
                <a:lnTo>
                  <a:pt x="696" y="619"/>
                </a:lnTo>
                <a:lnTo>
                  <a:pt x="696" y="619"/>
                </a:lnTo>
                <a:lnTo>
                  <a:pt x="654" y="642"/>
                </a:lnTo>
                <a:lnTo>
                  <a:pt x="614" y="663"/>
                </a:lnTo>
                <a:lnTo>
                  <a:pt x="614" y="663"/>
                </a:lnTo>
                <a:lnTo>
                  <a:pt x="656" y="638"/>
                </a:lnTo>
                <a:lnTo>
                  <a:pt x="677" y="625"/>
                </a:lnTo>
                <a:lnTo>
                  <a:pt x="699" y="614"/>
                </a:lnTo>
                <a:lnTo>
                  <a:pt x="699" y="614"/>
                </a:lnTo>
                <a:lnTo>
                  <a:pt x="744" y="593"/>
                </a:lnTo>
                <a:lnTo>
                  <a:pt x="765" y="582"/>
                </a:lnTo>
                <a:lnTo>
                  <a:pt x="787" y="570"/>
                </a:lnTo>
                <a:lnTo>
                  <a:pt x="787" y="570"/>
                </a:lnTo>
                <a:lnTo>
                  <a:pt x="787" y="580"/>
                </a:lnTo>
                <a:lnTo>
                  <a:pt x="787" y="580"/>
                </a:lnTo>
                <a:close/>
                <a:moveTo>
                  <a:pt x="786" y="567"/>
                </a:moveTo>
                <a:lnTo>
                  <a:pt x="786" y="567"/>
                </a:lnTo>
                <a:lnTo>
                  <a:pt x="764" y="576"/>
                </a:lnTo>
                <a:lnTo>
                  <a:pt x="743" y="585"/>
                </a:lnTo>
                <a:lnTo>
                  <a:pt x="699" y="606"/>
                </a:lnTo>
                <a:lnTo>
                  <a:pt x="699" y="606"/>
                </a:lnTo>
                <a:lnTo>
                  <a:pt x="676" y="617"/>
                </a:lnTo>
                <a:lnTo>
                  <a:pt x="652" y="628"/>
                </a:lnTo>
                <a:lnTo>
                  <a:pt x="652" y="628"/>
                </a:lnTo>
                <a:lnTo>
                  <a:pt x="642" y="635"/>
                </a:lnTo>
                <a:lnTo>
                  <a:pt x="630" y="642"/>
                </a:lnTo>
                <a:lnTo>
                  <a:pt x="630" y="642"/>
                </a:lnTo>
                <a:lnTo>
                  <a:pt x="622" y="647"/>
                </a:lnTo>
                <a:lnTo>
                  <a:pt x="622" y="647"/>
                </a:lnTo>
                <a:lnTo>
                  <a:pt x="615" y="651"/>
                </a:lnTo>
                <a:lnTo>
                  <a:pt x="613" y="652"/>
                </a:lnTo>
                <a:lnTo>
                  <a:pt x="617" y="649"/>
                </a:lnTo>
                <a:lnTo>
                  <a:pt x="617" y="649"/>
                </a:lnTo>
                <a:lnTo>
                  <a:pt x="639" y="635"/>
                </a:lnTo>
                <a:lnTo>
                  <a:pt x="659" y="621"/>
                </a:lnTo>
                <a:lnTo>
                  <a:pt x="681" y="609"/>
                </a:lnTo>
                <a:lnTo>
                  <a:pt x="703" y="598"/>
                </a:lnTo>
                <a:lnTo>
                  <a:pt x="703" y="598"/>
                </a:lnTo>
                <a:lnTo>
                  <a:pt x="748" y="576"/>
                </a:lnTo>
                <a:lnTo>
                  <a:pt x="748" y="576"/>
                </a:lnTo>
                <a:lnTo>
                  <a:pt x="767" y="567"/>
                </a:lnTo>
                <a:lnTo>
                  <a:pt x="776" y="562"/>
                </a:lnTo>
                <a:lnTo>
                  <a:pt x="785" y="556"/>
                </a:lnTo>
                <a:lnTo>
                  <a:pt x="785" y="556"/>
                </a:lnTo>
                <a:lnTo>
                  <a:pt x="785" y="556"/>
                </a:lnTo>
                <a:lnTo>
                  <a:pt x="785" y="555"/>
                </a:lnTo>
                <a:lnTo>
                  <a:pt x="783" y="555"/>
                </a:lnTo>
                <a:lnTo>
                  <a:pt x="783" y="555"/>
                </a:lnTo>
                <a:lnTo>
                  <a:pt x="762" y="565"/>
                </a:lnTo>
                <a:lnTo>
                  <a:pt x="741" y="574"/>
                </a:lnTo>
                <a:lnTo>
                  <a:pt x="719" y="583"/>
                </a:lnTo>
                <a:lnTo>
                  <a:pt x="696" y="592"/>
                </a:lnTo>
                <a:lnTo>
                  <a:pt x="696" y="592"/>
                </a:lnTo>
                <a:lnTo>
                  <a:pt x="674" y="602"/>
                </a:lnTo>
                <a:lnTo>
                  <a:pt x="652" y="613"/>
                </a:lnTo>
                <a:lnTo>
                  <a:pt x="652" y="613"/>
                </a:lnTo>
                <a:lnTo>
                  <a:pt x="638" y="623"/>
                </a:lnTo>
                <a:lnTo>
                  <a:pt x="638" y="623"/>
                </a:lnTo>
                <a:lnTo>
                  <a:pt x="631" y="625"/>
                </a:lnTo>
                <a:lnTo>
                  <a:pt x="625" y="628"/>
                </a:lnTo>
                <a:lnTo>
                  <a:pt x="619" y="630"/>
                </a:lnTo>
                <a:lnTo>
                  <a:pt x="614" y="634"/>
                </a:lnTo>
                <a:lnTo>
                  <a:pt x="614" y="634"/>
                </a:lnTo>
                <a:lnTo>
                  <a:pt x="634" y="621"/>
                </a:lnTo>
                <a:lnTo>
                  <a:pt x="653" y="610"/>
                </a:lnTo>
                <a:lnTo>
                  <a:pt x="693" y="589"/>
                </a:lnTo>
                <a:lnTo>
                  <a:pt x="693" y="589"/>
                </a:lnTo>
                <a:lnTo>
                  <a:pt x="716" y="578"/>
                </a:lnTo>
                <a:lnTo>
                  <a:pt x="738" y="567"/>
                </a:lnTo>
                <a:lnTo>
                  <a:pt x="738" y="567"/>
                </a:lnTo>
                <a:lnTo>
                  <a:pt x="762" y="556"/>
                </a:lnTo>
                <a:lnTo>
                  <a:pt x="762" y="556"/>
                </a:lnTo>
                <a:lnTo>
                  <a:pt x="772" y="550"/>
                </a:lnTo>
                <a:lnTo>
                  <a:pt x="772" y="550"/>
                </a:lnTo>
                <a:lnTo>
                  <a:pt x="777" y="548"/>
                </a:lnTo>
                <a:lnTo>
                  <a:pt x="777" y="548"/>
                </a:lnTo>
                <a:lnTo>
                  <a:pt x="781" y="547"/>
                </a:lnTo>
                <a:lnTo>
                  <a:pt x="781" y="546"/>
                </a:lnTo>
                <a:lnTo>
                  <a:pt x="782" y="545"/>
                </a:lnTo>
                <a:lnTo>
                  <a:pt x="782" y="545"/>
                </a:lnTo>
                <a:lnTo>
                  <a:pt x="785" y="544"/>
                </a:lnTo>
                <a:lnTo>
                  <a:pt x="785" y="544"/>
                </a:lnTo>
                <a:lnTo>
                  <a:pt x="786" y="567"/>
                </a:lnTo>
                <a:lnTo>
                  <a:pt x="786" y="567"/>
                </a:lnTo>
                <a:close/>
                <a:moveTo>
                  <a:pt x="785" y="541"/>
                </a:moveTo>
                <a:lnTo>
                  <a:pt x="785" y="541"/>
                </a:lnTo>
                <a:lnTo>
                  <a:pt x="765" y="553"/>
                </a:lnTo>
                <a:lnTo>
                  <a:pt x="765" y="553"/>
                </a:lnTo>
                <a:lnTo>
                  <a:pt x="730" y="568"/>
                </a:lnTo>
                <a:lnTo>
                  <a:pt x="694" y="583"/>
                </a:lnTo>
                <a:lnTo>
                  <a:pt x="694" y="583"/>
                </a:lnTo>
                <a:lnTo>
                  <a:pt x="671" y="594"/>
                </a:lnTo>
                <a:lnTo>
                  <a:pt x="649" y="605"/>
                </a:lnTo>
                <a:lnTo>
                  <a:pt x="649" y="605"/>
                </a:lnTo>
                <a:lnTo>
                  <a:pt x="630" y="615"/>
                </a:lnTo>
                <a:lnTo>
                  <a:pt x="630" y="615"/>
                </a:lnTo>
                <a:lnTo>
                  <a:pt x="627" y="616"/>
                </a:lnTo>
                <a:lnTo>
                  <a:pt x="627" y="616"/>
                </a:lnTo>
                <a:lnTo>
                  <a:pt x="664" y="594"/>
                </a:lnTo>
                <a:lnTo>
                  <a:pt x="682" y="584"/>
                </a:lnTo>
                <a:lnTo>
                  <a:pt x="701" y="575"/>
                </a:lnTo>
                <a:lnTo>
                  <a:pt x="701" y="575"/>
                </a:lnTo>
                <a:lnTo>
                  <a:pt x="723" y="565"/>
                </a:lnTo>
                <a:lnTo>
                  <a:pt x="744" y="556"/>
                </a:lnTo>
                <a:lnTo>
                  <a:pt x="764" y="544"/>
                </a:lnTo>
                <a:lnTo>
                  <a:pt x="774" y="538"/>
                </a:lnTo>
                <a:lnTo>
                  <a:pt x="784" y="531"/>
                </a:lnTo>
                <a:lnTo>
                  <a:pt x="784" y="531"/>
                </a:lnTo>
                <a:lnTo>
                  <a:pt x="784" y="531"/>
                </a:lnTo>
                <a:lnTo>
                  <a:pt x="784" y="531"/>
                </a:lnTo>
                <a:lnTo>
                  <a:pt x="785" y="541"/>
                </a:lnTo>
                <a:lnTo>
                  <a:pt x="785" y="541"/>
                </a:lnTo>
                <a:close/>
                <a:moveTo>
                  <a:pt x="784" y="529"/>
                </a:moveTo>
                <a:lnTo>
                  <a:pt x="784" y="529"/>
                </a:lnTo>
                <a:lnTo>
                  <a:pt x="783" y="529"/>
                </a:lnTo>
                <a:lnTo>
                  <a:pt x="783" y="529"/>
                </a:lnTo>
                <a:lnTo>
                  <a:pt x="762" y="540"/>
                </a:lnTo>
                <a:lnTo>
                  <a:pt x="740" y="550"/>
                </a:lnTo>
                <a:lnTo>
                  <a:pt x="719" y="561"/>
                </a:lnTo>
                <a:lnTo>
                  <a:pt x="697" y="571"/>
                </a:lnTo>
                <a:lnTo>
                  <a:pt x="697" y="571"/>
                </a:lnTo>
                <a:lnTo>
                  <a:pt x="652" y="594"/>
                </a:lnTo>
                <a:lnTo>
                  <a:pt x="652" y="594"/>
                </a:lnTo>
                <a:lnTo>
                  <a:pt x="625" y="605"/>
                </a:lnTo>
                <a:lnTo>
                  <a:pt x="625" y="605"/>
                </a:lnTo>
                <a:lnTo>
                  <a:pt x="616" y="609"/>
                </a:lnTo>
                <a:lnTo>
                  <a:pt x="615" y="610"/>
                </a:lnTo>
                <a:lnTo>
                  <a:pt x="616" y="609"/>
                </a:lnTo>
                <a:lnTo>
                  <a:pt x="626" y="603"/>
                </a:lnTo>
                <a:lnTo>
                  <a:pt x="626" y="603"/>
                </a:lnTo>
                <a:lnTo>
                  <a:pt x="647" y="591"/>
                </a:lnTo>
                <a:lnTo>
                  <a:pt x="667" y="580"/>
                </a:lnTo>
                <a:lnTo>
                  <a:pt x="708" y="560"/>
                </a:lnTo>
                <a:lnTo>
                  <a:pt x="708" y="560"/>
                </a:lnTo>
                <a:lnTo>
                  <a:pt x="728" y="550"/>
                </a:lnTo>
                <a:lnTo>
                  <a:pt x="747" y="541"/>
                </a:lnTo>
                <a:lnTo>
                  <a:pt x="766" y="530"/>
                </a:lnTo>
                <a:lnTo>
                  <a:pt x="775" y="524"/>
                </a:lnTo>
                <a:lnTo>
                  <a:pt x="783" y="518"/>
                </a:lnTo>
                <a:lnTo>
                  <a:pt x="783" y="518"/>
                </a:lnTo>
                <a:lnTo>
                  <a:pt x="784" y="529"/>
                </a:lnTo>
                <a:lnTo>
                  <a:pt x="784" y="529"/>
                </a:lnTo>
                <a:close/>
                <a:moveTo>
                  <a:pt x="782" y="516"/>
                </a:moveTo>
                <a:lnTo>
                  <a:pt x="782" y="516"/>
                </a:lnTo>
                <a:lnTo>
                  <a:pt x="782" y="516"/>
                </a:lnTo>
                <a:lnTo>
                  <a:pt x="782" y="516"/>
                </a:lnTo>
                <a:lnTo>
                  <a:pt x="741" y="537"/>
                </a:lnTo>
                <a:lnTo>
                  <a:pt x="699" y="557"/>
                </a:lnTo>
                <a:lnTo>
                  <a:pt x="699" y="557"/>
                </a:lnTo>
                <a:lnTo>
                  <a:pt x="653" y="578"/>
                </a:lnTo>
                <a:lnTo>
                  <a:pt x="653" y="578"/>
                </a:lnTo>
                <a:lnTo>
                  <a:pt x="635" y="587"/>
                </a:lnTo>
                <a:lnTo>
                  <a:pt x="616" y="597"/>
                </a:lnTo>
                <a:lnTo>
                  <a:pt x="616" y="597"/>
                </a:lnTo>
                <a:lnTo>
                  <a:pt x="616" y="592"/>
                </a:lnTo>
                <a:lnTo>
                  <a:pt x="616" y="592"/>
                </a:lnTo>
                <a:lnTo>
                  <a:pt x="616" y="592"/>
                </a:lnTo>
                <a:lnTo>
                  <a:pt x="616" y="592"/>
                </a:lnTo>
                <a:lnTo>
                  <a:pt x="637" y="581"/>
                </a:lnTo>
                <a:lnTo>
                  <a:pt x="657" y="570"/>
                </a:lnTo>
                <a:lnTo>
                  <a:pt x="677" y="561"/>
                </a:lnTo>
                <a:lnTo>
                  <a:pt x="698" y="551"/>
                </a:lnTo>
                <a:lnTo>
                  <a:pt x="698" y="551"/>
                </a:lnTo>
                <a:lnTo>
                  <a:pt x="719" y="541"/>
                </a:lnTo>
                <a:lnTo>
                  <a:pt x="739" y="531"/>
                </a:lnTo>
                <a:lnTo>
                  <a:pt x="780" y="510"/>
                </a:lnTo>
                <a:lnTo>
                  <a:pt x="780" y="510"/>
                </a:lnTo>
                <a:lnTo>
                  <a:pt x="782" y="513"/>
                </a:lnTo>
                <a:lnTo>
                  <a:pt x="782" y="513"/>
                </a:lnTo>
                <a:lnTo>
                  <a:pt x="782" y="516"/>
                </a:lnTo>
                <a:lnTo>
                  <a:pt x="782" y="516"/>
                </a:lnTo>
                <a:close/>
                <a:moveTo>
                  <a:pt x="766" y="502"/>
                </a:moveTo>
                <a:lnTo>
                  <a:pt x="766" y="502"/>
                </a:lnTo>
                <a:lnTo>
                  <a:pt x="686" y="542"/>
                </a:lnTo>
                <a:lnTo>
                  <a:pt x="686" y="542"/>
                </a:lnTo>
                <a:lnTo>
                  <a:pt x="652" y="560"/>
                </a:lnTo>
                <a:lnTo>
                  <a:pt x="635" y="568"/>
                </a:lnTo>
                <a:lnTo>
                  <a:pt x="617" y="578"/>
                </a:lnTo>
                <a:lnTo>
                  <a:pt x="617" y="578"/>
                </a:lnTo>
                <a:lnTo>
                  <a:pt x="618" y="567"/>
                </a:lnTo>
                <a:lnTo>
                  <a:pt x="618" y="567"/>
                </a:lnTo>
                <a:lnTo>
                  <a:pt x="636" y="559"/>
                </a:lnTo>
                <a:lnTo>
                  <a:pt x="652" y="550"/>
                </a:lnTo>
                <a:lnTo>
                  <a:pt x="683" y="531"/>
                </a:lnTo>
                <a:lnTo>
                  <a:pt x="683" y="531"/>
                </a:lnTo>
                <a:lnTo>
                  <a:pt x="701" y="523"/>
                </a:lnTo>
                <a:lnTo>
                  <a:pt x="719" y="514"/>
                </a:lnTo>
                <a:lnTo>
                  <a:pt x="736" y="506"/>
                </a:lnTo>
                <a:lnTo>
                  <a:pt x="745" y="501"/>
                </a:lnTo>
                <a:lnTo>
                  <a:pt x="753" y="495"/>
                </a:lnTo>
                <a:lnTo>
                  <a:pt x="753" y="495"/>
                </a:lnTo>
                <a:lnTo>
                  <a:pt x="753" y="495"/>
                </a:lnTo>
                <a:lnTo>
                  <a:pt x="753" y="495"/>
                </a:lnTo>
                <a:lnTo>
                  <a:pt x="756" y="496"/>
                </a:lnTo>
                <a:lnTo>
                  <a:pt x="756" y="496"/>
                </a:lnTo>
                <a:lnTo>
                  <a:pt x="744" y="504"/>
                </a:lnTo>
                <a:lnTo>
                  <a:pt x="738" y="508"/>
                </a:lnTo>
                <a:lnTo>
                  <a:pt x="731" y="511"/>
                </a:lnTo>
                <a:lnTo>
                  <a:pt x="731" y="511"/>
                </a:lnTo>
                <a:lnTo>
                  <a:pt x="711" y="521"/>
                </a:lnTo>
                <a:lnTo>
                  <a:pt x="692" y="532"/>
                </a:lnTo>
                <a:lnTo>
                  <a:pt x="692" y="532"/>
                </a:lnTo>
                <a:lnTo>
                  <a:pt x="657" y="553"/>
                </a:lnTo>
                <a:lnTo>
                  <a:pt x="619" y="572"/>
                </a:lnTo>
                <a:lnTo>
                  <a:pt x="619" y="572"/>
                </a:lnTo>
                <a:lnTo>
                  <a:pt x="618" y="573"/>
                </a:lnTo>
                <a:lnTo>
                  <a:pt x="619" y="573"/>
                </a:lnTo>
                <a:lnTo>
                  <a:pt x="619" y="574"/>
                </a:lnTo>
                <a:lnTo>
                  <a:pt x="620" y="574"/>
                </a:lnTo>
                <a:lnTo>
                  <a:pt x="620" y="574"/>
                </a:lnTo>
                <a:lnTo>
                  <a:pt x="658" y="555"/>
                </a:lnTo>
                <a:lnTo>
                  <a:pt x="694" y="534"/>
                </a:lnTo>
                <a:lnTo>
                  <a:pt x="694" y="534"/>
                </a:lnTo>
                <a:lnTo>
                  <a:pt x="710" y="525"/>
                </a:lnTo>
                <a:lnTo>
                  <a:pt x="728" y="516"/>
                </a:lnTo>
                <a:lnTo>
                  <a:pt x="728" y="516"/>
                </a:lnTo>
                <a:lnTo>
                  <a:pt x="737" y="511"/>
                </a:lnTo>
                <a:lnTo>
                  <a:pt x="746" y="506"/>
                </a:lnTo>
                <a:lnTo>
                  <a:pt x="746" y="506"/>
                </a:lnTo>
                <a:lnTo>
                  <a:pt x="752" y="502"/>
                </a:lnTo>
                <a:lnTo>
                  <a:pt x="759" y="497"/>
                </a:lnTo>
                <a:lnTo>
                  <a:pt x="759" y="497"/>
                </a:lnTo>
                <a:lnTo>
                  <a:pt x="766" y="501"/>
                </a:lnTo>
                <a:lnTo>
                  <a:pt x="773" y="505"/>
                </a:lnTo>
                <a:lnTo>
                  <a:pt x="773" y="505"/>
                </a:lnTo>
                <a:lnTo>
                  <a:pt x="735" y="524"/>
                </a:lnTo>
                <a:lnTo>
                  <a:pt x="695" y="543"/>
                </a:lnTo>
                <a:lnTo>
                  <a:pt x="657" y="563"/>
                </a:lnTo>
                <a:lnTo>
                  <a:pt x="618" y="583"/>
                </a:lnTo>
                <a:lnTo>
                  <a:pt x="618" y="583"/>
                </a:lnTo>
                <a:lnTo>
                  <a:pt x="617" y="583"/>
                </a:lnTo>
                <a:lnTo>
                  <a:pt x="618" y="584"/>
                </a:lnTo>
                <a:lnTo>
                  <a:pt x="618" y="585"/>
                </a:lnTo>
                <a:lnTo>
                  <a:pt x="619" y="584"/>
                </a:lnTo>
                <a:lnTo>
                  <a:pt x="619" y="584"/>
                </a:lnTo>
                <a:lnTo>
                  <a:pt x="658" y="564"/>
                </a:lnTo>
                <a:lnTo>
                  <a:pt x="697" y="545"/>
                </a:lnTo>
                <a:lnTo>
                  <a:pt x="736" y="526"/>
                </a:lnTo>
                <a:lnTo>
                  <a:pt x="775" y="506"/>
                </a:lnTo>
                <a:lnTo>
                  <a:pt x="775" y="506"/>
                </a:lnTo>
                <a:lnTo>
                  <a:pt x="778" y="509"/>
                </a:lnTo>
                <a:lnTo>
                  <a:pt x="778" y="509"/>
                </a:lnTo>
                <a:lnTo>
                  <a:pt x="738" y="529"/>
                </a:lnTo>
                <a:lnTo>
                  <a:pt x="718" y="539"/>
                </a:lnTo>
                <a:lnTo>
                  <a:pt x="697" y="549"/>
                </a:lnTo>
                <a:lnTo>
                  <a:pt x="697" y="549"/>
                </a:lnTo>
                <a:lnTo>
                  <a:pt x="656" y="568"/>
                </a:lnTo>
                <a:lnTo>
                  <a:pt x="636" y="578"/>
                </a:lnTo>
                <a:lnTo>
                  <a:pt x="616" y="590"/>
                </a:lnTo>
                <a:lnTo>
                  <a:pt x="616" y="590"/>
                </a:lnTo>
                <a:lnTo>
                  <a:pt x="617" y="581"/>
                </a:lnTo>
                <a:lnTo>
                  <a:pt x="617" y="581"/>
                </a:lnTo>
                <a:lnTo>
                  <a:pt x="635" y="571"/>
                </a:lnTo>
                <a:lnTo>
                  <a:pt x="652" y="562"/>
                </a:lnTo>
                <a:lnTo>
                  <a:pt x="687" y="544"/>
                </a:lnTo>
                <a:lnTo>
                  <a:pt x="687" y="544"/>
                </a:lnTo>
                <a:lnTo>
                  <a:pt x="728" y="524"/>
                </a:lnTo>
                <a:lnTo>
                  <a:pt x="767" y="504"/>
                </a:lnTo>
                <a:lnTo>
                  <a:pt x="767" y="504"/>
                </a:lnTo>
                <a:lnTo>
                  <a:pt x="768" y="503"/>
                </a:lnTo>
                <a:lnTo>
                  <a:pt x="768" y="503"/>
                </a:lnTo>
                <a:lnTo>
                  <a:pt x="767" y="502"/>
                </a:lnTo>
                <a:lnTo>
                  <a:pt x="766" y="502"/>
                </a:lnTo>
                <a:lnTo>
                  <a:pt x="766" y="502"/>
                </a:lnTo>
                <a:close/>
                <a:moveTo>
                  <a:pt x="649" y="469"/>
                </a:moveTo>
                <a:lnTo>
                  <a:pt x="649" y="469"/>
                </a:lnTo>
                <a:lnTo>
                  <a:pt x="636" y="468"/>
                </a:lnTo>
                <a:lnTo>
                  <a:pt x="636" y="468"/>
                </a:lnTo>
                <a:lnTo>
                  <a:pt x="635" y="463"/>
                </a:lnTo>
                <a:lnTo>
                  <a:pt x="635" y="463"/>
                </a:lnTo>
                <a:lnTo>
                  <a:pt x="649" y="466"/>
                </a:lnTo>
                <a:lnTo>
                  <a:pt x="649" y="466"/>
                </a:lnTo>
                <a:lnTo>
                  <a:pt x="649" y="469"/>
                </a:lnTo>
                <a:lnTo>
                  <a:pt x="649" y="469"/>
                </a:lnTo>
                <a:lnTo>
                  <a:pt x="649" y="469"/>
                </a:lnTo>
                <a:lnTo>
                  <a:pt x="649" y="469"/>
                </a:lnTo>
                <a:close/>
                <a:moveTo>
                  <a:pt x="620" y="566"/>
                </a:moveTo>
                <a:lnTo>
                  <a:pt x="620" y="566"/>
                </a:lnTo>
                <a:lnTo>
                  <a:pt x="639" y="554"/>
                </a:lnTo>
                <a:lnTo>
                  <a:pt x="639" y="554"/>
                </a:lnTo>
                <a:lnTo>
                  <a:pt x="654" y="542"/>
                </a:lnTo>
                <a:lnTo>
                  <a:pt x="670" y="531"/>
                </a:lnTo>
                <a:lnTo>
                  <a:pt x="670" y="531"/>
                </a:lnTo>
                <a:lnTo>
                  <a:pt x="703" y="512"/>
                </a:lnTo>
                <a:lnTo>
                  <a:pt x="720" y="502"/>
                </a:lnTo>
                <a:lnTo>
                  <a:pt x="736" y="491"/>
                </a:lnTo>
                <a:lnTo>
                  <a:pt x="736" y="491"/>
                </a:lnTo>
                <a:lnTo>
                  <a:pt x="737" y="490"/>
                </a:lnTo>
                <a:lnTo>
                  <a:pt x="737" y="490"/>
                </a:lnTo>
                <a:lnTo>
                  <a:pt x="751" y="494"/>
                </a:lnTo>
                <a:lnTo>
                  <a:pt x="751" y="494"/>
                </a:lnTo>
                <a:lnTo>
                  <a:pt x="737" y="503"/>
                </a:lnTo>
                <a:lnTo>
                  <a:pt x="722" y="510"/>
                </a:lnTo>
                <a:lnTo>
                  <a:pt x="691" y="525"/>
                </a:lnTo>
                <a:lnTo>
                  <a:pt x="691" y="525"/>
                </a:lnTo>
                <a:lnTo>
                  <a:pt x="660" y="542"/>
                </a:lnTo>
                <a:lnTo>
                  <a:pt x="645" y="551"/>
                </a:lnTo>
                <a:lnTo>
                  <a:pt x="628" y="561"/>
                </a:lnTo>
                <a:lnTo>
                  <a:pt x="628" y="561"/>
                </a:lnTo>
                <a:lnTo>
                  <a:pt x="620" y="566"/>
                </a:lnTo>
                <a:lnTo>
                  <a:pt x="620" y="566"/>
                </a:lnTo>
                <a:close/>
                <a:moveTo>
                  <a:pt x="619" y="564"/>
                </a:moveTo>
                <a:lnTo>
                  <a:pt x="619" y="564"/>
                </a:lnTo>
                <a:lnTo>
                  <a:pt x="620" y="556"/>
                </a:lnTo>
                <a:lnTo>
                  <a:pt x="620" y="556"/>
                </a:lnTo>
                <a:lnTo>
                  <a:pt x="634" y="548"/>
                </a:lnTo>
                <a:lnTo>
                  <a:pt x="648" y="541"/>
                </a:lnTo>
                <a:lnTo>
                  <a:pt x="674" y="524"/>
                </a:lnTo>
                <a:lnTo>
                  <a:pt x="674" y="524"/>
                </a:lnTo>
                <a:lnTo>
                  <a:pt x="688" y="516"/>
                </a:lnTo>
                <a:lnTo>
                  <a:pt x="703" y="508"/>
                </a:lnTo>
                <a:lnTo>
                  <a:pt x="718" y="500"/>
                </a:lnTo>
                <a:lnTo>
                  <a:pt x="733" y="492"/>
                </a:lnTo>
                <a:lnTo>
                  <a:pt x="733" y="492"/>
                </a:lnTo>
                <a:lnTo>
                  <a:pt x="676" y="527"/>
                </a:lnTo>
                <a:lnTo>
                  <a:pt x="648" y="544"/>
                </a:lnTo>
                <a:lnTo>
                  <a:pt x="619" y="564"/>
                </a:lnTo>
                <a:lnTo>
                  <a:pt x="619" y="564"/>
                </a:lnTo>
                <a:close/>
                <a:moveTo>
                  <a:pt x="712" y="502"/>
                </a:moveTo>
                <a:lnTo>
                  <a:pt x="712" y="502"/>
                </a:lnTo>
                <a:lnTo>
                  <a:pt x="705" y="506"/>
                </a:lnTo>
                <a:lnTo>
                  <a:pt x="697" y="510"/>
                </a:lnTo>
                <a:lnTo>
                  <a:pt x="681" y="517"/>
                </a:lnTo>
                <a:lnTo>
                  <a:pt x="681" y="517"/>
                </a:lnTo>
                <a:lnTo>
                  <a:pt x="667" y="526"/>
                </a:lnTo>
                <a:lnTo>
                  <a:pt x="653" y="535"/>
                </a:lnTo>
                <a:lnTo>
                  <a:pt x="639" y="543"/>
                </a:lnTo>
                <a:lnTo>
                  <a:pt x="623" y="551"/>
                </a:lnTo>
                <a:lnTo>
                  <a:pt x="623" y="551"/>
                </a:lnTo>
                <a:lnTo>
                  <a:pt x="620" y="554"/>
                </a:lnTo>
                <a:lnTo>
                  <a:pt x="620" y="554"/>
                </a:lnTo>
                <a:lnTo>
                  <a:pt x="620" y="553"/>
                </a:lnTo>
                <a:lnTo>
                  <a:pt x="620" y="553"/>
                </a:lnTo>
                <a:lnTo>
                  <a:pt x="640" y="541"/>
                </a:lnTo>
                <a:lnTo>
                  <a:pt x="640" y="541"/>
                </a:lnTo>
                <a:lnTo>
                  <a:pt x="654" y="531"/>
                </a:lnTo>
                <a:lnTo>
                  <a:pt x="669" y="521"/>
                </a:lnTo>
                <a:lnTo>
                  <a:pt x="669" y="521"/>
                </a:lnTo>
                <a:lnTo>
                  <a:pt x="681" y="513"/>
                </a:lnTo>
                <a:lnTo>
                  <a:pt x="694" y="505"/>
                </a:lnTo>
                <a:lnTo>
                  <a:pt x="707" y="496"/>
                </a:lnTo>
                <a:lnTo>
                  <a:pt x="720" y="487"/>
                </a:lnTo>
                <a:lnTo>
                  <a:pt x="720" y="487"/>
                </a:lnTo>
                <a:lnTo>
                  <a:pt x="734" y="489"/>
                </a:lnTo>
                <a:lnTo>
                  <a:pt x="734" y="489"/>
                </a:lnTo>
                <a:lnTo>
                  <a:pt x="723" y="495"/>
                </a:lnTo>
                <a:lnTo>
                  <a:pt x="712" y="502"/>
                </a:lnTo>
                <a:lnTo>
                  <a:pt x="712" y="502"/>
                </a:lnTo>
                <a:close/>
                <a:moveTo>
                  <a:pt x="620" y="550"/>
                </a:moveTo>
                <a:lnTo>
                  <a:pt x="620" y="550"/>
                </a:lnTo>
                <a:lnTo>
                  <a:pt x="621" y="543"/>
                </a:lnTo>
                <a:lnTo>
                  <a:pt x="621" y="543"/>
                </a:lnTo>
                <a:lnTo>
                  <a:pt x="645" y="530"/>
                </a:lnTo>
                <a:lnTo>
                  <a:pt x="667" y="515"/>
                </a:lnTo>
                <a:lnTo>
                  <a:pt x="667" y="515"/>
                </a:lnTo>
                <a:lnTo>
                  <a:pt x="685" y="506"/>
                </a:lnTo>
                <a:lnTo>
                  <a:pt x="704" y="496"/>
                </a:lnTo>
                <a:lnTo>
                  <a:pt x="704" y="496"/>
                </a:lnTo>
                <a:lnTo>
                  <a:pt x="703" y="497"/>
                </a:lnTo>
                <a:lnTo>
                  <a:pt x="703" y="497"/>
                </a:lnTo>
                <a:lnTo>
                  <a:pt x="690" y="505"/>
                </a:lnTo>
                <a:lnTo>
                  <a:pt x="690" y="505"/>
                </a:lnTo>
                <a:lnTo>
                  <a:pt x="676" y="514"/>
                </a:lnTo>
                <a:lnTo>
                  <a:pt x="663" y="523"/>
                </a:lnTo>
                <a:lnTo>
                  <a:pt x="663" y="523"/>
                </a:lnTo>
                <a:lnTo>
                  <a:pt x="642" y="536"/>
                </a:lnTo>
                <a:lnTo>
                  <a:pt x="631" y="543"/>
                </a:lnTo>
                <a:lnTo>
                  <a:pt x="620" y="550"/>
                </a:lnTo>
                <a:lnTo>
                  <a:pt x="620" y="550"/>
                </a:lnTo>
                <a:close/>
                <a:moveTo>
                  <a:pt x="675" y="508"/>
                </a:moveTo>
                <a:lnTo>
                  <a:pt x="675" y="508"/>
                </a:lnTo>
                <a:lnTo>
                  <a:pt x="654" y="521"/>
                </a:lnTo>
                <a:lnTo>
                  <a:pt x="634" y="534"/>
                </a:lnTo>
                <a:lnTo>
                  <a:pt x="634" y="534"/>
                </a:lnTo>
                <a:lnTo>
                  <a:pt x="635" y="533"/>
                </a:lnTo>
                <a:lnTo>
                  <a:pt x="635" y="533"/>
                </a:lnTo>
                <a:lnTo>
                  <a:pt x="661" y="515"/>
                </a:lnTo>
                <a:lnTo>
                  <a:pt x="661" y="515"/>
                </a:lnTo>
                <a:lnTo>
                  <a:pt x="683" y="501"/>
                </a:lnTo>
                <a:lnTo>
                  <a:pt x="693" y="493"/>
                </a:lnTo>
                <a:lnTo>
                  <a:pt x="704" y="485"/>
                </a:lnTo>
                <a:lnTo>
                  <a:pt x="704" y="485"/>
                </a:lnTo>
                <a:lnTo>
                  <a:pt x="717" y="487"/>
                </a:lnTo>
                <a:lnTo>
                  <a:pt x="717" y="487"/>
                </a:lnTo>
                <a:lnTo>
                  <a:pt x="706" y="493"/>
                </a:lnTo>
                <a:lnTo>
                  <a:pt x="695" y="498"/>
                </a:lnTo>
                <a:lnTo>
                  <a:pt x="675" y="508"/>
                </a:lnTo>
                <a:lnTo>
                  <a:pt x="675" y="508"/>
                </a:lnTo>
                <a:close/>
                <a:moveTo>
                  <a:pt x="660" y="513"/>
                </a:moveTo>
                <a:lnTo>
                  <a:pt x="660" y="513"/>
                </a:lnTo>
                <a:lnTo>
                  <a:pt x="641" y="526"/>
                </a:lnTo>
                <a:lnTo>
                  <a:pt x="621" y="539"/>
                </a:lnTo>
                <a:lnTo>
                  <a:pt x="621" y="539"/>
                </a:lnTo>
                <a:lnTo>
                  <a:pt x="622" y="531"/>
                </a:lnTo>
                <a:lnTo>
                  <a:pt x="622" y="531"/>
                </a:lnTo>
                <a:lnTo>
                  <a:pt x="622" y="531"/>
                </a:lnTo>
                <a:lnTo>
                  <a:pt x="622" y="531"/>
                </a:lnTo>
                <a:lnTo>
                  <a:pt x="624" y="531"/>
                </a:lnTo>
                <a:lnTo>
                  <a:pt x="626" y="529"/>
                </a:lnTo>
                <a:lnTo>
                  <a:pt x="626" y="529"/>
                </a:lnTo>
                <a:lnTo>
                  <a:pt x="656" y="510"/>
                </a:lnTo>
                <a:lnTo>
                  <a:pt x="656" y="510"/>
                </a:lnTo>
                <a:lnTo>
                  <a:pt x="678" y="497"/>
                </a:lnTo>
                <a:lnTo>
                  <a:pt x="678" y="497"/>
                </a:lnTo>
                <a:lnTo>
                  <a:pt x="689" y="492"/>
                </a:lnTo>
                <a:lnTo>
                  <a:pt x="695" y="489"/>
                </a:lnTo>
                <a:lnTo>
                  <a:pt x="699" y="486"/>
                </a:lnTo>
                <a:lnTo>
                  <a:pt x="699" y="486"/>
                </a:lnTo>
                <a:lnTo>
                  <a:pt x="690" y="494"/>
                </a:lnTo>
                <a:lnTo>
                  <a:pt x="680" y="500"/>
                </a:lnTo>
                <a:lnTo>
                  <a:pt x="660" y="513"/>
                </a:lnTo>
                <a:lnTo>
                  <a:pt x="660" y="513"/>
                </a:lnTo>
                <a:close/>
                <a:moveTo>
                  <a:pt x="650" y="497"/>
                </a:moveTo>
                <a:lnTo>
                  <a:pt x="650" y="497"/>
                </a:lnTo>
                <a:lnTo>
                  <a:pt x="661" y="490"/>
                </a:lnTo>
                <a:lnTo>
                  <a:pt x="672" y="482"/>
                </a:lnTo>
                <a:lnTo>
                  <a:pt x="672" y="482"/>
                </a:lnTo>
                <a:lnTo>
                  <a:pt x="686" y="484"/>
                </a:lnTo>
                <a:lnTo>
                  <a:pt x="686" y="484"/>
                </a:lnTo>
                <a:lnTo>
                  <a:pt x="670" y="492"/>
                </a:lnTo>
                <a:lnTo>
                  <a:pt x="655" y="500"/>
                </a:lnTo>
                <a:lnTo>
                  <a:pt x="640" y="509"/>
                </a:lnTo>
                <a:lnTo>
                  <a:pt x="632" y="513"/>
                </a:lnTo>
                <a:lnTo>
                  <a:pt x="624" y="516"/>
                </a:lnTo>
                <a:lnTo>
                  <a:pt x="624" y="516"/>
                </a:lnTo>
                <a:lnTo>
                  <a:pt x="624" y="516"/>
                </a:lnTo>
                <a:lnTo>
                  <a:pt x="624" y="516"/>
                </a:lnTo>
                <a:lnTo>
                  <a:pt x="630" y="512"/>
                </a:lnTo>
                <a:lnTo>
                  <a:pt x="638" y="507"/>
                </a:lnTo>
                <a:lnTo>
                  <a:pt x="650" y="497"/>
                </a:lnTo>
                <a:lnTo>
                  <a:pt x="650" y="497"/>
                </a:lnTo>
                <a:close/>
                <a:moveTo>
                  <a:pt x="624" y="513"/>
                </a:moveTo>
                <a:lnTo>
                  <a:pt x="624" y="513"/>
                </a:lnTo>
                <a:lnTo>
                  <a:pt x="624" y="506"/>
                </a:lnTo>
                <a:lnTo>
                  <a:pt x="624" y="506"/>
                </a:lnTo>
                <a:lnTo>
                  <a:pt x="636" y="501"/>
                </a:lnTo>
                <a:lnTo>
                  <a:pt x="647" y="496"/>
                </a:lnTo>
                <a:lnTo>
                  <a:pt x="657" y="490"/>
                </a:lnTo>
                <a:lnTo>
                  <a:pt x="665" y="485"/>
                </a:lnTo>
                <a:lnTo>
                  <a:pt x="665" y="485"/>
                </a:lnTo>
                <a:lnTo>
                  <a:pt x="645" y="499"/>
                </a:lnTo>
                <a:lnTo>
                  <a:pt x="635" y="505"/>
                </a:lnTo>
                <a:lnTo>
                  <a:pt x="624" y="513"/>
                </a:lnTo>
                <a:lnTo>
                  <a:pt x="624" y="513"/>
                </a:lnTo>
                <a:close/>
                <a:moveTo>
                  <a:pt x="684" y="487"/>
                </a:moveTo>
                <a:lnTo>
                  <a:pt x="684" y="487"/>
                </a:lnTo>
                <a:lnTo>
                  <a:pt x="676" y="491"/>
                </a:lnTo>
                <a:lnTo>
                  <a:pt x="669" y="495"/>
                </a:lnTo>
                <a:lnTo>
                  <a:pt x="654" y="506"/>
                </a:lnTo>
                <a:lnTo>
                  <a:pt x="639" y="518"/>
                </a:lnTo>
                <a:lnTo>
                  <a:pt x="623" y="529"/>
                </a:lnTo>
                <a:lnTo>
                  <a:pt x="623" y="529"/>
                </a:lnTo>
                <a:lnTo>
                  <a:pt x="623" y="518"/>
                </a:lnTo>
                <a:lnTo>
                  <a:pt x="623" y="518"/>
                </a:lnTo>
                <a:lnTo>
                  <a:pt x="631" y="515"/>
                </a:lnTo>
                <a:lnTo>
                  <a:pt x="640" y="512"/>
                </a:lnTo>
                <a:lnTo>
                  <a:pt x="655" y="503"/>
                </a:lnTo>
                <a:lnTo>
                  <a:pt x="669" y="495"/>
                </a:lnTo>
                <a:lnTo>
                  <a:pt x="684" y="487"/>
                </a:lnTo>
                <a:lnTo>
                  <a:pt x="684" y="487"/>
                </a:lnTo>
                <a:close/>
                <a:moveTo>
                  <a:pt x="652" y="510"/>
                </a:moveTo>
                <a:lnTo>
                  <a:pt x="652" y="510"/>
                </a:lnTo>
                <a:lnTo>
                  <a:pt x="689" y="485"/>
                </a:lnTo>
                <a:lnTo>
                  <a:pt x="689" y="485"/>
                </a:lnTo>
                <a:lnTo>
                  <a:pt x="689" y="484"/>
                </a:lnTo>
                <a:lnTo>
                  <a:pt x="689" y="484"/>
                </a:lnTo>
                <a:lnTo>
                  <a:pt x="698" y="485"/>
                </a:lnTo>
                <a:lnTo>
                  <a:pt x="698" y="485"/>
                </a:lnTo>
                <a:lnTo>
                  <a:pt x="686" y="490"/>
                </a:lnTo>
                <a:lnTo>
                  <a:pt x="675" y="496"/>
                </a:lnTo>
                <a:lnTo>
                  <a:pt x="652" y="510"/>
                </a:lnTo>
                <a:lnTo>
                  <a:pt x="652" y="510"/>
                </a:lnTo>
                <a:close/>
                <a:moveTo>
                  <a:pt x="679" y="475"/>
                </a:moveTo>
                <a:lnTo>
                  <a:pt x="679" y="475"/>
                </a:lnTo>
                <a:lnTo>
                  <a:pt x="658" y="470"/>
                </a:lnTo>
                <a:lnTo>
                  <a:pt x="658" y="470"/>
                </a:lnTo>
                <a:lnTo>
                  <a:pt x="658" y="469"/>
                </a:lnTo>
                <a:lnTo>
                  <a:pt x="658" y="469"/>
                </a:lnTo>
                <a:lnTo>
                  <a:pt x="658" y="468"/>
                </a:lnTo>
                <a:lnTo>
                  <a:pt x="658" y="468"/>
                </a:lnTo>
                <a:lnTo>
                  <a:pt x="662" y="469"/>
                </a:lnTo>
                <a:lnTo>
                  <a:pt x="662" y="469"/>
                </a:lnTo>
                <a:lnTo>
                  <a:pt x="688" y="476"/>
                </a:lnTo>
                <a:lnTo>
                  <a:pt x="688" y="476"/>
                </a:lnTo>
                <a:lnTo>
                  <a:pt x="679" y="475"/>
                </a:lnTo>
                <a:lnTo>
                  <a:pt x="679" y="475"/>
                </a:lnTo>
                <a:close/>
                <a:moveTo>
                  <a:pt x="667" y="481"/>
                </a:moveTo>
                <a:lnTo>
                  <a:pt x="667" y="481"/>
                </a:lnTo>
                <a:lnTo>
                  <a:pt x="667" y="481"/>
                </a:lnTo>
                <a:lnTo>
                  <a:pt x="667" y="481"/>
                </a:lnTo>
                <a:lnTo>
                  <a:pt x="652" y="489"/>
                </a:lnTo>
                <a:lnTo>
                  <a:pt x="637" y="498"/>
                </a:lnTo>
                <a:lnTo>
                  <a:pt x="637" y="498"/>
                </a:lnTo>
                <a:lnTo>
                  <a:pt x="628" y="502"/>
                </a:lnTo>
                <a:lnTo>
                  <a:pt x="628" y="502"/>
                </a:lnTo>
                <a:lnTo>
                  <a:pt x="625" y="503"/>
                </a:lnTo>
                <a:lnTo>
                  <a:pt x="625" y="503"/>
                </a:lnTo>
                <a:lnTo>
                  <a:pt x="628" y="499"/>
                </a:lnTo>
                <a:lnTo>
                  <a:pt x="636" y="494"/>
                </a:lnTo>
                <a:lnTo>
                  <a:pt x="636" y="494"/>
                </a:lnTo>
                <a:lnTo>
                  <a:pt x="646" y="487"/>
                </a:lnTo>
                <a:lnTo>
                  <a:pt x="655" y="480"/>
                </a:lnTo>
                <a:lnTo>
                  <a:pt x="655" y="480"/>
                </a:lnTo>
                <a:lnTo>
                  <a:pt x="655" y="479"/>
                </a:lnTo>
                <a:lnTo>
                  <a:pt x="655" y="479"/>
                </a:lnTo>
                <a:lnTo>
                  <a:pt x="667" y="481"/>
                </a:lnTo>
                <a:lnTo>
                  <a:pt x="667" y="481"/>
                </a:lnTo>
                <a:close/>
                <a:moveTo>
                  <a:pt x="625" y="500"/>
                </a:moveTo>
                <a:lnTo>
                  <a:pt x="625" y="500"/>
                </a:lnTo>
                <a:lnTo>
                  <a:pt x="625" y="493"/>
                </a:lnTo>
                <a:lnTo>
                  <a:pt x="625" y="493"/>
                </a:lnTo>
                <a:lnTo>
                  <a:pt x="639" y="488"/>
                </a:lnTo>
                <a:lnTo>
                  <a:pt x="645" y="485"/>
                </a:lnTo>
                <a:lnTo>
                  <a:pt x="650" y="481"/>
                </a:lnTo>
                <a:lnTo>
                  <a:pt x="650" y="481"/>
                </a:lnTo>
                <a:lnTo>
                  <a:pt x="638" y="491"/>
                </a:lnTo>
                <a:lnTo>
                  <a:pt x="625" y="500"/>
                </a:lnTo>
                <a:lnTo>
                  <a:pt x="625" y="500"/>
                </a:lnTo>
                <a:close/>
                <a:moveTo>
                  <a:pt x="629" y="489"/>
                </a:moveTo>
                <a:lnTo>
                  <a:pt x="629" y="489"/>
                </a:lnTo>
                <a:lnTo>
                  <a:pt x="625" y="491"/>
                </a:lnTo>
                <a:lnTo>
                  <a:pt x="625" y="491"/>
                </a:lnTo>
                <a:lnTo>
                  <a:pt x="625" y="490"/>
                </a:lnTo>
                <a:lnTo>
                  <a:pt x="625" y="490"/>
                </a:lnTo>
                <a:lnTo>
                  <a:pt x="630" y="487"/>
                </a:lnTo>
                <a:lnTo>
                  <a:pt x="630" y="487"/>
                </a:lnTo>
                <a:lnTo>
                  <a:pt x="635" y="483"/>
                </a:lnTo>
                <a:lnTo>
                  <a:pt x="639" y="479"/>
                </a:lnTo>
                <a:lnTo>
                  <a:pt x="639" y="479"/>
                </a:lnTo>
                <a:lnTo>
                  <a:pt x="639" y="478"/>
                </a:lnTo>
                <a:lnTo>
                  <a:pt x="639" y="478"/>
                </a:lnTo>
                <a:lnTo>
                  <a:pt x="652" y="479"/>
                </a:lnTo>
                <a:lnTo>
                  <a:pt x="652" y="479"/>
                </a:lnTo>
                <a:lnTo>
                  <a:pt x="641" y="484"/>
                </a:lnTo>
                <a:lnTo>
                  <a:pt x="629" y="489"/>
                </a:lnTo>
                <a:lnTo>
                  <a:pt x="629" y="489"/>
                </a:lnTo>
                <a:close/>
                <a:moveTo>
                  <a:pt x="625" y="483"/>
                </a:moveTo>
                <a:lnTo>
                  <a:pt x="625" y="483"/>
                </a:lnTo>
                <a:lnTo>
                  <a:pt x="630" y="482"/>
                </a:lnTo>
                <a:lnTo>
                  <a:pt x="632" y="481"/>
                </a:lnTo>
                <a:lnTo>
                  <a:pt x="635" y="480"/>
                </a:lnTo>
                <a:lnTo>
                  <a:pt x="635" y="480"/>
                </a:lnTo>
                <a:lnTo>
                  <a:pt x="630" y="484"/>
                </a:lnTo>
                <a:lnTo>
                  <a:pt x="625" y="488"/>
                </a:lnTo>
                <a:lnTo>
                  <a:pt x="625" y="488"/>
                </a:lnTo>
                <a:lnTo>
                  <a:pt x="625" y="483"/>
                </a:lnTo>
                <a:lnTo>
                  <a:pt x="625" y="483"/>
                </a:lnTo>
                <a:close/>
                <a:moveTo>
                  <a:pt x="636" y="477"/>
                </a:moveTo>
                <a:lnTo>
                  <a:pt x="636" y="477"/>
                </a:lnTo>
                <a:lnTo>
                  <a:pt x="625" y="481"/>
                </a:lnTo>
                <a:lnTo>
                  <a:pt x="625" y="481"/>
                </a:lnTo>
                <a:lnTo>
                  <a:pt x="625" y="477"/>
                </a:lnTo>
                <a:lnTo>
                  <a:pt x="625" y="477"/>
                </a:lnTo>
                <a:lnTo>
                  <a:pt x="636" y="477"/>
                </a:lnTo>
                <a:lnTo>
                  <a:pt x="636" y="477"/>
                </a:lnTo>
                <a:close/>
                <a:moveTo>
                  <a:pt x="618" y="467"/>
                </a:moveTo>
                <a:lnTo>
                  <a:pt x="618" y="467"/>
                </a:lnTo>
                <a:lnTo>
                  <a:pt x="618" y="467"/>
                </a:lnTo>
                <a:lnTo>
                  <a:pt x="618" y="467"/>
                </a:lnTo>
                <a:lnTo>
                  <a:pt x="618" y="462"/>
                </a:lnTo>
                <a:lnTo>
                  <a:pt x="618" y="462"/>
                </a:lnTo>
                <a:lnTo>
                  <a:pt x="625" y="462"/>
                </a:lnTo>
                <a:lnTo>
                  <a:pt x="625" y="462"/>
                </a:lnTo>
                <a:lnTo>
                  <a:pt x="626" y="465"/>
                </a:lnTo>
                <a:lnTo>
                  <a:pt x="626" y="465"/>
                </a:lnTo>
                <a:lnTo>
                  <a:pt x="626" y="467"/>
                </a:lnTo>
                <a:lnTo>
                  <a:pt x="626" y="467"/>
                </a:lnTo>
                <a:lnTo>
                  <a:pt x="618" y="467"/>
                </a:lnTo>
                <a:lnTo>
                  <a:pt x="618" y="467"/>
                </a:lnTo>
                <a:close/>
                <a:moveTo>
                  <a:pt x="744" y="358"/>
                </a:moveTo>
                <a:lnTo>
                  <a:pt x="744" y="358"/>
                </a:lnTo>
                <a:lnTo>
                  <a:pt x="745" y="359"/>
                </a:lnTo>
                <a:lnTo>
                  <a:pt x="747" y="360"/>
                </a:lnTo>
                <a:lnTo>
                  <a:pt x="747" y="360"/>
                </a:lnTo>
                <a:lnTo>
                  <a:pt x="753" y="376"/>
                </a:lnTo>
                <a:lnTo>
                  <a:pt x="759" y="393"/>
                </a:lnTo>
                <a:lnTo>
                  <a:pt x="764" y="410"/>
                </a:lnTo>
                <a:lnTo>
                  <a:pt x="769" y="426"/>
                </a:lnTo>
                <a:lnTo>
                  <a:pt x="772" y="443"/>
                </a:lnTo>
                <a:lnTo>
                  <a:pt x="775" y="460"/>
                </a:lnTo>
                <a:lnTo>
                  <a:pt x="780" y="495"/>
                </a:lnTo>
                <a:lnTo>
                  <a:pt x="780" y="495"/>
                </a:lnTo>
                <a:lnTo>
                  <a:pt x="766" y="489"/>
                </a:lnTo>
                <a:lnTo>
                  <a:pt x="752" y="484"/>
                </a:lnTo>
                <a:lnTo>
                  <a:pt x="723" y="476"/>
                </a:lnTo>
                <a:lnTo>
                  <a:pt x="693" y="467"/>
                </a:lnTo>
                <a:lnTo>
                  <a:pt x="664" y="460"/>
                </a:lnTo>
                <a:lnTo>
                  <a:pt x="664" y="460"/>
                </a:lnTo>
                <a:lnTo>
                  <a:pt x="647" y="456"/>
                </a:lnTo>
                <a:lnTo>
                  <a:pt x="629" y="454"/>
                </a:lnTo>
                <a:lnTo>
                  <a:pt x="612" y="452"/>
                </a:lnTo>
                <a:lnTo>
                  <a:pt x="595" y="452"/>
                </a:lnTo>
                <a:lnTo>
                  <a:pt x="578" y="452"/>
                </a:lnTo>
                <a:lnTo>
                  <a:pt x="561" y="453"/>
                </a:lnTo>
                <a:lnTo>
                  <a:pt x="542" y="455"/>
                </a:lnTo>
                <a:lnTo>
                  <a:pt x="525" y="458"/>
                </a:lnTo>
                <a:lnTo>
                  <a:pt x="525" y="458"/>
                </a:lnTo>
                <a:lnTo>
                  <a:pt x="498" y="463"/>
                </a:lnTo>
                <a:lnTo>
                  <a:pt x="469" y="469"/>
                </a:lnTo>
                <a:lnTo>
                  <a:pt x="442" y="478"/>
                </a:lnTo>
                <a:lnTo>
                  <a:pt x="415" y="486"/>
                </a:lnTo>
                <a:lnTo>
                  <a:pt x="415" y="486"/>
                </a:lnTo>
                <a:lnTo>
                  <a:pt x="415" y="484"/>
                </a:lnTo>
                <a:lnTo>
                  <a:pt x="414" y="481"/>
                </a:lnTo>
                <a:lnTo>
                  <a:pt x="412" y="479"/>
                </a:lnTo>
                <a:lnTo>
                  <a:pt x="409" y="478"/>
                </a:lnTo>
                <a:lnTo>
                  <a:pt x="409" y="478"/>
                </a:lnTo>
                <a:lnTo>
                  <a:pt x="405" y="478"/>
                </a:lnTo>
                <a:lnTo>
                  <a:pt x="401" y="478"/>
                </a:lnTo>
                <a:lnTo>
                  <a:pt x="398" y="480"/>
                </a:lnTo>
                <a:lnTo>
                  <a:pt x="395" y="483"/>
                </a:lnTo>
                <a:lnTo>
                  <a:pt x="395" y="483"/>
                </a:lnTo>
                <a:lnTo>
                  <a:pt x="394" y="486"/>
                </a:lnTo>
                <a:lnTo>
                  <a:pt x="393" y="488"/>
                </a:lnTo>
                <a:lnTo>
                  <a:pt x="393" y="494"/>
                </a:lnTo>
                <a:lnTo>
                  <a:pt x="393" y="494"/>
                </a:lnTo>
                <a:lnTo>
                  <a:pt x="362" y="507"/>
                </a:lnTo>
                <a:lnTo>
                  <a:pt x="334" y="521"/>
                </a:lnTo>
                <a:lnTo>
                  <a:pt x="321" y="529"/>
                </a:lnTo>
                <a:lnTo>
                  <a:pt x="306" y="537"/>
                </a:lnTo>
                <a:lnTo>
                  <a:pt x="293" y="546"/>
                </a:lnTo>
                <a:lnTo>
                  <a:pt x="281" y="557"/>
                </a:lnTo>
                <a:lnTo>
                  <a:pt x="281" y="557"/>
                </a:lnTo>
                <a:lnTo>
                  <a:pt x="283" y="535"/>
                </a:lnTo>
                <a:lnTo>
                  <a:pt x="287" y="515"/>
                </a:lnTo>
                <a:lnTo>
                  <a:pt x="292" y="495"/>
                </a:lnTo>
                <a:lnTo>
                  <a:pt x="298" y="475"/>
                </a:lnTo>
                <a:lnTo>
                  <a:pt x="305" y="455"/>
                </a:lnTo>
                <a:lnTo>
                  <a:pt x="313" y="435"/>
                </a:lnTo>
                <a:lnTo>
                  <a:pt x="329" y="398"/>
                </a:lnTo>
                <a:lnTo>
                  <a:pt x="329" y="398"/>
                </a:lnTo>
                <a:lnTo>
                  <a:pt x="337" y="380"/>
                </a:lnTo>
                <a:lnTo>
                  <a:pt x="346" y="364"/>
                </a:lnTo>
                <a:lnTo>
                  <a:pt x="357" y="349"/>
                </a:lnTo>
                <a:lnTo>
                  <a:pt x="369" y="336"/>
                </a:lnTo>
                <a:lnTo>
                  <a:pt x="369" y="336"/>
                </a:lnTo>
                <a:lnTo>
                  <a:pt x="377" y="329"/>
                </a:lnTo>
                <a:lnTo>
                  <a:pt x="385" y="322"/>
                </a:lnTo>
                <a:lnTo>
                  <a:pt x="403" y="311"/>
                </a:lnTo>
                <a:lnTo>
                  <a:pt x="421" y="299"/>
                </a:lnTo>
                <a:lnTo>
                  <a:pt x="439" y="290"/>
                </a:lnTo>
                <a:lnTo>
                  <a:pt x="439" y="290"/>
                </a:lnTo>
                <a:lnTo>
                  <a:pt x="453" y="284"/>
                </a:lnTo>
                <a:lnTo>
                  <a:pt x="467" y="278"/>
                </a:lnTo>
                <a:lnTo>
                  <a:pt x="483" y="274"/>
                </a:lnTo>
                <a:lnTo>
                  <a:pt x="498" y="270"/>
                </a:lnTo>
                <a:lnTo>
                  <a:pt x="498" y="270"/>
                </a:lnTo>
                <a:lnTo>
                  <a:pt x="494" y="293"/>
                </a:lnTo>
                <a:lnTo>
                  <a:pt x="492" y="305"/>
                </a:lnTo>
                <a:lnTo>
                  <a:pt x="491" y="318"/>
                </a:lnTo>
                <a:lnTo>
                  <a:pt x="492" y="329"/>
                </a:lnTo>
                <a:lnTo>
                  <a:pt x="493" y="333"/>
                </a:lnTo>
                <a:lnTo>
                  <a:pt x="495" y="337"/>
                </a:lnTo>
                <a:lnTo>
                  <a:pt x="497" y="340"/>
                </a:lnTo>
                <a:lnTo>
                  <a:pt x="500" y="342"/>
                </a:lnTo>
                <a:lnTo>
                  <a:pt x="504" y="343"/>
                </a:lnTo>
                <a:lnTo>
                  <a:pt x="509" y="342"/>
                </a:lnTo>
                <a:lnTo>
                  <a:pt x="509" y="342"/>
                </a:lnTo>
                <a:lnTo>
                  <a:pt x="512" y="341"/>
                </a:lnTo>
                <a:lnTo>
                  <a:pt x="516" y="339"/>
                </a:lnTo>
                <a:lnTo>
                  <a:pt x="518" y="336"/>
                </a:lnTo>
                <a:lnTo>
                  <a:pt x="520" y="333"/>
                </a:lnTo>
                <a:lnTo>
                  <a:pt x="522" y="324"/>
                </a:lnTo>
                <a:lnTo>
                  <a:pt x="523" y="315"/>
                </a:lnTo>
                <a:lnTo>
                  <a:pt x="523" y="315"/>
                </a:lnTo>
                <a:lnTo>
                  <a:pt x="526" y="321"/>
                </a:lnTo>
                <a:lnTo>
                  <a:pt x="530" y="327"/>
                </a:lnTo>
                <a:lnTo>
                  <a:pt x="534" y="332"/>
                </a:lnTo>
                <a:lnTo>
                  <a:pt x="538" y="336"/>
                </a:lnTo>
                <a:lnTo>
                  <a:pt x="543" y="339"/>
                </a:lnTo>
                <a:lnTo>
                  <a:pt x="548" y="340"/>
                </a:lnTo>
                <a:lnTo>
                  <a:pt x="554" y="340"/>
                </a:lnTo>
                <a:lnTo>
                  <a:pt x="560" y="338"/>
                </a:lnTo>
                <a:lnTo>
                  <a:pt x="560" y="338"/>
                </a:lnTo>
                <a:lnTo>
                  <a:pt x="565" y="334"/>
                </a:lnTo>
                <a:lnTo>
                  <a:pt x="569" y="330"/>
                </a:lnTo>
                <a:lnTo>
                  <a:pt x="571" y="325"/>
                </a:lnTo>
                <a:lnTo>
                  <a:pt x="572" y="319"/>
                </a:lnTo>
                <a:lnTo>
                  <a:pt x="571" y="313"/>
                </a:lnTo>
                <a:lnTo>
                  <a:pt x="569" y="307"/>
                </a:lnTo>
                <a:lnTo>
                  <a:pt x="567" y="301"/>
                </a:lnTo>
                <a:lnTo>
                  <a:pt x="563" y="296"/>
                </a:lnTo>
                <a:lnTo>
                  <a:pt x="563" y="296"/>
                </a:lnTo>
                <a:lnTo>
                  <a:pt x="555" y="287"/>
                </a:lnTo>
                <a:lnTo>
                  <a:pt x="545" y="279"/>
                </a:lnTo>
                <a:lnTo>
                  <a:pt x="535" y="271"/>
                </a:lnTo>
                <a:lnTo>
                  <a:pt x="525" y="265"/>
                </a:lnTo>
                <a:lnTo>
                  <a:pt x="525" y="265"/>
                </a:lnTo>
                <a:lnTo>
                  <a:pt x="528" y="265"/>
                </a:lnTo>
                <a:lnTo>
                  <a:pt x="528" y="265"/>
                </a:lnTo>
                <a:lnTo>
                  <a:pt x="539" y="264"/>
                </a:lnTo>
                <a:lnTo>
                  <a:pt x="550" y="264"/>
                </a:lnTo>
                <a:lnTo>
                  <a:pt x="561" y="264"/>
                </a:lnTo>
                <a:lnTo>
                  <a:pt x="572" y="266"/>
                </a:lnTo>
                <a:lnTo>
                  <a:pt x="592" y="270"/>
                </a:lnTo>
                <a:lnTo>
                  <a:pt x="613" y="276"/>
                </a:lnTo>
                <a:lnTo>
                  <a:pt x="613" y="276"/>
                </a:lnTo>
                <a:lnTo>
                  <a:pt x="632" y="282"/>
                </a:lnTo>
                <a:lnTo>
                  <a:pt x="652" y="289"/>
                </a:lnTo>
                <a:lnTo>
                  <a:pt x="671" y="297"/>
                </a:lnTo>
                <a:lnTo>
                  <a:pt x="688" y="307"/>
                </a:lnTo>
                <a:lnTo>
                  <a:pt x="688" y="307"/>
                </a:lnTo>
                <a:lnTo>
                  <a:pt x="711" y="325"/>
                </a:lnTo>
                <a:lnTo>
                  <a:pt x="733" y="343"/>
                </a:lnTo>
                <a:lnTo>
                  <a:pt x="733" y="343"/>
                </a:lnTo>
                <a:lnTo>
                  <a:pt x="739" y="350"/>
                </a:lnTo>
                <a:lnTo>
                  <a:pt x="744" y="358"/>
                </a:lnTo>
                <a:lnTo>
                  <a:pt x="744" y="358"/>
                </a:lnTo>
                <a:close/>
                <a:moveTo>
                  <a:pt x="293" y="467"/>
                </a:moveTo>
                <a:lnTo>
                  <a:pt x="293" y="467"/>
                </a:lnTo>
                <a:lnTo>
                  <a:pt x="298" y="448"/>
                </a:lnTo>
                <a:lnTo>
                  <a:pt x="304" y="429"/>
                </a:lnTo>
                <a:lnTo>
                  <a:pt x="313" y="410"/>
                </a:lnTo>
                <a:lnTo>
                  <a:pt x="322" y="392"/>
                </a:lnTo>
                <a:lnTo>
                  <a:pt x="322" y="392"/>
                </a:lnTo>
                <a:lnTo>
                  <a:pt x="314" y="410"/>
                </a:lnTo>
                <a:lnTo>
                  <a:pt x="306" y="429"/>
                </a:lnTo>
                <a:lnTo>
                  <a:pt x="293" y="467"/>
                </a:lnTo>
                <a:lnTo>
                  <a:pt x="293" y="467"/>
                </a:lnTo>
                <a:close/>
                <a:moveTo>
                  <a:pt x="483" y="265"/>
                </a:moveTo>
                <a:lnTo>
                  <a:pt x="483" y="265"/>
                </a:lnTo>
                <a:lnTo>
                  <a:pt x="499" y="260"/>
                </a:lnTo>
                <a:lnTo>
                  <a:pt x="499" y="260"/>
                </a:lnTo>
                <a:lnTo>
                  <a:pt x="499" y="261"/>
                </a:lnTo>
                <a:lnTo>
                  <a:pt x="499" y="261"/>
                </a:lnTo>
                <a:lnTo>
                  <a:pt x="483" y="265"/>
                </a:lnTo>
                <a:lnTo>
                  <a:pt x="483" y="265"/>
                </a:lnTo>
                <a:close/>
                <a:moveTo>
                  <a:pt x="521" y="257"/>
                </a:moveTo>
                <a:lnTo>
                  <a:pt x="521" y="257"/>
                </a:lnTo>
                <a:lnTo>
                  <a:pt x="518" y="257"/>
                </a:lnTo>
                <a:lnTo>
                  <a:pt x="518" y="257"/>
                </a:lnTo>
                <a:lnTo>
                  <a:pt x="518" y="256"/>
                </a:lnTo>
                <a:lnTo>
                  <a:pt x="518" y="256"/>
                </a:lnTo>
                <a:lnTo>
                  <a:pt x="520" y="256"/>
                </a:lnTo>
                <a:lnTo>
                  <a:pt x="520" y="256"/>
                </a:lnTo>
                <a:lnTo>
                  <a:pt x="521" y="257"/>
                </a:lnTo>
                <a:lnTo>
                  <a:pt x="521" y="257"/>
                </a:lnTo>
                <a:lnTo>
                  <a:pt x="521" y="257"/>
                </a:lnTo>
                <a:lnTo>
                  <a:pt x="521" y="257"/>
                </a:lnTo>
                <a:close/>
                <a:moveTo>
                  <a:pt x="549" y="294"/>
                </a:moveTo>
                <a:lnTo>
                  <a:pt x="549" y="294"/>
                </a:lnTo>
                <a:lnTo>
                  <a:pt x="554" y="299"/>
                </a:lnTo>
                <a:lnTo>
                  <a:pt x="558" y="303"/>
                </a:lnTo>
                <a:lnTo>
                  <a:pt x="561" y="310"/>
                </a:lnTo>
                <a:lnTo>
                  <a:pt x="563" y="315"/>
                </a:lnTo>
                <a:lnTo>
                  <a:pt x="563" y="315"/>
                </a:lnTo>
                <a:lnTo>
                  <a:pt x="564" y="318"/>
                </a:lnTo>
                <a:lnTo>
                  <a:pt x="563" y="321"/>
                </a:lnTo>
                <a:lnTo>
                  <a:pt x="561" y="326"/>
                </a:lnTo>
                <a:lnTo>
                  <a:pt x="557" y="330"/>
                </a:lnTo>
                <a:lnTo>
                  <a:pt x="554" y="331"/>
                </a:lnTo>
                <a:lnTo>
                  <a:pt x="550" y="332"/>
                </a:lnTo>
                <a:lnTo>
                  <a:pt x="550" y="332"/>
                </a:lnTo>
                <a:lnTo>
                  <a:pt x="546" y="331"/>
                </a:lnTo>
                <a:lnTo>
                  <a:pt x="542" y="328"/>
                </a:lnTo>
                <a:lnTo>
                  <a:pt x="539" y="324"/>
                </a:lnTo>
                <a:lnTo>
                  <a:pt x="535" y="319"/>
                </a:lnTo>
                <a:lnTo>
                  <a:pt x="530" y="308"/>
                </a:lnTo>
                <a:lnTo>
                  <a:pt x="527" y="299"/>
                </a:lnTo>
                <a:lnTo>
                  <a:pt x="527" y="299"/>
                </a:lnTo>
                <a:lnTo>
                  <a:pt x="522" y="285"/>
                </a:lnTo>
                <a:lnTo>
                  <a:pt x="518" y="271"/>
                </a:lnTo>
                <a:lnTo>
                  <a:pt x="518" y="271"/>
                </a:lnTo>
                <a:lnTo>
                  <a:pt x="526" y="276"/>
                </a:lnTo>
                <a:lnTo>
                  <a:pt x="534" y="282"/>
                </a:lnTo>
                <a:lnTo>
                  <a:pt x="549" y="294"/>
                </a:lnTo>
                <a:lnTo>
                  <a:pt x="549" y="294"/>
                </a:lnTo>
                <a:close/>
                <a:moveTo>
                  <a:pt x="507" y="248"/>
                </a:moveTo>
                <a:lnTo>
                  <a:pt x="507" y="248"/>
                </a:lnTo>
                <a:lnTo>
                  <a:pt x="511" y="246"/>
                </a:lnTo>
                <a:lnTo>
                  <a:pt x="515" y="245"/>
                </a:lnTo>
                <a:lnTo>
                  <a:pt x="515" y="245"/>
                </a:lnTo>
                <a:lnTo>
                  <a:pt x="518" y="245"/>
                </a:lnTo>
                <a:lnTo>
                  <a:pt x="519" y="246"/>
                </a:lnTo>
                <a:lnTo>
                  <a:pt x="519" y="246"/>
                </a:lnTo>
                <a:lnTo>
                  <a:pt x="507" y="248"/>
                </a:lnTo>
                <a:lnTo>
                  <a:pt x="507" y="248"/>
                </a:lnTo>
                <a:close/>
                <a:moveTo>
                  <a:pt x="512" y="294"/>
                </a:moveTo>
                <a:lnTo>
                  <a:pt x="512" y="294"/>
                </a:lnTo>
                <a:lnTo>
                  <a:pt x="513" y="303"/>
                </a:lnTo>
                <a:lnTo>
                  <a:pt x="514" y="314"/>
                </a:lnTo>
                <a:lnTo>
                  <a:pt x="514" y="319"/>
                </a:lnTo>
                <a:lnTo>
                  <a:pt x="513" y="324"/>
                </a:lnTo>
                <a:lnTo>
                  <a:pt x="512" y="328"/>
                </a:lnTo>
                <a:lnTo>
                  <a:pt x="509" y="332"/>
                </a:lnTo>
                <a:lnTo>
                  <a:pt x="509" y="332"/>
                </a:lnTo>
                <a:lnTo>
                  <a:pt x="507" y="334"/>
                </a:lnTo>
                <a:lnTo>
                  <a:pt x="505" y="334"/>
                </a:lnTo>
                <a:lnTo>
                  <a:pt x="504" y="332"/>
                </a:lnTo>
                <a:lnTo>
                  <a:pt x="502" y="330"/>
                </a:lnTo>
                <a:lnTo>
                  <a:pt x="500" y="324"/>
                </a:lnTo>
                <a:lnTo>
                  <a:pt x="500" y="319"/>
                </a:lnTo>
                <a:lnTo>
                  <a:pt x="500" y="319"/>
                </a:lnTo>
                <a:lnTo>
                  <a:pt x="500" y="314"/>
                </a:lnTo>
                <a:lnTo>
                  <a:pt x="500" y="307"/>
                </a:lnTo>
                <a:lnTo>
                  <a:pt x="503" y="295"/>
                </a:lnTo>
                <a:lnTo>
                  <a:pt x="503" y="295"/>
                </a:lnTo>
                <a:lnTo>
                  <a:pt x="505" y="284"/>
                </a:lnTo>
                <a:lnTo>
                  <a:pt x="507" y="272"/>
                </a:lnTo>
                <a:lnTo>
                  <a:pt x="507" y="272"/>
                </a:lnTo>
                <a:lnTo>
                  <a:pt x="512" y="294"/>
                </a:lnTo>
                <a:lnTo>
                  <a:pt x="512" y="294"/>
                </a:lnTo>
                <a:close/>
                <a:moveTo>
                  <a:pt x="529" y="254"/>
                </a:moveTo>
                <a:lnTo>
                  <a:pt x="529" y="254"/>
                </a:lnTo>
                <a:lnTo>
                  <a:pt x="533" y="254"/>
                </a:lnTo>
                <a:lnTo>
                  <a:pt x="533" y="254"/>
                </a:lnTo>
                <a:lnTo>
                  <a:pt x="533" y="254"/>
                </a:lnTo>
                <a:lnTo>
                  <a:pt x="533" y="254"/>
                </a:lnTo>
                <a:lnTo>
                  <a:pt x="533" y="255"/>
                </a:lnTo>
                <a:lnTo>
                  <a:pt x="533" y="255"/>
                </a:lnTo>
                <a:lnTo>
                  <a:pt x="534" y="255"/>
                </a:lnTo>
                <a:lnTo>
                  <a:pt x="534" y="255"/>
                </a:lnTo>
                <a:lnTo>
                  <a:pt x="533" y="255"/>
                </a:lnTo>
                <a:lnTo>
                  <a:pt x="533" y="255"/>
                </a:lnTo>
                <a:lnTo>
                  <a:pt x="529" y="256"/>
                </a:lnTo>
                <a:lnTo>
                  <a:pt x="529" y="256"/>
                </a:lnTo>
                <a:lnTo>
                  <a:pt x="529" y="254"/>
                </a:lnTo>
                <a:lnTo>
                  <a:pt x="529" y="254"/>
                </a:lnTo>
                <a:close/>
                <a:moveTo>
                  <a:pt x="545" y="254"/>
                </a:moveTo>
                <a:lnTo>
                  <a:pt x="545" y="254"/>
                </a:lnTo>
                <a:lnTo>
                  <a:pt x="545" y="254"/>
                </a:lnTo>
                <a:lnTo>
                  <a:pt x="545" y="254"/>
                </a:lnTo>
                <a:lnTo>
                  <a:pt x="545" y="254"/>
                </a:lnTo>
                <a:lnTo>
                  <a:pt x="545" y="254"/>
                </a:lnTo>
                <a:lnTo>
                  <a:pt x="545" y="255"/>
                </a:lnTo>
                <a:lnTo>
                  <a:pt x="545" y="255"/>
                </a:lnTo>
                <a:lnTo>
                  <a:pt x="543" y="255"/>
                </a:lnTo>
                <a:lnTo>
                  <a:pt x="543" y="255"/>
                </a:lnTo>
                <a:lnTo>
                  <a:pt x="542" y="253"/>
                </a:lnTo>
                <a:lnTo>
                  <a:pt x="542" y="253"/>
                </a:lnTo>
                <a:lnTo>
                  <a:pt x="542" y="253"/>
                </a:lnTo>
                <a:lnTo>
                  <a:pt x="542" y="253"/>
                </a:lnTo>
                <a:lnTo>
                  <a:pt x="542" y="253"/>
                </a:lnTo>
                <a:lnTo>
                  <a:pt x="542" y="253"/>
                </a:lnTo>
                <a:lnTo>
                  <a:pt x="542" y="253"/>
                </a:lnTo>
                <a:lnTo>
                  <a:pt x="542" y="253"/>
                </a:lnTo>
                <a:lnTo>
                  <a:pt x="545" y="253"/>
                </a:lnTo>
                <a:lnTo>
                  <a:pt x="545" y="253"/>
                </a:lnTo>
                <a:lnTo>
                  <a:pt x="545" y="253"/>
                </a:lnTo>
                <a:lnTo>
                  <a:pt x="545" y="253"/>
                </a:lnTo>
                <a:lnTo>
                  <a:pt x="545" y="253"/>
                </a:lnTo>
                <a:lnTo>
                  <a:pt x="545" y="253"/>
                </a:lnTo>
                <a:lnTo>
                  <a:pt x="545" y="253"/>
                </a:lnTo>
                <a:lnTo>
                  <a:pt x="545" y="253"/>
                </a:lnTo>
                <a:lnTo>
                  <a:pt x="545" y="254"/>
                </a:lnTo>
                <a:lnTo>
                  <a:pt x="545" y="254"/>
                </a:lnTo>
                <a:close/>
                <a:moveTo>
                  <a:pt x="555" y="255"/>
                </a:moveTo>
                <a:lnTo>
                  <a:pt x="555" y="255"/>
                </a:lnTo>
                <a:lnTo>
                  <a:pt x="555" y="253"/>
                </a:lnTo>
                <a:lnTo>
                  <a:pt x="555" y="253"/>
                </a:lnTo>
                <a:lnTo>
                  <a:pt x="558" y="253"/>
                </a:lnTo>
                <a:lnTo>
                  <a:pt x="558" y="253"/>
                </a:lnTo>
                <a:lnTo>
                  <a:pt x="558" y="254"/>
                </a:lnTo>
                <a:lnTo>
                  <a:pt x="558" y="254"/>
                </a:lnTo>
                <a:lnTo>
                  <a:pt x="558" y="256"/>
                </a:lnTo>
                <a:lnTo>
                  <a:pt x="558" y="256"/>
                </a:lnTo>
                <a:lnTo>
                  <a:pt x="555" y="255"/>
                </a:lnTo>
                <a:lnTo>
                  <a:pt x="555" y="255"/>
                </a:lnTo>
                <a:close/>
                <a:moveTo>
                  <a:pt x="567" y="253"/>
                </a:moveTo>
                <a:lnTo>
                  <a:pt x="567" y="253"/>
                </a:lnTo>
                <a:lnTo>
                  <a:pt x="572" y="254"/>
                </a:lnTo>
                <a:lnTo>
                  <a:pt x="572" y="254"/>
                </a:lnTo>
                <a:lnTo>
                  <a:pt x="572" y="257"/>
                </a:lnTo>
                <a:lnTo>
                  <a:pt x="572" y="257"/>
                </a:lnTo>
                <a:lnTo>
                  <a:pt x="567" y="256"/>
                </a:lnTo>
                <a:lnTo>
                  <a:pt x="567" y="256"/>
                </a:lnTo>
                <a:lnTo>
                  <a:pt x="567" y="253"/>
                </a:lnTo>
                <a:lnTo>
                  <a:pt x="567" y="253"/>
                </a:lnTo>
                <a:close/>
                <a:moveTo>
                  <a:pt x="586" y="260"/>
                </a:moveTo>
                <a:lnTo>
                  <a:pt x="586" y="260"/>
                </a:lnTo>
                <a:lnTo>
                  <a:pt x="581" y="259"/>
                </a:lnTo>
                <a:lnTo>
                  <a:pt x="581" y="259"/>
                </a:lnTo>
                <a:lnTo>
                  <a:pt x="581" y="255"/>
                </a:lnTo>
                <a:lnTo>
                  <a:pt x="581" y="255"/>
                </a:lnTo>
                <a:lnTo>
                  <a:pt x="587" y="256"/>
                </a:lnTo>
                <a:lnTo>
                  <a:pt x="587" y="256"/>
                </a:lnTo>
                <a:lnTo>
                  <a:pt x="586" y="260"/>
                </a:lnTo>
                <a:lnTo>
                  <a:pt x="586" y="260"/>
                </a:lnTo>
                <a:lnTo>
                  <a:pt x="586" y="260"/>
                </a:lnTo>
                <a:lnTo>
                  <a:pt x="586" y="260"/>
                </a:lnTo>
                <a:close/>
                <a:moveTo>
                  <a:pt x="596" y="262"/>
                </a:moveTo>
                <a:lnTo>
                  <a:pt x="596" y="262"/>
                </a:lnTo>
                <a:lnTo>
                  <a:pt x="595" y="262"/>
                </a:lnTo>
                <a:lnTo>
                  <a:pt x="595" y="262"/>
                </a:lnTo>
                <a:lnTo>
                  <a:pt x="595" y="260"/>
                </a:lnTo>
                <a:lnTo>
                  <a:pt x="595" y="260"/>
                </a:lnTo>
                <a:lnTo>
                  <a:pt x="595" y="258"/>
                </a:lnTo>
                <a:lnTo>
                  <a:pt x="595" y="258"/>
                </a:lnTo>
                <a:lnTo>
                  <a:pt x="595" y="258"/>
                </a:lnTo>
                <a:lnTo>
                  <a:pt x="595" y="258"/>
                </a:lnTo>
                <a:lnTo>
                  <a:pt x="595" y="258"/>
                </a:lnTo>
                <a:lnTo>
                  <a:pt x="595" y="258"/>
                </a:lnTo>
                <a:lnTo>
                  <a:pt x="596" y="259"/>
                </a:lnTo>
                <a:lnTo>
                  <a:pt x="596" y="259"/>
                </a:lnTo>
                <a:lnTo>
                  <a:pt x="596" y="261"/>
                </a:lnTo>
                <a:lnTo>
                  <a:pt x="596" y="261"/>
                </a:lnTo>
                <a:lnTo>
                  <a:pt x="596" y="262"/>
                </a:lnTo>
                <a:lnTo>
                  <a:pt x="596" y="262"/>
                </a:lnTo>
                <a:close/>
                <a:moveTo>
                  <a:pt x="609" y="266"/>
                </a:moveTo>
                <a:lnTo>
                  <a:pt x="609" y="266"/>
                </a:lnTo>
                <a:lnTo>
                  <a:pt x="606" y="265"/>
                </a:lnTo>
                <a:lnTo>
                  <a:pt x="606" y="265"/>
                </a:lnTo>
                <a:lnTo>
                  <a:pt x="605" y="262"/>
                </a:lnTo>
                <a:lnTo>
                  <a:pt x="605" y="262"/>
                </a:lnTo>
                <a:lnTo>
                  <a:pt x="605" y="261"/>
                </a:lnTo>
                <a:lnTo>
                  <a:pt x="605" y="261"/>
                </a:lnTo>
                <a:lnTo>
                  <a:pt x="609" y="263"/>
                </a:lnTo>
                <a:lnTo>
                  <a:pt x="609" y="263"/>
                </a:lnTo>
                <a:lnTo>
                  <a:pt x="609" y="266"/>
                </a:lnTo>
                <a:lnTo>
                  <a:pt x="609" y="266"/>
                </a:lnTo>
                <a:close/>
                <a:moveTo>
                  <a:pt x="615" y="267"/>
                </a:moveTo>
                <a:lnTo>
                  <a:pt x="615" y="267"/>
                </a:lnTo>
                <a:lnTo>
                  <a:pt x="617" y="265"/>
                </a:lnTo>
                <a:lnTo>
                  <a:pt x="617" y="265"/>
                </a:lnTo>
                <a:lnTo>
                  <a:pt x="628" y="270"/>
                </a:lnTo>
                <a:lnTo>
                  <a:pt x="640" y="276"/>
                </a:lnTo>
                <a:lnTo>
                  <a:pt x="640" y="276"/>
                </a:lnTo>
                <a:lnTo>
                  <a:pt x="619" y="269"/>
                </a:lnTo>
                <a:lnTo>
                  <a:pt x="619" y="269"/>
                </a:lnTo>
                <a:lnTo>
                  <a:pt x="615" y="267"/>
                </a:lnTo>
                <a:lnTo>
                  <a:pt x="615" y="267"/>
                </a:lnTo>
                <a:close/>
                <a:moveTo>
                  <a:pt x="547" y="157"/>
                </a:moveTo>
                <a:lnTo>
                  <a:pt x="547" y="157"/>
                </a:lnTo>
                <a:lnTo>
                  <a:pt x="571" y="170"/>
                </a:lnTo>
                <a:lnTo>
                  <a:pt x="571" y="170"/>
                </a:lnTo>
                <a:lnTo>
                  <a:pt x="594" y="184"/>
                </a:lnTo>
                <a:lnTo>
                  <a:pt x="617" y="201"/>
                </a:lnTo>
                <a:lnTo>
                  <a:pt x="639" y="218"/>
                </a:lnTo>
                <a:lnTo>
                  <a:pt x="659" y="238"/>
                </a:lnTo>
                <a:lnTo>
                  <a:pt x="679" y="258"/>
                </a:lnTo>
                <a:lnTo>
                  <a:pt x="696" y="279"/>
                </a:lnTo>
                <a:lnTo>
                  <a:pt x="713" y="301"/>
                </a:lnTo>
                <a:lnTo>
                  <a:pt x="729" y="326"/>
                </a:lnTo>
                <a:lnTo>
                  <a:pt x="729" y="326"/>
                </a:lnTo>
                <a:lnTo>
                  <a:pt x="721" y="319"/>
                </a:lnTo>
                <a:lnTo>
                  <a:pt x="712" y="312"/>
                </a:lnTo>
                <a:lnTo>
                  <a:pt x="694" y="300"/>
                </a:lnTo>
                <a:lnTo>
                  <a:pt x="694" y="300"/>
                </a:lnTo>
                <a:lnTo>
                  <a:pt x="679" y="289"/>
                </a:lnTo>
                <a:lnTo>
                  <a:pt x="664" y="279"/>
                </a:lnTo>
                <a:lnTo>
                  <a:pt x="648" y="270"/>
                </a:lnTo>
                <a:lnTo>
                  <a:pt x="631" y="262"/>
                </a:lnTo>
                <a:lnTo>
                  <a:pt x="614" y="255"/>
                </a:lnTo>
                <a:lnTo>
                  <a:pt x="596" y="250"/>
                </a:lnTo>
                <a:lnTo>
                  <a:pt x="578" y="246"/>
                </a:lnTo>
                <a:lnTo>
                  <a:pt x="560" y="244"/>
                </a:lnTo>
                <a:lnTo>
                  <a:pt x="560" y="244"/>
                </a:lnTo>
                <a:lnTo>
                  <a:pt x="543" y="244"/>
                </a:lnTo>
                <a:lnTo>
                  <a:pt x="528" y="245"/>
                </a:lnTo>
                <a:lnTo>
                  <a:pt x="528" y="245"/>
                </a:lnTo>
                <a:lnTo>
                  <a:pt x="526" y="241"/>
                </a:lnTo>
                <a:lnTo>
                  <a:pt x="524" y="239"/>
                </a:lnTo>
                <a:lnTo>
                  <a:pt x="521" y="237"/>
                </a:lnTo>
                <a:lnTo>
                  <a:pt x="516" y="236"/>
                </a:lnTo>
                <a:lnTo>
                  <a:pt x="516" y="236"/>
                </a:lnTo>
                <a:lnTo>
                  <a:pt x="510" y="237"/>
                </a:lnTo>
                <a:lnTo>
                  <a:pt x="505" y="239"/>
                </a:lnTo>
                <a:lnTo>
                  <a:pt x="501" y="243"/>
                </a:lnTo>
                <a:lnTo>
                  <a:pt x="498" y="248"/>
                </a:lnTo>
                <a:lnTo>
                  <a:pt x="498" y="248"/>
                </a:lnTo>
                <a:lnTo>
                  <a:pt x="497" y="250"/>
                </a:lnTo>
                <a:lnTo>
                  <a:pt x="497" y="250"/>
                </a:lnTo>
                <a:lnTo>
                  <a:pt x="478" y="256"/>
                </a:lnTo>
                <a:lnTo>
                  <a:pt x="457" y="263"/>
                </a:lnTo>
                <a:lnTo>
                  <a:pt x="438" y="272"/>
                </a:lnTo>
                <a:lnTo>
                  <a:pt x="420" y="282"/>
                </a:lnTo>
                <a:lnTo>
                  <a:pt x="402" y="293"/>
                </a:lnTo>
                <a:lnTo>
                  <a:pt x="385" y="305"/>
                </a:lnTo>
                <a:lnTo>
                  <a:pt x="369" y="318"/>
                </a:lnTo>
                <a:lnTo>
                  <a:pt x="355" y="332"/>
                </a:lnTo>
                <a:lnTo>
                  <a:pt x="355" y="332"/>
                </a:lnTo>
                <a:lnTo>
                  <a:pt x="345" y="342"/>
                </a:lnTo>
                <a:lnTo>
                  <a:pt x="336" y="353"/>
                </a:lnTo>
                <a:lnTo>
                  <a:pt x="327" y="364"/>
                </a:lnTo>
                <a:lnTo>
                  <a:pt x="320" y="376"/>
                </a:lnTo>
                <a:lnTo>
                  <a:pt x="313" y="388"/>
                </a:lnTo>
                <a:lnTo>
                  <a:pt x="306" y="402"/>
                </a:lnTo>
                <a:lnTo>
                  <a:pt x="300" y="415"/>
                </a:lnTo>
                <a:lnTo>
                  <a:pt x="295" y="428"/>
                </a:lnTo>
                <a:lnTo>
                  <a:pt x="287" y="455"/>
                </a:lnTo>
                <a:lnTo>
                  <a:pt x="281" y="483"/>
                </a:lnTo>
                <a:lnTo>
                  <a:pt x="276" y="511"/>
                </a:lnTo>
                <a:lnTo>
                  <a:pt x="273" y="539"/>
                </a:lnTo>
                <a:lnTo>
                  <a:pt x="273" y="539"/>
                </a:lnTo>
                <a:lnTo>
                  <a:pt x="270" y="576"/>
                </a:lnTo>
                <a:lnTo>
                  <a:pt x="268" y="611"/>
                </a:lnTo>
                <a:lnTo>
                  <a:pt x="267" y="647"/>
                </a:lnTo>
                <a:lnTo>
                  <a:pt x="267" y="683"/>
                </a:lnTo>
                <a:lnTo>
                  <a:pt x="268" y="719"/>
                </a:lnTo>
                <a:lnTo>
                  <a:pt x="269" y="754"/>
                </a:lnTo>
                <a:lnTo>
                  <a:pt x="273" y="826"/>
                </a:lnTo>
                <a:lnTo>
                  <a:pt x="273" y="826"/>
                </a:lnTo>
                <a:lnTo>
                  <a:pt x="276" y="863"/>
                </a:lnTo>
                <a:lnTo>
                  <a:pt x="280" y="902"/>
                </a:lnTo>
                <a:lnTo>
                  <a:pt x="280" y="902"/>
                </a:lnTo>
                <a:lnTo>
                  <a:pt x="272" y="896"/>
                </a:lnTo>
                <a:lnTo>
                  <a:pt x="265" y="890"/>
                </a:lnTo>
                <a:lnTo>
                  <a:pt x="258" y="883"/>
                </a:lnTo>
                <a:lnTo>
                  <a:pt x="251" y="874"/>
                </a:lnTo>
                <a:lnTo>
                  <a:pt x="245" y="867"/>
                </a:lnTo>
                <a:lnTo>
                  <a:pt x="240" y="859"/>
                </a:lnTo>
                <a:lnTo>
                  <a:pt x="235" y="850"/>
                </a:lnTo>
                <a:lnTo>
                  <a:pt x="231" y="841"/>
                </a:lnTo>
                <a:lnTo>
                  <a:pt x="231" y="841"/>
                </a:lnTo>
                <a:lnTo>
                  <a:pt x="225" y="828"/>
                </a:lnTo>
                <a:lnTo>
                  <a:pt x="222" y="815"/>
                </a:lnTo>
                <a:lnTo>
                  <a:pt x="221" y="802"/>
                </a:lnTo>
                <a:lnTo>
                  <a:pt x="220" y="787"/>
                </a:lnTo>
                <a:lnTo>
                  <a:pt x="221" y="774"/>
                </a:lnTo>
                <a:lnTo>
                  <a:pt x="222" y="760"/>
                </a:lnTo>
                <a:lnTo>
                  <a:pt x="225" y="734"/>
                </a:lnTo>
                <a:lnTo>
                  <a:pt x="225" y="734"/>
                </a:lnTo>
                <a:lnTo>
                  <a:pt x="227" y="717"/>
                </a:lnTo>
                <a:lnTo>
                  <a:pt x="230" y="699"/>
                </a:lnTo>
                <a:lnTo>
                  <a:pt x="231" y="665"/>
                </a:lnTo>
                <a:lnTo>
                  <a:pt x="232" y="631"/>
                </a:lnTo>
                <a:lnTo>
                  <a:pt x="233" y="597"/>
                </a:lnTo>
                <a:lnTo>
                  <a:pt x="233" y="597"/>
                </a:lnTo>
                <a:lnTo>
                  <a:pt x="235" y="581"/>
                </a:lnTo>
                <a:lnTo>
                  <a:pt x="237" y="565"/>
                </a:lnTo>
                <a:lnTo>
                  <a:pt x="239" y="547"/>
                </a:lnTo>
                <a:lnTo>
                  <a:pt x="240" y="531"/>
                </a:lnTo>
                <a:lnTo>
                  <a:pt x="240" y="531"/>
                </a:lnTo>
                <a:lnTo>
                  <a:pt x="240" y="515"/>
                </a:lnTo>
                <a:lnTo>
                  <a:pt x="240" y="500"/>
                </a:lnTo>
                <a:lnTo>
                  <a:pt x="238" y="484"/>
                </a:lnTo>
                <a:lnTo>
                  <a:pt x="236" y="467"/>
                </a:lnTo>
                <a:lnTo>
                  <a:pt x="236" y="467"/>
                </a:lnTo>
                <a:lnTo>
                  <a:pt x="231" y="434"/>
                </a:lnTo>
                <a:lnTo>
                  <a:pt x="225" y="402"/>
                </a:lnTo>
                <a:lnTo>
                  <a:pt x="223" y="385"/>
                </a:lnTo>
                <a:lnTo>
                  <a:pt x="222" y="368"/>
                </a:lnTo>
                <a:lnTo>
                  <a:pt x="223" y="352"/>
                </a:lnTo>
                <a:lnTo>
                  <a:pt x="225" y="335"/>
                </a:lnTo>
                <a:lnTo>
                  <a:pt x="225" y="335"/>
                </a:lnTo>
                <a:lnTo>
                  <a:pt x="230" y="319"/>
                </a:lnTo>
                <a:lnTo>
                  <a:pt x="235" y="303"/>
                </a:lnTo>
                <a:lnTo>
                  <a:pt x="241" y="289"/>
                </a:lnTo>
                <a:lnTo>
                  <a:pt x="249" y="275"/>
                </a:lnTo>
                <a:lnTo>
                  <a:pt x="258" y="262"/>
                </a:lnTo>
                <a:lnTo>
                  <a:pt x="268" y="250"/>
                </a:lnTo>
                <a:lnTo>
                  <a:pt x="279" y="238"/>
                </a:lnTo>
                <a:lnTo>
                  <a:pt x="291" y="226"/>
                </a:lnTo>
                <a:lnTo>
                  <a:pt x="291" y="226"/>
                </a:lnTo>
                <a:lnTo>
                  <a:pt x="303" y="217"/>
                </a:lnTo>
                <a:lnTo>
                  <a:pt x="317" y="208"/>
                </a:lnTo>
                <a:lnTo>
                  <a:pt x="331" y="200"/>
                </a:lnTo>
                <a:lnTo>
                  <a:pt x="345" y="194"/>
                </a:lnTo>
                <a:lnTo>
                  <a:pt x="359" y="188"/>
                </a:lnTo>
                <a:lnTo>
                  <a:pt x="374" y="183"/>
                </a:lnTo>
                <a:lnTo>
                  <a:pt x="389" y="179"/>
                </a:lnTo>
                <a:lnTo>
                  <a:pt x="405" y="176"/>
                </a:lnTo>
                <a:lnTo>
                  <a:pt x="405" y="176"/>
                </a:lnTo>
                <a:lnTo>
                  <a:pt x="424" y="174"/>
                </a:lnTo>
                <a:lnTo>
                  <a:pt x="443" y="172"/>
                </a:lnTo>
                <a:lnTo>
                  <a:pt x="481" y="169"/>
                </a:lnTo>
                <a:lnTo>
                  <a:pt x="481" y="169"/>
                </a:lnTo>
                <a:lnTo>
                  <a:pt x="498" y="167"/>
                </a:lnTo>
                <a:lnTo>
                  <a:pt x="514" y="164"/>
                </a:lnTo>
                <a:lnTo>
                  <a:pt x="547" y="157"/>
                </a:lnTo>
                <a:lnTo>
                  <a:pt x="547" y="157"/>
                </a:lnTo>
                <a:lnTo>
                  <a:pt x="547" y="157"/>
                </a:lnTo>
                <a:lnTo>
                  <a:pt x="547" y="157"/>
                </a:lnTo>
                <a:close/>
                <a:moveTo>
                  <a:pt x="535" y="151"/>
                </a:moveTo>
                <a:lnTo>
                  <a:pt x="535" y="151"/>
                </a:lnTo>
                <a:lnTo>
                  <a:pt x="508" y="157"/>
                </a:lnTo>
                <a:lnTo>
                  <a:pt x="495" y="159"/>
                </a:lnTo>
                <a:lnTo>
                  <a:pt x="481" y="161"/>
                </a:lnTo>
                <a:lnTo>
                  <a:pt x="481" y="161"/>
                </a:lnTo>
                <a:lnTo>
                  <a:pt x="445" y="164"/>
                </a:lnTo>
                <a:lnTo>
                  <a:pt x="427" y="165"/>
                </a:lnTo>
                <a:lnTo>
                  <a:pt x="410" y="167"/>
                </a:lnTo>
                <a:lnTo>
                  <a:pt x="410" y="167"/>
                </a:lnTo>
                <a:lnTo>
                  <a:pt x="396" y="169"/>
                </a:lnTo>
                <a:lnTo>
                  <a:pt x="382" y="172"/>
                </a:lnTo>
                <a:lnTo>
                  <a:pt x="369" y="175"/>
                </a:lnTo>
                <a:lnTo>
                  <a:pt x="356" y="180"/>
                </a:lnTo>
                <a:lnTo>
                  <a:pt x="344" y="184"/>
                </a:lnTo>
                <a:lnTo>
                  <a:pt x="332" y="190"/>
                </a:lnTo>
                <a:lnTo>
                  <a:pt x="320" y="196"/>
                </a:lnTo>
                <a:lnTo>
                  <a:pt x="307" y="203"/>
                </a:lnTo>
                <a:lnTo>
                  <a:pt x="307" y="203"/>
                </a:lnTo>
                <a:lnTo>
                  <a:pt x="296" y="211"/>
                </a:lnTo>
                <a:lnTo>
                  <a:pt x="285" y="220"/>
                </a:lnTo>
                <a:lnTo>
                  <a:pt x="275" y="230"/>
                </a:lnTo>
                <a:lnTo>
                  <a:pt x="265" y="240"/>
                </a:lnTo>
                <a:lnTo>
                  <a:pt x="257" y="250"/>
                </a:lnTo>
                <a:lnTo>
                  <a:pt x="249" y="261"/>
                </a:lnTo>
                <a:lnTo>
                  <a:pt x="242" y="272"/>
                </a:lnTo>
                <a:lnTo>
                  <a:pt x="235" y="284"/>
                </a:lnTo>
                <a:lnTo>
                  <a:pt x="230" y="296"/>
                </a:lnTo>
                <a:lnTo>
                  <a:pt x="224" y="308"/>
                </a:lnTo>
                <a:lnTo>
                  <a:pt x="220" y="322"/>
                </a:lnTo>
                <a:lnTo>
                  <a:pt x="217" y="335"/>
                </a:lnTo>
                <a:lnTo>
                  <a:pt x="215" y="348"/>
                </a:lnTo>
                <a:lnTo>
                  <a:pt x="213" y="362"/>
                </a:lnTo>
                <a:lnTo>
                  <a:pt x="213" y="375"/>
                </a:lnTo>
                <a:lnTo>
                  <a:pt x="214" y="389"/>
                </a:lnTo>
                <a:lnTo>
                  <a:pt x="214" y="389"/>
                </a:lnTo>
                <a:lnTo>
                  <a:pt x="215" y="406"/>
                </a:lnTo>
                <a:lnTo>
                  <a:pt x="218" y="421"/>
                </a:lnTo>
                <a:lnTo>
                  <a:pt x="223" y="452"/>
                </a:lnTo>
                <a:lnTo>
                  <a:pt x="229" y="484"/>
                </a:lnTo>
                <a:lnTo>
                  <a:pt x="231" y="499"/>
                </a:lnTo>
                <a:lnTo>
                  <a:pt x="232" y="515"/>
                </a:lnTo>
                <a:lnTo>
                  <a:pt x="232" y="515"/>
                </a:lnTo>
                <a:lnTo>
                  <a:pt x="231" y="531"/>
                </a:lnTo>
                <a:lnTo>
                  <a:pt x="230" y="548"/>
                </a:lnTo>
                <a:lnTo>
                  <a:pt x="225" y="581"/>
                </a:lnTo>
                <a:lnTo>
                  <a:pt x="225" y="581"/>
                </a:lnTo>
                <a:lnTo>
                  <a:pt x="223" y="604"/>
                </a:lnTo>
                <a:lnTo>
                  <a:pt x="223" y="604"/>
                </a:lnTo>
                <a:lnTo>
                  <a:pt x="222" y="604"/>
                </a:lnTo>
                <a:lnTo>
                  <a:pt x="220" y="604"/>
                </a:lnTo>
                <a:lnTo>
                  <a:pt x="220" y="604"/>
                </a:lnTo>
                <a:lnTo>
                  <a:pt x="214" y="605"/>
                </a:lnTo>
                <a:lnTo>
                  <a:pt x="208" y="606"/>
                </a:lnTo>
                <a:lnTo>
                  <a:pt x="202" y="606"/>
                </a:lnTo>
                <a:lnTo>
                  <a:pt x="196" y="606"/>
                </a:lnTo>
                <a:lnTo>
                  <a:pt x="184" y="603"/>
                </a:lnTo>
                <a:lnTo>
                  <a:pt x="174" y="598"/>
                </a:lnTo>
                <a:lnTo>
                  <a:pt x="164" y="591"/>
                </a:lnTo>
                <a:lnTo>
                  <a:pt x="155" y="582"/>
                </a:lnTo>
                <a:lnTo>
                  <a:pt x="148" y="573"/>
                </a:lnTo>
                <a:lnTo>
                  <a:pt x="140" y="563"/>
                </a:lnTo>
                <a:lnTo>
                  <a:pt x="140" y="563"/>
                </a:lnTo>
                <a:lnTo>
                  <a:pt x="140" y="528"/>
                </a:lnTo>
                <a:lnTo>
                  <a:pt x="140" y="528"/>
                </a:lnTo>
                <a:lnTo>
                  <a:pt x="138" y="497"/>
                </a:lnTo>
                <a:lnTo>
                  <a:pt x="136" y="465"/>
                </a:lnTo>
                <a:lnTo>
                  <a:pt x="134" y="434"/>
                </a:lnTo>
                <a:lnTo>
                  <a:pt x="133" y="404"/>
                </a:lnTo>
                <a:lnTo>
                  <a:pt x="134" y="372"/>
                </a:lnTo>
                <a:lnTo>
                  <a:pt x="135" y="357"/>
                </a:lnTo>
                <a:lnTo>
                  <a:pt x="137" y="341"/>
                </a:lnTo>
                <a:lnTo>
                  <a:pt x="139" y="326"/>
                </a:lnTo>
                <a:lnTo>
                  <a:pt x="142" y="311"/>
                </a:lnTo>
                <a:lnTo>
                  <a:pt x="148" y="295"/>
                </a:lnTo>
                <a:lnTo>
                  <a:pt x="153" y="280"/>
                </a:lnTo>
                <a:lnTo>
                  <a:pt x="153" y="280"/>
                </a:lnTo>
                <a:lnTo>
                  <a:pt x="159" y="266"/>
                </a:lnTo>
                <a:lnTo>
                  <a:pt x="166" y="252"/>
                </a:lnTo>
                <a:lnTo>
                  <a:pt x="174" y="239"/>
                </a:lnTo>
                <a:lnTo>
                  <a:pt x="183" y="226"/>
                </a:lnTo>
                <a:lnTo>
                  <a:pt x="192" y="214"/>
                </a:lnTo>
                <a:lnTo>
                  <a:pt x="202" y="202"/>
                </a:lnTo>
                <a:lnTo>
                  <a:pt x="213" y="192"/>
                </a:lnTo>
                <a:lnTo>
                  <a:pt x="225" y="181"/>
                </a:lnTo>
                <a:lnTo>
                  <a:pt x="238" y="172"/>
                </a:lnTo>
                <a:lnTo>
                  <a:pt x="250" y="163"/>
                </a:lnTo>
                <a:lnTo>
                  <a:pt x="263" y="155"/>
                </a:lnTo>
                <a:lnTo>
                  <a:pt x="277" y="148"/>
                </a:lnTo>
                <a:lnTo>
                  <a:pt x="290" y="140"/>
                </a:lnTo>
                <a:lnTo>
                  <a:pt x="304" y="134"/>
                </a:lnTo>
                <a:lnTo>
                  <a:pt x="320" y="129"/>
                </a:lnTo>
                <a:lnTo>
                  <a:pt x="334" y="124"/>
                </a:lnTo>
                <a:lnTo>
                  <a:pt x="334" y="124"/>
                </a:lnTo>
                <a:lnTo>
                  <a:pt x="354" y="120"/>
                </a:lnTo>
                <a:lnTo>
                  <a:pt x="375" y="117"/>
                </a:lnTo>
                <a:lnTo>
                  <a:pt x="396" y="116"/>
                </a:lnTo>
                <a:lnTo>
                  <a:pt x="416" y="117"/>
                </a:lnTo>
                <a:lnTo>
                  <a:pt x="416" y="117"/>
                </a:lnTo>
                <a:lnTo>
                  <a:pt x="419" y="117"/>
                </a:lnTo>
                <a:lnTo>
                  <a:pt x="419" y="117"/>
                </a:lnTo>
                <a:lnTo>
                  <a:pt x="434" y="119"/>
                </a:lnTo>
                <a:lnTo>
                  <a:pt x="448" y="121"/>
                </a:lnTo>
                <a:lnTo>
                  <a:pt x="463" y="124"/>
                </a:lnTo>
                <a:lnTo>
                  <a:pt x="479" y="128"/>
                </a:lnTo>
                <a:lnTo>
                  <a:pt x="493" y="133"/>
                </a:lnTo>
                <a:lnTo>
                  <a:pt x="507" y="138"/>
                </a:lnTo>
                <a:lnTo>
                  <a:pt x="535" y="151"/>
                </a:lnTo>
                <a:lnTo>
                  <a:pt x="535" y="151"/>
                </a:lnTo>
                <a:close/>
                <a:moveTo>
                  <a:pt x="138" y="293"/>
                </a:moveTo>
                <a:lnTo>
                  <a:pt x="138" y="293"/>
                </a:lnTo>
                <a:lnTo>
                  <a:pt x="110" y="306"/>
                </a:lnTo>
                <a:lnTo>
                  <a:pt x="110" y="306"/>
                </a:lnTo>
                <a:lnTo>
                  <a:pt x="99" y="312"/>
                </a:lnTo>
                <a:lnTo>
                  <a:pt x="88" y="316"/>
                </a:lnTo>
                <a:lnTo>
                  <a:pt x="88" y="316"/>
                </a:lnTo>
                <a:lnTo>
                  <a:pt x="85" y="317"/>
                </a:lnTo>
                <a:lnTo>
                  <a:pt x="84" y="317"/>
                </a:lnTo>
                <a:lnTo>
                  <a:pt x="88" y="314"/>
                </a:lnTo>
                <a:lnTo>
                  <a:pt x="97" y="308"/>
                </a:lnTo>
                <a:lnTo>
                  <a:pt x="97" y="308"/>
                </a:lnTo>
                <a:lnTo>
                  <a:pt x="109" y="303"/>
                </a:lnTo>
                <a:lnTo>
                  <a:pt x="121" y="298"/>
                </a:lnTo>
                <a:lnTo>
                  <a:pt x="132" y="291"/>
                </a:lnTo>
                <a:lnTo>
                  <a:pt x="142" y="283"/>
                </a:lnTo>
                <a:lnTo>
                  <a:pt x="142" y="283"/>
                </a:lnTo>
                <a:lnTo>
                  <a:pt x="138" y="293"/>
                </a:lnTo>
                <a:lnTo>
                  <a:pt x="138" y="293"/>
                </a:lnTo>
                <a:close/>
                <a:moveTo>
                  <a:pt x="144" y="277"/>
                </a:moveTo>
                <a:lnTo>
                  <a:pt x="144" y="277"/>
                </a:lnTo>
                <a:lnTo>
                  <a:pt x="129" y="284"/>
                </a:lnTo>
                <a:lnTo>
                  <a:pt x="115" y="291"/>
                </a:lnTo>
                <a:lnTo>
                  <a:pt x="115" y="291"/>
                </a:lnTo>
                <a:lnTo>
                  <a:pt x="97" y="300"/>
                </a:lnTo>
                <a:lnTo>
                  <a:pt x="97" y="300"/>
                </a:lnTo>
                <a:lnTo>
                  <a:pt x="90" y="303"/>
                </a:lnTo>
                <a:lnTo>
                  <a:pt x="90" y="303"/>
                </a:lnTo>
                <a:lnTo>
                  <a:pt x="94" y="301"/>
                </a:lnTo>
                <a:lnTo>
                  <a:pt x="94" y="301"/>
                </a:lnTo>
                <a:lnTo>
                  <a:pt x="107" y="294"/>
                </a:lnTo>
                <a:lnTo>
                  <a:pt x="121" y="287"/>
                </a:lnTo>
                <a:lnTo>
                  <a:pt x="134" y="280"/>
                </a:lnTo>
                <a:lnTo>
                  <a:pt x="148" y="271"/>
                </a:lnTo>
                <a:lnTo>
                  <a:pt x="148" y="271"/>
                </a:lnTo>
                <a:lnTo>
                  <a:pt x="144" y="277"/>
                </a:lnTo>
                <a:lnTo>
                  <a:pt x="144" y="277"/>
                </a:lnTo>
                <a:close/>
                <a:moveTo>
                  <a:pt x="286" y="101"/>
                </a:moveTo>
                <a:lnTo>
                  <a:pt x="286" y="101"/>
                </a:lnTo>
                <a:lnTo>
                  <a:pt x="294" y="99"/>
                </a:lnTo>
                <a:lnTo>
                  <a:pt x="297" y="99"/>
                </a:lnTo>
                <a:lnTo>
                  <a:pt x="297" y="99"/>
                </a:lnTo>
                <a:lnTo>
                  <a:pt x="295" y="101"/>
                </a:lnTo>
                <a:lnTo>
                  <a:pt x="295" y="101"/>
                </a:lnTo>
                <a:lnTo>
                  <a:pt x="286" y="106"/>
                </a:lnTo>
                <a:lnTo>
                  <a:pt x="278" y="112"/>
                </a:lnTo>
                <a:lnTo>
                  <a:pt x="278" y="112"/>
                </a:lnTo>
                <a:lnTo>
                  <a:pt x="277" y="104"/>
                </a:lnTo>
                <a:lnTo>
                  <a:pt x="277" y="104"/>
                </a:lnTo>
                <a:lnTo>
                  <a:pt x="277" y="104"/>
                </a:lnTo>
                <a:lnTo>
                  <a:pt x="277" y="104"/>
                </a:lnTo>
                <a:lnTo>
                  <a:pt x="282" y="103"/>
                </a:lnTo>
                <a:lnTo>
                  <a:pt x="286" y="101"/>
                </a:lnTo>
                <a:lnTo>
                  <a:pt x="286" y="101"/>
                </a:lnTo>
                <a:close/>
                <a:moveTo>
                  <a:pt x="283" y="101"/>
                </a:moveTo>
                <a:lnTo>
                  <a:pt x="283" y="101"/>
                </a:lnTo>
                <a:lnTo>
                  <a:pt x="291" y="97"/>
                </a:lnTo>
                <a:lnTo>
                  <a:pt x="291" y="97"/>
                </a:lnTo>
                <a:lnTo>
                  <a:pt x="283" y="101"/>
                </a:lnTo>
                <a:lnTo>
                  <a:pt x="283" y="101"/>
                </a:lnTo>
                <a:close/>
                <a:moveTo>
                  <a:pt x="285" y="133"/>
                </a:moveTo>
                <a:lnTo>
                  <a:pt x="285" y="133"/>
                </a:lnTo>
                <a:lnTo>
                  <a:pt x="282" y="134"/>
                </a:lnTo>
                <a:lnTo>
                  <a:pt x="282" y="134"/>
                </a:lnTo>
                <a:lnTo>
                  <a:pt x="280" y="124"/>
                </a:lnTo>
                <a:lnTo>
                  <a:pt x="280" y="124"/>
                </a:lnTo>
                <a:lnTo>
                  <a:pt x="286" y="123"/>
                </a:lnTo>
                <a:lnTo>
                  <a:pt x="292" y="120"/>
                </a:lnTo>
                <a:lnTo>
                  <a:pt x="292" y="120"/>
                </a:lnTo>
                <a:lnTo>
                  <a:pt x="301" y="121"/>
                </a:lnTo>
                <a:lnTo>
                  <a:pt x="301" y="121"/>
                </a:lnTo>
                <a:lnTo>
                  <a:pt x="293" y="126"/>
                </a:lnTo>
                <a:lnTo>
                  <a:pt x="293" y="126"/>
                </a:lnTo>
                <a:lnTo>
                  <a:pt x="285" y="131"/>
                </a:lnTo>
                <a:lnTo>
                  <a:pt x="285" y="131"/>
                </a:lnTo>
                <a:lnTo>
                  <a:pt x="285" y="132"/>
                </a:lnTo>
                <a:lnTo>
                  <a:pt x="285" y="133"/>
                </a:lnTo>
                <a:lnTo>
                  <a:pt x="285" y="133"/>
                </a:lnTo>
                <a:close/>
                <a:moveTo>
                  <a:pt x="278" y="114"/>
                </a:moveTo>
                <a:lnTo>
                  <a:pt x="278" y="114"/>
                </a:lnTo>
                <a:lnTo>
                  <a:pt x="288" y="110"/>
                </a:lnTo>
                <a:lnTo>
                  <a:pt x="297" y="106"/>
                </a:lnTo>
                <a:lnTo>
                  <a:pt x="297" y="106"/>
                </a:lnTo>
                <a:lnTo>
                  <a:pt x="295" y="113"/>
                </a:lnTo>
                <a:lnTo>
                  <a:pt x="295" y="113"/>
                </a:lnTo>
                <a:lnTo>
                  <a:pt x="289" y="116"/>
                </a:lnTo>
                <a:lnTo>
                  <a:pt x="289" y="116"/>
                </a:lnTo>
                <a:lnTo>
                  <a:pt x="279" y="122"/>
                </a:lnTo>
                <a:lnTo>
                  <a:pt x="279" y="122"/>
                </a:lnTo>
                <a:lnTo>
                  <a:pt x="278" y="114"/>
                </a:lnTo>
                <a:lnTo>
                  <a:pt x="278" y="114"/>
                </a:lnTo>
                <a:close/>
                <a:moveTo>
                  <a:pt x="420" y="95"/>
                </a:moveTo>
                <a:lnTo>
                  <a:pt x="420" y="95"/>
                </a:lnTo>
                <a:lnTo>
                  <a:pt x="431" y="92"/>
                </a:lnTo>
                <a:lnTo>
                  <a:pt x="437" y="91"/>
                </a:lnTo>
                <a:lnTo>
                  <a:pt x="443" y="91"/>
                </a:lnTo>
                <a:lnTo>
                  <a:pt x="443" y="91"/>
                </a:lnTo>
                <a:lnTo>
                  <a:pt x="439" y="93"/>
                </a:lnTo>
                <a:lnTo>
                  <a:pt x="436" y="95"/>
                </a:lnTo>
                <a:lnTo>
                  <a:pt x="436" y="95"/>
                </a:lnTo>
                <a:lnTo>
                  <a:pt x="427" y="99"/>
                </a:lnTo>
                <a:lnTo>
                  <a:pt x="427" y="99"/>
                </a:lnTo>
                <a:lnTo>
                  <a:pt x="421" y="102"/>
                </a:lnTo>
                <a:lnTo>
                  <a:pt x="421" y="102"/>
                </a:lnTo>
                <a:lnTo>
                  <a:pt x="420" y="95"/>
                </a:lnTo>
                <a:lnTo>
                  <a:pt x="420" y="95"/>
                </a:lnTo>
                <a:close/>
                <a:moveTo>
                  <a:pt x="422" y="109"/>
                </a:moveTo>
                <a:lnTo>
                  <a:pt x="422" y="109"/>
                </a:lnTo>
                <a:lnTo>
                  <a:pt x="422" y="106"/>
                </a:lnTo>
                <a:lnTo>
                  <a:pt x="422" y="106"/>
                </a:lnTo>
                <a:lnTo>
                  <a:pt x="434" y="102"/>
                </a:lnTo>
                <a:lnTo>
                  <a:pt x="440" y="100"/>
                </a:lnTo>
                <a:lnTo>
                  <a:pt x="447" y="100"/>
                </a:lnTo>
                <a:lnTo>
                  <a:pt x="447" y="100"/>
                </a:lnTo>
                <a:lnTo>
                  <a:pt x="437" y="106"/>
                </a:lnTo>
                <a:lnTo>
                  <a:pt x="437" y="106"/>
                </a:lnTo>
                <a:lnTo>
                  <a:pt x="434" y="107"/>
                </a:lnTo>
                <a:lnTo>
                  <a:pt x="431" y="110"/>
                </a:lnTo>
                <a:lnTo>
                  <a:pt x="431" y="110"/>
                </a:lnTo>
                <a:lnTo>
                  <a:pt x="422" y="109"/>
                </a:lnTo>
                <a:lnTo>
                  <a:pt x="422" y="109"/>
                </a:lnTo>
                <a:close/>
                <a:moveTo>
                  <a:pt x="442" y="111"/>
                </a:moveTo>
                <a:lnTo>
                  <a:pt x="442" y="111"/>
                </a:lnTo>
                <a:lnTo>
                  <a:pt x="447" y="111"/>
                </a:lnTo>
                <a:lnTo>
                  <a:pt x="449" y="111"/>
                </a:lnTo>
                <a:lnTo>
                  <a:pt x="449" y="113"/>
                </a:lnTo>
                <a:lnTo>
                  <a:pt x="449" y="113"/>
                </a:lnTo>
                <a:lnTo>
                  <a:pt x="442" y="111"/>
                </a:lnTo>
                <a:lnTo>
                  <a:pt x="442" y="111"/>
                </a:lnTo>
                <a:close/>
                <a:moveTo>
                  <a:pt x="446" y="88"/>
                </a:moveTo>
                <a:lnTo>
                  <a:pt x="446" y="88"/>
                </a:lnTo>
                <a:lnTo>
                  <a:pt x="449" y="94"/>
                </a:lnTo>
                <a:lnTo>
                  <a:pt x="451" y="100"/>
                </a:lnTo>
                <a:lnTo>
                  <a:pt x="453" y="113"/>
                </a:lnTo>
                <a:lnTo>
                  <a:pt x="453" y="113"/>
                </a:lnTo>
                <a:lnTo>
                  <a:pt x="451" y="113"/>
                </a:lnTo>
                <a:lnTo>
                  <a:pt x="451" y="113"/>
                </a:lnTo>
                <a:lnTo>
                  <a:pt x="451" y="113"/>
                </a:lnTo>
                <a:lnTo>
                  <a:pt x="451" y="113"/>
                </a:lnTo>
                <a:lnTo>
                  <a:pt x="451" y="111"/>
                </a:lnTo>
                <a:lnTo>
                  <a:pt x="450" y="110"/>
                </a:lnTo>
                <a:lnTo>
                  <a:pt x="448" y="109"/>
                </a:lnTo>
                <a:lnTo>
                  <a:pt x="444" y="109"/>
                </a:lnTo>
                <a:lnTo>
                  <a:pt x="441" y="109"/>
                </a:lnTo>
                <a:lnTo>
                  <a:pt x="441" y="109"/>
                </a:lnTo>
                <a:lnTo>
                  <a:pt x="435" y="110"/>
                </a:lnTo>
                <a:lnTo>
                  <a:pt x="435" y="110"/>
                </a:lnTo>
                <a:lnTo>
                  <a:pt x="433" y="110"/>
                </a:lnTo>
                <a:lnTo>
                  <a:pt x="433" y="110"/>
                </a:lnTo>
                <a:lnTo>
                  <a:pt x="436" y="108"/>
                </a:lnTo>
                <a:lnTo>
                  <a:pt x="436" y="108"/>
                </a:lnTo>
                <a:lnTo>
                  <a:pt x="444" y="105"/>
                </a:lnTo>
                <a:lnTo>
                  <a:pt x="447" y="103"/>
                </a:lnTo>
                <a:lnTo>
                  <a:pt x="450" y="100"/>
                </a:lnTo>
                <a:lnTo>
                  <a:pt x="450" y="100"/>
                </a:lnTo>
                <a:lnTo>
                  <a:pt x="450" y="99"/>
                </a:lnTo>
                <a:lnTo>
                  <a:pt x="449" y="98"/>
                </a:lnTo>
                <a:lnTo>
                  <a:pt x="449" y="98"/>
                </a:lnTo>
                <a:lnTo>
                  <a:pt x="446" y="98"/>
                </a:lnTo>
                <a:lnTo>
                  <a:pt x="442" y="98"/>
                </a:lnTo>
                <a:lnTo>
                  <a:pt x="435" y="99"/>
                </a:lnTo>
                <a:lnTo>
                  <a:pt x="422" y="104"/>
                </a:lnTo>
                <a:lnTo>
                  <a:pt x="422" y="104"/>
                </a:lnTo>
                <a:lnTo>
                  <a:pt x="434" y="98"/>
                </a:lnTo>
                <a:lnTo>
                  <a:pt x="440" y="95"/>
                </a:lnTo>
                <a:lnTo>
                  <a:pt x="445" y="92"/>
                </a:lnTo>
                <a:lnTo>
                  <a:pt x="445" y="92"/>
                </a:lnTo>
                <a:lnTo>
                  <a:pt x="446" y="91"/>
                </a:lnTo>
                <a:lnTo>
                  <a:pt x="445" y="90"/>
                </a:lnTo>
                <a:lnTo>
                  <a:pt x="445" y="90"/>
                </a:lnTo>
                <a:lnTo>
                  <a:pt x="442" y="89"/>
                </a:lnTo>
                <a:lnTo>
                  <a:pt x="439" y="89"/>
                </a:lnTo>
                <a:lnTo>
                  <a:pt x="433" y="90"/>
                </a:lnTo>
                <a:lnTo>
                  <a:pt x="421" y="93"/>
                </a:lnTo>
                <a:lnTo>
                  <a:pt x="421" y="93"/>
                </a:lnTo>
                <a:lnTo>
                  <a:pt x="431" y="88"/>
                </a:lnTo>
                <a:lnTo>
                  <a:pt x="436" y="84"/>
                </a:lnTo>
                <a:lnTo>
                  <a:pt x="439" y="80"/>
                </a:lnTo>
                <a:lnTo>
                  <a:pt x="439" y="80"/>
                </a:lnTo>
                <a:lnTo>
                  <a:pt x="443" y="84"/>
                </a:lnTo>
                <a:lnTo>
                  <a:pt x="446" y="88"/>
                </a:lnTo>
                <a:lnTo>
                  <a:pt x="446" y="88"/>
                </a:lnTo>
                <a:close/>
                <a:moveTo>
                  <a:pt x="419" y="91"/>
                </a:moveTo>
                <a:lnTo>
                  <a:pt x="419" y="91"/>
                </a:lnTo>
                <a:lnTo>
                  <a:pt x="417" y="86"/>
                </a:lnTo>
                <a:lnTo>
                  <a:pt x="417" y="86"/>
                </a:lnTo>
                <a:lnTo>
                  <a:pt x="422" y="85"/>
                </a:lnTo>
                <a:lnTo>
                  <a:pt x="422" y="85"/>
                </a:lnTo>
                <a:lnTo>
                  <a:pt x="430" y="82"/>
                </a:lnTo>
                <a:lnTo>
                  <a:pt x="437" y="80"/>
                </a:lnTo>
                <a:lnTo>
                  <a:pt x="437" y="80"/>
                </a:lnTo>
                <a:lnTo>
                  <a:pt x="434" y="84"/>
                </a:lnTo>
                <a:lnTo>
                  <a:pt x="430" y="87"/>
                </a:lnTo>
                <a:lnTo>
                  <a:pt x="419" y="91"/>
                </a:lnTo>
                <a:lnTo>
                  <a:pt x="419" y="91"/>
                </a:lnTo>
                <a:close/>
                <a:moveTo>
                  <a:pt x="436" y="78"/>
                </a:moveTo>
                <a:lnTo>
                  <a:pt x="436" y="78"/>
                </a:lnTo>
                <a:lnTo>
                  <a:pt x="431" y="79"/>
                </a:lnTo>
                <a:lnTo>
                  <a:pt x="426" y="81"/>
                </a:lnTo>
                <a:lnTo>
                  <a:pt x="416" y="84"/>
                </a:lnTo>
                <a:lnTo>
                  <a:pt x="416" y="84"/>
                </a:lnTo>
                <a:lnTo>
                  <a:pt x="415" y="83"/>
                </a:lnTo>
                <a:lnTo>
                  <a:pt x="415" y="83"/>
                </a:lnTo>
                <a:lnTo>
                  <a:pt x="422" y="78"/>
                </a:lnTo>
                <a:lnTo>
                  <a:pt x="422" y="78"/>
                </a:lnTo>
                <a:lnTo>
                  <a:pt x="426" y="74"/>
                </a:lnTo>
                <a:lnTo>
                  <a:pt x="426" y="74"/>
                </a:lnTo>
                <a:lnTo>
                  <a:pt x="431" y="76"/>
                </a:lnTo>
                <a:lnTo>
                  <a:pt x="436" y="78"/>
                </a:lnTo>
                <a:lnTo>
                  <a:pt x="436" y="78"/>
                </a:lnTo>
                <a:close/>
                <a:moveTo>
                  <a:pt x="423" y="74"/>
                </a:moveTo>
                <a:lnTo>
                  <a:pt x="423" y="74"/>
                </a:lnTo>
                <a:lnTo>
                  <a:pt x="419" y="76"/>
                </a:lnTo>
                <a:lnTo>
                  <a:pt x="416" y="79"/>
                </a:lnTo>
                <a:lnTo>
                  <a:pt x="416" y="79"/>
                </a:lnTo>
                <a:lnTo>
                  <a:pt x="414" y="81"/>
                </a:lnTo>
                <a:lnTo>
                  <a:pt x="414" y="81"/>
                </a:lnTo>
                <a:lnTo>
                  <a:pt x="411" y="77"/>
                </a:lnTo>
                <a:lnTo>
                  <a:pt x="411" y="77"/>
                </a:lnTo>
                <a:lnTo>
                  <a:pt x="417" y="76"/>
                </a:lnTo>
                <a:lnTo>
                  <a:pt x="423" y="74"/>
                </a:lnTo>
                <a:lnTo>
                  <a:pt x="423" y="74"/>
                </a:lnTo>
                <a:lnTo>
                  <a:pt x="423" y="74"/>
                </a:lnTo>
                <a:lnTo>
                  <a:pt x="423" y="74"/>
                </a:lnTo>
                <a:close/>
                <a:moveTo>
                  <a:pt x="418" y="73"/>
                </a:moveTo>
                <a:lnTo>
                  <a:pt x="418" y="73"/>
                </a:lnTo>
                <a:lnTo>
                  <a:pt x="418" y="73"/>
                </a:lnTo>
                <a:lnTo>
                  <a:pt x="418" y="73"/>
                </a:lnTo>
                <a:lnTo>
                  <a:pt x="414" y="74"/>
                </a:lnTo>
                <a:lnTo>
                  <a:pt x="409" y="74"/>
                </a:lnTo>
                <a:lnTo>
                  <a:pt x="409" y="74"/>
                </a:lnTo>
                <a:lnTo>
                  <a:pt x="407" y="72"/>
                </a:lnTo>
                <a:lnTo>
                  <a:pt x="407" y="72"/>
                </a:lnTo>
                <a:lnTo>
                  <a:pt x="418" y="73"/>
                </a:lnTo>
                <a:lnTo>
                  <a:pt x="418" y="73"/>
                </a:lnTo>
                <a:close/>
                <a:moveTo>
                  <a:pt x="413" y="108"/>
                </a:moveTo>
                <a:lnTo>
                  <a:pt x="413" y="108"/>
                </a:lnTo>
                <a:lnTo>
                  <a:pt x="401" y="107"/>
                </a:lnTo>
                <a:lnTo>
                  <a:pt x="388" y="107"/>
                </a:lnTo>
                <a:lnTo>
                  <a:pt x="364" y="110"/>
                </a:lnTo>
                <a:lnTo>
                  <a:pt x="341" y="114"/>
                </a:lnTo>
                <a:lnTo>
                  <a:pt x="318" y="120"/>
                </a:lnTo>
                <a:lnTo>
                  <a:pt x="318" y="120"/>
                </a:lnTo>
                <a:lnTo>
                  <a:pt x="317" y="101"/>
                </a:lnTo>
                <a:lnTo>
                  <a:pt x="317" y="91"/>
                </a:lnTo>
                <a:lnTo>
                  <a:pt x="317" y="80"/>
                </a:lnTo>
                <a:lnTo>
                  <a:pt x="319" y="69"/>
                </a:lnTo>
                <a:lnTo>
                  <a:pt x="321" y="58"/>
                </a:lnTo>
                <a:lnTo>
                  <a:pt x="323" y="54"/>
                </a:lnTo>
                <a:lnTo>
                  <a:pt x="325" y="50"/>
                </a:lnTo>
                <a:lnTo>
                  <a:pt x="328" y="46"/>
                </a:lnTo>
                <a:lnTo>
                  <a:pt x="332" y="43"/>
                </a:lnTo>
                <a:lnTo>
                  <a:pt x="332" y="43"/>
                </a:lnTo>
                <a:lnTo>
                  <a:pt x="334" y="42"/>
                </a:lnTo>
                <a:lnTo>
                  <a:pt x="337" y="41"/>
                </a:lnTo>
                <a:lnTo>
                  <a:pt x="343" y="41"/>
                </a:lnTo>
                <a:lnTo>
                  <a:pt x="349" y="42"/>
                </a:lnTo>
                <a:lnTo>
                  <a:pt x="355" y="45"/>
                </a:lnTo>
                <a:lnTo>
                  <a:pt x="368" y="53"/>
                </a:lnTo>
                <a:lnTo>
                  <a:pt x="377" y="60"/>
                </a:lnTo>
                <a:lnTo>
                  <a:pt x="377" y="60"/>
                </a:lnTo>
                <a:lnTo>
                  <a:pt x="391" y="70"/>
                </a:lnTo>
                <a:lnTo>
                  <a:pt x="397" y="75"/>
                </a:lnTo>
                <a:lnTo>
                  <a:pt x="403" y="81"/>
                </a:lnTo>
                <a:lnTo>
                  <a:pt x="407" y="86"/>
                </a:lnTo>
                <a:lnTo>
                  <a:pt x="410" y="93"/>
                </a:lnTo>
                <a:lnTo>
                  <a:pt x="413" y="100"/>
                </a:lnTo>
                <a:lnTo>
                  <a:pt x="413" y="108"/>
                </a:lnTo>
                <a:lnTo>
                  <a:pt x="413" y="108"/>
                </a:lnTo>
                <a:close/>
                <a:moveTo>
                  <a:pt x="334" y="33"/>
                </a:moveTo>
                <a:lnTo>
                  <a:pt x="334" y="33"/>
                </a:lnTo>
                <a:lnTo>
                  <a:pt x="343" y="28"/>
                </a:lnTo>
                <a:lnTo>
                  <a:pt x="343" y="28"/>
                </a:lnTo>
                <a:lnTo>
                  <a:pt x="351" y="26"/>
                </a:lnTo>
                <a:lnTo>
                  <a:pt x="351" y="26"/>
                </a:lnTo>
                <a:lnTo>
                  <a:pt x="353" y="25"/>
                </a:lnTo>
                <a:lnTo>
                  <a:pt x="353" y="25"/>
                </a:lnTo>
                <a:lnTo>
                  <a:pt x="353" y="25"/>
                </a:lnTo>
                <a:lnTo>
                  <a:pt x="353" y="25"/>
                </a:lnTo>
                <a:lnTo>
                  <a:pt x="347" y="29"/>
                </a:lnTo>
                <a:lnTo>
                  <a:pt x="341" y="32"/>
                </a:lnTo>
                <a:lnTo>
                  <a:pt x="341" y="32"/>
                </a:lnTo>
                <a:lnTo>
                  <a:pt x="337" y="32"/>
                </a:lnTo>
                <a:lnTo>
                  <a:pt x="337" y="32"/>
                </a:lnTo>
                <a:lnTo>
                  <a:pt x="334" y="33"/>
                </a:lnTo>
                <a:lnTo>
                  <a:pt x="334" y="33"/>
                </a:lnTo>
                <a:close/>
                <a:moveTo>
                  <a:pt x="350" y="34"/>
                </a:moveTo>
                <a:lnTo>
                  <a:pt x="350" y="34"/>
                </a:lnTo>
                <a:lnTo>
                  <a:pt x="352" y="33"/>
                </a:lnTo>
                <a:lnTo>
                  <a:pt x="352" y="33"/>
                </a:lnTo>
                <a:lnTo>
                  <a:pt x="356" y="32"/>
                </a:lnTo>
                <a:lnTo>
                  <a:pt x="360" y="33"/>
                </a:lnTo>
                <a:lnTo>
                  <a:pt x="360" y="33"/>
                </a:lnTo>
                <a:lnTo>
                  <a:pt x="356" y="36"/>
                </a:lnTo>
                <a:lnTo>
                  <a:pt x="356" y="36"/>
                </a:lnTo>
                <a:lnTo>
                  <a:pt x="350" y="34"/>
                </a:lnTo>
                <a:lnTo>
                  <a:pt x="350" y="34"/>
                </a:lnTo>
                <a:close/>
                <a:moveTo>
                  <a:pt x="364" y="32"/>
                </a:moveTo>
                <a:lnTo>
                  <a:pt x="364" y="32"/>
                </a:lnTo>
                <a:lnTo>
                  <a:pt x="370" y="44"/>
                </a:lnTo>
                <a:lnTo>
                  <a:pt x="370" y="44"/>
                </a:lnTo>
                <a:lnTo>
                  <a:pt x="367" y="42"/>
                </a:lnTo>
                <a:lnTo>
                  <a:pt x="367" y="42"/>
                </a:lnTo>
                <a:lnTo>
                  <a:pt x="368" y="41"/>
                </a:lnTo>
                <a:lnTo>
                  <a:pt x="368" y="40"/>
                </a:lnTo>
                <a:lnTo>
                  <a:pt x="368" y="40"/>
                </a:lnTo>
                <a:lnTo>
                  <a:pt x="364" y="38"/>
                </a:lnTo>
                <a:lnTo>
                  <a:pt x="362" y="37"/>
                </a:lnTo>
                <a:lnTo>
                  <a:pt x="362" y="35"/>
                </a:lnTo>
                <a:lnTo>
                  <a:pt x="364" y="32"/>
                </a:lnTo>
                <a:lnTo>
                  <a:pt x="364" y="32"/>
                </a:lnTo>
                <a:close/>
                <a:moveTo>
                  <a:pt x="360" y="24"/>
                </a:moveTo>
                <a:lnTo>
                  <a:pt x="360" y="24"/>
                </a:lnTo>
                <a:lnTo>
                  <a:pt x="360" y="24"/>
                </a:lnTo>
                <a:lnTo>
                  <a:pt x="360" y="24"/>
                </a:lnTo>
                <a:lnTo>
                  <a:pt x="363" y="29"/>
                </a:lnTo>
                <a:lnTo>
                  <a:pt x="363" y="29"/>
                </a:lnTo>
                <a:lnTo>
                  <a:pt x="359" y="29"/>
                </a:lnTo>
                <a:lnTo>
                  <a:pt x="355" y="30"/>
                </a:lnTo>
                <a:lnTo>
                  <a:pt x="348" y="32"/>
                </a:lnTo>
                <a:lnTo>
                  <a:pt x="348" y="32"/>
                </a:lnTo>
                <a:lnTo>
                  <a:pt x="346" y="33"/>
                </a:lnTo>
                <a:lnTo>
                  <a:pt x="346" y="33"/>
                </a:lnTo>
                <a:lnTo>
                  <a:pt x="345" y="33"/>
                </a:lnTo>
                <a:lnTo>
                  <a:pt x="345" y="33"/>
                </a:lnTo>
                <a:lnTo>
                  <a:pt x="347" y="31"/>
                </a:lnTo>
                <a:lnTo>
                  <a:pt x="347" y="31"/>
                </a:lnTo>
                <a:lnTo>
                  <a:pt x="360" y="24"/>
                </a:lnTo>
                <a:lnTo>
                  <a:pt x="360" y="24"/>
                </a:lnTo>
                <a:close/>
                <a:moveTo>
                  <a:pt x="328" y="12"/>
                </a:moveTo>
                <a:lnTo>
                  <a:pt x="328" y="12"/>
                </a:lnTo>
                <a:lnTo>
                  <a:pt x="332" y="10"/>
                </a:lnTo>
                <a:lnTo>
                  <a:pt x="336" y="9"/>
                </a:lnTo>
                <a:lnTo>
                  <a:pt x="340" y="9"/>
                </a:lnTo>
                <a:lnTo>
                  <a:pt x="343" y="9"/>
                </a:lnTo>
                <a:lnTo>
                  <a:pt x="343" y="9"/>
                </a:lnTo>
                <a:lnTo>
                  <a:pt x="332" y="15"/>
                </a:lnTo>
                <a:lnTo>
                  <a:pt x="326" y="17"/>
                </a:lnTo>
                <a:lnTo>
                  <a:pt x="321" y="18"/>
                </a:lnTo>
                <a:lnTo>
                  <a:pt x="321" y="18"/>
                </a:lnTo>
                <a:lnTo>
                  <a:pt x="324" y="15"/>
                </a:lnTo>
                <a:lnTo>
                  <a:pt x="328" y="12"/>
                </a:lnTo>
                <a:lnTo>
                  <a:pt x="328" y="12"/>
                </a:lnTo>
                <a:close/>
                <a:moveTo>
                  <a:pt x="319" y="21"/>
                </a:moveTo>
                <a:lnTo>
                  <a:pt x="319" y="21"/>
                </a:lnTo>
                <a:lnTo>
                  <a:pt x="323" y="20"/>
                </a:lnTo>
                <a:lnTo>
                  <a:pt x="328" y="18"/>
                </a:lnTo>
                <a:lnTo>
                  <a:pt x="328" y="18"/>
                </a:lnTo>
                <a:lnTo>
                  <a:pt x="335" y="15"/>
                </a:lnTo>
                <a:lnTo>
                  <a:pt x="335" y="15"/>
                </a:lnTo>
                <a:lnTo>
                  <a:pt x="342" y="12"/>
                </a:lnTo>
                <a:lnTo>
                  <a:pt x="344" y="10"/>
                </a:lnTo>
                <a:lnTo>
                  <a:pt x="342" y="12"/>
                </a:lnTo>
                <a:lnTo>
                  <a:pt x="342" y="12"/>
                </a:lnTo>
                <a:lnTo>
                  <a:pt x="335" y="16"/>
                </a:lnTo>
                <a:lnTo>
                  <a:pt x="329" y="19"/>
                </a:lnTo>
                <a:lnTo>
                  <a:pt x="315" y="25"/>
                </a:lnTo>
                <a:lnTo>
                  <a:pt x="315" y="25"/>
                </a:lnTo>
                <a:lnTo>
                  <a:pt x="319" y="21"/>
                </a:lnTo>
                <a:lnTo>
                  <a:pt x="319" y="21"/>
                </a:lnTo>
                <a:close/>
                <a:moveTo>
                  <a:pt x="313" y="28"/>
                </a:moveTo>
                <a:lnTo>
                  <a:pt x="313" y="28"/>
                </a:lnTo>
                <a:lnTo>
                  <a:pt x="331" y="20"/>
                </a:lnTo>
                <a:lnTo>
                  <a:pt x="339" y="16"/>
                </a:lnTo>
                <a:lnTo>
                  <a:pt x="347" y="11"/>
                </a:lnTo>
                <a:lnTo>
                  <a:pt x="347" y="11"/>
                </a:lnTo>
                <a:lnTo>
                  <a:pt x="353" y="15"/>
                </a:lnTo>
                <a:lnTo>
                  <a:pt x="353" y="15"/>
                </a:lnTo>
                <a:lnTo>
                  <a:pt x="353" y="15"/>
                </a:lnTo>
                <a:lnTo>
                  <a:pt x="353" y="15"/>
                </a:lnTo>
                <a:lnTo>
                  <a:pt x="342" y="18"/>
                </a:lnTo>
                <a:lnTo>
                  <a:pt x="331" y="22"/>
                </a:lnTo>
                <a:lnTo>
                  <a:pt x="331" y="22"/>
                </a:lnTo>
                <a:lnTo>
                  <a:pt x="318" y="27"/>
                </a:lnTo>
                <a:lnTo>
                  <a:pt x="318" y="27"/>
                </a:lnTo>
                <a:lnTo>
                  <a:pt x="313" y="29"/>
                </a:lnTo>
                <a:lnTo>
                  <a:pt x="313" y="29"/>
                </a:lnTo>
                <a:lnTo>
                  <a:pt x="313" y="28"/>
                </a:lnTo>
                <a:lnTo>
                  <a:pt x="313" y="28"/>
                </a:lnTo>
                <a:close/>
                <a:moveTo>
                  <a:pt x="312" y="31"/>
                </a:moveTo>
                <a:lnTo>
                  <a:pt x="312" y="31"/>
                </a:lnTo>
                <a:lnTo>
                  <a:pt x="319" y="29"/>
                </a:lnTo>
                <a:lnTo>
                  <a:pt x="327" y="26"/>
                </a:lnTo>
                <a:lnTo>
                  <a:pt x="327" y="26"/>
                </a:lnTo>
                <a:lnTo>
                  <a:pt x="340" y="21"/>
                </a:lnTo>
                <a:lnTo>
                  <a:pt x="340" y="21"/>
                </a:lnTo>
                <a:lnTo>
                  <a:pt x="347" y="18"/>
                </a:lnTo>
                <a:lnTo>
                  <a:pt x="348" y="18"/>
                </a:lnTo>
                <a:lnTo>
                  <a:pt x="347" y="19"/>
                </a:lnTo>
                <a:lnTo>
                  <a:pt x="343" y="21"/>
                </a:lnTo>
                <a:lnTo>
                  <a:pt x="343" y="21"/>
                </a:lnTo>
                <a:lnTo>
                  <a:pt x="335" y="25"/>
                </a:lnTo>
                <a:lnTo>
                  <a:pt x="326" y="29"/>
                </a:lnTo>
                <a:lnTo>
                  <a:pt x="317" y="32"/>
                </a:lnTo>
                <a:lnTo>
                  <a:pt x="308" y="36"/>
                </a:lnTo>
                <a:lnTo>
                  <a:pt x="308" y="36"/>
                </a:lnTo>
                <a:lnTo>
                  <a:pt x="312" y="31"/>
                </a:lnTo>
                <a:lnTo>
                  <a:pt x="312" y="31"/>
                </a:lnTo>
                <a:close/>
                <a:moveTo>
                  <a:pt x="306" y="39"/>
                </a:moveTo>
                <a:lnTo>
                  <a:pt x="306" y="39"/>
                </a:lnTo>
                <a:lnTo>
                  <a:pt x="319" y="34"/>
                </a:lnTo>
                <a:lnTo>
                  <a:pt x="331" y="29"/>
                </a:lnTo>
                <a:lnTo>
                  <a:pt x="343" y="24"/>
                </a:lnTo>
                <a:lnTo>
                  <a:pt x="348" y="20"/>
                </a:lnTo>
                <a:lnTo>
                  <a:pt x="354" y="17"/>
                </a:lnTo>
                <a:lnTo>
                  <a:pt x="354" y="17"/>
                </a:lnTo>
                <a:lnTo>
                  <a:pt x="354" y="16"/>
                </a:lnTo>
                <a:lnTo>
                  <a:pt x="354" y="16"/>
                </a:lnTo>
                <a:lnTo>
                  <a:pt x="358" y="21"/>
                </a:lnTo>
                <a:lnTo>
                  <a:pt x="358" y="21"/>
                </a:lnTo>
                <a:lnTo>
                  <a:pt x="359" y="22"/>
                </a:lnTo>
                <a:lnTo>
                  <a:pt x="359" y="22"/>
                </a:lnTo>
                <a:lnTo>
                  <a:pt x="346" y="25"/>
                </a:lnTo>
                <a:lnTo>
                  <a:pt x="334" y="30"/>
                </a:lnTo>
                <a:lnTo>
                  <a:pt x="334" y="30"/>
                </a:lnTo>
                <a:lnTo>
                  <a:pt x="315" y="39"/>
                </a:lnTo>
                <a:lnTo>
                  <a:pt x="315" y="39"/>
                </a:lnTo>
                <a:lnTo>
                  <a:pt x="305" y="42"/>
                </a:lnTo>
                <a:lnTo>
                  <a:pt x="305" y="42"/>
                </a:lnTo>
                <a:lnTo>
                  <a:pt x="306" y="39"/>
                </a:lnTo>
                <a:lnTo>
                  <a:pt x="306" y="39"/>
                </a:lnTo>
                <a:close/>
                <a:moveTo>
                  <a:pt x="304" y="44"/>
                </a:moveTo>
                <a:lnTo>
                  <a:pt x="304" y="44"/>
                </a:lnTo>
                <a:lnTo>
                  <a:pt x="315" y="41"/>
                </a:lnTo>
                <a:lnTo>
                  <a:pt x="324" y="37"/>
                </a:lnTo>
                <a:lnTo>
                  <a:pt x="324" y="37"/>
                </a:lnTo>
                <a:lnTo>
                  <a:pt x="321" y="41"/>
                </a:lnTo>
                <a:lnTo>
                  <a:pt x="317" y="45"/>
                </a:lnTo>
                <a:lnTo>
                  <a:pt x="317" y="45"/>
                </a:lnTo>
                <a:lnTo>
                  <a:pt x="301" y="50"/>
                </a:lnTo>
                <a:lnTo>
                  <a:pt x="301" y="50"/>
                </a:lnTo>
                <a:lnTo>
                  <a:pt x="304" y="44"/>
                </a:lnTo>
                <a:lnTo>
                  <a:pt x="304" y="44"/>
                </a:lnTo>
                <a:close/>
                <a:moveTo>
                  <a:pt x="299" y="53"/>
                </a:moveTo>
                <a:lnTo>
                  <a:pt x="299" y="53"/>
                </a:lnTo>
                <a:lnTo>
                  <a:pt x="310" y="49"/>
                </a:lnTo>
                <a:lnTo>
                  <a:pt x="310" y="49"/>
                </a:lnTo>
                <a:lnTo>
                  <a:pt x="315" y="48"/>
                </a:lnTo>
                <a:lnTo>
                  <a:pt x="315" y="48"/>
                </a:lnTo>
                <a:lnTo>
                  <a:pt x="315" y="48"/>
                </a:lnTo>
                <a:lnTo>
                  <a:pt x="308" y="51"/>
                </a:lnTo>
                <a:lnTo>
                  <a:pt x="308" y="51"/>
                </a:lnTo>
                <a:lnTo>
                  <a:pt x="295" y="59"/>
                </a:lnTo>
                <a:lnTo>
                  <a:pt x="295" y="59"/>
                </a:lnTo>
                <a:lnTo>
                  <a:pt x="299" y="53"/>
                </a:lnTo>
                <a:lnTo>
                  <a:pt x="299" y="53"/>
                </a:lnTo>
                <a:close/>
                <a:moveTo>
                  <a:pt x="290" y="67"/>
                </a:moveTo>
                <a:lnTo>
                  <a:pt x="290" y="67"/>
                </a:lnTo>
                <a:lnTo>
                  <a:pt x="297" y="63"/>
                </a:lnTo>
                <a:lnTo>
                  <a:pt x="297" y="63"/>
                </a:lnTo>
                <a:lnTo>
                  <a:pt x="304" y="60"/>
                </a:lnTo>
                <a:lnTo>
                  <a:pt x="305" y="60"/>
                </a:lnTo>
                <a:lnTo>
                  <a:pt x="304" y="61"/>
                </a:lnTo>
                <a:lnTo>
                  <a:pt x="300" y="64"/>
                </a:lnTo>
                <a:lnTo>
                  <a:pt x="300" y="64"/>
                </a:lnTo>
                <a:lnTo>
                  <a:pt x="287" y="72"/>
                </a:lnTo>
                <a:lnTo>
                  <a:pt x="287" y="72"/>
                </a:lnTo>
                <a:lnTo>
                  <a:pt x="290" y="67"/>
                </a:lnTo>
                <a:lnTo>
                  <a:pt x="290" y="67"/>
                </a:lnTo>
                <a:close/>
                <a:moveTo>
                  <a:pt x="286" y="74"/>
                </a:moveTo>
                <a:lnTo>
                  <a:pt x="286" y="74"/>
                </a:lnTo>
                <a:lnTo>
                  <a:pt x="299" y="67"/>
                </a:lnTo>
                <a:lnTo>
                  <a:pt x="305" y="63"/>
                </a:lnTo>
                <a:lnTo>
                  <a:pt x="311" y="59"/>
                </a:lnTo>
                <a:lnTo>
                  <a:pt x="311" y="59"/>
                </a:lnTo>
                <a:lnTo>
                  <a:pt x="312" y="57"/>
                </a:lnTo>
                <a:lnTo>
                  <a:pt x="310" y="57"/>
                </a:lnTo>
                <a:lnTo>
                  <a:pt x="310" y="57"/>
                </a:lnTo>
                <a:lnTo>
                  <a:pt x="304" y="58"/>
                </a:lnTo>
                <a:lnTo>
                  <a:pt x="299" y="60"/>
                </a:lnTo>
                <a:lnTo>
                  <a:pt x="299" y="60"/>
                </a:lnTo>
                <a:lnTo>
                  <a:pt x="291" y="64"/>
                </a:lnTo>
                <a:lnTo>
                  <a:pt x="291" y="64"/>
                </a:lnTo>
                <a:lnTo>
                  <a:pt x="292" y="63"/>
                </a:lnTo>
                <a:lnTo>
                  <a:pt x="292" y="63"/>
                </a:lnTo>
                <a:lnTo>
                  <a:pt x="292" y="63"/>
                </a:lnTo>
                <a:lnTo>
                  <a:pt x="292" y="63"/>
                </a:lnTo>
                <a:lnTo>
                  <a:pt x="303" y="56"/>
                </a:lnTo>
                <a:lnTo>
                  <a:pt x="315" y="50"/>
                </a:lnTo>
                <a:lnTo>
                  <a:pt x="315" y="50"/>
                </a:lnTo>
                <a:lnTo>
                  <a:pt x="312" y="59"/>
                </a:lnTo>
                <a:lnTo>
                  <a:pt x="310" y="69"/>
                </a:lnTo>
                <a:lnTo>
                  <a:pt x="308" y="79"/>
                </a:lnTo>
                <a:lnTo>
                  <a:pt x="308" y="88"/>
                </a:lnTo>
                <a:lnTo>
                  <a:pt x="308" y="107"/>
                </a:lnTo>
                <a:lnTo>
                  <a:pt x="308" y="121"/>
                </a:lnTo>
                <a:lnTo>
                  <a:pt x="308" y="121"/>
                </a:lnTo>
                <a:lnTo>
                  <a:pt x="310" y="123"/>
                </a:lnTo>
                <a:lnTo>
                  <a:pt x="310" y="123"/>
                </a:lnTo>
                <a:lnTo>
                  <a:pt x="300" y="126"/>
                </a:lnTo>
                <a:lnTo>
                  <a:pt x="300" y="126"/>
                </a:lnTo>
                <a:lnTo>
                  <a:pt x="299" y="126"/>
                </a:lnTo>
                <a:lnTo>
                  <a:pt x="299" y="126"/>
                </a:lnTo>
                <a:lnTo>
                  <a:pt x="298" y="126"/>
                </a:lnTo>
                <a:lnTo>
                  <a:pt x="298" y="126"/>
                </a:lnTo>
                <a:lnTo>
                  <a:pt x="303" y="123"/>
                </a:lnTo>
                <a:lnTo>
                  <a:pt x="306" y="117"/>
                </a:lnTo>
                <a:lnTo>
                  <a:pt x="306" y="117"/>
                </a:lnTo>
                <a:lnTo>
                  <a:pt x="306" y="117"/>
                </a:lnTo>
                <a:lnTo>
                  <a:pt x="306" y="116"/>
                </a:lnTo>
                <a:lnTo>
                  <a:pt x="306" y="116"/>
                </a:lnTo>
                <a:lnTo>
                  <a:pt x="300" y="115"/>
                </a:lnTo>
                <a:lnTo>
                  <a:pt x="295" y="117"/>
                </a:lnTo>
                <a:lnTo>
                  <a:pt x="295" y="117"/>
                </a:lnTo>
                <a:lnTo>
                  <a:pt x="286" y="121"/>
                </a:lnTo>
                <a:lnTo>
                  <a:pt x="282" y="123"/>
                </a:lnTo>
                <a:lnTo>
                  <a:pt x="284" y="121"/>
                </a:lnTo>
                <a:lnTo>
                  <a:pt x="284" y="121"/>
                </a:lnTo>
                <a:lnTo>
                  <a:pt x="295" y="115"/>
                </a:lnTo>
                <a:lnTo>
                  <a:pt x="300" y="111"/>
                </a:lnTo>
                <a:lnTo>
                  <a:pt x="302" y="108"/>
                </a:lnTo>
                <a:lnTo>
                  <a:pt x="304" y="105"/>
                </a:lnTo>
                <a:lnTo>
                  <a:pt x="304" y="105"/>
                </a:lnTo>
                <a:lnTo>
                  <a:pt x="303" y="104"/>
                </a:lnTo>
                <a:lnTo>
                  <a:pt x="302" y="104"/>
                </a:lnTo>
                <a:lnTo>
                  <a:pt x="302" y="104"/>
                </a:lnTo>
                <a:lnTo>
                  <a:pt x="298" y="104"/>
                </a:lnTo>
                <a:lnTo>
                  <a:pt x="294" y="105"/>
                </a:lnTo>
                <a:lnTo>
                  <a:pt x="285" y="109"/>
                </a:lnTo>
                <a:lnTo>
                  <a:pt x="285" y="109"/>
                </a:lnTo>
                <a:lnTo>
                  <a:pt x="297" y="102"/>
                </a:lnTo>
                <a:lnTo>
                  <a:pt x="302" y="98"/>
                </a:lnTo>
                <a:lnTo>
                  <a:pt x="306" y="94"/>
                </a:lnTo>
                <a:lnTo>
                  <a:pt x="306" y="94"/>
                </a:lnTo>
                <a:lnTo>
                  <a:pt x="306" y="92"/>
                </a:lnTo>
                <a:lnTo>
                  <a:pt x="305" y="92"/>
                </a:lnTo>
                <a:lnTo>
                  <a:pt x="305" y="92"/>
                </a:lnTo>
                <a:lnTo>
                  <a:pt x="301" y="92"/>
                </a:lnTo>
                <a:lnTo>
                  <a:pt x="296" y="94"/>
                </a:lnTo>
                <a:lnTo>
                  <a:pt x="296" y="94"/>
                </a:lnTo>
                <a:lnTo>
                  <a:pt x="296" y="94"/>
                </a:lnTo>
                <a:lnTo>
                  <a:pt x="296" y="94"/>
                </a:lnTo>
                <a:lnTo>
                  <a:pt x="302" y="90"/>
                </a:lnTo>
                <a:lnTo>
                  <a:pt x="306" y="85"/>
                </a:lnTo>
                <a:lnTo>
                  <a:pt x="306" y="85"/>
                </a:lnTo>
                <a:lnTo>
                  <a:pt x="306" y="84"/>
                </a:lnTo>
                <a:lnTo>
                  <a:pt x="305" y="83"/>
                </a:lnTo>
                <a:lnTo>
                  <a:pt x="305" y="83"/>
                </a:lnTo>
                <a:lnTo>
                  <a:pt x="299" y="85"/>
                </a:lnTo>
                <a:lnTo>
                  <a:pt x="292" y="87"/>
                </a:lnTo>
                <a:lnTo>
                  <a:pt x="292" y="87"/>
                </a:lnTo>
                <a:lnTo>
                  <a:pt x="282" y="92"/>
                </a:lnTo>
                <a:lnTo>
                  <a:pt x="280" y="93"/>
                </a:lnTo>
                <a:lnTo>
                  <a:pt x="280" y="92"/>
                </a:lnTo>
                <a:lnTo>
                  <a:pt x="286" y="88"/>
                </a:lnTo>
                <a:lnTo>
                  <a:pt x="286" y="88"/>
                </a:lnTo>
                <a:lnTo>
                  <a:pt x="297" y="81"/>
                </a:lnTo>
                <a:lnTo>
                  <a:pt x="302" y="77"/>
                </a:lnTo>
                <a:lnTo>
                  <a:pt x="307" y="72"/>
                </a:lnTo>
                <a:lnTo>
                  <a:pt x="307" y="72"/>
                </a:lnTo>
                <a:lnTo>
                  <a:pt x="307" y="71"/>
                </a:lnTo>
                <a:lnTo>
                  <a:pt x="306" y="70"/>
                </a:lnTo>
                <a:lnTo>
                  <a:pt x="306" y="70"/>
                </a:lnTo>
                <a:lnTo>
                  <a:pt x="302" y="71"/>
                </a:lnTo>
                <a:lnTo>
                  <a:pt x="298" y="72"/>
                </a:lnTo>
                <a:lnTo>
                  <a:pt x="298" y="72"/>
                </a:lnTo>
                <a:lnTo>
                  <a:pt x="284" y="78"/>
                </a:lnTo>
                <a:lnTo>
                  <a:pt x="284" y="78"/>
                </a:lnTo>
                <a:lnTo>
                  <a:pt x="286" y="74"/>
                </a:lnTo>
                <a:lnTo>
                  <a:pt x="286" y="74"/>
                </a:lnTo>
                <a:close/>
                <a:moveTo>
                  <a:pt x="281" y="83"/>
                </a:moveTo>
                <a:lnTo>
                  <a:pt x="281" y="83"/>
                </a:lnTo>
                <a:lnTo>
                  <a:pt x="283" y="82"/>
                </a:lnTo>
                <a:lnTo>
                  <a:pt x="283" y="82"/>
                </a:lnTo>
                <a:lnTo>
                  <a:pt x="291" y="78"/>
                </a:lnTo>
                <a:lnTo>
                  <a:pt x="291" y="78"/>
                </a:lnTo>
                <a:lnTo>
                  <a:pt x="293" y="76"/>
                </a:lnTo>
                <a:lnTo>
                  <a:pt x="295" y="76"/>
                </a:lnTo>
                <a:lnTo>
                  <a:pt x="298" y="75"/>
                </a:lnTo>
                <a:lnTo>
                  <a:pt x="300" y="76"/>
                </a:lnTo>
                <a:lnTo>
                  <a:pt x="300" y="76"/>
                </a:lnTo>
                <a:lnTo>
                  <a:pt x="295" y="80"/>
                </a:lnTo>
                <a:lnTo>
                  <a:pt x="290" y="84"/>
                </a:lnTo>
                <a:lnTo>
                  <a:pt x="284" y="87"/>
                </a:lnTo>
                <a:lnTo>
                  <a:pt x="278" y="91"/>
                </a:lnTo>
                <a:lnTo>
                  <a:pt x="278" y="91"/>
                </a:lnTo>
                <a:lnTo>
                  <a:pt x="281" y="83"/>
                </a:lnTo>
                <a:lnTo>
                  <a:pt x="281" y="83"/>
                </a:lnTo>
                <a:close/>
                <a:moveTo>
                  <a:pt x="278" y="95"/>
                </a:moveTo>
                <a:lnTo>
                  <a:pt x="278" y="95"/>
                </a:lnTo>
                <a:lnTo>
                  <a:pt x="285" y="93"/>
                </a:lnTo>
                <a:lnTo>
                  <a:pt x="285" y="93"/>
                </a:lnTo>
                <a:lnTo>
                  <a:pt x="297" y="88"/>
                </a:lnTo>
                <a:lnTo>
                  <a:pt x="301" y="87"/>
                </a:lnTo>
                <a:lnTo>
                  <a:pt x="301" y="88"/>
                </a:lnTo>
                <a:lnTo>
                  <a:pt x="298" y="90"/>
                </a:lnTo>
                <a:lnTo>
                  <a:pt x="298" y="90"/>
                </a:lnTo>
                <a:lnTo>
                  <a:pt x="293" y="94"/>
                </a:lnTo>
                <a:lnTo>
                  <a:pt x="288" y="96"/>
                </a:lnTo>
                <a:lnTo>
                  <a:pt x="282" y="99"/>
                </a:lnTo>
                <a:lnTo>
                  <a:pt x="277" y="102"/>
                </a:lnTo>
                <a:lnTo>
                  <a:pt x="277" y="102"/>
                </a:lnTo>
                <a:lnTo>
                  <a:pt x="278" y="95"/>
                </a:lnTo>
                <a:lnTo>
                  <a:pt x="278" y="95"/>
                </a:lnTo>
                <a:close/>
                <a:moveTo>
                  <a:pt x="251" y="142"/>
                </a:moveTo>
                <a:lnTo>
                  <a:pt x="251" y="142"/>
                </a:lnTo>
                <a:lnTo>
                  <a:pt x="243" y="148"/>
                </a:lnTo>
                <a:lnTo>
                  <a:pt x="243" y="148"/>
                </a:lnTo>
                <a:lnTo>
                  <a:pt x="203" y="169"/>
                </a:lnTo>
                <a:lnTo>
                  <a:pt x="203" y="169"/>
                </a:lnTo>
                <a:lnTo>
                  <a:pt x="168" y="188"/>
                </a:lnTo>
                <a:lnTo>
                  <a:pt x="132" y="208"/>
                </a:lnTo>
                <a:lnTo>
                  <a:pt x="132" y="208"/>
                </a:lnTo>
                <a:lnTo>
                  <a:pt x="136" y="206"/>
                </a:lnTo>
                <a:lnTo>
                  <a:pt x="136" y="206"/>
                </a:lnTo>
                <a:lnTo>
                  <a:pt x="154" y="194"/>
                </a:lnTo>
                <a:lnTo>
                  <a:pt x="172" y="183"/>
                </a:lnTo>
                <a:lnTo>
                  <a:pt x="172" y="183"/>
                </a:lnTo>
                <a:lnTo>
                  <a:pt x="188" y="173"/>
                </a:lnTo>
                <a:lnTo>
                  <a:pt x="204" y="164"/>
                </a:lnTo>
                <a:lnTo>
                  <a:pt x="220" y="155"/>
                </a:lnTo>
                <a:lnTo>
                  <a:pt x="237" y="145"/>
                </a:lnTo>
                <a:lnTo>
                  <a:pt x="237" y="145"/>
                </a:lnTo>
                <a:lnTo>
                  <a:pt x="251" y="142"/>
                </a:lnTo>
                <a:lnTo>
                  <a:pt x="251" y="142"/>
                </a:lnTo>
                <a:close/>
                <a:moveTo>
                  <a:pt x="144" y="189"/>
                </a:moveTo>
                <a:lnTo>
                  <a:pt x="144" y="189"/>
                </a:lnTo>
                <a:lnTo>
                  <a:pt x="153" y="182"/>
                </a:lnTo>
                <a:lnTo>
                  <a:pt x="162" y="175"/>
                </a:lnTo>
                <a:lnTo>
                  <a:pt x="172" y="169"/>
                </a:lnTo>
                <a:lnTo>
                  <a:pt x="181" y="164"/>
                </a:lnTo>
                <a:lnTo>
                  <a:pt x="192" y="159"/>
                </a:lnTo>
                <a:lnTo>
                  <a:pt x="202" y="155"/>
                </a:lnTo>
                <a:lnTo>
                  <a:pt x="224" y="149"/>
                </a:lnTo>
                <a:lnTo>
                  <a:pt x="224" y="149"/>
                </a:lnTo>
                <a:lnTo>
                  <a:pt x="183" y="169"/>
                </a:lnTo>
                <a:lnTo>
                  <a:pt x="163" y="180"/>
                </a:lnTo>
                <a:lnTo>
                  <a:pt x="142" y="191"/>
                </a:lnTo>
                <a:lnTo>
                  <a:pt x="142" y="191"/>
                </a:lnTo>
                <a:lnTo>
                  <a:pt x="144" y="189"/>
                </a:lnTo>
                <a:lnTo>
                  <a:pt x="144" y="189"/>
                </a:lnTo>
                <a:close/>
                <a:moveTo>
                  <a:pt x="136" y="198"/>
                </a:moveTo>
                <a:lnTo>
                  <a:pt x="136" y="198"/>
                </a:lnTo>
                <a:lnTo>
                  <a:pt x="161" y="183"/>
                </a:lnTo>
                <a:lnTo>
                  <a:pt x="186" y="170"/>
                </a:lnTo>
                <a:lnTo>
                  <a:pt x="186" y="170"/>
                </a:lnTo>
                <a:lnTo>
                  <a:pt x="215" y="155"/>
                </a:lnTo>
                <a:lnTo>
                  <a:pt x="215" y="155"/>
                </a:lnTo>
                <a:lnTo>
                  <a:pt x="216" y="155"/>
                </a:lnTo>
                <a:lnTo>
                  <a:pt x="216" y="155"/>
                </a:lnTo>
                <a:lnTo>
                  <a:pt x="193" y="168"/>
                </a:lnTo>
                <a:lnTo>
                  <a:pt x="170" y="181"/>
                </a:lnTo>
                <a:lnTo>
                  <a:pt x="148" y="196"/>
                </a:lnTo>
                <a:lnTo>
                  <a:pt x="125" y="211"/>
                </a:lnTo>
                <a:lnTo>
                  <a:pt x="125" y="211"/>
                </a:lnTo>
                <a:lnTo>
                  <a:pt x="136" y="198"/>
                </a:lnTo>
                <a:lnTo>
                  <a:pt x="136" y="198"/>
                </a:lnTo>
                <a:close/>
                <a:moveTo>
                  <a:pt x="120" y="219"/>
                </a:moveTo>
                <a:lnTo>
                  <a:pt x="120" y="219"/>
                </a:lnTo>
                <a:lnTo>
                  <a:pt x="121" y="218"/>
                </a:lnTo>
                <a:lnTo>
                  <a:pt x="121" y="218"/>
                </a:lnTo>
                <a:lnTo>
                  <a:pt x="156" y="197"/>
                </a:lnTo>
                <a:lnTo>
                  <a:pt x="190" y="178"/>
                </a:lnTo>
                <a:lnTo>
                  <a:pt x="190" y="178"/>
                </a:lnTo>
                <a:lnTo>
                  <a:pt x="209" y="168"/>
                </a:lnTo>
                <a:lnTo>
                  <a:pt x="229" y="157"/>
                </a:lnTo>
                <a:lnTo>
                  <a:pt x="229" y="157"/>
                </a:lnTo>
                <a:lnTo>
                  <a:pt x="249" y="146"/>
                </a:lnTo>
                <a:lnTo>
                  <a:pt x="249" y="146"/>
                </a:lnTo>
                <a:lnTo>
                  <a:pt x="256" y="141"/>
                </a:lnTo>
                <a:lnTo>
                  <a:pt x="256" y="141"/>
                </a:lnTo>
                <a:lnTo>
                  <a:pt x="257" y="141"/>
                </a:lnTo>
                <a:lnTo>
                  <a:pt x="257" y="141"/>
                </a:lnTo>
                <a:lnTo>
                  <a:pt x="258" y="141"/>
                </a:lnTo>
                <a:lnTo>
                  <a:pt x="258" y="141"/>
                </a:lnTo>
                <a:lnTo>
                  <a:pt x="255" y="143"/>
                </a:lnTo>
                <a:lnTo>
                  <a:pt x="255" y="143"/>
                </a:lnTo>
                <a:lnTo>
                  <a:pt x="236" y="155"/>
                </a:lnTo>
                <a:lnTo>
                  <a:pt x="217" y="166"/>
                </a:lnTo>
                <a:lnTo>
                  <a:pt x="179" y="186"/>
                </a:lnTo>
                <a:lnTo>
                  <a:pt x="179" y="186"/>
                </a:lnTo>
                <a:lnTo>
                  <a:pt x="163" y="196"/>
                </a:lnTo>
                <a:lnTo>
                  <a:pt x="146" y="207"/>
                </a:lnTo>
                <a:lnTo>
                  <a:pt x="114" y="230"/>
                </a:lnTo>
                <a:lnTo>
                  <a:pt x="114" y="230"/>
                </a:lnTo>
                <a:lnTo>
                  <a:pt x="120" y="219"/>
                </a:lnTo>
                <a:lnTo>
                  <a:pt x="120" y="219"/>
                </a:lnTo>
                <a:close/>
                <a:moveTo>
                  <a:pt x="122" y="226"/>
                </a:moveTo>
                <a:lnTo>
                  <a:pt x="122" y="226"/>
                </a:lnTo>
                <a:lnTo>
                  <a:pt x="144" y="211"/>
                </a:lnTo>
                <a:lnTo>
                  <a:pt x="144" y="211"/>
                </a:lnTo>
                <a:lnTo>
                  <a:pt x="167" y="196"/>
                </a:lnTo>
                <a:lnTo>
                  <a:pt x="190" y="183"/>
                </a:lnTo>
                <a:lnTo>
                  <a:pt x="190" y="183"/>
                </a:lnTo>
                <a:lnTo>
                  <a:pt x="226" y="163"/>
                </a:lnTo>
                <a:lnTo>
                  <a:pt x="246" y="153"/>
                </a:lnTo>
                <a:lnTo>
                  <a:pt x="263" y="140"/>
                </a:lnTo>
                <a:lnTo>
                  <a:pt x="263" y="140"/>
                </a:lnTo>
                <a:lnTo>
                  <a:pt x="273" y="139"/>
                </a:lnTo>
                <a:lnTo>
                  <a:pt x="273" y="139"/>
                </a:lnTo>
                <a:lnTo>
                  <a:pt x="274" y="138"/>
                </a:lnTo>
                <a:lnTo>
                  <a:pt x="274" y="138"/>
                </a:lnTo>
                <a:lnTo>
                  <a:pt x="251" y="152"/>
                </a:lnTo>
                <a:lnTo>
                  <a:pt x="229" y="167"/>
                </a:lnTo>
                <a:lnTo>
                  <a:pt x="229" y="167"/>
                </a:lnTo>
                <a:lnTo>
                  <a:pt x="225" y="170"/>
                </a:lnTo>
                <a:lnTo>
                  <a:pt x="225" y="170"/>
                </a:lnTo>
                <a:lnTo>
                  <a:pt x="199" y="187"/>
                </a:lnTo>
                <a:lnTo>
                  <a:pt x="199" y="187"/>
                </a:lnTo>
                <a:lnTo>
                  <a:pt x="178" y="198"/>
                </a:lnTo>
                <a:lnTo>
                  <a:pt x="156" y="209"/>
                </a:lnTo>
                <a:lnTo>
                  <a:pt x="134" y="220"/>
                </a:lnTo>
                <a:lnTo>
                  <a:pt x="113" y="233"/>
                </a:lnTo>
                <a:lnTo>
                  <a:pt x="113" y="233"/>
                </a:lnTo>
                <a:lnTo>
                  <a:pt x="122" y="226"/>
                </a:lnTo>
                <a:lnTo>
                  <a:pt x="122" y="226"/>
                </a:lnTo>
                <a:close/>
                <a:moveTo>
                  <a:pt x="110" y="237"/>
                </a:moveTo>
                <a:lnTo>
                  <a:pt x="110" y="237"/>
                </a:lnTo>
                <a:lnTo>
                  <a:pt x="119" y="233"/>
                </a:lnTo>
                <a:lnTo>
                  <a:pt x="128" y="227"/>
                </a:lnTo>
                <a:lnTo>
                  <a:pt x="145" y="217"/>
                </a:lnTo>
                <a:lnTo>
                  <a:pt x="145" y="217"/>
                </a:lnTo>
                <a:lnTo>
                  <a:pt x="169" y="206"/>
                </a:lnTo>
                <a:lnTo>
                  <a:pt x="191" y="194"/>
                </a:lnTo>
                <a:lnTo>
                  <a:pt x="191" y="194"/>
                </a:lnTo>
                <a:lnTo>
                  <a:pt x="211" y="181"/>
                </a:lnTo>
                <a:lnTo>
                  <a:pt x="211" y="181"/>
                </a:lnTo>
                <a:lnTo>
                  <a:pt x="194" y="198"/>
                </a:lnTo>
                <a:lnTo>
                  <a:pt x="194" y="198"/>
                </a:lnTo>
                <a:lnTo>
                  <a:pt x="152" y="221"/>
                </a:lnTo>
                <a:lnTo>
                  <a:pt x="129" y="233"/>
                </a:lnTo>
                <a:lnTo>
                  <a:pt x="108" y="243"/>
                </a:lnTo>
                <a:lnTo>
                  <a:pt x="108" y="243"/>
                </a:lnTo>
                <a:lnTo>
                  <a:pt x="110" y="237"/>
                </a:lnTo>
                <a:lnTo>
                  <a:pt x="110" y="237"/>
                </a:lnTo>
                <a:close/>
                <a:moveTo>
                  <a:pt x="157" y="221"/>
                </a:moveTo>
                <a:lnTo>
                  <a:pt x="157" y="221"/>
                </a:lnTo>
                <a:lnTo>
                  <a:pt x="140" y="231"/>
                </a:lnTo>
                <a:lnTo>
                  <a:pt x="140" y="231"/>
                </a:lnTo>
                <a:lnTo>
                  <a:pt x="127" y="236"/>
                </a:lnTo>
                <a:lnTo>
                  <a:pt x="127" y="236"/>
                </a:lnTo>
                <a:lnTo>
                  <a:pt x="152" y="223"/>
                </a:lnTo>
                <a:lnTo>
                  <a:pt x="152" y="223"/>
                </a:lnTo>
                <a:lnTo>
                  <a:pt x="157" y="221"/>
                </a:lnTo>
                <a:lnTo>
                  <a:pt x="157" y="221"/>
                </a:lnTo>
                <a:close/>
                <a:moveTo>
                  <a:pt x="105" y="248"/>
                </a:moveTo>
                <a:lnTo>
                  <a:pt x="105" y="248"/>
                </a:lnTo>
                <a:lnTo>
                  <a:pt x="113" y="244"/>
                </a:lnTo>
                <a:lnTo>
                  <a:pt x="113" y="244"/>
                </a:lnTo>
                <a:lnTo>
                  <a:pt x="132" y="236"/>
                </a:lnTo>
                <a:lnTo>
                  <a:pt x="152" y="226"/>
                </a:lnTo>
                <a:lnTo>
                  <a:pt x="170" y="216"/>
                </a:lnTo>
                <a:lnTo>
                  <a:pt x="188" y="205"/>
                </a:lnTo>
                <a:lnTo>
                  <a:pt x="188" y="205"/>
                </a:lnTo>
                <a:lnTo>
                  <a:pt x="178" y="218"/>
                </a:lnTo>
                <a:lnTo>
                  <a:pt x="178" y="218"/>
                </a:lnTo>
                <a:lnTo>
                  <a:pt x="160" y="225"/>
                </a:lnTo>
                <a:lnTo>
                  <a:pt x="142" y="233"/>
                </a:lnTo>
                <a:lnTo>
                  <a:pt x="142" y="233"/>
                </a:lnTo>
                <a:lnTo>
                  <a:pt x="117" y="244"/>
                </a:lnTo>
                <a:lnTo>
                  <a:pt x="117" y="244"/>
                </a:lnTo>
                <a:lnTo>
                  <a:pt x="108" y="248"/>
                </a:lnTo>
                <a:lnTo>
                  <a:pt x="108" y="248"/>
                </a:lnTo>
                <a:lnTo>
                  <a:pt x="105" y="249"/>
                </a:lnTo>
                <a:lnTo>
                  <a:pt x="105" y="249"/>
                </a:lnTo>
                <a:lnTo>
                  <a:pt x="105" y="248"/>
                </a:lnTo>
                <a:lnTo>
                  <a:pt x="105" y="248"/>
                </a:lnTo>
                <a:close/>
                <a:moveTo>
                  <a:pt x="104" y="251"/>
                </a:moveTo>
                <a:lnTo>
                  <a:pt x="104" y="251"/>
                </a:lnTo>
                <a:lnTo>
                  <a:pt x="119" y="245"/>
                </a:lnTo>
                <a:lnTo>
                  <a:pt x="135" y="239"/>
                </a:lnTo>
                <a:lnTo>
                  <a:pt x="135" y="239"/>
                </a:lnTo>
                <a:lnTo>
                  <a:pt x="156" y="231"/>
                </a:lnTo>
                <a:lnTo>
                  <a:pt x="167" y="226"/>
                </a:lnTo>
                <a:lnTo>
                  <a:pt x="176" y="221"/>
                </a:lnTo>
                <a:lnTo>
                  <a:pt x="176" y="221"/>
                </a:lnTo>
                <a:lnTo>
                  <a:pt x="176" y="222"/>
                </a:lnTo>
                <a:lnTo>
                  <a:pt x="176" y="222"/>
                </a:lnTo>
                <a:lnTo>
                  <a:pt x="156" y="234"/>
                </a:lnTo>
                <a:lnTo>
                  <a:pt x="136" y="245"/>
                </a:lnTo>
                <a:lnTo>
                  <a:pt x="116" y="255"/>
                </a:lnTo>
                <a:lnTo>
                  <a:pt x="97" y="267"/>
                </a:lnTo>
                <a:lnTo>
                  <a:pt x="97" y="267"/>
                </a:lnTo>
                <a:lnTo>
                  <a:pt x="104" y="251"/>
                </a:lnTo>
                <a:lnTo>
                  <a:pt x="104" y="251"/>
                </a:lnTo>
                <a:close/>
                <a:moveTo>
                  <a:pt x="96" y="270"/>
                </a:moveTo>
                <a:lnTo>
                  <a:pt x="96" y="270"/>
                </a:lnTo>
                <a:lnTo>
                  <a:pt x="115" y="259"/>
                </a:lnTo>
                <a:lnTo>
                  <a:pt x="134" y="248"/>
                </a:lnTo>
                <a:lnTo>
                  <a:pt x="173" y="226"/>
                </a:lnTo>
                <a:lnTo>
                  <a:pt x="173" y="226"/>
                </a:lnTo>
                <a:lnTo>
                  <a:pt x="166" y="237"/>
                </a:lnTo>
                <a:lnTo>
                  <a:pt x="166" y="237"/>
                </a:lnTo>
                <a:lnTo>
                  <a:pt x="159" y="239"/>
                </a:lnTo>
                <a:lnTo>
                  <a:pt x="151" y="243"/>
                </a:lnTo>
                <a:lnTo>
                  <a:pt x="136" y="250"/>
                </a:lnTo>
                <a:lnTo>
                  <a:pt x="136" y="250"/>
                </a:lnTo>
                <a:lnTo>
                  <a:pt x="115" y="259"/>
                </a:lnTo>
                <a:lnTo>
                  <a:pt x="96" y="270"/>
                </a:lnTo>
                <a:lnTo>
                  <a:pt x="96" y="270"/>
                </a:lnTo>
                <a:lnTo>
                  <a:pt x="96" y="270"/>
                </a:lnTo>
                <a:lnTo>
                  <a:pt x="96" y="270"/>
                </a:lnTo>
                <a:close/>
                <a:moveTo>
                  <a:pt x="96" y="271"/>
                </a:moveTo>
                <a:lnTo>
                  <a:pt x="96" y="271"/>
                </a:lnTo>
                <a:lnTo>
                  <a:pt x="128" y="256"/>
                </a:lnTo>
                <a:lnTo>
                  <a:pt x="128" y="256"/>
                </a:lnTo>
                <a:lnTo>
                  <a:pt x="148" y="247"/>
                </a:lnTo>
                <a:lnTo>
                  <a:pt x="157" y="243"/>
                </a:lnTo>
                <a:lnTo>
                  <a:pt x="165" y="239"/>
                </a:lnTo>
                <a:lnTo>
                  <a:pt x="165" y="239"/>
                </a:lnTo>
                <a:lnTo>
                  <a:pt x="165" y="239"/>
                </a:lnTo>
                <a:lnTo>
                  <a:pt x="165" y="239"/>
                </a:lnTo>
                <a:lnTo>
                  <a:pt x="146" y="250"/>
                </a:lnTo>
                <a:lnTo>
                  <a:pt x="128" y="259"/>
                </a:lnTo>
                <a:lnTo>
                  <a:pt x="110" y="269"/>
                </a:lnTo>
                <a:lnTo>
                  <a:pt x="93" y="279"/>
                </a:lnTo>
                <a:lnTo>
                  <a:pt x="93" y="279"/>
                </a:lnTo>
                <a:lnTo>
                  <a:pt x="96" y="271"/>
                </a:lnTo>
                <a:lnTo>
                  <a:pt x="96" y="271"/>
                </a:lnTo>
                <a:close/>
                <a:moveTo>
                  <a:pt x="96" y="280"/>
                </a:moveTo>
                <a:lnTo>
                  <a:pt x="96" y="280"/>
                </a:lnTo>
                <a:lnTo>
                  <a:pt x="112" y="270"/>
                </a:lnTo>
                <a:lnTo>
                  <a:pt x="128" y="261"/>
                </a:lnTo>
                <a:lnTo>
                  <a:pt x="145" y="252"/>
                </a:lnTo>
                <a:lnTo>
                  <a:pt x="162" y="243"/>
                </a:lnTo>
                <a:lnTo>
                  <a:pt x="162" y="243"/>
                </a:lnTo>
                <a:lnTo>
                  <a:pt x="158" y="251"/>
                </a:lnTo>
                <a:lnTo>
                  <a:pt x="158" y="251"/>
                </a:lnTo>
                <a:lnTo>
                  <a:pt x="157" y="252"/>
                </a:lnTo>
                <a:lnTo>
                  <a:pt x="157" y="252"/>
                </a:lnTo>
                <a:lnTo>
                  <a:pt x="139" y="260"/>
                </a:lnTo>
                <a:lnTo>
                  <a:pt x="122" y="269"/>
                </a:lnTo>
                <a:lnTo>
                  <a:pt x="122" y="269"/>
                </a:lnTo>
                <a:lnTo>
                  <a:pt x="111" y="274"/>
                </a:lnTo>
                <a:lnTo>
                  <a:pt x="101" y="279"/>
                </a:lnTo>
                <a:lnTo>
                  <a:pt x="101" y="279"/>
                </a:lnTo>
                <a:lnTo>
                  <a:pt x="93" y="282"/>
                </a:lnTo>
                <a:lnTo>
                  <a:pt x="92" y="283"/>
                </a:lnTo>
                <a:lnTo>
                  <a:pt x="96" y="280"/>
                </a:lnTo>
                <a:lnTo>
                  <a:pt x="96" y="280"/>
                </a:lnTo>
                <a:close/>
                <a:moveTo>
                  <a:pt x="91" y="284"/>
                </a:moveTo>
                <a:lnTo>
                  <a:pt x="91" y="284"/>
                </a:lnTo>
                <a:lnTo>
                  <a:pt x="108" y="278"/>
                </a:lnTo>
                <a:lnTo>
                  <a:pt x="123" y="271"/>
                </a:lnTo>
                <a:lnTo>
                  <a:pt x="123" y="271"/>
                </a:lnTo>
                <a:lnTo>
                  <a:pt x="140" y="262"/>
                </a:lnTo>
                <a:lnTo>
                  <a:pt x="140" y="262"/>
                </a:lnTo>
                <a:lnTo>
                  <a:pt x="152" y="256"/>
                </a:lnTo>
                <a:lnTo>
                  <a:pt x="154" y="255"/>
                </a:lnTo>
                <a:lnTo>
                  <a:pt x="146" y="260"/>
                </a:lnTo>
                <a:lnTo>
                  <a:pt x="146" y="260"/>
                </a:lnTo>
                <a:lnTo>
                  <a:pt x="140" y="264"/>
                </a:lnTo>
                <a:lnTo>
                  <a:pt x="133" y="268"/>
                </a:lnTo>
                <a:lnTo>
                  <a:pt x="118" y="275"/>
                </a:lnTo>
                <a:lnTo>
                  <a:pt x="103" y="282"/>
                </a:lnTo>
                <a:lnTo>
                  <a:pt x="96" y="286"/>
                </a:lnTo>
                <a:lnTo>
                  <a:pt x="89" y="291"/>
                </a:lnTo>
                <a:lnTo>
                  <a:pt x="89" y="291"/>
                </a:lnTo>
                <a:lnTo>
                  <a:pt x="91" y="284"/>
                </a:lnTo>
                <a:lnTo>
                  <a:pt x="91" y="284"/>
                </a:lnTo>
                <a:close/>
                <a:moveTo>
                  <a:pt x="94" y="290"/>
                </a:moveTo>
                <a:lnTo>
                  <a:pt x="94" y="290"/>
                </a:lnTo>
                <a:lnTo>
                  <a:pt x="101" y="285"/>
                </a:lnTo>
                <a:lnTo>
                  <a:pt x="109" y="281"/>
                </a:lnTo>
                <a:lnTo>
                  <a:pt x="124" y="274"/>
                </a:lnTo>
                <a:lnTo>
                  <a:pt x="140" y="266"/>
                </a:lnTo>
                <a:lnTo>
                  <a:pt x="148" y="262"/>
                </a:lnTo>
                <a:lnTo>
                  <a:pt x="155" y="257"/>
                </a:lnTo>
                <a:lnTo>
                  <a:pt x="155" y="257"/>
                </a:lnTo>
                <a:lnTo>
                  <a:pt x="151" y="264"/>
                </a:lnTo>
                <a:lnTo>
                  <a:pt x="151" y="264"/>
                </a:lnTo>
                <a:lnTo>
                  <a:pt x="143" y="268"/>
                </a:lnTo>
                <a:lnTo>
                  <a:pt x="136" y="271"/>
                </a:lnTo>
                <a:lnTo>
                  <a:pt x="122" y="278"/>
                </a:lnTo>
                <a:lnTo>
                  <a:pt x="122" y="278"/>
                </a:lnTo>
                <a:lnTo>
                  <a:pt x="113" y="282"/>
                </a:lnTo>
                <a:lnTo>
                  <a:pt x="105" y="286"/>
                </a:lnTo>
                <a:lnTo>
                  <a:pt x="105" y="286"/>
                </a:lnTo>
                <a:lnTo>
                  <a:pt x="92" y="293"/>
                </a:lnTo>
                <a:lnTo>
                  <a:pt x="88" y="294"/>
                </a:lnTo>
                <a:lnTo>
                  <a:pt x="94" y="290"/>
                </a:lnTo>
                <a:lnTo>
                  <a:pt x="94" y="290"/>
                </a:lnTo>
                <a:close/>
                <a:moveTo>
                  <a:pt x="87" y="297"/>
                </a:moveTo>
                <a:lnTo>
                  <a:pt x="87" y="297"/>
                </a:lnTo>
                <a:lnTo>
                  <a:pt x="103" y="290"/>
                </a:lnTo>
                <a:lnTo>
                  <a:pt x="119" y="281"/>
                </a:lnTo>
                <a:lnTo>
                  <a:pt x="119" y="281"/>
                </a:lnTo>
                <a:lnTo>
                  <a:pt x="126" y="278"/>
                </a:lnTo>
                <a:lnTo>
                  <a:pt x="134" y="275"/>
                </a:lnTo>
                <a:lnTo>
                  <a:pt x="142" y="271"/>
                </a:lnTo>
                <a:lnTo>
                  <a:pt x="150" y="267"/>
                </a:lnTo>
                <a:lnTo>
                  <a:pt x="150" y="267"/>
                </a:lnTo>
                <a:lnTo>
                  <a:pt x="150" y="267"/>
                </a:lnTo>
                <a:lnTo>
                  <a:pt x="150" y="267"/>
                </a:lnTo>
                <a:lnTo>
                  <a:pt x="142" y="272"/>
                </a:lnTo>
                <a:lnTo>
                  <a:pt x="134" y="277"/>
                </a:lnTo>
                <a:lnTo>
                  <a:pt x="119" y="284"/>
                </a:lnTo>
                <a:lnTo>
                  <a:pt x="119" y="284"/>
                </a:lnTo>
                <a:lnTo>
                  <a:pt x="102" y="293"/>
                </a:lnTo>
                <a:lnTo>
                  <a:pt x="85" y="303"/>
                </a:lnTo>
                <a:lnTo>
                  <a:pt x="85" y="303"/>
                </a:lnTo>
                <a:lnTo>
                  <a:pt x="87" y="297"/>
                </a:lnTo>
                <a:lnTo>
                  <a:pt x="87" y="297"/>
                </a:lnTo>
                <a:close/>
                <a:moveTo>
                  <a:pt x="84" y="308"/>
                </a:moveTo>
                <a:lnTo>
                  <a:pt x="84" y="308"/>
                </a:lnTo>
                <a:lnTo>
                  <a:pt x="98" y="302"/>
                </a:lnTo>
                <a:lnTo>
                  <a:pt x="111" y="295"/>
                </a:lnTo>
                <a:lnTo>
                  <a:pt x="111" y="295"/>
                </a:lnTo>
                <a:lnTo>
                  <a:pt x="129" y="286"/>
                </a:lnTo>
                <a:lnTo>
                  <a:pt x="129" y="286"/>
                </a:lnTo>
                <a:lnTo>
                  <a:pt x="138" y="281"/>
                </a:lnTo>
                <a:lnTo>
                  <a:pt x="142" y="280"/>
                </a:lnTo>
                <a:lnTo>
                  <a:pt x="142" y="280"/>
                </a:lnTo>
                <a:lnTo>
                  <a:pt x="140" y="282"/>
                </a:lnTo>
                <a:lnTo>
                  <a:pt x="140" y="282"/>
                </a:lnTo>
                <a:lnTo>
                  <a:pt x="134" y="287"/>
                </a:lnTo>
                <a:lnTo>
                  <a:pt x="127" y="292"/>
                </a:lnTo>
                <a:lnTo>
                  <a:pt x="112" y="299"/>
                </a:lnTo>
                <a:lnTo>
                  <a:pt x="97" y="305"/>
                </a:lnTo>
                <a:lnTo>
                  <a:pt x="89" y="310"/>
                </a:lnTo>
                <a:lnTo>
                  <a:pt x="82" y="314"/>
                </a:lnTo>
                <a:lnTo>
                  <a:pt x="82" y="314"/>
                </a:lnTo>
                <a:lnTo>
                  <a:pt x="84" y="308"/>
                </a:lnTo>
                <a:lnTo>
                  <a:pt x="84" y="308"/>
                </a:lnTo>
                <a:close/>
                <a:moveTo>
                  <a:pt x="80" y="320"/>
                </a:moveTo>
                <a:lnTo>
                  <a:pt x="80" y="320"/>
                </a:lnTo>
                <a:lnTo>
                  <a:pt x="91" y="317"/>
                </a:lnTo>
                <a:lnTo>
                  <a:pt x="102" y="313"/>
                </a:lnTo>
                <a:lnTo>
                  <a:pt x="102" y="313"/>
                </a:lnTo>
                <a:lnTo>
                  <a:pt x="123" y="303"/>
                </a:lnTo>
                <a:lnTo>
                  <a:pt x="123" y="303"/>
                </a:lnTo>
                <a:lnTo>
                  <a:pt x="128" y="301"/>
                </a:lnTo>
                <a:lnTo>
                  <a:pt x="128" y="301"/>
                </a:lnTo>
                <a:lnTo>
                  <a:pt x="134" y="297"/>
                </a:lnTo>
                <a:lnTo>
                  <a:pt x="136" y="296"/>
                </a:lnTo>
                <a:lnTo>
                  <a:pt x="134" y="297"/>
                </a:lnTo>
                <a:lnTo>
                  <a:pt x="134" y="297"/>
                </a:lnTo>
                <a:lnTo>
                  <a:pt x="127" y="303"/>
                </a:lnTo>
                <a:lnTo>
                  <a:pt x="118" y="307"/>
                </a:lnTo>
                <a:lnTo>
                  <a:pt x="101" y="315"/>
                </a:lnTo>
                <a:lnTo>
                  <a:pt x="101" y="315"/>
                </a:lnTo>
                <a:lnTo>
                  <a:pt x="89" y="323"/>
                </a:lnTo>
                <a:lnTo>
                  <a:pt x="77" y="331"/>
                </a:lnTo>
                <a:lnTo>
                  <a:pt x="77" y="331"/>
                </a:lnTo>
                <a:lnTo>
                  <a:pt x="80" y="320"/>
                </a:lnTo>
                <a:lnTo>
                  <a:pt x="80" y="320"/>
                </a:lnTo>
                <a:close/>
                <a:moveTo>
                  <a:pt x="76" y="334"/>
                </a:moveTo>
                <a:lnTo>
                  <a:pt x="76" y="334"/>
                </a:lnTo>
                <a:lnTo>
                  <a:pt x="82" y="330"/>
                </a:lnTo>
                <a:lnTo>
                  <a:pt x="82" y="330"/>
                </a:lnTo>
                <a:lnTo>
                  <a:pt x="96" y="322"/>
                </a:lnTo>
                <a:lnTo>
                  <a:pt x="110" y="315"/>
                </a:lnTo>
                <a:lnTo>
                  <a:pt x="124" y="307"/>
                </a:lnTo>
                <a:lnTo>
                  <a:pt x="130" y="303"/>
                </a:lnTo>
                <a:lnTo>
                  <a:pt x="137" y="298"/>
                </a:lnTo>
                <a:lnTo>
                  <a:pt x="137" y="298"/>
                </a:lnTo>
                <a:lnTo>
                  <a:pt x="134" y="307"/>
                </a:lnTo>
                <a:lnTo>
                  <a:pt x="134" y="307"/>
                </a:lnTo>
                <a:lnTo>
                  <a:pt x="120" y="314"/>
                </a:lnTo>
                <a:lnTo>
                  <a:pt x="106" y="320"/>
                </a:lnTo>
                <a:lnTo>
                  <a:pt x="106" y="320"/>
                </a:lnTo>
                <a:lnTo>
                  <a:pt x="90" y="329"/>
                </a:lnTo>
                <a:lnTo>
                  <a:pt x="90" y="329"/>
                </a:lnTo>
                <a:lnTo>
                  <a:pt x="78" y="335"/>
                </a:lnTo>
                <a:lnTo>
                  <a:pt x="78" y="335"/>
                </a:lnTo>
                <a:lnTo>
                  <a:pt x="76" y="335"/>
                </a:lnTo>
                <a:lnTo>
                  <a:pt x="76" y="335"/>
                </a:lnTo>
                <a:lnTo>
                  <a:pt x="76" y="334"/>
                </a:lnTo>
                <a:lnTo>
                  <a:pt x="76" y="334"/>
                </a:lnTo>
                <a:close/>
                <a:moveTo>
                  <a:pt x="75" y="338"/>
                </a:moveTo>
                <a:lnTo>
                  <a:pt x="75" y="338"/>
                </a:lnTo>
                <a:lnTo>
                  <a:pt x="82" y="335"/>
                </a:lnTo>
                <a:lnTo>
                  <a:pt x="89" y="332"/>
                </a:lnTo>
                <a:lnTo>
                  <a:pt x="103" y="324"/>
                </a:lnTo>
                <a:lnTo>
                  <a:pt x="103" y="324"/>
                </a:lnTo>
                <a:lnTo>
                  <a:pt x="111" y="320"/>
                </a:lnTo>
                <a:lnTo>
                  <a:pt x="119" y="316"/>
                </a:lnTo>
                <a:lnTo>
                  <a:pt x="119" y="316"/>
                </a:lnTo>
                <a:lnTo>
                  <a:pt x="122" y="315"/>
                </a:lnTo>
                <a:lnTo>
                  <a:pt x="122" y="315"/>
                </a:lnTo>
                <a:lnTo>
                  <a:pt x="105" y="326"/>
                </a:lnTo>
                <a:lnTo>
                  <a:pt x="88" y="336"/>
                </a:lnTo>
                <a:lnTo>
                  <a:pt x="88" y="336"/>
                </a:lnTo>
                <a:lnTo>
                  <a:pt x="80" y="341"/>
                </a:lnTo>
                <a:lnTo>
                  <a:pt x="72" y="346"/>
                </a:lnTo>
                <a:lnTo>
                  <a:pt x="72" y="346"/>
                </a:lnTo>
                <a:lnTo>
                  <a:pt x="75" y="338"/>
                </a:lnTo>
                <a:lnTo>
                  <a:pt x="75" y="338"/>
                </a:lnTo>
                <a:close/>
                <a:moveTo>
                  <a:pt x="72" y="349"/>
                </a:moveTo>
                <a:lnTo>
                  <a:pt x="72" y="349"/>
                </a:lnTo>
                <a:lnTo>
                  <a:pt x="85" y="340"/>
                </a:lnTo>
                <a:lnTo>
                  <a:pt x="98" y="333"/>
                </a:lnTo>
                <a:lnTo>
                  <a:pt x="98" y="333"/>
                </a:lnTo>
                <a:lnTo>
                  <a:pt x="116" y="322"/>
                </a:lnTo>
                <a:lnTo>
                  <a:pt x="133" y="311"/>
                </a:lnTo>
                <a:lnTo>
                  <a:pt x="133" y="311"/>
                </a:lnTo>
                <a:lnTo>
                  <a:pt x="131" y="318"/>
                </a:lnTo>
                <a:lnTo>
                  <a:pt x="131" y="318"/>
                </a:lnTo>
                <a:lnTo>
                  <a:pt x="114" y="328"/>
                </a:lnTo>
                <a:lnTo>
                  <a:pt x="96" y="337"/>
                </a:lnTo>
                <a:lnTo>
                  <a:pt x="96" y="337"/>
                </a:lnTo>
                <a:lnTo>
                  <a:pt x="83" y="342"/>
                </a:lnTo>
                <a:lnTo>
                  <a:pt x="77" y="346"/>
                </a:lnTo>
                <a:lnTo>
                  <a:pt x="72" y="349"/>
                </a:lnTo>
                <a:lnTo>
                  <a:pt x="72" y="349"/>
                </a:lnTo>
                <a:lnTo>
                  <a:pt x="72" y="349"/>
                </a:lnTo>
                <a:lnTo>
                  <a:pt x="72" y="349"/>
                </a:lnTo>
                <a:close/>
                <a:moveTo>
                  <a:pt x="115" y="814"/>
                </a:moveTo>
                <a:lnTo>
                  <a:pt x="115" y="814"/>
                </a:lnTo>
                <a:lnTo>
                  <a:pt x="117" y="826"/>
                </a:lnTo>
                <a:lnTo>
                  <a:pt x="121" y="837"/>
                </a:lnTo>
                <a:lnTo>
                  <a:pt x="121" y="837"/>
                </a:lnTo>
                <a:lnTo>
                  <a:pt x="104" y="831"/>
                </a:lnTo>
                <a:lnTo>
                  <a:pt x="97" y="827"/>
                </a:lnTo>
                <a:lnTo>
                  <a:pt x="90" y="823"/>
                </a:lnTo>
                <a:lnTo>
                  <a:pt x="85" y="818"/>
                </a:lnTo>
                <a:lnTo>
                  <a:pt x="84" y="815"/>
                </a:lnTo>
                <a:lnTo>
                  <a:pt x="82" y="812"/>
                </a:lnTo>
                <a:lnTo>
                  <a:pt x="82" y="809"/>
                </a:lnTo>
                <a:lnTo>
                  <a:pt x="82" y="805"/>
                </a:lnTo>
                <a:lnTo>
                  <a:pt x="84" y="801"/>
                </a:lnTo>
                <a:lnTo>
                  <a:pt x="86" y="796"/>
                </a:lnTo>
                <a:lnTo>
                  <a:pt x="86" y="796"/>
                </a:lnTo>
                <a:lnTo>
                  <a:pt x="86" y="794"/>
                </a:lnTo>
                <a:lnTo>
                  <a:pt x="86" y="794"/>
                </a:lnTo>
                <a:lnTo>
                  <a:pt x="91" y="790"/>
                </a:lnTo>
                <a:lnTo>
                  <a:pt x="95" y="784"/>
                </a:lnTo>
                <a:lnTo>
                  <a:pt x="99" y="779"/>
                </a:lnTo>
                <a:lnTo>
                  <a:pt x="102" y="773"/>
                </a:lnTo>
                <a:lnTo>
                  <a:pt x="104" y="766"/>
                </a:lnTo>
                <a:lnTo>
                  <a:pt x="106" y="759"/>
                </a:lnTo>
                <a:lnTo>
                  <a:pt x="107" y="752"/>
                </a:lnTo>
                <a:lnTo>
                  <a:pt x="108" y="745"/>
                </a:lnTo>
                <a:lnTo>
                  <a:pt x="108" y="745"/>
                </a:lnTo>
                <a:lnTo>
                  <a:pt x="107" y="731"/>
                </a:lnTo>
                <a:lnTo>
                  <a:pt x="105" y="717"/>
                </a:lnTo>
                <a:lnTo>
                  <a:pt x="103" y="702"/>
                </a:lnTo>
                <a:lnTo>
                  <a:pt x="102" y="688"/>
                </a:lnTo>
                <a:lnTo>
                  <a:pt x="102" y="688"/>
                </a:lnTo>
                <a:lnTo>
                  <a:pt x="102" y="677"/>
                </a:lnTo>
                <a:lnTo>
                  <a:pt x="102" y="667"/>
                </a:lnTo>
                <a:lnTo>
                  <a:pt x="105" y="647"/>
                </a:lnTo>
                <a:lnTo>
                  <a:pt x="112" y="605"/>
                </a:lnTo>
                <a:lnTo>
                  <a:pt x="112" y="605"/>
                </a:lnTo>
                <a:lnTo>
                  <a:pt x="114" y="589"/>
                </a:lnTo>
                <a:lnTo>
                  <a:pt x="116" y="572"/>
                </a:lnTo>
                <a:lnTo>
                  <a:pt x="118" y="538"/>
                </a:lnTo>
                <a:lnTo>
                  <a:pt x="122" y="505"/>
                </a:lnTo>
                <a:lnTo>
                  <a:pt x="124" y="489"/>
                </a:lnTo>
                <a:lnTo>
                  <a:pt x="127" y="473"/>
                </a:lnTo>
                <a:lnTo>
                  <a:pt x="127" y="473"/>
                </a:lnTo>
                <a:lnTo>
                  <a:pt x="130" y="514"/>
                </a:lnTo>
                <a:lnTo>
                  <a:pt x="131" y="535"/>
                </a:lnTo>
                <a:lnTo>
                  <a:pt x="132" y="557"/>
                </a:lnTo>
                <a:lnTo>
                  <a:pt x="132" y="557"/>
                </a:lnTo>
                <a:lnTo>
                  <a:pt x="132" y="564"/>
                </a:lnTo>
                <a:lnTo>
                  <a:pt x="132" y="564"/>
                </a:lnTo>
                <a:lnTo>
                  <a:pt x="132" y="565"/>
                </a:lnTo>
                <a:lnTo>
                  <a:pt x="132" y="565"/>
                </a:lnTo>
                <a:lnTo>
                  <a:pt x="131" y="594"/>
                </a:lnTo>
                <a:lnTo>
                  <a:pt x="128" y="623"/>
                </a:lnTo>
                <a:lnTo>
                  <a:pt x="122" y="681"/>
                </a:lnTo>
                <a:lnTo>
                  <a:pt x="122" y="681"/>
                </a:lnTo>
                <a:lnTo>
                  <a:pt x="117" y="747"/>
                </a:lnTo>
                <a:lnTo>
                  <a:pt x="114" y="813"/>
                </a:lnTo>
                <a:lnTo>
                  <a:pt x="114" y="813"/>
                </a:lnTo>
                <a:lnTo>
                  <a:pt x="115" y="814"/>
                </a:lnTo>
                <a:lnTo>
                  <a:pt x="115" y="814"/>
                </a:lnTo>
                <a:close/>
                <a:moveTo>
                  <a:pt x="109" y="532"/>
                </a:moveTo>
                <a:lnTo>
                  <a:pt x="109" y="532"/>
                </a:lnTo>
                <a:lnTo>
                  <a:pt x="109" y="539"/>
                </a:lnTo>
                <a:lnTo>
                  <a:pt x="109" y="539"/>
                </a:lnTo>
                <a:lnTo>
                  <a:pt x="108" y="539"/>
                </a:lnTo>
                <a:lnTo>
                  <a:pt x="108" y="539"/>
                </a:lnTo>
                <a:lnTo>
                  <a:pt x="86" y="545"/>
                </a:lnTo>
                <a:lnTo>
                  <a:pt x="63" y="555"/>
                </a:lnTo>
                <a:lnTo>
                  <a:pt x="63" y="555"/>
                </a:lnTo>
                <a:lnTo>
                  <a:pt x="50" y="560"/>
                </a:lnTo>
                <a:lnTo>
                  <a:pt x="50" y="560"/>
                </a:lnTo>
                <a:lnTo>
                  <a:pt x="74" y="549"/>
                </a:lnTo>
                <a:lnTo>
                  <a:pt x="74" y="549"/>
                </a:lnTo>
                <a:lnTo>
                  <a:pt x="92" y="542"/>
                </a:lnTo>
                <a:lnTo>
                  <a:pt x="101" y="537"/>
                </a:lnTo>
                <a:lnTo>
                  <a:pt x="109" y="532"/>
                </a:lnTo>
                <a:lnTo>
                  <a:pt x="109" y="532"/>
                </a:lnTo>
                <a:close/>
                <a:moveTo>
                  <a:pt x="109" y="529"/>
                </a:moveTo>
                <a:lnTo>
                  <a:pt x="109" y="529"/>
                </a:lnTo>
                <a:lnTo>
                  <a:pt x="97" y="534"/>
                </a:lnTo>
                <a:lnTo>
                  <a:pt x="84" y="539"/>
                </a:lnTo>
                <a:lnTo>
                  <a:pt x="72" y="542"/>
                </a:lnTo>
                <a:lnTo>
                  <a:pt x="58" y="547"/>
                </a:lnTo>
                <a:lnTo>
                  <a:pt x="58" y="547"/>
                </a:lnTo>
                <a:lnTo>
                  <a:pt x="39" y="556"/>
                </a:lnTo>
                <a:lnTo>
                  <a:pt x="39" y="556"/>
                </a:lnTo>
                <a:lnTo>
                  <a:pt x="29" y="561"/>
                </a:lnTo>
                <a:lnTo>
                  <a:pt x="29" y="561"/>
                </a:lnTo>
                <a:lnTo>
                  <a:pt x="26" y="563"/>
                </a:lnTo>
                <a:lnTo>
                  <a:pt x="33" y="559"/>
                </a:lnTo>
                <a:lnTo>
                  <a:pt x="33" y="559"/>
                </a:lnTo>
                <a:lnTo>
                  <a:pt x="42" y="553"/>
                </a:lnTo>
                <a:lnTo>
                  <a:pt x="52" y="547"/>
                </a:lnTo>
                <a:lnTo>
                  <a:pt x="73" y="538"/>
                </a:lnTo>
                <a:lnTo>
                  <a:pt x="92" y="529"/>
                </a:lnTo>
                <a:lnTo>
                  <a:pt x="102" y="523"/>
                </a:lnTo>
                <a:lnTo>
                  <a:pt x="111" y="517"/>
                </a:lnTo>
                <a:lnTo>
                  <a:pt x="111" y="517"/>
                </a:lnTo>
                <a:lnTo>
                  <a:pt x="109" y="529"/>
                </a:lnTo>
                <a:lnTo>
                  <a:pt x="109" y="529"/>
                </a:lnTo>
                <a:lnTo>
                  <a:pt x="109" y="529"/>
                </a:lnTo>
                <a:lnTo>
                  <a:pt x="109" y="529"/>
                </a:lnTo>
                <a:close/>
                <a:moveTo>
                  <a:pt x="108" y="541"/>
                </a:moveTo>
                <a:lnTo>
                  <a:pt x="108" y="541"/>
                </a:lnTo>
                <a:lnTo>
                  <a:pt x="108" y="554"/>
                </a:lnTo>
                <a:lnTo>
                  <a:pt x="108" y="554"/>
                </a:lnTo>
                <a:lnTo>
                  <a:pt x="104" y="556"/>
                </a:lnTo>
                <a:lnTo>
                  <a:pt x="104" y="556"/>
                </a:lnTo>
                <a:lnTo>
                  <a:pt x="99" y="557"/>
                </a:lnTo>
                <a:lnTo>
                  <a:pt x="99" y="557"/>
                </a:lnTo>
                <a:lnTo>
                  <a:pt x="89" y="561"/>
                </a:lnTo>
                <a:lnTo>
                  <a:pt x="89" y="561"/>
                </a:lnTo>
                <a:lnTo>
                  <a:pt x="64" y="570"/>
                </a:lnTo>
                <a:lnTo>
                  <a:pt x="64" y="570"/>
                </a:lnTo>
                <a:lnTo>
                  <a:pt x="44" y="577"/>
                </a:lnTo>
                <a:lnTo>
                  <a:pt x="24" y="586"/>
                </a:lnTo>
                <a:lnTo>
                  <a:pt x="24" y="586"/>
                </a:lnTo>
                <a:lnTo>
                  <a:pt x="67" y="565"/>
                </a:lnTo>
                <a:lnTo>
                  <a:pt x="108" y="541"/>
                </a:lnTo>
                <a:lnTo>
                  <a:pt x="108" y="541"/>
                </a:lnTo>
                <a:close/>
                <a:moveTo>
                  <a:pt x="100" y="559"/>
                </a:moveTo>
                <a:lnTo>
                  <a:pt x="100" y="559"/>
                </a:lnTo>
                <a:lnTo>
                  <a:pt x="101" y="559"/>
                </a:lnTo>
                <a:lnTo>
                  <a:pt x="101" y="559"/>
                </a:lnTo>
                <a:lnTo>
                  <a:pt x="108" y="556"/>
                </a:lnTo>
                <a:lnTo>
                  <a:pt x="108" y="556"/>
                </a:lnTo>
                <a:lnTo>
                  <a:pt x="107" y="569"/>
                </a:lnTo>
                <a:lnTo>
                  <a:pt x="107" y="569"/>
                </a:lnTo>
                <a:lnTo>
                  <a:pt x="96" y="573"/>
                </a:lnTo>
                <a:lnTo>
                  <a:pt x="96" y="573"/>
                </a:lnTo>
                <a:lnTo>
                  <a:pt x="93" y="573"/>
                </a:lnTo>
                <a:lnTo>
                  <a:pt x="93" y="573"/>
                </a:lnTo>
                <a:lnTo>
                  <a:pt x="73" y="580"/>
                </a:lnTo>
                <a:lnTo>
                  <a:pt x="73" y="580"/>
                </a:lnTo>
                <a:lnTo>
                  <a:pt x="54" y="587"/>
                </a:lnTo>
                <a:lnTo>
                  <a:pt x="35" y="595"/>
                </a:lnTo>
                <a:lnTo>
                  <a:pt x="35" y="595"/>
                </a:lnTo>
                <a:lnTo>
                  <a:pt x="27" y="599"/>
                </a:lnTo>
                <a:lnTo>
                  <a:pt x="26" y="599"/>
                </a:lnTo>
                <a:lnTo>
                  <a:pt x="27" y="599"/>
                </a:lnTo>
                <a:lnTo>
                  <a:pt x="35" y="593"/>
                </a:lnTo>
                <a:lnTo>
                  <a:pt x="35" y="593"/>
                </a:lnTo>
                <a:lnTo>
                  <a:pt x="57" y="582"/>
                </a:lnTo>
                <a:lnTo>
                  <a:pt x="57" y="582"/>
                </a:lnTo>
                <a:lnTo>
                  <a:pt x="79" y="570"/>
                </a:lnTo>
                <a:lnTo>
                  <a:pt x="100" y="559"/>
                </a:lnTo>
                <a:lnTo>
                  <a:pt x="100" y="559"/>
                </a:lnTo>
                <a:close/>
                <a:moveTo>
                  <a:pt x="97" y="575"/>
                </a:moveTo>
                <a:lnTo>
                  <a:pt x="97" y="575"/>
                </a:lnTo>
                <a:lnTo>
                  <a:pt x="107" y="572"/>
                </a:lnTo>
                <a:lnTo>
                  <a:pt x="107" y="572"/>
                </a:lnTo>
                <a:lnTo>
                  <a:pt x="107" y="574"/>
                </a:lnTo>
                <a:lnTo>
                  <a:pt x="107" y="574"/>
                </a:lnTo>
                <a:lnTo>
                  <a:pt x="106" y="578"/>
                </a:lnTo>
                <a:lnTo>
                  <a:pt x="106" y="578"/>
                </a:lnTo>
                <a:lnTo>
                  <a:pt x="95" y="583"/>
                </a:lnTo>
                <a:lnTo>
                  <a:pt x="83" y="588"/>
                </a:lnTo>
                <a:lnTo>
                  <a:pt x="83" y="588"/>
                </a:lnTo>
                <a:lnTo>
                  <a:pt x="58" y="598"/>
                </a:lnTo>
                <a:lnTo>
                  <a:pt x="58" y="598"/>
                </a:lnTo>
                <a:lnTo>
                  <a:pt x="48" y="602"/>
                </a:lnTo>
                <a:lnTo>
                  <a:pt x="48" y="602"/>
                </a:lnTo>
                <a:lnTo>
                  <a:pt x="61" y="595"/>
                </a:lnTo>
                <a:lnTo>
                  <a:pt x="61" y="595"/>
                </a:lnTo>
                <a:lnTo>
                  <a:pt x="79" y="584"/>
                </a:lnTo>
                <a:lnTo>
                  <a:pt x="88" y="579"/>
                </a:lnTo>
                <a:lnTo>
                  <a:pt x="97" y="575"/>
                </a:lnTo>
                <a:lnTo>
                  <a:pt x="97" y="575"/>
                </a:lnTo>
                <a:close/>
                <a:moveTo>
                  <a:pt x="85" y="590"/>
                </a:moveTo>
                <a:lnTo>
                  <a:pt x="85" y="590"/>
                </a:lnTo>
                <a:lnTo>
                  <a:pt x="97" y="585"/>
                </a:lnTo>
                <a:lnTo>
                  <a:pt x="97" y="585"/>
                </a:lnTo>
                <a:lnTo>
                  <a:pt x="102" y="584"/>
                </a:lnTo>
                <a:lnTo>
                  <a:pt x="103" y="583"/>
                </a:lnTo>
                <a:lnTo>
                  <a:pt x="104" y="582"/>
                </a:lnTo>
                <a:lnTo>
                  <a:pt x="104" y="582"/>
                </a:lnTo>
                <a:lnTo>
                  <a:pt x="106" y="580"/>
                </a:lnTo>
                <a:lnTo>
                  <a:pt x="106" y="580"/>
                </a:lnTo>
                <a:lnTo>
                  <a:pt x="105" y="588"/>
                </a:lnTo>
                <a:lnTo>
                  <a:pt x="105" y="588"/>
                </a:lnTo>
                <a:lnTo>
                  <a:pt x="65" y="605"/>
                </a:lnTo>
                <a:lnTo>
                  <a:pt x="65" y="605"/>
                </a:lnTo>
                <a:lnTo>
                  <a:pt x="46" y="612"/>
                </a:lnTo>
                <a:lnTo>
                  <a:pt x="36" y="617"/>
                </a:lnTo>
                <a:lnTo>
                  <a:pt x="27" y="621"/>
                </a:lnTo>
                <a:lnTo>
                  <a:pt x="27" y="621"/>
                </a:lnTo>
                <a:lnTo>
                  <a:pt x="36" y="616"/>
                </a:lnTo>
                <a:lnTo>
                  <a:pt x="45" y="611"/>
                </a:lnTo>
                <a:lnTo>
                  <a:pt x="64" y="602"/>
                </a:lnTo>
                <a:lnTo>
                  <a:pt x="64" y="602"/>
                </a:lnTo>
                <a:lnTo>
                  <a:pt x="82" y="592"/>
                </a:lnTo>
                <a:lnTo>
                  <a:pt x="82" y="592"/>
                </a:lnTo>
                <a:lnTo>
                  <a:pt x="85" y="590"/>
                </a:lnTo>
                <a:lnTo>
                  <a:pt x="85" y="590"/>
                </a:lnTo>
                <a:close/>
                <a:moveTo>
                  <a:pt x="92" y="615"/>
                </a:moveTo>
                <a:lnTo>
                  <a:pt x="92" y="615"/>
                </a:lnTo>
                <a:lnTo>
                  <a:pt x="102" y="611"/>
                </a:lnTo>
                <a:lnTo>
                  <a:pt x="102" y="611"/>
                </a:lnTo>
                <a:lnTo>
                  <a:pt x="101" y="618"/>
                </a:lnTo>
                <a:lnTo>
                  <a:pt x="101" y="618"/>
                </a:lnTo>
                <a:lnTo>
                  <a:pt x="64" y="631"/>
                </a:lnTo>
                <a:lnTo>
                  <a:pt x="47" y="639"/>
                </a:lnTo>
                <a:lnTo>
                  <a:pt x="30" y="648"/>
                </a:lnTo>
                <a:lnTo>
                  <a:pt x="30" y="648"/>
                </a:lnTo>
                <a:lnTo>
                  <a:pt x="35" y="645"/>
                </a:lnTo>
                <a:lnTo>
                  <a:pt x="35" y="645"/>
                </a:lnTo>
                <a:lnTo>
                  <a:pt x="56" y="635"/>
                </a:lnTo>
                <a:lnTo>
                  <a:pt x="56" y="635"/>
                </a:lnTo>
                <a:lnTo>
                  <a:pt x="75" y="625"/>
                </a:lnTo>
                <a:lnTo>
                  <a:pt x="92" y="615"/>
                </a:lnTo>
                <a:lnTo>
                  <a:pt x="92" y="615"/>
                </a:lnTo>
                <a:close/>
                <a:moveTo>
                  <a:pt x="64" y="625"/>
                </a:moveTo>
                <a:lnTo>
                  <a:pt x="64" y="625"/>
                </a:lnTo>
                <a:lnTo>
                  <a:pt x="45" y="634"/>
                </a:lnTo>
                <a:lnTo>
                  <a:pt x="35" y="637"/>
                </a:lnTo>
                <a:lnTo>
                  <a:pt x="25" y="640"/>
                </a:lnTo>
                <a:lnTo>
                  <a:pt x="25" y="640"/>
                </a:lnTo>
                <a:lnTo>
                  <a:pt x="28" y="639"/>
                </a:lnTo>
                <a:lnTo>
                  <a:pt x="31" y="637"/>
                </a:lnTo>
                <a:lnTo>
                  <a:pt x="37" y="634"/>
                </a:lnTo>
                <a:lnTo>
                  <a:pt x="37" y="634"/>
                </a:lnTo>
                <a:lnTo>
                  <a:pt x="48" y="628"/>
                </a:lnTo>
                <a:lnTo>
                  <a:pt x="59" y="622"/>
                </a:lnTo>
                <a:lnTo>
                  <a:pt x="59" y="622"/>
                </a:lnTo>
                <a:lnTo>
                  <a:pt x="81" y="610"/>
                </a:lnTo>
                <a:lnTo>
                  <a:pt x="92" y="605"/>
                </a:lnTo>
                <a:lnTo>
                  <a:pt x="104" y="600"/>
                </a:lnTo>
                <a:lnTo>
                  <a:pt x="104" y="600"/>
                </a:lnTo>
                <a:lnTo>
                  <a:pt x="102" y="609"/>
                </a:lnTo>
                <a:lnTo>
                  <a:pt x="102" y="609"/>
                </a:lnTo>
                <a:lnTo>
                  <a:pt x="97" y="611"/>
                </a:lnTo>
                <a:lnTo>
                  <a:pt x="91" y="613"/>
                </a:lnTo>
                <a:lnTo>
                  <a:pt x="91" y="613"/>
                </a:lnTo>
                <a:lnTo>
                  <a:pt x="88" y="615"/>
                </a:lnTo>
                <a:lnTo>
                  <a:pt x="88" y="615"/>
                </a:lnTo>
                <a:lnTo>
                  <a:pt x="64" y="625"/>
                </a:lnTo>
                <a:lnTo>
                  <a:pt x="64" y="625"/>
                </a:lnTo>
                <a:close/>
                <a:moveTo>
                  <a:pt x="94" y="702"/>
                </a:moveTo>
                <a:lnTo>
                  <a:pt x="94" y="702"/>
                </a:lnTo>
                <a:lnTo>
                  <a:pt x="80" y="711"/>
                </a:lnTo>
                <a:lnTo>
                  <a:pt x="65" y="722"/>
                </a:lnTo>
                <a:lnTo>
                  <a:pt x="38" y="743"/>
                </a:lnTo>
                <a:lnTo>
                  <a:pt x="38" y="743"/>
                </a:lnTo>
                <a:lnTo>
                  <a:pt x="52" y="731"/>
                </a:lnTo>
                <a:lnTo>
                  <a:pt x="67" y="719"/>
                </a:lnTo>
                <a:lnTo>
                  <a:pt x="93" y="694"/>
                </a:lnTo>
                <a:lnTo>
                  <a:pt x="93" y="694"/>
                </a:lnTo>
                <a:lnTo>
                  <a:pt x="94" y="698"/>
                </a:lnTo>
                <a:lnTo>
                  <a:pt x="94" y="698"/>
                </a:lnTo>
                <a:lnTo>
                  <a:pt x="94" y="702"/>
                </a:lnTo>
                <a:lnTo>
                  <a:pt x="94" y="702"/>
                </a:lnTo>
                <a:close/>
                <a:moveTo>
                  <a:pt x="56" y="672"/>
                </a:moveTo>
                <a:lnTo>
                  <a:pt x="56" y="672"/>
                </a:lnTo>
                <a:lnTo>
                  <a:pt x="31" y="683"/>
                </a:lnTo>
                <a:lnTo>
                  <a:pt x="31" y="683"/>
                </a:lnTo>
                <a:lnTo>
                  <a:pt x="23" y="689"/>
                </a:lnTo>
                <a:lnTo>
                  <a:pt x="20" y="690"/>
                </a:lnTo>
                <a:lnTo>
                  <a:pt x="23" y="688"/>
                </a:lnTo>
                <a:lnTo>
                  <a:pt x="23" y="688"/>
                </a:lnTo>
                <a:lnTo>
                  <a:pt x="41" y="677"/>
                </a:lnTo>
                <a:lnTo>
                  <a:pt x="59" y="667"/>
                </a:lnTo>
                <a:lnTo>
                  <a:pt x="79" y="656"/>
                </a:lnTo>
                <a:lnTo>
                  <a:pt x="87" y="651"/>
                </a:lnTo>
                <a:lnTo>
                  <a:pt x="96" y="645"/>
                </a:lnTo>
                <a:lnTo>
                  <a:pt x="96" y="645"/>
                </a:lnTo>
                <a:lnTo>
                  <a:pt x="94" y="656"/>
                </a:lnTo>
                <a:lnTo>
                  <a:pt x="94" y="656"/>
                </a:lnTo>
                <a:lnTo>
                  <a:pt x="75" y="663"/>
                </a:lnTo>
                <a:lnTo>
                  <a:pt x="56" y="672"/>
                </a:lnTo>
                <a:lnTo>
                  <a:pt x="56" y="672"/>
                </a:lnTo>
                <a:close/>
                <a:moveTo>
                  <a:pt x="88" y="709"/>
                </a:moveTo>
                <a:lnTo>
                  <a:pt x="88" y="709"/>
                </a:lnTo>
                <a:lnTo>
                  <a:pt x="92" y="706"/>
                </a:lnTo>
                <a:lnTo>
                  <a:pt x="90" y="708"/>
                </a:lnTo>
                <a:lnTo>
                  <a:pt x="90" y="708"/>
                </a:lnTo>
                <a:lnTo>
                  <a:pt x="84" y="715"/>
                </a:lnTo>
                <a:lnTo>
                  <a:pt x="78" y="720"/>
                </a:lnTo>
                <a:lnTo>
                  <a:pt x="78" y="720"/>
                </a:lnTo>
                <a:lnTo>
                  <a:pt x="69" y="726"/>
                </a:lnTo>
                <a:lnTo>
                  <a:pt x="59" y="732"/>
                </a:lnTo>
                <a:lnTo>
                  <a:pt x="59" y="732"/>
                </a:lnTo>
                <a:lnTo>
                  <a:pt x="53" y="736"/>
                </a:lnTo>
                <a:lnTo>
                  <a:pt x="53" y="736"/>
                </a:lnTo>
                <a:lnTo>
                  <a:pt x="71" y="722"/>
                </a:lnTo>
                <a:lnTo>
                  <a:pt x="88" y="709"/>
                </a:lnTo>
                <a:lnTo>
                  <a:pt x="88" y="709"/>
                </a:lnTo>
                <a:close/>
                <a:moveTo>
                  <a:pt x="68" y="729"/>
                </a:moveTo>
                <a:lnTo>
                  <a:pt x="68" y="729"/>
                </a:lnTo>
                <a:lnTo>
                  <a:pt x="76" y="725"/>
                </a:lnTo>
                <a:lnTo>
                  <a:pt x="83" y="719"/>
                </a:lnTo>
                <a:lnTo>
                  <a:pt x="89" y="712"/>
                </a:lnTo>
                <a:lnTo>
                  <a:pt x="95" y="706"/>
                </a:lnTo>
                <a:lnTo>
                  <a:pt x="95" y="706"/>
                </a:lnTo>
                <a:lnTo>
                  <a:pt x="96" y="713"/>
                </a:lnTo>
                <a:lnTo>
                  <a:pt x="96" y="713"/>
                </a:lnTo>
                <a:lnTo>
                  <a:pt x="86" y="722"/>
                </a:lnTo>
                <a:lnTo>
                  <a:pt x="76" y="730"/>
                </a:lnTo>
                <a:lnTo>
                  <a:pt x="54" y="744"/>
                </a:lnTo>
                <a:lnTo>
                  <a:pt x="54" y="744"/>
                </a:lnTo>
                <a:lnTo>
                  <a:pt x="44" y="751"/>
                </a:lnTo>
                <a:lnTo>
                  <a:pt x="34" y="757"/>
                </a:lnTo>
                <a:lnTo>
                  <a:pt x="34" y="757"/>
                </a:lnTo>
                <a:lnTo>
                  <a:pt x="25" y="763"/>
                </a:lnTo>
                <a:lnTo>
                  <a:pt x="25" y="763"/>
                </a:lnTo>
                <a:lnTo>
                  <a:pt x="21" y="765"/>
                </a:lnTo>
                <a:lnTo>
                  <a:pt x="21" y="765"/>
                </a:lnTo>
                <a:lnTo>
                  <a:pt x="44" y="746"/>
                </a:lnTo>
                <a:lnTo>
                  <a:pt x="55" y="738"/>
                </a:lnTo>
                <a:lnTo>
                  <a:pt x="68" y="729"/>
                </a:lnTo>
                <a:lnTo>
                  <a:pt x="68" y="729"/>
                </a:lnTo>
                <a:close/>
                <a:moveTo>
                  <a:pt x="22" y="674"/>
                </a:moveTo>
                <a:lnTo>
                  <a:pt x="22" y="674"/>
                </a:lnTo>
                <a:lnTo>
                  <a:pt x="25" y="673"/>
                </a:lnTo>
                <a:lnTo>
                  <a:pt x="29" y="670"/>
                </a:lnTo>
                <a:lnTo>
                  <a:pt x="36" y="666"/>
                </a:lnTo>
                <a:lnTo>
                  <a:pt x="36" y="666"/>
                </a:lnTo>
                <a:lnTo>
                  <a:pt x="46" y="661"/>
                </a:lnTo>
                <a:lnTo>
                  <a:pt x="55" y="655"/>
                </a:lnTo>
                <a:lnTo>
                  <a:pt x="55" y="655"/>
                </a:lnTo>
                <a:lnTo>
                  <a:pt x="77" y="643"/>
                </a:lnTo>
                <a:lnTo>
                  <a:pt x="87" y="638"/>
                </a:lnTo>
                <a:lnTo>
                  <a:pt x="98" y="632"/>
                </a:lnTo>
                <a:lnTo>
                  <a:pt x="98" y="632"/>
                </a:lnTo>
                <a:lnTo>
                  <a:pt x="96" y="641"/>
                </a:lnTo>
                <a:lnTo>
                  <a:pt x="96" y="641"/>
                </a:lnTo>
                <a:lnTo>
                  <a:pt x="87" y="644"/>
                </a:lnTo>
                <a:lnTo>
                  <a:pt x="77" y="648"/>
                </a:lnTo>
                <a:lnTo>
                  <a:pt x="58" y="657"/>
                </a:lnTo>
                <a:lnTo>
                  <a:pt x="40" y="666"/>
                </a:lnTo>
                <a:lnTo>
                  <a:pt x="31" y="671"/>
                </a:lnTo>
                <a:lnTo>
                  <a:pt x="22" y="674"/>
                </a:lnTo>
                <a:lnTo>
                  <a:pt x="22" y="674"/>
                </a:lnTo>
                <a:close/>
                <a:moveTo>
                  <a:pt x="96" y="717"/>
                </a:moveTo>
                <a:lnTo>
                  <a:pt x="96" y="717"/>
                </a:lnTo>
                <a:lnTo>
                  <a:pt x="97" y="728"/>
                </a:lnTo>
                <a:lnTo>
                  <a:pt x="97" y="728"/>
                </a:lnTo>
                <a:lnTo>
                  <a:pt x="97" y="728"/>
                </a:lnTo>
                <a:lnTo>
                  <a:pt x="97" y="728"/>
                </a:lnTo>
                <a:lnTo>
                  <a:pt x="78" y="740"/>
                </a:lnTo>
                <a:lnTo>
                  <a:pt x="59" y="753"/>
                </a:lnTo>
                <a:lnTo>
                  <a:pt x="59" y="753"/>
                </a:lnTo>
                <a:lnTo>
                  <a:pt x="38" y="767"/>
                </a:lnTo>
                <a:lnTo>
                  <a:pt x="38" y="767"/>
                </a:lnTo>
                <a:lnTo>
                  <a:pt x="28" y="773"/>
                </a:lnTo>
                <a:lnTo>
                  <a:pt x="26" y="773"/>
                </a:lnTo>
                <a:lnTo>
                  <a:pt x="30" y="769"/>
                </a:lnTo>
                <a:lnTo>
                  <a:pt x="30" y="769"/>
                </a:lnTo>
                <a:lnTo>
                  <a:pt x="38" y="762"/>
                </a:lnTo>
                <a:lnTo>
                  <a:pt x="46" y="756"/>
                </a:lnTo>
                <a:lnTo>
                  <a:pt x="63" y="744"/>
                </a:lnTo>
                <a:lnTo>
                  <a:pt x="81" y="731"/>
                </a:lnTo>
                <a:lnTo>
                  <a:pt x="89" y="725"/>
                </a:lnTo>
                <a:lnTo>
                  <a:pt x="96" y="717"/>
                </a:lnTo>
                <a:lnTo>
                  <a:pt x="96" y="717"/>
                </a:lnTo>
                <a:close/>
                <a:moveTo>
                  <a:pt x="98" y="730"/>
                </a:moveTo>
                <a:lnTo>
                  <a:pt x="98" y="730"/>
                </a:lnTo>
                <a:lnTo>
                  <a:pt x="98" y="742"/>
                </a:lnTo>
                <a:lnTo>
                  <a:pt x="98" y="742"/>
                </a:lnTo>
                <a:lnTo>
                  <a:pt x="82" y="753"/>
                </a:lnTo>
                <a:lnTo>
                  <a:pt x="74" y="759"/>
                </a:lnTo>
                <a:lnTo>
                  <a:pt x="65" y="764"/>
                </a:lnTo>
                <a:lnTo>
                  <a:pt x="65" y="764"/>
                </a:lnTo>
                <a:lnTo>
                  <a:pt x="50" y="774"/>
                </a:lnTo>
                <a:lnTo>
                  <a:pt x="36" y="785"/>
                </a:lnTo>
                <a:lnTo>
                  <a:pt x="36" y="785"/>
                </a:lnTo>
                <a:lnTo>
                  <a:pt x="43" y="778"/>
                </a:lnTo>
                <a:lnTo>
                  <a:pt x="50" y="771"/>
                </a:lnTo>
                <a:lnTo>
                  <a:pt x="57" y="764"/>
                </a:lnTo>
                <a:lnTo>
                  <a:pt x="64" y="758"/>
                </a:lnTo>
                <a:lnTo>
                  <a:pt x="64" y="758"/>
                </a:lnTo>
                <a:lnTo>
                  <a:pt x="82" y="744"/>
                </a:lnTo>
                <a:lnTo>
                  <a:pt x="90" y="738"/>
                </a:lnTo>
                <a:lnTo>
                  <a:pt x="98" y="730"/>
                </a:lnTo>
                <a:lnTo>
                  <a:pt x="98" y="730"/>
                </a:lnTo>
                <a:close/>
                <a:moveTo>
                  <a:pt x="65" y="642"/>
                </a:moveTo>
                <a:lnTo>
                  <a:pt x="65" y="642"/>
                </a:lnTo>
                <a:lnTo>
                  <a:pt x="56" y="647"/>
                </a:lnTo>
                <a:lnTo>
                  <a:pt x="46" y="653"/>
                </a:lnTo>
                <a:lnTo>
                  <a:pt x="37" y="658"/>
                </a:lnTo>
                <a:lnTo>
                  <a:pt x="27" y="662"/>
                </a:lnTo>
                <a:lnTo>
                  <a:pt x="27" y="662"/>
                </a:lnTo>
                <a:lnTo>
                  <a:pt x="36" y="658"/>
                </a:lnTo>
                <a:lnTo>
                  <a:pt x="44" y="652"/>
                </a:lnTo>
                <a:lnTo>
                  <a:pt x="61" y="642"/>
                </a:lnTo>
                <a:lnTo>
                  <a:pt x="61" y="642"/>
                </a:lnTo>
                <a:lnTo>
                  <a:pt x="100" y="621"/>
                </a:lnTo>
                <a:lnTo>
                  <a:pt x="100" y="621"/>
                </a:lnTo>
                <a:lnTo>
                  <a:pt x="98" y="630"/>
                </a:lnTo>
                <a:lnTo>
                  <a:pt x="98" y="630"/>
                </a:lnTo>
                <a:lnTo>
                  <a:pt x="82" y="636"/>
                </a:lnTo>
                <a:lnTo>
                  <a:pt x="65" y="642"/>
                </a:lnTo>
                <a:lnTo>
                  <a:pt x="65" y="642"/>
                </a:lnTo>
                <a:close/>
                <a:moveTo>
                  <a:pt x="97" y="758"/>
                </a:moveTo>
                <a:lnTo>
                  <a:pt x="97" y="758"/>
                </a:lnTo>
                <a:lnTo>
                  <a:pt x="97" y="758"/>
                </a:lnTo>
                <a:lnTo>
                  <a:pt x="97" y="758"/>
                </a:lnTo>
                <a:lnTo>
                  <a:pt x="95" y="767"/>
                </a:lnTo>
                <a:lnTo>
                  <a:pt x="91" y="776"/>
                </a:lnTo>
                <a:lnTo>
                  <a:pt x="91" y="776"/>
                </a:lnTo>
                <a:lnTo>
                  <a:pt x="91" y="774"/>
                </a:lnTo>
                <a:lnTo>
                  <a:pt x="89" y="774"/>
                </a:lnTo>
                <a:lnTo>
                  <a:pt x="89" y="774"/>
                </a:lnTo>
                <a:lnTo>
                  <a:pt x="78" y="784"/>
                </a:lnTo>
                <a:lnTo>
                  <a:pt x="78" y="784"/>
                </a:lnTo>
                <a:lnTo>
                  <a:pt x="71" y="790"/>
                </a:lnTo>
                <a:lnTo>
                  <a:pt x="70" y="791"/>
                </a:lnTo>
                <a:lnTo>
                  <a:pt x="70" y="790"/>
                </a:lnTo>
                <a:lnTo>
                  <a:pt x="77" y="783"/>
                </a:lnTo>
                <a:lnTo>
                  <a:pt x="77" y="783"/>
                </a:lnTo>
                <a:lnTo>
                  <a:pt x="88" y="771"/>
                </a:lnTo>
                <a:lnTo>
                  <a:pt x="93" y="765"/>
                </a:lnTo>
                <a:lnTo>
                  <a:pt x="97" y="758"/>
                </a:lnTo>
                <a:lnTo>
                  <a:pt x="97" y="758"/>
                </a:lnTo>
                <a:close/>
                <a:moveTo>
                  <a:pt x="95" y="757"/>
                </a:moveTo>
                <a:lnTo>
                  <a:pt x="95" y="757"/>
                </a:lnTo>
                <a:lnTo>
                  <a:pt x="89" y="761"/>
                </a:lnTo>
                <a:lnTo>
                  <a:pt x="83" y="766"/>
                </a:lnTo>
                <a:lnTo>
                  <a:pt x="72" y="776"/>
                </a:lnTo>
                <a:lnTo>
                  <a:pt x="59" y="785"/>
                </a:lnTo>
                <a:lnTo>
                  <a:pt x="53" y="789"/>
                </a:lnTo>
                <a:lnTo>
                  <a:pt x="46" y="792"/>
                </a:lnTo>
                <a:lnTo>
                  <a:pt x="46" y="792"/>
                </a:lnTo>
                <a:lnTo>
                  <a:pt x="48" y="790"/>
                </a:lnTo>
                <a:lnTo>
                  <a:pt x="51" y="788"/>
                </a:lnTo>
                <a:lnTo>
                  <a:pt x="55" y="784"/>
                </a:lnTo>
                <a:lnTo>
                  <a:pt x="55" y="784"/>
                </a:lnTo>
                <a:lnTo>
                  <a:pt x="71" y="770"/>
                </a:lnTo>
                <a:lnTo>
                  <a:pt x="71" y="770"/>
                </a:lnTo>
                <a:lnTo>
                  <a:pt x="85" y="758"/>
                </a:lnTo>
                <a:lnTo>
                  <a:pt x="98" y="746"/>
                </a:lnTo>
                <a:lnTo>
                  <a:pt x="98" y="746"/>
                </a:lnTo>
                <a:lnTo>
                  <a:pt x="97" y="758"/>
                </a:lnTo>
                <a:lnTo>
                  <a:pt x="97" y="758"/>
                </a:lnTo>
                <a:lnTo>
                  <a:pt x="96" y="757"/>
                </a:lnTo>
                <a:lnTo>
                  <a:pt x="95" y="757"/>
                </a:lnTo>
                <a:lnTo>
                  <a:pt x="95" y="757"/>
                </a:lnTo>
                <a:close/>
                <a:moveTo>
                  <a:pt x="88" y="601"/>
                </a:moveTo>
                <a:lnTo>
                  <a:pt x="88" y="601"/>
                </a:lnTo>
                <a:lnTo>
                  <a:pt x="97" y="596"/>
                </a:lnTo>
                <a:lnTo>
                  <a:pt x="105" y="591"/>
                </a:lnTo>
                <a:lnTo>
                  <a:pt x="105" y="591"/>
                </a:lnTo>
                <a:lnTo>
                  <a:pt x="104" y="597"/>
                </a:lnTo>
                <a:lnTo>
                  <a:pt x="104" y="597"/>
                </a:lnTo>
                <a:lnTo>
                  <a:pt x="88" y="601"/>
                </a:lnTo>
                <a:lnTo>
                  <a:pt x="88" y="601"/>
                </a:lnTo>
                <a:close/>
                <a:moveTo>
                  <a:pt x="113" y="498"/>
                </a:moveTo>
                <a:lnTo>
                  <a:pt x="113" y="498"/>
                </a:lnTo>
                <a:lnTo>
                  <a:pt x="93" y="508"/>
                </a:lnTo>
                <a:lnTo>
                  <a:pt x="72" y="519"/>
                </a:lnTo>
                <a:lnTo>
                  <a:pt x="72" y="519"/>
                </a:lnTo>
                <a:lnTo>
                  <a:pt x="49" y="531"/>
                </a:lnTo>
                <a:lnTo>
                  <a:pt x="49" y="531"/>
                </a:lnTo>
                <a:lnTo>
                  <a:pt x="39" y="538"/>
                </a:lnTo>
                <a:lnTo>
                  <a:pt x="39" y="538"/>
                </a:lnTo>
                <a:lnTo>
                  <a:pt x="30" y="543"/>
                </a:lnTo>
                <a:lnTo>
                  <a:pt x="29" y="544"/>
                </a:lnTo>
                <a:lnTo>
                  <a:pt x="34" y="540"/>
                </a:lnTo>
                <a:lnTo>
                  <a:pt x="34" y="540"/>
                </a:lnTo>
                <a:lnTo>
                  <a:pt x="46" y="531"/>
                </a:lnTo>
                <a:lnTo>
                  <a:pt x="58" y="523"/>
                </a:lnTo>
                <a:lnTo>
                  <a:pt x="71" y="516"/>
                </a:lnTo>
                <a:lnTo>
                  <a:pt x="83" y="507"/>
                </a:lnTo>
                <a:lnTo>
                  <a:pt x="83" y="507"/>
                </a:lnTo>
                <a:lnTo>
                  <a:pt x="99" y="497"/>
                </a:lnTo>
                <a:lnTo>
                  <a:pt x="107" y="492"/>
                </a:lnTo>
                <a:lnTo>
                  <a:pt x="115" y="486"/>
                </a:lnTo>
                <a:lnTo>
                  <a:pt x="115" y="486"/>
                </a:lnTo>
                <a:lnTo>
                  <a:pt x="113" y="498"/>
                </a:lnTo>
                <a:lnTo>
                  <a:pt x="113" y="498"/>
                </a:lnTo>
                <a:close/>
                <a:moveTo>
                  <a:pt x="73" y="505"/>
                </a:moveTo>
                <a:lnTo>
                  <a:pt x="73" y="505"/>
                </a:lnTo>
                <a:lnTo>
                  <a:pt x="49" y="518"/>
                </a:lnTo>
                <a:lnTo>
                  <a:pt x="49" y="518"/>
                </a:lnTo>
                <a:lnTo>
                  <a:pt x="34" y="525"/>
                </a:lnTo>
                <a:lnTo>
                  <a:pt x="34" y="525"/>
                </a:lnTo>
                <a:lnTo>
                  <a:pt x="29" y="527"/>
                </a:lnTo>
                <a:lnTo>
                  <a:pt x="30" y="527"/>
                </a:lnTo>
                <a:lnTo>
                  <a:pt x="37" y="523"/>
                </a:lnTo>
                <a:lnTo>
                  <a:pt x="37" y="523"/>
                </a:lnTo>
                <a:lnTo>
                  <a:pt x="57" y="509"/>
                </a:lnTo>
                <a:lnTo>
                  <a:pt x="78" y="496"/>
                </a:lnTo>
                <a:lnTo>
                  <a:pt x="99" y="483"/>
                </a:lnTo>
                <a:lnTo>
                  <a:pt x="119" y="469"/>
                </a:lnTo>
                <a:lnTo>
                  <a:pt x="119" y="469"/>
                </a:lnTo>
                <a:lnTo>
                  <a:pt x="116" y="482"/>
                </a:lnTo>
                <a:lnTo>
                  <a:pt x="116" y="482"/>
                </a:lnTo>
                <a:lnTo>
                  <a:pt x="95" y="494"/>
                </a:lnTo>
                <a:lnTo>
                  <a:pt x="73" y="505"/>
                </a:lnTo>
                <a:lnTo>
                  <a:pt x="73" y="505"/>
                </a:lnTo>
                <a:close/>
                <a:moveTo>
                  <a:pt x="52" y="500"/>
                </a:moveTo>
                <a:lnTo>
                  <a:pt x="52" y="500"/>
                </a:lnTo>
                <a:lnTo>
                  <a:pt x="36" y="510"/>
                </a:lnTo>
                <a:lnTo>
                  <a:pt x="36" y="510"/>
                </a:lnTo>
                <a:lnTo>
                  <a:pt x="38" y="508"/>
                </a:lnTo>
                <a:lnTo>
                  <a:pt x="38" y="508"/>
                </a:lnTo>
                <a:lnTo>
                  <a:pt x="46" y="502"/>
                </a:lnTo>
                <a:lnTo>
                  <a:pt x="56" y="496"/>
                </a:lnTo>
                <a:lnTo>
                  <a:pt x="75" y="486"/>
                </a:lnTo>
                <a:lnTo>
                  <a:pt x="75" y="486"/>
                </a:lnTo>
                <a:lnTo>
                  <a:pt x="87" y="477"/>
                </a:lnTo>
                <a:lnTo>
                  <a:pt x="98" y="468"/>
                </a:lnTo>
                <a:lnTo>
                  <a:pt x="98" y="468"/>
                </a:lnTo>
                <a:lnTo>
                  <a:pt x="111" y="460"/>
                </a:lnTo>
                <a:lnTo>
                  <a:pt x="123" y="451"/>
                </a:lnTo>
                <a:lnTo>
                  <a:pt x="123" y="451"/>
                </a:lnTo>
                <a:lnTo>
                  <a:pt x="119" y="465"/>
                </a:lnTo>
                <a:lnTo>
                  <a:pt x="119" y="465"/>
                </a:lnTo>
                <a:lnTo>
                  <a:pt x="103" y="476"/>
                </a:lnTo>
                <a:lnTo>
                  <a:pt x="87" y="484"/>
                </a:lnTo>
                <a:lnTo>
                  <a:pt x="52" y="500"/>
                </a:lnTo>
                <a:lnTo>
                  <a:pt x="52" y="500"/>
                </a:lnTo>
                <a:close/>
                <a:moveTo>
                  <a:pt x="126" y="344"/>
                </a:moveTo>
                <a:lnTo>
                  <a:pt x="126" y="344"/>
                </a:lnTo>
                <a:lnTo>
                  <a:pt x="120" y="347"/>
                </a:lnTo>
                <a:lnTo>
                  <a:pt x="114" y="350"/>
                </a:lnTo>
                <a:lnTo>
                  <a:pt x="103" y="358"/>
                </a:lnTo>
                <a:lnTo>
                  <a:pt x="103" y="358"/>
                </a:lnTo>
                <a:lnTo>
                  <a:pt x="91" y="365"/>
                </a:lnTo>
                <a:lnTo>
                  <a:pt x="79" y="371"/>
                </a:lnTo>
                <a:lnTo>
                  <a:pt x="79" y="371"/>
                </a:lnTo>
                <a:lnTo>
                  <a:pt x="92" y="362"/>
                </a:lnTo>
                <a:lnTo>
                  <a:pt x="92" y="362"/>
                </a:lnTo>
                <a:lnTo>
                  <a:pt x="125" y="339"/>
                </a:lnTo>
                <a:lnTo>
                  <a:pt x="125" y="339"/>
                </a:lnTo>
                <a:lnTo>
                  <a:pt x="126" y="338"/>
                </a:lnTo>
                <a:lnTo>
                  <a:pt x="127" y="337"/>
                </a:lnTo>
                <a:lnTo>
                  <a:pt x="127" y="337"/>
                </a:lnTo>
                <a:lnTo>
                  <a:pt x="128" y="337"/>
                </a:lnTo>
                <a:lnTo>
                  <a:pt x="128" y="337"/>
                </a:lnTo>
                <a:lnTo>
                  <a:pt x="126" y="344"/>
                </a:lnTo>
                <a:lnTo>
                  <a:pt x="126" y="344"/>
                </a:lnTo>
                <a:close/>
                <a:moveTo>
                  <a:pt x="70" y="353"/>
                </a:moveTo>
                <a:lnTo>
                  <a:pt x="70" y="353"/>
                </a:lnTo>
                <a:lnTo>
                  <a:pt x="79" y="348"/>
                </a:lnTo>
                <a:lnTo>
                  <a:pt x="87" y="343"/>
                </a:lnTo>
                <a:lnTo>
                  <a:pt x="105" y="336"/>
                </a:lnTo>
                <a:lnTo>
                  <a:pt x="105" y="336"/>
                </a:lnTo>
                <a:lnTo>
                  <a:pt x="109" y="334"/>
                </a:lnTo>
                <a:lnTo>
                  <a:pt x="109" y="334"/>
                </a:lnTo>
                <a:lnTo>
                  <a:pt x="88" y="347"/>
                </a:lnTo>
                <a:lnTo>
                  <a:pt x="78" y="354"/>
                </a:lnTo>
                <a:lnTo>
                  <a:pt x="68" y="362"/>
                </a:lnTo>
                <a:lnTo>
                  <a:pt x="68" y="362"/>
                </a:lnTo>
                <a:lnTo>
                  <a:pt x="70" y="353"/>
                </a:lnTo>
                <a:lnTo>
                  <a:pt x="70" y="353"/>
                </a:lnTo>
                <a:close/>
                <a:moveTo>
                  <a:pt x="74" y="359"/>
                </a:moveTo>
                <a:lnTo>
                  <a:pt x="74" y="359"/>
                </a:lnTo>
                <a:lnTo>
                  <a:pt x="88" y="349"/>
                </a:lnTo>
                <a:lnTo>
                  <a:pt x="102" y="340"/>
                </a:lnTo>
                <a:lnTo>
                  <a:pt x="117" y="331"/>
                </a:lnTo>
                <a:lnTo>
                  <a:pt x="131" y="322"/>
                </a:lnTo>
                <a:lnTo>
                  <a:pt x="131" y="322"/>
                </a:lnTo>
                <a:lnTo>
                  <a:pt x="129" y="329"/>
                </a:lnTo>
                <a:lnTo>
                  <a:pt x="129" y="329"/>
                </a:lnTo>
                <a:lnTo>
                  <a:pt x="128" y="333"/>
                </a:lnTo>
                <a:lnTo>
                  <a:pt x="128" y="333"/>
                </a:lnTo>
                <a:lnTo>
                  <a:pt x="111" y="342"/>
                </a:lnTo>
                <a:lnTo>
                  <a:pt x="93" y="351"/>
                </a:lnTo>
                <a:lnTo>
                  <a:pt x="93" y="351"/>
                </a:lnTo>
                <a:lnTo>
                  <a:pt x="76" y="360"/>
                </a:lnTo>
                <a:lnTo>
                  <a:pt x="76" y="360"/>
                </a:lnTo>
                <a:lnTo>
                  <a:pt x="67" y="365"/>
                </a:lnTo>
                <a:lnTo>
                  <a:pt x="67" y="365"/>
                </a:lnTo>
                <a:lnTo>
                  <a:pt x="74" y="359"/>
                </a:lnTo>
                <a:lnTo>
                  <a:pt x="74" y="359"/>
                </a:lnTo>
                <a:close/>
                <a:moveTo>
                  <a:pt x="65" y="367"/>
                </a:moveTo>
                <a:lnTo>
                  <a:pt x="65" y="367"/>
                </a:lnTo>
                <a:lnTo>
                  <a:pt x="80" y="360"/>
                </a:lnTo>
                <a:lnTo>
                  <a:pt x="94" y="352"/>
                </a:lnTo>
                <a:lnTo>
                  <a:pt x="94" y="352"/>
                </a:lnTo>
                <a:lnTo>
                  <a:pt x="112" y="343"/>
                </a:lnTo>
                <a:lnTo>
                  <a:pt x="112" y="343"/>
                </a:lnTo>
                <a:lnTo>
                  <a:pt x="117" y="342"/>
                </a:lnTo>
                <a:lnTo>
                  <a:pt x="117" y="342"/>
                </a:lnTo>
                <a:lnTo>
                  <a:pt x="91" y="360"/>
                </a:lnTo>
                <a:lnTo>
                  <a:pt x="91" y="360"/>
                </a:lnTo>
                <a:lnTo>
                  <a:pt x="77" y="369"/>
                </a:lnTo>
                <a:lnTo>
                  <a:pt x="62" y="379"/>
                </a:lnTo>
                <a:lnTo>
                  <a:pt x="62" y="379"/>
                </a:lnTo>
                <a:lnTo>
                  <a:pt x="65" y="367"/>
                </a:lnTo>
                <a:lnTo>
                  <a:pt x="65" y="367"/>
                </a:lnTo>
                <a:close/>
                <a:moveTo>
                  <a:pt x="61" y="382"/>
                </a:moveTo>
                <a:lnTo>
                  <a:pt x="61" y="382"/>
                </a:lnTo>
                <a:lnTo>
                  <a:pt x="100" y="362"/>
                </a:lnTo>
                <a:lnTo>
                  <a:pt x="100" y="362"/>
                </a:lnTo>
                <a:lnTo>
                  <a:pt x="107" y="358"/>
                </a:lnTo>
                <a:lnTo>
                  <a:pt x="114" y="353"/>
                </a:lnTo>
                <a:lnTo>
                  <a:pt x="114" y="353"/>
                </a:lnTo>
                <a:lnTo>
                  <a:pt x="121" y="348"/>
                </a:lnTo>
                <a:lnTo>
                  <a:pt x="121" y="348"/>
                </a:lnTo>
                <a:lnTo>
                  <a:pt x="115" y="352"/>
                </a:lnTo>
                <a:lnTo>
                  <a:pt x="115" y="352"/>
                </a:lnTo>
                <a:lnTo>
                  <a:pt x="98" y="364"/>
                </a:lnTo>
                <a:lnTo>
                  <a:pt x="88" y="370"/>
                </a:lnTo>
                <a:lnTo>
                  <a:pt x="79" y="374"/>
                </a:lnTo>
                <a:lnTo>
                  <a:pt x="79" y="374"/>
                </a:lnTo>
                <a:lnTo>
                  <a:pt x="73" y="378"/>
                </a:lnTo>
                <a:lnTo>
                  <a:pt x="68" y="382"/>
                </a:lnTo>
                <a:lnTo>
                  <a:pt x="59" y="391"/>
                </a:lnTo>
                <a:lnTo>
                  <a:pt x="59" y="391"/>
                </a:lnTo>
                <a:lnTo>
                  <a:pt x="61" y="382"/>
                </a:lnTo>
                <a:lnTo>
                  <a:pt x="61" y="382"/>
                </a:lnTo>
                <a:close/>
                <a:moveTo>
                  <a:pt x="60" y="393"/>
                </a:moveTo>
                <a:lnTo>
                  <a:pt x="60" y="393"/>
                </a:lnTo>
                <a:lnTo>
                  <a:pt x="68" y="385"/>
                </a:lnTo>
                <a:lnTo>
                  <a:pt x="76" y="380"/>
                </a:lnTo>
                <a:lnTo>
                  <a:pt x="92" y="370"/>
                </a:lnTo>
                <a:lnTo>
                  <a:pt x="92" y="370"/>
                </a:lnTo>
                <a:lnTo>
                  <a:pt x="101" y="365"/>
                </a:lnTo>
                <a:lnTo>
                  <a:pt x="109" y="359"/>
                </a:lnTo>
                <a:lnTo>
                  <a:pt x="126" y="347"/>
                </a:lnTo>
                <a:lnTo>
                  <a:pt x="126" y="347"/>
                </a:lnTo>
                <a:lnTo>
                  <a:pt x="125" y="357"/>
                </a:lnTo>
                <a:lnTo>
                  <a:pt x="125" y="357"/>
                </a:lnTo>
                <a:lnTo>
                  <a:pt x="108" y="366"/>
                </a:lnTo>
                <a:lnTo>
                  <a:pt x="91" y="376"/>
                </a:lnTo>
                <a:lnTo>
                  <a:pt x="91" y="376"/>
                </a:lnTo>
                <a:lnTo>
                  <a:pt x="72" y="387"/>
                </a:lnTo>
                <a:lnTo>
                  <a:pt x="72" y="387"/>
                </a:lnTo>
                <a:lnTo>
                  <a:pt x="62" y="392"/>
                </a:lnTo>
                <a:lnTo>
                  <a:pt x="62" y="392"/>
                </a:lnTo>
                <a:lnTo>
                  <a:pt x="58" y="395"/>
                </a:lnTo>
                <a:lnTo>
                  <a:pt x="58" y="395"/>
                </a:lnTo>
                <a:lnTo>
                  <a:pt x="60" y="393"/>
                </a:lnTo>
                <a:lnTo>
                  <a:pt x="60" y="393"/>
                </a:lnTo>
                <a:close/>
                <a:moveTo>
                  <a:pt x="57" y="397"/>
                </a:moveTo>
                <a:lnTo>
                  <a:pt x="57" y="397"/>
                </a:lnTo>
                <a:lnTo>
                  <a:pt x="78" y="386"/>
                </a:lnTo>
                <a:lnTo>
                  <a:pt x="97" y="375"/>
                </a:lnTo>
                <a:lnTo>
                  <a:pt x="97" y="375"/>
                </a:lnTo>
                <a:lnTo>
                  <a:pt x="115" y="364"/>
                </a:lnTo>
                <a:lnTo>
                  <a:pt x="115" y="364"/>
                </a:lnTo>
                <a:lnTo>
                  <a:pt x="125" y="359"/>
                </a:lnTo>
                <a:lnTo>
                  <a:pt x="125" y="359"/>
                </a:lnTo>
                <a:lnTo>
                  <a:pt x="125" y="359"/>
                </a:lnTo>
                <a:lnTo>
                  <a:pt x="125" y="359"/>
                </a:lnTo>
                <a:lnTo>
                  <a:pt x="125" y="360"/>
                </a:lnTo>
                <a:lnTo>
                  <a:pt x="125" y="360"/>
                </a:lnTo>
                <a:lnTo>
                  <a:pt x="116" y="366"/>
                </a:lnTo>
                <a:lnTo>
                  <a:pt x="116" y="366"/>
                </a:lnTo>
                <a:lnTo>
                  <a:pt x="101" y="376"/>
                </a:lnTo>
                <a:lnTo>
                  <a:pt x="85" y="386"/>
                </a:lnTo>
                <a:lnTo>
                  <a:pt x="69" y="397"/>
                </a:lnTo>
                <a:lnTo>
                  <a:pt x="61" y="402"/>
                </a:lnTo>
                <a:lnTo>
                  <a:pt x="54" y="408"/>
                </a:lnTo>
                <a:lnTo>
                  <a:pt x="54" y="408"/>
                </a:lnTo>
                <a:lnTo>
                  <a:pt x="57" y="397"/>
                </a:lnTo>
                <a:lnTo>
                  <a:pt x="57" y="397"/>
                </a:lnTo>
                <a:close/>
                <a:moveTo>
                  <a:pt x="86" y="450"/>
                </a:moveTo>
                <a:lnTo>
                  <a:pt x="86" y="450"/>
                </a:lnTo>
                <a:lnTo>
                  <a:pt x="108" y="435"/>
                </a:lnTo>
                <a:lnTo>
                  <a:pt x="108" y="435"/>
                </a:lnTo>
                <a:lnTo>
                  <a:pt x="122" y="427"/>
                </a:lnTo>
                <a:lnTo>
                  <a:pt x="122" y="427"/>
                </a:lnTo>
                <a:lnTo>
                  <a:pt x="122" y="427"/>
                </a:lnTo>
                <a:lnTo>
                  <a:pt x="122" y="427"/>
                </a:lnTo>
                <a:lnTo>
                  <a:pt x="124" y="425"/>
                </a:lnTo>
                <a:lnTo>
                  <a:pt x="124" y="425"/>
                </a:lnTo>
                <a:lnTo>
                  <a:pt x="124" y="431"/>
                </a:lnTo>
                <a:lnTo>
                  <a:pt x="124" y="431"/>
                </a:lnTo>
                <a:lnTo>
                  <a:pt x="75" y="458"/>
                </a:lnTo>
                <a:lnTo>
                  <a:pt x="75" y="458"/>
                </a:lnTo>
                <a:lnTo>
                  <a:pt x="50" y="473"/>
                </a:lnTo>
                <a:lnTo>
                  <a:pt x="50" y="473"/>
                </a:lnTo>
                <a:lnTo>
                  <a:pt x="40" y="478"/>
                </a:lnTo>
                <a:lnTo>
                  <a:pt x="40" y="478"/>
                </a:lnTo>
                <a:lnTo>
                  <a:pt x="39" y="479"/>
                </a:lnTo>
                <a:lnTo>
                  <a:pt x="39" y="478"/>
                </a:lnTo>
                <a:lnTo>
                  <a:pt x="43" y="476"/>
                </a:lnTo>
                <a:lnTo>
                  <a:pt x="48" y="472"/>
                </a:lnTo>
                <a:lnTo>
                  <a:pt x="48" y="472"/>
                </a:lnTo>
                <a:lnTo>
                  <a:pt x="57" y="466"/>
                </a:lnTo>
                <a:lnTo>
                  <a:pt x="68" y="461"/>
                </a:lnTo>
                <a:lnTo>
                  <a:pt x="77" y="455"/>
                </a:lnTo>
                <a:lnTo>
                  <a:pt x="86" y="450"/>
                </a:lnTo>
                <a:lnTo>
                  <a:pt x="86" y="450"/>
                </a:lnTo>
                <a:close/>
                <a:moveTo>
                  <a:pt x="124" y="372"/>
                </a:moveTo>
                <a:lnTo>
                  <a:pt x="124" y="372"/>
                </a:lnTo>
                <a:lnTo>
                  <a:pt x="123" y="375"/>
                </a:lnTo>
                <a:lnTo>
                  <a:pt x="123" y="375"/>
                </a:lnTo>
                <a:lnTo>
                  <a:pt x="118" y="376"/>
                </a:lnTo>
                <a:lnTo>
                  <a:pt x="118" y="376"/>
                </a:lnTo>
                <a:lnTo>
                  <a:pt x="124" y="372"/>
                </a:lnTo>
                <a:lnTo>
                  <a:pt x="124" y="372"/>
                </a:lnTo>
                <a:close/>
                <a:moveTo>
                  <a:pt x="89" y="394"/>
                </a:moveTo>
                <a:lnTo>
                  <a:pt x="89" y="394"/>
                </a:lnTo>
                <a:lnTo>
                  <a:pt x="78" y="399"/>
                </a:lnTo>
                <a:lnTo>
                  <a:pt x="67" y="404"/>
                </a:lnTo>
                <a:lnTo>
                  <a:pt x="67" y="404"/>
                </a:lnTo>
                <a:lnTo>
                  <a:pt x="57" y="410"/>
                </a:lnTo>
                <a:lnTo>
                  <a:pt x="54" y="411"/>
                </a:lnTo>
                <a:lnTo>
                  <a:pt x="57" y="408"/>
                </a:lnTo>
                <a:lnTo>
                  <a:pt x="57" y="408"/>
                </a:lnTo>
                <a:lnTo>
                  <a:pt x="65" y="402"/>
                </a:lnTo>
                <a:lnTo>
                  <a:pt x="74" y="396"/>
                </a:lnTo>
                <a:lnTo>
                  <a:pt x="91" y="384"/>
                </a:lnTo>
                <a:lnTo>
                  <a:pt x="108" y="374"/>
                </a:lnTo>
                <a:lnTo>
                  <a:pt x="117" y="368"/>
                </a:lnTo>
                <a:lnTo>
                  <a:pt x="124" y="362"/>
                </a:lnTo>
                <a:lnTo>
                  <a:pt x="124" y="362"/>
                </a:lnTo>
                <a:lnTo>
                  <a:pt x="124" y="370"/>
                </a:lnTo>
                <a:lnTo>
                  <a:pt x="124" y="370"/>
                </a:lnTo>
                <a:lnTo>
                  <a:pt x="106" y="381"/>
                </a:lnTo>
                <a:lnTo>
                  <a:pt x="89" y="394"/>
                </a:lnTo>
                <a:lnTo>
                  <a:pt x="89" y="394"/>
                </a:lnTo>
                <a:close/>
                <a:moveTo>
                  <a:pt x="124" y="423"/>
                </a:moveTo>
                <a:lnTo>
                  <a:pt x="124" y="423"/>
                </a:lnTo>
                <a:lnTo>
                  <a:pt x="121" y="425"/>
                </a:lnTo>
                <a:lnTo>
                  <a:pt x="121" y="425"/>
                </a:lnTo>
                <a:lnTo>
                  <a:pt x="121" y="425"/>
                </a:lnTo>
                <a:lnTo>
                  <a:pt x="121" y="425"/>
                </a:lnTo>
                <a:lnTo>
                  <a:pt x="107" y="431"/>
                </a:lnTo>
                <a:lnTo>
                  <a:pt x="107" y="431"/>
                </a:lnTo>
                <a:lnTo>
                  <a:pt x="85" y="441"/>
                </a:lnTo>
                <a:lnTo>
                  <a:pt x="63" y="453"/>
                </a:lnTo>
                <a:lnTo>
                  <a:pt x="63" y="453"/>
                </a:lnTo>
                <a:lnTo>
                  <a:pt x="56" y="456"/>
                </a:lnTo>
                <a:lnTo>
                  <a:pt x="56" y="456"/>
                </a:lnTo>
                <a:lnTo>
                  <a:pt x="57" y="456"/>
                </a:lnTo>
                <a:lnTo>
                  <a:pt x="57" y="456"/>
                </a:lnTo>
                <a:lnTo>
                  <a:pt x="75" y="446"/>
                </a:lnTo>
                <a:lnTo>
                  <a:pt x="92" y="436"/>
                </a:lnTo>
                <a:lnTo>
                  <a:pt x="109" y="426"/>
                </a:lnTo>
                <a:lnTo>
                  <a:pt x="116" y="420"/>
                </a:lnTo>
                <a:lnTo>
                  <a:pt x="123" y="413"/>
                </a:lnTo>
                <a:lnTo>
                  <a:pt x="123" y="413"/>
                </a:lnTo>
                <a:lnTo>
                  <a:pt x="124" y="423"/>
                </a:lnTo>
                <a:lnTo>
                  <a:pt x="124" y="423"/>
                </a:lnTo>
                <a:close/>
                <a:moveTo>
                  <a:pt x="124" y="434"/>
                </a:moveTo>
                <a:lnTo>
                  <a:pt x="124" y="434"/>
                </a:lnTo>
                <a:lnTo>
                  <a:pt x="124" y="439"/>
                </a:lnTo>
                <a:lnTo>
                  <a:pt x="124" y="439"/>
                </a:lnTo>
                <a:lnTo>
                  <a:pt x="105" y="451"/>
                </a:lnTo>
                <a:lnTo>
                  <a:pt x="105" y="451"/>
                </a:lnTo>
                <a:lnTo>
                  <a:pt x="90" y="460"/>
                </a:lnTo>
                <a:lnTo>
                  <a:pt x="74" y="469"/>
                </a:lnTo>
                <a:lnTo>
                  <a:pt x="74" y="469"/>
                </a:lnTo>
                <a:lnTo>
                  <a:pt x="56" y="481"/>
                </a:lnTo>
                <a:lnTo>
                  <a:pt x="38" y="491"/>
                </a:lnTo>
                <a:lnTo>
                  <a:pt x="38" y="491"/>
                </a:lnTo>
                <a:lnTo>
                  <a:pt x="34" y="494"/>
                </a:lnTo>
                <a:lnTo>
                  <a:pt x="36" y="492"/>
                </a:lnTo>
                <a:lnTo>
                  <a:pt x="45" y="486"/>
                </a:lnTo>
                <a:lnTo>
                  <a:pt x="45" y="486"/>
                </a:lnTo>
                <a:lnTo>
                  <a:pt x="64" y="473"/>
                </a:lnTo>
                <a:lnTo>
                  <a:pt x="64" y="473"/>
                </a:lnTo>
                <a:lnTo>
                  <a:pt x="80" y="463"/>
                </a:lnTo>
                <a:lnTo>
                  <a:pt x="95" y="454"/>
                </a:lnTo>
                <a:lnTo>
                  <a:pt x="110" y="445"/>
                </a:lnTo>
                <a:lnTo>
                  <a:pt x="117" y="440"/>
                </a:lnTo>
                <a:lnTo>
                  <a:pt x="124" y="434"/>
                </a:lnTo>
                <a:lnTo>
                  <a:pt x="124" y="434"/>
                </a:lnTo>
                <a:close/>
                <a:moveTo>
                  <a:pt x="52" y="414"/>
                </a:moveTo>
                <a:lnTo>
                  <a:pt x="52" y="414"/>
                </a:lnTo>
                <a:lnTo>
                  <a:pt x="54" y="414"/>
                </a:lnTo>
                <a:lnTo>
                  <a:pt x="54" y="414"/>
                </a:lnTo>
                <a:lnTo>
                  <a:pt x="52" y="416"/>
                </a:lnTo>
                <a:lnTo>
                  <a:pt x="52" y="416"/>
                </a:lnTo>
                <a:lnTo>
                  <a:pt x="52" y="414"/>
                </a:lnTo>
                <a:lnTo>
                  <a:pt x="52" y="414"/>
                </a:lnTo>
                <a:close/>
                <a:moveTo>
                  <a:pt x="51" y="419"/>
                </a:moveTo>
                <a:lnTo>
                  <a:pt x="51" y="419"/>
                </a:lnTo>
                <a:lnTo>
                  <a:pt x="67" y="409"/>
                </a:lnTo>
                <a:lnTo>
                  <a:pt x="75" y="404"/>
                </a:lnTo>
                <a:lnTo>
                  <a:pt x="83" y="400"/>
                </a:lnTo>
                <a:lnTo>
                  <a:pt x="83" y="400"/>
                </a:lnTo>
                <a:lnTo>
                  <a:pt x="93" y="395"/>
                </a:lnTo>
                <a:lnTo>
                  <a:pt x="102" y="388"/>
                </a:lnTo>
                <a:lnTo>
                  <a:pt x="102" y="388"/>
                </a:lnTo>
                <a:lnTo>
                  <a:pt x="109" y="383"/>
                </a:lnTo>
                <a:lnTo>
                  <a:pt x="109" y="383"/>
                </a:lnTo>
                <a:lnTo>
                  <a:pt x="116" y="380"/>
                </a:lnTo>
                <a:lnTo>
                  <a:pt x="122" y="378"/>
                </a:lnTo>
                <a:lnTo>
                  <a:pt x="122" y="378"/>
                </a:lnTo>
                <a:lnTo>
                  <a:pt x="118" y="382"/>
                </a:lnTo>
                <a:lnTo>
                  <a:pt x="114" y="386"/>
                </a:lnTo>
                <a:lnTo>
                  <a:pt x="104" y="393"/>
                </a:lnTo>
                <a:lnTo>
                  <a:pt x="93" y="399"/>
                </a:lnTo>
                <a:lnTo>
                  <a:pt x="82" y="404"/>
                </a:lnTo>
                <a:lnTo>
                  <a:pt x="82" y="404"/>
                </a:lnTo>
                <a:lnTo>
                  <a:pt x="74" y="408"/>
                </a:lnTo>
                <a:lnTo>
                  <a:pt x="65" y="414"/>
                </a:lnTo>
                <a:lnTo>
                  <a:pt x="49" y="426"/>
                </a:lnTo>
                <a:lnTo>
                  <a:pt x="49" y="426"/>
                </a:lnTo>
                <a:lnTo>
                  <a:pt x="51" y="419"/>
                </a:lnTo>
                <a:lnTo>
                  <a:pt x="51" y="419"/>
                </a:lnTo>
                <a:close/>
                <a:moveTo>
                  <a:pt x="48" y="429"/>
                </a:moveTo>
                <a:lnTo>
                  <a:pt x="48" y="429"/>
                </a:lnTo>
                <a:lnTo>
                  <a:pt x="48" y="429"/>
                </a:lnTo>
                <a:lnTo>
                  <a:pt x="48" y="429"/>
                </a:lnTo>
                <a:lnTo>
                  <a:pt x="57" y="423"/>
                </a:lnTo>
                <a:lnTo>
                  <a:pt x="57" y="423"/>
                </a:lnTo>
                <a:lnTo>
                  <a:pt x="76" y="410"/>
                </a:lnTo>
                <a:lnTo>
                  <a:pt x="95" y="400"/>
                </a:lnTo>
                <a:lnTo>
                  <a:pt x="95" y="400"/>
                </a:lnTo>
                <a:lnTo>
                  <a:pt x="110" y="391"/>
                </a:lnTo>
                <a:lnTo>
                  <a:pt x="117" y="385"/>
                </a:lnTo>
                <a:lnTo>
                  <a:pt x="123" y="380"/>
                </a:lnTo>
                <a:lnTo>
                  <a:pt x="123" y="380"/>
                </a:lnTo>
                <a:lnTo>
                  <a:pt x="123" y="388"/>
                </a:lnTo>
                <a:lnTo>
                  <a:pt x="123" y="388"/>
                </a:lnTo>
                <a:lnTo>
                  <a:pt x="103" y="398"/>
                </a:lnTo>
                <a:lnTo>
                  <a:pt x="85" y="408"/>
                </a:lnTo>
                <a:lnTo>
                  <a:pt x="85" y="408"/>
                </a:lnTo>
                <a:lnTo>
                  <a:pt x="63" y="421"/>
                </a:lnTo>
                <a:lnTo>
                  <a:pt x="63" y="421"/>
                </a:lnTo>
                <a:lnTo>
                  <a:pt x="55" y="426"/>
                </a:lnTo>
                <a:lnTo>
                  <a:pt x="55" y="426"/>
                </a:lnTo>
                <a:lnTo>
                  <a:pt x="48" y="430"/>
                </a:lnTo>
                <a:lnTo>
                  <a:pt x="48" y="430"/>
                </a:lnTo>
                <a:lnTo>
                  <a:pt x="48" y="429"/>
                </a:lnTo>
                <a:lnTo>
                  <a:pt x="48" y="429"/>
                </a:lnTo>
                <a:close/>
                <a:moveTo>
                  <a:pt x="48" y="431"/>
                </a:moveTo>
                <a:lnTo>
                  <a:pt x="48" y="431"/>
                </a:lnTo>
                <a:lnTo>
                  <a:pt x="56" y="427"/>
                </a:lnTo>
                <a:lnTo>
                  <a:pt x="65" y="423"/>
                </a:lnTo>
                <a:lnTo>
                  <a:pt x="82" y="412"/>
                </a:lnTo>
                <a:lnTo>
                  <a:pt x="82" y="412"/>
                </a:lnTo>
                <a:lnTo>
                  <a:pt x="92" y="406"/>
                </a:lnTo>
                <a:lnTo>
                  <a:pt x="103" y="401"/>
                </a:lnTo>
                <a:lnTo>
                  <a:pt x="103" y="401"/>
                </a:lnTo>
                <a:lnTo>
                  <a:pt x="112" y="396"/>
                </a:lnTo>
                <a:lnTo>
                  <a:pt x="112" y="396"/>
                </a:lnTo>
                <a:lnTo>
                  <a:pt x="118" y="393"/>
                </a:lnTo>
                <a:lnTo>
                  <a:pt x="121" y="391"/>
                </a:lnTo>
                <a:lnTo>
                  <a:pt x="119" y="393"/>
                </a:lnTo>
                <a:lnTo>
                  <a:pt x="119" y="393"/>
                </a:lnTo>
                <a:lnTo>
                  <a:pt x="110" y="398"/>
                </a:lnTo>
                <a:lnTo>
                  <a:pt x="100" y="403"/>
                </a:lnTo>
                <a:lnTo>
                  <a:pt x="100" y="403"/>
                </a:lnTo>
                <a:lnTo>
                  <a:pt x="89" y="409"/>
                </a:lnTo>
                <a:lnTo>
                  <a:pt x="78" y="417"/>
                </a:lnTo>
                <a:lnTo>
                  <a:pt x="78" y="417"/>
                </a:lnTo>
                <a:lnTo>
                  <a:pt x="62" y="427"/>
                </a:lnTo>
                <a:lnTo>
                  <a:pt x="46" y="437"/>
                </a:lnTo>
                <a:lnTo>
                  <a:pt x="46" y="437"/>
                </a:lnTo>
                <a:lnTo>
                  <a:pt x="48" y="431"/>
                </a:lnTo>
                <a:lnTo>
                  <a:pt x="48" y="431"/>
                </a:lnTo>
                <a:close/>
                <a:moveTo>
                  <a:pt x="123" y="393"/>
                </a:moveTo>
                <a:lnTo>
                  <a:pt x="123" y="393"/>
                </a:lnTo>
                <a:lnTo>
                  <a:pt x="123" y="398"/>
                </a:lnTo>
                <a:lnTo>
                  <a:pt x="123" y="398"/>
                </a:lnTo>
                <a:lnTo>
                  <a:pt x="104" y="407"/>
                </a:lnTo>
                <a:lnTo>
                  <a:pt x="85" y="417"/>
                </a:lnTo>
                <a:lnTo>
                  <a:pt x="85" y="417"/>
                </a:lnTo>
                <a:lnTo>
                  <a:pt x="64" y="430"/>
                </a:lnTo>
                <a:lnTo>
                  <a:pt x="64" y="430"/>
                </a:lnTo>
                <a:lnTo>
                  <a:pt x="55" y="434"/>
                </a:lnTo>
                <a:lnTo>
                  <a:pt x="55" y="434"/>
                </a:lnTo>
                <a:lnTo>
                  <a:pt x="49" y="438"/>
                </a:lnTo>
                <a:lnTo>
                  <a:pt x="47" y="439"/>
                </a:lnTo>
                <a:lnTo>
                  <a:pt x="50" y="437"/>
                </a:lnTo>
                <a:lnTo>
                  <a:pt x="50" y="437"/>
                </a:lnTo>
                <a:lnTo>
                  <a:pt x="72" y="423"/>
                </a:lnTo>
                <a:lnTo>
                  <a:pt x="92" y="410"/>
                </a:lnTo>
                <a:lnTo>
                  <a:pt x="92" y="410"/>
                </a:lnTo>
                <a:lnTo>
                  <a:pt x="100" y="405"/>
                </a:lnTo>
                <a:lnTo>
                  <a:pt x="108" y="401"/>
                </a:lnTo>
                <a:lnTo>
                  <a:pt x="116" y="397"/>
                </a:lnTo>
                <a:lnTo>
                  <a:pt x="123" y="393"/>
                </a:lnTo>
                <a:lnTo>
                  <a:pt x="123" y="393"/>
                </a:lnTo>
                <a:close/>
                <a:moveTo>
                  <a:pt x="45" y="441"/>
                </a:moveTo>
                <a:lnTo>
                  <a:pt x="45" y="441"/>
                </a:lnTo>
                <a:lnTo>
                  <a:pt x="67" y="431"/>
                </a:lnTo>
                <a:lnTo>
                  <a:pt x="86" y="419"/>
                </a:lnTo>
                <a:lnTo>
                  <a:pt x="86" y="419"/>
                </a:lnTo>
                <a:lnTo>
                  <a:pt x="108" y="407"/>
                </a:lnTo>
                <a:lnTo>
                  <a:pt x="108" y="407"/>
                </a:lnTo>
                <a:lnTo>
                  <a:pt x="111" y="406"/>
                </a:lnTo>
                <a:lnTo>
                  <a:pt x="111" y="406"/>
                </a:lnTo>
                <a:lnTo>
                  <a:pt x="91" y="419"/>
                </a:lnTo>
                <a:lnTo>
                  <a:pt x="70" y="432"/>
                </a:lnTo>
                <a:lnTo>
                  <a:pt x="70" y="432"/>
                </a:lnTo>
                <a:lnTo>
                  <a:pt x="56" y="440"/>
                </a:lnTo>
                <a:lnTo>
                  <a:pt x="43" y="449"/>
                </a:lnTo>
                <a:lnTo>
                  <a:pt x="43" y="449"/>
                </a:lnTo>
                <a:lnTo>
                  <a:pt x="45" y="441"/>
                </a:lnTo>
                <a:lnTo>
                  <a:pt x="45" y="441"/>
                </a:lnTo>
                <a:close/>
                <a:moveTo>
                  <a:pt x="42" y="452"/>
                </a:moveTo>
                <a:lnTo>
                  <a:pt x="42" y="452"/>
                </a:lnTo>
                <a:lnTo>
                  <a:pt x="45" y="450"/>
                </a:lnTo>
                <a:lnTo>
                  <a:pt x="45" y="450"/>
                </a:lnTo>
                <a:lnTo>
                  <a:pt x="52" y="445"/>
                </a:lnTo>
                <a:lnTo>
                  <a:pt x="59" y="440"/>
                </a:lnTo>
                <a:lnTo>
                  <a:pt x="59" y="440"/>
                </a:lnTo>
                <a:lnTo>
                  <a:pt x="79" y="429"/>
                </a:lnTo>
                <a:lnTo>
                  <a:pt x="79" y="429"/>
                </a:lnTo>
                <a:lnTo>
                  <a:pt x="90" y="422"/>
                </a:lnTo>
                <a:lnTo>
                  <a:pt x="101" y="415"/>
                </a:lnTo>
                <a:lnTo>
                  <a:pt x="123" y="401"/>
                </a:lnTo>
                <a:lnTo>
                  <a:pt x="123" y="401"/>
                </a:lnTo>
                <a:lnTo>
                  <a:pt x="123" y="408"/>
                </a:lnTo>
                <a:lnTo>
                  <a:pt x="123" y="408"/>
                </a:lnTo>
                <a:lnTo>
                  <a:pt x="114" y="413"/>
                </a:lnTo>
                <a:lnTo>
                  <a:pt x="105" y="418"/>
                </a:lnTo>
                <a:lnTo>
                  <a:pt x="88" y="429"/>
                </a:lnTo>
                <a:lnTo>
                  <a:pt x="88" y="429"/>
                </a:lnTo>
                <a:lnTo>
                  <a:pt x="67" y="440"/>
                </a:lnTo>
                <a:lnTo>
                  <a:pt x="46" y="451"/>
                </a:lnTo>
                <a:lnTo>
                  <a:pt x="46" y="451"/>
                </a:lnTo>
                <a:lnTo>
                  <a:pt x="42" y="453"/>
                </a:lnTo>
                <a:lnTo>
                  <a:pt x="42" y="453"/>
                </a:lnTo>
                <a:lnTo>
                  <a:pt x="42" y="452"/>
                </a:lnTo>
                <a:lnTo>
                  <a:pt x="42" y="452"/>
                </a:lnTo>
                <a:close/>
                <a:moveTo>
                  <a:pt x="42" y="455"/>
                </a:moveTo>
                <a:lnTo>
                  <a:pt x="42" y="455"/>
                </a:lnTo>
                <a:lnTo>
                  <a:pt x="51" y="450"/>
                </a:lnTo>
                <a:lnTo>
                  <a:pt x="61" y="445"/>
                </a:lnTo>
                <a:lnTo>
                  <a:pt x="71" y="440"/>
                </a:lnTo>
                <a:lnTo>
                  <a:pt x="81" y="435"/>
                </a:lnTo>
                <a:lnTo>
                  <a:pt x="81" y="435"/>
                </a:lnTo>
                <a:lnTo>
                  <a:pt x="91" y="429"/>
                </a:lnTo>
                <a:lnTo>
                  <a:pt x="101" y="424"/>
                </a:lnTo>
                <a:lnTo>
                  <a:pt x="101" y="424"/>
                </a:lnTo>
                <a:lnTo>
                  <a:pt x="114" y="416"/>
                </a:lnTo>
                <a:lnTo>
                  <a:pt x="114" y="416"/>
                </a:lnTo>
                <a:lnTo>
                  <a:pt x="120" y="411"/>
                </a:lnTo>
                <a:lnTo>
                  <a:pt x="122" y="410"/>
                </a:lnTo>
                <a:lnTo>
                  <a:pt x="120" y="413"/>
                </a:lnTo>
                <a:lnTo>
                  <a:pt x="120" y="413"/>
                </a:lnTo>
                <a:lnTo>
                  <a:pt x="111" y="421"/>
                </a:lnTo>
                <a:lnTo>
                  <a:pt x="100" y="428"/>
                </a:lnTo>
                <a:lnTo>
                  <a:pt x="79" y="440"/>
                </a:lnTo>
                <a:lnTo>
                  <a:pt x="79" y="440"/>
                </a:lnTo>
                <a:lnTo>
                  <a:pt x="69" y="446"/>
                </a:lnTo>
                <a:lnTo>
                  <a:pt x="58" y="452"/>
                </a:lnTo>
                <a:lnTo>
                  <a:pt x="40" y="464"/>
                </a:lnTo>
                <a:lnTo>
                  <a:pt x="40" y="464"/>
                </a:lnTo>
                <a:lnTo>
                  <a:pt x="42" y="455"/>
                </a:lnTo>
                <a:lnTo>
                  <a:pt x="42" y="455"/>
                </a:lnTo>
                <a:close/>
                <a:moveTo>
                  <a:pt x="39" y="468"/>
                </a:moveTo>
                <a:lnTo>
                  <a:pt x="39" y="468"/>
                </a:lnTo>
                <a:lnTo>
                  <a:pt x="40" y="467"/>
                </a:lnTo>
                <a:lnTo>
                  <a:pt x="40" y="467"/>
                </a:lnTo>
                <a:lnTo>
                  <a:pt x="41" y="467"/>
                </a:lnTo>
                <a:lnTo>
                  <a:pt x="43" y="466"/>
                </a:lnTo>
                <a:lnTo>
                  <a:pt x="43" y="466"/>
                </a:lnTo>
                <a:lnTo>
                  <a:pt x="61" y="456"/>
                </a:lnTo>
                <a:lnTo>
                  <a:pt x="79" y="447"/>
                </a:lnTo>
                <a:lnTo>
                  <a:pt x="79" y="447"/>
                </a:lnTo>
                <a:lnTo>
                  <a:pt x="93" y="440"/>
                </a:lnTo>
                <a:lnTo>
                  <a:pt x="107" y="434"/>
                </a:lnTo>
                <a:lnTo>
                  <a:pt x="107" y="434"/>
                </a:lnTo>
                <a:lnTo>
                  <a:pt x="91" y="445"/>
                </a:lnTo>
                <a:lnTo>
                  <a:pt x="74" y="455"/>
                </a:lnTo>
                <a:lnTo>
                  <a:pt x="74" y="455"/>
                </a:lnTo>
                <a:lnTo>
                  <a:pt x="54" y="466"/>
                </a:lnTo>
                <a:lnTo>
                  <a:pt x="45" y="473"/>
                </a:lnTo>
                <a:lnTo>
                  <a:pt x="36" y="480"/>
                </a:lnTo>
                <a:lnTo>
                  <a:pt x="36" y="480"/>
                </a:lnTo>
                <a:lnTo>
                  <a:pt x="39" y="468"/>
                </a:lnTo>
                <a:lnTo>
                  <a:pt x="39" y="468"/>
                </a:lnTo>
                <a:close/>
                <a:moveTo>
                  <a:pt x="36" y="483"/>
                </a:moveTo>
                <a:lnTo>
                  <a:pt x="36" y="483"/>
                </a:lnTo>
                <a:lnTo>
                  <a:pt x="36" y="483"/>
                </a:lnTo>
                <a:lnTo>
                  <a:pt x="36" y="483"/>
                </a:lnTo>
                <a:lnTo>
                  <a:pt x="86" y="454"/>
                </a:lnTo>
                <a:lnTo>
                  <a:pt x="86" y="454"/>
                </a:lnTo>
                <a:lnTo>
                  <a:pt x="111" y="441"/>
                </a:lnTo>
                <a:lnTo>
                  <a:pt x="111" y="441"/>
                </a:lnTo>
                <a:lnTo>
                  <a:pt x="117" y="437"/>
                </a:lnTo>
                <a:lnTo>
                  <a:pt x="122" y="434"/>
                </a:lnTo>
                <a:lnTo>
                  <a:pt x="122" y="434"/>
                </a:lnTo>
                <a:lnTo>
                  <a:pt x="115" y="439"/>
                </a:lnTo>
                <a:lnTo>
                  <a:pt x="107" y="445"/>
                </a:lnTo>
                <a:lnTo>
                  <a:pt x="107" y="445"/>
                </a:lnTo>
                <a:lnTo>
                  <a:pt x="89" y="456"/>
                </a:lnTo>
                <a:lnTo>
                  <a:pt x="70" y="467"/>
                </a:lnTo>
                <a:lnTo>
                  <a:pt x="51" y="479"/>
                </a:lnTo>
                <a:lnTo>
                  <a:pt x="34" y="492"/>
                </a:lnTo>
                <a:lnTo>
                  <a:pt x="34" y="492"/>
                </a:lnTo>
                <a:lnTo>
                  <a:pt x="36" y="483"/>
                </a:lnTo>
                <a:lnTo>
                  <a:pt x="36" y="483"/>
                </a:lnTo>
                <a:close/>
                <a:moveTo>
                  <a:pt x="33" y="496"/>
                </a:moveTo>
                <a:lnTo>
                  <a:pt x="33" y="496"/>
                </a:lnTo>
                <a:lnTo>
                  <a:pt x="45" y="490"/>
                </a:lnTo>
                <a:lnTo>
                  <a:pt x="57" y="483"/>
                </a:lnTo>
                <a:lnTo>
                  <a:pt x="57" y="483"/>
                </a:lnTo>
                <a:lnTo>
                  <a:pt x="44" y="492"/>
                </a:lnTo>
                <a:lnTo>
                  <a:pt x="32" y="502"/>
                </a:lnTo>
                <a:lnTo>
                  <a:pt x="32" y="502"/>
                </a:lnTo>
                <a:lnTo>
                  <a:pt x="33" y="496"/>
                </a:lnTo>
                <a:lnTo>
                  <a:pt x="33" y="496"/>
                </a:lnTo>
                <a:close/>
                <a:moveTo>
                  <a:pt x="65" y="482"/>
                </a:moveTo>
                <a:lnTo>
                  <a:pt x="65" y="482"/>
                </a:lnTo>
                <a:lnTo>
                  <a:pt x="84" y="468"/>
                </a:lnTo>
                <a:lnTo>
                  <a:pt x="102" y="456"/>
                </a:lnTo>
                <a:lnTo>
                  <a:pt x="102" y="456"/>
                </a:lnTo>
                <a:lnTo>
                  <a:pt x="108" y="452"/>
                </a:lnTo>
                <a:lnTo>
                  <a:pt x="108" y="452"/>
                </a:lnTo>
                <a:lnTo>
                  <a:pt x="116" y="447"/>
                </a:lnTo>
                <a:lnTo>
                  <a:pt x="125" y="441"/>
                </a:lnTo>
                <a:lnTo>
                  <a:pt x="125" y="441"/>
                </a:lnTo>
                <a:lnTo>
                  <a:pt x="125" y="447"/>
                </a:lnTo>
                <a:lnTo>
                  <a:pt x="125" y="447"/>
                </a:lnTo>
                <a:lnTo>
                  <a:pt x="111" y="455"/>
                </a:lnTo>
                <a:lnTo>
                  <a:pt x="98" y="464"/>
                </a:lnTo>
                <a:lnTo>
                  <a:pt x="98" y="464"/>
                </a:lnTo>
                <a:lnTo>
                  <a:pt x="84" y="474"/>
                </a:lnTo>
                <a:lnTo>
                  <a:pt x="70" y="484"/>
                </a:lnTo>
                <a:lnTo>
                  <a:pt x="70" y="484"/>
                </a:lnTo>
                <a:lnTo>
                  <a:pt x="53" y="494"/>
                </a:lnTo>
                <a:lnTo>
                  <a:pt x="53" y="494"/>
                </a:lnTo>
                <a:lnTo>
                  <a:pt x="41" y="499"/>
                </a:lnTo>
                <a:lnTo>
                  <a:pt x="36" y="502"/>
                </a:lnTo>
                <a:lnTo>
                  <a:pt x="32" y="504"/>
                </a:lnTo>
                <a:lnTo>
                  <a:pt x="32" y="504"/>
                </a:lnTo>
                <a:lnTo>
                  <a:pt x="39" y="498"/>
                </a:lnTo>
                <a:lnTo>
                  <a:pt x="48" y="493"/>
                </a:lnTo>
                <a:lnTo>
                  <a:pt x="56" y="487"/>
                </a:lnTo>
                <a:lnTo>
                  <a:pt x="65" y="482"/>
                </a:lnTo>
                <a:lnTo>
                  <a:pt x="65" y="482"/>
                </a:lnTo>
                <a:close/>
                <a:moveTo>
                  <a:pt x="31" y="507"/>
                </a:moveTo>
                <a:lnTo>
                  <a:pt x="31" y="507"/>
                </a:lnTo>
                <a:lnTo>
                  <a:pt x="42" y="502"/>
                </a:lnTo>
                <a:lnTo>
                  <a:pt x="54" y="496"/>
                </a:lnTo>
                <a:lnTo>
                  <a:pt x="65" y="489"/>
                </a:lnTo>
                <a:lnTo>
                  <a:pt x="77" y="482"/>
                </a:lnTo>
                <a:lnTo>
                  <a:pt x="77" y="482"/>
                </a:lnTo>
                <a:lnTo>
                  <a:pt x="74" y="484"/>
                </a:lnTo>
                <a:lnTo>
                  <a:pt x="74" y="484"/>
                </a:lnTo>
                <a:lnTo>
                  <a:pt x="62" y="491"/>
                </a:lnTo>
                <a:lnTo>
                  <a:pt x="50" y="498"/>
                </a:lnTo>
                <a:lnTo>
                  <a:pt x="39" y="505"/>
                </a:lnTo>
                <a:lnTo>
                  <a:pt x="34" y="509"/>
                </a:lnTo>
                <a:lnTo>
                  <a:pt x="29" y="514"/>
                </a:lnTo>
                <a:lnTo>
                  <a:pt x="29" y="514"/>
                </a:lnTo>
                <a:lnTo>
                  <a:pt x="31" y="507"/>
                </a:lnTo>
                <a:lnTo>
                  <a:pt x="31" y="507"/>
                </a:lnTo>
                <a:close/>
                <a:moveTo>
                  <a:pt x="29" y="518"/>
                </a:moveTo>
                <a:lnTo>
                  <a:pt x="29" y="518"/>
                </a:lnTo>
                <a:lnTo>
                  <a:pt x="40" y="510"/>
                </a:lnTo>
                <a:lnTo>
                  <a:pt x="52" y="503"/>
                </a:lnTo>
                <a:lnTo>
                  <a:pt x="77" y="491"/>
                </a:lnTo>
                <a:lnTo>
                  <a:pt x="77" y="491"/>
                </a:lnTo>
                <a:lnTo>
                  <a:pt x="99" y="481"/>
                </a:lnTo>
                <a:lnTo>
                  <a:pt x="99" y="481"/>
                </a:lnTo>
                <a:lnTo>
                  <a:pt x="62" y="503"/>
                </a:lnTo>
                <a:lnTo>
                  <a:pt x="44" y="515"/>
                </a:lnTo>
                <a:lnTo>
                  <a:pt x="27" y="527"/>
                </a:lnTo>
                <a:lnTo>
                  <a:pt x="27" y="527"/>
                </a:lnTo>
                <a:lnTo>
                  <a:pt x="29" y="518"/>
                </a:lnTo>
                <a:lnTo>
                  <a:pt x="29" y="518"/>
                </a:lnTo>
                <a:close/>
                <a:moveTo>
                  <a:pt x="27" y="531"/>
                </a:moveTo>
                <a:lnTo>
                  <a:pt x="27" y="531"/>
                </a:lnTo>
                <a:lnTo>
                  <a:pt x="50" y="519"/>
                </a:lnTo>
                <a:lnTo>
                  <a:pt x="75" y="507"/>
                </a:lnTo>
                <a:lnTo>
                  <a:pt x="75" y="507"/>
                </a:lnTo>
                <a:lnTo>
                  <a:pt x="97" y="494"/>
                </a:lnTo>
                <a:lnTo>
                  <a:pt x="97" y="494"/>
                </a:lnTo>
                <a:lnTo>
                  <a:pt x="101" y="492"/>
                </a:lnTo>
                <a:lnTo>
                  <a:pt x="101" y="492"/>
                </a:lnTo>
                <a:lnTo>
                  <a:pt x="62" y="517"/>
                </a:lnTo>
                <a:lnTo>
                  <a:pt x="43" y="530"/>
                </a:lnTo>
                <a:lnTo>
                  <a:pt x="25" y="544"/>
                </a:lnTo>
                <a:lnTo>
                  <a:pt x="25" y="544"/>
                </a:lnTo>
                <a:lnTo>
                  <a:pt x="27" y="531"/>
                </a:lnTo>
                <a:lnTo>
                  <a:pt x="27" y="531"/>
                </a:lnTo>
                <a:close/>
                <a:moveTo>
                  <a:pt x="25" y="546"/>
                </a:moveTo>
                <a:lnTo>
                  <a:pt x="25" y="546"/>
                </a:lnTo>
                <a:lnTo>
                  <a:pt x="25" y="546"/>
                </a:lnTo>
                <a:lnTo>
                  <a:pt x="25" y="546"/>
                </a:lnTo>
                <a:lnTo>
                  <a:pt x="30" y="544"/>
                </a:lnTo>
                <a:lnTo>
                  <a:pt x="35" y="542"/>
                </a:lnTo>
                <a:lnTo>
                  <a:pt x="45" y="537"/>
                </a:lnTo>
                <a:lnTo>
                  <a:pt x="54" y="531"/>
                </a:lnTo>
                <a:lnTo>
                  <a:pt x="63" y="526"/>
                </a:lnTo>
                <a:lnTo>
                  <a:pt x="63" y="526"/>
                </a:lnTo>
                <a:lnTo>
                  <a:pt x="113" y="501"/>
                </a:lnTo>
                <a:lnTo>
                  <a:pt x="113" y="501"/>
                </a:lnTo>
                <a:lnTo>
                  <a:pt x="111" y="514"/>
                </a:lnTo>
                <a:lnTo>
                  <a:pt x="111" y="514"/>
                </a:lnTo>
                <a:lnTo>
                  <a:pt x="99" y="519"/>
                </a:lnTo>
                <a:lnTo>
                  <a:pt x="87" y="524"/>
                </a:lnTo>
                <a:lnTo>
                  <a:pt x="75" y="529"/>
                </a:lnTo>
                <a:lnTo>
                  <a:pt x="62" y="534"/>
                </a:lnTo>
                <a:lnTo>
                  <a:pt x="62" y="534"/>
                </a:lnTo>
                <a:lnTo>
                  <a:pt x="43" y="541"/>
                </a:lnTo>
                <a:lnTo>
                  <a:pt x="33" y="545"/>
                </a:lnTo>
                <a:lnTo>
                  <a:pt x="24" y="550"/>
                </a:lnTo>
                <a:lnTo>
                  <a:pt x="24" y="550"/>
                </a:lnTo>
                <a:lnTo>
                  <a:pt x="25" y="546"/>
                </a:lnTo>
                <a:lnTo>
                  <a:pt x="25" y="546"/>
                </a:lnTo>
                <a:close/>
                <a:moveTo>
                  <a:pt x="24" y="554"/>
                </a:moveTo>
                <a:lnTo>
                  <a:pt x="24" y="554"/>
                </a:lnTo>
                <a:lnTo>
                  <a:pt x="25" y="553"/>
                </a:lnTo>
                <a:lnTo>
                  <a:pt x="25" y="553"/>
                </a:lnTo>
                <a:lnTo>
                  <a:pt x="36" y="546"/>
                </a:lnTo>
                <a:lnTo>
                  <a:pt x="48" y="541"/>
                </a:lnTo>
                <a:lnTo>
                  <a:pt x="73" y="533"/>
                </a:lnTo>
                <a:lnTo>
                  <a:pt x="73" y="533"/>
                </a:lnTo>
                <a:lnTo>
                  <a:pt x="82" y="529"/>
                </a:lnTo>
                <a:lnTo>
                  <a:pt x="92" y="524"/>
                </a:lnTo>
                <a:lnTo>
                  <a:pt x="92" y="524"/>
                </a:lnTo>
                <a:lnTo>
                  <a:pt x="107" y="518"/>
                </a:lnTo>
                <a:lnTo>
                  <a:pt x="107" y="518"/>
                </a:lnTo>
                <a:lnTo>
                  <a:pt x="102" y="520"/>
                </a:lnTo>
                <a:lnTo>
                  <a:pt x="97" y="524"/>
                </a:lnTo>
                <a:lnTo>
                  <a:pt x="97" y="524"/>
                </a:lnTo>
                <a:lnTo>
                  <a:pt x="88" y="529"/>
                </a:lnTo>
                <a:lnTo>
                  <a:pt x="79" y="533"/>
                </a:lnTo>
                <a:lnTo>
                  <a:pt x="59" y="542"/>
                </a:lnTo>
                <a:lnTo>
                  <a:pt x="41" y="551"/>
                </a:lnTo>
                <a:lnTo>
                  <a:pt x="32" y="557"/>
                </a:lnTo>
                <a:lnTo>
                  <a:pt x="23" y="563"/>
                </a:lnTo>
                <a:lnTo>
                  <a:pt x="23" y="563"/>
                </a:lnTo>
                <a:lnTo>
                  <a:pt x="24" y="554"/>
                </a:lnTo>
                <a:lnTo>
                  <a:pt x="24" y="554"/>
                </a:lnTo>
                <a:close/>
                <a:moveTo>
                  <a:pt x="23" y="571"/>
                </a:moveTo>
                <a:lnTo>
                  <a:pt x="23" y="571"/>
                </a:lnTo>
                <a:lnTo>
                  <a:pt x="23" y="567"/>
                </a:lnTo>
                <a:lnTo>
                  <a:pt x="23" y="567"/>
                </a:lnTo>
                <a:lnTo>
                  <a:pt x="45" y="556"/>
                </a:lnTo>
                <a:lnTo>
                  <a:pt x="57" y="550"/>
                </a:lnTo>
                <a:lnTo>
                  <a:pt x="70" y="545"/>
                </a:lnTo>
                <a:lnTo>
                  <a:pt x="70" y="545"/>
                </a:lnTo>
                <a:lnTo>
                  <a:pt x="88" y="540"/>
                </a:lnTo>
                <a:lnTo>
                  <a:pt x="96" y="537"/>
                </a:lnTo>
                <a:lnTo>
                  <a:pt x="104" y="533"/>
                </a:lnTo>
                <a:lnTo>
                  <a:pt x="104" y="533"/>
                </a:lnTo>
                <a:lnTo>
                  <a:pt x="94" y="538"/>
                </a:lnTo>
                <a:lnTo>
                  <a:pt x="85" y="543"/>
                </a:lnTo>
                <a:lnTo>
                  <a:pt x="63" y="551"/>
                </a:lnTo>
                <a:lnTo>
                  <a:pt x="63" y="551"/>
                </a:lnTo>
                <a:lnTo>
                  <a:pt x="45" y="560"/>
                </a:lnTo>
                <a:lnTo>
                  <a:pt x="28" y="570"/>
                </a:lnTo>
                <a:lnTo>
                  <a:pt x="28" y="570"/>
                </a:lnTo>
                <a:lnTo>
                  <a:pt x="26" y="570"/>
                </a:lnTo>
                <a:lnTo>
                  <a:pt x="25" y="571"/>
                </a:lnTo>
                <a:lnTo>
                  <a:pt x="25" y="571"/>
                </a:lnTo>
                <a:lnTo>
                  <a:pt x="23" y="573"/>
                </a:lnTo>
                <a:lnTo>
                  <a:pt x="23" y="573"/>
                </a:lnTo>
                <a:lnTo>
                  <a:pt x="23" y="571"/>
                </a:lnTo>
                <a:lnTo>
                  <a:pt x="23" y="571"/>
                </a:lnTo>
                <a:close/>
                <a:moveTo>
                  <a:pt x="23" y="575"/>
                </a:moveTo>
                <a:lnTo>
                  <a:pt x="23" y="575"/>
                </a:lnTo>
                <a:lnTo>
                  <a:pt x="45" y="565"/>
                </a:lnTo>
                <a:lnTo>
                  <a:pt x="69" y="555"/>
                </a:lnTo>
                <a:lnTo>
                  <a:pt x="69" y="555"/>
                </a:lnTo>
                <a:lnTo>
                  <a:pt x="89" y="547"/>
                </a:lnTo>
                <a:lnTo>
                  <a:pt x="89" y="547"/>
                </a:lnTo>
                <a:lnTo>
                  <a:pt x="99" y="544"/>
                </a:lnTo>
                <a:lnTo>
                  <a:pt x="99" y="544"/>
                </a:lnTo>
                <a:lnTo>
                  <a:pt x="103" y="542"/>
                </a:lnTo>
                <a:lnTo>
                  <a:pt x="103" y="542"/>
                </a:lnTo>
                <a:lnTo>
                  <a:pt x="99" y="544"/>
                </a:lnTo>
                <a:lnTo>
                  <a:pt x="99" y="544"/>
                </a:lnTo>
                <a:lnTo>
                  <a:pt x="80" y="555"/>
                </a:lnTo>
                <a:lnTo>
                  <a:pt x="59" y="565"/>
                </a:lnTo>
                <a:lnTo>
                  <a:pt x="40" y="575"/>
                </a:lnTo>
                <a:lnTo>
                  <a:pt x="31" y="580"/>
                </a:lnTo>
                <a:lnTo>
                  <a:pt x="22" y="587"/>
                </a:lnTo>
                <a:lnTo>
                  <a:pt x="22" y="587"/>
                </a:lnTo>
                <a:lnTo>
                  <a:pt x="23" y="575"/>
                </a:lnTo>
                <a:lnTo>
                  <a:pt x="23" y="575"/>
                </a:lnTo>
                <a:close/>
                <a:moveTo>
                  <a:pt x="22" y="590"/>
                </a:moveTo>
                <a:lnTo>
                  <a:pt x="22" y="590"/>
                </a:lnTo>
                <a:lnTo>
                  <a:pt x="36" y="583"/>
                </a:lnTo>
                <a:lnTo>
                  <a:pt x="50" y="577"/>
                </a:lnTo>
                <a:lnTo>
                  <a:pt x="81" y="567"/>
                </a:lnTo>
                <a:lnTo>
                  <a:pt x="81" y="567"/>
                </a:lnTo>
                <a:lnTo>
                  <a:pt x="65" y="574"/>
                </a:lnTo>
                <a:lnTo>
                  <a:pt x="65" y="574"/>
                </a:lnTo>
                <a:lnTo>
                  <a:pt x="43" y="586"/>
                </a:lnTo>
                <a:lnTo>
                  <a:pt x="32" y="593"/>
                </a:lnTo>
                <a:lnTo>
                  <a:pt x="22" y="600"/>
                </a:lnTo>
                <a:lnTo>
                  <a:pt x="22" y="600"/>
                </a:lnTo>
                <a:lnTo>
                  <a:pt x="22" y="590"/>
                </a:lnTo>
                <a:lnTo>
                  <a:pt x="22" y="590"/>
                </a:lnTo>
                <a:close/>
                <a:moveTo>
                  <a:pt x="22" y="602"/>
                </a:moveTo>
                <a:lnTo>
                  <a:pt x="22" y="602"/>
                </a:lnTo>
                <a:lnTo>
                  <a:pt x="23" y="602"/>
                </a:lnTo>
                <a:lnTo>
                  <a:pt x="23" y="602"/>
                </a:lnTo>
                <a:lnTo>
                  <a:pt x="33" y="599"/>
                </a:lnTo>
                <a:lnTo>
                  <a:pt x="43" y="595"/>
                </a:lnTo>
                <a:lnTo>
                  <a:pt x="53" y="590"/>
                </a:lnTo>
                <a:lnTo>
                  <a:pt x="64" y="586"/>
                </a:lnTo>
                <a:lnTo>
                  <a:pt x="64" y="586"/>
                </a:lnTo>
                <a:lnTo>
                  <a:pt x="83" y="579"/>
                </a:lnTo>
                <a:lnTo>
                  <a:pt x="83" y="579"/>
                </a:lnTo>
                <a:lnTo>
                  <a:pt x="68" y="588"/>
                </a:lnTo>
                <a:lnTo>
                  <a:pt x="68" y="588"/>
                </a:lnTo>
                <a:lnTo>
                  <a:pt x="57" y="594"/>
                </a:lnTo>
                <a:lnTo>
                  <a:pt x="47" y="600"/>
                </a:lnTo>
                <a:lnTo>
                  <a:pt x="27" y="610"/>
                </a:lnTo>
                <a:lnTo>
                  <a:pt x="27" y="610"/>
                </a:lnTo>
                <a:lnTo>
                  <a:pt x="25" y="611"/>
                </a:lnTo>
                <a:lnTo>
                  <a:pt x="24" y="612"/>
                </a:lnTo>
                <a:lnTo>
                  <a:pt x="24" y="612"/>
                </a:lnTo>
                <a:lnTo>
                  <a:pt x="22" y="613"/>
                </a:lnTo>
                <a:lnTo>
                  <a:pt x="22" y="613"/>
                </a:lnTo>
                <a:lnTo>
                  <a:pt x="22" y="602"/>
                </a:lnTo>
                <a:lnTo>
                  <a:pt x="22" y="602"/>
                </a:lnTo>
                <a:close/>
                <a:moveTo>
                  <a:pt x="22" y="615"/>
                </a:moveTo>
                <a:lnTo>
                  <a:pt x="22" y="615"/>
                </a:lnTo>
                <a:lnTo>
                  <a:pt x="46" y="605"/>
                </a:lnTo>
                <a:lnTo>
                  <a:pt x="72" y="595"/>
                </a:lnTo>
                <a:lnTo>
                  <a:pt x="72" y="595"/>
                </a:lnTo>
                <a:lnTo>
                  <a:pt x="68" y="598"/>
                </a:lnTo>
                <a:lnTo>
                  <a:pt x="68" y="598"/>
                </a:lnTo>
                <a:lnTo>
                  <a:pt x="44" y="610"/>
                </a:lnTo>
                <a:lnTo>
                  <a:pt x="33" y="616"/>
                </a:lnTo>
                <a:lnTo>
                  <a:pt x="22" y="623"/>
                </a:lnTo>
                <a:lnTo>
                  <a:pt x="22" y="623"/>
                </a:lnTo>
                <a:lnTo>
                  <a:pt x="22" y="615"/>
                </a:lnTo>
                <a:lnTo>
                  <a:pt x="22" y="615"/>
                </a:lnTo>
                <a:close/>
                <a:moveTo>
                  <a:pt x="22" y="626"/>
                </a:moveTo>
                <a:lnTo>
                  <a:pt x="22" y="626"/>
                </a:lnTo>
                <a:lnTo>
                  <a:pt x="62" y="609"/>
                </a:lnTo>
                <a:lnTo>
                  <a:pt x="103" y="591"/>
                </a:lnTo>
                <a:lnTo>
                  <a:pt x="103" y="591"/>
                </a:lnTo>
                <a:lnTo>
                  <a:pt x="65" y="609"/>
                </a:lnTo>
                <a:lnTo>
                  <a:pt x="29" y="627"/>
                </a:lnTo>
                <a:lnTo>
                  <a:pt x="29" y="627"/>
                </a:lnTo>
                <a:lnTo>
                  <a:pt x="26" y="628"/>
                </a:lnTo>
                <a:lnTo>
                  <a:pt x="25" y="629"/>
                </a:lnTo>
                <a:lnTo>
                  <a:pt x="25" y="629"/>
                </a:lnTo>
                <a:lnTo>
                  <a:pt x="22" y="630"/>
                </a:lnTo>
                <a:lnTo>
                  <a:pt x="22" y="630"/>
                </a:lnTo>
                <a:lnTo>
                  <a:pt x="22" y="626"/>
                </a:lnTo>
                <a:lnTo>
                  <a:pt x="22" y="626"/>
                </a:lnTo>
                <a:close/>
                <a:moveTo>
                  <a:pt x="22" y="634"/>
                </a:moveTo>
                <a:lnTo>
                  <a:pt x="22" y="634"/>
                </a:lnTo>
                <a:lnTo>
                  <a:pt x="63" y="613"/>
                </a:lnTo>
                <a:lnTo>
                  <a:pt x="63" y="613"/>
                </a:lnTo>
                <a:lnTo>
                  <a:pt x="76" y="608"/>
                </a:lnTo>
                <a:lnTo>
                  <a:pt x="88" y="603"/>
                </a:lnTo>
                <a:lnTo>
                  <a:pt x="88" y="603"/>
                </a:lnTo>
                <a:lnTo>
                  <a:pt x="94" y="602"/>
                </a:lnTo>
                <a:lnTo>
                  <a:pt x="94" y="602"/>
                </a:lnTo>
                <a:lnTo>
                  <a:pt x="76" y="611"/>
                </a:lnTo>
                <a:lnTo>
                  <a:pt x="57" y="621"/>
                </a:lnTo>
                <a:lnTo>
                  <a:pt x="57" y="621"/>
                </a:lnTo>
                <a:lnTo>
                  <a:pt x="48" y="625"/>
                </a:lnTo>
                <a:lnTo>
                  <a:pt x="39" y="629"/>
                </a:lnTo>
                <a:lnTo>
                  <a:pt x="30" y="635"/>
                </a:lnTo>
                <a:lnTo>
                  <a:pt x="22" y="640"/>
                </a:lnTo>
                <a:lnTo>
                  <a:pt x="22" y="640"/>
                </a:lnTo>
                <a:lnTo>
                  <a:pt x="22" y="634"/>
                </a:lnTo>
                <a:lnTo>
                  <a:pt x="22" y="634"/>
                </a:lnTo>
                <a:close/>
                <a:moveTo>
                  <a:pt x="22" y="643"/>
                </a:moveTo>
                <a:lnTo>
                  <a:pt x="22" y="643"/>
                </a:lnTo>
                <a:lnTo>
                  <a:pt x="31" y="641"/>
                </a:lnTo>
                <a:lnTo>
                  <a:pt x="39" y="638"/>
                </a:lnTo>
                <a:lnTo>
                  <a:pt x="57" y="631"/>
                </a:lnTo>
                <a:lnTo>
                  <a:pt x="57" y="631"/>
                </a:lnTo>
                <a:lnTo>
                  <a:pt x="38" y="641"/>
                </a:lnTo>
                <a:lnTo>
                  <a:pt x="30" y="646"/>
                </a:lnTo>
                <a:lnTo>
                  <a:pt x="21" y="651"/>
                </a:lnTo>
                <a:lnTo>
                  <a:pt x="21" y="651"/>
                </a:lnTo>
                <a:lnTo>
                  <a:pt x="22" y="643"/>
                </a:lnTo>
                <a:lnTo>
                  <a:pt x="22" y="643"/>
                </a:lnTo>
                <a:close/>
                <a:moveTo>
                  <a:pt x="21" y="655"/>
                </a:moveTo>
                <a:lnTo>
                  <a:pt x="21" y="655"/>
                </a:lnTo>
                <a:lnTo>
                  <a:pt x="39" y="646"/>
                </a:lnTo>
                <a:lnTo>
                  <a:pt x="48" y="642"/>
                </a:lnTo>
                <a:lnTo>
                  <a:pt x="57" y="638"/>
                </a:lnTo>
                <a:lnTo>
                  <a:pt x="57" y="638"/>
                </a:lnTo>
                <a:lnTo>
                  <a:pt x="81" y="628"/>
                </a:lnTo>
                <a:lnTo>
                  <a:pt x="81" y="628"/>
                </a:lnTo>
                <a:lnTo>
                  <a:pt x="60" y="640"/>
                </a:lnTo>
                <a:lnTo>
                  <a:pt x="60" y="640"/>
                </a:lnTo>
                <a:lnTo>
                  <a:pt x="40" y="651"/>
                </a:lnTo>
                <a:lnTo>
                  <a:pt x="21" y="663"/>
                </a:lnTo>
                <a:lnTo>
                  <a:pt x="21" y="663"/>
                </a:lnTo>
                <a:lnTo>
                  <a:pt x="21" y="655"/>
                </a:lnTo>
                <a:lnTo>
                  <a:pt x="21" y="655"/>
                </a:lnTo>
                <a:close/>
                <a:moveTo>
                  <a:pt x="20" y="666"/>
                </a:moveTo>
                <a:lnTo>
                  <a:pt x="20" y="666"/>
                </a:lnTo>
                <a:lnTo>
                  <a:pt x="21" y="666"/>
                </a:lnTo>
                <a:lnTo>
                  <a:pt x="21" y="666"/>
                </a:lnTo>
                <a:lnTo>
                  <a:pt x="29" y="663"/>
                </a:lnTo>
                <a:lnTo>
                  <a:pt x="38" y="660"/>
                </a:lnTo>
                <a:lnTo>
                  <a:pt x="54" y="651"/>
                </a:lnTo>
                <a:lnTo>
                  <a:pt x="54" y="651"/>
                </a:lnTo>
                <a:lnTo>
                  <a:pt x="64" y="645"/>
                </a:lnTo>
                <a:lnTo>
                  <a:pt x="76" y="641"/>
                </a:lnTo>
                <a:lnTo>
                  <a:pt x="76" y="641"/>
                </a:lnTo>
                <a:lnTo>
                  <a:pt x="50" y="656"/>
                </a:lnTo>
                <a:lnTo>
                  <a:pt x="50" y="656"/>
                </a:lnTo>
                <a:lnTo>
                  <a:pt x="34" y="664"/>
                </a:lnTo>
                <a:lnTo>
                  <a:pt x="27" y="668"/>
                </a:lnTo>
                <a:lnTo>
                  <a:pt x="20" y="673"/>
                </a:lnTo>
                <a:lnTo>
                  <a:pt x="20" y="673"/>
                </a:lnTo>
                <a:lnTo>
                  <a:pt x="20" y="666"/>
                </a:lnTo>
                <a:lnTo>
                  <a:pt x="20" y="666"/>
                </a:lnTo>
                <a:close/>
                <a:moveTo>
                  <a:pt x="19" y="677"/>
                </a:moveTo>
                <a:lnTo>
                  <a:pt x="19" y="677"/>
                </a:lnTo>
                <a:lnTo>
                  <a:pt x="29" y="674"/>
                </a:lnTo>
                <a:lnTo>
                  <a:pt x="38" y="670"/>
                </a:lnTo>
                <a:lnTo>
                  <a:pt x="56" y="660"/>
                </a:lnTo>
                <a:lnTo>
                  <a:pt x="75" y="651"/>
                </a:lnTo>
                <a:lnTo>
                  <a:pt x="84" y="647"/>
                </a:lnTo>
                <a:lnTo>
                  <a:pt x="94" y="644"/>
                </a:lnTo>
                <a:lnTo>
                  <a:pt x="94" y="644"/>
                </a:lnTo>
                <a:lnTo>
                  <a:pt x="90" y="646"/>
                </a:lnTo>
                <a:lnTo>
                  <a:pt x="86" y="648"/>
                </a:lnTo>
                <a:lnTo>
                  <a:pt x="78" y="654"/>
                </a:lnTo>
                <a:lnTo>
                  <a:pt x="78" y="654"/>
                </a:lnTo>
                <a:lnTo>
                  <a:pt x="68" y="660"/>
                </a:lnTo>
                <a:lnTo>
                  <a:pt x="56" y="666"/>
                </a:lnTo>
                <a:lnTo>
                  <a:pt x="56" y="666"/>
                </a:lnTo>
                <a:lnTo>
                  <a:pt x="36" y="677"/>
                </a:lnTo>
                <a:lnTo>
                  <a:pt x="18" y="689"/>
                </a:lnTo>
                <a:lnTo>
                  <a:pt x="18" y="689"/>
                </a:lnTo>
                <a:lnTo>
                  <a:pt x="19" y="677"/>
                </a:lnTo>
                <a:lnTo>
                  <a:pt x="19" y="677"/>
                </a:lnTo>
                <a:close/>
                <a:moveTo>
                  <a:pt x="15" y="703"/>
                </a:moveTo>
                <a:lnTo>
                  <a:pt x="15" y="703"/>
                </a:lnTo>
                <a:lnTo>
                  <a:pt x="17" y="693"/>
                </a:lnTo>
                <a:lnTo>
                  <a:pt x="17" y="693"/>
                </a:lnTo>
                <a:lnTo>
                  <a:pt x="26" y="690"/>
                </a:lnTo>
                <a:lnTo>
                  <a:pt x="35" y="685"/>
                </a:lnTo>
                <a:lnTo>
                  <a:pt x="52" y="676"/>
                </a:lnTo>
                <a:lnTo>
                  <a:pt x="52" y="676"/>
                </a:lnTo>
                <a:lnTo>
                  <a:pt x="77" y="665"/>
                </a:lnTo>
                <a:lnTo>
                  <a:pt x="77" y="665"/>
                </a:lnTo>
                <a:lnTo>
                  <a:pt x="91" y="659"/>
                </a:lnTo>
                <a:lnTo>
                  <a:pt x="91" y="659"/>
                </a:lnTo>
                <a:lnTo>
                  <a:pt x="92" y="659"/>
                </a:lnTo>
                <a:lnTo>
                  <a:pt x="91" y="660"/>
                </a:lnTo>
                <a:lnTo>
                  <a:pt x="87" y="663"/>
                </a:lnTo>
                <a:lnTo>
                  <a:pt x="82" y="666"/>
                </a:lnTo>
                <a:lnTo>
                  <a:pt x="82" y="666"/>
                </a:lnTo>
                <a:lnTo>
                  <a:pt x="74" y="671"/>
                </a:lnTo>
                <a:lnTo>
                  <a:pt x="65" y="676"/>
                </a:lnTo>
                <a:lnTo>
                  <a:pt x="47" y="685"/>
                </a:lnTo>
                <a:lnTo>
                  <a:pt x="30" y="695"/>
                </a:lnTo>
                <a:lnTo>
                  <a:pt x="22" y="700"/>
                </a:lnTo>
                <a:lnTo>
                  <a:pt x="14" y="706"/>
                </a:lnTo>
                <a:lnTo>
                  <a:pt x="14" y="706"/>
                </a:lnTo>
                <a:lnTo>
                  <a:pt x="15" y="703"/>
                </a:lnTo>
                <a:lnTo>
                  <a:pt x="15" y="703"/>
                </a:lnTo>
                <a:close/>
                <a:moveTo>
                  <a:pt x="13" y="709"/>
                </a:moveTo>
                <a:lnTo>
                  <a:pt x="13" y="709"/>
                </a:lnTo>
                <a:lnTo>
                  <a:pt x="18" y="706"/>
                </a:lnTo>
                <a:lnTo>
                  <a:pt x="18" y="706"/>
                </a:lnTo>
                <a:lnTo>
                  <a:pt x="27" y="699"/>
                </a:lnTo>
                <a:lnTo>
                  <a:pt x="36" y="694"/>
                </a:lnTo>
                <a:lnTo>
                  <a:pt x="56" y="684"/>
                </a:lnTo>
                <a:lnTo>
                  <a:pt x="76" y="673"/>
                </a:lnTo>
                <a:lnTo>
                  <a:pt x="85" y="667"/>
                </a:lnTo>
                <a:lnTo>
                  <a:pt x="94" y="660"/>
                </a:lnTo>
                <a:lnTo>
                  <a:pt x="94" y="660"/>
                </a:lnTo>
                <a:lnTo>
                  <a:pt x="93" y="671"/>
                </a:lnTo>
                <a:lnTo>
                  <a:pt x="93" y="671"/>
                </a:lnTo>
                <a:lnTo>
                  <a:pt x="93" y="671"/>
                </a:lnTo>
                <a:lnTo>
                  <a:pt x="93" y="671"/>
                </a:lnTo>
                <a:lnTo>
                  <a:pt x="83" y="674"/>
                </a:lnTo>
                <a:lnTo>
                  <a:pt x="73" y="679"/>
                </a:lnTo>
                <a:lnTo>
                  <a:pt x="53" y="690"/>
                </a:lnTo>
                <a:lnTo>
                  <a:pt x="53" y="690"/>
                </a:lnTo>
                <a:lnTo>
                  <a:pt x="42" y="696"/>
                </a:lnTo>
                <a:lnTo>
                  <a:pt x="31" y="701"/>
                </a:lnTo>
                <a:lnTo>
                  <a:pt x="31" y="701"/>
                </a:lnTo>
                <a:lnTo>
                  <a:pt x="22" y="706"/>
                </a:lnTo>
                <a:lnTo>
                  <a:pt x="13" y="710"/>
                </a:lnTo>
                <a:lnTo>
                  <a:pt x="13" y="710"/>
                </a:lnTo>
                <a:lnTo>
                  <a:pt x="13" y="709"/>
                </a:lnTo>
                <a:lnTo>
                  <a:pt x="13" y="709"/>
                </a:lnTo>
                <a:close/>
                <a:moveTo>
                  <a:pt x="93" y="690"/>
                </a:moveTo>
                <a:lnTo>
                  <a:pt x="93" y="690"/>
                </a:lnTo>
                <a:lnTo>
                  <a:pt x="81" y="697"/>
                </a:lnTo>
                <a:lnTo>
                  <a:pt x="69" y="705"/>
                </a:lnTo>
                <a:lnTo>
                  <a:pt x="46" y="722"/>
                </a:lnTo>
                <a:lnTo>
                  <a:pt x="46" y="722"/>
                </a:lnTo>
                <a:lnTo>
                  <a:pt x="21" y="738"/>
                </a:lnTo>
                <a:lnTo>
                  <a:pt x="21" y="738"/>
                </a:lnTo>
                <a:lnTo>
                  <a:pt x="11" y="745"/>
                </a:lnTo>
                <a:lnTo>
                  <a:pt x="9" y="745"/>
                </a:lnTo>
                <a:lnTo>
                  <a:pt x="9" y="745"/>
                </a:lnTo>
                <a:lnTo>
                  <a:pt x="14" y="740"/>
                </a:lnTo>
                <a:lnTo>
                  <a:pt x="14" y="740"/>
                </a:lnTo>
                <a:lnTo>
                  <a:pt x="25" y="731"/>
                </a:lnTo>
                <a:lnTo>
                  <a:pt x="37" y="723"/>
                </a:lnTo>
                <a:lnTo>
                  <a:pt x="61" y="706"/>
                </a:lnTo>
                <a:lnTo>
                  <a:pt x="61" y="706"/>
                </a:lnTo>
                <a:lnTo>
                  <a:pt x="70" y="702"/>
                </a:lnTo>
                <a:lnTo>
                  <a:pt x="78" y="697"/>
                </a:lnTo>
                <a:lnTo>
                  <a:pt x="86" y="692"/>
                </a:lnTo>
                <a:lnTo>
                  <a:pt x="93" y="686"/>
                </a:lnTo>
                <a:lnTo>
                  <a:pt x="93" y="686"/>
                </a:lnTo>
                <a:lnTo>
                  <a:pt x="93" y="690"/>
                </a:lnTo>
                <a:lnTo>
                  <a:pt x="93" y="690"/>
                </a:lnTo>
                <a:close/>
                <a:moveTo>
                  <a:pt x="13" y="712"/>
                </a:moveTo>
                <a:lnTo>
                  <a:pt x="13" y="712"/>
                </a:lnTo>
                <a:lnTo>
                  <a:pt x="32" y="703"/>
                </a:lnTo>
                <a:lnTo>
                  <a:pt x="50" y="694"/>
                </a:lnTo>
                <a:lnTo>
                  <a:pt x="50" y="694"/>
                </a:lnTo>
                <a:lnTo>
                  <a:pt x="72" y="682"/>
                </a:lnTo>
                <a:lnTo>
                  <a:pt x="72" y="682"/>
                </a:lnTo>
                <a:lnTo>
                  <a:pt x="85" y="675"/>
                </a:lnTo>
                <a:lnTo>
                  <a:pt x="88" y="674"/>
                </a:lnTo>
                <a:lnTo>
                  <a:pt x="88" y="674"/>
                </a:lnTo>
                <a:lnTo>
                  <a:pt x="81" y="680"/>
                </a:lnTo>
                <a:lnTo>
                  <a:pt x="81" y="680"/>
                </a:lnTo>
                <a:lnTo>
                  <a:pt x="63" y="691"/>
                </a:lnTo>
                <a:lnTo>
                  <a:pt x="45" y="702"/>
                </a:lnTo>
                <a:lnTo>
                  <a:pt x="27" y="713"/>
                </a:lnTo>
                <a:lnTo>
                  <a:pt x="10" y="726"/>
                </a:lnTo>
                <a:lnTo>
                  <a:pt x="10" y="726"/>
                </a:lnTo>
                <a:lnTo>
                  <a:pt x="13" y="712"/>
                </a:lnTo>
                <a:lnTo>
                  <a:pt x="13" y="712"/>
                </a:lnTo>
                <a:close/>
                <a:moveTo>
                  <a:pt x="10" y="729"/>
                </a:moveTo>
                <a:lnTo>
                  <a:pt x="10" y="729"/>
                </a:lnTo>
                <a:lnTo>
                  <a:pt x="14" y="727"/>
                </a:lnTo>
                <a:lnTo>
                  <a:pt x="19" y="723"/>
                </a:lnTo>
                <a:lnTo>
                  <a:pt x="29" y="715"/>
                </a:lnTo>
                <a:lnTo>
                  <a:pt x="29" y="715"/>
                </a:lnTo>
                <a:lnTo>
                  <a:pt x="53" y="700"/>
                </a:lnTo>
                <a:lnTo>
                  <a:pt x="53" y="700"/>
                </a:lnTo>
                <a:lnTo>
                  <a:pt x="74" y="687"/>
                </a:lnTo>
                <a:lnTo>
                  <a:pt x="83" y="680"/>
                </a:lnTo>
                <a:lnTo>
                  <a:pt x="93" y="673"/>
                </a:lnTo>
                <a:lnTo>
                  <a:pt x="93" y="673"/>
                </a:lnTo>
                <a:lnTo>
                  <a:pt x="93" y="681"/>
                </a:lnTo>
                <a:lnTo>
                  <a:pt x="93" y="681"/>
                </a:lnTo>
                <a:lnTo>
                  <a:pt x="82" y="687"/>
                </a:lnTo>
                <a:lnTo>
                  <a:pt x="72" y="693"/>
                </a:lnTo>
                <a:lnTo>
                  <a:pt x="52" y="707"/>
                </a:lnTo>
                <a:lnTo>
                  <a:pt x="42" y="715"/>
                </a:lnTo>
                <a:lnTo>
                  <a:pt x="31" y="720"/>
                </a:lnTo>
                <a:lnTo>
                  <a:pt x="21" y="725"/>
                </a:lnTo>
                <a:lnTo>
                  <a:pt x="10" y="729"/>
                </a:lnTo>
                <a:lnTo>
                  <a:pt x="10" y="729"/>
                </a:lnTo>
                <a:lnTo>
                  <a:pt x="10" y="729"/>
                </a:lnTo>
                <a:lnTo>
                  <a:pt x="10" y="729"/>
                </a:lnTo>
                <a:close/>
                <a:moveTo>
                  <a:pt x="9" y="731"/>
                </a:moveTo>
                <a:lnTo>
                  <a:pt x="9" y="731"/>
                </a:lnTo>
                <a:lnTo>
                  <a:pt x="20" y="728"/>
                </a:lnTo>
                <a:lnTo>
                  <a:pt x="30" y="723"/>
                </a:lnTo>
                <a:lnTo>
                  <a:pt x="40" y="717"/>
                </a:lnTo>
                <a:lnTo>
                  <a:pt x="50" y="710"/>
                </a:lnTo>
                <a:lnTo>
                  <a:pt x="50" y="710"/>
                </a:lnTo>
                <a:lnTo>
                  <a:pt x="73" y="696"/>
                </a:lnTo>
                <a:lnTo>
                  <a:pt x="73" y="696"/>
                </a:lnTo>
                <a:lnTo>
                  <a:pt x="84" y="689"/>
                </a:lnTo>
                <a:lnTo>
                  <a:pt x="84" y="689"/>
                </a:lnTo>
                <a:lnTo>
                  <a:pt x="89" y="685"/>
                </a:lnTo>
                <a:lnTo>
                  <a:pt x="91" y="684"/>
                </a:lnTo>
                <a:lnTo>
                  <a:pt x="89" y="687"/>
                </a:lnTo>
                <a:lnTo>
                  <a:pt x="89" y="687"/>
                </a:lnTo>
                <a:lnTo>
                  <a:pt x="84" y="691"/>
                </a:lnTo>
                <a:lnTo>
                  <a:pt x="78" y="695"/>
                </a:lnTo>
                <a:lnTo>
                  <a:pt x="64" y="702"/>
                </a:lnTo>
                <a:lnTo>
                  <a:pt x="64" y="702"/>
                </a:lnTo>
                <a:lnTo>
                  <a:pt x="52" y="710"/>
                </a:lnTo>
                <a:lnTo>
                  <a:pt x="41" y="719"/>
                </a:lnTo>
                <a:lnTo>
                  <a:pt x="41" y="719"/>
                </a:lnTo>
                <a:lnTo>
                  <a:pt x="24" y="730"/>
                </a:lnTo>
                <a:lnTo>
                  <a:pt x="16" y="736"/>
                </a:lnTo>
                <a:lnTo>
                  <a:pt x="8" y="743"/>
                </a:lnTo>
                <a:lnTo>
                  <a:pt x="8" y="743"/>
                </a:lnTo>
                <a:lnTo>
                  <a:pt x="9" y="731"/>
                </a:lnTo>
                <a:lnTo>
                  <a:pt x="9" y="731"/>
                </a:lnTo>
                <a:close/>
                <a:moveTo>
                  <a:pt x="42" y="794"/>
                </a:moveTo>
                <a:lnTo>
                  <a:pt x="42" y="794"/>
                </a:lnTo>
                <a:lnTo>
                  <a:pt x="34" y="790"/>
                </a:lnTo>
                <a:lnTo>
                  <a:pt x="27" y="785"/>
                </a:lnTo>
                <a:lnTo>
                  <a:pt x="21" y="780"/>
                </a:lnTo>
                <a:lnTo>
                  <a:pt x="16" y="773"/>
                </a:lnTo>
                <a:lnTo>
                  <a:pt x="16" y="773"/>
                </a:lnTo>
                <a:lnTo>
                  <a:pt x="13" y="767"/>
                </a:lnTo>
                <a:lnTo>
                  <a:pt x="10" y="761"/>
                </a:lnTo>
                <a:lnTo>
                  <a:pt x="9" y="754"/>
                </a:lnTo>
                <a:lnTo>
                  <a:pt x="8" y="747"/>
                </a:lnTo>
                <a:lnTo>
                  <a:pt x="8" y="747"/>
                </a:lnTo>
                <a:lnTo>
                  <a:pt x="30" y="735"/>
                </a:lnTo>
                <a:lnTo>
                  <a:pt x="50" y="721"/>
                </a:lnTo>
                <a:lnTo>
                  <a:pt x="71" y="706"/>
                </a:lnTo>
                <a:lnTo>
                  <a:pt x="92" y="693"/>
                </a:lnTo>
                <a:lnTo>
                  <a:pt x="92" y="693"/>
                </a:lnTo>
                <a:lnTo>
                  <a:pt x="83" y="699"/>
                </a:lnTo>
                <a:lnTo>
                  <a:pt x="75" y="707"/>
                </a:lnTo>
                <a:lnTo>
                  <a:pt x="57" y="724"/>
                </a:lnTo>
                <a:lnTo>
                  <a:pt x="57" y="724"/>
                </a:lnTo>
                <a:lnTo>
                  <a:pt x="46" y="733"/>
                </a:lnTo>
                <a:lnTo>
                  <a:pt x="35" y="742"/>
                </a:lnTo>
                <a:lnTo>
                  <a:pt x="23" y="750"/>
                </a:lnTo>
                <a:lnTo>
                  <a:pt x="11" y="758"/>
                </a:lnTo>
                <a:lnTo>
                  <a:pt x="11" y="758"/>
                </a:lnTo>
                <a:lnTo>
                  <a:pt x="11" y="758"/>
                </a:lnTo>
                <a:lnTo>
                  <a:pt x="11" y="759"/>
                </a:lnTo>
                <a:lnTo>
                  <a:pt x="11" y="760"/>
                </a:lnTo>
                <a:lnTo>
                  <a:pt x="12" y="760"/>
                </a:lnTo>
                <a:lnTo>
                  <a:pt x="12" y="760"/>
                </a:lnTo>
                <a:lnTo>
                  <a:pt x="21" y="756"/>
                </a:lnTo>
                <a:lnTo>
                  <a:pt x="29" y="752"/>
                </a:lnTo>
                <a:lnTo>
                  <a:pt x="38" y="747"/>
                </a:lnTo>
                <a:lnTo>
                  <a:pt x="46" y="741"/>
                </a:lnTo>
                <a:lnTo>
                  <a:pt x="46" y="741"/>
                </a:lnTo>
                <a:lnTo>
                  <a:pt x="15" y="766"/>
                </a:lnTo>
                <a:lnTo>
                  <a:pt x="15" y="766"/>
                </a:lnTo>
                <a:lnTo>
                  <a:pt x="14" y="768"/>
                </a:lnTo>
                <a:lnTo>
                  <a:pt x="16" y="768"/>
                </a:lnTo>
                <a:lnTo>
                  <a:pt x="16" y="768"/>
                </a:lnTo>
                <a:lnTo>
                  <a:pt x="20" y="767"/>
                </a:lnTo>
                <a:lnTo>
                  <a:pt x="25" y="765"/>
                </a:lnTo>
                <a:lnTo>
                  <a:pt x="34" y="760"/>
                </a:lnTo>
                <a:lnTo>
                  <a:pt x="51" y="749"/>
                </a:lnTo>
                <a:lnTo>
                  <a:pt x="51" y="749"/>
                </a:lnTo>
                <a:lnTo>
                  <a:pt x="69" y="737"/>
                </a:lnTo>
                <a:lnTo>
                  <a:pt x="69" y="737"/>
                </a:lnTo>
                <a:lnTo>
                  <a:pt x="54" y="748"/>
                </a:lnTo>
                <a:lnTo>
                  <a:pt x="54" y="748"/>
                </a:lnTo>
                <a:lnTo>
                  <a:pt x="46" y="755"/>
                </a:lnTo>
                <a:lnTo>
                  <a:pt x="37" y="762"/>
                </a:lnTo>
                <a:lnTo>
                  <a:pt x="28" y="768"/>
                </a:lnTo>
                <a:lnTo>
                  <a:pt x="24" y="772"/>
                </a:lnTo>
                <a:lnTo>
                  <a:pt x="20" y="777"/>
                </a:lnTo>
                <a:lnTo>
                  <a:pt x="20" y="777"/>
                </a:lnTo>
                <a:lnTo>
                  <a:pt x="20" y="777"/>
                </a:lnTo>
                <a:lnTo>
                  <a:pt x="20" y="778"/>
                </a:lnTo>
                <a:lnTo>
                  <a:pt x="22" y="778"/>
                </a:lnTo>
                <a:lnTo>
                  <a:pt x="22" y="778"/>
                </a:lnTo>
                <a:lnTo>
                  <a:pt x="40" y="768"/>
                </a:lnTo>
                <a:lnTo>
                  <a:pt x="58" y="756"/>
                </a:lnTo>
                <a:lnTo>
                  <a:pt x="94" y="732"/>
                </a:lnTo>
                <a:lnTo>
                  <a:pt x="94" y="732"/>
                </a:lnTo>
                <a:lnTo>
                  <a:pt x="79" y="743"/>
                </a:lnTo>
                <a:lnTo>
                  <a:pt x="63" y="756"/>
                </a:lnTo>
                <a:lnTo>
                  <a:pt x="63" y="756"/>
                </a:lnTo>
                <a:lnTo>
                  <a:pt x="55" y="763"/>
                </a:lnTo>
                <a:lnTo>
                  <a:pt x="47" y="771"/>
                </a:lnTo>
                <a:lnTo>
                  <a:pt x="40" y="779"/>
                </a:lnTo>
                <a:lnTo>
                  <a:pt x="31" y="786"/>
                </a:lnTo>
                <a:lnTo>
                  <a:pt x="31" y="786"/>
                </a:lnTo>
                <a:lnTo>
                  <a:pt x="31" y="787"/>
                </a:lnTo>
                <a:lnTo>
                  <a:pt x="31" y="788"/>
                </a:lnTo>
                <a:lnTo>
                  <a:pt x="32" y="788"/>
                </a:lnTo>
                <a:lnTo>
                  <a:pt x="32" y="788"/>
                </a:lnTo>
                <a:lnTo>
                  <a:pt x="39" y="785"/>
                </a:lnTo>
                <a:lnTo>
                  <a:pt x="44" y="782"/>
                </a:lnTo>
                <a:lnTo>
                  <a:pt x="56" y="774"/>
                </a:lnTo>
                <a:lnTo>
                  <a:pt x="56" y="774"/>
                </a:lnTo>
                <a:lnTo>
                  <a:pt x="73" y="762"/>
                </a:lnTo>
                <a:lnTo>
                  <a:pt x="90" y="750"/>
                </a:lnTo>
                <a:lnTo>
                  <a:pt x="90" y="750"/>
                </a:lnTo>
                <a:lnTo>
                  <a:pt x="96" y="745"/>
                </a:lnTo>
                <a:lnTo>
                  <a:pt x="93" y="748"/>
                </a:lnTo>
                <a:lnTo>
                  <a:pt x="93" y="748"/>
                </a:lnTo>
                <a:lnTo>
                  <a:pt x="78" y="762"/>
                </a:lnTo>
                <a:lnTo>
                  <a:pt x="78" y="762"/>
                </a:lnTo>
                <a:lnTo>
                  <a:pt x="59" y="777"/>
                </a:lnTo>
                <a:lnTo>
                  <a:pt x="42" y="793"/>
                </a:lnTo>
                <a:lnTo>
                  <a:pt x="42" y="793"/>
                </a:lnTo>
                <a:lnTo>
                  <a:pt x="42" y="794"/>
                </a:lnTo>
                <a:lnTo>
                  <a:pt x="42" y="794"/>
                </a:lnTo>
                <a:close/>
                <a:moveTo>
                  <a:pt x="78" y="773"/>
                </a:moveTo>
                <a:lnTo>
                  <a:pt x="78" y="773"/>
                </a:lnTo>
                <a:lnTo>
                  <a:pt x="88" y="764"/>
                </a:lnTo>
                <a:lnTo>
                  <a:pt x="92" y="761"/>
                </a:lnTo>
                <a:lnTo>
                  <a:pt x="92" y="762"/>
                </a:lnTo>
                <a:lnTo>
                  <a:pt x="91" y="765"/>
                </a:lnTo>
                <a:lnTo>
                  <a:pt x="91" y="765"/>
                </a:lnTo>
                <a:lnTo>
                  <a:pt x="85" y="772"/>
                </a:lnTo>
                <a:lnTo>
                  <a:pt x="79" y="778"/>
                </a:lnTo>
                <a:lnTo>
                  <a:pt x="65" y="790"/>
                </a:lnTo>
                <a:lnTo>
                  <a:pt x="65" y="790"/>
                </a:lnTo>
                <a:lnTo>
                  <a:pt x="65" y="791"/>
                </a:lnTo>
                <a:lnTo>
                  <a:pt x="67" y="792"/>
                </a:lnTo>
                <a:lnTo>
                  <a:pt x="67" y="792"/>
                </a:lnTo>
                <a:lnTo>
                  <a:pt x="71" y="791"/>
                </a:lnTo>
                <a:lnTo>
                  <a:pt x="74" y="789"/>
                </a:lnTo>
                <a:lnTo>
                  <a:pt x="80" y="786"/>
                </a:lnTo>
                <a:lnTo>
                  <a:pt x="91" y="776"/>
                </a:lnTo>
                <a:lnTo>
                  <a:pt x="91" y="776"/>
                </a:lnTo>
                <a:lnTo>
                  <a:pt x="91" y="776"/>
                </a:lnTo>
                <a:lnTo>
                  <a:pt x="91" y="776"/>
                </a:lnTo>
                <a:lnTo>
                  <a:pt x="86" y="783"/>
                </a:lnTo>
                <a:lnTo>
                  <a:pt x="83" y="786"/>
                </a:lnTo>
                <a:lnTo>
                  <a:pt x="79" y="789"/>
                </a:lnTo>
                <a:lnTo>
                  <a:pt x="75" y="791"/>
                </a:lnTo>
                <a:lnTo>
                  <a:pt x="70" y="793"/>
                </a:lnTo>
                <a:lnTo>
                  <a:pt x="64" y="796"/>
                </a:lnTo>
                <a:lnTo>
                  <a:pt x="58" y="797"/>
                </a:lnTo>
                <a:lnTo>
                  <a:pt x="58" y="797"/>
                </a:lnTo>
                <a:lnTo>
                  <a:pt x="51" y="797"/>
                </a:lnTo>
                <a:lnTo>
                  <a:pt x="44" y="794"/>
                </a:lnTo>
                <a:lnTo>
                  <a:pt x="44" y="794"/>
                </a:lnTo>
                <a:lnTo>
                  <a:pt x="53" y="791"/>
                </a:lnTo>
                <a:lnTo>
                  <a:pt x="62" y="786"/>
                </a:lnTo>
                <a:lnTo>
                  <a:pt x="71" y="780"/>
                </a:lnTo>
                <a:lnTo>
                  <a:pt x="78" y="773"/>
                </a:lnTo>
                <a:lnTo>
                  <a:pt x="78" y="773"/>
                </a:lnTo>
                <a:close/>
                <a:moveTo>
                  <a:pt x="99" y="853"/>
                </a:moveTo>
                <a:lnTo>
                  <a:pt x="99" y="853"/>
                </a:lnTo>
                <a:lnTo>
                  <a:pt x="93" y="853"/>
                </a:lnTo>
                <a:lnTo>
                  <a:pt x="88" y="853"/>
                </a:lnTo>
                <a:lnTo>
                  <a:pt x="83" y="851"/>
                </a:lnTo>
                <a:lnTo>
                  <a:pt x="79" y="850"/>
                </a:lnTo>
                <a:lnTo>
                  <a:pt x="71" y="845"/>
                </a:lnTo>
                <a:lnTo>
                  <a:pt x="64" y="839"/>
                </a:lnTo>
                <a:lnTo>
                  <a:pt x="59" y="831"/>
                </a:lnTo>
                <a:lnTo>
                  <a:pt x="54" y="823"/>
                </a:lnTo>
                <a:lnTo>
                  <a:pt x="51" y="814"/>
                </a:lnTo>
                <a:lnTo>
                  <a:pt x="47" y="805"/>
                </a:lnTo>
                <a:lnTo>
                  <a:pt x="47" y="805"/>
                </a:lnTo>
                <a:lnTo>
                  <a:pt x="54" y="805"/>
                </a:lnTo>
                <a:lnTo>
                  <a:pt x="61" y="805"/>
                </a:lnTo>
                <a:lnTo>
                  <a:pt x="61" y="805"/>
                </a:lnTo>
                <a:lnTo>
                  <a:pt x="69" y="804"/>
                </a:lnTo>
                <a:lnTo>
                  <a:pt x="75" y="802"/>
                </a:lnTo>
                <a:lnTo>
                  <a:pt x="75" y="802"/>
                </a:lnTo>
                <a:lnTo>
                  <a:pt x="74" y="806"/>
                </a:lnTo>
                <a:lnTo>
                  <a:pt x="74" y="810"/>
                </a:lnTo>
                <a:lnTo>
                  <a:pt x="75" y="814"/>
                </a:lnTo>
                <a:lnTo>
                  <a:pt x="77" y="818"/>
                </a:lnTo>
                <a:lnTo>
                  <a:pt x="82" y="826"/>
                </a:lnTo>
                <a:lnTo>
                  <a:pt x="89" y="833"/>
                </a:lnTo>
                <a:lnTo>
                  <a:pt x="89" y="833"/>
                </a:lnTo>
                <a:lnTo>
                  <a:pt x="93" y="836"/>
                </a:lnTo>
                <a:lnTo>
                  <a:pt x="98" y="839"/>
                </a:lnTo>
                <a:lnTo>
                  <a:pt x="108" y="842"/>
                </a:lnTo>
                <a:lnTo>
                  <a:pt x="118" y="845"/>
                </a:lnTo>
                <a:lnTo>
                  <a:pt x="123" y="847"/>
                </a:lnTo>
                <a:lnTo>
                  <a:pt x="128" y="850"/>
                </a:lnTo>
                <a:lnTo>
                  <a:pt x="128" y="850"/>
                </a:lnTo>
                <a:lnTo>
                  <a:pt x="128" y="850"/>
                </a:lnTo>
                <a:lnTo>
                  <a:pt x="128" y="850"/>
                </a:lnTo>
                <a:lnTo>
                  <a:pt x="130" y="852"/>
                </a:lnTo>
                <a:lnTo>
                  <a:pt x="130" y="852"/>
                </a:lnTo>
                <a:lnTo>
                  <a:pt x="122" y="852"/>
                </a:lnTo>
                <a:lnTo>
                  <a:pt x="114" y="852"/>
                </a:lnTo>
                <a:lnTo>
                  <a:pt x="99" y="853"/>
                </a:lnTo>
                <a:lnTo>
                  <a:pt x="99" y="853"/>
                </a:lnTo>
                <a:close/>
                <a:moveTo>
                  <a:pt x="208" y="932"/>
                </a:moveTo>
                <a:lnTo>
                  <a:pt x="208" y="932"/>
                </a:lnTo>
                <a:lnTo>
                  <a:pt x="196" y="921"/>
                </a:lnTo>
                <a:lnTo>
                  <a:pt x="184" y="910"/>
                </a:lnTo>
                <a:lnTo>
                  <a:pt x="184" y="910"/>
                </a:lnTo>
                <a:lnTo>
                  <a:pt x="179" y="904"/>
                </a:lnTo>
                <a:lnTo>
                  <a:pt x="174" y="897"/>
                </a:lnTo>
                <a:lnTo>
                  <a:pt x="166" y="884"/>
                </a:lnTo>
                <a:lnTo>
                  <a:pt x="157" y="869"/>
                </a:lnTo>
                <a:lnTo>
                  <a:pt x="153" y="863"/>
                </a:lnTo>
                <a:lnTo>
                  <a:pt x="148" y="857"/>
                </a:lnTo>
                <a:lnTo>
                  <a:pt x="148" y="857"/>
                </a:lnTo>
                <a:lnTo>
                  <a:pt x="140" y="850"/>
                </a:lnTo>
                <a:lnTo>
                  <a:pt x="140" y="850"/>
                </a:lnTo>
                <a:lnTo>
                  <a:pt x="139" y="849"/>
                </a:lnTo>
                <a:lnTo>
                  <a:pt x="139" y="849"/>
                </a:lnTo>
                <a:lnTo>
                  <a:pt x="134" y="844"/>
                </a:lnTo>
                <a:lnTo>
                  <a:pt x="134" y="844"/>
                </a:lnTo>
                <a:lnTo>
                  <a:pt x="134" y="844"/>
                </a:lnTo>
                <a:lnTo>
                  <a:pt x="134" y="844"/>
                </a:lnTo>
                <a:lnTo>
                  <a:pt x="130" y="837"/>
                </a:lnTo>
                <a:lnTo>
                  <a:pt x="127" y="829"/>
                </a:lnTo>
                <a:lnTo>
                  <a:pt x="123" y="813"/>
                </a:lnTo>
                <a:lnTo>
                  <a:pt x="123" y="813"/>
                </a:lnTo>
                <a:lnTo>
                  <a:pt x="124" y="776"/>
                </a:lnTo>
                <a:lnTo>
                  <a:pt x="126" y="741"/>
                </a:lnTo>
                <a:lnTo>
                  <a:pt x="132" y="670"/>
                </a:lnTo>
                <a:lnTo>
                  <a:pt x="132" y="670"/>
                </a:lnTo>
                <a:lnTo>
                  <a:pt x="136" y="623"/>
                </a:lnTo>
                <a:lnTo>
                  <a:pt x="140" y="578"/>
                </a:lnTo>
                <a:lnTo>
                  <a:pt x="140" y="578"/>
                </a:lnTo>
                <a:lnTo>
                  <a:pt x="148" y="587"/>
                </a:lnTo>
                <a:lnTo>
                  <a:pt x="157" y="596"/>
                </a:lnTo>
                <a:lnTo>
                  <a:pt x="166" y="603"/>
                </a:lnTo>
                <a:lnTo>
                  <a:pt x="176" y="609"/>
                </a:lnTo>
                <a:lnTo>
                  <a:pt x="187" y="613"/>
                </a:lnTo>
                <a:lnTo>
                  <a:pt x="198" y="615"/>
                </a:lnTo>
                <a:lnTo>
                  <a:pt x="210" y="615"/>
                </a:lnTo>
                <a:lnTo>
                  <a:pt x="216" y="614"/>
                </a:lnTo>
                <a:lnTo>
                  <a:pt x="222" y="612"/>
                </a:lnTo>
                <a:lnTo>
                  <a:pt x="222" y="612"/>
                </a:lnTo>
                <a:lnTo>
                  <a:pt x="223" y="612"/>
                </a:lnTo>
                <a:lnTo>
                  <a:pt x="223" y="612"/>
                </a:lnTo>
                <a:lnTo>
                  <a:pt x="222" y="653"/>
                </a:lnTo>
                <a:lnTo>
                  <a:pt x="222" y="653"/>
                </a:lnTo>
                <a:lnTo>
                  <a:pt x="221" y="685"/>
                </a:lnTo>
                <a:lnTo>
                  <a:pt x="220" y="701"/>
                </a:lnTo>
                <a:lnTo>
                  <a:pt x="219" y="718"/>
                </a:lnTo>
                <a:lnTo>
                  <a:pt x="219" y="718"/>
                </a:lnTo>
                <a:lnTo>
                  <a:pt x="214" y="751"/>
                </a:lnTo>
                <a:lnTo>
                  <a:pt x="213" y="767"/>
                </a:lnTo>
                <a:lnTo>
                  <a:pt x="211" y="784"/>
                </a:lnTo>
                <a:lnTo>
                  <a:pt x="211" y="784"/>
                </a:lnTo>
                <a:lnTo>
                  <a:pt x="211" y="794"/>
                </a:lnTo>
                <a:lnTo>
                  <a:pt x="212" y="806"/>
                </a:lnTo>
                <a:lnTo>
                  <a:pt x="214" y="816"/>
                </a:lnTo>
                <a:lnTo>
                  <a:pt x="216" y="827"/>
                </a:lnTo>
                <a:lnTo>
                  <a:pt x="219" y="837"/>
                </a:lnTo>
                <a:lnTo>
                  <a:pt x="223" y="846"/>
                </a:lnTo>
                <a:lnTo>
                  <a:pt x="227" y="856"/>
                </a:lnTo>
                <a:lnTo>
                  <a:pt x="233" y="865"/>
                </a:lnTo>
                <a:lnTo>
                  <a:pt x="233" y="865"/>
                </a:lnTo>
                <a:lnTo>
                  <a:pt x="242" y="879"/>
                </a:lnTo>
                <a:lnTo>
                  <a:pt x="242" y="879"/>
                </a:lnTo>
                <a:lnTo>
                  <a:pt x="241" y="886"/>
                </a:lnTo>
                <a:lnTo>
                  <a:pt x="240" y="895"/>
                </a:lnTo>
                <a:lnTo>
                  <a:pt x="237" y="904"/>
                </a:lnTo>
                <a:lnTo>
                  <a:pt x="234" y="913"/>
                </a:lnTo>
                <a:lnTo>
                  <a:pt x="229" y="921"/>
                </a:lnTo>
                <a:lnTo>
                  <a:pt x="223" y="927"/>
                </a:lnTo>
                <a:lnTo>
                  <a:pt x="220" y="930"/>
                </a:lnTo>
                <a:lnTo>
                  <a:pt x="216" y="931"/>
                </a:lnTo>
                <a:lnTo>
                  <a:pt x="212" y="932"/>
                </a:lnTo>
                <a:lnTo>
                  <a:pt x="208" y="932"/>
                </a:lnTo>
                <a:lnTo>
                  <a:pt x="208" y="932"/>
                </a:lnTo>
                <a:close/>
                <a:moveTo>
                  <a:pt x="626" y="984"/>
                </a:moveTo>
                <a:lnTo>
                  <a:pt x="626" y="984"/>
                </a:lnTo>
                <a:lnTo>
                  <a:pt x="615" y="986"/>
                </a:lnTo>
                <a:lnTo>
                  <a:pt x="604" y="987"/>
                </a:lnTo>
                <a:lnTo>
                  <a:pt x="593" y="987"/>
                </a:lnTo>
                <a:lnTo>
                  <a:pt x="581" y="987"/>
                </a:lnTo>
                <a:lnTo>
                  <a:pt x="559" y="985"/>
                </a:lnTo>
                <a:lnTo>
                  <a:pt x="536" y="983"/>
                </a:lnTo>
                <a:lnTo>
                  <a:pt x="536" y="983"/>
                </a:lnTo>
                <a:lnTo>
                  <a:pt x="513" y="981"/>
                </a:lnTo>
                <a:lnTo>
                  <a:pt x="489" y="980"/>
                </a:lnTo>
                <a:lnTo>
                  <a:pt x="441" y="979"/>
                </a:lnTo>
                <a:lnTo>
                  <a:pt x="441" y="979"/>
                </a:lnTo>
                <a:lnTo>
                  <a:pt x="405" y="979"/>
                </a:lnTo>
                <a:lnTo>
                  <a:pt x="369" y="978"/>
                </a:lnTo>
                <a:lnTo>
                  <a:pt x="351" y="977"/>
                </a:lnTo>
                <a:lnTo>
                  <a:pt x="333" y="976"/>
                </a:lnTo>
                <a:lnTo>
                  <a:pt x="315" y="973"/>
                </a:lnTo>
                <a:lnTo>
                  <a:pt x="296" y="970"/>
                </a:lnTo>
                <a:lnTo>
                  <a:pt x="296" y="970"/>
                </a:lnTo>
                <a:lnTo>
                  <a:pt x="276" y="965"/>
                </a:lnTo>
                <a:lnTo>
                  <a:pt x="256" y="959"/>
                </a:lnTo>
                <a:lnTo>
                  <a:pt x="238" y="949"/>
                </a:lnTo>
                <a:lnTo>
                  <a:pt x="219" y="939"/>
                </a:lnTo>
                <a:lnTo>
                  <a:pt x="219" y="939"/>
                </a:lnTo>
                <a:lnTo>
                  <a:pt x="225" y="936"/>
                </a:lnTo>
                <a:lnTo>
                  <a:pt x="232" y="931"/>
                </a:lnTo>
                <a:lnTo>
                  <a:pt x="237" y="926"/>
                </a:lnTo>
                <a:lnTo>
                  <a:pt x="241" y="919"/>
                </a:lnTo>
                <a:lnTo>
                  <a:pt x="244" y="911"/>
                </a:lnTo>
                <a:lnTo>
                  <a:pt x="247" y="903"/>
                </a:lnTo>
                <a:lnTo>
                  <a:pt x="249" y="896"/>
                </a:lnTo>
                <a:lnTo>
                  <a:pt x="250" y="888"/>
                </a:lnTo>
                <a:lnTo>
                  <a:pt x="250" y="888"/>
                </a:lnTo>
                <a:lnTo>
                  <a:pt x="258" y="896"/>
                </a:lnTo>
                <a:lnTo>
                  <a:pt x="268" y="904"/>
                </a:lnTo>
                <a:lnTo>
                  <a:pt x="277" y="911"/>
                </a:lnTo>
                <a:lnTo>
                  <a:pt x="287" y="918"/>
                </a:lnTo>
                <a:lnTo>
                  <a:pt x="298" y="923"/>
                </a:lnTo>
                <a:lnTo>
                  <a:pt x="310" y="929"/>
                </a:lnTo>
                <a:lnTo>
                  <a:pt x="321" y="933"/>
                </a:lnTo>
                <a:lnTo>
                  <a:pt x="333" y="937"/>
                </a:lnTo>
                <a:lnTo>
                  <a:pt x="356" y="944"/>
                </a:lnTo>
                <a:lnTo>
                  <a:pt x="380" y="949"/>
                </a:lnTo>
                <a:lnTo>
                  <a:pt x="405" y="952"/>
                </a:lnTo>
                <a:lnTo>
                  <a:pt x="428" y="954"/>
                </a:lnTo>
                <a:lnTo>
                  <a:pt x="428" y="954"/>
                </a:lnTo>
                <a:lnTo>
                  <a:pt x="449" y="954"/>
                </a:lnTo>
                <a:lnTo>
                  <a:pt x="470" y="954"/>
                </a:lnTo>
                <a:lnTo>
                  <a:pt x="491" y="953"/>
                </a:lnTo>
                <a:lnTo>
                  <a:pt x="512" y="952"/>
                </a:lnTo>
                <a:lnTo>
                  <a:pt x="532" y="950"/>
                </a:lnTo>
                <a:lnTo>
                  <a:pt x="553" y="947"/>
                </a:lnTo>
                <a:lnTo>
                  <a:pt x="574" y="944"/>
                </a:lnTo>
                <a:lnTo>
                  <a:pt x="594" y="940"/>
                </a:lnTo>
                <a:lnTo>
                  <a:pt x="613" y="936"/>
                </a:lnTo>
                <a:lnTo>
                  <a:pt x="634" y="930"/>
                </a:lnTo>
                <a:lnTo>
                  <a:pt x="654" y="925"/>
                </a:lnTo>
                <a:lnTo>
                  <a:pt x="673" y="918"/>
                </a:lnTo>
                <a:lnTo>
                  <a:pt x="692" y="911"/>
                </a:lnTo>
                <a:lnTo>
                  <a:pt x="711" y="904"/>
                </a:lnTo>
                <a:lnTo>
                  <a:pt x="750" y="887"/>
                </a:lnTo>
                <a:lnTo>
                  <a:pt x="750" y="887"/>
                </a:lnTo>
                <a:lnTo>
                  <a:pt x="739" y="904"/>
                </a:lnTo>
                <a:lnTo>
                  <a:pt x="727" y="919"/>
                </a:lnTo>
                <a:lnTo>
                  <a:pt x="712" y="934"/>
                </a:lnTo>
                <a:lnTo>
                  <a:pt x="697" y="947"/>
                </a:lnTo>
                <a:lnTo>
                  <a:pt x="681" y="960"/>
                </a:lnTo>
                <a:lnTo>
                  <a:pt x="664" y="970"/>
                </a:lnTo>
                <a:lnTo>
                  <a:pt x="646" y="978"/>
                </a:lnTo>
                <a:lnTo>
                  <a:pt x="637" y="981"/>
                </a:lnTo>
                <a:lnTo>
                  <a:pt x="626" y="984"/>
                </a:lnTo>
                <a:lnTo>
                  <a:pt x="626" y="984"/>
                </a:lnTo>
                <a:close/>
                <a:moveTo>
                  <a:pt x="600" y="930"/>
                </a:moveTo>
                <a:lnTo>
                  <a:pt x="600" y="930"/>
                </a:lnTo>
                <a:lnTo>
                  <a:pt x="610" y="926"/>
                </a:lnTo>
                <a:lnTo>
                  <a:pt x="610" y="926"/>
                </a:lnTo>
                <a:lnTo>
                  <a:pt x="632" y="918"/>
                </a:lnTo>
                <a:lnTo>
                  <a:pt x="654" y="910"/>
                </a:lnTo>
                <a:lnTo>
                  <a:pt x="654" y="910"/>
                </a:lnTo>
                <a:lnTo>
                  <a:pt x="687" y="900"/>
                </a:lnTo>
                <a:lnTo>
                  <a:pt x="721" y="891"/>
                </a:lnTo>
                <a:lnTo>
                  <a:pt x="721" y="891"/>
                </a:lnTo>
                <a:lnTo>
                  <a:pt x="691" y="903"/>
                </a:lnTo>
                <a:lnTo>
                  <a:pt x="661" y="913"/>
                </a:lnTo>
                <a:lnTo>
                  <a:pt x="630" y="923"/>
                </a:lnTo>
                <a:lnTo>
                  <a:pt x="600" y="930"/>
                </a:lnTo>
                <a:lnTo>
                  <a:pt x="600" y="930"/>
                </a:lnTo>
                <a:close/>
                <a:moveTo>
                  <a:pt x="756" y="878"/>
                </a:moveTo>
                <a:lnTo>
                  <a:pt x="756" y="878"/>
                </a:lnTo>
                <a:lnTo>
                  <a:pt x="755" y="879"/>
                </a:lnTo>
                <a:lnTo>
                  <a:pt x="755" y="879"/>
                </a:lnTo>
                <a:lnTo>
                  <a:pt x="752" y="877"/>
                </a:lnTo>
                <a:lnTo>
                  <a:pt x="750" y="878"/>
                </a:lnTo>
                <a:lnTo>
                  <a:pt x="750" y="878"/>
                </a:lnTo>
                <a:lnTo>
                  <a:pt x="735" y="885"/>
                </a:lnTo>
                <a:lnTo>
                  <a:pt x="735" y="885"/>
                </a:lnTo>
                <a:lnTo>
                  <a:pt x="696" y="895"/>
                </a:lnTo>
                <a:lnTo>
                  <a:pt x="677" y="900"/>
                </a:lnTo>
                <a:lnTo>
                  <a:pt x="659" y="906"/>
                </a:lnTo>
                <a:lnTo>
                  <a:pt x="659" y="906"/>
                </a:lnTo>
                <a:lnTo>
                  <a:pt x="639" y="913"/>
                </a:lnTo>
                <a:lnTo>
                  <a:pt x="619" y="920"/>
                </a:lnTo>
                <a:lnTo>
                  <a:pt x="619" y="920"/>
                </a:lnTo>
                <a:lnTo>
                  <a:pt x="609" y="924"/>
                </a:lnTo>
                <a:lnTo>
                  <a:pt x="599" y="928"/>
                </a:lnTo>
                <a:lnTo>
                  <a:pt x="599" y="928"/>
                </a:lnTo>
                <a:lnTo>
                  <a:pt x="593" y="930"/>
                </a:lnTo>
                <a:lnTo>
                  <a:pt x="591" y="930"/>
                </a:lnTo>
                <a:lnTo>
                  <a:pt x="591" y="929"/>
                </a:lnTo>
                <a:lnTo>
                  <a:pt x="593" y="927"/>
                </a:lnTo>
                <a:lnTo>
                  <a:pt x="599" y="924"/>
                </a:lnTo>
                <a:lnTo>
                  <a:pt x="599" y="924"/>
                </a:lnTo>
                <a:lnTo>
                  <a:pt x="610" y="921"/>
                </a:lnTo>
                <a:lnTo>
                  <a:pt x="620" y="917"/>
                </a:lnTo>
                <a:lnTo>
                  <a:pt x="643" y="911"/>
                </a:lnTo>
                <a:lnTo>
                  <a:pt x="643" y="911"/>
                </a:lnTo>
                <a:lnTo>
                  <a:pt x="669" y="902"/>
                </a:lnTo>
                <a:lnTo>
                  <a:pt x="694" y="893"/>
                </a:lnTo>
                <a:lnTo>
                  <a:pt x="694" y="893"/>
                </a:lnTo>
                <a:lnTo>
                  <a:pt x="721" y="885"/>
                </a:lnTo>
                <a:lnTo>
                  <a:pt x="747" y="878"/>
                </a:lnTo>
                <a:lnTo>
                  <a:pt x="747" y="878"/>
                </a:lnTo>
                <a:lnTo>
                  <a:pt x="753" y="875"/>
                </a:lnTo>
                <a:lnTo>
                  <a:pt x="756" y="873"/>
                </a:lnTo>
                <a:lnTo>
                  <a:pt x="758" y="872"/>
                </a:lnTo>
                <a:lnTo>
                  <a:pt x="758" y="872"/>
                </a:lnTo>
                <a:lnTo>
                  <a:pt x="761" y="867"/>
                </a:lnTo>
                <a:lnTo>
                  <a:pt x="764" y="862"/>
                </a:lnTo>
                <a:lnTo>
                  <a:pt x="764" y="862"/>
                </a:lnTo>
                <a:lnTo>
                  <a:pt x="756" y="878"/>
                </a:lnTo>
                <a:lnTo>
                  <a:pt x="756" y="878"/>
                </a:lnTo>
                <a:close/>
                <a:moveTo>
                  <a:pt x="768" y="855"/>
                </a:moveTo>
                <a:lnTo>
                  <a:pt x="768" y="855"/>
                </a:lnTo>
                <a:lnTo>
                  <a:pt x="763" y="856"/>
                </a:lnTo>
                <a:lnTo>
                  <a:pt x="763" y="856"/>
                </a:lnTo>
                <a:lnTo>
                  <a:pt x="761" y="857"/>
                </a:lnTo>
                <a:lnTo>
                  <a:pt x="761" y="857"/>
                </a:lnTo>
                <a:lnTo>
                  <a:pt x="716" y="872"/>
                </a:lnTo>
                <a:lnTo>
                  <a:pt x="669" y="886"/>
                </a:lnTo>
                <a:lnTo>
                  <a:pt x="669" y="886"/>
                </a:lnTo>
                <a:lnTo>
                  <a:pt x="646" y="893"/>
                </a:lnTo>
                <a:lnTo>
                  <a:pt x="623" y="901"/>
                </a:lnTo>
                <a:lnTo>
                  <a:pt x="623" y="901"/>
                </a:lnTo>
                <a:lnTo>
                  <a:pt x="602" y="908"/>
                </a:lnTo>
                <a:lnTo>
                  <a:pt x="602" y="908"/>
                </a:lnTo>
                <a:lnTo>
                  <a:pt x="593" y="911"/>
                </a:lnTo>
                <a:lnTo>
                  <a:pt x="593" y="911"/>
                </a:lnTo>
                <a:lnTo>
                  <a:pt x="591" y="911"/>
                </a:lnTo>
                <a:lnTo>
                  <a:pt x="594" y="910"/>
                </a:lnTo>
                <a:lnTo>
                  <a:pt x="601" y="907"/>
                </a:lnTo>
                <a:lnTo>
                  <a:pt x="601" y="907"/>
                </a:lnTo>
                <a:lnTo>
                  <a:pt x="625" y="898"/>
                </a:lnTo>
                <a:lnTo>
                  <a:pt x="651" y="889"/>
                </a:lnTo>
                <a:lnTo>
                  <a:pt x="700" y="871"/>
                </a:lnTo>
                <a:lnTo>
                  <a:pt x="700" y="871"/>
                </a:lnTo>
                <a:lnTo>
                  <a:pt x="719" y="865"/>
                </a:lnTo>
                <a:lnTo>
                  <a:pt x="719" y="865"/>
                </a:lnTo>
                <a:lnTo>
                  <a:pt x="733" y="861"/>
                </a:lnTo>
                <a:lnTo>
                  <a:pt x="746" y="857"/>
                </a:lnTo>
                <a:lnTo>
                  <a:pt x="759" y="852"/>
                </a:lnTo>
                <a:lnTo>
                  <a:pt x="772" y="846"/>
                </a:lnTo>
                <a:lnTo>
                  <a:pt x="772" y="846"/>
                </a:lnTo>
                <a:lnTo>
                  <a:pt x="768" y="855"/>
                </a:lnTo>
                <a:lnTo>
                  <a:pt x="768" y="855"/>
                </a:lnTo>
                <a:close/>
                <a:moveTo>
                  <a:pt x="776" y="834"/>
                </a:moveTo>
                <a:lnTo>
                  <a:pt x="776" y="834"/>
                </a:lnTo>
                <a:lnTo>
                  <a:pt x="773" y="841"/>
                </a:lnTo>
                <a:lnTo>
                  <a:pt x="773" y="841"/>
                </a:lnTo>
                <a:lnTo>
                  <a:pt x="745" y="853"/>
                </a:lnTo>
                <a:lnTo>
                  <a:pt x="717" y="863"/>
                </a:lnTo>
                <a:lnTo>
                  <a:pt x="717" y="863"/>
                </a:lnTo>
                <a:lnTo>
                  <a:pt x="666" y="877"/>
                </a:lnTo>
                <a:lnTo>
                  <a:pt x="666" y="877"/>
                </a:lnTo>
                <a:lnTo>
                  <a:pt x="643" y="883"/>
                </a:lnTo>
                <a:lnTo>
                  <a:pt x="620" y="890"/>
                </a:lnTo>
                <a:lnTo>
                  <a:pt x="620" y="890"/>
                </a:lnTo>
                <a:lnTo>
                  <a:pt x="595" y="899"/>
                </a:lnTo>
                <a:lnTo>
                  <a:pt x="595" y="899"/>
                </a:lnTo>
                <a:lnTo>
                  <a:pt x="591" y="901"/>
                </a:lnTo>
                <a:lnTo>
                  <a:pt x="594" y="899"/>
                </a:lnTo>
                <a:lnTo>
                  <a:pt x="604" y="895"/>
                </a:lnTo>
                <a:lnTo>
                  <a:pt x="604" y="895"/>
                </a:lnTo>
                <a:lnTo>
                  <a:pt x="629" y="885"/>
                </a:lnTo>
                <a:lnTo>
                  <a:pt x="656" y="875"/>
                </a:lnTo>
                <a:lnTo>
                  <a:pt x="681" y="866"/>
                </a:lnTo>
                <a:lnTo>
                  <a:pt x="706" y="857"/>
                </a:lnTo>
                <a:lnTo>
                  <a:pt x="706" y="857"/>
                </a:lnTo>
                <a:lnTo>
                  <a:pt x="730" y="849"/>
                </a:lnTo>
                <a:lnTo>
                  <a:pt x="741" y="844"/>
                </a:lnTo>
                <a:lnTo>
                  <a:pt x="752" y="839"/>
                </a:lnTo>
                <a:lnTo>
                  <a:pt x="752" y="839"/>
                </a:lnTo>
                <a:lnTo>
                  <a:pt x="766" y="832"/>
                </a:lnTo>
                <a:lnTo>
                  <a:pt x="774" y="828"/>
                </a:lnTo>
                <a:lnTo>
                  <a:pt x="780" y="823"/>
                </a:lnTo>
                <a:lnTo>
                  <a:pt x="780" y="823"/>
                </a:lnTo>
                <a:lnTo>
                  <a:pt x="776" y="834"/>
                </a:lnTo>
                <a:lnTo>
                  <a:pt x="776" y="834"/>
                </a:lnTo>
                <a:close/>
                <a:moveTo>
                  <a:pt x="782" y="819"/>
                </a:moveTo>
                <a:lnTo>
                  <a:pt x="782" y="819"/>
                </a:lnTo>
                <a:lnTo>
                  <a:pt x="756" y="830"/>
                </a:lnTo>
                <a:lnTo>
                  <a:pt x="729" y="840"/>
                </a:lnTo>
                <a:lnTo>
                  <a:pt x="675" y="857"/>
                </a:lnTo>
                <a:lnTo>
                  <a:pt x="675" y="857"/>
                </a:lnTo>
                <a:lnTo>
                  <a:pt x="649" y="866"/>
                </a:lnTo>
                <a:lnTo>
                  <a:pt x="623" y="874"/>
                </a:lnTo>
                <a:lnTo>
                  <a:pt x="623" y="874"/>
                </a:lnTo>
                <a:lnTo>
                  <a:pt x="598" y="885"/>
                </a:lnTo>
                <a:lnTo>
                  <a:pt x="598" y="885"/>
                </a:lnTo>
                <a:lnTo>
                  <a:pt x="593" y="886"/>
                </a:lnTo>
                <a:lnTo>
                  <a:pt x="596" y="885"/>
                </a:lnTo>
                <a:lnTo>
                  <a:pt x="607" y="881"/>
                </a:lnTo>
                <a:lnTo>
                  <a:pt x="607" y="881"/>
                </a:lnTo>
                <a:lnTo>
                  <a:pt x="632" y="869"/>
                </a:lnTo>
                <a:lnTo>
                  <a:pt x="659" y="859"/>
                </a:lnTo>
                <a:lnTo>
                  <a:pt x="711" y="841"/>
                </a:lnTo>
                <a:lnTo>
                  <a:pt x="711" y="841"/>
                </a:lnTo>
                <a:lnTo>
                  <a:pt x="757" y="822"/>
                </a:lnTo>
                <a:lnTo>
                  <a:pt x="757" y="822"/>
                </a:lnTo>
                <a:lnTo>
                  <a:pt x="772" y="816"/>
                </a:lnTo>
                <a:lnTo>
                  <a:pt x="779" y="812"/>
                </a:lnTo>
                <a:lnTo>
                  <a:pt x="786" y="807"/>
                </a:lnTo>
                <a:lnTo>
                  <a:pt x="786" y="807"/>
                </a:lnTo>
                <a:lnTo>
                  <a:pt x="782" y="819"/>
                </a:lnTo>
                <a:lnTo>
                  <a:pt x="782" y="819"/>
                </a:lnTo>
                <a:close/>
                <a:moveTo>
                  <a:pt x="787" y="804"/>
                </a:moveTo>
                <a:lnTo>
                  <a:pt x="787" y="804"/>
                </a:lnTo>
                <a:lnTo>
                  <a:pt x="785" y="804"/>
                </a:lnTo>
                <a:lnTo>
                  <a:pt x="785" y="804"/>
                </a:lnTo>
                <a:lnTo>
                  <a:pt x="780" y="808"/>
                </a:lnTo>
                <a:lnTo>
                  <a:pt x="775" y="810"/>
                </a:lnTo>
                <a:lnTo>
                  <a:pt x="763" y="815"/>
                </a:lnTo>
                <a:lnTo>
                  <a:pt x="740" y="822"/>
                </a:lnTo>
                <a:lnTo>
                  <a:pt x="740" y="822"/>
                </a:lnTo>
                <a:lnTo>
                  <a:pt x="711" y="833"/>
                </a:lnTo>
                <a:lnTo>
                  <a:pt x="684" y="843"/>
                </a:lnTo>
                <a:lnTo>
                  <a:pt x="684" y="843"/>
                </a:lnTo>
                <a:lnTo>
                  <a:pt x="657" y="851"/>
                </a:lnTo>
                <a:lnTo>
                  <a:pt x="629" y="860"/>
                </a:lnTo>
                <a:lnTo>
                  <a:pt x="629" y="860"/>
                </a:lnTo>
                <a:lnTo>
                  <a:pt x="606" y="869"/>
                </a:lnTo>
                <a:lnTo>
                  <a:pt x="606" y="869"/>
                </a:lnTo>
                <a:lnTo>
                  <a:pt x="600" y="871"/>
                </a:lnTo>
                <a:lnTo>
                  <a:pt x="594" y="873"/>
                </a:lnTo>
                <a:lnTo>
                  <a:pt x="594" y="873"/>
                </a:lnTo>
                <a:lnTo>
                  <a:pt x="607" y="866"/>
                </a:lnTo>
                <a:lnTo>
                  <a:pt x="607" y="866"/>
                </a:lnTo>
                <a:lnTo>
                  <a:pt x="620" y="860"/>
                </a:lnTo>
                <a:lnTo>
                  <a:pt x="635" y="855"/>
                </a:lnTo>
                <a:lnTo>
                  <a:pt x="662" y="845"/>
                </a:lnTo>
                <a:lnTo>
                  <a:pt x="662" y="845"/>
                </a:lnTo>
                <a:lnTo>
                  <a:pt x="690" y="835"/>
                </a:lnTo>
                <a:lnTo>
                  <a:pt x="718" y="825"/>
                </a:lnTo>
                <a:lnTo>
                  <a:pt x="718" y="825"/>
                </a:lnTo>
                <a:lnTo>
                  <a:pt x="741" y="816"/>
                </a:lnTo>
                <a:lnTo>
                  <a:pt x="764" y="806"/>
                </a:lnTo>
                <a:lnTo>
                  <a:pt x="764" y="806"/>
                </a:lnTo>
                <a:lnTo>
                  <a:pt x="771" y="803"/>
                </a:lnTo>
                <a:lnTo>
                  <a:pt x="778" y="799"/>
                </a:lnTo>
                <a:lnTo>
                  <a:pt x="785" y="794"/>
                </a:lnTo>
                <a:lnTo>
                  <a:pt x="790" y="789"/>
                </a:lnTo>
                <a:lnTo>
                  <a:pt x="790" y="789"/>
                </a:lnTo>
                <a:lnTo>
                  <a:pt x="787" y="804"/>
                </a:lnTo>
                <a:lnTo>
                  <a:pt x="787" y="804"/>
                </a:lnTo>
                <a:close/>
                <a:moveTo>
                  <a:pt x="791" y="787"/>
                </a:moveTo>
                <a:lnTo>
                  <a:pt x="791" y="787"/>
                </a:lnTo>
                <a:lnTo>
                  <a:pt x="790" y="787"/>
                </a:lnTo>
                <a:lnTo>
                  <a:pt x="790" y="787"/>
                </a:lnTo>
                <a:lnTo>
                  <a:pt x="778" y="791"/>
                </a:lnTo>
                <a:lnTo>
                  <a:pt x="766" y="796"/>
                </a:lnTo>
                <a:lnTo>
                  <a:pt x="744" y="807"/>
                </a:lnTo>
                <a:lnTo>
                  <a:pt x="744" y="807"/>
                </a:lnTo>
                <a:lnTo>
                  <a:pt x="686" y="828"/>
                </a:lnTo>
                <a:lnTo>
                  <a:pt x="686" y="828"/>
                </a:lnTo>
                <a:lnTo>
                  <a:pt x="661" y="838"/>
                </a:lnTo>
                <a:lnTo>
                  <a:pt x="635" y="847"/>
                </a:lnTo>
                <a:lnTo>
                  <a:pt x="635" y="847"/>
                </a:lnTo>
                <a:lnTo>
                  <a:pt x="614" y="853"/>
                </a:lnTo>
                <a:lnTo>
                  <a:pt x="604" y="857"/>
                </a:lnTo>
                <a:lnTo>
                  <a:pt x="594" y="861"/>
                </a:lnTo>
                <a:lnTo>
                  <a:pt x="594" y="861"/>
                </a:lnTo>
                <a:lnTo>
                  <a:pt x="595" y="852"/>
                </a:lnTo>
                <a:lnTo>
                  <a:pt x="595" y="852"/>
                </a:lnTo>
                <a:lnTo>
                  <a:pt x="606" y="850"/>
                </a:lnTo>
                <a:lnTo>
                  <a:pt x="618" y="847"/>
                </a:lnTo>
                <a:lnTo>
                  <a:pt x="640" y="838"/>
                </a:lnTo>
                <a:lnTo>
                  <a:pt x="640" y="838"/>
                </a:lnTo>
                <a:lnTo>
                  <a:pt x="654" y="834"/>
                </a:lnTo>
                <a:lnTo>
                  <a:pt x="668" y="829"/>
                </a:lnTo>
                <a:lnTo>
                  <a:pt x="696" y="822"/>
                </a:lnTo>
                <a:lnTo>
                  <a:pt x="696" y="822"/>
                </a:lnTo>
                <a:lnTo>
                  <a:pt x="709" y="819"/>
                </a:lnTo>
                <a:lnTo>
                  <a:pt x="722" y="815"/>
                </a:lnTo>
                <a:lnTo>
                  <a:pt x="734" y="810"/>
                </a:lnTo>
                <a:lnTo>
                  <a:pt x="746" y="805"/>
                </a:lnTo>
                <a:lnTo>
                  <a:pt x="746" y="805"/>
                </a:lnTo>
                <a:lnTo>
                  <a:pt x="769" y="794"/>
                </a:lnTo>
                <a:lnTo>
                  <a:pt x="780" y="789"/>
                </a:lnTo>
                <a:lnTo>
                  <a:pt x="792" y="784"/>
                </a:lnTo>
                <a:lnTo>
                  <a:pt x="792" y="784"/>
                </a:lnTo>
                <a:lnTo>
                  <a:pt x="791" y="787"/>
                </a:lnTo>
                <a:lnTo>
                  <a:pt x="791" y="787"/>
                </a:lnTo>
                <a:close/>
                <a:moveTo>
                  <a:pt x="792" y="781"/>
                </a:moveTo>
                <a:lnTo>
                  <a:pt x="792" y="781"/>
                </a:lnTo>
                <a:lnTo>
                  <a:pt x="782" y="786"/>
                </a:lnTo>
                <a:lnTo>
                  <a:pt x="771" y="791"/>
                </a:lnTo>
                <a:lnTo>
                  <a:pt x="750" y="801"/>
                </a:lnTo>
                <a:lnTo>
                  <a:pt x="750" y="801"/>
                </a:lnTo>
                <a:lnTo>
                  <a:pt x="737" y="806"/>
                </a:lnTo>
                <a:lnTo>
                  <a:pt x="723" y="812"/>
                </a:lnTo>
                <a:lnTo>
                  <a:pt x="709" y="816"/>
                </a:lnTo>
                <a:lnTo>
                  <a:pt x="695" y="820"/>
                </a:lnTo>
                <a:lnTo>
                  <a:pt x="695" y="820"/>
                </a:lnTo>
                <a:lnTo>
                  <a:pt x="670" y="827"/>
                </a:lnTo>
                <a:lnTo>
                  <a:pt x="657" y="830"/>
                </a:lnTo>
                <a:lnTo>
                  <a:pt x="644" y="835"/>
                </a:lnTo>
                <a:lnTo>
                  <a:pt x="644" y="835"/>
                </a:lnTo>
                <a:lnTo>
                  <a:pt x="621" y="843"/>
                </a:lnTo>
                <a:lnTo>
                  <a:pt x="621" y="843"/>
                </a:lnTo>
                <a:lnTo>
                  <a:pt x="615" y="845"/>
                </a:lnTo>
                <a:lnTo>
                  <a:pt x="609" y="846"/>
                </a:lnTo>
                <a:lnTo>
                  <a:pt x="603" y="848"/>
                </a:lnTo>
                <a:lnTo>
                  <a:pt x="598" y="850"/>
                </a:lnTo>
                <a:lnTo>
                  <a:pt x="598" y="850"/>
                </a:lnTo>
                <a:lnTo>
                  <a:pt x="610" y="843"/>
                </a:lnTo>
                <a:lnTo>
                  <a:pt x="623" y="836"/>
                </a:lnTo>
                <a:lnTo>
                  <a:pt x="623" y="836"/>
                </a:lnTo>
                <a:lnTo>
                  <a:pt x="661" y="822"/>
                </a:lnTo>
                <a:lnTo>
                  <a:pt x="699" y="808"/>
                </a:lnTo>
                <a:lnTo>
                  <a:pt x="699" y="808"/>
                </a:lnTo>
                <a:lnTo>
                  <a:pt x="743" y="792"/>
                </a:lnTo>
                <a:lnTo>
                  <a:pt x="765" y="784"/>
                </a:lnTo>
                <a:lnTo>
                  <a:pt x="786" y="774"/>
                </a:lnTo>
                <a:lnTo>
                  <a:pt x="786" y="774"/>
                </a:lnTo>
                <a:lnTo>
                  <a:pt x="789" y="773"/>
                </a:lnTo>
                <a:lnTo>
                  <a:pt x="790" y="773"/>
                </a:lnTo>
                <a:lnTo>
                  <a:pt x="790" y="772"/>
                </a:lnTo>
                <a:lnTo>
                  <a:pt x="790" y="772"/>
                </a:lnTo>
                <a:lnTo>
                  <a:pt x="794" y="770"/>
                </a:lnTo>
                <a:lnTo>
                  <a:pt x="794" y="770"/>
                </a:lnTo>
                <a:lnTo>
                  <a:pt x="792" y="781"/>
                </a:lnTo>
                <a:lnTo>
                  <a:pt x="792" y="781"/>
                </a:lnTo>
                <a:close/>
                <a:moveTo>
                  <a:pt x="796" y="767"/>
                </a:moveTo>
                <a:lnTo>
                  <a:pt x="796" y="767"/>
                </a:lnTo>
                <a:lnTo>
                  <a:pt x="794" y="767"/>
                </a:lnTo>
                <a:lnTo>
                  <a:pt x="794" y="767"/>
                </a:lnTo>
                <a:lnTo>
                  <a:pt x="776" y="776"/>
                </a:lnTo>
                <a:lnTo>
                  <a:pt x="757" y="784"/>
                </a:lnTo>
                <a:lnTo>
                  <a:pt x="720" y="798"/>
                </a:lnTo>
                <a:lnTo>
                  <a:pt x="681" y="811"/>
                </a:lnTo>
                <a:lnTo>
                  <a:pt x="662" y="818"/>
                </a:lnTo>
                <a:lnTo>
                  <a:pt x="643" y="825"/>
                </a:lnTo>
                <a:lnTo>
                  <a:pt x="643" y="825"/>
                </a:lnTo>
                <a:lnTo>
                  <a:pt x="629" y="830"/>
                </a:lnTo>
                <a:lnTo>
                  <a:pt x="629" y="830"/>
                </a:lnTo>
                <a:lnTo>
                  <a:pt x="608" y="839"/>
                </a:lnTo>
                <a:lnTo>
                  <a:pt x="608" y="839"/>
                </a:lnTo>
                <a:lnTo>
                  <a:pt x="617" y="834"/>
                </a:lnTo>
                <a:lnTo>
                  <a:pt x="617" y="834"/>
                </a:lnTo>
                <a:lnTo>
                  <a:pt x="640" y="825"/>
                </a:lnTo>
                <a:lnTo>
                  <a:pt x="662" y="816"/>
                </a:lnTo>
                <a:lnTo>
                  <a:pt x="707" y="801"/>
                </a:lnTo>
                <a:lnTo>
                  <a:pt x="731" y="792"/>
                </a:lnTo>
                <a:lnTo>
                  <a:pt x="753" y="783"/>
                </a:lnTo>
                <a:lnTo>
                  <a:pt x="775" y="773"/>
                </a:lnTo>
                <a:lnTo>
                  <a:pt x="797" y="761"/>
                </a:lnTo>
                <a:lnTo>
                  <a:pt x="797" y="761"/>
                </a:lnTo>
                <a:lnTo>
                  <a:pt x="796" y="767"/>
                </a:lnTo>
                <a:lnTo>
                  <a:pt x="796" y="767"/>
                </a:lnTo>
                <a:close/>
                <a:moveTo>
                  <a:pt x="797" y="758"/>
                </a:moveTo>
                <a:lnTo>
                  <a:pt x="797" y="758"/>
                </a:lnTo>
                <a:lnTo>
                  <a:pt x="781" y="766"/>
                </a:lnTo>
                <a:lnTo>
                  <a:pt x="765" y="773"/>
                </a:lnTo>
                <a:lnTo>
                  <a:pt x="734" y="786"/>
                </a:lnTo>
                <a:lnTo>
                  <a:pt x="701" y="798"/>
                </a:lnTo>
                <a:lnTo>
                  <a:pt x="669" y="809"/>
                </a:lnTo>
                <a:lnTo>
                  <a:pt x="669" y="809"/>
                </a:lnTo>
                <a:lnTo>
                  <a:pt x="638" y="819"/>
                </a:lnTo>
                <a:lnTo>
                  <a:pt x="606" y="829"/>
                </a:lnTo>
                <a:lnTo>
                  <a:pt x="606" y="829"/>
                </a:lnTo>
                <a:lnTo>
                  <a:pt x="601" y="830"/>
                </a:lnTo>
                <a:lnTo>
                  <a:pt x="601" y="830"/>
                </a:lnTo>
                <a:lnTo>
                  <a:pt x="601" y="830"/>
                </a:lnTo>
                <a:lnTo>
                  <a:pt x="606" y="827"/>
                </a:lnTo>
                <a:lnTo>
                  <a:pt x="606" y="827"/>
                </a:lnTo>
                <a:lnTo>
                  <a:pt x="614" y="824"/>
                </a:lnTo>
                <a:lnTo>
                  <a:pt x="622" y="821"/>
                </a:lnTo>
                <a:lnTo>
                  <a:pt x="622" y="821"/>
                </a:lnTo>
                <a:lnTo>
                  <a:pt x="649" y="811"/>
                </a:lnTo>
                <a:lnTo>
                  <a:pt x="649" y="811"/>
                </a:lnTo>
                <a:lnTo>
                  <a:pt x="678" y="799"/>
                </a:lnTo>
                <a:lnTo>
                  <a:pt x="707" y="787"/>
                </a:lnTo>
                <a:lnTo>
                  <a:pt x="707" y="787"/>
                </a:lnTo>
                <a:lnTo>
                  <a:pt x="729" y="780"/>
                </a:lnTo>
                <a:lnTo>
                  <a:pt x="750" y="772"/>
                </a:lnTo>
                <a:lnTo>
                  <a:pt x="770" y="764"/>
                </a:lnTo>
                <a:lnTo>
                  <a:pt x="791" y="755"/>
                </a:lnTo>
                <a:lnTo>
                  <a:pt x="791" y="755"/>
                </a:lnTo>
                <a:lnTo>
                  <a:pt x="793" y="755"/>
                </a:lnTo>
                <a:lnTo>
                  <a:pt x="796" y="753"/>
                </a:lnTo>
                <a:lnTo>
                  <a:pt x="796" y="753"/>
                </a:lnTo>
                <a:lnTo>
                  <a:pt x="798" y="752"/>
                </a:lnTo>
                <a:lnTo>
                  <a:pt x="798" y="752"/>
                </a:lnTo>
                <a:lnTo>
                  <a:pt x="797" y="758"/>
                </a:lnTo>
                <a:lnTo>
                  <a:pt x="797" y="758"/>
                </a:lnTo>
                <a:close/>
                <a:moveTo>
                  <a:pt x="798" y="750"/>
                </a:moveTo>
                <a:lnTo>
                  <a:pt x="798" y="750"/>
                </a:lnTo>
                <a:lnTo>
                  <a:pt x="751" y="768"/>
                </a:lnTo>
                <a:lnTo>
                  <a:pt x="703" y="786"/>
                </a:lnTo>
                <a:lnTo>
                  <a:pt x="703" y="786"/>
                </a:lnTo>
                <a:lnTo>
                  <a:pt x="674" y="796"/>
                </a:lnTo>
                <a:lnTo>
                  <a:pt x="674" y="796"/>
                </a:lnTo>
                <a:lnTo>
                  <a:pt x="659" y="801"/>
                </a:lnTo>
                <a:lnTo>
                  <a:pt x="644" y="807"/>
                </a:lnTo>
                <a:lnTo>
                  <a:pt x="613" y="818"/>
                </a:lnTo>
                <a:lnTo>
                  <a:pt x="613" y="818"/>
                </a:lnTo>
                <a:lnTo>
                  <a:pt x="607" y="820"/>
                </a:lnTo>
                <a:lnTo>
                  <a:pt x="602" y="822"/>
                </a:lnTo>
                <a:lnTo>
                  <a:pt x="602" y="822"/>
                </a:lnTo>
                <a:lnTo>
                  <a:pt x="610" y="819"/>
                </a:lnTo>
                <a:lnTo>
                  <a:pt x="618" y="816"/>
                </a:lnTo>
                <a:lnTo>
                  <a:pt x="618" y="816"/>
                </a:lnTo>
                <a:lnTo>
                  <a:pt x="630" y="810"/>
                </a:lnTo>
                <a:lnTo>
                  <a:pt x="643" y="803"/>
                </a:lnTo>
                <a:lnTo>
                  <a:pt x="643" y="803"/>
                </a:lnTo>
                <a:lnTo>
                  <a:pt x="655" y="796"/>
                </a:lnTo>
                <a:lnTo>
                  <a:pt x="667" y="790"/>
                </a:lnTo>
                <a:lnTo>
                  <a:pt x="691" y="781"/>
                </a:lnTo>
                <a:lnTo>
                  <a:pt x="742" y="764"/>
                </a:lnTo>
                <a:lnTo>
                  <a:pt x="742" y="764"/>
                </a:lnTo>
                <a:lnTo>
                  <a:pt x="770" y="754"/>
                </a:lnTo>
                <a:lnTo>
                  <a:pt x="784" y="749"/>
                </a:lnTo>
                <a:lnTo>
                  <a:pt x="799" y="742"/>
                </a:lnTo>
                <a:lnTo>
                  <a:pt x="799" y="742"/>
                </a:lnTo>
                <a:lnTo>
                  <a:pt x="798" y="750"/>
                </a:lnTo>
                <a:lnTo>
                  <a:pt x="798" y="750"/>
                </a:lnTo>
                <a:close/>
                <a:moveTo>
                  <a:pt x="799" y="739"/>
                </a:moveTo>
                <a:lnTo>
                  <a:pt x="799" y="739"/>
                </a:lnTo>
                <a:lnTo>
                  <a:pt x="774" y="749"/>
                </a:lnTo>
                <a:lnTo>
                  <a:pt x="750" y="759"/>
                </a:lnTo>
                <a:lnTo>
                  <a:pt x="750" y="759"/>
                </a:lnTo>
                <a:lnTo>
                  <a:pt x="696" y="776"/>
                </a:lnTo>
                <a:lnTo>
                  <a:pt x="696" y="776"/>
                </a:lnTo>
                <a:lnTo>
                  <a:pt x="665" y="787"/>
                </a:lnTo>
                <a:lnTo>
                  <a:pt x="635" y="799"/>
                </a:lnTo>
                <a:lnTo>
                  <a:pt x="635" y="799"/>
                </a:lnTo>
                <a:lnTo>
                  <a:pt x="618" y="806"/>
                </a:lnTo>
                <a:lnTo>
                  <a:pt x="618" y="806"/>
                </a:lnTo>
                <a:lnTo>
                  <a:pt x="627" y="801"/>
                </a:lnTo>
                <a:lnTo>
                  <a:pt x="627" y="801"/>
                </a:lnTo>
                <a:lnTo>
                  <a:pt x="648" y="790"/>
                </a:lnTo>
                <a:lnTo>
                  <a:pt x="670" y="781"/>
                </a:lnTo>
                <a:lnTo>
                  <a:pt x="713" y="764"/>
                </a:lnTo>
                <a:lnTo>
                  <a:pt x="713" y="764"/>
                </a:lnTo>
                <a:lnTo>
                  <a:pt x="736" y="755"/>
                </a:lnTo>
                <a:lnTo>
                  <a:pt x="756" y="746"/>
                </a:lnTo>
                <a:lnTo>
                  <a:pt x="777" y="736"/>
                </a:lnTo>
                <a:lnTo>
                  <a:pt x="800" y="728"/>
                </a:lnTo>
                <a:lnTo>
                  <a:pt x="800" y="728"/>
                </a:lnTo>
                <a:lnTo>
                  <a:pt x="799" y="739"/>
                </a:lnTo>
                <a:lnTo>
                  <a:pt x="799" y="739"/>
                </a:lnTo>
                <a:close/>
                <a:moveTo>
                  <a:pt x="800" y="725"/>
                </a:moveTo>
                <a:lnTo>
                  <a:pt x="800" y="725"/>
                </a:lnTo>
                <a:lnTo>
                  <a:pt x="784" y="729"/>
                </a:lnTo>
                <a:lnTo>
                  <a:pt x="771" y="734"/>
                </a:lnTo>
                <a:lnTo>
                  <a:pt x="744" y="745"/>
                </a:lnTo>
                <a:lnTo>
                  <a:pt x="744" y="745"/>
                </a:lnTo>
                <a:lnTo>
                  <a:pt x="708" y="757"/>
                </a:lnTo>
                <a:lnTo>
                  <a:pt x="708" y="757"/>
                </a:lnTo>
                <a:lnTo>
                  <a:pt x="736" y="746"/>
                </a:lnTo>
                <a:lnTo>
                  <a:pt x="763" y="734"/>
                </a:lnTo>
                <a:lnTo>
                  <a:pt x="763" y="734"/>
                </a:lnTo>
                <a:lnTo>
                  <a:pt x="778" y="726"/>
                </a:lnTo>
                <a:lnTo>
                  <a:pt x="778" y="726"/>
                </a:lnTo>
                <a:lnTo>
                  <a:pt x="789" y="723"/>
                </a:lnTo>
                <a:lnTo>
                  <a:pt x="800" y="719"/>
                </a:lnTo>
                <a:lnTo>
                  <a:pt x="800" y="719"/>
                </a:lnTo>
                <a:lnTo>
                  <a:pt x="800" y="725"/>
                </a:lnTo>
                <a:lnTo>
                  <a:pt x="800" y="725"/>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3200">
              <a:cs typeface="+mn-ea"/>
              <a:sym typeface="+mn-lt"/>
            </a:endParaRPr>
          </a:p>
        </p:txBody>
      </p:sp>
      <p:grpSp>
        <p:nvGrpSpPr>
          <p:cNvPr id="53" name="组合 52"/>
          <p:cNvGrpSpPr/>
          <p:nvPr/>
        </p:nvGrpSpPr>
        <p:grpSpPr>
          <a:xfrm>
            <a:off x="10446215" y="2153728"/>
            <a:ext cx="1020763" cy="1190625"/>
            <a:chOff x="2733676" y="95250"/>
            <a:chExt cx="1020763" cy="1190625"/>
          </a:xfrm>
          <a:solidFill>
            <a:schemeClr val="bg1"/>
          </a:solidFill>
        </p:grpSpPr>
        <p:sp>
          <p:nvSpPr>
            <p:cNvPr id="54" name="Freeform 5"/>
            <p:cNvSpPr/>
            <p:nvPr/>
          </p:nvSpPr>
          <p:spPr bwMode="auto">
            <a:xfrm>
              <a:off x="3005138" y="312737"/>
              <a:ext cx="1588" cy="1588"/>
            </a:xfrm>
            <a:custGeom>
              <a:avLst/>
              <a:gdLst>
                <a:gd name="T0" fmla="*/ 1 w 1"/>
                <a:gd name="T1" fmla="*/ 0 h 1"/>
                <a:gd name="T2" fmla="*/ 1 w 1"/>
                <a:gd name="T3" fmla="*/ 1 h 1"/>
                <a:gd name="T4" fmla="*/ 1 w 1"/>
                <a:gd name="T5" fmla="*/ 0 h 1"/>
              </a:gdLst>
              <a:ahLst/>
              <a:cxnLst>
                <a:cxn ang="0">
                  <a:pos x="T0" y="T1"/>
                </a:cxn>
                <a:cxn ang="0">
                  <a:pos x="T2" y="T3"/>
                </a:cxn>
                <a:cxn ang="0">
                  <a:pos x="T4" y="T5"/>
                </a:cxn>
              </a:cxnLst>
              <a:rect l="0" t="0" r="r" b="b"/>
              <a:pathLst>
                <a:path w="1" h="1">
                  <a:moveTo>
                    <a:pt x="1" y="0"/>
                  </a:moveTo>
                  <a:cubicBezTo>
                    <a:pt x="0" y="0"/>
                    <a:pt x="0" y="1"/>
                    <a:pt x="1" y="1"/>
                  </a:cubicBezTo>
                  <a:cubicBezTo>
                    <a:pt x="1" y="1"/>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55" name="Freeform 6"/>
            <p:cNvSpPr>
              <a:spLocks noEditPoints="1"/>
            </p:cNvSpPr>
            <p:nvPr/>
          </p:nvSpPr>
          <p:spPr bwMode="auto">
            <a:xfrm>
              <a:off x="2733676" y="95250"/>
              <a:ext cx="1020763" cy="1190625"/>
            </a:xfrm>
            <a:custGeom>
              <a:avLst/>
              <a:gdLst>
                <a:gd name="T0" fmla="*/ 307 w 438"/>
                <a:gd name="T1" fmla="*/ 26 h 511"/>
                <a:gd name="T2" fmla="*/ 148 w 438"/>
                <a:gd name="T3" fmla="*/ 7 h 511"/>
                <a:gd name="T4" fmla="*/ 68 w 438"/>
                <a:gd name="T5" fmla="*/ 331 h 511"/>
                <a:gd name="T6" fmla="*/ 89 w 438"/>
                <a:gd name="T7" fmla="*/ 342 h 511"/>
                <a:gd name="T8" fmla="*/ 329 w 438"/>
                <a:gd name="T9" fmla="*/ 49 h 511"/>
                <a:gd name="T10" fmla="*/ 156 w 438"/>
                <a:gd name="T11" fmla="*/ 392 h 511"/>
                <a:gd name="T12" fmla="*/ 151 w 438"/>
                <a:gd name="T13" fmla="*/ 404 h 511"/>
                <a:gd name="T14" fmla="*/ 228 w 438"/>
                <a:gd name="T15" fmla="*/ 481 h 511"/>
                <a:gd name="T16" fmla="*/ 369 w 438"/>
                <a:gd name="T17" fmla="*/ 321 h 511"/>
                <a:gd name="T18" fmla="*/ 314 w 438"/>
                <a:gd name="T19" fmla="*/ 40 h 511"/>
                <a:gd name="T20" fmla="*/ 312 w 438"/>
                <a:gd name="T21" fmla="*/ 55 h 511"/>
                <a:gd name="T22" fmla="*/ 215 w 438"/>
                <a:gd name="T23" fmla="*/ 22 h 511"/>
                <a:gd name="T24" fmla="*/ 278 w 438"/>
                <a:gd name="T25" fmla="*/ 75 h 511"/>
                <a:gd name="T26" fmla="*/ 343 w 438"/>
                <a:gd name="T27" fmla="*/ 184 h 511"/>
                <a:gd name="T28" fmla="*/ 278 w 438"/>
                <a:gd name="T29" fmla="*/ 273 h 511"/>
                <a:gd name="T30" fmla="*/ 133 w 438"/>
                <a:gd name="T31" fmla="*/ 153 h 511"/>
                <a:gd name="T32" fmla="*/ 210 w 438"/>
                <a:gd name="T33" fmla="*/ 138 h 511"/>
                <a:gd name="T34" fmla="*/ 253 w 438"/>
                <a:gd name="T35" fmla="*/ 102 h 511"/>
                <a:gd name="T36" fmla="*/ 268 w 438"/>
                <a:gd name="T37" fmla="*/ 55 h 511"/>
                <a:gd name="T38" fmla="*/ 245 w 438"/>
                <a:gd name="T39" fmla="*/ 83 h 511"/>
                <a:gd name="T40" fmla="*/ 198 w 438"/>
                <a:gd name="T41" fmla="*/ 133 h 511"/>
                <a:gd name="T42" fmla="*/ 126 w 438"/>
                <a:gd name="T43" fmla="*/ 157 h 511"/>
                <a:gd name="T44" fmla="*/ 167 w 438"/>
                <a:gd name="T45" fmla="*/ 213 h 511"/>
                <a:gd name="T46" fmla="*/ 109 w 438"/>
                <a:gd name="T47" fmla="*/ 153 h 511"/>
                <a:gd name="T48" fmla="*/ 118 w 438"/>
                <a:gd name="T49" fmla="*/ 121 h 511"/>
                <a:gd name="T50" fmla="*/ 111 w 438"/>
                <a:gd name="T51" fmla="*/ 115 h 511"/>
                <a:gd name="T52" fmla="*/ 115 w 438"/>
                <a:gd name="T53" fmla="*/ 92 h 511"/>
                <a:gd name="T54" fmla="*/ 121 w 438"/>
                <a:gd name="T55" fmla="*/ 65 h 511"/>
                <a:gd name="T56" fmla="*/ 262 w 438"/>
                <a:gd name="T57" fmla="*/ 326 h 511"/>
                <a:gd name="T58" fmla="*/ 108 w 438"/>
                <a:gd name="T59" fmla="*/ 320 h 511"/>
                <a:gd name="T60" fmla="*/ 134 w 438"/>
                <a:gd name="T61" fmla="*/ 249 h 511"/>
                <a:gd name="T62" fmla="*/ 178 w 438"/>
                <a:gd name="T63" fmla="*/ 233 h 511"/>
                <a:gd name="T64" fmla="*/ 258 w 438"/>
                <a:gd name="T65" fmla="*/ 307 h 511"/>
                <a:gd name="T66" fmla="*/ 102 w 438"/>
                <a:gd name="T67" fmla="*/ 169 h 511"/>
                <a:gd name="T68" fmla="*/ 130 w 438"/>
                <a:gd name="T69" fmla="*/ 235 h 511"/>
                <a:gd name="T70" fmla="*/ 110 w 438"/>
                <a:gd name="T71" fmla="*/ 309 h 511"/>
                <a:gd name="T72" fmla="*/ 286 w 438"/>
                <a:gd name="T73" fmla="*/ 286 h 511"/>
                <a:gd name="T74" fmla="*/ 282 w 438"/>
                <a:gd name="T75" fmla="*/ 297 h 511"/>
                <a:gd name="T76" fmla="*/ 342 w 438"/>
                <a:gd name="T77" fmla="*/ 193 h 511"/>
                <a:gd name="T78" fmla="*/ 288 w 438"/>
                <a:gd name="T79" fmla="*/ 276 h 511"/>
                <a:gd name="T80" fmla="*/ 90 w 438"/>
                <a:gd name="T81" fmla="*/ 79 h 511"/>
                <a:gd name="T82" fmla="*/ 144 w 438"/>
                <a:gd name="T83" fmla="*/ 21 h 511"/>
                <a:gd name="T84" fmla="*/ 68 w 438"/>
                <a:gd name="T85" fmla="*/ 67 h 511"/>
                <a:gd name="T86" fmla="*/ 80 w 438"/>
                <a:gd name="T87" fmla="*/ 289 h 511"/>
                <a:gd name="T88" fmla="*/ 87 w 438"/>
                <a:gd name="T89" fmla="*/ 334 h 511"/>
                <a:gd name="T90" fmla="*/ 83 w 438"/>
                <a:gd name="T91" fmla="*/ 322 h 511"/>
                <a:gd name="T92" fmla="*/ 377 w 438"/>
                <a:gd name="T93" fmla="*/ 184 h 511"/>
                <a:gd name="T94" fmla="*/ 92 w 438"/>
                <a:gd name="T95" fmla="*/ 338 h 511"/>
                <a:gd name="T96" fmla="*/ 154 w 438"/>
                <a:gd name="T97" fmla="*/ 349 h 511"/>
                <a:gd name="T98" fmla="*/ 316 w 438"/>
                <a:gd name="T99" fmla="*/ 67 h 511"/>
                <a:gd name="T100" fmla="*/ 141 w 438"/>
                <a:gd name="T101" fmla="*/ 495 h 511"/>
                <a:gd name="T102" fmla="*/ 220 w 438"/>
                <a:gd name="T103" fmla="*/ 467 h 511"/>
                <a:gd name="T104" fmla="*/ 217 w 438"/>
                <a:gd name="T105" fmla="*/ 455 h 511"/>
                <a:gd name="T106" fmla="*/ 160 w 438"/>
                <a:gd name="T107" fmla="*/ 406 h 5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38" h="511">
                  <a:moveTo>
                    <a:pt x="327" y="34"/>
                  </a:moveTo>
                  <a:cubicBezTo>
                    <a:pt x="324" y="29"/>
                    <a:pt x="320" y="25"/>
                    <a:pt x="313" y="23"/>
                  </a:cubicBezTo>
                  <a:cubicBezTo>
                    <a:pt x="310" y="21"/>
                    <a:pt x="308" y="23"/>
                    <a:pt x="307" y="26"/>
                  </a:cubicBezTo>
                  <a:cubicBezTo>
                    <a:pt x="306" y="26"/>
                    <a:pt x="306" y="26"/>
                    <a:pt x="306" y="27"/>
                  </a:cubicBezTo>
                  <a:cubicBezTo>
                    <a:pt x="301" y="32"/>
                    <a:pt x="295" y="37"/>
                    <a:pt x="290" y="41"/>
                  </a:cubicBezTo>
                  <a:cubicBezTo>
                    <a:pt x="255" y="6"/>
                    <a:pt x="194" y="0"/>
                    <a:pt x="148" y="7"/>
                  </a:cubicBezTo>
                  <a:cubicBezTo>
                    <a:pt x="93" y="16"/>
                    <a:pt x="52" y="53"/>
                    <a:pt x="31" y="103"/>
                  </a:cubicBezTo>
                  <a:cubicBezTo>
                    <a:pt x="0" y="175"/>
                    <a:pt x="19" y="270"/>
                    <a:pt x="78" y="318"/>
                  </a:cubicBezTo>
                  <a:cubicBezTo>
                    <a:pt x="74" y="322"/>
                    <a:pt x="68" y="325"/>
                    <a:pt x="68" y="331"/>
                  </a:cubicBezTo>
                  <a:cubicBezTo>
                    <a:pt x="68" y="334"/>
                    <a:pt x="68" y="338"/>
                    <a:pt x="70" y="340"/>
                  </a:cubicBezTo>
                  <a:cubicBezTo>
                    <a:pt x="72" y="342"/>
                    <a:pt x="77" y="343"/>
                    <a:pt x="80" y="343"/>
                  </a:cubicBezTo>
                  <a:cubicBezTo>
                    <a:pt x="83" y="344"/>
                    <a:pt x="86" y="343"/>
                    <a:pt x="89" y="342"/>
                  </a:cubicBezTo>
                  <a:cubicBezTo>
                    <a:pt x="177" y="395"/>
                    <a:pt x="280" y="399"/>
                    <a:pt x="350" y="314"/>
                  </a:cubicBezTo>
                  <a:cubicBezTo>
                    <a:pt x="410" y="240"/>
                    <a:pt x="401" y="116"/>
                    <a:pt x="326" y="56"/>
                  </a:cubicBezTo>
                  <a:cubicBezTo>
                    <a:pt x="327" y="53"/>
                    <a:pt x="328" y="51"/>
                    <a:pt x="329" y="49"/>
                  </a:cubicBezTo>
                  <a:cubicBezTo>
                    <a:pt x="414" y="109"/>
                    <a:pt x="421" y="221"/>
                    <a:pt x="365" y="308"/>
                  </a:cubicBezTo>
                  <a:cubicBezTo>
                    <a:pt x="321" y="375"/>
                    <a:pt x="233" y="409"/>
                    <a:pt x="157" y="392"/>
                  </a:cubicBezTo>
                  <a:cubicBezTo>
                    <a:pt x="157" y="392"/>
                    <a:pt x="156" y="392"/>
                    <a:pt x="156" y="392"/>
                  </a:cubicBezTo>
                  <a:cubicBezTo>
                    <a:pt x="126" y="384"/>
                    <a:pt x="98" y="369"/>
                    <a:pt x="76" y="344"/>
                  </a:cubicBezTo>
                  <a:cubicBezTo>
                    <a:pt x="73" y="341"/>
                    <a:pt x="68" y="345"/>
                    <a:pt x="70" y="348"/>
                  </a:cubicBezTo>
                  <a:cubicBezTo>
                    <a:pt x="91" y="379"/>
                    <a:pt x="120" y="397"/>
                    <a:pt x="151" y="404"/>
                  </a:cubicBezTo>
                  <a:cubicBezTo>
                    <a:pt x="146" y="428"/>
                    <a:pt x="117" y="445"/>
                    <a:pt x="108" y="467"/>
                  </a:cubicBezTo>
                  <a:cubicBezTo>
                    <a:pt x="97" y="493"/>
                    <a:pt x="128" y="506"/>
                    <a:pt x="149" y="508"/>
                  </a:cubicBezTo>
                  <a:cubicBezTo>
                    <a:pt x="176" y="511"/>
                    <a:pt x="212" y="507"/>
                    <a:pt x="228" y="481"/>
                  </a:cubicBezTo>
                  <a:cubicBezTo>
                    <a:pt x="235" y="471"/>
                    <a:pt x="234" y="457"/>
                    <a:pt x="226" y="448"/>
                  </a:cubicBezTo>
                  <a:cubicBezTo>
                    <a:pt x="215" y="433"/>
                    <a:pt x="199" y="423"/>
                    <a:pt x="187" y="408"/>
                  </a:cubicBezTo>
                  <a:cubicBezTo>
                    <a:pt x="255" y="409"/>
                    <a:pt x="329" y="371"/>
                    <a:pt x="369" y="321"/>
                  </a:cubicBezTo>
                  <a:cubicBezTo>
                    <a:pt x="438" y="234"/>
                    <a:pt x="430" y="89"/>
                    <a:pt x="327" y="34"/>
                  </a:cubicBezTo>
                  <a:close/>
                  <a:moveTo>
                    <a:pt x="311" y="35"/>
                  </a:moveTo>
                  <a:cubicBezTo>
                    <a:pt x="311" y="37"/>
                    <a:pt x="312" y="39"/>
                    <a:pt x="314" y="40"/>
                  </a:cubicBezTo>
                  <a:cubicBezTo>
                    <a:pt x="315" y="41"/>
                    <a:pt x="317" y="42"/>
                    <a:pt x="319" y="43"/>
                  </a:cubicBezTo>
                  <a:cubicBezTo>
                    <a:pt x="319" y="43"/>
                    <a:pt x="319" y="43"/>
                    <a:pt x="319" y="43"/>
                  </a:cubicBezTo>
                  <a:cubicBezTo>
                    <a:pt x="319" y="48"/>
                    <a:pt x="315" y="52"/>
                    <a:pt x="312" y="55"/>
                  </a:cubicBezTo>
                  <a:cubicBezTo>
                    <a:pt x="306" y="61"/>
                    <a:pt x="297" y="65"/>
                    <a:pt x="288" y="65"/>
                  </a:cubicBezTo>
                  <a:cubicBezTo>
                    <a:pt x="293" y="53"/>
                    <a:pt x="303" y="45"/>
                    <a:pt x="311" y="35"/>
                  </a:cubicBezTo>
                  <a:close/>
                  <a:moveTo>
                    <a:pt x="215" y="22"/>
                  </a:moveTo>
                  <a:cubicBezTo>
                    <a:pt x="238" y="28"/>
                    <a:pt x="259" y="38"/>
                    <a:pt x="281" y="51"/>
                  </a:cubicBezTo>
                  <a:cubicBezTo>
                    <a:pt x="278" y="55"/>
                    <a:pt x="275" y="61"/>
                    <a:pt x="274" y="68"/>
                  </a:cubicBezTo>
                  <a:cubicBezTo>
                    <a:pt x="274" y="71"/>
                    <a:pt x="275" y="74"/>
                    <a:pt x="278" y="75"/>
                  </a:cubicBezTo>
                  <a:cubicBezTo>
                    <a:pt x="288" y="78"/>
                    <a:pt x="298" y="76"/>
                    <a:pt x="307" y="72"/>
                  </a:cubicBezTo>
                  <a:cubicBezTo>
                    <a:pt x="306" y="74"/>
                    <a:pt x="307" y="76"/>
                    <a:pt x="308" y="78"/>
                  </a:cubicBezTo>
                  <a:cubicBezTo>
                    <a:pt x="331" y="110"/>
                    <a:pt x="343" y="147"/>
                    <a:pt x="343" y="184"/>
                  </a:cubicBezTo>
                  <a:cubicBezTo>
                    <a:pt x="341" y="183"/>
                    <a:pt x="339" y="183"/>
                    <a:pt x="337" y="185"/>
                  </a:cubicBezTo>
                  <a:cubicBezTo>
                    <a:pt x="313" y="214"/>
                    <a:pt x="280" y="217"/>
                    <a:pt x="277" y="259"/>
                  </a:cubicBezTo>
                  <a:cubicBezTo>
                    <a:pt x="277" y="265"/>
                    <a:pt x="278" y="269"/>
                    <a:pt x="278" y="273"/>
                  </a:cubicBezTo>
                  <a:cubicBezTo>
                    <a:pt x="242" y="263"/>
                    <a:pt x="209" y="242"/>
                    <a:pt x="179" y="221"/>
                  </a:cubicBezTo>
                  <a:cubicBezTo>
                    <a:pt x="177" y="212"/>
                    <a:pt x="172" y="204"/>
                    <a:pt x="166" y="195"/>
                  </a:cubicBezTo>
                  <a:cubicBezTo>
                    <a:pt x="157" y="181"/>
                    <a:pt x="146" y="163"/>
                    <a:pt x="133" y="153"/>
                  </a:cubicBezTo>
                  <a:cubicBezTo>
                    <a:pt x="136" y="153"/>
                    <a:pt x="138" y="151"/>
                    <a:pt x="137" y="148"/>
                  </a:cubicBezTo>
                  <a:cubicBezTo>
                    <a:pt x="132" y="136"/>
                    <a:pt x="178" y="142"/>
                    <a:pt x="181" y="143"/>
                  </a:cubicBezTo>
                  <a:cubicBezTo>
                    <a:pt x="191" y="145"/>
                    <a:pt x="200" y="142"/>
                    <a:pt x="210" y="138"/>
                  </a:cubicBezTo>
                  <a:cubicBezTo>
                    <a:pt x="215" y="136"/>
                    <a:pt x="218" y="131"/>
                    <a:pt x="219" y="126"/>
                  </a:cubicBezTo>
                  <a:cubicBezTo>
                    <a:pt x="221" y="121"/>
                    <a:pt x="241" y="104"/>
                    <a:pt x="247" y="105"/>
                  </a:cubicBezTo>
                  <a:cubicBezTo>
                    <a:pt x="250" y="106"/>
                    <a:pt x="252" y="105"/>
                    <a:pt x="253" y="102"/>
                  </a:cubicBezTo>
                  <a:cubicBezTo>
                    <a:pt x="257" y="90"/>
                    <a:pt x="252" y="87"/>
                    <a:pt x="252" y="76"/>
                  </a:cubicBezTo>
                  <a:cubicBezTo>
                    <a:pt x="252" y="74"/>
                    <a:pt x="251" y="72"/>
                    <a:pt x="250" y="70"/>
                  </a:cubicBezTo>
                  <a:cubicBezTo>
                    <a:pt x="245" y="58"/>
                    <a:pt x="257" y="56"/>
                    <a:pt x="268" y="55"/>
                  </a:cubicBezTo>
                  <a:cubicBezTo>
                    <a:pt x="271" y="55"/>
                    <a:pt x="272" y="50"/>
                    <a:pt x="269" y="49"/>
                  </a:cubicBezTo>
                  <a:cubicBezTo>
                    <a:pt x="259" y="47"/>
                    <a:pt x="235" y="45"/>
                    <a:pt x="240" y="62"/>
                  </a:cubicBezTo>
                  <a:cubicBezTo>
                    <a:pt x="241" y="69"/>
                    <a:pt x="243" y="76"/>
                    <a:pt x="245" y="83"/>
                  </a:cubicBezTo>
                  <a:cubicBezTo>
                    <a:pt x="249" y="100"/>
                    <a:pt x="247" y="95"/>
                    <a:pt x="233" y="102"/>
                  </a:cubicBezTo>
                  <a:cubicBezTo>
                    <a:pt x="228" y="105"/>
                    <a:pt x="217" y="110"/>
                    <a:pt x="213" y="116"/>
                  </a:cubicBezTo>
                  <a:cubicBezTo>
                    <a:pt x="209" y="124"/>
                    <a:pt x="210" y="128"/>
                    <a:pt x="198" y="133"/>
                  </a:cubicBezTo>
                  <a:cubicBezTo>
                    <a:pt x="190" y="136"/>
                    <a:pt x="170" y="130"/>
                    <a:pt x="158" y="130"/>
                  </a:cubicBezTo>
                  <a:cubicBezTo>
                    <a:pt x="147" y="130"/>
                    <a:pt x="114" y="135"/>
                    <a:pt x="131" y="151"/>
                  </a:cubicBezTo>
                  <a:cubicBezTo>
                    <a:pt x="127" y="149"/>
                    <a:pt x="124" y="154"/>
                    <a:pt x="126" y="157"/>
                  </a:cubicBezTo>
                  <a:cubicBezTo>
                    <a:pt x="137" y="168"/>
                    <a:pt x="146" y="181"/>
                    <a:pt x="155" y="194"/>
                  </a:cubicBezTo>
                  <a:cubicBezTo>
                    <a:pt x="159" y="200"/>
                    <a:pt x="163" y="206"/>
                    <a:pt x="166" y="212"/>
                  </a:cubicBezTo>
                  <a:cubicBezTo>
                    <a:pt x="166" y="213"/>
                    <a:pt x="167" y="213"/>
                    <a:pt x="167" y="213"/>
                  </a:cubicBezTo>
                  <a:cubicBezTo>
                    <a:pt x="166" y="213"/>
                    <a:pt x="166" y="213"/>
                    <a:pt x="166" y="212"/>
                  </a:cubicBezTo>
                  <a:cubicBezTo>
                    <a:pt x="142" y="195"/>
                    <a:pt x="123" y="175"/>
                    <a:pt x="109" y="153"/>
                  </a:cubicBezTo>
                  <a:cubicBezTo>
                    <a:pt x="109" y="153"/>
                    <a:pt x="109" y="153"/>
                    <a:pt x="109" y="153"/>
                  </a:cubicBezTo>
                  <a:cubicBezTo>
                    <a:pt x="109" y="153"/>
                    <a:pt x="110" y="152"/>
                    <a:pt x="110" y="152"/>
                  </a:cubicBezTo>
                  <a:cubicBezTo>
                    <a:pt x="115" y="148"/>
                    <a:pt x="117" y="142"/>
                    <a:pt x="118" y="136"/>
                  </a:cubicBezTo>
                  <a:cubicBezTo>
                    <a:pt x="119" y="131"/>
                    <a:pt x="118" y="126"/>
                    <a:pt x="118" y="121"/>
                  </a:cubicBezTo>
                  <a:cubicBezTo>
                    <a:pt x="117" y="113"/>
                    <a:pt x="119" y="106"/>
                    <a:pt x="121" y="99"/>
                  </a:cubicBezTo>
                  <a:cubicBezTo>
                    <a:pt x="122" y="97"/>
                    <a:pt x="119" y="96"/>
                    <a:pt x="118" y="97"/>
                  </a:cubicBezTo>
                  <a:cubicBezTo>
                    <a:pt x="113" y="102"/>
                    <a:pt x="112" y="108"/>
                    <a:pt x="111" y="115"/>
                  </a:cubicBezTo>
                  <a:cubicBezTo>
                    <a:pt x="111" y="123"/>
                    <a:pt x="114" y="142"/>
                    <a:pt x="104" y="146"/>
                  </a:cubicBezTo>
                  <a:cubicBezTo>
                    <a:pt x="97" y="133"/>
                    <a:pt x="91" y="120"/>
                    <a:pt x="87" y="106"/>
                  </a:cubicBezTo>
                  <a:cubicBezTo>
                    <a:pt x="97" y="108"/>
                    <a:pt x="108" y="98"/>
                    <a:pt x="115" y="92"/>
                  </a:cubicBezTo>
                  <a:cubicBezTo>
                    <a:pt x="116" y="91"/>
                    <a:pt x="115" y="90"/>
                    <a:pt x="114" y="90"/>
                  </a:cubicBezTo>
                  <a:cubicBezTo>
                    <a:pt x="100" y="102"/>
                    <a:pt x="78" y="102"/>
                    <a:pt x="97" y="85"/>
                  </a:cubicBezTo>
                  <a:cubicBezTo>
                    <a:pt x="104" y="78"/>
                    <a:pt x="113" y="71"/>
                    <a:pt x="121" y="65"/>
                  </a:cubicBezTo>
                  <a:cubicBezTo>
                    <a:pt x="149" y="46"/>
                    <a:pt x="185" y="39"/>
                    <a:pt x="214" y="22"/>
                  </a:cubicBezTo>
                  <a:cubicBezTo>
                    <a:pt x="215" y="22"/>
                    <a:pt x="215" y="22"/>
                    <a:pt x="215" y="22"/>
                  </a:cubicBezTo>
                  <a:close/>
                  <a:moveTo>
                    <a:pt x="262" y="326"/>
                  </a:moveTo>
                  <a:cubicBezTo>
                    <a:pt x="231" y="343"/>
                    <a:pt x="194" y="347"/>
                    <a:pt x="157" y="341"/>
                  </a:cubicBezTo>
                  <a:cubicBezTo>
                    <a:pt x="156" y="340"/>
                    <a:pt x="155" y="340"/>
                    <a:pt x="155" y="340"/>
                  </a:cubicBezTo>
                  <a:cubicBezTo>
                    <a:pt x="138" y="334"/>
                    <a:pt x="122" y="328"/>
                    <a:pt x="108" y="320"/>
                  </a:cubicBezTo>
                  <a:cubicBezTo>
                    <a:pt x="119" y="318"/>
                    <a:pt x="127" y="306"/>
                    <a:pt x="130" y="296"/>
                  </a:cubicBezTo>
                  <a:cubicBezTo>
                    <a:pt x="133" y="287"/>
                    <a:pt x="133" y="277"/>
                    <a:pt x="134" y="268"/>
                  </a:cubicBezTo>
                  <a:cubicBezTo>
                    <a:pt x="134" y="262"/>
                    <a:pt x="134" y="255"/>
                    <a:pt x="134" y="249"/>
                  </a:cubicBezTo>
                  <a:cubicBezTo>
                    <a:pt x="133" y="241"/>
                    <a:pt x="134" y="245"/>
                    <a:pt x="142" y="246"/>
                  </a:cubicBezTo>
                  <a:cubicBezTo>
                    <a:pt x="152" y="247"/>
                    <a:pt x="174" y="250"/>
                    <a:pt x="178" y="236"/>
                  </a:cubicBezTo>
                  <a:cubicBezTo>
                    <a:pt x="178" y="235"/>
                    <a:pt x="178" y="234"/>
                    <a:pt x="178" y="233"/>
                  </a:cubicBezTo>
                  <a:cubicBezTo>
                    <a:pt x="209" y="254"/>
                    <a:pt x="243" y="274"/>
                    <a:pt x="278" y="284"/>
                  </a:cubicBezTo>
                  <a:cubicBezTo>
                    <a:pt x="277" y="287"/>
                    <a:pt x="275" y="291"/>
                    <a:pt x="272" y="295"/>
                  </a:cubicBezTo>
                  <a:cubicBezTo>
                    <a:pt x="268" y="299"/>
                    <a:pt x="260" y="302"/>
                    <a:pt x="258" y="307"/>
                  </a:cubicBezTo>
                  <a:cubicBezTo>
                    <a:pt x="255" y="315"/>
                    <a:pt x="257" y="320"/>
                    <a:pt x="262" y="326"/>
                  </a:cubicBezTo>
                  <a:close/>
                  <a:moveTo>
                    <a:pt x="87" y="276"/>
                  </a:moveTo>
                  <a:cubicBezTo>
                    <a:pt x="85" y="244"/>
                    <a:pt x="85" y="199"/>
                    <a:pt x="102" y="169"/>
                  </a:cubicBezTo>
                  <a:cubicBezTo>
                    <a:pt x="113" y="184"/>
                    <a:pt x="126" y="196"/>
                    <a:pt x="141" y="207"/>
                  </a:cubicBezTo>
                  <a:cubicBezTo>
                    <a:pt x="150" y="214"/>
                    <a:pt x="160" y="221"/>
                    <a:pt x="171" y="228"/>
                  </a:cubicBezTo>
                  <a:cubicBezTo>
                    <a:pt x="168" y="242"/>
                    <a:pt x="138" y="237"/>
                    <a:pt x="130" y="235"/>
                  </a:cubicBezTo>
                  <a:cubicBezTo>
                    <a:pt x="127" y="235"/>
                    <a:pt x="125" y="236"/>
                    <a:pt x="125" y="239"/>
                  </a:cubicBezTo>
                  <a:cubicBezTo>
                    <a:pt x="125" y="251"/>
                    <a:pt x="125" y="263"/>
                    <a:pt x="124" y="275"/>
                  </a:cubicBezTo>
                  <a:cubicBezTo>
                    <a:pt x="124" y="288"/>
                    <a:pt x="122" y="300"/>
                    <a:pt x="110" y="309"/>
                  </a:cubicBezTo>
                  <a:cubicBezTo>
                    <a:pt x="90" y="324"/>
                    <a:pt x="87" y="282"/>
                    <a:pt x="87" y="276"/>
                  </a:cubicBezTo>
                  <a:close/>
                  <a:moveTo>
                    <a:pt x="282" y="297"/>
                  </a:moveTo>
                  <a:cubicBezTo>
                    <a:pt x="284" y="294"/>
                    <a:pt x="285" y="290"/>
                    <a:pt x="286" y="286"/>
                  </a:cubicBezTo>
                  <a:cubicBezTo>
                    <a:pt x="293" y="287"/>
                    <a:pt x="299" y="289"/>
                    <a:pt x="306" y="289"/>
                  </a:cubicBezTo>
                  <a:cubicBezTo>
                    <a:pt x="295" y="303"/>
                    <a:pt x="283" y="314"/>
                    <a:pt x="269" y="322"/>
                  </a:cubicBezTo>
                  <a:cubicBezTo>
                    <a:pt x="260" y="307"/>
                    <a:pt x="277" y="308"/>
                    <a:pt x="282" y="297"/>
                  </a:cubicBezTo>
                  <a:close/>
                  <a:moveTo>
                    <a:pt x="288" y="276"/>
                  </a:moveTo>
                  <a:cubicBezTo>
                    <a:pt x="288" y="274"/>
                    <a:pt x="288" y="272"/>
                    <a:pt x="287" y="270"/>
                  </a:cubicBezTo>
                  <a:cubicBezTo>
                    <a:pt x="281" y="226"/>
                    <a:pt x="319" y="219"/>
                    <a:pt x="342" y="193"/>
                  </a:cubicBezTo>
                  <a:cubicBezTo>
                    <a:pt x="341" y="217"/>
                    <a:pt x="334" y="241"/>
                    <a:pt x="322" y="264"/>
                  </a:cubicBezTo>
                  <a:cubicBezTo>
                    <a:pt x="319" y="270"/>
                    <a:pt x="316" y="275"/>
                    <a:pt x="312" y="280"/>
                  </a:cubicBezTo>
                  <a:cubicBezTo>
                    <a:pt x="304" y="280"/>
                    <a:pt x="296" y="278"/>
                    <a:pt x="288" y="276"/>
                  </a:cubicBezTo>
                  <a:close/>
                  <a:moveTo>
                    <a:pt x="144" y="21"/>
                  </a:moveTo>
                  <a:cubicBezTo>
                    <a:pt x="164" y="16"/>
                    <a:pt x="183" y="16"/>
                    <a:pt x="201" y="19"/>
                  </a:cubicBezTo>
                  <a:cubicBezTo>
                    <a:pt x="163" y="39"/>
                    <a:pt x="123" y="50"/>
                    <a:pt x="90" y="79"/>
                  </a:cubicBezTo>
                  <a:cubicBezTo>
                    <a:pt x="89" y="81"/>
                    <a:pt x="85" y="84"/>
                    <a:pt x="82" y="88"/>
                  </a:cubicBezTo>
                  <a:cubicBezTo>
                    <a:pt x="80" y="78"/>
                    <a:pt x="78" y="68"/>
                    <a:pt x="77" y="57"/>
                  </a:cubicBezTo>
                  <a:cubicBezTo>
                    <a:pt x="95" y="40"/>
                    <a:pt x="118" y="27"/>
                    <a:pt x="144" y="21"/>
                  </a:cubicBezTo>
                  <a:close/>
                  <a:moveTo>
                    <a:pt x="46" y="256"/>
                  </a:moveTo>
                  <a:cubicBezTo>
                    <a:pt x="24" y="213"/>
                    <a:pt x="27" y="161"/>
                    <a:pt x="41" y="116"/>
                  </a:cubicBezTo>
                  <a:cubicBezTo>
                    <a:pt x="47" y="97"/>
                    <a:pt x="56" y="81"/>
                    <a:pt x="68" y="67"/>
                  </a:cubicBezTo>
                  <a:cubicBezTo>
                    <a:pt x="67" y="101"/>
                    <a:pt x="78" y="135"/>
                    <a:pt x="98" y="163"/>
                  </a:cubicBezTo>
                  <a:cubicBezTo>
                    <a:pt x="86" y="177"/>
                    <a:pt x="83" y="195"/>
                    <a:pt x="81" y="214"/>
                  </a:cubicBezTo>
                  <a:cubicBezTo>
                    <a:pt x="78" y="237"/>
                    <a:pt x="76" y="266"/>
                    <a:pt x="80" y="289"/>
                  </a:cubicBezTo>
                  <a:cubicBezTo>
                    <a:pt x="80" y="294"/>
                    <a:pt x="81" y="299"/>
                    <a:pt x="83" y="303"/>
                  </a:cubicBezTo>
                  <a:cubicBezTo>
                    <a:pt x="68" y="291"/>
                    <a:pt x="56" y="276"/>
                    <a:pt x="46" y="256"/>
                  </a:cubicBezTo>
                  <a:close/>
                  <a:moveTo>
                    <a:pt x="87" y="334"/>
                  </a:moveTo>
                  <a:cubicBezTo>
                    <a:pt x="84" y="337"/>
                    <a:pt x="80" y="336"/>
                    <a:pt x="77" y="334"/>
                  </a:cubicBezTo>
                  <a:cubicBezTo>
                    <a:pt x="77" y="332"/>
                    <a:pt x="77" y="330"/>
                    <a:pt x="78" y="328"/>
                  </a:cubicBezTo>
                  <a:cubicBezTo>
                    <a:pt x="80" y="326"/>
                    <a:pt x="81" y="324"/>
                    <a:pt x="83" y="322"/>
                  </a:cubicBezTo>
                  <a:cubicBezTo>
                    <a:pt x="85" y="324"/>
                    <a:pt x="87" y="326"/>
                    <a:pt x="90" y="327"/>
                  </a:cubicBezTo>
                  <a:cubicBezTo>
                    <a:pt x="89" y="329"/>
                    <a:pt x="88" y="332"/>
                    <a:pt x="87" y="334"/>
                  </a:cubicBezTo>
                  <a:close/>
                  <a:moveTo>
                    <a:pt x="377" y="184"/>
                  </a:moveTo>
                  <a:cubicBezTo>
                    <a:pt x="381" y="231"/>
                    <a:pt x="364" y="278"/>
                    <a:pt x="335" y="314"/>
                  </a:cubicBezTo>
                  <a:cubicBezTo>
                    <a:pt x="270" y="396"/>
                    <a:pt x="174" y="379"/>
                    <a:pt x="91" y="339"/>
                  </a:cubicBezTo>
                  <a:cubicBezTo>
                    <a:pt x="92" y="339"/>
                    <a:pt x="92" y="339"/>
                    <a:pt x="92" y="338"/>
                  </a:cubicBezTo>
                  <a:cubicBezTo>
                    <a:pt x="93" y="337"/>
                    <a:pt x="95" y="334"/>
                    <a:pt x="96" y="331"/>
                  </a:cubicBezTo>
                  <a:cubicBezTo>
                    <a:pt x="113" y="341"/>
                    <a:pt x="132" y="347"/>
                    <a:pt x="153" y="349"/>
                  </a:cubicBezTo>
                  <a:cubicBezTo>
                    <a:pt x="154" y="349"/>
                    <a:pt x="154" y="349"/>
                    <a:pt x="154" y="349"/>
                  </a:cubicBezTo>
                  <a:cubicBezTo>
                    <a:pt x="224" y="370"/>
                    <a:pt x="293" y="339"/>
                    <a:pt x="332" y="277"/>
                  </a:cubicBezTo>
                  <a:cubicBezTo>
                    <a:pt x="372" y="213"/>
                    <a:pt x="366" y="128"/>
                    <a:pt x="319" y="69"/>
                  </a:cubicBezTo>
                  <a:cubicBezTo>
                    <a:pt x="318" y="68"/>
                    <a:pt x="317" y="67"/>
                    <a:pt x="316" y="67"/>
                  </a:cubicBezTo>
                  <a:cubicBezTo>
                    <a:pt x="317" y="66"/>
                    <a:pt x="319" y="64"/>
                    <a:pt x="320" y="63"/>
                  </a:cubicBezTo>
                  <a:cubicBezTo>
                    <a:pt x="350" y="100"/>
                    <a:pt x="372" y="135"/>
                    <a:pt x="377" y="184"/>
                  </a:cubicBezTo>
                  <a:close/>
                  <a:moveTo>
                    <a:pt x="141" y="495"/>
                  </a:moveTo>
                  <a:cubicBezTo>
                    <a:pt x="128" y="492"/>
                    <a:pt x="112" y="485"/>
                    <a:pt x="121" y="469"/>
                  </a:cubicBezTo>
                  <a:cubicBezTo>
                    <a:pt x="121" y="468"/>
                    <a:pt x="122" y="468"/>
                    <a:pt x="122" y="467"/>
                  </a:cubicBezTo>
                  <a:cubicBezTo>
                    <a:pt x="151" y="486"/>
                    <a:pt x="189" y="479"/>
                    <a:pt x="220" y="467"/>
                  </a:cubicBezTo>
                  <a:cubicBezTo>
                    <a:pt x="220" y="467"/>
                    <a:pt x="220" y="467"/>
                    <a:pt x="220" y="467"/>
                  </a:cubicBezTo>
                  <a:cubicBezTo>
                    <a:pt x="221" y="499"/>
                    <a:pt x="162" y="501"/>
                    <a:pt x="141" y="495"/>
                  </a:cubicBezTo>
                  <a:close/>
                  <a:moveTo>
                    <a:pt x="217" y="455"/>
                  </a:moveTo>
                  <a:cubicBezTo>
                    <a:pt x="188" y="466"/>
                    <a:pt x="155" y="475"/>
                    <a:pt x="127" y="461"/>
                  </a:cubicBezTo>
                  <a:cubicBezTo>
                    <a:pt x="132" y="455"/>
                    <a:pt x="137" y="449"/>
                    <a:pt x="142" y="443"/>
                  </a:cubicBezTo>
                  <a:cubicBezTo>
                    <a:pt x="151" y="432"/>
                    <a:pt x="160" y="420"/>
                    <a:pt x="160" y="406"/>
                  </a:cubicBezTo>
                  <a:cubicBezTo>
                    <a:pt x="166" y="407"/>
                    <a:pt x="171" y="407"/>
                    <a:pt x="176" y="408"/>
                  </a:cubicBezTo>
                  <a:cubicBezTo>
                    <a:pt x="178" y="431"/>
                    <a:pt x="207" y="438"/>
                    <a:pt x="217" y="45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56" name="Freeform 7"/>
            <p:cNvSpPr/>
            <p:nvPr/>
          </p:nvSpPr>
          <p:spPr bwMode="auto">
            <a:xfrm>
              <a:off x="3365501" y="293687"/>
              <a:ext cx="93663" cy="150813"/>
            </a:xfrm>
            <a:custGeom>
              <a:avLst/>
              <a:gdLst>
                <a:gd name="T0" fmla="*/ 30 w 40"/>
                <a:gd name="T1" fmla="*/ 2 h 65"/>
                <a:gd name="T2" fmla="*/ 26 w 40"/>
                <a:gd name="T3" fmla="*/ 4 h 65"/>
                <a:gd name="T4" fmla="*/ 31 w 40"/>
                <a:gd name="T5" fmla="*/ 32 h 65"/>
                <a:gd name="T6" fmla="*/ 15 w 40"/>
                <a:gd name="T7" fmla="*/ 54 h 65"/>
                <a:gd name="T8" fmla="*/ 22 w 40"/>
                <a:gd name="T9" fmla="*/ 16 h 65"/>
                <a:gd name="T10" fmla="*/ 16 w 40"/>
                <a:gd name="T11" fmla="*/ 10 h 65"/>
                <a:gd name="T12" fmla="*/ 6 w 40"/>
                <a:gd name="T13" fmla="*/ 61 h 65"/>
                <a:gd name="T14" fmla="*/ 11 w 40"/>
                <a:gd name="T15" fmla="*/ 65 h 65"/>
                <a:gd name="T16" fmla="*/ 36 w 40"/>
                <a:gd name="T17" fmla="*/ 42 h 65"/>
                <a:gd name="T18" fmla="*/ 30 w 40"/>
                <a:gd name="T19" fmla="*/ 2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 h="65">
                  <a:moveTo>
                    <a:pt x="30" y="2"/>
                  </a:moveTo>
                  <a:cubicBezTo>
                    <a:pt x="28" y="0"/>
                    <a:pt x="25" y="2"/>
                    <a:pt x="26" y="4"/>
                  </a:cubicBezTo>
                  <a:cubicBezTo>
                    <a:pt x="28" y="14"/>
                    <a:pt x="32" y="21"/>
                    <a:pt x="31" y="32"/>
                  </a:cubicBezTo>
                  <a:cubicBezTo>
                    <a:pt x="31" y="42"/>
                    <a:pt x="25" y="52"/>
                    <a:pt x="15" y="54"/>
                  </a:cubicBezTo>
                  <a:cubicBezTo>
                    <a:pt x="13" y="41"/>
                    <a:pt x="15" y="27"/>
                    <a:pt x="22" y="16"/>
                  </a:cubicBezTo>
                  <a:cubicBezTo>
                    <a:pt x="25" y="11"/>
                    <a:pt x="19" y="6"/>
                    <a:pt x="16" y="10"/>
                  </a:cubicBezTo>
                  <a:cubicBezTo>
                    <a:pt x="4" y="24"/>
                    <a:pt x="0" y="44"/>
                    <a:pt x="6" y="61"/>
                  </a:cubicBezTo>
                  <a:cubicBezTo>
                    <a:pt x="7" y="63"/>
                    <a:pt x="9" y="65"/>
                    <a:pt x="11" y="65"/>
                  </a:cubicBezTo>
                  <a:cubicBezTo>
                    <a:pt x="24" y="63"/>
                    <a:pt x="33" y="54"/>
                    <a:pt x="36" y="42"/>
                  </a:cubicBezTo>
                  <a:cubicBezTo>
                    <a:pt x="40" y="31"/>
                    <a:pt x="40" y="10"/>
                    <a:pt x="3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sp>
        <p:nvSpPr>
          <p:cNvPr id="70" name="Freeform 43"/>
          <p:cNvSpPr>
            <a:spLocks noEditPoints="1"/>
          </p:cNvSpPr>
          <p:nvPr/>
        </p:nvSpPr>
        <p:spPr bwMode="auto">
          <a:xfrm>
            <a:off x="3223401" y="5064811"/>
            <a:ext cx="800276" cy="541523"/>
          </a:xfrm>
          <a:custGeom>
            <a:avLst/>
            <a:gdLst>
              <a:gd name="T0" fmla="*/ 457 w 499"/>
              <a:gd name="T1" fmla="*/ 199 h 338"/>
              <a:gd name="T2" fmla="*/ 450 w 499"/>
              <a:gd name="T3" fmla="*/ 184 h 338"/>
              <a:gd name="T4" fmla="*/ 442 w 499"/>
              <a:gd name="T5" fmla="*/ 156 h 338"/>
              <a:gd name="T6" fmla="*/ 433 w 499"/>
              <a:gd name="T7" fmla="*/ 112 h 338"/>
              <a:gd name="T8" fmla="*/ 295 w 499"/>
              <a:gd name="T9" fmla="*/ 0 h 338"/>
              <a:gd name="T10" fmla="*/ 67 w 499"/>
              <a:gd name="T11" fmla="*/ 70 h 338"/>
              <a:gd name="T12" fmla="*/ 30 w 499"/>
              <a:gd name="T13" fmla="*/ 76 h 338"/>
              <a:gd name="T14" fmla="*/ 30 w 499"/>
              <a:gd name="T15" fmla="*/ 166 h 338"/>
              <a:gd name="T16" fmla="*/ 131 w 499"/>
              <a:gd name="T17" fmla="*/ 122 h 338"/>
              <a:gd name="T18" fmla="*/ 245 w 499"/>
              <a:gd name="T19" fmla="*/ 189 h 338"/>
              <a:gd name="T20" fmla="*/ 243 w 499"/>
              <a:gd name="T21" fmla="*/ 198 h 338"/>
              <a:gd name="T22" fmla="*/ 236 w 499"/>
              <a:gd name="T23" fmla="*/ 204 h 338"/>
              <a:gd name="T24" fmla="*/ 244 w 499"/>
              <a:gd name="T25" fmla="*/ 251 h 338"/>
              <a:gd name="T26" fmla="*/ 301 w 499"/>
              <a:gd name="T27" fmla="*/ 247 h 338"/>
              <a:gd name="T28" fmla="*/ 307 w 499"/>
              <a:gd name="T29" fmla="*/ 258 h 338"/>
              <a:gd name="T30" fmla="*/ 231 w 499"/>
              <a:gd name="T31" fmla="*/ 264 h 338"/>
              <a:gd name="T32" fmla="*/ 227 w 499"/>
              <a:gd name="T33" fmla="*/ 265 h 338"/>
              <a:gd name="T34" fmla="*/ 233 w 499"/>
              <a:gd name="T35" fmla="*/ 185 h 338"/>
              <a:gd name="T36" fmla="*/ 62 w 499"/>
              <a:gd name="T37" fmla="*/ 109 h 338"/>
              <a:gd name="T38" fmla="*/ 199 w 499"/>
              <a:gd name="T39" fmla="*/ 248 h 338"/>
              <a:gd name="T40" fmla="*/ 16 w 499"/>
              <a:gd name="T41" fmla="*/ 170 h 338"/>
              <a:gd name="T42" fmla="*/ 221 w 499"/>
              <a:gd name="T43" fmla="*/ 273 h 338"/>
              <a:gd name="T44" fmla="*/ 231 w 499"/>
              <a:gd name="T45" fmla="*/ 273 h 338"/>
              <a:gd name="T46" fmla="*/ 307 w 499"/>
              <a:gd name="T47" fmla="*/ 265 h 338"/>
              <a:gd name="T48" fmla="*/ 369 w 499"/>
              <a:gd name="T49" fmla="*/ 311 h 338"/>
              <a:gd name="T50" fmla="*/ 484 w 499"/>
              <a:gd name="T51" fmla="*/ 212 h 338"/>
              <a:gd name="T52" fmla="*/ 72 w 499"/>
              <a:gd name="T53" fmla="*/ 75 h 338"/>
              <a:gd name="T54" fmla="*/ 188 w 499"/>
              <a:gd name="T55" fmla="*/ 29 h 338"/>
              <a:gd name="T56" fmla="*/ 333 w 499"/>
              <a:gd name="T57" fmla="*/ 30 h 338"/>
              <a:gd name="T58" fmla="*/ 433 w 499"/>
              <a:gd name="T59" fmla="*/ 127 h 338"/>
              <a:gd name="T60" fmla="*/ 431 w 499"/>
              <a:gd name="T61" fmla="*/ 151 h 338"/>
              <a:gd name="T62" fmla="*/ 256 w 499"/>
              <a:gd name="T63" fmla="*/ 188 h 338"/>
              <a:gd name="T64" fmla="*/ 126 w 499"/>
              <a:gd name="T65" fmla="*/ 108 h 338"/>
              <a:gd name="T66" fmla="*/ 293 w 499"/>
              <a:gd name="T67" fmla="*/ 238 h 338"/>
              <a:gd name="T68" fmla="*/ 244 w 499"/>
              <a:gd name="T69" fmla="*/ 207 h 338"/>
              <a:gd name="T70" fmla="*/ 380 w 499"/>
              <a:gd name="T71" fmla="*/ 185 h 338"/>
              <a:gd name="T72" fmla="*/ 439 w 499"/>
              <a:gd name="T73" fmla="*/ 184 h 338"/>
              <a:gd name="T74" fmla="*/ 282 w 499"/>
              <a:gd name="T75" fmla="*/ 223 h 338"/>
              <a:gd name="T76" fmla="*/ 448 w 499"/>
              <a:gd name="T77" fmla="*/ 199 h 338"/>
              <a:gd name="T78" fmla="*/ 319 w 499"/>
              <a:gd name="T79" fmla="*/ 234 h 338"/>
              <a:gd name="T80" fmla="*/ 360 w 499"/>
              <a:gd name="T81" fmla="*/ 296 h 338"/>
              <a:gd name="T82" fmla="*/ 323 w 499"/>
              <a:gd name="T83" fmla="*/ 266 h 338"/>
              <a:gd name="T84" fmla="*/ 303 w 499"/>
              <a:gd name="T85" fmla="*/ 238 h 338"/>
              <a:gd name="T86" fmla="*/ 317 w 499"/>
              <a:gd name="T87" fmla="*/ 244 h 338"/>
              <a:gd name="T88" fmla="*/ 360 w 499"/>
              <a:gd name="T89" fmla="*/ 296 h 338"/>
              <a:gd name="T90" fmla="*/ 406 w 499"/>
              <a:gd name="T91" fmla="*/ 242 h 338"/>
              <a:gd name="T92" fmla="*/ 341 w 499"/>
              <a:gd name="T93" fmla="*/ 253 h 338"/>
              <a:gd name="T94" fmla="*/ 466 w 499"/>
              <a:gd name="T95" fmla="*/ 212 h 3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99" h="338">
                <a:moveTo>
                  <a:pt x="484" y="212"/>
                </a:moveTo>
                <a:cubicBezTo>
                  <a:pt x="479" y="202"/>
                  <a:pt x="469" y="199"/>
                  <a:pt x="457" y="199"/>
                </a:cubicBezTo>
                <a:cubicBezTo>
                  <a:pt x="456" y="197"/>
                  <a:pt x="455" y="194"/>
                  <a:pt x="454" y="192"/>
                </a:cubicBezTo>
                <a:cubicBezTo>
                  <a:pt x="456" y="189"/>
                  <a:pt x="454" y="184"/>
                  <a:pt x="450" y="184"/>
                </a:cubicBezTo>
                <a:cubicBezTo>
                  <a:pt x="449" y="180"/>
                  <a:pt x="447" y="177"/>
                  <a:pt x="446" y="174"/>
                </a:cubicBezTo>
                <a:cubicBezTo>
                  <a:pt x="444" y="168"/>
                  <a:pt x="444" y="162"/>
                  <a:pt x="442" y="156"/>
                </a:cubicBezTo>
                <a:cubicBezTo>
                  <a:pt x="443" y="154"/>
                  <a:pt x="445" y="152"/>
                  <a:pt x="446" y="149"/>
                </a:cubicBezTo>
                <a:cubicBezTo>
                  <a:pt x="452" y="136"/>
                  <a:pt x="440" y="121"/>
                  <a:pt x="433" y="112"/>
                </a:cubicBezTo>
                <a:cubicBezTo>
                  <a:pt x="412" y="86"/>
                  <a:pt x="382" y="67"/>
                  <a:pt x="359" y="43"/>
                </a:cubicBezTo>
                <a:cubicBezTo>
                  <a:pt x="343" y="25"/>
                  <a:pt x="322" y="0"/>
                  <a:pt x="295" y="0"/>
                </a:cubicBezTo>
                <a:cubicBezTo>
                  <a:pt x="268" y="0"/>
                  <a:pt x="240" y="8"/>
                  <a:pt x="213" y="13"/>
                </a:cubicBezTo>
                <a:cubicBezTo>
                  <a:pt x="168" y="22"/>
                  <a:pt x="95" y="28"/>
                  <a:pt x="67" y="70"/>
                </a:cubicBezTo>
                <a:cubicBezTo>
                  <a:pt x="66" y="71"/>
                  <a:pt x="66" y="72"/>
                  <a:pt x="67" y="73"/>
                </a:cubicBezTo>
                <a:cubicBezTo>
                  <a:pt x="55" y="70"/>
                  <a:pt x="43" y="70"/>
                  <a:pt x="30" y="76"/>
                </a:cubicBezTo>
                <a:cubicBezTo>
                  <a:pt x="0" y="92"/>
                  <a:pt x="11" y="145"/>
                  <a:pt x="23" y="168"/>
                </a:cubicBezTo>
                <a:cubicBezTo>
                  <a:pt x="25" y="172"/>
                  <a:pt x="32" y="170"/>
                  <a:pt x="30" y="166"/>
                </a:cubicBezTo>
                <a:cubicBezTo>
                  <a:pt x="22" y="141"/>
                  <a:pt x="10" y="82"/>
                  <a:pt x="54" y="79"/>
                </a:cubicBezTo>
                <a:cubicBezTo>
                  <a:pt x="80" y="78"/>
                  <a:pt x="111" y="109"/>
                  <a:pt x="131" y="122"/>
                </a:cubicBezTo>
                <a:cubicBezTo>
                  <a:pt x="155" y="137"/>
                  <a:pt x="180" y="149"/>
                  <a:pt x="206" y="162"/>
                </a:cubicBezTo>
                <a:cubicBezTo>
                  <a:pt x="216" y="166"/>
                  <a:pt x="242" y="177"/>
                  <a:pt x="245" y="189"/>
                </a:cubicBezTo>
                <a:cubicBezTo>
                  <a:pt x="243" y="191"/>
                  <a:pt x="243" y="194"/>
                  <a:pt x="244" y="196"/>
                </a:cubicBezTo>
                <a:cubicBezTo>
                  <a:pt x="244" y="196"/>
                  <a:pt x="243" y="197"/>
                  <a:pt x="243" y="198"/>
                </a:cubicBezTo>
                <a:cubicBezTo>
                  <a:pt x="241" y="196"/>
                  <a:pt x="238" y="197"/>
                  <a:pt x="237" y="200"/>
                </a:cubicBezTo>
                <a:cubicBezTo>
                  <a:pt x="237" y="201"/>
                  <a:pt x="236" y="202"/>
                  <a:pt x="236" y="204"/>
                </a:cubicBezTo>
                <a:cubicBezTo>
                  <a:pt x="236" y="204"/>
                  <a:pt x="235" y="205"/>
                  <a:pt x="236" y="206"/>
                </a:cubicBezTo>
                <a:cubicBezTo>
                  <a:pt x="232" y="222"/>
                  <a:pt x="229" y="241"/>
                  <a:pt x="244" y="251"/>
                </a:cubicBezTo>
                <a:cubicBezTo>
                  <a:pt x="259" y="261"/>
                  <a:pt x="285" y="251"/>
                  <a:pt x="301" y="247"/>
                </a:cubicBezTo>
                <a:cubicBezTo>
                  <a:pt x="301" y="247"/>
                  <a:pt x="301" y="247"/>
                  <a:pt x="301" y="247"/>
                </a:cubicBezTo>
                <a:cubicBezTo>
                  <a:pt x="303" y="250"/>
                  <a:pt x="306" y="254"/>
                  <a:pt x="308" y="258"/>
                </a:cubicBezTo>
                <a:cubicBezTo>
                  <a:pt x="308" y="258"/>
                  <a:pt x="308" y="258"/>
                  <a:pt x="307" y="258"/>
                </a:cubicBezTo>
                <a:cubicBezTo>
                  <a:pt x="297" y="256"/>
                  <a:pt x="287" y="259"/>
                  <a:pt x="277" y="260"/>
                </a:cubicBezTo>
                <a:cubicBezTo>
                  <a:pt x="262" y="263"/>
                  <a:pt x="247" y="265"/>
                  <a:pt x="231" y="264"/>
                </a:cubicBezTo>
                <a:cubicBezTo>
                  <a:pt x="230" y="264"/>
                  <a:pt x="229" y="265"/>
                  <a:pt x="228" y="265"/>
                </a:cubicBezTo>
                <a:cubicBezTo>
                  <a:pt x="228" y="265"/>
                  <a:pt x="228" y="265"/>
                  <a:pt x="227" y="265"/>
                </a:cubicBezTo>
                <a:cubicBezTo>
                  <a:pt x="199" y="243"/>
                  <a:pt x="216" y="216"/>
                  <a:pt x="235" y="195"/>
                </a:cubicBezTo>
                <a:cubicBezTo>
                  <a:pt x="239" y="192"/>
                  <a:pt x="237" y="186"/>
                  <a:pt x="233" y="185"/>
                </a:cubicBezTo>
                <a:cubicBezTo>
                  <a:pt x="175" y="168"/>
                  <a:pt x="114" y="142"/>
                  <a:pt x="69" y="103"/>
                </a:cubicBezTo>
                <a:cubicBezTo>
                  <a:pt x="64" y="99"/>
                  <a:pt x="58" y="105"/>
                  <a:pt x="62" y="109"/>
                </a:cubicBezTo>
                <a:cubicBezTo>
                  <a:pt x="103" y="151"/>
                  <a:pt x="165" y="174"/>
                  <a:pt x="219" y="193"/>
                </a:cubicBezTo>
                <a:cubicBezTo>
                  <a:pt x="206" y="208"/>
                  <a:pt x="195" y="230"/>
                  <a:pt x="199" y="248"/>
                </a:cubicBezTo>
                <a:cubicBezTo>
                  <a:pt x="142" y="214"/>
                  <a:pt x="77" y="192"/>
                  <a:pt x="17" y="167"/>
                </a:cubicBezTo>
                <a:cubicBezTo>
                  <a:pt x="16" y="167"/>
                  <a:pt x="15" y="169"/>
                  <a:pt x="16" y="170"/>
                </a:cubicBezTo>
                <a:cubicBezTo>
                  <a:pt x="80" y="204"/>
                  <a:pt x="145" y="239"/>
                  <a:pt x="212" y="268"/>
                </a:cubicBezTo>
                <a:cubicBezTo>
                  <a:pt x="214" y="270"/>
                  <a:pt x="217" y="272"/>
                  <a:pt x="221" y="273"/>
                </a:cubicBezTo>
                <a:cubicBezTo>
                  <a:pt x="223" y="274"/>
                  <a:pt x="226" y="273"/>
                  <a:pt x="228" y="271"/>
                </a:cubicBezTo>
                <a:cubicBezTo>
                  <a:pt x="229" y="272"/>
                  <a:pt x="230" y="273"/>
                  <a:pt x="231" y="273"/>
                </a:cubicBezTo>
                <a:cubicBezTo>
                  <a:pt x="243" y="275"/>
                  <a:pt x="255" y="273"/>
                  <a:pt x="268" y="272"/>
                </a:cubicBezTo>
                <a:cubicBezTo>
                  <a:pt x="281" y="270"/>
                  <a:pt x="295" y="270"/>
                  <a:pt x="307" y="265"/>
                </a:cubicBezTo>
                <a:cubicBezTo>
                  <a:pt x="309" y="264"/>
                  <a:pt x="310" y="263"/>
                  <a:pt x="310" y="261"/>
                </a:cubicBezTo>
                <a:cubicBezTo>
                  <a:pt x="327" y="289"/>
                  <a:pt x="350" y="338"/>
                  <a:pt x="369" y="311"/>
                </a:cubicBezTo>
                <a:cubicBezTo>
                  <a:pt x="379" y="298"/>
                  <a:pt x="362" y="277"/>
                  <a:pt x="351" y="265"/>
                </a:cubicBezTo>
                <a:cubicBezTo>
                  <a:pt x="387" y="260"/>
                  <a:pt x="499" y="243"/>
                  <a:pt x="484" y="212"/>
                </a:cubicBezTo>
                <a:close/>
                <a:moveTo>
                  <a:pt x="126" y="108"/>
                </a:moveTo>
                <a:cubicBezTo>
                  <a:pt x="110" y="98"/>
                  <a:pt x="92" y="83"/>
                  <a:pt x="72" y="75"/>
                </a:cubicBezTo>
                <a:cubicBezTo>
                  <a:pt x="73" y="75"/>
                  <a:pt x="73" y="75"/>
                  <a:pt x="73" y="75"/>
                </a:cubicBezTo>
                <a:cubicBezTo>
                  <a:pt x="99" y="43"/>
                  <a:pt x="151" y="36"/>
                  <a:pt x="188" y="29"/>
                </a:cubicBezTo>
                <a:cubicBezTo>
                  <a:pt x="205" y="26"/>
                  <a:pt x="222" y="23"/>
                  <a:pt x="239" y="20"/>
                </a:cubicBezTo>
                <a:cubicBezTo>
                  <a:pt x="276" y="14"/>
                  <a:pt x="301" y="3"/>
                  <a:pt x="333" y="30"/>
                </a:cubicBezTo>
                <a:cubicBezTo>
                  <a:pt x="350" y="45"/>
                  <a:pt x="365" y="63"/>
                  <a:pt x="382" y="78"/>
                </a:cubicBezTo>
                <a:cubicBezTo>
                  <a:pt x="400" y="93"/>
                  <a:pt x="419" y="108"/>
                  <a:pt x="433" y="127"/>
                </a:cubicBezTo>
                <a:cubicBezTo>
                  <a:pt x="439" y="134"/>
                  <a:pt x="439" y="141"/>
                  <a:pt x="435" y="147"/>
                </a:cubicBezTo>
                <a:cubicBezTo>
                  <a:pt x="433" y="147"/>
                  <a:pt x="431" y="148"/>
                  <a:pt x="431" y="151"/>
                </a:cubicBezTo>
                <a:cubicBezTo>
                  <a:pt x="430" y="151"/>
                  <a:pt x="430" y="152"/>
                  <a:pt x="430" y="153"/>
                </a:cubicBezTo>
                <a:cubicBezTo>
                  <a:pt x="400" y="178"/>
                  <a:pt x="291" y="187"/>
                  <a:pt x="256" y="188"/>
                </a:cubicBezTo>
                <a:cubicBezTo>
                  <a:pt x="255" y="183"/>
                  <a:pt x="251" y="178"/>
                  <a:pt x="246" y="174"/>
                </a:cubicBezTo>
                <a:cubicBezTo>
                  <a:pt x="212" y="145"/>
                  <a:pt x="164" y="131"/>
                  <a:pt x="126" y="108"/>
                </a:cubicBezTo>
                <a:close/>
                <a:moveTo>
                  <a:pt x="294" y="230"/>
                </a:moveTo>
                <a:cubicBezTo>
                  <a:pt x="291" y="232"/>
                  <a:pt x="291" y="235"/>
                  <a:pt x="293" y="238"/>
                </a:cubicBezTo>
                <a:cubicBezTo>
                  <a:pt x="280" y="241"/>
                  <a:pt x="265" y="246"/>
                  <a:pt x="252" y="242"/>
                </a:cubicBezTo>
                <a:cubicBezTo>
                  <a:pt x="241" y="239"/>
                  <a:pt x="242" y="219"/>
                  <a:pt x="244" y="207"/>
                </a:cubicBezTo>
                <a:cubicBezTo>
                  <a:pt x="250" y="205"/>
                  <a:pt x="254" y="202"/>
                  <a:pt x="256" y="198"/>
                </a:cubicBezTo>
                <a:cubicBezTo>
                  <a:pt x="298" y="199"/>
                  <a:pt x="339" y="195"/>
                  <a:pt x="380" y="185"/>
                </a:cubicBezTo>
                <a:cubicBezTo>
                  <a:pt x="396" y="181"/>
                  <a:pt x="417" y="177"/>
                  <a:pt x="432" y="166"/>
                </a:cubicBezTo>
                <a:cubicBezTo>
                  <a:pt x="433" y="172"/>
                  <a:pt x="436" y="178"/>
                  <a:pt x="439" y="184"/>
                </a:cubicBezTo>
                <a:cubicBezTo>
                  <a:pt x="385" y="187"/>
                  <a:pt x="337" y="218"/>
                  <a:pt x="282" y="217"/>
                </a:cubicBezTo>
                <a:cubicBezTo>
                  <a:pt x="278" y="217"/>
                  <a:pt x="279" y="222"/>
                  <a:pt x="282" y="223"/>
                </a:cubicBezTo>
                <a:cubicBezTo>
                  <a:pt x="337" y="227"/>
                  <a:pt x="391" y="205"/>
                  <a:pt x="445" y="194"/>
                </a:cubicBezTo>
                <a:cubicBezTo>
                  <a:pt x="446" y="196"/>
                  <a:pt x="447" y="198"/>
                  <a:pt x="448" y="199"/>
                </a:cubicBezTo>
                <a:cubicBezTo>
                  <a:pt x="437" y="200"/>
                  <a:pt x="425" y="203"/>
                  <a:pt x="418" y="204"/>
                </a:cubicBezTo>
                <a:cubicBezTo>
                  <a:pt x="384" y="211"/>
                  <a:pt x="352" y="223"/>
                  <a:pt x="319" y="234"/>
                </a:cubicBezTo>
                <a:cubicBezTo>
                  <a:pt x="311" y="229"/>
                  <a:pt x="302" y="226"/>
                  <a:pt x="294" y="230"/>
                </a:cubicBezTo>
                <a:close/>
                <a:moveTo>
                  <a:pt x="360" y="296"/>
                </a:moveTo>
                <a:cubicBezTo>
                  <a:pt x="362" y="300"/>
                  <a:pt x="364" y="310"/>
                  <a:pt x="355" y="307"/>
                </a:cubicBezTo>
                <a:cubicBezTo>
                  <a:pt x="341" y="300"/>
                  <a:pt x="331" y="278"/>
                  <a:pt x="323" y="266"/>
                </a:cubicBezTo>
                <a:cubicBezTo>
                  <a:pt x="319" y="259"/>
                  <a:pt x="312" y="246"/>
                  <a:pt x="304" y="240"/>
                </a:cubicBezTo>
                <a:cubicBezTo>
                  <a:pt x="304" y="239"/>
                  <a:pt x="303" y="239"/>
                  <a:pt x="303" y="238"/>
                </a:cubicBezTo>
                <a:cubicBezTo>
                  <a:pt x="306" y="238"/>
                  <a:pt x="309" y="239"/>
                  <a:pt x="312" y="240"/>
                </a:cubicBezTo>
                <a:cubicBezTo>
                  <a:pt x="313" y="243"/>
                  <a:pt x="314" y="244"/>
                  <a:pt x="317" y="244"/>
                </a:cubicBezTo>
                <a:cubicBezTo>
                  <a:pt x="328" y="252"/>
                  <a:pt x="339" y="266"/>
                  <a:pt x="343" y="271"/>
                </a:cubicBezTo>
                <a:cubicBezTo>
                  <a:pt x="349" y="279"/>
                  <a:pt x="355" y="287"/>
                  <a:pt x="360" y="296"/>
                </a:cubicBezTo>
                <a:close/>
                <a:moveTo>
                  <a:pt x="450" y="231"/>
                </a:moveTo>
                <a:cubicBezTo>
                  <a:pt x="436" y="236"/>
                  <a:pt x="421" y="239"/>
                  <a:pt x="406" y="242"/>
                </a:cubicBezTo>
                <a:cubicBezTo>
                  <a:pt x="385" y="247"/>
                  <a:pt x="363" y="249"/>
                  <a:pt x="341" y="253"/>
                </a:cubicBezTo>
                <a:cubicBezTo>
                  <a:pt x="341" y="253"/>
                  <a:pt x="341" y="253"/>
                  <a:pt x="341" y="253"/>
                </a:cubicBezTo>
                <a:cubicBezTo>
                  <a:pt x="337" y="249"/>
                  <a:pt x="333" y="244"/>
                  <a:pt x="328" y="240"/>
                </a:cubicBezTo>
                <a:cubicBezTo>
                  <a:pt x="371" y="227"/>
                  <a:pt x="422" y="206"/>
                  <a:pt x="466" y="212"/>
                </a:cubicBezTo>
                <a:cubicBezTo>
                  <a:pt x="486" y="215"/>
                  <a:pt x="454" y="230"/>
                  <a:pt x="450" y="231"/>
                </a:cubicBezTo>
                <a:close/>
              </a:path>
            </a:pathLst>
          </a:custGeom>
          <a:solidFill>
            <a:schemeClr val="bg1"/>
          </a:solidFill>
          <a:ln>
            <a:noFill/>
          </a:ln>
        </p:spPr>
        <p:txBody>
          <a:bodyPr vert="horz" wrap="square" lIns="91440" tIns="45720" rIns="91440" bIns="45720" numCol="1" anchor="t" anchorCtr="0" compatLnSpc="1"/>
          <a:lstStyle/>
          <a:p>
            <a:endParaRPr lang="zh-CN" altLang="en-US">
              <a:cs typeface="+mn-ea"/>
              <a:sym typeface="+mn-lt"/>
            </a:endParaRPr>
          </a:p>
        </p:txBody>
      </p:sp>
      <p:sp>
        <p:nvSpPr>
          <p:cNvPr id="71" name="Freeform 57"/>
          <p:cNvSpPr>
            <a:spLocks noEditPoints="1"/>
          </p:cNvSpPr>
          <p:nvPr/>
        </p:nvSpPr>
        <p:spPr bwMode="auto">
          <a:xfrm>
            <a:off x="457317" y="2783149"/>
            <a:ext cx="339477" cy="675605"/>
          </a:xfrm>
          <a:custGeom>
            <a:avLst/>
            <a:gdLst>
              <a:gd name="T0" fmla="*/ 222 w 273"/>
              <a:gd name="T1" fmla="*/ 182 h 500"/>
              <a:gd name="T2" fmla="*/ 188 w 273"/>
              <a:gd name="T3" fmla="*/ 175 h 500"/>
              <a:gd name="T4" fmla="*/ 185 w 273"/>
              <a:gd name="T5" fmla="*/ 164 h 500"/>
              <a:gd name="T6" fmla="*/ 160 w 273"/>
              <a:gd name="T7" fmla="*/ 117 h 500"/>
              <a:gd name="T8" fmla="*/ 145 w 273"/>
              <a:gd name="T9" fmla="*/ 172 h 500"/>
              <a:gd name="T10" fmla="*/ 138 w 273"/>
              <a:gd name="T11" fmla="*/ 284 h 500"/>
              <a:gd name="T12" fmla="*/ 142 w 273"/>
              <a:gd name="T13" fmla="*/ 62 h 500"/>
              <a:gd name="T14" fmla="*/ 135 w 273"/>
              <a:gd name="T15" fmla="*/ 5 h 500"/>
              <a:gd name="T16" fmla="*/ 119 w 273"/>
              <a:gd name="T17" fmla="*/ 80 h 500"/>
              <a:gd name="T18" fmla="*/ 128 w 273"/>
              <a:gd name="T19" fmla="*/ 196 h 500"/>
              <a:gd name="T20" fmla="*/ 72 w 273"/>
              <a:gd name="T21" fmla="*/ 148 h 500"/>
              <a:gd name="T22" fmla="*/ 71 w 273"/>
              <a:gd name="T23" fmla="*/ 195 h 500"/>
              <a:gd name="T24" fmla="*/ 58 w 273"/>
              <a:gd name="T25" fmla="*/ 153 h 500"/>
              <a:gd name="T26" fmla="*/ 73 w 273"/>
              <a:gd name="T27" fmla="*/ 143 h 500"/>
              <a:gd name="T28" fmla="*/ 64 w 273"/>
              <a:gd name="T29" fmla="*/ 82 h 500"/>
              <a:gd name="T30" fmla="*/ 51 w 273"/>
              <a:gd name="T31" fmla="*/ 85 h 500"/>
              <a:gd name="T32" fmla="*/ 38 w 273"/>
              <a:gd name="T33" fmla="*/ 88 h 500"/>
              <a:gd name="T34" fmla="*/ 33 w 273"/>
              <a:gd name="T35" fmla="*/ 109 h 500"/>
              <a:gd name="T36" fmla="*/ 41 w 273"/>
              <a:gd name="T37" fmla="*/ 146 h 500"/>
              <a:gd name="T38" fmla="*/ 48 w 273"/>
              <a:gd name="T39" fmla="*/ 152 h 500"/>
              <a:gd name="T40" fmla="*/ 65 w 273"/>
              <a:gd name="T41" fmla="*/ 226 h 500"/>
              <a:gd name="T42" fmla="*/ 40 w 273"/>
              <a:gd name="T43" fmla="*/ 201 h 500"/>
              <a:gd name="T44" fmla="*/ 38 w 273"/>
              <a:gd name="T45" fmla="*/ 192 h 500"/>
              <a:gd name="T46" fmla="*/ 5 w 273"/>
              <a:gd name="T47" fmla="*/ 206 h 500"/>
              <a:gd name="T48" fmla="*/ 41 w 273"/>
              <a:gd name="T49" fmla="*/ 310 h 500"/>
              <a:gd name="T50" fmla="*/ 56 w 273"/>
              <a:gd name="T51" fmla="*/ 483 h 500"/>
              <a:gd name="T52" fmla="*/ 44 w 273"/>
              <a:gd name="T53" fmla="*/ 316 h 500"/>
              <a:gd name="T54" fmla="*/ 30 w 273"/>
              <a:gd name="T55" fmla="*/ 207 h 500"/>
              <a:gd name="T56" fmla="*/ 51 w 273"/>
              <a:gd name="T57" fmla="*/ 324 h 500"/>
              <a:gd name="T58" fmla="*/ 104 w 273"/>
              <a:gd name="T59" fmla="*/ 332 h 500"/>
              <a:gd name="T60" fmla="*/ 168 w 273"/>
              <a:gd name="T61" fmla="*/ 472 h 500"/>
              <a:gd name="T62" fmla="*/ 77 w 273"/>
              <a:gd name="T63" fmla="*/ 478 h 500"/>
              <a:gd name="T64" fmla="*/ 181 w 273"/>
              <a:gd name="T65" fmla="*/ 479 h 500"/>
              <a:gd name="T66" fmla="*/ 194 w 273"/>
              <a:gd name="T67" fmla="*/ 306 h 500"/>
              <a:gd name="T68" fmla="*/ 192 w 273"/>
              <a:gd name="T69" fmla="*/ 291 h 500"/>
              <a:gd name="T70" fmla="*/ 272 w 273"/>
              <a:gd name="T71" fmla="*/ 149 h 500"/>
              <a:gd name="T72" fmla="*/ 12 w 273"/>
              <a:gd name="T73" fmla="*/ 202 h 500"/>
              <a:gd name="T74" fmla="*/ 20 w 273"/>
              <a:gd name="T75" fmla="*/ 198 h 500"/>
              <a:gd name="T76" fmla="*/ 77 w 273"/>
              <a:gd name="T77" fmla="*/ 246 h 500"/>
              <a:gd name="T78" fmla="*/ 70 w 273"/>
              <a:gd name="T79" fmla="*/ 205 h 500"/>
              <a:gd name="T80" fmla="*/ 85 w 273"/>
              <a:gd name="T81" fmla="*/ 198 h 500"/>
              <a:gd name="T82" fmla="*/ 166 w 273"/>
              <a:gd name="T83" fmla="*/ 130 h 500"/>
              <a:gd name="T84" fmla="*/ 152 w 273"/>
              <a:gd name="T85" fmla="*/ 167 h 500"/>
              <a:gd name="T86" fmla="*/ 137 w 273"/>
              <a:gd name="T87" fmla="*/ 291 h 500"/>
              <a:gd name="T88" fmla="*/ 153 w 273"/>
              <a:gd name="T89" fmla="*/ 296 h 500"/>
              <a:gd name="T90" fmla="*/ 159 w 273"/>
              <a:gd name="T91" fmla="*/ 318 h 500"/>
              <a:gd name="T92" fmla="*/ 180 w 273"/>
              <a:gd name="T93" fmla="*/ 177 h 500"/>
              <a:gd name="T94" fmla="*/ 185 w 273"/>
              <a:gd name="T95" fmla="*/ 298 h 500"/>
              <a:gd name="T96" fmla="*/ 192 w 273"/>
              <a:gd name="T97" fmla="*/ 280 h 500"/>
              <a:gd name="T98" fmla="*/ 226 w 273"/>
              <a:gd name="T99" fmla="*/ 193 h 500"/>
              <a:gd name="T100" fmla="*/ 231 w 273"/>
              <a:gd name="T101" fmla="*/ 182 h 5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73" h="500">
                <a:moveTo>
                  <a:pt x="263" y="143"/>
                </a:moveTo>
                <a:cubicBezTo>
                  <a:pt x="248" y="153"/>
                  <a:pt x="237" y="168"/>
                  <a:pt x="223" y="180"/>
                </a:cubicBezTo>
                <a:cubicBezTo>
                  <a:pt x="222" y="180"/>
                  <a:pt x="222" y="181"/>
                  <a:pt x="222" y="182"/>
                </a:cubicBezTo>
                <a:cubicBezTo>
                  <a:pt x="214" y="186"/>
                  <a:pt x="208" y="198"/>
                  <a:pt x="204" y="205"/>
                </a:cubicBezTo>
                <a:cubicBezTo>
                  <a:pt x="199" y="211"/>
                  <a:pt x="195" y="218"/>
                  <a:pt x="192" y="225"/>
                </a:cubicBezTo>
                <a:cubicBezTo>
                  <a:pt x="191" y="208"/>
                  <a:pt x="190" y="192"/>
                  <a:pt x="188" y="175"/>
                </a:cubicBezTo>
                <a:cubicBezTo>
                  <a:pt x="189" y="175"/>
                  <a:pt x="189" y="175"/>
                  <a:pt x="190" y="175"/>
                </a:cubicBezTo>
                <a:cubicBezTo>
                  <a:pt x="195" y="172"/>
                  <a:pt x="192" y="165"/>
                  <a:pt x="187" y="164"/>
                </a:cubicBezTo>
                <a:cubicBezTo>
                  <a:pt x="187" y="164"/>
                  <a:pt x="186" y="164"/>
                  <a:pt x="185" y="164"/>
                </a:cubicBezTo>
                <a:cubicBezTo>
                  <a:pt x="185" y="164"/>
                  <a:pt x="184" y="164"/>
                  <a:pt x="183" y="164"/>
                </a:cubicBezTo>
                <a:cubicBezTo>
                  <a:pt x="183" y="147"/>
                  <a:pt x="178" y="130"/>
                  <a:pt x="168" y="116"/>
                </a:cubicBezTo>
                <a:cubicBezTo>
                  <a:pt x="166" y="113"/>
                  <a:pt x="161" y="113"/>
                  <a:pt x="160" y="117"/>
                </a:cubicBezTo>
                <a:cubicBezTo>
                  <a:pt x="154" y="134"/>
                  <a:pt x="153" y="153"/>
                  <a:pt x="145" y="169"/>
                </a:cubicBezTo>
                <a:cubicBezTo>
                  <a:pt x="145" y="169"/>
                  <a:pt x="145" y="170"/>
                  <a:pt x="145" y="171"/>
                </a:cubicBezTo>
                <a:cubicBezTo>
                  <a:pt x="145" y="171"/>
                  <a:pt x="145" y="172"/>
                  <a:pt x="145" y="172"/>
                </a:cubicBezTo>
                <a:cubicBezTo>
                  <a:pt x="145" y="210"/>
                  <a:pt x="153" y="248"/>
                  <a:pt x="153" y="286"/>
                </a:cubicBezTo>
                <a:cubicBezTo>
                  <a:pt x="150" y="285"/>
                  <a:pt x="145" y="285"/>
                  <a:pt x="142" y="284"/>
                </a:cubicBezTo>
                <a:cubicBezTo>
                  <a:pt x="140" y="284"/>
                  <a:pt x="139" y="284"/>
                  <a:pt x="138" y="284"/>
                </a:cubicBezTo>
                <a:cubicBezTo>
                  <a:pt x="148" y="219"/>
                  <a:pt x="136" y="146"/>
                  <a:pt x="135" y="82"/>
                </a:cubicBezTo>
                <a:cubicBezTo>
                  <a:pt x="135" y="80"/>
                  <a:pt x="134" y="78"/>
                  <a:pt x="132" y="77"/>
                </a:cubicBezTo>
                <a:cubicBezTo>
                  <a:pt x="137" y="74"/>
                  <a:pt x="140" y="68"/>
                  <a:pt x="142" y="62"/>
                </a:cubicBezTo>
                <a:cubicBezTo>
                  <a:pt x="147" y="47"/>
                  <a:pt x="144" y="29"/>
                  <a:pt x="135" y="16"/>
                </a:cubicBezTo>
                <a:cubicBezTo>
                  <a:pt x="133" y="15"/>
                  <a:pt x="132" y="14"/>
                  <a:pt x="130" y="14"/>
                </a:cubicBezTo>
                <a:cubicBezTo>
                  <a:pt x="132" y="11"/>
                  <a:pt x="133" y="8"/>
                  <a:pt x="135" y="5"/>
                </a:cubicBezTo>
                <a:cubicBezTo>
                  <a:pt x="136" y="3"/>
                  <a:pt x="132" y="0"/>
                  <a:pt x="130" y="3"/>
                </a:cubicBezTo>
                <a:cubicBezTo>
                  <a:pt x="120" y="17"/>
                  <a:pt x="110" y="31"/>
                  <a:pt x="105" y="48"/>
                </a:cubicBezTo>
                <a:cubicBezTo>
                  <a:pt x="102" y="59"/>
                  <a:pt x="105" y="76"/>
                  <a:pt x="119" y="80"/>
                </a:cubicBezTo>
                <a:cubicBezTo>
                  <a:pt x="121" y="80"/>
                  <a:pt x="123" y="80"/>
                  <a:pt x="125" y="80"/>
                </a:cubicBezTo>
                <a:cubicBezTo>
                  <a:pt x="125" y="81"/>
                  <a:pt x="125" y="81"/>
                  <a:pt x="125" y="82"/>
                </a:cubicBezTo>
                <a:cubicBezTo>
                  <a:pt x="125" y="120"/>
                  <a:pt x="126" y="158"/>
                  <a:pt x="128" y="196"/>
                </a:cubicBezTo>
                <a:cubicBezTo>
                  <a:pt x="129" y="237"/>
                  <a:pt x="125" y="278"/>
                  <a:pt x="126" y="318"/>
                </a:cubicBezTo>
                <a:cubicBezTo>
                  <a:pt x="113" y="260"/>
                  <a:pt x="95" y="203"/>
                  <a:pt x="77" y="147"/>
                </a:cubicBezTo>
                <a:cubicBezTo>
                  <a:pt x="75" y="144"/>
                  <a:pt x="71" y="145"/>
                  <a:pt x="72" y="148"/>
                </a:cubicBezTo>
                <a:cubicBezTo>
                  <a:pt x="75" y="162"/>
                  <a:pt x="79" y="176"/>
                  <a:pt x="83" y="190"/>
                </a:cubicBezTo>
                <a:cubicBezTo>
                  <a:pt x="82" y="190"/>
                  <a:pt x="82" y="190"/>
                  <a:pt x="81" y="190"/>
                </a:cubicBezTo>
                <a:cubicBezTo>
                  <a:pt x="78" y="192"/>
                  <a:pt x="74" y="193"/>
                  <a:pt x="71" y="195"/>
                </a:cubicBezTo>
                <a:cubicBezTo>
                  <a:pt x="68" y="196"/>
                  <a:pt x="64" y="198"/>
                  <a:pt x="63" y="201"/>
                </a:cubicBezTo>
                <a:cubicBezTo>
                  <a:pt x="58" y="184"/>
                  <a:pt x="55" y="167"/>
                  <a:pt x="58" y="153"/>
                </a:cubicBezTo>
                <a:cubicBezTo>
                  <a:pt x="58" y="153"/>
                  <a:pt x="58" y="153"/>
                  <a:pt x="58" y="153"/>
                </a:cubicBezTo>
                <a:cubicBezTo>
                  <a:pt x="61" y="152"/>
                  <a:pt x="63" y="152"/>
                  <a:pt x="65" y="152"/>
                </a:cubicBezTo>
                <a:cubicBezTo>
                  <a:pt x="67" y="151"/>
                  <a:pt x="68" y="150"/>
                  <a:pt x="68" y="149"/>
                </a:cubicBezTo>
                <a:cubicBezTo>
                  <a:pt x="71" y="148"/>
                  <a:pt x="73" y="146"/>
                  <a:pt x="73" y="143"/>
                </a:cubicBezTo>
                <a:cubicBezTo>
                  <a:pt x="73" y="123"/>
                  <a:pt x="76" y="102"/>
                  <a:pt x="75" y="82"/>
                </a:cubicBezTo>
                <a:cubicBezTo>
                  <a:pt x="74" y="75"/>
                  <a:pt x="64" y="75"/>
                  <a:pt x="64" y="82"/>
                </a:cubicBezTo>
                <a:cubicBezTo>
                  <a:pt x="64" y="82"/>
                  <a:pt x="64" y="82"/>
                  <a:pt x="64" y="82"/>
                </a:cubicBezTo>
                <a:cubicBezTo>
                  <a:pt x="60" y="79"/>
                  <a:pt x="52" y="81"/>
                  <a:pt x="53" y="87"/>
                </a:cubicBezTo>
                <a:cubicBezTo>
                  <a:pt x="53" y="89"/>
                  <a:pt x="54" y="91"/>
                  <a:pt x="54" y="93"/>
                </a:cubicBezTo>
                <a:cubicBezTo>
                  <a:pt x="53" y="91"/>
                  <a:pt x="52" y="88"/>
                  <a:pt x="51" y="85"/>
                </a:cubicBezTo>
                <a:cubicBezTo>
                  <a:pt x="48" y="78"/>
                  <a:pt x="38" y="81"/>
                  <a:pt x="39" y="89"/>
                </a:cubicBezTo>
                <a:cubicBezTo>
                  <a:pt x="39" y="90"/>
                  <a:pt x="39" y="91"/>
                  <a:pt x="40" y="92"/>
                </a:cubicBezTo>
                <a:cubicBezTo>
                  <a:pt x="39" y="91"/>
                  <a:pt x="39" y="89"/>
                  <a:pt x="38" y="88"/>
                </a:cubicBezTo>
                <a:cubicBezTo>
                  <a:pt x="36" y="81"/>
                  <a:pt x="25" y="84"/>
                  <a:pt x="27" y="91"/>
                </a:cubicBezTo>
                <a:cubicBezTo>
                  <a:pt x="28" y="93"/>
                  <a:pt x="29" y="96"/>
                  <a:pt x="29" y="98"/>
                </a:cubicBezTo>
                <a:cubicBezTo>
                  <a:pt x="31" y="102"/>
                  <a:pt x="32" y="106"/>
                  <a:pt x="33" y="109"/>
                </a:cubicBezTo>
                <a:cubicBezTo>
                  <a:pt x="29" y="103"/>
                  <a:pt x="26" y="96"/>
                  <a:pt x="23" y="89"/>
                </a:cubicBezTo>
                <a:cubicBezTo>
                  <a:pt x="20" y="83"/>
                  <a:pt x="11" y="88"/>
                  <a:pt x="14" y="94"/>
                </a:cubicBezTo>
                <a:cubicBezTo>
                  <a:pt x="22" y="111"/>
                  <a:pt x="29" y="131"/>
                  <a:pt x="41" y="146"/>
                </a:cubicBezTo>
                <a:cubicBezTo>
                  <a:pt x="42" y="147"/>
                  <a:pt x="42" y="147"/>
                  <a:pt x="43" y="148"/>
                </a:cubicBezTo>
                <a:cubicBezTo>
                  <a:pt x="43" y="149"/>
                  <a:pt x="44" y="150"/>
                  <a:pt x="45" y="150"/>
                </a:cubicBezTo>
                <a:cubicBezTo>
                  <a:pt x="46" y="151"/>
                  <a:pt x="47" y="152"/>
                  <a:pt x="48" y="152"/>
                </a:cubicBezTo>
                <a:cubicBezTo>
                  <a:pt x="49" y="153"/>
                  <a:pt x="50" y="153"/>
                  <a:pt x="51" y="153"/>
                </a:cubicBezTo>
                <a:cubicBezTo>
                  <a:pt x="51" y="154"/>
                  <a:pt x="52" y="155"/>
                  <a:pt x="53" y="156"/>
                </a:cubicBezTo>
                <a:cubicBezTo>
                  <a:pt x="46" y="176"/>
                  <a:pt x="60" y="209"/>
                  <a:pt x="65" y="226"/>
                </a:cubicBezTo>
                <a:cubicBezTo>
                  <a:pt x="73" y="257"/>
                  <a:pt x="81" y="289"/>
                  <a:pt x="92" y="319"/>
                </a:cubicBezTo>
                <a:cubicBezTo>
                  <a:pt x="87" y="318"/>
                  <a:pt x="81" y="318"/>
                  <a:pt x="75" y="318"/>
                </a:cubicBezTo>
                <a:cubicBezTo>
                  <a:pt x="73" y="277"/>
                  <a:pt x="56" y="238"/>
                  <a:pt x="40" y="201"/>
                </a:cubicBezTo>
                <a:cubicBezTo>
                  <a:pt x="40" y="200"/>
                  <a:pt x="39" y="199"/>
                  <a:pt x="38" y="199"/>
                </a:cubicBezTo>
                <a:cubicBezTo>
                  <a:pt x="38" y="198"/>
                  <a:pt x="38" y="197"/>
                  <a:pt x="37" y="197"/>
                </a:cubicBezTo>
                <a:cubicBezTo>
                  <a:pt x="39" y="196"/>
                  <a:pt x="40" y="194"/>
                  <a:pt x="38" y="192"/>
                </a:cubicBezTo>
                <a:cubicBezTo>
                  <a:pt x="30" y="179"/>
                  <a:pt x="21" y="167"/>
                  <a:pt x="10" y="156"/>
                </a:cubicBezTo>
                <a:cubicBezTo>
                  <a:pt x="7" y="154"/>
                  <a:pt x="0" y="155"/>
                  <a:pt x="1" y="160"/>
                </a:cubicBezTo>
                <a:cubicBezTo>
                  <a:pt x="3" y="175"/>
                  <a:pt x="3" y="191"/>
                  <a:pt x="5" y="206"/>
                </a:cubicBezTo>
                <a:cubicBezTo>
                  <a:pt x="5" y="207"/>
                  <a:pt x="6" y="208"/>
                  <a:pt x="6" y="209"/>
                </a:cubicBezTo>
                <a:cubicBezTo>
                  <a:pt x="6" y="209"/>
                  <a:pt x="6" y="210"/>
                  <a:pt x="6" y="210"/>
                </a:cubicBezTo>
                <a:cubicBezTo>
                  <a:pt x="14" y="244"/>
                  <a:pt x="28" y="277"/>
                  <a:pt x="41" y="310"/>
                </a:cubicBezTo>
                <a:cubicBezTo>
                  <a:pt x="41" y="310"/>
                  <a:pt x="41" y="310"/>
                  <a:pt x="41" y="310"/>
                </a:cubicBezTo>
                <a:cubicBezTo>
                  <a:pt x="26" y="330"/>
                  <a:pt x="32" y="368"/>
                  <a:pt x="35" y="391"/>
                </a:cubicBezTo>
                <a:cubicBezTo>
                  <a:pt x="37" y="419"/>
                  <a:pt x="39" y="459"/>
                  <a:pt x="56" y="483"/>
                </a:cubicBezTo>
                <a:cubicBezTo>
                  <a:pt x="58" y="487"/>
                  <a:pt x="64" y="486"/>
                  <a:pt x="64" y="481"/>
                </a:cubicBezTo>
                <a:cubicBezTo>
                  <a:pt x="62" y="456"/>
                  <a:pt x="52" y="431"/>
                  <a:pt x="48" y="406"/>
                </a:cubicBezTo>
                <a:cubicBezTo>
                  <a:pt x="43" y="376"/>
                  <a:pt x="46" y="346"/>
                  <a:pt x="44" y="316"/>
                </a:cubicBezTo>
                <a:cubicBezTo>
                  <a:pt x="47" y="319"/>
                  <a:pt x="52" y="316"/>
                  <a:pt x="51" y="312"/>
                </a:cubicBezTo>
                <a:cubicBezTo>
                  <a:pt x="42" y="278"/>
                  <a:pt x="32" y="244"/>
                  <a:pt x="17" y="212"/>
                </a:cubicBezTo>
                <a:cubicBezTo>
                  <a:pt x="22" y="211"/>
                  <a:pt x="26" y="209"/>
                  <a:pt x="30" y="207"/>
                </a:cubicBezTo>
                <a:cubicBezTo>
                  <a:pt x="45" y="243"/>
                  <a:pt x="60" y="280"/>
                  <a:pt x="67" y="318"/>
                </a:cubicBezTo>
                <a:cubicBezTo>
                  <a:pt x="61" y="318"/>
                  <a:pt x="56" y="320"/>
                  <a:pt x="52" y="322"/>
                </a:cubicBezTo>
                <a:cubicBezTo>
                  <a:pt x="51" y="322"/>
                  <a:pt x="51" y="323"/>
                  <a:pt x="51" y="324"/>
                </a:cubicBezTo>
                <a:cubicBezTo>
                  <a:pt x="61" y="332"/>
                  <a:pt x="81" y="332"/>
                  <a:pt x="97" y="332"/>
                </a:cubicBezTo>
                <a:cubicBezTo>
                  <a:pt x="97" y="333"/>
                  <a:pt x="97" y="333"/>
                  <a:pt x="98" y="334"/>
                </a:cubicBezTo>
                <a:cubicBezTo>
                  <a:pt x="99" y="337"/>
                  <a:pt x="105" y="336"/>
                  <a:pt x="104" y="332"/>
                </a:cubicBezTo>
                <a:cubicBezTo>
                  <a:pt x="108" y="332"/>
                  <a:pt x="112" y="332"/>
                  <a:pt x="115" y="332"/>
                </a:cubicBezTo>
                <a:cubicBezTo>
                  <a:pt x="138" y="332"/>
                  <a:pt x="170" y="334"/>
                  <a:pt x="193" y="323"/>
                </a:cubicBezTo>
                <a:cubicBezTo>
                  <a:pt x="189" y="373"/>
                  <a:pt x="180" y="423"/>
                  <a:pt x="168" y="472"/>
                </a:cubicBezTo>
                <a:cubicBezTo>
                  <a:pt x="167" y="473"/>
                  <a:pt x="167" y="473"/>
                  <a:pt x="167" y="474"/>
                </a:cubicBezTo>
                <a:cubicBezTo>
                  <a:pt x="155" y="479"/>
                  <a:pt x="144" y="485"/>
                  <a:pt x="128" y="485"/>
                </a:cubicBezTo>
                <a:cubicBezTo>
                  <a:pt x="112" y="486"/>
                  <a:pt x="93" y="483"/>
                  <a:pt x="77" y="478"/>
                </a:cubicBezTo>
                <a:cubicBezTo>
                  <a:pt x="74" y="476"/>
                  <a:pt x="71" y="482"/>
                  <a:pt x="75" y="484"/>
                </a:cubicBezTo>
                <a:cubicBezTo>
                  <a:pt x="94" y="495"/>
                  <a:pt x="112" y="500"/>
                  <a:pt x="134" y="499"/>
                </a:cubicBezTo>
                <a:cubicBezTo>
                  <a:pt x="150" y="498"/>
                  <a:pt x="172" y="494"/>
                  <a:pt x="181" y="479"/>
                </a:cubicBezTo>
                <a:cubicBezTo>
                  <a:pt x="182" y="477"/>
                  <a:pt x="182" y="475"/>
                  <a:pt x="181" y="473"/>
                </a:cubicBezTo>
                <a:cubicBezTo>
                  <a:pt x="196" y="419"/>
                  <a:pt x="204" y="363"/>
                  <a:pt x="207" y="306"/>
                </a:cubicBezTo>
                <a:cubicBezTo>
                  <a:pt x="207" y="298"/>
                  <a:pt x="195" y="298"/>
                  <a:pt x="194" y="306"/>
                </a:cubicBezTo>
                <a:cubicBezTo>
                  <a:pt x="194" y="307"/>
                  <a:pt x="194" y="308"/>
                  <a:pt x="194" y="308"/>
                </a:cubicBezTo>
                <a:cubicBezTo>
                  <a:pt x="193" y="309"/>
                  <a:pt x="192" y="309"/>
                  <a:pt x="191" y="310"/>
                </a:cubicBezTo>
                <a:cubicBezTo>
                  <a:pt x="192" y="303"/>
                  <a:pt x="192" y="297"/>
                  <a:pt x="192" y="291"/>
                </a:cubicBezTo>
                <a:cubicBezTo>
                  <a:pt x="213" y="271"/>
                  <a:pt x="251" y="230"/>
                  <a:pt x="246" y="201"/>
                </a:cubicBezTo>
                <a:cubicBezTo>
                  <a:pt x="247" y="201"/>
                  <a:pt x="248" y="201"/>
                  <a:pt x="249" y="199"/>
                </a:cubicBezTo>
                <a:cubicBezTo>
                  <a:pt x="259" y="184"/>
                  <a:pt x="269" y="168"/>
                  <a:pt x="272" y="149"/>
                </a:cubicBezTo>
                <a:cubicBezTo>
                  <a:pt x="273" y="145"/>
                  <a:pt x="268" y="140"/>
                  <a:pt x="263" y="143"/>
                </a:cubicBezTo>
                <a:close/>
                <a:moveTo>
                  <a:pt x="20" y="198"/>
                </a:moveTo>
                <a:cubicBezTo>
                  <a:pt x="17" y="199"/>
                  <a:pt x="15" y="201"/>
                  <a:pt x="12" y="202"/>
                </a:cubicBezTo>
                <a:cubicBezTo>
                  <a:pt x="13" y="192"/>
                  <a:pt x="13" y="182"/>
                  <a:pt x="13" y="173"/>
                </a:cubicBezTo>
                <a:cubicBezTo>
                  <a:pt x="19" y="179"/>
                  <a:pt x="25" y="186"/>
                  <a:pt x="30" y="194"/>
                </a:cubicBezTo>
                <a:cubicBezTo>
                  <a:pt x="27" y="195"/>
                  <a:pt x="23" y="197"/>
                  <a:pt x="20" y="198"/>
                </a:cubicBezTo>
                <a:close/>
                <a:moveTo>
                  <a:pt x="103" y="319"/>
                </a:moveTo>
                <a:cubicBezTo>
                  <a:pt x="102" y="319"/>
                  <a:pt x="102" y="319"/>
                  <a:pt x="101" y="319"/>
                </a:cubicBezTo>
                <a:cubicBezTo>
                  <a:pt x="95" y="294"/>
                  <a:pt x="84" y="270"/>
                  <a:pt x="77" y="246"/>
                </a:cubicBezTo>
                <a:cubicBezTo>
                  <a:pt x="74" y="235"/>
                  <a:pt x="68" y="220"/>
                  <a:pt x="64" y="206"/>
                </a:cubicBezTo>
                <a:cubicBezTo>
                  <a:pt x="65" y="206"/>
                  <a:pt x="66" y="206"/>
                  <a:pt x="67" y="206"/>
                </a:cubicBezTo>
                <a:cubicBezTo>
                  <a:pt x="68" y="205"/>
                  <a:pt x="69" y="205"/>
                  <a:pt x="70" y="205"/>
                </a:cubicBezTo>
                <a:cubicBezTo>
                  <a:pt x="70" y="205"/>
                  <a:pt x="70" y="205"/>
                  <a:pt x="70" y="204"/>
                </a:cubicBezTo>
                <a:cubicBezTo>
                  <a:pt x="72" y="203"/>
                  <a:pt x="74" y="203"/>
                  <a:pt x="75" y="202"/>
                </a:cubicBezTo>
                <a:cubicBezTo>
                  <a:pt x="78" y="201"/>
                  <a:pt x="82" y="200"/>
                  <a:pt x="85" y="198"/>
                </a:cubicBezTo>
                <a:cubicBezTo>
                  <a:pt x="96" y="239"/>
                  <a:pt x="108" y="278"/>
                  <a:pt x="118" y="319"/>
                </a:cubicBezTo>
                <a:cubicBezTo>
                  <a:pt x="113" y="319"/>
                  <a:pt x="108" y="319"/>
                  <a:pt x="103" y="319"/>
                </a:cubicBezTo>
                <a:close/>
                <a:moveTo>
                  <a:pt x="166" y="130"/>
                </a:moveTo>
                <a:cubicBezTo>
                  <a:pt x="172" y="141"/>
                  <a:pt x="173" y="153"/>
                  <a:pt x="174" y="165"/>
                </a:cubicBezTo>
                <a:cubicBezTo>
                  <a:pt x="171" y="166"/>
                  <a:pt x="167" y="166"/>
                  <a:pt x="164" y="167"/>
                </a:cubicBezTo>
                <a:cubicBezTo>
                  <a:pt x="161" y="167"/>
                  <a:pt x="156" y="166"/>
                  <a:pt x="152" y="167"/>
                </a:cubicBezTo>
                <a:cubicBezTo>
                  <a:pt x="160" y="157"/>
                  <a:pt x="163" y="143"/>
                  <a:pt x="166" y="130"/>
                </a:cubicBezTo>
                <a:close/>
                <a:moveTo>
                  <a:pt x="130" y="319"/>
                </a:moveTo>
                <a:cubicBezTo>
                  <a:pt x="133" y="310"/>
                  <a:pt x="135" y="301"/>
                  <a:pt x="137" y="291"/>
                </a:cubicBezTo>
                <a:cubicBezTo>
                  <a:pt x="137" y="292"/>
                  <a:pt x="138" y="292"/>
                  <a:pt x="138" y="292"/>
                </a:cubicBezTo>
                <a:cubicBezTo>
                  <a:pt x="143" y="293"/>
                  <a:pt x="148" y="294"/>
                  <a:pt x="153" y="296"/>
                </a:cubicBezTo>
                <a:cubicBezTo>
                  <a:pt x="153" y="296"/>
                  <a:pt x="153" y="296"/>
                  <a:pt x="153" y="296"/>
                </a:cubicBezTo>
                <a:cubicBezTo>
                  <a:pt x="153" y="303"/>
                  <a:pt x="153" y="311"/>
                  <a:pt x="152" y="318"/>
                </a:cubicBezTo>
                <a:cubicBezTo>
                  <a:pt x="145" y="319"/>
                  <a:pt x="137" y="319"/>
                  <a:pt x="130" y="319"/>
                </a:cubicBezTo>
                <a:close/>
                <a:moveTo>
                  <a:pt x="159" y="318"/>
                </a:moveTo>
                <a:cubicBezTo>
                  <a:pt x="169" y="274"/>
                  <a:pt x="164" y="219"/>
                  <a:pt x="151" y="177"/>
                </a:cubicBezTo>
                <a:cubicBezTo>
                  <a:pt x="156" y="178"/>
                  <a:pt x="162" y="177"/>
                  <a:pt x="166" y="177"/>
                </a:cubicBezTo>
                <a:cubicBezTo>
                  <a:pt x="170" y="177"/>
                  <a:pt x="175" y="177"/>
                  <a:pt x="180" y="177"/>
                </a:cubicBezTo>
                <a:cubicBezTo>
                  <a:pt x="179" y="215"/>
                  <a:pt x="181" y="253"/>
                  <a:pt x="184" y="291"/>
                </a:cubicBezTo>
                <a:cubicBezTo>
                  <a:pt x="183" y="293"/>
                  <a:pt x="182" y="294"/>
                  <a:pt x="182" y="295"/>
                </a:cubicBezTo>
                <a:cubicBezTo>
                  <a:pt x="181" y="297"/>
                  <a:pt x="183" y="299"/>
                  <a:pt x="185" y="298"/>
                </a:cubicBezTo>
                <a:cubicBezTo>
                  <a:pt x="185" y="303"/>
                  <a:pt x="185" y="307"/>
                  <a:pt x="185" y="312"/>
                </a:cubicBezTo>
                <a:cubicBezTo>
                  <a:pt x="177" y="315"/>
                  <a:pt x="168" y="317"/>
                  <a:pt x="159" y="318"/>
                </a:cubicBezTo>
                <a:close/>
                <a:moveTo>
                  <a:pt x="192" y="280"/>
                </a:moveTo>
                <a:cubicBezTo>
                  <a:pt x="193" y="267"/>
                  <a:pt x="193" y="253"/>
                  <a:pt x="192" y="240"/>
                </a:cubicBezTo>
                <a:cubicBezTo>
                  <a:pt x="198" y="231"/>
                  <a:pt x="204" y="222"/>
                  <a:pt x="210" y="213"/>
                </a:cubicBezTo>
                <a:cubicBezTo>
                  <a:pt x="214" y="207"/>
                  <a:pt x="221" y="200"/>
                  <a:pt x="226" y="193"/>
                </a:cubicBezTo>
                <a:cubicBezTo>
                  <a:pt x="249" y="209"/>
                  <a:pt x="213" y="253"/>
                  <a:pt x="192" y="280"/>
                </a:cubicBezTo>
                <a:close/>
                <a:moveTo>
                  <a:pt x="241" y="191"/>
                </a:moveTo>
                <a:cubicBezTo>
                  <a:pt x="239" y="187"/>
                  <a:pt x="236" y="184"/>
                  <a:pt x="231" y="182"/>
                </a:cubicBezTo>
                <a:cubicBezTo>
                  <a:pt x="240" y="176"/>
                  <a:pt x="248" y="169"/>
                  <a:pt x="256" y="162"/>
                </a:cubicBezTo>
                <a:cubicBezTo>
                  <a:pt x="253" y="172"/>
                  <a:pt x="247" y="182"/>
                  <a:pt x="241" y="191"/>
                </a:cubicBezTo>
                <a:close/>
              </a:path>
            </a:pathLst>
          </a:custGeom>
          <a:solidFill>
            <a:schemeClr val="bg1"/>
          </a:solidFill>
          <a:ln>
            <a:noFill/>
          </a:ln>
        </p:spPr>
        <p:txBody>
          <a:bodyPr vert="horz" wrap="square" lIns="91440" tIns="45720" rIns="91440" bIns="45720" numCol="1" anchor="t" anchorCtr="0" compatLnSpc="1"/>
          <a:lstStyle/>
          <a:p>
            <a:endParaRPr lang="zh-CN" altLang="en-US">
              <a:cs typeface="+mn-ea"/>
              <a:sym typeface="+mn-lt"/>
            </a:endParaRPr>
          </a:p>
        </p:txBody>
      </p:sp>
      <p:sp>
        <p:nvSpPr>
          <p:cNvPr id="72" name="Freeform 156"/>
          <p:cNvSpPr>
            <a:spLocks noEditPoints="1"/>
          </p:cNvSpPr>
          <p:nvPr/>
        </p:nvSpPr>
        <p:spPr bwMode="auto">
          <a:xfrm>
            <a:off x="1800479" y="4826306"/>
            <a:ext cx="584986" cy="576161"/>
          </a:xfrm>
          <a:custGeom>
            <a:avLst/>
            <a:gdLst>
              <a:gd name="T0" fmla="*/ 258 w 316"/>
              <a:gd name="T1" fmla="*/ 69 h 311"/>
              <a:gd name="T2" fmla="*/ 230 w 316"/>
              <a:gd name="T3" fmla="*/ 67 h 311"/>
              <a:gd name="T4" fmla="*/ 177 w 316"/>
              <a:gd name="T5" fmla="*/ 52 h 311"/>
              <a:gd name="T6" fmla="*/ 137 w 316"/>
              <a:gd name="T7" fmla="*/ 52 h 311"/>
              <a:gd name="T8" fmla="*/ 112 w 316"/>
              <a:gd name="T9" fmla="*/ 63 h 311"/>
              <a:gd name="T10" fmla="*/ 69 w 316"/>
              <a:gd name="T11" fmla="*/ 4 h 311"/>
              <a:gd name="T12" fmla="*/ 22 w 316"/>
              <a:gd name="T13" fmla="*/ 277 h 311"/>
              <a:gd name="T14" fmla="*/ 39 w 316"/>
              <a:gd name="T15" fmla="*/ 278 h 311"/>
              <a:gd name="T16" fmla="*/ 86 w 316"/>
              <a:gd name="T17" fmla="*/ 234 h 311"/>
              <a:gd name="T18" fmla="*/ 139 w 316"/>
              <a:gd name="T19" fmla="*/ 249 h 311"/>
              <a:gd name="T20" fmla="*/ 184 w 316"/>
              <a:gd name="T21" fmla="*/ 243 h 311"/>
              <a:gd name="T22" fmla="*/ 219 w 316"/>
              <a:gd name="T23" fmla="*/ 300 h 311"/>
              <a:gd name="T24" fmla="*/ 279 w 316"/>
              <a:gd name="T25" fmla="*/ 28 h 311"/>
              <a:gd name="T26" fmla="*/ 247 w 316"/>
              <a:gd name="T27" fmla="*/ 79 h 311"/>
              <a:gd name="T28" fmla="*/ 231 w 316"/>
              <a:gd name="T29" fmla="*/ 78 h 311"/>
              <a:gd name="T30" fmla="*/ 216 w 316"/>
              <a:gd name="T31" fmla="*/ 65 h 311"/>
              <a:gd name="T32" fmla="*/ 218 w 316"/>
              <a:gd name="T33" fmla="*/ 82 h 311"/>
              <a:gd name="T34" fmla="*/ 170 w 316"/>
              <a:gd name="T35" fmla="*/ 62 h 311"/>
              <a:gd name="T36" fmla="*/ 166 w 316"/>
              <a:gd name="T37" fmla="*/ 73 h 311"/>
              <a:gd name="T38" fmla="*/ 145 w 316"/>
              <a:gd name="T39" fmla="*/ 68 h 311"/>
              <a:gd name="T40" fmla="*/ 108 w 316"/>
              <a:gd name="T41" fmla="*/ 70 h 311"/>
              <a:gd name="T42" fmla="*/ 155 w 316"/>
              <a:gd name="T43" fmla="*/ 74 h 311"/>
              <a:gd name="T44" fmla="*/ 208 w 316"/>
              <a:gd name="T45" fmla="*/ 99 h 311"/>
              <a:gd name="T46" fmla="*/ 248 w 316"/>
              <a:gd name="T47" fmla="*/ 147 h 311"/>
              <a:gd name="T48" fmla="*/ 237 w 316"/>
              <a:gd name="T49" fmla="*/ 160 h 311"/>
              <a:gd name="T50" fmla="*/ 236 w 316"/>
              <a:gd name="T51" fmla="*/ 164 h 311"/>
              <a:gd name="T52" fmla="*/ 233 w 316"/>
              <a:gd name="T53" fmla="*/ 164 h 311"/>
              <a:gd name="T54" fmla="*/ 224 w 316"/>
              <a:gd name="T55" fmla="*/ 159 h 311"/>
              <a:gd name="T56" fmla="*/ 219 w 316"/>
              <a:gd name="T57" fmla="*/ 155 h 311"/>
              <a:gd name="T58" fmla="*/ 217 w 316"/>
              <a:gd name="T59" fmla="*/ 152 h 311"/>
              <a:gd name="T60" fmla="*/ 218 w 316"/>
              <a:gd name="T61" fmla="*/ 150 h 311"/>
              <a:gd name="T62" fmla="*/ 228 w 316"/>
              <a:gd name="T63" fmla="*/ 141 h 311"/>
              <a:gd name="T64" fmla="*/ 185 w 316"/>
              <a:gd name="T65" fmla="*/ 127 h 311"/>
              <a:gd name="T66" fmla="*/ 176 w 316"/>
              <a:gd name="T67" fmla="*/ 135 h 311"/>
              <a:gd name="T68" fmla="*/ 148 w 316"/>
              <a:gd name="T69" fmla="*/ 124 h 311"/>
              <a:gd name="T70" fmla="*/ 140 w 316"/>
              <a:gd name="T71" fmla="*/ 127 h 311"/>
              <a:gd name="T72" fmla="*/ 98 w 316"/>
              <a:gd name="T73" fmla="*/ 131 h 311"/>
              <a:gd name="T74" fmla="*/ 192 w 316"/>
              <a:gd name="T75" fmla="*/ 155 h 311"/>
              <a:gd name="T76" fmla="*/ 192 w 316"/>
              <a:gd name="T77" fmla="*/ 155 h 311"/>
              <a:gd name="T78" fmla="*/ 147 w 316"/>
              <a:gd name="T79" fmla="*/ 137 h 311"/>
              <a:gd name="T80" fmla="*/ 109 w 316"/>
              <a:gd name="T81" fmla="*/ 134 h 311"/>
              <a:gd name="T82" fmla="*/ 130 w 316"/>
              <a:gd name="T83" fmla="*/ 131 h 311"/>
              <a:gd name="T84" fmla="*/ 108 w 316"/>
              <a:gd name="T85" fmla="*/ 139 h 311"/>
              <a:gd name="T86" fmla="*/ 29 w 316"/>
              <a:gd name="T87" fmla="*/ 265 h 311"/>
              <a:gd name="T88" fmla="*/ 70 w 316"/>
              <a:gd name="T89" fmla="*/ 16 h 311"/>
              <a:gd name="T90" fmla="*/ 34 w 316"/>
              <a:gd name="T91" fmla="*/ 266 h 311"/>
              <a:gd name="T92" fmla="*/ 65 w 316"/>
              <a:gd name="T93" fmla="*/ 204 h 311"/>
              <a:gd name="T94" fmla="*/ 97 w 316"/>
              <a:gd name="T95" fmla="*/ 232 h 311"/>
              <a:gd name="T96" fmla="*/ 101 w 316"/>
              <a:gd name="T97" fmla="*/ 230 h 311"/>
              <a:gd name="T98" fmla="*/ 140 w 316"/>
              <a:gd name="T99" fmla="*/ 226 h 311"/>
              <a:gd name="T100" fmla="*/ 162 w 316"/>
              <a:gd name="T101" fmla="*/ 244 h 311"/>
              <a:gd name="T102" fmla="*/ 167 w 316"/>
              <a:gd name="T103" fmla="*/ 245 h 311"/>
              <a:gd name="T104" fmla="*/ 161 w 316"/>
              <a:gd name="T105" fmla="*/ 221 h 311"/>
              <a:gd name="T106" fmla="*/ 132 w 316"/>
              <a:gd name="T107" fmla="*/ 209 h 311"/>
              <a:gd name="T108" fmla="*/ 121 w 316"/>
              <a:gd name="T109" fmla="*/ 215 h 311"/>
              <a:gd name="T110" fmla="*/ 94 w 316"/>
              <a:gd name="T111" fmla="*/ 206 h 311"/>
              <a:gd name="T112" fmla="*/ 64 w 316"/>
              <a:gd name="T113" fmla="*/ 195 h 311"/>
              <a:gd name="T114" fmla="*/ 97 w 316"/>
              <a:gd name="T115" fmla="*/ 143 h 311"/>
              <a:gd name="T116" fmla="*/ 170 w 316"/>
              <a:gd name="T117" fmla="*/ 154 h 311"/>
              <a:gd name="T118" fmla="*/ 208 w 316"/>
              <a:gd name="T119" fmla="*/ 157 h 311"/>
              <a:gd name="T120" fmla="*/ 210 w 316"/>
              <a:gd name="T121" fmla="*/ 238 h 311"/>
              <a:gd name="T122" fmla="*/ 230 w 316"/>
              <a:gd name="T123" fmla="*/ 295 h 311"/>
              <a:gd name="T124" fmla="*/ 279 w 316"/>
              <a:gd name="T125" fmla="*/ 40 h 3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16" h="311">
                <a:moveTo>
                  <a:pt x="279" y="28"/>
                </a:moveTo>
                <a:cubicBezTo>
                  <a:pt x="276" y="28"/>
                  <a:pt x="274" y="30"/>
                  <a:pt x="273" y="32"/>
                </a:cubicBezTo>
                <a:cubicBezTo>
                  <a:pt x="272" y="32"/>
                  <a:pt x="271" y="33"/>
                  <a:pt x="270" y="34"/>
                </a:cubicBezTo>
                <a:cubicBezTo>
                  <a:pt x="264" y="44"/>
                  <a:pt x="260" y="56"/>
                  <a:pt x="258" y="69"/>
                </a:cubicBezTo>
                <a:cubicBezTo>
                  <a:pt x="256" y="64"/>
                  <a:pt x="252" y="59"/>
                  <a:pt x="246" y="58"/>
                </a:cubicBezTo>
                <a:cubicBezTo>
                  <a:pt x="242" y="57"/>
                  <a:pt x="240" y="61"/>
                  <a:pt x="242" y="64"/>
                </a:cubicBezTo>
                <a:cubicBezTo>
                  <a:pt x="242" y="64"/>
                  <a:pt x="243" y="64"/>
                  <a:pt x="243" y="64"/>
                </a:cubicBezTo>
                <a:cubicBezTo>
                  <a:pt x="239" y="63"/>
                  <a:pt x="234" y="64"/>
                  <a:pt x="230" y="67"/>
                </a:cubicBezTo>
                <a:cubicBezTo>
                  <a:pt x="226" y="59"/>
                  <a:pt x="217" y="51"/>
                  <a:pt x="208" y="55"/>
                </a:cubicBezTo>
                <a:cubicBezTo>
                  <a:pt x="208" y="53"/>
                  <a:pt x="206" y="53"/>
                  <a:pt x="205" y="54"/>
                </a:cubicBezTo>
                <a:cubicBezTo>
                  <a:pt x="201" y="56"/>
                  <a:pt x="198" y="59"/>
                  <a:pt x="195" y="62"/>
                </a:cubicBezTo>
                <a:cubicBezTo>
                  <a:pt x="192" y="54"/>
                  <a:pt x="185" y="51"/>
                  <a:pt x="177" y="52"/>
                </a:cubicBezTo>
                <a:cubicBezTo>
                  <a:pt x="176" y="51"/>
                  <a:pt x="175" y="51"/>
                  <a:pt x="174" y="51"/>
                </a:cubicBezTo>
                <a:cubicBezTo>
                  <a:pt x="168" y="52"/>
                  <a:pt x="163" y="57"/>
                  <a:pt x="160" y="62"/>
                </a:cubicBezTo>
                <a:cubicBezTo>
                  <a:pt x="160" y="58"/>
                  <a:pt x="160" y="54"/>
                  <a:pt x="159" y="50"/>
                </a:cubicBezTo>
                <a:cubicBezTo>
                  <a:pt x="154" y="41"/>
                  <a:pt x="144" y="46"/>
                  <a:pt x="137" y="52"/>
                </a:cubicBezTo>
                <a:cubicBezTo>
                  <a:pt x="138" y="50"/>
                  <a:pt x="139" y="49"/>
                  <a:pt x="139" y="47"/>
                </a:cubicBezTo>
                <a:cubicBezTo>
                  <a:pt x="140" y="46"/>
                  <a:pt x="139" y="44"/>
                  <a:pt x="137" y="45"/>
                </a:cubicBezTo>
                <a:cubicBezTo>
                  <a:pt x="130" y="47"/>
                  <a:pt x="124" y="56"/>
                  <a:pt x="122" y="64"/>
                </a:cubicBezTo>
                <a:cubicBezTo>
                  <a:pt x="119" y="63"/>
                  <a:pt x="115" y="64"/>
                  <a:pt x="112" y="63"/>
                </a:cubicBezTo>
                <a:cubicBezTo>
                  <a:pt x="110" y="63"/>
                  <a:pt x="108" y="62"/>
                  <a:pt x="106" y="62"/>
                </a:cubicBezTo>
                <a:cubicBezTo>
                  <a:pt x="109" y="45"/>
                  <a:pt x="110" y="29"/>
                  <a:pt x="110" y="12"/>
                </a:cubicBezTo>
                <a:cubicBezTo>
                  <a:pt x="110" y="10"/>
                  <a:pt x="108" y="7"/>
                  <a:pt x="105" y="6"/>
                </a:cubicBezTo>
                <a:cubicBezTo>
                  <a:pt x="93" y="4"/>
                  <a:pt x="82" y="2"/>
                  <a:pt x="69" y="4"/>
                </a:cubicBezTo>
                <a:cubicBezTo>
                  <a:pt x="68" y="1"/>
                  <a:pt x="63" y="0"/>
                  <a:pt x="62" y="3"/>
                </a:cubicBezTo>
                <a:cubicBezTo>
                  <a:pt x="41" y="52"/>
                  <a:pt x="34" y="109"/>
                  <a:pt x="26" y="161"/>
                </a:cubicBezTo>
                <a:cubicBezTo>
                  <a:pt x="21" y="189"/>
                  <a:pt x="0" y="246"/>
                  <a:pt x="19" y="273"/>
                </a:cubicBezTo>
                <a:cubicBezTo>
                  <a:pt x="19" y="275"/>
                  <a:pt x="20" y="276"/>
                  <a:pt x="22" y="277"/>
                </a:cubicBezTo>
                <a:cubicBezTo>
                  <a:pt x="24" y="279"/>
                  <a:pt x="29" y="279"/>
                  <a:pt x="33" y="279"/>
                </a:cubicBezTo>
                <a:cubicBezTo>
                  <a:pt x="33" y="279"/>
                  <a:pt x="33" y="280"/>
                  <a:pt x="33" y="280"/>
                </a:cubicBezTo>
                <a:cubicBezTo>
                  <a:pt x="33" y="283"/>
                  <a:pt x="38" y="284"/>
                  <a:pt x="39" y="281"/>
                </a:cubicBezTo>
                <a:cubicBezTo>
                  <a:pt x="39" y="280"/>
                  <a:pt x="39" y="279"/>
                  <a:pt x="39" y="278"/>
                </a:cubicBezTo>
                <a:cubicBezTo>
                  <a:pt x="40" y="277"/>
                  <a:pt x="41" y="276"/>
                  <a:pt x="42" y="274"/>
                </a:cubicBezTo>
                <a:cubicBezTo>
                  <a:pt x="42" y="273"/>
                  <a:pt x="42" y="271"/>
                  <a:pt x="41" y="269"/>
                </a:cubicBezTo>
                <a:cubicBezTo>
                  <a:pt x="44" y="256"/>
                  <a:pt x="48" y="242"/>
                  <a:pt x="52" y="229"/>
                </a:cubicBezTo>
                <a:cubicBezTo>
                  <a:pt x="59" y="239"/>
                  <a:pt x="77" y="242"/>
                  <a:pt x="86" y="234"/>
                </a:cubicBezTo>
                <a:cubicBezTo>
                  <a:pt x="88" y="243"/>
                  <a:pt x="98" y="245"/>
                  <a:pt x="106" y="240"/>
                </a:cubicBezTo>
                <a:cubicBezTo>
                  <a:pt x="109" y="238"/>
                  <a:pt x="111" y="236"/>
                  <a:pt x="113" y="234"/>
                </a:cubicBezTo>
                <a:cubicBezTo>
                  <a:pt x="113" y="234"/>
                  <a:pt x="113" y="235"/>
                  <a:pt x="113" y="235"/>
                </a:cubicBezTo>
                <a:cubicBezTo>
                  <a:pt x="113" y="249"/>
                  <a:pt x="127" y="252"/>
                  <a:pt x="139" y="249"/>
                </a:cubicBezTo>
                <a:cubicBezTo>
                  <a:pt x="144" y="247"/>
                  <a:pt x="149" y="243"/>
                  <a:pt x="151" y="238"/>
                </a:cubicBezTo>
                <a:cubicBezTo>
                  <a:pt x="150" y="241"/>
                  <a:pt x="150" y="245"/>
                  <a:pt x="151" y="248"/>
                </a:cubicBezTo>
                <a:cubicBezTo>
                  <a:pt x="152" y="260"/>
                  <a:pt x="165" y="262"/>
                  <a:pt x="174" y="255"/>
                </a:cubicBezTo>
                <a:cubicBezTo>
                  <a:pt x="178" y="252"/>
                  <a:pt x="182" y="248"/>
                  <a:pt x="184" y="243"/>
                </a:cubicBezTo>
                <a:cubicBezTo>
                  <a:pt x="191" y="244"/>
                  <a:pt x="198" y="246"/>
                  <a:pt x="205" y="247"/>
                </a:cubicBezTo>
                <a:cubicBezTo>
                  <a:pt x="210" y="248"/>
                  <a:pt x="217" y="251"/>
                  <a:pt x="222" y="251"/>
                </a:cubicBezTo>
                <a:cubicBezTo>
                  <a:pt x="218" y="265"/>
                  <a:pt x="215" y="279"/>
                  <a:pt x="212" y="293"/>
                </a:cubicBezTo>
                <a:cubicBezTo>
                  <a:pt x="212" y="298"/>
                  <a:pt x="216" y="301"/>
                  <a:pt x="219" y="300"/>
                </a:cubicBezTo>
                <a:cubicBezTo>
                  <a:pt x="225" y="306"/>
                  <a:pt x="240" y="307"/>
                  <a:pt x="246" y="310"/>
                </a:cubicBezTo>
                <a:cubicBezTo>
                  <a:pt x="249" y="311"/>
                  <a:pt x="252" y="308"/>
                  <a:pt x="253" y="306"/>
                </a:cubicBezTo>
                <a:cubicBezTo>
                  <a:pt x="275" y="237"/>
                  <a:pt x="285" y="167"/>
                  <a:pt x="301" y="97"/>
                </a:cubicBezTo>
                <a:cubicBezTo>
                  <a:pt x="307" y="73"/>
                  <a:pt x="316" y="29"/>
                  <a:pt x="279" y="28"/>
                </a:cubicBezTo>
                <a:close/>
                <a:moveTo>
                  <a:pt x="231" y="78"/>
                </a:moveTo>
                <a:cubicBezTo>
                  <a:pt x="234" y="74"/>
                  <a:pt x="239" y="70"/>
                  <a:pt x="244" y="68"/>
                </a:cubicBezTo>
                <a:cubicBezTo>
                  <a:pt x="244" y="67"/>
                  <a:pt x="245" y="67"/>
                  <a:pt x="245" y="66"/>
                </a:cubicBezTo>
                <a:cubicBezTo>
                  <a:pt x="247" y="70"/>
                  <a:pt x="249" y="74"/>
                  <a:pt x="247" y="79"/>
                </a:cubicBezTo>
                <a:cubicBezTo>
                  <a:pt x="245" y="84"/>
                  <a:pt x="241" y="90"/>
                  <a:pt x="236" y="91"/>
                </a:cubicBezTo>
                <a:cubicBezTo>
                  <a:pt x="234" y="92"/>
                  <a:pt x="232" y="91"/>
                  <a:pt x="230" y="90"/>
                </a:cubicBezTo>
                <a:cubicBezTo>
                  <a:pt x="229" y="89"/>
                  <a:pt x="228" y="87"/>
                  <a:pt x="228" y="86"/>
                </a:cubicBezTo>
                <a:cubicBezTo>
                  <a:pt x="230" y="83"/>
                  <a:pt x="231" y="81"/>
                  <a:pt x="231" y="78"/>
                </a:cubicBezTo>
                <a:close/>
                <a:moveTo>
                  <a:pt x="200" y="78"/>
                </a:moveTo>
                <a:cubicBezTo>
                  <a:pt x="200" y="71"/>
                  <a:pt x="202" y="66"/>
                  <a:pt x="206" y="61"/>
                </a:cubicBezTo>
                <a:cubicBezTo>
                  <a:pt x="206" y="61"/>
                  <a:pt x="206" y="61"/>
                  <a:pt x="207" y="62"/>
                </a:cubicBezTo>
                <a:cubicBezTo>
                  <a:pt x="210" y="63"/>
                  <a:pt x="213" y="63"/>
                  <a:pt x="216" y="65"/>
                </a:cubicBezTo>
                <a:cubicBezTo>
                  <a:pt x="219" y="66"/>
                  <a:pt x="221" y="70"/>
                  <a:pt x="221" y="73"/>
                </a:cubicBezTo>
                <a:cubicBezTo>
                  <a:pt x="221" y="74"/>
                  <a:pt x="221" y="74"/>
                  <a:pt x="221" y="75"/>
                </a:cubicBezTo>
                <a:cubicBezTo>
                  <a:pt x="221" y="76"/>
                  <a:pt x="220" y="77"/>
                  <a:pt x="220" y="77"/>
                </a:cubicBezTo>
                <a:cubicBezTo>
                  <a:pt x="219" y="79"/>
                  <a:pt x="219" y="80"/>
                  <a:pt x="218" y="82"/>
                </a:cubicBezTo>
                <a:cubicBezTo>
                  <a:pt x="215" y="85"/>
                  <a:pt x="210" y="88"/>
                  <a:pt x="205" y="88"/>
                </a:cubicBezTo>
                <a:cubicBezTo>
                  <a:pt x="200" y="88"/>
                  <a:pt x="200" y="81"/>
                  <a:pt x="200" y="78"/>
                </a:cubicBezTo>
                <a:close/>
                <a:moveTo>
                  <a:pt x="166" y="73"/>
                </a:moveTo>
                <a:cubicBezTo>
                  <a:pt x="166" y="69"/>
                  <a:pt x="168" y="66"/>
                  <a:pt x="170" y="62"/>
                </a:cubicBezTo>
                <a:cubicBezTo>
                  <a:pt x="171" y="63"/>
                  <a:pt x="172" y="63"/>
                  <a:pt x="173" y="63"/>
                </a:cubicBezTo>
                <a:cubicBezTo>
                  <a:pt x="178" y="62"/>
                  <a:pt x="185" y="61"/>
                  <a:pt x="185" y="67"/>
                </a:cubicBezTo>
                <a:cubicBezTo>
                  <a:pt x="186" y="73"/>
                  <a:pt x="182" y="78"/>
                  <a:pt x="176" y="80"/>
                </a:cubicBezTo>
                <a:cubicBezTo>
                  <a:pt x="170" y="81"/>
                  <a:pt x="164" y="80"/>
                  <a:pt x="166" y="73"/>
                </a:cubicBezTo>
                <a:close/>
                <a:moveTo>
                  <a:pt x="138" y="66"/>
                </a:moveTo>
                <a:cubicBezTo>
                  <a:pt x="142" y="64"/>
                  <a:pt x="145" y="61"/>
                  <a:pt x="148" y="59"/>
                </a:cubicBezTo>
                <a:cubicBezTo>
                  <a:pt x="148" y="59"/>
                  <a:pt x="148" y="60"/>
                  <a:pt x="148" y="60"/>
                </a:cubicBezTo>
                <a:cubicBezTo>
                  <a:pt x="147" y="63"/>
                  <a:pt x="146" y="66"/>
                  <a:pt x="145" y="68"/>
                </a:cubicBezTo>
                <a:cubicBezTo>
                  <a:pt x="142" y="72"/>
                  <a:pt x="139" y="76"/>
                  <a:pt x="135" y="74"/>
                </a:cubicBezTo>
                <a:cubicBezTo>
                  <a:pt x="133" y="71"/>
                  <a:pt x="132" y="68"/>
                  <a:pt x="132" y="65"/>
                </a:cubicBezTo>
                <a:cubicBezTo>
                  <a:pt x="134" y="66"/>
                  <a:pt x="136" y="67"/>
                  <a:pt x="138" y="66"/>
                </a:cubicBezTo>
                <a:close/>
                <a:moveTo>
                  <a:pt x="108" y="70"/>
                </a:moveTo>
                <a:cubicBezTo>
                  <a:pt x="112" y="71"/>
                  <a:pt x="118" y="74"/>
                  <a:pt x="123" y="73"/>
                </a:cubicBezTo>
                <a:cubicBezTo>
                  <a:pt x="123" y="76"/>
                  <a:pt x="124" y="78"/>
                  <a:pt x="126" y="81"/>
                </a:cubicBezTo>
                <a:cubicBezTo>
                  <a:pt x="135" y="91"/>
                  <a:pt x="147" y="86"/>
                  <a:pt x="154" y="76"/>
                </a:cubicBezTo>
                <a:cubicBezTo>
                  <a:pt x="154" y="76"/>
                  <a:pt x="154" y="75"/>
                  <a:pt x="155" y="74"/>
                </a:cubicBezTo>
                <a:cubicBezTo>
                  <a:pt x="155" y="75"/>
                  <a:pt x="155" y="75"/>
                  <a:pt x="155" y="76"/>
                </a:cubicBezTo>
                <a:cubicBezTo>
                  <a:pt x="153" y="91"/>
                  <a:pt x="170" y="93"/>
                  <a:pt x="181" y="91"/>
                </a:cubicBezTo>
                <a:cubicBezTo>
                  <a:pt x="184" y="90"/>
                  <a:pt x="187" y="88"/>
                  <a:pt x="189" y="86"/>
                </a:cubicBezTo>
                <a:cubicBezTo>
                  <a:pt x="191" y="94"/>
                  <a:pt x="198" y="100"/>
                  <a:pt x="208" y="99"/>
                </a:cubicBezTo>
                <a:cubicBezTo>
                  <a:pt x="212" y="98"/>
                  <a:pt x="216" y="96"/>
                  <a:pt x="220" y="94"/>
                </a:cubicBezTo>
                <a:cubicBezTo>
                  <a:pt x="223" y="99"/>
                  <a:pt x="228" y="102"/>
                  <a:pt x="234" y="103"/>
                </a:cubicBezTo>
                <a:cubicBezTo>
                  <a:pt x="243" y="103"/>
                  <a:pt x="250" y="97"/>
                  <a:pt x="254" y="90"/>
                </a:cubicBezTo>
                <a:cubicBezTo>
                  <a:pt x="252" y="109"/>
                  <a:pt x="251" y="130"/>
                  <a:pt x="248" y="147"/>
                </a:cubicBezTo>
                <a:cubicBezTo>
                  <a:pt x="248" y="148"/>
                  <a:pt x="247" y="149"/>
                  <a:pt x="247" y="150"/>
                </a:cubicBezTo>
                <a:cubicBezTo>
                  <a:pt x="246" y="148"/>
                  <a:pt x="245" y="146"/>
                  <a:pt x="244" y="144"/>
                </a:cubicBezTo>
                <a:cubicBezTo>
                  <a:pt x="242" y="141"/>
                  <a:pt x="235" y="141"/>
                  <a:pt x="236" y="146"/>
                </a:cubicBezTo>
                <a:cubicBezTo>
                  <a:pt x="236" y="151"/>
                  <a:pt x="237" y="155"/>
                  <a:pt x="237" y="160"/>
                </a:cubicBezTo>
                <a:cubicBezTo>
                  <a:pt x="237" y="160"/>
                  <a:pt x="237" y="161"/>
                  <a:pt x="237" y="162"/>
                </a:cubicBezTo>
                <a:cubicBezTo>
                  <a:pt x="237" y="162"/>
                  <a:pt x="237" y="163"/>
                  <a:pt x="237" y="163"/>
                </a:cubicBezTo>
                <a:cubicBezTo>
                  <a:pt x="237" y="163"/>
                  <a:pt x="237" y="163"/>
                  <a:pt x="237" y="163"/>
                </a:cubicBezTo>
                <a:cubicBezTo>
                  <a:pt x="236" y="163"/>
                  <a:pt x="236" y="164"/>
                  <a:pt x="236" y="164"/>
                </a:cubicBezTo>
                <a:cubicBezTo>
                  <a:pt x="236" y="164"/>
                  <a:pt x="236" y="164"/>
                  <a:pt x="235" y="164"/>
                </a:cubicBezTo>
                <a:cubicBezTo>
                  <a:pt x="235" y="164"/>
                  <a:pt x="235" y="164"/>
                  <a:pt x="235" y="164"/>
                </a:cubicBezTo>
                <a:cubicBezTo>
                  <a:pt x="235" y="164"/>
                  <a:pt x="234" y="164"/>
                  <a:pt x="234" y="164"/>
                </a:cubicBezTo>
                <a:cubicBezTo>
                  <a:pt x="233" y="164"/>
                  <a:pt x="233" y="164"/>
                  <a:pt x="233" y="164"/>
                </a:cubicBezTo>
                <a:cubicBezTo>
                  <a:pt x="232" y="163"/>
                  <a:pt x="231" y="163"/>
                  <a:pt x="231" y="163"/>
                </a:cubicBezTo>
                <a:cubicBezTo>
                  <a:pt x="230" y="163"/>
                  <a:pt x="230" y="163"/>
                  <a:pt x="229" y="163"/>
                </a:cubicBezTo>
                <a:cubicBezTo>
                  <a:pt x="229" y="162"/>
                  <a:pt x="228" y="162"/>
                  <a:pt x="228" y="162"/>
                </a:cubicBezTo>
                <a:cubicBezTo>
                  <a:pt x="226" y="161"/>
                  <a:pt x="225" y="160"/>
                  <a:pt x="224" y="159"/>
                </a:cubicBezTo>
                <a:cubicBezTo>
                  <a:pt x="224" y="159"/>
                  <a:pt x="223" y="159"/>
                  <a:pt x="223" y="159"/>
                </a:cubicBezTo>
                <a:cubicBezTo>
                  <a:pt x="223" y="159"/>
                  <a:pt x="223" y="159"/>
                  <a:pt x="223" y="159"/>
                </a:cubicBezTo>
                <a:cubicBezTo>
                  <a:pt x="223" y="158"/>
                  <a:pt x="222" y="158"/>
                  <a:pt x="221" y="157"/>
                </a:cubicBezTo>
                <a:cubicBezTo>
                  <a:pt x="220" y="156"/>
                  <a:pt x="219" y="156"/>
                  <a:pt x="219" y="155"/>
                </a:cubicBezTo>
                <a:cubicBezTo>
                  <a:pt x="218" y="154"/>
                  <a:pt x="218" y="154"/>
                  <a:pt x="218" y="154"/>
                </a:cubicBezTo>
                <a:cubicBezTo>
                  <a:pt x="218" y="154"/>
                  <a:pt x="218" y="153"/>
                  <a:pt x="218" y="153"/>
                </a:cubicBezTo>
                <a:cubicBezTo>
                  <a:pt x="217" y="153"/>
                  <a:pt x="217" y="152"/>
                  <a:pt x="217" y="152"/>
                </a:cubicBezTo>
                <a:cubicBezTo>
                  <a:pt x="217" y="152"/>
                  <a:pt x="217" y="152"/>
                  <a:pt x="217" y="152"/>
                </a:cubicBezTo>
                <a:cubicBezTo>
                  <a:pt x="217" y="152"/>
                  <a:pt x="217" y="152"/>
                  <a:pt x="217" y="152"/>
                </a:cubicBezTo>
                <a:cubicBezTo>
                  <a:pt x="217" y="151"/>
                  <a:pt x="218" y="151"/>
                  <a:pt x="218" y="151"/>
                </a:cubicBezTo>
                <a:cubicBezTo>
                  <a:pt x="218" y="151"/>
                  <a:pt x="218" y="151"/>
                  <a:pt x="218" y="151"/>
                </a:cubicBezTo>
                <a:cubicBezTo>
                  <a:pt x="218" y="151"/>
                  <a:pt x="218" y="151"/>
                  <a:pt x="218" y="150"/>
                </a:cubicBezTo>
                <a:cubicBezTo>
                  <a:pt x="219" y="149"/>
                  <a:pt x="218" y="150"/>
                  <a:pt x="219" y="150"/>
                </a:cubicBezTo>
                <a:cubicBezTo>
                  <a:pt x="221" y="149"/>
                  <a:pt x="222" y="148"/>
                  <a:pt x="224" y="148"/>
                </a:cubicBezTo>
                <a:cubicBezTo>
                  <a:pt x="225" y="147"/>
                  <a:pt x="227" y="147"/>
                  <a:pt x="229" y="146"/>
                </a:cubicBezTo>
                <a:cubicBezTo>
                  <a:pt x="232" y="146"/>
                  <a:pt x="231" y="141"/>
                  <a:pt x="228" y="141"/>
                </a:cubicBezTo>
                <a:cubicBezTo>
                  <a:pt x="223" y="141"/>
                  <a:pt x="218" y="141"/>
                  <a:pt x="213" y="143"/>
                </a:cubicBezTo>
                <a:cubicBezTo>
                  <a:pt x="213" y="139"/>
                  <a:pt x="213" y="136"/>
                  <a:pt x="211" y="133"/>
                </a:cubicBezTo>
                <a:cubicBezTo>
                  <a:pt x="205" y="124"/>
                  <a:pt x="196" y="123"/>
                  <a:pt x="187" y="127"/>
                </a:cubicBezTo>
                <a:cubicBezTo>
                  <a:pt x="186" y="126"/>
                  <a:pt x="186" y="126"/>
                  <a:pt x="185" y="127"/>
                </a:cubicBezTo>
                <a:cubicBezTo>
                  <a:pt x="183" y="128"/>
                  <a:pt x="181" y="130"/>
                  <a:pt x="179" y="132"/>
                </a:cubicBezTo>
                <a:cubicBezTo>
                  <a:pt x="178" y="132"/>
                  <a:pt x="177" y="133"/>
                  <a:pt x="177" y="134"/>
                </a:cubicBezTo>
                <a:cubicBezTo>
                  <a:pt x="176" y="134"/>
                  <a:pt x="176" y="135"/>
                  <a:pt x="176" y="135"/>
                </a:cubicBezTo>
                <a:cubicBezTo>
                  <a:pt x="176" y="135"/>
                  <a:pt x="176" y="135"/>
                  <a:pt x="176" y="135"/>
                </a:cubicBezTo>
                <a:cubicBezTo>
                  <a:pt x="176" y="133"/>
                  <a:pt x="175" y="131"/>
                  <a:pt x="174" y="129"/>
                </a:cubicBezTo>
                <a:cubicBezTo>
                  <a:pt x="171" y="123"/>
                  <a:pt x="165" y="121"/>
                  <a:pt x="159" y="121"/>
                </a:cubicBezTo>
                <a:cubicBezTo>
                  <a:pt x="159" y="120"/>
                  <a:pt x="158" y="120"/>
                  <a:pt x="157" y="120"/>
                </a:cubicBezTo>
                <a:cubicBezTo>
                  <a:pt x="154" y="121"/>
                  <a:pt x="151" y="122"/>
                  <a:pt x="148" y="124"/>
                </a:cubicBezTo>
                <a:cubicBezTo>
                  <a:pt x="147" y="124"/>
                  <a:pt x="146" y="125"/>
                  <a:pt x="145" y="126"/>
                </a:cubicBezTo>
                <a:cubicBezTo>
                  <a:pt x="144" y="126"/>
                  <a:pt x="144" y="127"/>
                  <a:pt x="144" y="127"/>
                </a:cubicBezTo>
                <a:cubicBezTo>
                  <a:pt x="142" y="128"/>
                  <a:pt x="142" y="129"/>
                  <a:pt x="141" y="131"/>
                </a:cubicBezTo>
                <a:cubicBezTo>
                  <a:pt x="141" y="129"/>
                  <a:pt x="140" y="128"/>
                  <a:pt x="140" y="127"/>
                </a:cubicBezTo>
                <a:cubicBezTo>
                  <a:pt x="138" y="117"/>
                  <a:pt x="128" y="116"/>
                  <a:pt x="121" y="119"/>
                </a:cubicBezTo>
                <a:cubicBezTo>
                  <a:pt x="120" y="118"/>
                  <a:pt x="119" y="117"/>
                  <a:pt x="118" y="117"/>
                </a:cubicBezTo>
                <a:cubicBezTo>
                  <a:pt x="110" y="119"/>
                  <a:pt x="103" y="124"/>
                  <a:pt x="99" y="131"/>
                </a:cubicBezTo>
                <a:cubicBezTo>
                  <a:pt x="99" y="131"/>
                  <a:pt x="98" y="131"/>
                  <a:pt x="98" y="131"/>
                </a:cubicBezTo>
                <a:cubicBezTo>
                  <a:pt x="95" y="131"/>
                  <a:pt x="91" y="130"/>
                  <a:pt x="88" y="129"/>
                </a:cubicBezTo>
                <a:cubicBezTo>
                  <a:pt x="95" y="109"/>
                  <a:pt x="101" y="89"/>
                  <a:pt x="105" y="69"/>
                </a:cubicBezTo>
                <a:cubicBezTo>
                  <a:pt x="106" y="69"/>
                  <a:pt x="107" y="70"/>
                  <a:pt x="108" y="70"/>
                </a:cubicBezTo>
                <a:close/>
                <a:moveTo>
                  <a:pt x="192" y="155"/>
                </a:moveTo>
                <a:cubicBezTo>
                  <a:pt x="186" y="158"/>
                  <a:pt x="181" y="157"/>
                  <a:pt x="181" y="150"/>
                </a:cubicBezTo>
                <a:cubicBezTo>
                  <a:pt x="180" y="146"/>
                  <a:pt x="181" y="142"/>
                  <a:pt x="183" y="139"/>
                </a:cubicBezTo>
                <a:cubicBezTo>
                  <a:pt x="188" y="137"/>
                  <a:pt x="197" y="133"/>
                  <a:pt x="200" y="139"/>
                </a:cubicBezTo>
                <a:cubicBezTo>
                  <a:pt x="203" y="145"/>
                  <a:pt x="197" y="152"/>
                  <a:pt x="192" y="155"/>
                </a:cubicBezTo>
                <a:close/>
                <a:moveTo>
                  <a:pt x="162" y="144"/>
                </a:moveTo>
                <a:cubicBezTo>
                  <a:pt x="162" y="146"/>
                  <a:pt x="160" y="147"/>
                  <a:pt x="159" y="148"/>
                </a:cubicBezTo>
                <a:cubicBezTo>
                  <a:pt x="158" y="149"/>
                  <a:pt x="157" y="149"/>
                  <a:pt x="156" y="149"/>
                </a:cubicBezTo>
                <a:cubicBezTo>
                  <a:pt x="151" y="147"/>
                  <a:pt x="147" y="143"/>
                  <a:pt x="147" y="137"/>
                </a:cubicBezTo>
                <a:cubicBezTo>
                  <a:pt x="147" y="136"/>
                  <a:pt x="147" y="135"/>
                  <a:pt x="148" y="133"/>
                </a:cubicBezTo>
                <a:cubicBezTo>
                  <a:pt x="152" y="133"/>
                  <a:pt x="161" y="129"/>
                  <a:pt x="164" y="133"/>
                </a:cubicBezTo>
                <a:cubicBezTo>
                  <a:pt x="166" y="136"/>
                  <a:pt x="164" y="141"/>
                  <a:pt x="162" y="144"/>
                </a:cubicBezTo>
                <a:close/>
                <a:moveTo>
                  <a:pt x="109" y="134"/>
                </a:moveTo>
                <a:cubicBezTo>
                  <a:pt x="109" y="134"/>
                  <a:pt x="108" y="134"/>
                  <a:pt x="108" y="134"/>
                </a:cubicBezTo>
                <a:cubicBezTo>
                  <a:pt x="109" y="132"/>
                  <a:pt x="110" y="130"/>
                  <a:pt x="112" y="128"/>
                </a:cubicBezTo>
                <a:cubicBezTo>
                  <a:pt x="113" y="130"/>
                  <a:pt x="115" y="132"/>
                  <a:pt x="117" y="131"/>
                </a:cubicBezTo>
                <a:cubicBezTo>
                  <a:pt x="121" y="130"/>
                  <a:pt x="129" y="125"/>
                  <a:pt x="130" y="131"/>
                </a:cubicBezTo>
                <a:cubicBezTo>
                  <a:pt x="131" y="135"/>
                  <a:pt x="127" y="141"/>
                  <a:pt x="124" y="143"/>
                </a:cubicBezTo>
                <a:cubicBezTo>
                  <a:pt x="119" y="147"/>
                  <a:pt x="109" y="147"/>
                  <a:pt x="107" y="140"/>
                </a:cubicBezTo>
                <a:cubicBezTo>
                  <a:pt x="107" y="140"/>
                  <a:pt x="107" y="140"/>
                  <a:pt x="107" y="140"/>
                </a:cubicBezTo>
                <a:cubicBezTo>
                  <a:pt x="108" y="140"/>
                  <a:pt x="108" y="140"/>
                  <a:pt x="108" y="139"/>
                </a:cubicBezTo>
                <a:cubicBezTo>
                  <a:pt x="110" y="138"/>
                  <a:pt x="111" y="136"/>
                  <a:pt x="109" y="134"/>
                </a:cubicBezTo>
                <a:close/>
                <a:moveTo>
                  <a:pt x="34" y="266"/>
                </a:moveTo>
                <a:cubicBezTo>
                  <a:pt x="32" y="266"/>
                  <a:pt x="31" y="266"/>
                  <a:pt x="29" y="266"/>
                </a:cubicBezTo>
                <a:cubicBezTo>
                  <a:pt x="29" y="265"/>
                  <a:pt x="29" y="265"/>
                  <a:pt x="29" y="265"/>
                </a:cubicBezTo>
                <a:cubicBezTo>
                  <a:pt x="29" y="263"/>
                  <a:pt x="26" y="262"/>
                  <a:pt x="25" y="262"/>
                </a:cubicBezTo>
                <a:cubicBezTo>
                  <a:pt x="28" y="227"/>
                  <a:pt x="34" y="193"/>
                  <a:pt x="40" y="158"/>
                </a:cubicBezTo>
                <a:cubicBezTo>
                  <a:pt x="48" y="110"/>
                  <a:pt x="54" y="61"/>
                  <a:pt x="66" y="15"/>
                </a:cubicBezTo>
                <a:cubicBezTo>
                  <a:pt x="67" y="16"/>
                  <a:pt x="68" y="16"/>
                  <a:pt x="70" y="16"/>
                </a:cubicBezTo>
                <a:cubicBezTo>
                  <a:pt x="77" y="15"/>
                  <a:pt x="98" y="10"/>
                  <a:pt x="98" y="23"/>
                </a:cubicBezTo>
                <a:cubicBezTo>
                  <a:pt x="97" y="40"/>
                  <a:pt x="94" y="56"/>
                  <a:pt x="90" y="73"/>
                </a:cubicBezTo>
                <a:cubicBezTo>
                  <a:pt x="85" y="97"/>
                  <a:pt x="76" y="121"/>
                  <a:pt x="67" y="144"/>
                </a:cubicBezTo>
                <a:cubicBezTo>
                  <a:pt x="53" y="184"/>
                  <a:pt x="37" y="224"/>
                  <a:pt x="34" y="266"/>
                </a:cubicBezTo>
                <a:close/>
                <a:moveTo>
                  <a:pt x="81" y="223"/>
                </a:moveTo>
                <a:cubicBezTo>
                  <a:pt x="77" y="230"/>
                  <a:pt x="67" y="227"/>
                  <a:pt x="62" y="223"/>
                </a:cubicBezTo>
                <a:cubicBezTo>
                  <a:pt x="57" y="218"/>
                  <a:pt x="59" y="210"/>
                  <a:pt x="63" y="204"/>
                </a:cubicBezTo>
                <a:cubicBezTo>
                  <a:pt x="64" y="204"/>
                  <a:pt x="64" y="204"/>
                  <a:pt x="65" y="204"/>
                </a:cubicBezTo>
                <a:cubicBezTo>
                  <a:pt x="71" y="203"/>
                  <a:pt x="79" y="201"/>
                  <a:pt x="83" y="207"/>
                </a:cubicBezTo>
                <a:cubicBezTo>
                  <a:pt x="85" y="212"/>
                  <a:pt x="84" y="219"/>
                  <a:pt x="81" y="223"/>
                </a:cubicBezTo>
                <a:close/>
                <a:moveTo>
                  <a:pt x="101" y="230"/>
                </a:moveTo>
                <a:cubicBezTo>
                  <a:pt x="100" y="231"/>
                  <a:pt x="96" y="232"/>
                  <a:pt x="97" y="232"/>
                </a:cubicBezTo>
                <a:cubicBezTo>
                  <a:pt x="96" y="231"/>
                  <a:pt x="96" y="227"/>
                  <a:pt x="97" y="226"/>
                </a:cubicBezTo>
                <a:cubicBezTo>
                  <a:pt x="97" y="222"/>
                  <a:pt x="99" y="216"/>
                  <a:pt x="101" y="212"/>
                </a:cubicBezTo>
                <a:cubicBezTo>
                  <a:pt x="105" y="211"/>
                  <a:pt x="110" y="209"/>
                  <a:pt x="110" y="214"/>
                </a:cubicBezTo>
                <a:cubicBezTo>
                  <a:pt x="111" y="220"/>
                  <a:pt x="106" y="227"/>
                  <a:pt x="101" y="230"/>
                </a:cubicBezTo>
                <a:close/>
                <a:moveTo>
                  <a:pt x="134" y="237"/>
                </a:moveTo>
                <a:cubicBezTo>
                  <a:pt x="128" y="239"/>
                  <a:pt x="124" y="238"/>
                  <a:pt x="125" y="231"/>
                </a:cubicBezTo>
                <a:cubicBezTo>
                  <a:pt x="125" y="228"/>
                  <a:pt x="126" y="225"/>
                  <a:pt x="127" y="222"/>
                </a:cubicBezTo>
                <a:cubicBezTo>
                  <a:pt x="132" y="222"/>
                  <a:pt x="138" y="221"/>
                  <a:pt x="140" y="226"/>
                </a:cubicBezTo>
                <a:cubicBezTo>
                  <a:pt x="142" y="231"/>
                  <a:pt x="139" y="236"/>
                  <a:pt x="134" y="237"/>
                </a:cubicBezTo>
                <a:close/>
                <a:moveTo>
                  <a:pt x="167" y="245"/>
                </a:moveTo>
                <a:cubicBezTo>
                  <a:pt x="166" y="245"/>
                  <a:pt x="163" y="247"/>
                  <a:pt x="163" y="247"/>
                </a:cubicBezTo>
                <a:cubicBezTo>
                  <a:pt x="163" y="247"/>
                  <a:pt x="162" y="246"/>
                  <a:pt x="162" y="244"/>
                </a:cubicBezTo>
                <a:cubicBezTo>
                  <a:pt x="162" y="239"/>
                  <a:pt x="164" y="233"/>
                  <a:pt x="167" y="229"/>
                </a:cubicBezTo>
                <a:cubicBezTo>
                  <a:pt x="168" y="229"/>
                  <a:pt x="168" y="228"/>
                  <a:pt x="168" y="228"/>
                </a:cubicBezTo>
                <a:cubicBezTo>
                  <a:pt x="171" y="227"/>
                  <a:pt x="174" y="227"/>
                  <a:pt x="175" y="230"/>
                </a:cubicBezTo>
                <a:cubicBezTo>
                  <a:pt x="175" y="236"/>
                  <a:pt x="171" y="241"/>
                  <a:pt x="167" y="245"/>
                </a:cubicBezTo>
                <a:close/>
                <a:moveTo>
                  <a:pt x="210" y="238"/>
                </a:moveTo>
                <a:cubicBezTo>
                  <a:pt x="202" y="237"/>
                  <a:pt x="195" y="236"/>
                  <a:pt x="187" y="235"/>
                </a:cubicBezTo>
                <a:cubicBezTo>
                  <a:pt x="187" y="232"/>
                  <a:pt x="187" y="229"/>
                  <a:pt x="186" y="226"/>
                </a:cubicBezTo>
                <a:cubicBezTo>
                  <a:pt x="183" y="214"/>
                  <a:pt x="170" y="214"/>
                  <a:pt x="161" y="221"/>
                </a:cubicBezTo>
                <a:cubicBezTo>
                  <a:pt x="160" y="222"/>
                  <a:pt x="160" y="224"/>
                  <a:pt x="160" y="225"/>
                </a:cubicBezTo>
                <a:cubicBezTo>
                  <a:pt x="157" y="228"/>
                  <a:pt x="154" y="231"/>
                  <a:pt x="153" y="234"/>
                </a:cubicBezTo>
                <a:cubicBezTo>
                  <a:pt x="154" y="231"/>
                  <a:pt x="154" y="227"/>
                  <a:pt x="152" y="223"/>
                </a:cubicBezTo>
                <a:cubicBezTo>
                  <a:pt x="150" y="215"/>
                  <a:pt x="141" y="209"/>
                  <a:pt x="132" y="209"/>
                </a:cubicBezTo>
                <a:cubicBezTo>
                  <a:pt x="131" y="208"/>
                  <a:pt x="130" y="208"/>
                  <a:pt x="129" y="209"/>
                </a:cubicBezTo>
                <a:cubicBezTo>
                  <a:pt x="128" y="209"/>
                  <a:pt x="128" y="210"/>
                  <a:pt x="127" y="210"/>
                </a:cubicBezTo>
                <a:cubicBezTo>
                  <a:pt x="125" y="211"/>
                  <a:pt x="124" y="212"/>
                  <a:pt x="122" y="213"/>
                </a:cubicBezTo>
                <a:cubicBezTo>
                  <a:pt x="122" y="214"/>
                  <a:pt x="122" y="214"/>
                  <a:pt x="121" y="215"/>
                </a:cubicBezTo>
                <a:cubicBezTo>
                  <a:pt x="121" y="215"/>
                  <a:pt x="121" y="215"/>
                  <a:pt x="121" y="216"/>
                </a:cubicBezTo>
                <a:cubicBezTo>
                  <a:pt x="121" y="214"/>
                  <a:pt x="121" y="212"/>
                  <a:pt x="120" y="211"/>
                </a:cubicBezTo>
                <a:cubicBezTo>
                  <a:pt x="119" y="206"/>
                  <a:pt x="116" y="202"/>
                  <a:pt x="111" y="201"/>
                </a:cubicBezTo>
                <a:cubicBezTo>
                  <a:pt x="105" y="199"/>
                  <a:pt x="99" y="202"/>
                  <a:pt x="94" y="206"/>
                </a:cubicBezTo>
                <a:cubicBezTo>
                  <a:pt x="94" y="205"/>
                  <a:pt x="93" y="204"/>
                  <a:pt x="93" y="203"/>
                </a:cubicBezTo>
                <a:cubicBezTo>
                  <a:pt x="89" y="194"/>
                  <a:pt x="78" y="190"/>
                  <a:pt x="69" y="193"/>
                </a:cubicBezTo>
                <a:cubicBezTo>
                  <a:pt x="69" y="193"/>
                  <a:pt x="69" y="193"/>
                  <a:pt x="69" y="193"/>
                </a:cubicBezTo>
                <a:cubicBezTo>
                  <a:pt x="67" y="193"/>
                  <a:pt x="66" y="194"/>
                  <a:pt x="64" y="195"/>
                </a:cubicBezTo>
                <a:cubicBezTo>
                  <a:pt x="71" y="175"/>
                  <a:pt x="79" y="156"/>
                  <a:pt x="86" y="136"/>
                </a:cubicBezTo>
                <a:cubicBezTo>
                  <a:pt x="89" y="137"/>
                  <a:pt x="92" y="138"/>
                  <a:pt x="96" y="139"/>
                </a:cubicBezTo>
                <a:cubicBezTo>
                  <a:pt x="96" y="139"/>
                  <a:pt x="97" y="140"/>
                  <a:pt x="97" y="140"/>
                </a:cubicBezTo>
                <a:cubicBezTo>
                  <a:pt x="97" y="141"/>
                  <a:pt x="97" y="142"/>
                  <a:pt x="97" y="143"/>
                </a:cubicBezTo>
                <a:cubicBezTo>
                  <a:pt x="100" y="156"/>
                  <a:pt x="118" y="160"/>
                  <a:pt x="129" y="153"/>
                </a:cubicBezTo>
                <a:cubicBezTo>
                  <a:pt x="133" y="151"/>
                  <a:pt x="136" y="148"/>
                  <a:pt x="138" y="144"/>
                </a:cubicBezTo>
                <a:cubicBezTo>
                  <a:pt x="138" y="147"/>
                  <a:pt x="140" y="150"/>
                  <a:pt x="142" y="153"/>
                </a:cubicBezTo>
                <a:cubicBezTo>
                  <a:pt x="150" y="162"/>
                  <a:pt x="162" y="163"/>
                  <a:pt x="170" y="154"/>
                </a:cubicBezTo>
                <a:cubicBezTo>
                  <a:pt x="170" y="154"/>
                  <a:pt x="170" y="154"/>
                  <a:pt x="170" y="153"/>
                </a:cubicBezTo>
                <a:cubicBezTo>
                  <a:pt x="171" y="154"/>
                  <a:pt x="170" y="154"/>
                  <a:pt x="170" y="154"/>
                </a:cubicBezTo>
                <a:cubicBezTo>
                  <a:pt x="172" y="169"/>
                  <a:pt x="187" y="171"/>
                  <a:pt x="198" y="165"/>
                </a:cubicBezTo>
                <a:cubicBezTo>
                  <a:pt x="202" y="163"/>
                  <a:pt x="205" y="161"/>
                  <a:pt x="208" y="157"/>
                </a:cubicBezTo>
                <a:cubicBezTo>
                  <a:pt x="209" y="160"/>
                  <a:pt x="211" y="163"/>
                  <a:pt x="213" y="165"/>
                </a:cubicBezTo>
                <a:cubicBezTo>
                  <a:pt x="219" y="172"/>
                  <a:pt x="233" y="179"/>
                  <a:pt x="242" y="174"/>
                </a:cubicBezTo>
                <a:cubicBezTo>
                  <a:pt x="237" y="197"/>
                  <a:pt x="230" y="219"/>
                  <a:pt x="225" y="241"/>
                </a:cubicBezTo>
                <a:cubicBezTo>
                  <a:pt x="221" y="238"/>
                  <a:pt x="214" y="239"/>
                  <a:pt x="210" y="238"/>
                </a:cubicBezTo>
                <a:close/>
                <a:moveTo>
                  <a:pt x="288" y="100"/>
                </a:moveTo>
                <a:cubicBezTo>
                  <a:pt x="282" y="124"/>
                  <a:pt x="279" y="149"/>
                  <a:pt x="274" y="173"/>
                </a:cubicBezTo>
                <a:cubicBezTo>
                  <a:pt x="267" y="209"/>
                  <a:pt x="258" y="244"/>
                  <a:pt x="248" y="279"/>
                </a:cubicBezTo>
                <a:cubicBezTo>
                  <a:pt x="244" y="296"/>
                  <a:pt x="247" y="298"/>
                  <a:pt x="230" y="295"/>
                </a:cubicBezTo>
                <a:cubicBezTo>
                  <a:pt x="228" y="295"/>
                  <a:pt x="226" y="295"/>
                  <a:pt x="224" y="295"/>
                </a:cubicBezTo>
                <a:cubicBezTo>
                  <a:pt x="235" y="250"/>
                  <a:pt x="249" y="206"/>
                  <a:pt x="259" y="162"/>
                </a:cubicBezTo>
                <a:cubicBezTo>
                  <a:pt x="268" y="122"/>
                  <a:pt x="273" y="80"/>
                  <a:pt x="278" y="40"/>
                </a:cubicBezTo>
                <a:cubicBezTo>
                  <a:pt x="278" y="40"/>
                  <a:pt x="279" y="40"/>
                  <a:pt x="279" y="40"/>
                </a:cubicBezTo>
                <a:cubicBezTo>
                  <a:pt x="308" y="41"/>
                  <a:pt x="292" y="85"/>
                  <a:pt x="288" y="100"/>
                </a:cubicBezTo>
                <a:close/>
              </a:path>
            </a:pathLst>
          </a:custGeom>
          <a:solidFill>
            <a:schemeClr val="bg1"/>
          </a:solidFill>
          <a:ln>
            <a:noFill/>
          </a:ln>
        </p:spPr>
        <p:txBody>
          <a:bodyPr vert="horz" wrap="square" lIns="91440" tIns="45720" rIns="91440" bIns="45720" numCol="1" anchor="t" anchorCtr="0" compatLnSpc="1"/>
          <a:lstStyle/>
          <a:p>
            <a:endParaRPr lang="zh-CN" altLang="en-US">
              <a:cs typeface="+mn-ea"/>
              <a:sym typeface="+mn-lt"/>
            </a:endParaRPr>
          </a:p>
        </p:txBody>
      </p:sp>
      <p:sp>
        <p:nvSpPr>
          <p:cNvPr id="73" name="Freeform 52"/>
          <p:cNvSpPr>
            <a:spLocks noEditPoints="1"/>
          </p:cNvSpPr>
          <p:nvPr/>
        </p:nvSpPr>
        <p:spPr bwMode="auto">
          <a:xfrm>
            <a:off x="8021830" y="4629781"/>
            <a:ext cx="790575" cy="752475"/>
          </a:xfrm>
          <a:custGeom>
            <a:avLst/>
            <a:gdLst>
              <a:gd name="T0" fmla="*/ 298 w 339"/>
              <a:gd name="T1" fmla="*/ 84 h 323"/>
              <a:gd name="T2" fmla="*/ 104 w 339"/>
              <a:gd name="T3" fmla="*/ 53 h 323"/>
              <a:gd name="T4" fmla="*/ 57 w 339"/>
              <a:gd name="T5" fmla="*/ 250 h 323"/>
              <a:gd name="T6" fmla="*/ 262 w 339"/>
              <a:gd name="T7" fmla="*/ 269 h 323"/>
              <a:gd name="T8" fmla="*/ 298 w 339"/>
              <a:gd name="T9" fmla="*/ 84 h 323"/>
              <a:gd name="T10" fmla="*/ 170 w 339"/>
              <a:gd name="T11" fmla="*/ 38 h 323"/>
              <a:gd name="T12" fmla="*/ 261 w 339"/>
              <a:gd name="T13" fmla="*/ 66 h 323"/>
              <a:gd name="T14" fmla="*/ 163 w 339"/>
              <a:gd name="T15" fmla="*/ 84 h 323"/>
              <a:gd name="T16" fmla="*/ 170 w 339"/>
              <a:gd name="T17" fmla="*/ 38 h 323"/>
              <a:gd name="T18" fmla="*/ 105 w 339"/>
              <a:gd name="T19" fmla="*/ 63 h 323"/>
              <a:gd name="T20" fmla="*/ 112 w 339"/>
              <a:gd name="T21" fmla="*/ 62 h 323"/>
              <a:gd name="T22" fmla="*/ 159 w 339"/>
              <a:gd name="T23" fmla="*/ 39 h 323"/>
              <a:gd name="T24" fmla="*/ 153 w 339"/>
              <a:gd name="T25" fmla="*/ 89 h 323"/>
              <a:gd name="T26" fmla="*/ 118 w 339"/>
              <a:gd name="T27" fmla="*/ 116 h 323"/>
              <a:gd name="T28" fmla="*/ 104 w 339"/>
              <a:gd name="T29" fmla="*/ 63 h 323"/>
              <a:gd name="T30" fmla="*/ 105 w 339"/>
              <a:gd name="T31" fmla="*/ 63 h 323"/>
              <a:gd name="T32" fmla="*/ 98 w 339"/>
              <a:gd name="T33" fmla="*/ 69 h 323"/>
              <a:gd name="T34" fmla="*/ 110 w 339"/>
              <a:gd name="T35" fmla="*/ 123 h 323"/>
              <a:gd name="T36" fmla="*/ 93 w 339"/>
              <a:gd name="T37" fmla="*/ 143 h 323"/>
              <a:gd name="T38" fmla="*/ 48 w 339"/>
              <a:gd name="T39" fmla="*/ 133 h 323"/>
              <a:gd name="T40" fmla="*/ 98 w 339"/>
              <a:gd name="T41" fmla="*/ 69 h 323"/>
              <a:gd name="T42" fmla="*/ 46 w 339"/>
              <a:gd name="T43" fmla="*/ 139 h 323"/>
              <a:gd name="T44" fmla="*/ 47 w 339"/>
              <a:gd name="T45" fmla="*/ 140 h 323"/>
              <a:gd name="T46" fmla="*/ 87 w 339"/>
              <a:gd name="T47" fmla="*/ 152 h 323"/>
              <a:gd name="T48" fmla="*/ 60 w 339"/>
              <a:gd name="T49" fmla="*/ 233 h 323"/>
              <a:gd name="T50" fmla="*/ 46 w 339"/>
              <a:gd name="T51" fmla="*/ 139 h 323"/>
              <a:gd name="T52" fmla="*/ 66 w 339"/>
              <a:gd name="T53" fmla="*/ 242 h 323"/>
              <a:gd name="T54" fmla="*/ 68 w 339"/>
              <a:gd name="T55" fmla="*/ 239 h 323"/>
              <a:gd name="T56" fmla="*/ 96 w 339"/>
              <a:gd name="T57" fmla="*/ 167 h 323"/>
              <a:gd name="T58" fmla="*/ 101 w 339"/>
              <a:gd name="T59" fmla="*/ 206 h 323"/>
              <a:gd name="T60" fmla="*/ 107 w 339"/>
              <a:gd name="T61" fmla="*/ 276 h 323"/>
              <a:gd name="T62" fmla="*/ 78 w 339"/>
              <a:gd name="T63" fmla="*/ 254 h 323"/>
              <a:gd name="T64" fmla="*/ 66 w 339"/>
              <a:gd name="T65" fmla="*/ 242 h 323"/>
              <a:gd name="T66" fmla="*/ 123 w 339"/>
              <a:gd name="T67" fmla="*/ 283 h 323"/>
              <a:gd name="T68" fmla="*/ 103 w 339"/>
              <a:gd name="T69" fmla="*/ 156 h 323"/>
              <a:gd name="T70" fmla="*/ 116 w 339"/>
              <a:gd name="T71" fmla="*/ 139 h 323"/>
              <a:gd name="T72" fmla="*/ 241 w 339"/>
              <a:gd name="T73" fmla="*/ 268 h 323"/>
              <a:gd name="T74" fmla="*/ 123 w 339"/>
              <a:gd name="T75" fmla="*/ 283 h 323"/>
              <a:gd name="T76" fmla="*/ 257 w 339"/>
              <a:gd name="T77" fmla="*/ 254 h 323"/>
              <a:gd name="T78" fmla="*/ 250 w 339"/>
              <a:gd name="T79" fmla="*/ 261 h 323"/>
              <a:gd name="T80" fmla="*/ 152 w 339"/>
              <a:gd name="T81" fmla="*/ 184 h 323"/>
              <a:gd name="T82" fmla="*/ 123 w 339"/>
              <a:gd name="T83" fmla="*/ 131 h 323"/>
              <a:gd name="T84" fmla="*/ 160 w 339"/>
              <a:gd name="T85" fmla="*/ 99 h 323"/>
              <a:gd name="T86" fmla="*/ 176 w 339"/>
              <a:gd name="T87" fmla="*/ 111 h 323"/>
              <a:gd name="T88" fmla="*/ 299 w 339"/>
              <a:gd name="T89" fmla="*/ 177 h 323"/>
              <a:gd name="T90" fmla="*/ 302 w 339"/>
              <a:gd name="T91" fmla="*/ 179 h 323"/>
              <a:gd name="T92" fmla="*/ 257 w 339"/>
              <a:gd name="T93" fmla="*/ 254 h 323"/>
              <a:gd name="T94" fmla="*/ 228 w 339"/>
              <a:gd name="T95" fmla="*/ 118 h 323"/>
              <a:gd name="T96" fmla="*/ 175 w 339"/>
              <a:gd name="T97" fmla="*/ 97 h 323"/>
              <a:gd name="T98" fmla="*/ 170 w 339"/>
              <a:gd name="T99" fmla="*/ 93 h 323"/>
              <a:gd name="T100" fmla="*/ 274 w 339"/>
              <a:gd name="T101" fmla="*/ 81 h 323"/>
              <a:gd name="T102" fmla="*/ 278 w 339"/>
              <a:gd name="T103" fmla="*/ 80 h 323"/>
              <a:gd name="T104" fmla="*/ 291 w 339"/>
              <a:gd name="T105" fmla="*/ 96 h 323"/>
              <a:gd name="T106" fmla="*/ 304 w 339"/>
              <a:gd name="T107" fmla="*/ 168 h 323"/>
              <a:gd name="T108" fmla="*/ 228 w 339"/>
              <a:gd name="T109" fmla="*/ 118 h 3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39" h="323">
                <a:moveTo>
                  <a:pt x="298" y="84"/>
                </a:moveTo>
                <a:cubicBezTo>
                  <a:pt x="261" y="31"/>
                  <a:pt x="153" y="0"/>
                  <a:pt x="104" y="53"/>
                </a:cubicBezTo>
                <a:cubicBezTo>
                  <a:pt x="35" y="93"/>
                  <a:pt x="0" y="182"/>
                  <a:pt x="57" y="250"/>
                </a:cubicBezTo>
                <a:cubicBezTo>
                  <a:pt x="112" y="315"/>
                  <a:pt x="197" y="323"/>
                  <a:pt x="262" y="269"/>
                </a:cubicBezTo>
                <a:cubicBezTo>
                  <a:pt x="314" y="225"/>
                  <a:pt x="339" y="143"/>
                  <a:pt x="298" y="84"/>
                </a:cubicBezTo>
                <a:close/>
                <a:moveTo>
                  <a:pt x="170" y="38"/>
                </a:moveTo>
                <a:cubicBezTo>
                  <a:pt x="201" y="36"/>
                  <a:pt x="235" y="47"/>
                  <a:pt x="261" y="66"/>
                </a:cubicBezTo>
                <a:cubicBezTo>
                  <a:pt x="228" y="60"/>
                  <a:pt x="194" y="67"/>
                  <a:pt x="163" y="84"/>
                </a:cubicBezTo>
                <a:cubicBezTo>
                  <a:pt x="157" y="70"/>
                  <a:pt x="163" y="53"/>
                  <a:pt x="170" y="38"/>
                </a:cubicBezTo>
                <a:close/>
                <a:moveTo>
                  <a:pt x="105" y="63"/>
                </a:moveTo>
                <a:cubicBezTo>
                  <a:pt x="107" y="65"/>
                  <a:pt x="110" y="65"/>
                  <a:pt x="112" y="62"/>
                </a:cubicBezTo>
                <a:cubicBezTo>
                  <a:pt x="125" y="49"/>
                  <a:pt x="142" y="42"/>
                  <a:pt x="159" y="39"/>
                </a:cubicBezTo>
                <a:cubicBezTo>
                  <a:pt x="149" y="56"/>
                  <a:pt x="145" y="74"/>
                  <a:pt x="153" y="89"/>
                </a:cubicBezTo>
                <a:cubicBezTo>
                  <a:pt x="140" y="97"/>
                  <a:pt x="129" y="106"/>
                  <a:pt x="118" y="116"/>
                </a:cubicBezTo>
                <a:cubicBezTo>
                  <a:pt x="112" y="99"/>
                  <a:pt x="108" y="81"/>
                  <a:pt x="104" y="63"/>
                </a:cubicBezTo>
                <a:cubicBezTo>
                  <a:pt x="105" y="63"/>
                  <a:pt x="105" y="63"/>
                  <a:pt x="105" y="63"/>
                </a:cubicBezTo>
                <a:close/>
                <a:moveTo>
                  <a:pt x="98" y="69"/>
                </a:moveTo>
                <a:cubicBezTo>
                  <a:pt x="100" y="87"/>
                  <a:pt x="104" y="105"/>
                  <a:pt x="110" y="123"/>
                </a:cubicBezTo>
                <a:cubicBezTo>
                  <a:pt x="104" y="130"/>
                  <a:pt x="99" y="136"/>
                  <a:pt x="93" y="143"/>
                </a:cubicBezTo>
                <a:cubicBezTo>
                  <a:pt x="84" y="134"/>
                  <a:pt x="69" y="130"/>
                  <a:pt x="48" y="133"/>
                </a:cubicBezTo>
                <a:cubicBezTo>
                  <a:pt x="57" y="106"/>
                  <a:pt x="78" y="87"/>
                  <a:pt x="98" y="69"/>
                </a:cubicBezTo>
                <a:close/>
                <a:moveTo>
                  <a:pt x="46" y="139"/>
                </a:moveTo>
                <a:cubicBezTo>
                  <a:pt x="46" y="139"/>
                  <a:pt x="46" y="140"/>
                  <a:pt x="47" y="140"/>
                </a:cubicBezTo>
                <a:cubicBezTo>
                  <a:pt x="67" y="138"/>
                  <a:pt x="79" y="143"/>
                  <a:pt x="87" y="152"/>
                </a:cubicBezTo>
                <a:cubicBezTo>
                  <a:pt x="71" y="177"/>
                  <a:pt x="61" y="205"/>
                  <a:pt x="60" y="233"/>
                </a:cubicBezTo>
                <a:cubicBezTo>
                  <a:pt x="42" y="205"/>
                  <a:pt x="37" y="171"/>
                  <a:pt x="46" y="139"/>
                </a:cubicBezTo>
                <a:close/>
                <a:moveTo>
                  <a:pt x="66" y="242"/>
                </a:moveTo>
                <a:cubicBezTo>
                  <a:pt x="67" y="242"/>
                  <a:pt x="68" y="241"/>
                  <a:pt x="68" y="239"/>
                </a:cubicBezTo>
                <a:cubicBezTo>
                  <a:pt x="73" y="215"/>
                  <a:pt x="82" y="190"/>
                  <a:pt x="96" y="167"/>
                </a:cubicBezTo>
                <a:cubicBezTo>
                  <a:pt x="100" y="178"/>
                  <a:pt x="101" y="192"/>
                  <a:pt x="101" y="206"/>
                </a:cubicBezTo>
                <a:cubicBezTo>
                  <a:pt x="102" y="230"/>
                  <a:pt x="101" y="253"/>
                  <a:pt x="107" y="276"/>
                </a:cubicBezTo>
                <a:cubicBezTo>
                  <a:pt x="97" y="270"/>
                  <a:pt x="87" y="263"/>
                  <a:pt x="78" y="254"/>
                </a:cubicBezTo>
                <a:cubicBezTo>
                  <a:pt x="74" y="250"/>
                  <a:pt x="70" y="246"/>
                  <a:pt x="66" y="242"/>
                </a:cubicBezTo>
                <a:close/>
                <a:moveTo>
                  <a:pt x="123" y="283"/>
                </a:moveTo>
                <a:cubicBezTo>
                  <a:pt x="110" y="248"/>
                  <a:pt x="119" y="189"/>
                  <a:pt x="103" y="156"/>
                </a:cubicBezTo>
                <a:cubicBezTo>
                  <a:pt x="107" y="150"/>
                  <a:pt x="111" y="144"/>
                  <a:pt x="116" y="139"/>
                </a:cubicBezTo>
                <a:cubicBezTo>
                  <a:pt x="139" y="196"/>
                  <a:pt x="183" y="245"/>
                  <a:pt x="241" y="268"/>
                </a:cubicBezTo>
                <a:cubicBezTo>
                  <a:pt x="205" y="295"/>
                  <a:pt x="162" y="299"/>
                  <a:pt x="123" y="283"/>
                </a:cubicBezTo>
                <a:close/>
                <a:moveTo>
                  <a:pt x="257" y="254"/>
                </a:moveTo>
                <a:cubicBezTo>
                  <a:pt x="255" y="257"/>
                  <a:pt x="252" y="259"/>
                  <a:pt x="250" y="261"/>
                </a:cubicBezTo>
                <a:cubicBezTo>
                  <a:pt x="213" y="240"/>
                  <a:pt x="179" y="219"/>
                  <a:pt x="152" y="184"/>
                </a:cubicBezTo>
                <a:cubicBezTo>
                  <a:pt x="140" y="168"/>
                  <a:pt x="130" y="150"/>
                  <a:pt x="123" y="131"/>
                </a:cubicBezTo>
                <a:cubicBezTo>
                  <a:pt x="134" y="119"/>
                  <a:pt x="147" y="108"/>
                  <a:pt x="160" y="99"/>
                </a:cubicBezTo>
                <a:cubicBezTo>
                  <a:pt x="164" y="104"/>
                  <a:pt x="169" y="108"/>
                  <a:pt x="176" y="111"/>
                </a:cubicBezTo>
                <a:cubicBezTo>
                  <a:pt x="218" y="133"/>
                  <a:pt x="272" y="133"/>
                  <a:pt x="299" y="177"/>
                </a:cubicBezTo>
                <a:cubicBezTo>
                  <a:pt x="300" y="178"/>
                  <a:pt x="301" y="179"/>
                  <a:pt x="302" y="179"/>
                </a:cubicBezTo>
                <a:cubicBezTo>
                  <a:pt x="294" y="208"/>
                  <a:pt x="277" y="235"/>
                  <a:pt x="257" y="254"/>
                </a:cubicBezTo>
                <a:close/>
                <a:moveTo>
                  <a:pt x="228" y="118"/>
                </a:moveTo>
                <a:cubicBezTo>
                  <a:pt x="210" y="112"/>
                  <a:pt x="192" y="107"/>
                  <a:pt x="175" y="97"/>
                </a:cubicBezTo>
                <a:cubicBezTo>
                  <a:pt x="173" y="96"/>
                  <a:pt x="172" y="94"/>
                  <a:pt x="170" y="93"/>
                </a:cubicBezTo>
                <a:cubicBezTo>
                  <a:pt x="201" y="76"/>
                  <a:pt x="237" y="70"/>
                  <a:pt x="274" y="81"/>
                </a:cubicBezTo>
                <a:cubicBezTo>
                  <a:pt x="276" y="81"/>
                  <a:pt x="277" y="81"/>
                  <a:pt x="278" y="80"/>
                </a:cubicBezTo>
                <a:cubicBezTo>
                  <a:pt x="283" y="85"/>
                  <a:pt x="287" y="90"/>
                  <a:pt x="291" y="96"/>
                </a:cubicBezTo>
                <a:cubicBezTo>
                  <a:pt x="306" y="118"/>
                  <a:pt x="309" y="143"/>
                  <a:pt x="304" y="168"/>
                </a:cubicBezTo>
                <a:cubicBezTo>
                  <a:pt x="291" y="139"/>
                  <a:pt x="257" y="127"/>
                  <a:pt x="228" y="118"/>
                </a:cubicBezTo>
                <a:close/>
              </a:path>
            </a:pathLst>
          </a:custGeom>
          <a:solidFill>
            <a:schemeClr val="bg1"/>
          </a:solidFill>
          <a:ln>
            <a:noFill/>
          </a:ln>
        </p:spPr>
        <p:txBody>
          <a:bodyPr vert="horz" wrap="square" lIns="91440" tIns="45720" rIns="91440" bIns="45720" numCol="1" anchor="t" anchorCtr="0" compatLnSpc="1"/>
          <a:lstStyle/>
          <a:p>
            <a:endParaRPr lang="zh-CN" altLang="en-US">
              <a:cs typeface="+mn-ea"/>
              <a:sym typeface="+mn-lt"/>
            </a:endParaRPr>
          </a:p>
        </p:txBody>
      </p:sp>
      <p:sp>
        <p:nvSpPr>
          <p:cNvPr id="74" name="Freeform 56"/>
          <p:cNvSpPr>
            <a:spLocks noEditPoints="1"/>
          </p:cNvSpPr>
          <p:nvPr/>
        </p:nvSpPr>
        <p:spPr bwMode="auto">
          <a:xfrm>
            <a:off x="4514422" y="4916701"/>
            <a:ext cx="794174" cy="583239"/>
          </a:xfrm>
          <a:custGeom>
            <a:avLst/>
            <a:gdLst>
              <a:gd name="T0" fmla="*/ 456 w 469"/>
              <a:gd name="T1" fmla="*/ 95 h 345"/>
              <a:gd name="T2" fmla="*/ 274 w 469"/>
              <a:gd name="T3" fmla="*/ 18 h 345"/>
              <a:gd name="T4" fmla="*/ 131 w 469"/>
              <a:gd name="T5" fmla="*/ 55 h 345"/>
              <a:gd name="T6" fmla="*/ 145 w 469"/>
              <a:gd name="T7" fmla="*/ 67 h 345"/>
              <a:gd name="T8" fmla="*/ 447 w 469"/>
              <a:gd name="T9" fmla="*/ 98 h 345"/>
              <a:gd name="T10" fmla="*/ 225 w 469"/>
              <a:gd name="T11" fmla="*/ 220 h 345"/>
              <a:gd name="T12" fmla="*/ 99 w 469"/>
              <a:gd name="T13" fmla="*/ 166 h 345"/>
              <a:gd name="T14" fmla="*/ 211 w 469"/>
              <a:gd name="T15" fmla="*/ 105 h 345"/>
              <a:gd name="T16" fmla="*/ 79 w 469"/>
              <a:gd name="T17" fmla="*/ 156 h 345"/>
              <a:gd name="T18" fmla="*/ 11 w 469"/>
              <a:gd name="T19" fmla="*/ 116 h 345"/>
              <a:gd name="T20" fmla="*/ 1 w 469"/>
              <a:gd name="T21" fmla="*/ 148 h 345"/>
              <a:gd name="T22" fmla="*/ 53 w 469"/>
              <a:gd name="T23" fmla="*/ 253 h 345"/>
              <a:gd name="T24" fmla="*/ 59 w 469"/>
              <a:gd name="T25" fmla="*/ 290 h 345"/>
              <a:gd name="T26" fmla="*/ 53 w 469"/>
              <a:gd name="T27" fmla="*/ 329 h 345"/>
              <a:gd name="T28" fmla="*/ 69 w 469"/>
              <a:gd name="T29" fmla="*/ 326 h 345"/>
              <a:gd name="T30" fmla="*/ 89 w 469"/>
              <a:gd name="T31" fmla="*/ 331 h 345"/>
              <a:gd name="T32" fmla="*/ 89 w 469"/>
              <a:gd name="T33" fmla="*/ 276 h 345"/>
              <a:gd name="T34" fmla="*/ 81 w 469"/>
              <a:gd name="T35" fmla="*/ 204 h 345"/>
              <a:gd name="T36" fmla="*/ 107 w 469"/>
              <a:gd name="T37" fmla="*/ 259 h 345"/>
              <a:gd name="T38" fmla="*/ 381 w 469"/>
              <a:gd name="T39" fmla="*/ 264 h 345"/>
              <a:gd name="T40" fmla="*/ 467 w 469"/>
              <a:gd name="T41" fmla="*/ 97 h 345"/>
              <a:gd name="T42" fmla="*/ 72 w 469"/>
              <a:gd name="T43" fmla="*/ 165 h 345"/>
              <a:gd name="T44" fmla="*/ 78 w 469"/>
              <a:gd name="T45" fmla="*/ 271 h 345"/>
              <a:gd name="T46" fmla="*/ 69 w 469"/>
              <a:gd name="T47" fmla="*/ 261 h 345"/>
              <a:gd name="T48" fmla="*/ 78 w 469"/>
              <a:gd name="T49" fmla="*/ 271 h 345"/>
              <a:gd name="T50" fmla="*/ 91 w 469"/>
              <a:gd name="T51" fmla="*/ 174 h 345"/>
              <a:gd name="T52" fmla="*/ 120 w 469"/>
              <a:gd name="T53" fmla="*/ 214 h 345"/>
              <a:gd name="T54" fmla="*/ 119 w 469"/>
              <a:gd name="T55" fmla="*/ 229 h 345"/>
              <a:gd name="T56" fmla="*/ 219 w 469"/>
              <a:gd name="T57" fmla="*/ 256 h 345"/>
              <a:gd name="T58" fmla="*/ 282 w 469"/>
              <a:gd name="T59" fmla="*/ 265 h 345"/>
              <a:gd name="T60" fmla="*/ 300 w 469"/>
              <a:gd name="T61" fmla="*/ 263 h 345"/>
              <a:gd name="T62" fmla="*/ 312 w 469"/>
              <a:gd name="T63" fmla="*/ 256 h 345"/>
              <a:gd name="T64" fmla="*/ 326 w 469"/>
              <a:gd name="T65" fmla="*/ 259 h 345"/>
              <a:gd name="T66" fmla="*/ 349 w 469"/>
              <a:gd name="T67" fmla="*/ 259 h 345"/>
              <a:gd name="T68" fmla="*/ 378 w 469"/>
              <a:gd name="T69" fmla="*/ 205 h 345"/>
              <a:gd name="T70" fmla="*/ 378 w 469"/>
              <a:gd name="T71" fmla="*/ 205 h 345"/>
              <a:gd name="T72" fmla="*/ 356 w 469"/>
              <a:gd name="T73" fmla="*/ 219 h 345"/>
              <a:gd name="T74" fmla="*/ 335 w 469"/>
              <a:gd name="T75" fmla="*/ 227 h 345"/>
              <a:gd name="T76" fmla="*/ 322 w 469"/>
              <a:gd name="T77" fmla="*/ 239 h 345"/>
              <a:gd name="T78" fmla="*/ 305 w 469"/>
              <a:gd name="T79" fmla="*/ 242 h 345"/>
              <a:gd name="T80" fmla="*/ 331 w 469"/>
              <a:gd name="T81" fmla="*/ 220 h 345"/>
              <a:gd name="T82" fmla="*/ 360 w 469"/>
              <a:gd name="T83" fmla="*/ 259 h 345"/>
              <a:gd name="T84" fmla="*/ 372 w 469"/>
              <a:gd name="T85" fmla="*/ 245 h 345"/>
              <a:gd name="T86" fmla="*/ 374 w 469"/>
              <a:gd name="T87" fmla="*/ 236 h 345"/>
              <a:gd name="T88" fmla="*/ 331 w 469"/>
              <a:gd name="T89" fmla="*/ 206 h 345"/>
              <a:gd name="T90" fmla="*/ 226 w 469"/>
              <a:gd name="T91" fmla="*/ 233 h 345"/>
              <a:gd name="T92" fmla="*/ 226 w 469"/>
              <a:gd name="T93" fmla="*/ 231 h 345"/>
              <a:gd name="T94" fmla="*/ 232 w 469"/>
              <a:gd name="T95" fmla="*/ 230 h 345"/>
              <a:gd name="T96" fmla="*/ 331 w 469"/>
              <a:gd name="T97" fmla="*/ 206 h 3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69" h="345">
                <a:moveTo>
                  <a:pt x="467" y="97"/>
                </a:moveTo>
                <a:cubicBezTo>
                  <a:pt x="466" y="91"/>
                  <a:pt x="459" y="91"/>
                  <a:pt x="456" y="95"/>
                </a:cubicBezTo>
                <a:cubicBezTo>
                  <a:pt x="456" y="95"/>
                  <a:pt x="456" y="95"/>
                  <a:pt x="456" y="95"/>
                </a:cubicBezTo>
                <a:cubicBezTo>
                  <a:pt x="459" y="91"/>
                  <a:pt x="458" y="84"/>
                  <a:pt x="451" y="82"/>
                </a:cubicBezTo>
                <a:cubicBezTo>
                  <a:pt x="413" y="68"/>
                  <a:pt x="372" y="59"/>
                  <a:pt x="334" y="46"/>
                </a:cubicBezTo>
                <a:cubicBezTo>
                  <a:pt x="313" y="38"/>
                  <a:pt x="293" y="29"/>
                  <a:pt x="274" y="18"/>
                </a:cubicBezTo>
                <a:cubicBezTo>
                  <a:pt x="265" y="12"/>
                  <a:pt x="256" y="0"/>
                  <a:pt x="245" y="0"/>
                </a:cubicBezTo>
                <a:cubicBezTo>
                  <a:pt x="234" y="0"/>
                  <a:pt x="215" y="17"/>
                  <a:pt x="205" y="23"/>
                </a:cubicBezTo>
                <a:cubicBezTo>
                  <a:pt x="182" y="36"/>
                  <a:pt x="157" y="46"/>
                  <a:pt x="131" y="55"/>
                </a:cubicBezTo>
                <a:cubicBezTo>
                  <a:pt x="92" y="70"/>
                  <a:pt x="52" y="84"/>
                  <a:pt x="16" y="106"/>
                </a:cubicBezTo>
                <a:cubicBezTo>
                  <a:pt x="11" y="109"/>
                  <a:pt x="16" y="116"/>
                  <a:pt x="21" y="114"/>
                </a:cubicBezTo>
                <a:cubicBezTo>
                  <a:pt x="62" y="96"/>
                  <a:pt x="104" y="83"/>
                  <a:pt x="145" y="67"/>
                </a:cubicBezTo>
                <a:cubicBezTo>
                  <a:pt x="162" y="61"/>
                  <a:pt x="179" y="54"/>
                  <a:pt x="195" y="47"/>
                </a:cubicBezTo>
                <a:cubicBezTo>
                  <a:pt x="202" y="43"/>
                  <a:pt x="244" y="14"/>
                  <a:pt x="249" y="19"/>
                </a:cubicBezTo>
                <a:cubicBezTo>
                  <a:pt x="305" y="62"/>
                  <a:pt x="381" y="77"/>
                  <a:pt x="447" y="98"/>
                </a:cubicBezTo>
                <a:cubicBezTo>
                  <a:pt x="448" y="99"/>
                  <a:pt x="448" y="99"/>
                  <a:pt x="449" y="99"/>
                </a:cubicBezTo>
                <a:cubicBezTo>
                  <a:pt x="403" y="124"/>
                  <a:pt x="361" y="156"/>
                  <a:pt x="313" y="179"/>
                </a:cubicBezTo>
                <a:cubicBezTo>
                  <a:pt x="285" y="192"/>
                  <a:pt x="248" y="199"/>
                  <a:pt x="225" y="220"/>
                </a:cubicBezTo>
                <a:cubicBezTo>
                  <a:pt x="225" y="221"/>
                  <a:pt x="224" y="221"/>
                  <a:pt x="224" y="222"/>
                </a:cubicBezTo>
                <a:cubicBezTo>
                  <a:pt x="224" y="222"/>
                  <a:pt x="224" y="222"/>
                  <a:pt x="223" y="221"/>
                </a:cubicBezTo>
                <a:cubicBezTo>
                  <a:pt x="182" y="201"/>
                  <a:pt x="140" y="185"/>
                  <a:pt x="99" y="166"/>
                </a:cubicBezTo>
                <a:cubicBezTo>
                  <a:pt x="102" y="163"/>
                  <a:pt x="105" y="161"/>
                  <a:pt x="109" y="158"/>
                </a:cubicBezTo>
                <a:cubicBezTo>
                  <a:pt x="131" y="142"/>
                  <a:pt x="156" y="128"/>
                  <a:pt x="181" y="117"/>
                </a:cubicBezTo>
                <a:cubicBezTo>
                  <a:pt x="192" y="112"/>
                  <a:pt x="202" y="109"/>
                  <a:pt x="211" y="105"/>
                </a:cubicBezTo>
                <a:cubicBezTo>
                  <a:pt x="220" y="101"/>
                  <a:pt x="217" y="86"/>
                  <a:pt x="206" y="89"/>
                </a:cubicBezTo>
                <a:cubicBezTo>
                  <a:pt x="165" y="101"/>
                  <a:pt x="124" y="120"/>
                  <a:pt x="90" y="147"/>
                </a:cubicBezTo>
                <a:cubicBezTo>
                  <a:pt x="86" y="150"/>
                  <a:pt x="82" y="153"/>
                  <a:pt x="79" y="156"/>
                </a:cubicBezTo>
                <a:cubicBezTo>
                  <a:pt x="57" y="146"/>
                  <a:pt x="36" y="134"/>
                  <a:pt x="16" y="120"/>
                </a:cubicBezTo>
                <a:cubicBezTo>
                  <a:pt x="16" y="119"/>
                  <a:pt x="15" y="118"/>
                  <a:pt x="14" y="117"/>
                </a:cubicBezTo>
                <a:cubicBezTo>
                  <a:pt x="13" y="116"/>
                  <a:pt x="12" y="116"/>
                  <a:pt x="11" y="116"/>
                </a:cubicBezTo>
                <a:cubicBezTo>
                  <a:pt x="10" y="116"/>
                  <a:pt x="9" y="116"/>
                  <a:pt x="9" y="116"/>
                </a:cubicBezTo>
                <a:cubicBezTo>
                  <a:pt x="7" y="116"/>
                  <a:pt x="6" y="118"/>
                  <a:pt x="6" y="120"/>
                </a:cubicBezTo>
                <a:cubicBezTo>
                  <a:pt x="3" y="129"/>
                  <a:pt x="2" y="138"/>
                  <a:pt x="1" y="148"/>
                </a:cubicBezTo>
                <a:cubicBezTo>
                  <a:pt x="0" y="151"/>
                  <a:pt x="3" y="153"/>
                  <a:pt x="5" y="152"/>
                </a:cubicBezTo>
                <a:cubicBezTo>
                  <a:pt x="23" y="163"/>
                  <a:pt x="41" y="176"/>
                  <a:pt x="59" y="189"/>
                </a:cubicBezTo>
                <a:cubicBezTo>
                  <a:pt x="53" y="208"/>
                  <a:pt x="52" y="229"/>
                  <a:pt x="53" y="253"/>
                </a:cubicBezTo>
                <a:cubicBezTo>
                  <a:pt x="53" y="256"/>
                  <a:pt x="54" y="258"/>
                  <a:pt x="55" y="259"/>
                </a:cubicBezTo>
                <a:cubicBezTo>
                  <a:pt x="51" y="262"/>
                  <a:pt x="48" y="266"/>
                  <a:pt x="48" y="273"/>
                </a:cubicBezTo>
                <a:cubicBezTo>
                  <a:pt x="48" y="280"/>
                  <a:pt x="52" y="287"/>
                  <a:pt x="59" y="290"/>
                </a:cubicBezTo>
                <a:cubicBezTo>
                  <a:pt x="53" y="303"/>
                  <a:pt x="48" y="316"/>
                  <a:pt x="40" y="328"/>
                </a:cubicBezTo>
                <a:cubicBezTo>
                  <a:pt x="37" y="334"/>
                  <a:pt x="46" y="340"/>
                  <a:pt x="50" y="334"/>
                </a:cubicBezTo>
                <a:cubicBezTo>
                  <a:pt x="51" y="332"/>
                  <a:pt x="52" y="331"/>
                  <a:pt x="53" y="329"/>
                </a:cubicBezTo>
                <a:cubicBezTo>
                  <a:pt x="53" y="331"/>
                  <a:pt x="52" y="333"/>
                  <a:pt x="52" y="334"/>
                </a:cubicBezTo>
                <a:cubicBezTo>
                  <a:pt x="51" y="340"/>
                  <a:pt x="59" y="345"/>
                  <a:pt x="62" y="339"/>
                </a:cubicBezTo>
                <a:cubicBezTo>
                  <a:pt x="65" y="334"/>
                  <a:pt x="67" y="330"/>
                  <a:pt x="69" y="326"/>
                </a:cubicBezTo>
                <a:cubicBezTo>
                  <a:pt x="70" y="329"/>
                  <a:pt x="71" y="332"/>
                  <a:pt x="72" y="335"/>
                </a:cubicBezTo>
                <a:cubicBezTo>
                  <a:pt x="74" y="340"/>
                  <a:pt x="81" y="340"/>
                  <a:pt x="82" y="335"/>
                </a:cubicBezTo>
                <a:cubicBezTo>
                  <a:pt x="85" y="337"/>
                  <a:pt x="90" y="335"/>
                  <a:pt x="89" y="331"/>
                </a:cubicBezTo>
                <a:cubicBezTo>
                  <a:pt x="88" y="318"/>
                  <a:pt x="84" y="306"/>
                  <a:pt x="82" y="293"/>
                </a:cubicBezTo>
                <a:cubicBezTo>
                  <a:pt x="82" y="291"/>
                  <a:pt x="80" y="289"/>
                  <a:pt x="78" y="289"/>
                </a:cubicBezTo>
                <a:cubicBezTo>
                  <a:pt x="83" y="286"/>
                  <a:pt x="87" y="281"/>
                  <a:pt x="89" y="276"/>
                </a:cubicBezTo>
                <a:cubicBezTo>
                  <a:pt x="92" y="265"/>
                  <a:pt x="83" y="252"/>
                  <a:pt x="72" y="251"/>
                </a:cubicBezTo>
                <a:cubicBezTo>
                  <a:pt x="72" y="250"/>
                  <a:pt x="72" y="250"/>
                  <a:pt x="72" y="249"/>
                </a:cubicBezTo>
                <a:cubicBezTo>
                  <a:pt x="80" y="236"/>
                  <a:pt x="80" y="220"/>
                  <a:pt x="81" y="204"/>
                </a:cubicBezTo>
                <a:cubicBezTo>
                  <a:pt x="92" y="212"/>
                  <a:pt x="103" y="219"/>
                  <a:pt x="115" y="226"/>
                </a:cubicBezTo>
                <a:cubicBezTo>
                  <a:pt x="114" y="226"/>
                  <a:pt x="113" y="227"/>
                  <a:pt x="113" y="228"/>
                </a:cubicBezTo>
                <a:cubicBezTo>
                  <a:pt x="111" y="236"/>
                  <a:pt x="109" y="253"/>
                  <a:pt x="107" y="259"/>
                </a:cubicBezTo>
                <a:cubicBezTo>
                  <a:pt x="106" y="261"/>
                  <a:pt x="107" y="264"/>
                  <a:pt x="108" y="265"/>
                </a:cubicBezTo>
                <a:cubicBezTo>
                  <a:pt x="161" y="309"/>
                  <a:pt x="236" y="307"/>
                  <a:pt x="299" y="294"/>
                </a:cubicBezTo>
                <a:cubicBezTo>
                  <a:pt x="327" y="288"/>
                  <a:pt x="357" y="282"/>
                  <a:pt x="381" y="264"/>
                </a:cubicBezTo>
                <a:cubicBezTo>
                  <a:pt x="396" y="252"/>
                  <a:pt x="398" y="214"/>
                  <a:pt x="395" y="197"/>
                </a:cubicBezTo>
                <a:cubicBezTo>
                  <a:pt x="395" y="195"/>
                  <a:pt x="394" y="193"/>
                  <a:pt x="393" y="192"/>
                </a:cubicBezTo>
                <a:cubicBezTo>
                  <a:pt x="433" y="172"/>
                  <a:pt x="469" y="143"/>
                  <a:pt x="467" y="97"/>
                </a:cubicBezTo>
                <a:close/>
                <a:moveTo>
                  <a:pt x="8" y="148"/>
                </a:moveTo>
                <a:cubicBezTo>
                  <a:pt x="10" y="141"/>
                  <a:pt x="12" y="134"/>
                  <a:pt x="14" y="127"/>
                </a:cubicBezTo>
                <a:cubicBezTo>
                  <a:pt x="32" y="142"/>
                  <a:pt x="51" y="154"/>
                  <a:pt x="72" y="165"/>
                </a:cubicBezTo>
                <a:cubicBezTo>
                  <a:pt x="68" y="169"/>
                  <a:pt x="66" y="173"/>
                  <a:pt x="64" y="178"/>
                </a:cubicBezTo>
                <a:cubicBezTo>
                  <a:pt x="46" y="166"/>
                  <a:pt x="28" y="156"/>
                  <a:pt x="8" y="148"/>
                </a:cubicBezTo>
                <a:close/>
                <a:moveTo>
                  <a:pt x="78" y="271"/>
                </a:moveTo>
                <a:cubicBezTo>
                  <a:pt x="77" y="276"/>
                  <a:pt x="71" y="281"/>
                  <a:pt x="66" y="279"/>
                </a:cubicBezTo>
                <a:cubicBezTo>
                  <a:pt x="63" y="278"/>
                  <a:pt x="61" y="275"/>
                  <a:pt x="60" y="272"/>
                </a:cubicBezTo>
                <a:cubicBezTo>
                  <a:pt x="59" y="267"/>
                  <a:pt x="66" y="263"/>
                  <a:pt x="69" y="261"/>
                </a:cubicBezTo>
                <a:cubicBezTo>
                  <a:pt x="70" y="260"/>
                  <a:pt x="71" y="259"/>
                  <a:pt x="71" y="258"/>
                </a:cubicBezTo>
                <a:cubicBezTo>
                  <a:pt x="71" y="258"/>
                  <a:pt x="71" y="258"/>
                  <a:pt x="71" y="257"/>
                </a:cubicBezTo>
                <a:cubicBezTo>
                  <a:pt x="75" y="261"/>
                  <a:pt x="80" y="265"/>
                  <a:pt x="78" y="271"/>
                </a:cubicBezTo>
                <a:close/>
                <a:moveTo>
                  <a:pt x="83" y="191"/>
                </a:moveTo>
                <a:cubicBezTo>
                  <a:pt x="84" y="187"/>
                  <a:pt x="85" y="183"/>
                  <a:pt x="87" y="180"/>
                </a:cubicBezTo>
                <a:cubicBezTo>
                  <a:pt x="88" y="178"/>
                  <a:pt x="89" y="176"/>
                  <a:pt x="91" y="174"/>
                </a:cubicBezTo>
                <a:cubicBezTo>
                  <a:pt x="131" y="194"/>
                  <a:pt x="174" y="210"/>
                  <a:pt x="214" y="230"/>
                </a:cubicBezTo>
                <a:cubicBezTo>
                  <a:pt x="205" y="246"/>
                  <a:pt x="215" y="249"/>
                  <a:pt x="187" y="243"/>
                </a:cubicBezTo>
                <a:cubicBezTo>
                  <a:pt x="163" y="239"/>
                  <a:pt x="141" y="226"/>
                  <a:pt x="120" y="214"/>
                </a:cubicBezTo>
                <a:cubicBezTo>
                  <a:pt x="107" y="207"/>
                  <a:pt x="95" y="199"/>
                  <a:pt x="83" y="191"/>
                </a:cubicBezTo>
                <a:close/>
                <a:moveTo>
                  <a:pt x="294" y="278"/>
                </a:moveTo>
                <a:cubicBezTo>
                  <a:pt x="249" y="288"/>
                  <a:pt x="114" y="304"/>
                  <a:pt x="119" y="229"/>
                </a:cubicBezTo>
                <a:cubicBezTo>
                  <a:pt x="119" y="229"/>
                  <a:pt x="119" y="228"/>
                  <a:pt x="119" y="228"/>
                </a:cubicBezTo>
                <a:cubicBezTo>
                  <a:pt x="148" y="245"/>
                  <a:pt x="179" y="257"/>
                  <a:pt x="213" y="259"/>
                </a:cubicBezTo>
                <a:cubicBezTo>
                  <a:pt x="216" y="260"/>
                  <a:pt x="218" y="258"/>
                  <a:pt x="219" y="256"/>
                </a:cubicBezTo>
                <a:cubicBezTo>
                  <a:pt x="233" y="261"/>
                  <a:pt x="262" y="252"/>
                  <a:pt x="287" y="241"/>
                </a:cubicBezTo>
                <a:cubicBezTo>
                  <a:pt x="286" y="241"/>
                  <a:pt x="286" y="242"/>
                  <a:pt x="286" y="242"/>
                </a:cubicBezTo>
                <a:cubicBezTo>
                  <a:pt x="284" y="250"/>
                  <a:pt x="283" y="257"/>
                  <a:pt x="282" y="265"/>
                </a:cubicBezTo>
                <a:cubicBezTo>
                  <a:pt x="282" y="269"/>
                  <a:pt x="288" y="270"/>
                  <a:pt x="289" y="267"/>
                </a:cubicBezTo>
                <a:cubicBezTo>
                  <a:pt x="292" y="270"/>
                  <a:pt x="297" y="269"/>
                  <a:pt x="299" y="264"/>
                </a:cubicBezTo>
                <a:cubicBezTo>
                  <a:pt x="299" y="264"/>
                  <a:pt x="300" y="263"/>
                  <a:pt x="300" y="263"/>
                </a:cubicBezTo>
                <a:cubicBezTo>
                  <a:pt x="303" y="265"/>
                  <a:pt x="307" y="264"/>
                  <a:pt x="308" y="261"/>
                </a:cubicBezTo>
                <a:cubicBezTo>
                  <a:pt x="309" y="259"/>
                  <a:pt x="310" y="257"/>
                  <a:pt x="312" y="255"/>
                </a:cubicBezTo>
                <a:cubicBezTo>
                  <a:pt x="312" y="255"/>
                  <a:pt x="312" y="255"/>
                  <a:pt x="312" y="256"/>
                </a:cubicBezTo>
                <a:cubicBezTo>
                  <a:pt x="312" y="261"/>
                  <a:pt x="320" y="265"/>
                  <a:pt x="323" y="259"/>
                </a:cubicBezTo>
                <a:cubicBezTo>
                  <a:pt x="324" y="257"/>
                  <a:pt x="325" y="255"/>
                  <a:pt x="326" y="254"/>
                </a:cubicBezTo>
                <a:cubicBezTo>
                  <a:pt x="326" y="255"/>
                  <a:pt x="326" y="257"/>
                  <a:pt x="326" y="259"/>
                </a:cubicBezTo>
                <a:cubicBezTo>
                  <a:pt x="324" y="267"/>
                  <a:pt x="337" y="271"/>
                  <a:pt x="339" y="262"/>
                </a:cubicBezTo>
                <a:cubicBezTo>
                  <a:pt x="339" y="261"/>
                  <a:pt x="340" y="260"/>
                  <a:pt x="340" y="259"/>
                </a:cubicBezTo>
                <a:cubicBezTo>
                  <a:pt x="343" y="261"/>
                  <a:pt x="347" y="261"/>
                  <a:pt x="349" y="259"/>
                </a:cubicBezTo>
                <a:cubicBezTo>
                  <a:pt x="351" y="260"/>
                  <a:pt x="354" y="261"/>
                  <a:pt x="357" y="260"/>
                </a:cubicBezTo>
                <a:cubicBezTo>
                  <a:pt x="338" y="271"/>
                  <a:pt x="308" y="275"/>
                  <a:pt x="294" y="278"/>
                </a:cubicBezTo>
                <a:close/>
                <a:moveTo>
                  <a:pt x="378" y="205"/>
                </a:moveTo>
                <a:cubicBezTo>
                  <a:pt x="376" y="203"/>
                  <a:pt x="375" y="202"/>
                  <a:pt x="373" y="202"/>
                </a:cubicBezTo>
                <a:cubicBezTo>
                  <a:pt x="375" y="201"/>
                  <a:pt x="377" y="200"/>
                  <a:pt x="379" y="199"/>
                </a:cubicBezTo>
                <a:cubicBezTo>
                  <a:pt x="379" y="201"/>
                  <a:pt x="378" y="203"/>
                  <a:pt x="378" y="205"/>
                </a:cubicBezTo>
                <a:close/>
                <a:moveTo>
                  <a:pt x="364" y="207"/>
                </a:moveTo>
                <a:cubicBezTo>
                  <a:pt x="363" y="209"/>
                  <a:pt x="363" y="211"/>
                  <a:pt x="362" y="214"/>
                </a:cubicBezTo>
                <a:cubicBezTo>
                  <a:pt x="360" y="214"/>
                  <a:pt x="357" y="216"/>
                  <a:pt x="356" y="219"/>
                </a:cubicBezTo>
                <a:cubicBezTo>
                  <a:pt x="354" y="218"/>
                  <a:pt x="352" y="220"/>
                  <a:pt x="350" y="222"/>
                </a:cubicBezTo>
                <a:cubicBezTo>
                  <a:pt x="349" y="223"/>
                  <a:pt x="349" y="224"/>
                  <a:pt x="348" y="225"/>
                </a:cubicBezTo>
                <a:cubicBezTo>
                  <a:pt x="345" y="220"/>
                  <a:pt x="337" y="220"/>
                  <a:pt x="335" y="227"/>
                </a:cubicBezTo>
                <a:cubicBezTo>
                  <a:pt x="335" y="228"/>
                  <a:pt x="335" y="229"/>
                  <a:pt x="334" y="230"/>
                </a:cubicBezTo>
                <a:cubicBezTo>
                  <a:pt x="332" y="229"/>
                  <a:pt x="329" y="230"/>
                  <a:pt x="327" y="233"/>
                </a:cubicBezTo>
                <a:cubicBezTo>
                  <a:pt x="325" y="235"/>
                  <a:pt x="323" y="237"/>
                  <a:pt x="322" y="239"/>
                </a:cubicBezTo>
                <a:cubicBezTo>
                  <a:pt x="322" y="238"/>
                  <a:pt x="321" y="237"/>
                  <a:pt x="321" y="236"/>
                </a:cubicBezTo>
                <a:cubicBezTo>
                  <a:pt x="321" y="231"/>
                  <a:pt x="313" y="227"/>
                  <a:pt x="310" y="233"/>
                </a:cubicBezTo>
                <a:cubicBezTo>
                  <a:pt x="309" y="236"/>
                  <a:pt x="307" y="239"/>
                  <a:pt x="305" y="242"/>
                </a:cubicBezTo>
                <a:cubicBezTo>
                  <a:pt x="303" y="239"/>
                  <a:pt x="298" y="238"/>
                  <a:pt x="296" y="242"/>
                </a:cubicBezTo>
                <a:cubicBezTo>
                  <a:pt x="295" y="240"/>
                  <a:pt x="293" y="239"/>
                  <a:pt x="292" y="239"/>
                </a:cubicBezTo>
                <a:cubicBezTo>
                  <a:pt x="309" y="231"/>
                  <a:pt x="324" y="223"/>
                  <a:pt x="331" y="220"/>
                </a:cubicBezTo>
                <a:cubicBezTo>
                  <a:pt x="341" y="216"/>
                  <a:pt x="352" y="211"/>
                  <a:pt x="364" y="206"/>
                </a:cubicBezTo>
                <a:cubicBezTo>
                  <a:pt x="364" y="206"/>
                  <a:pt x="364" y="207"/>
                  <a:pt x="364" y="207"/>
                </a:cubicBezTo>
                <a:close/>
                <a:moveTo>
                  <a:pt x="360" y="259"/>
                </a:moveTo>
                <a:cubicBezTo>
                  <a:pt x="361" y="258"/>
                  <a:pt x="361" y="257"/>
                  <a:pt x="362" y="255"/>
                </a:cubicBezTo>
                <a:cubicBezTo>
                  <a:pt x="362" y="254"/>
                  <a:pt x="363" y="252"/>
                  <a:pt x="363" y="251"/>
                </a:cubicBezTo>
                <a:cubicBezTo>
                  <a:pt x="367" y="252"/>
                  <a:pt x="371" y="250"/>
                  <a:pt x="372" y="245"/>
                </a:cubicBezTo>
                <a:cubicBezTo>
                  <a:pt x="372" y="243"/>
                  <a:pt x="373" y="240"/>
                  <a:pt x="373" y="237"/>
                </a:cubicBezTo>
                <a:cubicBezTo>
                  <a:pt x="374" y="237"/>
                  <a:pt x="374" y="237"/>
                  <a:pt x="374" y="237"/>
                </a:cubicBezTo>
                <a:cubicBezTo>
                  <a:pt x="374" y="236"/>
                  <a:pt x="374" y="236"/>
                  <a:pt x="374" y="236"/>
                </a:cubicBezTo>
                <a:cubicBezTo>
                  <a:pt x="374" y="238"/>
                  <a:pt x="374" y="240"/>
                  <a:pt x="374" y="242"/>
                </a:cubicBezTo>
                <a:cubicBezTo>
                  <a:pt x="372" y="249"/>
                  <a:pt x="367" y="254"/>
                  <a:pt x="360" y="259"/>
                </a:cubicBezTo>
                <a:close/>
                <a:moveTo>
                  <a:pt x="331" y="206"/>
                </a:moveTo>
                <a:cubicBezTo>
                  <a:pt x="312" y="213"/>
                  <a:pt x="294" y="221"/>
                  <a:pt x="276" y="228"/>
                </a:cubicBezTo>
                <a:cubicBezTo>
                  <a:pt x="263" y="233"/>
                  <a:pt x="239" y="245"/>
                  <a:pt x="222" y="246"/>
                </a:cubicBezTo>
                <a:cubicBezTo>
                  <a:pt x="224" y="242"/>
                  <a:pt x="225" y="237"/>
                  <a:pt x="226" y="233"/>
                </a:cubicBezTo>
                <a:cubicBezTo>
                  <a:pt x="226" y="232"/>
                  <a:pt x="226" y="232"/>
                  <a:pt x="226" y="231"/>
                </a:cubicBezTo>
                <a:cubicBezTo>
                  <a:pt x="226" y="231"/>
                  <a:pt x="226" y="231"/>
                  <a:pt x="226" y="231"/>
                </a:cubicBezTo>
                <a:cubicBezTo>
                  <a:pt x="226" y="231"/>
                  <a:pt x="226" y="231"/>
                  <a:pt x="226" y="231"/>
                </a:cubicBezTo>
                <a:cubicBezTo>
                  <a:pt x="226" y="230"/>
                  <a:pt x="226" y="229"/>
                  <a:pt x="225" y="229"/>
                </a:cubicBezTo>
                <a:cubicBezTo>
                  <a:pt x="225" y="229"/>
                  <a:pt x="225" y="229"/>
                  <a:pt x="225" y="229"/>
                </a:cubicBezTo>
                <a:cubicBezTo>
                  <a:pt x="227" y="230"/>
                  <a:pt x="230" y="231"/>
                  <a:pt x="232" y="230"/>
                </a:cubicBezTo>
                <a:cubicBezTo>
                  <a:pt x="260" y="211"/>
                  <a:pt x="294" y="203"/>
                  <a:pt x="324" y="188"/>
                </a:cubicBezTo>
                <a:cubicBezTo>
                  <a:pt x="366" y="168"/>
                  <a:pt x="420" y="143"/>
                  <a:pt x="454" y="109"/>
                </a:cubicBezTo>
                <a:cubicBezTo>
                  <a:pt x="442" y="165"/>
                  <a:pt x="379" y="185"/>
                  <a:pt x="331" y="206"/>
                </a:cubicBezTo>
                <a:close/>
              </a:path>
            </a:pathLst>
          </a:custGeom>
          <a:solidFill>
            <a:schemeClr val="bg1"/>
          </a:solidFill>
          <a:ln>
            <a:noFill/>
          </a:ln>
        </p:spPr>
        <p:txBody>
          <a:bodyPr vert="horz" wrap="square" lIns="91440" tIns="45720" rIns="91440" bIns="45720" numCol="1" anchor="t" anchorCtr="0" compatLnSpc="1"/>
          <a:lstStyle/>
          <a:p>
            <a:endParaRPr lang="zh-CN" altLang="en-US">
              <a:cs typeface="+mn-ea"/>
              <a:sym typeface="+mn-lt"/>
            </a:endParaRPr>
          </a:p>
        </p:txBody>
      </p:sp>
      <p:grpSp>
        <p:nvGrpSpPr>
          <p:cNvPr id="75" name="组合 74"/>
          <p:cNvGrpSpPr/>
          <p:nvPr/>
        </p:nvGrpSpPr>
        <p:grpSpPr>
          <a:xfrm>
            <a:off x="6883485" y="5196493"/>
            <a:ext cx="610489" cy="659705"/>
            <a:chOff x="4341813" y="912812"/>
            <a:chExt cx="925513" cy="1000126"/>
          </a:xfrm>
          <a:solidFill>
            <a:schemeClr val="bg1"/>
          </a:solidFill>
        </p:grpSpPr>
        <p:sp>
          <p:nvSpPr>
            <p:cNvPr id="76" name="Freeform 65"/>
            <p:cNvSpPr>
              <a:spLocks noEditPoints="1"/>
            </p:cNvSpPr>
            <p:nvPr/>
          </p:nvSpPr>
          <p:spPr bwMode="auto">
            <a:xfrm>
              <a:off x="4341813" y="1482725"/>
              <a:ext cx="552450" cy="430213"/>
            </a:xfrm>
            <a:custGeom>
              <a:avLst/>
              <a:gdLst>
                <a:gd name="T0" fmla="*/ 233 w 237"/>
                <a:gd name="T1" fmla="*/ 160 h 185"/>
                <a:gd name="T2" fmla="*/ 123 w 237"/>
                <a:gd name="T3" fmla="*/ 82 h 185"/>
                <a:gd name="T4" fmla="*/ 65 w 237"/>
                <a:gd name="T5" fmla="*/ 45 h 185"/>
                <a:gd name="T6" fmla="*/ 12 w 237"/>
                <a:gd name="T7" fmla="*/ 4 h 185"/>
                <a:gd name="T8" fmla="*/ 11 w 237"/>
                <a:gd name="T9" fmla="*/ 4 h 185"/>
                <a:gd name="T10" fmla="*/ 8 w 237"/>
                <a:gd name="T11" fmla="*/ 0 h 185"/>
                <a:gd name="T12" fmla="*/ 5 w 237"/>
                <a:gd name="T13" fmla="*/ 0 h 185"/>
                <a:gd name="T14" fmla="*/ 1 w 237"/>
                <a:gd name="T15" fmla="*/ 5 h 185"/>
                <a:gd name="T16" fmla="*/ 3 w 237"/>
                <a:gd name="T17" fmla="*/ 27 h 185"/>
                <a:gd name="T18" fmla="*/ 2 w 237"/>
                <a:gd name="T19" fmla="*/ 31 h 185"/>
                <a:gd name="T20" fmla="*/ 218 w 237"/>
                <a:gd name="T21" fmla="*/ 184 h 185"/>
                <a:gd name="T22" fmla="*/ 224 w 237"/>
                <a:gd name="T23" fmla="*/ 182 h 185"/>
                <a:gd name="T24" fmla="*/ 228 w 237"/>
                <a:gd name="T25" fmla="*/ 167 h 185"/>
                <a:gd name="T26" fmla="*/ 233 w 237"/>
                <a:gd name="T27" fmla="*/ 160 h 185"/>
                <a:gd name="T28" fmla="*/ 222 w 237"/>
                <a:gd name="T29" fmla="*/ 165 h 185"/>
                <a:gd name="T30" fmla="*/ 171 w 237"/>
                <a:gd name="T31" fmla="*/ 141 h 185"/>
                <a:gd name="T32" fmla="*/ 116 w 237"/>
                <a:gd name="T33" fmla="*/ 107 h 185"/>
                <a:gd name="T34" fmla="*/ 11 w 237"/>
                <a:gd name="T35" fmla="*/ 32 h 185"/>
                <a:gd name="T36" fmla="*/ 12 w 237"/>
                <a:gd name="T37" fmla="*/ 9 h 185"/>
                <a:gd name="T38" fmla="*/ 101 w 237"/>
                <a:gd name="T39" fmla="*/ 79 h 185"/>
                <a:gd name="T40" fmla="*/ 223 w 237"/>
                <a:gd name="T41" fmla="*/ 163 h 185"/>
                <a:gd name="T42" fmla="*/ 222 w 237"/>
                <a:gd name="T43" fmla="*/ 165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37" h="185">
                  <a:moveTo>
                    <a:pt x="233" y="160"/>
                  </a:moveTo>
                  <a:cubicBezTo>
                    <a:pt x="200" y="130"/>
                    <a:pt x="161" y="106"/>
                    <a:pt x="123" y="82"/>
                  </a:cubicBezTo>
                  <a:cubicBezTo>
                    <a:pt x="103" y="70"/>
                    <a:pt x="84" y="58"/>
                    <a:pt x="65" y="45"/>
                  </a:cubicBezTo>
                  <a:cubicBezTo>
                    <a:pt x="47" y="32"/>
                    <a:pt x="31" y="15"/>
                    <a:pt x="12" y="4"/>
                  </a:cubicBezTo>
                  <a:cubicBezTo>
                    <a:pt x="12" y="4"/>
                    <a:pt x="11" y="4"/>
                    <a:pt x="11" y="4"/>
                  </a:cubicBezTo>
                  <a:cubicBezTo>
                    <a:pt x="11" y="2"/>
                    <a:pt x="9" y="0"/>
                    <a:pt x="8" y="0"/>
                  </a:cubicBezTo>
                  <a:cubicBezTo>
                    <a:pt x="7" y="0"/>
                    <a:pt x="6" y="0"/>
                    <a:pt x="5" y="0"/>
                  </a:cubicBezTo>
                  <a:cubicBezTo>
                    <a:pt x="2" y="0"/>
                    <a:pt x="1" y="3"/>
                    <a:pt x="1" y="5"/>
                  </a:cubicBezTo>
                  <a:cubicBezTo>
                    <a:pt x="1" y="12"/>
                    <a:pt x="1" y="20"/>
                    <a:pt x="3" y="27"/>
                  </a:cubicBezTo>
                  <a:cubicBezTo>
                    <a:pt x="1" y="27"/>
                    <a:pt x="0" y="30"/>
                    <a:pt x="2" y="31"/>
                  </a:cubicBezTo>
                  <a:cubicBezTo>
                    <a:pt x="63" y="96"/>
                    <a:pt x="147" y="133"/>
                    <a:pt x="218" y="184"/>
                  </a:cubicBezTo>
                  <a:cubicBezTo>
                    <a:pt x="220" y="185"/>
                    <a:pt x="223" y="184"/>
                    <a:pt x="224" y="182"/>
                  </a:cubicBezTo>
                  <a:cubicBezTo>
                    <a:pt x="228" y="174"/>
                    <a:pt x="227" y="175"/>
                    <a:pt x="228" y="167"/>
                  </a:cubicBezTo>
                  <a:cubicBezTo>
                    <a:pt x="232" y="169"/>
                    <a:pt x="237" y="164"/>
                    <a:pt x="233" y="160"/>
                  </a:cubicBezTo>
                  <a:close/>
                  <a:moveTo>
                    <a:pt x="222" y="165"/>
                  </a:moveTo>
                  <a:cubicBezTo>
                    <a:pt x="218" y="179"/>
                    <a:pt x="178" y="146"/>
                    <a:pt x="171" y="141"/>
                  </a:cubicBezTo>
                  <a:cubicBezTo>
                    <a:pt x="153" y="130"/>
                    <a:pt x="134" y="119"/>
                    <a:pt x="116" y="107"/>
                  </a:cubicBezTo>
                  <a:cubicBezTo>
                    <a:pt x="79" y="85"/>
                    <a:pt x="43" y="60"/>
                    <a:pt x="11" y="32"/>
                  </a:cubicBezTo>
                  <a:cubicBezTo>
                    <a:pt x="11" y="25"/>
                    <a:pt x="12" y="17"/>
                    <a:pt x="12" y="9"/>
                  </a:cubicBezTo>
                  <a:cubicBezTo>
                    <a:pt x="29" y="39"/>
                    <a:pt x="73" y="61"/>
                    <a:pt x="101" y="79"/>
                  </a:cubicBezTo>
                  <a:cubicBezTo>
                    <a:pt x="142" y="106"/>
                    <a:pt x="185" y="131"/>
                    <a:pt x="223" y="163"/>
                  </a:cubicBezTo>
                  <a:cubicBezTo>
                    <a:pt x="222" y="164"/>
                    <a:pt x="222" y="164"/>
                    <a:pt x="222" y="16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77" name="Freeform 66"/>
            <p:cNvSpPr/>
            <p:nvPr/>
          </p:nvSpPr>
          <p:spPr bwMode="auto">
            <a:xfrm>
              <a:off x="4365626" y="912812"/>
              <a:ext cx="901700" cy="941388"/>
            </a:xfrm>
            <a:custGeom>
              <a:avLst/>
              <a:gdLst>
                <a:gd name="T0" fmla="*/ 372 w 387"/>
                <a:gd name="T1" fmla="*/ 3 h 404"/>
                <a:gd name="T2" fmla="*/ 64 w 387"/>
                <a:gd name="T3" fmla="*/ 186 h 404"/>
                <a:gd name="T4" fmla="*/ 1 w 387"/>
                <a:gd name="T5" fmla="*/ 236 h 404"/>
                <a:gd name="T6" fmla="*/ 3 w 387"/>
                <a:gd name="T7" fmla="*/ 238 h 404"/>
                <a:gd name="T8" fmla="*/ 11 w 387"/>
                <a:gd name="T9" fmla="*/ 236 h 404"/>
                <a:gd name="T10" fmla="*/ 22 w 387"/>
                <a:gd name="T11" fmla="*/ 237 h 404"/>
                <a:gd name="T12" fmla="*/ 30 w 387"/>
                <a:gd name="T13" fmla="*/ 222 h 404"/>
                <a:gd name="T14" fmla="*/ 45 w 387"/>
                <a:gd name="T15" fmla="*/ 234 h 404"/>
                <a:gd name="T16" fmla="*/ 33 w 387"/>
                <a:gd name="T17" fmla="*/ 219 h 404"/>
                <a:gd name="T18" fmla="*/ 58 w 387"/>
                <a:gd name="T19" fmla="*/ 215 h 404"/>
                <a:gd name="T20" fmla="*/ 55 w 387"/>
                <a:gd name="T21" fmla="*/ 204 h 404"/>
                <a:gd name="T22" fmla="*/ 77 w 387"/>
                <a:gd name="T23" fmla="*/ 205 h 404"/>
                <a:gd name="T24" fmla="*/ 79 w 387"/>
                <a:gd name="T25" fmla="*/ 196 h 404"/>
                <a:gd name="T26" fmla="*/ 72 w 387"/>
                <a:gd name="T27" fmla="*/ 193 h 404"/>
                <a:gd name="T28" fmla="*/ 96 w 387"/>
                <a:gd name="T29" fmla="*/ 196 h 404"/>
                <a:gd name="T30" fmla="*/ 93 w 387"/>
                <a:gd name="T31" fmla="*/ 181 h 404"/>
                <a:gd name="T32" fmla="*/ 104 w 387"/>
                <a:gd name="T33" fmla="*/ 176 h 404"/>
                <a:gd name="T34" fmla="*/ 118 w 387"/>
                <a:gd name="T35" fmla="*/ 182 h 404"/>
                <a:gd name="T36" fmla="*/ 125 w 387"/>
                <a:gd name="T37" fmla="*/ 162 h 404"/>
                <a:gd name="T38" fmla="*/ 129 w 387"/>
                <a:gd name="T39" fmla="*/ 169 h 404"/>
                <a:gd name="T40" fmla="*/ 134 w 387"/>
                <a:gd name="T41" fmla="*/ 163 h 404"/>
                <a:gd name="T42" fmla="*/ 129 w 387"/>
                <a:gd name="T43" fmla="*/ 160 h 404"/>
                <a:gd name="T44" fmla="*/ 145 w 387"/>
                <a:gd name="T45" fmla="*/ 150 h 404"/>
                <a:gd name="T46" fmla="*/ 153 w 387"/>
                <a:gd name="T47" fmla="*/ 155 h 404"/>
                <a:gd name="T48" fmla="*/ 154 w 387"/>
                <a:gd name="T49" fmla="*/ 145 h 404"/>
                <a:gd name="T50" fmla="*/ 179 w 387"/>
                <a:gd name="T51" fmla="*/ 144 h 404"/>
                <a:gd name="T52" fmla="*/ 174 w 387"/>
                <a:gd name="T53" fmla="*/ 133 h 404"/>
                <a:gd name="T54" fmla="*/ 191 w 387"/>
                <a:gd name="T55" fmla="*/ 128 h 404"/>
                <a:gd name="T56" fmla="*/ 206 w 387"/>
                <a:gd name="T57" fmla="*/ 128 h 404"/>
                <a:gd name="T58" fmla="*/ 196 w 387"/>
                <a:gd name="T59" fmla="*/ 120 h 404"/>
                <a:gd name="T60" fmla="*/ 213 w 387"/>
                <a:gd name="T61" fmla="*/ 112 h 404"/>
                <a:gd name="T62" fmla="*/ 225 w 387"/>
                <a:gd name="T63" fmla="*/ 114 h 404"/>
                <a:gd name="T64" fmla="*/ 230 w 387"/>
                <a:gd name="T65" fmla="*/ 100 h 404"/>
                <a:gd name="T66" fmla="*/ 247 w 387"/>
                <a:gd name="T67" fmla="*/ 103 h 404"/>
                <a:gd name="T68" fmla="*/ 237 w 387"/>
                <a:gd name="T69" fmla="*/ 96 h 404"/>
                <a:gd name="T70" fmla="*/ 253 w 387"/>
                <a:gd name="T71" fmla="*/ 90 h 404"/>
                <a:gd name="T72" fmla="*/ 254 w 387"/>
                <a:gd name="T73" fmla="*/ 90 h 404"/>
                <a:gd name="T74" fmla="*/ 262 w 387"/>
                <a:gd name="T75" fmla="*/ 97 h 404"/>
                <a:gd name="T76" fmla="*/ 259 w 387"/>
                <a:gd name="T77" fmla="*/ 84 h 404"/>
                <a:gd name="T78" fmla="*/ 289 w 387"/>
                <a:gd name="T79" fmla="*/ 80 h 404"/>
                <a:gd name="T80" fmla="*/ 284 w 387"/>
                <a:gd name="T81" fmla="*/ 71 h 404"/>
                <a:gd name="T82" fmla="*/ 301 w 387"/>
                <a:gd name="T83" fmla="*/ 59 h 404"/>
                <a:gd name="T84" fmla="*/ 313 w 387"/>
                <a:gd name="T85" fmla="*/ 58 h 404"/>
                <a:gd name="T86" fmla="*/ 311 w 387"/>
                <a:gd name="T87" fmla="*/ 56 h 404"/>
                <a:gd name="T88" fmla="*/ 318 w 387"/>
                <a:gd name="T89" fmla="*/ 49 h 404"/>
                <a:gd name="T90" fmla="*/ 328 w 387"/>
                <a:gd name="T91" fmla="*/ 60 h 404"/>
                <a:gd name="T92" fmla="*/ 323 w 387"/>
                <a:gd name="T93" fmla="*/ 47 h 404"/>
                <a:gd name="T94" fmla="*/ 335 w 387"/>
                <a:gd name="T95" fmla="*/ 40 h 404"/>
                <a:gd name="T96" fmla="*/ 348 w 387"/>
                <a:gd name="T97" fmla="*/ 45 h 404"/>
                <a:gd name="T98" fmla="*/ 344 w 387"/>
                <a:gd name="T99" fmla="*/ 34 h 404"/>
                <a:gd name="T100" fmla="*/ 289 w 387"/>
                <a:gd name="T101" fmla="*/ 248 h 404"/>
                <a:gd name="T102" fmla="*/ 227 w 387"/>
                <a:gd name="T103" fmla="*/ 384 h 404"/>
                <a:gd name="T104" fmla="*/ 224 w 387"/>
                <a:gd name="T105" fmla="*/ 399 h 404"/>
                <a:gd name="T106" fmla="*/ 225 w 387"/>
                <a:gd name="T107" fmla="*/ 404 h 404"/>
                <a:gd name="T108" fmla="*/ 291 w 387"/>
                <a:gd name="T109" fmla="*/ 275 h 404"/>
                <a:gd name="T110" fmla="*/ 382 w 387"/>
                <a:gd name="T111" fmla="*/ 10 h 4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87" h="404">
                  <a:moveTo>
                    <a:pt x="382" y="10"/>
                  </a:moveTo>
                  <a:cubicBezTo>
                    <a:pt x="383" y="5"/>
                    <a:pt x="378" y="0"/>
                    <a:pt x="372" y="3"/>
                  </a:cubicBezTo>
                  <a:cubicBezTo>
                    <a:pt x="308" y="38"/>
                    <a:pt x="245" y="78"/>
                    <a:pt x="182" y="115"/>
                  </a:cubicBezTo>
                  <a:cubicBezTo>
                    <a:pt x="142" y="139"/>
                    <a:pt x="103" y="162"/>
                    <a:pt x="64" y="186"/>
                  </a:cubicBezTo>
                  <a:cubicBezTo>
                    <a:pt x="43" y="200"/>
                    <a:pt x="19" y="212"/>
                    <a:pt x="2" y="230"/>
                  </a:cubicBezTo>
                  <a:cubicBezTo>
                    <a:pt x="0" y="232"/>
                    <a:pt x="0" y="235"/>
                    <a:pt x="1" y="236"/>
                  </a:cubicBezTo>
                  <a:cubicBezTo>
                    <a:pt x="2" y="237"/>
                    <a:pt x="2" y="238"/>
                    <a:pt x="3" y="238"/>
                  </a:cubicBezTo>
                  <a:cubicBezTo>
                    <a:pt x="3" y="238"/>
                    <a:pt x="3" y="238"/>
                    <a:pt x="3" y="238"/>
                  </a:cubicBezTo>
                  <a:cubicBezTo>
                    <a:pt x="5" y="239"/>
                    <a:pt x="8" y="239"/>
                    <a:pt x="9" y="237"/>
                  </a:cubicBezTo>
                  <a:cubicBezTo>
                    <a:pt x="10" y="237"/>
                    <a:pt x="11" y="236"/>
                    <a:pt x="11" y="236"/>
                  </a:cubicBezTo>
                  <a:cubicBezTo>
                    <a:pt x="13" y="239"/>
                    <a:pt x="16" y="242"/>
                    <a:pt x="20" y="243"/>
                  </a:cubicBezTo>
                  <a:cubicBezTo>
                    <a:pt x="23" y="243"/>
                    <a:pt x="26" y="238"/>
                    <a:pt x="22" y="237"/>
                  </a:cubicBezTo>
                  <a:cubicBezTo>
                    <a:pt x="20" y="235"/>
                    <a:pt x="18" y="234"/>
                    <a:pt x="16" y="232"/>
                  </a:cubicBezTo>
                  <a:cubicBezTo>
                    <a:pt x="21" y="229"/>
                    <a:pt x="25" y="225"/>
                    <a:pt x="30" y="222"/>
                  </a:cubicBezTo>
                  <a:cubicBezTo>
                    <a:pt x="34" y="226"/>
                    <a:pt x="36" y="232"/>
                    <a:pt x="40" y="237"/>
                  </a:cubicBezTo>
                  <a:cubicBezTo>
                    <a:pt x="43" y="239"/>
                    <a:pt x="46" y="237"/>
                    <a:pt x="45" y="234"/>
                  </a:cubicBezTo>
                  <a:cubicBezTo>
                    <a:pt x="45" y="230"/>
                    <a:pt x="42" y="227"/>
                    <a:pt x="40" y="224"/>
                  </a:cubicBezTo>
                  <a:cubicBezTo>
                    <a:pt x="38" y="222"/>
                    <a:pt x="36" y="221"/>
                    <a:pt x="33" y="219"/>
                  </a:cubicBezTo>
                  <a:cubicBezTo>
                    <a:pt x="39" y="215"/>
                    <a:pt x="44" y="212"/>
                    <a:pt x="50" y="208"/>
                  </a:cubicBezTo>
                  <a:cubicBezTo>
                    <a:pt x="52" y="211"/>
                    <a:pt x="55" y="214"/>
                    <a:pt x="58" y="215"/>
                  </a:cubicBezTo>
                  <a:cubicBezTo>
                    <a:pt x="61" y="217"/>
                    <a:pt x="64" y="214"/>
                    <a:pt x="62" y="211"/>
                  </a:cubicBezTo>
                  <a:cubicBezTo>
                    <a:pt x="61" y="208"/>
                    <a:pt x="58" y="206"/>
                    <a:pt x="55" y="204"/>
                  </a:cubicBezTo>
                  <a:cubicBezTo>
                    <a:pt x="60" y="201"/>
                    <a:pt x="64" y="198"/>
                    <a:pt x="69" y="195"/>
                  </a:cubicBezTo>
                  <a:cubicBezTo>
                    <a:pt x="71" y="199"/>
                    <a:pt x="74" y="202"/>
                    <a:pt x="77" y="205"/>
                  </a:cubicBezTo>
                  <a:cubicBezTo>
                    <a:pt x="80" y="207"/>
                    <a:pt x="84" y="207"/>
                    <a:pt x="84" y="203"/>
                  </a:cubicBezTo>
                  <a:cubicBezTo>
                    <a:pt x="84" y="200"/>
                    <a:pt x="81" y="197"/>
                    <a:pt x="79" y="196"/>
                  </a:cubicBezTo>
                  <a:cubicBezTo>
                    <a:pt x="78" y="195"/>
                    <a:pt x="76" y="195"/>
                    <a:pt x="75" y="195"/>
                  </a:cubicBezTo>
                  <a:cubicBezTo>
                    <a:pt x="74" y="195"/>
                    <a:pt x="73" y="194"/>
                    <a:pt x="72" y="193"/>
                  </a:cubicBezTo>
                  <a:cubicBezTo>
                    <a:pt x="77" y="190"/>
                    <a:pt x="82" y="187"/>
                    <a:pt x="88" y="184"/>
                  </a:cubicBezTo>
                  <a:cubicBezTo>
                    <a:pt x="92" y="187"/>
                    <a:pt x="93" y="192"/>
                    <a:pt x="96" y="196"/>
                  </a:cubicBezTo>
                  <a:cubicBezTo>
                    <a:pt x="98" y="198"/>
                    <a:pt x="102" y="195"/>
                    <a:pt x="102" y="192"/>
                  </a:cubicBezTo>
                  <a:cubicBezTo>
                    <a:pt x="101" y="188"/>
                    <a:pt x="97" y="183"/>
                    <a:pt x="93" y="181"/>
                  </a:cubicBezTo>
                  <a:cubicBezTo>
                    <a:pt x="96" y="179"/>
                    <a:pt x="100" y="177"/>
                    <a:pt x="103" y="175"/>
                  </a:cubicBezTo>
                  <a:cubicBezTo>
                    <a:pt x="103" y="175"/>
                    <a:pt x="103" y="175"/>
                    <a:pt x="104" y="176"/>
                  </a:cubicBezTo>
                  <a:cubicBezTo>
                    <a:pt x="107" y="179"/>
                    <a:pt x="110" y="183"/>
                    <a:pt x="114" y="186"/>
                  </a:cubicBezTo>
                  <a:cubicBezTo>
                    <a:pt x="116" y="188"/>
                    <a:pt x="120" y="184"/>
                    <a:pt x="118" y="182"/>
                  </a:cubicBezTo>
                  <a:cubicBezTo>
                    <a:pt x="115" y="178"/>
                    <a:pt x="111" y="175"/>
                    <a:pt x="108" y="172"/>
                  </a:cubicBezTo>
                  <a:cubicBezTo>
                    <a:pt x="113" y="168"/>
                    <a:pt x="119" y="165"/>
                    <a:pt x="125" y="162"/>
                  </a:cubicBezTo>
                  <a:cubicBezTo>
                    <a:pt x="125" y="162"/>
                    <a:pt x="125" y="163"/>
                    <a:pt x="125" y="163"/>
                  </a:cubicBezTo>
                  <a:cubicBezTo>
                    <a:pt x="126" y="165"/>
                    <a:pt x="127" y="168"/>
                    <a:pt x="129" y="169"/>
                  </a:cubicBezTo>
                  <a:cubicBezTo>
                    <a:pt x="130" y="169"/>
                    <a:pt x="133" y="169"/>
                    <a:pt x="134" y="167"/>
                  </a:cubicBezTo>
                  <a:cubicBezTo>
                    <a:pt x="134" y="166"/>
                    <a:pt x="134" y="165"/>
                    <a:pt x="134" y="163"/>
                  </a:cubicBezTo>
                  <a:cubicBezTo>
                    <a:pt x="133" y="161"/>
                    <a:pt x="131" y="160"/>
                    <a:pt x="130" y="160"/>
                  </a:cubicBezTo>
                  <a:cubicBezTo>
                    <a:pt x="130" y="160"/>
                    <a:pt x="130" y="160"/>
                    <a:pt x="129" y="160"/>
                  </a:cubicBezTo>
                  <a:cubicBezTo>
                    <a:pt x="129" y="160"/>
                    <a:pt x="129" y="160"/>
                    <a:pt x="129" y="159"/>
                  </a:cubicBezTo>
                  <a:cubicBezTo>
                    <a:pt x="134" y="156"/>
                    <a:pt x="140" y="153"/>
                    <a:pt x="145" y="150"/>
                  </a:cubicBezTo>
                  <a:cubicBezTo>
                    <a:pt x="146" y="150"/>
                    <a:pt x="146" y="150"/>
                    <a:pt x="147" y="151"/>
                  </a:cubicBezTo>
                  <a:cubicBezTo>
                    <a:pt x="149" y="152"/>
                    <a:pt x="151" y="155"/>
                    <a:pt x="153" y="155"/>
                  </a:cubicBezTo>
                  <a:cubicBezTo>
                    <a:pt x="156" y="156"/>
                    <a:pt x="158" y="154"/>
                    <a:pt x="158" y="151"/>
                  </a:cubicBezTo>
                  <a:cubicBezTo>
                    <a:pt x="157" y="149"/>
                    <a:pt x="156" y="147"/>
                    <a:pt x="154" y="145"/>
                  </a:cubicBezTo>
                  <a:cubicBezTo>
                    <a:pt x="158" y="143"/>
                    <a:pt x="161" y="141"/>
                    <a:pt x="165" y="138"/>
                  </a:cubicBezTo>
                  <a:cubicBezTo>
                    <a:pt x="169" y="141"/>
                    <a:pt x="174" y="143"/>
                    <a:pt x="179" y="144"/>
                  </a:cubicBezTo>
                  <a:cubicBezTo>
                    <a:pt x="183" y="144"/>
                    <a:pt x="184" y="138"/>
                    <a:pt x="181" y="136"/>
                  </a:cubicBezTo>
                  <a:cubicBezTo>
                    <a:pt x="179" y="135"/>
                    <a:pt x="176" y="134"/>
                    <a:pt x="174" y="133"/>
                  </a:cubicBezTo>
                  <a:cubicBezTo>
                    <a:pt x="179" y="131"/>
                    <a:pt x="183" y="128"/>
                    <a:pt x="188" y="125"/>
                  </a:cubicBezTo>
                  <a:cubicBezTo>
                    <a:pt x="189" y="126"/>
                    <a:pt x="190" y="127"/>
                    <a:pt x="191" y="128"/>
                  </a:cubicBezTo>
                  <a:cubicBezTo>
                    <a:pt x="195" y="131"/>
                    <a:pt x="198" y="133"/>
                    <a:pt x="203" y="134"/>
                  </a:cubicBezTo>
                  <a:cubicBezTo>
                    <a:pt x="206" y="134"/>
                    <a:pt x="207" y="130"/>
                    <a:pt x="206" y="128"/>
                  </a:cubicBezTo>
                  <a:cubicBezTo>
                    <a:pt x="204" y="124"/>
                    <a:pt x="200" y="122"/>
                    <a:pt x="197" y="120"/>
                  </a:cubicBezTo>
                  <a:cubicBezTo>
                    <a:pt x="197" y="120"/>
                    <a:pt x="196" y="120"/>
                    <a:pt x="196" y="120"/>
                  </a:cubicBezTo>
                  <a:cubicBezTo>
                    <a:pt x="201" y="117"/>
                    <a:pt x="206" y="114"/>
                    <a:pt x="211" y="111"/>
                  </a:cubicBezTo>
                  <a:cubicBezTo>
                    <a:pt x="212" y="112"/>
                    <a:pt x="213" y="112"/>
                    <a:pt x="213" y="112"/>
                  </a:cubicBezTo>
                  <a:cubicBezTo>
                    <a:pt x="215" y="114"/>
                    <a:pt x="218" y="117"/>
                    <a:pt x="221" y="118"/>
                  </a:cubicBezTo>
                  <a:cubicBezTo>
                    <a:pt x="224" y="120"/>
                    <a:pt x="227" y="117"/>
                    <a:pt x="225" y="114"/>
                  </a:cubicBezTo>
                  <a:cubicBezTo>
                    <a:pt x="224" y="111"/>
                    <a:pt x="221" y="109"/>
                    <a:pt x="218" y="107"/>
                  </a:cubicBezTo>
                  <a:cubicBezTo>
                    <a:pt x="222" y="105"/>
                    <a:pt x="226" y="103"/>
                    <a:pt x="230" y="100"/>
                  </a:cubicBezTo>
                  <a:cubicBezTo>
                    <a:pt x="234" y="104"/>
                    <a:pt x="238" y="109"/>
                    <a:pt x="243" y="109"/>
                  </a:cubicBezTo>
                  <a:cubicBezTo>
                    <a:pt x="247" y="110"/>
                    <a:pt x="250" y="106"/>
                    <a:pt x="247" y="103"/>
                  </a:cubicBezTo>
                  <a:cubicBezTo>
                    <a:pt x="245" y="101"/>
                    <a:pt x="242" y="99"/>
                    <a:pt x="239" y="98"/>
                  </a:cubicBezTo>
                  <a:cubicBezTo>
                    <a:pt x="239" y="97"/>
                    <a:pt x="238" y="97"/>
                    <a:pt x="237" y="96"/>
                  </a:cubicBezTo>
                  <a:cubicBezTo>
                    <a:pt x="241" y="94"/>
                    <a:pt x="246" y="91"/>
                    <a:pt x="250" y="89"/>
                  </a:cubicBezTo>
                  <a:cubicBezTo>
                    <a:pt x="250" y="90"/>
                    <a:pt x="252" y="91"/>
                    <a:pt x="253" y="90"/>
                  </a:cubicBezTo>
                  <a:cubicBezTo>
                    <a:pt x="253" y="89"/>
                    <a:pt x="253" y="89"/>
                    <a:pt x="254" y="89"/>
                  </a:cubicBezTo>
                  <a:cubicBezTo>
                    <a:pt x="254" y="89"/>
                    <a:pt x="254" y="90"/>
                    <a:pt x="254" y="90"/>
                  </a:cubicBezTo>
                  <a:cubicBezTo>
                    <a:pt x="255" y="91"/>
                    <a:pt x="256" y="94"/>
                    <a:pt x="257" y="95"/>
                  </a:cubicBezTo>
                  <a:cubicBezTo>
                    <a:pt x="258" y="97"/>
                    <a:pt x="260" y="98"/>
                    <a:pt x="262" y="97"/>
                  </a:cubicBezTo>
                  <a:cubicBezTo>
                    <a:pt x="264" y="97"/>
                    <a:pt x="266" y="94"/>
                    <a:pt x="265" y="92"/>
                  </a:cubicBezTo>
                  <a:cubicBezTo>
                    <a:pt x="264" y="88"/>
                    <a:pt x="262" y="85"/>
                    <a:pt x="259" y="84"/>
                  </a:cubicBezTo>
                  <a:cubicBezTo>
                    <a:pt x="265" y="80"/>
                    <a:pt x="271" y="76"/>
                    <a:pt x="277" y="73"/>
                  </a:cubicBezTo>
                  <a:cubicBezTo>
                    <a:pt x="278" y="78"/>
                    <a:pt x="284" y="82"/>
                    <a:pt x="289" y="80"/>
                  </a:cubicBezTo>
                  <a:cubicBezTo>
                    <a:pt x="292" y="79"/>
                    <a:pt x="293" y="75"/>
                    <a:pt x="290" y="73"/>
                  </a:cubicBezTo>
                  <a:cubicBezTo>
                    <a:pt x="289" y="73"/>
                    <a:pt x="285" y="72"/>
                    <a:pt x="284" y="71"/>
                  </a:cubicBezTo>
                  <a:cubicBezTo>
                    <a:pt x="284" y="70"/>
                    <a:pt x="284" y="69"/>
                    <a:pt x="284" y="69"/>
                  </a:cubicBezTo>
                  <a:cubicBezTo>
                    <a:pt x="289" y="66"/>
                    <a:pt x="295" y="63"/>
                    <a:pt x="301" y="59"/>
                  </a:cubicBezTo>
                  <a:cubicBezTo>
                    <a:pt x="304" y="63"/>
                    <a:pt x="309" y="66"/>
                    <a:pt x="312" y="62"/>
                  </a:cubicBezTo>
                  <a:cubicBezTo>
                    <a:pt x="313" y="60"/>
                    <a:pt x="314" y="59"/>
                    <a:pt x="313" y="58"/>
                  </a:cubicBezTo>
                  <a:cubicBezTo>
                    <a:pt x="313" y="58"/>
                    <a:pt x="313" y="58"/>
                    <a:pt x="313" y="58"/>
                  </a:cubicBezTo>
                  <a:cubicBezTo>
                    <a:pt x="313" y="57"/>
                    <a:pt x="312" y="56"/>
                    <a:pt x="311" y="56"/>
                  </a:cubicBezTo>
                  <a:cubicBezTo>
                    <a:pt x="311" y="55"/>
                    <a:pt x="310" y="55"/>
                    <a:pt x="309" y="54"/>
                  </a:cubicBezTo>
                  <a:cubicBezTo>
                    <a:pt x="312" y="53"/>
                    <a:pt x="315" y="51"/>
                    <a:pt x="318" y="49"/>
                  </a:cubicBezTo>
                  <a:cubicBezTo>
                    <a:pt x="318" y="50"/>
                    <a:pt x="319" y="50"/>
                    <a:pt x="319" y="51"/>
                  </a:cubicBezTo>
                  <a:cubicBezTo>
                    <a:pt x="321" y="54"/>
                    <a:pt x="324" y="58"/>
                    <a:pt x="328" y="60"/>
                  </a:cubicBezTo>
                  <a:cubicBezTo>
                    <a:pt x="331" y="62"/>
                    <a:pt x="334" y="58"/>
                    <a:pt x="332" y="55"/>
                  </a:cubicBezTo>
                  <a:cubicBezTo>
                    <a:pt x="331" y="52"/>
                    <a:pt x="327" y="49"/>
                    <a:pt x="323" y="47"/>
                  </a:cubicBezTo>
                  <a:cubicBezTo>
                    <a:pt x="323" y="46"/>
                    <a:pt x="323" y="46"/>
                    <a:pt x="323" y="46"/>
                  </a:cubicBezTo>
                  <a:cubicBezTo>
                    <a:pt x="327" y="44"/>
                    <a:pt x="331" y="42"/>
                    <a:pt x="335" y="40"/>
                  </a:cubicBezTo>
                  <a:cubicBezTo>
                    <a:pt x="335" y="40"/>
                    <a:pt x="335" y="40"/>
                    <a:pt x="335" y="40"/>
                  </a:cubicBezTo>
                  <a:cubicBezTo>
                    <a:pt x="340" y="38"/>
                    <a:pt x="343" y="44"/>
                    <a:pt x="348" y="45"/>
                  </a:cubicBezTo>
                  <a:cubicBezTo>
                    <a:pt x="350" y="46"/>
                    <a:pt x="353" y="44"/>
                    <a:pt x="352" y="42"/>
                  </a:cubicBezTo>
                  <a:cubicBezTo>
                    <a:pt x="351" y="38"/>
                    <a:pt x="347" y="35"/>
                    <a:pt x="344" y="34"/>
                  </a:cubicBezTo>
                  <a:cubicBezTo>
                    <a:pt x="354" y="29"/>
                    <a:pt x="363" y="23"/>
                    <a:pt x="373" y="17"/>
                  </a:cubicBezTo>
                  <a:cubicBezTo>
                    <a:pt x="339" y="92"/>
                    <a:pt x="322" y="173"/>
                    <a:pt x="289" y="248"/>
                  </a:cubicBezTo>
                  <a:cubicBezTo>
                    <a:pt x="274" y="283"/>
                    <a:pt x="250" y="316"/>
                    <a:pt x="239" y="352"/>
                  </a:cubicBezTo>
                  <a:cubicBezTo>
                    <a:pt x="236" y="363"/>
                    <a:pt x="231" y="374"/>
                    <a:pt x="227" y="384"/>
                  </a:cubicBezTo>
                  <a:cubicBezTo>
                    <a:pt x="225" y="389"/>
                    <a:pt x="224" y="393"/>
                    <a:pt x="222" y="397"/>
                  </a:cubicBezTo>
                  <a:cubicBezTo>
                    <a:pt x="221" y="400"/>
                    <a:pt x="222" y="399"/>
                    <a:pt x="224" y="399"/>
                  </a:cubicBezTo>
                  <a:cubicBezTo>
                    <a:pt x="223" y="399"/>
                    <a:pt x="223" y="399"/>
                    <a:pt x="223" y="400"/>
                  </a:cubicBezTo>
                  <a:cubicBezTo>
                    <a:pt x="221" y="401"/>
                    <a:pt x="223" y="404"/>
                    <a:pt x="225" y="404"/>
                  </a:cubicBezTo>
                  <a:cubicBezTo>
                    <a:pt x="235" y="404"/>
                    <a:pt x="243" y="379"/>
                    <a:pt x="246" y="372"/>
                  </a:cubicBezTo>
                  <a:cubicBezTo>
                    <a:pt x="261" y="340"/>
                    <a:pt x="276" y="307"/>
                    <a:pt x="291" y="275"/>
                  </a:cubicBezTo>
                  <a:cubicBezTo>
                    <a:pt x="331" y="193"/>
                    <a:pt x="348" y="102"/>
                    <a:pt x="386" y="19"/>
                  </a:cubicBezTo>
                  <a:cubicBezTo>
                    <a:pt x="387" y="15"/>
                    <a:pt x="385" y="11"/>
                    <a:pt x="382"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78" name="Freeform 67"/>
            <p:cNvSpPr/>
            <p:nvPr/>
          </p:nvSpPr>
          <p:spPr bwMode="auto">
            <a:xfrm>
              <a:off x="4519613" y="1114425"/>
              <a:ext cx="584200" cy="609600"/>
            </a:xfrm>
            <a:custGeom>
              <a:avLst/>
              <a:gdLst>
                <a:gd name="T0" fmla="*/ 249 w 251"/>
                <a:gd name="T1" fmla="*/ 19 h 262"/>
                <a:gd name="T2" fmla="*/ 250 w 251"/>
                <a:gd name="T3" fmla="*/ 16 h 262"/>
                <a:gd name="T4" fmla="*/ 247 w 251"/>
                <a:gd name="T5" fmla="*/ 10 h 262"/>
                <a:gd name="T6" fmla="*/ 240 w 251"/>
                <a:gd name="T7" fmla="*/ 1 h 262"/>
                <a:gd name="T8" fmla="*/ 138 w 251"/>
                <a:gd name="T9" fmla="*/ 60 h 262"/>
                <a:gd name="T10" fmla="*/ 4 w 251"/>
                <a:gd name="T11" fmla="*/ 151 h 262"/>
                <a:gd name="T12" fmla="*/ 7 w 251"/>
                <a:gd name="T13" fmla="*/ 156 h 262"/>
                <a:gd name="T14" fmla="*/ 128 w 251"/>
                <a:gd name="T15" fmla="*/ 83 h 262"/>
                <a:gd name="T16" fmla="*/ 238 w 251"/>
                <a:gd name="T17" fmla="*/ 15 h 262"/>
                <a:gd name="T18" fmla="*/ 236 w 251"/>
                <a:gd name="T19" fmla="*/ 19 h 262"/>
                <a:gd name="T20" fmla="*/ 22 w 251"/>
                <a:gd name="T21" fmla="*/ 158 h 262"/>
                <a:gd name="T22" fmla="*/ 27 w 251"/>
                <a:gd name="T23" fmla="*/ 164 h 262"/>
                <a:gd name="T24" fmla="*/ 230 w 251"/>
                <a:gd name="T25" fmla="*/ 37 h 262"/>
                <a:gd name="T26" fmla="*/ 130 w 251"/>
                <a:gd name="T27" fmla="*/ 254 h 262"/>
                <a:gd name="T28" fmla="*/ 129 w 251"/>
                <a:gd name="T29" fmla="*/ 252 h 262"/>
                <a:gd name="T30" fmla="*/ 58 w 251"/>
                <a:gd name="T31" fmla="*/ 192 h 262"/>
                <a:gd name="T32" fmla="*/ 5 w 251"/>
                <a:gd name="T33" fmla="*/ 161 h 262"/>
                <a:gd name="T34" fmla="*/ 3 w 251"/>
                <a:gd name="T35" fmla="*/ 164 h 262"/>
                <a:gd name="T36" fmla="*/ 17 w 251"/>
                <a:gd name="T37" fmla="*/ 177 h 262"/>
                <a:gd name="T38" fmla="*/ 53 w 251"/>
                <a:gd name="T39" fmla="*/ 205 h 262"/>
                <a:gd name="T40" fmla="*/ 122 w 251"/>
                <a:gd name="T41" fmla="*/ 261 h 262"/>
                <a:gd name="T42" fmla="*/ 130 w 251"/>
                <a:gd name="T43" fmla="*/ 257 h 262"/>
                <a:gd name="T44" fmla="*/ 134 w 251"/>
                <a:gd name="T45" fmla="*/ 257 h 262"/>
                <a:gd name="T46" fmla="*/ 245 w 251"/>
                <a:gd name="T47" fmla="*/ 28 h 262"/>
                <a:gd name="T48" fmla="*/ 247 w 251"/>
                <a:gd name="T49" fmla="*/ 27 h 262"/>
                <a:gd name="T50" fmla="*/ 249 w 251"/>
                <a:gd name="T51" fmla="*/ 19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51" h="262">
                  <a:moveTo>
                    <a:pt x="249" y="19"/>
                  </a:moveTo>
                  <a:cubicBezTo>
                    <a:pt x="249" y="18"/>
                    <a:pt x="249" y="17"/>
                    <a:pt x="250" y="16"/>
                  </a:cubicBezTo>
                  <a:cubicBezTo>
                    <a:pt x="250" y="14"/>
                    <a:pt x="249" y="11"/>
                    <a:pt x="247" y="10"/>
                  </a:cubicBezTo>
                  <a:cubicBezTo>
                    <a:pt x="249" y="6"/>
                    <a:pt x="246" y="0"/>
                    <a:pt x="240" y="1"/>
                  </a:cubicBezTo>
                  <a:cubicBezTo>
                    <a:pt x="200" y="7"/>
                    <a:pt x="170" y="37"/>
                    <a:pt x="138" y="60"/>
                  </a:cubicBezTo>
                  <a:cubicBezTo>
                    <a:pt x="94" y="91"/>
                    <a:pt x="48" y="119"/>
                    <a:pt x="4" y="151"/>
                  </a:cubicBezTo>
                  <a:cubicBezTo>
                    <a:pt x="0" y="153"/>
                    <a:pt x="3" y="158"/>
                    <a:pt x="7" y="156"/>
                  </a:cubicBezTo>
                  <a:cubicBezTo>
                    <a:pt x="49" y="135"/>
                    <a:pt x="88" y="109"/>
                    <a:pt x="128" y="83"/>
                  </a:cubicBezTo>
                  <a:cubicBezTo>
                    <a:pt x="163" y="60"/>
                    <a:pt x="196" y="27"/>
                    <a:pt x="238" y="15"/>
                  </a:cubicBezTo>
                  <a:cubicBezTo>
                    <a:pt x="237" y="17"/>
                    <a:pt x="237" y="18"/>
                    <a:pt x="236" y="19"/>
                  </a:cubicBezTo>
                  <a:cubicBezTo>
                    <a:pt x="162" y="61"/>
                    <a:pt x="89" y="106"/>
                    <a:pt x="22" y="158"/>
                  </a:cubicBezTo>
                  <a:cubicBezTo>
                    <a:pt x="19" y="161"/>
                    <a:pt x="23" y="166"/>
                    <a:pt x="27" y="164"/>
                  </a:cubicBezTo>
                  <a:cubicBezTo>
                    <a:pt x="95" y="123"/>
                    <a:pt x="160" y="76"/>
                    <a:pt x="230" y="37"/>
                  </a:cubicBezTo>
                  <a:cubicBezTo>
                    <a:pt x="200" y="111"/>
                    <a:pt x="154" y="178"/>
                    <a:pt x="130" y="254"/>
                  </a:cubicBezTo>
                  <a:cubicBezTo>
                    <a:pt x="130" y="253"/>
                    <a:pt x="129" y="252"/>
                    <a:pt x="129" y="252"/>
                  </a:cubicBezTo>
                  <a:cubicBezTo>
                    <a:pt x="111" y="229"/>
                    <a:pt x="80" y="210"/>
                    <a:pt x="58" y="192"/>
                  </a:cubicBezTo>
                  <a:cubicBezTo>
                    <a:pt x="47" y="183"/>
                    <a:pt x="19" y="155"/>
                    <a:pt x="5" y="161"/>
                  </a:cubicBezTo>
                  <a:cubicBezTo>
                    <a:pt x="4" y="161"/>
                    <a:pt x="3" y="162"/>
                    <a:pt x="3" y="164"/>
                  </a:cubicBezTo>
                  <a:cubicBezTo>
                    <a:pt x="5" y="171"/>
                    <a:pt x="12" y="173"/>
                    <a:pt x="17" y="177"/>
                  </a:cubicBezTo>
                  <a:cubicBezTo>
                    <a:pt x="30" y="186"/>
                    <a:pt x="42" y="196"/>
                    <a:pt x="53" y="205"/>
                  </a:cubicBezTo>
                  <a:cubicBezTo>
                    <a:pt x="75" y="223"/>
                    <a:pt x="97" y="249"/>
                    <a:pt x="122" y="261"/>
                  </a:cubicBezTo>
                  <a:cubicBezTo>
                    <a:pt x="126" y="262"/>
                    <a:pt x="129" y="260"/>
                    <a:pt x="130" y="257"/>
                  </a:cubicBezTo>
                  <a:cubicBezTo>
                    <a:pt x="131" y="258"/>
                    <a:pt x="133" y="259"/>
                    <a:pt x="134" y="257"/>
                  </a:cubicBezTo>
                  <a:cubicBezTo>
                    <a:pt x="171" y="181"/>
                    <a:pt x="218" y="108"/>
                    <a:pt x="245" y="28"/>
                  </a:cubicBezTo>
                  <a:cubicBezTo>
                    <a:pt x="246" y="28"/>
                    <a:pt x="247" y="28"/>
                    <a:pt x="247" y="27"/>
                  </a:cubicBezTo>
                  <a:cubicBezTo>
                    <a:pt x="251" y="25"/>
                    <a:pt x="251" y="21"/>
                    <a:pt x="249"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sp>
        <p:nvSpPr>
          <p:cNvPr id="87" name="任意多边形 86"/>
          <p:cNvSpPr/>
          <p:nvPr/>
        </p:nvSpPr>
        <p:spPr>
          <a:xfrm>
            <a:off x="2229030" y="1048481"/>
            <a:ext cx="7756989" cy="3420082"/>
          </a:xfrm>
          <a:custGeom>
            <a:avLst/>
            <a:gdLst>
              <a:gd name="connsiteX0" fmla="*/ 2886796 w 7756989"/>
              <a:gd name="connsiteY0" fmla="*/ 221 h 3420082"/>
              <a:gd name="connsiteX1" fmla="*/ 6730266 w 7756989"/>
              <a:gd name="connsiteY1" fmla="*/ 345626 h 3420082"/>
              <a:gd name="connsiteX2" fmla="*/ 7369072 w 7756989"/>
              <a:gd name="connsiteY2" fmla="*/ 662275 h 3420082"/>
              <a:gd name="connsiteX3" fmla="*/ 7466466 w 7756989"/>
              <a:gd name="connsiteY3" fmla="*/ 750175 h 3420082"/>
              <a:gd name="connsiteX4" fmla="*/ 7520892 w 7756989"/>
              <a:gd name="connsiteY4" fmla="*/ 827061 h 3420082"/>
              <a:gd name="connsiteX5" fmla="*/ 7756934 w 7756989"/>
              <a:gd name="connsiteY5" fmla="*/ 1836577 h 3420082"/>
              <a:gd name="connsiteX6" fmla="*/ 6622196 w 7756989"/>
              <a:gd name="connsiteY6" fmla="*/ 3279786 h 3420082"/>
              <a:gd name="connsiteX7" fmla="*/ 1984095 w 7756989"/>
              <a:gd name="connsiteY7" fmla="*/ 3345887 h 3420082"/>
              <a:gd name="connsiteX8" fmla="*/ 637025 w 7756989"/>
              <a:gd name="connsiteY8" fmla="*/ 3140612 h 3420082"/>
              <a:gd name="connsiteX9" fmla="*/ 593300 w 7756989"/>
              <a:gd name="connsiteY9" fmla="*/ 3133301 h 3420082"/>
              <a:gd name="connsiteX10" fmla="*/ 517096 w 7756989"/>
              <a:gd name="connsiteY10" fmla="*/ 3023284 h 3420082"/>
              <a:gd name="connsiteX11" fmla="*/ 9977 w 7756989"/>
              <a:gd name="connsiteY11" fmla="*/ 1645617 h 3420082"/>
              <a:gd name="connsiteX12" fmla="*/ 1365051 w 7756989"/>
              <a:gd name="connsiteY12" fmla="*/ 103255 h 3420082"/>
              <a:gd name="connsiteX13" fmla="*/ 2886796 w 7756989"/>
              <a:gd name="connsiteY13" fmla="*/ 221 h 34200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756989" h="3420082">
                <a:moveTo>
                  <a:pt x="2886796" y="221"/>
                </a:moveTo>
                <a:cubicBezTo>
                  <a:pt x="4256692" y="-6254"/>
                  <a:pt x="5982955" y="129764"/>
                  <a:pt x="6730266" y="345626"/>
                </a:cubicBezTo>
                <a:cubicBezTo>
                  <a:pt x="7002016" y="424121"/>
                  <a:pt x="7209959" y="533831"/>
                  <a:pt x="7369072" y="662275"/>
                </a:cubicBezTo>
                <a:lnTo>
                  <a:pt x="7466466" y="750175"/>
                </a:lnTo>
                <a:lnTo>
                  <a:pt x="7520892" y="827061"/>
                </a:lnTo>
                <a:cubicBezTo>
                  <a:pt x="7733050" y="1163494"/>
                  <a:pt x="7754868" y="1547385"/>
                  <a:pt x="7756934" y="1836577"/>
                </a:cubicBezTo>
                <a:cubicBezTo>
                  <a:pt x="7760606" y="2350697"/>
                  <a:pt x="7584336" y="3028234"/>
                  <a:pt x="6622196" y="3279786"/>
                </a:cubicBezTo>
                <a:cubicBezTo>
                  <a:pt x="5660056" y="3531338"/>
                  <a:pt x="3025189" y="3373429"/>
                  <a:pt x="1984095" y="3345887"/>
                </a:cubicBezTo>
                <a:cubicBezTo>
                  <a:pt x="1203275" y="3325231"/>
                  <a:pt x="897557" y="3197160"/>
                  <a:pt x="637025" y="3140612"/>
                </a:cubicBezTo>
                <a:lnTo>
                  <a:pt x="593300" y="3133301"/>
                </a:lnTo>
                <a:lnTo>
                  <a:pt x="517096" y="3023284"/>
                </a:lnTo>
                <a:cubicBezTo>
                  <a:pt x="193132" y="2541598"/>
                  <a:pt x="-53370" y="2071144"/>
                  <a:pt x="9977" y="1645617"/>
                </a:cubicBezTo>
                <a:cubicBezTo>
                  <a:pt x="94440" y="1078248"/>
                  <a:pt x="245003" y="319920"/>
                  <a:pt x="1365051" y="103255"/>
                </a:cubicBezTo>
                <a:cubicBezTo>
                  <a:pt x="1715066" y="35547"/>
                  <a:pt x="2264117" y="3164"/>
                  <a:pt x="2886796" y="221"/>
                </a:cubicBezTo>
                <a:close/>
              </a:path>
            </a:pathLst>
          </a:custGeom>
          <a:noFill/>
          <a:ln cmpd="thickThi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6" name="任意多边形 85"/>
          <p:cNvSpPr/>
          <p:nvPr/>
        </p:nvSpPr>
        <p:spPr>
          <a:xfrm>
            <a:off x="2793516" y="4176964"/>
            <a:ext cx="130103" cy="150563"/>
          </a:xfrm>
          <a:custGeom>
            <a:avLst/>
            <a:gdLst>
              <a:gd name="connsiteX0" fmla="*/ 0 w 130103"/>
              <a:gd name="connsiteY0" fmla="*/ 0 h 150563"/>
              <a:gd name="connsiteX1" fmla="*/ 28814 w 130103"/>
              <a:gd name="connsiteY1" fmla="*/ 4818 h 150563"/>
              <a:gd name="connsiteX2" fmla="*/ 119972 w 130103"/>
              <a:gd name="connsiteY2" fmla="*/ 136425 h 150563"/>
              <a:gd name="connsiteX3" fmla="*/ 130103 w 130103"/>
              <a:gd name="connsiteY3" fmla="*/ 150563 h 150563"/>
              <a:gd name="connsiteX4" fmla="*/ 104870 w 130103"/>
              <a:gd name="connsiteY4" fmla="*/ 146344 h 150563"/>
              <a:gd name="connsiteX5" fmla="*/ 0 w 130103"/>
              <a:gd name="connsiteY5" fmla="*/ 0 h 150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0103" h="150563">
                <a:moveTo>
                  <a:pt x="0" y="0"/>
                </a:moveTo>
                <a:lnTo>
                  <a:pt x="28814" y="4818"/>
                </a:lnTo>
                <a:lnTo>
                  <a:pt x="119972" y="136425"/>
                </a:lnTo>
                <a:lnTo>
                  <a:pt x="130103" y="150563"/>
                </a:lnTo>
                <a:lnTo>
                  <a:pt x="104870" y="146344"/>
                </a:lnTo>
                <a:lnTo>
                  <a:pt x="0" y="0"/>
                </a:lnTo>
                <a:close/>
              </a:path>
            </a:pathLst>
          </a:custGeom>
          <a:noFill/>
          <a:ln cmpd="thickThi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5" name="任意多边形 84"/>
          <p:cNvSpPr/>
          <p:nvPr/>
        </p:nvSpPr>
        <p:spPr>
          <a:xfrm>
            <a:off x="2282637" y="4312869"/>
            <a:ext cx="674565" cy="146175"/>
          </a:xfrm>
          <a:custGeom>
            <a:avLst/>
            <a:gdLst>
              <a:gd name="connsiteX0" fmla="*/ 452129 w 674565"/>
              <a:gd name="connsiteY0" fmla="*/ 708 h 146175"/>
              <a:gd name="connsiteX1" fmla="*/ 585031 w 674565"/>
              <a:gd name="connsiteY1" fmla="*/ 5302 h 146175"/>
              <a:gd name="connsiteX2" fmla="*/ 615749 w 674565"/>
              <a:gd name="connsiteY2" fmla="*/ 10439 h 146175"/>
              <a:gd name="connsiteX3" fmla="*/ 674565 w 674565"/>
              <a:gd name="connsiteY3" fmla="*/ 92516 h 146175"/>
              <a:gd name="connsiteX4" fmla="*/ 0 w 674565"/>
              <a:gd name="connsiteY4" fmla="*/ 146175 h 146175"/>
              <a:gd name="connsiteX5" fmla="*/ 50702 w 674565"/>
              <a:gd name="connsiteY5" fmla="*/ 108811 h 146175"/>
              <a:gd name="connsiteX6" fmla="*/ 452129 w 674565"/>
              <a:gd name="connsiteY6" fmla="*/ 708 h 146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74565" h="146175">
                <a:moveTo>
                  <a:pt x="452129" y="708"/>
                </a:moveTo>
                <a:cubicBezTo>
                  <a:pt x="498492" y="-1128"/>
                  <a:pt x="542129" y="680"/>
                  <a:pt x="585031" y="5302"/>
                </a:cubicBezTo>
                <a:lnTo>
                  <a:pt x="615749" y="10439"/>
                </a:lnTo>
                <a:lnTo>
                  <a:pt x="674565" y="92516"/>
                </a:lnTo>
                <a:lnTo>
                  <a:pt x="0" y="146175"/>
                </a:lnTo>
                <a:lnTo>
                  <a:pt x="50702" y="108811"/>
                </a:lnTo>
                <a:cubicBezTo>
                  <a:pt x="143198" y="49825"/>
                  <a:pt x="266679" y="8053"/>
                  <a:pt x="452129" y="708"/>
                </a:cubicBezTo>
                <a:close/>
              </a:path>
            </a:pathLst>
          </a:custGeom>
          <a:noFill/>
          <a:ln cmpd="thickThi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4" name="任意多边形 83"/>
          <p:cNvSpPr/>
          <p:nvPr/>
        </p:nvSpPr>
        <p:spPr>
          <a:xfrm>
            <a:off x="2098928" y="897918"/>
            <a:ext cx="7596568" cy="3283864"/>
          </a:xfrm>
          <a:custGeom>
            <a:avLst/>
            <a:gdLst>
              <a:gd name="connsiteX0" fmla="*/ 2886795 w 7596568"/>
              <a:gd name="connsiteY0" fmla="*/ 221 h 3283864"/>
              <a:gd name="connsiteX1" fmla="*/ 6730265 w 7596568"/>
              <a:gd name="connsiteY1" fmla="*/ 345626 h 3283864"/>
              <a:gd name="connsiteX2" fmla="*/ 7572991 w 7596568"/>
              <a:gd name="connsiteY2" fmla="*/ 867432 h 3283864"/>
              <a:gd name="connsiteX3" fmla="*/ 7596568 w 7596568"/>
              <a:gd name="connsiteY3" fmla="*/ 900738 h 3283864"/>
              <a:gd name="connsiteX4" fmla="*/ 7499174 w 7596568"/>
              <a:gd name="connsiteY4" fmla="*/ 812838 h 3283864"/>
              <a:gd name="connsiteX5" fmla="*/ 6860368 w 7596568"/>
              <a:gd name="connsiteY5" fmla="*/ 496189 h 3283864"/>
              <a:gd name="connsiteX6" fmla="*/ 1495153 w 7596568"/>
              <a:gd name="connsiteY6" fmla="*/ 253818 h 3283864"/>
              <a:gd name="connsiteX7" fmla="*/ 140079 w 7596568"/>
              <a:gd name="connsiteY7" fmla="*/ 1796180 h 3283864"/>
              <a:gd name="connsiteX8" fmla="*/ 647198 w 7596568"/>
              <a:gd name="connsiteY8" fmla="*/ 3173847 h 3283864"/>
              <a:gd name="connsiteX9" fmla="*/ 723402 w 7596568"/>
              <a:gd name="connsiteY9" fmla="*/ 3283864 h 3283864"/>
              <a:gd name="connsiteX10" fmla="*/ 694588 w 7596568"/>
              <a:gd name="connsiteY10" fmla="*/ 3279046 h 3283864"/>
              <a:gd name="connsiteX11" fmla="*/ 684457 w 7596568"/>
              <a:gd name="connsiteY11" fmla="*/ 3264908 h 3283864"/>
              <a:gd name="connsiteX12" fmla="*/ 9976 w 7596568"/>
              <a:gd name="connsiteY12" fmla="*/ 1645617 h 3283864"/>
              <a:gd name="connsiteX13" fmla="*/ 1365050 w 7596568"/>
              <a:gd name="connsiteY13" fmla="*/ 103255 h 3283864"/>
              <a:gd name="connsiteX14" fmla="*/ 2886795 w 7596568"/>
              <a:gd name="connsiteY14" fmla="*/ 221 h 32838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7596568" h="3283864">
                <a:moveTo>
                  <a:pt x="2886795" y="221"/>
                </a:moveTo>
                <a:cubicBezTo>
                  <a:pt x="4256691" y="-6254"/>
                  <a:pt x="5982954" y="129764"/>
                  <a:pt x="6730265" y="345626"/>
                </a:cubicBezTo>
                <a:cubicBezTo>
                  <a:pt x="7137889" y="463369"/>
                  <a:pt x="7401950" y="651344"/>
                  <a:pt x="7572991" y="867432"/>
                </a:cubicBezTo>
                <a:lnTo>
                  <a:pt x="7596568" y="900738"/>
                </a:lnTo>
                <a:lnTo>
                  <a:pt x="7499174" y="812838"/>
                </a:lnTo>
                <a:cubicBezTo>
                  <a:pt x="7340061" y="684394"/>
                  <a:pt x="7132118" y="574684"/>
                  <a:pt x="6860368" y="496189"/>
                </a:cubicBezTo>
                <a:cubicBezTo>
                  <a:pt x="5773370" y="182208"/>
                  <a:pt x="2615201" y="37153"/>
                  <a:pt x="1495153" y="253818"/>
                </a:cubicBezTo>
                <a:cubicBezTo>
                  <a:pt x="375105" y="470483"/>
                  <a:pt x="224542" y="1228811"/>
                  <a:pt x="140079" y="1796180"/>
                </a:cubicBezTo>
                <a:cubicBezTo>
                  <a:pt x="76732" y="2221707"/>
                  <a:pt x="323234" y="2692161"/>
                  <a:pt x="647198" y="3173847"/>
                </a:cubicBezTo>
                <a:lnTo>
                  <a:pt x="723402" y="3283864"/>
                </a:lnTo>
                <a:lnTo>
                  <a:pt x="694588" y="3279046"/>
                </a:lnTo>
                <a:lnTo>
                  <a:pt x="684457" y="3264908"/>
                </a:lnTo>
                <a:cubicBezTo>
                  <a:pt x="283905" y="2699664"/>
                  <a:pt x="-63929" y="2142065"/>
                  <a:pt x="9976" y="1645617"/>
                </a:cubicBezTo>
                <a:cubicBezTo>
                  <a:pt x="94439" y="1078248"/>
                  <a:pt x="245002" y="319920"/>
                  <a:pt x="1365050" y="103255"/>
                </a:cubicBezTo>
                <a:cubicBezTo>
                  <a:pt x="1715065" y="35547"/>
                  <a:pt x="2264116" y="3164"/>
                  <a:pt x="2886795" y="221"/>
                </a:cubicBezTo>
                <a:close/>
              </a:path>
            </a:pathLst>
          </a:custGeom>
          <a:blipFill>
            <a:blip r:embed="rId5"/>
            <a:stretch>
              <a:fillRect/>
            </a:stretch>
          </a:blipFill>
          <a:ln cmpd="thickThi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3" name="任意多边形 82"/>
          <p:cNvSpPr/>
          <p:nvPr/>
        </p:nvSpPr>
        <p:spPr>
          <a:xfrm>
            <a:off x="2822330" y="1798656"/>
            <a:ext cx="7293792" cy="2820470"/>
          </a:xfrm>
          <a:custGeom>
            <a:avLst/>
            <a:gdLst>
              <a:gd name="connsiteX0" fmla="*/ 6873166 w 7293792"/>
              <a:gd name="connsiteY0" fmla="*/ 0 h 2820470"/>
              <a:gd name="connsiteX1" fmla="*/ 6886186 w 7293792"/>
              <a:gd name="connsiteY1" fmla="*/ 11751 h 2820470"/>
              <a:gd name="connsiteX2" fmla="*/ 7293737 w 7293792"/>
              <a:gd name="connsiteY2" fmla="*/ 1236965 h 2820470"/>
              <a:gd name="connsiteX3" fmla="*/ 6158999 w 7293792"/>
              <a:gd name="connsiteY3" fmla="*/ 2680174 h 2820470"/>
              <a:gd name="connsiteX4" fmla="*/ 1520898 w 7293792"/>
              <a:gd name="connsiteY4" fmla="*/ 2746275 h 2820470"/>
              <a:gd name="connsiteX5" fmla="*/ 173828 w 7293792"/>
              <a:gd name="connsiteY5" fmla="*/ 2541000 h 2820470"/>
              <a:gd name="connsiteX6" fmla="*/ 101289 w 7293792"/>
              <a:gd name="connsiteY6" fmla="*/ 2528871 h 2820470"/>
              <a:gd name="connsiteX7" fmla="*/ 91158 w 7293792"/>
              <a:gd name="connsiteY7" fmla="*/ 2514733 h 2820470"/>
              <a:gd name="connsiteX8" fmla="*/ 0 w 7293792"/>
              <a:gd name="connsiteY8" fmla="*/ 2383126 h 2820470"/>
              <a:gd name="connsiteX9" fmla="*/ 43725 w 7293792"/>
              <a:gd name="connsiteY9" fmla="*/ 2390437 h 2820470"/>
              <a:gd name="connsiteX10" fmla="*/ 1390795 w 7293792"/>
              <a:gd name="connsiteY10" fmla="*/ 2595712 h 2820470"/>
              <a:gd name="connsiteX11" fmla="*/ 6028896 w 7293792"/>
              <a:gd name="connsiteY11" fmla="*/ 2529611 h 2820470"/>
              <a:gd name="connsiteX12" fmla="*/ 7163634 w 7293792"/>
              <a:gd name="connsiteY12" fmla="*/ 1086402 h 2820470"/>
              <a:gd name="connsiteX13" fmla="*/ 6927592 w 7293792"/>
              <a:gd name="connsiteY13" fmla="*/ 76886 h 2820470"/>
              <a:gd name="connsiteX14" fmla="*/ 6873166 w 7293792"/>
              <a:gd name="connsiteY14" fmla="*/ 0 h 28204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7293792" h="2820470">
                <a:moveTo>
                  <a:pt x="6873166" y="0"/>
                </a:moveTo>
                <a:lnTo>
                  <a:pt x="6886186" y="11751"/>
                </a:lnTo>
                <a:cubicBezTo>
                  <a:pt x="7259181" y="388587"/>
                  <a:pt x="7291212" y="883508"/>
                  <a:pt x="7293737" y="1236965"/>
                </a:cubicBezTo>
                <a:cubicBezTo>
                  <a:pt x="7297409" y="1751085"/>
                  <a:pt x="7121139" y="2428622"/>
                  <a:pt x="6158999" y="2680174"/>
                </a:cubicBezTo>
                <a:cubicBezTo>
                  <a:pt x="5196859" y="2931726"/>
                  <a:pt x="2561992" y="2773817"/>
                  <a:pt x="1520898" y="2746275"/>
                </a:cubicBezTo>
                <a:cubicBezTo>
                  <a:pt x="740078" y="2725619"/>
                  <a:pt x="434360" y="2597548"/>
                  <a:pt x="173828" y="2541000"/>
                </a:cubicBezTo>
                <a:lnTo>
                  <a:pt x="101289" y="2528871"/>
                </a:lnTo>
                <a:lnTo>
                  <a:pt x="91158" y="2514733"/>
                </a:lnTo>
                <a:lnTo>
                  <a:pt x="0" y="2383126"/>
                </a:lnTo>
                <a:lnTo>
                  <a:pt x="43725" y="2390437"/>
                </a:lnTo>
                <a:cubicBezTo>
                  <a:pt x="304257" y="2446985"/>
                  <a:pt x="609975" y="2575056"/>
                  <a:pt x="1390795" y="2595712"/>
                </a:cubicBezTo>
                <a:cubicBezTo>
                  <a:pt x="2431889" y="2623254"/>
                  <a:pt x="5066756" y="2781163"/>
                  <a:pt x="6028896" y="2529611"/>
                </a:cubicBezTo>
                <a:cubicBezTo>
                  <a:pt x="6991036" y="2278059"/>
                  <a:pt x="7167306" y="1600522"/>
                  <a:pt x="7163634" y="1086402"/>
                </a:cubicBezTo>
                <a:cubicBezTo>
                  <a:pt x="7161568" y="797210"/>
                  <a:pt x="7139750" y="413319"/>
                  <a:pt x="6927592" y="76886"/>
                </a:cubicBezTo>
                <a:lnTo>
                  <a:pt x="6873166" y="0"/>
                </a:lnTo>
                <a:close/>
              </a:path>
            </a:pathLst>
          </a:custGeom>
          <a:blipFill>
            <a:blip r:embed="rId5"/>
            <a:stretch>
              <a:fillRect/>
            </a:stretch>
          </a:blipFill>
          <a:ln cmpd="thickThi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custDataLst>
      <p:tags r:id="rId1"/>
    </p:custDataLst>
    <p:extLst>
      <p:ext uri="{BB962C8B-B14F-4D97-AF65-F5344CB8AC3E}">
        <p14:creationId xmlns:p14="http://schemas.microsoft.com/office/powerpoint/2010/main" val="3585316290"/>
      </p:ext>
    </p:extLst>
  </p:cSld>
  <p:clrMapOvr>
    <a:masterClrMapping/>
  </p:clrMapOvr>
  <mc:AlternateContent xmlns:mc="http://schemas.openxmlformats.org/markup-compatibility/2006" xmlns:p14="http://schemas.microsoft.com/office/powerpoint/2010/main">
    <mc:Choice Requires="p14">
      <p:transition spd="slow" p14:dur="2000" advClick="0" advTm="3000">
        <p:randomBar dir="vert"/>
      </p:transition>
    </mc:Choice>
    <mc:Fallback xmlns="">
      <p:transition spd="slow" advClick="0" advTm="3000">
        <p:randomBar dir="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iterate type="lt">
                                    <p:tmPct val="0"/>
                                  </p:iterate>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childTnLst>
                          </p:cTn>
                        </p:par>
                        <p:par>
                          <p:cTn id="8" fill="hold">
                            <p:stCondLst>
                              <p:cond delay="500"/>
                            </p:stCondLst>
                            <p:childTnLst>
                              <p:par>
                                <p:cTn id="9" presetID="34" presetClass="emph" presetSubtype="0" fill="hold" grpId="1" nodeType="afterEffect">
                                  <p:stCondLst>
                                    <p:cond delay="0"/>
                                  </p:stCondLst>
                                  <p:iterate type="lt">
                                    <p:tmPct val="10000"/>
                                  </p:iterate>
                                  <p:childTnLst>
                                    <p:animMotion origin="layout" path="M -3.95833E-6 -3.7037E-7 L -3.95833E-6 -0.07222 " pathEditMode="relative" rAng="0" ptsTypes="AA">
                                      <p:cBhvr>
                                        <p:cTn id="10" dur="250" accel="50000" decel="50000" autoRev="1" fill="hold">
                                          <p:stCondLst>
                                            <p:cond delay="0"/>
                                          </p:stCondLst>
                                        </p:cTn>
                                        <p:tgtEl>
                                          <p:spTgt spid="8"/>
                                        </p:tgtEl>
                                        <p:attrNameLst>
                                          <p:attrName>ppt_x</p:attrName>
                                          <p:attrName>ppt_y</p:attrName>
                                        </p:attrNameLst>
                                      </p:cBhvr>
                                      <p:rCtr x="0" y="-3611"/>
                                    </p:animMotion>
                                    <p:animRot by="1500000">
                                      <p:cBhvr>
                                        <p:cTn id="11" dur="125" fill="hold">
                                          <p:stCondLst>
                                            <p:cond delay="0"/>
                                          </p:stCondLst>
                                        </p:cTn>
                                        <p:tgtEl>
                                          <p:spTgt spid="8"/>
                                        </p:tgtEl>
                                        <p:attrNameLst>
                                          <p:attrName>r</p:attrName>
                                        </p:attrNameLst>
                                      </p:cBhvr>
                                    </p:animRot>
                                    <p:animRot by="-1500000">
                                      <p:cBhvr>
                                        <p:cTn id="12" dur="125" fill="hold">
                                          <p:stCondLst>
                                            <p:cond delay="125"/>
                                          </p:stCondLst>
                                        </p:cTn>
                                        <p:tgtEl>
                                          <p:spTgt spid="8"/>
                                        </p:tgtEl>
                                        <p:attrNameLst>
                                          <p:attrName>r</p:attrName>
                                        </p:attrNameLst>
                                      </p:cBhvr>
                                    </p:animRot>
                                    <p:animRot by="-1500000">
                                      <p:cBhvr>
                                        <p:cTn id="13" dur="125" fill="hold">
                                          <p:stCondLst>
                                            <p:cond delay="250"/>
                                          </p:stCondLst>
                                        </p:cTn>
                                        <p:tgtEl>
                                          <p:spTgt spid="8"/>
                                        </p:tgtEl>
                                        <p:attrNameLst>
                                          <p:attrName>r</p:attrName>
                                        </p:attrNameLst>
                                      </p:cBhvr>
                                    </p:animRot>
                                    <p:animRot by="1500000">
                                      <p:cBhvr>
                                        <p:cTn id="14" dur="125" fill="hold">
                                          <p:stCondLst>
                                            <p:cond delay="375"/>
                                          </p:stCondLst>
                                        </p:cTn>
                                        <p:tgtEl>
                                          <p:spTgt spid="8"/>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extLst>
    <p:ext uri="{E180D4A7-C9FB-4DFB-919C-405C955672EB}">
      <p14:showEvtLst xmlns:p14="http://schemas.microsoft.com/office/powerpoint/2010/main">
        <p14:playEvt time="679" objId="5"/>
      </p14:showEvtLst>
    </p:ext>
  </p:extLs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497187" y="1340768"/>
            <a:ext cx="5331909" cy="1200329"/>
          </a:xfrm>
          <a:prstGeom prst="rect">
            <a:avLst/>
          </a:prstGeom>
          <a:noFill/>
        </p:spPr>
        <p:txBody>
          <a:bodyPr wrap="none" rtlCol="0">
            <a:spAutoFit/>
          </a:bodyPr>
          <a:lstStyle/>
          <a:p>
            <a:r>
              <a:rPr lang="en-US" altLang="zh-CN" dirty="0"/>
              <a:t>Sunny   </a:t>
            </a:r>
            <a:r>
              <a:rPr lang="zh-CN" altLang="en-US" dirty="0"/>
              <a:t>作品</a:t>
            </a:r>
            <a:endParaRPr lang="en-US" altLang="zh-CN" dirty="0"/>
          </a:p>
          <a:p>
            <a:endParaRPr lang="en-US" altLang="zh-CN" dirty="0"/>
          </a:p>
          <a:p>
            <a:endParaRPr lang="en-US" altLang="zh-CN" dirty="0"/>
          </a:p>
          <a:p>
            <a:r>
              <a:rPr lang="en-US" altLang="zh-CN" dirty="0"/>
              <a:t>51PPT</a:t>
            </a:r>
            <a:r>
              <a:rPr lang="zh-CN" altLang="en-US" dirty="0"/>
              <a:t>模板网   </a:t>
            </a:r>
            <a:r>
              <a:rPr lang="en-US" altLang="zh-CN" dirty="0">
                <a:hlinkClick r:id="rId2"/>
              </a:rPr>
              <a:t>www.51pptmoban.com</a:t>
            </a:r>
            <a:r>
              <a:rPr lang="en-US" altLang="zh-CN" dirty="0"/>
              <a:t>   </a:t>
            </a:r>
            <a:r>
              <a:rPr lang="zh-CN" altLang="en-US" dirty="0"/>
              <a:t>授权发布</a:t>
            </a:r>
          </a:p>
        </p:txBody>
      </p:sp>
    </p:spTree>
    <p:extLst>
      <p:ext uri="{BB962C8B-B14F-4D97-AF65-F5344CB8AC3E}">
        <p14:creationId xmlns:p14="http://schemas.microsoft.com/office/powerpoint/2010/main" val="607898740"/>
      </p:ext>
    </p:extLst>
  </p:cSld>
  <p:clrMapOvr>
    <a:masterClrMapping/>
  </p:clrMapOvr>
  <mc:AlternateContent xmlns:mc="http://schemas.openxmlformats.org/markup-compatibility/2006" xmlns:p14="http://schemas.microsoft.com/office/powerpoint/2010/main">
    <mc:Choice Requires="p14">
      <p:transition spd="slow" p14:dur="2000" advClick="0" advTm="3000">
        <p:randomBar dir="vert"/>
      </p:transition>
    </mc:Choice>
    <mc:Fallback xmlns="">
      <p:transition spd="slow" advClick="0" advTm="3000">
        <p:randomBar dir="vert"/>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Box 76"/>
          <p:cNvSpPr txBox="1"/>
          <p:nvPr/>
        </p:nvSpPr>
        <p:spPr>
          <a:xfrm>
            <a:off x="3029663" y="2413424"/>
            <a:ext cx="1539322" cy="1323439"/>
          </a:xfrm>
          <a:prstGeom prst="rect">
            <a:avLst/>
          </a:prstGeom>
          <a:noFill/>
          <a:effectLst/>
        </p:spPr>
        <p:txBody>
          <a:bodyPr wrap="square" rtlCol="0">
            <a:spAutoFit/>
          </a:bodyPr>
          <a:lstStyle/>
          <a:p>
            <a:pPr algn="ctr"/>
            <a:r>
              <a:rPr lang="en-US" altLang="zh-CN" sz="8000" dirty="0">
                <a:solidFill>
                  <a:schemeClr val="accent1"/>
                </a:solidFill>
                <a:latin typeface="江西拙楷" panose="02010600040101010101" pitchFamily="2" charset="-122"/>
                <a:ea typeface="江西拙楷" panose="02010600040101010101" pitchFamily="2" charset="-122"/>
                <a:cs typeface="+mn-ea"/>
                <a:sym typeface="+mn-lt"/>
              </a:rPr>
              <a:t>01</a:t>
            </a:r>
            <a:endParaRPr lang="zh-CN" altLang="en-US" sz="8000" dirty="0">
              <a:solidFill>
                <a:schemeClr val="accent1"/>
              </a:solidFill>
              <a:latin typeface="江西拙楷" panose="02010600040101010101" pitchFamily="2" charset="-122"/>
              <a:ea typeface="江西拙楷" panose="02010600040101010101" pitchFamily="2" charset="-122"/>
              <a:cs typeface="+mn-ea"/>
              <a:sym typeface="+mn-lt"/>
            </a:endParaRPr>
          </a:p>
        </p:txBody>
      </p:sp>
      <p:sp>
        <p:nvSpPr>
          <p:cNvPr id="15" name="文本框 21"/>
          <p:cNvSpPr txBox="1"/>
          <p:nvPr/>
        </p:nvSpPr>
        <p:spPr>
          <a:xfrm>
            <a:off x="4902860" y="3152088"/>
            <a:ext cx="5616624" cy="584775"/>
          </a:xfrm>
          <a:prstGeom prst="rect">
            <a:avLst/>
          </a:prstGeom>
          <a:noFill/>
          <a:effectLst/>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1218895">
              <a:spcBef>
                <a:spcPct val="20000"/>
              </a:spcBef>
              <a:defRPr/>
            </a:pPr>
            <a:r>
              <a:rPr lang="en-US" altLang="zh-CN" sz="1600" dirty="0">
                <a:solidFill>
                  <a:schemeClr val="accent1"/>
                </a:solidFill>
                <a:cs typeface="+mn-ea"/>
                <a:sym typeface="+mn-lt"/>
              </a:rPr>
              <a:t>many variations of ipsum available  believable many variations of ipsum available  believable</a:t>
            </a:r>
          </a:p>
        </p:txBody>
      </p:sp>
      <p:sp>
        <p:nvSpPr>
          <p:cNvPr id="17" name="TextBox 76"/>
          <p:cNvSpPr txBox="1"/>
          <p:nvPr/>
        </p:nvSpPr>
        <p:spPr>
          <a:xfrm>
            <a:off x="4692547" y="2420888"/>
            <a:ext cx="5451229" cy="707886"/>
          </a:xfrm>
          <a:prstGeom prst="rect">
            <a:avLst/>
          </a:prstGeom>
          <a:noFill/>
          <a:effectLst/>
        </p:spPr>
        <p:txBody>
          <a:bodyPr wrap="square" rtlCol="0">
            <a:spAutoFit/>
          </a:bodyPr>
          <a:lstStyle/>
          <a:p>
            <a:r>
              <a:rPr lang="zh-CN" altLang="en-US" sz="4000" dirty="0">
                <a:solidFill>
                  <a:schemeClr val="accent1"/>
                </a:solidFill>
                <a:cs typeface="+mn-ea"/>
                <a:sym typeface="+mn-lt"/>
              </a:rPr>
              <a:t>单击修改您的标题</a:t>
            </a:r>
          </a:p>
        </p:txBody>
      </p:sp>
      <p:grpSp>
        <p:nvGrpSpPr>
          <p:cNvPr id="2" name="组合 1"/>
          <p:cNvGrpSpPr/>
          <p:nvPr/>
        </p:nvGrpSpPr>
        <p:grpSpPr>
          <a:xfrm>
            <a:off x="2451502" y="1280300"/>
            <a:ext cx="8017194" cy="3721208"/>
            <a:chOff x="2098928" y="897918"/>
            <a:chExt cx="8017194" cy="3721208"/>
          </a:xfrm>
        </p:grpSpPr>
        <p:sp>
          <p:nvSpPr>
            <p:cNvPr id="6" name="任意多边形 5"/>
            <p:cNvSpPr/>
            <p:nvPr/>
          </p:nvSpPr>
          <p:spPr>
            <a:xfrm>
              <a:off x="2282637" y="4312869"/>
              <a:ext cx="674565" cy="146175"/>
            </a:xfrm>
            <a:custGeom>
              <a:avLst/>
              <a:gdLst>
                <a:gd name="connsiteX0" fmla="*/ 452129 w 674565"/>
                <a:gd name="connsiteY0" fmla="*/ 708 h 146175"/>
                <a:gd name="connsiteX1" fmla="*/ 585031 w 674565"/>
                <a:gd name="connsiteY1" fmla="*/ 5302 h 146175"/>
                <a:gd name="connsiteX2" fmla="*/ 615749 w 674565"/>
                <a:gd name="connsiteY2" fmla="*/ 10439 h 146175"/>
                <a:gd name="connsiteX3" fmla="*/ 674565 w 674565"/>
                <a:gd name="connsiteY3" fmla="*/ 92516 h 146175"/>
                <a:gd name="connsiteX4" fmla="*/ 0 w 674565"/>
                <a:gd name="connsiteY4" fmla="*/ 146175 h 146175"/>
                <a:gd name="connsiteX5" fmla="*/ 50702 w 674565"/>
                <a:gd name="connsiteY5" fmla="*/ 108811 h 146175"/>
                <a:gd name="connsiteX6" fmla="*/ 452129 w 674565"/>
                <a:gd name="connsiteY6" fmla="*/ 708 h 146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74565" h="146175">
                  <a:moveTo>
                    <a:pt x="452129" y="708"/>
                  </a:moveTo>
                  <a:cubicBezTo>
                    <a:pt x="498492" y="-1128"/>
                    <a:pt x="542129" y="680"/>
                    <a:pt x="585031" y="5302"/>
                  </a:cubicBezTo>
                  <a:lnTo>
                    <a:pt x="615749" y="10439"/>
                  </a:lnTo>
                  <a:lnTo>
                    <a:pt x="674565" y="92516"/>
                  </a:lnTo>
                  <a:lnTo>
                    <a:pt x="0" y="146175"/>
                  </a:lnTo>
                  <a:lnTo>
                    <a:pt x="50702" y="108811"/>
                  </a:lnTo>
                  <a:cubicBezTo>
                    <a:pt x="143198" y="49825"/>
                    <a:pt x="266679" y="8053"/>
                    <a:pt x="452129" y="708"/>
                  </a:cubicBezTo>
                  <a:close/>
                </a:path>
              </a:pathLst>
            </a:custGeom>
            <a:noFill/>
            <a:ln cmpd="thickThi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 name="任意多边形 6"/>
            <p:cNvSpPr/>
            <p:nvPr/>
          </p:nvSpPr>
          <p:spPr>
            <a:xfrm>
              <a:off x="2098928" y="897918"/>
              <a:ext cx="7596568" cy="3283864"/>
            </a:xfrm>
            <a:custGeom>
              <a:avLst/>
              <a:gdLst>
                <a:gd name="connsiteX0" fmla="*/ 2886795 w 7596568"/>
                <a:gd name="connsiteY0" fmla="*/ 221 h 3283864"/>
                <a:gd name="connsiteX1" fmla="*/ 6730265 w 7596568"/>
                <a:gd name="connsiteY1" fmla="*/ 345626 h 3283864"/>
                <a:gd name="connsiteX2" fmla="*/ 7572991 w 7596568"/>
                <a:gd name="connsiteY2" fmla="*/ 867432 h 3283864"/>
                <a:gd name="connsiteX3" fmla="*/ 7596568 w 7596568"/>
                <a:gd name="connsiteY3" fmla="*/ 900738 h 3283864"/>
                <a:gd name="connsiteX4" fmla="*/ 7499174 w 7596568"/>
                <a:gd name="connsiteY4" fmla="*/ 812838 h 3283864"/>
                <a:gd name="connsiteX5" fmla="*/ 6860368 w 7596568"/>
                <a:gd name="connsiteY5" fmla="*/ 496189 h 3283864"/>
                <a:gd name="connsiteX6" fmla="*/ 1495153 w 7596568"/>
                <a:gd name="connsiteY6" fmla="*/ 253818 h 3283864"/>
                <a:gd name="connsiteX7" fmla="*/ 140079 w 7596568"/>
                <a:gd name="connsiteY7" fmla="*/ 1796180 h 3283864"/>
                <a:gd name="connsiteX8" fmla="*/ 647198 w 7596568"/>
                <a:gd name="connsiteY8" fmla="*/ 3173847 h 3283864"/>
                <a:gd name="connsiteX9" fmla="*/ 723402 w 7596568"/>
                <a:gd name="connsiteY9" fmla="*/ 3283864 h 3283864"/>
                <a:gd name="connsiteX10" fmla="*/ 694588 w 7596568"/>
                <a:gd name="connsiteY10" fmla="*/ 3279046 h 3283864"/>
                <a:gd name="connsiteX11" fmla="*/ 684457 w 7596568"/>
                <a:gd name="connsiteY11" fmla="*/ 3264908 h 3283864"/>
                <a:gd name="connsiteX12" fmla="*/ 9976 w 7596568"/>
                <a:gd name="connsiteY12" fmla="*/ 1645617 h 3283864"/>
                <a:gd name="connsiteX13" fmla="*/ 1365050 w 7596568"/>
                <a:gd name="connsiteY13" fmla="*/ 103255 h 3283864"/>
                <a:gd name="connsiteX14" fmla="*/ 2886795 w 7596568"/>
                <a:gd name="connsiteY14" fmla="*/ 221 h 32838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7596568" h="3283864">
                  <a:moveTo>
                    <a:pt x="2886795" y="221"/>
                  </a:moveTo>
                  <a:cubicBezTo>
                    <a:pt x="4256691" y="-6254"/>
                    <a:pt x="5982954" y="129764"/>
                    <a:pt x="6730265" y="345626"/>
                  </a:cubicBezTo>
                  <a:cubicBezTo>
                    <a:pt x="7137889" y="463369"/>
                    <a:pt x="7401950" y="651344"/>
                    <a:pt x="7572991" y="867432"/>
                  </a:cubicBezTo>
                  <a:lnTo>
                    <a:pt x="7596568" y="900738"/>
                  </a:lnTo>
                  <a:lnTo>
                    <a:pt x="7499174" y="812838"/>
                  </a:lnTo>
                  <a:cubicBezTo>
                    <a:pt x="7340061" y="684394"/>
                    <a:pt x="7132118" y="574684"/>
                    <a:pt x="6860368" y="496189"/>
                  </a:cubicBezTo>
                  <a:cubicBezTo>
                    <a:pt x="5773370" y="182208"/>
                    <a:pt x="2615201" y="37153"/>
                    <a:pt x="1495153" y="253818"/>
                  </a:cubicBezTo>
                  <a:cubicBezTo>
                    <a:pt x="375105" y="470483"/>
                    <a:pt x="224542" y="1228811"/>
                    <a:pt x="140079" y="1796180"/>
                  </a:cubicBezTo>
                  <a:cubicBezTo>
                    <a:pt x="76732" y="2221707"/>
                    <a:pt x="323234" y="2692161"/>
                    <a:pt x="647198" y="3173847"/>
                  </a:cubicBezTo>
                  <a:lnTo>
                    <a:pt x="723402" y="3283864"/>
                  </a:lnTo>
                  <a:lnTo>
                    <a:pt x="694588" y="3279046"/>
                  </a:lnTo>
                  <a:lnTo>
                    <a:pt x="684457" y="3264908"/>
                  </a:lnTo>
                  <a:cubicBezTo>
                    <a:pt x="283905" y="2699664"/>
                    <a:pt x="-63929" y="2142065"/>
                    <a:pt x="9976" y="1645617"/>
                  </a:cubicBezTo>
                  <a:cubicBezTo>
                    <a:pt x="94439" y="1078248"/>
                    <a:pt x="245002" y="319920"/>
                    <a:pt x="1365050" y="103255"/>
                  </a:cubicBezTo>
                  <a:cubicBezTo>
                    <a:pt x="1715065" y="35547"/>
                    <a:pt x="2264116" y="3164"/>
                    <a:pt x="2886795" y="221"/>
                  </a:cubicBezTo>
                  <a:close/>
                </a:path>
              </a:pathLst>
            </a:custGeom>
            <a:blipFill>
              <a:blip r:embed="rId3"/>
              <a:stretch>
                <a:fillRect/>
              </a:stretch>
            </a:blipFill>
            <a:ln cmpd="thickThi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 name="任意多边形 7"/>
            <p:cNvSpPr/>
            <p:nvPr/>
          </p:nvSpPr>
          <p:spPr>
            <a:xfrm>
              <a:off x="2822330" y="1798656"/>
              <a:ext cx="7293792" cy="2820470"/>
            </a:xfrm>
            <a:custGeom>
              <a:avLst/>
              <a:gdLst>
                <a:gd name="connsiteX0" fmla="*/ 6873166 w 7293792"/>
                <a:gd name="connsiteY0" fmla="*/ 0 h 2820470"/>
                <a:gd name="connsiteX1" fmla="*/ 6886186 w 7293792"/>
                <a:gd name="connsiteY1" fmla="*/ 11751 h 2820470"/>
                <a:gd name="connsiteX2" fmla="*/ 7293737 w 7293792"/>
                <a:gd name="connsiteY2" fmla="*/ 1236965 h 2820470"/>
                <a:gd name="connsiteX3" fmla="*/ 6158999 w 7293792"/>
                <a:gd name="connsiteY3" fmla="*/ 2680174 h 2820470"/>
                <a:gd name="connsiteX4" fmla="*/ 1520898 w 7293792"/>
                <a:gd name="connsiteY4" fmla="*/ 2746275 h 2820470"/>
                <a:gd name="connsiteX5" fmla="*/ 173828 w 7293792"/>
                <a:gd name="connsiteY5" fmla="*/ 2541000 h 2820470"/>
                <a:gd name="connsiteX6" fmla="*/ 101289 w 7293792"/>
                <a:gd name="connsiteY6" fmla="*/ 2528871 h 2820470"/>
                <a:gd name="connsiteX7" fmla="*/ 91158 w 7293792"/>
                <a:gd name="connsiteY7" fmla="*/ 2514733 h 2820470"/>
                <a:gd name="connsiteX8" fmla="*/ 0 w 7293792"/>
                <a:gd name="connsiteY8" fmla="*/ 2383126 h 2820470"/>
                <a:gd name="connsiteX9" fmla="*/ 43725 w 7293792"/>
                <a:gd name="connsiteY9" fmla="*/ 2390437 h 2820470"/>
                <a:gd name="connsiteX10" fmla="*/ 1390795 w 7293792"/>
                <a:gd name="connsiteY10" fmla="*/ 2595712 h 2820470"/>
                <a:gd name="connsiteX11" fmla="*/ 6028896 w 7293792"/>
                <a:gd name="connsiteY11" fmla="*/ 2529611 h 2820470"/>
                <a:gd name="connsiteX12" fmla="*/ 7163634 w 7293792"/>
                <a:gd name="connsiteY12" fmla="*/ 1086402 h 2820470"/>
                <a:gd name="connsiteX13" fmla="*/ 6927592 w 7293792"/>
                <a:gd name="connsiteY13" fmla="*/ 76886 h 2820470"/>
                <a:gd name="connsiteX14" fmla="*/ 6873166 w 7293792"/>
                <a:gd name="connsiteY14" fmla="*/ 0 h 28204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7293792" h="2820470">
                  <a:moveTo>
                    <a:pt x="6873166" y="0"/>
                  </a:moveTo>
                  <a:lnTo>
                    <a:pt x="6886186" y="11751"/>
                  </a:lnTo>
                  <a:cubicBezTo>
                    <a:pt x="7259181" y="388587"/>
                    <a:pt x="7291212" y="883508"/>
                    <a:pt x="7293737" y="1236965"/>
                  </a:cubicBezTo>
                  <a:cubicBezTo>
                    <a:pt x="7297409" y="1751085"/>
                    <a:pt x="7121139" y="2428622"/>
                    <a:pt x="6158999" y="2680174"/>
                  </a:cubicBezTo>
                  <a:cubicBezTo>
                    <a:pt x="5196859" y="2931726"/>
                    <a:pt x="2561992" y="2773817"/>
                    <a:pt x="1520898" y="2746275"/>
                  </a:cubicBezTo>
                  <a:cubicBezTo>
                    <a:pt x="740078" y="2725619"/>
                    <a:pt x="434360" y="2597548"/>
                    <a:pt x="173828" y="2541000"/>
                  </a:cubicBezTo>
                  <a:lnTo>
                    <a:pt x="101289" y="2528871"/>
                  </a:lnTo>
                  <a:lnTo>
                    <a:pt x="91158" y="2514733"/>
                  </a:lnTo>
                  <a:lnTo>
                    <a:pt x="0" y="2383126"/>
                  </a:lnTo>
                  <a:lnTo>
                    <a:pt x="43725" y="2390437"/>
                  </a:lnTo>
                  <a:cubicBezTo>
                    <a:pt x="304257" y="2446985"/>
                    <a:pt x="609975" y="2575056"/>
                    <a:pt x="1390795" y="2595712"/>
                  </a:cubicBezTo>
                  <a:cubicBezTo>
                    <a:pt x="2431889" y="2623254"/>
                    <a:pt x="5066756" y="2781163"/>
                    <a:pt x="6028896" y="2529611"/>
                  </a:cubicBezTo>
                  <a:cubicBezTo>
                    <a:pt x="6991036" y="2278059"/>
                    <a:pt x="7167306" y="1600522"/>
                    <a:pt x="7163634" y="1086402"/>
                  </a:cubicBezTo>
                  <a:cubicBezTo>
                    <a:pt x="7161568" y="797210"/>
                    <a:pt x="7139750" y="413319"/>
                    <a:pt x="6927592" y="76886"/>
                  </a:cubicBezTo>
                  <a:lnTo>
                    <a:pt x="6873166" y="0"/>
                  </a:lnTo>
                  <a:close/>
                </a:path>
              </a:pathLst>
            </a:custGeom>
            <a:blipFill>
              <a:blip r:embed="rId3"/>
              <a:stretch>
                <a:fillRect/>
              </a:stretch>
            </a:blipFill>
            <a:ln cmpd="thickThi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Tree>
    <p:extLst>
      <p:ext uri="{BB962C8B-B14F-4D97-AF65-F5344CB8AC3E}">
        <p14:creationId xmlns:p14="http://schemas.microsoft.com/office/powerpoint/2010/main" val="1084044580"/>
      </p:ext>
    </p:extLst>
  </p:cSld>
  <p:clrMapOvr>
    <a:masterClrMapping/>
  </p:clrMapOvr>
  <mc:AlternateContent xmlns:mc="http://schemas.openxmlformats.org/markup-compatibility/2006" xmlns:p14="http://schemas.microsoft.com/office/powerpoint/2010/main">
    <mc:Choice Requires="p14">
      <p:transition spd="slow" p14:dur="2000" advClick="0" advTm="3000">
        <p:randomBar dir="vert"/>
      </p:transition>
    </mc:Choice>
    <mc:Fallback xmlns="">
      <p:transition spd="slow" advClick="0" advTm="3000">
        <p:randomBar dir="vert"/>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185472" y="1728268"/>
            <a:ext cx="814695" cy="1190057"/>
            <a:chOff x="5866324" y="2162509"/>
            <a:chExt cx="2182579" cy="3188179"/>
          </a:xfrm>
          <a:solidFill>
            <a:schemeClr val="bg1"/>
          </a:solidFill>
        </p:grpSpPr>
        <p:grpSp>
          <p:nvGrpSpPr>
            <p:cNvPr id="3" name="Group 4"/>
            <p:cNvGrpSpPr>
              <a:grpSpLocks noChangeAspect="1"/>
            </p:cNvGrpSpPr>
            <p:nvPr/>
          </p:nvGrpSpPr>
          <p:grpSpPr bwMode="auto">
            <a:xfrm>
              <a:off x="5866324" y="2449613"/>
              <a:ext cx="1978203" cy="2901075"/>
              <a:chOff x="3232" y="1847"/>
              <a:chExt cx="911" cy="1336"/>
            </a:xfrm>
            <a:grpFill/>
          </p:grpSpPr>
          <p:sp>
            <p:nvSpPr>
              <p:cNvPr id="8" name="Freeform 5"/>
              <p:cNvSpPr>
                <a:spLocks/>
              </p:cNvSpPr>
              <p:nvPr/>
            </p:nvSpPr>
            <p:spPr bwMode="auto">
              <a:xfrm>
                <a:off x="3232" y="1847"/>
                <a:ext cx="911" cy="971"/>
              </a:xfrm>
              <a:custGeom>
                <a:avLst/>
                <a:gdLst>
                  <a:gd name="T0" fmla="*/ 12 w 44"/>
                  <a:gd name="T1" fmla="*/ 48 h 48"/>
                  <a:gd name="T2" fmla="*/ 2 w 44"/>
                  <a:gd name="T3" fmla="*/ 20 h 48"/>
                  <a:gd name="T4" fmla="*/ 30 w 44"/>
                  <a:gd name="T5" fmla="*/ 5 h 48"/>
                  <a:gd name="T6" fmla="*/ 43 w 44"/>
                  <a:gd name="T7" fmla="*/ 26 h 48"/>
                  <a:gd name="T8" fmla="*/ 31 w 44"/>
                  <a:gd name="T9" fmla="*/ 48 h 48"/>
                  <a:gd name="T10" fmla="*/ 12 w 44"/>
                  <a:gd name="T11" fmla="*/ 48 h 48"/>
                </a:gdLst>
                <a:ahLst/>
                <a:cxnLst>
                  <a:cxn ang="0">
                    <a:pos x="T0" y="T1"/>
                  </a:cxn>
                  <a:cxn ang="0">
                    <a:pos x="T2" y="T3"/>
                  </a:cxn>
                  <a:cxn ang="0">
                    <a:pos x="T4" y="T5"/>
                  </a:cxn>
                  <a:cxn ang="0">
                    <a:pos x="T6" y="T7"/>
                  </a:cxn>
                  <a:cxn ang="0">
                    <a:pos x="T8" y="T9"/>
                  </a:cxn>
                  <a:cxn ang="0">
                    <a:pos x="T10" y="T11"/>
                  </a:cxn>
                </a:cxnLst>
                <a:rect l="0" t="0" r="r" b="b"/>
                <a:pathLst>
                  <a:path w="44" h="48">
                    <a:moveTo>
                      <a:pt x="12" y="48"/>
                    </a:moveTo>
                    <a:cubicBezTo>
                      <a:pt x="4" y="41"/>
                      <a:pt x="0" y="29"/>
                      <a:pt x="2" y="20"/>
                    </a:cubicBezTo>
                    <a:cubicBezTo>
                      <a:pt x="6" y="7"/>
                      <a:pt x="18" y="0"/>
                      <a:pt x="30" y="5"/>
                    </a:cubicBezTo>
                    <a:cubicBezTo>
                      <a:pt x="39" y="8"/>
                      <a:pt x="44" y="17"/>
                      <a:pt x="43" y="26"/>
                    </a:cubicBezTo>
                    <a:cubicBezTo>
                      <a:pt x="43" y="35"/>
                      <a:pt x="37" y="46"/>
                      <a:pt x="31" y="48"/>
                    </a:cubicBezTo>
                    <a:cubicBezTo>
                      <a:pt x="27" y="47"/>
                      <a:pt x="12" y="48"/>
                      <a:pt x="12" y="48"/>
                    </a:cubicBezTo>
                    <a:close/>
                  </a:path>
                </a:pathLst>
              </a:custGeom>
              <a:grpFill/>
              <a:ln w="38100" cap="rnd">
                <a:solidFill>
                  <a:srgbClr val="141414"/>
                </a:solidFill>
                <a:prstDash val="solid"/>
                <a:round/>
                <a:headEnd/>
                <a:tailEnd/>
              </a:ln>
            </p:spPr>
            <p:txBody>
              <a:bodyPr vert="horz" wrap="square" lIns="91440" tIns="45720" rIns="91440" bIns="45720" numCol="1" anchor="t" anchorCtr="0" compatLnSpc="1">
                <a:prstTxWarp prst="textNoShape">
                  <a:avLst/>
                </a:prstTxWarp>
              </a:bodyPr>
              <a:lstStyle/>
              <a:p>
                <a:pPr defTabSz="1219170">
                  <a:defRPr/>
                </a:pPr>
                <a:endParaRPr lang="zh-CN" altLang="en-US" sz="2400" kern="0" dirty="0">
                  <a:solidFill>
                    <a:srgbClr val="FFFFFF"/>
                  </a:solidFill>
                  <a:cs typeface="+mn-ea"/>
                  <a:sym typeface="+mn-lt"/>
                </a:endParaRPr>
              </a:p>
            </p:txBody>
          </p:sp>
          <p:sp>
            <p:nvSpPr>
              <p:cNvPr id="9" name="Freeform 6"/>
              <p:cNvSpPr>
                <a:spLocks/>
              </p:cNvSpPr>
              <p:nvPr/>
            </p:nvSpPr>
            <p:spPr bwMode="auto">
              <a:xfrm>
                <a:off x="3480" y="2231"/>
                <a:ext cx="415" cy="567"/>
              </a:xfrm>
              <a:custGeom>
                <a:avLst/>
                <a:gdLst>
                  <a:gd name="T0" fmla="*/ 5 w 20"/>
                  <a:gd name="T1" fmla="*/ 28 h 28"/>
                  <a:gd name="T2" fmla="*/ 0 w 20"/>
                  <a:gd name="T3" fmla="*/ 11 h 28"/>
                  <a:gd name="T4" fmla="*/ 2 w 20"/>
                  <a:gd name="T5" fmla="*/ 3 h 28"/>
                  <a:gd name="T6" fmla="*/ 4 w 20"/>
                  <a:gd name="T7" fmla="*/ 5 h 28"/>
                  <a:gd name="T8" fmla="*/ 8 w 20"/>
                  <a:gd name="T9" fmla="*/ 2 h 28"/>
                  <a:gd name="T10" fmla="*/ 9 w 20"/>
                  <a:gd name="T11" fmla="*/ 5 h 28"/>
                  <a:gd name="T12" fmla="*/ 14 w 20"/>
                  <a:gd name="T13" fmla="*/ 1 h 28"/>
                  <a:gd name="T14" fmla="*/ 14 w 20"/>
                  <a:gd name="T15" fmla="*/ 5 h 28"/>
                  <a:gd name="T16" fmla="*/ 19 w 20"/>
                  <a:gd name="T17" fmla="*/ 2 h 28"/>
                  <a:gd name="T18" fmla="*/ 18 w 20"/>
                  <a:gd name="T19" fmla="*/ 10 h 28"/>
                  <a:gd name="T20" fmla="*/ 13 w 20"/>
                  <a:gd name="T21" fmla="*/ 2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 h="28">
                    <a:moveTo>
                      <a:pt x="5" y="28"/>
                    </a:moveTo>
                    <a:cubicBezTo>
                      <a:pt x="2" y="23"/>
                      <a:pt x="1" y="16"/>
                      <a:pt x="0" y="11"/>
                    </a:cubicBezTo>
                    <a:cubicBezTo>
                      <a:pt x="0" y="9"/>
                      <a:pt x="0" y="4"/>
                      <a:pt x="2" y="3"/>
                    </a:cubicBezTo>
                    <a:cubicBezTo>
                      <a:pt x="6" y="0"/>
                      <a:pt x="7" y="8"/>
                      <a:pt x="4" y="5"/>
                    </a:cubicBezTo>
                    <a:cubicBezTo>
                      <a:pt x="1" y="2"/>
                      <a:pt x="7" y="1"/>
                      <a:pt x="8" y="2"/>
                    </a:cubicBezTo>
                    <a:cubicBezTo>
                      <a:pt x="13" y="3"/>
                      <a:pt x="11" y="7"/>
                      <a:pt x="9" y="5"/>
                    </a:cubicBezTo>
                    <a:cubicBezTo>
                      <a:pt x="7" y="2"/>
                      <a:pt x="12" y="0"/>
                      <a:pt x="14" y="1"/>
                    </a:cubicBezTo>
                    <a:cubicBezTo>
                      <a:pt x="18" y="3"/>
                      <a:pt x="16" y="7"/>
                      <a:pt x="14" y="5"/>
                    </a:cubicBezTo>
                    <a:cubicBezTo>
                      <a:pt x="12" y="2"/>
                      <a:pt x="17" y="0"/>
                      <a:pt x="19" y="2"/>
                    </a:cubicBezTo>
                    <a:cubicBezTo>
                      <a:pt x="20" y="4"/>
                      <a:pt x="19" y="8"/>
                      <a:pt x="18" y="10"/>
                    </a:cubicBezTo>
                    <a:cubicBezTo>
                      <a:pt x="16" y="16"/>
                      <a:pt x="14" y="22"/>
                      <a:pt x="13" y="28"/>
                    </a:cubicBezTo>
                  </a:path>
                </a:pathLst>
              </a:custGeom>
              <a:grpFill/>
              <a:ln w="38100" cap="rnd">
                <a:solidFill>
                  <a:srgbClr val="141414"/>
                </a:solidFill>
                <a:prstDash val="solid"/>
                <a:round/>
                <a:headEnd/>
                <a:tailEnd/>
              </a:ln>
            </p:spPr>
            <p:txBody>
              <a:bodyPr vert="horz" wrap="square" lIns="91440" tIns="45720" rIns="91440" bIns="45720" numCol="1" anchor="t" anchorCtr="0" compatLnSpc="1">
                <a:prstTxWarp prst="textNoShape">
                  <a:avLst/>
                </a:prstTxWarp>
              </a:bodyPr>
              <a:lstStyle/>
              <a:p>
                <a:pPr defTabSz="1219170">
                  <a:defRPr/>
                </a:pPr>
                <a:endParaRPr lang="zh-CN" altLang="en-US" sz="2400" kern="0">
                  <a:solidFill>
                    <a:srgbClr val="FFFFFF"/>
                  </a:solidFill>
                  <a:cs typeface="+mn-ea"/>
                  <a:sym typeface="+mn-lt"/>
                </a:endParaRPr>
              </a:p>
            </p:txBody>
          </p:sp>
          <p:sp>
            <p:nvSpPr>
              <p:cNvPr id="10" name="Freeform 7"/>
              <p:cNvSpPr>
                <a:spLocks/>
              </p:cNvSpPr>
              <p:nvPr/>
            </p:nvSpPr>
            <p:spPr bwMode="auto">
              <a:xfrm>
                <a:off x="3460" y="2818"/>
                <a:ext cx="518" cy="81"/>
              </a:xfrm>
              <a:custGeom>
                <a:avLst/>
                <a:gdLst>
                  <a:gd name="T0" fmla="*/ 1 w 25"/>
                  <a:gd name="T1" fmla="*/ 0 h 4"/>
                  <a:gd name="T2" fmla="*/ 4 w 25"/>
                  <a:gd name="T3" fmla="*/ 4 h 4"/>
                  <a:gd name="T4" fmla="*/ 11 w 25"/>
                  <a:gd name="T5" fmla="*/ 4 h 4"/>
                  <a:gd name="T6" fmla="*/ 20 w 25"/>
                  <a:gd name="T7" fmla="*/ 0 h 4"/>
                </a:gdLst>
                <a:ahLst/>
                <a:cxnLst>
                  <a:cxn ang="0">
                    <a:pos x="T0" y="T1"/>
                  </a:cxn>
                  <a:cxn ang="0">
                    <a:pos x="T2" y="T3"/>
                  </a:cxn>
                  <a:cxn ang="0">
                    <a:pos x="T4" y="T5"/>
                  </a:cxn>
                  <a:cxn ang="0">
                    <a:pos x="T6" y="T7"/>
                  </a:cxn>
                </a:cxnLst>
                <a:rect l="0" t="0" r="r" b="b"/>
                <a:pathLst>
                  <a:path w="25" h="4">
                    <a:moveTo>
                      <a:pt x="1" y="0"/>
                    </a:moveTo>
                    <a:cubicBezTo>
                      <a:pt x="0" y="3"/>
                      <a:pt x="1" y="3"/>
                      <a:pt x="4" y="4"/>
                    </a:cubicBezTo>
                    <a:cubicBezTo>
                      <a:pt x="6" y="4"/>
                      <a:pt x="9" y="4"/>
                      <a:pt x="11" y="4"/>
                    </a:cubicBezTo>
                    <a:cubicBezTo>
                      <a:pt x="13" y="4"/>
                      <a:pt x="25" y="4"/>
                      <a:pt x="20" y="0"/>
                    </a:cubicBezTo>
                  </a:path>
                </a:pathLst>
              </a:custGeom>
              <a:grpFill/>
              <a:ln w="38100" cap="rnd">
                <a:solidFill>
                  <a:srgbClr val="141414"/>
                </a:solidFill>
                <a:prstDash val="solid"/>
                <a:round/>
                <a:headEnd/>
                <a:tailEnd/>
              </a:ln>
            </p:spPr>
            <p:txBody>
              <a:bodyPr vert="horz" wrap="square" lIns="91440" tIns="45720" rIns="91440" bIns="45720" numCol="1" anchor="t" anchorCtr="0" compatLnSpc="1">
                <a:prstTxWarp prst="textNoShape">
                  <a:avLst/>
                </a:prstTxWarp>
              </a:bodyPr>
              <a:lstStyle/>
              <a:p>
                <a:pPr defTabSz="1219170">
                  <a:defRPr/>
                </a:pPr>
                <a:endParaRPr lang="zh-CN" altLang="en-US" sz="2400" kern="0">
                  <a:solidFill>
                    <a:srgbClr val="FFFFFF"/>
                  </a:solidFill>
                  <a:cs typeface="+mn-ea"/>
                  <a:sym typeface="+mn-lt"/>
                </a:endParaRPr>
              </a:p>
            </p:txBody>
          </p:sp>
          <p:sp>
            <p:nvSpPr>
              <p:cNvPr id="11" name="Freeform 8"/>
              <p:cNvSpPr>
                <a:spLocks/>
              </p:cNvSpPr>
              <p:nvPr/>
            </p:nvSpPr>
            <p:spPr bwMode="auto">
              <a:xfrm>
                <a:off x="3460" y="2879"/>
                <a:ext cx="518" cy="122"/>
              </a:xfrm>
              <a:custGeom>
                <a:avLst/>
                <a:gdLst>
                  <a:gd name="T0" fmla="*/ 2 w 25"/>
                  <a:gd name="T1" fmla="*/ 0 h 6"/>
                  <a:gd name="T2" fmla="*/ 0 w 25"/>
                  <a:gd name="T3" fmla="*/ 3 h 6"/>
                  <a:gd name="T4" fmla="*/ 13 w 25"/>
                  <a:gd name="T5" fmla="*/ 5 h 6"/>
                  <a:gd name="T6" fmla="*/ 20 w 25"/>
                  <a:gd name="T7" fmla="*/ 0 h 6"/>
                </a:gdLst>
                <a:ahLst/>
                <a:cxnLst>
                  <a:cxn ang="0">
                    <a:pos x="T0" y="T1"/>
                  </a:cxn>
                  <a:cxn ang="0">
                    <a:pos x="T2" y="T3"/>
                  </a:cxn>
                  <a:cxn ang="0">
                    <a:pos x="T4" y="T5"/>
                  </a:cxn>
                  <a:cxn ang="0">
                    <a:pos x="T6" y="T7"/>
                  </a:cxn>
                </a:cxnLst>
                <a:rect l="0" t="0" r="r" b="b"/>
                <a:pathLst>
                  <a:path w="25" h="6">
                    <a:moveTo>
                      <a:pt x="2" y="0"/>
                    </a:moveTo>
                    <a:cubicBezTo>
                      <a:pt x="1" y="1"/>
                      <a:pt x="1" y="2"/>
                      <a:pt x="0" y="3"/>
                    </a:cubicBezTo>
                    <a:cubicBezTo>
                      <a:pt x="3" y="6"/>
                      <a:pt x="9" y="5"/>
                      <a:pt x="13" y="5"/>
                    </a:cubicBezTo>
                    <a:cubicBezTo>
                      <a:pt x="14" y="4"/>
                      <a:pt x="25" y="3"/>
                      <a:pt x="20" y="0"/>
                    </a:cubicBezTo>
                  </a:path>
                </a:pathLst>
              </a:custGeom>
              <a:grpFill/>
              <a:ln w="38100" cap="rnd">
                <a:solidFill>
                  <a:srgbClr val="141414"/>
                </a:solidFill>
                <a:prstDash val="solid"/>
                <a:round/>
                <a:headEnd/>
                <a:tailEnd/>
              </a:ln>
            </p:spPr>
            <p:txBody>
              <a:bodyPr vert="horz" wrap="square" lIns="91440" tIns="45720" rIns="91440" bIns="45720" numCol="1" anchor="t" anchorCtr="0" compatLnSpc="1">
                <a:prstTxWarp prst="textNoShape">
                  <a:avLst/>
                </a:prstTxWarp>
              </a:bodyPr>
              <a:lstStyle/>
              <a:p>
                <a:pPr defTabSz="1219170">
                  <a:defRPr/>
                </a:pPr>
                <a:endParaRPr lang="zh-CN" altLang="en-US" sz="2400" kern="0">
                  <a:solidFill>
                    <a:srgbClr val="FFFFFF"/>
                  </a:solidFill>
                  <a:cs typeface="+mn-ea"/>
                  <a:sym typeface="+mn-lt"/>
                </a:endParaRPr>
              </a:p>
            </p:txBody>
          </p:sp>
          <p:sp>
            <p:nvSpPr>
              <p:cNvPr id="12" name="Freeform 9"/>
              <p:cNvSpPr>
                <a:spLocks/>
              </p:cNvSpPr>
              <p:nvPr/>
            </p:nvSpPr>
            <p:spPr bwMode="auto">
              <a:xfrm>
                <a:off x="3377" y="2940"/>
                <a:ext cx="642" cy="142"/>
              </a:xfrm>
              <a:custGeom>
                <a:avLst/>
                <a:gdLst>
                  <a:gd name="T0" fmla="*/ 7 w 31"/>
                  <a:gd name="T1" fmla="*/ 2 h 7"/>
                  <a:gd name="T2" fmla="*/ 24 w 31"/>
                  <a:gd name="T3" fmla="*/ 0 h 7"/>
                </a:gdLst>
                <a:ahLst/>
                <a:cxnLst>
                  <a:cxn ang="0">
                    <a:pos x="T0" y="T1"/>
                  </a:cxn>
                  <a:cxn ang="0">
                    <a:pos x="T2" y="T3"/>
                  </a:cxn>
                </a:cxnLst>
                <a:rect l="0" t="0" r="r" b="b"/>
                <a:pathLst>
                  <a:path w="31" h="7">
                    <a:moveTo>
                      <a:pt x="7" y="2"/>
                    </a:moveTo>
                    <a:cubicBezTo>
                      <a:pt x="0" y="7"/>
                      <a:pt x="31" y="6"/>
                      <a:pt x="24" y="0"/>
                    </a:cubicBezTo>
                  </a:path>
                </a:pathLst>
              </a:custGeom>
              <a:grpFill/>
              <a:ln w="38100" cap="rnd">
                <a:solidFill>
                  <a:srgbClr val="141414"/>
                </a:solidFill>
                <a:prstDash val="solid"/>
                <a:round/>
                <a:headEnd/>
                <a:tailEnd/>
              </a:ln>
            </p:spPr>
            <p:txBody>
              <a:bodyPr vert="horz" wrap="square" lIns="91440" tIns="45720" rIns="91440" bIns="45720" numCol="1" anchor="t" anchorCtr="0" compatLnSpc="1">
                <a:prstTxWarp prst="textNoShape">
                  <a:avLst/>
                </a:prstTxWarp>
              </a:bodyPr>
              <a:lstStyle/>
              <a:p>
                <a:pPr defTabSz="1219170">
                  <a:defRPr/>
                </a:pPr>
                <a:endParaRPr lang="zh-CN" altLang="en-US" sz="2400" kern="0">
                  <a:solidFill>
                    <a:srgbClr val="FFFFFF"/>
                  </a:solidFill>
                  <a:cs typeface="+mn-ea"/>
                  <a:sym typeface="+mn-lt"/>
                </a:endParaRPr>
              </a:p>
            </p:txBody>
          </p:sp>
          <p:sp>
            <p:nvSpPr>
              <p:cNvPr id="13" name="Freeform 10"/>
              <p:cNvSpPr>
                <a:spLocks/>
              </p:cNvSpPr>
              <p:nvPr/>
            </p:nvSpPr>
            <p:spPr bwMode="auto">
              <a:xfrm>
                <a:off x="3439" y="3021"/>
                <a:ext cx="497" cy="121"/>
              </a:xfrm>
              <a:custGeom>
                <a:avLst/>
                <a:gdLst>
                  <a:gd name="T0" fmla="*/ 5 w 24"/>
                  <a:gd name="T1" fmla="*/ 1 h 6"/>
                  <a:gd name="T2" fmla="*/ 20 w 24"/>
                  <a:gd name="T3" fmla="*/ 0 h 6"/>
                </a:gdLst>
                <a:ahLst/>
                <a:cxnLst>
                  <a:cxn ang="0">
                    <a:pos x="T0" y="T1"/>
                  </a:cxn>
                  <a:cxn ang="0">
                    <a:pos x="T2" y="T3"/>
                  </a:cxn>
                </a:cxnLst>
                <a:rect l="0" t="0" r="r" b="b"/>
                <a:pathLst>
                  <a:path w="24" h="6">
                    <a:moveTo>
                      <a:pt x="5" y="1"/>
                    </a:moveTo>
                    <a:cubicBezTo>
                      <a:pt x="0" y="6"/>
                      <a:pt x="24" y="3"/>
                      <a:pt x="20" y="0"/>
                    </a:cubicBezTo>
                  </a:path>
                </a:pathLst>
              </a:custGeom>
              <a:grpFill/>
              <a:ln w="38100" cap="rnd">
                <a:solidFill>
                  <a:srgbClr val="141414"/>
                </a:solidFill>
                <a:prstDash val="solid"/>
                <a:round/>
                <a:headEnd/>
                <a:tailEnd/>
              </a:ln>
            </p:spPr>
            <p:txBody>
              <a:bodyPr vert="horz" wrap="square" lIns="91440" tIns="45720" rIns="91440" bIns="45720" numCol="1" anchor="t" anchorCtr="0" compatLnSpc="1">
                <a:prstTxWarp prst="textNoShape">
                  <a:avLst/>
                </a:prstTxWarp>
              </a:bodyPr>
              <a:lstStyle/>
              <a:p>
                <a:pPr defTabSz="1219170">
                  <a:defRPr/>
                </a:pPr>
                <a:endParaRPr lang="zh-CN" altLang="en-US" sz="2400" kern="0">
                  <a:solidFill>
                    <a:srgbClr val="FFFFFF"/>
                  </a:solidFill>
                  <a:cs typeface="+mn-ea"/>
                  <a:sym typeface="+mn-lt"/>
                </a:endParaRPr>
              </a:p>
            </p:txBody>
          </p:sp>
          <p:sp>
            <p:nvSpPr>
              <p:cNvPr id="14" name="Freeform 11"/>
              <p:cNvSpPr>
                <a:spLocks/>
              </p:cNvSpPr>
              <p:nvPr/>
            </p:nvSpPr>
            <p:spPr bwMode="auto">
              <a:xfrm>
                <a:off x="3605" y="3102"/>
                <a:ext cx="186" cy="81"/>
              </a:xfrm>
              <a:custGeom>
                <a:avLst/>
                <a:gdLst>
                  <a:gd name="T0" fmla="*/ 1 w 9"/>
                  <a:gd name="T1" fmla="*/ 0 h 4"/>
                  <a:gd name="T2" fmla="*/ 8 w 9"/>
                  <a:gd name="T3" fmla="*/ 0 h 4"/>
                </a:gdLst>
                <a:ahLst/>
                <a:cxnLst>
                  <a:cxn ang="0">
                    <a:pos x="T0" y="T1"/>
                  </a:cxn>
                  <a:cxn ang="0">
                    <a:pos x="T2" y="T3"/>
                  </a:cxn>
                </a:cxnLst>
                <a:rect l="0" t="0" r="r" b="b"/>
                <a:pathLst>
                  <a:path w="9" h="4">
                    <a:moveTo>
                      <a:pt x="1" y="0"/>
                    </a:moveTo>
                    <a:cubicBezTo>
                      <a:pt x="0" y="3"/>
                      <a:pt x="9" y="4"/>
                      <a:pt x="8" y="0"/>
                    </a:cubicBezTo>
                  </a:path>
                </a:pathLst>
              </a:custGeom>
              <a:grpFill/>
              <a:ln w="38100" cap="rnd">
                <a:solidFill>
                  <a:srgbClr val="141414"/>
                </a:solidFill>
                <a:prstDash val="solid"/>
                <a:round/>
                <a:headEnd/>
                <a:tailEnd/>
              </a:ln>
            </p:spPr>
            <p:txBody>
              <a:bodyPr vert="horz" wrap="square" lIns="91440" tIns="45720" rIns="91440" bIns="45720" numCol="1" anchor="t" anchorCtr="0" compatLnSpc="1">
                <a:prstTxWarp prst="textNoShape">
                  <a:avLst/>
                </a:prstTxWarp>
              </a:bodyPr>
              <a:lstStyle/>
              <a:p>
                <a:pPr defTabSz="1219170">
                  <a:defRPr/>
                </a:pPr>
                <a:endParaRPr lang="zh-CN" altLang="en-US" sz="2400" kern="0">
                  <a:solidFill>
                    <a:srgbClr val="FFFFFF"/>
                  </a:solidFill>
                  <a:cs typeface="+mn-ea"/>
                  <a:sym typeface="+mn-lt"/>
                </a:endParaRPr>
              </a:p>
            </p:txBody>
          </p:sp>
        </p:grpSp>
        <p:sp>
          <p:nvSpPr>
            <p:cNvPr id="4" name="Freeform 812"/>
            <p:cNvSpPr>
              <a:spLocks/>
            </p:cNvSpPr>
            <p:nvPr/>
          </p:nvSpPr>
          <p:spPr bwMode="auto">
            <a:xfrm flipH="1">
              <a:off x="6516330" y="2179330"/>
              <a:ext cx="45719" cy="344884"/>
            </a:xfrm>
            <a:custGeom>
              <a:avLst/>
              <a:gdLst/>
              <a:ahLst/>
              <a:cxnLst>
                <a:cxn ang="0">
                  <a:pos x="45" y="2"/>
                </a:cxn>
                <a:cxn ang="0">
                  <a:pos x="45" y="2"/>
                </a:cxn>
                <a:cxn ang="0">
                  <a:pos x="37" y="14"/>
                </a:cxn>
                <a:cxn ang="0">
                  <a:pos x="28" y="27"/>
                </a:cxn>
                <a:cxn ang="0">
                  <a:pos x="22" y="40"/>
                </a:cxn>
                <a:cxn ang="0">
                  <a:pos x="16" y="54"/>
                </a:cxn>
                <a:cxn ang="0">
                  <a:pos x="11" y="67"/>
                </a:cxn>
                <a:cxn ang="0">
                  <a:pos x="7" y="82"/>
                </a:cxn>
                <a:cxn ang="0">
                  <a:pos x="3" y="96"/>
                </a:cxn>
                <a:cxn ang="0">
                  <a:pos x="0" y="111"/>
                </a:cxn>
                <a:cxn ang="0">
                  <a:pos x="0" y="111"/>
                </a:cxn>
                <a:cxn ang="0">
                  <a:pos x="0" y="114"/>
                </a:cxn>
                <a:cxn ang="0">
                  <a:pos x="3" y="116"/>
                </a:cxn>
                <a:cxn ang="0">
                  <a:pos x="6" y="117"/>
                </a:cxn>
                <a:cxn ang="0">
                  <a:pos x="8" y="115"/>
                </a:cxn>
                <a:cxn ang="0">
                  <a:pos x="14" y="108"/>
                </a:cxn>
                <a:cxn ang="0">
                  <a:pos x="14" y="108"/>
                </a:cxn>
                <a:cxn ang="0">
                  <a:pos x="16" y="106"/>
                </a:cxn>
                <a:cxn ang="0">
                  <a:pos x="15" y="104"/>
                </a:cxn>
                <a:cxn ang="0">
                  <a:pos x="14" y="102"/>
                </a:cxn>
                <a:cxn ang="0">
                  <a:pos x="12" y="101"/>
                </a:cxn>
                <a:cxn ang="0">
                  <a:pos x="12" y="101"/>
                </a:cxn>
                <a:cxn ang="0">
                  <a:pos x="18" y="75"/>
                </a:cxn>
                <a:cxn ang="0">
                  <a:pos x="22" y="63"/>
                </a:cxn>
                <a:cxn ang="0">
                  <a:pos x="27" y="52"/>
                </a:cxn>
                <a:cxn ang="0">
                  <a:pos x="33" y="39"/>
                </a:cxn>
                <a:cxn ang="0">
                  <a:pos x="39" y="28"/>
                </a:cxn>
                <a:cxn ang="0">
                  <a:pos x="45" y="18"/>
                </a:cxn>
                <a:cxn ang="0">
                  <a:pos x="53" y="6"/>
                </a:cxn>
                <a:cxn ang="0">
                  <a:pos x="53" y="6"/>
                </a:cxn>
                <a:cxn ang="0">
                  <a:pos x="54" y="5"/>
                </a:cxn>
                <a:cxn ang="0">
                  <a:pos x="54" y="3"/>
                </a:cxn>
                <a:cxn ang="0">
                  <a:pos x="53" y="2"/>
                </a:cxn>
                <a:cxn ang="0">
                  <a:pos x="52" y="1"/>
                </a:cxn>
                <a:cxn ang="0">
                  <a:pos x="48" y="0"/>
                </a:cxn>
                <a:cxn ang="0">
                  <a:pos x="46" y="0"/>
                </a:cxn>
                <a:cxn ang="0">
                  <a:pos x="45" y="2"/>
                </a:cxn>
                <a:cxn ang="0">
                  <a:pos x="45" y="2"/>
                </a:cxn>
              </a:cxnLst>
              <a:rect l="0" t="0" r="r" b="b"/>
              <a:pathLst>
                <a:path w="54" h="117">
                  <a:moveTo>
                    <a:pt x="45" y="2"/>
                  </a:moveTo>
                  <a:lnTo>
                    <a:pt x="45" y="2"/>
                  </a:lnTo>
                  <a:lnTo>
                    <a:pt x="37" y="14"/>
                  </a:lnTo>
                  <a:lnTo>
                    <a:pt x="28" y="27"/>
                  </a:lnTo>
                  <a:lnTo>
                    <a:pt x="22" y="40"/>
                  </a:lnTo>
                  <a:lnTo>
                    <a:pt x="16" y="54"/>
                  </a:lnTo>
                  <a:lnTo>
                    <a:pt x="11" y="67"/>
                  </a:lnTo>
                  <a:lnTo>
                    <a:pt x="7" y="82"/>
                  </a:lnTo>
                  <a:lnTo>
                    <a:pt x="3" y="96"/>
                  </a:lnTo>
                  <a:lnTo>
                    <a:pt x="0" y="111"/>
                  </a:lnTo>
                  <a:lnTo>
                    <a:pt x="0" y="111"/>
                  </a:lnTo>
                  <a:lnTo>
                    <a:pt x="0" y="114"/>
                  </a:lnTo>
                  <a:lnTo>
                    <a:pt x="3" y="116"/>
                  </a:lnTo>
                  <a:lnTo>
                    <a:pt x="6" y="117"/>
                  </a:lnTo>
                  <a:lnTo>
                    <a:pt x="8" y="115"/>
                  </a:lnTo>
                  <a:lnTo>
                    <a:pt x="14" y="108"/>
                  </a:lnTo>
                  <a:lnTo>
                    <a:pt x="14" y="108"/>
                  </a:lnTo>
                  <a:lnTo>
                    <a:pt x="16" y="106"/>
                  </a:lnTo>
                  <a:lnTo>
                    <a:pt x="15" y="104"/>
                  </a:lnTo>
                  <a:lnTo>
                    <a:pt x="14" y="102"/>
                  </a:lnTo>
                  <a:lnTo>
                    <a:pt x="12" y="101"/>
                  </a:lnTo>
                  <a:lnTo>
                    <a:pt x="12" y="101"/>
                  </a:lnTo>
                  <a:lnTo>
                    <a:pt x="18" y="75"/>
                  </a:lnTo>
                  <a:lnTo>
                    <a:pt x="22" y="63"/>
                  </a:lnTo>
                  <a:lnTo>
                    <a:pt x="27" y="52"/>
                  </a:lnTo>
                  <a:lnTo>
                    <a:pt x="33" y="39"/>
                  </a:lnTo>
                  <a:lnTo>
                    <a:pt x="39" y="28"/>
                  </a:lnTo>
                  <a:lnTo>
                    <a:pt x="45" y="18"/>
                  </a:lnTo>
                  <a:lnTo>
                    <a:pt x="53" y="6"/>
                  </a:lnTo>
                  <a:lnTo>
                    <a:pt x="53" y="6"/>
                  </a:lnTo>
                  <a:lnTo>
                    <a:pt x="54" y="5"/>
                  </a:lnTo>
                  <a:lnTo>
                    <a:pt x="54" y="3"/>
                  </a:lnTo>
                  <a:lnTo>
                    <a:pt x="53" y="2"/>
                  </a:lnTo>
                  <a:lnTo>
                    <a:pt x="52" y="1"/>
                  </a:lnTo>
                  <a:lnTo>
                    <a:pt x="48" y="0"/>
                  </a:lnTo>
                  <a:lnTo>
                    <a:pt x="46" y="0"/>
                  </a:lnTo>
                  <a:lnTo>
                    <a:pt x="45" y="2"/>
                  </a:lnTo>
                  <a:lnTo>
                    <a:pt x="45" y="2"/>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pPr defTabSz="1219170">
                <a:defRPr/>
              </a:pPr>
              <a:endParaRPr lang="zh-CN" altLang="en-US" sz="2400" kern="0">
                <a:solidFill>
                  <a:srgbClr val="FFFFFF"/>
                </a:solidFill>
                <a:cs typeface="+mn-ea"/>
                <a:sym typeface="+mn-lt"/>
              </a:endParaRPr>
            </a:p>
          </p:txBody>
        </p:sp>
        <p:sp>
          <p:nvSpPr>
            <p:cNvPr id="5" name="Freeform 814"/>
            <p:cNvSpPr>
              <a:spLocks/>
            </p:cNvSpPr>
            <p:nvPr/>
          </p:nvSpPr>
          <p:spPr bwMode="auto">
            <a:xfrm rot="19471359" flipH="1">
              <a:off x="5984455" y="2447038"/>
              <a:ext cx="45719" cy="300667"/>
            </a:xfrm>
            <a:custGeom>
              <a:avLst/>
              <a:gdLst/>
              <a:ahLst/>
              <a:cxnLst>
                <a:cxn ang="0">
                  <a:pos x="32" y="4"/>
                </a:cxn>
                <a:cxn ang="0">
                  <a:pos x="32" y="4"/>
                </a:cxn>
                <a:cxn ang="0">
                  <a:pos x="29" y="16"/>
                </a:cxn>
                <a:cxn ang="0">
                  <a:pos x="26" y="28"/>
                </a:cxn>
                <a:cxn ang="0">
                  <a:pos x="22" y="40"/>
                </a:cxn>
                <a:cxn ang="0">
                  <a:pos x="18" y="51"/>
                </a:cxn>
                <a:cxn ang="0">
                  <a:pos x="8" y="74"/>
                </a:cxn>
                <a:cxn ang="0">
                  <a:pos x="4" y="86"/>
                </a:cxn>
                <a:cxn ang="0">
                  <a:pos x="0" y="98"/>
                </a:cxn>
                <a:cxn ang="0">
                  <a:pos x="0" y="98"/>
                </a:cxn>
                <a:cxn ang="0">
                  <a:pos x="0" y="100"/>
                </a:cxn>
                <a:cxn ang="0">
                  <a:pos x="1" y="101"/>
                </a:cxn>
                <a:cxn ang="0">
                  <a:pos x="2" y="102"/>
                </a:cxn>
                <a:cxn ang="0">
                  <a:pos x="4" y="103"/>
                </a:cxn>
                <a:cxn ang="0">
                  <a:pos x="5" y="103"/>
                </a:cxn>
                <a:cxn ang="0">
                  <a:pos x="7" y="103"/>
                </a:cxn>
                <a:cxn ang="0">
                  <a:pos x="8" y="102"/>
                </a:cxn>
                <a:cxn ang="0">
                  <a:pos x="9" y="100"/>
                </a:cxn>
                <a:cxn ang="0">
                  <a:pos x="9" y="100"/>
                </a:cxn>
                <a:cxn ang="0">
                  <a:pos x="12" y="88"/>
                </a:cxn>
                <a:cxn ang="0">
                  <a:pos x="17" y="76"/>
                </a:cxn>
                <a:cxn ang="0">
                  <a:pos x="27" y="53"/>
                </a:cxn>
                <a:cxn ang="0">
                  <a:pos x="32" y="41"/>
                </a:cxn>
                <a:cxn ang="0">
                  <a:pos x="36" y="29"/>
                </a:cxn>
                <a:cxn ang="0">
                  <a:pos x="39" y="16"/>
                </a:cxn>
                <a:cxn ang="0">
                  <a:pos x="41" y="4"/>
                </a:cxn>
                <a:cxn ang="0">
                  <a:pos x="41" y="4"/>
                </a:cxn>
                <a:cxn ang="0">
                  <a:pos x="41" y="2"/>
                </a:cxn>
                <a:cxn ang="0">
                  <a:pos x="40" y="1"/>
                </a:cxn>
                <a:cxn ang="0">
                  <a:pos x="38" y="0"/>
                </a:cxn>
                <a:cxn ang="0">
                  <a:pos x="36" y="0"/>
                </a:cxn>
                <a:cxn ang="0">
                  <a:pos x="35" y="0"/>
                </a:cxn>
                <a:cxn ang="0">
                  <a:pos x="33" y="1"/>
                </a:cxn>
                <a:cxn ang="0">
                  <a:pos x="32" y="2"/>
                </a:cxn>
                <a:cxn ang="0">
                  <a:pos x="32" y="4"/>
                </a:cxn>
                <a:cxn ang="0">
                  <a:pos x="32" y="4"/>
                </a:cxn>
              </a:cxnLst>
              <a:rect l="0" t="0" r="r" b="b"/>
              <a:pathLst>
                <a:path w="41" h="103">
                  <a:moveTo>
                    <a:pt x="32" y="4"/>
                  </a:moveTo>
                  <a:lnTo>
                    <a:pt x="32" y="4"/>
                  </a:lnTo>
                  <a:lnTo>
                    <a:pt x="29" y="16"/>
                  </a:lnTo>
                  <a:lnTo>
                    <a:pt x="26" y="28"/>
                  </a:lnTo>
                  <a:lnTo>
                    <a:pt x="22" y="40"/>
                  </a:lnTo>
                  <a:lnTo>
                    <a:pt x="18" y="51"/>
                  </a:lnTo>
                  <a:lnTo>
                    <a:pt x="8" y="74"/>
                  </a:lnTo>
                  <a:lnTo>
                    <a:pt x="4" y="86"/>
                  </a:lnTo>
                  <a:lnTo>
                    <a:pt x="0" y="98"/>
                  </a:lnTo>
                  <a:lnTo>
                    <a:pt x="0" y="98"/>
                  </a:lnTo>
                  <a:lnTo>
                    <a:pt x="0" y="100"/>
                  </a:lnTo>
                  <a:lnTo>
                    <a:pt x="1" y="101"/>
                  </a:lnTo>
                  <a:lnTo>
                    <a:pt x="2" y="102"/>
                  </a:lnTo>
                  <a:lnTo>
                    <a:pt x="4" y="103"/>
                  </a:lnTo>
                  <a:lnTo>
                    <a:pt x="5" y="103"/>
                  </a:lnTo>
                  <a:lnTo>
                    <a:pt x="7" y="103"/>
                  </a:lnTo>
                  <a:lnTo>
                    <a:pt x="8" y="102"/>
                  </a:lnTo>
                  <a:lnTo>
                    <a:pt x="9" y="100"/>
                  </a:lnTo>
                  <a:lnTo>
                    <a:pt x="9" y="100"/>
                  </a:lnTo>
                  <a:lnTo>
                    <a:pt x="12" y="88"/>
                  </a:lnTo>
                  <a:lnTo>
                    <a:pt x="17" y="76"/>
                  </a:lnTo>
                  <a:lnTo>
                    <a:pt x="27" y="53"/>
                  </a:lnTo>
                  <a:lnTo>
                    <a:pt x="32" y="41"/>
                  </a:lnTo>
                  <a:lnTo>
                    <a:pt x="36" y="29"/>
                  </a:lnTo>
                  <a:lnTo>
                    <a:pt x="39" y="16"/>
                  </a:lnTo>
                  <a:lnTo>
                    <a:pt x="41" y="4"/>
                  </a:lnTo>
                  <a:lnTo>
                    <a:pt x="41" y="4"/>
                  </a:lnTo>
                  <a:lnTo>
                    <a:pt x="41" y="2"/>
                  </a:lnTo>
                  <a:lnTo>
                    <a:pt x="40" y="1"/>
                  </a:lnTo>
                  <a:lnTo>
                    <a:pt x="38" y="0"/>
                  </a:lnTo>
                  <a:lnTo>
                    <a:pt x="36" y="0"/>
                  </a:lnTo>
                  <a:lnTo>
                    <a:pt x="35" y="0"/>
                  </a:lnTo>
                  <a:lnTo>
                    <a:pt x="33" y="1"/>
                  </a:lnTo>
                  <a:lnTo>
                    <a:pt x="32" y="2"/>
                  </a:lnTo>
                  <a:lnTo>
                    <a:pt x="32" y="4"/>
                  </a:lnTo>
                  <a:lnTo>
                    <a:pt x="32" y="4"/>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pPr defTabSz="1219170">
                <a:defRPr/>
              </a:pPr>
              <a:endParaRPr lang="zh-CN" altLang="en-US" sz="2400" kern="0">
                <a:solidFill>
                  <a:srgbClr val="FFFFFF"/>
                </a:solidFill>
                <a:cs typeface="+mn-ea"/>
                <a:sym typeface="+mn-lt"/>
              </a:endParaRPr>
            </a:p>
          </p:txBody>
        </p:sp>
        <p:sp>
          <p:nvSpPr>
            <p:cNvPr id="6" name="Freeform 814"/>
            <p:cNvSpPr>
              <a:spLocks/>
            </p:cNvSpPr>
            <p:nvPr/>
          </p:nvSpPr>
          <p:spPr bwMode="auto">
            <a:xfrm rot="1307988" flipH="1">
              <a:off x="7229338" y="2162509"/>
              <a:ext cx="45719" cy="300667"/>
            </a:xfrm>
            <a:custGeom>
              <a:avLst/>
              <a:gdLst/>
              <a:ahLst/>
              <a:cxnLst>
                <a:cxn ang="0">
                  <a:pos x="32" y="4"/>
                </a:cxn>
                <a:cxn ang="0">
                  <a:pos x="32" y="4"/>
                </a:cxn>
                <a:cxn ang="0">
                  <a:pos x="29" y="16"/>
                </a:cxn>
                <a:cxn ang="0">
                  <a:pos x="26" y="28"/>
                </a:cxn>
                <a:cxn ang="0">
                  <a:pos x="22" y="40"/>
                </a:cxn>
                <a:cxn ang="0">
                  <a:pos x="18" y="51"/>
                </a:cxn>
                <a:cxn ang="0">
                  <a:pos x="8" y="74"/>
                </a:cxn>
                <a:cxn ang="0">
                  <a:pos x="4" y="86"/>
                </a:cxn>
                <a:cxn ang="0">
                  <a:pos x="0" y="98"/>
                </a:cxn>
                <a:cxn ang="0">
                  <a:pos x="0" y="98"/>
                </a:cxn>
                <a:cxn ang="0">
                  <a:pos x="0" y="100"/>
                </a:cxn>
                <a:cxn ang="0">
                  <a:pos x="1" y="101"/>
                </a:cxn>
                <a:cxn ang="0">
                  <a:pos x="2" y="102"/>
                </a:cxn>
                <a:cxn ang="0">
                  <a:pos x="4" y="103"/>
                </a:cxn>
                <a:cxn ang="0">
                  <a:pos x="5" y="103"/>
                </a:cxn>
                <a:cxn ang="0">
                  <a:pos x="7" y="103"/>
                </a:cxn>
                <a:cxn ang="0">
                  <a:pos x="8" y="102"/>
                </a:cxn>
                <a:cxn ang="0">
                  <a:pos x="9" y="100"/>
                </a:cxn>
                <a:cxn ang="0">
                  <a:pos x="9" y="100"/>
                </a:cxn>
                <a:cxn ang="0">
                  <a:pos x="12" y="88"/>
                </a:cxn>
                <a:cxn ang="0">
                  <a:pos x="17" y="76"/>
                </a:cxn>
                <a:cxn ang="0">
                  <a:pos x="27" y="53"/>
                </a:cxn>
                <a:cxn ang="0">
                  <a:pos x="32" y="41"/>
                </a:cxn>
                <a:cxn ang="0">
                  <a:pos x="36" y="29"/>
                </a:cxn>
                <a:cxn ang="0">
                  <a:pos x="39" y="16"/>
                </a:cxn>
                <a:cxn ang="0">
                  <a:pos x="41" y="4"/>
                </a:cxn>
                <a:cxn ang="0">
                  <a:pos x="41" y="4"/>
                </a:cxn>
                <a:cxn ang="0">
                  <a:pos x="41" y="2"/>
                </a:cxn>
                <a:cxn ang="0">
                  <a:pos x="40" y="1"/>
                </a:cxn>
                <a:cxn ang="0">
                  <a:pos x="38" y="0"/>
                </a:cxn>
                <a:cxn ang="0">
                  <a:pos x="36" y="0"/>
                </a:cxn>
                <a:cxn ang="0">
                  <a:pos x="35" y="0"/>
                </a:cxn>
                <a:cxn ang="0">
                  <a:pos x="33" y="1"/>
                </a:cxn>
                <a:cxn ang="0">
                  <a:pos x="32" y="2"/>
                </a:cxn>
                <a:cxn ang="0">
                  <a:pos x="32" y="4"/>
                </a:cxn>
                <a:cxn ang="0">
                  <a:pos x="32" y="4"/>
                </a:cxn>
              </a:cxnLst>
              <a:rect l="0" t="0" r="r" b="b"/>
              <a:pathLst>
                <a:path w="41" h="103">
                  <a:moveTo>
                    <a:pt x="32" y="4"/>
                  </a:moveTo>
                  <a:lnTo>
                    <a:pt x="32" y="4"/>
                  </a:lnTo>
                  <a:lnTo>
                    <a:pt x="29" y="16"/>
                  </a:lnTo>
                  <a:lnTo>
                    <a:pt x="26" y="28"/>
                  </a:lnTo>
                  <a:lnTo>
                    <a:pt x="22" y="40"/>
                  </a:lnTo>
                  <a:lnTo>
                    <a:pt x="18" y="51"/>
                  </a:lnTo>
                  <a:lnTo>
                    <a:pt x="8" y="74"/>
                  </a:lnTo>
                  <a:lnTo>
                    <a:pt x="4" y="86"/>
                  </a:lnTo>
                  <a:lnTo>
                    <a:pt x="0" y="98"/>
                  </a:lnTo>
                  <a:lnTo>
                    <a:pt x="0" y="98"/>
                  </a:lnTo>
                  <a:lnTo>
                    <a:pt x="0" y="100"/>
                  </a:lnTo>
                  <a:lnTo>
                    <a:pt x="1" y="101"/>
                  </a:lnTo>
                  <a:lnTo>
                    <a:pt x="2" y="102"/>
                  </a:lnTo>
                  <a:lnTo>
                    <a:pt x="4" y="103"/>
                  </a:lnTo>
                  <a:lnTo>
                    <a:pt x="5" y="103"/>
                  </a:lnTo>
                  <a:lnTo>
                    <a:pt x="7" y="103"/>
                  </a:lnTo>
                  <a:lnTo>
                    <a:pt x="8" y="102"/>
                  </a:lnTo>
                  <a:lnTo>
                    <a:pt x="9" y="100"/>
                  </a:lnTo>
                  <a:lnTo>
                    <a:pt x="9" y="100"/>
                  </a:lnTo>
                  <a:lnTo>
                    <a:pt x="12" y="88"/>
                  </a:lnTo>
                  <a:lnTo>
                    <a:pt x="17" y="76"/>
                  </a:lnTo>
                  <a:lnTo>
                    <a:pt x="27" y="53"/>
                  </a:lnTo>
                  <a:lnTo>
                    <a:pt x="32" y="41"/>
                  </a:lnTo>
                  <a:lnTo>
                    <a:pt x="36" y="29"/>
                  </a:lnTo>
                  <a:lnTo>
                    <a:pt x="39" y="16"/>
                  </a:lnTo>
                  <a:lnTo>
                    <a:pt x="41" y="4"/>
                  </a:lnTo>
                  <a:lnTo>
                    <a:pt x="41" y="4"/>
                  </a:lnTo>
                  <a:lnTo>
                    <a:pt x="41" y="2"/>
                  </a:lnTo>
                  <a:lnTo>
                    <a:pt x="40" y="1"/>
                  </a:lnTo>
                  <a:lnTo>
                    <a:pt x="38" y="0"/>
                  </a:lnTo>
                  <a:lnTo>
                    <a:pt x="36" y="0"/>
                  </a:lnTo>
                  <a:lnTo>
                    <a:pt x="35" y="0"/>
                  </a:lnTo>
                  <a:lnTo>
                    <a:pt x="33" y="1"/>
                  </a:lnTo>
                  <a:lnTo>
                    <a:pt x="32" y="2"/>
                  </a:lnTo>
                  <a:lnTo>
                    <a:pt x="32" y="4"/>
                  </a:lnTo>
                  <a:lnTo>
                    <a:pt x="32" y="4"/>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pPr defTabSz="1219170">
                <a:defRPr/>
              </a:pPr>
              <a:endParaRPr lang="zh-CN" altLang="en-US" sz="2400" kern="0">
                <a:solidFill>
                  <a:srgbClr val="FFFFFF"/>
                </a:solidFill>
                <a:cs typeface="+mn-ea"/>
                <a:sym typeface="+mn-lt"/>
              </a:endParaRPr>
            </a:p>
          </p:txBody>
        </p:sp>
        <p:sp>
          <p:nvSpPr>
            <p:cNvPr id="7" name="Freeform 812"/>
            <p:cNvSpPr>
              <a:spLocks/>
            </p:cNvSpPr>
            <p:nvPr/>
          </p:nvSpPr>
          <p:spPr bwMode="auto">
            <a:xfrm rot="4180060" flipH="1">
              <a:off x="7853601" y="2509062"/>
              <a:ext cx="45719" cy="344884"/>
            </a:xfrm>
            <a:custGeom>
              <a:avLst/>
              <a:gdLst/>
              <a:ahLst/>
              <a:cxnLst>
                <a:cxn ang="0">
                  <a:pos x="45" y="2"/>
                </a:cxn>
                <a:cxn ang="0">
                  <a:pos x="45" y="2"/>
                </a:cxn>
                <a:cxn ang="0">
                  <a:pos x="37" y="14"/>
                </a:cxn>
                <a:cxn ang="0">
                  <a:pos x="28" y="27"/>
                </a:cxn>
                <a:cxn ang="0">
                  <a:pos x="22" y="40"/>
                </a:cxn>
                <a:cxn ang="0">
                  <a:pos x="16" y="54"/>
                </a:cxn>
                <a:cxn ang="0">
                  <a:pos x="11" y="67"/>
                </a:cxn>
                <a:cxn ang="0">
                  <a:pos x="7" y="82"/>
                </a:cxn>
                <a:cxn ang="0">
                  <a:pos x="3" y="96"/>
                </a:cxn>
                <a:cxn ang="0">
                  <a:pos x="0" y="111"/>
                </a:cxn>
                <a:cxn ang="0">
                  <a:pos x="0" y="111"/>
                </a:cxn>
                <a:cxn ang="0">
                  <a:pos x="0" y="114"/>
                </a:cxn>
                <a:cxn ang="0">
                  <a:pos x="3" y="116"/>
                </a:cxn>
                <a:cxn ang="0">
                  <a:pos x="6" y="117"/>
                </a:cxn>
                <a:cxn ang="0">
                  <a:pos x="8" y="115"/>
                </a:cxn>
                <a:cxn ang="0">
                  <a:pos x="14" y="108"/>
                </a:cxn>
                <a:cxn ang="0">
                  <a:pos x="14" y="108"/>
                </a:cxn>
                <a:cxn ang="0">
                  <a:pos x="16" y="106"/>
                </a:cxn>
                <a:cxn ang="0">
                  <a:pos x="15" y="104"/>
                </a:cxn>
                <a:cxn ang="0">
                  <a:pos x="14" y="102"/>
                </a:cxn>
                <a:cxn ang="0">
                  <a:pos x="12" y="101"/>
                </a:cxn>
                <a:cxn ang="0">
                  <a:pos x="12" y="101"/>
                </a:cxn>
                <a:cxn ang="0">
                  <a:pos x="18" y="75"/>
                </a:cxn>
                <a:cxn ang="0">
                  <a:pos x="22" y="63"/>
                </a:cxn>
                <a:cxn ang="0">
                  <a:pos x="27" y="52"/>
                </a:cxn>
                <a:cxn ang="0">
                  <a:pos x="33" y="39"/>
                </a:cxn>
                <a:cxn ang="0">
                  <a:pos x="39" y="28"/>
                </a:cxn>
                <a:cxn ang="0">
                  <a:pos x="45" y="18"/>
                </a:cxn>
                <a:cxn ang="0">
                  <a:pos x="53" y="6"/>
                </a:cxn>
                <a:cxn ang="0">
                  <a:pos x="53" y="6"/>
                </a:cxn>
                <a:cxn ang="0">
                  <a:pos x="54" y="5"/>
                </a:cxn>
                <a:cxn ang="0">
                  <a:pos x="54" y="3"/>
                </a:cxn>
                <a:cxn ang="0">
                  <a:pos x="53" y="2"/>
                </a:cxn>
                <a:cxn ang="0">
                  <a:pos x="52" y="1"/>
                </a:cxn>
                <a:cxn ang="0">
                  <a:pos x="48" y="0"/>
                </a:cxn>
                <a:cxn ang="0">
                  <a:pos x="46" y="0"/>
                </a:cxn>
                <a:cxn ang="0">
                  <a:pos x="45" y="2"/>
                </a:cxn>
                <a:cxn ang="0">
                  <a:pos x="45" y="2"/>
                </a:cxn>
              </a:cxnLst>
              <a:rect l="0" t="0" r="r" b="b"/>
              <a:pathLst>
                <a:path w="54" h="117">
                  <a:moveTo>
                    <a:pt x="45" y="2"/>
                  </a:moveTo>
                  <a:lnTo>
                    <a:pt x="45" y="2"/>
                  </a:lnTo>
                  <a:lnTo>
                    <a:pt x="37" y="14"/>
                  </a:lnTo>
                  <a:lnTo>
                    <a:pt x="28" y="27"/>
                  </a:lnTo>
                  <a:lnTo>
                    <a:pt x="22" y="40"/>
                  </a:lnTo>
                  <a:lnTo>
                    <a:pt x="16" y="54"/>
                  </a:lnTo>
                  <a:lnTo>
                    <a:pt x="11" y="67"/>
                  </a:lnTo>
                  <a:lnTo>
                    <a:pt x="7" y="82"/>
                  </a:lnTo>
                  <a:lnTo>
                    <a:pt x="3" y="96"/>
                  </a:lnTo>
                  <a:lnTo>
                    <a:pt x="0" y="111"/>
                  </a:lnTo>
                  <a:lnTo>
                    <a:pt x="0" y="111"/>
                  </a:lnTo>
                  <a:lnTo>
                    <a:pt x="0" y="114"/>
                  </a:lnTo>
                  <a:lnTo>
                    <a:pt x="3" y="116"/>
                  </a:lnTo>
                  <a:lnTo>
                    <a:pt x="6" y="117"/>
                  </a:lnTo>
                  <a:lnTo>
                    <a:pt x="8" y="115"/>
                  </a:lnTo>
                  <a:lnTo>
                    <a:pt x="14" y="108"/>
                  </a:lnTo>
                  <a:lnTo>
                    <a:pt x="14" y="108"/>
                  </a:lnTo>
                  <a:lnTo>
                    <a:pt x="16" y="106"/>
                  </a:lnTo>
                  <a:lnTo>
                    <a:pt x="15" y="104"/>
                  </a:lnTo>
                  <a:lnTo>
                    <a:pt x="14" y="102"/>
                  </a:lnTo>
                  <a:lnTo>
                    <a:pt x="12" y="101"/>
                  </a:lnTo>
                  <a:lnTo>
                    <a:pt x="12" y="101"/>
                  </a:lnTo>
                  <a:lnTo>
                    <a:pt x="18" y="75"/>
                  </a:lnTo>
                  <a:lnTo>
                    <a:pt x="22" y="63"/>
                  </a:lnTo>
                  <a:lnTo>
                    <a:pt x="27" y="52"/>
                  </a:lnTo>
                  <a:lnTo>
                    <a:pt x="33" y="39"/>
                  </a:lnTo>
                  <a:lnTo>
                    <a:pt x="39" y="28"/>
                  </a:lnTo>
                  <a:lnTo>
                    <a:pt x="45" y="18"/>
                  </a:lnTo>
                  <a:lnTo>
                    <a:pt x="53" y="6"/>
                  </a:lnTo>
                  <a:lnTo>
                    <a:pt x="53" y="6"/>
                  </a:lnTo>
                  <a:lnTo>
                    <a:pt x="54" y="5"/>
                  </a:lnTo>
                  <a:lnTo>
                    <a:pt x="54" y="3"/>
                  </a:lnTo>
                  <a:lnTo>
                    <a:pt x="53" y="2"/>
                  </a:lnTo>
                  <a:lnTo>
                    <a:pt x="52" y="1"/>
                  </a:lnTo>
                  <a:lnTo>
                    <a:pt x="48" y="0"/>
                  </a:lnTo>
                  <a:lnTo>
                    <a:pt x="46" y="0"/>
                  </a:lnTo>
                  <a:lnTo>
                    <a:pt x="45" y="2"/>
                  </a:lnTo>
                  <a:lnTo>
                    <a:pt x="45" y="2"/>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pPr defTabSz="1219170">
                <a:defRPr/>
              </a:pPr>
              <a:endParaRPr lang="zh-CN" altLang="en-US" sz="2400" kern="0">
                <a:solidFill>
                  <a:srgbClr val="FFFFFF"/>
                </a:solidFill>
                <a:cs typeface="+mn-ea"/>
                <a:sym typeface="+mn-lt"/>
              </a:endParaRPr>
            </a:p>
          </p:txBody>
        </p:sp>
      </p:grpSp>
      <p:sp>
        <p:nvSpPr>
          <p:cNvPr id="15" name="Text Box 8"/>
          <p:cNvSpPr txBox="1">
            <a:spLocks noChangeArrowheads="1"/>
          </p:cNvSpPr>
          <p:nvPr/>
        </p:nvSpPr>
        <p:spPr bwMode="auto">
          <a:xfrm>
            <a:off x="831064" y="3453256"/>
            <a:ext cx="3313480" cy="2169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defTabSz="1219170">
              <a:lnSpc>
                <a:spcPct val="150000"/>
              </a:lnSpc>
            </a:pPr>
            <a:r>
              <a:rPr lang="zh-CN" altLang="en-US" dirty="0">
                <a:solidFill>
                  <a:srgbClr val="FFFFFF"/>
                </a:solidFill>
                <a:cs typeface="+mn-ea"/>
                <a:sym typeface="+mn-lt"/>
              </a:rPr>
              <a:t>请输入文本请输入文本请输入文本请输入文本请输入文本请输入文本请输入文本请输入文本请输入文本请输入文本请输入文本请输入文本</a:t>
            </a:r>
          </a:p>
        </p:txBody>
      </p:sp>
      <p:sp>
        <p:nvSpPr>
          <p:cNvPr id="16" name="任意多边形 21"/>
          <p:cNvSpPr/>
          <p:nvPr/>
        </p:nvSpPr>
        <p:spPr>
          <a:xfrm>
            <a:off x="831064" y="2902113"/>
            <a:ext cx="3313480" cy="192646"/>
          </a:xfrm>
          <a:custGeom>
            <a:avLst/>
            <a:gdLst>
              <a:gd name="connsiteX0" fmla="*/ 0 w 8505371"/>
              <a:gd name="connsiteY0" fmla="*/ 566124 h 638728"/>
              <a:gd name="connsiteX1" fmla="*/ 1436914 w 8505371"/>
              <a:gd name="connsiteY1" fmla="*/ 116181 h 638728"/>
              <a:gd name="connsiteX2" fmla="*/ 2931885 w 8505371"/>
              <a:gd name="connsiteY2" fmla="*/ 595153 h 638728"/>
              <a:gd name="connsiteX3" fmla="*/ 4601028 w 8505371"/>
              <a:gd name="connsiteY3" fmla="*/ 67 h 638728"/>
              <a:gd name="connsiteX4" fmla="*/ 6270171 w 8505371"/>
              <a:gd name="connsiteY4" fmla="*/ 638696 h 638728"/>
              <a:gd name="connsiteX5" fmla="*/ 7736114 w 8505371"/>
              <a:gd name="connsiteY5" fmla="*/ 29096 h 638728"/>
              <a:gd name="connsiteX6" fmla="*/ 8505371 w 8505371"/>
              <a:gd name="connsiteY6" fmla="*/ 217781 h 6387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505371" h="638728">
                <a:moveTo>
                  <a:pt x="0" y="566124"/>
                </a:moveTo>
                <a:cubicBezTo>
                  <a:pt x="474133" y="338733"/>
                  <a:pt x="948267" y="111343"/>
                  <a:pt x="1436914" y="116181"/>
                </a:cubicBezTo>
                <a:cubicBezTo>
                  <a:pt x="1925561" y="121019"/>
                  <a:pt x="2404533" y="614505"/>
                  <a:pt x="2931885" y="595153"/>
                </a:cubicBezTo>
                <a:cubicBezTo>
                  <a:pt x="3459237" y="575801"/>
                  <a:pt x="4044647" y="-7190"/>
                  <a:pt x="4601028" y="67"/>
                </a:cubicBezTo>
                <a:cubicBezTo>
                  <a:pt x="5157409" y="7324"/>
                  <a:pt x="5747657" y="633858"/>
                  <a:pt x="6270171" y="638696"/>
                </a:cubicBezTo>
                <a:cubicBezTo>
                  <a:pt x="6792685" y="643534"/>
                  <a:pt x="7363581" y="99248"/>
                  <a:pt x="7736114" y="29096"/>
                </a:cubicBezTo>
                <a:cubicBezTo>
                  <a:pt x="8108647" y="-41056"/>
                  <a:pt x="8362647" y="271000"/>
                  <a:pt x="8505371" y="217781"/>
                </a:cubicBezTo>
              </a:path>
            </a:pathLst>
          </a:custGeom>
          <a:noFill/>
          <a:ln w="34925" cap="flat" cmpd="sng" algn="ctr">
            <a:solidFill>
              <a:srgbClr val="FFFFFF"/>
            </a:solidFill>
            <a:prstDash val="solid"/>
            <a:miter lim="800000"/>
          </a:ln>
          <a:effectLst/>
        </p:spPr>
        <p:txBody>
          <a:bodyPr rtlCol="0" anchor="ctr"/>
          <a:lstStyle/>
          <a:p>
            <a:pPr algn="ctr" defTabSz="1219170">
              <a:defRPr/>
            </a:pPr>
            <a:endParaRPr lang="zh-CN" altLang="en-US" sz="2400" kern="0">
              <a:solidFill>
                <a:srgbClr val="2C2C2C"/>
              </a:solidFill>
              <a:cs typeface="+mn-ea"/>
              <a:sym typeface="+mn-lt"/>
            </a:endParaRPr>
          </a:p>
        </p:txBody>
      </p:sp>
      <p:sp>
        <p:nvSpPr>
          <p:cNvPr id="17" name="Text Box 8"/>
          <p:cNvSpPr txBox="1">
            <a:spLocks noChangeArrowheads="1"/>
          </p:cNvSpPr>
          <p:nvPr/>
        </p:nvSpPr>
        <p:spPr bwMode="auto">
          <a:xfrm>
            <a:off x="6579641" y="1512989"/>
            <a:ext cx="4913705" cy="8819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defTabSz="1219170">
              <a:lnSpc>
                <a:spcPct val="150000"/>
              </a:lnSpc>
            </a:pPr>
            <a:r>
              <a:rPr lang="zh-CN" altLang="en-US" dirty="0">
                <a:solidFill>
                  <a:srgbClr val="FFFFFF"/>
                </a:solidFill>
                <a:cs typeface="+mn-ea"/>
                <a:sym typeface="+mn-lt"/>
              </a:rPr>
              <a:t>请输入文本请输入文本请输入文本请输入文本请输入文本请输入文本请输入文本请输入文本</a:t>
            </a:r>
          </a:p>
        </p:txBody>
      </p:sp>
      <p:grpSp>
        <p:nvGrpSpPr>
          <p:cNvPr id="18" name="组合 17"/>
          <p:cNvGrpSpPr/>
          <p:nvPr/>
        </p:nvGrpSpPr>
        <p:grpSpPr>
          <a:xfrm>
            <a:off x="5496227" y="1732161"/>
            <a:ext cx="723819" cy="440398"/>
            <a:chOff x="745709" y="1904734"/>
            <a:chExt cx="1123829" cy="683779"/>
          </a:xfrm>
        </p:grpSpPr>
        <p:sp>
          <p:nvSpPr>
            <p:cNvPr id="19" name="Freeform 18"/>
            <p:cNvSpPr>
              <a:spLocks noEditPoints="1" noChangeArrowheads="1"/>
            </p:cNvSpPr>
            <p:nvPr/>
          </p:nvSpPr>
          <p:spPr bwMode="auto">
            <a:xfrm>
              <a:off x="745709" y="1904734"/>
              <a:ext cx="473319" cy="683779"/>
            </a:xfrm>
            <a:custGeom>
              <a:avLst/>
              <a:gdLst>
                <a:gd name="T0" fmla="*/ 157 w 657"/>
                <a:gd name="T1" fmla="*/ 35 h 559"/>
                <a:gd name="T2" fmla="*/ 325 w 657"/>
                <a:gd name="T3" fmla="*/ 33 h 559"/>
                <a:gd name="T4" fmla="*/ 488 w 657"/>
                <a:gd name="T5" fmla="*/ 54 h 559"/>
                <a:gd name="T6" fmla="*/ 596 w 657"/>
                <a:gd name="T7" fmla="*/ 107 h 559"/>
                <a:gd name="T8" fmla="*/ 264 w 657"/>
                <a:gd name="T9" fmla="*/ 83 h 559"/>
                <a:gd name="T10" fmla="*/ 349 w 657"/>
                <a:gd name="T11" fmla="*/ 94 h 559"/>
                <a:gd name="T12" fmla="*/ 117 w 657"/>
                <a:gd name="T13" fmla="*/ 104 h 559"/>
                <a:gd name="T14" fmla="*/ 614 w 657"/>
                <a:gd name="T15" fmla="*/ 144 h 559"/>
                <a:gd name="T16" fmla="*/ 279 w 657"/>
                <a:gd name="T17" fmla="*/ 119 h 559"/>
                <a:gd name="T18" fmla="*/ 459 w 657"/>
                <a:gd name="T19" fmla="*/ 138 h 559"/>
                <a:gd name="T20" fmla="*/ 55 w 657"/>
                <a:gd name="T21" fmla="*/ 135 h 559"/>
                <a:gd name="T22" fmla="*/ 93 w 657"/>
                <a:gd name="T23" fmla="*/ 138 h 559"/>
                <a:gd name="T24" fmla="*/ 75 w 657"/>
                <a:gd name="T25" fmla="*/ 142 h 559"/>
                <a:gd name="T26" fmla="*/ 134 w 657"/>
                <a:gd name="T27" fmla="*/ 147 h 559"/>
                <a:gd name="T28" fmla="*/ 206 w 657"/>
                <a:gd name="T29" fmla="*/ 155 h 559"/>
                <a:gd name="T30" fmla="*/ 87 w 657"/>
                <a:gd name="T31" fmla="*/ 164 h 559"/>
                <a:gd name="T32" fmla="*/ 104 w 657"/>
                <a:gd name="T33" fmla="*/ 169 h 559"/>
                <a:gd name="T34" fmla="*/ 549 w 657"/>
                <a:gd name="T35" fmla="*/ 184 h 559"/>
                <a:gd name="T36" fmla="*/ 161 w 657"/>
                <a:gd name="T37" fmla="*/ 175 h 559"/>
                <a:gd name="T38" fmla="*/ 533 w 657"/>
                <a:gd name="T39" fmla="*/ 178 h 559"/>
                <a:gd name="T40" fmla="*/ 51 w 657"/>
                <a:gd name="T41" fmla="*/ 186 h 559"/>
                <a:gd name="T42" fmla="*/ 110 w 657"/>
                <a:gd name="T43" fmla="*/ 191 h 559"/>
                <a:gd name="T44" fmla="*/ 333 w 657"/>
                <a:gd name="T45" fmla="*/ 192 h 559"/>
                <a:gd name="T46" fmla="*/ 626 w 657"/>
                <a:gd name="T47" fmla="*/ 204 h 559"/>
                <a:gd name="T48" fmla="*/ 273 w 657"/>
                <a:gd name="T49" fmla="*/ 204 h 559"/>
                <a:gd name="T50" fmla="*/ 566 w 657"/>
                <a:gd name="T51" fmla="*/ 212 h 559"/>
                <a:gd name="T52" fmla="*/ 145 w 657"/>
                <a:gd name="T53" fmla="*/ 215 h 559"/>
                <a:gd name="T54" fmla="*/ 292 w 657"/>
                <a:gd name="T55" fmla="*/ 216 h 559"/>
                <a:gd name="T56" fmla="*/ 573 w 657"/>
                <a:gd name="T57" fmla="*/ 226 h 559"/>
                <a:gd name="T58" fmla="*/ 329 w 657"/>
                <a:gd name="T59" fmla="*/ 234 h 559"/>
                <a:gd name="T60" fmla="*/ 131 w 657"/>
                <a:gd name="T61" fmla="*/ 231 h 559"/>
                <a:gd name="T62" fmla="*/ 507 w 657"/>
                <a:gd name="T63" fmla="*/ 240 h 559"/>
                <a:gd name="T64" fmla="*/ 600 w 657"/>
                <a:gd name="T65" fmla="*/ 268 h 559"/>
                <a:gd name="T66" fmla="*/ 540 w 657"/>
                <a:gd name="T67" fmla="*/ 249 h 559"/>
                <a:gd name="T68" fmla="*/ 509 w 657"/>
                <a:gd name="T69" fmla="*/ 260 h 559"/>
                <a:gd name="T70" fmla="*/ 406 w 657"/>
                <a:gd name="T71" fmla="*/ 257 h 559"/>
                <a:gd name="T72" fmla="*/ 372 w 657"/>
                <a:gd name="T73" fmla="*/ 260 h 559"/>
                <a:gd name="T74" fmla="*/ 246 w 657"/>
                <a:gd name="T75" fmla="*/ 270 h 559"/>
                <a:gd name="T76" fmla="*/ 152 w 657"/>
                <a:gd name="T77" fmla="*/ 274 h 559"/>
                <a:gd name="T78" fmla="*/ 507 w 657"/>
                <a:gd name="T79" fmla="*/ 280 h 559"/>
                <a:gd name="T80" fmla="*/ 189 w 657"/>
                <a:gd name="T81" fmla="*/ 283 h 559"/>
                <a:gd name="T82" fmla="*/ 314 w 657"/>
                <a:gd name="T83" fmla="*/ 285 h 559"/>
                <a:gd name="T84" fmla="*/ 504 w 657"/>
                <a:gd name="T85" fmla="*/ 289 h 559"/>
                <a:gd name="T86" fmla="*/ 479 w 657"/>
                <a:gd name="T87" fmla="*/ 294 h 559"/>
                <a:gd name="T88" fmla="*/ 483 w 657"/>
                <a:gd name="T89" fmla="*/ 300 h 559"/>
                <a:gd name="T90" fmla="*/ 485 w 657"/>
                <a:gd name="T91" fmla="*/ 312 h 559"/>
                <a:gd name="T92" fmla="*/ 409 w 657"/>
                <a:gd name="T93" fmla="*/ 314 h 559"/>
                <a:gd name="T94" fmla="*/ 269 w 657"/>
                <a:gd name="T95" fmla="*/ 318 h 559"/>
                <a:gd name="T96" fmla="*/ 460 w 657"/>
                <a:gd name="T97" fmla="*/ 323 h 559"/>
                <a:gd name="T98" fmla="*/ 387 w 657"/>
                <a:gd name="T99" fmla="*/ 334 h 559"/>
                <a:gd name="T100" fmla="*/ 67 w 657"/>
                <a:gd name="T101" fmla="*/ 334 h 559"/>
                <a:gd name="T102" fmla="*/ 50 w 657"/>
                <a:gd name="T103" fmla="*/ 338 h 559"/>
                <a:gd name="T104" fmla="*/ 410 w 657"/>
                <a:gd name="T105" fmla="*/ 351 h 559"/>
                <a:gd name="T106" fmla="*/ 157 w 657"/>
                <a:gd name="T107" fmla="*/ 363 h 559"/>
                <a:gd name="T108" fmla="*/ 315 w 657"/>
                <a:gd name="T109" fmla="*/ 358 h 559"/>
                <a:gd name="T110" fmla="*/ 321 w 657"/>
                <a:gd name="T111" fmla="*/ 364 h 559"/>
                <a:gd name="T112" fmla="*/ 232 w 657"/>
                <a:gd name="T113" fmla="*/ 367 h 559"/>
                <a:gd name="T114" fmla="*/ 101 w 657"/>
                <a:gd name="T115" fmla="*/ 391 h 559"/>
                <a:gd name="T116" fmla="*/ 402 w 657"/>
                <a:gd name="T117" fmla="*/ 382 h 559"/>
                <a:gd name="T118" fmla="*/ 72 w 657"/>
                <a:gd name="T119" fmla="*/ 403 h 559"/>
                <a:gd name="T120" fmla="*/ 157 w 657"/>
                <a:gd name="T121" fmla="*/ 399 h 559"/>
                <a:gd name="T122" fmla="*/ 392 w 657"/>
                <a:gd name="T123" fmla="*/ 416 h 559"/>
                <a:gd name="T124" fmla="*/ 115 w 657"/>
                <a:gd name="T125" fmla="*/ 440 h 559"/>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657"/>
                <a:gd name="T190" fmla="*/ 0 h 559"/>
                <a:gd name="T191" fmla="*/ 657 w 657"/>
                <a:gd name="T192" fmla="*/ 559 h 559"/>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657" h="559">
                  <a:moveTo>
                    <a:pt x="185" y="393"/>
                  </a:moveTo>
                  <a:cubicBezTo>
                    <a:pt x="192" y="400"/>
                    <a:pt x="207" y="406"/>
                    <a:pt x="216" y="414"/>
                  </a:cubicBezTo>
                  <a:cubicBezTo>
                    <a:pt x="214" y="422"/>
                    <a:pt x="205" y="412"/>
                    <a:pt x="200" y="411"/>
                  </a:cubicBezTo>
                  <a:cubicBezTo>
                    <a:pt x="199" y="412"/>
                    <a:pt x="200" y="414"/>
                    <a:pt x="199" y="414"/>
                  </a:cubicBezTo>
                  <a:cubicBezTo>
                    <a:pt x="190" y="412"/>
                    <a:pt x="187" y="402"/>
                    <a:pt x="179" y="401"/>
                  </a:cubicBezTo>
                  <a:cubicBezTo>
                    <a:pt x="182" y="407"/>
                    <a:pt x="191" y="411"/>
                    <a:pt x="198" y="417"/>
                  </a:cubicBezTo>
                  <a:cubicBezTo>
                    <a:pt x="203" y="421"/>
                    <a:pt x="211" y="427"/>
                    <a:pt x="209" y="433"/>
                  </a:cubicBezTo>
                  <a:cubicBezTo>
                    <a:pt x="201" y="432"/>
                    <a:pt x="193" y="425"/>
                    <a:pt x="185" y="421"/>
                  </a:cubicBezTo>
                  <a:cubicBezTo>
                    <a:pt x="186" y="426"/>
                    <a:pt x="195" y="430"/>
                    <a:pt x="198" y="435"/>
                  </a:cubicBezTo>
                  <a:cubicBezTo>
                    <a:pt x="202" y="438"/>
                    <a:pt x="212" y="442"/>
                    <a:pt x="209" y="449"/>
                  </a:cubicBezTo>
                  <a:cubicBezTo>
                    <a:pt x="199" y="446"/>
                    <a:pt x="188" y="438"/>
                    <a:pt x="177" y="434"/>
                  </a:cubicBezTo>
                  <a:cubicBezTo>
                    <a:pt x="186" y="441"/>
                    <a:pt x="193" y="449"/>
                    <a:pt x="202" y="455"/>
                  </a:cubicBezTo>
                  <a:cubicBezTo>
                    <a:pt x="203" y="464"/>
                    <a:pt x="214" y="465"/>
                    <a:pt x="214" y="474"/>
                  </a:cubicBezTo>
                  <a:cubicBezTo>
                    <a:pt x="213" y="474"/>
                    <a:pt x="213" y="475"/>
                    <a:pt x="213" y="475"/>
                  </a:cubicBezTo>
                  <a:cubicBezTo>
                    <a:pt x="206" y="472"/>
                    <a:pt x="202" y="464"/>
                    <a:pt x="194" y="464"/>
                  </a:cubicBezTo>
                  <a:cubicBezTo>
                    <a:pt x="201" y="475"/>
                    <a:pt x="215" y="482"/>
                    <a:pt x="217" y="496"/>
                  </a:cubicBezTo>
                  <a:cubicBezTo>
                    <a:pt x="213" y="497"/>
                    <a:pt x="209" y="492"/>
                    <a:pt x="206" y="490"/>
                  </a:cubicBezTo>
                  <a:cubicBezTo>
                    <a:pt x="202" y="487"/>
                    <a:pt x="199" y="484"/>
                    <a:pt x="195" y="482"/>
                  </a:cubicBezTo>
                  <a:cubicBezTo>
                    <a:pt x="197" y="485"/>
                    <a:pt x="203" y="489"/>
                    <a:pt x="207" y="493"/>
                  </a:cubicBezTo>
                  <a:cubicBezTo>
                    <a:pt x="207" y="495"/>
                    <a:pt x="206" y="495"/>
                    <a:pt x="206" y="496"/>
                  </a:cubicBezTo>
                  <a:cubicBezTo>
                    <a:pt x="214" y="502"/>
                    <a:pt x="220" y="510"/>
                    <a:pt x="227" y="517"/>
                  </a:cubicBezTo>
                  <a:cubicBezTo>
                    <a:pt x="227" y="519"/>
                    <a:pt x="225" y="519"/>
                    <a:pt x="225" y="521"/>
                  </a:cubicBezTo>
                  <a:cubicBezTo>
                    <a:pt x="230" y="527"/>
                    <a:pt x="237" y="530"/>
                    <a:pt x="240" y="537"/>
                  </a:cubicBezTo>
                  <a:cubicBezTo>
                    <a:pt x="239" y="539"/>
                    <a:pt x="236" y="539"/>
                    <a:pt x="234" y="540"/>
                  </a:cubicBezTo>
                  <a:cubicBezTo>
                    <a:pt x="241" y="542"/>
                    <a:pt x="249" y="542"/>
                    <a:pt x="253" y="547"/>
                  </a:cubicBezTo>
                  <a:cubicBezTo>
                    <a:pt x="253" y="551"/>
                    <a:pt x="249" y="552"/>
                    <a:pt x="251" y="556"/>
                  </a:cubicBezTo>
                  <a:cubicBezTo>
                    <a:pt x="241" y="559"/>
                    <a:pt x="234" y="550"/>
                    <a:pt x="227" y="546"/>
                  </a:cubicBezTo>
                  <a:cubicBezTo>
                    <a:pt x="223" y="547"/>
                    <a:pt x="221" y="545"/>
                    <a:pt x="220" y="543"/>
                  </a:cubicBezTo>
                  <a:cubicBezTo>
                    <a:pt x="215" y="542"/>
                    <a:pt x="208" y="543"/>
                    <a:pt x="206" y="538"/>
                  </a:cubicBezTo>
                  <a:cubicBezTo>
                    <a:pt x="206" y="536"/>
                    <a:pt x="206" y="535"/>
                    <a:pt x="208" y="536"/>
                  </a:cubicBezTo>
                  <a:cubicBezTo>
                    <a:pt x="204" y="531"/>
                    <a:pt x="194" y="530"/>
                    <a:pt x="192" y="523"/>
                  </a:cubicBezTo>
                  <a:cubicBezTo>
                    <a:pt x="190" y="521"/>
                    <a:pt x="191" y="524"/>
                    <a:pt x="188" y="523"/>
                  </a:cubicBezTo>
                  <a:cubicBezTo>
                    <a:pt x="170" y="507"/>
                    <a:pt x="149" y="493"/>
                    <a:pt x="129" y="477"/>
                  </a:cubicBezTo>
                  <a:cubicBezTo>
                    <a:pt x="133" y="485"/>
                    <a:pt x="143" y="490"/>
                    <a:pt x="148" y="498"/>
                  </a:cubicBezTo>
                  <a:cubicBezTo>
                    <a:pt x="139" y="495"/>
                    <a:pt x="130" y="486"/>
                    <a:pt x="124" y="478"/>
                  </a:cubicBezTo>
                  <a:cubicBezTo>
                    <a:pt x="118" y="473"/>
                    <a:pt x="112" y="466"/>
                    <a:pt x="104" y="462"/>
                  </a:cubicBezTo>
                  <a:cubicBezTo>
                    <a:pt x="103" y="458"/>
                    <a:pt x="103" y="459"/>
                    <a:pt x="100" y="458"/>
                  </a:cubicBezTo>
                  <a:cubicBezTo>
                    <a:pt x="99" y="454"/>
                    <a:pt x="92" y="452"/>
                    <a:pt x="92" y="448"/>
                  </a:cubicBezTo>
                  <a:cubicBezTo>
                    <a:pt x="92" y="451"/>
                    <a:pt x="86" y="444"/>
                    <a:pt x="87" y="442"/>
                  </a:cubicBezTo>
                  <a:cubicBezTo>
                    <a:pt x="72" y="431"/>
                    <a:pt x="61" y="416"/>
                    <a:pt x="49" y="402"/>
                  </a:cubicBezTo>
                  <a:cubicBezTo>
                    <a:pt x="44" y="395"/>
                    <a:pt x="35" y="389"/>
                    <a:pt x="36" y="379"/>
                  </a:cubicBezTo>
                  <a:cubicBezTo>
                    <a:pt x="41" y="380"/>
                    <a:pt x="44" y="383"/>
                    <a:pt x="48" y="385"/>
                  </a:cubicBezTo>
                  <a:cubicBezTo>
                    <a:pt x="47" y="381"/>
                    <a:pt x="40" y="382"/>
                    <a:pt x="41" y="376"/>
                  </a:cubicBezTo>
                  <a:cubicBezTo>
                    <a:pt x="40" y="374"/>
                    <a:pt x="43" y="374"/>
                    <a:pt x="44" y="374"/>
                  </a:cubicBezTo>
                  <a:cubicBezTo>
                    <a:pt x="41" y="358"/>
                    <a:pt x="26" y="352"/>
                    <a:pt x="23" y="335"/>
                  </a:cubicBezTo>
                  <a:cubicBezTo>
                    <a:pt x="22" y="333"/>
                    <a:pt x="20" y="333"/>
                    <a:pt x="19" y="331"/>
                  </a:cubicBezTo>
                  <a:cubicBezTo>
                    <a:pt x="22" y="324"/>
                    <a:pt x="16" y="317"/>
                    <a:pt x="16" y="310"/>
                  </a:cubicBezTo>
                  <a:cubicBezTo>
                    <a:pt x="14" y="307"/>
                    <a:pt x="10" y="306"/>
                    <a:pt x="10" y="301"/>
                  </a:cubicBezTo>
                  <a:cubicBezTo>
                    <a:pt x="10" y="299"/>
                    <a:pt x="12" y="299"/>
                    <a:pt x="14" y="299"/>
                  </a:cubicBezTo>
                  <a:cubicBezTo>
                    <a:pt x="17" y="285"/>
                    <a:pt x="0" y="285"/>
                    <a:pt x="3" y="275"/>
                  </a:cubicBezTo>
                  <a:cubicBezTo>
                    <a:pt x="6" y="275"/>
                    <a:pt x="8" y="276"/>
                    <a:pt x="10" y="276"/>
                  </a:cubicBezTo>
                  <a:cubicBezTo>
                    <a:pt x="11" y="272"/>
                    <a:pt x="12" y="266"/>
                    <a:pt x="10" y="263"/>
                  </a:cubicBezTo>
                  <a:cubicBezTo>
                    <a:pt x="9" y="258"/>
                    <a:pt x="1" y="257"/>
                    <a:pt x="2" y="251"/>
                  </a:cubicBezTo>
                  <a:cubicBezTo>
                    <a:pt x="5" y="250"/>
                    <a:pt x="6" y="250"/>
                    <a:pt x="10" y="251"/>
                  </a:cubicBezTo>
                  <a:cubicBezTo>
                    <a:pt x="10" y="249"/>
                    <a:pt x="11" y="244"/>
                    <a:pt x="10" y="242"/>
                  </a:cubicBezTo>
                  <a:cubicBezTo>
                    <a:pt x="9" y="239"/>
                    <a:pt x="5" y="239"/>
                    <a:pt x="5" y="234"/>
                  </a:cubicBezTo>
                  <a:cubicBezTo>
                    <a:pt x="7" y="232"/>
                    <a:pt x="9" y="231"/>
                    <a:pt x="13" y="232"/>
                  </a:cubicBezTo>
                  <a:cubicBezTo>
                    <a:pt x="14" y="219"/>
                    <a:pt x="15" y="206"/>
                    <a:pt x="19" y="195"/>
                  </a:cubicBezTo>
                  <a:cubicBezTo>
                    <a:pt x="17" y="193"/>
                    <a:pt x="15" y="192"/>
                    <a:pt x="14" y="189"/>
                  </a:cubicBezTo>
                  <a:cubicBezTo>
                    <a:pt x="15" y="187"/>
                    <a:pt x="17" y="185"/>
                    <a:pt x="21" y="186"/>
                  </a:cubicBezTo>
                  <a:cubicBezTo>
                    <a:pt x="24" y="173"/>
                    <a:pt x="27" y="162"/>
                    <a:pt x="28" y="150"/>
                  </a:cubicBezTo>
                  <a:cubicBezTo>
                    <a:pt x="32" y="143"/>
                    <a:pt x="32" y="136"/>
                    <a:pt x="36" y="130"/>
                  </a:cubicBezTo>
                  <a:cubicBezTo>
                    <a:pt x="39" y="126"/>
                    <a:pt x="43" y="123"/>
                    <a:pt x="45" y="119"/>
                  </a:cubicBezTo>
                  <a:cubicBezTo>
                    <a:pt x="52" y="110"/>
                    <a:pt x="54" y="103"/>
                    <a:pt x="63" y="97"/>
                  </a:cubicBezTo>
                  <a:cubicBezTo>
                    <a:pt x="62" y="95"/>
                    <a:pt x="59" y="94"/>
                    <a:pt x="59" y="90"/>
                  </a:cubicBezTo>
                  <a:cubicBezTo>
                    <a:pt x="62" y="88"/>
                    <a:pt x="68" y="88"/>
                    <a:pt x="71" y="90"/>
                  </a:cubicBezTo>
                  <a:cubicBezTo>
                    <a:pt x="77" y="86"/>
                    <a:pt x="83" y="83"/>
                    <a:pt x="90" y="80"/>
                  </a:cubicBezTo>
                  <a:cubicBezTo>
                    <a:pt x="96" y="78"/>
                    <a:pt x="100" y="74"/>
                    <a:pt x="105" y="69"/>
                  </a:cubicBezTo>
                  <a:cubicBezTo>
                    <a:pt x="112" y="63"/>
                    <a:pt x="120" y="58"/>
                    <a:pt x="129" y="52"/>
                  </a:cubicBezTo>
                  <a:cubicBezTo>
                    <a:pt x="136" y="47"/>
                    <a:pt x="143" y="44"/>
                    <a:pt x="151" y="38"/>
                  </a:cubicBezTo>
                  <a:cubicBezTo>
                    <a:pt x="153" y="39"/>
                    <a:pt x="153" y="37"/>
                    <a:pt x="155" y="38"/>
                  </a:cubicBezTo>
                  <a:cubicBezTo>
                    <a:pt x="156" y="37"/>
                    <a:pt x="157" y="37"/>
                    <a:pt x="157" y="35"/>
                  </a:cubicBezTo>
                  <a:cubicBezTo>
                    <a:pt x="165" y="35"/>
                    <a:pt x="172" y="28"/>
                    <a:pt x="182" y="27"/>
                  </a:cubicBezTo>
                  <a:cubicBezTo>
                    <a:pt x="200" y="19"/>
                    <a:pt x="222" y="16"/>
                    <a:pt x="242" y="11"/>
                  </a:cubicBezTo>
                  <a:cubicBezTo>
                    <a:pt x="338" y="0"/>
                    <a:pt x="445" y="8"/>
                    <a:pt x="518" y="46"/>
                  </a:cubicBezTo>
                  <a:cubicBezTo>
                    <a:pt x="541" y="54"/>
                    <a:pt x="557" y="67"/>
                    <a:pt x="574" y="80"/>
                  </a:cubicBezTo>
                  <a:cubicBezTo>
                    <a:pt x="585" y="89"/>
                    <a:pt x="594" y="96"/>
                    <a:pt x="601" y="106"/>
                  </a:cubicBezTo>
                  <a:cubicBezTo>
                    <a:pt x="604" y="110"/>
                    <a:pt x="605" y="115"/>
                    <a:pt x="609" y="119"/>
                  </a:cubicBezTo>
                  <a:cubicBezTo>
                    <a:pt x="615" y="126"/>
                    <a:pt x="623" y="131"/>
                    <a:pt x="629" y="139"/>
                  </a:cubicBezTo>
                  <a:cubicBezTo>
                    <a:pt x="634" y="146"/>
                    <a:pt x="638" y="153"/>
                    <a:pt x="643" y="161"/>
                  </a:cubicBezTo>
                  <a:cubicBezTo>
                    <a:pt x="656" y="184"/>
                    <a:pt x="657" y="213"/>
                    <a:pt x="648" y="238"/>
                  </a:cubicBezTo>
                  <a:cubicBezTo>
                    <a:pt x="646" y="238"/>
                    <a:pt x="648" y="241"/>
                    <a:pt x="645" y="241"/>
                  </a:cubicBezTo>
                  <a:cubicBezTo>
                    <a:pt x="645" y="243"/>
                    <a:pt x="644" y="245"/>
                    <a:pt x="644" y="247"/>
                  </a:cubicBezTo>
                  <a:cubicBezTo>
                    <a:pt x="644" y="249"/>
                    <a:pt x="643" y="248"/>
                    <a:pt x="642" y="248"/>
                  </a:cubicBezTo>
                  <a:cubicBezTo>
                    <a:pt x="644" y="255"/>
                    <a:pt x="639" y="265"/>
                    <a:pt x="638" y="274"/>
                  </a:cubicBezTo>
                  <a:cubicBezTo>
                    <a:pt x="637" y="273"/>
                    <a:pt x="637" y="271"/>
                    <a:pt x="636" y="271"/>
                  </a:cubicBezTo>
                  <a:cubicBezTo>
                    <a:pt x="634" y="273"/>
                    <a:pt x="638" y="273"/>
                    <a:pt x="637" y="275"/>
                  </a:cubicBezTo>
                  <a:cubicBezTo>
                    <a:pt x="631" y="294"/>
                    <a:pt x="623" y="311"/>
                    <a:pt x="614" y="327"/>
                  </a:cubicBezTo>
                  <a:cubicBezTo>
                    <a:pt x="613" y="327"/>
                    <a:pt x="611" y="327"/>
                    <a:pt x="611" y="326"/>
                  </a:cubicBezTo>
                  <a:cubicBezTo>
                    <a:pt x="598" y="339"/>
                    <a:pt x="587" y="359"/>
                    <a:pt x="572" y="371"/>
                  </a:cubicBezTo>
                  <a:cubicBezTo>
                    <a:pt x="556" y="385"/>
                    <a:pt x="539" y="396"/>
                    <a:pt x="521" y="409"/>
                  </a:cubicBezTo>
                  <a:cubicBezTo>
                    <a:pt x="511" y="411"/>
                    <a:pt x="502" y="419"/>
                    <a:pt x="490" y="415"/>
                  </a:cubicBezTo>
                  <a:cubicBezTo>
                    <a:pt x="463" y="424"/>
                    <a:pt x="433" y="423"/>
                    <a:pt x="402" y="423"/>
                  </a:cubicBezTo>
                  <a:cubicBezTo>
                    <a:pt x="388" y="423"/>
                    <a:pt x="374" y="427"/>
                    <a:pt x="360" y="427"/>
                  </a:cubicBezTo>
                  <a:cubicBezTo>
                    <a:pt x="334" y="428"/>
                    <a:pt x="311" y="423"/>
                    <a:pt x="289" y="418"/>
                  </a:cubicBezTo>
                  <a:cubicBezTo>
                    <a:pt x="286" y="422"/>
                    <a:pt x="285" y="427"/>
                    <a:pt x="281" y="429"/>
                  </a:cubicBezTo>
                  <a:cubicBezTo>
                    <a:pt x="275" y="428"/>
                    <a:pt x="279" y="422"/>
                    <a:pt x="281" y="419"/>
                  </a:cubicBezTo>
                  <a:cubicBezTo>
                    <a:pt x="265" y="414"/>
                    <a:pt x="248" y="414"/>
                    <a:pt x="230" y="409"/>
                  </a:cubicBezTo>
                  <a:cubicBezTo>
                    <a:pt x="230" y="412"/>
                    <a:pt x="237" y="413"/>
                    <a:pt x="237" y="418"/>
                  </a:cubicBezTo>
                  <a:cubicBezTo>
                    <a:pt x="232" y="421"/>
                    <a:pt x="228" y="416"/>
                    <a:pt x="224" y="413"/>
                  </a:cubicBezTo>
                  <a:cubicBezTo>
                    <a:pt x="216" y="409"/>
                    <a:pt x="208" y="404"/>
                    <a:pt x="199" y="399"/>
                  </a:cubicBezTo>
                  <a:cubicBezTo>
                    <a:pt x="195" y="397"/>
                    <a:pt x="190" y="395"/>
                    <a:pt x="185" y="393"/>
                  </a:cubicBezTo>
                  <a:close/>
                  <a:moveTo>
                    <a:pt x="481" y="34"/>
                  </a:moveTo>
                  <a:cubicBezTo>
                    <a:pt x="446" y="23"/>
                    <a:pt x="408" y="15"/>
                    <a:pt x="368" y="12"/>
                  </a:cubicBezTo>
                  <a:cubicBezTo>
                    <a:pt x="307" y="8"/>
                    <a:pt x="244" y="10"/>
                    <a:pt x="191" y="27"/>
                  </a:cubicBezTo>
                  <a:cubicBezTo>
                    <a:pt x="164" y="37"/>
                    <a:pt x="137" y="49"/>
                    <a:pt x="117" y="65"/>
                  </a:cubicBezTo>
                  <a:cubicBezTo>
                    <a:pt x="115" y="66"/>
                    <a:pt x="111" y="67"/>
                    <a:pt x="112" y="70"/>
                  </a:cubicBezTo>
                  <a:cubicBezTo>
                    <a:pt x="113" y="70"/>
                    <a:pt x="117" y="70"/>
                    <a:pt x="119" y="71"/>
                  </a:cubicBezTo>
                  <a:cubicBezTo>
                    <a:pt x="125" y="65"/>
                    <a:pt x="135" y="63"/>
                    <a:pt x="143" y="59"/>
                  </a:cubicBezTo>
                  <a:cubicBezTo>
                    <a:pt x="159" y="32"/>
                    <a:pt x="203" y="32"/>
                    <a:pt x="237" y="32"/>
                  </a:cubicBezTo>
                  <a:cubicBezTo>
                    <a:pt x="247" y="32"/>
                    <a:pt x="261" y="29"/>
                    <a:pt x="272" y="29"/>
                  </a:cubicBezTo>
                  <a:cubicBezTo>
                    <a:pt x="272" y="26"/>
                    <a:pt x="267" y="26"/>
                    <a:pt x="269" y="21"/>
                  </a:cubicBezTo>
                  <a:cubicBezTo>
                    <a:pt x="270" y="15"/>
                    <a:pt x="282" y="19"/>
                    <a:pt x="287" y="21"/>
                  </a:cubicBezTo>
                  <a:cubicBezTo>
                    <a:pt x="295" y="23"/>
                    <a:pt x="300" y="26"/>
                    <a:pt x="307" y="28"/>
                  </a:cubicBezTo>
                  <a:cubicBezTo>
                    <a:pt x="313" y="29"/>
                    <a:pt x="327" y="26"/>
                    <a:pt x="334" y="28"/>
                  </a:cubicBezTo>
                  <a:cubicBezTo>
                    <a:pt x="330" y="24"/>
                    <a:pt x="324" y="20"/>
                    <a:pt x="324" y="14"/>
                  </a:cubicBezTo>
                  <a:cubicBezTo>
                    <a:pt x="334" y="7"/>
                    <a:pt x="349" y="19"/>
                    <a:pt x="360" y="23"/>
                  </a:cubicBezTo>
                  <a:cubicBezTo>
                    <a:pt x="366" y="26"/>
                    <a:pt x="371" y="27"/>
                    <a:pt x="375" y="28"/>
                  </a:cubicBezTo>
                  <a:cubicBezTo>
                    <a:pt x="372" y="25"/>
                    <a:pt x="367" y="24"/>
                    <a:pt x="367" y="17"/>
                  </a:cubicBezTo>
                  <a:cubicBezTo>
                    <a:pt x="373" y="13"/>
                    <a:pt x="377" y="17"/>
                    <a:pt x="383" y="20"/>
                  </a:cubicBezTo>
                  <a:cubicBezTo>
                    <a:pt x="392" y="24"/>
                    <a:pt x="407" y="27"/>
                    <a:pt x="413" y="33"/>
                  </a:cubicBezTo>
                  <a:cubicBezTo>
                    <a:pt x="418" y="33"/>
                    <a:pt x="420" y="34"/>
                    <a:pt x="425" y="34"/>
                  </a:cubicBezTo>
                  <a:cubicBezTo>
                    <a:pt x="424" y="32"/>
                    <a:pt x="423" y="29"/>
                    <a:pt x="422" y="27"/>
                  </a:cubicBezTo>
                  <a:cubicBezTo>
                    <a:pt x="424" y="25"/>
                    <a:pt x="426" y="25"/>
                    <a:pt x="428" y="23"/>
                  </a:cubicBezTo>
                  <a:cubicBezTo>
                    <a:pt x="453" y="30"/>
                    <a:pt x="471" y="45"/>
                    <a:pt x="493" y="50"/>
                  </a:cubicBezTo>
                  <a:cubicBezTo>
                    <a:pt x="493" y="47"/>
                    <a:pt x="491" y="47"/>
                    <a:pt x="492" y="44"/>
                  </a:cubicBezTo>
                  <a:cubicBezTo>
                    <a:pt x="492" y="42"/>
                    <a:pt x="495" y="42"/>
                    <a:pt x="496" y="40"/>
                  </a:cubicBezTo>
                  <a:cubicBezTo>
                    <a:pt x="490" y="38"/>
                    <a:pt x="485" y="37"/>
                    <a:pt x="481" y="34"/>
                  </a:cubicBezTo>
                  <a:close/>
                  <a:moveTo>
                    <a:pt x="330" y="18"/>
                  </a:moveTo>
                  <a:cubicBezTo>
                    <a:pt x="333" y="21"/>
                    <a:pt x="335" y="26"/>
                    <a:pt x="340" y="28"/>
                  </a:cubicBezTo>
                  <a:cubicBezTo>
                    <a:pt x="347" y="31"/>
                    <a:pt x="360" y="26"/>
                    <a:pt x="367" y="29"/>
                  </a:cubicBezTo>
                  <a:cubicBezTo>
                    <a:pt x="357" y="24"/>
                    <a:pt x="344" y="16"/>
                    <a:pt x="330" y="18"/>
                  </a:cubicBezTo>
                  <a:close/>
                  <a:moveTo>
                    <a:pt x="374" y="22"/>
                  </a:moveTo>
                  <a:cubicBezTo>
                    <a:pt x="379" y="28"/>
                    <a:pt x="397" y="37"/>
                    <a:pt x="408" y="32"/>
                  </a:cubicBezTo>
                  <a:cubicBezTo>
                    <a:pt x="398" y="29"/>
                    <a:pt x="387" y="20"/>
                    <a:pt x="374" y="22"/>
                  </a:cubicBezTo>
                  <a:close/>
                  <a:moveTo>
                    <a:pt x="274" y="25"/>
                  </a:moveTo>
                  <a:cubicBezTo>
                    <a:pt x="277" y="30"/>
                    <a:pt x="289" y="29"/>
                    <a:pt x="294" y="25"/>
                  </a:cubicBezTo>
                  <a:cubicBezTo>
                    <a:pt x="288" y="25"/>
                    <a:pt x="277" y="22"/>
                    <a:pt x="274" y="25"/>
                  </a:cubicBezTo>
                  <a:close/>
                  <a:moveTo>
                    <a:pt x="428" y="30"/>
                  </a:moveTo>
                  <a:cubicBezTo>
                    <a:pt x="429" y="35"/>
                    <a:pt x="433" y="34"/>
                    <a:pt x="437" y="35"/>
                  </a:cubicBezTo>
                  <a:cubicBezTo>
                    <a:pt x="448" y="38"/>
                    <a:pt x="462" y="46"/>
                    <a:pt x="471" y="44"/>
                  </a:cubicBezTo>
                  <a:cubicBezTo>
                    <a:pt x="458" y="38"/>
                    <a:pt x="443" y="28"/>
                    <a:pt x="428" y="30"/>
                  </a:cubicBezTo>
                  <a:close/>
                  <a:moveTo>
                    <a:pt x="361" y="47"/>
                  </a:moveTo>
                  <a:cubicBezTo>
                    <a:pt x="350" y="42"/>
                    <a:pt x="343" y="27"/>
                    <a:pt x="325" y="33"/>
                  </a:cubicBezTo>
                  <a:cubicBezTo>
                    <a:pt x="335" y="40"/>
                    <a:pt x="349" y="45"/>
                    <a:pt x="361" y="47"/>
                  </a:cubicBezTo>
                  <a:close/>
                  <a:moveTo>
                    <a:pt x="371" y="48"/>
                  </a:moveTo>
                  <a:cubicBezTo>
                    <a:pt x="373" y="47"/>
                    <a:pt x="375" y="45"/>
                    <a:pt x="379" y="46"/>
                  </a:cubicBezTo>
                  <a:cubicBezTo>
                    <a:pt x="379" y="44"/>
                    <a:pt x="378" y="44"/>
                    <a:pt x="380" y="43"/>
                  </a:cubicBezTo>
                  <a:cubicBezTo>
                    <a:pt x="393" y="40"/>
                    <a:pt x="399" y="56"/>
                    <a:pt x="413" y="55"/>
                  </a:cubicBezTo>
                  <a:cubicBezTo>
                    <a:pt x="411" y="52"/>
                    <a:pt x="403" y="51"/>
                    <a:pt x="405" y="48"/>
                  </a:cubicBezTo>
                  <a:cubicBezTo>
                    <a:pt x="404" y="47"/>
                    <a:pt x="402" y="46"/>
                    <a:pt x="400" y="46"/>
                  </a:cubicBezTo>
                  <a:cubicBezTo>
                    <a:pt x="387" y="33"/>
                    <a:pt x="367" y="35"/>
                    <a:pt x="348" y="32"/>
                  </a:cubicBezTo>
                  <a:cubicBezTo>
                    <a:pt x="354" y="39"/>
                    <a:pt x="363" y="44"/>
                    <a:pt x="371" y="48"/>
                  </a:cubicBezTo>
                  <a:close/>
                  <a:moveTo>
                    <a:pt x="274" y="37"/>
                  </a:moveTo>
                  <a:cubicBezTo>
                    <a:pt x="264" y="36"/>
                    <a:pt x="254" y="35"/>
                    <a:pt x="247" y="35"/>
                  </a:cubicBezTo>
                  <a:cubicBezTo>
                    <a:pt x="215" y="40"/>
                    <a:pt x="178" y="45"/>
                    <a:pt x="150" y="60"/>
                  </a:cubicBezTo>
                  <a:cubicBezTo>
                    <a:pt x="159" y="60"/>
                    <a:pt x="168" y="56"/>
                    <a:pt x="177" y="54"/>
                  </a:cubicBezTo>
                  <a:cubicBezTo>
                    <a:pt x="186" y="51"/>
                    <a:pt x="196" y="48"/>
                    <a:pt x="206" y="47"/>
                  </a:cubicBezTo>
                  <a:cubicBezTo>
                    <a:pt x="224" y="45"/>
                    <a:pt x="242" y="44"/>
                    <a:pt x="258" y="42"/>
                  </a:cubicBezTo>
                  <a:cubicBezTo>
                    <a:pt x="269" y="41"/>
                    <a:pt x="279" y="43"/>
                    <a:pt x="289" y="42"/>
                  </a:cubicBezTo>
                  <a:cubicBezTo>
                    <a:pt x="286" y="37"/>
                    <a:pt x="281" y="38"/>
                    <a:pt x="274" y="37"/>
                  </a:cubicBezTo>
                  <a:close/>
                  <a:moveTo>
                    <a:pt x="316" y="35"/>
                  </a:moveTo>
                  <a:cubicBezTo>
                    <a:pt x="318" y="36"/>
                    <a:pt x="323" y="38"/>
                    <a:pt x="324" y="37"/>
                  </a:cubicBezTo>
                  <a:cubicBezTo>
                    <a:pt x="321" y="37"/>
                    <a:pt x="319" y="33"/>
                    <a:pt x="316" y="35"/>
                  </a:cubicBezTo>
                  <a:close/>
                  <a:moveTo>
                    <a:pt x="152" y="54"/>
                  </a:moveTo>
                  <a:cubicBezTo>
                    <a:pt x="172" y="46"/>
                    <a:pt x="197" y="41"/>
                    <a:pt x="219" y="35"/>
                  </a:cubicBezTo>
                  <a:cubicBezTo>
                    <a:pt x="194" y="36"/>
                    <a:pt x="164" y="37"/>
                    <a:pt x="152" y="54"/>
                  </a:cubicBezTo>
                  <a:close/>
                  <a:moveTo>
                    <a:pt x="437" y="43"/>
                  </a:moveTo>
                  <a:cubicBezTo>
                    <a:pt x="432" y="42"/>
                    <a:pt x="432" y="36"/>
                    <a:pt x="425" y="37"/>
                  </a:cubicBezTo>
                  <a:cubicBezTo>
                    <a:pt x="427" y="40"/>
                    <a:pt x="433" y="44"/>
                    <a:pt x="437" y="43"/>
                  </a:cubicBezTo>
                  <a:close/>
                  <a:moveTo>
                    <a:pt x="307" y="42"/>
                  </a:moveTo>
                  <a:cubicBezTo>
                    <a:pt x="304" y="39"/>
                    <a:pt x="297" y="40"/>
                    <a:pt x="293" y="38"/>
                  </a:cubicBezTo>
                  <a:cubicBezTo>
                    <a:pt x="295" y="45"/>
                    <a:pt x="303" y="41"/>
                    <a:pt x="307" y="42"/>
                  </a:cubicBezTo>
                  <a:close/>
                  <a:moveTo>
                    <a:pt x="408" y="45"/>
                  </a:moveTo>
                  <a:cubicBezTo>
                    <a:pt x="404" y="43"/>
                    <a:pt x="402" y="40"/>
                    <a:pt x="398" y="39"/>
                  </a:cubicBezTo>
                  <a:cubicBezTo>
                    <a:pt x="399" y="42"/>
                    <a:pt x="405" y="44"/>
                    <a:pt x="408" y="45"/>
                  </a:cubicBezTo>
                  <a:close/>
                  <a:moveTo>
                    <a:pt x="442" y="43"/>
                  </a:moveTo>
                  <a:cubicBezTo>
                    <a:pt x="451" y="42"/>
                    <a:pt x="459" y="53"/>
                    <a:pt x="463" y="47"/>
                  </a:cubicBezTo>
                  <a:cubicBezTo>
                    <a:pt x="457" y="44"/>
                    <a:pt x="447" y="41"/>
                    <a:pt x="439" y="39"/>
                  </a:cubicBezTo>
                  <a:cubicBezTo>
                    <a:pt x="438" y="42"/>
                    <a:pt x="442" y="41"/>
                    <a:pt x="442" y="43"/>
                  </a:cubicBezTo>
                  <a:close/>
                  <a:moveTo>
                    <a:pt x="412" y="44"/>
                  </a:moveTo>
                  <a:cubicBezTo>
                    <a:pt x="413" y="45"/>
                    <a:pt x="417" y="47"/>
                    <a:pt x="417" y="44"/>
                  </a:cubicBezTo>
                  <a:cubicBezTo>
                    <a:pt x="416" y="44"/>
                    <a:pt x="412" y="42"/>
                    <a:pt x="412" y="44"/>
                  </a:cubicBezTo>
                  <a:close/>
                  <a:moveTo>
                    <a:pt x="512" y="46"/>
                  </a:moveTo>
                  <a:cubicBezTo>
                    <a:pt x="506" y="44"/>
                    <a:pt x="500" y="44"/>
                    <a:pt x="496" y="46"/>
                  </a:cubicBezTo>
                  <a:cubicBezTo>
                    <a:pt x="496" y="49"/>
                    <a:pt x="498" y="49"/>
                    <a:pt x="498" y="52"/>
                  </a:cubicBezTo>
                  <a:cubicBezTo>
                    <a:pt x="528" y="59"/>
                    <a:pt x="543" y="81"/>
                    <a:pt x="569" y="92"/>
                  </a:cubicBezTo>
                  <a:cubicBezTo>
                    <a:pt x="556" y="75"/>
                    <a:pt x="533" y="55"/>
                    <a:pt x="512" y="46"/>
                  </a:cubicBezTo>
                  <a:close/>
                  <a:moveTo>
                    <a:pt x="266" y="48"/>
                  </a:moveTo>
                  <a:cubicBezTo>
                    <a:pt x="260" y="47"/>
                    <a:pt x="257" y="48"/>
                    <a:pt x="252" y="47"/>
                  </a:cubicBezTo>
                  <a:cubicBezTo>
                    <a:pt x="255" y="50"/>
                    <a:pt x="263" y="51"/>
                    <a:pt x="266" y="48"/>
                  </a:cubicBezTo>
                  <a:close/>
                  <a:moveTo>
                    <a:pt x="238" y="49"/>
                  </a:moveTo>
                  <a:cubicBezTo>
                    <a:pt x="237" y="49"/>
                    <a:pt x="236" y="49"/>
                    <a:pt x="236" y="49"/>
                  </a:cubicBezTo>
                  <a:cubicBezTo>
                    <a:pt x="225" y="50"/>
                    <a:pt x="216" y="54"/>
                    <a:pt x="207" y="57"/>
                  </a:cubicBezTo>
                  <a:cubicBezTo>
                    <a:pt x="202" y="58"/>
                    <a:pt x="197" y="59"/>
                    <a:pt x="193" y="62"/>
                  </a:cubicBezTo>
                  <a:cubicBezTo>
                    <a:pt x="209" y="58"/>
                    <a:pt x="220" y="56"/>
                    <a:pt x="239" y="53"/>
                  </a:cubicBezTo>
                  <a:cubicBezTo>
                    <a:pt x="239" y="51"/>
                    <a:pt x="238" y="51"/>
                    <a:pt x="238" y="49"/>
                  </a:cubicBezTo>
                  <a:close/>
                  <a:moveTo>
                    <a:pt x="295" y="51"/>
                  </a:moveTo>
                  <a:cubicBezTo>
                    <a:pt x="301" y="54"/>
                    <a:pt x="308" y="56"/>
                    <a:pt x="313" y="59"/>
                  </a:cubicBezTo>
                  <a:cubicBezTo>
                    <a:pt x="312" y="55"/>
                    <a:pt x="307" y="54"/>
                    <a:pt x="305" y="50"/>
                  </a:cubicBezTo>
                  <a:cubicBezTo>
                    <a:pt x="301" y="51"/>
                    <a:pt x="298" y="50"/>
                    <a:pt x="295" y="51"/>
                  </a:cubicBezTo>
                  <a:close/>
                  <a:moveTo>
                    <a:pt x="316" y="56"/>
                  </a:moveTo>
                  <a:cubicBezTo>
                    <a:pt x="327" y="58"/>
                    <a:pt x="332" y="70"/>
                    <a:pt x="343" y="71"/>
                  </a:cubicBezTo>
                  <a:cubicBezTo>
                    <a:pt x="351" y="73"/>
                    <a:pt x="359" y="68"/>
                    <a:pt x="371" y="69"/>
                  </a:cubicBezTo>
                  <a:cubicBezTo>
                    <a:pt x="370" y="65"/>
                    <a:pt x="373" y="64"/>
                    <a:pt x="376" y="62"/>
                  </a:cubicBezTo>
                  <a:cubicBezTo>
                    <a:pt x="357" y="57"/>
                    <a:pt x="336" y="51"/>
                    <a:pt x="310" y="50"/>
                  </a:cubicBezTo>
                  <a:cubicBezTo>
                    <a:pt x="311" y="53"/>
                    <a:pt x="316" y="52"/>
                    <a:pt x="316" y="56"/>
                  </a:cubicBezTo>
                  <a:close/>
                  <a:moveTo>
                    <a:pt x="454" y="60"/>
                  </a:moveTo>
                  <a:cubicBezTo>
                    <a:pt x="445" y="55"/>
                    <a:pt x="436" y="50"/>
                    <a:pt x="425" y="50"/>
                  </a:cubicBezTo>
                  <a:cubicBezTo>
                    <a:pt x="425" y="50"/>
                    <a:pt x="424" y="51"/>
                    <a:pt x="424" y="51"/>
                  </a:cubicBezTo>
                  <a:cubicBezTo>
                    <a:pt x="437" y="61"/>
                    <a:pt x="453" y="68"/>
                    <a:pt x="473" y="71"/>
                  </a:cubicBezTo>
                  <a:cubicBezTo>
                    <a:pt x="469" y="65"/>
                    <a:pt x="461" y="63"/>
                    <a:pt x="454" y="60"/>
                  </a:cubicBezTo>
                  <a:close/>
                  <a:moveTo>
                    <a:pt x="465" y="52"/>
                  </a:moveTo>
                  <a:cubicBezTo>
                    <a:pt x="473" y="56"/>
                    <a:pt x="484" y="60"/>
                    <a:pt x="493" y="60"/>
                  </a:cubicBezTo>
                  <a:cubicBezTo>
                    <a:pt x="485" y="58"/>
                    <a:pt x="475" y="47"/>
                    <a:pt x="465" y="52"/>
                  </a:cubicBezTo>
                  <a:close/>
                  <a:moveTo>
                    <a:pt x="488" y="54"/>
                  </a:moveTo>
                  <a:cubicBezTo>
                    <a:pt x="488" y="52"/>
                    <a:pt x="486" y="53"/>
                    <a:pt x="487" y="51"/>
                  </a:cubicBezTo>
                  <a:cubicBezTo>
                    <a:pt x="484" y="50"/>
                    <a:pt x="486" y="53"/>
                    <a:pt x="485" y="52"/>
                  </a:cubicBezTo>
                  <a:cubicBezTo>
                    <a:pt x="484" y="51"/>
                    <a:pt x="481" y="49"/>
                    <a:pt x="479" y="51"/>
                  </a:cubicBezTo>
                  <a:cubicBezTo>
                    <a:pt x="482" y="52"/>
                    <a:pt x="485" y="53"/>
                    <a:pt x="488" y="54"/>
                  </a:cubicBezTo>
                  <a:close/>
                  <a:moveTo>
                    <a:pt x="287" y="51"/>
                  </a:moveTo>
                  <a:cubicBezTo>
                    <a:pt x="285" y="53"/>
                    <a:pt x="280" y="53"/>
                    <a:pt x="278" y="56"/>
                  </a:cubicBezTo>
                  <a:cubicBezTo>
                    <a:pt x="285" y="63"/>
                    <a:pt x="297" y="65"/>
                    <a:pt x="305" y="72"/>
                  </a:cubicBezTo>
                  <a:cubicBezTo>
                    <a:pt x="314" y="69"/>
                    <a:pt x="325" y="74"/>
                    <a:pt x="335" y="73"/>
                  </a:cubicBezTo>
                  <a:cubicBezTo>
                    <a:pt x="322" y="63"/>
                    <a:pt x="303" y="59"/>
                    <a:pt x="287" y="51"/>
                  </a:cubicBezTo>
                  <a:close/>
                  <a:moveTo>
                    <a:pt x="361" y="55"/>
                  </a:moveTo>
                  <a:cubicBezTo>
                    <a:pt x="361" y="53"/>
                    <a:pt x="357" y="52"/>
                    <a:pt x="355" y="53"/>
                  </a:cubicBezTo>
                  <a:cubicBezTo>
                    <a:pt x="358" y="53"/>
                    <a:pt x="360" y="54"/>
                    <a:pt x="361" y="55"/>
                  </a:cubicBezTo>
                  <a:close/>
                  <a:moveTo>
                    <a:pt x="497" y="56"/>
                  </a:moveTo>
                  <a:cubicBezTo>
                    <a:pt x="498" y="53"/>
                    <a:pt x="495" y="54"/>
                    <a:pt x="493" y="53"/>
                  </a:cubicBezTo>
                  <a:cubicBezTo>
                    <a:pt x="493" y="56"/>
                    <a:pt x="495" y="56"/>
                    <a:pt x="497" y="56"/>
                  </a:cubicBezTo>
                  <a:close/>
                  <a:moveTo>
                    <a:pt x="251" y="55"/>
                  </a:moveTo>
                  <a:cubicBezTo>
                    <a:pt x="252" y="58"/>
                    <a:pt x="255" y="59"/>
                    <a:pt x="258" y="60"/>
                  </a:cubicBezTo>
                  <a:cubicBezTo>
                    <a:pt x="260" y="59"/>
                    <a:pt x="263" y="58"/>
                    <a:pt x="265" y="56"/>
                  </a:cubicBezTo>
                  <a:cubicBezTo>
                    <a:pt x="262" y="53"/>
                    <a:pt x="256" y="54"/>
                    <a:pt x="251" y="55"/>
                  </a:cubicBezTo>
                  <a:close/>
                  <a:moveTo>
                    <a:pt x="185" y="57"/>
                  </a:moveTo>
                  <a:cubicBezTo>
                    <a:pt x="186" y="56"/>
                    <a:pt x="189" y="55"/>
                    <a:pt x="190" y="54"/>
                  </a:cubicBezTo>
                  <a:cubicBezTo>
                    <a:pt x="187" y="55"/>
                    <a:pt x="185" y="54"/>
                    <a:pt x="185" y="57"/>
                  </a:cubicBezTo>
                  <a:close/>
                  <a:moveTo>
                    <a:pt x="241" y="56"/>
                  </a:moveTo>
                  <a:cubicBezTo>
                    <a:pt x="232" y="58"/>
                    <a:pt x="217" y="60"/>
                    <a:pt x="209" y="63"/>
                  </a:cubicBezTo>
                  <a:cubicBezTo>
                    <a:pt x="221" y="65"/>
                    <a:pt x="232" y="69"/>
                    <a:pt x="244" y="73"/>
                  </a:cubicBezTo>
                  <a:cubicBezTo>
                    <a:pt x="247" y="69"/>
                    <a:pt x="251" y="66"/>
                    <a:pt x="254" y="63"/>
                  </a:cubicBezTo>
                  <a:cubicBezTo>
                    <a:pt x="249" y="61"/>
                    <a:pt x="245" y="55"/>
                    <a:pt x="241" y="56"/>
                  </a:cubicBezTo>
                  <a:close/>
                  <a:moveTo>
                    <a:pt x="172" y="59"/>
                  </a:moveTo>
                  <a:cubicBezTo>
                    <a:pt x="166" y="61"/>
                    <a:pt x="159" y="61"/>
                    <a:pt x="155" y="66"/>
                  </a:cubicBezTo>
                  <a:cubicBezTo>
                    <a:pt x="165" y="63"/>
                    <a:pt x="174" y="59"/>
                    <a:pt x="183" y="56"/>
                  </a:cubicBezTo>
                  <a:cubicBezTo>
                    <a:pt x="180" y="56"/>
                    <a:pt x="176" y="58"/>
                    <a:pt x="172" y="59"/>
                  </a:cubicBezTo>
                  <a:close/>
                  <a:moveTo>
                    <a:pt x="261" y="63"/>
                  </a:moveTo>
                  <a:cubicBezTo>
                    <a:pt x="267" y="66"/>
                    <a:pt x="270" y="70"/>
                    <a:pt x="276" y="73"/>
                  </a:cubicBezTo>
                  <a:cubicBezTo>
                    <a:pt x="279" y="70"/>
                    <a:pt x="284" y="68"/>
                    <a:pt x="288" y="69"/>
                  </a:cubicBezTo>
                  <a:cubicBezTo>
                    <a:pt x="282" y="63"/>
                    <a:pt x="268" y="53"/>
                    <a:pt x="261" y="63"/>
                  </a:cubicBezTo>
                  <a:close/>
                  <a:moveTo>
                    <a:pt x="521" y="88"/>
                  </a:moveTo>
                  <a:cubicBezTo>
                    <a:pt x="506" y="78"/>
                    <a:pt x="490" y="66"/>
                    <a:pt x="472" y="60"/>
                  </a:cubicBezTo>
                  <a:cubicBezTo>
                    <a:pt x="485" y="73"/>
                    <a:pt x="503" y="84"/>
                    <a:pt x="521" y="88"/>
                  </a:cubicBezTo>
                  <a:close/>
                  <a:moveTo>
                    <a:pt x="540" y="78"/>
                  </a:moveTo>
                  <a:cubicBezTo>
                    <a:pt x="531" y="70"/>
                    <a:pt x="521" y="65"/>
                    <a:pt x="509" y="60"/>
                  </a:cubicBezTo>
                  <a:cubicBezTo>
                    <a:pt x="516" y="70"/>
                    <a:pt x="528" y="74"/>
                    <a:pt x="540" y="78"/>
                  </a:cubicBezTo>
                  <a:close/>
                  <a:moveTo>
                    <a:pt x="142" y="64"/>
                  </a:moveTo>
                  <a:cubicBezTo>
                    <a:pt x="145" y="65"/>
                    <a:pt x="145" y="62"/>
                    <a:pt x="148" y="63"/>
                  </a:cubicBezTo>
                  <a:cubicBezTo>
                    <a:pt x="148" y="60"/>
                    <a:pt x="142" y="62"/>
                    <a:pt x="142" y="64"/>
                  </a:cubicBezTo>
                  <a:close/>
                  <a:moveTo>
                    <a:pt x="428" y="67"/>
                  </a:moveTo>
                  <a:cubicBezTo>
                    <a:pt x="428" y="64"/>
                    <a:pt x="420" y="61"/>
                    <a:pt x="417" y="62"/>
                  </a:cubicBezTo>
                  <a:cubicBezTo>
                    <a:pt x="420" y="63"/>
                    <a:pt x="424" y="65"/>
                    <a:pt x="428" y="67"/>
                  </a:cubicBezTo>
                  <a:close/>
                  <a:moveTo>
                    <a:pt x="211" y="79"/>
                  </a:moveTo>
                  <a:cubicBezTo>
                    <a:pt x="213" y="79"/>
                    <a:pt x="213" y="82"/>
                    <a:pt x="214" y="79"/>
                  </a:cubicBezTo>
                  <a:cubicBezTo>
                    <a:pt x="209" y="76"/>
                    <a:pt x="198" y="71"/>
                    <a:pt x="203" y="63"/>
                  </a:cubicBezTo>
                  <a:cubicBezTo>
                    <a:pt x="198" y="65"/>
                    <a:pt x="193" y="66"/>
                    <a:pt x="188" y="67"/>
                  </a:cubicBezTo>
                  <a:cubicBezTo>
                    <a:pt x="194" y="72"/>
                    <a:pt x="205" y="76"/>
                    <a:pt x="211" y="79"/>
                  </a:cubicBezTo>
                  <a:close/>
                  <a:moveTo>
                    <a:pt x="150" y="67"/>
                  </a:moveTo>
                  <a:cubicBezTo>
                    <a:pt x="152" y="67"/>
                    <a:pt x="155" y="68"/>
                    <a:pt x="154" y="65"/>
                  </a:cubicBezTo>
                  <a:cubicBezTo>
                    <a:pt x="153" y="64"/>
                    <a:pt x="151" y="66"/>
                    <a:pt x="150" y="67"/>
                  </a:cubicBezTo>
                  <a:close/>
                  <a:moveTo>
                    <a:pt x="160" y="70"/>
                  </a:moveTo>
                  <a:cubicBezTo>
                    <a:pt x="164" y="72"/>
                    <a:pt x="166" y="69"/>
                    <a:pt x="170" y="69"/>
                  </a:cubicBezTo>
                  <a:cubicBezTo>
                    <a:pt x="170" y="67"/>
                    <a:pt x="170" y="67"/>
                    <a:pt x="171" y="66"/>
                  </a:cubicBezTo>
                  <a:cubicBezTo>
                    <a:pt x="167" y="65"/>
                    <a:pt x="162" y="67"/>
                    <a:pt x="160" y="70"/>
                  </a:cubicBezTo>
                  <a:close/>
                  <a:moveTo>
                    <a:pt x="526" y="88"/>
                  </a:moveTo>
                  <a:cubicBezTo>
                    <a:pt x="516" y="79"/>
                    <a:pt x="508" y="65"/>
                    <a:pt x="492" y="66"/>
                  </a:cubicBezTo>
                  <a:cubicBezTo>
                    <a:pt x="503" y="72"/>
                    <a:pt x="515" y="82"/>
                    <a:pt x="526" y="88"/>
                  </a:cubicBezTo>
                  <a:close/>
                  <a:moveTo>
                    <a:pt x="248" y="74"/>
                  </a:moveTo>
                  <a:cubicBezTo>
                    <a:pt x="254" y="78"/>
                    <a:pt x="258" y="71"/>
                    <a:pt x="260" y="67"/>
                  </a:cubicBezTo>
                  <a:cubicBezTo>
                    <a:pt x="255" y="64"/>
                    <a:pt x="250" y="71"/>
                    <a:pt x="248" y="74"/>
                  </a:cubicBezTo>
                  <a:close/>
                  <a:moveTo>
                    <a:pt x="209" y="69"/>
                  </a:moveTo>
                  <a:cubicBezTo>
                    <a:pt x="214" y="77"/>
                    <a:pt x="225" y="80"/>
                    <a:pt x="232" y="86"/>
                  </a:cubicBezTo>
                  <a:cubicBezTo>
                    <a:pt x="235" y="83"/>
                    <a:pt x="238" y="79"/>
                    <a:pt x="241" y="76"/>
                  </a:cubicBezTo>
                  <a:cubicBezTo>
                    <a:pt x="233" y="71"/>
                    <a:pt x="221" y="69"/>
                    <a:pt x="209" y="69"/>
                  </a:cubicBezTo>
                  <a:close/>
                  <a:moveTo>
                    <a:pt x="596" y="107"/>
                  </a:moveTo>
                  <a:cubicBezTo>
                    <a:pt x="584" y="92"/>
                    <a:pt x="570" y="80"/>
                    <a:pt x="553" y="69"/>
                  </a:cubicBezTo>
                  <a:cubicBezTo>
                    <a:pt x="566" y="83"/>
                    <a:pt x="578" y="101"/>
                    <a:pt x="596" y="107"/>
                  </a:cubicBezTo>
                  <a:close/>
                  <a:moveTo>
                    <a:pt x="194" y="79"/>
                  </a:moveTo>
                  <a:cubicBezTo>
                    <a:pt x="195" y="78"/>
                    <a:pt x="195" y="76"/>
                    <a:pt x="197" y="77"/>
                  </a:cubicBezTo>
                  <a:cubicBezTo>
                    <a:pt x="194" y="73"/>
                    <a:pt x="187" y="72"/>
                    <a:pt x="180" y="70"/>
                  </a:cubicBezTo>
                  <a:cubicBezTo>
                    <a:pt x="185" y="73"/>
                    <a:pt x="189" y="77"/>
                    <a:pt x="194" y="79"/>
                  </a:cubicBezTo>
                  <a:close/>
                  <a:moveTo>
                    <a:pt x="171" y="74"/>
                  </a:moveTo>
                  <a:cubicBezTo>
                    <a:pt x="175" y="75"/>
                    <a:pt x="178" y="77"/>
                    <a:pt x="183" y="78"/>
                  </a:cubicBezTo>
                  <a:cubicBezTo>
                    <a:pt x="179" y="76"/>
                    <a:pt x="174" y="67"/>
                    <a:pt x="171" y="74"/>
                  </a:cubicBezTo>
                  <a:close/>
                  <a:moveTo>
                    <a:pt x="259" y="79"/>
                  </a:moveTo>
                  <a:cubicBezTo>
                    <a:pt x="270" y="87"/>
                    <a:pt x="281" y="76"/>
                    <a:pt x="265" y="71"/>
                  </a:cubicBezTo>
                  <a:cubicBezTo>
                    <a:pt x="264" y="74"/>
                    <a:pt x="260" y="75"/>
                    <a:pt x="259" y="79"/>
                  </a:cubicBezTo>
                  <a:close/>
                  <a:moveTo>
                    <a:pt x="493" y="86"/>
                  </a:moveTo>
                  <a:cubicBezTo>
                    <a:pt x="486" y="77"/>
                    <a:pt x="469" y="75"/>
                    <a:pt x="457" y="72"/>
                  </a:cubicBezTo>
                  <a:cubicBezTo>
                    <a:pt x="467" y="79"/>
                    <a:pt x="480" y="85"/>
                    <a:pt x="493" y="86"/>
                  </a:cubicBezTo>
                  <a:close/>
                  <a:moveTo>
                    <a:pt x="146" y="75"/>
                  </a:moveTo>
                  <a:cubicBezTo>
                    <a:pt x="148" y="79"/>
                    <a:pt x="156" y="76"/>
                    <a:pt x="158" y="73"/>
                  </a:cubicBezTo>
                  <a:cubicBezTo>
                    <a:pt x="154" y="72"/>
                    <a:pt x="147" y="71"/>
                    <a:pt x="146" y="75"/>
                  </a:cubicBezTo>
                  <a:close/>
                  <a:moveTo>
                    <a:pt x="350" y="74"/>
                  </a:moveTo>
                  <a:cubicBezTo>
                    <a:pt x="357" y="83"/>
                    <a:pt x="370" y="84"/>
                    <a:pt x="383" y="83"/>
                  </a:cubicBezTo>
                  <a:cubicBezTo>
                    <a:pt x="379" y="80"/>
                    <a:pt x="374" y="78"/>
                    <a:pt x="373" y="73"/>
                  </a:cubicBezTo>
                  <a:cubicBezTo>
                    <a:pt x="367" y="72"/>
                    <a:pt x="358" y="75"/>
                    <a:pt x="350" y="74"/>
                  </a:cubicBezTo>
                  <a:close/>
                  <a:moveTo>
                    <a:pt x="132" y="76"/>
                  </a:moveTo>
                  <a:cubicBezTo>
                    <a:pt x="134" y="75"/>
                    <a:pt x="135" y="74"/>
                    <a:pt x="137" y="74"/>
                  </a:cubicBezTo>
                  <a:cubicBezTo>
                    <a:pt x="136" y="71"/>
                    <a:pt x="132" y="74"/>
                    <a:pt x="132" y="76"/>
                  </a:cubicBezTo>
                  <a:close/>
                  <a:moveTo>
                    <a:pt x="280" y="76"/>
                  </a:moveTo>
                  <a:cubicBezTo>
                    <a:pt x="281" y="76"/>
                    <a:pt x="282" y="77"/>
                    <a:pt x="283" y="77"/>
                  </a:cubicBezTo>
                  <a:cubicBezTo>
                    <a:pt x="284" y="75"/>
                    <a:pt x="286" y="75"/>
                    <a:pt x="289" y="76"/>
                  </a:cubicBezTo>
                  <a:cubicBezTo>
                    <a:pt x="289" y="74"/>
                    <a:pt x="291" y="74"/>
                    <a:pt x="292" y="73"/>
                  </a:cubicBezTo>
                  <a:cubicBezTo>
                    <a:pt x="287" y="73"/>
                    <a:pt x="283" y="72"/>
                    <a:pt x="280" y="76"/>
                  </a:cubicBezTo>
                  <a:close/>
                  <a:moveTo>
                    <a:pt x="583" y="124"/>
                  </a:moveTo>
                  <a:cubicBezTo>
                    <a:pt x="580" y="120"/>
                    <a:pt x="576" y="117"/>
                    <a:pt x="574" y="113"/>
                  </a:cubicBezTo>
                  <a:cubicBezTo>
                    <a:pt x="566" y="113"/>
                    <a:pt x="560" y="107"/>
                    <a:pt x="558" y="99"/>
                  </a:cubicBezTo>
                  <a:cubicBezTo>
                    <a:pt x="552" y="100"/>
                    <a:pt x="546" y="95"/>
                    <a:pt x="545" y="90"/>
                  </a:cubicBezTo>
                  <a:cubicBezTo>
                    <a:pt x="533" y="89"/>
                    <a:pt x="528" y="77"/>
                    <a:pt x="516" y="73"/>
                  </a:cubicBezTo>
                  <a:cubicBezTo>
                    <a:pt x="533" y="95"/>
                    <a:pt x="560" y="108"/>
                    <a:pt x="583" y="124"/>
                  </a:cubicBezTo>
                  <a:close/>
                  <a:moveTo>
                    <a:pt x="155" y="82"/>
                  </a:moveTo>
                  <a:cubicBezTo>
                    <a:pt x="162" y="85"/>
                    <a:pt x="167" y="91"/>
                    <a:pt x="175" y="94"/>
                  </a:cubicBezTo>
                  <a:cubicBezTo>
                    <a:pt x="178" y="90"/>
                    <a:pt x="180" y="85"/>
                    <a:pt x="183" y="82"/>
                  </a:cubicBezTo>
                  <a:cubicBezTo>
                    <a:pt x="174" y="78"/>
                    <a:pt x="161" y="70"/>
                    <a:pt x="155" y="82"/>
                  </a:cubicBezTo>
                  <a:close/>
                  <a:moveTo>
                    <a:pt x="337" y="76"/>
                  </a:moveTo>
                  <a:cubicBezTo>
                    <a:pt x="339" y="78"/>
                    <a:pt x="343" y="79"/>
                    <a:pt x="343" y="83"/>
                  </a:cubicBezTo>
                  <a:cubicBezTo>
                    <a:pt x="345" y="81"/>
                    <a:pt x="347" y="81"/>
                    <a:pt x="349" y="79"/>
                  </a:cubicBezTo>
                  <a:cubicBezTo>
                    <a:pt x="346" y="80"/>
                    <a:pt x="348" y="78"/>
                    <a:pt x="347" y="77"/>
                  </a:cubicBezTo>
                  <a:cubicBezTo>
                    <a:pt x="342" y="77"/>
                    <a:pt x="340" y="74"/>
                    <a:pt x="337" y="76"/>
                  </a:cubicBezTo>
                  <a:close/>
                  <a:moveTo>
                    <a:pt x="237" y="90"/>
                  </a:moveTo>
                  <a:cubicBezTo>
                    <a:pt x="244" y="91"/>
                    <a:pt x="247" y="83"/>
                    <a:pt x="250" y="78"/>
                  </a:cubicBezTo>
                  <a:cubicBezTo>
                    <a:pt x="243" y="73"/>
                    <a:pt x="237" y="84"/>
                    <a:pt x="237" y="90"/>
                  </a:cubicBezTo>
                  <a:close/>
                  <a:moveTo>
                    <a:pt x="286" y="79"/>
                  </a:moveTo>
                  <a:cubicBezTo>
                    <a:pt x="289" y="84"/>
                    <a:pt x="301" y="79"/>
                    <a:pt x="306" y="77"/>
                  </a:cubicBezTo>
                  <a:cubicBezTo>
                    <a:pt x="301" y="76"/>
                    <a:pt x="291" y="77"/>
                    <a:pt x="286" y="79"/>
                  </a:cubicBezTo>
                  <a:close/>
                  <a:moveTo>
                    <a:pt x="391" y="84"/>
                  </a:moveTo>
                  <a:cubicBezTo>
                    <a:pt x="399" y="87"/>
                    <a:pt x="410" y="85"/>
                    <a:pt x="417" y="86"/>
                  </a:cubicBezTo>
                  <a:cubicBezTo>
                    <a:pt x="407" y="82"/>
                    <a:pt x="396" y="76"/>
                    <a:pt x="382" y="77"/>
                  </a:cubicBezTo>
                  <a:cubicBezTo>
                    <a:pt x="385" y="78"/>
                    <a:pt x="387" y="82"/>
                    <a:pt x="391" y="84"/>
                  </a:cubicBezTo>
                  <a:close/>
                  <a:moveTo>
                    <a:pt x="137" y="79"/>
                  </a:moveTo>
                  <a:cubicBezTo>
                    <a:pt x="139" y="79"/>
                    <a:pt x="141" y="82"/>
                    <a:pt x="145" y="80"/>
                  </a:cubicBezTo>
                  <a:cubicBezTo>
                    <a:pt x="144" y="76"/>
                    <a:pt x="139" y="76"/>
                    <a:pt x="137" y="79"/>
                  </a:cubicBezTo>
                  <a:close/>
                  <a:moveTo>
                    <a:pt x="321" y="80"/>
                  </a:moveTo>
                  <a:cubicBezTo>
                    <a:pt x="325" y="83"/>
                    <a:pt x="330" y="84"/>
                    <a:pt x="338" y="83"/>
                  </a:cubicBezTo>
                  <a:cubicBezTo>
                    <a:pt x="335" y="77"/>
                    <a:pt x="327" y="76"/>
                    <a:pt x="321" y="80"/>
                  </a:cubicBezTo>
                  <a:close/>
                  <a:moveTo>
                    <a:pt x="202" y="78"/>
                  </a:moveTo>
                  <a:cubicBezTo>
                    <a:pt x="201" y="80"/>
                    <a:pt x="200" y="82"/>
                    <a:pt x="199" y="83"/>
                  </a:cubicBezTo>
                  <a:cubicBezTo>
                    <a:pt x="207" y="86"/>
                    <a:pt x="224" y="104"/>
                    <a:pt x="230" y="91"/>
                  </a:cubicBezTo>
                  <a:cubicBezTo>
                    <a:pt x="221" y="86"/>
                    <a:pt x="211" y="81"/>
                    <a:pt x="202" y="78"/>
                  </a:cubicBezTo>
                  <a:close/>
                  <a:moveTo>
                    <a:pt x="97" y="84"/>
                  </a:moveTo>
                  <a:cubicBezTo>
                    <a:pt x="103" y="86"/>
                    <a:pt x="104" y="81"/>
                    <a:pt x="107" y="79"/>
                  </a:cubicBezTo>
                  <a:cubicBezTo>
                    <a:pt x="103" y="79"/>
                    <a:pt x="100" y="81"/>
                    <a:pt x="97" y="84"/>
                  </a:cubicBezTo>
                  <a:close/>
                  <a:moveTo>
                    <a:pt x="122" y="80"/>
                  </a:moveTo>
                  <a:cubicBezTo>
                    <a:pt x="124" y="81"/>
                    <a:pt x="126" y="79"/>
                    <a:pt x="124" y="79"/>
                  </a:cubicBezTo>
                  <a:cubicBezTo>
                    <a:pt x="124" y="80"/>
                    <a:pt x="122" y="78"/>
                    <a:pt x="122" y="80"/>
                  </a:cubicBezTo>
                  <a:close/>
                  <a:moveTo>
                    <a:pt x="256" y="80"/>
                  </a:moveTo>
                  <a:cubicBezTo>
                    <a:pt x="253" y="85"/>
                    <a:pt x="249" y="88"/>
                    <a:pt x="247" y="93"/>
                  </a:cubicBezTo>
                  <a:cubicBezTo>
                    <a:pt x="255" y="92"/>
                    <a:pt x="260" y="88"/>
                    <a:pt x="264" y="83"/>
                  </a:cubicBezTo>
                  <a:cubicBezTo>
                    <a:pt x="261" y="83"/>
                    <a:pt x="259" y="81"/>
                    <a:pt x="256" y="80"/>
                  </a:cubicBezTo>
                  <a:close/>
                  <a:moveTo>
                    <a:pt x="277" y="84"/>
                  </a:moveTo>
                  <a:cubicBezTo>
                    <a:pt x="281" y="84"/>
                    <a:pt x="283" y="85"/>
                    <a:pt x="285" y="83"/>
                  </a:cubicBezTo>
                  <a:cubicBezTo>
                    <a:pt x="283" y="81"/>
                    <a:pt x="278" y="80"/>
                    <a:pt x="277" y="84"/>
                  </a:cubicBezTo>
                  <a:close/>
                  <a:moveTo>
                    <a:pt x="295" y="86"/>
                  </a:moveTo>
                  <a:cubicBezTo>
                    <a:pt x="301" y="85"/>
                    <a:pt x="311" y="87"/>
                    <a:pt x="315" y="83"/>
                  </a:cubicBezTo>
                  <a:cubicBezTo>
                    <a:pt x="310" y="79"/>
                    <a:pt x="300" y="83"/>
                    <a:pt x="295" y="86"/>
                  </a:cubicBezTo>
                  <a:close/>
                  <a:moveTo>
                    <a:pt x="127" y="83"/>
                  </a:moveTo>
                  <a:cubicBezTo>
                    <a:pt x="129" y="84"/>
                    <a:pt x="130" y="86"/>
                    <a:pt x="134" y="86"/>
                  </a:cubicBezTo>
                  <a:cubicBezTo>
                    <a:pt x="134" y="85"/>
                    <a:pt x="137" y="85"/>
                    <a:pt x="138" y="83"/>
                  </a:cubicBezTo>
                  <a:cubicBezTo>
                    <a:pt x="137" y="82"/>
                    <a:pt x="135" y="81"/>
                    <a:pt x="133" y="82"/>
                  </a:cubicBezTo>
                  <a:cubicBezTo>
                    <a:pt x="133" y="84"/>
                    <a:pt x="131" y="84"/>
                    <a:pt x="129" y="84"/>
                  </a:cubicBezTo>
                  <a:cubicBezTo>
                    <a:pt x="128" y="83"/>
                    <a:pt x="131" y="82"/>
                    <a:pt x="128" y="82"/>
                  </a:cubicBezTo>
                  <a:cubicBezTo>
                    <a:pt x="128" y="82"/>
                    <a:pt x="127" y="82"/>
                    <a:pt x="127" y="83"/>
                  </a:cubicBezTo>
                  <a:close/>
                  <a:moveTo>
                    <a:pt x="457" y="85"/>
                  </a:moveTo>
                  <a:cubicBezTo>
                    <a:pt x="454" y="86"/>
                    <a:pt x="453" y="81"/>
                    <a:pt x="451" y="83"/>
                  </a:cubicBezTo>
                  <a:cubicBezTo>
                    <a:pt x="453" y="83"/>
                    <a:pt x="456" y="88"/>
                    <a:pt x="457" y="85"/>
                  </a:cubicBezTo>
                  <a:close/>
                  <a:moveTo>
                    <a:pt x="591" y="130"/>
                  </a:moveTo>
                  <a:cubicBezTo>
                    <a:pt x="592" y="131"/>
                    <a:pt x="594" y="131"/>
                    <a:pt x="595" y="133"/>
                  </a:cubicBezTo>
                  <a:cubicBezTo>
                    <a:pt x="595" y="134"/>
                    <a:pt x="595" y="135"/>
                    <a:pt x="595" y="136"/>
                  </a:cubicBezTo>
                  <a:cubicBezTo>
                    <a:pt x="600" y="141"/>
                    <a:pt x="603" y="148"/>
                    <a:pt x="609" y="150"/>
                  </a:cubicBezTo>
                  <a:cubicBezTo>
                    <a:pt x="599" y="121"/>
                    <a:pt x="572" y="102"/>
                    <a:pt x="548" y="85"/>
                  </a:cubicBezTo>
                  <a:cubicBezTo>
                    <a:pt x="544" y="85"/>
                    <a:pt x="541" y="82"/>
                    <a:pt x="539" y="83"/>
                  </a:cubicBezTo>
                  <a:cubicBezTo>
                    <a:pt x="558" y="96"/>
                    <a:pt x="578" y="110"/>
                    <a:pt x="591" y="130"/>
                  </a:cubicBezTo>
                  <a:close/>
                  <a:moveTo>
                    <a:pt x="423" y="83"/>
                  </a:moveTo>
                  <a:cubicBezTo>
                    <a:pt x="423" y="85"/>
                    <a:pt x="425" y="85"/>
                    <a:pt x="424" y="86"/>
                  </a:cubicBezTo>
                  <a:cubicBezTo>
                    <a:pt x="427" y="85"/>
                    <a:pt x="430" y="92"/>
                    <a:pt x="433" y="88"/>
                  </a:cubicBezTo>
                  <a:cubicBezTo>
                    <a:pt x="431" y="87"/>
                    <a:pt x="427" y="86"/>
                    <a:pt x="425" y="83"/>
                  </a:cubicBezTo>
                  <a:cubicBezTo>
                    <a:pt x="425" y="83"/>
                    <a:pt x="424" y="84"/>
                    <a:pt x="423" y="83"/>
                  </a:cubicBezTo>
                  <a:close/>
                  <a:moveTo>
                    <a:pt x="185" y="95"/>
                  </a:moveTo>
                  <a:cubicBezTo>
                    <a:pt x="187" y="93"/>
                    <a:pt x="188" y="87"/>
                    <a:pt x="191" y="87"/>
                  </a:cubicBezTo>
                  <a:cubicBezTo>
                    <a:pt x="191" y="85"/>
                    <a:pt x="189" y="84"/>
                    <a:pt x="186" y="83"/>
                  </a:cubicBezTo>
                  <a:cubicBezTo>
                    <a:pt x="187" y="88"/>
                    <a:pt x="183" y="92"/>
                    <a:pt x="185" y="95"/>
                  </a:cubicBezTo>
                  <a:close/>
                  <a:moveTo>
                    <a:pt x="156" y="87"/>
                  </a:moveTo>
                  <a:cubicBezTo>
                    <a:pt x="154" y="86"/>
                    <a:pt x="153" y="83"/>
                    <a:pt x="151" y="85"/>
                  </a:cubicBezTo>
                  <a:cubicBezTo>
                    <a:pt x="152" y="86"/>
                    <a:pt x="155" y="88"/>
                    <a:pt x="156" y="87"/>
                  </a:cubicBezTo>
                  <a:close/>
                  <a:moveTo>
                    <a:pt x="115" y="91"/>
                  </a:moveTo>
                  <a:cubicBezTo>
                    <a:pt x="118" y="91"/>
                    <a:pt x="119" y="93"/>
                    <a:pt x="123" y="93"/>
                  </a:cubicBezTo>
                  <a:cubicBezTo>
                    <a:pt x="125" y="91"/>
                    <a:pt x="128" y="90"/>
                    <a:pt x="130" y="88"/>
                  </a:cubicBezTo>
                  <a:cubicBezTo>
                    <a:pt x="125" y="87"/>
                    <a:pt x="118" y="84"/>
                    <a:pt x="115" y="91"/>
                  </a:cubicBezTo>
                  <a:close/>
                  <a:moveTo>
                    <a:pt x="334" y="86"/>
                  </a:moveTo>
                  <a:cubicBezTo>
                    <a:pt x="337" y="90"/>
                    <a:pt x="343" y="87"/>
                    <a:pt x="347" y="88"/>
                  </a:cubicBezTo>
                  <a:cubicBezTo>
                    <a:pt x="346" y="84"/>
                    <a:pt x="339" y="88"/>
                    <a:pt x="334" y="86"/>
                  </a:cubicBezTo>
                  <a:close/>
                  <a:moveTo>
                    <a:pt x="79" y="94"/>
                  </a:moveTo>
                  <a:cubicBezTo>
                    <a:pt x="82" y="92"/>
                    <a:pt x="86" y="90"/>
                    <a:pt x="88" y="86"/>
                  </a:cubicBezTo>
                  <a:cubicBezTo>
                    <a:pt x="84" y="87"/>
                    <a:pt x="77" y="91"/>
                    <a:pt x="79" y="94"/>
                  </a:cubicBezTo>
                  <a:close/>
                  <a:moveTo>
                    <a:pt x="147" y="87"/>
                  </a:moveTo>
                  <a:cubicBezTo>
                    <a:pt x="144" y="88"/>
                    <a:pt x="142" y="90"/>
                    <a:pt x="140" y="92"/>
                  </a:cubicBezTo>
                  <a:cubicBezTo>
                    <a:pt x="150" y="97"/>
                    <a:pt x="159" y="103"/>
                    <a:pt x="168" y="108"/>
                  </a:cubicBezTo>
                  <a:cubicBezTo>
                    <a:pt x="169" y="105"/>
                    <a:pt x="172" y="103"/>
                    <a:pt x="173" y="99"/>
                  </a:cubicBezTo>
                  <a:cubicBezTo>
                    <a:pt x="164" y="95"/>
                    <a:pt x="156" y="91"/>
                    <a:pt x="147" y="87"/>
                  </a:cubicBezTo>
                  <a:close/>
                  <a:moveTo>
                    <a:pt x="313" y="88"/>
                  </a:moveTo>
                  <a:cubicBezTo>
                    <a:pt x="310" y="89"/>
                    <a:pt x="304" y="88"/>
                    <a:pt x="302" y="90"/>
                  </a:cubicBezTo>
                  <a:cubicBezTo>
                    <a:pt x="308" y="92"/>
                    <a:pt x="315" y="90"/>
                    <a:pt x="323" y="90"/>
                  </a:cubicBezTo>
                  <a:cubicBezTo>
                    <a:pt x="322" y="86"/>
                    <a:pt x="316" y="88"/>
                    <a:pt x="313" y="88"/>
                  </a:cubicBezTo>
                  <a:close/>
                  <a:moveTo>
                    <a:pt x="191" y="104"/>
                  </a:moveTo>
                  <a:cubicBezTo>
                    <a:pt x="198" y="102"/>
                    <a:pt x="205" y="99"/>
                    <a:pt x="214" y="99"/>
                  </a:cubicBezTo>
                  <a:cubicBezTo>
                    <a:pt x="209" y="94"/>
                    <a:pt x="204" y="90"/>
                    <a:pt x="197" y="88"/>
                  </a:cubicBezTo>
                  <a:cubicBezTo>
                    <a:pt x="195" y="94"/>
                    <a:pt x="194" y="99"/>
                    <a:pt x="191" y="104"/>
                  </a:cubicBezTo>
                  <a:close/>
                  <a:moveTo>
                    <a:pt x="504" y="102"/>
                  </a:moveTo>
                  <a:cubicBezTo>
                    <a:pt x="514" y="107"/>
                    <a:pt x="521" y="114"/>
                    <a:pt x="530" y="119"/>
                  </a:cubicBezTo>
                  <a:cubicBezTo>
                    <a:pt x="523" y="102"/>
                    <a:pt x="505" y="94"/>
                    <a:pt x="485" y="89"/>
                  </a:cubicBezTo>
                  <a:cubicBezTo>
                    <a:pt x="490" y="95"/>
                    <a:pt x="499" y="97"/>
                    <a:pt x="504" y="102"/>
                  </a:cubicBezTo>
                  <a:close/>
                  <a:moveTo>
                    <a:pt x="378" y="91"/>
                  </a:moveTo>
                  <a:cubicBezTo>
                    <a:pt x="387" y="94"/>
                    <a:pt x="395" y="98"/>
                    <a:pt x="403" y="102"/>
                  </a:cubicBezTo>
                  <a:cubicBezTo>
                    <a:pt x="397" y="96"/>
                    <a:pt x="391" y="87"/>
                    <a:pt x="378" y="91"/>
                  </a:cubicBezTo>
                  <a:close/>
                  <a:moveTo>
                    <a:pt x="516" y="96"/>
                  </a:moveTo>
                  <a:cubicBezTo>
                    <a:pt x="518" y="96"/>
                    <a:pt x="519" y="97"/>
                    <a:pt x="520" y="96"/>
                  </a:cubicBezTo>
                  <a:cubicBezTo>
                    <a:pt x="517" y="94"/>
                    <a:pt x="513" y="92"/>
                    <a:pt x="509" y="90"/>
                  </a:cubicBezTo>
                  <a:cubicBezTo>
                    <a:pt x="510" y="93"/>
                    <a:pt x="516" y="92"/>
                    <a:pt x="516" y="96"/>
                  </a:cubicBezTo>
                  <a:close/>
                  <a:moveTo>
                    <a:pt x="342" y="92"/>
                  </a:moveTo>
                  <a:cubicBezTo>
                    <a:pt x="344" y="93"/>
                    <a:pt x="346" y="94"/>
                    <a:pt x="349" y="94"/>
                  </a:cubicBezTo>
                  <a:cubicBezTo>
                    <a:pt x="349" y="92"/>
                    <a:pt x="351" y="92"/>
                    <a:pt x="351" y="91"/>
                  </a:cubicBezTo>
                  <a:cubicBezTo>
                    <a:pt x="347" y="91"/>
                    <a:pt x="344" y="91"/>
                    <a:pt x="342" y="92"/>
                  </a:cubicBezTo>
                  <a:close/>
                  <a:moveTo>
                    <a:pt x="379" y="94"/>
                  </a:moveTo>
                  <a:cubicBezTo>
                    <a:pt x="379" y="92"/>
                    <a:pt x="376" y="93"/>
                    <a:pt x="375" y="91"/>
                  </a:cubicBezTo>
                  <a:cubicBezTo>
                    <a:pt x="375" y="94"/>
                    <a:pt x="377" y="94"/>
                    <a:pt x="379" y="94"/>
                  </a:cubicBezTo>
                  <a:close/>
                  <a:moveTo>
                    <a:pt x="436" y="110"/>
                  </a:moveTo>
                  <a:cubicBezTo>
                    <a:pt x="437" y="109"/>
                    <a:pt x="438" y="108"/>
                    <a:pt x="440" y="108"/>
                  </a:cubicBezTo>
                  <a:cubicBezTo>
                    <a:pt x="440" y="111"/>
                    <a:pt x="442" y="112"/>
                    <a:pt x="444" y="113"/>
                  </a:cubicBezTo>
                  <a:cubicBezTo>
                    <a:pt x="450" y="113"/>
                    <a:pt x="457" y="118"/>
                    <a:pt x="464" y="120"/>
                  </a:cubicBezTo>
                  <a:cubicBezTo>
                    <a:pt x="458" y="111"/>
                    <a:pt x="450" y="108"/>
                    <a:pt x="442" y="102"/>
                  </a:cubicBezTo>
                  <a:cubicBezTo>
                    <a:pt x="439" y="100"/>
                    <a:pt x="437" y="97"/>
                    <a:pt x="434" y="96"/>
                  </a:cubicBezTo>
                  <a:cubicBezTo>
                    <a:pt x="425" y="91"/>
                    <a:pt x="413" y="93"/>
                    <a:pt x="403" y="91"/>
                  </a:cubicBezTo>
                  <a:cubicBezTo>
                    <a:pt x="413" y="99"/>
                    <a:pt x="422" y="107"/>
                    <a:pt x="436" y="110"/>
                  </a:cubicBezTo>
                  <a:close/>
                  <a:moveTo>
                    <a:pt x="233" y="94"/>
                  </a:moveTo>
                  <a:cubicBezTo>
                    <a:pt x="234" y="95"/>
                    <a:pt x="235" y="94"/>
                    <a:pt x="235" y="93"/>
                  </a:cubicBezTo>
                  <a:cubicBezTo>
                    <a:pt x="234" y="93"/>
                    <a:pt x="234" y="92"/>
                    <a:pt x="233" y="92"/>
                  </a:cubicBezTo>
                  <a:cubicBezTo>
                    <a:pt x="233" y="93"/>
                    <a:pt x="232" y="93"/>
                    <a:pt x="233" y="94"/>
                  </a:cubicBezTo>
                  <a:close/>
                  <a:moveTo>
                    <a:pt x="105" y="96"/>
                  </a:moveTo>
                  <a:cubicBezTo>
                    <a:pt x="109" y="102"/>
                    <a:pt x="117" y="102"/>
                    <a:pt x="120" y="96"/>
                  </a:cubicBezTo>
                  <a:cubicBezTo>
                    <a:pt x="115" y="94"/>
                    <a:pt x="107" y="90"/>
                    <a:pt x="105" y="96"/>
                  </a:cubicBezTo>
                  <a:close/>
                  <a:moveTo>
                    <a:pt x="133" y="98"/>
                  </a:moveTo>
                  <a:cubicBezTo>
                    <a:pt x="144" y="103"/>
                    <a:pt x="154" y="108"/>
                    <a:pt x="165" y="113"/>
                  </a:cubicBezTo>
                  <a:cubicBezTo>
                    <a:pt x="165" y="110"/>
                    <a:pt x="161" y="111"/>
                    <a:pt x="162" y="108"/>
                  </a:cubicBezTo>
                  <a:cubicBezTo>
                    <a:pt x="151" y="105"/>
                    <a:pt x="149" y="98"/>
                    <a:pt x="140" y="97"/>
                  </a:cubicBezTo>
                  <a:cubicBezTo>
                    <a:pt x="140" y="96"/>
                    <a:pt x="139" y="95"/>
                    <a:pt x="139" y="94"/>
                  </a:cubicBezTo>
                  <a:cubicBezTo>
                    <a:pt x="138" y="94"/>
                    <a:pt x="137" y="94"/>
                    <a:pt x="137" y="93"/>
                  </a:cubicBezTo>
                  <a:cubicBezTo>
                    <a:pt x="136" y="96"/>
                    <a:pt x="134" y="96"/>
                    <a:pt x="133" y="98"/>
                  </a:cubicBezTo>
                  <a:close/>
                  <a:moveTo>
                    <a:pt x="278" y="94"/>
                  </a:moveTo>
                  <a:cubicBezTo>
                    <a:pt x="278" y="95"/>
                    <a:pt x="277" y="96"/>
                    <a:pt x="278" y="96"/>
                  </a:cubicBezTo>
                  <a:cubicBezTo>
                    <a:pt x="279" y="95"/>
                    <a:pt x="280" y="95"/>
                    <a:pt x="282" y="95"/>
                  </a:cubicBezTo>
                  <a:cubicBezTo>
                    <a:pt x="281" y="92"/>
                    <a:pt x="280" y="94"/>
                    <a:pt x="278" y="94"/>
                  </a:cubicBezTo>
                  <a:close/>
                  <a:moveTo>
                    <a:pt x="253" y="99"/>
                  </a:moveTo>
                  <a:cubicBezTo>
                    <a:pt x="258" y="101"/>
                    <a:pt x="270" y="98"/>
                    <a:pt x="273" y="96"/>
                  </a:cubicBezTo>
                  <a:cubicBezTo>
                    <a:pt x="267" y="94"/>
                    <a:pt x="256" y="94"/>
                    <a:pt x="253" y="99"/>
                  </a:cubicBezTo>
                  <a:close/>
                  <a:moveTo>
                    <a:pt x="310" y="96"/>
                  </a:moveTo>
                  <a:cubicBezTo>
                    <a:pt x="316" y="99"/>
                    <a:pt x="319" y="105"/>
                    <a:pt x="329" y="104"/>
                  </a:cubicBezTo>
                  <a:cubicBezTo>
                    <a:pt x="329" y="100"/>
                    <a:pt x="333" y="100"/>
                    <a:pt x="334" y="96"/>
                  </a:cubicBezTo>
                  <a:cubicBezTo>
                    <a:pt x="327" y="96"/>
                    <a:pt x="317" y="94"/>
                    <a:pt x="310" y="96"/>
                  </a:cubicBezTo>
                  <a:close/>
                  <a:moveTo>
                    <a:pt x="311" y="104"/>
                  </a:moveTo>
                  <a:cubicBezTo>
                    <a:pt x="305" y="102"/>
                    <a:pt x="291" y="90"/>
                    <a:pt x="290" y="104"/>
                  </a:cubicBezTo>
                  <a:cubicBezTo>
                    <a:pt x="297" y="108"/>
                    <a:pt x="304" y="112"/>
                    <a:pt x="313" y="110"/>
                  </a:cubicBezTo>
                  <a:cubicBezTo>
                    <a:pt x="312" y="108"/>
                    <a:pt x="311" y="106"/>
                    <a:pt x="311" y="104"/>
                  </a:cubicBezTo>
                  <a:close/>
                  <a:moveTo>
                    <a:pt x="308" y="100"/>
                  </a:moveTo>
                  <a:cubicBezTo>
                    <a:pt x="308" y="97"/>
                    <a:pt x="306" y="97"/>
                    <a:pt x="304" y="97"/>
                  </a:cubicBezTo>
                  <a:cubicBezTo>
                    <a:pt x="304" y="99"/>
                    <a:pt x="307" y="99"/>
                    <a:pt x="308" y="100"/>
                  </a:cubicBezTo>
                  <a:close/>
                  <a:moveTo>
                    <a:pt x="388" y="99"/>
                  </a:moveTo>
                  <a:cubicBezTo>
                    <a:pt x="389" y="99"/>
                    <a:pt x="389" y="99"/>
                    <a:pt x="390" y="100"/>
                  </a:cubicBezTo>
                  <a:cubicBezTo>
                    <a:pt x="391" y="98"/>
                    <a:pt x="385" y="97"/>
                    <a:pt x="387" y="98"/>
                  </a:cubicBezTo>
                  <a:cubicBezTo>
                    <a:pt x="387" y="98"/>
                    <a:pt x="388" y="99"/>
                    <a:pt x="388" y="99"/>
                  </a:cubicBezTo>
                  <a:close/>
                  <a:moveTo>
                    <a:pt x="186" y="102"/>
                  </a:moveTo>
                  <a:cubicBezTo>
                    <a:pt x="188" y="103"/>
                    <a:pt x="189" y="98"/>
                    <a:pt x="187" y="98"/>
                  </a:cubicBezTo>
                  <a:cubicBezTo>
                    <a:pt x="188" y="100"/>
                    <a:pt x="186" y="100"/>
                    <a:pt x="186" y="102"/>
                  </a:cubicBezTo>
                  <a:close/>
                  <a:moveTo>
                    <a:pt x="356" y="99"/>
                  </a:moveTo>
                  <a:cubicBezTo>
                    <a:pt x="366" y="105"/>
                    <a:pt x="375" y="111"/>
                    <a:pt x="385" y="116"/>
                  </a:cubicBezTo>
                  <a:cubicBezTo>
                    <a:pt x="385" y="114"/>
                    <a:pt x="387" y="115"/>
                    <a:pt x="386" y="113"/>
                  </a:cubicBezTo>
                  <a:cubicBezTo>
                    <a:pt x="375" y="107"/>
                    <a:pt x="369" y="97"/>
                    <a:pt x="356" y="99"/>
                  </a:cubicBezTo>
                  <a:close/>
                  <a:moveTo>
                    <a:pt x="448" y="100"/>
                  </a:moveTo>
                  <a:cubicBezTo>
                    <a:pt x="447" y="100"/>
                    <a:pt x="444" y="98"/>
                    <a:pt x="443" y="99"/>
                  </a:cubicBezTo>
                  <a:cubicBezTo>
                    <a:pt x="444" y="99"/>
                    <a:pt x="447" y="101"/>
                    <a:pt x="448" y="100"/>
                  </a:cubicBezTo>
                  <a:close/>
                  <a:moveTo>
                    <a:pt x="98" y="102"/>
                  </a:moveTo>
                  <a:cubicBezTo>
                    <a:pt x="102" y="103"/>
                    <a:pt x="106" y="107"/>
                    <a:pt x="109" y="104"/>
                  </a:cubicBezTo>
                  <a:cubicBezTo>
                    <a:pt x="106" y="102"/>
                    <a:pt x="104" y="99"/>
                    <a:pt x="101" y="99"/>
                  </a:cubicBezTo>
                  <a:cubicBezTo>
                    <a:pt x="100" y="100"/>
                    <a:pt x="98" y="100"/>
                    <a:pt x="98" y="102"/>
                  </a:cubicBezTo>
                  <a:close/>
                  <a:moveTo>
                    <a:pt x="283" y="102"/>
                  </a:moveTo>
                  <a:cubicBezTo>
                    <a:pt x="283" y="101"/>
                    <a:pt x="285" y="102"/>
                    <a:pt x="286" y="102"/>
                  </a:cubicBezTo>
                  <a:cubicBezTo>
                    <a:pt x="286" y="101"/>
                    <a:pt x="286" y="100"/>
                    <a:pt x="286" y="99"/>
                  </a:cubicBezTo>
                  <a:cubicBezTo>
                    <a:pt x="283" y="98"/>
                    <a:pt x="282" y="101"/>
                    <a:pt x="283" y="102"/>
                  </a:cubicBezTo>
                  <a:close/>
                  <a:moveTo>
                    <a:pt x="332" y="104"/>
                  </a:moveTo>
                  <a:cubicBezTo>
                    <a:pt x="335" y="105"/>
                    <a:pt x="336" y="107"/>
                    <a:pt x="339" y="108"/>
                  </a:cubicBezTo>
                  <a:cubicBezTo>
                    <a:pt x="341" y="107"/>
                    <a:pt x="343" y="104"/>
                    <a:pt x="344" y="101"/>
                  </a:cubicBezTo>
                  <a:cubicBezTo>
                    <a:pt x="341" y="95"/>
                    <a:pt x="335" y="101"/>
                    <a:pt x="332" y="104"/>
                  </a:cubicBezTo>
                  <a:close/>
                  <a:moveTo>
                    <a:pt x="117" y="104"/>
                  </a:moveTo>
                  <a:cubicBezTo>
                    <a:pt x="118" y="105"/>
                    <a:pt x="119" y="106"/>
                    <a:pt x="121" y="105"/>
                  </a:cubicBezTo>
                  <a:cubicBezTo>
                    <a:pt x="120" y="101"/>
                    <a:pt x="124" y="102"/>
                    <a:pt x="125" y="99"/>
                  </a:cubicBezTo>
                  <a:cubicBezTo>
                    <a:pt x="122" y="101"/>
                    <a:pt x="118" y="101"/>
                    <a:pt x="117" y="104"/>
                  </a:cubicBezTo>
                  <a:close/>
                  <a:moveTo>
                    <a:pt x="484" y="105"/>
                  </a:moveTo>
                  <a:cubicBezTo>
                    <a:pt x="481" y="103"/>
                    <a:pt x="477" y="99"/>
                    <a:pt x="475" y="100"/>
                  </a:cubicBezTo>
                  <a:cubicBezTo>
                    <a:pt x="477" y="102"/>
                    <a:pt x="480" y="103"/>
                    <a:pt x="484" y="105"/>
                  </a:cubicBezTo>
                  <a:close/>
                  <a:moveTo>
                    <a:pt x="546" y="109"/>
                  </a:moveTo>
                  <a:cubicBezTo>
                    <a:pt x="540" y="106"/>
                    <a:pt x="539" y="100"/>
                    <a:pt x="532" y="99"/>
                  </a:cubicBezTo>
                  <a:cubicBezTo>
                    <a:pt x="532" y="101"/>
                    <a:pt x="532" y="102"/>
                    <a:pt x="531" y="102"/>
                  </a:cubicBezTo>
                  <a:cubicBezTo>
                    <a:pt x="536" y="104"/>
                    <a:pt x="541" y="108"/>
                    <a:pt x="546" y="109"/>
                  </a:cubicBezTo>
                  <a:close/>
                  <a:moveTo>
                    <a:pt x="586" y="111"/>
                  </a:moveTo>
                  <a:cubicBezTo>
                    <a:pt x="583" y="106"/>
                    <a:pt x="579" y="102"/>
                    <a:pt x="574" y="99"/>
                  </a:cubicBezTo>
                  <a:cubicBezTo>
                    <a:pt x="577" y="103"/>
                    <a:pt x="581" y="107"/>
                    <a:pt x="586" y="111"/>
                  </a:cubicBezTo>
                  <a:close/>
                  <a:moveTo>
                    <a:pt x="56" y="113"/>
                  </a:moveTo>
                  <a:cubicBezTo>
                    <a:pt x="63" y="114"/>
                    <a:pt x="66" y="106"/>
                    <a:pt x="70" y="102"/>
                  </a:cubicBezTo>
                  <a:cubicBezTo>
                    <a:pt x="64" y="100"/>
                    <a:pt x="58" y="107"/>
                    <a:pt x="56" y="113"/>
                  </a:cubicBezTo>
                  <a:close/>
                  <a:moveTo>
                    <a:pt x="123" y="108"/>
                  </a:moveTo>
                  <a:cubicBezTo>
                    <a:pt x="126" y="110"/>
                    <a:pt x="128" y="112"/>
                    <a:pt x="131" y="113"/>
                  </a:cubicBezTo>
                  <a:cubicBezTo>
                    <a:pt x="133" y="109"/>
                    <a:pt x="136" y="107"/>
                    <a:pt x="138" y="104"/>
                  </a:cubicBezTo>
                  <a:cubicBezTo>
                    <a:pt x="132" y="99"/>
                    <a:pt x="125" y="101"/>
                    <a:pt x="123" y="108"/>
                  </a:cubicBezTo>
                  <a:close/>
                  <a:moveTo>
                    <a:pt x="272" y="109"/>
                  </a:moveTo>
                  <a:cubicBezTo>
                    <a:pt x="273" y="108"/>
                    <a:pt x="274" y="107"/>
                    <a:pt x="274" y="104"/>
                  </a:cubicBezTo>
                  <a:cubicBezTo>
                    <a:pt x="271" y="104"/>
                    <a:pt x="267" y="102"/>
                    <a:pt x="262" y="104"/>
                  </a:cubicBezTo>
                  <a:cubicBezTo>
                    <a:pt x="266" y="105"/>
                    <a:pt x="268" y="108"/>
                    <a:pt x="272" y="109"/>
                  </a:cubicBezTo>
                  <a:close/>
                  <a:moveTo>
                    <a:pt x="89" y="110"/>
                  </a:moveTo>
                  <a:cubicBezTo>
                    <a:pt x="92" y="111"/>
                    <a:pt x="95" y="113"/>
                    <a:pt x="97" y="115"/>
                  </a:cubicBezTo>
                  <a:cubicBezTo>
                    <a:pt x="98" y="111"/>
                    <a:pt x="103" y="111"/>
                    <a:pt x="103" y="107"/>
                  </a:cubicBezTo>
                  <a:cubicBezTo>
                    <a:pt x="97" y="104"/>
                    <a:pt x="92" y="103"/>
                    <a:pt x="89" y="110"/>
                  </a:cubicBezTo>
                  <a:close/>
                  <a:moveTo>
                    <a:pt x="242" y="106"/>
                  </a:moveTo>
                  <a:cubicBezTo>
                    <a:pt x="243" y="108"/>
                    <a:pt x="247" y="109"/>
                    <a:pt x="250" y="111"/>
                  </a:cubicBezTo>
                  <a:cubicBezTo>
                    <a:pt x="250" y="108"/>
                    <a:pt x="251" y="107"/>
                    <a:pt x="251" y="104"/>
                  </a:cubicBezTo>
                  <a:cubicBezTo>
                    <a:pt x="247" y="104"/>
                    <a:pt x="246" y="106"/>
                    <a:pt x="242" y="106"/>
                  </a:cubicBezTo>
                  <a:close/>
                  <a:moveTo>
                    <a:pt x="70" y="112"/>
                  </a:moveTo>
                  <a:cubicBezTo>
                    <a:pt x="73" y="111"/>
                    <a:pt x="75" y="109"/>
                    <a:pt x="76" y="106"/>
                  </a:cubicBezTo>
                  <a:cubicBezTo>
                    <a:pt x="76" y="106"/>
                    <a:pt x="75" y="105"/>
                    <a:pt x="75" y="105"/>
                  </a:cubicBezTo>
                  <a:cubicBezTo>
                    <a:pt x="74" y="107"/>
                    <a:pt x="69" y="109"/>
                    <a:pt x="70" y="112"/>
                  </a:cubicBezTo>
                  <a:close/>
                  <a:moveTo>
                    <a:pt x="180" y="108"/>
                  </a:moveTo>
                  <a:cubicBezTo>
                    <a:pt x="182" y="108"/>
                    <a:pt x="184" y="107"/>
                    <a:pt x="185" y="106"/>
                  </a:cubicBezTo>
                  <a:cubicBezTo>
                    <a:pt x="184" y="106"/>
                    <a:pt x="184" y="105"/>
                    <a:pt x="183" y="105"/>
                  </a:cubicBezTo>
                  <a:cubicBezTo>
                    <a:pt x="182" y="106"/>
                    <a:pt x="180" y="107"/>
                    <a:pt x="180" y="108"/>
                  </a:cubicBezTo>
                  <a:close/>
                  <a:moveTo>
                    <a:pt x="479" y="111"/>
                  </a:moveTo>
                  <a:cubicBezTo>
                    <a:pt x="477" y="108"/>
                    <a:pt x="471" y="105"/>
                    <a:pt x="468" y="105"/>
                  </a:cubicBezTo>
                  <a:cubicBezTo>
                    <a:pt x="471" y="108"/>
                    <a:pt x="475" y="110"/>
                    <a:pt x="479" y="111"/>
                  </a:cubicBezTo>
                  <a:close/>
                  <a:moveTo>
                    <a:pt x="255" y="113"/>
                  </a:moveTo>
                  <a:cubicBezTo>
                    <a:pt x="258" y="114"/>
                    <a:pt x="261" y="116"/>
                    <a:pt x="265" y="118"/>
                  </a:cubicBezTo>
                  <a:cubicBezTo>
                    <a:pt x="267" y="117"/>
                    <a:pt x="269" y="115"/>
                    <a:pt x="269" y="113"/>
                  </a:cubicBezTo>
                  <a:cubicBezTo>
                    <a:pt x="266" y="109"/>
                    <a:pt x="260" y="108"/>
                    <a:pt x="256" y="105"/>
                  </a:cubicBezTo>
                  <a:cubicBezTo>
                    <a:pt x="254" y="107"/>
                    <a:pt x="254" y="110"/>
                    <a:pt x="255" y="113"/>
                  </a:cubicBezTo>
                  <a:close/>
                  <a:moveTo>
                    <a:pt x="414" y="114"/>
                  </a:moveTo>
                  <a:cubicBezTo>
                    <a:pt x="415" y="116"/>
                    <a:pt x="412" y="115"/>
                    <a:pt x="413" y="117"/>
                  </a:cubicBezTo>
                  <a:cubicBezTo>
                    <a:pt x="417" y="120"/>
                    <a:pt x="421" y="123"/>
                    <a:pt x="425" y="125"/>
                  </a:cubicBezTo>
                  <a:cubicBezTo>
                    <a:pt x="426" y="123"/>
                    <a:pt x="428" y="123"/>
                    <a:pt x="428" y="120"/>
                  </a:cubicBezTo>
                  <a:cubicBezTo>
                    <a:pt x="419" y="116"/>
                    <a:pt x="414" y="108"/>
                    <a:pt x="403" y="105"/>
                  </a:cubicBezTo>
                  <a:cubicBezTo>
                    <a:pt x="406" y="109"/>
                    <a:pt x="412" y="110"/>
                    <a:pt x="414" y="114"/>
                  </a:cubicBezTo>
                  <a:close/>
                  <a:moveTo>
                    <a:pt x="116" y="109"/>
                  </a:moveTo>
                  <a:cubicBezTo>
                    <a:pt x="116" y="107"/>
                    <a:pt x="114" y="107"/>
                    <a:pt x="113" y="107"/>
                  </a:cubicBezTo>
                  <a:cubicBezTo>
                    <a:pt x="113" y="109"/>
                    <a:pt x="114" y="109"/>
                    <a:pt x="116" y="109"/>
                  </a:cubicBezTo>
                  <a:close/>
                  <a:moveTo>
                    <a:pt x="140" y="119"/>
                  </a:moveTo>
                  <a:cubicBezTo>
                    <a:pt x="144" y="121"/>
                    <a:pt x="146" y="123"/>
                    <a:pt x="149" y="125"/>
                  </a:cubicBezTo>
                  <a:cubicBezTo>
                    <a:pt x="154" y="122"/>
                    <a:pt x="159" y="119"/>
                    <a:pt x="163" y="116"/>
                  </a:cubicBezTo>
                  <a:cubicBezTo>
                    <a:pt x="158" y="111"/>
                    <a:pt x="151" y="109"/>
                    <a:pt x="144" y="107"/>
                  </a:cubicBezTo>
                  <a:cubicBezTo>
                    <a:pt x="143" y="111"/>
                    <a:pt x="141" y="116"/>
                    <a:pt x="140" y="119"/>
                  </a:cubicBezTo>
                  <a:close/>
                  <a:moveTo>
                    <a:pt x="552" y="110"/>
                  </a:moveTo>
                  <a:cubicBezTo>
                    <a:pt x="552" y="108"/>
                    <a:pt x="550" y="108"/>
                    <a:pt x="548" y="107"/>
                  </a:cubicBezTo>
                  <a:cubicBezTo>
                    <a:pt x="548" y="109"/>
                    <a:pt x="549" y="110"/>
                    <a:pt x="552" y="110"/>
                  </a:cubicBezTo>
                  <a:close/>
                  <a:moveTo>
                    <a:pt x="244" y="112"/>
                  </a:moveTo>
                  <a:cubicBezTo>
                    <a:pt x="243" y="109"/>
                    <a:pt x="241" y="109"/>
                    <a:pt x="238" y="108"/>
                  </a:cubicBezTo>
                  <a:cubicBezTo>
                    <a:pt x="239" y="110"/>
                    <a:pt x="243" y="110"/>
                    <a:pt x="244" y="112"/>
                  </a:cubicBezTo>
                  <a:close/>
                  <a:moveTo>
                    <a:pt x="457" y="108"/>
                  </a:moveTo>
                  <a:cubicBezTo>
                    <a:pt x="461" y="113"/>
                    <a:pt x="465" y="118"/>
                    <a:pt x="472" y="121"/>
                  </a:cubicBezTo>
                  <a:cubicBezTo>
                    <a:pt x="473" y="114"/>
                    <a:pt x="462" y="110"/>
                    <a:pt x="457" y="108"/>
                  </a:cubicBezTo>
                  <a:close/>
                  <a:moveTo>
                    <a:pt x="614" y="144"/>
                  </a:moveTo>
                  <a:cubicBezTo>
                    <a:pt x="611" y="127"/>
                    <a:pt x="602" y="113"/>
                    <a:pt x="588" y="109"/>
                  </a:cubicBezTo>
                  <a:cubicBezTo>
                    <a:pt x="597" y="120"/>
                    <a:pt x="604" y="133"/>
                    <a:pt x="614" y="144"/>
                  </a:cubicBezTo>
                  <a:close/>
                  <a:moveTo>
                    <a:pt x="423" y="110"/>
                  </a:moveTo>
                  <a:cubicBezTo>
                    <a:pt x="422" y="110"/>
                    <a:pt x="422" y="109"/>
                    <a:pt x="420" y="109"/>
                  </a:cubicBezTo>
                  <a:cubicBezTo>
                    <a:pt x="419" y="111"/>
                    <a:pt x="423" y="111"/>
                    <a:pt x="423" y="110"/>
                  </a:cubicBezTo>
                  <a:close/>
                  <a:moveTo>
                    <a:pt x="358" y="111"/>
                  </a:moveTo>
                  <a:cubicBezTo>
                    <a:pt x="358" y="110"/>
                    <a:pt x="354" y="109"/>
                    <a:pt x="354" y="110"/>
                  </a:cubicBezTo>
                  <a:cubicBezTo>
                    <a:pt x="355" y="110"/>
                    <a:pt x="357" y="112"/>
                    <a:pt x="358" y="111"/>
                  </a:cubicBezTo>
                  <a:close/>
                  <a:moveTo>
                    <a:pt x="103" y="119"/>
                  </a:moveTo>
                  <a:cubicBezTo>
                    <a:pt x="105" y="119"/>
                    <a:pt x="105" y="121"/>
                    <a:pt x="107" y="121"/>
                  </a:cubicBezTo>
                  <a:cubicBezTo>
                    <a:pt x="109" y="117"/>
                    <a:pt x="113" y="116"/>
                    <a:pt x="114" y="111"/>
                  </a:cubicBezTo>
                  <a:cubicBezTo>
                    <a:pt x="108" y="108"/>
                    <a:pt x="106" y="116"/>
                    <a:pt x="103" y="119"/>
                  </a:cubicBezTo>
                  <a:close/>
                  <a:moveTo>
                    <a:pt x="81" y="116"/>
                  </a:moveTo>
                  <a:cubicBezTo>
                    <a:pt x="84" y="114"/>
                    <a:pt x="89" y="114"/>
                    <a:pt x="89" y="118"/>
                  </a:cubicBezTo>
                  <a:cubicBezTo>
                    <a:pt x="88" y="121"/>
                    <a:pt x="85" y="123"/>
                    <a:pt x="86" y="125"/>
                  </a:cubicBezTo>
                  <a:cubicBezTo>
                    <a:pt x="91" y="124"/>
                    <a:pt x="93" y="121"/>
                    <a:pt x="93" y="116"/>
                  </a:cubicBezTo>
                  <a:cubicBezTo>
                    <a:pt x="92" y="115"/>
                    <a:pt x="87" y="113"/>
                    <a:pt x="85" y="111"/>
                  </a:cubicBezTo>
                  <a:cubicBezTo>
                    <a:pt x="84" y="113"/>
                    <a:pt x="82" y="114"/>
                    <a:pt x="81" y="116"/>
                  </a:cubicBezTo>
                  <a:close/>
                  <a:moveTo>
                    <a:pt x="178" y="114"/>
                  </a:moveTo>
                  <a:cubicBezTo>
                    <a:pt x="180" y="114"/>
                    <a:pt x="184" y="113"/>
                    <a:pt x="183" y="111"/>
                  </a:cubicBezTo>
                  <a:cubicBezTo>
                    <a:pt x="182" y="113"/>
                    <a:pt x="178" y="111"/>
                    <a:pt x="178" y="114"/>
                  </a:cubicBezTo>
                  <a:close/>
                  <a:moveTo>
                    <a:pt x="227" y="118"/>
                  </a:moveTo>
                  <a:cubicBezTo>
                    <a:pt x="235" y="120"/>
                    <a:pt x="241" y="126"/>
                    <a:pt x="250" y="122"/>
                  </a:cubicBezTo>
                  <a:cubicBezTo>
                    <a:pt x="247" y="117"/>
                    <a:pt x="240" y="116"/>
                    <a:pt x="237" y="111"/>
                  </a:cubicBezTo>
                  <a:cubicBezTo>
                    <a:pt x="235" y="111"/>
                    <a:pt x="234" y="111"/>
                    <a:pt x="233" y="111"/>
                  </a:cubicBezTo>
                  <a:cubicBezTo>
                    <a:pt x="232" y="115"/>
                    <a:pt x="229" y="115"/>
                    <a:pt x="227" y="118"/>
                  </a:cubicBezTo>
                  <a:close/>
                  <a:moveTo>
                    <a:pt x="544" y="131"/>
                  </a:moveTo>
                  <a:cubicBezTo>
                    <a:pt x="544" y="127"/>
                    <a:pt x="546" y="125"/>
                    <a:pt x="545" y="121"/>
                  </a:cubicBezTo>
                  <a:cubicBezTo>
                    <a:pt x="540" y="118"/>
                    <a:pt x="534" y="112"/>
                    <a:pt x="529" y="111"/>
                  </a:cubicBezTo>
                  <a:cubicBezTo>
                    <a:pt x="535" y="117"/>
                    <a:pt x="535" y="128"/>
                    <a:pt x="544" y="131"/>
                  </a:cubicBezTo>
                  <a:close/>
                  <a:moveTo>
                    <a:pt x="547" y="116"/>
                  </a:moveTo>
                  <a:cubicBezTo>
                    <a:pt x="545" y="113"/>
                    <a:pt x="541" y="113"/>
                    <a:pt x="538" y="111"/>
                  </a:cubicBezTo>
                  <a:cubicBezTo>
                    <a:pt x="540" y="113"/>
                    <a:pt x="544" y="117"/>
                    <a:pt x="547" y="116"/>
                  </a:cubicBezTo>
                  <a:close/>
                  <a:moveTo>
                    <a:pt x="307" y="113"/>
                  </a:moveTo>
                  <a:cubicBezTo>
                    <a:pt x="313" y="116"/>
                    <a:pt x="319" y="120"/>
                    <a:pt x="325" y="122"/>
                  </a:cubicBezTo>
                  <a:cubicBezTo>
                    <a:pt x="324" y="113"/>
                    <a:pt x="316" y="109"/>
                    <a:pt x="307" y="113"/>
                  </a:cubicBezTo>
                  <a:close/>
                  <a:moveTo>
                    <a:pt x="498" y="124"/>
                  </a:moveTo>
                  <a:cubicBezTo>
                    <a:pt x="499" y="122"/>
                    <a:pt x="492" y="119"/>
                    <a:pt x="490" y="116"/>
                  </a:cubicBezTo>
                  <a:cubicBezTo>
                    <a:pt x="491" y="116"/>
                    <a:pt x="491" y="116"/>
                    <a:pt x="490" y="115"/>
                  </a:cubicBezTo>
                  <a:cubicBezTo>
                    <a:pt x="488" y="116"/>
                    <a:pt x="488" y="113"/>
                    <a:pt x="486" y="113"/>
                  </a:cubicBezTo>
                  <a:cubicBezTo>
                    <a:pt x="487" y="114"/>
                    <a:pt x="485" y="114"/>
                    <a:pt x="484" y="114"/>
                  </a:cubicBezTo>
                  <a:cubicBezTo>
                    <a:pt x="483" y="118"/>
                    <a:pt x="490" y="117"/>
                    <a:pt x="490" y="120"/>
                  </a:cubicBezTo>
                  <a:cubicBezTo>
                    <a:pt x="490" y="120"/>
                    <a:pt x="496" y="121"/>
                    <a:pt x="498" y="124"/>
                  </a:cubicBezTo>
                  <a:close/>
                  <a:moveTo>
                    <a:pt x="134" y="115"/>
                  </a:moveTo>
                  <a:cubicBezTo>
                    <a:pt x="136" y="116"/>
                    <a:pt x="137" y="115"/>
                    <a:pt x="137" y="113"/>
                  </a:cubicBezTo>
                  <a:cubicBezTo>
                    <a:pt x="135" y="113"/>
                    <a:pt x="135" y="114"/>
                    <a:pt x="134" y="115"/>
                  </a:cubicBezTo>
                  <a:close/>
                  <a:moveTo>
                    <a:pt x="350" y="116"/>
                  </a:moveTo>
                  <a:cubicBezTo>
                    <a:pt x="359" y="121"/>
                    <a:pt x="366" y="128"/>
                    <a:pt x="375" y="133"/>
                  </a:cubicBezTo>
                  <a:cubicBezTo>
                    <a:pt x="368" y="125"/>
                    <a:pt x="359" y="120"/>
                    <a:pt x="351" y="113"/>
                  </a:cubicBezTo>
                  <a:cubicBezTo>
                    <a:pt x="351" y="114"/>
                    <a:pt x="350" y="115"/>
                    <a:pt x="350" y="116"/>
                  </a:cubicBezTo>
                  <a:close/>
                  <a:moveTo>
                    <a:pt x="111" y="124"/>
                  </a:moveTo>
                  <a:cubicBezTo>
                    <a:pt x="113" y="125"/>
                    <a:pt x="115" y="126"/>
                    <a:pt x="117" y="128"/>
                  </a:cubicBezTo>
                  <a:cubicBezTo>
                    <a:pt x="121" y="125"/>
                    <a:pt x="123" y="121"/>
                    <a:pt x="126" y="117"/>
                  </a:cubicBezTo>
                  <a:cubicBezTo>
                    <a:pt x="119" y="111"/>
                    <a:pt x="114" y="117"/>
                    <a:pt x="111" y="124"/>
                  </a:cubicBezTo>
                  <a:close/>
                  <a:moveTo>
                    <a:pt x="306" y="121"/>
                  </a:moveTo>
                  <a:cubicBezTo>
                    <a:pt x="306" y="120"/>
                    <a:pt x="306" y="120"/>
                    <a:pt x="307" y="120"/>
                  </a:cubicBezTo>
                  <a:cubicBezTo>
                    <a:pt x="307" y="117"/>
                    <a:pt x="304" y="118"/>
                    <a:pt x="304" y="116"/>
                  </a:cubicBezTo>
                  <a:cubicBezTo>
                    <a:pt x="303" y="116"/>
                    <a:pt x="301" y="116"/>
                    <a:pt x="301" y="114"/>
                  </a:cubicBezTo>
                  <a:cubicBezTo>
                    <a:pt x="299" y="114"/>
                    <a:pt x="298" y="114"/>
                    <a:pt x="296" y="114"/>
                  </a:cubicBezTo>
                  <a:cubicBezTo>
                    <a:pt x="298" y="117"/>
                    <a:pt x="302" y="119"/>
                    <a:pt x="306" y="121"/>
                  </a:cubicBezTo>
                  <a:close/>
                  <a:moveTo>
                    <a:pt x="364" y="114"/>
                  </a:moveTo>
                  <a:cubicBezTo>
                    <a:pt x="362" y="114"/>
                    <a:pt x="361" y="114"/>
                    <a:pt x="360" y="115"/>
                  </a:cubicBezTo>
                  <a:cubicBezTo>
                    <a:pt x="364" y="117"/>
                    <a:pt x="368" y="123"/>
                    <a:pt x="372" y="123"/>
                  </a:cubicBezTo>
                  <a:cubicBezTo>
                    <a:pt x="370" y="120"/>
                    <a:pt x="365" y="119"/>
                    <a:pt x="364" y="114"/>
                  </a:cubicBezTo>
                  <a:close/>
                  <a:moveTo>
                    <a:pt x="521" y="137"/>
                  </a:moveTo>
                  <a:cubicBezTo>
                    <a:pt x="513" y="129"/>
                    <a:pt x="506" y="118"/>
                    <a:pt x="493" y="114"/>
                  </a:cubicBezTo>
                  <a:cubicBezTo>
                    <a:pt x="502" y="122"/>
                    <a:pt x="511" y="131"/>
                    <a:pt x="521" y="137"/>
                  </a:cubicBezTo>
                  <a:close/>
                  <a:moveTo>
                    <a:pt x="273" y="115"/>
                  </a:moveTo>
                  <a:cubicBezTo>
                    <a:pt x="271" y="117"/>
                    <a:pt x="274" y="116"/>
                    <a:pt x="273" y="118"/>
                  </a:cubicBezTo>
                  <a:cubicBezTo>
                    <a:pt x="273" y="119"/>
                    <a:pt x="270" y="118"/>
                    <a:pt x="270" y="119"/>
                  </a:cubicBezTo>
                  <a:cubicBezTo>
                    <a:pt x="272" y="122"/>
                    <a:pt x="275" y="123"/>
                    <a:pt x="278" y="124"/>
                  </a:cubicBezTo>
                  <a:cubicBezTo>
                    <a:pt x="278" y="122"/>
                    <a:pt x="279" y="121"/>
                    <a:pt x="279" y="119"/>
                  </a:cubicBezTo>
                  <a:cubicBezTo>
                    <a:pt x="279" y="118"/>
                    <a:pt x="276" y="119"/>
                    <a:pt x="274" y="117"/>
                  </a:cubicBezTo>
                  <a:cubicBezTo>
                    <a:pt x="274" y="116"/>
                    <a:pt x="276" y="117"/>
                    <a:pt x="275" y="114"/>
                  </a:cubicBezTo>
                  <a:cubicBezTo>
                    <a:pt x="274" y="114"/>
                    <a:pt x="273" y="115"/>
                    <a:pt x="273" y="115"/>
                  </a:cubicBezTo>
                  <a:close/>
                  <a:moveTo>
                    <a:pt x="440" y="115"/>
                  </a:moveTo>
                  <a:cubicBezTo>
                    <a:pt x="444" y="121"/>
                    <a:pt x="455" y="128"/>
                    <a:pt x="464" y="131"/>
                  </a:cubicBezTo>
                  <a:cubicBezTo>
                    <a:pt x="465" y="130"/>
                    <a:pt x="468" y="128"/>
                    <a:pt x="468" y="125"/>
                  </a:cubicBezTo>
                  <a:cubicBezTo>
                    <a:pt x="458" y="122"/>
                    <a:pt x="450" y="116"/>
                    <a:pt x="440" y="115"/>
                  </a:cubicBezTo>
                  <a:close/>
                  <a:moveTo>
                    <a:pt x="339" y="116"/>
                  </a:moveTo>
                  <a:cubicBezTo>
                    <a:pt x="339" y="117"/>
                    <a:pt x="341" y="117"/>
                    <a:pt x="343" y="118"/>
                  </a:cubicBezTo>
                  <a:cubicBezTo>
                    <a:pt x="342" y="116"/>
                    <a:pt x="340" y="115"/>
                    <a:pt x="339" y="116"/>
                  </a:cubicBezTo>
                  <a:close/>
                  <a:moveTo>
                    <a:pt x="517" y="117"/>
                  </a:moveTo>
                  <a:cubicBezTo>
                    <a:pt x="517" y="116"/>
                    <a:pt x="515" y="115"/>
                    <a:pt x="514" y="115"/>
                  </a:cubicBezTo>
                  <a:cubicBezTo>
                    <a:pt x="513" y="117"/>
                    <a:pt x="516" y="117"/>
                    <a:pt x="517" y="117"/>
                  </a:cubicBezTo>
                  <a:close/>
                  <a:moveTo>
                    <a:pt x="66" y="117"/>
                  </a:moveTo>
                  <a:cubicBezTo>
                    <a:pt x="67" y="118"/>
                    <a:pt x="70" y="118"/>
                    <a:pt x="69" y="116"/>
                  </a:cubicBezTo>
                  <a:cubicBezTo>
                    <a:pt x="68" y="116"/>
                    <a:pt x="66" y="116"/>
                    <a:pt x="66" y="117"/>
                  </a:cubicBezTo>
                  <a:close/>
                  <a:moveTo>
                    <a:pt x="188" y="121"/>
                  </a:moveTo>
                  <a:cubicBezTo>
                    <a:pt x="191" y="123"/>
                    <a:pt x="195" y="125"/>
                    <a:pt x="198" y="127"/>
                  </a:cubicBezTo>
                  <a:cubicBezTo>
                    <a:pt x="202" y="126"/>
                    <a:pt x="204" y="122"/>
                    <a:pt x="207" y="119"/>
                  </a:cubicBezTo>
                  <a:cubicBezTo>
                    <a:pt x="201" y="114"/>
                    <a:pt x="194" y="117"/>
                    <a:pt x="188" y="121"/>
                  </a:cubicBezTo>
                  <a:close/>
                  <a:moveTo>
                    <a:pt x="301" y="122"/>
                  </a:moveTo>
                  <a:cubicBezTo>
                    <a:pt x="295" y="122"/>
                    <a:pt x="292" y="113"/>
                    <a:pt x="287" y="117"/>
                  </a:cubicBezTo>
                  <a:cubicBezTo>
                    <a:pt x="295" y="123"/>
                    <a:pt x="304" y="127"/>
                    <a:pt x="312" y="132"/>
                  </a:cubicBezTo>
                  <a:cubicBezTo>
                    <a:pt x="310" y="128"/>
                    <a:pt x="301" y="126"/>
                    <a:pt x="301" y="122"/>
                  </a:cubicBezTo>
                  <a:close/>
                  <a:moveTo>
                    <a:pt x="390" y="121"/>
                  </a:moveTo>
                  <a:cubicBezTo>
                    <a:pt x="395" y="124"/>
                    <a:pt x="402" y="126"/>
                    <a:pt x="408" y="130"/>
                  </a:cubicBezTo>
                  <a:cubicBezTo>
                    <a:pt x="403" y="125"/>
                    <a:pt x="398" y="120"/>
                    <a:pt x="391" y="117"/>
                  </a:cubicBezTo>
                  <a:cubicBezTo>
                    <a:pt x="391" y="119"/>
                    <a:pt x="390" y="119"/>
                    <a:pt x="390" y="121"/>
                  </a:cubicBezTo>
                  <a:close/>
                  <a:moveTo>
                    <a:pt x="423" y="128"/>
                  </a:moveTo>
                  <a:cubicBezTo>
                    <a:pt x="418" y="126"/>
                    <a:pt x="414" y="119"/>
                    <a:pt x="409" y="119"/>
                  </a:cubicBezTo>
                  <a:cubicBezTo>
                    <a:pt x="414" y="120"/>
                    <a:pt x="419" y="133"/>
                    <a:pt x="423" y="128"/>
                  </a:cubicBezTo>
                  <a:close/>
                  <a:moveTo>
                    <a:pt x="487" y="122"/>
                  </a:moveTo>
                  <a:cubicBezTo>
                    <a:pt x="488" y="121"/>
                    <a:pt x="485" y="119"/>
                    <a:pt x="482" y="119"/>
                  </a:cubicBezTo>
                  <a:cubicBezTo>
                    <a:pt x="482" y="121"/>
                    <a:pt x="485" y="121"/>
                    <a:pt x="487" y="122"/>
                  </a:cubicBezTo>
                  <a:close/>
                  <a:moveTo>
                    <a:pt x="562" y="128"/>
                  </a:moveTo>
                  <a:cubicBezTo>
                    <a:pt x="565" y="123"/>
                    <a:pt x="555" y="121"/>
                    <a:pt x="551" y="119"/>
                  </a:cubicBezTo>
                  <a:cubicBezTo>
                    <a:pt x="552" y="124"/>
                    <a:pt x="558" y="125"/>
                    <a:pt x="562" y="128"/>
                  </a:cubicBezTo>
                  <a:close/>
                  <a:moveTo>
                    <a:pt x="121" y="131"/>
                  </a:moveTo>
                  <a:cubicBezTo>
                    <a:pt x="125" y="132"/>
                    <a:pt x="127" y="136"/>
                    <a:pt x="131" y="136"/>
                  </a:cubicBezTo>
                  <a:cubicBezTo>
                    <a:pt x="133" y="132"/>
                    <a:pt x="133" y="126"/>
                    <a:pt x="135" y="121"/>
                  </a:cubicBezTo>
                  <a:cubicBezTo>
                    <a:pt x="134" y="120"/>
                    <a:pt x="132" y="120"/>
                    <a:pt x="131" y="119"/>
                  </a:cubicBezTo>
                  <a:cubicBezTo>
                    <a:pt x="127" y="123"/>
                    <a:pt x="124" y="126"/>
                    <a:pt x="121" y="131"/>
                  </a:cubicBezTo>
                  <a:close/>
                  <a:moveTo>
                    <a:pt x="347" y="122"/>
                  </a:moveTo>
                  <a:cubicBezTo>
                    <a:pt x="356" y="126"/>
                    <a:pt x="365" y="133"/>
                    <a:pt x="374" y="136"/>
                  </a:cubicBezTo>
                  <a:cubicBezTo>
                    <a:pt x="365" y="130"/>
                    <a:pt x="357" y="125"/>
                    <a:pt x="348" y="119"/>
                  </a:cubicBezTo>
                  <a:cubicBezTo>
                    <a:pt x="348" y="120"/>
                    <a:pt x="347" y="121"/>
                    <a:pt x="347" y="122"/>
                  </a:cubicBezTo>
                  <a:close/>
                  <a:moveTo>
                    <a:pt x="79" y="122"/>
                  </a:moveTo>
                  <a:cubicBezTo>
                    <a:pt x="81" y="123"/>
                    <a:pt x="82" y="123"/>
                    <a:pt x="84" y="122"/>
                  </a:cubicBezTo>
                  <a:cubicBezTo>
                    <a:pt x="84" y="122"/>
                    <a:pt x="84" y="121"/>
                    <a:pt x="84" y="120"/>
                  </a:cubicBezTo>
                  <a:cubicBezTo>
                    <a:pt x="82" y="121"/>
                    <a:pt x="80" y="121"/>
                    <a:pt x="79" y="122"/>
                  </a:cubicBezTo>
                  <a:close/>
                  <a:moveTo>
                    <a:pt x="31" y="166"/>
                  </a:moveTo>
                  <a:cubicBezTo>
                    <a:pt x="35" y="159"/>
                    <a:pt x="35" y="148"/>
                    <a:pt x="42" y="144"/>
                  </a:cubicBezTo>
                  <a:cubicBezTo>
                    <a:pt x="42" y="141"/>
                    <a:pt x="44" y="140"/>
                    <a:pt x="44" y="138"/>
                  </a:cubicBezTo>
                  <a:cubicBezTo>
                    <a:pt x="43" y="137"/>
                    <a:pt x="43" y="135"/>
                    <a:pt x="42" y="134"/>
                  </a:cubicBezTo>
                  <a:cubicBezTo>
                    <a:pt x="46" y="131"/>
                    <a:pt x="52" y="127"/>
                    <a:pt x="52" y="122"/>
                  </a:cubicBezTo>
                  <a:cubicBezTo>
                    <a:pt x="51" y="121"/>
                    <a:pt x="51" y="121"/>
                    <a:pt x="50" y="121"/>
                  </a:cubicBezTo>
                  <a:cubicBezTo>
                    <a:pt x="40" y="132"/>
                    <a:pt x="32" y="148"/>
                    <a:pt x="31" y="166"/>
                  </a:cubicBezTo>
                  <a:close/>
                  <a:moveTo>
                    <a:pt x="60" y="122"/>
                  </a:moveTo>
                  <a:cubicBezTo>
                    <a:pt x="60" y="126"/>
                    <a:pt x="66" y="125"/>
                    <a:pt x="66" y="122"/>
                  </a:cubicBezTo>
                  <a:cubicBezTo>
                    <a:pt x="65" y="121"/>
                    <a:pt x="61" y="121"/>
                    <a:pt x="60" y="122"/>
                  </a:cubicBezTo>
                  <a:close/>
                  <a:moveTo>
                    <a:pt x="97" y="130"/>
                  </a:moveTo>
                  <a:cubicBezTo>
                    <a:pt x="102" y="133"/>
                    <a:pt x="104" y="128"/>
                    <a:pt x="105" y="124"/>
                  </a:cubicBezTo>
                  <a:cubicBezTo>
                    <a:pt x="103" y="124"/>
                    <a:pt x="104" y="122"/>
                    <a:pt x="101" y="122"/>
                  </a:cubicBezTo>
                  <a:cubicBezTo>
                    <a:pt x="100" y="124"/>
                    <a:pt x="98" y="127"/>
                    <a:pt x="97" y="130"/>
                  </a:cubicBezTo>
                  <a:close/>
                  <a:moveTo>
                    <a:pt x="204" y="132"/>
                  </a:moveTo>
                  <a:cubicBezTo>
                    <a:pt x="205" y="133"/>
                    <a:pt x="207" y="133"/>
                    <a:pt x="208" y="133"/>
                  </a:cubicBezTo>
                  <a:cubicBezTo>
                    <a:pt x="210" y="130"/>
                    <a:pt x="212" y="127"/>
                    <a:pt x="212" y="122"/>
                  </a:cubicBezTo>
                  <a:cubicBezTo>
                    <a:pt x="208" y="124"/>
                    <a:pt x="205" y="127"/>
                    <a:pt x="204" y="132"/>
                  </a:cubicBezTo>
                  <a:close/>
                  <a:moveTo>
                    <a:pt x="459" y="138"/>
                  </a:moveTo>
                  <a:cubicBezTo>
                    <a:pt x="462" y="133"/>
                    <a:pt x="452" y="134"/>
                    <a:pt x="454" y="130"/>
                  </a:cubicBezTo>
                  <a:cubicBezTo>
                    <a:pt x="447" y="130"/>
                    <a:pt x="444" y="122"/>
                    <a:pt x="438" y="123"/>
                  </a:cubicBezTo>
                  <a:cubicBezTo>
                    <a:pt x="446" y="128"/>
                    <a:pt x="452" y="134"/>
                    <a:pt x="459" y="138"/>
                  </a:cubicBezTo>
                  <a:close/>
                  <a:moveTo>
                    <a:pt x="532" y="127"/>
                  </a:moveTo>
                  <a:cubicBezTo>
                    <a:pt x="531" y="124"/>
                    <a:pt x="527" y="124"/>
                    <a:pt x="525" y="122"/>
                  </a:cubicBezTo>
                  <a:cubicBezTo>
                    <a:pt x="526" y="125"/>
                    <a:pt x="529" y="126"/>
                    <a:pt x="532" y="127"/>
                  </a:cubicBezTo>
                  <a:close/>
                  <a:moveTo>
                    <a:pt x="153" y="126"/>
                  </a:moveTo>
                  <a:cubicBezTo>
                    <a:pt x="152" y="129"/>
                    <a:pt x="156" y="129"/>
                    <a:pt x="157" y="128"/>
                  </a:cubicBezTo>
                  <a:cubicBezTo>
                    <a:pt x="156" y="127"/>
                    <a:pt x="158" y="124"/>
                    <a:pt x="159" y="123"/>
                  </a:cubicBezTo>
                  <a:cubicBezTo>
                    <a:pt x="156" y="123"/>
                    <a:pt x="156" y="126"/>
                    <a:pt x="153" y="126"/>
                  </a:cubicBezTo>
                  <a:close/>
                  <a:moveTo>
                    <a:pt x="286" y="124"/>
                  </a:moveTo>
                  <a:cubicBezTo>
                    <a:pt x="286" y="126"/>
                    <a:pt x="288" y="128"/>
                    <a:pt x="289" y="130"/>
                  </a:cubicBezTo>
                  <a:cubicBezTo>
                    <a:pt x="298" y="134"/>
                    <a:pt x="305" y="141"/>
                    <a:pt x="317" y="144"/>
                  </a:cubicBezTo>
                  <a:cubicBezTo>
                    <a:pt x="317" y="143"/>
                    <a:pt x="318" y="143"/>
                    <a:pt x="318" y="141"/>
                  </a:cubicBezTo>
                  <a:cubicBezTo>
                    <a:pt x="315" y="139"/>
                    <a:pt x="309" y="139"/>
                    <a:pt x="309" y="135"/>
                  </a:cubicBezTo>
                  <a:cubicBezTo>
                    <a:pt x="306" y="136"/>
                    <a:pt x="303" y="134"/>
                    <a:pt x="303" y="131"/>
                  </a:cubicBezTo>
                  <a:cubicBezTo>
                    <a:pt x="296" y="133"/>
                    <a:pt x="293" y="123"/>
                    <a:pt x="286" y="124"/>
                  </a:cubicBezTo>
                  <a:close/>
                  <a:moveTo>
                    <a:pt x="138" y="132"/>
                  </a:moveTo>
                  <a:cubicBezTo>
                    <a:pt x="140" y="130"/>
                    <a:pt x="144" y="130"/>
                    <a:pt x="145" y="127"/>
                  </a:cubicBezTo>
                  <a:cubicBezTo>
                    <a:pt x="143" y="125"/>
                    <a:pt x="141" y="125"/>
                    <a:pt x="139" y="124"/>
                  </a:cubicBezTo>
                  <a:cubicBezTo>
                    <a:pt x="139" y="127"/>
                    <a:pt x="137" y="128"/>
                    <a:pt x="138" y="132"/>
                  </a:cubicBezTo>
                  <a:close/>
                  <a:moveTo>
                    <a:pt x="509" y="147"/>
                  </a:moveTo>
                  <a:cubicBezTo>
                    <a:pt x="512" y="146"/>
                    <a:pt x="512" y="143"/>
                    <a:pt x="510" y="141"/>
                  </a:cubicBezTo>
                  <a:cubicBezTo>
                    <a:pt x="506" y="141"/>
                    <a:pt x="503" y="137"/>
                    <a:pt x="500" y="135"/>
                  </a:cubicBezTo>
                  <a:cubicBezTo>
                    <a:pt x="497" y="134"/>
                    <a:pt x="490" y="131"/>
                    <a:pt x="490" y="128"/>
                  </a:cubicBezTo>
                  <a:cubicBezTo>
                    <a:pt x="486" y="128"/>
                    <a:pt x="485" y="125"/>
                    <a:pt x="482" y="124"/>
                  </a:cubicBezTo>
                  <a:cubicBezTo>
                    <a:pt x="487" y="136"/>
                    <a:pt x="500" y="140"/>
                    <a:pt x="509" y="147"/>
                  </a:cubicBezTo>
                  <a:close/>
                  <a:moveTo>
                    <a:pt x="169" y="136"/>
                  </a:moveTo>
                  <a:cubicBezTo>
                    <a:pt x="171" y="136"/>
                    <a:pt x="171" y="137"/>
                    <a:pt x="173" y="137"/>
                  </a:cubicBezTo>
                  <a:cubicBezTo>
                    <a:pt x="175" y="133"/>
                    <a:pt x="178" y="129"/>
                    <a:pt x="179" y="124"/>
                  </a:cubicBezTo>
                  <a:cubicBezTo>
                    <a:pt x="173" y="125"/>
                    <a:pt x="170" y="130"/>
                    <a:pt x="169" y="136"/>
                  </a:cubicBezTo>
                  <a:close/>
                  <a:moveTo>
                    <a:pt x="248" y="127"/>
                  </a:moveTo>
                  <a:cubicBezTo>
                    <a:pt x="250" y="127"/>
                    <a:pt x="251" y="128"/>
                    <a:pt x="253" y="128"/>
                  </a:cubicBezTo>
                  <a:cubicBezTo>
                    <a:pt x="255" y="123"/>
                    <a:pt x="249" y="124"/>
                    <a:pt x="248" y="127"/>
                  </a:cubicBezTo>
                  <a:close/>
                  <a:moveTo>
                    <a:pt x="332" y="127"/>
                  </a:moveTo>
                  <a:cubicBezTo>
                    <a:pt x="334" y="128"/>
                    <a:pt x="337" y="129"/>
                    <a:pt x="340" y="131"/>
                  </a:cubicBezTo>
                  <a:cubicBezTo>
                    <a:pt x="340" y="126"/>
                    <a:pt x="336" y="126"/>
                    <a:pt x="334" y="124"/>
                  </a:cubicBezTo>
                  <a:cubicBezTo>
                    <a:pt x="334" y="125"/>
                    <a:pt x="332" y="125"/>
                    <a:pt x="332" y="127"/>
                  </a:cubicBezTo>
                  <a:close/>
                  <a:moveTo>
                    <a:pt x="581" y="131"/>
                  </a:moveTo>
                  <a:cubicBezTo>
                    <a:pt x="582" y="128"/>
                    <a:pt x="576" y="125"/>
                    <a:pt x="574" y="125"/>
                  </a:cubicBezTo>
                  <a:cubicBezTo>
                    <a:pt x="577" y="127"/>
                    <a:pt x="579" y="129"/>
                    <a:pt x="581" y="131"/>
                  </a:cubicBezTo>
                  <a:close/>
                  <a:moveTo>
                    <a:pt x="75" y="133"/>
                  </a:moveTo>
                  <a:cubicBezTo>
                    <a:pt x="77" y="134"/>
                    <a:pt x="79" y="129"/>
                    <a:pt x="81" y="127"/>
                  </a:cubicBezTo>
                  <a:cubicBezTo>
                    <a:pt x="79" y="126"/>
                    <a:pt x="79" y="125"/>
                    <a:pt x="76" y="125"/>
                  </a:cubicBezTo>
                  <a:cubicBezTo>
                    <a:pt x="75" y="127"/>
                    <a:pt x="75" y="131"/>
                    <a:pt x="75" y="133"/>
                  </a:cubicBezTo>
                  <a:close/>
                  <a:moveTo>
                    <a:pt x="524" y="133"/>
                  </a:moveTo>
                  <a:cubicBezTo>
                    <a:pt x="527" y="136"/>
                    <a:pt x="529" y="141"/>
                    <a:pt x="532" y="142"/>
                  </a:cubicBezTo>
                  <a:cubicBezTo>
                    <a:pt x="534" y="146"/>
                    <a:pt x="537" y="147"/>
                    <a:pt x="540" y="149"/>
                  </a:cubicBezTo>
                  <a:cubicBezTo>
                    <a:pt x="542" y="146"/>
                    <a:pt x="537" y="141"/>
                    <a:pt x="534" y="141"/>
                  </a:cubicBezTo>
                  <a:cubicBezTo>
                    <a:pt x="534" y="137"/>
                    <a:pt x="529" y="137"/>
                    <a:pt x="527" y="133"/>
                  </a:cubicBezTo>
                  <a:cubicBezTo>
                    <a:pt x="526" y="131"/>
                    <a:pt x="520" y="129"/>
                    <a:pt x="518" y="125"/>
                  </a:cubicBezTo>
                  <a:cubicBezTo>
                    <a:pt x="519" y="125"/>
                    <a:pt x="519" y="125"/>
                    <a:pt x="518" y="125"/>
                  </a:cubicBezTo>
                  <a:cubicBezTo>
                    <a:pt x="516" y="128"/>
                    <a:pt x="522" y="130"/>
                    <a:pt x="524" y="133"/>
                  </a:cubicBezTo>
                  <a:close/>
                  <a:moveTo>
                    <a:pt x="182" y="131"/>
                  </a:moveTo>
                  <a:cubicBezTo>
                    <a:pt x="186" y="129"/>
                    <a:pt x="190" y="133"/>
                    <a:pt x="194" y="130"/>
                  </a:cubicBezTo>
                  <a:cubicBezTo>
                    <a:pt x="190" y="128"/>
                    <a:pt x="189" y="126"/>
                    <a:pt x="183" y="125"/>
                  </a:cubicBezTo>
                  <a:cubicBezTo>
                    <a:pt x="183" y="127"/>
                    <a:pt x="182" y="128"/>
                    <a:pt x="182" y="131"/>
                  </a:cubicBezTo>
                  <a:close/>
                  <a:moveTo>
                    <a:pt x="549" y="135"/>
                  </a:moveTo>
                  <a:cubicBezTo>
                    <a:pt x="552" y="137"/>
                    <a:pt x="556" y="140"/>
                    <a:pt x="560" y="143"/>
                  </a:cubicBezTo>
                  <a:cubicBezTo>
                    <a:pt x="561" y="140"/>
                    <a:pt x="562" y="137"/>
                    <a:pt x="561" y="133"/>
                  </a:cubicBezTo>
                  <a:cubicBezTo>
                    <a:pt x="557" y="131"/>
                    <a:pt x="555" y="127"/>
                    <a:pt x="550" y="125"/>
                  </a:cubicBezTo>
                  <a:cubicBezTo>
                    <a:pt x="550" y="129"/>
                    <a:pt x="548" y="132"/>
                    <a:pt x="549" y="135"/>
                  </a:cubicBezTo>
                  <a:close/>
                  <a:moveTo>
                    <a:pt x="272" y="128"/>
                  </a:moveTo>
                  <a:cubicBezTo>
                    <a:pt x="274" y="127"/>
                    <a:pt x="275" y="127"/>
                    <a:pt x="276" y="128"/>
                  </a:cubicBezTo>
                  <a:cubicBezTo>
                    <a:pt x="276" y="127"/>
                    <a:pt x="274" y="127"/>
                    <a:pt x="273" y="126"/>
                  </a:cubicBezTo>
                  <a:cubicBezTo>
                    <a:pt x="273" y="127"/>
                    <a:pt x="272" y="127"/>
                    <a:pt x="272" y="128"/>
                  </a:cubicBezTo>
                  <a:close/>
                  <a:moveTo>
                    <a:pt x="388" y="128"/>
                  </a:moveTo>
                  <a:cubicBezTo>
                    <a:pt x="388" y="133"/>
                    <a:pt x="394" y="132"/>
                    <a:pt x="400" y="132"/>
                  </a:cubicBezTo>
                  <a:cubicBezTo>
                    <a:pt x="397" y="127"/>
                    <a:pt x="393" y="125"/>
                    <a:pt x="388" y="128"/>
                  </a:cubicBezTo>
                  <a:close/>
                  <a:moveTo>
                    <a:pt x="433" y="131"/>
                  </a:moveTo>
                  <a:cubicBezTo>
                    <a:pt x="440" y="136"/>
                    <a:pt x="446" y="142"/>
                    <a:pt x="453" y="147"/>
                  </a:cubicBezTo>
                  <a:cubicBezTo>
                    <a:pt x="453" y="144"/>
                    <a:pt x="456" y="144"/>
                    <a:pt x="456" y="141"/>
                  </a:cubicBezTo>
                  <a:cubicBezTo>
                    <a:pt x="449" y="136"/>
                    <a:pt x="442" y="131"/>
                    <a:pt x="436" y="126"/>
                  </a:cubicBezTo>
                  <a:cubicBezTo>
                    <a:pt x="435" y="128"/>
                    <a:pt x="434" y="129"/>
                    <a:pt x="433" y="131"/>
                  </a:cubicBezTo>
                  <a:close/>
                  <a:moveTo>
                    <a:pt x="55" y="135"/>
                  </a:moveTo>
                  <a:cubicBezTo>
                    <a:pt x="57" y="133"/>
                    <a:pt x="57" y="129"/>
                    <a:pt x="59" y="128"/>
                  </a:cubicBezTo>
                  <a:cubicBezTo>
                    <a:pt x="57" y="126"/>
                    <a:pt x="51" y="134"/>
                    <a:pt x="55" y="135"/>
                  </a:cubicBezTo>
                  <a:close/>
                  <a:moveTo>
                    <a:pt x="112" y="136"/>
                  </a:moveTo>
                  <a:cubicBezTo>
                    <a:pt x="112" y="134"/>
                    <a:pt x="114" y="132"/>
                    <a:pt x="115" y="131"/>
                  </a:cubicBezTo>
                  <a:cubicBezTo>
                    <a:pt x="109" y="121"/>
                    <a:pt x="102" y="135"/>
                    <a:pt x="112" y="136"/>
                  </a:cubicBezTo>
                  <a:close/>
                  <a:moveTo>
                    <a:pt x="78" y="135"/>
                  </a:moveTo>
                  <a:cubicBezTo>
                    <a:pt x="80" y="136"/>
                    <a:pt x="80" y="138"/>
                    <a:pt x="81" y="138"/>
                  </a:cubicBezTo>
                  <a:cubicBezTo>
                    <a:pt x="84" y="135"/>
                    <a:pt x="85" y="132"/>
                    <a:pt x="86" y="128"/>
                  </a:cubicBezTo>
                  <a:cubicBezTo>
                    <a:pt x="85" y="128"/>
                    <a:pt x="84" y="128"/>
                    <a:pt x="84" y="128"/>
                  </a:cubicBezTo>
                  <a:cubicBezTo>
                    <a:pt x="82" y="131"/>
                    <a:pt x="80" y="133"/>
                    <a:pt x="78" y="135"/>
                  </a:cubicBezTo>
                  <a:close/>
                  <a:moveTo>
                    <a:pt x="219" y="131"/>
                  </a:moveTo>
                  <a:cubicBezTo>
                    <a:pt x="221" y="132"/>
                    <a:pt x="221" y="130"/>
                    <a:pt x="223" y="131"/>
                  </a:cubicBezTo>
                  <a:cubicBezTo>
                    <a:pt x="223" y="129"/>
                    <a:pt x="221" y="128"/>
                    <a:pt x="219" y="128"/>
                  </a:cubicBezTo>
                  <a:cubicBezTo>
                    <a:pt x="219" y="129"/>
                    <a:pt x="219" y="130"/>
                    <a:pt x="219" y="131"/>
                  </a:cubicBezTo>
                  <a:close/>
                  <a:moveTo>
                    <a:pt x="236" y="130"/>
                  </a:moveTo>
                  <a:cubicBezTo>
                    <a:pt x="241" y="136"/>
                    <a:pt x="247" y="131"/>
                    <a:pt x="255" y="135"/>
                  </a:cubicBezTo>
                  <a:cubicBezTo>
                    <a:pt x="251" y="130"/>
                    <a:pt x="241" y="126"/>
                    <a:pt x="236" y="130"/>
                  </a:cubicBezTo>
                  <a:close/>
                  <a:moveTo>
                    <a:pt x="468" y="135"/>
                  </a:moveTo>
                  <a:cubicBezTo>
                    <a:pt x="471" y="134"/>
                    <a:pt x="471" y="130"/>
                    <a:pt x="473" y="128"/>
                  </a:cubicBezTo>
                  <a:cubicBezTo>
                    <a:pt x="470" y="129"/>
                    <a:pt x="467" y="132"/>
                    <a:pt x="468" y="135"/>
                  </a:cubicBezTo>
                  <a:close/>
                  <a:moveTo>
                    <a:pt x="149" y="128"/>
                  </a:moveTo>
                  <a:cubicBezTo>
                    <a:pt x="146" y="133"/>
                    <a:pt x="140" y="134"/>
                    <a:pt x="136" y="139"/>
                  </a:cubicBezTo>
                  <a:cubicBezTo>
                    <a:pt x="140" y="139"/>
                    <a:pt x="141" y="139"/>
                    <a:pt x="144" y="139"/>
                  </a:cubicBezTo>
                  <a:cubicBezTo>
                    <a:pt x="146" y="136"/>
                    <a:pt x="149" y="134"/>
                    <a:pt x="152" y="131"/>
                  </a:cubicBezTo>
                  <a:cubicBezTo>
                    <a:pt x="152" y="130"/>
                    <a:pt x="151" y="129"/>
                    <a:pt x="149" y="128"/>
                  </a:cubicBezTo>
                  <a:close/>
                  <a:moveTo>
                    <a:pt x="261" y="133"/>
                  </a:moveTo>
                  <a:cubicBezTo>
                    <a:pt x="265" y="134"/>
                    <a:pt x="269" y="137"/>
                    <a:pt x="273" y="138"/>
                  </a:cubicBezTo>
                  <a:cubicBezTo>
                    <a:pt x="274" y="137"/>
                    <a:pt x="274" y="136"/>
                    <a:pt x="274" y="134"/>
                  </a:cubicBezTo>
                  <a:cubicBezTo>
                    <a:pt x="269" y="133"/>
                    <a:pt x="267" y="130"/>
                    <a:pt x="263" y="128"/>
                  </a:cubicBezTo>
                  <a:cubicBezTo>
                    <a:pt x="262" y="130"/>
                    <a:pt x="261" y="130"/>
                    <a:pt x="261" y="133"/>
                  </a:cubicBezTo>
                  <a:close/>
                  <a:moveTo>
                    <a:pt x="324" y="133"/>
                  </a:moveTo>
                  <a:cubicBezTo>
                    <a:pt x="324" y="131"/>
                    <a:pt x="320" y="129"/>
                    <a:pt x="319" y="130"/>
                  </a:cubicBezTo>
                  <a:cubicBezTo>
                    <a:pt x="321" y="131"/>
                    <a:pt x="321" y="134"/>
                    <a:pt x="324" y="133"/>
                  </a:cubicBezTo>
                  <a:close/>
                  <a:moveTo>
                    <a:pt x="338" y="135"/>
                  </a:moveTo>
                  <a:cubicBezTo>
                    <a:pt x="338" y="131"/>
                    <a:pt x="334" y="131"/>
                    <a:pt x="332" y="130"/>
                  </a:cubicBezTo>
                  <a:cubicBezTo>
                    <a:pt x="333" y="132"/>
                    <a:pt x="336" y="133"/>
                    <a:pt x="338" y="135"/>
                  </a:cubicBezTo>
                  <a:close/>
                  <a:moveTo>
                    <a:pt x="623" y="157"/>
                  </a:moveTo>
                  <a:cubicBezTo>
                    <a:pt x="624" y="158"/>
                    <a:pt x="627" y="156"/>
                    <a:pt x="628" y="158"/>
                  </a:cubicBezTo>
                  <a:cubicBezTo>
                    <a:pt x="630" y="169"/>
                    <a:pt x="623" y="180"/>
                    <a:pt x="629" y="190"/>
                  </a:cubicBezTo>
                  <a:cubicBezTo>
                    <a:pt x="633" y="188"/>
                    <a:pt x="631" y="180"/>
                    <a:pt x="635" y="178"/>
                  </a:cubicBezTo>
                  <a:cubicBezTo>
                    <a:pt x="631" y="174"/>
                    <a:pt x="635" y="165"/>
                    <a:pt x="638" y="161"/>
                  </a:cubicBezTo>
                  <a:cubicBezTo>
                    <a:pt x="634" y="154"/>
                    <a:pt x="630" y="147"/>
                    <a:pt x="625" y="142"/>
                  </a:cubicBezTo>
                  <a:cubicBezTo>
                    <a:pt x="624" y="138"/>
                    <a:pt x="619" y="138"/>
                    <a:pt x="619" y="134"/>
                  </a:cubicBezTo>
                  <a:cubicBezTo>
                    <a:pt x="617" y="134"/>
                    <a:pt x="615" y="128"/>
                    <a:pt x="614" y="131"/>
                  </a:cubicBezTo>
                  <a:cubicBezTo>
                    <a:pt x="618" y="139"/>
                    <a:pt x="621" y="147"/>
                    <a:pt x="623" y="157"/>
                  </a:cubicBezTo>
                  <a:close/>
                  <a:moveTo>
                    <a:pt x="284" y="133"/>
                  </a:moveTo>
                  <a:cubicBezTo>
                    <a:pt x="285" y="130"/>
                    <a:pt x="281" y="129"/>
                    <a:pt x="281" y="131"/>
                  </a:cubicBezTo>
                  <a:cubicBezTo>
                    <a:pt x="282" y="131"/>
                    <a:pt x="283" y="132"/>
                    <a:pt x="284" y="133"/>
                  </a:cubicBezTo>
                  <a:close/>
                  <a:moveTo>
                    <a:pt x="351" y="136"/>
                  </a:moveTo>
                  <a:cubicBezTo>
                    <a:pt x="348" y="135"/>
                    <a:pt x="346" y="132"/>
                    <a:pt x="344" y="130"/>
                  </a:cubicBezTo>
                  <a:cubicBezTo>
                    <a:pt x="343" y="130"/>
                    <a:pt x="343" y="132"/>
                    <a:pt x="343" y="133"/>
                  </a:cubicBezTo>
                  <a:cubicBezTo>
                    <a:pt x="346" y="133"/>
                    <a:pt x="349" y="137"/>
                    <a:pt x="351" y="136"/>
                  </a:cubicBezTo>
                  <a:close/>
                  <a:moveTo>
                    <a:pt x="89" y="140"/>
                  </a:moveTo>
                  <a:cubicBezTo>
                    <a:pt x="86" y="138"/>
                    <a:pt x="91" y="134"/>
                    <a:pt x="91" y="131"/>
                  </a:cubicBezTo>
                  <a:cubicBezTo>
                    <a:pt x="88" y="131"/>
                    <a:pt x="83" y="143"/>
                    <a:pt x="89" y="140"/>
                  </a:cubicBezTo>
                  <a:close/>
                  <a:moveTo>
                    <a:pt x="163" y="133"/>
                  </a:moveTo>
                  <a:cubicBezTo>
                    <a:pt x="164" y="133"/>
                    <a:pt x="164" y="133"/>
                    <a:pt x="165" y="133"/>
                  </a:cubicBezTo>
                  <a:cubicBezTo>
                    <a:pt x="165" y="132"/>
                    <a:pt x="165" y="131"/>
                    <a:pt x="166" y="131"/>
                  </a:cubicBezTo>
                  <a:cubicBezTo>
                    <a:pt x="164" y="131"/>
                    <a:pt x="163" y="131"/>
                    <a:pt x="163" y="133"/>
                  </a:cubicBezTo>
                  <a:close/>
                  <a:moveTo>
                    <a:pt x="425" y="133"/>
                  </a:moveTo>
                  <a:cubicBezTo>
                    <a:pt x="426" y="135"/>
                    <a:pt x="428" y="133"/>
                    <a:pt x="428" y="131"/>
                  </a:cubicBezTo>
                  <a:cubicBezTo>
                    <a:pt x="427" y="132"/>
                    <a:pt x="427" y="131"/>
                    <a:pt x="426" y="131"/>
                  </a:cubicBezTo>
                  <a:cubicBezTo>
                    <a:pt x="426" y="133"/>
                    <a:pt x="425" y="132"/>
                    <a:pt x="425" y="133"/>
                  </a:cubicBezTo>
                  <a:close/>
                  <a:moveTo>
                    <a:pt x="473" y="138"/>
                  </a:moveTo>
                  <a:cubicBezTo>
                    <a:pt x="479" y="140"/>
                    <a:pt x="482" y="144"/>
                    <a:pt x="488" y="145"/>
                  </a:cubicBezTo>
                  <a:cubicBezTo>
                    <a:pt x="487" y="138"/>
                    <a:pt x="481" y="135"/>
                    <a:pt x="476" y="131"/>
                  </a:cubicBezTo>
                  <a:cubicBezTo>
                    <a:pt x="475" y="134"/>
                    <a:pt x="473" y="134"/>
                    <a:pt x="473" y="138"/>
                  </a:cubicBezTo>
                  <a:close/>
                  <a:moveTo>
                    <a:pt x="219" y="136"/>
                  </a:moveTo>
                  <a:cubicBezTo>
                    <a:pt x="222" y="137"/>
                    <a:pt x="225" y="138"/>
                    <a:pt x="228" y="139"/>
                  </a:cubicBezTo>
                  <a:cubicBezTo>
                    <a:pt x="230" y="138"/>
                    <a:pt x="231" y="137"/>
                    <a:pt x="231" y="135"/>
                  </a:cubicBezTo>
                  <a:cubicBezTo>
                    <a:pt x="228" y="131"/>
                    <a:pt x="222" y="133"/>
                    <a:pt x="219" y="136"/>
                  </a:cubicBezTo>
                  <a:close/>
                  <a:moveTo>
                    <a:pt x="93" y="138"/>
                  </a:moveTo>
                  <a:cubicBezTo>
                    <a:pt x="95" y="138"/>
                    <a:pt x="97" y="136"/>
                    <a:pt x="97" y="133"/>
                  </a:cubicBezTo>
                  <a:cubicBezTo>
                    <a:pt x="96" y="133"/>
                    <a:pt x="96" y="132"/>
                    <a:pt x="95" y="133"/>
                  </a:cubicBezTo>
                  <a:cubicBezTo>
                    <a:pt x="95" y="135"/>
                    <a:pt x="93" y="136"/>
                    <a:pt x="93" y="138"/>
                  </a:cubicBezTo>
                  <a:close/>
                  <a:moveTo>
                    <a:pt x="115" y="138"/>
                  </a:moveTo>
                  <a:cubicBezTo>
                    <a:pt x="119" y="139"/>
                    <a:pt x="122" y="142"/>
                    <a:pt x="127" y="142"/>
                  </a:cubicBezTo>
                  <a:cubicBezTo>
                    <a:pt x="128" y="141"/>
                    <a:pt x="128" y="140"/>
                    <a:pt x="129" y="139"/>
                  </a:cubicBezTo>
                  <a:cubicBezTo>
                    <a:pt x="123" y="139"/>
                    <a:pt x="118" y="129"/>
                    <a:pt x="115" y="138"/>
                  </a:cubicBezTo>
                  <a:close/>
                  <a:moveTo>
                    <a:pt x="580" y="139"/>
                  </a:moveTo>
                  <a:cubicBezTo>
                    <a:pt x="580" y="136"/>
                    <a:pt x="578" y="135"/>
                    <a:pt x="575" y="133"/>
                  </a:cubicBezTo>
                  <a:cubicBezTo>
                    <a:pt x="576" y="136"/>
                    <a:pt x="578" y="137"/>
                    <a:pt x="580" y="139"/>
                  </a:cubicBezTo>
                  <a:close/>
                  <a:moveTo>
                    <a:pt x="66" y="139"/>
                  </a:moveTo>
                  <a:cubicBezTo>
                    <a:pt x="67" y="140"/>
                    <a:pt x="68" y="141"/>
                    <a:pt x="70" y="141"/>
                  </a:cubicBezTo>
                  <a:cubicBezTo>
                    <a:pt x="71" y="139"/>
                    <a:pt x="70" y="138"/>
                    <a:pt x="70" y="135"/>
                  </a:cubicBezTo>
                  <a:cubicBezTo>
                    <a:pt x="69" y="136"/>
                    <a:pt x="69" y="133"/>
                    <a:pt x="67" y="134"/>
                  </a:cubicBezTo>
                  <a:cubicBezTo>
                    <a:pt x="67" y="136"/>
                    <a:pt x="65" y="137"/>
                    <a:pt x="66" y="139"/>
                  </a:cubicBezTo>
                  <a:close/>
                  <a:moveTo>
                    <a:pt x="312" y="150"/>
                  </a:moveTo>
                  <a:cubicBezTo>
                    <a:pt x="313" y="149"/>
                    <a:pt x="314" y="148"/>
                    <a:pt x="314" y="147"/>
                  </a:cubicBezTo>
                  <a:cubicBezTo>
                    <a:pt x="307" y="143"/>
                    <a:pt x="299" y="138"/>
                    <a:pt x="290" y="135"/>
                  </a:cubicBezTo>
                  <a:cubicBezTo>
                    <a:pt x="295" y="142"/>
                    <a:pt x="304" y="146"/>
                    <a:pt x="312" y="150"/>
                  </a:cubicBezTo>
                  <a:close/>
                  <a:moveTo>
                    <a:pt x="431" y="135"/>
                  </a:moveTo>
                  <a:cubicBezTo>
                    <a:pt x="435" y="141"/>
                    <a:pt x="444" y="146"/>
                    <a:pt x="450" y="148"/>
                  </a:cubicBezTo>
                  <a:cubicBezTo>
                    <a:pt x="444" y="144"/>
                    <a:pt x="438" y="137"/>
                    <a:pt x="431" y="135"/>
                  </a:cubicBezTo>
                  <a:close/>
                  <a:moveTo>
                    <a:pt x="181" y="138"/>
                  </a:moveTo>
                  <a:cubicBezTo>
                    <a:pt x="182" y="137"/>
                    <a:pt x="186" y="138"/>
                    <a:pt x="186" y="135"/>
                  </a:cubicBezTo>
                  <a:cubicBezTo>
                    <a:pt x="184" y="135"/>
                    <a:pt x="182" y="135"/>
                    <a:pt x="180" y="135"/>
                  </a:cubicBezTo>
                  <a:cubicBezTo>
                    <a:pt x="180" y="137"/>
                    <a:pt x="181" y="137"/>
                    <a:pt x="181" y="138"/>
                  </a:cubicBezTo>
                  <a:close/>
                  <a:moveTo>
                    <a:pt x="341" y="138"/>
                  </a:moveTo>
                  <a:cubicBezTo>
                    <a:pt x="346" y="141"/>
                    <a:pt x="354" y="153"/>
                    <a:pt x="358" y="144"/>
                  </a:cubicBezTo>
                  <a:cubicBezTo>
                    <a:pt x="353" y="141"/>
                    <a:pt x="348" y="137"/>
                    <a:pt x="342" y="135"/>
                  </a:cubicBezTo>
                  <a:cubicBezTo>
                    <a:pt x="343" y="137"/>
                    <a:pt x="341" y="137"/>
                    <a:pt x="341" y="138"/>
                  </a:cubicBezTo>
                  <a:close/>
                  <a:moveTo>
                    <a:pt x="510" y="138"/>
                  </a:moveTo>
                  <a:cubicBezTo>
                    <a:pt x="510" y="136"/>
                    <a:pt x="507" y="135"/>
                    <a:pt x="507" y="136"/>
                  </a:cubicBezTo>
                  <a:cubicBezTo>
                    <a:pt x="508" y="136"/>
                    <a:pt x="508" y="138"/>
                    <a:pt x="510" y="138"/>
                  </a:cubicBezTo>
                  <a:close/>
                  <a:moveTo>
                    <a:pt x="152" y="141"/>
                  </a:moveTo>
                  <a:cubicBezTo>
                    <a:pt x="156" y="141"/>
                    <a:pt x="158" y="143"/>
                    <a:pt x="160" y="144"/>
                  </a:cubicBezTo>
                  <a:cubicBezTo>
                    <a:pt x="161" y="142"/>
                    <a:pt x="163" y="141"/>
                    <a:pt x="163" y="138"/>
                  </a:cubicBezTo>
                  <a:cubicBezTo>
                    <a:pt x="159" y="135"/>
                    <a:pt x="153" y="136"/>
                    <a:pt x="152" y="141"/>
                  </a:cubicBezTo>
                  <a:close/>
                  <a:moveTo>
                    <a:pt x="183" y="142"/>
                  </a:moveTo>
                  <a:cubicBezTo>
                    <a:pt x="183" y="146"/>
                    <a:pt x="188" y="144"/>
                    <a:pt x="190" y="146"/>
                  </a:cubicBezTo>
                  <a:cubicBezTo>
                    <a:pt x="191" y="143"/>
                    <a:pt x="196" y="138"/>
                    <a:pt x="194" y="136"/>
                  </a:cubicBezTo>
                  <a:cubicBezTo>
                    <a:pt x="190" y="137"/>
                    <a:pt x="188" y="141"/>
                    <a:pt x="183" y="142"/>
                  </a:cubicBezTo>
                  <a:close/>
                  <a:moveTo>
                    <a:pt x="411" y="146"/>
                  </a:moveTo>
                  <a:cubicBezTo>
                    <a:pt x="411" y="145"/>
                    <a:pt x="413" y="143"/>
                    <a:pt x="414" y="141"/>
                  </a:cubicBezTo>
                  <a:cubicBezTo>
                    <a:pt x="410" y="137"/>
                    <a:pt x="403" y="136"/>
                    <a:pt x="397" y="136"/>
                  </a:cubicBezTo>
                  <a:cubicBezTo>
                    <a:pt x="400" y="140"/>
                    <a:pt x="406" y="145"/>
                    <a:pt x="411" y="146"/>
                  </a:cubicBezTo>
                  <a:close/>
                  <a:moveTo>
                    <a:pt x="335" y="142"/>
                  </a:moveTo>
                  <a:cubicBezTo>
                    <a:pt x="336" y="140"/>
                    <a:pt x="335" y="137"/>
                    <a:pt x="333" y="137"/>
                  </a:cubicBezTo>
                  <a:cubicBezTo>
                    <a:pt x="333" y="139"/>
                    <a:pt x="333" y="141"/>
                    <a:pt x="335" y="142"/>
                  </a:cubicBezTo>
                  <a:close/>
                  <a:moveTo>
                    <a:pt x="252" y="139"/>
                  </a:moveTo>
                  <a:cubicBezTo>
                    <a:pt x="252" y="138"/>
                    <a:pt x="251" y="138"/>
                    <a:pt x="249" y="138"/>
                  </a:cubicBezTo>
                  <a:cubicBezTo>
                    <a:pt x="248" y="140"/>
                    <a:pt x="250" y="139"/>
                    <a:pt x="252" y="139"/>
                  </a:cubicBezTo>
                  <a:close/>
                  <a:moveTo>
                    <a:pt x="278" y="138"/>
                  </a:moveTo>
                  <a:cubicBezTo>
                    <a:pt x="278" y="141"/>
                    <a:pt x="282" y="143"/>
                    <a:pt x="285" y="142"/>
                  </a:cubicBezTo>
                  <a:cubicBezTo>
                    <a:pt x="283" y="141"/>
                    <a:pt x="280" y="137"/>
                    <a:pt x="278" y="138"/>
                  </a:cubicBezTo>
                  <a:close/>
                  <a:moveTo>
                    <a:pt x="384" y="138"/>
                  </a:moveTo>
                  <a:cubicBezTo>
                    <a:pt x="386" y="142"/>
                    <a:pt x="390" y="144"/>
                    <a:pt x="394" y="147"/>
                  </a:cubicBezTo>
                  <a:cubicBezTo>
                    <a:pt x="392" y="143"/>
                    <a:pt x="387" y="139"/>
                    <a:pt x="384" y="138"/>
                  </a:cubicBezTo>
                  <a:close/>
                  <a:moveTo>
                    <a:pt x="467" y="141"/>
                  </a:moveTo>
                  <a:cubicBezTo>
                    <a:pt x="467" y="139"/>
                    <a:pt x="464" y="139"/>
                    <a:pt x="464" y="138"/>
                  </a:cubicBezTo>
                  <a:cubicBezTo>
                    <a:pt x="462" y="140"/>
                    <a:pt x="465" y="143"/>
                    <a:pt x="467" y="141"/>
                  </a:cubicBezTo>
                  <a:close/>
                  <a:moveTo>
                    <a:pt x="503" y="153"/>
                  </a:moveTo>
                  <a:cubicBezTo>
                    <a:pt x="504" y="152"/>
                    <a:pt x="505" y="152"/>
                    <a:pt x="506" y="150"/>
                  </a:cubicBezTo>
                  <a:cubicBezTo>
                    <a:pt x="502" y="145"/>
                    <a:pt x="496" y="142"/>
                    <a:pt x="491" y="138"/>
                  </a:cubicBezTo>
                  <a:cubicBezTo>
                    <a:pt x="493" y="145"/>
                    <a:pt x="499" y="148"/>
                    <a:pt x="503" y="153"/>
                  </a:cubicBezTo>
                  <a:close/>
                  <a:moveTo>
                    <a:pt x="566" y="147"/>
                  </a:moveTo>
                  <a:cubicBezTo>
                    <a:pt x="568" y="150"/>
                    <a:pt x="571" y="151"/>
                    <a:pt x="572" y="154"/>
                  </a:cubicBezTo>
                  <a:cubicBezTo>
                    <a:pt x="571" y="154"/>
                    <a:pt x="572" y="156"/>
                    <a:pt x="570" y="156"/>
                  </a:cubicBezTo>
                  <a:cubicBezTo>
                    <a:pt x="571" y="158"/>
                    <a:pt x="573" y="159"/>
                    <a:pt x="575" y="161"/>
                  </a:cubicBezTo>
                  <a:cubicBezTo>
                    <a:pt x="575" y="155"/>
                    <a:pt x="579" y="152"/>
                    <a:pt x="579" y="147"/>
                  </a:cubicBezTo>
                  <a:cubicBezTo>
                    <a:pt x="576" y="143"/>
                    <a:pt x="572" y="140"/>
                    <a:pt x="567" y="138"/>
                  </a:cubicBezTo>
                  <a:cubicBezTo>
                    <a:pt x="567" y="143"/>
                    <a:pt x="567" y="143"/>
                    <a:pt x="566" y="147"/>
                  </a:cubicBezTo>
                  <a:close/>
                  <a:moveTo>
                    <a:pt x="75" y="142"/>
                  </a:moveTo>
                  <a:cubicBezTo>
                    <a:pt x="75" y="144"/>
                    <a:pt x="76" y="145"/>
                    <a:pt x="77" y="145"/>
                  </a:cubicBezTo>
                  <a:cubicBezTo>
                    <a:pt x="79" y="144"/>
                    <a:pt x="79" y="142"/>
                    <a:pt x="80" y="141"/>
                  </a:cubicBezTo>
                  <a:cubicBezTo>
                    <a:pt x="77" y="141"/>
                    <a:pt x="79" y="138"/>
                    <a:pt x="77" y="139"/>
                  </a:cubicBezTo>
                  <a:cubicBezTo>
                    <a:pt x="77" y="141"/>
                    <a:pt x="74" y="140"/>
                    <a:pt x="75" y="142"/>
                  </a:cubicBezTo>
                  <a:close/>
                  <a:moveTo>
                    <a:pt x="233" y="140"/>
                  </a:moveTo>
                  <a:cubicBezTo>
                    <a:pt x="236" y="144"/>
                    <a:pt x="242" y="145"/>
                    <a:pt x="247" y="147"/>
                  </a:cubicBezTo>
                  <a:cubicBezTo>
                    <a:pt x="246" y="144"/>
                    <a:pt x="245" y="144"/>
                    <a:pt x="245" y="141"/>
                  </a:cubicBezTo>
                  <a:cubicBezTo>
                    <a:pt x="240" y="143"/>
                    <a:pt x="237" y="137"/>
                    <a:pt x="233" y="140"/>
                  </a:cubicBezTo>
                  <a:close/>
                  <a:moveTo>
                    <a:pt x="254" y="142"/>
                  </a:moveTo>
                  <a:cubicBezTo>
                    <a:pt x="257" y="143"/>
                    <a:pt x="257" y="145"/>
                    <a:pt x="261" y="145"/>
                  </a:cubicBezTo>
                  <a:cubicBezTo>
                    <a:pt x="261" y="142"/>
                    <a:pt x="259" y="141"/>
                    <a:pt x="258" y="139"/>
                  </a:cubicBezTo>
                  <a:cubicBezTo>
                    <a:pt x="257" y="139"/>
                    <a:pt x="256" y="139"/>
                    <a:pt x="255" y="139"/>
                  </a:cubicBezTo>
                  <a:cubicBezTo>
                    <a:pt x="256" y="141"/>
                    <a:pt x="254" y="141"/>
                    <a:pt x="254" y="142"/>
                  </a:cubicBezTo>
                  <a:close/>
                  <a:moveTo>
                    <a:pt x="99" y="149"/>
                  </a:moveTo>
                  <a:cubicBezTo>
                    <a:pt x="103" y="147"/>
                    <a:pt x="109" y="146"/>
                    <a:pt x="114" y="144"/>
                  </a:cubicBezTo>
                  <a:cubicBezTo>
                    <a:pt x="115" y="146"/>
                    <a:pt x="122" y="149"/>
                    <a:pt x="123" y="145"/>
                  </a:cubicBezTo>
                  <a:cubicBezTo>
                    <a:pt x="120" y="143"/>
                    <a:pt x="117" y="142"/>
                    <a:pt x="113" y="141"/>
                  </a:cubicBezTo>
                  <a:cubicBezTo>
                    <a:pt x="110" y="145"/>
                    <a:pt x="105" y="146"/>
                    <a:pt x="102" y="140"/>
                  </a:cubicBezTo>
                  <a:cubicBezTo>
                    <a:pt x="101" y="143"/>
                    <a:pt x="98" y="147"/>
                    <a:pt x="99" y="149"/>
                  </a:cubicBezTo>
                  <a:close/>
                  <a:moveTo>
                    <a:pt x="269" y="149"/>
                  </a:moveTo>
                  <a:cubicBezTo>
                    <a:pt x="269" y="146"/>
                    <a:pt x="271" y="145"/>
                    <a:pt x="271" y="142"/>
                  </a:cubicBezTo>
                  <a:cubicBezTo>
                    <a:pt x="268" y="142"/>
                    <a:pt x="265" y="140"/>
                    <a:pt x="263" y="141"/>
                  </a:cubicBezTo>
                  <a:cubicBezTo>
                    <a:pt x="266" y="142"/>
                    <a:pt x="265" y="148"/>
                    <a:pt x="269" y="149"/>
                  </a:cubicBezTo>
                  <a:close/>
                  <a:moveTo>
                    <a:pt x="165" y="146"/>
                  </a:moveTo>
                  <a:cubicBezTo>
                    <a:pt x="169" y="146"/>
                    <a:pt x="170" y="150"/>
                    <a:pt x="174" y="149"/>
                  </a:cubicBezTo>
                  <a:cubicBezTo>
                    <a:pt x="174" y="147"/>
                    <a:pt x="172" y="146"/>
                    <a:pt x="172" y="144"/>
                  </a:cubicBezTo>
                  <a:cubicBezTo>
                    <a:pt x="170" y="143"/>
                    <a:pt x="168" y="142"/>
                    <a:pt x="166" y="141"/>
                  </a:cubicBezTo>
                  <a:cubicBezTo>
                    <a:pt x="167" y="143"/>
                    <a:pt x="165" y="143"/>
                    <a:pt x="165" y="146"/>
                  </a:cubicBezTo>
                  <a:close/>
                  <a:moveTo>
                    <a:pt x="215" y="147"/>
                  </a:moveTo>
                  <a:cubicBezTo>
                    <a:pt x="214" y="146"/>
                    <a:pt x="215" y="141"/>
                    <a:pt x="211" y="141"/>
                  </a:cubicBezTo>
                  <a:cubicBezTo>
                    <a:pt x="210" y="144"/>
                    <a:pt x="213" y="148"/>
                    <a:pt x="215" y="147"/>
                  </a:cubicBezTo>
                  <a:close/>
                  <a:moveTo>
                    <a:pt x="227" y="145"/>
                  </a:moveTo>
                  <a:cubicBezTo>
                    <a:pt x="227" y="141"/>
                    <a:pt x="222" y="141"/>
                    <a:pt x="220" y="142"/>
                  </a:cubicBezTo>
                  <a:cubicBezTo>
                    <a:pt x="223" y="142"/>
                    <a:pt x="224" y="145"/>
                    <a:pt x="227" y="145"/>
                  </a:cubicBezTo>
                  <a:close/>
                  <a:moveTo>
                    <a:pt x="586" y="143"/>
                  </a:moveTo>
                  <a:cubicBezTo>
                    <a:pt x="586" y="141"/>
                    <a:pt x="585" y="141"/>
                    <a:pt x="583" y="141"/>
                  </a:cubicBezTo>
                  <a:cubicBezTo>
                    <a:pt x="583" y="143"/>
                    <a:pt x="584" y="143"/>
                    <a:pt x="586" y="143"/>
                  </a:cubicBezTo>
                  <a:close/>
                  <a:moveTo>
                    <a:pt x="342" y="145"/>
                  </a:moveTo>
                  <a:cubicBezTo>
                    <a:pt x="343" y="141"/>
                    <a:pt x="337" y="141"/>
                    <a:pt x="338" y="145"/>
                  </a:cubicBezTo>
                  <a:cubicBezTo>
                    <a:pt x="343" y="146"/>
                    <a:pt x="345" y="151"/>
                    <a:pt x="349" y="150"/>
                  </a:cubicBezTo>
                  <a:cubicBezTo>
                    <a:pt x="347" y="148"/>
                    <a:pt x="346" y="146"/>
                    <a:pt x="342" y="145"/>
                  </a:cubicBezTo>
                  <a:close/>
                  <a:moveTo>
                    <a:pt x="456" y="149"/>
                  </a:moveTo>
                  <a:cubicBezTo>
                    <a:pt x="457" y="150"/>
                    <a:pt x="458" y="153"/>
                    <a:pt x="461" y="153"/>
                  </a:cubicBezTo>
                  <a:cubicBezTo>
                    <a:pt x="462" y="150"/>
                    <a:pt x="463" y="148"/>
                    <a:pt x="464" y="145"/>
                  </a:cubicBezTo>
                  <a:cubicBezTo>
                    <a:pt x="461" y="145"/>
                    <a:pt x="461" y="143"/>
                    <a:pt x="460" y="142"/>
                  </a:cubicBezTo>
                  <a:cubicBezTo>
                    <a:pt x="459" y="145"/>
                    <a:pt x="456" y="146"/>
                    <a:pt x="456" y="149"/>
                  </a:cubicBezTo>
                  <a:close/>
                  <a:moveTo>
                    <a:pt x="470" y="143"/>
                  </a:moveTo>
                  <a:cubicBezTo>
                    <a:pt x="470" y="144"/>
                    <a:pt x="470" y="144"/>
                    <a:pt x="470" y="145"/>
                  </a:cubicBezTo>
                  <a:cubicBezTo>
                    <a:pt x="478" y="150"/>
                    <a:pt x="485" y="157"/>
                    <a:pt x="495" y="161"/>
                  </a:cubicBezTo>
                  <a:cubicBezTo>
                    <a:pt x="489" y="152"/>
                    <a:pt x="479" y="147"/>
                    <a:pt x="470" y="143"/>
                  </a:cubicBezTo>
                  <a:close/>
                  <a:moveTo>
                    <a:pt x="63" y="147"/>
                  </a:moveTo>
                  <a:cubicBezTo>
                    <a:pt x="65" y="148"/>
                    <a:pt x="65" y="149"/>
                    <a:pt x="67" y="149"/>
                  </a:cubicBezTo>
                  <a:cubicBezTo>
                    <a:pt x="68" y="148"/>
                    <a:pt x="69" y="147"/>
                    <a:pt x="69" y="145"/>
                  </a:cubicBezTo>
                  <a:cubicBezTo>
                    <a:pt x="67" y="143"/>
                    <a:pt x="62" y="141"/>
                    <a:pt x="63" y="147"/>
                  </a:cubicBezTo>
                  <a:close/>
                  <a:moveTo>
                    <a:pt x="81" y="147"/>
                  </a:moveTo>
                  <a:cubicBezTo>
                    <a:pt x="83" y="148"/>
                    <a:pt x="83" y="149"/>
                    <a:pt x="84" y="148"/>
                  </a:cubicBezTo>
                  <a:cubicBezTo>
                    <a:pt x="84" y="146"/>
                    <a:pt x="87" y="147"/>
                    <a:pt x="86" y="144"/>
                  </a:cubicBezTo>
                  <a:cubicBezTo>
                    <a:pt x="84" y="145"/>
                    <a:pt x="84" y="144"/>
                    <a:pt x="83" y="144"/>
                  </a:cubicBezTo>
                  <a:cubicBezTo>
                    <a:pt x="83" y="146"/>
                    <a:pt x="81" y="145"/>
                    <a:pt x="81" y="147"/>
                  </a:cubicBezTo>
                  <a:close/>
                  <a:moveTo>
                    <a:pt x="193" y="148"/>
                  </a:moveTo>
                  <a:cubicBezTo>
                    <a:pt x="195" y="150"/>
                    <a:pt x="198" y="152"/>
                    <a:pt x="202" y="153"/>
                  </a:cubicBezTo>
                  <a:cubicBezTo>
                    <a:pt x="203" y="150"/>
                    <a:pt x="204" y="149"/>
                    <a:pt x="204" y="145"/>
                  </a:cubicBezTo>
                  <a:cubicBezTo>
                    <a:pt x="200" y="141"/>
                    <a:pt x="196" y="147"/>
                    <a:pt x="193" y="148"/>
                  </a:cubicBezTo>
                  <a:close/>
                  <a:moveTo>
                    <a:pt x="319" y="147"/>
                  </a:moveTo>
                  <a:cubicBezTo>
                    <a:pt x="323" y="148"/>
                    <a:pt x="326" y="151"/>
                    <a:pt x="330" y="152"/>
                  </a:cubicBezTo>
                  <a:cubicBezTo>
                    <a:pt x="328" y="148"/>
                    <a:pt x="324" y="146"/>
                    <a:pt x="321" y="144"/>
                  </a:cubicBezTo>
                  <a:cubicBezTo>
                    <a:pt x="320" y="145"/>
                    <a:pt x="319" y="145"/>
                    <a:pt x="319" y="147"/>
                  </a:cubicBezTo>
                  <a:close/>
                  <a:moveTo>
                    <a:pt x="413" y="150"/>
                  </a:moveTo>
                  <a:cubicBezTo>
                    <a:pt x="414" y="150"/>
                    <a:pt x="414" y="153"/>
                    <a:pt x="417" y="153"/>
                  </a:cubicBezTo>
                  <a:cubicBezTo>
                    <a:pt x="418" y="151"/>
                    <a:pt x="420" y="149"/>
                    <a:pt x="420" y="145"/>
                  </a:cubicBezTo>
                  <a:cubicBezTo>
                    <a:pt x="417" y="141"/>
                    <a:pt x="414" y="147"/>
                    <a:pt x="413" y="150"/>
                  </a:cubicBezTo>
                  <a:close/>
                  <a:moveTo>
                    <a:pt x="134" y="147"/>
                  </a:moveTo>
                  <a:cubicBezTo>
                    <a:pt x="135" y="147"/>
                    <a:pt x="136" y="146"/>
                    <a:pt x="137" y="145"/>
                  </a:cubicBezTo>
                  <a:cubicBezTo>
                    <a:pt x="136" y="143"/>
                    <a:pt x="131" y="145"/>
                    <a:pt x="134" y="147"/>
                  </a:cubicBezTo>
                  <a:close/>
                  <a:moveTo>
                    <a:pt x="217" y="149"/>
                  </a:moveTo>
                  <a:cubicBezTo>
                    <a:pt x="220" y="151"/>
                    <a:pt x="223" y="153"/>
                    <a:pt x="226" y="156"/>
                  </a:cubicBezTo>
                  <a:cubicBezTo>
                    <a:pt x="227" y="154"/>
                    <a:pt x="225" y="153"/>
                    <a:pt x="227" y="151"/>
                  </a:cubicBezTo>
                  <a:cubicBezTo>
                    <a:pt x="223" y="149"/>
                    <a:pt x="222" y="145"/>
                    <a:pt x="217" y="144"/>
                  </a:cubicBezTo>
                  <a:cubicBezTo>
                    <a:pt x="217" y="146"/>
                    <a:pt x="218" y="148"/>
                    <a:pt x="217" y="149"/>
                  </a:cubicBezTo>
                  <a:close/>
                  <a:moveTo>
                    <a:pt x="230" y="147"/>
                  </a:moveTo>
                  <a:cubicBezTo>
                    <a:pt x="235" y="149"/>
                    <a:pt x="237" y="153"/>
                    <a:pt x="243" y="153"/>
                  </a:cubicBezTo>
                  <a:cubicBezTo>
                    <a:pt x="243" y="151"/>
                    <a:pt x="243" y="151"/>
                    <a:pt x="244" y="149"/>
                  </a:cubicBezTo>
                  <a:cubicBezTo>
                    <a:pt x="239" y="148"/>
                    <a:pt x="235" y="146"/>
                    <a:pt x="231" y="144"/>
                  </a:cubicBezTo>
                  <a:cubicBezTo>
                    <a:pt x="231" y="145"/>
                    <a:pt x="231" y="146"/>
                    <a:pt x="230" y="147"/>
                  </a:cubicBezTo>
                  <a:close/>
                  <a:moveTo>
                    <a:pt x="272" y="153"/>
                  </a:moveTo>
                  <a:cubicBezTo>
                    <a:pt x="280" y="159"/>
                    <a:pt x="289" y="165"/>
                    <a:pt x="299" y="170"/>
                  </a:cubicBezTo>
                  <a:cubicBezTo>
                    <a:pt x="299" y="169"/>
                    <a:pt x="301" y="169"/>
                    <a:pt x="300" y="167"/>
                  </a:cubicBezTo>
                  <a:cubicBezTo>
                    <a:pt x="293" y="161"/>
                    <a:pt x="286" y="156"/>
                    <a:pt x="278" y="150"/>
                  </a:cubicBezTo>
                  <a:cubicBezTo>
                    <a:pt x="277" y="148"/>
                    <a:pt x="278" y="145"/>
                    <a:pt x="277" y="145"/>
                  </a:cubicBezTo>
                  <a:cubicBezTo>
                    <a:pt x="277" y="144"/>
                    <a:pt x="276" y="144"/>
                    <a:pt x="275" y="144"/>
                  </a:cubicBezTo>
                  <a:cubicBezTo>
                    <a:pt x="275" y="148"/>
                    <a:pt x="272" y="150"/>
                    <a:pt x="272" y="153"/>
                  </a:cubicBezTo>
                  <a:close/>
                  <a:moveTo>
                    <a:pt x="42" y="167"/>
                  </a:moveTo>
                  <a:cubicBezTo>
                    <a:pt x="46" y="161"/>
                    <a:pt x="50" y="152"/>
                    <a:pt x="52" y="145"/>
                  </a:cubicBezTo>
                  <a:cubicBezTo>
                    <a:pt x="47" y="151"/>
                    <a:pt x="43" y="157"/>
                    <a:pt x="42" y="167"/>
                  </a:cubicBezTo>
                  <a:close/>
                  <a:moveTo>
                    <a:pt x="148" y="148"/>
                  </a:moveTo>
                  <a:cubicBezTo>
                    <a:pt x="151" y="150"/>
                    <a:pt x="153" y="152"/>
                    <a:pt x="157" y="153"/>
                  </a:cubicBezTo>
                  <a:cubicBezTo>
                    <a:pt x="158" y="151"/>
                    <a:pt x="159" y="150"/>
                    <a:pt x="159" y="147"/>
                  </a:cubicBezTo>
                  <a:cubicBezTo>
                    <a:pt x="155" y="147"/>
                    <a:pt x="149" y="142"/>
                    <a:pt x="148" y="148"/>
                  </a:cubicBezTo>
                  <a:close/>
                  <a:moveTo>
                    <a:pt x="380" y="147"/>
                  </a:moveTo>
                  <a:cubicBezTo>
                    <a:pt x="385" y="153"/>
                    <a:pt x="392" y="158"/>
                    <a:pt x="400" y="162"/>
                  </a:cubicBezTo>
                  <a:cubicBezTo>
                    <a:pt x="400" y="160"/>
                    <a:pt x="401" y="159"/>
                    <a:pt x="402" y="157"/>
                  </a:cubicBezTo>
                  <a:cubicBezTo>
                    <a:pt x="395" y="153"/>
                    <a:pt x="388" y="145"/>
                    <a:pt x="380" y="147"/>
                  </a:cubicBezTo>
                  <a:close/>
                  <a:moveTo>
                    <a:pt x="512" y="149"/>
                  </a:moveTo>
                  <a:cubicBezTo>
                    <a:pt x="512" y="151"/>
                    <a:pt x="513" y="151"/>
                    <a:pt x="514" y="152"/>
                  </a:cubicBezTo>
                  <a:cubicBezTo>
                    <a:pt x="514" y="150"/>
                    <a:pt x="518" y="147"/>
                    <a:pt x="515" y="146"/>
                  </a:cubicBezTo>
                  <a:cubicBezTo>
                    <a:pt x="514" y="147"/>
                    <a:pt x="514" y="149"/>
                    <a:pt x="512" y="149"/>
                  </a:cubicBezTo>
                  <a:close/>
                  <a:moveTo>
                    <a:pt x="250" y="147"/>
                  </a:moveTo>
                  <a:cubicBezTo>
                    <a:pt x="250" y="150"/>
                    <a:pt x="253" y="150"/>
                    <a:pt x="255" y="152"/>
                  </a:cubicBezTo>
                  <a:cubicBezTo>
                    <a:pt x="255" y="151"/>
                    <a:pt x="255" y="149"/>
                    <a:pt x="255" y="148"/>
                  </a:cubicBezTo>
                  <a:cubicBezTo>
                    <a:pt x="253" y="149"/>
                    <a:pt x="252" y="145"/>
                    <a:pt x="250" y="147"/>
                  </a:cubicBezTo>
                  <a:close/>
                  <a:moveTo>
                    <a:pt x="358" y="151"/>
                  </a:moveTo>
                  <a:cubicBezTo>
                    <a:pt x="359" y="153"/>
                    <a:pt x="360" y="154"/>
                    <a:pt x="362" y="155"/>
                  </a:cubicBezTo>
                  <a:cubicBezTo>
                    <a:pt x="364" y="152"/>
                    <a:pt x="365" y="151"/>
                    <a:pt x="366" y="147"/>
                  </a:cubicBezTo>
                  <a:cubicBezTo>
                    <a:pt x="362" y="146"/>
                    <a:pt x="359" y="148"/>
                    <a:pt x="358" y="151"/>
                  </a:cubicBezTo>
                  <a:close/>
                  <a:moveTo>
                    <a:pt x="93" y="152"/>
                  </a:moveTo>
                  <a:cubicBezTo>
                    <a:pt x="93" y="152"/>
                    <a:pt x="93" y="151"/>
                    <a:pt x="93" y="151"/>
                  </a:cubicBezTo>
                  <a:cubicBezTo>
                    <a:pt x="93" y="149"/>
                    <a:pt x="92" y="149"/>
                    <a:pt x="91" y="148"/>
                  </a:cubicBezTo>
                  <a:cubicBezTo>
                    <a:pt x="89" y="149"/>
                    <a:pt x="90" y="153"/>
                    <a:pt x="93" y="152"/>
                  </a:cubicBezTo>
                  <a:close/>
                  <a:moveTo>
                    <a:pt x="315" y="153"/>
                  </a:moveTo>
                  <a:cubicBezTo>
                    <a:pt x="318" y="156"/>
                    <a:pt x="323" y="157"/>
                    <a:pt x="325" y="161"/>
                  </a:cubicBezTo>
                  <a:cubicBezTo>
                    <a:pt x="328" y="160"/>
                    <a:pt x="329" y="158"/>
                    <a:pt x="329" y="154"/>
                  </a:cubicBezTo>
                  <a:cubicBezTo>
                    <a:pt x="325" y="152"/>
                    <a:pt x="321" y="150"/>
                    <a:pt x="318" y="148"/>
                  </a:cubicBezTo>
                  <a:cubicBezTo>
                    <a:pt x="317" y="150"/>
                    <a:pt x="315" y="151"/>
                    <a:pt x="315" y="153"/>
                  </a:cubicBezTo>
                  <a:close/>
                  <a:moveTo>
                    <a:pt x="445" y="156"/>
                  </a:moveTo>
                  <a:cubicBezTo>
                    <a:pt x="448" y="152"/>
                    <a:pt x="440" y="151"/>
                    <a:pt x="437" y="148"/>
                  </a:cubicBezTo>
                  <a:cubicBezTo>
                    <a:pt x="439" y="152"/>
                    <a:pt x="442" y="154"/>
                    <a:pt x="445" y="156"/>
                  </a:cubicBezTo>
                  <a:close/>
                  <a:moveTo>
                    <a:pt x="464" y="156"/>
                  </a:moveTo>
                  <a:cubicBezTo>
                    <a:pt x="470" y="162"/>
                    <a:pt x="477" y="168"/>
                    <a:pt x="485" y="172"/>
                  </a:cubicBezTo>
                  <a:cubicBezTo>
                    <a:pt x="487" y="170"/>
                    <a:pt x="490" y="168"/>
                    <a:pt x="492" y="164"/>
                  </a:cubicBezTo>
                  <a:cubicBezTo>
                    <a:pt x="484" y="159"/>
                    <a:pt x="477" y="154"/>
                    <a:pt x="467" y="148"/>
                  </a:cubicBezTo>
                  <a:cubicBezTo>
                    <a:pt x="466" y="151"/>
                    <a:pt x="465" y="153"/>
                    <a:pt x="464" y="156"/>
                  </a:cubicBezTo>
                  <a:close/>
                  <a:moveTo>
                    <a:pt x="517" y="155"/>
                  </a:moveTo>
                  <a:cubicBezTo>
                    <a:pt x="521" y="156"/>
                    <a:pt x="522" y="161"/>
                    <a:pt x="527" y="162"/>
                  </a:cubicBezTo>
                  <a:cubicBezTo>
                    <a:pt x="529" y="161"/>
                    <a:pt x="529" y="157"/>
                    <a:pt x="529" y="154"/>
                  </a:cubicBezTo>
                  <a:cubicBezTo>
                    <a:pt x="526" y="152"/>
                    <a:pt x="523" y="151"/>
                    <a:pt x="521" y="148"/>
                  </a:cubicBezTo>
                  <a:cubicBezTo>
                    <a:pt x="519" y="150"/>
                    <a:pt x="518" y="152"/>
                    <a:pt x="517" y="155"/>
                  </a:cubicBezTo>
                  <a:close/>
                  <a:moveTo>
                    <a:pt x="70" y="152"/>
                  </a:moveTo>
                  <a:cubicBezTo>
                    <a:pt x="72" y="154"/>
                    <a:pt x="72" y="148"/>
                    <a:pt x="70" y="149"/>
                  </a:cubicBezTo>
                  <a:cubicBezTo>
                    <a:pt x="71" y="151"/>
                    <a:pt x="70" y="151"/>
                    <a:pt x="70" y="152"/>
                  </a:cubicBezTo>
                  <a:close/>
                  <a:moveTo>
                    <a:pt x="206" y="155"/>
                  </a:moveTo>
                  <a:cubicBezTo>
                    <a:pt x="209" y="156"/>
                    <a:pt x="212" y="157"/>
                    <a:pt x="215" y="158"/>
                  </a:cubicBezTo>
                  <a:cubicBezTo>
                    <a:pt x="215" y="156"/>
                    <a:pt x="214" y="155"/>
                    <a:pt x="214" y="153"/>
                  </a:cubicBezTo>
                  <a:cubicBezTo>
                    <a:pt x="212" y="152"/>
                    <a:pt x="210" y="150"/>
                    <a:pt x="208" y="149"/>
                  </a:cubicBezTo>
                  <a:cubicBezTo>
                    <a:pt x="208" y="152"/>
                    <a:pt x="205" y="152"/>
                    <a:pt x="206" y="155"/>
                  </a:cubicBezTo>
                  <a:close/>
                  <a:moveTo>
                    <a:pt x="423" y="149"/>
                  </a:moveTo>
                  <a:cubicBezTo>
                    <a:pt x="423" y="151"/>
                    <a:pt x="422" y="154"/>
                    <a:pt x="420" y="156"/>
                  </a:cubicBezTo>
                  <a:cubicBezTo>
                    <a:pt x="425" y="160"/>
                    <a:pt x="431" y="164"/>
                    <a:pt x="437" y="167"/>
                  </a:cubicBezTo>
                  <a:cubicBezTo>
                    <a:pt x="438" y="165"/>
                    <a:pt x="439" y="164"/>
                    <a:pt x="440" y="161"/>
                  </a:cubicBezTo>
                  <a:cubicBezTo>
                    <a:pt x="435" y="157"/>
                    <a:pt x="431" y="152"/>
                    <a:pt x="423" y="149"/>
                  </a:cubicBezTo>
                  <a:close/>
                  <a:moveTo>
                    <a:pt x="160" y="156"/>
                  </a:moveTo>
                  <a:cubicBezTo>
                    <a:pt x="163" y="157"/>
                    <a:pt x="165" y="160"/>
                    <a:pt x="168" y="162"/>
                  </a:cubicBezTo>
                  <a:cubicBezTo>
                    <a:pt x="171" y="160"/>
                    <a:pt x="175" y="159"/>
                    <a:pt x="176" y="155"/>
                  </a:cubicBezTo>
                  <a:cubicBezTo>
                    <a:pt x="171" y="153"/>
                    <a:pt x="168" y="150"/>
                    <a:pt x="163" y="150"/>
                  </a:cubicBezTo>
                  <a:cubicBezTo>
                    <a:pt x="162" y="152"/>
                    <a:pt x="160" y="154"/>
                    <a:pt x="160" y="156"/>
                  </a:cubicBezTo>
                  <a:close/>
                  <a:moveTo>
                    <a:pt x="365" y="156"/>
                  </a:moveTo>
                  <a:cubicBezTo>
                    <a:pt x="366" y="158"/>
                    <a:pt x="368" y="161"/>
                    <a:pt x="371" y="159"/>
                  </a:cubicBezTo>
                  <a:cubicBezTo>
                    <a:pt x="370" y="156"/>
                    <a:pt x="372" y="155"/>
                    <a:pt x="372" y="152"/>
                  </a:cubicBezTo>
                  <a:cubicBezTo>
                    <a:pt x="372" y="151"/>
                    <a:pt x="370" y="151"/>
                    <a:pt x="369" y="150"/>
                  </a:cubicBezTo>
                  <a:cubicBezTo>
                    <a:pt x="368" y="152"/>
                    <a:pt x="366" y="154"/>
                    <a:pt x="365" y="156"/>
                  </a:cubicBezTo>
                  <a:close/>
                  <a:moveTo>
                    <a:pt x="578" y="164"/>
                  </a:moveTo>
                  <a:cubicBezTo>
                    <a:pt x="581" y="165"/>
                    <a:pt x="581" y="167"/>
                    <a:pt x="584" y="168"/>
                  </a:cubicBezTo>
                  <a:cubicBezTo>
                    <a:pt x="586" y="161"/>
                    <a:pt x="590" y="151"/>
                    <a:pt x="583" y="150"/>
                  </a:cubicBezTo>
                  <a:cubicBezTo>
                    <a:pt x="580" y="153"/>
                    <a:pt x="580" y="159"/>
                    <a:pt x="578" y="164"/>
                  </a:cubicBezTo>
                  <a:close/>
                  <a:moveTo>
                    <a:pt x="76" y="157"/>
                  </a:moveTo>
                  <a:cubicBezTo>
                    <a:pt x="80" y="157"/>
                    <a:pt x="83" y="154"/>
                    <a:pt x="81" y="150"/>
                  </a:cubicBezTo>
                  <a:cubicBezTo>
                    <a:pt x="77" y="150"/>
                    <a:pt x="78" y="154"/>
                    <a:pt x="76" y="157"/>
                  </a:cubicBezTo>
                  <a:close/>
                  <a:moveTo>
                    <a:pt x="104" y="152"/>
                  </a:moveTo>
                  <a:cubicBezTo>
                    <a:pt x="106" y="153"/>
                    <a:pt x="107" y="155"/>
                    <a:pt x="109" y="155"/>
                  </a:cubicBezTo>
                  <a:cubicBezTo>
                    <a:pt x="110" y="154"/>
                    <a:pt x="110" y="152"/>
                    <a:pt x="110" y="150"/>
                  </a:cubicBezTo>
                  <a:cubicBezTo>
                    <a:pt x="107" y="150"/>
                    <a:pt x="105" y="150"/>
                    <a:pt x="104" y="152"/>
                  </a:cubicBezTo>
                  <a:close/>
                  <a:moveTo>
                    <a:pt x="114" y="156"/>
                  </a:moveTo>
                  <a:cubicBezTo>
                    <a:pt x="115" y="154"/>
                    <a:pt x="116" y="152"/>
                    <a:pt x="118" y="151"/>
                  </a:cubicBezTo>
                  <a:cubicBezTo>
                    <a:pt x="116" y="151"/>
                    <a:pt x="116" y="150"/>
                    <a:pt x="115" y="150"/>
                  </a:cubicBezTo>
                  <a:cubicBezTo>
                    <a:pt x="115" y="152"/>
                    <a:pt x="113" y="155"/>
                    <a:pt x="114" y="156"/>
                  </a:cubicBezTo>
                  <a:close/>
                  <a:moveTo>
                    <a:pt x="294" y="154"/>
                  </a:moveTo>
                  <a:cubicBezTo>
                    <a:pt x="293" y="152"/>
                    <a:pt x="292" y="151"/>
                    <a:pt x="290" y="150"/>
                  </a:cubicBezTo>
                  <a:cubicBezTo>
                    <a:pt x="291" y="152"/>
                    <a:pt x="293" y="153"/>
                    <a:pt x="294" y="154"/>
                  </a:cubicBezTo>
                  <a:close/>
                  <a:moveTo>
                    <a:pt x="152" y="156"/>
                  </a:moveTo>
                  <a:cubicBezTo>
                    <a:pt x="151" y="153"/>
                    <a:pt x="147" y="153"/>
                    <a:pt x="145" y="151"/>
                  </a:cubicBezTo>
                  <a:cubicBezTo>
                    <a:pt x="144" y="154"/>
                    <a:pt x="149" y="155"/>
                    <a:pt x="152" y="156"/>
                  </a:cubicBezTo>
                  <a:close/>
                  <a:moveTo>
                    <a:pt x="245" y="155"/>
                  </a:moveTo>
                  <a:cubicBezTo>
                    <a:pt x="247" y="155"/>
                    <a:pt x="248" y="152"/>
                    <a:pt x="250" y="152"/>
                  </a:cubicBezTo>
                  <a:cubicBezTo>
                    <a:pt x="250" y="153"/>
                    <a:pt x="251" y="153"/>
                    <a:pt x="251" y="154"/>
                  </a:cubicBezTo>
                  <a:cubicBezTo>
                    <a:pt x="252" y="156"/>
                    <a:pt x="251" y="157"/>
                    <a:pt x="251" y="159"/>
                  </a:cubicBezTo>
                  <a:cubicBezTo>
                    <a:pt x="255" y="161"/>
                    <a:pt x="258" y="164"/>
                    <a:pt x="262" y="166"/>
                  </a:cubicBezTo>
                  <a:cubicBezTo>
                    <a:pt x="263" y="163"/>
                    <a:pt x="265" y="161"/>
                    <a:pt x="265" y="158"/>
                  </a:cubicBezTo>
                  <a:cubicBezTo>
                    <a:pt x="258" y="156"/>
                    <a:pt x="254" y="152"/>
                    <a:pt x="247" y="151"/>
                  </a:cubicBezTo>
                  <a:cubicBezTo>
                    <a:pt x="247" y="153"/>
                    <a:pt x="246" y="154"/>
                    <a:pt x="245" y="155"/>
                  </a:cubicBezTo>
                  <a:close/>
                  <a:moveTo>
                    <a:pt x="63" y="161"/>
                  </a:moveTo>
                  <a:cubicBezTo>
                    <a:pt x="64" y="158"/>
                    <a:pt x="68" y="152"/>
                    <a:pt x="62" y="152"/>
                  </a:cubicBezTo>
                  <a:cubicBezTo>
                    <a:pt x="61" y="155"/>
                    <a:pt x="58" y="160"/>
                    <a:pt x="63" y="161"/>
                  </a:cubicBezTo>
                  <a:close/>
                  <a:moveTo>
                    <a:pt x="548" y="154"/>
                  </a:moveTo>
                  <a:cubicBezTo>
                    <a:pt x="547" y="153"/>
                    <a:pt x="546" y="152"/>
                    <a:pt x="544" y="152"/>
                  </a:cubicBezTo>
                  <a:cubicBezTo>
                    <a:pt x="544" y="154"/>
                    <a:pt x="547" y="155"/>
                    <a:pt x="548" y="154"/>
                  </a:cubicBezTo>
                  <a:close/>
                  <a:moveTo>
                    <a:pt x="117" y="160"/>
                  </a:moveTo>
                  <a:cubicBezTo>
                    <a:pt x="118" y="162"/>
                    <a:pt x="120" y="163"/>
                    <a:pt x="122" y="164"/>
                  </a:cubicBezTo>
                  <a:cubicBezTo>
                    <a:pt x="124" y="161"/>
                    <a:pt x="126" y="158"/>
                    <a:pt x="128" y="156"/>
                  </a:cubicBezTo>
                  <a:cubicBezTo>
                    <a:pt x="125" y="148"/>
                    <a:pt x="117" y="155"/>
                    <a:pt x="117" y="160"/>
                  </a:cubicBezTo>
                  <a:close/>
                  <a:moveTo>
                    <a:pt x="506" y="156"/>
                  </a:moveTo>
                  <a:cubicBezTo>
                    <a:pt x="508" y="157"/>
                    <a:pt x="508" y="158"/>
                    <a:pt x="510" y="158"/>
                  </a:cubicBezTo>
                  <a:cubicBezTo>
                    <a:pt x="510" y="156"/>
                    <a:pt x="512" y="155"/>
                    <a:pt x="512" y="153"/>
                  </a:cubicBezTo>
                  <a:cubicBezTo>
                    <a:pt x="509" y="151"/>
                    <a:pt x="507" y="154"/>
                    <a:pt x="506" y="156"/>
                  </a:cubicBezTo>
                  <a:close/>
                  <a:moveTo>
                    <a:pt x="238" y="161"/>
                  </a:moveTo>
                  <a:cubicBezTo>
                    <a:pt x="238" y="160"/>
                    <a:pt x="238" y="159"/>
                    <a:pt x="239" y="158"/>
                  </a:cubicBezTo>
                  <a:cubicBezTo>
                    <a:pt x="237" y="156"/>
                    <a:pt x="234" y="154"/>
                    <a:pt x="231" y="153"/>
                  </a:cubicBezTo>
                  <a:cubicBezTo>
                    <a:pt x="232" y="157"/>
                    <a:pt x="232" y="161"/>
                    <a:pt x="238" y="161"/>
                  </a:cubicBezTo>
                  <a:close/>
                  <a:moveTo>
                    <a:pt x="609" y="159"/>
                  </a:moveTo>
                  <a:cubicBezTo>
                    <a:pt x="606" y="158"/>
                    <a:pt x="606" y="154"/>
                    <a:pt x="604" y="153"/>
                  </a:cubicBezTo>
                  <a:cubicBezTo>
                    <a:pt x="604" y="155"/>
                    <a:pt x="605" y="160"/>
                    <a:pt x="609" y="159"/>
                  </a:cubicBezTo>
                  <a:close/>
                  <a:moveTo>
                    <a:pt x="55" y="156"/>
                  </a:moveTo>
                  <a:cubicBezTo>
                    <a:pt x="57" y="156"/>
                    <a:pt x="57" y="155"/>
                    <a:pt x="57" y="153"/>
                  </a:cubicBezTo>
                  <a:cubicBezTo>
                    <a:pt x="55" y="153"/>
                    <a:pt x="55" y="155"/>
                    <a:pt x="55" y="156"/>
                  </a:cubicBezTo>
                  <a:close/>
                  <a:moveTo>
                    <a:pt x="621" y="169"/>
                  </a:moveTo>
                  <a:cubicBezTo>
                    <a:pt x="620" y="164"/>
                    <a:pt x="620" y="157"/>
                    <a:pt x="617" y="153"/>
                  </a:cubicBezTo>
                  <a:cubicBezTo>
                    <a:pt x="616" y="161"/>
                    <a:pt x="616" y="167"/>
                    <a:pt x="621" y="169"/>
                  </a:cubicBezTo>
                  <a:close/>
                  <a:moveTo>
                    <a:pt x="87" y="164"/>
                  </a:moveTo>
                  <a:cubicBezTo>
                    <a:pt x="89" y="164"/>
                    <a:pt x="89" y="165"/>
                    <a:pt x="90" y="165"/>
                  </a:cubicBezTo>
                  <a:cubicBezTo>
                    <a:pt x="91" y="162"/>
                    <a:pt x="91" y="159"/>
                    <a:pt x="92" y="156"/>
                  </a:cubicBezTo>
                  <a:cubicBezTo>
                    <a:pt x="90" y="155"/>
                    <a:pt x="90" y="154"/>
                    <a:pt x="88" y="155"/>
                  </a:cubicBezTo>
                  <a:cubicBezTo>
                    <a:pt x="87" y="157"/>
                    <a:pt x="87" y="161"/>
                    <a:pt x="87" y="164"/>
                  </a:cubicBezTo>
                  <a:close/>
                  <a:moveTo>
                    <a:pt x="200" y="157"/>
                  </a:moveTo>
                  <a:cubicBezTo>
                    <a:pt x="200" y="156"/>
                    <a:pt x="200" y="155"/>
                    <a:pt x="200" y="155"/>
                  </a:cubicBezTo>
                  <a:cubicBezTo>
                    <a:pt x="197" y="154"/>
                    <a:pt x="197" y="157"/>
                    <a:pt x="200" y="157"/>
                  </a:cubicBezTo>
                  <a:close/>
                  <a:moveTo>
                    <a:pt x="408" y="156"/>
                  </a:moveTo>
                  <a:cubicBezTo>
                    <a:pt x="410" y="157"/>
                    <a:pt x="411" y="159"/>
                    <a:pt x="414" y="159"/>
                  </a:cubicBezTo>
                  <a:cubicBezTo>
                    <a:pt x="414" y="156"/>
                    <a:pt x="409" y="153"/>
                    <a:pt x="408" y="156"/>
                  </a:cubicBezTo>
                  <a:close/>
                  <a:moveTo>
                    <a:pt x="65" y="161"/>
                  </a:moveTo>
                  <a:cubicBezTo>
                    <a:pt x="66" y="162"/>
                    <a:pt x="67" y="163"/>
                    <a:pt x="70" y="162"/>
                  </a:cubicBezTo>
                  <a:cubicBezTo>
                    <a:pt x="71" y="160"/>
                    <a:pt x="71" y="158"/>
                    <a:pt x="70" y="155"/>
                  </a:cubicBezTo>
                  <a:cubicBezTo>
                    <a:pt x="66" y="155"/>
                    <a:pt x="66" y="159"/>
                    <a:pt x="65" y="161"/>
                  </a:cubicBezTo>
                  <a:close/>
                  <a:moveTo>
                    <a:pt x="218" y="161"/>
                  </a:moveTo>
                  <a:cubicBezTo>
                    <a:pt x="223" y="161"/>
                    <a:pt x="224" y="164"/>
                    <a:pt x="229" y="165"/>
                  </a:cubicBezTo>
                  <a:cubicBezTo>
                    <a:pt x="228" y="159"/>
                    <a:pt x="221" y="158"/>
                    <a:pt x="217" y="155"/>
                  </a:cubicBezTo>
                  <a:cubicBezTo>
                    <a:pt x="217" y="158"/>
                    <a:pt x="219" y="158"/>
                    <a:pt x="218" y="161"/>
                  </a:cubicBezTo>
                  <a:close/>
                  <a:moveTo>
                    <a:pt x="303" y="162"/>
                  </a:moveTo>
                  <a:cubicBezTo>
                    <a:pt x="305" y="161"/>
                    <a:pt x="307" y="161"/>
                    <a:pt x="307" y="158"/>
                  </a:cubicBezTo>
                  <a:cubicBezTo>
                    <a:pt x="304" y="158"/>
                    <a:pt x="303" y="155"/>
                    <a:pt x="299" y="155"/>
                  </a:cubicBezTo>
                  <a:cubicBezTo>
                    <a:pt x="300" y="158"/>
                    <a:pt x="302" y="159"/>
                    <a:pt x="303" y="162"/>
                  </a:cubicBezTo>
                  <a:close/>
                  <a:moveTo>
                    <a:pt x="373" y="164"/>
                  </a:moveTo>
                  <a:cubicBezTo>
                    <a:pt x="379" y="167"/>
                    <a:pt x="383" y="172"/>
                    <a:pt x="389" y="175"/>
                  </a:cubicBezTo>
                  <a:cubicBezTo>
                    <a:pt x="391" y="173"/>
                    <a:pt x="393" y="170"/>
                    <a:pt x="394" y="167"/>
                  </a:cubicBezTo>
                  <a:cubicBezTo>
                    <a:pt x="388" y="162"/>
                    <a:pt x="384" y="158"/>
                    <a:pt x="376" y="155"/>
                  </a:cubicBezTo>
                  <a:cubicBezTo>
                    <a:pt x="375" y="158"/>
                    <a:pt x="373" y="160"/>
                    <a:pt x="373" y="164"/>
                  </a:cubicBezTo>
                  <a:close/>
                  <a:moveTo>
                    <a:pt x="107" y="159"/>
                  </a:moveTo>
                  <a:cubicBezTo>
                    <a:pt x="105" y="158"/>
                    <a:pt x="104" y="156"/>
                    <a:pt x="101" y="156"/>
                  </a:cubicBezTo>
                  <a:cubicBezTo>
                    <a:pt x="102" y="158"/>
                    <a:pt x="105" y="160"/>
                    <a:pt x="107" y="159"/>
                  </a:cubicBezTo>
                  <a:close/>
                  <a:moveTo>
                    <a:pt x="448" y="159"/>
                  </a:moveTo>
                  <a:cubicBezTo>
                    <a:pt x="450" y="160"/>
                    <a:pt x="452" y="162"/>
                    <a:pt x="454" y="164"/>
                  </a:cubicBezTo>
                  <a:cubicBezTo>
                    <a:pt x="455" y="162"/>
                    <a:pt x="457" y="162"/>
                    <a:pt x="456" y="159"/>
                  </a:cubicBezTo>
                  <a:cubicBezTo>
                    <a:pt x="454" y="159"/>
                    <a:pt x="453" y="156"/>
                    <a:pt x="450" y="156"/>
                  </a:cubicBezTo>
                  <a:cubicBezTo>
                    <a:pt x="450" y="157"/>
                    <a:pt x="448" y="157"/>
                    <a:pt x="448" y="159"/>
                  </a:cubicBezTo>
                  <a:close/>
                  <a:moveTo>
                    <a:pt x="513" y="161"/>
                  </a:moveTo>
                  <a:cubicBezTo>
                    <a:pt x="517" y="162"/>
                    <a:pt x="519" y="165"/>
                    <a:pt x="524" y="167"/>
                  </a:cubicBezTo>
                  <a:cubicBezTo>
                    <a:pt x="525" y="161"/>
                    <a:pt x="517" y="160"/>
                    <a:pt x="515" y="156"/>
                  </a:cubicBezTo>
                  <a:cubicBezTo>
                    <a:pt x="514" y="158"/>
                    <a:pt x="513" y="159"/>
                    <a:pt x="513" y="161"/>
                  </a:cubicBezTo>
                  <a:close/>
                  <a:moveTo>
                    <a:pt x="330" y="164"/>
                  </a:moveTo>
                  <a:cubicBezTo>
                    <a:pt x="332" y="165"/>
                    <a:pt x="336" y="170"/>
                    <a:pt x="338" y="167"/>
                  </a:cubicBezTo>
                  <a:cubicBezTo>
                    <a:pt x="336" y="163"/>
                    <a:pt x="337" y="159"/>
                    <a:pt x="333" y="157"/>
                  </a:cubicBezTo>
                  <a:cubicBezTo>
                    <a:pt x="332" y="159"/>
                    <a:pt x="330" y="161"/>
                    <a:pt x="330" y="164"/>
                  </a:cubicBezTo>
                  <a:close/>
                  <a:moveTo>
                    <a:pt x="171" y="164"/>
                  </a:moveTo>
                  <a:cubicBezTo>
                    <a:pt x="173" y="164"/>
                    <a:pt x="174" y="166"/>
                    <a:pt x="176" y="166"/>
                  </a:cubicBezTo>
                  <a:cubicBezTo>
                    <a:pt x="176" y="164"/>
                    <a:pt x="178" y="163"/>
                    <a:pt x="179" y="162"/>
                  </a:cubicBezTo>
                  <a:cubicBezTo>
                    <a:pt x="179" y="161"/>
                    <a:pt x="179" y="158"/>
                    <a:pt x="177" y="158"/>
                  </a:cubicBezTo>
                  <a:cubicBezTo>
                    <a:pt x="176" y="160"/>
                    <a:pt x="172" y="161"/>
                    <a:pt x="171" y="164"/>
                  </a:cubicBezTo>
                  <a:close/>
                  <a:moveTo>
                    <a:pt x="204" y="161"/>
                  </a:moveTo>
                  <a:cubicBezTo>
                    <a:pt x="208" y="163"/>
                    <a:pt x="212" y="166"/>
                    <a:pt x="216" y="168"/>
                  </a:cubicBezTo>
                  <a:cubicBezTo>
                    <a:pt x="217" y="165"/>
                    <a:pt x="215" y="165"/>
                    <a:pt x="215" y="162"/>
                  </a:cubicBezTo>
                  <a:cubicBezTo>
                    <a:pt x="214" y="160"/>
                    <a:pt x="214" y="163"/>
                    <a:pt x="212" y="162"/>
                  </a:cubicBezTo>
                  <a:cubicBezTo>
                    <a:pt x="211" y="160"/>
                    <a:pt x="207" y="160"/>
                    <a:pt x="205" y="158"/>
                  </a:cubicBezTo>
                  <a:cubicBezTo>
                    <a:pt x="204" y="158"/>
                    <a:pt x="204" y="159"/>
                    <a:pt x="204" y="161"/>
                  </a:cubicBezTo>
                  <a:close/>
                  <a:moveTo>
                    <a:pt x="593" y="178"/>
                  </a:moveTo>
                  <a:cubicBezTo>
                    <a:pt x="595" y="171"/>
                    <a:pt x="598" y="161"/>
                    <a:pt x="591" y="158"/>
                  </a:cubicBezTo>
                  <a:cubicBezTo>
                    <a:pt x="590" y="164"/>
                    <a:pt x="585" y="176"/>
                    <a:pt x="593" y="178"/>
                  </a:cubicBezTo>
                  <a:close/>
                  <a:moveTo>
                    <a:pt x="138" y="164"/>
                  </a:moveTo>
                  <a:cubicBezTo>
                    <a:pt x="141" y="166"/>
                    <a:pt x="146" y="168"/>
                    <a:pt x="149" y="169"/>
                  </a:cubicBezTo>
                  <a:cubicBezTo>
                    <a:pt x="151" y="168"/>
                    <a:pt x="151" y="165"/>
                    <a:pt x="152" y="163"/>
                  </a:cubicBezTo>
                  <a:cubicBezTo>
                    <a:pt x="148" y="161"/>
                    <a:pt x="139" y="155"/>
                    <a:pt x="138" y="164"/>
                  </a:cubicBezTo>
                  <a:close/>
                  <a:moveTo>
                    <a:pt x="99" y="170"/>
                  </a:moveTo>
                  <a:cubicBezTo>
                    <a:pt x="97" y="167"/>
                    <a:pt x="98" y="162"/>
                    <a:pt x="95" y="160"/>
                  </a:cubicBezTo>
                  <a:cubicBezTo>
                    <a:pt x="94" y="165"/>
                    <a:pt x="93" y="170"/>
                    <a:pt x="99" y="170"/>
                  </a:cubicBezTo>
                  <a:close/>
                  <a:moveTo>
                    <a:pt x="307" y="164"/>
                  </a:moveTo>
                  <a:cubicBezTo>
                    <a:pt x="312" y="167"/>
                    <a:pt x="316" y="171"/>
                    <a:pt x="321" y="174"/>
                  </a:cubicBezTo>
                  <a:cubicBezTo>
                    <a:pt x="322" y="172"/>
                    <a:pt x="323" y="170"/>
                    <a:pt x="324" y="168"/>
                  </a:cubicBezTo>
                  <a:cubicBezTo>
                    <a:pt x="318" y="167"/>
                    <a:pt x="310" y="155"/>
                    <a:pt x="307" y="164"/>
                  </a:cubicBezTo>
                  <a:close/>
                  <a:moveTo>
                    <a:pt x="428" y="167"/>
                  </a:moveTo>
                  <a:cubicBezTo>
                    <a:pt x="425" y="165"/>
                    <a:pt x="421" y="159"/>
                    <a:pt x="417" y="161"/>
                  </a:cubicBezTo>
                  <a:cubicBezTo>
                    <a:pt x="421" y="163"/>
                    <a:pt x="425" y="167"/>
                    <a:pt x="428" y="167"/>
                  </a:cubicBezTo>
                  <a:close/>
                  <a:moveTo>
                    <a:pt x="104" y="169"/>
                  </a:moveTo>
                  <a:cubicBezTo>
                    <a:pt x="106" y="168"/>
                    <a:pt x="108" y="167"/>
                    <a:pt x="107" y="164"/>
                  </a:cubicBezTo>
                  <a:cubicBezTo>
                    <a:pt x="106" y="162"/>
                    <a:pt x="104" y="161"/>
                    <a:pt x="101" y="161"/>
                  </a:cubicBezTo>
                  <a:cubicBezTo>
                    <a:pt x="101" y="164"/>
                    <a:pt x="104" y="166"/>
                    <a:pt x="104" y="169"/>
                  </a:cubicBezTo>
                  <a:close/>
                  <a:moveTo>
                    <a:pt x="269" y="161"/>
                  </a:moveTo>
                  <a:cubicBezTo>
                    <a:pt x="268" y="164"/>
                    <a:pt x="265" y="165"/>
                    <a:pt x="265" y="169"/>
                  </a:cubicBezTo>
                  <a:cubicBezTo>
                    <a:pt x="269" y="171"/>
                    <a:pt x="271" y="174"/>
                    <a:pt x="276" y="175"/>
                  </a:cubicBezTo>
                  <a:cubicBezTo>
                    <a:pt x="277" y="174"/>
                    <a:pt x="278" y="173"/>
                    <a:pt x="279" y="172"/>
                  </a:cubicBezTo>
                  <a:cubicBezTo>
                    <a:pt x="276" y="170"/>
                    <a:pt x="274" y="165"/>
                    <a:pt x="273" y="163"/>
                  </a:cubicBezTo>
                  <a:cubicBezTo>
                    <a:pt x="272" y="164"/>
                    <a:pt x="271" y="160"/>
                    <a:pt x="269" y="161"/>
                  </a:cubicBezTo>
                  <a:close/>
                  <a:moveTo>
                    <a:pt x="402" y="164"/>
                  </a:moveTo>
                  <a:cubicBezTo>
                    <a:pt x="404" y="166"/>
                    <a:pt x="406" y="168"/>
                    <a:pt x="409" y="169"/>
                  </a:cubicBezTo>
                  <a:cubicBezTo>
                    <a:pt x="410" y="163"/>
                    <a:pt x="403" y="157"/>
                    <a:pt x="402" y="164"/>
                  </a:cubicBezTo>
                  <a:close/>
                  <a:moveTo>
                    <a:pt x="572" y="172"/>
                  </a:moveTo>
                  <a:cubicBezTo>
                    <a:pt x="572" y="166"/>
                    <a:pt x="570" y="164"/>
                    <a:pt x="566" y="162"/>
                  </a:cubicBezTo>
                  <a:cubicBezTo>
                    <a:pt x="568" y="165"/>
                    <a:pt x="570" y="168"/>
                    <a:pt x="572" y="172"/>
                  </a:cubicBezTo>
                  <a:close/>
                  <a:moveTo>
                    <a:pt x="458" y="167"/>
                  </a:moveTo>
                  <a:cubicBezTo>
                    <a:pt x="465" y="171"/>
                    <a:pt x="470" y="179"/>
                    <a:pt x="478" y="180"/>
                  </a:cubicBezTo>
                  <a:cubicBezTo>
                    <a:pt x="474" y="172"/>
                    <a:pt x="467" y="168"/>
                    <a:pt x="460" y="162"/>
                  </a:cubicBezTo>
                  <a:cubicBezTo>
                    <a:pt x="460" y="164"/>
                    <a:pt x="458" y="164"/>
                    <a:pt x="458" y="167"/>
                  </a:cubicBezTo>
                  <a:close/>
                  <a:moveTo>
                    <a:pt x="504" y="167"/>
                  </a:moveTo>
                  <a:cubicBezTo>
                    <a:pt x="504" y="166"/>
                    <a:pt x="504" y="165"/>
                    <a:pt x="504" y="164"/>
                  </a:cubicBezTo>
                  <a:cubicBezTo>
                    <a:pt x="502" y="164"/>
                    <a:pt x="502" y="162"/>
                    <a:pt x="500" y="162"/>
                  </a:cubicBezTo>
                  <a:cubicBezTo>
                    <a:pt x="501" y="165"/>
                    <a:pt x="501" y="167"/>
                    <a:pt x="504" y="167"/>
                  </a:cubicBezTo>
                  <a:close/>
                  <a:moveTo>
                    <a:pt x="534" y="170"/>
                  </a:moveTo>
                  <a:cubicBezTo>
                    <a:pt x="534" y="167"/>
                    <a:pt x="537" y="165"/>
                    <a:pt x="535" y="162"/>
                  </a:cubicBezTo>
                  <a:cubicBezTo>
                    <a:pt x="533" y="164"/>
                    <a:pt x="531" y="168"/>
                    <a:pt x="534" y="170"/>
                  </a:cubicBezTo>
                  <a:close/>
                  <a:moveTo>
                    <a:pt x="608" y="175"/>
                  </a:moveTo>
                  <a:cubicBezTo>
                    <a:pt x="610" y="169"/>
                    <a:pt x="606" y="165"/>
                    <a:pt x="603" y="162"/>
                  </a:cubicBezTo>
                  <a:cubicBezTo>
                    <a:pt x="601" y="168"/>
                    <a:pt x="606" y="171"/>
                    <a:pt x="608" y="175"/>
                  </a:cubicBezTo>
                  <a:close/>
                  <a:moveTo>
                    <a:pt x="244" y="167"/>
                  </a:moveTo>
                  <a:cubicBezTo>
                    <a:pt x="249" y="169"/>
                    <a:pt x="253" y="173"/>
                    <a:pt x="259" y="175"/>
                  </a:cubicBezTo>
                  <a:cubicBezTo>
                    <a:pt x="258" y="168"/>
                    <a:pt x="250" y="167"/>
                    <a:pt x="246" y="163"/>
                  </a:cubicBezTo>
                  <a:cubicBezTo>
                    <a:pt x="245" y="164"/>
                    <a:pt x="244" y="165"/>
                    <a:pt x="244" y="167"/>
                  </a:cubicBezTo>
                  <a:close/>
                  <a:moveTo>
                    <a:pt x="77" y="165"/>
                  </a:moveTo>
                  <a:cubicBezTo>
                    <a:pt x="79" y="167"/>
                    <a:pt x="78" y="170"/>
                    <a:pt x="81" y="169"/>
                  </a:cubicBezTo>
                  <a:cubicBezTo>
                    <a:pt x="81" y="167"/>
                    <a:pt x="82" y="166"/>
                    <a:pt x="82" y="164"/>
                  </a:cubicBezTo>
                  <a:cubicBezTo>
                    <a:pt x="80" y="163"/>
                    <a:pt x="78" y="164"/>
                    <a:pt x="77" y="165"/>
                  </a:cubicBezTo>
                  <a:close/>
                  <a:moveTo>
                    <a:pt x="223" y="165"/>
                  </a:moveTo>
                  <a:cubicBezTo>
                    <a:pt x="221" y="165"/>
                    <a:pt x="221" y="164"/>
                    <a:pt x="219" y="164"/>
                  </a:cubicBezTo>
                  <a:cubicBezTo>
                    <a:pt x="218" y="165"/>
                    <a:pt x="219" y="167"/>
                    <a:pt x="219" y="170"/>
                  </a:cubicBezTo>
                  <a:cubicBezTo>
                    <a:pt x="222" y="171"/>
                    <a:pt x="224" y="173"/>
                    <a:pt x="228" y="174"/>
                  </a:cubicBezTo>
                  <a:cubicBezTo>
                    <a:pt x="229" y="168"/>
                    <a:pt x="222" y="170"/>
                    <a:pt x="220" y="166"/>
                  </a:cubicBezTo>
                  <a:cubicBezTo>
                    <a:pt x="221" y="164"/>
                    <a:pt x="223" y="167"/>
                    <a:pt x="223" y="165"/>
                  </a:cubicBezTo>
                  <a:close/>
                  <a:moveTo>
                    <a:pt x="343" y="167"/>
                  </a:moveTo>
                  <a:cubicBezTo>
                    <a:pt x="345" y="170"/>
                    <a:pt x="346" y="173"/>
                    <a:pt x="347" y="176"/>
                  </a:cubicBezTo>
                  <a:cubicBezTo>
                    <a:pt x="351" y="174"/>
                    <a:pt x="352" y="170"/>
                    <a:pt x="354" y="167"/>
                  </a:cubicBezTo>
                  <a:cubicBezTo>
                    <a:pt x="351" y="166"/>
                    <a:pt x="344" y="161"/>
                    <a:pt x="343" y="167"/>
                  </a:cubicBezTo>
                  <a:close/>
                  <a:moveTo>
                    <a:pt x="282" y="170"/>
                  </a:moveTo>
                  <a:cubicBezTo>
                    <a:pt x="285" y="167"/>
                    <a:pt x="280" y="166"/>
                    <a:pt x="278" y="164"/>
                  </a:cubicBezTo>
                  <a:cubicBezTo>
                    <a:pt x="279" y="167"/>
                    <a:pt x="281" y="168"/>
                    <a:pt x="282" y="170"/>
                  </a:cubicBezTo>
                  <a:close/>
                  <a:moveTo>
                    <a:pt x="366" y="169"/>
                  </a:moveTo>
                  <a:cubicBezTo>
                    <a:pt x="366" y="166"/>
                    <a:pt x="362" y="164"/>
                    <a:pt x="360" y="165"/>
                  </a:cubicBezTo>
                  <a:cubicBezTo>
                    <a:pt x="362" y="166"/>
                    <a:pt x="363" y="168"/>
                    <a:pt x="366" y="169"/>
                  </a:cubicBezTo>
                  <a:close/>
                  <a:moveTo>
                    <a:pt x="521" y="170"/>
                  </a:moveTo>
                  <a:cubicBezTo>
                    <a:pt x="522" y="168"/>
                    <a:pt x="516" y="166"/>
                    <a:pt x="514" y="164"/>
                  </a:cubicBezTo>
                  <a:cubicBezTo>
                    <a:pt x="515" y="168"/>
                    <a:pt x="518" y="169"/>
                    <a:pt x="521" y="170"/>
                  </a:cubicBezTo>
                  <a:close/>
                  <a:moveTo>
                    <a:pt x="179" y="169"/>
                  </a:moveTo>
                  <a:cubicBezTo>
                    <a:pt x="180" y="170"/>
                    <a:pt x="181" y="169"/>
                    <a:pt x="183" y="169"/>
                  </a:cubicBezTo>
                  <a:cubicBezTo>
                    <a:pt x="183" y="168"/>
                    <a:pt x="183" y="166"/>
                    <a:pt x="182" y="165"/>
                  </a:cubicBezTo>
                  <a:cubicBezTo>
                    <a:pt x="182" y="165"/>
                    <a:pt x="181" y="165"/>
                    <a:pt x="180" y="165"/>
                  </a:cubicBezTo>
                  <a:cubicBezTo>
                    <a:pt x="180" y="166"/>
                    <a:pt x="179" y="168"/>
                    <a:pt x="179" y="169"/>
                  </a:cubicBezTo>
                  <a:close/>
                  <a:moveTo>
                    <a:pt x="430" y="176"/>
                  </a:moveTo>
                  <a:cubicBezTo>
                    <a:pt x="430" y="175"/>
                    <a:pt x="432" y="174"/>
                    <a:pt x="431" y="172"/>
                  </a:cubicBezTo>
                  <a:cubicBezTo>
                    <a:pt x="426" y="171"/>
                    <a:pt x="422" y="165"/>
                    <a:pt x="417" y="165"/>
                  </a:cubicBezTo>
                  <a:cubicBezTo>
                    <a:pt x="421" y="169"/>
                    <a:pt x="425" y="173"/>
                    <a:pt x="430" y="176"/>
                  </a:cubicBezTo>
                  <a:close/>
                  <a:moveTo>
                    <a:pt x="440" y="170"/>
                  </a:moveTo>
                  <a:cubicBezTo>
                    <a:pt x="443" y="170"/>
                    <a:pt x="443" y="172"/>
                    <a:pt x="445" y="172"/>
                  </a:cubicBezTo>
                  <a:cubicBezTo>
                    <a:pt x="445" y="169"/>
                    <a:pt x="444" y="167"/>
                    <a:pt x="442" y="165"/>
                  </a:cubicBezTo>
                  <a:cubicBezTo>
                    <a:pt x="442" y="168"/>
                    <a:pt x="440" y="168"/>
                    <a:pt x="440" y="170"/>
                  </a:cubicBezTo>
                  <a:close/>
                  <a:moveTo>
                    <a:pt x="549" y="184"/>
                  </a:moveTo>
                  <a:cubicBezTo>
                    <a:pt x="549" y="177"/>
                    <a:pt x="545" y="170"/>
                    <a:pt x="541" y="165"/>
                  </a:cubicBezTo>
                  <a:cubicBezTo>
                    <a:pt x="534" y="174"/>
                    <a:pt x="543" y="180"/>
                    <a:pt x="549" y="184"/>
                  </a:cubicBezTo>
                  <a:close/>
                  <a:moveTo>
                    <a:pt x="108" y="177"/>
                  </a:moveTo>
                  <a:cubicBezTo>
                    <a:pt x="110" y="179"/>
                    <a:pt x="112" y="180"/>
                    <a:pt x="115" y="180"/>
                  </a:cubicBezTo>
                  <a:cubicBezTo>
                    <a:pt x="115" y="176"/>
                    <a:pt x="119" y="174"/>
                    <a:pt x="118" y="170"/>
                  </a:cubicBezTo>
                  <a:cubicBezTo>
                    <a:pt x="117" y="168"/>
                    <a:pt x="115" y="166"/>
                    <a:pt x="112" y="166"/>
                  </a:cubicBezTo>
                  <a:cubicBezTo>
                    <a:pt x="111" y="170"/>
                    <a:pt x="109" y="173"/>
                    <a:pt x="108" y="177"/>
                  </a:cubicBezTo>
                  <a:close/>
                  <a:moveTo>
                    <a:pt x="153" y="172"/>
                  </a:moveTo>
                  <a:cubicBezTo>
                    <a:pt x="155" y="172"/>
                    <a:pt x="156" y="174"/>
                    <a:pt x="159" y="173"/>
                  </a:cubicBezTo>
                  <a:cubicBezTo>
                    <a:pt x="159" y="171"/>
                    <a:pt x="161" y="171"/>
                    <a:pt x="162" y="169"/>
                  </a:cubicBezTo>
                  <a:cubicBezTo>
                    <a:pt x="159" y="168"/>
                    <a:pt x="158" y="166"/>
                    <a:pt x="155" y="166"/>
                  </a:cubicBezTo>
                  <a:cubicBezTo>
                    <a:pt x="155" y="168"/>
                    <a:pt x="154" y="170"/>
                    <a:pt x="153" y="172"/>
                  </a:cubicBezTo>
                  <a:close/>
                  <a:moveTo>
                    <a:pt x="191" y="169"/>
                  </a:moveTo>
                  <a:cubicBezTo>
                    <a:pt x="190" y="169"/>
                    <a:pt x="188" y="165"/>
                    <a:pt x="187" y="167"/>
                  </a:cubicBezTo>
                  <a:cubicBezTo>
                    <a:pt x="188" y="167"/>
                    <a:pt x="190" y="170"/>
                    <a:pt x="191" y="169"/>
                  </a:cubicBezTo>
                  <a:close/>
                  <a:moveTo>
                    <a:pt x="231" y="171"/>
                  </a:moveTo>
                  <a:cubicBezTo>
                    <a:pt x="231" y="168"/>
                    <a:pt x="227" y="165"/>
                    <a:pt x="224" y="167"/>
                  </a:cubicBezTo>
                  <a:cubicBezTo>
                    <a:pt x="226" y="168"/>
                    <a:pt x="229" y="169"/>
                    <a:pt x="231" y="171"/>
                  </a:cubicBezTo>
                  <a:close/>
                  <a:moveTo>
                    <a:pt x="86" y="172"/>
                  </a:moveTo>
                  <a:cubicBezTo>
                    <a:pt x="87" y="173"/>
                    <a:pt x="88" y="174"/>
                    <a:pt x="90" y="173"/>
                  </a:cubicBezTo>
                  <a:cubicBezTo>
                    <a:pt x="90" y="173"/>
                    <a:pt x="90" y="172"/>
                    <a:pt x="90" y="172"/>
                  </a:cubicBezTo>
                  <a:cubicBezTo>
                    <a:pt x="90" y="169"/>
                    <a:pt x="88" y="168"/>
                    <a:pt x="86" y="167"/>
                  </a:cubicBezTo>
                  <a:cubicBezTo>
                    <a:pt x="86" y="169"/>
                    <a:pt x="86" y="171"/>
                    <a:pt x="86" y="172"/>
                  </a:cubicBezTo>
                  <a:close/>
                  <a:moveTo>
                    <a:pt x="488" y="175"/>
                  </a:moveTo>
                  <a:cubicBezTo>
                    <a:pt x="491" y="175"/>
                    <a:pt x="491" y="179"/>
                    <a:pt x="495" y="179"/>
                  </a:cubicBezTo>
                  <a:cubicBezTo>
                    <a:pt x="498" y="177"/>
                    <a:pt x="499" y="172"/>
                    <a:pt x="497" y="167"/>
                  </a:cubicBezTo>
                  <a:cubicBezTo>
                    <a:pt x="492" y="168"/>
                    <a:pt x="490" y="172"/>
                    <a:pt x="488" y="175"/>
                  </a:cubicBezTo>
                  <a:close/>
                  <a:moveTo>
                    <a:pt x="507" y="168"/>
                  </a:moveTo>
                  <a:cubicBezTo>
                    <a:pt x="507" y="172"/>
                    <a:pt x="511" y="172"/>
                    <a:pt x="513" y="174"/>
                  </a:cubicBezTo>
                  <a:cubicBezTo>
                    <a:pt x="513" y="172"/>
                    <a:pt x="516" y="173"/>
                    <a:pt x="515" y="171"/>
                  </a:cubicBezTo>
                  <a:cubicBezTo>
                    <a:pt x="511" y="171"/>
                    <a:pt x="510" y="166"/>
                    <a:pt x="507" y="168"/>
                  </a:cubicBezTo>
                  <a:close/>
                  <a:moveTo>
                    <a:pt x="640" y="175"/>
                  </a:moveTo>
                  <a:cubicBezTo>
                    <a:pt x="638" y="184"/>
                    <a:pt x="635" y="199"/>
                    <a:pt x="635" y="209"/>
                  </a:cubicBezTo>
                  <a:cubicBezTo>
                    <a:pt x="636" y="204"/>
                    <a:pt x="637" y="200"/>
                    <a:pt x="640" y="198"/>
                  </a:cubicBezTo>
                  <a:cubicBezTo>
                    <a:pt x="641" y="199"/>
                    <a:pt x="643" y="199"/>
                    <a:pt x="643" y="201"/>
                  </a:cubicBezTo>
                  <a:cubicBezTo>
                    <a:pt x="641" y="214"/>
                    <a:pt x="636" y="227"/>
                    <a:pt x="639" y="241"/>
                  </a:cubicBezTo>
                  <a:cubicBezTo>
                    <a:pt x="638" y="234"/>
                    <a:pt x="643" y="229"/>
                    <a:pt x="644" y="223"/>
                  </a:cubicBezTo>
                  <a:cubicBezTo>
                    <a:pt x="645" y="213"/>
                    <a:pt x="644" y="203"/>
                    <a:pt x="650" y="196"/>
                  </a:cubicBezTo>
                  <a:cubicBezTo>
                    <a:pt x="649" y="184"/>
                    <a:pt x="646" y="174"/>
                    <a:pt x="640" y="167"/>
                  </a:cubicBezTo>
                  <a:cubicBezTo>
                    <a:pt x="640" y="170"/>
                    <a:pt x="640" y="171"/>
                    <a:pt x="640" y="175"/>
                  </a:cubicBezTo>
                  <a:close/>
                  <a:moveTo>
                    <a:pt x="52" y="175"/>
                  </a:moveTo>
                  <a:cubicBezTo>
                    <a:pt x="53" y="173"/>
                    <a:pt x="54" y="173"/>
                    <a:pt x="55" y="172"/>
                  </a:cubicBezTo>
                  <a:cubicBezTo>
                    <a:pt x="55" y="170"/>
                    <a:pt x="56" y="168"/>
                    <a:pt x="53" y="168"/>
                  </a:cubicBezTo>
                  <a:cubicBezTo>
                    <a:pt x="53" y="170"/>
                    <a:pt x="50" y="173"/>
                    <a:pt x="52" y="175"/>
                  </a:cubicBezTo>
                  <a:close/>
                  <a:moveTo>
                    <a:pt x="392" y="178"/>
                  </a:moveTo>
                  <a:cubicBezTo>
                    <a:pt x="395" y="180"/>
                    <a:pt x="397" y="182"/>
                    <a:pt x="400" y="184"/>
                  </a:cubicBezTo>
                  <a:cubicBezTo>
                    <a:pt x="402" y="181"/>
                    <a:pt x="404" y="178"/>
                    <a:pt x="405" y="174"/>
                  </a:cubicBezTo>
                  <a:cubicBezTo>
                    <a:pt x="403" y="171"/>
                    <a:pt x="400" y="171"/>
                    <a:pt x="397" y="169"/>
                  </a:cubicBezTo>
                  <a:cubicBezTo>
                    <a:pt x="397" y="173"/>
                    <a:pt x="393" y="174"/>
                    <a:pt x="392" y="178"/>
                  </a:cubicBezTo>
                  <a:close/>
                  <a:moveTo>
                    <a:pt x="69" y="174"/>
                  </a:moveTo>
                  <a:cubicBezTo>
                    <a:pt x="69" y="171"/>
                    <a:pt x="71" y="171"/>
                    <a:pt x="71" y="169"/>
                  </a:cubicBezTo>
                  <a:cubicBezTo>
                    <a:pt x="69" y="169"/>
                    <a:pt x="66" y="174"/>
                    <a:pt x="69" y="174"/>
                  </a:cubicBezTo>
                  <a:close/>
                  <a:moveTo>
                    <a:pt x="219" y="173"/>
                  </a:moveTo>
                  <a:cubicBezTo>
                    <a:pt x="214" y="173"/>
                    <a:pt x="211" y="167"/>
                    <a:pt x="209" y="170"/>
                  </a:cubicBezTo>
                  <a:cubicBezTo>
                    <a:pt x="212" y="171"/>
                    <a:pt x="216" y="177"/>
                    <a:pt x="219" y="173"/>
                  </a:cubicBezTo>
                  <a:close/>
                  <a:moveTo>
                    <a:pt x="358" y="182"/>
                  </a:moveTo>
                  <a:cubicBezTo>
                    <a:pt x="361" y="180"/>
                    <a:pt x="362" y="176"/>
                    <a:pt x="363" y="172"/>
                  </a:cubicBezTo>
                  <a:cubicBezTo>
                    <a:pt x="360" y="172"/>
                    <a:pt x="360" y="169"/>
                    <a:pt x="356" y="169"/>
                  </a:cubicBezTo>
                  <a:cubicBezTo>
                    <a:pt x="353" y="176"/>
                    <a:pt x="349" y="179"/>
                    <a:pt x="358" y="182"/>
                  </a:cubicBezTo>
                  <a:close/>
                  <a:moveTo>
                    <a:pt x="619" y="179"/>
                  </a:moveTo>
                  <a:cubicBezTo>
                    <a:pt x="621" y="177"/>
                    <a:pt x="618" y="175"/>
                    <a:pt x="617" y="173"/>
                  </a:cubicBezTo>
                  <a:cubicBezTo>
                    <a:pt x="618" y="173"/>
                    <a:pt x="619" y="174"/>
                    <a:pt x="619" y="174"/>
                  </a:cubicBezTo>
                  <a:cubicBezTo>
                    <a:pt x="618" y="172"/>
                    <a:pt x="616" y="171"/>
                    <a:pt x="615" y="169"/>
                  </a:cubicBezTo>
                  <a:cubicBezTo>
                    <a:pt x="613" y="173"/>
                    <a:pt x="617" y="176"/>
                    <a:pt x="619" y="179"/>
                  </a:cubicBezTo>
                  <a:close/>
                  <a:moveTo>
                    <a:pt x="69" y="176"/>
                  </a:moveTo>
                  <a:cubicBezTo>
                    <a:pt x="73" y="177"/>
                    <a:pt x="74" y="180"/>
                    <a:pt x="78" y="181"/>
                  </a:cubicBezTo>
                  <a:cubicBezTo>
                    <a:pt x="77" y="178"/>
                    <a:pt x="76" y="174"/>
                    <a:pt x="75" y="170"/>
                  </a:cubicBezTo>
                  <a:cubicBezTo>
                    <a:pt x="74" y="170"/>
                    <a:pt x="74" y="170"/>
                    <a:pt x="73" y="170"/>
                  </a:cubicBezTo>
                  <a:cubicBezTo>
                    <a:pt x="73" y="173"/>
                    <a:pt x="70" y="173"/>
                    <a:pt x="69" y="176"/>
                  </a:cubicBezTo>
                  <a:close/>
                  <a:moveTo>
                    <a:pt x="161" y="175"/>
                  </a:moveTo>
                  <a:cubicBezTo>
                    <a:pt x="164" y="176"/>
                    <a:pt x="165" y="177"/>
                    <a:pt x="168" y="178"/>
                  </a:cubicBezTo>
                  <a:cubicBezTo>
                    <a:pt x="168" y="176"/>
                    <a:pt x="170" y="176"/>
                    <a:pt x="170" y="174"/>
                  </a:cubicBezTo>
                  <a:cubicBezTo>
                    <a:pt x="168" y="173"/>
                    <a:pt x="166" y="171"/>
                    <a:pt x="163" y="170"/>
                  </a:cubicBezTo>
                  <a:cubicBezTo>
                    <a:pt x="163" y="172"/>
                    <a:pt x="161" y="173"/>
                    <a:pt x="161" y="175"/>
                  </a:cubicBezTo>
                  <a:close/>
                  <a:moveTo>
                    <a:pt x="306" y="173"/>
                  </a:moveTo>
                  <a:cubicBezTo>
                    <a:pt x="304" y="172"/>
                    <a:pt x="304" y="171"/>
                    <a:pt x="303" y="170"/>
                  </a:cubicBezTo>
                  <a:cubicBezTo>
                    <a:pt x="300" y="172"/>
                    <a:pt x="304" y="175"/>
                    <a:pt x="306" y="173"/>
                  </a:cubicBezTo>
                  <a:close/>
                  <a:moveTo>
                    <a:pt x="206" y="172"/>
                  </a:moveTo>
                  <a:cubicBezTo>
                    <a:pt x="205" y="172"/>
                    <a:pt x="200" y="170"/>
                    <a:pt x="202" y="171"/>
                  </a:cubicBezTo>
                  <a:cubicBezTo>
                    <a:pt x="203" y="171"/>
                    <a:pt x="205" y="175"/>
                    <a:pt x="206" y="172"/>
                  </a:cubicBezTo>
                  <a:close/>
                  <a:moveTo>
                    <a:pt x="427" y="179"/>
                  </a:moveTo>
                  <a:cubicBezTo>
                    <a:pt x="425" y="176"/>
                    <a:pt x="420" y="174"/>
                    <a:pt x="417" y="170"/>
                  </a:cubicBezTo>
                  <a:cubicBezTo>
                    <a:pt x="418" y="176"/>
                    <a:pt x="422" y="178"/>
                    <a:pt x="427" y="179"/>
                  </a:cubicBezTo>
                  <a:close/>
                  <a:moveTo>
                    <a:pt x="292" y="181"/>
                  </a:moveTo>
                  <a:cubicBezTo>
                    <a:pt x="292" y="179"/>
                    <a:pt x="294" y="178"/>
                    <a:pt x="295" y="176"/>
                  </a:cubicBezTo>
                  <a:cubicBezTo>
                    <a:pt x="292" y="174"/>
                    <a:pt x="289" y="173"/>
                    <a:pt x="286" y="171"/>
                  </a:cubicBezTo>
                  <a:cubicBezTo>
                    <a:pt x="286" y="176"/>
                    <a:pt x="288" y="179"/>
                    <a:pt x="292" y="181"/>
                  </a:cubicBezTo>
                  <a:close/>
                  <a:moveTo>
                    <a:pt x="324" y="177"/>
                  </a:moveTo>
                  <a:cubicBezTo>
                    <a:pt x="327" y="177"/>
                    <a:pt x="328" y="180"/>
                    <a:pt x="330" y="181"/>
                  </a:cubicBezTo>
                  <a:cubicBezTo>
                    <a:pt x="332" y="179"/>
                    <a:pt x="332" y="177"/>
                    <a:pt x="333" y="175"/>
                  </a:cubicBezTo>
                  <a:cubicBezTo>
                    <a:pt x="331" y="174"/>
                    <a:pt x="329" y="172"/>
                    <a:pt x="327" y="171"/>
                  </a:cubicBezTo>
                  <a:cubicBezTo>
                    <a:pt x="326" y="173"/>
                    <a:pt x="325" y="175"/>
                    <a:pt x="324" y="177"/>
                  </a:cubicBezTo>
                  <a:close/>
                  <a:moveTo>
                    <a:pt x="605" y="193"/>
                  </a:moveTo>
                  <a:cubicBezTo>
                    <a:pt x="608" y="186"/>
                    <a:pt x="608" y="175"/>
                    <a:pt x="601" y="172"/>
                  </a:cubicBezTo>
                  <a:cubicBezTo>
                    <a:pt x="597" y="181"/>
                    <a:pt x="598" y="189"/>
                    <a:pt x="605" y="193"/>
                  </a:cubicBezTo>
                  <a:close/>
                  <a:moveTo>
                    <a:pt x="100" y="178"/>
                  </a:moveTo>
                  <a:cubicBezTo>
                    <a:pt x="99" y="174"/>
                    <a:pt x="97" y="175"/>
                    <a:pt x="93" y="173"/>
                  </a:cubicBezTo>
                  <a:cubicBezTo>
                    <a:pt x="92" y="176"/>
                    <a:pt x="97" y="179"/>
                    <a:pt x="100" y="178"/>
                  </a:cubicBezTo>
                  <a:close/>
                  <a:moveTo>
                    <a:pt x="254" y="186"/>
                  </a:moveTo>
                  <a:cubicBezTo>
                    <a:pt x="253" y="183"/>
                    <a:pt x="257" y="184"/>
                    <a:pt x="256" y="180"/>
                  </a:cubicBezTo>
                  <a:cubicBezTo>
                    <a:pt x="250" y="178"/>
                    <a:pt x="245" y="174"/>
                    <a:pt x="238" y="173"/>
                  </a:cubicBezTo>
                  <a:cubicBezTo>
                    <a:pt x="242" y="179"/>
                    <a:pt x="248" y="182"/>
                    <a:pt x="254" y="186"/>
                  </a:cubicBezTo>
                  <a:close/>
                  <a:moveTo>
                    <a:pt x="504" y="186"/>
                  </a:moveTo>
                  <a:cubicBezTo>
                    <a:pt x="509" y="185"/>
                    <a:pt x="511" y="182"/>
                    <a:pt x="512" y="178"/>
                  </a:cubicBezTo>
                  <a:cubicBezTo>
                    <a:pt x="509" y="176"/>
                    <a:pt x="506" y="174"/>
                    <a:pt x="504" y="173"/>
                  </a:cubicBezTo>
                  <a:cubicBezTo>
                    <a:pt x="502" y="177"/>
                    <a:pt x="505" y="180"/>
                    <a:pt x="504" y="186"/>
                  </a:cubicBezTo>
                  <a:close/>
                  <a:moveTo>
                    <a:pt x="453" y="178"/>
                  </a:moveTo>
                  <a:cubicBezTo>
                    <a:pt x="459" y="181"/>
                    <a:pt x="463" y="186"/>
                    <a:pt x="470" y="188"/>
                  </a:cubicBezTo>
                  <a:cubicBezTo>
                    <a:pt x="466" y="182"/>
                    <a:pt x="460" y="178"/>
                    <a:pt x="454" y="173"/>
                  </a:cubicBezTo>
                  <a:cubicBezTo>
                    <a:pt x="455" y="176"/>
                    <a:pt x="453" y="175"/>
                    <a:pt x="453" y="178"/>
                  </a:cubicBezTo>
                  <a:close/>
                  <a:moveTo>
                    <a:pt x="60" y="178"/>
                  </a:moveTo>
                  <a:cubicBezTo>
                    <a:pt x="61" y="178"/>
                    <a:pt x="63" y="174"/>
                    <a:pt x="60" y="174"/>
                  </a:cubicBezTo>
                  <a:cubicBezTo>
                    <a:pt x="60" y="175"/>
                    <a:pt x="59" y="178"/>
                    <a:pt x="60" y="178"/>
                  </a:cubicBezTo>
                  <a:close/>
                  <a:moveTo>
                    <a:pt x="224" y="179"/>
                  </a:moveTo>
                  <a:cubicBezTo>
                    <a:pt x="223" y="178"/>
                    <a:pt x="224" y="178"/>
                    <a:pt x="224" y="176"/>
                  </a:cubicBezTo>
                  <a:cubicBezTo>
                    <a:pt x="220" y="178"/>
                    <a:pt x="222" y="174"/>
                    <a:pt x="220" y="174"/>
                  </a:cubicBezTo>
                  <a:cubicBezTo>
                    <a:pt x="220" y="177"/>
                    <a:pt x="222" y="178"/>
                    <a:pt x="224" y="179"/>
                  </a:cubicBezTo>
                  <a:close/>
                  <a:moveTo>
                    <a:pt x="582" y="184"/>
                  </a:moveTo>
                  <a:cubicBezTo>
                    <a:pt x="580" y="179"/>
                    <a:pt x="580" y="176"/>
                    <a:pt x="575" y="174"/>
                  </a:cubicBezTo>
                  <a:cubicBezTo>
                    <a:pt x="575" y="180"/>
                    <a:pt x="578" y="184"/>
                    <a:pt x="582" y="184"/>
                  </a:cubicBezTo>
                  <a:close/>
                  <a:moveTo>
                    <a:pt x="270" y="182"/>
                  </a:moveTo>
                  <a:cubicBezTo>
                    <a:pt x="271" y="181"/>
                    <a:pt x="272" y="181"/>
                    <a:pt x="272" y="178"/>
                  </a:cubicBezTo>
                  <a:cubicBezTo>
                    <a:pt x="268" y="178"/>
                    <a:pt x="265" y="176"/>
                    <a:pt x="262" y="175"/>
                  </a:cubicBezTo>
                  <a:cubicBezTo>
                    <a:pt x="262" y="180"/>
                    <a:pt x="267" y="180"/>
                    <a:pt x="270" y="182"/>
                  </a:cubicBezTo>
                  <a:close/>
                  <a:moveTo>
                    <a:pt x="473" y="184"/>
                  </a:moveTo>
                  <a:cubicBezTo>
                    <a:pt x="473" y="181"/>
                    <a:pt x="466" y="180"/>
                    <a:pt x="467" y="177"/>
                  </a:cubicBezTo>
                  <a:cubicBezTo>
                    <a:pt x="465" y="177"/>
                    <a:pt x="463" y="174"/>
                    <a:pt x="461" y="175"/>
                  </a:cubicBezTo>
                  <a:cubicBezTo>
                    <a:pt x="466" y="178"/>
                    <a:pt x="468" y="182"/>
                    <a:pt x="473" y="184"/>
                  </a:cubicBezTo>
                  <a:close/>
                  <a:moveTo>
                    <a:pt x="126" y="184"/>
                  </a:moveTo>
                  <a:cubicBezTo>
                    <a:pt x="130" y="186"/>
                    <a:pt x="135" y="188"/>
                    <a:pt x="140" y="190"/>
                  </a:cubicBezTo>
                  <a:cubicBezTo>
                    <a:pt x="141" y="188"/>
                    <a:pt x="142" y="186"/>
                    <a:pt x="143" y="183"/>
                  </a:cubicBezTo>
                  <a:cubicBezTo>
                    <a:pt x="138" y="180"/>
                    <a:pt x="134" y="177"/>
                    <a:pt x="129" y="175"/>
                  </a:cubicBezTo>
                  <a:cubicBezTo>
                    <a:pt x="127" y="178"/>
                    <a:pt x="126" y="181"/>
                    <a:pt x="126" y="184"/>
                  </a:cubicBezTo>
                  <a:close/>
                  <a:moveTo>
                    <a:pt x="318" y="179"/>
                  </a:moveTo>
                  <a:cubicBezTo>
                    <a:pt x="317" y="177"/>
                    <a:pt x="315" y="176"/>
                    <a:pt x="312" y="175"/>
                  </a:cubicBezTo>
                  <a:cubicBezTo>
                    <a:pt x="312" y="178"/>
                    <a:pt x="318" y="181"/>
                    <a:pt x="318" y="179"/>
                  </a:cubicBezTo>
                  <a:close/>
                  <a:moveTo>
                    <a:pt x="362" y="184"/>
                  </a:moveTo>
                  <a:cubicBezTo>
                    <a:pt x="367" y="187"/>
                    <a:pt x="371" y="191"/>
                    <a:pt x="377" y="193"/>
                  </a:cubicBezTo>
                  <a:cubicBezTo>
                    <a:pt x="378" y="190"/>
                    <a:pt x="381" y="189"/>
                    <a:pt x="381" y="185"/>
                  </a:cubicBezTo>
                  <a:cubicBezTo>
                    <a:pt x="377" y="181"/>
                    <a:pt x="371" y="178"/>
                    <a:pt x="366" y="175"/>
                  </a:cubicBezTo>
                  <a:cubicBezTo>
                    <a:pt x="366" y="179"/>
                    <a:pt x="363" y="181"/>
                    <a:pt x="362" y="184"/>
                  </a:cubicBezTo>
                  <a:close/>
                  <a:moveTo>
                    <a:pt x="432" y="178"/>
                  </a:moveTo>
                  <a:cubicBezTo>
                    <a:pt x="434" y="182"/>
                    <a:pt x="438" y="185"/>
                    <a:pt x="442" y="187"/>
                  </a:cubicBezTo>
                  <a:cubicBezTo>
                    <a:pt x="443" y="185"/>
                    <a:pt x="444" y="183"/>
                    <a:pt x="445" y="181"/>
                  </a:cubicBezTo>
                  <a:cubicBezTo>
                    <a:pt x="441" y="179"/>
                    <a:pt x="435" y="172"/>
                    <a:pt x="432" y="178"/>
                  </a:cubicBezTo>
                  <a:close/>
                  <a:moveTo>
                    <a:pt x="533" y="178"/>
                  </a:moveTo>
                  <a:cubicBezTo>
                    <a:pt x="533" y="177"/>
                    <a:pt x="533" y="176"/>
                    <a:pt x="533" y="175"/>
                  </a:cubicBezTo>
                  <a:cubicBezTo>
                    <a:pt x="530" y="175"/>
                    <a:pt x="530" y="178"/>
                    <a:pt x="533" y="178"/>
                  </a:cubicBezTo>
                  <a:close/>
                  <a:moveTo>
                    <a:pt x="198" y="176"/>
                  </a:moveTo>
                  <a:cubicBezTo>
                    <a:pt x="194" y="184"/>
                    <a:pt x="207" y="187"/>
                    <a:pt x="213" y="192"/>
                  </a:cubicBezTo>
                  <a:cubicBezTo>
                    <a:pt x="215" y="190"/>
                    <a:pt x="218" y="189"/>
                    <a:pt x="217" y="186"/>
                  </a:cubicBezTo>
                  <a:cubicBezTo>
                    <a:pt x="212" y="183"/>
                    <a:pt x="206" y="177"/>
                    <a:pt x="198" y="176"/>
                  </a:cubicBezTo>
                  <a:close/>
                  <a:moveTo>
                    <a:pt x="90" y="190"/>
                  </a:moveTo>
                  <a:cubicBezTo>
                    <a:pt x="90" y="186"/>
                    <a:pt x="89" y="180"/>
                    <a:pt x="89" y="177"/>
                  </a:cubicBezTo>
                  <a:cubicBezTo>
                    <a:pt x="87" y="177"/>
                    <a:pt x="87" y="176"/>
                    <a:pt x="86" y="176"/>
                  </a:cubicBezTo>
                  <a:cubicBezTo>
                    <a:pt x="85" y="181"/>
                    <a:pt x="83" y="190"/>
                    <a:pt x="90" y="190"/>
                  </a:cubicBezTo>
                  <a:close/>
                  <a:moveTo>
                    <a:pt x="299" y="176"/>
                  </a:moveTo>
                  <a:cubicBezTo>
                    <a:pt x="297" y="179"/>
                    <a:pt x="295" y="181"/>
                    <a:pt x="293" y="184"/>
                  </a:cubicBezTo>
                  <a:cubicBezTo>
                    <a:pt x="297" y="189"/>
                    <a:pt x="304" y="192"/>
                    <a:pt x="309" y="195"/>
                  </a:cubicBezTo>
                  <a:cubicBezTo>
                    <a:pt x="312" y="193"/>
                    <a:pt x="314" y="190"/>
                    <a:pt x="315" y="187"/>
                  </a:cubicBezTo>
                  <a:cubicBezTo>
                    <a:pt x="311" y="182"/>
                    <a:pt x="305" y="179"/>
                    <a:pt x="299" y="176"/>
                  </a:cubicBezTo>
                  <a:close/>
                  <a:moveTo>
                    <a:pt x="523" y="180"/>
                  </a:moveTo>
                  <a:cubicBezTo>
                    <a:pt x="521" y="179"/>
                    <a:pt x="521" y="177"/>
                    <a:pt x="519" y="176"/>
                  </a:cubicBezTo>
                  <a:cubicBezTo>
                    <a:pt x="519" y="179"/>
                    <a:pt x="522" y="181"/>
                    <a:pt x="523" y="180"/>
                  </a:cubicBezTo>
                  <a:close/>
                  <a:moveTo>
                    <a:pt x="555" y="184"/>
                  </a:moveTo>
                  <a:cubicBezTo>
                    <a:pt x="555" y="182"/>
                    <a:pt x="557" y="178"/>
                    <a:pt x="555" y="176"/>
                  </a:cubicBezTo>
                  <a:cubicBezTo>
                    <a:pt x="553" y="179"/>
                    <a:pt x="554" y="183"/>
                    <a:pt x="555" y="184"/>
                  </a:cubicBezTo>
                  <a:close/>
                  <a:moveTo>
                    <a:pt x="568" y="186"/>
                  </a:moveTo>
                  <a:cubicBezTo>
                    <a:pt x="569" y="181"/>
                    <a:pt x="564" y="178"/>
                    <a:pt x="560" y="176"/>
                  </a:cubicBezTo>
                  <a:cubicBezTo>
                    <a:pt x="562" y="181"/>
                    <a:pt x="565" y="183"/>
                    <a:pt x="568" y="186"/>
                  </a:cubicBezTo>
                  <a:close/>
                  <a:moveTo>
                    <a:pt x="171" y="180"/>
                  </a:moveTo>
                  <a:cubicBezTo>
                    <a:pt x="174" y="180"/>
                    <a:pt x="175" y="182"/>
                    <a:pt x="177" y="183"/>
                  </a:cubicBezTo>
                  <a:cubicBezTo>
                    <a:pt x="177" y="179"/>
                    <a:pt x="175" y="178"/>
                    <a:pt x="172" y="177"/>
                  </a:cubicBezTo>
                  <a:cubicBezTo>
                    <a:pt x="172" y="178"/>
                    <a:pt x="171" y="178"/>
                    <a:pt x="171" y="180"/>
                  </a:cubicBezTo>
                  <a:close/>
                  <a:moveTo>
                    <a:pt x="403" y="187"/>
                  </a:moveTo>
                  <a:cubicBezTo>
                    <a:pt x="408" y="189"/>
                    <a:pt x="411" y="193"/>
                    <a:pt x="416" y="195"/>
                  </a:cubicBezTo>
                  <a:cubicBezTo>
                    <a:pt x="417" y="192"/>
                    <a:pt x="419" y="190"/>
                    <a:pt x="421" y="188"/>
                  </a:cubicBezTo>
                  <a:cubicBezTo>
                    <a:pt x="420" y="181"/>
                    <a:pt x="414" y="179"/>
                    <a:pt x="408" y="177"/>
                  </a:cubicBezTo>
                  <a:cubicBezTo>
                    <a:pt x="407" y="181"/>
                    <a:pt x="404" y="183"/>
                    <a:pt x="403" y="187"/>
                  </a:cubicBezTo>
                  <a:close/>
                  <a:moveTo>
                    <a:pt x="63" y="183"/>
                  </a:moveTo>
                  <a:cubicBezTo>
                    <a:pt x="69" y="186"/>
                    <a:pt x="75" y="190"/>
                    <a:pt x="81" y="193"/>
                  </a:cubicBezTo>
                  <a:cubicBezTo>
                    <a:pt x="80" y="185"/>
                    <a:pt x="71" y="182"/>
                    <a:pt x="64" y="178"/>
                  </a:cubicBezTo>
                  <a:cubicBezTo>
                    <a:pt x="65" y="180"/>
                    <a:pt x="63" y="181"/>
                    <a:pt x="63" y="183"/>
                  </a:cubicBezTo>
                  <a:close/>
                  <a:moveTo>
                    <a:pt x="165" y="180"/>
                  </a:moveTo>
                  <a:cubicBezTo>
                    <a:pt x="162" y="179"/>
                    <a:pt x="160" y="178"/>
                    <a:pt x="157" y="178"/>
                  </a:cubicBezTo>
                  <a:cubicBezTo>
                    <a:pt x="159" y="179"/>
                    <a:pt x="164" y="184"/>
                    <a:pt x="165" y="180"/>
                  </a:cubicBezTo>
                  <a:close/>
                  <a:moveTo>
                    <a:pt x="288" y="185"/>
                  </a:moveTo>
                  <a:cubicBezTo>
                    <a:pt x="286" y="183"/>
                    <a:pt x="285" y="179"/>
                    <a:pt x="282" y="178"/>
                  </a:cubicBezTo>
                  <a:cubicBezTo>
                    <a:pt x="282" y="179"/>
                    <a:pt x="281" y="179"/>
                    <a:pt x="281" y="181"/>
                  </a:cubicBezTo>
                  <a:cubicBezTo>
                    <a:pt x="284" y="181"/>
                    <a:pt x="286" y="184"/>
                    <a:pt x="288" y="185"/>
                  </a:cubicBezTo>
                  <a:close/>
                  <a:moveTo>
                    <a:pt x="335" y="184"/>
                  </a:moveTo>
                  <a:cubicBezTo>
                    <a:pt x="337" y="185"/>
                    <a:pt x="338" y="187"/>
                    <a:pt x="341" y="188"/>
                  </a:cubicBezTo>
                  <a:cubicBezTo>
                    <a:pt x="342" y="186"/>
                    <a:pt x="343" y="184"/>
                    <a:pt x="344" y="182"/>
                  </a:cubicBezTo>
                  <a:cubicBezTo>
                    <a:pt x="341" y="181"/>
                    <a:pt x="339" y="179"/>
                    <a:pt x="337" y="178"/>
                  </a:cubicBezTo>
                  <a:cubicBezTo>
                    <a:pt x="336" y="180"/>
                    <a:pt x="335" y="182"/>
                    <a:pt x="335" y="184"/>
                  </a:cubicBezTo>
                  <a:close/>
                  <a:moveTo>
                    <a:pt x="498" y="182"/>
                  </a:moveTo>
                  <a:cubicBezTo>
                    <a:pt x="499" y="182"/>
                    <a:pt x="499" y="182"/>
                    <a:pt x="500" y="182"/>
                  </a:cubicBezTo>
                  <a:cubicBezTo>
                    <a:pt x="499" y="180"/>
                    <a:pt x="500" y="179"/>
                    <a:pt x="499" y="178"/>
                  </a:cubicBezTo>
                  <a:cubicBezTo>
                    <a:pt x="499" y="180"/>
                    <a:pt x="498" y="180"/>
                    <a:pt x="498" y="182"/>
                  </a:cubicBezTo>
                  <a:close/>
                  <a:moveTo>
                    <a:pt x="608" y="200"/>
                  </a:moveTo>
                  <a:cubicBezTo>
                    <a:pt x="610" y="201"/>
                    <a:pt x="609" y="206"/>
                    <a:pt x="612" y="206"/>
                  </a:cubicBezTo>
                  <a:cubicBezTo>
                    <a:pt x="614" y="197"/>
                    <a:pt x="620" y="186"/>
                    <a:pt x="612" y="179"/>
                  </a:cubicBezTo>
                  <a:cubicBezTo>
                    <a:pt x="611" y="185"/>
                    <a:pt x="618" y="197"/>
                    <a:pt x="608" y="200"/>
                  </a:cubicBezTo>
                  <a:close/>
                  <a:moveTo>
                    <a:pt x="544" y="185"/>
                  </a:moveTo>
                  <a:cubicBezTo>
                    <a:pt x="541" y="183"/>
                    <a:pt x="540" y="180"/>
                    <a:pt x="536" y="179"/>
                  </a:cubicBezTo>
                  <a:cubicBezTo>
                    <a:pt x="537" y="183"/>
                    <a:pt x="542" y="185"/>
                    <a:pt x="544" y="185"/>
                  </a:cubicBezTo>
                  <a:close/>
                  <a:moveTo>
                    <a:pt x="591" y="188"/>
                  </a:moveTo>
                  <a:cubicBezTo>
                    <a:pt x="593" y="184"/>
                    <a:pt x="590" y="181"/>
                    <a:pt x="588" y="179"/>
                  </a:cubicBezTo>
                  <a:cubicBezTo>
                    <a:pt x="586" y="183"/>
                    <a:pt x="590" y="186"/>
                    <a:pt x="591" y="188"/>
                  </a:cubicBezTo>
                  <a:close/>
                  <a:moveTo>
                    <a:pt x="556" y="189"/>
                  </a:moveTo>
                  <a:cubicBezTo>
                    <a:pt x="559" y="191"/>
                    <a:pt x="561" y="194"/>
                    <a:pt x="565" y="195"/>
                  </a:cubicBezTo>
                  <a:cubicBezTo>
                    <a:pt x="566" y="193"/>
                    <a:pt x="567" y="192"/>
                    <a:pt x="567" y="189"/>
                  </a:cubicBezTo>
                  <a:cubicBezTo>
                    <a:pt x="564" y="186"/>
                    <a:pt x="561" y="183"/>
                    <a:pt x="558" y="180"/>
                  </a:cubicBezTo>
                  <a:cubicBezTo>
                    <a:pt x="557" y="183"/>
                    <a:pt x="557" y="186"/>
                    <a:pt x="556" y="189"/>
                  </a:cubicBezTo>
                  <a:close/>
                  <a:moveTo>
                    <a:pt x="635" y="184"/>
                  </a:moveTo>
                  <a:cubicBezTo>
                    <a:pt x="636" y="184"/>
                    <a:pt x="638" y="180"/>
                    <a:pt x="636" y="181"/>
                  </a:cubicBezTo>
                  <a:cubicBezTo>
                    <a:pt x="636" y="182"/>
                    <a:pt x="635" y="182"/>
                    <a:pt x="635" y="184"/>
                  </a:cubicBezTo>
                  <a:close/>
                  <a:moveTo>
                    <a:pt x="51" y="186"/>
                  </a:moveTo>
                  <a:cubicBezTo>
                    <a:pt x="52" y="185"/>
                    <a:pt x="52" y="186"/>
                    <a:pt x="53" y="186"/>
                  </a:cubicBezTo>
                  <a:cubicBezTo>
                    <a:pt x="53" y="184"/>
                    <a:pt x="54" y="183"/>
                    <a:pt x="54" y="182"/>
                  </a:cubicBezTo>
                  <a:cubicBezTo>
                    <a:pt x="53" y="181"/>
                    <a:pt x="52" y="181"/>
                    <a:pt x="51" y="181"/>
                  </a:cubicBezTo>
                  <a:cubicBezTo>
                    <a:pt x="51" y="183"/>
                    <a:pt x="51" y="184"/>
                    <a:pt x="51" y="186"/>
                  </a:cubicBezTo>
                  <a:close/>
                  <a:moveTo>
                    <a:pt x="487" y="189"/>
                  </a:moveTo>
                  <a:cubicBezTo>
                    <a:pt x="484" y="187"/>
                    <a:pt x="483" y="180"/>
                    <a:pt x="479" y="182"/>
                  </a:cubicBezTo>
                  <a:cubicBezTo>
                    <a:pt x="480" y="186"/>
                    <a:pt x="484" y="186"/>
                    <a:pt x="487" y="189"/>
                  </a:cubicBezTo>
                  <a:close/>
                  <a:moveTo>
                    <a:pt x="39" y="192"/>
                  </a:moveTo>
                  <a:cubicBezTo>
                    <a:pt x="41" y="190"/>
                    <a:pt x="41" y="184"/>
                    <a:pt x="39" y="182"/>
                  </a:cubicBezTo>
                  <a:cubicBezTo>
                    <a:pt x="40" y="185"/>
                    <a:pt x="38" y="189"/>
                    <a:pt x="39" y="192"/>
                  </a:cubicBezTo>
                  <a:close/>
                  <a:moveTo>
                    <a:pt x="233" y="184"/>
                  </a:moveTo>
                  <a:cubicBezTo>
                    <a:pt x="232" y="184"/>
                    <a:pt x="232" y="181"/>
                    <a:pt x="230" y="182"/>
                  </a:cubicBezTo>
                  <a:cubicBezTo>
                    <a:pt x="230" y="183"/>
                    <a:pt x="232" y="186"/>
                    <a:pt x="233" y="184"/>
                  </a:cubicBezTo>
                  <a:close/>
                  <a:moveTo>
                    <a:pt x="55" y="188"/>
                  </a:moveTo>
                  <a:cubicBezTo>
                    <a:pt x="57" y="187"/>
                    <a:pt x="58" y="184"/>
                    <a:pt x="56" y="183"/>
                  </a:cubicBezTo>
                  <a:cubicBezTo>
                    <a:pt x="55" y="183"/>
                    <a:pt x="54" y="186"/>
                    <a:pt x="55" y="188"/>
                  </a:cubicBezTo>
                  <a:close/>
                  <a:moveTo>
                    <a:pt x="168" y="183"/>
                  </a:moveTo>
                  <a:cubicBezTo>
                    <a:pt x="170" y="187"/>
                    <a:pt x="177" y="189"/>
                    <a:pt x="180" y="190"/>
                  </a:cubicBezTo>
                  <a:cubicBezTo>
                    <a:pt x="179" y="186"/>
                    <a:pt x="173" y="183"/>
                    <a:pt x="168" y="183"/>
                  </a:cubicBezTo>
                  <a:close/>
                  <a:moveTo>
                    <a:pt x="188" y="187"/>
                  </a:moveTo>
                  <a:cubicBezTo>
                    <a:pt x="187" y="184"/>
                    <a:pt x="185" y="183"/>
                    <a:pt x="182" y="183"/>
                  </a:cubicBezTo>
                  <a:cubicBezTo>
                    <a:pt x="183" y="185"/>
                    <a:pt x="185" y="189"/>
                    <a:pt x="188" y="187"/>
                  </a:cubicBezTo>
                  <a:close/>
                  <a:moveTo>
                    <a:pt x="257" y="189"/>
                  </a:moveTo>
                  <a:cubicBezTo>
                    <a:pt x="260" y="192"/>
                    <a:pt x="263" y="188"/>
                    <a:pt x="265" y="187"/>
                  </a:cubicBezTo>
                  <a:cubicBezTo>
                    <a:pt x="265" y="184"/>
                    <a:pt x="262" y="184"/>
                    <a:pt x="260" y="183"/>
                  </a:cubicBezTo>
                  <a:cubicBezTo>
                    <a:pt x="259" y="184"/>
                    <a:pt x="258" y="186"/>
                    <a:pt x="257" y="189"/>
                  </a:cubicBezTo>
                  <a:close/>
                  <a:moveTo>
                    <a:pt x="397" y="188"/>
                  </a:moveTo>
                  <a:cubicBezTo>
                    <a:pt x="395" y="185"/>
                    <a:pt x="391" y="185"/>
                    <a:pt x="388" y="183"/>
                  </a:cubicBezTo>
                  <a:cubicBezTo>
                    <a:pt x="390" y="185"/>
                    <a:pt x="394" y="188"/>
                    <a:pt x="397" y="188"/>
                  </a:cubicBezTo>
                  <a:close/>
                  <a:moveTo>
                    <a:pt x="514" y="192"/>
                  </a:moveTo>
                  <a:cubicBezTo>
                    <a:pt x="516" y="193"/>
                    <a:pt x="517" y="196"/>
                    <a:pt x="521" y="196"/>
                  </a:cubicBezTo>
                  <a:cubicBezTo>
                    <a:pt x="521" y="193"/>
                    <a:pt x="523" y="191"/>
                    <a:pt x="523" y="187"/>
                  </a:cubicBezTo>
                  <a:cubicBezTo>
                    <a:pt x="522" y="185"/>
                    <a:pt x="520" y="185"/>
                    <a:pt x="520" y="183"/>
                  </a:cubicBezTo>
                  <a:cubicBezTo>
                    <a:pt x="519" y="183"/>
                    <a:pt x="518" y="183"/>
                    <a:pt x="517" y="183"/>
                  </a:cubicBezTo>
                  <a:cubicBezTo>
                    <a:pt x="516" y="186"/>
                    <a:pt x="514" y="188"/>
                    <a:pt x="514" y="192"/>
                  </a:cubicBezTo>
                  <a:close/>
                  <a:moveTo>
                    <a:pt x="276" y="187"/>
                  </a:moveTo>
                  <a:cubicBezTo>
                    <a:pt x="280" y="188"/>
                    <a:pt x="282" y="191"/>
                    <a:pt x="286" y="190"/>
                  </a:cubicBezTo>
                  <a:cubicBezTo>
                    <a:pt x="284" y="187"/>
                    <a:pt x="282" y="185"/>
                    <a:pt x="279" y="183"/>
                  </a:cubicBezTo>
                  <a:cubicBezTo>
                    <a:pt x="278" y="184"/>
                    <a:pt x="277" y="185"/>
                    <a:pt x="276" y="187"/>
                  </a:cubicBezTo>
                  <a:close/>
                  <a:moveTo>
                    <a:pt x="356" y="187"/>
                  </a:moveTo>
                  <a:cubicBezTo>
                    <a:pt x="355" y="185"/>
                    <a:pt x="355" y="183"/>
                    <a:pt x="352" y="183"/>
                  </a:cubicBezTo>
                  <a:cubicBezTo>
                    <a:pt x="352" y="185"/>
                    <a:pt x="354" y="187"/>
                    <a:pt x="356" y="187"/>
                  </a:cubicBezTo>
                  <a:close/>
                  <a:moveTo>
                    <a:pt x="445" y="190"/>
                  </a:moveTo>
                  <a:cubicBezTo>
                    <a:pt x="448" y="193"/>
                    <a:pt x="451" y="195"/>
                    <a:pt x="454" y="197"/>
                  </a:cubicBezTo>
                  <a:cubicBezTo>
                    <a:pt x="455" y="191"/>
                    <a:pt x="452" y="188"/>
                    <a:pt x="450" y="184"/>
                  </a:cubicBezTo>
                  <a:cubicBezTo>
                    <a:pt x="446" y="184"/>
                    <a:pt x="447" y="188"/>
                    <a:pt x="445" y="190"/>
                  </a:cubicBezTo>
                  <a:close/>
                  <a:moveTo>
                    <a:pt x="145" y="193"/>
                  </a:moveTo>
                  <a:cubicBezTo>
                    <a:pt x="147" y="192"/>
                    <a:pt x="151" y="187"/>
                    <a:pt x="146" y="186"/>
                  </a:cubicBezTo>
                  <a:cubicBezTo>
                    <a:pt x="146" y="188"/>
                    <a:pt x="143" y="191"/>
                    <a:pt x="145" y="193"/>
                  </a:cubicBezTo>
                  <a:close/>
                  <a:moveTo>
                    <a:pt x="344" y="190"/>
                  </a:moveTo>
                  <a:cubicBezTo>
                    <a:pt x="347" y="192"/>
                    <a:pt x="349" y="194"/>
                    <a:pt x="352" y="195"/>
                  </a:cubicBezTo>
                  <a:cubicBezTo>
                    <a:pt x="352" y="190"/>
                    <a:pt x="349" y="188"/>
                    <a:pt x="346" y="186"/>
                  </a:cubicBezTo>
                  <a:cubicBezTo>
                    <a:pt x="346" y="188"/>
                    <a:pt x="344" y="188"/>
                    <a:pt x="344" y="190"/>
                  </a:cubicBezTo>
                  <a:close/>
                  <a:moveTo>
                    <a:pt x="501" y="189"/>
                  </a:moveTo>
                  <a:cubicBezTo>
                    <a:pt x="500" y="188"/>
                    <a:pt x="498" y="185"/>
                    <a:pt x="496" y="186"/>
                  </a:cubicBezTo>
                  <a:cubicBezTo>
                    <a:pt x="498" y="187"/>
                    <a:pt x="499" y="188"/>
                    <a:pt x="501" y="189"/>
                  </a:cubicBezTo>
                  <a:close/>
                  <a:moveTo>
                    <a:pt x="535" y="189"/>
                  </a:moveTo>
                  <a:cubicBezTo>
                    <a:pt x="537" y="192"/>
                    <a:pt x="542" y="193"/>
                    <a:pt x="544" y="196"/>
                  </a:cubicBezTo>
                  <a:cubicBezTo>
                    <a:pt x="545" y="195"/>
                    <a:pt x="546" y="192"/>
                    <a:pt x="545" y="190"/>
                  </a:cubicBezTo>
                  <a:cubicBezTo>
                    <a:pt x="540" y="190"/>
                    <a:pt x="540" y="186"/>
                    <a:pt x="535" y="186"/>
                  </a:cubicBezTo>
                  <a:cubicBezTo>
                    <a:pt x="535" y="186"/>
                    <a:pt x="534" y="187"/>
                    <a:pt x="535" y="189"/>
                  </a:cubicBezTo>
                  <a:close/>
                  <a:moveTo>
                    <a:pt x="62" y="194"/>
                  </a:moveTo>
                  <a:cubicBezTo>
                    <a:pt x="70" y="198"/>
                    <a:pt x="76" y="204"/>
                    <a:pt x="83" y="209"/>
                  </a:cubicBezTo>
                  <a:cubicBezTo>
                    <a:pt x="83" y="205"/>
                    <a:pt x="83" y="202"/>
                    <a:pt x="82" y="197"/>
                  </a:cubicBezTo>
                  <a:cubicBezTo>
                    <a:pt x="75" y="193"/>
                    <a:pt x="69" y="189"/>
                    <a:pt x="61" y="186"/>
                  </a:cubicBezTo>
                  <a:cubicBezTo>
                    <a:pt x="59" y="189"/>
                    <a:pt x="62" y="191"/>
                    <a:pt x="62" y="194"/>
                  </a:cubicBezTo>
                  <a:close/>
                  <a:moveTo>
                    <a:pt x="439" y="192"/>
                  </a:moveTo>
                  <a:cubicBezTo>
                    <a:pt x="439" y="189"/>
                    <a:pt x="433" y="186"/>
                    <a:pt x="433" y="187"/>
                  </a:cubicBezTo>
                  <a:cubicBezTo>
                    <a:pt x="434" y="189"/>
                    <a:pt x="437" y="190"/>
                    <a:pt x="439" y="192"/>
                  </a:cubicBezTo>
                  <a:close/>
                  <a:moveTo>
                    <a:pt x="104" y="201"/>
                  </a:moveTo>
                  <a:cubicBezTo>
                    <a:pt x="107" y="200"/>
                    <a:pt x="108" y="198"/>
                    <a:pt x="111" y="197"/>
                  </a:cubicBezTo>
                  <a:cubicBezTo>
                    <a:pt x="108" y="196"/>
                    <a:pt x="111" y="194"/>
                    <a:pt x="110" y="191"/>
                  </a:cubicBezTo>
                  <a:cubicBezTo>
                    <a:pt x="107" y="190"/>
                    <a:pt x="108" y="188"/>
                    <a:pt x="104" y="187"/>
                  </a:cubicBezTo>
                  <a:cubicBezTo>
                    <a:pt x="104" y="192"/>
                    <a:pt x="98" y="199"/>
                    <a:pt x="104" y="201"/>
                  </a:cubicBezTo>
                  <a:close/>
                  <a:moveTo>
                    <a:pt x="485" y="193"/>
                  </a:moveTo>
                  <a:cubicBezTo>
                    <a:pt x="485" y="191"/>
                    <a:pt x="483" y="191"/>
                    <a:pt x="484" y="190"/>
                  </a:cubicBezTo>
                  <a:cubicBezTo>
                    <a:pt x="480" y="191"/>
                    <a:pt x="480" y="187"/>
                    <a:pt x="476" y="187"/>
                  </a:cubicBezTo>
                  <a:cubicBezTo>
                    <a:pt x="478" y="190"/>
                    <a:pt x="482" y="197"/>
                    <a:pt x="485" y="193"/>
                  </a:cubicBezTo>
                  <a:close/>
                  <a:moveTo>
                    <a:pt x="183" y="198"/>
                  </a:moveTo>
                  <a:cubicBezTo>
                    <a:pt x="182" y="194"/>
                    <a:pt x="177" y="194"/>
                    <a:pt x="177" y="192"/>
                  </a:cubicBezTo>
                  <a:cubicBezTo>
                    <a:pt x="172" y="193"/>
                    <a:pt x="170" y="187"/>
                    <a:pt x="165" y="187"/>
                  </a:cubicBezTo>
                  <a:cubicBezTo>
                    <a:pt x="170" y="191"/>
                    <a:pt x="176" y="196"/>
                    <a:pt x="183" y="198"/>
                  </a:cubicBezTo>
                  <a:close/>
                  <a:moveTo>
                    <a:pt x="496" y="194"/>
                  </a:moveTo>
                  <a:cubicBezTo>
                    <a:pt x="498" y="194"/>
                    <a:pt x="499" y="193"/>
                    <a:pt x="499" y="191"/>
                  </a:cubicBezTo>
                  <a:cubicBezTo>
                    <a:pt x="496" y="191"/>
                    <a:pt x="496" y="187"/>
                    <a:pt x="493" y="187"/>
                  </a:cubicBezTo>
                  <a:cubicBezTo>
                    <a:pt x="493" y="191"/>
                    <a:pt x="496" y="191"/>
                    <a:pt x="496" y="194"/>
                  </a:cubicBezTo>
                  <a:close/>
                  <a:moveTo>
                    <a:pt x="45" y="198"/>
                  </a:moveTo>
                  <a:cubicBezTo>
                    <a:pt x="46" y="195"/>
                    <a:pt x="46" y="191"/>
                    <a:pt x="46" y="188"/>
                  </a:cubicBezTo>
                  <a:cubicBezTo>
                    <a:pt x="45" y="191"/>
                    <a:pt x="40" y="196"/>
                    <a:pt x="45" y="198"/>
                  </a:cubicBezTo>
                  <a:close/>
                  <a:moveTo>
                    <a:pt x="379" y="195"/>
                  </a:moveTo>
                  <a:cubicBezTo>
                    <a:pt x="383" y="196"/>
                    <a:pt x="386" y="199"/>
                    <a:pt x="391" y="200"/>
                  </a:cubicBezTo>
                  <a:cubicBezTo>
                    <a:pt x="391" y="197"/>
                    <a:pt x="388" y="196"/>
                    <a:pt x="389" y="192"/>
                  </a:cubicBezTo>
                  <a:cubicBezTo>
                    <a:pt x="385" y="194"/>
                    <a:pt x="387" y="188"/>
                    <a:pt x="384" y="188"/>
                  </a:cubicBezTo>
                  <a:cubicBezTo>
                    <a:pt x="383" y="190"/>
                    <a:pt x="380" y="192"/>
                    <a:pt x="379" y="195"/>
                  </a:cubicBezTo>
                  <a:close/>
                  <a:moveTo>
                    <a:pt x="396" y="192"/>
                  </a:moveTo>
                  <a:cubicBezTo>
                    <a:pt x="395" y="189"/>
                    <a:pt x="392" y="189"/>
                    <a:pt x="390" y="188"/>
                  </a:cubicBezTo>
                  <a:cubicBezTo>
                    <a:pt x="391" y="190"/>
                    <a:pt x="393" y="191"/>
                    <a:pt x="396" y="192"/>
                  </a:cubicBezTo>
                  <a:close/>
                  <a:moveTo>
                    <a:pt x="265" y="192"/>
                  </a:moveTo>
                  <a:cubicBezTo>
                    <a:pt x="268" y="192"/>
                    <a:pt x="268" y="190"/>
                    <a:pt x="269" y="189"/>
                  </a:cubicBezTo>
                  <a:cubicBezTo>
                    <a:pt x="267" y="189"/>
                    <a:pt x="266" y="191"/>
                    <a:pt x="265" y="192"/>
                  </a:cubicBezTo>
                  <a:close/>
                  <a:moveTo>
                    <a:pt x="373" y="197"/>
                  </a:moveTo>
                  <a:cubicBezTo>
                    <a:pt x="368" y="194"/>
                    <a:pt x="364" y="191"/>
                    <a:pt x="359" y="189"/>
                  </a:cubicBezTo>
                  <a:cubicBezTo>
                    <a:pt x="361" y="194"/>
                    <a:pt x="369" y="204"/>
                    <a:pt x="373" y="197"/>
                  </a:cubicBezTo>
                  <a:close/>
                  <a:moveTo>
                    <a:pt x="137" y="196"/>
                  </a:moveTo>
                  <a:cubicBezTo>
                    <a:pt x="137" y="195"/>
                    <a:pt x="137" y="195"/>
                    <a:pt x="138" y="195"/>
                  </a:cubicBezTo>
                  <a:cubicBezTo>
                    <a:pt x="136" y="192"/>
                    <a:pt x="130" y="190"/>
                    <a:pt x="126" y="190"/>
                  </a:cubicBezTo>
                  <a:cubicBezTo>
                    <a:pt x="131" y="191"/>
                    <a:pt x="132" y="195"/>
                    <a:pt x="137" y="196"/>
                  </a:cubicBezTo>
                  <a:close/>
                  <a:moveTo>
                    <a:pt x="270" y="194"/>
                  </a:moveTo>
                  <a:cubicBezTo>
                    <a:pt x="271" y="197"/>
                    <a:pt x="275" y="198"/>
                    <a:pt x="279" y="200"/>
                  </a:cubicBezTo>
                  <a:cubicBezTo>
                    <a:pt x="278" y="196"/>
                    <a:pt x="281" y="197"/>
                    <a:pt x="281" y="194"/>
                  </a:cubicBezTo>
                  <a:cubicBezTo>
                    <a:pt x="279" y="192"/>
                    <a:pt x="276" y="191"/>
                    <a:pt x="274" y="189"/>
                  </a:cubicBezTo>
                  <a:cubicBezTo>
                    <a:pt x="273" y="191"/>
                    <a:pt x="271" y="193"/>
                    <a:pt x="270" y="194"/>
                  </a:cubicBezTo>
                  <a:close/>
                  <a:moveTo>
                    <a:pt x="526" y="200"/>
                  </a:moveTo>
                  <a:cubicBezTo>
                    <a:pt x="528" y="197"/>
                    <a:pt x="527" y="194"/>
                    <a:pt x="529" y="190"/>
                  </a:cubicBezTo>
                  <a:cubicBezTo>
                    <a:pt x="528" y="190"/>
                    <a:pt x="528" y="189"/>
                    <a:pt x="527" y="189"/>
                  </a:cubicBezTo>
                  <a:cubicBezTo>
                    <a:pt x="527" y="193"/>
                    <a:pt x="523" y="198"/>
                    <a:pt x="526" y="200"/>
                  </a:cubicBezTo>
                  <a:close/>
                  <a:moveTo>
                    <a:pt x="218" y="196"/>
                  </a:moveTo>
                  <a:cubicBezTo>
                    <a:pt x="226" y="200"/>
                    <a:pt x="231" y="206"/>
                    <a:pt x="239" y="209"/>
                  </a:cubicBezTo>
                  <a:cubicBezTo>
                    <a:pt x="241" y="208"/>
                    <a:pt x="242" y="205"/>
                    <a:pt x="244" y="206"/>
                  </a:cubicBezTo>
                  <a:cubicBezTo>
                    <a:pt x="244" y="204"/>
                    <a:pt x="245" y="204"/>
                    <a:pt x="245" y="202"/>
                  </a:cubicBezTo>
                  <a:cubicBezTo>
                    <a:pt x="238" y="199"/>
                    <a:pt x="229" y="190"/>
                    <a:pt x="224" y="191"/>
                  </a:cubicBezTo>
                  <a:cubicBezTo>
                    <a:pt x="224" y="191"/>
                    <a:pt x="225" y="191"/>
                    <a:pt x="225" y="192"/>
                  </a:cubicBezTo>
                  <a:cubicBezTo>
                    <a:pt x="222" y="188"/>
                    <a:pt x="219" y="193"/>
                    <a:pt x="218" y="196"/>
                  </a:cubicBezTo>
                  <a:close/>
                  <a:moveTo>
                    <a:pt x="460" y="198"/>
                  </a:moveTo>
                  <a:cubicBezTo>
                    <a:pt x="460" y="196"/>
                    <a:pt x="463" y="197"/>
                    <a:pt x="463" y="195"/>
                  </a:cubicBezTo>
                  <a:cubicBezTo>
                    <a:pt x="462" y="193"/>
                    <a:pt x="459" y="189"/>
                    <a:pt x="457" y="190"/>
                  </a:cubicBezTo>
                  <a:cubicBezTo>
                    <a:pt x="459" y="192"/>
                    <a:pt x="459" y="196"/>
                    <a:pt x="460" y="198"/>
                  </a:cubicBezTo>
                  <a:close/>
                  <a:moveTo>
                    <a:pt x="633" y="196"/>
                  </a:moveTo>
                  <a:cubicBezTo>
                    <a:pt x="633" y="194"/>
                    <a:pt x="636" y="191"/>
                    <a:pt x="634" y="190"/>
                  </a:cubicBezTo>
                  <a:cubicBezTo>
                    <a:pt x="634" y="192"/>
                    <a:pt x="631" y="195"/>
                    <a:pt x="633" y="196"/>
                  </a:cubicBezTo>
                  <a:close/>
                  <a:moveTo>
                    <a:pt x="293" y="195"/>
                  </a:moveTo>
                  <a:cubicBezTo>
                    <a:pt x="293" y="193"/>
                    <a:pt x="290" y="193"/>
                    <a:pt x="290" y="190"/>
                  </a:cubicBezTo>
                  <a:cubicBezTo>
                    <a:pt x="289" y="190"/>
                    <a:pt x="288" y="191"/>
                    <a:pt x="287" y="191"/>
                  </a:cubicBezTo>
                  <a:cubicBezTo>
                    <a:pt x="287" y="194"/>
                    <a:pt x="292" y="196"/>
                    <a:pt x="293" y="195"/>
                  </a:cubicBezTo>
                  <a:close/>
                  <a:moveTo>
                    <a:pt x="327" y="196"/>
                  </a:moveTo>
                  <a:cubicBezTo>
                    <a:pt x="330" y="193"/>
                    <a:pt x="324" y="192"/>
                    <a:pt x="324" y="190"/>
                  </a:cubicBezTo>
                  <a:cubicBezTo>
                    <a:pt x="323" y="192"/>
                    <a:pt x="326" y="195"/>
                    <a:pt x="327" y="196"/>
                  </a:cubicBezTo>
                  <a:close/>
                  <a:moveTo>
                    <a:pt x="433" y="201"/>
                  </a:moveTo>
                  <a:cubicBezTo>
                    <a:pt x="435" y="200"/>
                    <a:pt x="436" y="198"/>
                    <a:pt x="437" y="195"/>
                  </a:cubicBezTo>
                  <a:cubicBezTo>
                    <a:pt x="432" y="195"/>
                    <a:pt x="431" y="189"/>
                    <a:pt x="428" y="191"/>
                  </a:cubicBezTo>
                  <a:cubicBezTo>
                    <a:pt x="430" y="194"/>
                    <a:pt x="431" y="198"/>
                    <a:pt x="433" y="201"/>
                  </a:cubicBezTo>
                  <a:close/>
                  <a:moveTo>
                    <a:pt x="333" y="192"/>
                  </a:moveTo>
                  <a:cubicBezTo>
                    <a:pt x="335" y="193"/>
                    <a:pt x="335" y="195"/>
                    <a:pt x="337" y="195"/>
                  </a:cubicBezTo>
                  <a:cubicBezTo>
                    <a:pt x="337" y="193"/>
                    <a:pt x="334" y="190"/>
                    <a:pt x="333" y="192"/>
                  </a:cubicBezTo>
                  <a:close/>
                  <a:moveTo>
                    <a:pt x="417" y="198"/>
                  </a:moveTo>
                  <a:cubicBezTo>
                    <a:pt x="422" y="200"/>
                    <a:pt x="425" y="203"/>
                    <a:pt x="430" y="206"/>
                  </a:cubicBezTo>
                  <a:cubicBezTo>
                    <a:pt x="429" y="202"/>
                    <a:pt x="426" y="201"/>
                    <a:pt x="428" y="196"/>
                  </a:cubicBezTo>
                  <a:cubicBezTo>
                    <a:pt x="423" y="196"/>
                    <a:pt x="426" y="192"/>
                    <a:pt x="422" y="191"/>
                  </a:cubicBezTo>
                  <a:cubicBezTo>
                    <a:pt x="420" y="193"/>
                    <a:pt x="418" y="195"/>
                    <a:pt x="417" y="198"/>
                  </a:cubicBezTo>
                  <a:close/>
                  <a:moveTo>
                    <a:pt x="600" y="195"/>
                  </a:moveTo>
                  <a:cubicBezTo>
                    <a:pt x="600" y="193"/>
                    <a:pt x="598" y="193"/>
                    <a:pt x="597" y="191"/>
                  </a:cubicBezTo>
                  <a:cubicBezTo>
                    <a:pt x="595" y="193"/>
                    <a:pt x="597" y="196"/>
                    <a:pt x="600" y="195"/>
                  </a:cubicBezTo>
                  <a:close/>
                  <a:moveTo>
                    <a:pt x="149" y="195"/>
                  </a:moveTo>
                  <a:cubicBezTo>
                    <a:pt x="151" y="196"/>
                    <a:pt x="154" y="198"/>
                    <a:pt x="155" y="195"/>
                  </a:cubicBezTo>
                  <a:cubicBezTo>
                    <a:pt x="153" y="191"/>
                    <a:pt x="150" y="191"/>
                    <a:pt x="149" y="195"/>
                  </a:cubicBezTo>
                  <a:close/>
                  <a:moveTo>
                    <a:pt x="509" y="195"/>
                  </a:moveTo>
                  <a:cubicBezTo>
                    <a:pt x="509" y="193"/>
                    <a:pt x="507" y="192"/>
                    <a:pt x="505" y="192"/>
                  </a:cubicBezTo>
                  <a:cubicBezTo>
                    <a:pt x="505" y="193"/>
                    <a:pt x="506" y="196"/>
                    <a:pt x="509" y="195"/>
                  </a:cubicBezTo>
                  <a:close/>
                  <a:moveTo>
                    <a:pt x="189" y="195"/>
                  </a:moveTo>
                  <a:cubicBezTo>
                    <a:pt x="193" y="198"/>
                    <a:pt x="198" y="200"/>
                    <a:pt x="202" y="203"/>
                  </a:cubicBezTo>
                  <a:cubicBezTo>
                    <a:pt x="203" y="201"/>
                    <a:pt x="205" y="201"/>
                    <a:pt x="205" y="199"/>
                  </a:cubicBezTo>
                  <a:cubicBezTo>
                    <a:pt x="200" y="198"/>
                    <a:pt x="192" y="189"/>
                    <a:pt x="189" y="195"/>
                  </a:cubicBezTo>
                  <a:close/>
                  <a:moveTo>
                    <a:pt x="585" y="208"/>
                  </a:moveTo>
                  <a:cubicBezTo>
                    <a:pt x="589" y="204"/>
                    <a:pt x="588" y="199"/>
                    <a:pt x="589" y="194"/>
                  </a:cubicBezTo>
                  <a:cubicBezTo>
                    <a:pt x="588" y="194"/>
                    <a:pt x="587" y="192"/>
                    <a:pt x="584" y="192"/>
                  </a:cubicBezTo>
                  <a:cubicBezTo>
                    <a:pt x="583" y="198"/>
                    <a:pt x="584" y="202"/>
                    <a:pt x="585" y="208"/>
                  </a:cubicBezTo>
                  <a:close/>
                  <a:moveTo>
                    <a:pt x="177" y="213"/>
                  </a:moveTo>
                  <a:cubicBezTo>
                    <a:pt x="177" y="211"/>
                    <a:pt x="179" y="209"/>
                    <a:pt x="179" y="207"/>
                  </a:cubicBezTo>
                  <a:cubicBezTo>
                    <a:pt x="173" y="204"/>
                    <a:pt x="170" y="199"/>
                    <a:pt x="163" y="197"/>
                  </a:cubicBezTo>
                  <a:cubicBezTo>
                    <a:pt x="165" y="195"/>
                    <a:pt x="161" y="195"/>
                    <a:pt x="160" y="193"/>
                  </a:cubicBezTo>
                  <a:cubicBezTo>
                    <a:pt x="163" y="200"/>
                    <a:pt x="170" y="207"/>
                    <a:pt x="177" y="213"/>
                  </a:cubicBezTo>
                  <a:close/>
                  <a:moveTo>
                    <a:pt x="209" y="195"/>
                  </a:moveTo>
                  <a:cubicBezTo>
                    <a:pt x="209" y="194"/>
                    <a:pt x="209" y="194"/>
                    <a:pt x="209" y="193"/>
                  </a:cubicBezTo>
                  <a:cubicBezTo>
                    <a:pt x="208" y="193"/>
                    <a:pt x="207" y="193"/>
                    <a:pt x="207" y="193"/>
                  </a:cubicBezTo>
                  <a:cubicBezTo>
                    <a:pt x="207" y="194"/>
                    <a:pt x="207" y="195"/>
                    <a:pt x="209" y="195"/>
                  </a:cubicBezTo>
                  <a:close/>
                  <a:moveTo>
                    <a:pt x="399" y="193"/>
                  </a:moveTo>
                  <a:cubicBezTo>
                    <a:pt x="400" y="199"/>
                    <a:pt x="405" y="200"/>
                    <a:pt x="409" y="203"/>
                  </a:cubicBezTo>
                  <a:cubicBezTo>
                    <a:pt x="409" y="202"/>
                    <a:pt x="410" y="201"/>
                    <a:pt x="411" y="201"/>
                  </a:cubicBezTo>
                  <a:cubicBezTo>
                    <a:pt x="408" y="197"/>
                    <a:pt x="402" y="194"/>
                    <a:pt x="399" y="193"/>
                  </a:cubicBezTo>
                  <a:close/>
                  <a:moveTo>
                    <a:pt x="315" y="200"/>
                  </a:moveTo>
                  <a:cubicBezTo>
                    <a:pt x="319" y="203"/>
                    <a:pt x="323" y="206"/>
                    <a:pt x="327" y="209"/>
                  </a:cubicBezTo>
                  <a:cubicBezTo>
                    <a:pt x="330" y="202"/>
                    <a:pt x="322" y="198"/>
                    <a:pt x="320" y="194"/>
                  </a:cubicBezTo>
                  <a:cubicBezTo>
                    <a:pt x="318" y="197"/>
                    <a:pt x="315" y="197"/>
                    <a:pt x="315" y="200"/>
                  </a:cubicBezTo>
                  <a:close/>
                  <a:moveTo>
                    <a:pt x="530" y="204"/>
                  </a:moveTo>
                  <a:cubicBezTo>
                    <a:pt x="534" y="206"/>
                    <a:pt x="537" y="208"/>
                    <a:pt x="540" y="210"/>
                  </a:cubicBezTo>
                  <a:cubicBezTo>
                    <a:pt x="542" y="209"/>
                    <a:pt x="542" y="206"/>
                    <a:pt x="543" y="204"/>
                  </a:cubicBezTo>
                  <a:cubicBezTo>
                    <a:pt x="541" y="199"/>
                    <a:pt x="537" y="197"/>
                    <a:pt x="534" y="194"/>
                  </a:cubicBezTo>
                  <a:cubicBezTo>
                    <a:pt x="532" y="196"/>
                    <a:pt x="532" y="200"/>
                    <a:pt x="530" y="204"/>
                  </a:cubicBezTo>
                  <a:close/>
                  <a:moveTo>
                    <a:pt x="575" y="203"/>
                  </a:moveTo>
                  <a:cubicBezTo>
                    <a:pt x="576" y="200"/>
                    <a:pt x="574" y="195"/>
                    <a:pt x="571" y="194"/>
                  </a:cubicBezTo>
                  <a:cubicBezTo>
                    <a:pt x="568" y="198"/>
                    <a:pt x="571" y="202"/>
                    <a:pt x="575" y="203"/>
                  </a:cubicBezTo>
                  <a:close/>
                  <a:moveTo>
                    <a:pt x="614" y="214"/>
                  </a:moveTo>
                  <a:cubicBezTo>
                    <a:pt x="617" y="210"/>
                    <a:pt x="620" y="199"/>
                    <a:pt x="619" y="194"/>
                  </a:cubicBezTo>
                  <a:cubicBezTo>
                    <a:pt x="617" y="201"/>
                    <a:pt x="613" y="207"/>
                    <a:pt x="614" y="214"/>
                  </a:cubicBezTo>
                  <a:close/>
                  <a:moveTo>
                    <a:pt x="90" y="198"/>
                  </a:moveTo>
                  <a:cubicBezTo>
                    <a:pt x="90" y="197"/>
                    <a:pt x="89" y="194"/>
                    <a:pt x="87" y="195"/>
                  </a:cubicBezTo>
                  <a:cubicBezTo>
                    <a:pt x="88" y="196"/>
                    <a:pt x="89" y="198"/>
                    <a:pt x="90" y="198"/>
                  </a:cubicBezTo>
                  <a:close/>
                  <a:moveTo>
                    <a:pt x="547" y="199"/>
                  </a:moveTo>
                  <a:cubicBezTo>
                    <a:pt x="549" y="199"/>
                    <a:pt x="549" y="200"/>
                    <a:pt x="551" y="200"/>
                  </a:cubicBezTo>
                  <a:cubicBezTo>
                    <a:pt x="550" y="197"/>
                    <a:pt x="554" y="196"/>
                    <a:pt x="549" y="195"/>
                  </a:cubicBezTo>
                  <a:cubicBezTo>
                    <a:pt x="549" y="197"/>
                    <a:pt x="547" y="196"/>
                    <a:pt x="547" y="199"/>
                  </a:cubicBezTo>
                  <a:close/>
                  <a:moveTo>
                    <a:pt x="486" y="196"/>
                  </a:moveTo>
                  <a:cubicBezTo>
                    <a:pt x="486" y="199"/>
                    <a:pt x="489" y="199"/>
                    <a:pt x="489" y="201"/>
                  </a:cubicBezTo>
                  <a:cubicBezTo>
                    <a:pt x="491" y="202"/>
                    <a:pt x="491" y="199"/>
                    <a:pt x="493" y="200"/>
                  </a:cubicBezTo>
                  <a:cubicBezTo>
                    <a:pt x="492" y="198"/>
                    <a:pt x="492" y="198"/>
                    <a:pt x="493" y="196"/>
                  </a:cubicBezTo>
                  <a:cubicBezTo>
                    <a:pt x="491" y="196"/>
                    <a:pt x="487" y="195"/>
                    <a:pt x="486" y="196"/>
                  </a:cubicBezTo>
                  <a:close/>
                  <a:moveTo>
                    <a:pt x="140" y="200"/>
                  </a:moveTo>
                  <a:cubicBezTo>
                    <a:pt x="141" y="200"/>
                    <a:pt x="142" y="201"/>
                    <a:pt x="144" y="201"/>
                  </a:cubicBezTo>
                  <a:cubicBezTo>
                    <a:pt x="144" y="199"/>
                    <a:pt x="144" y="197"/>
                    <a:pt x="143" y="196"/>
                  </a:cubicBezTo>
                  <a:cubicBezTo>
                    <a:pt x="143" y="196"/>
                    <a:pt x="142" y="196"/>
                    <a:pt x="142" y="196"/>
                  </a:cubicBezTo>
                  <a:cubicBezTo>
                    <a:pt x="142" y="198"/>
                    <a:pt x="141" y="198"/>
                    <a:pt x="140" y="200"/>
                  </a:cubicBezTo>
                  <a:close/>
                  <a:moveTo>
                    <a:pt x="281" y="201"/>
                  </a:moveTo>
                  <a:cubicBezTo>
                    <a:pt x="286" y="203"/>
                    <a:pt x="290" y="206"/>
                    <a:pt x="295" y="208"/>
                  </a:cubicBezTo>
                  <a:cubicBezTo>
                    <a:pt x="297" y="208"/>
                    <a:pt x="298" y="206"/>
                    <a:pt x="299" y="204"/>
                  </a:cubicBezTo>
                  <a:cubicBezTo>
                    <a:pt x="292" y="203"/>
                    <a:pt x="284" y="189"/>
                    <a:pt x="281" y="201"/>
                  </a:cubicBezTo>
                  <a:close/>
                  <a:moveTo>
                    <a:pt x="626" y="204"/>
                  </a:moveTo>
                  <a:cubicBezTo>
                    <a:pt x="628" y="202"/>
                    <a:pt x="628" y="197"/>
                    <a:pt x="626" y="196"/>
                  </a:cubicBezTo>
                  <a:cubicBezTo>
                    <a:pt x="626" y="200"/>
                    <a:pt x="625" y="202"/>
                    <a:pt x="626" y="204"/>
                  </a:cubicBezTo>
                  <a:close/>
                  <a:moveTo>
                    <a:pt x="55" y="204"/>
                  </a:moveTo>
                  <a:cubicBezTo>
                    <a:pt x="57" y="205"/>
                    <a:pt x="60" y="208"/>
                    <a:pt x="62" y="207"/>
                  </a:cubicBezTo>
                  <a:cubicBezTo>
                    <a:pt x="60" y="202"/>
                    <a:pt x="61" y="199"/>
                    <a:pt x="57" y="196"/>
                  </a:cubicBezTo>
                  <a:cubicBezTo>
                    <a:pt x="56" y="199"/>
                    <a:pt x="55" y="200"/>
                    <a:pt x="55" y="204"/>
                  </a:cubicBezTo>
                  <a:close/>
                  <a:moveTo>
                    <a:pt x="462" y="202"/>
                  </a:moveTo>
                  <a:cubicBezTo>
                    <a:pt x="465" y="205"/>
                    <a:pt x="468" y="207"/>
                    <a:pt x="472" y="209"/>
                  </a:cubicBezTo>
                  <a:cubicBezTo>
                    <a:pt x="474" y="207"/>
                    <a:pt x="475" y="206"/>
                    <a:pt x="476" y="203"/>
                  </a:cubicBezTo>
                  <a:cubicBezTo>
                    <a:pt x="471" y="200"/>
                    <a:pt x="464" y="193"/>
                    <a:pt x="462" y="202"/>
                  </a:cubicBezTo>
                  <a:close/>
                  <a:moveTo>
                    <a:pt x="518" y="205"/>
                  </a:moveTo>
                  <a:cubicBezTo>
                    <a:pt x="521" y="200"/>
                    <a:pt x="516" y="197"/>
                    <a:pt x="512" y="196"/>
                  </a:cubicBezTo>
                  <a:cubicBezTo>
                    <a:pt x="511" y="201"/>
                    <a:pt x="515" y="204"/>
                    <a:pt x="518" y="205"/>
                  </a:cubicBezTo>
                  <a:close/>
                  <a:moveTo>
                    <a:pt x="145" y="203"/>
                  </a:moveTo>
                  <a:cubicBezTo>
                    <a:pt x="147" y="203"/>
                    <a:pt x="147" y="204"/>
                    <a:pt x="148" y="204"/>
                  </a:cubicBezTo>
                  <a:cubicBezTo>
                    <a:pt x="150" y="202"/>
                    <a:pt x="150" y="202"/>
                    <a:pt x="151" y="199"/>
                  </a:cubicBezTo>
                  <a:cubicBezTo>
                    <a:pt x="148" y="198"/>
                    <a:pt x="147" y="199"/>
                    <a:pt x="146" y="197"/>
                  </a:cubicBezTo>
                  <a:cubicBezTo>
                    <a:pt x="146" y="200"/>
                    <a:pt x="146" y="200"/>
                    <a:pt x="145" y="203"/>
                  </a:cubicBezTo>
                  <a:close/>
                  <a:moveTo>
                    <a:pt x="269" y="199"/>
                  </a:moveTo>
                  <a:cubicBezTo>
                    <a:pt x="272" y="199"/>
                    <a:pt x="275" y="204"/>
                    <a:pt x="276" y="201"/>
                  </a:cubicBezTo>
                  <a:cubicBezTo>
                    <a:pt x="274" y="201"/>
                    <a:pt x="271" y="196"/>
                    <a:pt x="269" y="199"/>
                  </a:cubicBezTo>
                  <a:close/>
                  <a:moveTo>
                    <a:pt x="444" y="216"/>
                  </a:moveTo>
                  <a:cubicBezTo>
                    <a:pt x="446" y="213"/>
                    <a:pt x="450" y="210"/>
                    <a:pt x="452" y="206"/>
                  </a:cubicBezTo>
                  <a:cubicBezTo>
                    <a:pt x="449" y="203"/>
                    <a:pt x="443" y="202"/>
                    <a:pt x="441" y="198"/>
                  </a:cubicBezTo>
                  <a:cubicBezTo>
                    <a:pt x="434" y="203"/>
                    <a:pt x="435" y="214"/>
                    <a:pt x="444" y="216"/>
                  </a:cubicBezTo>
                  <a:close/>
                  <a:moveTo>
                    <a:pt x="601" y="207"/>
                  </a:moveTo>
                  <a:cubicBezTo>
                    <a:pt x="601" y="204"/>
                    <a:pt x="602" y="202"/>
                    <a:pt x="603" y="200"/>
                  </a:cubicBezTo>
                  <a:cubicBezTo>
                    <a:pt x="600" y="199"/>
                    <a:pt x="601" y="197"/>
                    <a:pt x="597" y="198"/>
                  </a:cubicBezTo>
                  <a:cubicBezTo>
                    <a:pt x="597" y="200"/>
                    <a:pt x="599" y="205"/>
                    <a:pt x="601" y="207"/>
                  </a:cubicBezTo>
                  <a:close/>
                  <a:moveTo>
                    <a:pt x="334" y="204"/>
                  </a:moveTo>
                  <a:cubicBezTo>
                    <a:pt x="336" y="207"/>
                    <a:pt x="339" y="211"/>
                    <a:pt x="342" y="214"/>
                  </a:cubicBezTo>
                  <a:cubicBezTo>
                    <a:pt x="343" y="211"/>
                    <a:pt x="346" y="209"/>
                    <a:pt x="346" y="206"/>
                  </a:cubicBezTo>
                  <a:cubicBezTo>
                    <a:pt x="345" y="202"/>
                    <a:pt x="339" y="201"/>
                    <a:pt x="338" y="199"/>
                  </a:cubicBezTo>
                  <a:cubicBezTo>
                    <a:pt x="338" y="199"/>
                    <a:pt x="338" y="198"/>
                    <a:pt x="337" y="198"/>
                  </a:cubicBezTo>
                  <a:cubicBezTo>
                    <a:pt x="336" y="200"/>
                    <a:pt x="335" y="203"/>
                    <a:pt x="334" y="204"/>
                  </a:cubicBezTo>
                  <a:close/>
                  <a:moveTo>
                    <a:pt x="405" y="209"/>
                  </a:moveTo>
                  <a:cubicBezTo>
                    <a:pt x="405" y="207"/>
                    <a:pt x="407" y="207"/>
                    <a:pt x="406" y="204"/>
                  </a:cubicBezTo>
                  <a:cubicBezTo>
                    <a:pt x="403" y="205"/>
                    <a:pt x="405" y="203"/>
                    <a:pt x="404" y="202"/>
                  </a:cubicBezTo>
                  <a:cubicBezTo>
                    <a:pt x="403" y="202"/>
                    <a:pt x="403" y="203"/>
                    <a:pt x="402" y="203"/>
                  </a:cubicBezTo>
                  <a:cubicBezTo>
                    <a:pt x="401" y="202"/>
                    <a:pt x="401" y="200"/>
                    <a:pt x="400" y="200"/>
                  </a:cubicBezTo>
                  <a:cubicBezTo>
                    <a:pt x="398" y="200"/>
                    <a:pt x="398" y="199"/>
                    <a:pt x="396" y="199"/>
                  </a:cubicBezTo>
                  <a:cubicBezTo>
                    <a:pt x="398" y="203"/>
                    <a:pt x="399" y="208"/>
                    <a:pt x="405" y="209"/>
                  </a:cubicBezTo>
                  <a:close/>
                  <a:moveTo>
                    <a:pt x="505" y="202"/>
                  </a:moveTo>
                  <a:cubicBezTo>
                    <a:pt x="508" y="202"/>
                    <a:pt x="507" y="197"/>
                    <a:pt x="505" y="200"/>
                  </a:cubicBezTo>
                  <a:cubicBezTo>
                    <a:pt x="507" y="200"/>
                    <a:pt x="505" y="201"/>
                    <a:pt x="505" y="202"/>
                  </a:cubicBezTo>
                  <a:close/>
                  <a:moveTo>
                    <a:pt x="382" y="214"/>
                  </a:moveTo>
                  <a:cubicBezTo>
                    <a:pt x="383" y="210"/>
                    <a:pt x="386" y="209"/>
                    <a:pt x="386" y="205"/>
                  </a:cubicBezTo>
                  <a:cubicBezTo>
                    <a:pt x="383" y="203"/>
                    <a:pt x="379" y="201"/>
                    <a:pt x="375" y="200"/>
                  </a:cubicBezTo>
                  <a:cubicBezTo>
                    <a:pt x="369" y="204"/>
                    <a:pt x="378" y="210"/>
                    <a:pt x="382" y="214"/>
                  </a:cubicBezTo>
                  <a:close/>
                  <a:moveTo>
                    <a:pt x="553" y="203"/>
                  </a:moveTo>
                  <a:cubicBezTo>
                    <a:pt x="554" y="202"/>
                    <a:pt x="555" y="204"/>
                    <a:pt x="556" y="204"/>
                  </a:cubicBezTo>
                  <a:cubicBezTo>
                    <a:pt x="556" y="202"/>
                    <a:pt x="555" y="201"/>
                    <a:pt x="553" y="200"/>
                  </a:cubicBezTo>
                  <a:cubicBezTo>
                    <a:pt x="554" y="201"/>
                    <a:pt x="552" y="201"/>
                    <a:pt x="553" y="203"/>
                  </a:cubicBezTo>
                  <a:close/>
                  <a:moveTo>
                    <a:pt x="108" y="204"/>
                  </a:moveTo>
                  <a:cubicBezTo>
                    <a:pt x="109" y="204"/>
                    <a:pt x="110" y="205"/>
                    <a:pt x="111" y="205"/>
                  </a:cubicBezTo>
                  <a:cubicBezTo>
                    <a:pt x="111" y="204"/>
                    <a:pt x="112" y="201"/>
                    <a:pt x="111" y="200"/>
                  </a:cubicBezTo>
                  <a:cubicBezTo>
                    <a:pt x="110" y="201"/>
                    <a:pt x="108" y="202"/>
                    <a:pt x="108" y="204"/>
                  </a:cubicBezTo>
                  <a:close/>
                  <a:moveTo>
                    <a:pt x="83" y="219"/>
                  </a:moveTo>
                  <a:cubicBezTo>
                    <a:pt x="84" y="209"/>
                    <a:pt x="71" y="209"/>
                    <a:pt x="67" y="202"/>
                  </a:cubicBezTo>
                  <a:cubicBezTo>
                    <a:pt x="67" y="203"/>
                    <a:pt x="66" y="200"/>
                    <a:pt x="64" y="201"/>
                  </a:cubicBezTo>
                  <a:cubicBezTo>
                    <a:pt x="64" y="213"/>
                    <a:pt x="76" y="215"/>
                    <a:pt x="83" y="219"/>
                  </a:cubicBezTo>
                  <a:close/>
                  <a:moveTo>
                    <a:pt x="87" y="210"/>
                  </a:moveTo>
                  <a:cubicBezTo>
                    <a:pt x="92" y="209"/>
                    <a:pt x="87" y="203"/>
                    <a:pt x="86" y="201"/>
                  </a:cubicBezTo>
                  <a:cubicBezTo>
                    <a:pt x="86" y="203"/>
                    <a:pt x="86" y="208"/>
                    <a:pt x="87" y="210"/>
                  </a:cubicBezTo>
                  <a:close/>
                  <a:moveTo>
                    <a:pt x="194" y="203"/>
                  </a:moveTo>
                  <a:cubicBezTo>
                    <a:pt x="194" y="202"/>
                    <a:pt x="193" y="201"/>
                    <a:pt x="192" y="201"/>
                  </a:cubicBezTo>
                  <a:cubicBezTo>
                    <a:pt x="192" y="202"/>
                    <a:pt x="193" y="203"/>
                    <a:pt x="194" y="203"/>
                  </a:cubicBezTo>
                  <a:close/>
                  <a:moveTo>
                    <a:pt x="41" y="208"/>
                  </a:moveTo>
                  <a:cubicBezTo>
                    <a:pt x="43" y="209"/>
                    <a:pt x="44" y="211"/>
                    <a:pt x="47" y="210"/>
                  </a:cubicBezTo>
                  <a:cubicBezTo>
                    <a:pt x="47" y="207"/>
                    <a:pt x="47" y="200"/>
                    <a:pt x="42" y="201"/>
                  </a:cubicBezTo>
                  <a:cubicBezTo>
                    <a:pt x="42" y="204"/>
                    <a:pt x="42" y="206"/>
                    <a:pt x="41" y="208"/>
                  </a:cubicBezTo>
                  <a:close/>
                  <a:moveTo>
                    <a:pt x="273" y="204"/>
                  </a:moveTo>
                  <a:cubicBezTo>
                    <a:pt x="270" y="204"/>
                    <a:pt x="268" y="200"/>
                    <a:pt x="265" y="202"/>
                  </a:cubicBezTo>
                  <a:cubicBezTo>
                    <a:pt x="268" y="202"/>
                    <a:pt x="271" y="207"/>
                    <a:pt x="273" y="204"/>
                  </a:cubicBezTo>
                  <a:close/>
                  <a:moveTo>
                    <a:pt x="493" y="204"/>
                  </a:moveTo>
                  <a:cubicBezTo>
                    <a:pt x="494" y="204"/>
                    <a:pt x="494" y="206"/>
                    <a:pt x="495" y="206"/>
                  </a:cubicBezTo>
                  <a:cubicBezTo>
                    <a:pt x="497" y="205"/>
                    <a:pt x="497" y="203"/>
                    <a:pt x="496" y="201"/>
                  </a:cubicBezTo>
                  <a:cubicBezTo>
                    <a:pt x="495" y="202"/>
                    <a:pt x="493" y="202"/>
                    <a:pt x="493" y="204"/>
                  </a:cubicBezTo>
                  <a:close/>
                  <a:moveTo>
                    <a:pt x="151" y="207"/>
                  </a:moveTo>
                  <a:cubicBezTo>
                    <a:pt x="156" y="213"/>
                    <a:pt x="165" y="216"/>
                    <a:pt x="174" y="219"/>
                  </a:cubicBezTo>
                  <a:cubicBezTo>
                    <a:pt x="170" y="211"/>
                    <a:pt x="161" y="206"/>
                    <a:pt x="153" y="202"/>
                  </a:cubicBezTo>
                  <a:cubicBezTo>
                    <a:pt x="153" y="204"/>
                    <a:pt x="151" y="205"/>
                    <a:pt x="151" y="207"/>
                  </a:cubicBezTo>
                  <a:close/>
                  <a:moveTo>
                    <a:pt x="362" y="209"/>
                  </a:moveTo>
                  <a:cubicBezTo>
                    <a:pt x="361" y="206"/>
                    <a:pt x="354" y="203"/>
                    <a:pt x="354" y="203"/>
                  </a:cubicBezTo>
                  <a:cubicBezTo>
                    <a:pt x="356" y="205"/>
                    <a:pt x="359" y="208"/>
                    <a:pt x="362" y="209"/>
                  </a:cubicBezTo>
                  <a:close/>
                  <a:moveTo>
                    <a:pt x="368" y="206"/>
                  </a:moveTo>
                  <a:cubicBezTo>
                    <a:pt x="367" y="204"/>
                    <a:pt x="365" y="201"/>
                    <a:pt x="363" y="203"/>
                  </a:cubicBezTo>
                  <a:cubicBezTo>
                    <a:pt x="365" y="203"/>
                    <a:pt x="365" y="206"/>
                    <a:pt x="368" y="206"/>
                  </a:cubicBezTo>
                  <a:close/>
                  <a:moveTo>
                    <a:pt x="411" y="205"/>
                  </a:moveTo>
                  <a:cubicBezTo>
                    <a:pt x="416" y="208"/>
                    <a:pt x="420" y="213"/>
                    <a:pt x="425" y="215"/>
                  </a:cubicBezTo>
                  <a:cubicBezTo>
                    <a:pt x="426" y="213"/>
                    <a:pt x="428" y="213"/>
                    <a:pt x="428" y="210"/>
                  </a:cubicBezTo>
                  <a:cubicBezTo>
                    <a:pt x="423" y="209"/>
                    <a:pt x="415" y="198"/>
                    <a:pt x="411" y="205"/>
                  </a:cubicBezTo>
                  <a:close/>
                  <a:moveTo>
                    <a:pt x="562" y="205"/>
                  </a:moveTo>
                  <a:cubicBezTo>
                    <a:pt x="564" y="204"/>
                    <a:pt x="561" y="201"/>
                    <a:pt x="560" y="203"/>
                  </a:cubicBezTo>
                  <a:cubicBezTo>
                    <a:pt x="561" y="203"/>
                    <a:pt x="560" y="205"/>
                    <a:pt x="562" y="205"/>
                  </a:cubicBezTo>
                  <a:close/>
                  <a:moveTo>
                    <a:pt x="280" y="203"/>
                  </a:moveTo>
                  <a:cubicBezTo>
                    <a:pt x="280" y="204"/>
                    <a:pt x="278" y="203"/>
                    <a:pt x="278" y="204"/>
                  </a:cubicBezTo>
                  <a:cubicBezTo>
                    <a:pt x="283" y="206"/>
                    <a:pt x="286" y="211"/>
                    <a:pt x="292" y="211"/>
                  </a:cubicBezTo>
                  <a:cubicBezTo>
                    <a:pt x="290" y="207"/>
                    <a:pt x="283" y="207"/>
                    <a:pt x="280" y="203"/>
                  </a:cubicBezTo>
                  <a:close/>
                  <a:moveTo>
                    <a:pt x="510" y="206"/>
                  </a:moveTo>
                  <a:cubicBezTo>
                    <a:pt x="512" y="207"/>
                    <a:pt x="514" y="212"/>
                    <a:pt x="516" y="210"/>
                  </a:cubicBezTo>
                  <a:cubicBezTo>
                    <a:pt x="516" y="206"/>
                    <a:pt x="514" y="204"/>
                    <a:pt x="510" y="203"/>
                  </a:cubicBezTo>
                  <a:cubicBezTo>
                    <a:pt x="511" y="205"/>
                    <a:pt x="509" y="205"/>
                    <a:pt x="510" y="206"/>
                  </a:cubicBezTo>
                  <a:close/>
                  <a:moveTo>
                    <a:pt x="521" y="209"/>
                  </a:moveTo>
                  <a:cubicBezTo>
                    <a:pt x="525" y="210"/>
                    <a:pt x="524" y="207"/>
                    <a:pt x="524" y="204"/>
                  </a:cubicBezTo>
                  <a:cubicBezTo>
                    <a:pt x="524" y="204"/>
                    <a:pt x="523" y="204"/>
                    <a:pt x="522" y="204"/>
                  </a:cubicBezTo>
                  <a:cubicBezTo>
                    <a:pt x="522" y="206"/>
                    <a:pt x="521" y="207"/>
                    <a:pt x="521" y="209"/>
                  </a:cubicBezTo>
                  <a:close/>
                  <a:moveTo>
                    <a:pt x="119" y="207"/>
                  </a:moveTo>
                  <a:cubicBezTo>
                    <a:pt x="119" y="206"/>
                    <a:pt x="119" y="205"/>
                    <a:pt x="118" y="204"/>
                  </a:cubicBezTo>
                  <a:cubicBezTo>
                    <a:pt x="117" y="205"/>
                    <a:pt x="117" y="208"/>
                    <a:pt x="119" y="207"/>
                  </a:cubicBezTo>
                  <a:close/>
                  <a:moveTo>
                    <a:pt x="213" y="207"/>
                  </a:moveTo>
                  <a:cubicBezTo>
                    <a:pt x="211" y="207"/>
                    <a:pt x="211" y="203"/>
                    <a:pt x="208" y="205"/>
                  </a:cubicBezTo>
                  <a:cubicBezTo>
                    <a:pt x="208" y="207"/>
                    <a:pt x="212" y="208"/>
                    <a:pt x="213" y="207"/>
                  </a:cubicBezTo>
                  <a:close/>
                  <a:moveTo>
                    <a:pt x="245" y="215"/>
                  </a:moveTo>
                  <a:cubicBezTo>
                    <a:pt x="250" y="215"/>
                    <a:pt x="251" y="211"/>
                    <a:pt x="253" y="208"/>
                  </a:cubicBezTo>
                  <a:cubicBezTo>
                    <a:pt x="251" y="208"/>
                    <a:pt x="251" y="205"/>
                    <a:pt x="249" y="205"/>
                  </a:cubicBezTo>
                  <a:cubicBezTo>
                    <a:pt x="248" y="209"/>
                    <a:pt x="246" y="211"/>
                    <a:pt x="245" y="215"/>
                  </a:cubicBezTo>
                  <a:close/>
                  <a:moveTo>
                    <a:pt x="591" y="217"/>
                  </a:moveTo>
                  <a:cubicBezTo>
                    <a:pt x="591" y="220"/>
                    <a:pt x="594" y="221"/>
                    <a:pt x="593" y="224"/>
                  </a:cubicBezTo>
                  <a:cubicBezTo>
                    <a:pt x="592" y="226"/>
                    <a:pt x="590" y="227"/>
                    <a:pt x="588" y="228"/>
                  </a:cubicBezTo>
                  <a:cubicBezTo>
                    <a:pt x="586" y="236"/>
                    <a:pt x="585" y="246"/>
                    <a:pt x="585" y="255"/>
                  </a:cubicBezTo>
                  <a:cubicBezTo>
                    <a:pt x="583" y="258"/>
                    <a:pt x="579" y="264"/>
                    <a:pt x="581" y="267"/>
                  </a:cubicBezTo>
                  <a:cubicBezTo>
                    <a:pt x="584" y="259"/>
                    <a:pt x="588" y="250"/>
                    <a:pt x="592" y="239"/>
                  </a:cubicBezTo>
                  <a:cubicBezTo>
                    <a:pt x="595" y="229"/>
                    <a:pt x="602" y="212"/>
                    <a:pt x="594" y="205"/>
                  </a:cubicBezTo>
                  <a:cubicBezTo>
                    <a:pt x="594" y="209"/>
                    <a:pt x="590" y="212"/>
                    <a:pt x="591" y="217"/>
                  </a:cubicBezTo>
                  <a:close/>
                  <a:moveTo>
                    <a:pt x="607" y="223"/>
                  </a:moveTo>
                  <a:cubicBezTo>
                    <a:pt x="610" y="218"/>
                    <a:pt x="610" y="211"/>
                    <a:pt x="606" y="205"/>
                  </a:cubicBezTo>
                  <a:cubicBezTo>
                    <a:pt x="604" y="211"/>
                    <a:pt x="602" y="218"/>
                    <a:pt x="607" y="223"/>
                  </a:cubicBezTo>
                  <a:close/>
                  <a:moveTo>
                    <a:pt x="469" y="213"/>
                  </a:moveTo>
                  <a:cubicBezTo>
                    <a:pt x="470" y="209"/>
                    <a:pt x="463" y="208"/>
                    <a:pt x="461" y="206"/>
                  </a:cubicBezTo>
                  <a:cubicBezTo>
                    <a:pt x="462" y="209"/>
                    <a:pt x="466" y="212"/>
                    <a:pt x="469" y="213"/>
                  </a:cubicBezTo>
                  <a:close/>
                  <a:moveTo>
                    <a:pt x="543" y="212"/>
                  </a:moveTo>
                  <a:cubicBezTo>
                    <a:pt x="544" y="213"/>
                    <a:pt x="546" y="216"/>
                    <a:pt x="547" y="215"/>
                  </a:cubicBezTo>
                  <a:cubicBezTo>
                    <a:pt x="545" y="212"/>
                    <a:pt x="547" y="211"/>
                    <a:pt x="549" y="210"/>
                  </a:cubicBezTo>
                  <a:cubicBezTo>
                    <a:pt x="548" y="208"/>
                    <a:pt x="547" y="206"/>
                    <a:pt x="546" y="206"/>
                  </a:cubicBezTo>
                  <a:cubicBezTo>
                    <a:pt x="545" y="208"/>
                    <a:pt x="543" y="209"/>
                    <a:pt x="543" y="212"/>
                  </a:cubicBezTo>
                  <a:close/>
                  <a:moveTo>
                    <a:pt x="140" y="212"/>
                  </a:moveTo>
                  <a:cubicBezTo>
                    <a:pt x="141" y="211"/>
                    <a:pt x="141" y="208"/>
                    <a:pt x="140" y="207"/>
                  </a:cubicBezTo>
                  <a:cubicBezTo>
                    <a:pt x="139" y="208"/>
                    <a:pt x="137" y="206"/>
                    <a:pt x="136" y="206"/>
                  </a:cubicBezTo>
                  <a:cubicBezTo>
                    <a:pt x="136" y="210"/>
                    <a:pt x="137" y="212"/>
                    <a:pt x="140" y="212"/>
                  </a:cubicBezTo>
                  <a:close/>
                  <a:moveTo>
                    <a:pt x="556" y="212"/>
                  </a:moveTo>
                  <a:cubicBezTo>
                    <a:pt x="557" y="208"/>
                    <a:pt x="554" y="207"/>
                    <a:pt x="552" y="206"/>
                  </a:cubicBezTo>
                  <a:cubicBezTo>
                    <a:pt x="550" y="209"/>
                    <a:pt x="554" y="211"/>
                    <a:pt x="556" y="212"/>
                  </a:cubicBezTo>
                  <a:close/>
                  <a:moveTo>
                    <a:pt x="566" y="212"/>
                  </a:moveTo>
                  <a:cubicBezTo>
                    <a:pt x="569" y="212"/>
                    <a:pt x="570" y="215"/>
                    <a:pt x="572" y="217"/>
                  </a:cubicBezTo>
                  <a:cubicBezTo>
                    <a:pt x="572" y="214"/>
                    <a:pt x="572" y="212"/>
                    <a:pt x="574" y="210"/>
                  </a:cubicBezTo>
                  <a:cubicBezTo>
                    <a:pt x="571" y="209"/>
                    <a:pt x="570" y="207"/>
                    <a:pt x="567" y="206"/>
                  </a:cubicBezTo>
                  <a:cubicBezTo>
                    <a:pt x="567" y="209"/>
                    <a:pt x="565" y="209"/>
                    <a:pt x="566" y="212"/>
                  </a:cubicBezTo>
                  <a:close/>
                  <a:moveTo>
                    <a:pt x="476" y="212"/>
                  </a:moveTo>
                  <a:cubicBezTo>
                    <a:pt x="479" y="216"/>
                    <a:pt x="480" y="209"/>
                    <a:pt x="484" y="209"/>
                  </a:cubicBezTo>
                  <a:cubicBezTo>
                    <a:pt x="480" y="206"/>
                    <a:pt x="476" y="207"/>
                    <a:pt x="476" y="212"/>
                  </a:cubicBezTo>
                  <a:close/>
                  <a:moveTo>
                    <a:pt x="58" y="220"/>
                  </a:moveTo>
                  <a:cubicBezTo>
                    <a:pt x="62" y="223"/>
                    <a:pt x="67" y="229"/>
                    <a:pt x="72" y="230"/>
                  </a:cubicBezTo>
                  <a:cubicBezTo>
                    <a:pt x="66" y="223"/>
                    <a:pt x="66" y="209"/>
                    <a:pt x="54" y="207"/>
                  </a:cubicBezTo>
                  <a:cubicBezTo>
                    <a:pt x="55" y="212"/>
                    <a:pt x="57" y="216"/>
                    <a:pt x="58" y="220"/>
                  </a:cubicBezTo>
                  <a:close/>
                  <a:moveTo>
                    <a:pt x="351" y="207"/>
                  </a:moveTo>
                  <a:cubicBezTo>
                    <a:pt x="349" y="211"/>
                    <a:pt x="346" y="214"/>
                    <a:pt x="345" y="218"/>
                  </a:cubicBezTo>
                  <a:cubicBezTo>
                    <a:pt x="347" y="218"/>
                    <a:pt x="348" y="220"/>
                    <a:pt x="349" y="221"/>
                  </a:cubicBezTo>
                  <a:cubicBezTo>
                    <a:pt x="352" y="218"/>
                    <a:pt x="356" y="217"/>
                    <a:pt x="358" y="213"/>
                  </a:cubicBezTo>
                  <a:cubicBezTo>
                    <a:pt x="356" y="210"/>
                    <a:pt x="353" y="209"/>
                    <a:pt x="351" y="207"/>
                  </a:cubicBezTo>
                  <a:close/>
                  <a:moveTo>
                    <a:pt x="406" y="211"/>
                  </a:moveTo>
                  <a:cubicBezTo>
                    <a:pt x="413" y="213"/>
                    <a:pt x="417" y="218"/>
                    <a:pt x="423" y="220"/>
                  </a:cubicBezTo>
                  <a:cubicBezTo>
                    <a:pt x="423" y="218"/>
                    <a:pt x="422" y="217"/>
                    <a:pt x="421" y="215"/>
                  </a:cubicBezTo>
                  <a:cubicBezTo>
                    <a:pt x="414" y="216"/>
                    <a:pt x="411" y="202"/>
                    <a:pt x="406" y="211"/>
                  </a:cubicBezTo>
                  <a:close/>
                  <a:moveTo>
                    <a:pt x="628" y="215"/>
                  </a:moveTo>
                  <a:cubicBezTo>
                    <a:pt x="630" y="213"/>
                    <a:pt x="630" y="208"/>
                    <a:pt x="629" y="207"/>
                  </a:cubicBezTo>
                  <a:cubicBezTo>
                    <a:pt x="629" y="210"/>
                    <a:pt x="627" y="213"/>
                    <a:pt x="628" y="215"/>
                  </a:cubicBezTo>
                  <a:close/>
                  <a:moveTo>
                    <a:pt x="494" y="212"/>
                  </a:moveTo>
                  <a:cubicBezTo>
                    <a:pt x="493" y="210"/>
                    <a:pt x="490" y="209"/>
                    <a:pt x="488" y="208"/>
                  </a:cubicBezTo>
                  <a:cubicBezTo>
                    <a:pt x="490" y="210"/>
                    <a:pt x="492" y="211"/>
                    <a:pt x="494" y="212"/>
                  </a:cubicBezTo>
                  <a:close/>
                  <a:moveTo>
                    <a:pt x="527" y="215"/>
                  </a:moveTo>
                  <a:cubicBezTo>
                    <a:pt x="531" y="217"/>
                    <a:pt x="532" y="222"/>
                    <a:pt x="536" y="223"/>
                  </a:cubicBezTo>
                  <a:cubicBezTo>
                    <a:pt x="537" y="220"/>
                    <a:pt x="539" y="218"/>
                    <a:pt x="538" y="214"/>
                  </a:cubicBezTo>
                  <a:cubicBezTo>
                    <a:pt x="535" y="212"/>
                    <a:pt x="533" y="209"/>
                    <a:pt x="529" y="208"/>
                  </a:cubicBezTo>
                  <a:cubicBezTo>
                    <a:pt x="529" y="211"/>
                    <a:pt x="527" y="212"/>
                    <a:pt x="527" y="215"/>
                  </a:cubicBezTo>
                  <a:close/>
                  <a:moveTo>
                    <a:pt x="273" y="211"/>
                  </a:moveTo>
                  <a:cubicBezTo>
                    <a:pt x="277" y="214"/>
                    <a:pt x="280" y="216"/>
                    <a:pt x="284" y="218"/>
                  </a:cubicBezTo>
                  <a:cubicBezTo>
                    <a:pt x="286" y="217"/>
                    <a:pt x="288" y="216"/>
                    <a:pt x="289" y="214"/>
                  </a:cubicBezTo>
                  <a:cubicBezTo>
                    <a:pt x="286" y="212"/>
                    <a:pt x="283" y="210"/>
                    <a:pt x="280" y="209"/>
                  </a:cubicBezTo>
                  <a:cubicBezTo>
                    <a:pt x="280" y="213"/>
                    <a:pt x="276" y="209"/>
                    <a:pt x="273" y="211"/>
                  </a:cubicBezTo>
                  <a:close/>
                  <a:moveTo>
                    <a:pt x="385" y="217"/>
                  </a:moveTo>
                  <a:cubicBezTo>
                    <a:pt x="388" y="218"/>
                    <a:pt x="390" y="221"/>
                    <a:pt x="393" y="221"/>
                  </a:cubicBezTo>
                  <a:cubicBezTo>
                    <a:pt x="395" y="219"/>
                    <a:pt x="398" y="218"/>
                    <a:pt x="399" y="214"/>
                  </a:cubicBezTo>
                  <a:cubicBezTo>
                    <a:pt x="395" y="213"/>
                    <a:pt x="393" y="210"/>
                    <a:pt x="389" y="209"/>
                  </a:cubicBezTo>
                  <a:cubicBezTo>
                    <a:pt x="388" y="212"/>
                    <a:pt x="385" y="213"/>
                    <a:pt x="385" y="217"/>
                  </a:cubicBezTo>
                  <a:close/>
                  <a:moveTo>
                    <a:pt x="454" y="209"/>
                  </a:moveTo>
                  <a:cubicBezTo>
                    <a:pt x="451" y="212"/>
                    <a:pt x="448" y="214"/>
                    <a:pt x="446" y="218"/>
                  </a:cubicBezTo>
                  <a:cubicBezTo>
                    <a:pt x="451" y="220"/>
                    <a:pt x="454" y="225"/>
                    <a:pt x="459" y="225"/>
                  </a:cubicBezTo>
                  <a:cubicBezTo>
                    <a:pt x="457" y="220"/>
                    <a:pt x="460" y="210"/>
                    <a:pt x="454" y="209"/>
                  </a:cubicBezTo>
                  <a:close/>
                  <a:moveTo>
                    <a:pt x="233" y="214"/>
                  </a:moveTo>
                  <a:cubicBezTo>
                    <a:pt x="235" y="211"/>
                    <a:pt x="230" y="210"/>
                    <a:pt x="227" y="209"/>
                  </a:cubicBezTo>
                  <a:cubicBezTo>
                    <a:pt x="229" y="211"/>
                    <a:pt x="230" y="214"/>
                    <a:pt x="233" y="214"/>
                  </a:cubicBezTo>
                  <a:close/>
                  <a:moveTo>
                    <a:pt x="515" y="218"/>
                  </a:moveTo>
                  <a:cubicBezTo>
                    <a:pt x="515" y="213"/>
                    <a:pt x="510" y="213"/>
                    <a:pt x="509" y="209"/>
                  </a:cubicBezTo>
                  <a:cubicBezTo>
                    <a:pt x="505" y="214"/>
                    <a:pt x="511" y="219"/>
                    <a:pt x="515" y="218"/>
                  </a:cubicBezTo>
                  <a:close/>
                  <a:moveTo>
                    <a:pt x="180" y="216"/>
                  </a:moveTo>
                  <a:cubicBezTo>
                    <a:pt x="183" y="216"/>
                    <a:pt x="183" y="219"/>
                    <a:pt x="186" y="219"/>
                  </a:cubicBezTo>
                  <a:cubicBezTo>
                    <a:pt x="187" y="217"/>
                    <a:pt x="189" y="216"/>
                    <a:pt x="191" y="214"/>
                  </a:cubicBezTo>
                  <a:cubicBezTo>
                    <a:pt x="188" y="215"/>
                    <a:pt x="189" y="212"/>
                    <a:pt x="188" y="212"/>
                  </a:cubicBezTo>
                  <a:cubicBezTo>
                    <a:pt x="186" y="213"/>
                    <a:pt x="184" y="210"/>
                    <a:pt x="183" y="210"/>
                  </a:cubicBezTo>
                  <a:cubicBezTo>
                    <a:pt x="182" y="212"/>
                    <a:pt x="180" y="213"/>
                    <a:pt x="180" y="216"/>
                  </a:cubicBezTo>
                  <a:close/>
                  <a:moveTo>
                    <a:pt x="230" y="217"/>
                  </a:moveTo>
                  <a:cubicBezTo>
                    <a:pt x="225" y="215"/>
                    <a:pt x="224" y="210"/>
                    <a:pt x="220" y="210"/>
                  </a:cubicBezTo>
                  <a:cubicBezTo>
                    <a:pt x="222" y="213"/>
                    <a:pt x="226" y="218"/>
                    <a:pt x="230" y="217"/>
                  </a:cubicBezTo>
                  <a:close/>
                  <a:moveTo>
                    <a:pt x="649" y="219"/>
                  </a:moveTo>
                  <a:cubicBezTo>
                    <a:pt x="648" y="216"/>
                    <a:pt x="651" y="212"/>
                    <a:pt x="649" y="210"/>
                  </a:cubicBezTo>
                  <a:cubicBezTo>
                    <a:pt x="649" y="213"/>
                    <a:pt x="646" y="218"/>
                    <a:pt x="649" y="219"/>
                  </a:cubicBezTo>
                  <a:close/>
                  <a:moveTo>
                    <a:pt x="36" y="217"/>
                  </a:moveTo>
                  <a:cubicBezTo>
                    <a:pt x="38" y="215"/>
                    <a:pt x="38" y="212"/>
                    <a:pt x="36" y="210"/>
                  </a:cubicBezTo>
                  <a:cubicBezTo>
                    <a:pt x="36" y="212"/>
                    <a:pt x="35" y="215"/>
                    <a:pt x="36" y="217"/>
                  </a:cubicBezTo>
                  <a:close/>
                  <a:moveTo>
                    <a:pt x="145" y="215"/>
                  </a:moveTo>
                  <a:cubicBezTo>
                    <a:pt x="152" y="220"/>
                    <a:pt x="160" y="226"/>
                    <a:pt x="168" y="230"/>
                  </a:cubicBezTo>
                  <a:cubicBezTo>
                    <a:pt x="170" y="229"/>
                    <a:pt x="170" y="227"/>
                    <a:pt x="171" y="225"/>
                  </a:cubicBezTo>
                  <a:cubicBezTo>
                    <a:pt x="166" y="223"/>
                    <a:pt x="155" y="217"/>
                    <a:pt x="156" y="214"/>
                  </a:cubicBezTo>
                  <a:cubicBezTo>
                    <a:pt x="152" y="214"/>
                    <a:pt x="150" y="211"/>
                    <a:pt x="147" y="210"/>
                  </a:cubicBezTo>
                  <a:cubicBezTo>
                    <a:pt x="146" y="212"/>
                    <a:pt x="144" y="213"/>
                    <a:pt x="145" y="215"/>
                  </a:cubicBezTo>
                  <a:close/>
                  <a:moveTo>
                    <a:pt x="306" y="214"/>
                  </a:moveTo>
                  <a:cubicBezTo>
                    <a:pt x="309" y="217"/>
                    <a:pt x="313" y="219"/>
                    <a:pt x="318" y="220"/>
                  </a:cubicBezTo>
                  <a:cubicBezTo>
                    <a:pt x="319" y="216"/>
                    <a:pt x="308" y="206"/>
                    <a:pt x="306" y="214"/>
                  </a:cubicBezTo>
                  <a:close/>
                  <a:moveTo>
                    <a:pt x="99" y="217"/>
                  </a:moveTo>
                  <a:cubicBezTo>
                    <a:pt x="102" y="223"/>
                    <a:pt x="107" y="227"/>
                    <a:pt x="114" y="230"/>
                  </a:cubicBezTo>
                  <a:cubicBezTo>
                    <a:pt x="111" y="222"/>
                    <a:pt x="107" y="216"/>
                    <a:pt x="101" y="211"/>
                  </a:cubicBezTo>
                  <a:cubicBezTo>
                    <a:pt x="101" y="214"/>
                    <a:pt x="99" y="214"/>
                    <a:pt x="99" y="217"/>
                  </a:cubicBezTo>
                  <a:close/>
                  <a:moveTo>
                    <a:pt x="203" y="212"/>
                  </a:moveTo>
                  <a:cubicBezTo>
                    <a:pt x="209" y="216"/>
                    <a:pt x="215" y="221"/>
                    <a:pt x="224" y="224"/>
                  </a:cubicBezTo>
                  <a:cubicBezTo>
                    <a:pt x="223" y="223"/>
                    <a:pt x="225" y="222"/>
                    <a:pt x="224" y="221"/>
                  </a:cubicBezTo>
                  <a:cubicBezTo>
                    <a:pt x="221" y="219"/>
                    <a:pt x="209" y="212"/>
                    <a:pt x="203" y="212"/>
                  </a:cubicBezTo>
                  <a:close/>
                  <a:moveTo>
                    <a:pt x="481" y="216"/>
                  </a:moveTo>
                  <a:cubicBezTo>
                    <a:pt x="483" y="218"/>
                    <a:pt x="484" y="217"/>
                    <a:pt x="487" y="217"/>
                  </a:cubicBezTo>
                  <a:cubicBezTo>
                    <a:pt x="488" y="218"/>
                    <a:pt x="487" y="223"/>
                    <a:pt x="491" y="223"/>
                  </a:cubicBezTo>
                  <a:cubicBezTo>
                    <a:pt x="492" y="220"/>
                    <a:pt x="493" y="219"/>
                    <a:pt x="493" y="216"/>
                  </a:cubicBezTo>
                  <a:cubicBezTo>
                    <a:pt x="488" y="213"/>
                    <a:pt x="484" y="209"/>
                    <a:pt x="481" y="216"/>
                  </a:cubicBezTo>
                  <a:close/>
                  <a:moveTo>
                    <a:pt x="549" y="217"/>
                  </a:moveTo>
                  <a:cubicBezTo>
                    <a:pt x="552" y="218"/>
                    <a:pt x="553" y="222"/>
                    <a:pt x="557" y="223"/>
                  </a:cubicBezTo>
                  <a:cubicBezTo>
                    <a:pt x="557" y="218"/>
                    <a:pt x="554" y="214"/>
                    <a:pt x="550" y="212"/>
                  </a:cubicBezTo>
                  <a:cubicBezTo>
                    <a:pt x="550" y="214"/>
                    <a:pt x="549" y="215"/>
                    <a:pt x="549" y="217"/>
                  </a:cubicBezTo>
                  <a:close/>
                  <a:moveTo>
                    <a:pt x="575" y="218"/>
                  </a:moveTo>
                  <a:cubicBezTo>
                    <a:pt x="575" y="217"/>
                    <a:pt x="577" y="211"/>
                    <a:pt x="575" y="212"/>
                  </a:cubicBezTo>
                  <a:cubicBezTo>
                    <a:pt x="576" y="215"/>
                    <a:pt x="572" y="217"/>
                    <a:pt x="575" y="218"/>
                  </a:cubicBezTo>
                  <a:close/>
                  <a:moveTo>
                    <a:pt x="618" y="221"/>
                  </a:moveTo>
                  <a:cubicBezTo>
                    <a:pt x="619" y="219"/>
                    <a:pt x="621" y="214"/>
                    <a:pt x="619" y="212"/>
                  </a:cubicBezTo>
                  <a:cubicBezTo>
                    <a:pt x="620" y="215"/>
                    <a:pt x="617" y="219"/>
                    <a:pt x="618" y="221"/>
                  </a:cubicBezTo>
                  <a:close/>
                  <a:moveTo>
                    <a:pt x="251" y="218"/>
                  </a:moveTo>
                  <a:cubicBezTo>
                    <a:pt x="255" y="219"/>
                    <a:pt x="256" y="222"/>
                    <a:pt x="260" y="223"/>
                  </a:cubicBezTo>
                  <a:cubicBezTo>
                    <a:pt x="260" y="222"/>
                    <a:pt x="261" y="222"/>
                    <a:pt x="262" y="221"/>
                  </a:cubicBezTo>
                  <a:cubicBezTo>
                    <a:pt x="260" y="218"/>
                    <a:pt x="259" y="214"/>
                    <a:pt x="255" y="212"/>
                  </a:cubicBezTo>
                  <a:cubicBezTo>
                    <a:pt x="255" y="215"/>
                    <a:pt x="251" y="215"/>
                    <a:pt x="251" y="218"/>
                  </a:cubicBezTo>
                  <a:close/>
                  <a:moveTo>
                    <a:pt x="522" y="215"/>
                  </a:moveTo>
                  <a:cubicBezTo>
                    <a:pt x="522" y="213"/>
                    <a:pt x="521" y="213"/>
                    <a:pt x="520" y="212"/>
                  </a:cubicBezTo>
                  <a:cubicBezTo>
                    <a:pt x="519" y="214"/>
                    <a:pt x="520" y="215"/>
                    <a:pt x="522" y="215"/>
                  </a:cubicBezTo>
                  <a:close/>
                  <a:moveTo>
                    <a:pt x="132" y="215"/>
                  </a:moveTo>
                  <a:cubicBezTo>
                    <a:pt x="135" y="215"/>
                    <a:pt x="135" y="217"/>
                    <a:pt x="137" y="217"/>
                  </a:cubicBezTo>
                  <a:cubicBezTo>
                    <a:pt x="136" y="215"/>
                    <a:pt x="135" y="215"/>
                    <a:pt x="135" y="213"/>
                  </a:cubicBezTo>
                  <a:cubicBezTo>
                    <a:pt x="135" y="214"/>
                    <a:pt x="132" y="213"/>
                    <a:pt x="132" y="215"/>
                  </a:cubicBezTo>
                  <a:close/>
                  <a:moveTo>
                    <a:pt x="420" y="224"/>
                  </a:moveTo>
                  <a:cubicBezTo>
                    <a:pt x="417" y="218"/>
                    <a:pt x="410" y="216"/>
                    <a:pt x="404" y="213"/>
                  </a:cubicBezTo>
                  <a:cubicBezTo>
                    <a:pt x="408" y="218"/>
                    <a:pt x="414" y="221"/>
                    <a:pt x="420" y="224"/>
                  </a:cubicBezTo>
                  <a:close/>
                  <a:moveTo>
                    <a:pt x="43" y="220"/>
                  </a:moveTo>
                  <a:cubicBezTo>
                    <a:pt x="42" y="219"/>
                    <a:pt x="43" y="215"/>
                    <a:pt x="42" y="214"/>
                  </a:cubicBezTo>
                  <a:cubicBezTo>
                    <a:pt x="42" y="214"/>
                    <a:pt x="41" y="214"/>
                    <a:pt x="41" y="214"/>
                  </a:cubicBezTo>
                  <a:cubicBezTo>
                    <a:pt x="40" y="216"/>
                    <a:pt x="40" y="222"/>
                    <a:pt x="43" y="220"/>
                  </a:cubicBezTo>
                  <a:close/>
                  <a:moveTo>
                    <a:pt x="429" y="218"/>
                  </a:moveTo>
                  <a:cubicBezTo>
                    <a:pt x="431" y="221"/>
                    <a:pt x="433" y="222"/>
                    <a:pt x="436" y="223"/>
                  </a:cubicBezTo>
                  <a:cubicBezTo>
                    <a:pt x="436" y="219"/>
                    <a:pt x="435" y="215"/>
                    <a:pt x="431" y="214"/>
                  </a:cubicBezTo>
                  <a:cubicBezTo>
                    <a:pt x="431" y="216"/>
                    <a:pt x="429" y="216"/>
                    <a:pt x="429" y="218"/>
                  </a:cubicBezTo>
                  <a:close/>
                  <a:moveTo>
                    <a:pt x="475" y="218"/>
                  </a:moveTo>
                  <a:cubicBezTo>
                    <a:pt x="475" y="218"/>
                    <a:pt x="475" y="217"/>
                    <a:pt x="476" y="217"/>
                  </a:cubicBezTo>
                  <a:cubicBezTo>
                    <a:pt x="476" y="215"/>
                    <a:pt x="475" y="214"/>
                    <a:pt x="473" y="214"/>
                  </a:cubicBezTo>
                  <a:cubicBezTo>
                    <a:pt x="472" y="216"/>
                    <a:pt x="473" y="217"/>
                    <a:pt x="475" y="218"/>
                  </a:cubicBezTo>
                  <a:close/>
                  <a:moveTo>
                    <a:pt x="378" y="219"/>
                  </a:moveTo>
                  <a:cubicBezTo>
                    <a:pt x="376" y="218"/>
                    <a:pt x="378" y="217"/>
                    <a:pt x="377" y="215"/>
                  </a:cubicBezTo>
                  <a:cubicBezTo>
                    <a:pt x="375" y="216"/>
                    <a:pt x="374" y="215"/>
                    <a:pt x="374" y="215"/>
                  </a:cubicBezTo>
                  <a:cubicBezTo>
                    <a:pt x="374" y="217"/>
                    <a:pt x="376" y="221"/>
                    <a:pt x="378" y="219"/>
                  </a:cubicBezTo>
                  <a:close/>
                  <a:moveTo>
                    <a:pt x="83" y="238"/>
                  </a:moveTo>
                  <a:cubicBezTo>
                    <a:pt x="83" y="233"/>
                    <a:pt x="81" y="227"/>
                    <a:pt x="83" y="223"/>
                  </a:cubicBezTo>
                  <a:cubicBezTo>
                    <a:pt x="78" y="220"/>
                    <a:pt x="74" y="217"/>
                    <a:pt x="69" y="215"/>
                  </a:cubicBezTo>
                  <a:cubicBezTo>
                    <a:pt x="73" y="223"/>
                    <a:pt x="74" y="234"/>
                    <a:pt x="83" y="238"/>
                  </a:cubicBezTo>
                  <a:close/>
                  <a:moveTo>
                    <a:pt x="237" y="217"/>
                  </a:moveTo>
                  <a:cubicBezTo>
                    <a:pt x="236" y="217"/>
                    <a:pt x="236" y="217"/>
                    <a:pt x="236" y="217"/>
                  </a:cubicBezTo>
                  <a:cubicBezTo>
                    <a:pt x="235" y="218"/>
                    <a:pt x="237" y="218"/>
                    <a:pt x="239" y="218"/>
                  </a:cubicBezTo>
                  <a:cubicBezTo>
                    <a:pt x="238" y="217"/>
                    <a:pt x="240" y="217"/>
                    <a:pt x="239" y="215"/>
                  </a:cubicBezTo>
                  <a:cubicBezTo>
                    <a:pt x="237" y="214"/>
                    <a:pt x="238" y="217"/>
                    <a:pt x="237" y="217"/>
                  </a:cubicBezTo>
                  <a:close/>
                  <a:moveTo>
                    <a:pt x="462" y="221"/>
                  </a:moveTo>
                  <a:cubicBezTo>
                    <a:pt x="464" y="221"/>
                    <a:pt x="465" y="218"/>
                    <a:pt x="465" y="217"/>
                  </a:cubicBezTo>
                  <a:cubicBezTo>
                    <a:pt x="463" y="217"/>
                    <a:pt x="464" y="215"/>
                    <a:pt x="462" y="215"/>
                  </a:cubicBezTo>
                  <a:cubicBezTo>
                    <a:pt x="462" y="217"/>
                    <a:pt x="462" y="219"/>
                    <a:pt x="462" y="221"/>
                  </a:cubicBezTo>
                  <a:close/>
                  <a:moveTo>
                    <a:pt x="287" y="221"/>
                  </a:moveTo>
                  <a:cubicBezTo>
                    <a:pt x="290" y="221"/>
                    <a:pt x="293" y="218"/>
                    <a:pt x="292" y="216"/>
                  </a:cubicBezTo>
                  <a:cubicBezTo>
                    <a:pt x="291" y="218"/>
                    <a:pt x="288" y="219"/>
                    <a:pt x="287" y="221"/>
                  </a:cubicBezTo>
                  <a:close/>
                  <a:moveTo>
                    <a:pt x="363" y="217"/>
                  </a:moveTo>
                  <a:cubicBezTo>
                    <a:pt x="360" y="220"/>
                    <a:pt x="357" y="223"/>
                    <a:pt x="355" y="227"/>
                  </a:cubicBezTo>
                  <a:cubicBezTo>
                    <a:pt x="358" y="231"/>
                    <a:pt x="364" y="233"/>
                    <a:pt x="368" y="235"/>
                  </a:cubicBezTo>
                  <a:cubicBezTo>
                    <a:pt x="370" y="231"/>
                    <a:pt x="373" y="229"/>
                    <a:pt x="374" y="224"/>
                  </a:cubicBezTo>
                  <a:cubicBezTo>
                    <a:pt x="370" y="223"/>
                    <a:pt x="369" y="218"/>
                    <a:pt x="363" y="217"/>
                  </a:cubicBezTo>
                  <a:close/>
                  <a:moveTo>
                    <a:pt x="19" y="235"/>
                  </a:moveTo>
                  <a:cubicBezTo>
                    <a:pt x="19" y="228"/>
                    <a:pt x="22" y="220"/>
                    <a:pt x="19" y="217"/>
                  </a:cubicBezTo>
                  <a:cubicBezTo>
                    <a:pt x="19" y="223"/>
                    <a:pt x="14" y="232"/>
                    <a:pt x="19" y="235"/>
                  </a:cubicBezTo>
                  <a:close/>
                  <a:moveTo>
                    <a:pt x="315" y="224"/>
                  </a:moveTo>
                  <a:cubicBezTo>
                    <a:pt x="313" y="220"/>
                    <a:pt x="308" y="219"/>
                    <a:pt x="304" y="217"/>
                  </a:cubicBezTo>
                  <a:cubicBezTo>
                    <a:pt x="304" y="221"/>
                    <a:pt x="312" y="224"/>
                    <a:pt x="315" y="224"/>
                  </a:cubicBezTo>
                  <a:close/>
                  <a:moveTo>
                    <a:pt x="396" y="223"/>
                  </a:moveTo>
                  <a:cubicBezTo>
                    <a:pt x="397" y="224"/>
                    <a:pt x="398" y="225"/>
                    <a:pt x="400" y="226"/>
                  </a:cubicBezTo>
                  <a:cubicBezTo>
                    <a:pt x="402" y="224"/>
                    <a:pt x="402" y="219"/>
                    <a:pt x="400" y="217"/>
                  </a:cubicBezTo>
                  <a:cubicBezTo>
                    <a:pt x="399" y="219"/>
                    <a:pt x="397" y="221"/>
                    <a:pt x="396" y="223"/>
                  </a:cubicBezTo>
                  <a:close/>
                  <a:moveTo>
                    <a:pt x="538" y="227"/>
                  </a:moveTo>
                  <a:cubicBezTo>
                    <a:pt x="540" y="228"/>
                    <a:pt x="541" y="229"/>
                    <a:pt x="542" y="230"/>
                  </a:cubicBezTo>
                  <a:cubicBezTo>
                    <a:pt x="543" y="226"/>
                    <a:pt x="544" y="223"/>
                    <a:pt x="545" y="219"/>
                  </a:cubicBezTo>
                  <a:cubicBezTo>
                    <a:pt x="543" y="219"/>
                    <a:pt x="543" y="217"/>
                    <a:pt x="541" y="217"/>
                  </a:cubicBezTo>
                  <a:cubicBezTo>
                    <a:pt x="541" y="222"/>
                    <a:pt x="538" y="223"/>
                    <a:pt x="538" y="227"/>
                  </a:cubicBezTo>
                  <a:close/>
                  <a:moveTo>
                    <a:pt x="569" y="226"/>
                  </a:moveTo>
                  <a:cubicBezTo>
                    <a:pt x="566" y="223"/>
                    <a:pt x="566" y="220"/>
                    <a:pt x="564" y="217"/>
                  </a:cubicBezTo>
                  <a:cubicBezTo>
                    <a:pt x="561" y="221"/>
                    <a:pt x="566" y="227"/>
                    <a:pt x="569" y="226"/>
                  </a:cubicBezTo>
                  <a:close/>
                  <a:moveTo>
                    <a:pt x="481" y="222"/>
                  </a:moveTo>
                  <a:cubicBezTo>
                    <a:pt x="483" y="220"/>
                    <a:pt x="480" y="219"/>
                    <a:pt x="478" y="218"/>
                  </a:cubicBezTo>
                  <a:cubicBezTo>
                    <a:pt x="477" y="220"/>
                    <a:pt x="479" y="221"/>
                    <a:pt x="481" y="222"/>
                  </a:cubicBezTo>
                  <a:close/>
                  <a:moveTo>
                    <a:pt x="92" y="224"/>
                  </a:moveTo>
                  <a:cubicBezTo>
                    <a:pt x="92" y="220"/>
                    <a:pt x="90" y="219"/>
                    <a:pt x="88" y="218"/>
                  </a:cubicBezTo>
                  <a:cubicBezTo>
                    <a:pt x="89" y="220"/>
                    <a:pt x="88" y="224"/>
                    <a:pt x="92" y="224"/>
                  </a:cubicBezTo>
                  <a:close/>
                  <a:moveTo>
                    <a:pt x="166" y="237"/>
                  </a:moveTo>
                  <a:cubicBezTo>
                    <a:pt x="165" y="235"/>
                    <a:pt x="167" y="235"/>
                    <a:pt x="167" y="234"/>
                  </a:cubicBezTo>
                  <a:cubicBezTo>
                    <a:pt x="166" y="232"/>
                    <a:pt x="162" y="233"/>
                    <a:pt x="162" y="230"/>
                  </a:cubicBezTo>
                  <a:cubicBezTo>
                    <a:pt x="158" y="231"/>
                    <a:pt x="158" y="228"/>
                    <a:pt x="157" y="226"/>
                  </a:cubicBezTo>
                  <a:cubicBezTo>
                    <a:pt x="151" y="225"/>
                    <a:pt x="148" y="221"/>
                    <a:pt x="141" y="218"/>
                  </a:cubicBezTo>
                  <a:cubicBezTo>
                    <a:pt x="149" y="225"/>
                    <a:pt x="158" y="230"/>
                    <a:pt x="166" y="237"/>
                  </a:cubicBezTo>
                  <a:close/>
                  <a:moveTo>
                    <a:pt x="292" y="224"/>
                  </a:moveTo>
                  <a:cubicBezTo>
                    <a:pt x="292" y="226"/>
                    <a:pt x="293" y="227"/>
                    <a:pt x="295" y="227"/>
                  </a:cubicBezTo>
                  <a:cubicBezTo>
                    <a:pt x="296" y="224"/>
                    <a:pt x="298" y="222"/>
                    <a:pt x="299" y="219"/>
                  </a:cubicBezTo>
                  <a:cubicBezTo>
                    <a:pt x="295" y="218"/>
                    <a:pt x="293" y="222"/>
                    <a:pt x="292" y="224"/>
                  </a:cubicBezTo>
                  <a:close/>
                  <a:moveTo>
                    <a:pt x="517" y="222"/>
                  </a:moveTo>
                  <a:cubicBezTo>
                    <a:pt x="519" y="223"/>
                    <a:pt x="520" y="222"/>
                    <a:pt x="520" y="220"/>
                  </a:cubicBezTo>
                  <a:cubicBezTo>
                    <a:pt x="519" y="220"/>
                    <a:pt x="519" y="218"/>
                    <a:pt x="518" y="218"/>
                  </a:cubicBezTo>
                  <a:cubicBezTo>
                    <a:pt x="518" y="220"/>
                    <a:pt x="517" y="221"/>
                    <a:pt x="517" y="222"/>
                  </a:cubicBezTo>
                  <a:close/>
                  <a:moveTo>
                    <a:pt x="628" y="238"/>
                  </a:moveTo>
                  <a:cubicBezTo>
                    <a:pt x="628" y="231"/>
                    <a:pt x="634" y="224"/>
                    <a:pt x="631" y="218"/>
                  </a:cubicBezTo>
                  <a:cubicBezTo>
                    <a:pt x="630" y="225"/>
                    <a:pt x="626" y="232"/>
                    <a:pt x="628" y="238"/>
                  </a:cubicBezTo>
                  <a:close/>
                  <a:moveTo>
                    <a:pt x="278" y="224"/>
                  </a:moveTo>
                  <a:cubicBezTo>
                    <a:pt x="279" y="221"/>
                    <a:pt x="274" y="221"/>
                    <a:pt x="273" y="219"/>
                  </a:cubicBezTo>
                  <a:cubicBezTo>
                    <a:pt x="273" y="222"/>
                    <a:pt x="277" y="222"/>
                    <a:pt x="278" y="224"/>
                  </a:cubicBezTo>
                  <a:close/>
                  <a:moveTo>
                    <a:pt x="193" y="226"/>
                  </a:moveTo>
                  <a:cubicBezTo>
                    <a:pt x="198" y="229"/>
                    <a:pt x="201" y="234"/>
                    <a:pt x="208" y="235"/>
                  </a:cubicBezTo>
                  <a:cubicBezTo>
                    <a:pt x="208" y="235"/>
                    <a:pt x="208" y="234"/>
                    <a:pt x="209" y="234"/>
                  </a:cubicBezTo>
                  <a:cubicBezTo>
                    <a:pt x="206" y="227"/>
                    <a:pt x="197" y="213"/>
                    <a:pt x="193" y="226"/>
                  </a:cubicBezTo>
                  <a:close/>
                  <a:moveTo>
                    <a:pt x="611" y="237"/>
                  </a:moveTo>
                  <a:cubicBezTo>
                    <a:pt x="609" y="232"/>
                    <a:pt x="616" y="223"/>
                    <a:pt x="611" y="220"/>
                  </a:cubicBezTo>
                  <a:cubicBezTo>
                    <a:pt x="610" y="225"/>
                    <a:pt x="607" y="234"/>
                    <a:pt x="611" y="237"/>
                  </a:cubicBezTo>
                  <a:close/>
                  <a:moveTo>
                    <a:pt x="646" y="224"/>
                  </a:moveTo>
                  <a:cubicBezTo>
                    <a:pt x="648" y="224"/>
                    <a:pt x="649" y="220"/>
                    <a:pt x="648" y="220"/>
                  </a:cubicBezTo>
                  <a:cubicBezTo>
                    <a:pt x="648" y="221"/>
                    <a:pt x="647" y="222"/>
                    <a:pt x="646" y="224"/>
                  </a:cubicBezTo>
                  <a:close/>
                  <a:moveTo>
                    <a:pt x="495" y="226"/>
                  </a:moveTo>
                  <a:cubicBezTo>
                    <a:pt x="496" y="227"/>
                    <a:pt x="496" y="228"/>
                    <a:pt x="498" y="227"/>
                  </a:cubicBezTo>
                  <a:cubicBezTo>
                    <a:pt x="499" y="226"/>
                    <a:pt x="499" y="224"/>
                    <a:pt x="499" y="221"/>
                  </a:cubicBezTo>
                  <a:cubicBezTo>
                    <a:pt x="498" y="222"/>
                    <a:pt x="498" y="220"/>
                    <a:pt x="497" y="220"/>
                  </a:cubicBezTo>
                  <a:cubicBezTo>
                    <a:pt x="496" y="222"/>
                    <a:pt x="495" y="224"/>
                    <a:pt x="495" y="226"/>
                  </a:cubicBezTo>
                  <a:close/>
                  <a:moveTo>
                    <a:pt x="462" y="229"/>
                  </a:moveTo>
                  <a:cubicBezTo>
                    <a:pt x="466" y="227"/>
                    <a:pt x="468" y="225"/>
                    <a:pt x="470" y="221"/>
                  </a:cubicBezTo>
                  <a:cubicBezTo>
                    <a:pt x="466" y="220"/>
                    <a:pt x="463" y="225"/>
                    <a:pt x="462" y="229"/>
                  </a:cubicBezTo>
                  <a:close/>
                  <a:moveTo>
                    <a:pt x="56" y="227"/>
                  </a:moveTo>
                  <a:cubicBezTo>
                    <a:pt x="56" y="224"/>
                    <a:pt x="55" y="222"/>
                    <a:pt x="52" y="221"/>
                  </a:cubicBezTo>
                  <a:cubicBezTo>
                    <a:pt x="51" y="225"/>
                    <a:pt x="54" y="229"/>
                    <a:pt x="56" y="227"/>
                  </a:cubicBezTo>
                  <a:close/>
                  <a:moveTo>
                    <a:pt x="573" y="226"/>
                  </a:moveTo>
                  <a:cubicBezTo>
                    <a:pt x="574" y="226"/>
                    <a:pt x="574" y="221"/>
                    <a:pt x="572" y="221"/>
                  </a:cubicBezTo>
                  <a:cubicBezTo>
                    <a:pt x="572" y="222"/>
                    <a:pt x="570" y="226"/>
                    <a:pt x="573" y="226"/>
                  </a:cubicBezTo>
                  <a:close/>
                  <a:moveTo>
                    <a:pt x="244" y="225"/>
                  </a:moveTo>
                  <a:cubicBezTo>
                    <a:pt x="248" y="227"/>
                    <a:pt x="249" y="231"/>
                    <a:pt x="254" y="232"/>
                  </a:cubicBezTo>
                  <a:cubicBezTo>
                    <a:pt x="254" y="228"/>
                    <a:pt x="258" y="228"/>
                    <a:pt x="258" y="224"/>
                  </a:cubicBezTo>
                  <a:cubicBezTo>
                    <a:pt x="254" y="222"/>
                    <a:pt x="247" y="222"/>
                    <a:pt x="244" y="225"/>
                  </a:cubicBezTo>
                  <a:close/>
                  <a:moveTo>
                    <a:pt x="408" y="232"/>
                  </a:moveTo>
                  <a:cubicBezTo>
                    <a:pt x="410" y="232"/>
                    <a:pt x="411" y="235"/>
                    <a:pt x="414" y="235"/>
                  </a:cubicBezTo>
                  <a:cubicBezTo>
                    <a:pt x="415" y="232"/>
                    <a:pt x="417" y="231"/>
                    <a:pt x="417" y="228"/>
                  </a:cubicBezTo>
                  <a:cubicBezTo>
                    <a:pt x="416" y="225"/>
                    <a:pt x="413" y="223"/>
                    <a:pt x="410" y="222"/>
                  </a:cubicBezTo>
                  <a:cubicBezTo>
                    <a:pt x="409" y="227"/>
                    <a:pt x="406" y="226"/>
                    <a:pt x="408" y="232"/>
                  </a:cubicBezTo>
                  <a:close/>
                  <a:moveTo>
                    <a:pt x="433" y="227"/>
                  </a:moveTo>
                  <a:cubicBezTo>
                    <a:pt x="431" y="225"/>
                    <a:pt x="430" y="222"/>
                    <a:pt x="426" y="222"/>
                  </a:cubicBezTo>
                  <a:cubicBezTo>
                    <a:pt x="427" y="225"/>
                    <a:pt x="431" y="226"/>
                    <a:pt x="433" y="227"/>
                  </a:cubicBezTo>
                  <a:close/>
                  <a:moveTo>
                    <a:pt x="545" y="234"/>
                  </a:moveTo>
                  <a:cubicBezTo>
                    <a:pt x="547" y="235"/>
                    <a:pt x="550" y="239"/>
                    <a:pt x="552" y="238"/>
                  </a:cubicBezTo>
                  <a:cubicBezTo>
                    <a:pt x="551" y="235"/>
                    <a:pt x="555" y="233"/>
                    <a:pt x="555" y="231"/>
                  </a:cubicBezTo>
                  <a:cubicBezTo>
                    <a:pt x="555" y="226"/>
                    <a:pt x="551" y="224"/>
                    <a:pt x="547" y="222"/>
                  </a:cubicBezTo>
                  <a:cubicBezTo>
                    <a:pt x="547" y="225"/>
                    <a:pt x="545" y="229"/>
                    <a:pt x="545" y="234"/>
                  </a:cubicBezTo>
                  <a:close/>
                  <a:moveTo>
                    <a:pt x="274" y="227"/>
                  </a:moveTo>
                  <a:cubicBezTo>
                    <a:pt x="275" y="224"/>
                    <a:pt x="271" y="222"/>
                    <a:pt x="270" y="223"/>
                  </a:cubicBezTo>
                  <a:cubicBezTo>
                    <a:pt x="272" y="224"/>
                    <a:pt x="271" y="228"/>
                    <a:pt x="274" y="227"/>
                  </a:cubicBezTo>
                  <a:close/>
                  <a:moveTo>
                    <a:pt x="298" y="230"/>
                  </a:moveTo>
                  <a:cubicBezTo>
                    <a:pt x="301" y="232"/>
                    <a:pt x="303" y="234"/>
                    <a:pt x="306" y="235"/>
                  </a:cubicBezTo>
                  <a:cubicBezTo>
                    <a:pt x="307" y="232"/>
                    <a:pt x="311" y="231"/>
                    <a:pt x="312" y="227"/>
                  </a:cubicBezTo>
                  <a:cubicBezTo>
                    <a:pt x="306" y="223"/>
                    <a:pt x="300" y="221"/>
                    <a:pt x="298" y="230"/>
                  </a:cubicBezTo>
                  <a:close/>
                  <a:moveTo>
                    <a:pt x="120" y="229"/>
                  </a:moveTo>
                  <a:cubicBezTo>
                    <a:pt x="121" y="228"/>
                    <a:pt x="122" y="227"/>
                    <a:pt x="122" y="225"/>
                  </a:cubicBezTo>
                  <a:cubicBezTo>
                    <a:pt x="120" y="225"/>
                    <a:pt x="120" y="223"/>
                    <a:pt x="118" y="223"/>
                  </a:cubicBezTo>
                  <a:cubicBezTo>
                    <a:pt x="119" y="227"/>
                    <a:pt x="119" y="228"/>
                    <a:pt x="120" y="229"/>
                  </a:cubicBezTo>
                  <a:close/>
                  <a:moveTo>
                    <a:pt x="450" y="235"/>
                  </a:moveTo>
                  <a:cubicBezTo>
                    <a:pt x="451" y="234"/>
                    <a:pt x="451" y="234"/>
                    <a:pt x="452" y="234"/>
                  </a:cubicBezTo>
                  <a:cubicBezTo>
                    <a:pt x="449" y="229"/>
                    <a:pt x="446" y="225"/>
                    <a:pt x="441" y="223"/>
                  </a:cubicBezTo>
                  <a:cubicBezTo>
                    <a:pt x="441" y="230"/>
                    <a:pt x="447" y="232"/>
                    <a:pt x="450" y="235"/>
                  </a:cubicBezTo>
                  <a:close/>
                  <a:moveTo>
                    <a:pt x="486" y="224"/>
                  </a:moveTo>
                  <a:cubicBezTo>
                    <a:pt x="486" y="227"/>
                    <a:pt x="487" y="228"/>
                    <a:pt x="489" y="228"/>
                  </a:cubicBezTo>
                  <a:cubicBezTo>
                    <a:pt x="491" y="226"/>
                    <a:pt x="488" y="223"/>
                    <a:pt x="486" y="224"/>
                  </a:cubicBezTo>
                  <a:close/>
                  <a:moveTo>
                    <a:pt x="533" y="231"/>
                  </a:moveTo>
                  <a:cubicBezTo>
                    <a:pt x="533" y="231"/>
                    <a:pt x="533" y="230"/>
                    <a:pt x="533" y="229"/>
                  </a:cubicBezTo>
                  <a:cubicBezTo>
                    <a:pt x="530" y="228"/>
                    <a:pt x="528" y="225"/>
                    <a:pt x="524" y="223"/>
                  </a:cubicBezTo>
                  <a:cubicBezTo>
                    <a:pt x="524" y="227"/>
                    <a:pt x="530" y="232"/>
                    <a:pt x="533" y="231"/>
                  </a:cubicBezTo>
                  <a:close/>
                  <a:moveTo>
                    <a:pt x="44" y="232"/>
                  </a:moveTo>
                  <a:cubicBezTo>
                    <a:pt x="44" y="230"/>
                    <a:pt x="44" y="228"/>
                    <a:pt x="44" y="225"/>
                  </a:cubicBezTo>
                  <a:cubicBezTo>
                    <a:pt x="42" y="225"/>
                    <a:pt x="42" y="224"/>
                    <a:pt x="41" y="224"/>
                  </a:cubicBezTo>
                  <a:cubicBezTo>
                    <a:pt x="39" y="227"/>
                    <a:pt x="40" y="232"/>
                    <a:pt x="44" y="232"/>
                  </a:cubicBezTo>
                  <a:close/>
                  <a:moveTo>
                    <a:pt x="565" y="229"/>
                  </a:moveTo>
                  <a:cubicBezTo>
                    <a:pt x="565" y="227"/>
                    <a:pt x="562" y="226"/>
                    <a:pt x="561" y="224"/>
                  </a:cubicBezTo>
                  <a:cubicBezTo>
                    <a:pt x="561" y="225"/>
                    <a:pt x="560" y="225"/>
                    <a:pt x="560" y="226"/>
                  </a:cubicBezTo>
                  <a:cubicBezTo>
                    <a:pt x="562" y="227"/>
                    <a:pt x="564" y="228"/>
                    <a:pt x="565" y="229"/>
                  </a:cubicBezTo>
                  <a:close/>
                  <a:moveTo>
                    <a:pt x="578" y="239"/>
                  </a:moveTo>
                  <a:cubicBezTo>
                    <a:pt x="580" y="235"/>
                    <a:pt x="580" y="230"/>
                    <a:pt x="579" y="224"/>
                  </a:cubicBezTo>
                  <a:cubicBezTo>
                    <a:pt x="578" y="224"/>
                    <a:pt x="578" y="224"/>
                    <a:pt x="577" y="224"/>
                  </a:cubicBezTo>
                  <a:cubicBezTo>
                    <a:pt x="576" y="229"/>
                    <a:pt x="573" y="236"/>
                    <a:pt x="578" y="239"/>
                  </a:cubicBezTo>
                  <a:close/>
                  <a:moveTo>
                    <a:pt x="153" y="233"/>
                  </a:moveTo>
                  <a:cubicBezTo>
                    <a:pt x="149" y="230"/>
                    <a:pt x="144" y="228"/>
                    <a:pt x="140" y="224"/>
                  </a:cubicBezTo>
                  <a:cubicBezTo>
                    <a:pt x="142" y="230"/>
                    <a:pt x="149" y="232"/>
                    <a:pt x="153" y="233"/>
                  </a:cubicBezTo>
                  <a:close/>
                  <a:moveTo>
                    <a:pt x="229" y="227"/>
                  </a:moveTo>
                  <a:cubicBezTo>
                    <a:pt x="228" y="226"/>
                    <a:pt x="228" y="224"/>
                    <a:pt x="225" y="224"/>
                  </a:cubicBezTo>
                  <a:cubicBezTo>
                    <a:pt x="226" y="226"/>
                    <a:pt x="227" y="227"/>
                    <a:pt x="229" y="227"/>
                  </a:cubicBezTo>
                  <a:close/>
                  <a:moveTo>
                    <a:pt x="466" y="231"/>
                  </a:moveTo>
                  <a:cubicBezTo>
                    <a:pt x="469" y="233"/>
                    <a:pt x="472" y="236"/>
                    <a:pt x="476" y="238"/>
                  </a:cubicBezTo>
                  <a:cubicBezTo>
                    <a:pt x="477" y="235"/>
                    <a:pt x="478" y="233"/>
                    <a:pt x="478" y="230"/>
                  </a:cubicBezTo>
                  <a:cubicBezTo>
                    <a:pt x="475" y="223"/>
                    <a:pt x="469" y="225"/>
                    <a:pt x="466" y="231"/>
                  </a:cubicBezTo>
                  <a:close/>
                  <a:moveTo>
                    <a:pt x="591" y="265"/>
                  </a:moveTo>
                  <a:cubicBezTo>
                    <a:pt x="589" y="272"/>
                    <a:pt x="587" y="278"/>
                    <a:pt x="588" y="283"/>
                  </a:cubicBezTo>
                  <a:cubicBezTo>
                    <a:pt x="592" y="279"/>
                    <a:pt x="592" y="274"/>
                    <a:pt x="594" y="266"/>
                  </a:cubicBezTo>
                  <a:cubicBezTo>
                    <a:pt x="597" y="255"/>
                    <a:pt x="608" y="235"/>
                    <a:pt x="601" y="224"/>
                  </a:cubicBezTo>
                  <a:cubicBezTo>
                    <a:pt x="599" y="240"/>
                    <a:pt x="595" y="252"/>
                    <a:pt x="591" y="265"/>
                  </a:cubicBezTo>
                  <a:close/>
                  <a:moveTo>
                    <a:pt x="281" y="228"/>
                  </a:moveTo>
                  <a:cubicBezTo>
                    <a:pt x="281" y="228"/>
                    <a:pt x="281" y="228"/>
                    <a:pt x="281" y="228"/>
                  </a:cubicBezTo>
                  <a:moveTo>
                    <a:pt x="318" y="226"/>
                  </a:moveTo>
                  <a:cubicBezTo>
                    <a:pt x="318" y="230"/>
                    <a:pt x="326" y="231"/>
                    <a:pt x="329" y="234"/>
                  </a:cubicBezTo>
                  <a:cubicBezTo>
                    <a:pt x="330" y="234"/>
                    <a:pt x="330" y="233"/>
                    <a:pt x="330" y="232"/>
                  </a:cubicBezTo>
                  <a:cubicBezTo>
                    <a:pt x="327" y="230"/>
                    <a:pt x="322" y="226"/>
                    <a:pt x="318" y="226"/>
                  </a:cubicBezTo>
                  <a:close/>
                  <a:moveTo>
                    <a:pt x="455" y="230"/>
                  </a:moveTo>
                  <a:cubicBezTo>
                    <a:pt x="454" y="228"/>
                    <a:pt x="449" y="224"/>
                    <a:pt x="449" y="226"/>
                  </a:cubicBezTo>
                  <a:cubicBezTo>
                    <a:pt x="451" y="227"/>
                    <a:pt x="452" y="230"/>
                    <a:pt x="455" y="230"/>
                  </a:cubicBezTo>
                  <a:close/>
                  <a:moveTo>
                    <a:pt x="502" y="231"/>
                  </a:moveTo>
                  <a:cubicBezTo>
                    <a:pt x="504" y="232"/>
                    <a:pt x="505" y="235"/>
                    <a:pt x="509" y="235"/>
                  </a:cubicBezTo>
                  <a:cubicBezTo>
                    <a:pt x="511" y="230"/>
                    <a:pt x="506" y="227"/>
                    <a:pt x="503" y="225"/>
                  </a:cubicBezTo>
                  <a:cubicBezTo>
                    <a:pt x="503" y="227"/>
                    <a:pt x="502" y="229"/>
                    <a:pt x="502" y="231"/>
                  </a:cubicBezTo>
                  <a:close/>
                  <a:moveTo>
                    <a:pt x="431" y="231"/>
                  </a:moveTo>
                  <a:cubicBezTo>
                    <a:pt x="430" y="228"/>
                    <a:pt x="427" y="227"/>
                    <a:pt x="424" y="226"/>
                  </a:cubicBezTo>
                  <a:cubicBezTo>
                    <a:pt x="425" y="229"/>
                    <a:pt x="427" y="230"/>
                    <a:pt x="431" y="231"/>
                  </a:cubicBezTo>
                  <a:close/>
                  <a:moveTo>
                    <a:pt x="256" y="234"/>
                  </a:moveTo>
                  <a:cubicBezTo>
                    <a:pt x="258" y="235"/>
                    <a:pt x="260" y="237"/>
                    <a:pt x="263" y="238"/>
                  </a:cubicBezTo>
                  <a:cubicBezTo>
                    <a:pt x="264" y="235"/>
                    <a:pt x="268" y="234"/>
                    <a:pt x="269" y="231"/>
                  </a:cubicBezTo>
                  <a:cubicBezTo>
                    <a:pt x="267" y="228"/>
                    <a:pt x="264" y="227"/>
                    <a:pt x="261" y="226"/>
                  </a:cubicBezTo>
                  <a:cubicBezTo>
                    <a:pt x="260" y="229"/>
                    <a:pt x="257" y="231"/>
                    <a:pt x="256" y="234"/>
                  </a:cubicBezTo>
                  <a:close/>
                  <a:moveTo>
                    <a:pt x="76" y="240"/>
                  </a:moveTo>
                  <a:cubicBezTo>
                    <a:pt x="73" y="234"/>
                    <a:pt x="65" y="232"/>
                    <a:pt x="61" y="227"/>
                  </a:cubicBezTo>
                  <a:cubicBezTo>
                    <a:pt x="61" y="234"/>
                    <a:pt x="71" y="236"/>
                    <a:pt x="76" y="240"/>
                  </a:cubicBezTo>
                  <a:close/>
                  <a:moveTo>
                    <a:pt x="123" y="233"/>
                  </a:moveTo>
                  <a:cubicBezTo>
                    <a:pt x="125" y="234"/>
                    <a:pt x="126" y="230"/>
                    <a:pt x="128" y="231"/>
                  </a:cubicBezTo>
                  <a:cubicBezTo>
                    <a:pt x="128" y="229"/>
                    <a:pt x="128" y="227"/>
                    <a:pt x="126" y="227"/>
                  </a:cubicBezTo>
                  <a:cubicBezTo>
                    <a:pt x="126" y="230"/>
                    <a:pt x="122" y="230"/>
                    <a:pt x="123" y="233"/>
                  </a:cubicBezTo>
                  <a:close/>
                  <a:moveTo>
                    <a:pt x="225" y="231"/>
                  </a:moveTo>
                  <a:cubicBezTo>
                    <a:pt x="224" y="229"/>
                    <a:pt x="223" y="229"/>
                    <a:pt x="224" y="227"/>
                  </a:cubicBezTo>
                  <a:cubicBezTo>
                    <a:pt x="221" y="228"/>
                    <a:pt x="222" y="228"/>
                    <a:pt x="222" y="230"/>
                  </a:cubicBezTo>
                  <a:cubicBezTo>
                    <a:pt x="224" y="229"/>
                    <a:pt x="226" y="232"/>
                    <a:pt x="225" y="231"/>
                  </a:cubicBezTo>
                  <a:close/>
                  <a:moveTo>
                    <a:pt x="372" y="238"/>
                  </a:moveTo>
                  <a:cubicBezTo>
                    <a:pt x="374" y="238"/>
                    <a:pt x="375" y="240"/>
                    <a:pt x="378" y="240"/>
                  </a:cubicBezTo>
                  <a:cubicBezTo>
                    <a:pt x="379" y="237"/>
                    <a:pt x="382" y="236"/>
                    <a:pt x="383" y="233"/>
                  </a:cubicBezTo>
                  <a:cubicBezTo>
                    <a:pt x="381" y="231"/>
                    <a:pt x="380" y="229"/>
                    <a:pt x="377" y="228"/>
                  </a:cubicBezTo>
                  <a:cubicBezTo>
                    <a:pt x="376" y="232"/>
                    <a:pt x="373" y="234"/>
                    <a:pt x="372" y="238"/>
                  </a:cubicBezTo>
                  <a:close/>
                  <a:moveTo>
                    <a:pt x="394" y="231"/>
                  </a:moveTo>
                  <a:cubicBezTo>
                    <a:pt x="396" y="230"/>
                    <a:pt x="393" y="227"/>
                    <a:pt x="392" y="229"/>
                  </a:cubicBezTo>
                  <a:cubicBezTo>
                    <a:pt x="393" y="229"/>
                    <a:pt x="393" y="231"/>
                    <a:pt x="394" y="231"/>
                  </a:cubicBezTo>
                  <a:close/>
                  <a:moveTo>
                    <a:pt x="622" y="239"/>
                  </a:moveTo>
                  <a:cubicBezTo>
                    <a:pt x="622" y="235"/>
                    <a:pt x="625" y="232"/>
                    <a:pt x="623" y="228"/>
                  </a:cubicBezTo>
                  <a:cubicBezTo>
                    <a:pt x="624" y="232"/>
                    <a:pt x="620" y="235"/>
                    <a:pt x="622" y="239"/>
                  </a:cubicBezTo>
                  <a:close/>
                  <a:moveTo>
                    <a:pt x="286" y="232"/>
                  </a:moveTo>
                  <a:cubicBezTo>
                    <a:pt x="287" y="234"/>
                    <a:pt x="292" y="237"/>
                    <a:pt x="292" y="231"/>
                  </a:cubicBezTo>
                  <a:cubicBezTo>
                    <a:pt x="290" y="229"/>
                    <a:pt x="286" y="227"/>
                    <a:pt x="286" y="232"/>
                  </a:cubicBezTo>
                  <a:close/>
                  <a:moveTo>
                    <a:pt x="496" y="232"/>
                  </a:moveTo>
                  <a:cubicBezTo>
                    <a:pt x="496" y="230"/>
                    <a:pt x="495" y="229"/>
                    <a:pt x="493" y="229"/>
                  </a:cubicBezTo>
                  <a:cubicBezTo>
                    <a:pt x="493" y="232"/>
                    <a:pt x="495" y="234"/>
                    <a:pt x="496" y="232"/>
                  </a:cubicBezTo>
                  <a:close/>
                  <a:moveTo>
                    <a:pt x="93" y="237"/>
                  </a:moveTo>
                  <a:cubicBezTo>
                    <a:pt x="95" y="234"/>
                    <a:pt x="93" y="230"/>
                    <a:pt x="90" y="229"/>
                  </a:cubicBezTo>
                  <a:cubicBezTo>
                    <a:pt x="92" y="232"/>
                    <a:pt x="92" y="235"/>
                    <a:pt x="93" y="237"/>
                  </a:cubicBezTo>
                  <a:close/>
                  <a:moveTo>
                    <a:pt x="276" y="230"/>
                  </a:moveTo>
                  <a:cubicBezTo>
                    <a:pt x="276" y="232"/>
                    <a:pt x="277" y="232"/>
                    <a:pt x="279" y="232"/>
                  </a:cubicBezTo>
                  <a:cubicBezTo>
                    <a:pt x="279" y="230"/>
                    <a:pt x="277" y="229"/>
                    <a:pt x="276" y="230"/>
                  </a:cubicBezTo>
                  <a:close/>
                  <a:moveTo>
                    <a:pt x="309" y="238"/>
                  </a:moveTo>
                  <a:cubicBezTo>
                    <a:pt x="312" y="240"/>
                    <a:pt x="315" y="242"/>
                    <a:pt x="319" y="244"/>
                  </a:cubicBezTo>
                  <a:cubicBezTo>
                    <a:pt x="323" y="245"/>
                    <a:pt x="324" y="239"/>
                    <a:pt x="327" y="240"/>
                  </a:cubicBezTo>
                  <a:cubicBezTo>
                    <a:pt x="327" y="238"/>
                    <a:pt x="326" y="237"/>
                    <a:pt x="326" y="235"/>
                  </a:cubicBezTo>
                  <a:cubicBezTo>
                    <a:pt x="320" y="235"/>
                    <a:pt x="319" y="230"/>
                    <a:pt x="314" y="229"/>
                  </a:cubicBezTo>
                  <a:cubicBezTo>
                    <a:pt x="313" y="233"/>
                    <a:pt x="310" y="234"/>
                    <a:pt x="309" y="238"/>
                  </a:cubicBezTo>
                  <a:close/>
                  <a:moveTo>
                    <a:pt x="238" y="231"/>
                  </a:moveTo>
                  <a:cubicBezTo>
                    <a:pt x="240" y="235"/>
                    <a:pt x="244" y="237"/>
                    <a:pt x="248" y="239"/>
                  </a:cubicBezTo>
                  <a:cubicBezTo>
                    <a:pt x="248" y="238"/>
                    <a:pt x="250" y="238"/>
                    <a:pt x="250" y="236"/>
                  </a:cubicBezTo>
                  <a:cubicBezTo>
                    <a:pt x="247" y="233"/>
                    <a:pt x="242" y="228"/>
                    <a:pt x="238" y="231"/>
                  </a:cubicBezTo>
                  <a:close/>
                  <a:moveTo>
                    <a:pt x="487" y="234"/>
                  </a:moveTo>
                  <a:cubicBezTo>
                    <a:pt x="487" y="231"/>
                    <a:pt x="485" y="231"/>
                    <a:pt x="484" y="230"/>
                  </a:cubicBezTo>
                  <a:cubicBezTo>
                    <a:pt x="484" y="232"/>
                    <a:pt x="485" y="233"/>
                    <a:pt x="487" y="234"/>
                  </a:cubicBezTo>
                  <a:close/>
                  <a:moveTo>
                    <a:pt x="521" y="234"/>
                  </a:moveTo>
                  <a:cubicBezTo>
                    <a:pt x="523" y="237"/>
                    <a:pt x="527" y="238"/>
                    <a:pt x="530" y="241"/>
                  </a:cubicBezTo>
                  <a:cubicBezTo>
                    <a:pt x="530" y="240"/>
                    <a:pt x="531" y="238"/>
                    <a:pt x="531" y="237"/>
                  </a:cubicBezTo>
                  <a:cubicBezTo>
                    <a:pt x="528" y="234"/>
                    <a:pt x="525" y="232"/>
                    <a:pt x="522" y="230"/>
                  </a:cubicBezTo>
                  <a:cubicBezTo>
                    <a:pt x="522" y="232"/>
                    <a:pt x="521" y="232"/>
                    <a:pt x="521" y="234"/>
                  </a:cubicBezTo>
                  <a:close/>
                  <a:moveTo>
                    <a:pt x="131" y="231"/>
                  </a:moveTo>
                  <a:cubicBezTo>
                    <a:pt x="123" y="236"/>
                    <a:pt x="129" y="244"/>
                    <a:pt x="136" y="246"/>
                  </a:cubicBezTo>
                  <a:cubicBezTo>
                    <a:pt x="139" y="240"/>
                    <a:pt x="135" y="234"/>
                    <a:pt x="131" y="231"/>
                  </a:cubicBezTo>
                  <a:close/>
                  <a:moveTo>
                    <a:pt x="356" y="235"/>
                  </a:moveTo>
                  <a:cubicBezTo>
                    <a:pt x="354" y="233"/>
                    <a:pt x="353" y="231"/>
                    <a:pt x="351" y="231"/>
                  </a:cubicBezTo>
                  <a:cubicBezTo>
                    <a:pt x="350" y="234"/>
                    <a:pt x="357" y="235"/>
                    <a:pt x="356" y="235"/>
                  </a:cubicBezTo>
                  <a:close/>
                  <a:moveTo>
                    <a:pt x="417" y="238"/>
                  </a:moveTo>
                  <a:cubicBezTo>
                    <a:pt x="419" y="238"/>
                    <a:pt x="419" y="240"/>
                    <a:pt x="421" y="240"/>
                  </a:cubicBezTo>
                  <a:cubicBezTo>
                    <a:pt x="423" y="236"/>
                    <a:pt x="426" y="237"/>
                    <a:pt x="426" y="232"/>
                  </a:cubicBezTo>
                  <a:cubicBezTo>
                    <a:pt x="422" y="230"/>
                    <a:pt x="419" y="232"/>
                    <a:pt x="417" y="238"/>
                  </a:cubicBezTo>
                  <a:close/>
                  <a:moveTo>
                    <a:pt x="439" y="237"/>
                  </a:moveTo>
                  <a:cubicBezTo>
                    <a:pt x="438" y="233"/>
                    <a:pt x="436" y="232"/>
                    <a:pt x="433" y="231"/>
                  </a:cubicBezTo>
                  <a:cubicBezTo>
                    <a:pt x="433" y="235"/>
                    <a:pt x="436" y="236"/>
                    <a:pt x="439" y="237"/>
                  </a:cubicBezTo>
                  <a:close/>
                  <a:moveTo>
                    <a:pt x="62" y="241"/>
                  </a:moveTo>
                  <a:cubicBezTo>
                    <a:pt x="61" y="237"/>
                    <a:pt x="59" y="233"/>
                    <a:pt x="54" y="232"/>
                  </a:cubicBezTo>
                  <a:cubicBezTo>
                    <a:pt x="56" y="239"/>
                    <a:pt x="58" y="246"/>
                    <a:pt x="66" y="249"/>
                  </a:cubicBezTo>
                  <a:cubicBezTo>
                    <a:pt x="63" y="246"/>
                    <a:pt x="64" y="238"/>
                    <a:pt x="62" y="241"/>
                  </a:cubicBezTo>
                  <a:close/>
                  <a:moveTo>
                    <a:pt x="202" y="241"/>
                  </a:moveTo>
                  <a:cubicBezTo>
                    <a:pt x="202" y="238"/>
                    <a:pt x="196" y="232"/>
                    <a:pt x="193" y="232"/>
                  </a:cubicBezTo>
                  <a:cubicBezTo>
                    <a:pt x="196" y="235"/>
                    <a:pt x="198" y="239"/>
                    <a:pt x="202" y="241"/>
                  </a:cubicBezTo>
                  <a:close/>
                  <a:moveTo>
                    <a:pt x="231" y="234"/>
                  </a:moveTo>
                  <a:cubicBezTo>
                    <a:pt x="231" y="234"/>
                    <a:pt x="231" y="233"/>
                    <a:pt x="231" y="232"/>
                  </a:cubicBezTo>
                  <a:cubicBezTo>
                    <a:pt x="229" y="233"/>
                    <a:pt x="226" y="231"/>
                    <a:pt x="227" y="232"/>
                  </a:cubicBezTo>
                  <a:cubicBezTo>
                    <a:pt x="229" y="233"/>
                    <a:pt x="229" y="236"/>
                    <a:pt x="231" y="234"/>
                  </a:cubicBezTo>
                  <a:close/>
                  <a:moveTo>
                    <a:pt x="560" y="245"/>
                  </a:moveTo>
                  <a:cubicBezTo>
                    <a:pt x="562" y="243"/>
                    <a:pt x="564" y="239"/>
                    <a:pt x="565" y="236"/>
                  </a:cubicBezTo>
                  <a:cubicBezTo>
                    <a:pt x="564" y="235"/>
                    <a:pt x="563" y="233"/>
                    <a:pt x="561" y="232"/>
                  </a:cubicBezTo>
                  <a:cubicBezTo>
                    <a:pt x="560" y="235"/>
                    <a:pt x="560" y="243"/>
                    <a:pt x="560" y="245"/>
                  </a:cubicBezTo>
                  <a:close/>
                  <a:moveTo>
                    <a:pt x="341" y="235"/>
                  </a:moveTo>
                  <a:cubicBezTo>
                    <a:pt x="343" y="237"/>
                    <a:pt x="347" y="233"/>
                    <a:pt x="344" y="232"/>
                  </a:cubicBezTo>
                  <a:cubicBezTo>
                    <a:pt x="344" y="234"/>
                    <a:pt x="341" y="233"/>
                    <a:pt x="341" y="235"/>
                  </a:cubicBezTo>
                  <a:close/>
                  <a:moveTo>
                    <a:pt x="541" y="237"/>
                  </a:moveTo>
                  <a:cubicBezTo>
                    <a:pt x="540" y="235"/>
                    <a:pt x="539" y="233"/>
                    <a:pt x="536" y="233"/>
                  </a:cubicBezTo>
                  <a:cubicBezTo>
                    <a:pt x="536" y="236"/>
                    <a:pt x="539" y="236"/>
                    <a:pt x="541" y="237"/>
                  </a:cubicBezTo>
                  <a:close/>
                  <a:moveTo>
                    <a:pt x="179" y="237"/>
                  </a:moveTo>
                  <a:cubicBezTo>
                    <a:pt x="181" y="237"/>
                    <a:pt x="181" y="234"/>
                    <a:pt x="180" y="234"/>
                  </a:cubicBezTo>
                  <a:cubicBezTo>
                    <a:pt x="180" y="234"/>
                    <a:pt x="178" y="235"/>
                    <a:pt x="179" y="237"/>
                  </a:cubicBezTo>
                  <a:close/>
                  <a:moveTo>
                    <a:pt x="225" y="242"/>
                  </a:moveTo>
                  <a:cubicBezTo>
                    <a:pt x="224" y="237"/>
                    <a:pt x="219" y="234"/>
                    <a:pt x="216" y="234"/>
                  </a:cubicBezTo>
                  <a:cubicBezTo>
                    <a:pt x="218" y="237"/>
                    <a:pt x="220" y="243"/>
                    <a:pt x="225" y="242"/>
                  </a:cubicBezTo>
                  <a:close/>
                  <a:moveTo>
                    <a:pt x="403" y="237"/>
                  </a:moveTo>
                  <a:cubicBezTo>
                    <a:pt x="403" y="235"/>
                    <a:pt x="403" y="235"/>
                    <a:pt x="403" y="235"/>
                  </a:cubicBezTo>
                  <a:cubicBezTo>
                    <a:pt x="403" y="235"/>
                    <a:pt x="403" y="235"/>
                    <a:pt x="403" y="235"/>
                  </a:cubicBezTo>
                  <a:cubicBezTo>
                    <a:pt x="402" y="237"/>
                    <a:pt x="399" y="232"/>
                    <a:pt x="399" y="235"/>
                  </a:cubicBezTo>
                  <a:cubicBezTo>
                    <a:pt x="401" y="235"/>
                    <a:pt x="401" y="237"/>
                    <a:pt x="403" y="237"/>
                  </a:cubicBezTo>
                  <a:close/>
                  <a:moveTo>
                    <a:pt x="101" y="241"/>
                  </a:moveTo>
                  <a:cubicBezTo>
                    <a:pt x="101" y="238"/>
                    <a:pt x="100" y="235"/>
                    <a:pt x="97" y="234"/>
                  </a:cubicBezTo>
                  <a:cubicBezTo>
                    <a:pt x="97" y="238"/>
                    <a:pt x="98" y="241"/>
                    <a:pt x="101" y="241"/>
                  </a:cubicBezTo>
                  <a:close/>
                  <a:moveTo>
                    <a:pt x="142" y="240"/>
                  </a:moveTo>
                  <a:cubicBezTo>
                    <a:pt x="145" y="238"/>
                    <a:pt x="140" y="236"/>
                    <a:pt x="139" y="234"/>
                  </a:cubicBezTo>
                  <a:cubicBezTo>
                    <a:pt x="139" y="237"/>
                    <a:pt x="140" y="239"/>
                    <a:pt x="142" y="240"/>
                  </a:cubicBezTo>
                  <a:close/>
                  <a:moveTo>
                    <a:pt x="266" y="240"/>
                  </a:moveTo>
                  <a:cubicBezTo>
                    <a:pt x="268" y="241"/>
                    <a:pt x="268" y="242"/>
                    <a:pt x="270" y="242"/>
                  </a:cubicBezTo>
                  <a:cubicBezTo>
                    <a:pt x="270" y="238"/>
                    <a:pt x="275" y="240"/>
                    <a:pt x="274" y="235"/>
                  </a:cubicBezTo>
                  <a:cubicBezTo>
                    <a:pt x="273" y="235"/>
                    <a:pt x="273" y="235"/>
                    <a:pt x="273" y="234"/>
                  </a:cubicBezTo>
                  <a:cubicBezTo>
                    <a:pt x="270" y="236"/>
                    <a:pt x="267" y="237"/>
                    <a:pt x="266" y="240"/>
                  </a:cubicBezTo>
                  <a:close/>
                  <a:moveTo>
                    <a:pt x="293" y="239"/>
                  </a:moveTo>
                  <a:cubicBezTo>
                    <a:pt x="294" y="242"/>
                    <a:pt x="298" y="242"/>
                    <a:pt x="301" y="244"/>
                  </a:cubicBezTo>
                  <a:cubicBezTo>
                    <a:pt x="302" y="243"/>
                    <a:pt x="302" y="242"/>
                    <a:pt x="303" y="241"/>
                  </a:cubicBezTo>
                  <a:cubicBezTo>
                    <a:pt x="301" y="238"/>
                    <a:pt x="299" y="235"/>
                    <a:pt x="295" y="234"/>
                  </a:cubicBezTo>
                  <a:cubicBezTo>
                    <a:pt x="295" y="236"/>
                    <a:pt x="293" y="237"/>
                    <a:pt x="293" y="239"/>
                  </a:cubicBezTo>
                  <a:close/>
                  <a:moveTo>
                    <a:pt x="461" y="237"/>
                  </a:moveTo>
                  <a:cubicBezTo>
                    <a:pt x="465" y="240"/>
                    <a:pt x="467" y="245"/>
                    <a:pt x="472" y="248"/>
                  </a:cubicBezTo>
                  <a:cubicBezTo>
                    <a:pt x="472" y="246"/>
                    <a:pt x="473" y="245"/>
                    <a:pt x="473" y="243"/>
                  </a:cubicBezTo>
                  <a:cubicBezTo>
                    <a:pt x="470" y="239"/>
                    <a:pt x="466" y="236"/>
                    <a:pt x="462" y="234"/>
                  </a:cubicBezTo>
                  <a:cubicBezTo>
                    <a:pt x="462" y="235"/>
                    <a:pt x="461" y="236"/>
                    <a:pt x="461" y="237"/>
                  </a:cubicBezTo>
                  <a:close/>
                  <a:moveTo>
                    <a:pt x="480" y="240"/>
                  </a:moveTo>
                  <a:cubicBezTo>
                    <a:pt x="482" y="241"/>
                    <a:pt x="482" y="243"/>
                    <a:pt x="484" y="243"/>
                  </a:cubicBezTo>
                  <a:cubicBezTo>
                    <a:pt x="487" y="239"/>
                    <a:pt x="486" y="236"/>
                    <a:pt x="482" y="234"/>
                  </a:cubicBezTo>
                  <a:cubicBezTo>
                    <a:pt x="482" y="237"/>
                    <a:pt x="480" y="238"/>
                    <a:pt x="480" y="240"/>
                  </a:cubicBezTo>
                  <a:close/>
                  <a:moveTo>
                    <a:pt x="43" y="249"/>
                  </a:moveTo>
                  <a:cubicBezTo>
                    <a:pt x="42" y="245"/>
                    <a:pt x="43" y="242"/>
                    <a:pt x="44" y="238"/>
                  </a:cubicBezTo>
                  <a:cubicBezTo>
                    <a:pt x="43" y="237"/>
                    <a:pt x="42" y="235"/>
                    <a:pt x="40" y="235"/>
                  </a:cubicBezTo>
                  <a:cubicBezTo>
                    <a:pt x="40" y="238"/>
                    <a:pt x="37" y="247"/>
                    <a:pt x="43" y="249"/>
                  </a:cubicBezTo>
                  <a:close/>
                  <a:moveTo>
                    <a:pt x="507" y="240"/>
                  </a:moveTo>
                  <a:cubicBezTo>
                    <a:pt x="506" y="237"/>
                    <a:pt x="504" y="235"/>
                    <a:pt x="501" y="235"/>
                  </a:cubicBezTo>
                  <a:cubicBezTo>
                    <a:pt x="501" y="238"/>
                    <a:pt x="504" y="239"/>
                    <a:pt x="507" y="240"/>
                  </a:cubicBezTo>
                  <a:close/>
                  <a:moveTo>
                    <a:pt x="182" y="239"/>
                  </a:moveTo>
                  <a:cubicBezTo>
                    <a:pt x="187" y="240"/>
                    <a:pt x="191" y="249"/>
                    <a:pt x="196" y="244"/>
                  </a:cubicBezTo>
                  <a:cubicBezTo>
                    <a:pt x="192" y="241"/>
                    <a:pt x="188" y="239"/>
                    <a:pt x="184" y="235"/>
                  </a:cubicBezTo>
                  <a:cubicBezTo>
                    <a:pt x="184" y="237"/>
                    <a:pt x="182" y="238"/>
                    <a:pt x="182" y="239"/>
                  </a:cubicBezTo>
                  <a:close/>
                  <a:moveTo>
                    <a:pt x="346" y="238"/>
                  </a:moveTo>
                  <a:cubicBezTo>
                    <a:pt x="349" y="237"/>
                    <a:pt x="350" y="242"/>
                    <a:pt x="353" y="240"/>
                  </a:cubicBezTo>
                  <a:cubicBezTo>
                    <a:pt x="351" y="239"/>
                    <a:pt x="347" y="232"/>
                    <a:pt x="346" y="238"/>
                  </a:cubicBezTo>
                  <a:close/>
                  <a:moveTo>
                    <a:pt x="286" y="243"/>
                  </a:moveTo>
                  <a:cubicBezTo>
                    <a:pt x="286" y="242"/>
                    <a:pt x="287" y="241"/>
                    <a:pt x="287" y="240"/>
                  </a:cubicBezTo>
                  <a:cubicBezTo>
                    <a:pt x="285" y="238"/>
                    <a:pt x="282" y="237"/>
                    <a:pt x="280" y="236"/>
                  </a:cubicBezTo>
                  <a:cubicBezTo>
                    <a:pt x="281" y="239"/>
                    <a:pt x="284" y="241"/>
                    <a:pt x="286" y="243"/>
                  </a:cubicBezTo>
                  <a:close/>
                  <a:moveTo>
                    <a:pt x="381" y="241"/>
                  </a:moveTo>
                  <a:cubicBezTo>
                    <a:pt x="382" y="241"/>
                    <a:pt x="383" y="241"/>
                    <a:pt x="384" y="241"/>
                  </a:cubicBezTo>
                  <a:cubicBezTo>
                    <a:pt x="384" y="238"/>
                    <a:pt x="387" y="239"/>
                    <a:pt x="386" y="236"/>
                  </a:cubicBezTo>
                  <a:cubicBezTo>
                    <a:pt x="383" y="236"/>
                    <a:pt x="383" y="239"/>
                    <a:pt x="381" y="241"/>
                  </a:cubicBezTo>
                  <a:close/>
                  <a:moveTo>
                    <a:pt x="423" y="243"/>
                  </a:moveTo>
                  <a:cubicBezTo>
                    <a:pt x="428" y="244"/>
                    <a:pt x="431" y="248"/>
                    <a:pt x="436" y="250"/>
                  </a:cubicBezTo>
                  <a:cubicBezTo>
                    <a:pt x="438" y="248"/>
                    <a:pt x="440" y="247"/>
                    <a:pt x="440" y="244"/>
                  </a:cubicBezTo>
                  <a:cubicBezTo>
                    <a:pt x="437" y="240"/>
                    <a:pt x="434" y="238"/>
                    <a:pt x="429" y="236"/>
                  </a:cubicBezTo>
                  <a:cubicBezTo>
                    <a:pt x="427" y="238"/>
                    <a:pt x="424" y="239"/>
                    <a:pt x="423" y="243"/>
                  </a:cubicBezTo>
                  <a:close/>
                  <a:moveTo>
                    <a:pt x="490" y="237"/>
                  </a:moveTo>
                  <a:cubicBezTo>
                    <a:pt x="491" y="238"/>
                    <a:pt x="491" y="241"/>
                    <a:pt x="493" y="241"/>
                  </a:cubicBezTo>
                  <a:cubicBezTo>
                    <a:pt x="493" y="239"/>
                    <a:pt x="494" y="239"/>
                    <a:pt x="494" y="237"/>
                  </a:cubicBezTo>
                  <a:cubicBezTo>
                    <a:pt x="493" y="236"/>
                    <a:pt x="492" y="235"/>
                    <a:pt x="490" y="237"/>
                  </a:cubicBezTo>
                  <a:close/>
                  <a:moveTo>
                    <a:pt x="631" y="239"/>
                  </a:moveTo>
                  <a:cubicBezTo>
                    <a:pt x="634" y="240"/>
                    <a:pt x="634" y="236"/>
                    <a:pt x="632" y="236"/>
                  </a:cubicBezTo>
                  <a:cubicBezTo>
                    <a:pt x="632" y="238"/>
                    <a:pt x="631" y="238"/>
                    <a:pt x="631" y="239"/>
                  </a:cubicBezTo>
                  <a:close/>
                  <a:moveTo>
                    <a:pt x="242" y="246"/>
                  </a:moveTo>
                  <a:cubicBezTo>
                    <a:pt x="245" y="241"/>
                    <a:pt x="239" y="237"/>
                    <a:pt x="234" y="237"/>
                  </a:cubicBezTo>
                  <a:cubicBezTo>
                    <a:pt x="235" y="241"/>
                    <a:pt x="240" y="242"/>
                    <a:pt x="242" y="246"/>
                  </a:cubicBezTo>
                  <a:close/>
                  <a:moveTo>
                    <a:pt x="91" y="267"/>
                  </a:moveTo>
                  <a:cubicBezTo>
                    <a:pt x="88" y="261"/>
                    <a:pt x="86" y="253"/>
                    <a:pt x="82" y="248"/>
                  </a:cubicBezTo>
                  <a:cubicBezTo>
                    <a:pt x="76" y="245"/>
                    <a:pt x="70" y="241"/>
                    <a:pt x="64" y="237"/>
                  </a:cubicBezTo>
                  <a:cubicBezTo>
                    <a:pt x="69" y="251"/>
                    <a:pt x="79" y="262"/>
                    <a:pt x="91" y="267"/>
                  </a:cubicBezTo>
                  <a:close/>
                  <a:moveTo>
                    <a:pt x="564" y="248"/>
                  </a:moveTo>
                  <a:cubicBezTo>
                    <a:pt x="565" y="249"/>
                    <a:pt x="566" y="250"/>
                    <a:pt x="567" y="250"/>
                  </a:cubicBezTo>
                  <a:cubicBezTo>
                    <a:pt x="567" y="246"/>
                    <a:pt x="569" y="243"/>
                    <a:pt x="569" y="238"/>
                  </a:cubicBezTo>
                  <a:cubicBezTo>
                    <a:pt x="568" y="238"/>
                    <a:pt x="568" y="238"/>
                    <a:pt x="567" y="237"/>
                  </a:cubicBezTo>
                  <a:cubicBezTo>
                    <a:pt x="566" y="241"/>
                    <a:pt x="564" y="244"/>
                    <a:pt x="564" y="248"/>
                  </a:cubicBezTo>
                  <a:close/>
                  <a:moveTo>
                    <a:pt x="405" y="246"/>
                  </a:moveTo>
                  <a:cubicBezTo>
                    <a:pt x="407" y="241"/>
                    <a:pt x="400" y="240"/>
                    <a:pt x="398" y="238"/>
                  </a:cubicBezTo>
                  <a:cubicBezTo>
                    <a:pt x="399" y="242"/>
                    <a:pt x="401" y="245"/>
                    <a:pt x="405" y="246"/>
                  </a:cubicBezTo>
                  <a:close/>
                  <a:moveTo>
                    <a:pt x="250" y="241"/>
                  </a:moveTo>
                  <a:cubicBezTo>
                    <a:pt x="251" y="241"/>
                    <a:pt x="252" y="243"/>
                    <a:pt x="254" y="243"/>
                  </a:cubicBezTo>
                  <a:cubicBezTo>
                    <a:pt x="253" y="241"/>
                    <a:pt x="253" y="240"/>
                    <a:pt x="253" y="238"/>
                  </a:cubicBezTo>
                  <a:cubicBezTo>
                    <a:pt x="252" y="238"/>
                    <a:pt x="251" y="238"/>
                    <a:pt x="251" y="238"/>
                  </a:cubicBezTo>
                  <a:cubicBezTo>
                    <a:pt x="251" y="239"/>
                    <a:pt x="250" y="240"/>
                    <a:pt x="250" y="241"/>
                  </a:cubicBezTo>
                  <a:close/>
                  <a:moveTo>
                    <a:pt x="532" y="243"/>
                  </a:moveTo>
                  <a:cubicBezTo>
                    <a:pt x="534" y="244"/>
                    <a:pt x="534" y="246"/>
                    <a:pt x="537" y="246"/>
                  </a:cubicBezTo>
                  <a:cubicBezTo>
                    <a:pt x="537" y="244"/>
                    <a:pt x="538" y="244"/>
                    <a:pt x="538" y="242"/>
                  </a:cubicBezTo>
                  <a:cubicBezTo>
                    <a:pt x="537" y="241"/>
                    <a:pt x="536" y="239"/>
                    <a:pt x="533" y="239"/>
                  </a:cubicBezTo>
                  <a:cubicBezTo>
                    <a:pt x="534" y="241"/>
                    <a:pt x="533" y="242"/>
                    <a:pt x="532" y="243"/>
                  </a:cubicBezTo>
                  <a:close/>
                  <a:moveTo>
                    <a:pt x="119" y="250"/>
                  </a:moveTo>
                  <a:cubicBezTo>
                    <a:pt x="116" y="245"/>
                    <a:pt x="110" y="243"/>
                    <a:pt x="106" y="240"/>
                  </a:cubicBezTo>
                  <a:cubicBezTo>
                    <a:pt x="106" y="246"/>
                    <a:pt x="114" y="250"/>
                    <a:pt x="119" y="250"/>
                  </a:cubicBezTo>
                  <a:close/>
                  <a:moveTo>
                    <a:pt x="157" y="245"/>
                  </a:moveTo>
                  <a:cubicBezTo>
                    <a:pt x="153" y="244"/>
                    <a:pt x="152" y="241"/>
                    <a:pt x="149" y="240"/>
                  </a:cubicBezTo>
                  <a:cubicBezTo>
                    <a:pt x="151" y="242"/>
                    <a:pt x="154" y="249"/>
                    <a:pt x="157" y="245"/>
                  </a:cubicBezTo>
                  <a:close/>
                  <a:moveTo>
                    <a:pt x="172" y="243"/>
                  </a:moveTo>
                  <a:cubicBezTo>
                    <a:pt x="175" y="243"/>
                    <a:pt x="176" y="241"/>
                    <a:pt x="176" y="240"/>
                  </a:cubicBezTo>
                  <a:cubicBezTo>
                    <a:pt x="174" y="239"/>
                    <a:pt x="174" y="242"/>
                    <a:pt x="172" y="243"/>
                  </a:cubicBezTo>
                  <a:close/>
                  <a:moveTo>
                    <a:pt x="273" y="244"/>
                  </a:moveTo>
                  <a:cubicBezTo>
                    <a:pt x="276" y="246"/>
                    <a:pt x="278" y="249"/>
                    <a:pt x="282" y="249"/>
                  </a:cubicBezTo>
                  <a:cubicBezTo>
                    <a:pt x="284" y="243"/>
                    <a:pt x="275" y="236"/>
                    <a:pt x="273" y="244"/>
                  </a:cubicBezTo>
                  <a:close/>
                  <a:moveTo>
                    <a:pt x="518" y="244"/>
                  </a:moveTo>
                  <a:cubicBezTo>
                    <a:pt x="521" y="246"/>
                    <a:pt x="523" y="248"/>
                    <a:pt x="526" y="250"/>
                  </a:cubicBezTo>
                  <a:cubicBezTo>
                    <a:pt x="530" y="244"/>
                    <a:pt x="522" y="242"/>
                    <a:pt x="519" y="240"/>
                  </a:cubicBezTo>
                  <a:cubicBezTo>
                    <a:pt x="519" y="242"/>
                    <a:pt x="518" y="242"/>
                    <a:pt x="518" y="244"/>
                  </a:cubicBezTo>
                  <a:close/>
                  <a:moveTo>
                    <a:pt x="598" y="268"/>
                  </a:moveTo>
                  <a:cubicBezTo>
                    <a:pt x="598" y="270"/>
                    <a:pt x="598" y="270"/>
                    <a:pt x="600" y="268"/>
                  </a:cubicBezTo>
                  <a:cubicBezTo>
                    <a:pt x="599" y="265"/>
                    <a:pt x="601" y="264"/>
                    <a:pt x="603" y="262"/>
                  </a:cubicBezTo>
                  <a:cubicBezTo>
                    <a:pt x="604" y="257"/>
                    <a:pt x="604" y="253"/>
                    <a:pt x="607" y="249"/>
                  </a:cubicBezTo>
                  <a:cubicBezTo>
                    <a:pt x="606" y="246"/>
                    <a:pt x="607" y="243"/>
                    <a:pt x="606" y="240"/>
                  </a:cubicBezTo>
                  <a:cubicBezTo>
                    <a:pt x="603" y="247"/>
                    <a:pt x="601" y="258"/>
                    <a:pt x="598" y="268"/>
                  </a:cubicBezTo>
                  <a:close/>
                  <a:moveTo>
                    <a:pt x="621" y="277"/>
                  </a:moveTo>
                  <a:cubicBezTo>
                    <a:pt x="627" y="272"/>
                    <a:pt x="625" y="261"/>
                    <a:pt x="630" y="253"/>
                  </a:cubicBezTo>
                  <a:cubicBezTo>
                    <a:pt x="628" y="250"/>
                    <a:pt x="630" y="247"/>
                    <a:pt x="632" y="246"/>
                  </a:cubicBezTo>
                  <a:cubicBezTo>
                    <a:pt x="632" y="243"/>
                    <a:pt x="633" y="241"/>
                    <a:pt x="631" y="240"/>
                  </a:cubicBezTo>
                  <a:cubicBezTo>
                    <a:pt x="629" y="254"/>
                    <a:pt x="622" y="264"/>
                    <a:pt x="621" y="277"/>
                  </a:cubicBezTo>
                  <a:close/>
                  <a:moveTo>
                    <a:pt x="219" y="248"/>
                  </a:moveTo>
                  <a:cubicBezTo>
                    <a:pt x="220" y="244"/>
                    <a:pt x="213" y="240"/>
                    <a:pt x="211" y="241"/>
                  </a:cubicBezTo>
                  <a:cubicBezTo>
                    <a:pt x="214" y="243"/>
                    <a:pt x="215" y="246"/>
                    <a:pt x="219" y="248"/>
                  </a:cubicBezTo>
                  <a:close/>
                  <a:moveTo>
                    <a:pt x="386" y="246"/>
                  </a:moveTo>
                  <a:cubicBezTo>
                    <a:pt x="391" y="247"/>
                    <a:pt x="392" y="251"/>
                    <a:pt x="398" y="252"/>
                  </a:cubicBezTo>
                  <a:cubicBezTo>
                    <a:pt x="400" y="246"/>
                    <a:pt x="393" y="244"/>
                    <a:pt x="391" y="241"/>
                  </a:cubicBezTo>
                  <a:cubicBezTo>
                    <a:pt x="389" y="243"/>
                    <a:pt x="386" y="243"/>
                    <a:pt x="386" y="246"/>
                  </a:cubicBezTo>
                  <a:close/>
                  <a:moveTo>
                    <a:pt x="468" y="248"/>
                  </a:moveTo>
                  <a:cubicBezTo>
                    <a:pt x="465" y="246"/>
                    <a:pt x="464" y="242"/>
                    <a:pt x="459" y="241"/>
                  </a:cubicBezTo>
                  <a:cubicBezTo>
                    <a:pt x="461" y="244"/>
                    <a:pt x="465" y="248"/>
                    <a:pt x="468" y="248"/>
                  </a:cubicBezTo>
                  <a:close/>
                  <a:moveTo>
                    <a:pt x="46" y="252"/>
                  </a:moveTo>
                  <a:cubicBezTo>
                    <a:pt x="47" y="252"/>
                    <a:pt x="48" y="253"/>
                    <a:pt x="50" y="253"/>
                  </a:cubicBezTo>
                  <a:cubicBezTo>
                    <a:pt x="49" y="249"/>
                    <a:pt x="50" y="244"/>
                    <a:pt x="47" y="241"/>
                  </a:cubicBezTo>
                  <a:cubicBezTo>
                    <a:pt x="46" y="244"/>
                    <a:pt x="46" y="248"/>
                    <a:pt x="46" y="252"/>
                  </a:cubicBezTo>
                  <a:close/>
                  <a:moveTo>
                    <a:pt x="209" y="246"/>
                  </a:moveTo>
                  <a:cubicBezTo>
                    <a:pt x="208" y="244"/>
                    <a:pt x="207" y="242"/>
                    <a:pt x="205" y="241"/>
                  </a:cubicBezTo>
                  <a:cubicBezTo>
                    <a:pt x="204" y="244"/>
                    <a:pt x="208" y="245"/>
                    <a:pt x="209" y="246"/>
                  </a:cubicBezTo>
                  <a:close/>
                  <a:moveTo>
                    <a:pt x="303" y="245"/>
                  </a:moveTo>
                  <a:cubicBezTo>
                    <a:pt x="306" y="246"/>
                    <a:pt x="311" y="253"/>
                    <a:pt x="313" y="248"/>
                  </a:cubicBezTo>
                  <a:cubicBezTo>
                    <a:pt x="310" y="246"/>
                    <a:pt x="305" y="238"/>
                    <a:pt x="303" y="245"/>
                  </a:cubicBezTo>
                  <a:close/>
                  <a:moveTo>
                    <a:pt x="326" y="249"/>
                  </a:moveTo>
                  <a:cubicBezTo>
                    <a:pt x="328" y="250"/>
                    <a:pt x="329" y="251"/>
                    <a:pt x="330" y="252"/>
                  </a:cubicBezTo>
                  <a:cubicBezTo>
                    <a:pt x="333" y="249"/>
                    <a:pt x="334" y="246"/>
                    <a:pt x="337" y="243"/>
                  </a:cubicBezTo>
                  <a:cubicBezTo>
                    <a:pt x="333" y="240"/>
                    <a:pt x="326" y="246"/>
                    <a:pt x="326" y="249"/>
                  </a:cubicBezTo>
                  <a:close/>
                  <a:moveTo>
                    <a:pt x="488" y="246"/>
                  </a:moveTo>
                  <a:cubicBezTo>
                    <a:pt x="489" y="246"/>
                    <a:pt x="489" y="246"/>
                    <a:pt x="489" y="248"/>
                  </a:cubicBezTo>
                  <a:cubicBezTo>
                    <a:pt x="491" y="248"/>
                    <a:pt x="491" y="245"/>
                    <a:pt x="492" y="244"/>
                  </a:cubicBezTo>
                  <a:cubicBezTo>
                    <a:pt x="491" y="243"/>
                    <a:pt x="491" y="242"/>
                    <a:pt x="489" y="241"/>
                  </a:cubicBezTo>
                  <a:cubicBezTo>
                    <a:pt x="489" y="243"/>
                    <a:pt x="488" y="244"/>
                    <a:pt x="488" y="246"/>
                  </a:cubicBezTo>
                  <a:close/>
                  <a:moveTo>
                    <a:pt x="177" y="246"/>
                  </a:moveTo>
                  <a:cubicBezTo>
                    <a:pt x="181" y="249"/>
                    <a:pt x="188" y="255"/>
                    <a:pt x="191" y="249"/>
                  </a:cubicBezTo>
                  <a:cubicBezTo>
                    <a:pt x="187" y="247"/>
                    <a:pt x="180" y="238"/>
                    <a:pt x="177" y="246"/>
                  </a:cubicBezTo>
                  <a:close/>
                  <a:moveTo>
                    <a:pt x="502" y="251"/>
                  </a:moveTo>
                  <a:cubicBezTo>
                    <a:pt x="504" y="250"/>
                    <a:pt x="505" y="249"/>
                    <a:pt x="505" y="246"/>
                  </a:cubicBezTo>
                  <a:cubicBezTo>
                    <a:pt x="503" y="244"/>
                    <a:pt x="502" y="243"/>
                    <a:pt x="499" y="242"/>
                  </a:cubicBezTo>
                  <a:cubicBezTo>
                    <a:pt x="497" y="246"/>
                    <a:pt x="499" y="250"/>
                    <a:pt x="502" y="251"/>
                  </a:cubicBezTo>
                  <a:close/>
                  <a:moveTo>
                    <a:pt x="573" y="254"/>
                  </a:moveTo>
                  <a:cubicBezTo>
                    <a:pt x="575" y="252"/>
                    <a:pt x="576" y="243"/>
                    <a:pt x="573" y="242"/>
                  </a:cubicBezTo>
                  <a:cubicBezTo>
                    <a:pt x="572" y="245"/>
                    <a:pt x="568" y="252"/>
                    <a:pt x="573" y="254"/>
                  </a:cubicBezTo>
                  <a:close/>
                  <a:moveTo>
                    <a:pt x="149" y="252"/>
                  </a:moveTo>
                  <a:cubicBezTo>
                    <a:pt x="149" y="252"/>
                    <a:pt x="150" y="252"/>
                    <a:pt x="151" y="252"/>
                  </a:cubicBezTo>
                  <a:cubicBezTo>
                    <a:pt x="150" y="247"/>
                    <a:pt x="148" y="245"/>
                    <a:pt x="145" y="243"/>
                  </a:cubicBezTo>
                  <a:cubicBezTo>
                    <a:pt x="142" y="246"/>
                    <a:pt x="147" y="250"/>
                    <a:pt x="149" y="252"/>
                  </a:cubicBezTo>
                  <a:close/>
                  <a:moveTo>
                    <a:pt x="290" y="243"/>
                  </a:moveTo>
                  <a:cubicBezTo>
                    <a:pt x="287" y="246"/>
                    <a:pt x="291" y="250"/>
                    <a:pt x="293" y="252"/>
                  </a:cubicBezTo>
                  <a:cubicBezTo>
                    <a:pt x="295" y="251"/>
                    <a:pt x="297" y="250"/>
                    <a:pt x="297" y="248"/>
                  </a:cubicBezTo>
                  <a:cubicBezTo>
                    <a:pt x="294" y="248"/>
                    <a:pt x="294" y="244"/>
                    <a:pt x="290" y="243"/>
                  </a:cubicBezTo>
                  <a:close/>
                  <a:moveTo>
                    <a:pt x="57" y="258"/>
                  </a:moveTo>
                  <a:cubicBezTo>
                    <a:pt x="56" y="253"/>
                    <a:pt x="55" y="247"/>
                    <a:pt x="52" y="244"/>
                  </a:cubicBezTo>
                  <a:cubicBezTo>
                    <a:pt x="54" y="247"/>
                    <a:pt x="52" y="256"/>
                    <a:pt x="57" y="258"/>
                  </a:cubicBezTo>
                  <a:close/>
                  <a:moveTo>
                    <a:pt x="230" y="245"/>
                  </a:moveTo>
                  <a:cubicBezTo>
                    <a:pt x="231" y="248"/>
                    <a:pt x="236" y="250"/>
                    <a:pt x="239" y="250"/>
                  </a:cubicBezTo>
                  <a:cubicBezTo>
                    <a:pt x="237" y="247"/>
                    <a:pt x="233" y="244"/>
                    <a:pt x="230" y="245"/>
                  </a:cubicBezTo>
                  <a:close/>
                  <a:moveTo>
                    <a:pt x="332" y="254"/>
                  </a:moveTo>
                  <a:cubicBezTo>
                    <a:pt x="339" y="257"/>
                    <a:pt x="344" y="261"/>
                    <a:pt x="350" y="264"/>
                  </a:cubicBezTo>
                  <a:cubicBezTo>
                    <a:pt x="352" y="261"/>
                    <a:pt x="348" y="258"/>
                    <a:pt x="347" y="256"/>
                  </a:cubicBezTo>
                  <a:cubicBezTo>
                    <a:pt x="344" y="252"/>
                    <a:pt x="342" y="247"/>
                    <a:pt x="339" y="244"/>
                  </a:cubicBezTo>
                  <a:cubicBezTo>
                    <a:pt x="337" y="248"/>
                    <a:pt x="334" y="250"/>
                    <a:pt x="332" y="254"/>
                  </a:cubicBezTo>
                  <a:close/>
                  <a:moveTo>
                    <a:pt x="452" y="245"/>
                  </a:moveTo>
                  <a:cubicBezTo>
                    <a:pt x="452" y="247"/>
                    <a:pt x="453" y="247"/>
                    <a:pt x="454" y="247"/>
                  </a:cubicBezTo>
                  <a:cubicBezTo>
                    <a:pt x="455" y="245"/>
                    <a:pt x="454" y="244"/>
                    <a:pt x="453" y="244"/>
                  </a:cubicBezTo>
                  <a:cubicBezTo>
                    <a:pt x="453" y="245"/>
                    <a:pt x="453" y="245"/>
                    <a:pt x="452" y="245"/>
                  </a:cubicBezTo>
                  <a:close/>
                  <a:moveTo>
                    <a:pt x="540" y="249"/>
                  </a:moveTo>
                  <a:cubicBezTo>
                    <a:pt x="542" y="251"/>
                    <a:pt x="544" y="253"/>
                    <a:pt x="547" y="254"/>
                  </a:cubicBezTo>
                  <a:cubicBezTo>
                    <a:pt x="548" y="251"/>
                    <a:pt x="548" y="251"/>
                    <a:pt x="548" y="249"/>
                  </a:cubicBezTo>
                  <a:cubicBezTo>
                    <a:pt x="546" y="248"/>
                    <a:pt x="544" y="245"/>
                    <a:pt x="541" y="244"/>
                  </a:cubicBezTo>
                  <a:cubicBezTo>
                    <a:pt x="541" y="246"/>
                    <a:pt x="540" y="247"/>
                    <a:pt x="540" y="249"/>
                  </a:cubicBezTo>
                  <a:close/>
                  <a:moveTo>
                    <a:pt x="240" y="252"/>
                  </a:moveTo>
                  <a:cubicBezTo>
                    <a:pt x="242" y="253"/>
                    <a:pt x="243" y="254"/>
                    <a:pt x="245" y="254"/>
                  </a:cubicBezTo>
                  <a:cubicBezTo>
                    <a:pt x="245" y="251"/>
                    <a:pt x="249" y="252"/>
                    <a:pt x="248" y="249"/>
                  </a:cubicBezTo>
                  <a:cubicBezTo>
                    <a:pt x="247" y="248"/>
                    <a:pt x="247" y="246"/>
                    <a:pt x="245" y="246"/>
                  </a:cubicBezTo>
                  <a:cubicBezTo>
                    <a:pt x="244" y="248"/>
                    <a:pt x="241" y="250"/>
                    <a:pt x="240" y="252"/>
                  </a:cubicBezTo>
                  <a:close/>
                  <a:moveTo>
                    <a:pt x="359" y="250"/>
                  </a:moveTo>
                  <a:cubicBezTo>
                    <a:pt x="359" y="247"/>
                    <a:pt x="355" y="246"/>
                    <a:pt x="354" y="246"/>
                  </a:cubicBezTo>
                  <a:cubicBezTo>
                    <a:pt x="356" y="247"/>
                    <a:pt x="356" y="250"/>
                    <a:pt x="359" y="250"/>
                  </a:cubicBezTo>
                  <a:close/>
                  <a:moveTo>
                    <a:pt x="370" y="248"/>
                  </a:moveTo>
                  <a:cubicBezTo>
                    <a:pt x="368" y="248"/>
                    <a:pt x="366" y="247"/>
                    <a:pt x="368" y="246"/>
                  </a:cubicBezTo>
                  <a:cubicBezTo>
                    <a:pt x="363" y="246"/>
                    <a:pt x="370" y="252"/>
                    <a:pt x="370" y="248"/>
                  </a:cubicBezTo>
                  <a:close/>
                  <a:moveTo>
                    <a:pt x="476" y="252"/>
                  </a:moveTo>
                  <a:cubicBezTo>
                    <a:pt x="477" y="254"/>
                    <a:pt x="477" y="255"/>
                    <a:pt x="479" y="255"/>
                  </a:cubicBezTo>
                  <a:cubicBezTo>
                    <a:pt x="480" y="253"/>
                    <a:pt x="481" y="251"/>
                    <a:pt x="482" y="248"/>
                  </a:cubicBezTo>
                  <a:cubicBezTo>
                    <a:pt x="480" y="248"/>
                    <a:pt x="480" y="246"/>
                    <a:pt x="478" y="246"/>
                  </a:cubicBezTo>
                  <a:cubicBezTo>
                    <a:pt x="478" y="249"/>
                    <a:pt x="476" y="249"/>
                    <a:pt x="476" y="252"/>
                  </a:cubicBezTo>
                  <a:close/>
                  <a:moveTo>
                    <a:pt x="614" y="268"/>
                  </a:moveTo>
                  <a:cubicBezTo>
                    <a:pt x="615" y="261"/>
                    <a:pt x="621" y="251"/>
                    <a:pt x="618" y="246"/>
                  </a:cubicBezTo>
                  <a:cubicBezTo>
                    <a:pt x="617" y="253"/>
                    <a:pt x="611" y="259"/>
                    <a:pt x="614" y="268"/>
                  </a:cubicBezTo>
                  <a:close/>
                  <a:moveTo>
                    <a:pt x="139" y="248"/>
                  </a:moveTo>
                  <a:cubicBezTo>
                    <a:pt x="141" y="248"/>
                    <a:pt x="141" y="249"/>
                    <a:pt x="142" y="249"/>
                  </a:cubicBezTo>
                  <a:cubicBezTo>
                    <a:pt x="142" y="247"/>
                    <a:pt x="141" y="247"/>
                    <a:pt x="140" y="246"/>
                  </a:cubicBezTo>
                  <a:cubicBezTo>
                    <a:pt x="140" y="247"/>
                    <a:pt x="139" y="247"/>
                    <a:pt x="139" y="248"/>
                  </a:cubicBezTo>
                  <a:close/>
                  <a:moveTo>
                    <a:pt x="197" y="249"/>
                  </a:moveTo>
                  <a:cubicBezTo>
                    <a:pt x="203" y="251"/>
                    <a:pt x="205" y="255"/>
                    <a:pt x="210" y="256"/>
                  </a:cubicBezTo>
                  <a:cubicBezTo>
                    <a:pt x="208" y="253"/>
                    <a:pt x="201" y="244"/>
                    <a:pt x="197" y="249"/>
                  </a:cubicBezTo>
                  <a:close/>
                  <a:moveTo>
                    <a:pt x="278" y="258"/>
                  </a:moveTo>
                  <a:cubicBezTo>
                    <a:pt x="278" y="256"/>
                    <a:pt x="280" y="255"/>
                    <a:pt x="280" y="253"/>
                  </a:cubicBezTo>
                  <a:cubicBezTo>
                    <a:pt x="278" y="249"/>
                    <a:pt x="273" y="248"/>
                    <a:pt x="269" y="247"/>
                  </a:cubicBezTo>
                  <a:cubicBezTo>
                    <a:pt x="268" y="252"/>
                    <a:pt x="274" y="255"/>
                    <a:pt x="278" y="258"/>
                  </a:cubicBezTo>
                  <a:close/>
                  <a:moveTo>
                    <a:pt x="410" y="252"/>
                  </a:moveTo>
                  <a:cubicBezTo>
                    <a:pt x="413" y="252"/>
                    <a:pt x="413" y="250"/>
                    <a:pt x="413" y="248"/>
                  </a:cubicBezTo>
                  <a:cubicBezTo>
                    <a:pt x="412" y="246"/>
                    <a:pt x="409" y="250"/>
                    <a:pt x="410" y="252"/>
                  </a:cubicBezTo>
                  <a:close/>
                  <a:moveTo>
                    <a:pt x="525" y="254"/>
                  </a:moveTo>
                  <a:cubicBezTo>
                    <a:pt x="523" y="250"/>
                    <a:pt x="520" y="249"/>
                    <a:pt x="517" y="247"/>
                  </a:cubicBezTo>
                  <a:cubicBezTo>
                    <a:pt x="517" y="250"/>
                    <a:pt x="522" y="252"/>
                    <a:pt x="525" y="254"/>
                  </a:cubicBezTo>
                  <a:close/>
                  <a:moveTo>
                    <a:pt x="308" y="254"/>
                  </a:moveTo>
                  <a:cubicBezTo>
                    <a:pt x="308" y="253"/>
                    <a:pt x="309" y="253"/>
                    <a:pt x="309" y="252"/>
                  </a:cubicBezTo>
                  <a:cubicBezTo>
                    <a:pt x="307" y="251"/>
                    <a:pt x="303" y="247"/>
                    <a:pt x="301" y="248"/>
                  </a:cubicBezTo>
                  <a:cubicBezTo>
                    <a:pt x="303" y="250"/>
                    <a:pt x="304" y="254"/>
                    <a:pt x="308" y="254"/>
                  </a:cubicBezTo>
                  <a:close/>
                  <a:moveTo>
                    <a:pt x="534" y="255"/>
                  </a:moveTo>
                  <a:cubicBezTo>
                    <a:pt x="537" y="252"/>
                    <a:pt x="532" y="250"/>
                    <a:pt x="531" y="248"/>
                  </a:cubicBezTo>
                  <a:cubicBezTo>
                    <a:pt x="528" y="251"/>
                    <a:pt x="530" y="255"/>
                    <a:pt x="534" y="255"/>
                  </a:cubicBezTo>
                  <a:close/>
                  <a:moveTo>
                    <a:pt x="233" y="255"/>
                  </a:moveTo>
                  <a:cubicBezTo>
                    <a:pt x="235" y="255"/>
                    <a:pt x="236" y="254"/>
                    <a:pt x="236" y="252"/>
                  </a:cubicBezTo>
                  <a:cubicBezTo>
                    <a:pt x="233" y="251"/>
                    <a:pt x="231" y="250"/>
                    <a:pt x="228" y="249"/>
                  </a:cubicBezTo>
                  <a:cubicBezTo>
                    <a:pt x="229" y="251"/>
                    <a:pt x="231" y="253"/>
                    <a:pt x="233" y="255"/>
                  </a:cubicBezTo>
                  <a:close/>
                  <a:moveTo>
                    <a:pt x="459" y="252"/>
                  </a:moveTo>
                  <a:cubicBezTo>
                    <a:pt x="462" y="252"/>
                    <a:pt x="466" y="258"/>
                    <a:pt x="468" y="256"/>
                  </a:cubicBezTo>
                  <a:cubicBezTo>
                    <a:pt x="467" y="254"/>
                    <a:pt x="462" y="251"/>
                    <a:pt x="459" y="249"/>
                  </a:cubicBezTo>
                  <a:cubicBezTo>
                    <a:pt x="459" y="250"/>
                    <a:pt x="459" y="251"/>
                    <a:pt x="459" y="252"/>
                  </a:cubicBezTo>
                  <a:close/>
                  <a:moveTo>
                    <a:pt x="256" y="252"/>
                  </a:moveTo>
                  <a:cubicBezTo>
                    <a:pt x="258" y="252"/>
                    <a:pt x="259" y="252"/>
                    <a:pt x="259" y="251"/>
                  </a:cubicBezTo>
                  <a:cubicBezTo>
                    <a:pt x="257" y="251"/>
                    <a:pt x="257" y="249"/>
                    <a:pt x="255" y="249"/>
                  </a:cubicBezTo>
                  <a:cubicBezTo>
                    <a:pt x="255" y="251"/>
                    <a:pt x="257" y="251"/>
                    <a:pt x="256" y="252"/>
                  </a:cubicBezTo>
                  <a:close/>
                  <a:moveTo>
                    <a:pt x="448" y="260"/>
                  </a:moveTo>
                  <a:cubicBezTo>
                    <a:pt x="450" y="257"/>
                    <a:pt x="451" y="254"/>
                    <a:pt x="452" y="251"/>
                  </a:cubicBezTo>
                  <a:cubicBezTo>
                    <a:pt x="445" y="246"/>
                    <a:pt x="442" y="258"/>
                    <a:pt x="448" y="260"/>
                  </a:cubicBezTo>
                  <a:close/>
                  <a:moveTo>
                    <a:pt x="414" y="254"/>
                  </a:moveTo>
                  <a:cubicBezTo>
                    <a:pt x="416" y="256"/>
                    <a:pt x="419" y="257"/>
                    <a:pt x="421" y="254"/>
                  </a:cubicBezTo>
                  <a:cubicBezTo>
                    <a:pt x="420" y="250"/>
                    <a:pt x="415" y="249"/>
                    <a:pt x="414" y="254"/>
                  </a:cubicBezTo>
                  <a:close/>
                  <a:moveTo>
                    <a:pt x="501" y="255"/>
                  </a:moveTo>
                  <a:cubicBezTo>
                    <a:pt x="499" y="253"/>
                    <a:pt x="499" y="250"/>
                    <a:pt x="495" y="250"/>
                  </a:cubicBezTo>
                  <a:cubicBezTo>
                    <a:pt x="496" y="253"/>
                    <a:pt x="498" y="254"/>
                    <a:pt x="501" y="255"/>
                  </a:cubicBezTo>
                  <a:close/>
                  <a:moveTo>
                    <a:pt x="509" y="260"/>
                  </a:moveTo>
                  <a:cubicBezTo>
                    <a:pt x="509" y="257"/>
                    <a:pt x="509" y="256"/>
                    <a:pt x="512" y="255"/>
                  </a:cubicBezTo>
                  <a:cubicBezTo>
                    <a:pt x="510" y="254"/>
                    <a:pt x="512" y="250"/>
                    <a:pt x="509" y="250"/>
                  </a:cubicBezTo>
                  <a:cubicBezTo>
                    <a:pt x="509" y="253"/>
                    <a:pt x="505" y="258"/>
                    <a:pt x="509" y="260"/>
                  </a:cubicBezTo>
                  <a:close/>
                  <a:moveTo>
                    <a:pt x="580" y="293"/>
                  </a:moveTo>
                  <a:cubicBezTo>
                    <a:pt x="581" y="286"/>
                    <a:pt x="583" y="278"/>
                    <a:pt x="586" y="272"/>
                  </a:cubicBezTo>
                  <a:cubicBezTo>
                    <a:pt x="587" y="265"/>
                    <a:pt x="592" y="256"/>
                    <a:pt x="591" y="250"/>
                  </a:cubicBezTo>
                  <a:cubicBezTo>
                    <a:pt x="586" y="264"/>
                    <a:pt x="579" y="280"/>
                    <a:pt x="580" y="293"/>
                  </a:cubicBezTo>
                  <a:close/>
                  <a:moveTo>
                    <a:pt x="74" y="269"/>
                  </a:moveTo>
                  <a:cubicBezTo>
                    <a:pt x="74" y="267"/>
                    <a:pt x="77" y="268"/>
                    <a:pt x="78" y="267"/>
                  </a:cubicBezTo>
                  <a:cubicBezTo>
                    <a:pt x="74" y="261"/>
                    <a:pt x="67" y="254"/>
                    <a:pt x="60" y="252"/>
                  </a:cubicBezTo>
                  <a:cubicBezTo>
                    <a:pt x="61" y="261"/>
                    <a:pt x="67" y="266"/>
                    <a:pt x="74" y="269"/>
                  </a:cubicBezTo>
                  <a:close/>
                  <a:moveTo>
                    <a:pt x="127" y="254"/>
                  </a:moveTo>
                  <a:cubicBezTo>
                    <a:pt x="128" y="254"/>
                    <a:pt x="127" y="252"/>
                    <a:pt x="128" y="251"/>
                  </a:cubicBezTo>
                  <a:cubicBezTo>
                    <a:pt x="127" y="251"/>
                    <a:pt x="126" y="251"/>
                    <a:pt x="126" y="251"/>
                  </a:cubicBezTo>
                  <a:cubicBezTo>
                    <a:pt x="126" y="252"/>
                    <a:pt x="125" y="255"/>
                    <a:pt x="127" y="254"/>
                  </a:cubicBezTo>
                  <a:close/>
                  <a:moveTo>
                    <a:pt x="190" y="254"/>
                  </a:moveTo>
                  <a:cubicBezTo>
                    <a:pt x="196" y="255"/>
                    <a:pt x="199" y="260"/>
                    <a:pt x="205" y="261"/>
                  </a:cubicBezTo>
                  <a:cubicBezTo>
                    <a:pt x="205" y="260"/>
                    <a:pt x="207" y="260"/>
                    <a:pt x="207" y="258"/>
                  </a:cubicBezTo>
                  <a:cubicBezTo>
                    <a:pt x="202" y="257"/>
                    <a:pt x="195" y="247"/>
                    <a:pt x="190" y="254"/>
                  </a:cubicBezTo>
                  <a:close/>
                  <a:moveTo>
                    <a:pt x="485" y="263"/>
                  </a:moveTo>
                  <a:cubicBezTo>
                    <a:pt x="486" y="260"/>
                    <a:pt x="488" y="257"/>
                    <a:pt x="489" y="253"/>
                  </a:cubicBezTo>
                  <a:cubicBezTo>
                    <a:pt x="487" y="253"/>
                    <a:pt x="488" y="251"/>
                    <a:pt x="485" y="251"/>
                  </a:cubicBezTo>
                  <a:cubicBezTo>
                    <a:pt x="485" y="255"/>
                    <a:pt x="480" y="260"/>
                    <a:pt x="485" y="263"/>
                  </a:cubicBezTo>
                  <a:close/>
                  <a:moveTo>
                    <a:pt x="39" y="255"/>
                  </a:moveTo>
                  <a:cubicBezTo>
                    <a:pt x="41" y="257"/>
                    <a:pt x="40" y="262"/>
                    <a:pt x="42" y="263"/>
                  </a:cubicBezTo>
                  <a:cubicBezTo>
                    <a:pt x="41" y="259"/>
                    <a:pt x="45" y="254"/>
                    <a:pt x="41" y="252"/>
                  </a:cubicBezTo>
                  <a:cubicBezTo>
                    <a:pt x="41" y="254"/>
                    <a:pt x="40" y="254"/>
                    <a:pt x="39" y="255"/>
                  </a:cubicBezTo>
                  <a:close/>
                  <a:moveTo>
                    <a:pt x="121" y="259"/>
                  </a:moveTo>
                  <a:cubicBezTo>
                    <a:pt x="121" y="257"/>
                    <a:pt x="120" y="257"/>
                    <a:pt x="120" y="255"/>
                  </a:cubicBezTo>
                  <a:cubicBezTo>
                    <a:pt x="116" y="256"/>
                    <a:pt x="115" y="250"/>
                    <a:pt x="111" y="252"/>
                  </a:cubicBezTo>
                  <a:cubicBezTo>
                    <a:pt x="114" y="255"/>
                    <a:pt x="117" y="257"/>
                    <a:pt x="121" y="259"/>
                  </a:cubicBezTo>
                  <a:close/>
                  <a:moveTo>
                    <a:pt x="299" y="259"/>
                  </a:moveTo>
                  <a:cubicBezTo>
                    <a:pt x="301" y="259"/>
                    <a:pt x="301" y="258"/>
                    <a:pt x="303" y="258"/>
                  </a:cubicBezTo>
                  <a:cubicBezTo>
                    <a:pt x="302" y="256"/>
                    <a:pt x="302" y="256"/>
                    <a:pt x="303" y="254"/>
                  </a:cubicBezTo>
                  <a:cubicBezTo>
                    <a:pt x="299" y="254"/>
                    <a:pt x="300" y="251"/>
                    <a:pt x="296" y="252"/>
                  </a:cubicBezTo>
                  <a:cubicBezTo>
                    <a:pt x="294" y="256"/>
                    <a:pt x="298" y="256"/>
                    <a:pt x="299" y="259"/>
                  </a:cubicBezTo>
                  <a:close/>
                  <a:moveTo>
                    <a:pt x="362" y="252"/>
                  </a:moveTo>
                  <a:cubicBezTo>
                    <a:pt x="362" y="255"/>
                    <a:pt x="363" y="253"/>
                    <a:pt x="365" y="254"/>
                  </a:cubicBezTo>
                  <a:cubicBezTo>
                    <a:pt x="366" y="252"/>
                    <a:pt x="363" y="251"/>
                    <a:pt x="362" y="252"/>
                  </a:cubicBezTo>
                  <a:close/>
                  <a:moveTo>
                    <a:pt x="566" y="255"/>
                  </a:moveTo>
                  <a:cubicBezTo>
                    <a:pt x="566" y="253"/>
                    <a:pt x="564" y="252"/>
                    <a:pt x="562" y="252"/>
                  </a:cubicBezTo>
                  <a:cubicBezTo>
                    <a:pt x="562" y="254"/>
                    <a:pt x="564" y="256"/>
                    <a:pt x="566" y="255"/>
                  </a:cubicBezTo>
                  <a:close/>
                  <a:moveTo>
                    <a:pt x="248" y="256"/>
                  </a:moveTo>
                  <a:cubicBezTo>
                    <a:pt x="250" y="258"/>
                    <a:pt x="253" y="258"/>
                    <a:pt x="255" y="256"/>
                  </a:cubicBezTo>
                  <a:cubicBezTo>
                    <a:pt x="254" y="254"/>
                    <a:pt x="253" y="253"/>
                    <a:pt x="251" y="252"/>
                  </a:cubicBezTo>
                  <a:cubicBezTo>
                    <a:pt x="250" y="254"/>
                    <a:pt x="249" y="254"/>
                    <a:pt x="248" y="256"/>
                  </a:cubicBezTo>
                  <a:close/>
                  <a:moveTo>
                    <a:pt x="550" y="257"/>
                  </a:moveTo>
                  <a:cubicBezTo>
                    <a:pt x="552" y="258"/>
                    <a:pt x="552" y="260"/>
                    <a:pt x="554" y="260"/>
                  </a:cubicBezTo>
                  <a:cubicBezTo>
                    <a:pt x="554" y="258"/>
                    <a:pt x="554" y="256"/>
                    <a:pt x="555" y="254"/>
                  </a:cubicBezTo>
                  <a:cubicBezTo>
                    <a:pt x="553" y="254"/>
                    <a:pt x="554" y="252"/>
                    <a:pt x="552" y="252"/>
                  </a:cubicBezTo>
                  <a:cubicBezTo>
                    <a:pt x="551" y="254"/>
                    <a:pt x="550" y="255"/>
                    <a:pt x="550" y="257"/>
                  </a:cubicBezTo>
                  <a:close/>
                  <a:moveTo>
                    <a:pt x="169" y="253"/>
                  </a:moveTo>
                  <a:cubicBezTo>
                    <a:pt x="168" y="255"/>
                    <a:pt x="166" y="256"/>
                    <a:pt x="163" y="257"/>
                  </a:cubicBezTo>
                  <a:cubicBezTo>
                    <a:pt x="163" y="255"/>
                    <a:pt x="162" y="254"/>
                    <a:pt x="160" y="254"/>
                  </a:cubicBezTo>
                  <a:cubicBezTo>
                    <a:pt x="163" y="262"/>
                    <a:pt x="173" y="266"/>
                    <a:pt x="179" y="258"/>
                  </a:cubicBezTo>
                  <a:cubicBezTo>
                    <a:pt x="174" y="257"/>
                    <a:pt x="173" y="254"/>
                    <a:pt x="169" y="253"/>
                  </a:cubicBezTo>
                  <a:close/>
                  <a:moveTo>
                    <a:pt x="375" y="255"/>
                  </a:moveTo>
                  <a:cubicBezTo>
                    <a:pt x="382" y="257"/>
                    <a:pt x="388" y="267"/>
                    <a:pt x="395" y="265"/>
                  </a:cubicBezTo>
                  <a:cubicBezTo>
                    <a:pt x="390" y="259"/>
                    <a:pt x="383" y="256"/>
                    <a:pt x="376" y="253"/>
                  </a:cubicBezTo>
                  <a:cubicBezTo>
                    <a:pt x="376" y="254"/>
                    <a:pt x="374" y="254"/>
                    <a:pt x="375" y="255"/>
                  </a:cubicBezTo>
                  <a:close/>
                  <a:moveTo>
                    <a:pt x="261" y="256"/>
                  </a:moveTo>
                  <a:cubicBezTo>
                    <a:pt x="265" y="260"/>
                    <a:pt x="267" y="264"/>
                    <a:pt x="272" y="267"/>
                  </a:cubicBezTo>
                  <a:cubicBezTo>
                    <a:pt x="274" y="262"/>
                    <a:pt x="266" y="257"/>
                    <a:pt x="262" y="254"/>
                  </a:cubicBezTo>
                  <a:cubicBezTo>
                    <a:pt x="262" y="255"/>
                    <a:pt x="261" y="255"/>
                    <a:pt x="261" y="256"/>
                  </a:cubicBezTo>
                  <a:close/>
                  <a:moveTo>
                    <a:pt x="355" y="256"/>
                  </a:moveTo>
                  <a:cubicBezTo>
                    <a:pt x="355" y="255"/>
                    <a:pt x="356" y="255"/>
                    <a:pt x="356" y="254"/>
                  </a:cubicBezTo>
                  <a:cubicBezTo>
                    <a:pt x="356" y="254"/>
                    <a:pt x="353" y="253"/>
                    <a:pt x="353" y="254"/>
                  </a:cubicBezTo>
                  <a:cubicBezTo>
                    <a:pt x="354" y="254"/>
                    <a:pt x="353" y="256"/>
                    <a:pt x="355" y="256"/>
                  </a:cubicBezTo>
                  <a:close/>
                  <a:moveTo>
                    <a:pt x="631" y="266"/>
                  </a:moveTo>
                  <a:cubicBezTo>
                    <a:pt x="633" y="261"/>
                    <a:pt x="634" y="257"/>
                    <a:pt x="632" y="254"/>
                  </a:cubicBezTo>
                  <a:cubicBezTo>
                    <a:pt x="632" y="258"/>
                    <a:pt x="629" y="262"/>
                    <a:pt x="631" y="266"/>
                  </a:cubicBezTo>
                  <a:close/>
                  <a:moveTo>
                    <a:pt x="236" y="259"/>
                  </a:moveTo>
                  <a:cubicBezTo>
                    <a:pt x="239" y="259"/>
                    <a:pt x="241" y="258"/>
                    <a:pt x="242" y="255"/>
                  </a:cubicBezTo>
                  <a:cubicBezTo>
                    <a:pt x="239" y="253"/>
                    <a:pt x="236" y="256"/>
                    <a:pt x="236" y="259"/>
                  </a:cubicBezTo>
                  <a:close/>
                  <a:moveTo>
                    <a:pt x="406" y="257"/>
                  </a:moveTo>
                  <a:cubicBezTo>
                    <a:pt x="407" y="256"/>
                    <a:pt x="409" y="255"/>
                    <a:pt x="406" y="254"/>
                  </a:cubicBezTo>
                  <a:cubicBezTo>
                    <a:pt x="406" y="255"/>
                    <a:pt x="405" y="257"/>
                    <a:pt x="406" y="257"/>
                  </a:cubicBezTo>
                  <a:close/>
                  <a:moveTo>
                    <a:pt x="200" y="266"/>
                  </a:moveTo>
                  <a:cubicBezTo>
                    <a:pt x="200" y="265"/>
                    <a:pt x="202" y="265"/>
                    <a:pt x="203" y="264"/>
                  </a:cubicBezTo>
                  <a:cubicBezTo>
                    <a:pt x="200" y="259"/>
                    <a:pt x="192" y="259"/>
                    <a:pt x="188" y="255"/>
                  </a:cubicBezTo>
                  <a:cubicBezTo>
                    <a:pt x="192" y="259"/>
                    <a:pt x="196" y="262"/>
                    <a:pt x="200" y="266"/>
                  </a:cubicBezTo>
                  <a:close/>
                  <a:moveTo>
                    <a:pt x="285" y="263"/>
                  </a:moveTo>
                  <a:cubicBezTo>
                    <a:pt x="286" y="261"/>
                    <a:pt x="288" y="260"/>
                    <a:pt x="289" y="258"/>
                  </a:cubicBezTo>
                  <a:cubicBezTo>
                    <a:pt x="286" y="258"/>
                    <a:pt x="285" y="256"/>
                    <a:pt x="284" y="255"/>
                  </a:cubicBezTo>
                  <a:cubicBezTo>
                    <a:pt x="281" y="257"/>
                    <a:pt x="280" y="262"/>
                    <a:pt x="285" y="263"/>
                  </a:cubicBezTo>
                  <a:close/>
                  <a:moveTo>
                    <a:pt x="399" y="258"/>
                  </a:moveTo>
                  <a:cubicBezTo>
                    <a:pt x="400" y="256"/>
                    <a:pt x="395" y="254"/>
                    <a:pt x="393" y="255"/>
                  </a:cubicBezTo>
                  <a:cubicBezTo>
                    <a:pt x="395" y="256"/>
                    <a:pt x="396" y="258"/>
                    <a:pt x="399" y="258"/>
                  </a:cubicBezTo>
                  <a:close/>
                  <a:moveTo>
                    <a:pt x="110" y="258"/>
                  </a:moveTo>
                  <a:cubicBezTo>
                    <a:pt x="108" y="258"/>
                    <a:pt x="107" y="254"/>
                    <a:pt x="106" y="256"/>
                  </a:cubicBezTo>
                  <a:cubicBezTo>
                    <a:pt x="107" y="256"/>
                    <a:pt x="109" y="259"/>
                    <a:pt x="110" y="258"/>
                  </a:cubicBezTo>
                  <a:close/>
                  <a:moveTo>
                    <a:pt x="455" y="264"/>
                  </a:moveTo>
                  <a:cubicBezTo>
                    <a:pt x="457" y="266"/>
                    <a:pt x="460" y="271"/>
                    <a:pt x="463" y="269"/>
                  </a:cubicBezTo>
                  <a:cubicBezTo>
                    <a:pt x="462" y="267"/>
                    <a:pt x="466" y="264"/>
                    <a:pt x="466" y="259"/>
                  </a:cubicBezTo>
                  <a:cubicBezTo>
                    <a:pt x="461" y="260"/>
                    <a:pt x="461" y="256"/>
                    <a:pt x="457" y="255"/>
                  </a:cubicBezTo>
                  <a:cubicBezTo>
                    <a:pt x="457" y="258"/>
                    <a:pt x="455" y="260"/>
                    <a:pt x="455" y="264"/>
                  </a:cubicBezTo>
                  <a:close/>
                  <a:moveTo>
                    <a:pt x="516" y="268"/>
                  </a:moveTo>
                  <a:cubicBezTo>
                    <a:pt x="518" y="267"/>
                    <a:pt x="518" y="269"/>
                    <a:pt x="519" y="269"/>
                  </a:cubicBezTo>
                  <a:cubicBezTo>
                    <a:pt x="520" y="266"/>
                    <a:pt x="522" y="263"/>
                    <a:pt x="523" y="260"/>
                  </a:cubicBezTo>
                  <a:cubicBezTo>
                    <a:pt x="521" y="259"/>
                    <a:pt x="519" y="256"/>
                    <a:pt x="516" y="255"/>
                  </a:cubicBezTo>
                  <a:cubicBezTo>
                    <a:pt x="517" y="261"/>
                    <a:pt x="517" y="263"/>
                    <a:pt x="516" y="268"/>
                  </a:cubicBezTo>
                  <a:close/>
                  <a:moveTo>
                    <a:pt x="528" y="258"/>
                  </a:moveTo>
                  <a:cubicBezTo>
                    <a:pt x="530" y="258"/>
                    <a:pt x="532" y="260"/>
                    <a:pt x="533" y="259"/>
                  </a:cubicBezTo>
                  <a:cubicBezTo>
                    <a:pt x="531" y="258"/>
                    <a:pt x="531" y="255"/>
                    <a:pt x="528" y="255"/>
                  </a:cubicBezTo>
                  <a:cubicBezTo>
                    <a:pt x="528" y="256"/>
                    <a:pt x="528" y="257"/>
                    <a:pt x="528" y="258"/>
                  </a:cubicBezTo>
                  <a:close/>
                  <a:moveTo>
                    <a:pt x="46" y="266"/>
                  </a:moveTo>
                  <a:cubicBezTo>
                    <a:pt x="49" y="267"/>
                    <a:pt x="51" y="270"/>
                    <a:pt x="55" y="271"/>
                  </a:cubicBezTo>
                  <a:cubicBezTo>
                    <a:pt x="52" y="266"/>
                    <a:pt x="54" y="256"/>
                    <a:pt x="46" y="256"/>
                  </a:cubicBezTo>
                  <a:cubicBezTo>
                    <a:pt x="46" y="261"/>
                    <a:pt x="46" y="261"/>
                    <a:pt x="46" y="266"/>
                  </a:cubicBezTo>
                  <a:close/>
                  <a:moveTo>
                    <a:pt x="330" y="257"/>
                  </a:moveTo>
                  <a:cubicBezTo>
                    <a:pt x="333" y="262"/>
                    <a:pt x="339" y="265"/>
                    <a:pt x="344" y="268"/>
                  </a:cubicBezTo>
                  <a:cubicBezTo>
                    <a:pt x="344" y="266"/>
                    <a:pt x="346" y="267"/>
                    <a:pt x="346" y="265"/>
                  </a:cubicBezTo>
                  <a:cubicBezTo>
                    <a:pt x="340" y="263"/>
                    <a:pt x="335" y="257"/>
                    <a:pt x="330" y="257"/>
                  </a:cubicBezTo>
                  <a:close/>
                  <a:moveTo>
                    <a:pt x="492" y="257"/>
                  </a:moveTo>
                  <a:cubicBezTo>
                    <a:pt x="492" y="261"/>
                    <a:pt x="489" y="262"/>
                    <a:pt x="490" y="266"/>
                  </a:cubicBezTo>
                  <a:cubicBezTo>
                    <a:pt x="492" y="267"/>
                    <a:pt x="492" y="270"/>
                    <a:pt x="496" y="270"/>
                  </a:cubicBezTo>
                  <a:cubicBezTo>
                    <a:pt x="496" y="267"/>
                    <a:pt x="498" y="265"/>
                    <a:pt x="499" y="262"/>
                  </a:cubicBezTo>
                  <a:cubicBezTo>
                    <a:pt x="498" y="259"/>
                    <a:pt x="496" y="258"/>
                    <a:pt x="496" y="256"/>
                  </a:cubicBezTo>
                  <a:cubicBezTo>
                    <a:pt x="495" y="257"/>
                    <a:pt x="493" y="256"/>
                    <a:pt x="492" y="257"/>
                  </a:cubicBezTo>
                  <a:close/>
                  <a:moveTo>
                    <a:pt x="572" y="259"/>
                  </a:moveTo>
                  <a:cubicBezTo>
                    <a:pt x="572" y="257"/>
                    <a:pt x="570" y="256"/>
                    <a:pt x="569" y="256"/>
                  </a:cubicBezTo>
                  <a:cubicBezTo>
                    <a:pt x="569" y="258"/>
                    <a:pt x="570" y="259"/>
                    <a:pt x="572" y="259"/>
                  </a:cubicBezTo>
                  <a:close/>
                  <a:moveTo>
                    <a:pt x="537" y="258"/>
                  </a:moveTo>
                  <a:cubicBezTo>
                    <a:pt x="538" y="260"/>
                    <a:pt x="540" y="262"/>
                    <a:pt x="543" y="263"/>
                  </a:cubicBezTo>
                  <a:cubicBezTo>
                    <a:pt x="542" y="260"/>
                    <a:pt x="539" y="260"/>
                    <a:pt x="540" y="257"/>
                  </a:cubicBezTo>
                  <a:cubicBezTo>
                    <a:pt x="539" y="257"/>
                    <a:pt x="538" y="257"/>
                    <a:pt x="538" y="257"/>
                  </a:cubicBezTo>
                  <a:cubicBezTo>
                    <a:pt x="538" y="257"/>
                    <a:pt x="538" y="258"/>
                    <a:pt x="537" y="258"/>
                  </a:cubicBezTo>
                  <a:close/>
                  <a:moveTo>
                    <a:pt x="239" y="263"/>
                  </a:moveTo>
                  <a:cubicBezTo>
                    <a:pt x="242" y="264"/>
                    <a:pt x="242" y="267"/>
                    <a:pt x="245" y="266"/>
                  </a:cubicBezTo>
                  <a:cubicBezTo>
                    <a:pt x="246" y="264"/>
                    <a:pt x="247" y="262"/>
                    <a:pt x="250" y="261"/>
                  </a:cubicBezTo>
                  <a:cubicBezTo>
                    <a:pt x="247" y="255"/>
                    <a:pt x="242" y="259"/>
                    <a:pt x="239" y="263"/>
                  </a:cubicBezTo>
                  <a:close/>
                  <a:moveTo>
                    <a:pt x="409" y="260"/>
                  </a:moveTo>
                  <a:cubicBezTo>
                    <a:pt x="412" y="259"/>
                    <a:pt x="413" y="264"/>
                    <a:pt x="416" y="263"/>
                  </a:cubicBezTo>
                  <a:cubicBezTo>
                    <a:pt x="415" y="260"/>
                    <a:pt x="413" y="258"/>
                    <a:pt x="410" y="257"/>
                  </a:cubicBezTo>
                  <a:cubicBezTo>
                    <a:pt x="410" y="258"/>
                    <a:pt x="408" y="258"/>
                    <a:pt x="409" y="260"/>
                  </a:cubicBezTo>
                  <a:close/>
                  <a:moveTo>
                    <a:pt x="138" y="261"/>
                  </a:moveTo>
                  <a:cubicBezTo>
                    <a:pt x="139" y="259"/>
                    <a:pt x="137" y="258"/>
                    <a:pt x="135" y="258"/>
                  </a:cubicBezTo>
                  <a:cubicBezTo>
                    <a:pt x="135" y="260"/>
                    <a:pt x="136" y="261"/>
                    <a:pt x="138" y="261"/>
                  </a:cubicBezTo>
                  <a:close/>
                  <a:moveTo>
                    <a:pt x="312" y="262"/>
                  </a:moveTo>
                  <a:cubicBezTo>
                    <a:pt x="313" y="262"/>
                    <a:pt x="315" y="259"/>
                    <a:pt x="314" y="258"/>
                  </a:cubicBezTo>
                  <a:cubicBezTo>
                    <a:pt x="314" y="259"/>
                    <a:pt x="312" y="260"/>
                    <a:pt x="312" y="262"/>
                  </a:cubicBezTo>
                  <a:close/>
                  <a:moveTo>
                    <a:pt x="316" y="267"/>
                  </a:moveTo>
                  <a:cubicBezTo>
                    <a:pt x="320" y="266"/>
                    <a:pt x="320" y="262"/>
                    <a:pt x="323" y="260"/>
                  </a:cubicBezTo>
                  <a:cubicBezTo>
                    <a:pt x="322" y="260"/>
                    <a:pt x="322" y="258"/>
                    <a:pt x="320" y="258"/>
                  </a:cubicBezTo>
                  <a:cubicBezTo>
                    <a:pt x="319" y="261"/>
                    <a:pt x="315" y="263"/>
                    <a:pt x="316" y="267"/>
                  </a:cubicBezTo>
                  <a:close/>
                  <a:moveTo>
                    <a:pt x="369" y="259"/>
                  </a:moveTo>
                  <a:cubicBezTo>
                    <a:pt x="371" y="259"/>
                    <a:pt x="371" y="261"/>
                    <a:pt x="372" y="260"/>
                  </a:cubicBezTo>
                  <a:cubicBezTo>
                    <a:pt x="373" y="259"/>
                    <a:pt x="371" y="258"/>
                    <a:pt x="371" y="258"/>
                  </a:cubicBezTo>
                  <a:cubicBezTo>
                    <a:pt x="371" y="259"/>
                    <a:pt x="370" y="258"/>
                    <a:pt x="369" y="259"/>
                  </a:cubicBezTo>
                  <a:close/>
                  <a:moveTo>
                    <a:pt x="558" y="263"/>
                  </a:moveTo>
                  <a:cubicBezTo>
                    <a:pt x="559" y="263"/>
                    <a:pt x="560" y="265"/>
                    <a:pt x="562" y="265"/>
                  </a:cubicBezTo>
                  <a:cubicBezTo>
                    <a:pt x="564" y="262"/>
                    <a:pt x="562" y="259"/>
                    <a:pt x="560" y="258"/>
                  </a:cubicBezTo>
                  <a:cubicBezTo>
                    <a:pt x="559" y="260"/>
                    <a:pt x="558" y="261"/>
                    <a:pt x="558" y="263"/>
                  </a:cubicBezTo>
                  <a:close/>
                  <a:moveTo>
                    <a:pt x="256" y="261"/>
                  </a:moveTo>
                  <a:cubicBezTo>
                    <a:pt x="258" y="261"/>
                    <a:pt x="259" y="263"/>
                    <a:pt x="261" y="263"/>
                  </a:cubicBezTo>
                  <a:cubicBezTo>
                    <a:pt x="261" y="261"/>
                    <a:pt x="259" y="259"/>
                    <a:pt x="257" y="258"/>
                  </a:cubicBezTo>
                  <a:cubicBezTo>
                    <a:pt x="257" y="260"/>
                    <a:pt x="255" y="259"/>
                    <a:pt x="256" y="261"/>
                  </a:cubicBezTo>
                  <a:close/>
                  <a:moveTo>
                    <a:pt x="165" y="266"/>
                  </a:moveTo>
                  <a:cubicBezTo>
                    <a:pt x="162" y="264"/>
                    <a:pt x="160" y="260"/>
                    <a:pt x="155" y="259"/>
                  </a:cubicBezTo>
                  <a:cubicBezTo>
                    <a:pt x="157" y="262"/>
                    <a:pt x="162" y="266"/>
                    <a:pt x="165" y="266"/>
                  </a:cubicBezTo>
                  <a:close/>
                  <a:moveTo>
                    <a:pt x="303" y="260"/>
                  </a:moveTo>
                  <a:cubicBezTo>
                    <a:pt x="303" y="264"/>
                    <a:pt x="306" y="261"/>
                    <a:pt x="306" y="259"/>
                  </a:cubicBezTo>
                  <a:cubicBezTo>
                    <a:pt x="304" y="259"/>
                    <a:pt x="305" y="261"/>
                    <a:pt x="303" y="260"/>
                  </a:cubicBezTo>
                  <a:close/>
                  <a:moveTo>
                    <a:pt x="288" y="265"/>
                  </a:moveTo>
                  <a:cubicBezTo>
                    <a:pt x="289" y="265"/>
                    <a:pt x="289" y="266"/>
                    <a:pt x="290" y="266"/>
                  </a:cubicBezTo>
                  <a:cubicBezTo>
                    <a:pt x="293" y="267"/>
                    <a:pt x="292" y="264"/>
                    <a:pt x="295" y="264"/>
                  </a:cubicBezTo>
                  <a:cubicBezTo>
                    <a:pt x="294" y="257"/>
                    <a:pt x="288" y="260"/>
                    <a:pt x="288" y="265"/>
                  </a:cubicBezTo>
                  <a:close/>
                  <a:moveTo>
                    <a:pt x="476" y="263"/>
                  </a:moveTo>
                  <a:cubicBezTo>
                    <a:pt x="477" y="261"/>
                    <a:pt x="475" y="260"/>
                    <a:pt x="473" y="260"/>
                  </a:cubicBezTo>
                  <a:cubicBezTo>
                    <a:pt x="473" y="262"/>
                    <a:pt x="474" y="263"/>
                    <a:pt x="476" y="263"/>
                  </a:cubicBezTo>
                  <a:close/>
                  <a:moveTo>
                    <a:pt x="592" y="310"/>
                  </a:moveTo>
                  <a:cubicBezTo>
                    <a:pt x="597" y="309"/>
                    <a:pt x="594" y="300"/>
                    <a:pt x="599" y="296"/>
                  </a:cubicBezTo>
                  <a:cubicBezTo>
                    <a:pt x="598" y="292"/>
                    <a:pt x="600" y="291"/>
                    <a:pt x="601" y="288"/>
                  </a:cubicBezTo>
                  <a:cubicBezTo>
                    <a:pt x="601" y="277"/>
                    <a:pt x="610" y="271"/>
                    <a:pt x="608" y="260"/>
                  </a:cubicBezTo>
                  <a:cubicBezTo>
                    <a:pt x="601" y="274"/>
                    <a:pt x="596" y="295"/>
                    <a:pt x="592" y="310"/>
                  </a:cubicBezTo>
                  <a:close/>
                  <a:moveTo>
                    <a:pt x="223" y="262"/>
                  </a:moveTo>
                  <a:cubicBezTo>
                    <a:pt x="223" y="263"/>
                    <a:pt x="224" y="264"/>
                    <a:pt x="226" y="265"/>
                  </a:cubicBezTo>
                  <a:cubicBezTo>
                    <a:pt x="226" y="264"/>
                    <a:pt x="227" y="264"/>
                    <a:pt x="227" y="263"/>
                  </a:cubicBezTo>
                  <a:cubicBezTo>
                    <a:pt x="227" y="261"/>
                    <a:pt x="225" y="260"/>
                    <a:pt x="223" y="262"/>
                  </a:cubicBezTo>
                  <a:close/>
                  <a:moveTo>
                    <a:pt x="389" y="271"/>
                  </a:moveTo>
                  <a:cubicBezTo>
                    <a:pt x="390" y="271"/>
                    <a:pt x="390" y="270"/>
                    <a:pt x="391" y="270"/>
                  </a:cubicBezTo>
                  <a:cubicBezTo>
                    <a:pt x="388" y="265"/>
                    <a:pt x="381" y="262"/>
                    <a:pt x="377" y="261"/>
                  </a:cubicBezTo>
                  <a:cubicBezTo>
                    <a:pt x="380" y="266"/>
                    <a:pt x="385" y="269"/>
                    <a:pt x="389" y="271"/>
                  </a:cubicBezTo>
                  <a:close/>
                  <a:moveTo>
                    <a:pt x="448" y="263"/>
                  </a:moveTo>
                  <a:cubicBezTo>
                    <a:pt x="448" y="261"/>
                    <a:pt x="444" y="260"/>
                    <a:pt x="444" y="261"/>
                  </a:cubicBezTo>
                  <a:cubicBezTo>
                    <a:pt x="446" y="261"/>
                    <a:pt x="446" y="263"/>
                    <a:pt x="448" y="263"/>
                  </a:cubicBezTo>
                  <a:close/>
                  <a:moveTo>
                    <a:pt x="175" y="266"/>
                  </a:moveTo>
                  <a:cubicBezTo>
                    <a:pt x="181" y="268"/>
                    <a:pt x="191" y="280"/>
                    <a:pt x="195" y="270"/>
                  </a:cubicBezTo>
                  <a:cubicBezTo>
                    <a:pt x="189" y="266"/>
                    <a:pt x="182" y="256"/>
                    <a:pt x="175" y="266"/>
                  </a:cubicBezTo>
                  <a:close/>
                  <a:moveTo>
                    <a:pt x="319" y="271"/>
                  </a:moveTo>
                  <a:cubicBezTo>
                    <a:pt x="324" y="272"/>
                    <a:pt x="326" y="275"/>
                    <a:pt x="330" y="277"/>
                  </a:cubicBezTo>
                  <a:cubicBezTo>
                    <a:pt x="333" y="275"/>
                    <a:pt x="337" y="274"/>
                    <a:pt x="338" y="270"/>
                  </a:cubicBezTo>
                  <a:cubicBezTo>
                    <a:pt x="333" y="269"/>
                    <a:pt x="332" y="262"/>
                    <a:pt x="326" y="261"/>
                  </a:cubicBezTo>
                  <a:cubicBezTo>
                    <a:pt x="324" y="265"/>
                    <a:pt x="320" y="266"/>
                    <a:pt x="319" y="271"/>
                  </a:cubicBezTo>
                  <a:close/>
                  <a:moveTo>
                    <a:pt x="209" y="263"/>
                  </a:moveTo>
                  <a:cubicBezTo>
                    <a:pt x="211" y="264"/>
                    <a:pt x="212" y="266"/>
                    <a:pt x="214" y="266"/>
                  </a:cubicBezTo>
                  <a:cubicBezTo>
                    <a:pt x="214" y="264"/>
                    <a:pt x="216" y="265"/>
                    <a:pt x="216" y="263"/>
                  </a:cubicBezTo>
                  <a:cubicBezTo>
                    <a:pt x="214" y="262"/>
                    <a:pt x="211" y="261"/>
                    <a:pt x="209" y="263"/>
                  </a:cubicBezTo>
                  <a:close/>
                  <a:moveTo>
                    <a:pt x="361" y="267"/>
                  </a:moveTo>
                  <a:cubicBezTo>
                    <a:pt x="367" y="273"/>
                    <a:pt x="373" y="279"/>
                    <a:pt x="382" y="282"/>
                  </a:cubicBezTo>
                  <a:cubicBezTo>
                    <a:pt x="384" y="280"/>
                    <a:pt x="385" y="278"/>
                    <a:pt x="386" y="275"/>
                  </a:cubicBezTo>
                  <a:cubicBezTo>
                    <a:pt x="384" y="274"/>
                    <a:pt x="381" y="272"/>
                    <a:pt x="379" y="270"/>
                  </a:cubicBezTo>
                  <a:cubicBezTo>
                    <a:pt x="377" y="271"/>
                    <a:pt x="372" y="275"/>
                    <a:pt x="369" y="272"/>
                  </a:cubicBezTo>
                  <a:cubicBezTo>
                    <a:pt x="371" y="271"/>
                    <a:pt x="374" y="271"/>
                    <a:pt x="375" y="268"/>
                  </a:cubicBezTo>
                  <a:cubicBezTo>
                    <a:pt x="370" y="264"/>
                    <a:pt x="364" y="259"/>
                    <a:pt x="361" y="267"/>
                  </a:cubicBezTo>
                  <a:close/>
                  <a:moveTo>
                    <a:pt x="551" y="270"/>
                  </a:moveTo>
                  <a:cubicBezTo>
                    <a:pt x="552" y="267"/>
                    <a:pt x="552" y="265"/>
                    <a:pt x="552" y="263"/>
                  </a:cubicBezTo>
                  <a:cubicBezTo>
                    <a:pt x="551" y="265"/>
                    <a:pt x="550" y="262"/>
                    <a:pt x="550" y="262"/>
                  </a:cubicBezTo>
                  <a:cubicBezTo>
                    <a:pt x="549" y="262"/>
                    <a:pt x="549" y="262"/>
                    <a:pt x="548" y="262"/>
                  </a:cubicBezTo>
                  <a:cubicBezTo>
                    <a:pt x="549" y="264"/>
                    <a:pt x="548" y="267"/>
                    <a:pt x="551" y="270"/>
                  </a:cubicBezTo>
                  <a:close/>
                  <a:moveTo>
                    <a:pt x="64" y="278"/>
                  </a:moveTo>
                  <a:cubicBezTo>
                    <a:pt x="61" y="273"/>
                    <a:pt x="62" y="265"/>
                    <a:pt x="56" y="262"/>
                  </a:cubicBezTo>
                  <a:cubicBezTo>
                    <a:pt x="57" y="269"/>
                    <a:pt x="59" y="278"/>
                    <a:pt x="64" y="278"/>
                  </a:cubicBezTo>
                  <a:close/>
                  <a:moveTo>
                    <a:pt x="120" y="265"/>
                  </a:moveTo>
                  <a:cubicBezTo>
                    <a:pt x="120" y="264"/>
                    <a:pt x="120" y="263"/>
                    <a:pt x="120" y="262"/>
                  </a:cubicBezTo>
                  <a:cubicBezTo>
                    <a:pt x="119" y="262"/>
                    <a:pt x="119" y="262"/>
                    <a:pt x="118" y="262"/>
                  </a:cubicBezTo>
                  <a:cubicBezTo>
                    <a:pt x="118" y="264"/>
                    <a:pt x="119" y="265"/>
                    <a:pt x="120" y="265"/>
                  </a:cubicBezTo>
                  <a:close/>
                  <a:moveTo>
                    <a:pt x="253" y="262"/>
                  </a:moveTo>
                  <a:cubicBezTo>
                    <a:pt x="251" y="265"/>
                    <a:pt x="248" y="266"/>
                    <a:pt x="246" y="270"/>
                  </a:cubicBezTo>
                  <a:cubicBezTo>
                    <a:pt x="252" y="275"/>
                    <a:pt x="255" y="283"/>
                    <a:pt x="263" y="285"/>
                  </a:cubicBezTo>
                  <a:cubicBezTo>
                    <a:pt x="266" y="281"/>
                    <a:pt x="267" y="276"/>
                    <a:pt x="270" y="271"/>
                  </a:cubicBezTo>
                  <a:cubicBezTo>
                    <a:pt x="265" y="268"/>
                    <a:pt x="259" y="265"/>
                    <a:pt x="253" y="262"/>
                  </a:cubicBezTo>
                  <a:close/>
                  <a:moveTo>
                    <a:pt x="522" y="272"/>
                  </a:moveTo>
                  <a:cubicBezTo>
                    <a:pt x="524" y="273"/>
                    <a:pt x="526" y="274"/>
                    <a:pt x="527" y="275"/>
                  </a:cubicBezTo>
                  <a:cubicBezTo>
                    <a:pt x="529" y="273"/>
                    <a:pt x="529" y="271"/>
                    <a:pt x="531" y="270"/>
                  </a:cubicBezTo>
                  <a:cubicBezTo>
                    <a:pt x="531" y="265"/>
                    <a:pt x="529" y="263"/>
                    <a:pt x="525" y="262"/>
                  </a:cubicBezTo>
                  <a:cubicBezTo>
                    <a:pt x="524" y="266"/>
                    <a:pt x="523" y="268"/>
                    <a:pt x="522" y="272"/>
                  </a:cubicBezTo>
                  <a:close/>
                  <a:moveTo>
                    <a:pt x="567" y="263"/>
                  </a:moveTo>
                  <a:cubicBezTo>
                    <a:pt x="567" y="264"/>
                    <a:pt x="568" y="264"/>
                    <a:pt x="568" y="265"/>
                  </a:cubicBezTo>
                  <a:cubicBezTo>
                    <a:pt x="571" y="265"/>
                    <a:pt x="571" y="261"/>
                    <a:pt x="567" y="263"/>
                  </a:cubicBezTo>
                  <a:close/>
                  <a:moveTo>
                    <a:pt x="637" y="270"/>
                  </a:moveTo>
                  <a:cubicBezTo>
                    <a:pt x="637" y="267"/>
                    <a:pt x="641" y="264"/>
                    <a:pt x="639" y="262"/>
                  </a:cubicBezTo>
                  <a:cubicBezTo>
                    <a:pt x="639" y="265"/>
                    <a:pt x="636" y="268"/>
                    <a:pt x="637" y="270"/>
                  </a:cubicBezTo>
                  <a:close/>
                  <a:moveTo>
                    <a:pt x="409" y="266"/>
                  </a:moveTo>
                  <a:cubicBezTo>
                    <a:pt x="410" y="267"/>
                    <a:pt x="411" y="266"/>
                    <a:pt x="412" y="266"/>
                  </a:cubicBezTo>
                  <a:cubicBezTo>
                    <a:pt x="412" y="264"/>
                    <a:pt x="410" y="263"/>
                    <a:pt x="408" y="263"/>
                  </a:cubicBezTo>
                  <a:cubicBezTo>
                    <a:pt x="408" y="265"/>
                    <a:pt x="409" y="265"/>
                    <a:pt x="409" y="266"/>
                  </a:cubicBezTo>
                  <a:close/>
                  <a:moveTo>
                    <a:pt x="293" y="269"/>
                  </a:moveTo>
                  <a:cubicBezTo>
                    <a:pt x="296" y="270"/>
                    <a:pt x="298" y="267"/>
                    <a:pt x="299" y="265"/>
                  </a:cubicBezTo>
                  <a:cubicBezTo>
                    <a:pt x="296" y="266"/>
                    <a:pt x="294" y="266"/>
                    <a:pt x="293" y="269"/>
                  </a:cubicBezTo>
                  <a:close/>
                  <a:moveTo>
                    <a:pt x="467" y="274"/>
                  </a:moveTo>
                  <a:cubicBezTo>
                    <a:pt x="468" y="275"/>
                    <a:pt x="468" y="276"/>
                    <a:pt x="470" y="276"/>
                  </a:cubicBezTo>
                  <a:cubicBezTo>
                    <a:pt x="473" y="274"/>
                    <a:pt x="473" y="270"/>
                    <a:pt x="475" y="267"/>
                  </a:cubicBezTo>
                  <a:cubicBezTo>
                    <a:pt x="473" y="267"/>
                    <a:pt x="473" y="264"/>
                    <a:pt x="470" y="265"/>
                  </a:cubicBezTo>
                  <a:cubicBezTo>
                    <a:pt x="470" y="268"/>
                    <a:pt x="468" y="270"/>
                    <a:pt x="467" y="274"/>
                  </a:cubicBezTo>
                  <a:close/>
                  <a:moveTo>
                    <a:pt x="203" y="269"/>
                  </a:moveTo>
                  <a:cubicBezTo>
                    <a:pt x="207" y="270"/>
                    <a:pt x="208" y="274"/>
                    <a:pt x="212" y="272"/>
                  </a:cubicBezTo>
                  <a:cubicBezTo>
                    <a:pt x="212" y="270"/>
                    <a:pt x="213" y="270"/>
                    <a:pt x="213" y="268"/>
                  </a:cubicBezTo>
                  <a:cubicBezTo>
                    <a:pt x="209" y="265"/>
                    <a:pt x="205" y="265"/>
                    <a:pt x="203" y="269"/>
                  </a:cubicBezTo>
                  <a:close/>
                  <a:moveTo>
                    <a:pt x="436" y="277"/>
                  </a:moveTo>
                  <a:cubicBezTo>
                    <a:pt x="439" y="274"/>
                    <a:pt x="443" y="273"/>
                    <a:pt x="444" y="268"/>
                  </a:cubicBezTo>
                  <a:cubicBezTo>
                    <a:pt x="442" y="267"/>
                    <a:pt x="440" y="266"/>
                    <a:pt x="438" y="265"/>
                  </a:cubicBezTo>
                  <a:cubicBezTo>
                    <a:pt x="438" y="269"/>
                    <a:pt x="433" y="274"/>
                    <a:pt x="436" y="277"/>
                  </a:cubicBezTo>
                  <a:close/>
                  <a:moveTo>
                    <a:pt x="218" y="268"/>
                  </a:moveTo>
                  <a:cubicBezTo>
                    <a:pt x="220" y="268"/>
                    <a:pt x="220" y="270"/>
                    <a:pt x="222" y="269"/>
                  </a:cubicBezTo>
                  <a:cubicBezTo>
                    <a:pt x="222" y="267"/>
                    <a:pt x="220" y="267"/>
                    <a:pt x="219" y="266"/>
                  </a:cubicBezTo>
                  <a:cubicBezTo>
                    <a:pt x="219" y="267"/>
                    <a:pt x="218" y="267"/>
                    <a:pt x="218" y="268"/>
                  </a:cubicBezTo>
                  <a:close/>
                  <a:moveTo>
                    <a:pt x="159" y="271"/>
                  </a:moveTo>
                  <a:cubicBezTo>
                    <a:pt x="156" y="270"/>
                    <a:pt x="154" y="268"/>
                    <a:pt x="152" y="266"/>
                  </a:cubicBezTo>
                  <a:cubicBezTo>
                    <a:pt x="151" y="269"/>
                    <a:pt x="157" y="272"/>
                    <a:pt x="159" y="271"/>
                  </a:cubicBezTo>
                  <a:close/>
                  <a:moveTo>
                    <a:pt x="123" y="268"/>
                  </a:moveTo>
                  <a:cubicBezTo>
                    <a:pt x="123" y="269"/>
                    <a:pt x="125" y="271"/>
                    <a:pt x="127" y="269"/>
                  </a:cubicBezTo>
                  <a:cubicBezTo>
                    <a:pt x="127" y="267"/>
                    <a:pt x="125" y="266"/>
                    <a:pt x="123" y="268"/>
                  </a:cubicBezTo>
                  <a:close/>
                  <a:moveTo>
                    <a:pt x="275" y="272"/>
                  </a:moveTo>
                  <a:cubicBezTo>
                    <a:pt x="279" y="272"/>
                    <a:pt x="278" y="268"/>
                    <a:pt x="276" y="267"/>
                  </a:cubicBezTo>
                  <a:cubicBezTo>
                    <a:pt x="276" y="270"/>
                    <a:pt x="274" y="269"/>
                    <a:pt x="275" y="272"/>
                  </a:cubicBezTo>
                  <a:close/>
                  <a:moveTo>
                    <a:pt x="461" y="273"/>
                  </a:moveTo>
                  <a:cubicBezTo>
                    <a:pt x="460" y="270"/>
                    <a:pt x="455" y="268"/>
                    <a:pt x="453" y="268"/>
                  </a:cubicBezTo>
                  <a:cubicBezTo>
                    <a:pt x="456" y="269"/>
                    <a:pt x="458" y="272"/>
                    <a:pt x="461" y="273"/>
                  </a:cubicBezTo>
                  <a:close/>
                  <a:moveTo>
                    <a:pt x="553" y="273"/>
                  </a:moveTo>
                  <a:cubicBezTo>
                    <a:pt x="555" y="274"/>
                    <a:pt x="556" y="275"/>
                    <a:pt x="557" y="277"/>
                  </a:cubicBezTo>
                  <a:cubicBezTo>
                    <a:pt x="556" y="279"/>
                    <a:pt x="553" y="279"/>
                    <a:pt x="551" y="279"/>
                  </a:cubicBezTo>
                  <a:cubicBezTo>
                    <a:pt x="547" y="290"/>
                    <a:pt x="542" y="303"/>
                    <a:pt x="538" y="315"/>
                  </a:cubicBezTo>
                  <a:cubicBezTo>
                    <a:pt x="548" y="308"/>
                    <a:pt x="553" y="297"/>
                    <a:pt x="556" y="283"/>
                  </a:cubicBezTo>
                  <a:cubicBezTo>
                    <a:pt x="557" y="282"/>
                    <a:pt x="557" y="281"/>
                    <a:pt x="559" y="281"/>
                  </a:cubicBezTo>
                  <a:cubicBezTo>
                    <a:pt x="558" y="277"/>
                    <a:pt x="560" y="273"/>
                    <a:pt x="562" y="271"/>
                  </a:cubicBezTo>
                  <a:cubicBezTo>
                    <a:pt x="560" y="270"/>
                    <a:pt x="559" y="267"/>
                    <a:pt x="556" y="267"/>
                  </a:cubicBezTo>
                  <a:cubicBezTo>
                    <a:pt x="556" y="270"/>
                    <a:pt x="554" y="271"/>
                    <a:pt x="553" y="273"/>
                  </a:cubicBezTo>
                  <a:close/>
                  <a:moveTo>
                    <a:pt x="80" y="290"/>
                  </a:moveTo>
                  <a:cubicBezTo>
                    <a:pt x="79" y="284"/>
                    <a:pt x="75" y="280"/>
                    <a:pt x="75" y="273"/>
                  </a:cubicBezTo>
                  <a:cubicBezTo>
                    <a:pt x="71" y="272"/>
                    <a:pt x="69" y="269"/>
                    <a:pt x="65" y="268"/>
                  </a:cubicBezTo>
                  <a:cubicBezTo>
                    <a:pt x="67" y="278"/>
                    <a:pt x="71" y="286"/>
                    <a:pt x="80" y="290"/>
                  </a:cubicBezTo>
                  <a:close/>
                  <a:moveTo>
                    <a:pt x="231" y="269"/>
                  </a:moveTo>
                  <a:cubicBezTo>
                    <a:pt x="233" y="270"/>
                    <a:pt x="234" y="272"/>
                    <a:pt x="236" y="272"/>
                  </a:cubicBezTo>
                  <a:cubicBezTo>
                    <a:pt x="236" y="269"/>
                    <a:pt x="232" y="266"/>
                    <a:pt x="231" y="269"/>
                  </a:cubicBezTo>
                  <a:close/>
                  <a:moveTo>
                    <a:pt x="100" y="286"/>
                  </a:moveTo>
                  <a:cubicBezTo>
                    <a:pt x="97" y="278"/>
                    <a:pt x="90" y="270"/>
                    <a:pt x="83" y="269"/>
                  </a:cubicBezTo>
                  <a:cubicBezTo>
                    <a:pt x="89" y="275"/>
                    <a:pt x="92" y="282"/>
                    <a:pt x="100" y="286"/>
                  </a:cubicBezTo>
                  <a:close/>
                  <a:moveTo>
                    <a:pt x="143" y="271"/>
                  </a:moveTo>
                  <a:cubicBezTo>
                    <a:pt x="146" y="273"/>
                    <a:pt x="148" y="275"/>
                    <a:pt x="151" y="277"/>
                  </a:cubicBezTo>
                  <a:cubicBezTo>
                    <a:pt x="152" y="276"/>
                    <a:pt x="153" y="276"/>
                    <a:pt x="152" y="274"/>
                  </a:cubicBezTo>
                  <a:cubicBezTo>
                    <a:pt x="150" y="273"/>
                    <a:pt x="148" y="269"/>
                    <a:pt x="145" y="268"/>
                  </a:cubicBezTo>
                  <a:cubicBezTo>
                    <a:pt x="145" y="269"/>
                    <a:pt x="144" y="269"/>
                    <a:pt x="143" y="271"/>
                  </a:cubicBezTo>
                  <a:close/>
                  <a:moveTo>
                    <a:pt x="185" y="280"/>
                  </a:moveTo>
                  <a:cubicBezTo>
                    <a:pt x="186" y="279"/>
                    <a:pt x="188" y="278"/>
                    <a:pt x="189" y="276"/>
                  </a:cubicBezTo>
                  <a:cubicBezTo>
                    <a:pt x="183" y="274"/>
                    <a:pt x="178" y="269"/>
                    <a:pt x="172" y="269"/>
                  </a:cubicBezTo>
                  <a:cubicBezTo>
                    <a:pt x="177" y="272"/>
                    <a:pt x="179" y="279"/>
                    <a:pt x="185" y="280"/>
                  </a:cubicBezTo>
                  <a:close/>
                  <a:moveTo>
                    <a:pt x="299" y="272"/>
                  </a:moveTo>
                  <a:cubicBezTo>
                    <a:pt x="301" y="272"/>
                    <a:pt x="302" y="275"/>
                    <a:pt x="304" y="275"/>
                  </a:cubicBezTo>
                  <a:cubicBezTo>
                    <a:pt x="305" y="274"/>
                    <a:pt x="307" y="271"/>
                    <a:pt x="306" y="270"/>
                  </a:cubicBezTo>
                  <a:cubicBezTo>
                    <a:pt x="305" y="269"/>
                    <a:pt x="300" y="268"/>
                    <a:pt x="299" y="272"/>
                  </a:cubicBezTo>
                  <a:close/>
                  <a:moveTo>
                    <a:pt x="430" y="272"/>
                  </a:moveTo>
                  <a:cubicBezTo>
                    <a:pt x="432" y="273"/>
                    <a:pt x="433" y="269"/>
                    <a:pt x="432" y="269"/>
                  </a:cubicBezTo>
                  <a:cubicBezTo>
                    <a:pt x="431" y="270"/>
                    <a:pt x="431" y="271"/>
                    <a:pt x="430" y="272"/>
                  </a:cubicBezTo>
                  <a:close/>
                  <a:moveTo>
                    <a:pt x="531" y="277"/>
                  </a:moveTo>
                  <a:cubicBezTo>
                    <a:pt x="531" y="279"/>
                    <a:pt x="534" y="279"/>
                    <a:pt x="534" y="282"/>
                  </a:cubicBezTo>
                  <a:cubicBezTo>
                    <a:pt x="532" y="284"/>
                    <a:pt x="531" y="282"/>
                    <a:pt x="529" y="283"/>
                  </a:cubicBezTo>
                  <a:cubicBezTo>
                    <a:pt x="527" y="286"/>
                    <a:pt x="528" y="290"/>
                    <a:pt x="529" y="294"/>
                  </a:cubicBezTo>
                  <a:cubicBezTo>
                    <a:pt x="520" y="300"/>
                    <a:pt x="521" y="314"/>
                    <a:pt x="516" y="323"/>
                  </a:cubicBezTo>
                  <a:cubicBezTo>
                    <a:pt x="519" y="323"/>
                    <a:pt x="521" y="318"/>
                    <a:pt x="524" y="316"/>
                  </a:cubicBezTo>
                  <a:cubicBezTo>
                    <a:pt x="529" y="300"/>
                    <a:pt x="536" y="287"/>
                    <a:pt x="540" y="271"/>
                  </a:cubicBezTo>
                  <a:cubicBezTo>
                    <a:pt x="537" y="271"/>
                    <a:pt x="536" y="269"/>
                    <a:pt x="533" y="269"/>
                  </a:cubicBezTo>
                  <a:cubicBezTo>
                    <a:pt x="533" y="272"/>
                    <a:pt x="532" y="274"/>
                    <a:pt x="531" y="277"/>
                  </a:cubicBezTo>
                  <a:close/>
                  <a:moveTo>
                    <a:pt x="401" y="272"/>
                  </a:moveTo>
                  <a:cubicBezTo>
                    <a:pt x="403" y="272"/>
                    <a:pt x="404" y="271"/>
                    <a:pt x="404" y="269"/>
                  </a:cubicBezTo>
                  <a:cubicBezTo>
                    <a:pt x="402" y="269"/>
                    <a:pt x="402" y="271"/>
                    <a:pt x="401" y="272"/>
                  </a:cubicBezTo>
                  <a:close/>
                  <a:moveTo>
                    <a:pt x="559" y="290"/>
                  </a:moveTo>
                  <a:cubicBezTo>
                    <a:pt x="563" y="284"/>
                    <a:pt x="566" y="278"/>
                    <a:pt x="567" y="270"/>
                  </a:cubicBezTo>
                  <a:cubicBezTo>
                    <a:pt x="567" y="270"/>
                    <a:pt x="567" y="269"/>
                    <a:pt x="566" y="269"/>
                  </a:cubicBezTo>
                  <a:cubicBezTo>
                    <a:pt x="562" y="275"/>
                    <a:pt x="560" y="284"/>
                    <a:pt x="559" y="290"/>
                  </a:cubicBezTo>
                  <a:close/>
                  <a:moveTo>
                    <a:pt x="287" y="274"/>
                  </a:moveTo>
                  <a:cubicBezTo>
                    <a:pt x="290" y="275"/>
                    <a:pt x="293" y="271"/>
                    <a:pt x="290" y="270"/>
                  </a:cubicBezTo>
                  <a:cubicBezTo>
                    <a:pt x="289" y="272"/>
                    <a:pt x="286" y="271"/>
                    <a:pt x="287" y="274"/>
                  </a:cubicBezTo>
                  <a:close/>
                  <a:moveTo>
                    <a:pt x="214" y="276"/>
                  </a:moveTo>
                  <a:cubicBezTo>
                    <a:pt x="217" y="276"/>
                    <a:pt x="218" y="274"/>
                    <a:pt x="220" y="272"/>
                  </a:cubicBezTo>
                  <a:cubicBezTo>
                    <a:pt x="217" y="269"/>
                    <a:pt x="212" y="273"/>
                    <a:pt x="214" y="276"/>
                  </a:cubicBezTo>
                  <a:close/>
                  <a:moveTo>
                    <a:pt x="502" y="277"/>
                  </a:moveTo>
                  <a:cubicBezTo>
                    <a:pt x="502" y="274"/>
                    <a:pt x="505" y="274"/>
                    <a:pt x="505" y="271"/>
                  </a:cubicBezTo>
                  <a:cubicBezTo>
                    <a:pt x="504" y="271"/>
                    <a:pt x="504" y="271"/>
                    <a:pt x="503" y="271"/>
                  </a:cubicBezTo>
                  <a:cubicBezTo>
                    <a:pt x="502" y="272"/>
                    <a:pt x="500" y="276"/>
                    <a:pt x="502" y="277"/>
                  </a:cubicBezTo>
                  <a:close/>
                  <a:moveTo>
                    <a:pt x="33" y="275"/>
                  </a:moveTo>
                  <a:cubicBezTo>
                    <a:pt x="33" y="274"/>
                    <a:pt x="34" y="271"/>
                    <a:pt x="32" y="271"/>
                  </a:cubicBezTo>
                  <a:cubicBezTo>
                    <a:pt x="32" y="272"/>
                    <a:pt x="31" y="275"/>
                    <a:pt x="33" y="275"/>
                  </a:cubicBezTo>
                  <a:close/>
                  <a:moveTo>
                    <a:pt x="56" y="280"/>
                  </a:moveTo>
                  <a:cubicBezTo>
                    <a:pt x="55" y="275"/>
                    <a:pt x="50" y="274"/>
                    <a:pt x="47" y="271"/>
                  </a:cubicBezTo>
                  <a:cubicBezTo>
                    <a:pt x="47" y="278"/>
                    <a:pt x="53" y="277"/>
                    <a:pt x="56" y="280"/>
                  </a:cubicBezTo>
                  <a:close/>
                  <a:moveTo>
                    <a:pt x="196" y="277"/>
                  </a:moveTo>
                  <a:cubicBezTo>
                    <a:pt x="199" y="278"/>
                    <a:pt x="202" y="281"/>
                    <a:pt x="206" y="282"/>
                  </a:cubicBezTo>
                  <a:cubicBezTo>
                    <a:pt x="205" y="280"/>
                    <a:pt x="208" y="282"/>
                    <a:pt x="207" y="280"/>
                  </a:cubicBezTo>
                  <a:cubicBezTo>
                    <a:pt x="203" y="277"/>
                    <a:pt x="199" y="269"/>
                    <a:pt x="196" y="277"/>
                  </a:cubicBezTo>
                  <a:close/>
                  <a:moveTo>
                    <a:pt x="361" y="276"/>
                  </a:moveTo>
                  <a:cubicBezTo>
                    <a:pt x="359" y="276"/>
                    <a:pt x="359" y="273"/>
                    <a:pt x="358" y="272"/>
                  </a:cubicBezTo>
                  <a:cubicBezTo>
                    <a:pt x="357" y="272"/>
                    <a:pt x="355" y="272"/>
                    <a:pt x="354" y="272"/>
                  </a:cubicBezTo>
                  <a:cubicBezTo>
                    <a:pt x="355" y="275"/>
                    <a:pt x="359" y="277"/>
                    <a:pt x="361" y="276"/>
                  </a:cubicBezTo>
                  <a:close/>
                  <a:moveTo>
                    <a:pt x="622" y="297"/>
                  </a:moveTo>
                  <a:cubicBezTo>
                    <a:pt x="621" y="298"/>
                    <a:pt x="617" y="301"/>
                    <a:pt x="620" y="302"/>
                  </a:cubicBezTo>
                  <a:cubicBezTo>
                    <a:pt x="624" y="293"/>
                    <a:pt x="630" y="284"/>
                    <a:pt x="629" y="273"/>
                  </a:cubicBezTo>
                  <a:cubicBezTo>
                    <a:pt x="625" y="280"/>
                    <a:pt x="623" y="288"/>
                    <a:pt x="622" y="297"/>
                  </a:cubicBezTo>
                  <a:close/>
                  <a:moveTo>
                    <a:pt x="86" y="276"/>
                  </a:moveTo>
                  <a:cubicBezTo>
                    <a:pt x="83" y="277"/>
                    <a:pt x="85" y="273"/>
                    <a:pt x="83" y="274"/>
                  </a:cubicBezTo>
                  <a:cubicBezTo>
                    <a:pt x="82" y="275"/>
                    <a:pt x="85" y="278"/>
                    <a:pt x="86" y="276"/>
                  </a:cubicBezTo>
                  <a:close/>
                  <a:moveTo>
                    <a:pt x="218" y="279"/>
                  </a:moveTo>
                  <a:cubicBezTo>
                    <a:pt x="220" y="280"/>
                    <a:pt x="222" y="282"/>
                    <a:pt x="225" y="282"/>
                  </a:cubicBezTo>
                  <a:cubicBezTo>
                    <a:pt x="227" y="281"/>
                    <a:pt x="229" y="279"/>
                    <a:pt x="230" y="277"/>
                  </a:cubicBezTo>
                  <a:cubicBezTo>
                    <a:pt x="226" y="274"/>
                    <a:pt x="221" y="273"/>
                    <a:pt x="218" y="279"/>
                  </a:cubicBezTo>
                  <a:close/>
                  <a:moveTo>
                    <a:pt x="272" y="277"/>
                  </a:moveTo>
                  <a:cubicBezTo>
                    <a:pt x="274" y="277"/>
                    <a:pt x="274" y="277"/>
                    <a:pt x="275" y="275"/>
                  </a:cubicBezTo>
                  <a:cubicBezTo>
                    <a:pt x="273" y="275"/>
                    <a:pt x="273" y="274"/>
                    <a:pt x="273" y="274"/>
                  </a:cubicBezTo>
                  <a:cubicBezTo>
                    <a:pt x="273" y="275"/>
                    <a:pt x="272" y="276"/>
                    <a:pt x="272" y="277"/>
                  </a:cubicBezTo>
                  <a:close/>
                  <a:moveTo>
                    <a:pt x="507" y="280"/>
                  </a:moveTo>
                  <a:cubicBezTo>
                    <a:pt x="507" y="282"/>
                    <a:pt x="508" y="283"/>
                    <a:pt x="510" y="283"/>
                  </a:cubicBezTo>
                  <a:cubicBezTo>
                    <a:pt x="510" y="281"/>
                    <a:pt x="512" y="276"/>
                    <a:pt x="511" y="274"/>
                  </a:cubicBezTo>
                  <a:cubicBezTo>
                    <a:pt x="510" y="277"/>
                    <a:pt x="507" y="277"/>
                    <a:pt x="507" y="280"/>
                  </a:cubicBezTo>
                  <a:close/>
                  <a:moveTo>
                    <a:pt x="536" y="300"/>
                  </a:moveTo>
                  <a:cubicBezTo>
                    <a:pt x="540" y="292"/>
                    <a:pt x="546" y="286"/>
                    <a:pt x="548" y="277"/>
                  </a:cubicBezTo>
                  <a:cubicBezTo>
                    <a:pt x="546" y="276"/>
                    <a:pt x="547" y="274"/>
                    <a:pt x="544" y="274"/>
                  </a:cubicBezTo>
                  <a:cubicBezTo>
                    <a:pt x="542" y="282"/>
                    <a:pt x="537" y="291"/>
                    <a:pt x="536" y="300"/>
                  </a:cubicBezTo>
                  <a:close/>
                  <a:moveTo>
                    <a:pt x="129" y="296"/>
                  </a:moveTo>
                  <a:cubicBezTo>
                    <a:pt x="123" y="289"/>
                    <a:pt x="118" y="281"/>
                    <a:pt x="111" y="274"/>
                  </a:cubicBezTo>
                  <a:cubicBezTo>
                    <a:pt x="115" y="283"/>
                    <a:pt x="120" y="292"/>
                    <a:pt x="129" y="296"/>
                  </a:cubicBezTo>
                  <a:close/>
                  <a:moveTo>
                    <a:pt x="291" y="278"/>
                  </a:moveTo>
                  <a:cubicBezTo>
                    <a:pt x="294" y="280"/>
                    <a:pt x="296" y="284"/>
                    <a:pt x="299" y="285"/>
                  </a:cubicBezTo>
                  <a:cubicBezTo>
                    <a:pt x="300" y="282"/>
                    <a:pt x="302" y="281"/>
                    <a:pt x="303" y="278"/>
                  </a:cubicBezTo>
                  <a:cubicBezTo>
                    <a:pt x="299" y="276"/>
                    <a:pt x="293" y="272"/>
                    <a:pt x="291" y="278"/>
                  </a:cubicBezTo>
                  <a:close/>
                  <a:moveTo>
                    <a:pt x="334" y="278"/>
                  </a:moveTo>
                  <a:cubicBezTo>
                    <a:pt x="335" y="280"/>
                    <a:pt x="335" y="281"/>
                    <a:pt x="338" y="281"/>
                  </a:cubicBezTo>
                  <a:cubicBezTo>
                    <a:pt x="339" y="279"/>
                    <a:pt x="342" y="279"/>
                    <a:pt x="343" y="275"/>
                  </a:cubicBezTo>
                  <a:cubicBezTo>
                    <a:pt x="339" y="273"/>
                    <a:pt x="337" y="277"/>
                    <a:pt x="334" y="278"/>
                  </a:cubicBezTo>
                  <a:close/>
                  <a:moveTo>
                    <a:pt x="447" y="285"/>
                  </a:moveTo>
                  <a:cubicBezTo>
                    <a:pt x="449" y="286"/>
                    <a:pt x="451" y="288"/>
                    <a:pt x="454" y="288"/>
                  </a:cubicBezTo>
                  <a:cubicBezTo>
                    <a:pt x="456" y="285"/>
                    <a:pt x="457" y="282"/>
                    <a:pt x="459" y="279"/>
                  </a:cubicBezTo>
                  <a:cubicBezTo>
                    <a:pt x="455" y="278"/>
                    <a:pt x="455" y="274"/>
                    <a:pt x="451" y="274"/>
                  </a:cubicBezTo>
                  <a:cubicBezTo>
                    <a:pt x="450" y="278"/>
                    <a:pt x="448" y="280"/>
                    <a:pt x="447" y="285"/>
                  </a:cubicBezTo>
                  <a:close/>
                  <a:moveTo>
                    <a:pt x="601" y="300"/>
                  </a:moveTo>
                  <a:cubicBezTo>
                    <a:pt x="606" y="296"/>
                    <a:pt x="610" y="284"/>
                    <a:pt x="608" y="274"/>
                  </a:cubicBezTo>
                  <a:cubicBezTo>
                    <a:pt x="607" y="284"/>
                    <a:pt x="601" y="292"/>
                    <a:pt x="601" y="300"/>
                  </a:cubicBezTo>
                  <a:close/>
                  <a:moveTo>
                    <a:pt x="175" y="290"/>
                  </a:moveTo>
                  <a:cubicBezTo>
                    <a:pt x="174" y="283"/>
                    <a:pt x="166" y="278"/>
                    <a:pt x="160" y="275"/>
                  </a:cubicBezTo>
                  <a:cubicBezTo>
                    <a:pt x="162" y="280"/>
                    <a:pt x="169" y="286"/>
                    <a:pt x="175" y="290"/>
                  </a:cubicBezTo>
                  <a:close/>
                  <a:moveTo>
                    <a:pt x="308" y="277"/>
                  </a:moveTo>
                  <a:cubicBezTo>
                    <a:pt x="310" y="278"/>
                    <a:pt x="311" y="277"/>
                    <a:pt x="310" y="275"/>
                  </a:cubicBezTo>
                  <a:cubicBezTo>
                    <a:pt x="310" y="275"/>
                    <a:pt x="309" y="275"/>
                    <a:pt x="309" y="275"/>
                  </a:cubicBezTo>
                  <a:cubicBezTo>
                    <a:pt x="309" y="276"/>
                    <a:pt x="308" y="276"/>
                    <a:pt x="308" y="277"/>
                  </a:cubicBezTo>
                  <a:close/>
                  <a:moveTo>
                    <a:pt x="515" y="280"/>
                  </a:moveTo>
                  <a:cubicBezTo>
                    <a:pt x="517" y="280"/>
                    <a:pt x="518" y="274"/>
                    <a:pt x="515" y="275"/>
                  </a:cubicBezTo>
                  <a:cubicBezTo>
                    <a:pt x="516" y="277"/>
                    <a:pt x="514" y="278"/>
                    <a:pt x="515" y="280"/>
                  </a:cubicBezTo>
                  <a:close/>
                  <a:moveTo>
                    <a:pt x="109" y="280"/>
                  </a:moveTo>
                  <a:cubicBezTo>
                    <a:pt x="107" y="279"/>
                    <a:pt x="106" y="277"/>
                    <a:pt x="104" y="275"/>
                  </a:cubicBezTo>
                  <a:cubicBezTo>
                    <a:pt x="104" y="278"/>
                    <a:pt x="107" y="281"/>
                    <a:pt x="109" y="280"/>
                  </a:cubicBezTo>
                  <a:close/>
                  <a:moveTo>
                    <a:pt x="351" y="277"/>
                  </a:moveTo>
                  <a:cubicBezTo>
                    <a:pt x="351" y="277"/>
                    <a:pt x="351" y="278"/>
                    <a:pt x="351" y="279"/>
                  </a:cubicBezTo>
                  <a:cubicBezTo>
                    <a:pt x="354" y="283"/>
                    <a:pt x="358" y="286"/>
                    <a:pt x="361" y="290"/>
                  </a:cubicBezTo>
                  <a:cubicBezTo>
                    <a:pt x="363" y="292"/>
                    <a:pt x="363" y="296"/>
                    <a:pt x="366" y="295"/>
                  </a:cubicBezTo>
                  <a:cubicBezTo>
                    <a:pt x="366" y="287"/>
                    <a:pt x="360" y="276"/>
                    <a:pt x="351" y="277"/>
                  </a:cubicBezTo>
                  <a:close/>
                  <a:moveTo>
                    <a:pt x="400" y="278"/>
                  </a:moveTo>
                  <a:cubicBezTo>
                    <a:pt x="402" y="279"/>
                    <a:pt x="403" y="278"/>
                    <a:pt x="403" y="276"/>
                  </a:cubicBezTo>
                  <a:cubicBezTo>
                    <a:pt x="403" y="276"/>
                    <a:pt x="402" y="276"/>
                    <a:pt x="402" y="276"/>
                  </a:cubicBezTo>
                  <a:cubicBezTo>
                    <a:pt x="402" y="277"/>
                    <a:pt x="401" y="277"/>
                    <a:pt x="400" y="278"/>
                  </a:cubicBezTo>
                  <a:close/>
                  <a:moveTo>
                    <a:pt x="427" y="278"/>
                  </a:moveTo>
                  <a:cubicBezTo>
                    <a:pt x="427" y="280"/>
                    <a:pt x="428" y="281"/>
                    <a:pt x="429" y="282"/>
                  </a:cubicBezTo>
                  <a:cubicBezTo>
                    <a:pt x="429" y="281"/>
                    <a:pt x="429" y="277"/>
                    <a:pt x="429" y="277"/>
                  </a:cubicBezTo>
                  <a:cubicBezTo>
                    <a:pt x="429" y="278"/>
                    <a:pt x="428" y="277"/>
                    <a:pt x="427" y="278"/>
                  </a:cubicBezTo>
                  <a:close/>
                  <a:moveTo>
                    <a:pt x="524" y="284"/>
                  </a:moveTo>
                  <a:cubicBezTo>
                    <a:pt x="529" y="282"/>
                    <a:pt x="523" y="277"/>
                    <a:pt x="520" y="277"/>
                  </a:cubicBezTo>
                  <a:cubicBezTo>
                    <a:pt x="521" y="280"/>
                    <a:pt x="523" y="281"/>
                    <a:pt x="524" y="284"/>
                  </a:cubicBezTo>
                  <a:close/>
                  <a:moveTo>
                    <a:pt x="311" y="280"/>
                  </a:moveTo>
                  <a:cubicBezTo>
                    <a:pt x="314" y="281"/>
                    <a:pt x="315" y="284"/>
                    <a:pt x="319" y="284"/>
                  </a:cubicBezTo>
                  <a:cubicBezTo>
                    <a:pt x="318" y="280"/>
                    <a:pt x="315" y="279"/>
                    <a:pt x="312" y="277"/>
                  </a:cubicBezTo>
                  <a:cubicBezTo>
                    <a:pt x="312" y="279"/>
                    <a:pt x="311" y="278"/>
                    <a:pt x="311" y="280"/>
                  </a:cubicBezTo>
                  <a:close/>
                  <a:moveTo>
                    <a:pt x="482" y="286"/>
                  </a:moveTo>
                  <a:cubicBezTo>
                    <a:pt x="485" y="287"/>
                    <a:pt x="486" y="290"/>
                    <a:pt x="488" y="290"/>
                  </a:cubicBezTo>
                  <a:cubicBezTo>
                    <a:pt x="489" y="287"/>
                    <a:pt x="490" y="285"/>
                    <a:pt x="492" y="283"/>
                  </a:cubicBezTo>
                  <a:cubicBezTo>
                    <a:pt x="492" y="273"/>
                    <a:pt x="482" y="278"/>
                    <a:pt x="482" y="286"/>
                  </a:cubicBezTo>
                  <a:close/>
                  <a:moveTo>
                    <a:pt x="565" y="306"/>
                  </a:moveTo>
                  <a:cubicBezTo>
                    <a:pt x="566" y="304"/>
                    <a:pt x="568" y="303"/>
                    <a:pt x="570" y="302"/>
                  </a:cubicBezTo>
                  <a:cubicBezTo>
                    <a:pt x="570" y="292"/>
                    <a:pt x="578" y="285"/>
                    <a:pt x="576" y="277"/>
                  </a:cubicBezTo>
                  <a:cubicBezTo>
                    <a:pt x="573" y="287"/>
                    <a:pt x="565" y="297"/>
                    <a:pt x="565" y="306"/>
                  </a:cubicBezTo>
                  <a:close/>
                  <a:moveTo>
                    <a:pt x="55" y="292"/>
                  </a:moveTo>
                  <a:cubicBezTo>
                    <a:pt x="54" y="288"/>
                    <a:pt x="53" y="287"/>
                    <a:pt x="54" y="283"/>
                  </a:cubicBezTo>
                  <a:cubicBezTo>
                    <a:pt x="51" y="282"/>
                    <a:pt x="50" y="279"/>
                    <a:pt x="47" y="279"/>
                  </a:cubicBezTo>
                  <a:cubicBezTo>
                    <a:pt x="46" y="287"/>
                    <a:pt x="50" y="290"/>
                    <a:pt x="55" y="292"/>
                  </a:cubicBezTo>
                  <a:close/>
                  <a:moveTo>
                    <a:pt x="154" y="280"/>
                  </a:moveTo>
                  <a:cubicBezTo>
                    <a:pt x="156" y="281"/>
                    <a:pt x="157" y="283"/>
                    <a:pt x="160" y="283"/>
                  </a:cubicBezTo>
                  <a:cubicBezTo>
                    <a:pt x="159" y="281"/>
                    <a:pt x="156" y="277"/>
                    <a:pt x="154" y="280"/>
                  </a:cubicBezTo>
                  <a:close/>
                  <a:moveTo>
                    <a:pt x="189" y="283"/>
                  </a:moveTo>
                  <a:cubicBezTo>
                    <a:pt x="191" y="285"/>
                    <a:pt x="195" y="286"/>
                    <a:pt x="198" y="288"/>
                  </a:cubicBezTo>
                  <a:cubicBezTo>
                    <a:pt x="200" y="287"/>
                    <a:pt x="202" y="286"/>
                    <a:pt x="203" y="283"/>
                  </a:cubicBezTo>
                  <a:cubicBezTo>
                    <a:pt x="197" y="282"/>
                    <a:pt x="192" y="275"/>
                    <a:pt x="189" y="283"/>
                  </a:cubicBezTo>
                  <a:close/>
                  <a:moveTo>
                    <a:pt x="268" y="286"/>
                  </a:moveTo>
                  <a:cubicBezTo>
                    <a:pt x="266" y="286"/>
                    <a:pt x="265" y="287"/>
                    <a:pt x="264" y="288"/>
                  </a:cubicBezTo>
                  <a:cubicBezTo>
                    <a:pt x="266" y="291"/>
                    <a:pt x="268" y="290"/>
                    <a:pt x="271" y="290"/>
                  </a:cubicBezTo>
                  <a:cubicBezTo>
                    <a:pt x="272" y="285"/>
                    <a:pt x="278" y="285"/>
                    <a:pt x="279" y="280"/>
                  </a:cubicBezTo>
                  <a:cubicBezTo>
                    <a:pt x="276" y="276"/>
                    <a:pt x="271" y="284"/>
                    <a:pt x="268" y="286"/>
                  </a:cubicBezTo>
                  <a:close/>
                  <a:moveTo>
                    <a:pt x="581" y="318"/>
                  </a:moveTo>
                  <a:cubicBezTo>
                    <a:pt x="583" y="316"/>
                    <a:pt x="585" y="315"/>
                    <a:pt x="587" y="313"/>
                  </a:cubicBezTo>
                  <a:cubicBezTo>
                    <a:pt x="589" y="299"/>
                    <a:pt x="595" y="293"/>
                    <a:pt x="597" y="279"/>
                  </a:cubicBezTo>
                  <a:cubicBezTo>
                    <a:pt x="596" y="279"/>
                    <a:pt x="596" y="278"/>
                    <a:pt x="595" y="279"/>
                  </a:cubicBezTo>
                  <a:cubicBezTo>
                    <a:pt x="590" y="290"/>
                    <a:pt x="584" y="306"/>
                    <a:pt x="581" y="318"/>
                  </a:cubicBezTo>
                  <a:close/>
                  <a:moveTo>
                    <a:pt x="125" y="286"/>
                  </a:moveTo>
                  <a:cubicBezTo>
                    <a:pt x="125" y="285"/>
                    <a:pt x="126" y="284"/>
                    <a:pt x="126" y="284"/>
                  </a:cubicBezTo>
                  <a:cubicBezTo>
                    <a:pt x="126" y="281"/>
                    <a:pt x="123" y="282"/>
                    <a:pt x="123" y="279"/>
                  </a:cubicBezTo>
                  <a:cubicBezTo>
                    <a:pt x="122" y="279"/>
                    <a:pt x="120" y="278"/>
                    <a:pt x="120" y="280"/>
                  </a:cubicBezTo>
                  <a:cubicBezTo>
                    <a:pt x="122" y="281"/>
                    <a:pt x="122" y="286"/>
                    <a:pt x="125" y="286"/>
                  </a:cubicBezTo>
                  <a:close/>
                  <a:moveTo>
                    <a:pt x="375" y="285"/>
                  </a:moveTo>
                  <a:cubicBezTo>
                    <a:pt x="374" y="283"/>
                    <a:pt x="369" y="279"/>
                    <a:pt x="366" y="280"/>
                  </a:cubicBezTo>
                  <a:cubicBezTo>
                    <a:pt x="369" y="282"/>
                    <a:pt x="371" y="285"/>
                    <a:pt x="375" y="285"/>
                  </a:cubicBezTo>
                  <a:close/>
                  <a:moveTo>
                    <a:pt x="229" y="285"/>
                  </a:moveTo>
                  <a:cubicBezTo>
                    <a:pt x="235" y="289"/>
                    <a:pt x="239" y="293"/>
                    <a:pt x="247" y="296"/>
                  </a:cubicBezTo>
                  <a:cubicBezTo>
                    <a:pt x="247" y="294"/>
                    <a:pt x="248" y="294"/>
                    <a:pt x="249" y="294"/>
                  </a:cubicBezTo>
                  <a:cubicBezTo>
                    <a:pt x="245" y="288"/>
                    <a:pt x="234" y="274"/>
                    <a:pt x="229" y="285"/>
                  </a:cubicBezTo>
                  <a:close/>
                  <a:moveTo>
                    <a:pt x="248" y="283"/>
                  </a:moveTo>
                  <a:cubicBezTo>
                    <a:pt x="244" y="284"/>
                    <a:pt x="245" y="281"/>
                    <a:pt x="243" y="280"/>
                  </a:cubicBezTo>
                  <a:cubicBezTo>
                    <a:pt x="242" y="281"/>
                    <a:pt x="243" y="281"/>
                    <a:pt x="243" y="283"/>
                  </a:cubicBezTo>
                  <a:cubicBezTo>
                    <a:pt x="245" y="282"/>
                    <a:pt x="247" y="286"/>
                    <a:pt x="248" y="283"/>
                  </a:cubicBezTo>
                  <a:close/>
                  <a:moveTo>
                    <a:pt x="420" y="285"/>
                  </a:moveTo>
                  <a:cubicBezTo>
                    <a:pt x="422" y="283"/>
                    <a:pt x="421" y="282"/>
                    <a:pt x="420" y="280"/>
                  </a:cubicBezTo>
                  <a:cubicBezTo>
                    <a:pt x="420" y="280"/>
                    <a:pt x="419" y="280"/>
                    <a:pt x="418" y="280"/>
                  </a:cubicBezTo>
                  <a:cubicBezTo>
                    <a:pt x="416" y="282"/>
                    <a:pt x="418" y="284"/>
                    <a:pt x="420" y="285"/>
                  </a:cubicBezTo>
                  <a:close/>
                  <a:moveTo>
                    <a:pt x="516" y="289"/>
                  </a:moveTo>
                  <a:cubicBezTo>
                    <a:pt x="519" y="289"/>
                    <a:pt x="520" y="292"/>
                    <a:pt x="522" y="292"/>
                  </a:cubicBezTo>
                  <a:cubicBezTo>
                    <a:pt x="525" y="287"/>
                    <a:pt x="520" y="283"/>
                    <a:pt x="519" y="280"/>
                  </a:cubicBezTo>
                  <a:cubicBezTo>
                    <a:pt x="518" y="283"/>
                    <a:pt x="517" y="285"/>
                    <a:pt x="516" y="289"/>
                  </a:cubicBezTo>
                  <a:close/>
                  <a:moveTo>
                    <a:pt x="26" y="287"/>
                  </a:moveTo>
                  <a:cubicBezTo>
                    <a:pt x="26" y="286"/>
                    <a:pt x="27" y="280"/>
                    <a:pt x="23" y="280"/>
                  </a:cubicBezTo>
                  <a:cubicBezTo>
                    <a:pt x="23" y="284"/>
                    <a:pt x="23" y="287"/>
                    <a:pt x="26" y="287"/>
                  </a:cubicBezTo>
                  <a:close/>
                  <a:moveTo>
                    <a:pt x="396" y="287"/>
                  </a:moveTo>
                  <a:cubicBezTo>
                    <a:pt x="398" y="286"/>
                    <a:pt x="400" y="285"/>
                    <a:pt x="400" y="283"/>
                  </a:cubicBezTo>
                  <a:cubicBezTo>
                    <a:pt x="398" y="283"/>
                    <a:pt x="399" y="281"/>
                    <a:pt x="397" y="282"/>
                  </a:cubicBezTo>
                  <a:cubicBezTo>
                    <a:pt x="397" y="284"/>
                    <a:pt x="396" y="285"/>
                    <a:pt x="396" y="287"/>
                  </a:cubicBezTo>
                  <a:close/>
                  <a:moveTo>
                    <a:pt x="434" y="285"/>
                  </a:moveTo>
                  <a:cubicBezTo>
                    <a:pt x="435" y="286"/>
                    <a:pt x="436" y="286"/>
                    <a:pt x="437" y="287"/>
                  </a:cubicBezTo>
                  <a:cubicBezTo>
                    <a:pt x="438" y="285"/>
                    <a:pt x="439" y="284"/>
                    <a:pt x="439" y="282"/>
                  </a:cubicBezTo>
                  <a:cubicBezTo>
                    <a:pt x="437" y="281"/>
                    <a:pt x="435" y="284"/>
                    <a:pt x="434" y="285"/>
                  </a:cubicBezTo>
                  <a:close/>
                  <a:moveTo>
                    <a:pt x="168" y="294"/>
                  </a:moveTo>
                  <a:cubicBezTo>
                    <a:pt x="161" y="291"/>
                    <a:pt x="157" y="284"/>
                    <a:pt x="148" y="282"/>
                  </a:cubicBezTo>
                  <a:cubicBezTo>
                    <a:pt x="151" y="289"/>
                    <a:pt x="161" y="293"/>
                    <a:pt x="168" y="294"/>
                  </a:cubicBezTo>
                  <a:close/>
                  <a:moveTo>
                    <a:pt x="332" y="287"/>
                  </a:moveTo>
                  <a:cubicBezTo>
                    <a:pt x="332" y="286"/>
                    <a:pt x="332" y="286"/>
                    <a:pt x="332" y="286"/>
                  </a:cubicBezTo>
                  <a:cubicBezTo>
                    <a:pt x="332" y="286"/>
                    <a:pt x="332" y="286"/>
                    <a:pt x="332" y="285"/>
                  </a:cubicBezTo>
                  <a:cubicBezTo>
                    <a:pt x="331" y="284"/>
                    <a:pt x="329" y="283"/>
                    <a:pt x="327" y="282"/>
                  </a:cubicBezTo>
                  <a:cubicBezTo>
                    <a:pt x="327" y="285"/>
                    <a:pt x="330" y="286"/>
                    <a:pt x="332" y="287"/>
                  </a:cubicBezTo>
                  <a:close/>
                  <a:moveTo>
                    <a:pt x="346" y="285"/>
                  </a:moveTo>
                  <a:cubicBezTo>
                    <a:pt x="348" y="287"/>
                    <a:pt x="353" y="292"/>
                    <a:pt x="355" y="290"/>
                  </a:cubicBezTo>
                  <a:cubicBezTo>
                    <a:pt x="352" y="288"/>
                    <a:pt x="352" y="283"/>
                    <a:pt x="347" y="282"/>
                  </a:cubicBezTo>
                  <a:cubicBezTo>
                    <a:pt x="348" y="284"/>
                    <a:pt x="345" y="283"/>
                    <a:pt x="346" y="285"/>
                  </a:cubicBezTo>
                  <a:close/>
                  <a:moveTo>
                    <a:pt x="103" y="309"/>
                  </a:moveTo>
                  <a:cubicBezTo>
                    <a:pt x="107" y="310"/>
                    <a:pt x="108" y="316"/>
                    <a:pt x="113" y="314"/>
                  </a:cubicBezTo>
                  <a:cubicBezTo>
                    <a:pt x="111" y="310"/>
                    <a:pt x="110" y="304"/>
                    <a:pt x="108" y="299"/>
                  </a:cubicBezTo>
                  <a:cubicBezTo>
                    <a:pt x="101" y="294"/>
                    <a:pt x="96" y="287"/>
                    <a:pt x="89" y="283"/>
                  </a:cubicBezTo>
                  <a:cubicBezTo>
                    <a:pt x="93" y="292"/>
                    <a:pt x="99" y="300"/>
                    <a:pt x="103" y="309"/>
                  </a:cubicBezTo>
                  <a:close/>
                  <a:moveTo>
                    <a:pt x="176" y="285"/>
                  </a:moveTo>
                  <a:cubicBezTo>
                    <a:pt x="178" y="286"/>
                    <a:pt x="177" y="285"/>
                    <a:pt x="179" y="286"/>
                  </a:cubicBezTo>
                  <a:cubicBezTo>
                    <a:pt x="179" y="284"/>
                    <a:pt x="178" y="284"/>
                    <a:pt x="177" y="283"/>
                  </a:cubicBezTo>
                  <a:cubicBezTo>
                    <a:pt x="177" y="284"/>
                    <a:pt x="176" y="284"/>
                    <a:pt x="176" y="285"/>
                  </a:cubicBezTo>
                  <a:close/>
                  <a:moveTo>
                    <a:pt x="304" y="288"/>
                  </a:moveTo>
                  <a:cubicBezTo>
                    <a:pt x="306" y="288"/>
                    <a:pt x="306" y="290"/>
                    <a:pt x="309" y="290"/>
                  </a:cubicBezTo>
                  <a:cubicBezTo>
                    <a:pt x="310" y="288"/>
                    <a:pt x="314" y="288"/>
                    <a:pt x="314" y="285"/>
                  </a:cubicBezTo>
                  <a:cubicBezTo>
                    <a:pt x="310" y="281"/>
                    <a:pt x="305" y="284"/>
                    <a:pt x="304" y="288"/>
                  </a:cubicBezTo>
                  <a:close/>
                  <a:moveTo>
                    <a:pt x="66" y="286"/>
                  </a:moveTo>
                  <a:cubicBezTo>
                    <a:pt x="66" y="285"/>
                    <a:pt x="66" y="284"/>
                    <a:pt x="66" y="284"/>
                  </a:cubicBezTo>
                  <a:cubicBezTo>
                    <a:pt x="65" y="284"/>
                    <a:pt x="63" y="284"/>
                    <a:pt x="63" y="283"/>
                  </a:cubicBezTo>
                  <a:cubicBezTo>
                    <a:pt x="63" y="285"/>
                    <a:pt x="64" y="285"/>
                    <a:pt x="66" y="286"/>
                  </a:cubicBezTo>
                  <a:close/>
                  <a:moveTo>
                    <a:pt x="93" y="299"/>
                  </a:moveTo>
                  <a:cubicBezTo>
                    <a:pt x="89" y="295"/>
                    <a:pt x="88" y="287"/>
                    <a:pt x="83" y="284"/>
                  </a:cubicBezTo>
                  <a:cubicBezTo>
                    <a:pt x="83" y="291"/>
                    <a:pt x="87" y="299"/>
                    <a:pt x="93" y="299"/>
                  </a:cubicBezTo>
                  <a:close/>
                  <a:moveTo>
                    <a:pt x="283" y="284"/>
                  </a:moveTo>
                  <a:cubicBezTo>
                    <a:pt x="278" y="286"/>
                    <a:pt x="275" y="290"/>
                    <a:pt x="271" y="293"/>
                  </a:cubicBezTo>
                  <a:cubicBezTo>
                    <a:pt x="276" y="295"/>
                    <a:pt x="281" y="303"/>
                    <a:pt x="287" y="303"/>
                  </a:cubicBezTo>
                  <a:cubicBezTo>
                    <a:pt x="291" y="303"/>
                    <a:pt x="292" y="299"/>
                    <a:pt x="296" y="299"/>
                  </a:cubicBezTo>
                  <a:cubicBezTo>
                    <a:pt x="295" y="292"/>
                    <a:pt x="288" y="288"/>
                    <a:pt x="283" y="284"/>
                  </a:cubicBezTo>
                  <a:close/>
                  <a:moveTo>
                    <a:pt x="414" y="288"/>
                  </a:moveTo>
                  <a:cubicBezTo>
                    <a:pt x="415" y="287"/>
                    <a:pt x="417" y="287"/>
                    <a:pt x="417" y="286"/>
                  </a:cubicBezTo>
                  <a:cubicBezTo>
                    <a:pt x="416" y="285"/>
                    <a:pt x="415" y="285"/>
                    <a:pt x="414" y="285"/>
                  </a:cubicBezTo>
                  <a:cubicBezTo>
                    <a:pt x="413" y="285"/>
                    <a:pt x="413" y="287"/>
                    <a:pt x="414" y="288"/>
                  </a:cubicBezTo>
                  <a:close/>
                  <a:moveTo>
                    <a:pt x="326" y="289"/>
                  </a:moveTo>
                  <a:cubicBezTo>
                    <a:pt x="324" y="288"/>
                    <a:pt x="324" y="286"/>
                    <a:pt x="322" y="286"/>
                  </a:cubicBezTo>
                  <a:cubicBezTo>
                    <a:pt x="322" y="288"/>
                    <a:pt x="325" y="289"/>
                    <a:pt x="326" y="289"/>
                  </a:cubicBezTo>
                  <a:close/>
                  <a:moveTo>
                    <a:pt x="563" y="293"/>
                  </a:moveTo>
                  <a:cubicBezTo>
                    <a:pt x="566" y="293"/>
                    <a:pt x="567" y="287"/>
                    <a:pt x="566" y="286"/>
                  </a:cubicBezTo>
                  <a:cubicBezTo>
                    <a:pt x="565" y="288"/>
                    <a:pt x="565" y="291"/>
                    <a:pt x="563" y="293"/>
                  </a:cubicBezTo>
                  <a:close/>
                  <a:moveTo>
                    <a:pt x="300" y="295"/>
                  </a:moveTo>
                  <a:cubicBezTo>
                    <a:pt x="302" y="295"/>
                    <a:pt x="304" y="294"/>
                    <a:pt x="305" y="292"/>
                  </a:cubicBezTo>
                  <a:cubicBezTo>
                    <a:pt x="302" y="291"/>
                    <a:pt x="299" y="286"/>
                    <a:pt x="295" y="287"/>
                  </a:cubicBezTo>
                  <a:cubicBezTo>
                    <a:pt x="297" y="289"/>
                    <a:pt x="298" y="293"/>
                    <a:pt x="300" y="295"/>
                  </a:cubicBezTo>
                  <a:close/>
                  <a:moveTo>
                    <a:pt x="371" y="292"/>
                  </a:moveTo>
                  <a:cubicBezTo>
                    <a:pt x="372" y="291"/>
                    <a:pt x="373" y="290"/>
                    <a:pt x="373" y="288"/>
                  </a:cubicBezTo>
                  <a:cubicBezTo>
                    <a:pt x="372" y="287"/>
                    <a:pt x="370" y="285"/>
                    <a:pt x="369" y="287"/>
                  </a:cubicBezTo>
                  <a:cubicBezTo>
                    <a:pt x="370" y="288"/>
                    <a:pt x="369" y="292"/>
                    <a:pt x="371" y="292"/>
                  </a:cubicBezTo>
                  <a:close/>
                  <a:moveTo>
                    <a:pt x="45" y="300"/>
                  </a:moveTo>
                  <a:cubicBezTo>
                    <a:pt x="45" y="294"/>
                    <a:pt x="42" y="290"/>
                    <a:pt x="38" y="287"/>
                  </a:cubicBezTo>
                  <a:cubicBezTo>
                    <a:pt x="39" y="293"/>
                    <a:pt x="40" y="299"/>
                    <a:pt x="45" y="300"/>
                  </a:cubicBezTo>
                  <a:close/>
                  <a:moveTo>
                    <a:pt x="202" y="291"/>
                  </a:moveTo>
                  <a:cubicBezTo>
                    <a:pt x="205" y="292"/>
                    <a:pt x="207" y="294"/>
                    <a:pt x="210" y="295"/>
                  </a:cubicBezTo>
                  <a:cubicBezTo>
                    <a:pt x="212" y="293"/>
                    <a:pt x="214" y="293"/>
                    <a:pt x="214" y="290"/>
                  </a:cubicBezTo>
                  <a:cubicBezTo>
                    <a:pt x="210" y="288"/>
                    <a:pt x="205" y="285"/>
                    <a:pt x="202" y="291"/>
                  </a:cubicBezTo>
                  <a:close/>
                  <a:moveTo>
                    <a:pt x="429" y="291"/>
                  </a:moveTo>
                  <a:cubicBezTo>
                    <a:pt x="431" y="292"/>
                    <a:pt x="432" y="293"/>
                    <a:pt x="434" y="294"/>
                  </a:cubicBezTo>
                  <a:cubicBezTo>
                    <a:pt x="435" y="293"/>
                    <a:pt x="436" y="291"/>
                    <a:pt x="436" y="289"/>
                  </a:cubicBezTo>
                  <a:cubicBezTo>
                    <a:pt x="434" y="291"/>
                    <a:pt x="433" y="287"/>
                    <a:pt x="430" y="287"/>
                  </a:cubicBezTo>
                  <a:cubicBezTo>
                    <a:pt x="430" y="288"/>
                    <a:pt x="428" y="289"/>
                    <a:pt x="429" y="291"/>
                  </a:cubicBezTo>
                  <a:close/>
                  <a:moveTo>
                    <a:pt x="442" y="290"/>
                  </a:moveTo>
                  <a:cubicBezTo>
                    <a:pt x="443" y="289"/>
                    <a:pt x="443" y="287"/>
                    <a:pt x="441" y="287"/>
                  </a:cubicBezTo>
                  <a:cubicBezTo>
                    <a:pt x="441" y="288"/>
                    <a:pt x="440" y="290"/>
                    <a:pt x="442" y="290"/>
                  </a:cubicBezTo>
                  <a:close/>
                  <a:moveTo>
                    <a:pt x="444" y="292"/>
                  </a:moveTo>
                  <a:cubicBezTo>
                    <a:pt x="445" y="294"/>
                    <a:pt x="451" y="294"/>
                    <a:pt x="451" y="291"/>
                  </a:cubicBezTo>
                  <a:cubicBezTo>
                    <a:pt x="450" y="286"/>
                    <a:pt x="444" y="286"/>
                    <a:pt x="444" y="292"/>
                  </a:cubicBezTo>
                  <a:close/>
                  <a:moveTo>
                    <a:pt x="459" y="293"/>
                  </a:moveTo>
                  <a:cubicBezTo>
                    <a:pt x="461" y="294"/>
                    <a:pt x="466" y="289"/>
                    <a:pt x="465" y="287"/>
                  </a:cubicBezTo>
                  <a:cubicBezTo>
                    <a:pt x="463" y="289"/>
                    <a:pt x="459" y="289"/>
                    <a:pt x="459" y="293"/>
                  </a:cubicBezTo>
                  <a:close/>
                  <a:moveTo>
                    <a:pt x="182" y="288"/>
                  </a:moveTo>
                  <a:cubicBezTo>
                    <a:pt x="183" y="292"/>
                    <a:pt x="186" y="295"/>
                    <a:pt x="190" y="294"/>
                  </a:cubicBezTo>
                  <a:cubicBezTo>
                    <a:pt x="188" y="292"/>
                    <a:pt x="186" y="286"/>
                    <a:pt x="182" y="288"/>
                  </a:cubicBezTo>
                  <a:close/>
                  <a:moveTo>
                    <a:pt x="617" y="293"/>
                  </a:moveTo>
                  <a:cubicBezTo>
                    <a:pt x="619" y="293"/>
                    <a:pt x="620" y="289"/>
                    <a:pt x="619" y="288"/>
                  </a:cubicBezTo>
                  <a:cubicBezTo>
                    <a:pt x="618" y="289"/>
                    <a:pt x="617" y="291"/>
                    <a:pt x="617" y="293"/>
                  </a:cubicBezTo>
                  <a:close/>
                  <a:moveTo>
                    <a:pt x="470" y="300"/>
                  </a:moveTo>
                  <a:cubicBezTo>
                    <a:pt x="472" y="297"/>
                    <a:pt x="473" y="294"/>
                    <a:pt x="474" y="289"/>
                  </a:cubicBezTo>
                  <a:cubicBezTo>
                    <a:pt x="473" y="289"/>
                    <a:pt x="472" y="289"/>
                    <a:pt x="471" y="288"/>
                  </a:cubicBezTo>
                  <a:cubicBezTo>
                    <a:pt x="472" y="293"/>
                    <a:pt x="465" y="297"/>
                    <a:pt x="470" y="300"/>
                  </a:cubicBezTo>
                  <a:close/>
                  <a:moveTo>
                    <a:pt x="496" y="296"/>
                  </a:moveTo>
                  <a:cubicBezTo>
                    <a:pt x="496" y="293"/>
                    <a:pt x="499" y="291"/>
                    <a:pt x="498" y="288"/>
                  </a:cubicBezTo>
                  <a:cubicBezTo>
                    <a:pt x="496" y="289"/>
                    <a:pt x="492" y="295"/>
                    <a:pt x="496" y="296"/>
                  </a:cubicBezTo>
                  <a:close/>
                  <a:moveTo>
                    <a:pt x="312" y="292"/>
                  </a:moveTo>
                  <a:cubicBezTo>
                    <a:pt x="314" y="294"/>
                    <a:pt x="316" y="296"/>
                    <a:pt x="319" y="297"/>
                  </a:cubicBezTo>
                  <a:cubicBezTo>
                    <a:pt x="320" y="295"/>
                    <a:pt x="322" y="294"/>
                    <a:pt x="323" y="292"/>
                  </a:cubicBezTo>
                  <a:cubicBezTo>
                    <a:pt x="320" y="288"/>
                    <a:pt x="314" y="289"/>
                    <a:pt x="312" y="292"/>
                  </a:cubicBezTo>
                  <a:close/>
                  <a:moveTo>
                    <a:pt x="504" y="302"/>
                  </a:moveTo>
                  <a:cubicBezTo>
                    <a:pt x="506" y="299"/>
                    <a:pt x="507" y="295"/>
                    <a:pt x="508" y="291"/>
                  </a:cubicBezTo>
                  <a:cubicBezTo>
                    <a:pt x="507" y="290"/>
                    <a:pt x="506" y="289"/>
                    <a:pt x="504" y="289"/>
                  </a:cubicBezTo>
                  <a:cubicBezTo>
                    <a:pt x="508" y="294"/>
                    <a:pt x="500" y="300"/>
                    <a:pt x="504" y="302"/>
                  </a:cubicBezTo>
                  <a:close/>
                  <a:moveTo>
                    <a:pt x="73" y="307"/>
                  </a:moveTo>
                  <a:cubicBezTo>
                    <a:pt x="73" y="301"/>
                    <a:pt x="71" y="291"/>
                    <a:pt x="64" y="291"/>
                  </a:cubicBezTo>
                  <a:cubicBezTo>
                    <a:pt x="67" y="296"/>
                    <a:pt x="66" y="305"/>
                    <a:pt x="73" y="307"/>
                  </a:cubicBezTo>
                  <a:close/>
                  <a:moveTo>
                    <a:pt x="131" y="291"/>
                  </a:moveTo>
                  <a:cubicBezTo>
                    <a:pt x="132" y="296"/>
                    <a:pt x="135" y="297"/>
                    <a:pt x="138" y="300"/>
                  </a:cubicBezTo>
                  <a:cubicBezTo>
                    <a:pt x="137" y="297"/>
                    <a:pt x="137" y="291"/>
                    <a:pt x="133" y="290"/>
                  </a:cubicBezTo>
                  <a:cubicBezTo>
                    <a:pt x="133" y="291"/>
                    <a:pt x="131" y="290"/>
                    <a:pt x="131" y="291"/>
                  </a:cubicBezTo>
                  <a:close/>
                  <a:moveTo>
                    <a:pt x="239" y="300"/>
                  </a:moveTo>
                  <a:cubicBezTo>
                    <a:pt x="239" y="299"/>
                    <a:pt x="241" y="300"/>
                    <a:pt x="241" y="298"/>
                  </a:cubicBezTo>
                  <a:cubicBezTo>
                    <a:pt x="239" y="297"/>
                    <a:pt x="238" y="295"/>
                    <a:pt x="236" y="294"/>
                  </a:cubicBezTo>
                  <a:cubicBezTo>
                    <a:pt x="230" y="297"/>
                    <a:pt x="224" y="289"/>
                    <a:pt x="223" y="291"/>
                  </a:cubicBezTo>
                  <a:cubicBezTo>
                    <a:pt x="228" y="295"/>
                    <a:pt x="233" y="297"/>
                    <a:pt x="239" y="300"/>
                  </a:cubicBezTo>
                  <a:close/>
                  <a:moveTo>
                    <a:pt x="423" y="294"/>
                  </a:moveTo>
                  <a:cubicBezTo>
                    <a:pt x="426" y="294"/>
                    <a:pt x="422" y="292"/>
                    <a:pt x="424" y="290"/>
                  </a:cubicBezTo>
                  <a:cubicBezTo>
                    <a:pt x="423" y="290"/>
                    <a:pt x="421" y="290"/>
                    <a:pt x="420" y="291"/>
                  </a:cubicBezTo>
                  <a:cubicBezTo>
                    <a:pt x="420" y="293"/>
                    <a:pt x="423" y="292"/>
                    <a:pt x="423" y="294"/>
                  </a:cubicBezTo>
                  <a:close/>
                  <a:moveTo>
                    <a:pt x="28" y="295"/>
                  </a:moveTo>
                  <a:cubicBezTo>
                    <a:pt x="28" y="292"/>
                    <a:pt x="27" y="291"/>
                    <a:pt x="24" y="291"/>
                  </a:cubicBezTo>
                  <a:cubicBezTo>
                    <a:pt x="25" y="293"/>
                    <a:pt x="26" y="295"/>
                    <a:pt x="28" y="295"/>
                  </a:cubicBezTo>
                  <a:close/>
                  <a:moveTo>
                    <a:pt x="177" y="294"/>
                  </a:moveTo>
                  <a:cubicBezTo>
                    <a:pt x="179" y="295"/>
                    <a:pt x="181" y="298"/>
                    <a:pt x="185" y="298"/>
                  </a:cubicBezTo>
                  <a:cubicBezTo>
                    <a:pt x="185" y="294"/>
                    <a:pt x="182" y="293"/>
                    <a:pt x="179" y="291"/>
                  </a:cubicBezTo>
                  <a:cubicBezTo>
                    <a:pt x="178" y="292"/>
                    <a:pt x="176" y="292"/>
                    <a:pt x="177" y="294"/>
                  </a:cubicBezTo>
                  <a:close/>
                  <a:moveTo>
                    <a:pt x="340" y="292"/>
                  </a:moveTo>
                  <a:cubicBezTo>
                    <a:pt x="342" y="295"/>
                    <a:pt x="347" y="298"/>
                    <a:pt x="351" y="297"/>
                  </a:cubicBezTo>
                  <a:cubicBezTo>
                    <a:pt x="347" y="296"/>
                    <a:pt x="345" y="290"/>
                    <a:pt x="340" y="292"/>
                  </a:cubicBezTo>
                  <a:close/>
                  <a:moveTo>
                    <a:pt x="395" y="294"/>
                  </a:moveTo>
                  <a:cubicBezTo>
                    <a:pt x="397" y="295"/>
                    <a:pt x="399" y="293"/>
                    <a:pt x="399" y="291"/>
                  </a:cubicBezTo>
                  <a:cubicBezTo>
                    <a:pt x="397" y="291"/>
                    <a:pt x="395" y="292"/>
                    <a:pt x="395" y="294"/>
                  </a:cubicBezTo>
                  <a:close/>
                  <a:moveTo>
                    <a:pt x="575" y="320"/>
                  </a:moveTo>
                  <a:cubicBezTo>
                    <a:pt x="580" y="311"/>
                    <a:pt x="583" y="300"/>
                    <a:pt x="587" y="291"/>
                  </a:cubicBezTo>
                  <a:cubicBezTo>
                    <a:pt x="579" y="297"/>
                    <a:pt x="578" y="312"/>
                    <a:pt x="575" y="320"/>
                  </a:cubicBezTo>
                  <a:close/>
                  <a:moveTo>
                    <a:pt x="165" y="299"/>
                  </a:moveTo>
                  <a:cubicBezTo>
                    <a:pt x="165" y="298"/>
                    <a:pt x="166" y="298"/>
                    <a:pt x="166" y="297"/>
                  </a:cubicBezTo>
                  <a:cubicBezTo>
                    <a:pt x="161" y="297"/>
                    <a:pt x="158" y="291"/>
                    <a:pt x="155" y="292"/>
                  </a:cubicBezTo>
                  <a:cubicBezTo>
                    <a:pt x="158" y="295"/>
                    <a:pt x="161" y="297"/>
                    <a:pt x="165" y="299"/>
                  </a:cubicBezTo>
                  <a:close/>
                  <a:moveTo>
                    <a:pt x="375" y="303"/>
                  </a:moveTo>
                  <a:cubicBezTo>
                    <a:pt x="378" y="302"/>
                    <a:pt x="383" y="299"/>
                    <a:pt x="383" y="294"/>
                  </a:cubicBezTo>
                  <a:cubicBezTo>
                    <a:pt x="382" y="293"/>
                    <a:pt x="381" y="292"/>
                    <a:pt x="379" y="292"/>
                  </a:cubicBezTo>
                  <a:cubicBezTo>
                    <a:pt x="378" y="296"/>
                    <a:pt x="376" y="299"/>
                    <a:pt x="375" y="303"/>
                  </a:cubicBezTo>
                  <a:close/>
                  <a:moveTo>
                    <a:pt x="406" y="302"/>
                  </a:moveTo>
                  <a:cubicBezTo>
                    <a:pt x="408" y="302"/>
                    <a:pt x="408" y="304"/>
                    <a:pt x="411" y="303"/>
                  </a:cubicBezTo>
                  <a:cubicBezTo>
                    <a:pt x="411" y="299"/>
                    <a:pt x="416" y="298"/>
                    <a:pt x="416" y="293"/>
                  </a:cubicBezTo>
                  <a:cubicBezTo>
                    <a:pt x="415" y="292"/>
                    <a:pt x="413" y="292"/>
                    <a:pt x="410" y="292"/>
                  </a:cubicBezTo>
                  <a:cubicBezTo>
                    <a:pt x="410" y="296"/>
                    <a:pt x="407" y="298"/>
                    <a:pt x="406" y="302"/>
                  </a:cubicBezTo>
                  <a:close/>
                  <a:moveTo>
                    <a:pt x="145" y="295"/>
                  </a:moveTo>
                  <a:cubicBezTo>
                    <a:pt x="145" y="294"/>
                    <a:pt x="145" y="292"/>
                    <a:pt x="143" y="292"/>
                  </a:cubicBezTo>
                  <a:cubicBezTo>
                    <a:pt x="142" y="294"/>
                    <a:pt x="144" y="295"/>
                    <a:pt x="145" y="295"/>
                  </a:cubicBezTo>
                  <a:close/>
                  <a:moveTo>
                    <a:pt x="118" y="299"/>
                  </a:moveTo>
                  <a:cubicBezTo>
                    <a:pt x="116" y="297"/>
                    <a:pt x="114" y="294"/>
                    <a:pt x="110" y="293"/>
                  </a:cubicBezTo>
                  <a:cubicBezTo>
                    <a:pt x="111" y="296"/>
                    <a:pt x="116" y="299"/>
                    <a:pt x="118" y="299"/>
                  </a:cubicBezTo>
                  <a:close/>
                  <a:moveTo>
                    <a:pt x="227" y="306"/>
                  </a:moveTo>
                  <a:cubicBezTo>
                    <a:pt x="227" y="303"/>
                    <a:pt x="224" y="302"/>
                    <a:pt x="224" y="298"/>
                  </a:cubicBezTo>
                  <a:cubicBezTo>
                    <a:pt x="221" y="299"/>
                    <a:pt x="221" y="294"/>
                    <a:pt x="217" y="293"/>
                  </a:cubicBezTo>
                  <a:cubicBezTo>
                    <a:pt x="216" y="295"/>
                    <a:pt x="214" y="296"/>
                    <a:pt x="214" y="298"/>
                  </a:cubicBezTo>
                  <a:cubicBezTo>
                    <a:pt x="218" y="300"/>
                    <a:pt x="223" y="303"/>
                    <a:pt x="227" y="306"/>
                  </a:cubicBezTo>
                  <a:close/>
                  <a:moveTo>
                    <a:pt x="349" y="304"/>
                  </a:moveTo>
                  <a:cubicBezTo>
                    <a:pt x="347" y="298"/>
                    <a:pt x="337" y="298"/>
                    <a:pt x="334" y="293"/>
                  </a:cubicBezTo>
                  <a:cubicBezTo>
                    <a:pt x="338" y="298"/>
                    <a:pt x="344" y="303"/>
                    <a:pt x="349" y="304"/>
                  </a:cubicBezTo>
                  <a:close/>
                  <a:moveTo>
                    <a:pt x="433" y="299"/>
                  </a:moveTo>
                  <a:cubicBezTo>
                    <a:pt x="433" y="295"/>
                    <a:pt x="429" y="295"/>
                    <a:pt x="427" y="293"/>
                  </a:cubicBezTo>
                  <a:cubicBezTo>
                    <a:pt x="426" y="296"/>
                    <a:pt x="429" y="298"/>
                    <a:pt x="433" y="299"/>
                  </a:cubicBezTo>
                  <a:close/>
                  <a:moveTo>
                    <a:pt x="438" y="297"/>
                  </a:moveTo>
                  <a:cubicBezTo>
                    <a:pt x="439" y="296"/>
                    <a:pt x="441" y="293"/>
                    <a:pt x="438" y="293"/>
                  </a:cubicBezTo>
                  <a:cubicBezTo>
                    <a:pt x="439" y="295"/>
                    <a:pt x="436" y="296"/>
                    <a:pt x="438" y="297"/>
                  </a:cubicBezTo>
                  <a:close/>
                  <a:moveTo>
                    <a:pt x="321" y="299"/>
                  </a:moveTo>
                  <a:cubicBezTo>
                    <a:pt x="325" y="300"/>
                    <a:pt x="326" y="303"/>
                    <a:pt x="330" y="303"/>
                  </a:cubicBezTo>
                  <a:cubicBezTo>
                    <a:pt x="334" y="296"/>
                    <a:pt x="323" y="291"/>
                    <a:pt x="321" y="299"/>
                  </a:cubicBezTo>
                  <a:close/>
                  <a:moveTo>
                    <a:pt x="479" y="300"/>
                  </a:moveTo>
                  <a:cubicBezTo>
                    <a:pt x="479" y="298"/>
                    <a:pt x="483" y="298"/>
                    <a:pt x="482" y="295"/>
                  </a:cubicBezTo>
                  <a:cubicBezTo>
                    <a:pt x="481" y="295"/>
                    <a:pt x="481" y="294"/>
                    <a:pt x="479" y="294"/>
                  </a:cubicBezTo>
                  <a:cubicBezTo>
                    <a:pt x="479" y="296"/>
                    <a:pt x="477" y="298"/>
                    <a:pt x="479" y="300"/>
                  </a:cubicBezTo>
                  <a:close/>
                  <a:moveTo>
                    <a:pt x="501" y="326"/>
                  </a:moveTo>
                  <a:cubicBezTo>
                    <a:pt x="504" y="327"/>
                    <a:pt x="505" y="331"/>
                    <a:pt x="508" y="331"/>
                  </a:cubicBezTo>
                  <a:cubicBezTo>
                    <a:pt x="515" y="322"/>
                    <a:pt x="516" y="307"/>
                    <a:pt x="522" y="296"/>
                  </a:cubicBezTo>
                  <a:cubicBezTo>
                    <a:pt x="519" y="294"/>
                    <a:pt x="517" y="295"/>
                    <a:pt x="513" y="294"/>
                  </a:cubicBezTo>
                  <a:cubicBezTo>
                    <a:pt x="510" y="305"/>
                    <a:pt x="505" y="315"/>
                    <a:pt x="501" y="326"/>
                  </a:cubicBezTo>
                  <a:close/>
                  <a:moveTo>
                    <a:pt x="304" y="298"/>
                  </a:moveTo>
                  <a:cubicBezTo>
                    <a:pt x="306" y="300"/>
                    <a:pt x="307" y="303"/>
                    <a:pt x="310" y="303"/>
                  </a:cubicBezTo>
                  <a:cubicBezTo>
                    <a:pt x="311" y="302"/>
                    <a:pt x="310" y="300"/>
                    <a:pt x="313" y="301"/>
                  </a:cubicBezTo>
                  <a:cubicBezTo>
                    <a:pt x="314" y="296"/>
                    <a:pt x="305" y="292"/>
                    <a:pt x="304" y="298"/>
                  </a:cubicBezTo>
                  <a:close/>
                  <a:moveTo>
                    <a:pt x="413" y="306"/>
                  </a:moveTo>
                  <a:cubicBezTo>
                    <a:pt x="415" y="307"/>
                    <a:pt x="416" y="309"/>
                    <a:pt x="418" y="309"/>
                  </a:cubicBezTo>
                  <a:cubicBezTo>
                    <a:pt x="418" y="305"/>
                    <a:pt x="419" y="303"/>
                    <a:pt x="421" y="302"/>
                  </a:cubicBezTo>
                  <a:cubicBezTo>
                    <a:pt x="420" y="300"/>
                    <a:pt x="421" y="299"/>
                    <a:pt x="422" y="297"/>
                  </a:cubicBezTo>
                  <a:cubicBezTo>
                    <a:pt x="420" y="296"/>
                    <a:pt x="419" y="296"/>
                    <a:pt x="418" y="295"/>
                  </a:cubicBezTo>
                  <a:cubicBezTo>
                    <a:pt x="417" y="299"/>
                    <a:pt x="415" y="302"/>
                    <a:pt x="413" y="306"/>
                  </a:cubicBezTo>
                  <a:close/>
                  <a:moveTo>
                    <a:pt x="200" y="302"/>
                  </a:moveTo>
                  <a:cubicBezTo>
                    <a:pt x="197" y="302"/>
                    <a:pt x="195" y="294"/>
                    <a:pt x="192" y="297"/>
                  </a:cubicBezTo>
                  <a:cubicBezTo>
                    <a:pt x="195" y="298"/>
                    <a:pt x="197" y="303"/>
                    <a:pt x="200" y="302"/>
                  </a:cubicBezTo>
                  <a:close/>
                  <a:moveTo>
                    <a:pt x="256" y="299"/>
                  </a:moveTo>
                  <a:cubicBezTo>
                    <a:pt x="256" y="296"/>
                    <a:pt x="250" y="295"/>
                    <a:pt x="248" y="299"/>
                  </a:cubicBezTo>
                  <a:cubicBezTo>
                    <a:pt x="250" y="301"/>
                    <a:pt x="257" y="302"/>
                    <a:pt x="256" y="299"/>
                  </a:cubicBezTo>
                  <a:close/>
                  <a:moveTo>
                    <a:pt x="551" y="310"/>
                  </a:moveTo>
                  <a:cubicBezTo>
                    <a:pt x="555" y="308"/>
                    <a:pt x="558" y="301"/>
                    <a:pt x="558" y="297"/>
                  </a:cubicBezTo>
                  <a:cubicBezTo>
                    <a:pt x="555" y="301"/>
                    <a:pt x="553" y="305"/>
                    <a:pt x="551" y="310"/>
                  </a:cubicBezTo>
                  <a:close/>
                  <a:moveTo>
                    <a:pt x="442" y="300"/>
                  </a:moveTo>
                  <a:cubicBezTo>
                    <a:pt x="444" y="301"/>
                    <a:pt x="445" y="303"/>
                    <a:pt x="447" y="303"/>
                  </a:cubicBezTo>
                  <a:cubicBezTo>
                    <a:pt x="448" y="303"/>
                    <a:pt x="448" y="300"/>
                    <a:pt x="449" y="299"/>
                  </a:cubicBezTo>
                  <a:cubicBezTo>
                    <a:pt x="446" y="298"/>
                    <a:pt x="444" y="297"/>
                    <a:pt x="442" y="300"/>
                  </a:cubicBezTo>
                  <a:close/>
                  <a:moveTo>
                    <a:pt x="89" y="319"/>
                  </a:moveTo>
                  <a:cubicBezTo>
                    <a:pt x="83" y="314"/>
                    <a:pt x="80" y="305"/>
                    <a:pt x="75" y="298"/>
                  </a:cubicBezTo>
                  <a:cubicBezTo>
                    <a:pt x="77" y="308"/>
                    <a:pt x="81" y="318"/>
                    <a:pt x="89" y="319"/>
                  </a:cubicBezTo>
                  <a:close/>
                  <a:moveTo>
                    <a:pt x="231" y="304"/>
                  </a:moveTo>
                  <a:cubicBezTo>
                    <a:pt x="234" y="304"/>
                    <a:pt x="235" y="303"/>
                    <a:pt x="236" y="302"/>
                  </a:cubicBezTo>
                  <a:cubicBezTo>
                    <a:pt x="233" y="301"/>
                    <a:pt x="231" y="299"/>
                    <a:pt x="228" y="298"/>
                  </a:cubicBezTo>
                  <a:cubicBezTo>
                    <a:pt x="228" y="301"/>
                    <a:pt x="231" y="302"/>
                    <a:pt x="231" y="304"/>
                  </a:cubicBezTo>
                  <a:close/>
                  <a:moveTo>
                    <a:pt x="279" y="308"/>
                  </a:moveTo>
                  <a:cubicBezTo>
                    <a:pt x="276" y="303"/>
                    <a:pt x="271" y="300"/>
                    <a:pt x="265" y="298"/>
                  </a:cubicBezTo>
                  <a:cubicBezTo>
                    <a:pt x="268" y="303"/>
                    <a:pt x="272" y="313"/>
                    <a:pt x="279" y="308"/>
                  </a:cubicBezTo>
                  <a:close/>
                  <a:moveTo>
                    <a:pt x="39" y="304"/>
                  </a:moveTo>
                  <a:cubicBezTo>
                    <a:pt x="39" y="302"/>
                    <a:pt x="38" y="300"/>
                    <a:pt x="36" y="299"/>
                  </a:cubicBezTo>
                  <a:cubicBezTo>
                    <a:pt x="36" y="301"/>
                    <a:pt x="37" y="303"/>
                    <a:pt x="39" y="304"/>
                  </a:cubicBezTo>
                  <a:close/>
                  <a:moveTo>
                    <a:pt x="186" y="300"/>
                  </a:moveTo>
                  <a:cubicBezTo>
                    <a:pt x="190" y="302"/>
                    <a:pt x="193" y="305"/>
                    <a:pt x="197" y="306"/>
                  </a:cubicBezTo>
                  <a:cubicBezTo>
                    <a:pt x="195" y="303"/>
                    <a:pt x="190" y="296"/>
                    <a:pt x="186" y="300"/>
                  </a:cubicBezTo>
                  <a:close/>
                  <a:moveTo>
                    <a:pt x="457" y="299"/>
                  </a:moveTo>
                  <a:cubicBezTo>
                    <a:pt x="457" y="301"/>
                    <a:pt x="458" y="301"/>
                    <a:pt x="459" y="302"/>
                  </a:cubicBezTo>
                  <a:cubicBezTo>
                    <a:pt x="460" y="301"/>
                    <a:pt x="460" y="299"/>
                    <a:pt x="461" y="299"/>
                  </a:cubicBezTo>
                  <a:cubicBezTo>
                    <a:pt x="459" y="298"/>
                    <a:pt x="458" y="299"/>
                    <a:pt x="457" y="299"/>
                  </a:cubicBezTo>
                  <a:close/>
                  <a:moveTo>
                    <a:pt x="60" y="305"/>
                  </a:moveTo>
                  <a:cubicBezTo>
                    <a:pt x="59" y="303"/>
                    <a:pt x="58" y="300"/>
                    <a:pt x="56" y="299"/>
                  </a:cubicBezTo>
                  <a:cubicBezTo>
                    <a:pt x="57" y="301"/>
                    <a:pt x="59" y="305"/>
                    <a:pt x="60" y="305"/>
                  </a:cubicBezTo>
                  <a:close/>
                  <a:moveTo>
                    <a:pt x="422" y="306"/>
                  </a:moveTo>
                  <a:cubicBezTo>
                    <a:pt x="425" y="305"/>
                    <a:pt x="430" y="305"/>
                    <a:pt x="430" y="301"/>
                  </a:cubicBezTo>
                  <a:cubicBezTo>
                    <a:pt x="427" y="302"/>
                    <a:pt x="427" y="300"/>
                    <a:pt x="425" y="300"/>
                  </a:cubicBezTo>
                  <a:cubicBezTo>
                    <a:pt x="424" y="301"/>
                    <a:pt x="423" y="304"/>
                    <a:pt x="422" y="306"/>
                  </a:cubicBezTo>
                  <a:close/>
                  <a:moveTo>
                    <a:pt x="149" y="306"/>
                  </a:moveTo>
                  <a:cubicBezTo>
                    <a:pt x="148" y="304"/>
                    <a:pt x="147" y="301"/>
                    <a:pt x="145" y="300"/>
                  </a:cubicBezTo>
                  <a:cubicBezTo>
                    <a:pt x="145" y="304"/>
                    <a:pt x="146" y="306"/>
                    <a:pt x="149" y="306"/>
                  </a:cubicBezTo>
                  <a:close/>
                  <a:moveTo>
                    <a:pt x="168" y="303"/>
                  </a:moveTo>
                  <a:cubicBezTo>
                    <a:pt x="172" y="303"/>
                    <a:pt x="173" y="307"/>
                    <a:pt x="176" y="303"/>
                  </a:cubicBezTo>
                  <a:cubicBezTo>
                    <a:pt x="174" y="301"/>
                    <a:pt x="168" y="298"/>
                    <a:pt x="168" y="303"/>
                  </a:cubicBezTo>
                  <a:close/>
                  <a:moveTo>
                    <a:pt x="242" y="303"/>
                  </a:moveTo>
                  <a:cubicBezTo>
                    <a:pt x="244" y="303"/>
                    <a:pt x="246" y="303"/>
                    <a:pt x="246" y="305"/>
                  </a:cubicBezTo>
                  <a:cubicBezTo>
                    <a:pt x="249" y="305"/>
                    <a:pt x="250" y="304"/>
                    <a:pt x="251" y="303"/>
                  </a:cubicBezTo>
                  <a:cubicBezTo>
                    <a:pt x="247" y="302"/>
                    <a:pt x="245" y="298"/>
                    <a:pt x="242" y="303"/>
                  </a:cubicBezTo>
                  <a:close/>
                  <a:moveTo>
                    <a:pt x="300" y="304"/>
                  </a:moveTo>
                  <a:cubicBezTo>
                    <a:pt x="297" y="297"/>
                    <a:pt x="296" y="303"/>
                    <a:pt x="290" y="305"/>
                  </a:cubicBezTo>
                  <a:cubicBezTo>
                    <a:pt x="292" y="307"/>
                    <a:pt x="296" y="309"/>
                    <a:pt x="299" y="310"/>
                  </a:cubicBezTo>
                  <a:cubicBezTo>
                    <a:pt x="302" y="308"/>
                    <a:pt x="301" y="307"/>
                    <a:pt x="300" y="304"/>
                  </a:cubicBezTo>
                  <a:close/>
                  <a:moveTo>
                    <a:pt x="481" y="308"/>
                  </a:moveTo>
                  <a:cubicBezTo>
                    <a:pt x="482" y="306"/>
                    <a:pt x="484" y="303"/>
                    <a:pt x="483" y="300"/>
                  </a:cubicBezTo>
                  <a:cubicBezTo>
                    <a:pt x="480" y="303"/>
                    <a:pt x="473" y="307"/>
                    <a:pt x="481" y="308"/>
                  </a:cubicBezTo>
                  <a:close/>
                  <a:moveTo>
                    <a:pt x="340" y="310"/>
                  </a:moveTo>
                  <a:cubicBezTo>
                    <a:pt x="341" y="310"/>
                    <a:pt x="343" y="309"/>
                    <a:pt x="344" y="308"/>
                  </a:cubicBezTo>
                  <a:cubicBezTo>
                    <a:pt x="344" y="307"/>
                    <a:pt x="344" y="306"/>
                    <a:pt x="344" y="305"/>
                  </a:cubicBezTo>
                  <a:cubicBezTo>
                    <a:pt x="341" y="304"/>
                    <a:pt x="339" y="303"/>
                    <a:pt x="337" y="301"/>
                  </a:cubicBezTo>
                  <a:cubicBezTo>
                    <a:pt x="336" y="304"/>
                    <a:pt x="340" y="305"/>
                    <a:pt x="340" y="310"/>
                  </a:cubicBezTo>
                  <a:close/>
                  <a:moveTo>
                    <a:pt x="84" y="306"/>
                  </a:moveTo>
                  <a:cubicBezTo>
                    <a:pt x="84" y="305"/>
                    <a:pt x="85" y="305"/>
                    <a:pt x="85" y="303"/>
                  </a:cubicBezTo>
                  <a:cubicBezTo>
                    <a:pt x="84" y="303"/>
                    <a:pt x="82" y="301"/>
                    <a:pt x="81" y="302"/>
                  </a:cubicBezTo>
                  <a:cubicBezTo>
                    <a:pt x="82" y="303"/>
                    <a:pt x="82" y="306"/>
                    <a:pt x="84" y="306"/>
                  </a:cubicBezTo>
                  <a:close/>
                  <a:moveTo>
                    <a:pt x="256" y="304"/>
                  </a:moveTo>
                  <a:cubicBezTo>
                    <a:pt x="260" y="305"/>
                    <a:pt x="263" y="310"/>
                    <a:pt x="266" y="309"/>
                  </a:cubicBezTo>
                  <a:cubicBezTo>
                    <a:pt x="264" y="306"/>
                    <a:pt x="262" y="303"/>
                    <a:pt x="259" y="302"/>
                  </a:cubicBezTo>
                  <a:cubicBezTo>
                    <a:pt x="259" y="303"/>
                    <a:pt x="256" y="302"/>
                    <a:pt x="256" y="304"/>
                  </a:cubicBezTo>
                  <a:close/>
                  <a:moveTo>
                    <a:pt x="312" y="305"/>
                  </a:moveTo>
                  <a:cubicBezTo>
                    <a:pt x="315" y="310"/>
                    <a:pt x="319" y="313"/>
                    <a:pt x="324" y="316"/>
                  </a:cubicBezTo>
                  <a:cubicBezTo>
                    <a:pt x="324" y="313"/>
                    <a:pt x="327" y="312"/>
                    <a:pt x="327" y="308"/>
                  </a:cubicBezTo>
                  <a:cubicBezTo>
                    <a:pt x="321" y="305"/>
                    <a:pt x="318" y="299"/>
                    <a:pt x="312" y="305"/>
                  </a:cubicBezTo>
                  <a:close/>
                  <a:moveTo>
                    <a:pt x="465" y="306"/>
                  </a:moveTo>
                  <a:cubicBezTo>
                    <a:pt x="467" y="306"/>
                    <a:pt x="467" y="308"/>
                    <a:pt x="468" y="306"/>
                  </a:cubicBezTo>
                  <a:cubicBezTo>
                    <a:pt x="467" y="306"/>
                    <a:pt x="470" y="302"/>
                    <a:pt x="467" y="302"/>
                  </a:cubicBezTo>
                  <a:cubicBezTo>
                    <a:pt x="466" y="303"/>
                    <a:pt x="465" y="304"/>
                    <a:pt x="465" y="306"/>
                  </a:cubicBezTo>
                  <a:close/>
                  <a:moveTo>
                    <a:pt x="388" y="311"/>
                  </a:moveTo>
                  <a:cubicBezTo>
                    <a:pt x="388" y="314"/>
                    <a:pt x="390" y="314"/>
                    <a:pt x="392" y="314"/>
                  </a:cubicBezTo>
                  <a:cubicBezTo>
                    <a:pt x="393" y="310"/>
                    <a:pt x="397" y="306"/>
                    <a:pt x="396" y="302"/>
                  </a:cubicBezTo>
                  <a:cubicBezTo>
                    <a:pt x="394" y="306"/>
                    <a:pt x="391" y="308"/>
                    <a:pt x="388" y="311"/>
                  </a:cubicBezTo>
                  <a:close/>
                  <a:moveTo>
                    <a:pt x="490" y="310"/>
                  </a:moveTo>
                  <a:cubicBezTo>
                    <a:pt x="490" y="308"/>
                    <a:pt x="493" y="304"/>
                    <a:pt x="492" y="302"/>
                  </a:cubicBezTo>
                  <a:cubicBezTo>
                    <a:pt x="491" y="304"/>
                    <a:pt x="488" y="308"/>
                    <a:pt x="490" y="310"/>
                  </a:cubicBezTo>
                  <a:close/>
                  <a:moveTo>
                    <a:pt x="47" y="310"/>
                  </a:moveTo>
                  <a:cubicBezTo>
                    <a:pt x="46" y="307"/>
                    <a:pt x="45" y="302"/>
                    <a:pt x="42" y="303"/>
                  </a:cubicBezTo>
                  <a:cubicBezTo>
                    <a:pt x="45" y="304"/>
                    <a:pt x="43" y="309"/>
                    <a:pt x="47" y="310"/>
                  </a:cubicBezTo>
                  <a:close/>
                  <a:moveTo>
                    <a:pt x="382" y="308"/>
                  </a:moveTo>
                  <a:cubicBezTo>
                    <a:pt x="384" y="308"/>
                    <a:pt x="385" y="304"/>
                    <a:pt x="384" y="303"/>
                  </a:cubicBezTo>
                  <a:cubicBezTo>
                    <a:pt x="383" y="305"/>
                    <a:pt x="382" y="306"/>
                    <a:pt x="382" y="308"/>
                  </a:cubicBezTo>
                  <a:close/>
                  <a:moveTo>
                    <a:pt x="445" y="307"/>
                  </a:moveTo>
                  <a:cubicBezTo>
                    <a:pt x="445" y="304"/>
                    <a:pt x="442" y="303"/>
                    <a:pt x="440" y="303"/>
                  </a:cubicBezTo>
                  <a:cubicBezTo>
                    <a:pt x="440" y="306"/>
                    <a:pt x="441" y="307"/>
                    <a:pt x="445" y="307"/>
                  </a:cubicBezTo>
                  <a:close/>
                  <a:moveTo>
                    <a:pt x="132" y="310"/>
                  </a:moveTo>
                  <a:cubicBezTo>
                    <a:pt x="130" y="307"/>
                    <a:pt x="129" y="305"/>
                    <a:pt x="125" y="304"/>
                  </a:cubicBezTo>
                  <a:cubicBezTo>
                    <a:pt x="126" y="307"/>
                    <a:pt x="130" y="310"/>
                    <a:pt x="132" y="310"/>
                  </a:cubicBezTo>
                  <a:close/>
                  <a:moveTo>
                    <a:pt x="234" y="307"/>
                  </a:moveTo>
                  <a:cubicBezTo>
                    <a:pt x="235" y="313"/>
                    <a:pt x="243" y="313"/>
                    <a:pt x="244" y="307"/>
                  </a:cubicBezTo>
                  <a:cubicBezTo>
                    <a:pt x="243" y="306"/>
                    <a:pt x="240" y="305"/>
                    <a:pt x="239" y="304"/>
                  </a:cubicBezTo>
                  <a:cubicBezTo>
                    <a:pt x="237" y="305"/>
                    <a:pt x="237" y="307"/>
                    <a:pt x="234" y="307"/>
                  </a:cubicBezTo>
                  <a:close/>
                  <a:moveTo>
                    <a:pt x="455" y="310"/>
                  </a:moveTo>
                  <a:cubicBezTo>
                    <a:pt x="456" y="309"/>
                    <a:pt x="457" y="307"/>
                    <a:pt x="457" y="305"/>
                  </a:cubicBezTo>
                  <a:cubicBezTo>
                    <a:pt x="457" y="305"/>
                    <a:pt x="456" y="304"/>
                    <a:pt x="455" y="304"/>
                  </a:cubicBezTo>
                  <a:cubicBezTo>
                    <a:pt x="455" y="306"/>
                    <a:pt x="451" y="309"/>
                    <a:pt x="455" y="310"/>
                  </a:cubicBezTo>
                  <a:close/>
                  <a:moveTo>
                    <a:pt x="354" y="308"/>
                  </a:moveTo>
                  <a:cubicBezTo>
                    <a:pt x="355" y="310"/>
                    <a:pt x="357" y="311"/>
                    <a:pt x="360" y="313"/>
                  </a:cubicBezTo>
                  <a:cubicBezTo>
                    <a:pt x="361" y="310"/>
                    <a:pt x="363" y="308"/>
                    <a:pt x="363" y="305"/>
                  </a:cubicBezTo>
                  <a:cubicBezTo>
                    <a:pt x="360" y="306"/>
                    <a:pt x="354" y="303"/>
                    <a:pt x="354" y="308"/>
                  </a:cubicBezTo>
                  <a:close/>
                  <a:moveTo>
                    <a:pt x="421" y="313"/>
                  </a:moveTo>
                  <a:cubicBezTo>
                    <a:pt x="423" y="313"/>
                    <a:pt x="423" y="314"/>
                    <a:pt x="425" y="314"/>
                  </a:cubicBezTo>
                  <a:cubicBezTo>
                    <a:pt x="426" y="311"/>
                    <a:pt x="429" y="307"/>
                    <a:pt x="430" y="305"/>
                  </a:cubicBezTo>
                  <a:cubicBezTo>
                    <a:pt x="428" y="309"/>
                    <a:pt x="422" y="308"/>
                    <a:pt x="421" y="313"/>
                  </a:cubicBezTo>
                  <a:close/>
                  <a:moveTo>
                    <a:pt x="557" y="314"/>
                  </a:moveTo>
                  <a:cubicBezTo>
                    <a:pt x="559" y="314"/>
                    <a:pt x="558" y="309"/>
                    <a:pt x="561" y="310"/>
                  </a:cubicBezTo>
                  <a:cubicBezTo>
                    <a:pt x="560" y="307"/>
                    <a:pt x="561" y="306"/>
                    <a:pt x="560" y="305"/>
                  </a:cubicBezTo>
                  <a:cubicBezTo>
                    <a:pt x="559" y="307"/>
                    <a:pt x="557" y="310"/>
                    <a:pt x="557" y="314"/>
                  </a:cubicBezTo>
                  <a:close/>
                  <a:moveTo>
                    <a:pt x="176" y="307"/>
                  </a:moveTo>
                  <a:cubicBezTo>
                    <a:pt x="178" y="311"/>
                    <a:pt x="183" y="313"/>
                    <a:pt x="186" y="316"/>
                  </a:cubicBezTo>
                  <a:cubicBezTo>
                    <a:pt x="186" y="313"/>
                    <a:pt x="190" y="314"/>
                    <a:pt x="190" y="311"/>
                  </a:cubicBezTo>
                  <a:cubicBezTo>
                    <a:pt x="186" y="309"/>
                    <a:pt x="181" y="303"/>
                    <a:pt x="176" y="307"/>
                  </a:cubicBezTo>
                  <a:close/>
                  <a:moveTo>
                    <a:pt x="428" y="317"/>
                  </a:moveTo>
                  <a:cubicBezTo>
                    <a:pt x="430" y="319"/>
                    <a:pt x="430" y="316"/>
                    <a:pt x="432" y="316"/>
                  </a:cubicBezTo>
                  <a:cubicBezTo>
                    <a:pt x="430" y="313"/>
                    <a:pt x="436" y="308"/>
                    <a:pt x="433" y="305"/>
                  </a:cubicBezTo>
                  <a:cubicBezTo>
                    <a:pt x="432" y="309"/>
                    <a:pt x="428" y="314"/>
                    <a:pt x="428" y="317"/>
                  </a:cubicBezTo>
                  <a:close/>
                  <a:moveTo>
                    <a:pt x="485" y="312"/>
                  </a:moveTo>
                  <a:cubicBezTo>
                    <a:pt x="484" y="309"/>
                    <a:pt x="488" y="308"/>
                    <a:pt x="485" y="305"/>
                  </a:cubicBezTo>
                  <a:cubicBezTo>
                    <a:pt x="486" y="308"/>
                    <a:pt x="482" y="311"/>
                    <a:pt x="485" y="312"/>
                  </a:cubicBezTo>
                  <a:close/>
                  <a:moveTo>
                    <a:pt x="164" y="310"/>
                  </a:moveTo>
                  <a:cubicBezTo>
                    <a:pt x="164" y="310"/>
                    <a:pt x="166" y="310"/>
                    <a:pt x="167" y="309"/>
                  </a:cubicBezTo>
                  <a:cubicBezTo>
                    <a:pt x="167" y="306"/>
                    <a:pt x="163" y="305"/>
                    <a:pt x="163" y="308"/>
                  </a:cubicBezTo>
                  <a:cubicBezTo>
                    <a:pt x="165" y="308"/>
                    <a:pt x="163" y="310"/>
                    <a:pt x="164" y="310"/>
                  </a:cubicBezTo>
                  <a:close/>
                  <a:moveTo>
                    <a:pt x="495" y="320"/>
                  </a:moveTo>
                  <a:cubicBezTo>
                    <a:pt x="497" y="315"/>
                    <a:pt x="501" y="312"/>
                    <a:pt x="502" y="306"/>
                  </a:cubicBezTo>
                  <a:cubicBezTo>
                    <a:pt x="500" y="307"/>
                    <a:pt x="500" y="306"/>
                    <a:pt x="498" y="306"/>
                  </a:cubicBezTo>
                  <a:cubicBezTo>
                    <a:pt x="497" y="310"/>
                    <a:pt x="494" y="316"/>
                    <a:pt x="495" y="320"/>
                  </a:cubicBezTo>
                  <a:close/>
                  <a:moveTo>
                    <a:pt x="526" y="326"/>
                  </a:moveTo>
                  <a:cubicBezTo>
                    <a:pt x="533" y="322"/>
                    <a:pt x="535" y="314"/>
                    <a:pt x="536" y="306"/>
                  </a:cubicBezTo>
                  <a:cubicBezTo>
                    <a:pt x="533" y="312"/>
                    <a:pt x="528" y="317"/>
                    <a:pt x="526" y="326"/>
                  </a:cubicBezTo>
                  <a:close/>
                  <a:moveTo>
                    <a:pt x="252" y="307"/>
                  </a:moveTo>
                  <a:cubicBezTo>
                    <a:pt x="256" y="310"/>
                    <a:pt x="261" y="317"/>
                    <a:pt x="266" y="314"/>
                  </a:cubicBezTo>
                  <a:cubicBezTo>
                    <a:pt x="263" y="313"/>
                    <a:pt x="258" y="306"/>
                    <a:pt x="252" y="307"/>
                  </a:cubicBezTo>
                  <a:close/>
                  <a:moveTo>
                    <a:pt x="569" y="314"/>
                  </a:moveTo>
                  <a:cubicBezTo>
                    <a:pt x="568" y="311"/>
                    <a:pt x="573" y="307"/>
                    <a:pt x="571" y="306"/>
                  </a:cubicBezTo>
                  <a:cubicBezTo>
                    <a:pt x="570" y="309"/>
                    <a:pt x="567" y="311"/>
                    <a:pt x="569" y="314"/>
                  </a:cubicBezTo>
                  <a:close/>
                  <a:moveTo>
                    <a:pt x="396" y="317"/>
                  </a:moveTo>
                  <a:cubicBezTo>
                    <a:pt x="396" y="313"/>
                    <a:pt x="400" y="311"/>
                    <a:pt x="399" y="307"/>
                  </a:cubicBezTo>
                  <a:cubicBezTo>
                    <a:pt x="398" y="310"/>
                    <a:pt x="393" y="315"/>
                    <a:pt x="396" y="317"/>
                  </a:cubicBezTo>
                  <a:close/>
                  <a:moveTo>
                    <a:pt x="111" y="336"/>
                  </a:moveTo>
                  <a:cubicBezTo>
                    <a:pt x="107" y="323"/>
                    <a:pt x="101" y="313"/>
                    <a:pt x="90" y="308"/>
                  </a:cubicBezTo>
                  <a:cubicBezTo>
                    <a:pt x="91" y="322"/>
                    <a:pt x="101" y="333"/>
                    <a:pt x="111" y="336"/>
                  </a:cubicBezTo>
                  <a:close/>
                  <a:moveTo>
                    <a:pt x="308" y="308"/>
                  </a:moveTo>
                  <a:cubicBezTo>
                    <a:pt x="308" y="314"/>
                    <a:pt x="312" y="322"/>
                    <a:pt x="318" y="323"/>
                  </a:cubicBezTo>
                  <a:cubicBezTo>
                    <a:pt x="320" y="322"/>
                    <a:pt x="321" y="321"/>
                    <a:pt x="322" y="320"/>
                  </a:cubicBezTo>
                  <a:cubicBezTo>
                    <a:pt x="318" y="316"/>
                    <a:pt x="313" y="309"/>
                    <a:pt x="308" y="308"/>
                  </a:cubicBezTo>
                  <a:close/>
                  <a:moveTo>
                    <a:pt x="399" y="320"/>
                  </a:moveTo>
                  <a:cubicBezTo>
                    <a:pt x="405" y="318"/>
                    <a:pt x="405" y="314"/>
                    <a:pt x="407" y="310"/>
                  </a:cubicBezTo>
                  <a:cubicBezTo>
                    <a:pt x="406" y="309"/>
                    <a:pt x="406" y="307"/>
                    <a:pt x="403" y="308"/>
                  </a:cubicBezTo>
                  <a:cubicBezTo>
                    <a:pt x="403" y="312"/>
                    <a:pt x="400" y="315"/>
                    <a:pt x="399" y="320"/>
                  </a:cubicBezTo>
                  <a:close/>
                  <a:moveTo>
                    <a:pt x="213" y="316"/>
                  </a:moveTo>
                  <a:cubicBezTo>
                    <a:pt x="209" y="314"/>
                    <a:pt x="205" y="308"/>
                    <a:pt x="200" y="309"/>
                  </a:cubicBezTo>
                  <a:cubicBezTo>
                    <a:pt x="205" y="310"/>
                    <a:pt x="210" y="317"/>
                    <a:pt x="213" y="316"/>
                  </a:cubicBezTo>
                  <a:close/>
                  <a:moveTo>
                    <a:pt x="474" y="312"/>
                  </a:moveTo>
                  <a:cubicBezTo>
                    <a:pt x="476" y="313"/>
                    <a:pt x="477" y="314"/>
                    <a:pt x="479" y="315"/>
                  </a:cubicBezTo>
                  <a:cubicBezTo>
                    <a:pt x="481" y="311"/>
                    <a:pt x="477" y="309"/>
                    <a:pt x="475" y="308"/>
                  </a:cubicBezTo>
                  <a:cubicBezTo>
                    <a:pt x="475" y="310"/>
                    <a:pt x="473" y="310"/>
                    <a:pt x="474" y="312"/>
                  </a:cubicBezTo>
                  <a:close/>
                  <a:moveTo>
                    <a:pt x="437" y="313"/>
                  </a:moveTo>
                  <a:cubicBezTo>
                    <a:pt x="438" y="312"/>
                    <a:pt x="440" y="312"/>
                    <a:pt x="440" y="310"/>
                  </a:cubicBezTo>
                  <a:cubicBezTo>
                    <a:pt x="439" y="309"/>
                    <a:pt x="439" y="309"/>
                    <a:pt x="437" y="309"/>
                  </a:cubicBezTo>
                  <a:cubicBezTo>
                    <a:pt x="437" y="310"/>
                    <a:pt x="435" y="312"/>
                    <a:pt x="437" y="313"/>
                  </a:cubicBezTo>
                  <a:close/>
                  <a:moveTo>
                    <a:pt x="242" y="315"/>
                  </a:moveTo>
                  <a:cubicBezTo>
                    <a:pt x="246" y="317"/>
                    <a:pt x="249" y="320"/>
                    <a:pt x="253" y="322"/>
                  </a:cubicBezTo>
                  <a:cubicBezTo>
                    <a:pt x="257" y="322"/>
                    <a:pt x="258" y="319"/>
                    <a:pt x="261" y="318"/>
                  </a:cubicBezTo>
                  <a:cubicBezTo>
                    <a:pt x="258" y="314"/>
                    <a:pt x="253" y="312"/>
                    <a:pt x="248" y="310"/>
                  </a:cubicBezTo>
                  <a:cubicBezTo>
                    <a:pt x="247" y="312"/>
                    <a:pt x="243" y="312"/>
                    <a:pt x="242" y="315"/>
                  </a:cubicBezTo>
                  <a:close/>
                  <a:moveTo>
                    <a:pt x="218" y="313"/>
                  </a:moveTo>
                  <a:cubicBezTo>
                    <a:pt x="218" y="311"/>
                    <a:pt x="214" y="311"/>
                    <a:pt x="214" y="311"/>
                  </a:cubicBezTo>
                  <a:cubicBezTo>
                    <a:pt x="216" y="311"/>
                    <a:pt x="215" y="314"/>
                    <a:pt x="218" y="313"/>
                  </a:cubicBezTo>
                  <a:close/>
                  <a:moveTo>
                    <a:pt x="278" y="313"/>
                  </a:moveTo>
                  <a:cubicBezTo>
                    <a:pt x="283" y="314"/>
                    <a:pt x="287" y="323"/>
                    <a:pt x="290" y="316"/>
                  </a:cubicBezTo>
                  <a:cubicBezTo>
                    <a:pt x="288" y="313"/>
                    <a:pt x="281" y="307"/>
                    <a:pt x="278" y="313"/>
                  </a:cubicBezTo>
                  <a:close/>
                  <a:moveTo>
                    <a:pt x="488" y="314"/>
                  </a:moveTo>
                  <a:cubicBezTo>
                    <a:pt x="488" y="313"/>
                    <a:pt x="491" y="311"/>
                    <a:pt x="488" y="310"/>
                  </a:cubicBezTo>
                  <a:cubicBezTo>
                    <a:pt x="489" y="312"/>
                    <a:pt x="486" y="313"/>
                    <a:pt x="488" y="314"/>
                  </a:cubicBezTo>
                  <a:close/>
                  <a:moveTo>
                    <a:pt x="42" y="313"/>
                  </a:moveTo>
                  <a:cubicBezTo>
                    <a:pt x="41" y="312"/>
                    <a:pt x="41" y="311"/>
                    <a:pt x="39" y="311"/>
                  </a:cubicBezTo>
                  <a:cubicBezTo>
                    <a:pt x="39" y="312"/>
                    <a:pt x="42" y="314"/>
                    <a:pt x="42" y="313"/>
                  </a:cubicBezTo>
                  <a:close/>
                  <a:moveTo>
                    <a:pt x="70" y="317"/>
                  </a:moveTo>
                  <a:cubicBezTo>
                    <a:pt x="69" y="314"/>
                    <a:pt x="68" y="312"/>
                    <a:pt x="67" y="311"/>
                  </a:cubicBezTo>
                  <a:cubicBezTo>
                    <a:pt x="68" y="313"/>
                    <a:pt x="68" y="316"/>
                    <a:pt x="70" y="317"/>
                  </a:cubicBezTo>
                  <a:close/>
                  <a:moveTo>
                    <a:pt x="167" y="313"/>
                  </a:moveTo>
                  <a:cubicBezTo>
                    <a:pt x="170" y="315"/>
                    <a:pt x="173" y="316"/>
                    <a:pt x="174" y="320"/>
                  </a:cubicBezTo>
                  <a:cubicBezTo>
                    <a:pt x="177" y="318"/>
                    <a:pt x="179" y="322"/>
                    <a:pt x="183" y="320"/>
                  </a:cubicBezTo>
                  <a:cubicBezTo>
                    <a:pt x="183" y="319"/>
                    <a:pt x="182" y="319"/>
                    <a:pt x="182" y="317"/>
                  </a:cubicBezTo>
                  <a:cubicBezTo>
                    <a:pt x="176" y="319"/>
                    <a:pt x="172" y="307"/>
                    <a:pt x="167" y="313"/>
                  </a:cubicBezTo>
                  <a:close/>
                  <a:moveTo>
                    <a:pt x="350" y="317"/>
                  </a:moveTo>
                  <a:cubicBezTo>
                    <a:pt x="353" y="319"/>
                    <a:pt x="357" y="319"/>
                    <a:pt x="357" y="316"/>
                  </a:cubicBezTo>
                  <a:cubicBezTo>
                    <a:pt x="357" y="314"/>
                    <a:pt x="353" y="314"/>
                    <a:pt x="352" y="311"/>
                  </a:cubicBezTo>
                  <a:cubicBezTo>
                    <a:pt x="351" y="313"/>
                    <a:pt x="350" y="314"/>
                    <a:pt x="350" y="317"/>
                  </a:cubicBezTo>
                  <a:close/>
                  <a:moveTo>
                    <a:pt x="409" y="314"/>
                  </a:moveTo>
                  <a:cubicBezTo>
                    <a:pt x="411" y="315"/>
                    <a:pt x="412" y="312"/>
                    <a:pt x="410" y="311"/>
                  </a:cubicBezTo>
                  <a:cubicBezTo>
                    <a:pt x="411" y="313"/>
                    <a:pt x="408" y="313"/>
                    <a:pt x="409" y="314"/>
                  </a:cubicBezTo>
                  <a:close/>
                  <a:moveTo>
                    <a:pt x="453" y="314"/>
                  </a:moveTo>
                  <a:cubicBezTo>
                    <a:pt x="455" y="313"/>
                    <a:pt x="453" y="312"/>
                    <a:pt x="452" y="311"/>
                  </a:cubicBezTo>
                  <a:cubicBezTo>
                    <a:pt x="451" y="313"/>
                    <a:pt x="452" y="314"/>
                    <a:pt x="453" y="314"/>
                  </a:cubicBezTo>
                  <a:close/>
                  <a:moveTo>
                    <a:pt x="220" y="317"/>
                  </a:moveTo>
                  <a:cubicBezTo>
                    <a:pt x="223" y="319"/>
                    <a:pt x="225" y="320"/>
                    <a:pt x="228" y="321"/>
                  </a:cubicBezTo>
                  <a:cubicBezTo>
                    <a:pt x="228" y="319"/>
                    <a:pt x="232" y="317"/>
                    <a:pt x="234" y="316"/>
                  </a:cubicBezTo>
                  <a:cubicBezTo>
                    <a:pt x="231" y="311"/>
                    <a:pt x="223" y="311"/>
                    <a:pt x="220" y="317"/>
                  </a:cubicBezTo>
                  <a:close/>
                  <a:moveTo>
                    <a:pt x="368" y="319"/>
                  </a:moveTo>
                  <a:cubicBezTo>
                    <a:pt x="369" y="319"/>
                    <a:pt x="369" y="320"/>
                    <a:pt x="370" y="320"/>
                  </a:cubicBezTo>
                  <a:cubicBezTo>
                    <a:pt x="371" y="318"/>
                    <a:pt x="373" y="317"/>
                    <a:pt x="372" y="313"/>
                  </a:cubicBezTo>
                  <a:cubicBezTo>
                    <a:pt x="371" y="313"/>
                    <a:pt x="372" y="311"/>
                    <a:pt x="370" y="312"/>
                  </a:cubicBezTo>
                  <a:cubicBezTo>
                    <a:pt x="370" y="315"/>
                    <a:pt x="368" y="316"/>
                    <a:pt x="368" y="319"/>
                  </a:cubicBezTo>
                  <a:close/>
                  <a:moveTo>
                    <a:pt x="530" y="333"/>
                  </a:moveTo>
                  <a:cubicBezTo>
                    <a:pt x="535" y="327"/>
                    <a:pt x="545" y="322"/>
                    <a:pt x="546" y="313"/>
                  </a:cubicBezTo>
                  <a:cubicBezTo>
                    <a:pt x="541" y="319"/>
                    <a:pt x="531" y="325"/>
                    <a:pt x="530" y="333"/>
                  </a:cubicBezTo>
                  <a:close/>
                  <a:moveTo>
                    <a:pt x="466" y="319"/>
                  </a:moveTo>
                  <a:cubicBezTo>
                    <a:pt x="468" y="318"/>
                    <a:pt x="469" y="314"/>
                    <a:pt x="468" y="313"/>
                  </a:cubicBezTo>
                  <a:cubicBezTo>
                    <a:pt x="467" y="315"/>
                    <a:pt x="466" y="316"/>
                    <a:pt x="466" y="319"/>
                  </a:cubicBezTo>
                  <a:close/>
                  <a:moveTo>
                    <a:pt x="63" y="322"/>
                  </a:moveTo>
                  <a:cubicBezTo>
                    <a:pt x="61" y="321"/>
                    <a:pt x="60" y="315"/>
                    <a:pt x="57" y="314"/>
                  </a:cubicBezTo>
                  <a:cubicBezTo>
                    <a:pt x="58" y="317"/>
                    <a:pt x="61" y="324"/>
                    <a:pt x="63" y="322"/>
                  </a:cubicBezTo>
                  <a:close/>
                  <a:moveTo>
                    <a:pt x="558" y="323"/>
                  </a:moveTo>
                  <a:cubicBezTo>
                    <a:pt x="559" y="322"/>
                    <a:pt x="557" y="326"/>
                    <a:pt x="559" y="325"/>
                  </a:cubicBezTo>
                  <a:cubicBezTo>
                    <a:pt x="560" y="321"/>
                    <a:pt x="564" y="318"/>
                    <a:pt x="563" y="314"/>
                  </a:cubicBezTo>
                  <a:cubicBezTo>
                    <a:pt x="560" y="317"/>
                    <a:pt x="560" y="320"/>
                    <a:pt x="558" y="323"/>
                  </a:cubicBezTo>
                  <a:close/>
                  <a:moveTo>
                    <a:pt x="189" y="318"/>
                  </a:moveTo>
                  <a:cubicBezTo>
                    <a:pt x="193" y="319"/>
                    <a:pt x="196" y="325"/>
                    <a:pt x="201" y="323"/>
                  </a:cubicBezTo>
                  <a:cubicBezTo>
                    <a:pt x="199" y="318"/>
                    <a:pt x="193" y="311"/>
                    <a:pt x="189" y="318"/>
                  </a:cubicBezTo>
                  <a:close/>
                  <a:moveTo>
                    <a:pt x="390" y="317"/>
                  </a:moveTo>
                  <a:cubicBezTo>
                    <a:pt x="388" y="317"/>
                    <a:pt x="388" y="315"/>
                    <a:pt x="385" y="314"/>
                  </a:cubicBezTo>
                  <a:cubicBezTo>
                    <a:pt x="386" y="316"/>
                    <a:pt x="388" y="319"/>
                    <a:pt x="390" y="317"/>
                  </a:cubicBezTo>
                  <a:close/>
                  <a:moveTo>
                    <a:pt x="433" y="319"/>
                  </a:moveTo>
                  <a:cubicBezTo>
                    <a:pt x="434" y="322"/>
                    <a:pt x="435" y="323"/>
                    <a:pt x="437" y="323"/>
                  </a:cubicBezTo>
                  <a:cubicBezTo>
                    <a:pt x="438" y="321"/>
                    <a:pt x="442" y="317"/>
                    <a:pt x="440" y="314"/>
                  </a:cubicBezTo>
                  <a:cubicBezTo>
                    <a:pt x="438" y="316"/>
                    <a:pt x="436" y="318"/>
                    <a:pt x="433" y="319"/>
                  </a:cubicBezTo>
                  <a:close/>
                  <a:moveTo>
                    <a:pt x="442" y="322"/>
                  </a:moveTo>
                  <a:cubicBezTo>
                    <a:pt x="446" y="322"/>
                    <a:pt x="446" y="316"/>
                    <a:pt x="445" y="314"/>
                  </a:cubicBezTo>
                  <a:cubicBezTo>
                    <a:pt x="445" y="317"/>
                    <a:pt x="443" y="319"/>
                    <a:pt x="442" y="322"/>
                  </a:cubicBezTo>
                  <a:close/>
                  <a:moveTo>
                    <a:pt x="481" y="317"/>
                  </a:moveTo>
                  <a:cubicBezTo>
                    <a:pt x="484" y="319"/>
                    <a:pt x="484" y="314"/>
                    <a:pt x="482" y="314"/>
                  </a:cubicBezTo>
                  <a:cubicBezTo>
                    <a:pt x="482" y="316"/>
                    <a:pt x="481" y="316"/>
                    <a:pt x="481" y="317"/>
                  </a:cubicBezTo>
                  <a:close/>
                  <a:moveTo>
                    <a:pt x="81" y="324"/>
                  </a:moveTo>
                  <a:cubicBezTo>
                    <a:pt x="79" y="321"/>
                    <a:pt x="78" y="316"/>
                    <a:pt x="75" y="315"/>
                  </a:cubicBezTo>
                  <a:cubicBezTo>
                    <a:pt x="75" y="318"/>
                    <a:pt x="77" y="325"/>
                    <a:pt x="81" y="324"/>
                  </a:cubicBezTo>
                  <a:close/>
                  <a:moveTo>
                    <a:pt x="148" y="328"/>
                  </a:moveTo>
                  <a:cubicBezTo>
                    <a:pt x="146" y="320"/>
                    <a:pt x="136" y="318"/>
                    <a:pt x="131" y="316"/>
                  </a:cubicBezTo>
                  <a:cubicBezTo>
                    <a:pt x="134" y="322"/>
                    <a:pt x="143" y="323"/>
                    <a:pt x="148" y="328"/>
                  </a:cubicBezTo>
                  <a:close/>
                  <a:moveTo>
                    <a:pt x="330" y="322"/>
                  </a:moveTo>
                  <a:cubicBezTo>
                    <a:pt x="332" y="324"/>
                    <a:pt x="334" y="326"/>
                    <a:pt x="337" y="327"/>
                  </a:cubicBezTo>
                  <a:cubicBezTo>
                    <a:pt x="340" y="324"/>
                    <a:pt x="340" y="318"/>
                    <a:pt x="337" y="315"/>
                  </a:cubicBezTo>
                  <a:cubicBezTo>
                    <a:pt x="336" y="318"/>
                    <a:pt x="330" y="317"/>
                    <a:pt x="330" y="322"/>
                  </a:cubicBezTo>
                  <a:close/>
                  <a:moveTo>
                    <a:pt x="405" y="324"/>
                  </a:moveTo>
                  <a:cubicBezTo>
                    <a:pt x="407" y="325"/>
                    <a:pt x="407" y="327"/>
                    <a:pt x="411" y="327"/>
                  </a:cubicBezTo>
                  <a:cubicBezTo>
                    <a:pt x="410" y="323"/>
                    <a:pt x="416" y="319"/>
                    <a:pt x="413" y="315"/>
                  </a:cubicBezTo>
                  <a:cubicBezTo>
                    <a:pt x="410" y="318"/>
                    <a:pt x="405" y="319"/>
                    <a:pt x="405" y="324"/>
                  </a:cubicBezTo>
                  <a:close/>
                  <a:moveTo>
                    <a:pt x="414" y="327"/>
                  </a:moveTo>
                  <a:cubicBezTo>
                    <a:pt x="418" y="326"/>
                    <a:pt x="421" y="324"/>
                    <a:pt x="423" y="320"/>
                  </a:cubicBezTo>
                  <a:cubicBezTo>
                    <a:pt x="422" y="319"/>
                    <a:pt x="420" y="318"/>
                    <a:pt x="418" y="316"/>
                  </a:cubicBezTo>
                  <a:cubicBezTo>
                    <a:pt x="417" y="320"/>
                    <a:pt x="414" y="323"/>
                    <a:pt x="414" y="327"/>
                  </a:cubicBezTo>
                  <a:close/>
                  <a:moveTo>
                    <a:pt x="470" y="322"/>
                  </a:moveTo>
                  <a:cubicBezTo>
                    <a:pt x="472" y="322"/>
                    <a:pt x="473" y="324"/>
                    <a:pt x="475" y="324"/>
                  </a:cubicBezTo>
                  <a:cubicBezTo>
                    <a:pt x="475" y="322"/>
                    <a:pt x="476" y="320"/>
                    <a:pt x="476" y="318"/>
                  </a:cubicBezTo>
                  <a:cubicBezTo>
                    <a:pt x="475" y="318"/>
                    <a:pt x="474" y="316"/>
                    <a:pt x="472" y="316"/>
                  </a:cubicBezTo>
                  <a:cubicBezTo>
                    <a:pt x="472" y="318"/>
                    <a:pt x="470" y="319"/>
                    <a:pt x="470" y="322"/>
                  </a:cubicBezTo>
                  <a:close/>
                  <a:moveTo>
                    <a:pt x="158" y="319"/>
                  </a:moveTo>
                  <a:cubicBezTo>
                    <a:pt x="163" y="321"/>
                    <a:pt x="166" y="326"/>
                    <a:pt x="172" y="328"/>
                  </a:cubicBezTo>
                  <a:cubicBezTo>
                    <a:pt x="172" y="327"/>
                    <a:pt x="175" y="327"/>
                    <a:pt x="174" y="325"/>
                  </a:cubicBezTo>
                  <a:cubicBezTo>
                    <a:pt x="170" y="322"/>
                    <a:pt x="163" y="315"/>
                    <a:pt x="158" y="319"/>
                  </a:cubicBezTo>
                  <a:close/>
                  <a:moveTo>
                    <a:pt x="273" y="320"/>
                  </a:moveTo>
                  <a:cubicBezTo>
                    <a:pt x="272" y="319"/>
                    <a:pt x="270" y="315"/>
                    <a:pt x="269" y="318"/>
                  </a:cubicBezTo>
                  <a:cubicBezTo>
                    <a:pt x="270" y="318"/>
                    <a:pt x="272" y="321"/>
                    <a:pt x="273" y="320"/>
                  </a:cubicBezTo>
                  <a:close/>
                  <a:moveTo>
                    <a:pt x="224" y="323"/>
                  </a:moveTo>
                  <a:cubicBezTo>
                    <a:pt x="221" y="321"/>
                    <a:pt x="219" y="320"/>
                    <a:pt x="216" y="318"/>
                  </a:cubicBezTo>
                  <a:cubicBezTo>
                    <a:pt x="217" y="321"/>
                    <a:pt x="222" y="323"/>
                    <a:pt x="224" y="323"/>
                  </a:cubicBezTo>
                  <a:close/>
                  <a:moveTo>
                    <a:pt x="50" y="332"/>
                  </a:moveTo>
                  <a:cubicBezTo>
                    <a:pt x="47" y="328"/>
                    <a:pt x="48" y="320"/>
                    <a:pt x="42" y="319"/>
                  </a:cubicBezTo>
                  <a:cubicBezTo>
                    <a:pt x="43" y="325"/>
                    <a:pt x="45" y="330"/>
                    <a:pt x="50" y="332"/>
                  </a:cubicBezTo>
                  <a:close/>
                  <a:moveTo>
                    <a:pt x="360" y="323"/>
                  </a:moveTo>
                  <a:cubicBezTo>
                    <a:pt x="362" y="323"/>
                    <a:pt x="362" y="321"/>
                    <a:pt x="362" y="319"/>
                  </a:cubicBezTo>
                  <a:cubicBezTo>
                    <a:pt x="360" y="319"/>
                    <a:pt x="358" y="321"/>
                    <a:pt x="360" y="323"/>
                  </a:cubicBezTo>
                  <a:close/>
                  <a:moveTo>
                    <a:pt x="597" y="334"/>
                  </a:moveTo>
                  <a:cubicBezTo>
                    <a:pt x="601" y="331"/>
                    <a:pt x="607" y="323"/>
                    <a:pt x="605" y="319"/>
                  </a:cubicBezTo>
                  <a:cubicBezTo>
                    <a:pt x="602" y="323"/>
                    <a:pt x="597" y="329"/>
                    <a:pt x="597" y="334"/>
                  </a:cubicBezTo>
                  <a:close/>
                  <a:moveTo>
                    <a:pt x="231" y="323"/>
                  </a:moveTo>
                  <a:cubicBezTo>
                    <a:pt x="234" y="325"/>
                    <a:pt x="238" y="327"/>
                    <a:pt x="241" y="328"/>
                  </a:cubicBezTo>
                  <a:cubicBezTo>
                    <a:pt x="240" y="322"/>
                    <a:pt x="234" y="315"/>
                    <a:pt x="231" y="323"/>
                  </a:cubicBezTo>
                  <a:close/>
                  <a:moveTo>
                    <a:pt x="258" y="325"/>
                  </a:moveTo>
                  <a:cubicBezTo>
                    <a:pt x="262" y="327"/>
                    <a:pt x="265" y="330"/>
                    <a:pt x="270" y="332"/>
                  </a:cubicBezTo>
                  <a:cubicBezTo>
                    <a:pt x="271" y="330"/>
                    <a:pt x="275" y="330"/>
                    <a:pt x="276" y="327"/>
                  </a:cubicBezTo>
                  <a:cubicBezTo>
                    <a:pt x="271" y="321"/>
                    <a:pt x="262" y="316"/>
                    <a:pt x="258" y="325"/>
                  </a:cubicBezTo>
                  <a:close/>
                  <a:moveTo>
                    <a:pt x="291" y="322"/>
                  </a:moveTo>
                  <a:cubicBezTo>
                    <a:pt x="295" y="325"/>
                    <a:pt x="300" y="327"/>
                    <a:pt x="306" y="328"/>
                  </a:cubicBezTo>
                  <a:cubicBezTo>
                    <a:pt x="302" y="325"/>
                    <a:pt x="295" y="316"/>
                    <a:pt x="291" y="322"/>
                  </a:cubicBezTo>
                  <a:close/>
                  <a:moveTo>
                    <a:pt x="385" y="328"/>
                  </a:moveTo>
                  <a:cubicBezTo>
                    <a:pt x="386" y="326"/>
                    <a:pt x="387" y="324"/>
                    <a:pt x="388" y="322"/>
                  </a:cubicBezTo>
                  <a:cubicBezTo>
                    <a:pt x="386" y="321"/>
                    <a:pt x="385" y="320"/>
                    <a:pt x="383" y="319"/>
                  </a:cubicBezTo>
                  <a:cubicBezTo>
                    <a:pt x="381" y="322"/>
                    <a:pt x="383" y="326"/>
                    <a:pt x="385" y="328"/>
                  </a:cubicBezTo>
                  <a:close/>
                  <a:moveTo>
                    <a:pt x="347" y="323"/>
                  </a:moveTo>
                  <a:cubicBezTo>
                    <a:pt x="349" y="323"/>
                    <a:pt x="351" y="323"/>
                    <a:pt x="351" y="322"/>
                  </a:cubicBezTo>
                  <a:cubicBezTo>
                    <a:pt x="349" y="322"/>
                    <a:pt x="350" y="320"/>
                    <a:pt x="348" y="320"/>
                  </a:cubicBezTo>
                  <a:cubicBezTo>
                    <a:pt x="347" y="321"/>
                    <a:pt x="348" y="323"/>
                    <a:pt x="347" y="323"/>
                  </a:cubicBezTo>
                  <a:close/>
                  <a:moveTo>
                    <a:pt x="479" y="328"/>
                  </a:moveTo>
                  <a:cubicBezTo>
                    <a:pt x="478" y="325"/>
                    <a:pt x="482" y="322"/>
                    <a:pt x="479" y="320"/>
                  </a:cubicBezTo>
                  <a:cubicBezTo>
                    <a:pt x="479" y="323"/>
                    <a:pt x="474" y="327"/>
                    <a:pt x="479" y="328"/>
                  </a:cubicBezTo>
                  <a:close/>
                  <a:moveTo>
                    <a:pt x="547" y="333"/>
                  </a:moveTo>
                  <a:cubicBezTo>
                    <a:pt x="554" y="333"/>
                    <a:pt x="555" y="325"/>
                    <a:pt x="555" y="320"/>
                  </a:cubicBezTo>
                  <a:cubicBezTo>
                    <a:pt x="551" y="324"/>
                    <a:pt x="549" y="329"/>
                    <a:pt x="547" y="333"/>
                  </a:cubicBezTo>
                  <a:close/>
                  <a:moveTo>
                    <a:pt x="245" y="326"/>
                  </a:moveTo>
                  <a:cubicBezTo>
                    <a:pt x="247" y="326"/>
                    <a:pt x="247" y="325"/>
                    <a:pt x="248" y="325"/>
                  </a:cubicBezTo>
                  <a:cubicBezTo>
                    <a:pt x="248" y="323"/>
                    <a:pt x="246" y="322"/>
                    <a:pt x="243" y="321"/>
                  </a:cubicBezTo>
                  <a:cubicBezTo>
                    <a:pt x="243" y="323"/>
                    <a:pt x="244" y="324"/>
                    <a:pt x="245" y="326"/>
                  </a:cubicBezTo>
                  <a:close/>
                  <a:moveTo>
                    <a:pt x="75" y="327"/>
                  </a:moveTo>
                  <a:cubicBezTo>
                    <a:pt x="74" y="324"/>
                    <a:pt x="74" y="323"/>
                    <a:pt x="71" y="322"/>
                  </a:cubicBezTo>
                  <a:cubicBezTo>
                    <a:pt x="72" y="324"/>
                    <a:pt x="73" y="326"/>
                    <a:pt x="75" y="327"/>
                  </a:cubicBezTo>
                  <a:close/>
                  <a:moveTo>
                    <a:pt x="134" y="333"/>
                  </a:moveTo>
                  <a:cubicBezTo>
                    <a:pt x="132" y="327"/>
                    <a:pt x="125" y="325"/>
                    <a:pt x="121" y="322"/>
                  </a:cubicBezTo>
                  <a:cubicBezTo>
                    <a:pt x="124" y="327"/>
                    <a:pt x="129" y="330"/>
                    <a:pt x="134" y="333"/>
                  </a:cubicBezTo>
                  <a:close/>
                  <a:moveTo>
                    <a:pt x="365" y="325"/>
                  </a:moveTo>
                  <a:cubicBezTo>
                    <a:pt x="366" y="325"/>
                    <a:pt x="366" y="326"/>
                    <a:pt x="367" y="326"/>
                  </a:cubicBezTo>
                  <a:cubicBezTo>
                    <a:pt x="367" y="324"/>
                    <a:pt x="368" y="322"/>
                    <a:pt x="366" y="322"/>
                  </a:cubicBezTo>
                  <a:cubicBezTo>
                    <a:pt x="365" y="322"/>
                    <a:pt x="365" y="324"/>
                    <a:pt x="365" y="325"/>
                  </a:cubicBezTo>
                  <a:close/>
                  <a:moveTo>
                    <a:pt x="566" y="329"/>
                  </a:moveTo>
                  <a:cubicBezTo>
                    <a:pt x="567" y="327"/>
                    <a:pt x="571" y="325"/>
                    <a:pt x="569" y="322"/>
                  </a:cubicBezTo>
                  <a:cubicBezTo>
                    <a:pt x="568" y="324"/>
                    <a:pt x="564" y="326"/>
                    <a:pt x="566" y="329"/>
                  </a:cubicBezTo>
                  <a:close/>
                  <a:moveTo>
                    <a:pt x="94" y="333"/>
                  </a:moveTo>
                  <a:cubicBezTo>
                    <a:pt x="93" y="328"/>
                    <a:pt x="88" y="325"/>
                    <a:pt x="84" y="322"/>
                  </a:cubicBezTo>
                  <a:cubicBezTo>
                    <a:pt x="85" y="328"/>
                    <a:pt x="90" y="333"/>
                    <a:pt x="94" y="333"/>
                  </a:cubicBezTo>
                  <a:close/>
                  <a:moveTo>
                    <a:pt x="217" y="328"/>
                  </a:moveTo>
                  <a:cubicBezTo>
                    <a:pt x="216" y="324"/>
                    <a:pt x="212" y="324"/>
                    <a:pt x="210" y="322"/>
                  </a:cubicBezTo>
                  <a:cubicBezTo>
                    <a:pt x="208" y="326"/>
                    <a:pt x="215" y="330"/>
                    <a:pt x="217" y="328"/>
                  </a:cubicBezTo>
                  <a:close/>
                  <a:moveTo>
                    <a:pt x="377" y="325"/>
                  </a:moveTo>
                  <a:cubicBezTo>
                    <a:pt x="377" y="324"/>
                    <a:pt x="377" y="324"/>
                    <a:pt x="377" y="323"/>
                  </a:cubicBezTo>
                  <a:cubicBezTo>
                    <a:pt x="376" y="323"/>
                    <a:pt x="375" y="322"/>
                    <a:pt x="374" y="322"/>
                  </a:cubicBezTo>
                  <a:cubicBezTo>
                    <a:pt x="374" y="324"/>
                    <a:pt x="375" y="325"/>
                    <a:pt x="377" y="325"/>
                  </a:cubicBezTo>
                  <a:close/>
                  <a:moveTo>
                    <a:pt x="446" y="330"/>
                  </a:moveTo>
                  <a:cubicBezTo>
                    <a:pt x="447" y="328"/>
                    <a:pt x="449" y="326"/>
                    <a:pt x="450" y="323"/>
                  </a:cubicBezTo>
                  <a:cubicBezTo>
                    <a:pt x="446" y="323"/>
                    <a:pt x="444" y="329"/>
                    <a:pt x="446" y="330"/>
                  </a:cubicBezTo>
                  <a:close/>
                  <a:moveTo>
                    <a:pt x="420" y="334"/>
                  </a:moveTo>
                  <a:cubicBezTo>
                    <a:pt x="425" y="334"/>
                    <a:pt x="429" y="327"/>
                    <a:pt x="426" y="323"/>
                  </a:cubicBezTo>
                  <a:cubicBezTo>
                    <a:pt x="423" y="325"/>
                    <a:pt x="422" y="330"/>
                    <a:pt x="420" y="334"/>
                  </a:cubicBezTo>
                  <a:close/>
                  <a:moveTo>
                    <a:pt x="454" y="337"/>
                  </a:moveTo>
                  <a:cubicBezTo>
                    <a:pt x="456" y="332"/>
                    <a:pt x="458" y="328"/>
                    <a:pt x="460" y="323"/>
                  </a:cubicBezTo>
                  <a:cubicBezTo>
                    <a:pt x="459" y="323"/>
                    <a:pt x="458" y="323"/>
                    <a:pt x="457" y="323"/>
                  </a:cubicBezTo>
                  <a:cubicBezTo>
                    <a:pt x="457" y="328"/>
                    <a:pt x="453" y="332"/>
                    <a:pt x="454" y="337"/>
                  </a:cubicBezTo>
                  <a:close/>
                  <a:moveTo>
                    <a:pt x="127" y="350"/>
                  </a:moveTo>
                  <a:cubicBezTo>
                    <a:pt x="127" y="345"/>
                    <a:pt x="122" y="345"/>
                    <a:pt x="121" y="341"/>
                  </a:cubicBezTo>
                  <a:cubicBezTo>
                    <a:pt x="123" y="335"/>
                    <a:pt x="119" y="326"/>
                    <a:pt x="113" y="324"/>
                  </a:cubicBezTo>
                  <a:cubicBezTo>
                    <a:pt x="115" y="336"/>
                    <a:pt x="119" y="345"/>
                    <a:pt x="127" y="350"/>
                  </a:cubicBezTo>
                  <a:close/>
                  <a:moveTo>
                    <a:pt x="52" y="326"/>
                  </a:moveTo>
                  <a:cubicBezTo>
                    <a:pt x="55" y="330"/>
                    <a:pt x="56" y="335"/>
                    <a:pt x="59" y="339"/>
                  </a:cubicBezTo>
                  <a:cubicBezTo>
                    <a:pt x="58" y="334"/>
                    <a:pt x="56" y="324"/>
                    <a:pt x="52" y="326"/>
                  </a:cubicBezTo>
                  <a:close/>
                  <a:moveTo>
                    <a:pt x="150" y="336"/>
                  </a:moveTo>
                  <a:cubicBezTo>
                    <a:pt x="148" y="329"/>
                    <a:pt x="140" y="328"/>
                    <a:pt x="135" y="325"/>
                  </a:cubicBezTo>
                  <a:cubicBezTo>
                    <a:pt x="138" y="330"/>
                    <a:pt x="146" y="333"/>
                    <a:pt x="150" y="336"/>
                  </a:cubicBezTo>
                  <a:close/>
                  <a:moveTo>
                    <a:pt x="349" y="338"/>
                  </a:moveTo>
                  <a:cubicBezTo>
                    <a:pt x="351" y="338"/>
                    <a:pt x="351" y="339"/>
                    <a:pt x="352" y="339"/>
                  </a:cubicBezTo>
                  <a:cubicBezTo>
                    <a:pt x="354" y="335"/>
                    <a:pt x="358" y="331"/>
                    <a:pt x="359" y="325"/>
                  </a:cubicBezTo>
                  <a:cubicBezTo>
                    <a:pt x="358" y="325"/>
                    <a:pt x="358" y="325"/>
                    <a:pt x="357" y="325"/>
                  </a:cubicBezTo>
                  <a:cubicBezTo>
                    <a:pt x="354" y="329"/>
                    <a:pt x="351" y="333"/>
                    <a:pt x="349" y="338"/>
                  </a:cubicBezTo>
                  <a:close/>
                  <a:moveTo>
                    <a:pt x="327" y="330"/>
                  </a:moveTo>
                  <a:cubicBezTo>
                    <a:pt x="330" y="330"/>
                    <a:pt x="331" y="333"/>
                    <a:pt x="334" y="333"/>
                  </a:cubicBezTo>
                  <a:cubicBezTo>
                    <a:pt x="334" y="332"/>
                    <a:pt x="335" y="332"/>
                    <a:pt x="335" y="330"/>
                  </a:cubicBezTo>
                  <a:cubicBezTo>
                    <a:pt x="333" y="329"/>
                    <a:pt x="331" y="326"/>
                    <a:pt x="329" y="325"/>
                  </a:cubicBezTo>
                  <a:cubicBezTo>
                    <a:pt x="329" y="328"/>
                    <a:pt x="327" y="328"/>
                    <a:pt x="327" y="330"/>
                  </a:cubicBezTo>
                  <a:close/>
                  <a:moveTo>
                    <a:pt x="513" y="337"/>
                  </a:moveTo>
                  <a:cubicBezTo>
                    <a:pt x="516" y="334"/>
                    <a:pt x="521" y="328"/>
                    <a:pt x="519" y="325"/>
                  </a:cubicBezTo>
                  <a:cubicBezTo>
                    <a:pt x="517" y="329"/>
                    <a:pt x="511" y="331"/>
                    <a:pt x="513" y="337"/>
                  </a:cubicBezTo>
                  <a:close/>
                  <a:moveTo>
                    <a:pt x="210" y="330"/>
                  </a:moveTo>
                  <a:cubicBezTo>
                    <a:pt x="208" y="330"/>
                    <a:pt x="207" y="326"/>
                    <a:pt x="203" y="326"/>
                  </a:cubicBezTo>
                  <a:cubicBezTo>
                    <a:pt x="204" y="328"/>
                    <a:pt x="209" y="332"/>
                    <a:pt x="210" y="330"/>
                  </a:cubicBezTo>
                  <a:close/>
                  <a:moveTo>
                    <a:pt x="430" y="329"/>
                  </a:moveTo>
                  <a:cubicBezTo>
                    <a:pt x="432" y="329"/>
                    <a:pt x="433" y="329"/>
                    <a:pt x="433" y="327"/>
                  </a:cubicBezTo>
                  <a:cubicBezTo>
                    <a:pt x="432" y="327"/>
                    <a:pt x="431" y="326"/>
                    <a:pt x="431" y="326"/>
                  </a:cubicBezTo>
                  <a:cubicBezTo>
                    <a:pt x="431" y="327"/>
                    <a:pt x="430" y="328"/>
                    <a:pt x="430" y="329"/>
                  </a:cubicBezTo>
                  <a:close/>
                  <a:moveTo>
                    <a:pt x="459" y="340"/>
                  </a:moveTo>
                  <a:cubicBezTo>
                    <a:pt x="459" y="335"/>
                    <a:pt x="465" y="330"/>
                    <a:pt x="462" y="326"/>
                  </a:cubicBezTo>
                  <a:cubicBezTo>
                    <a:pt x="462" y="330"/>
                    <a:pt x="455" y="337"/>
                    <a:pt x="459" y="340"/>
                  </a:cubicBezTo>
                  <a:close/>
                  <a:moveTo>
                    <a:pt x="572" y="336"/>
                  </a:moveTo>
                  <a:cubicBezTo>
                    <a:pt x="575" y="332"/>
                    <a:pt x="583" y="331"/>
                    <a:pt x="582" y="326"/>
                  </a:cubicBezTo>
                  <a:cubicBezTo>
                    <a:pt x="580" y="330"/>
                    <a:pt x="572" y="332"/>
                    <a:pt x="572" y="336"/>
                  </a:cubicBezTo>
                  <a:close/>
                  <a:moveTo>
                    <a:pt x="247" y="331"/>
                  </a:moveTo>
                  <a:cubicBezTo>
                    <a:pt x="251" y="334"/>
                    <a:pt x="256" y="335"/>
                    <a:pt x="261" y="338"/>
                  </a:cubicBezTo>
                  <a:cubicBezTo>
                    <a:pt x="263" y="337"/>
                    <a:pt x="264" y="336"/>
                    <a:pt x="265" y="334"/>
                  </a:cubicBezTo>
                  <a:cubicBezTo>
                    <a:pt x="260" y="332"/>
                    <a:pt x="252" y="322"/>
                    <a:pt x="247" y="331"/>
                  </a:cubicBezTo>
                  <a:close/>
                  <a:moveTo>
                    <a:pt x="374" y="329"/>
                  </a:moveTo>
                  <a:cubicBezTo>
                    <a:pt x="375" y="326"/>
                    <a:pt x="372" y="327"/>
                    <a:pt x="371" y="327"/>
                  </a:cubicBezTo>
                  <a:cubicBezTo>
                    <a:pt x="371" y="328"/>
                    <a:pt x="373" y="328"/>
                    <a:pt x="374" y="329"/>
                  </a:cubicBezTo>
                  <a:close/>
                  <a:moveTo>
                    <a:pt x="407" y="330"/>
                  </a:moveTo>
                  <a:cubicBezTo>
                    <a:pt x="407" y="328"/>
                    <a:pt x="405" y="327"/>
                    <a:pt x="402" y="327"/>
                  </a:cubicBezTo>
                  <a:cubicBezTo>
                    <a:pt x="403" y="329"/>
                    <a:pt x="405" y="329"/>
                    <a:pt x="407" y="330"/>
                  </a:cubicBezTo>
                  <a:close/>
                  <a:moveTo>
                    <a:pt x="345" y="335"/>
                  </a:moveTo>
                  <a:cubicBezTo>
                    <a:pt x="348" y="334"/>
                    <a:pt x="351" y="330"/>
                    <a:pt x="350" y="327"/>
                  </a:cubicBezTo>
                  <a:cubicBezTo>
                    <a:pt x="346" y="329"/>
                    <a:pt x="346" y="331"/>
                    <a:pt x="345" y="335"/>
                  </a:cubicBezTo>
                  <a:close/>
                  <a:moveTo>
                    <a:pt x="356" y="342"/>
                  </a:moveTo>
                  <a:cubicBezTo>
                    <a:pt x="361" y="340"/>
                    <a:pt x="361" y="333"/>
                    <a:pt x="365" y="330"/>
                  </a:cubicBezTo>
                  <a:cubicBezTo>
                    <a:pt x="364" y="329"/>
                    <a:pt x="363" y="328"/>
                    <a:pt x="363" y="328"/>
                  </a:cubicBezTo>
                  <a:cubicBezTo>
                    <a:pt x="360" y="333"/>
                    <a:pt x="358" y="337"/>
                    <a:pt x="356" y="342"/>
                  </a:cubicBezTo>
                  <a:close/>
                  <a:moveTo>
                    <a:pt x="391" y="336"/>
                  </a:moveTo>
                  <a:cubicBezTo>
                    <a:pt x="392" y="336"/>
                    <a:pt x="392" y="337"/>
                    <a:pt x="394" y="337"/>
                  </a:cubicBezTo>
                  <a:cubicBezTo>
                    <a:pt x="395" y="334"/>
                    <a:pt x="397" y="332"/>
                    <a:pt x="399" y="330"/>
                  </a:cubicBezTo>
                  <a:cubicBezTo>
                    <a:pt x="397" y="330"/>
                    <a:pt x="397" y="328"/>
                    <a:pt x="396" y="328"/>
                  </a:cubicBezTo>
                  <a:cubicBezTo>
                    <a:pt x="394" y="330"/>
                    <a:pt x="393" y="333"/>
                    <a:pt x="391" y="336"/>
                  </a:cubicBezTo>
                  <a:close/>
                  <a:moveTo>
                    <a:pt x="84" y="334"/>
                  </a:moveTo>
                  <a:cubicBezTo>
                    <a:pt x="83" y="332"/>
                    <a:pt x="83" y="330"/>
                    <a:pt x="81" y="329"/>
                  </a:cubicBezTo>
                  <a:cubicBezTo>
                    <a:pt x="83" y="330"/>
                    <a:pt x="82" y="334"/>
                    <a:pt x="84" y="334"/>
                  </a:cubicBezTo>
                  <a:close/>
                  <a:moveTo>
                    <a:pt x="186" y="331"/>
                  </a:moveTo>
                  <a:cubicBezTo>
                    <a:pt x="185" y="331"/>
                    <a:pt x="184" y="328"/>
                    <a:pt x="183" y="330"/>
                  </a:cubicBezTo>
                  <a:cubicBezTo>
                    <a:pt x="184" y="330"/>
                    <a:pt x="186" y="332"/>
                    <a:pt x="186" y="331"/>
                  </a:cubicBezTo>
                  <a:close/>
                  <a:moveTo>
                    <a:pt x="302" y="331"/>
                  </a:moveTo>
                  <a:cubicBezTo>
                    <a:pt x="300" y="331"/>
                    <a:pt x="297" y="329"/>
                    <a:pt x="295" y="330"/>
                  </a:cubicBezTo>
                  <a:cubicBezTo>
                    <a:pt x="297" y="330"/>
                    <a:pt x="300" y="334"/>
                    <a:pt x="302" y="331"/>
                  </a:cubicBezTo>
                  <a:close/>
                  <a:moveTo>
                    <a:pt x="387" y="334"/>
                  </a:moveTo>
                  <a:cubicBezTo>
                    <a:pt x="390" y="333"/>
                    <a:pt x="389" y="331"/>
                    <a:pt x="391" y="329"/>
                  </a:cubicBezTo>
                  <a:cubicBezTo>
                    <a:pt x="388" y="329"/>
                    <a:pt x="385" y="331"/>
                    <a:pt x="387" y="334"/>
                  </a:cubicBezTo>
                  <a:close/>
                  <a:moveTo>
                    <a:pt x="414" y="331"/>
                  </a:moveTo>
                  <a:cubicBezTo>
                    <a:pt x="416" y="331"/>
                    <a:pt x="415" y="332"/>
                    <a:pt x="417" y="332"/>
                  </a:cubicBezTo>
                  <a:cubicBezTo>
                    <a:pt x="416" y="330"/>
                    <a:pt x="419" y="330"/>
                    <a:pt x="417" y="329"/>
                  </a:cubicBezTo>
                  <a:cubicBezTo>
                    <a:pt x="417" y="330"/>
                    <a:pt x="415" y="329"/>
                    <a:pt x="414" y="331"/>
                  </a:cubicBezTo>
                  <a:close/>
                  <a:moveTo>
                    <a:pt x="179" y="330"/>
                  </a:moveTo>
                  <a:cubicBezTo>
                    <a:pt x="180" y="331"/>
                    <a:pt x="180" y="333"/>
                    <a:pt x="182" y="334"/>
                  </a:cubicBezTo>
                  <a:cubicBezTo>
                    <a:pt x="182" y="333"/>
                    <a:pt x="184" y="333"/>
                    <a:pt x="183" y="331"/>
                  </a:cubicBezTo>
                  <a:cubicBezTo>
                    <a:pt x="183" y="331"/>
                    <a:pt x="182" y="331"/>
                    <a:pt x="182" y="331"/>
                  </a:cubicBezTo>
                  <a:cubicBezTo>
                    <a:pt x="183" y="331"/>
                    <a:pt x="183" y="330"/>
                    <a:pt x="182" y="330"/>
                  </a:cubicBezTo>
                  <a:cubicBezTo>
                    <a:pt x="182" y="332"/>
                    <a:pt x="180" y="330"/>
                    <a:pt x="179" y="330"/>
                  </a:cubicBezTo>
                  <a:close/>
                  <a:moveTo>
                    <a:pt x="219" y="333"/>
                  </a:moveTo>
                  <a:cubicBezTo>
                    <a:pt x="222" y="337"/>
                    <a:pt x="227" y="339"/>
                    <a:pt x="231" y="335"/>
                  </a:cubicBezTo>
                  <a:cubicBezTo>
                    <a:pt x="227" y="333"/>
                    <a:pt x="221" y="326"/>
                    <a:pt x="219" y="333"/>
                  </a:cubicBezTo>
                  <a:close/>
                  <a:moveTo>
                    <a:pt x="462" y="342"/>
                  </a:moveTo>
                  <a:cubicBezTo>
                    <a:pt x="469" y="342"/>
                    <a:pt x="469" y="336"/>
                    <a:pt x="471" y="331"/>
                  </a:cubicBezTo>
                  <a:cubicBezTo>
                    <a:pt x="469" y="331"/>
                    <a:pt x="469" y="329"/>
                    <a:pt x="467" y="330"/>
                  </a:cubicBezTo>
                  <a:cubicBezTo>
                    <a:pt x="466" y="334"/>
                    <a:pt x="463" y="337"/>
                    <a:pt x="462" y="342"/>
                  </a:cubicBezTo>
                  <a:close/>
                  <a:moveTo>
                    <a:pt x="484" y="348"/>
                  </a:moveTo>
                  <a:cubicBezTo>
                    <a:pt x="492" y="346"/>
                    <a:pt x="492" y="337"/>
                    <a:pt x="495" y="331"/>
                  </a:cubicBezTo>
                  <a:cubicBezTo>
                    <a:pt x="487" y="328"/>
                    <a:pt x="488" y="343"/>
                    <a:pt x="484" y="348"/>
                  </a:cubicBezTo>
                  <a:close/>
                  <a:moveTo>
                    <a:pt x="284" y="341"/>
                  </a:moveTo>
                  <a:cubicBezTo>
                    <a:pt x="289" y="341"/>
                    <a:pt x="290" y="338"/>
                    <a:pt x="293" y="336"/>
                  </a:cubicBezTo>
                  <a:cubicBezTo>
                    <a:pt x="289" y="334"/>
                    <a:pt x="286" y="332"/>
                    <a:pt x="282" y="330"/>
                  </a:cubicBezTo>
                  <a:cubicBezTo>
                    <a:pt x="283" y="334"/>
                    <a:pt x="284" y="337"/>
                    <a:pt x="284" y="341"/>
                  </a:cubicBezTo>
                  <a:close/>
                  <a:moveTo>
                    <a:pt x="72" y="349"/>
                  </a:moveTo>
                  <a:cubicBezTo>
                    <a:pt x="68" y="343"/>
                    <a:pt x="65" y="336"/>
                    <a:pt x="60" y="331"/>
                  </a:cubicBezTo>
                  <a:cubicBezTo>
                    <a:pt x="62" y="339"/>
                    <a:pt x="64" y="347"/>
                    <a:pt x="72" y="349"/>
                  </a:cubicBezTo>
                  <a:close/>
                  <a:moveTo>
                    <a:pt x="273" y="334"/>
                  </a:moveTo>
                  <a:cubicBezTo>
                    <a:pt x="275" y="336"/>
                    <a:pt x="277" y="338"/>
                    <a:pt x="280" y="339"/>
                  </a:cubicBezTo>
                  <a:cubicBezTo>
                    <a:pt x="280" y="335"/>
                    <a:pt x="279" y="333"/>
                    <a:pt x="277" y="331"/>
                  </a:cubicBezTo>
                  <a:cubicBezTo>
                    <a:pt x="276" y="332"/>
                    <a:pt x="274" y="333"/>
                    <a:pt x="273" y="334"/>
                  </a:cubicBezTo>
                  <a:close/>
                  <a:moveTo>
                    <a:pt x="304" y="334"/>
                  </a:moveTo>
                  <a:cubicBezTo>
                    <a:pt x="305" y="337"/>
                    <a:pt x="308" y="338"/>
                    <a:pt x="310" y="340"/>
                  </a:cubicBezTo>
                  <a:cubicBezTo>
                    <a:pt x="312" y="338"/>
                    <a:pt x="314" y="335"/>
                    <a:pt x="315" y="333"/>
                  </a:cubicBezTo>
                  <a:cubicBezTo>
                    <a:pt x="311" y="329"/>
                    <a:pt x="307" y="333"/>
                    <a:pt x="304" y="334"/>
                  </a:cubicBezTo>
                  <a:close/>
                  <a:moveTo>
                    <a:pt x="399" y="334"/>
                  </a:moveTo>
                  <a:cubicBezTo>
                    <a:pt x="400" y="334"/>
                    <a:pt x="401" y="334"/>
                    <a:pt x="402" y="333"/>
                  </a:cubicBezTo>
                  <a:cubicBezTo>
                    <a:pt x="402" y="331"/>
                    <a:pt x="401" y="331"/>
                    <a:pt x="400" y="331"/>
                  </a:cubicBezTo>
                  <a:cubicBezTo>
                    <a:pt x="399" y="332"/>
                    <a:pt x="399" y="333"/>
                    <a:pt x="399" y="334"/>
                  </a:cubicBezTo>
                  <a:close/>
                  <a:moveTo>
                    <a:pt x="431" y="344"/>
                  </a:moveTo>
                  <a:cubicBezTo>
                    <a:pt x="436" y="344"/>
                    <a:pt x="439" y="336"/>
                    <a:pt x="439" y="331"/>
                  </a:cubicBezTo>
                  <a:cubicBezTo>
                    <a:pt x="438" y="331"/>
                    <a:pt x="438" y="331"/>
                    <a:pt x="437" y="331"/>
                  </a:cubicBezTo>
                  <a:cubicBezTo>
                    <a:pt x="435" y="335"/>
                    <a:pt x="434" y="340"/>
                    <a:pt x="431" y="344"/>
                  </a:cubicBezTo>
                  <a:close/>
                  <a:moveTo>
                    <a:pt x="363" y="341"/>
                  </a:moveTo>
                  <a:cubicBezTo>
                    <a:pt x="367" y="339"/>
                    <a:pt x="372" y="338"/>
                    <a:pt x="372" y="334"/>
                  </a:cubicBezTo>
                  <a:cubicBezTo>
                    <a:pt x="370" y="334"/>
                    <a:pt x="370" y="331"/>
                    <a:pt x="368" y="331"/>
                  </a:cubicBezTo>
                  <a:cubicBezTo>
                    <a:pt x="366" y="335"/>
                    <a:pt x="364" y="337"/>
                    <a:pt x="363" y="341"/>
                  </a:cubicBezTo>
                  <a:close/>
                  <a:moveTo>
                    <a:pt x="521" y="341"/>
                  </a:moveTo>
                  <a:cubicBezTo>
                    <a:pt x="522" y="339"/>
                    <a:pt x="528" y="333"/>
                    <a:pt x="524" y="331"/>
                  </a:cubicBezTo>
                  <a:cubicBezTo>
                    <a:pt x="523" y="334"/>
                    <a:pt x="520" y="338"/>
                    <a:pt x="521" y="341"/>
                  </a:cubicBezTo>
                  <a:close/>
                  <a:moveTo>
                    <a:pt x="425" y="339"/>
                  </a:moveTo>
                  <a:cubicBezTo>
                    <a:pt x="427" y="340"/>
                    <a:pt x="427" y="342"/>
                    <a:pt x="429" y="342"/>
                  </a:cubicBezTo>
                  <a:cubicBezTo>
                    <a:pt x="430" y="339"/>
                    <a:pt x="432" y="336"/>
                    <a:pt x="433" y="332"/>
                  </a:cubicBezTo>
                  <a:cubicBezTo>
                    <a:pt x="429" y="333"/>
                    <a:pt x="426" y="335"/>
                    <a:pt x="425" y="339"/>
                  </a:cubicBezTo>
                  <a:close/>
                  <a:moveTo>
                    <a:pt x="133" y="340"/>
                  </a:moveTo>
                  <a:cubicBezTo>
                    <a:pt x="131" y="337"/>
                    <a:pt x="128" y="335"/>
                    <a:pt x="124" y="333"/>
                  </a:cubicBezTo>
                  <a:cubicBezTo>
                    <a:pt x="125" y="335"/>
                    <a:pt x="126" y="336"/>
                    <a:pt x="126" y="337"/>
                  </a:cubicBezTo>
                  <a:cubicBezTo>
                    <a:pt x="130" y="337"/>
                    <a:pt x="131" y="339"/>
                    <a:pt x="133" y="340"/>
                  </a:cubicBezTo>
                  <a:close/>
                  <a:moveTo>
                    <a:pt x="190" y="334"/>
                  </a:moveTo>
                  <a:cubicBezTo>
                    <a:pt x="192" y="338"/>
                    <a:pt x="196" y="339"/>
                    <a:pt x="199" y="342"/>
                  </a:cubicBezTo>
                  <a:cubicBezTo>
                    <a:pt x="200" y="341"/>
                    <a:pt x="202" y="341"/>
                    <a:pt x="202" y="339"/>
                  </a:cubicBezTo>
                  <a:cubicBezTo>
                    <a:pt x="197" y="339"/>
                    <a:pt x="192" y="333"/>
                    <a:pt x="190" y="334"/>
                  </a:cubicBezTo>
                  <a:close/>
                  <a:moveTo>
                    <a:pt x="472" y="339"/>
                  </a:moveTo>
                  <a:cubicBezTo>
                    <a:pt x="475" y="339"/>
                    <a:pt x="475" y="336"/>
                    <a:pt x="476" y="333"/>
                  </a:cubicBezTo>
                  <a:cubicBezTo>
                    <a:pt x="475" y="333"/>
                    <a:pt x="474" y="333"/>
                    <a:pt x="473" y="333"/>
                  </a:cubicBezTo>
                  <a:cubicBezTo>
                    <a:pt x="474" y="336"/>
                    <a:pt x="472" y="336"/>
                    <a:pt x="472" y="339"/>
                  </a:cubicBezTo>
                  <a:close/>
                  <a:moveTo>
                    <a:pt x="559" y="339"/>
                  </a:moveTo>
                  <a:cubicBezTo>
                    <a:pt x="561" y="337"/>
                    <a:pt x="565" y="336"/>
                    <a:pt x="566" y="333"/>
                  </a:cubicBezTo>
                  <a:cubicBezTo>
                    <a:pt x="563" y="333"/>
                    <a:pt x="563" y="334"/>
                    <a:pt x="561" y="333"/>
                  </a:cubicBezTo>
                  <a:cubicBezTo>
                    <a:pt x="561" y="335"/>
                    <a:pt x="558" y="337"/>
                    <a:pt x="559" y="339"/>
                  </a:cubicBezTo>
                  <a:close/>
                  <a:moveTo>
                    <a:pt x="72" y="342"/>
                  </a:moveTo>
                  <a:cubicBezTo>
                    <a:pt x="72" y="338"/>
                    <a:pt x="70" y="334"/>
                    <a:pt x="67" y="334"/>
                  </a:cubicBezTo>
                  <a:cubicBezTo>
                    <a:pt x="69" y="337"/>
                    <a:pt x="70" y="340"/>
                    <a:pt x="72" y="342"/>
                  </a:cubicBezTo>
                  <a:close/>
                  <a:moveTo>
                    <a:pt x="111" y="346"/>
                  </a:moveTo>
                  <a:cubicBezTo>
                    <a:pt x="110" y="340"/>
                    <a:pt x="104" y="340"/>
                    <a:pt x="103" y="335"/>
                  </a:cubicBezTo>
                  <a:cubicBezTo>
                    <a:pt x="101" y="337"/>
                    <a:pt x="99" y="333"/>
                    <a:pt x="98" y="334"/>
                  </a:cubicBezTo>
                  <a:cubicBezTo>
                    <a:pt x="101" y="340"/>
                    <a:pt x="106" y="343"/>
                    <a:pt x="111" y="346"/>
                  </a:cubicBezTo>
                  <a:close/>
                  <a:moveTo>
                    <a:pt x="494" y="342"/>
                  </a:moveTo>
                  <a:cubicBezTo>
                    <a:pt x="497" y="340"/>
                    <a:pt x="500" y="339"/>
                    <a:pt x="502" y="336"/>
                  </a:cubicBezTo>
                  <a:cubicBezTo>
                    <a:pt x="500" y="335"/>
                    <a:pt x="500" y="333"/>
                    <a:pt x="497" y="334"/>
                  </a:cubicBezTo>
                  <a:cubicBezTo>
                    <a:pt x="497" y="337"/>
                    <a:pt x="495" y="339"/>
                    <a:pt x="494" y="342"/>
                  </a:cubicBezTo>
                  <a:close/>
                  <a:moveTo>
                    <a:pt x="537" y="334"/>
                  </a:moveTo>
                  <a:cubicBezTo>
                    <a:pt x="532" y="337"/>
                    <a:pt x="524" y="339"/>
                    <a:pt x="522" y="348"/>
                  </a:cubicBezTo>
                  <a:cubicBezTo>
                    <a:pt x="528" y="347"/>
                    <a:pt x="542" y="343"/>
                    <a:pt x="537" y="334"/>
                  </a:cubicBezTo>
                  <a:close/>
                  <a:moveTo>
                    <a:pt x="564" y="359"/>
                  </a:moveTo>
                  <a:cubicBezTo>
                    <a:pt x="576" y="354"/>
                    <a:pt x="588" y="346"/>
                    <a:pt x="591" y="334"/>
                  </a:cubicBezTo>
                  <a:cubicBezTo>
                    <a:pt x="583" y="344"/>
                    <a:pt x="571" y="349"/>
                    <a:pt x="564" y="359"/>
                  </a:cubicBezTo>
                  <a:close/>
                  <a:moveTo>
                    <a:pt x="101" y="353"/>
                  </a:moveTo>
                  <a:cubicBezTo>
                    <a:pt x="98" y="345"/>
                    <a:pt x="97" y="337"/>
                    <a:pt x="89" y="334"/>
                  </a:cubicBezTo>
                  <a:cubicBezTo>
                    <a:pt x="93" y="341"/>
                    <a:pt x="93" y="350"/>
                    <a:pt x="101" y="353"/>
                  </a:cubicBezTo>
                  <a:close/>
                  <a:moveTo>
                    <a:pt x="313" y="343"/>
                  </a:moveTo>
                  <a:cubicBezTo>
                    <a:pt x="315" y="343"/>
                    <a:pt x="315" y="345"/>
                    <a:pt x="317" y="345"/>
                  </a:cubicBezTo>
                  <a:cubicBezTo>
                    <a:pt x="318" y="341"/>
                    <a:pt x="320" y="339"/>
                    <a:pt x="320" y="335"/>
                  </a:cubicBezTo>
                  <a:cubicBezTo>
                    <a:pt x="319" y="335"/>
                    <a:pt x="319" y="334"/>
                    <a:pt x="318" y="334"/>
                  </a:cubicBezTo>
                  <a:cubicBezTo>
                    <a:pt x="317" y="338"/>
                    <a:pt x="314" y="340"/>
                    <a:pt x="313" y="343"/>
                  </a:cubicBezTo>
                  <a:close/>
                  <a:moveTo>
                    <a:pt x="438" y="345"/>
                  </a:moveTo>
                  <a:cubicBezTo>
                    <a:pt x="442" y="343"/>
                    <a:pt x="442" y="339"/>
                    <a:pt x="444" y="335"/>
                  </a:cubicBezTo>
                  <a:cubicBezTo>
                    <a:pt x="443" y="335"/>
                    <a:pt x="442" y="335"/>
                    <a:pt x="442" y="335"/>
                  </a:cubicBezTo>
                  <a:cubicBezTo>
                    <a:pt x="440" y="338"/>
                    <a:pt x="439" y="342"/>
                    <a:pt x="438" y="345"/>
                  </a:cubicBezTo>
                  <a:close/>
                  <a:moveTo>
                    <a:pt x="250" y="339"/>
                  </a:moveTo>
                  <a:cubicBezTo>
                    <a:pt x="253" y="340"/>
                    <a:pt x="257" y="344"/>
                    <a:pt x="258" y="339"/>
                  </a:cubicBezTo>
                  <a:cubicBezTo>
                    <a:pt x="255" y="338"/>
                    <a:pt x="253" y="337"/>
                    <a:pt x="250" y="336"/>
                  </a:cubicBezTo>
                  <a:cubicBezTo>
                    <a:pt x="250" y="337"/>
                    <a:pt x="250" y="338"/>
                    <a:pt x="250" y="339"/>
                  </a:cubicBezTo>
                  <a:close/>
                  <a:moveTo>
                    <a:pt x="154" y="350"/>
                  </a:moveTo>
                  <a:cubicBezTo>
                    <a:pt x="151" y="344"/>
                    <a:pt x="145" y="341"/>
                    <a:pt x="140" y="336"/>
                  </a:cubicBezTo>
                  <a:cubicBezTo>
                    <a:pt x="142" y="343"/>
                    <a:pt x="148" y="347"/>
                    <a:pt x="154" y="350"/>
                  </a:cubicBezTo>
                  <a:close/>
                  <a:moveTo>
                    <a:pt x="400" y="338"/>
                  </a:moveTo>
                  <a:cubicBezTo>
                    <a:pt x="401" y="338"/>
                    <a:pt x="405" y="340"/>
                    <a:pt x="405" y="336"/>
                  </a:cubicBezTo>
                  <a:cubicBezTo>
                    <a:pt x="403" y="336"/>
                    <a:pt x="402" y="337"/>
                    <a:pt x="400" y="338"/>
                  </a:cubicBezTo>
                  <a:close/>
                  <a:moveTo>
                    <a:pt x="228" y="340"/>
                  </a:moveTo>
                  <a:cubicBezTo>
                    <a:pt x="233" y="341"/>
                    <a:pt x="238" y="343"/>
                    <a:pt x="244" y="344"/>
                  </a:cubicBezTo>
                  <a:cubicBezTo>
                    <a:pt x="240" y="340"/>
                    <a:pt x="233" y="334"/>
                    <a:pt x="228" y="340"/>
                  </a:cubicBezTo>
                  <a:close/>
                  <a:moveTo>
                    <a:pt x="374" y="344"/>
                  </a:moveTo>
                  <a:cubicBezTo>
                    <a:pt x="377" y="343"/>
                    <a:pt x="380" y="342"/>
                    <a:pt x="379" y="338"/>
                  </a:cubicBezTo>
                  <a:cubicBezTo>
                    <a:pt x="377" y="339"/>
                    <a:pt x="377" y="337"/>
                    <a:pt x="376" y="337"/>
                  </a:cubicBezTo>
                  <a:cubicBezTo>
                    <a:pt x="375" y="339"/>
                    <a:pt x="373" y="342"/>
                    <a:pt x="374" y="344"/>
                  </a:cubicBezTo>
                  <a:close/>
                  <a:moveTo>
                    <a:pt x="266" y="340"/>
                  </a:moveTo>
                  <a:cubicBezTo>
                    <a:pt x="270" y="341"/>
                    <a:pt x="275" y="345"/>
                    <a:pt x="279" y="344"/>
                  </a:cubicBezTo>
                  <a:cubicBezTo>
                    <a:pt x="277" y="341"/>
                    <a:pt x="269" y="334"/>
                    <a:pt x="266" y="340"/>
                  </a:cubicBezTo>
                  <a:close/>
                  <a:moveTo>
                    <a:pt x="323" y="341"/>
                  </a:moveTo>
                  <a:cubicBezTo>
                    <a:pt x="325" y="341"/>
                    <a:pt x="327" y="340"/>
                    <a:pt x="327" y="338"/>
                  </a:cubicBezTo>
                  <a:cubicBezTo>
                    <a:pt x="325" y="338"/>
                    <a:pt x="326" y="337"/>
                    <a:pt x="324" y="337"/>
                  </a:cubicBezTo>
                  <a:cubicBezTo>
                    <a:pt x="323" y="338"/>
                    <a:pt x="323" y="340"/>
                    <a:pt x="323" y="341"/>
                  </a:cubicBezTo>
                  <a:close/>
                  <a:moveTo>
                    <a:pt x="408" y="341"/>
                  </a:moveTo>
                  <a:cubicBezTo>
                    <a:pt x="409" y="339"/>
                    <a:pt x="411" y="340"/>
                    <a:pt x="411" y="338"/>
                  </a:cubicBezTo>
                  <a:cubicBezTo>
                    <a:pt x="410" y="338"/>
                    <a:pt x="409" y="338"/>
                    <a:pt x="409" y="337"/>
                  </a:cubicBezTo>
                  <a:cubicBezTo>
                    <a:pt x="409" y="338"/>
                    <a:pt x="407" y="340"/>
                    <a:pt x="408" y="341"/>
                  </a:cubicBezTo>
                  <a:close/>
                  <a:moveTo>
                    <a:pt x="445" y="345"/>
                  </a:moveTo>
                  <a:cubicBezTo>
                    <a:pt x="445" y="343"/>
                    <a:pt x="449" y="339"/>
                    <a:pt x="446" y="337"/>
                  </a:cubicBezTo>
                  <a:cubicBezTo>
                    <a:pt x="446" y="340"/>
                    <a:pt x="442" y="343"/>
                    <a:pt x="445" y="345"/>
                  </a:cubicBezTo>
                  <a:close/>
                  <a:moveTo>
                    <a:pt x="477" y="354"/>
                  </a:moveTo>
                  <a:cubicBezTo>
                    <a:pt x="480" y="351"/>
                    <a:pt x="483" y="341"/>
                    <a:pt x="482" y="337"/>
                  </a:cubicBezTo>
                  <a:cubicBezTo>
                    <a:pt x="481" y="343"/>
                    <a:pt x="476" y="349"/>
                    <a:pt x="477" y="354"/>
                  </a:cubicBezTo>
                  <a:close/>
                  <a:moveTo>
                    <a:pt x="492" y="346"/>
                  </a:moveTo>
                  <a:cubicBezTo>
                    <a:pt x="492" y="348"/>
                    <a:pt x="488" y="350"/>
                    <a:pt x="491" y="351"/>
                  </a:cubicBezTo>
                  <a:cubicBezTo>
                    <a:pt x="496" y="346"/>
                    <a:pt x="505" y="345"/>
                    <a:pt x="507" y="337"/>
                  </a:cubicBezTo>
                  <a:cubicBezTo>
                    <a:pt x="501" y="339"/>
                    <a:pt x="498" y="346"/>
                    <a:pt x="492" y="346"/>
                  </a:cubicBezTo>
                  <a:close/>
                  <a:moveTo>
                    <a:pt x="549" y="348"/>
                  </a:moveTo>
                  <a:cubicBezTo>
                    <a:pt x="545" y="354"/>
                    <a:pt x="539" y="360"/>
                    <a:pt x="533" y="364"/>
                  </a:cubicBezTo>
                  <a:cubicBezTo>
                    <a:pt x="531" y="366"/>
                    <a:pt x="527" y="367"/>
                    <a:pt x="527" y="370"/>
                  </a:cubicBezTo>
                  <a:cubicBezTo>
                    <a:pt x="547" y="362"/>
                    <a:pt x="564" y="352"/>
                    <a:pt x="576" y="337"/>
                  </a:cubicBezTo>
                  <a:cubicBezTo>
                    <a:pt x="567" y="341"/>
                    <a:pt x="560" y="346"/>
                    <a:pt x="549" y="348"/>
                  </a:cubicBezTo>
                  <a:close/>
                  <a:moveTo>
                    <a:pt x="52" y="344"/>
                  </a:moveTo>
                  <a:cubicBezTo>
                    <a:pt x="53" y="341"/>
                    <a:pt x="51" y="340"/>
                    <a:pt x="50" y="338"/>
                  </a:cubicBezTo>
                  <a:cubicBezTo>
                    <a:pt x="50" y="341"/>
                    <a:pt x="51" y="342"/>
                    <a:pt x="52" y="344"/>
                  </a:cubicBezTo>
                  <a:close/>
                  <a:moveTo>
                    <a:pt x="210" y="339"/>
                  </a:moveTo>
                  <a:cubicBezTo>
                    <a:pt x="210" y="342"/>
                    <a:pt x="216" y="345"/>
                    <a:pt x="217" y="341"/>
                  </a:cubicBezTo>
                  <a:cubicBezTo>
                    <a:pt x="215" y="340"/>
                    <a:pt x="212" y="337"/>
                    <a:pt x="210" y="339"/>
                  </a:cubicBezTo>
                  <a:close/>
                  <a:moveTo>
                    <a:pt x="287" y="344"/>
                  </a:moveTo>
                  <a:cubicBezTo>
                    <a:pt x="293" y="347"/>
                    <a:pt x="302" y="357"/>
                    <a:pt x="307" y="347"/>
                  </a:cubicBezTo>
                  <a:cubicBezTo>
                    <a:pt x="302" y="339"/>
                    <a:pt x="293" y="337"/>
                    <a:pt x="287" y="344"/>
                  </a:cubicBezTo>
                  <a:close/>
                  <a:moveTo>
                    <a:pt x="397" y="340"/>
                  </a:moveTo>
                  <a:cubicBezTo>
                    <a:pt x="397" y="343"/>
                    <a:pt x="403" y="344"/>
                    <a:pt x="403" y="342"/>
                  </a:cubicBezTo>
                  <a:cubicBezTo>
                    <a:pt x="402" y="340"/>
                    <a:pt x="399" y="341"/>
                    <a:pt x="398" y="340"/>
                  </a:cubicBezTo>
                  <a:cubicBezTo>
                    <a:pt x="399" y="340"/>
                    <a:pt x="399" y="340"/>
                    <a:pt x="399" y="339"/>
                  </a:cubicBezTo>
                  <a:cubicBezTo>
                    <a:pt x="397" y="338"/>
                    <a:pt x="398" y="340"/>
                    <a:pt x="397" y="340"/>
                  </a:cubicBezTo>
                  <a:close/>
                  <a:moveTo>
                    <a:pt x="176" y="349"/>
                  </a:moveTo>
                  <a:cubicBezTo>
                    <a:pt x="171" y="346"/>
                    <a:pt x="167" y="342"/>
                    <a:pt x="162" y="340"/>
                  </a:cubicBezTo>
                  <a:cubicBezTo>
                    <a:pt x="162" y="347"/>
                    <a:pt x="171" y="353"/>
                    <a:pt x="176" y="349"/>
                  </a:cubicBezTo>
                  <a:close/>
                  <a:moveTo>
                    <a:pt x="347" y="341"/>
                  </a:moveTo>
                  <a:cubicBezTo>
                    <a:pt x="347" y="343"/>
                    <a:pt x="348" y="344"/>
                    <a:pt x="350" y="345"/>
                  </a:cubicBezTo>
                  <a:cubicBezTo>
                    <a:pt x="350" y="343"/>
                    <a:pt x="351" y="343"/>
                    <a:pt x="351" y="342"/>
                  </a:cubicBezTo>
                  <a:cubicBezTo>
                    <a:pt x="348" y="342"/>
                    <a:pt x="349" y="340"/>
                    <a:pt x="347" y="341"/>
                  </a:cubicBezTo>
                  <a:close/>
                  <a:moveTo>
                    <a:pt x="362" y="346"/>
                  </a:moveTo>
                  <a:cubicBezTo>
                    <a:pt x="365" y="347"/>
                    <a:pt x="365" y="345"/>
                    <a:pt x="368" y="345"/>
                  </a:cubicBezTo>
                  <a:cubicBezTo>
                    <a:pt x="369" y="344"/>
                    <a:pt x="371" y="341"/>
                    <a:pt x="369" y="341"/>
                  </a:cubicBezTo>
                  <a:cubicBezTo>
                    <a:pt x="368" y="343"/>
                    <a:pt x="363" y="342"/>
                    <a:pt x="362" y="346"/>
                  </a:cubicBezTo>
                  <a:close/>
                  <a:moveTo>
                    <a:pt x="329" y="351"/>
                  </a:moveTo>
                  <a:cubicBezTo>
                    <a:pt x="330" y="348"/>
                    <a:pt x="334" y="344"/>
                    <a:pt x="333" y="341"/>
                  </a:cubicBezTo>
                  <a:cubicBezTo>
                    <a:pt x="332" y="345"/>
                    <a:pt x="328" y="348"/>
                    <a:pt x="329" y="351"/>
                  </a:cubicBezTo>
                  <a:close/>
                  <a:moveTo>
                    <a:pt x="449" y="344"/>
                  </a:moveTo>
                  <a:cubicBezTo>
                    <a:pt x="451" y="345"/>
                    <a:pt x="451" y="343"/>
                    <a:pt x="451" y="341"/>
                  </a:cubicBezTo>
                  <a:cubicBezTo>
                    <a:pt x="450" y="341"/>
                    <a:pt x="449" y="343"/>
                    <a:pt x="449" y="344"/>
                  </a:cubicBezTo>
                  <a:close/>
                  <a:moveTo>
                    <a:pt x="543" y="347"/>
                  </a:moveTo>
                  <a:cubicBezTo>
                    <a:pt x="546" y="346"/>
                    <a:pt x="547" y="346"/>
                    <a:pt x="550" y="344"/>
                  </a:cubicBezTo>
                  <a:cubicBezTo>
                    <a:pt x="549" y="343"/>
                    <a:pt x="550" y="341"/>
                    <a:pt x="548" y="341"/>
                  </a:cubicBezTo>
                  <a:cubicBezTo>
                    <a:pt x="546" y="343"/>
                    <a:pt x="543" y="344"/>
                    <a:pt x="543" y="347"/>
                  </a:cubicBezTo>
                  <a:close/>
                  <a:moveTo>
                    <a:pt x="36" y="350"/>
                  </a:moveTo>
                  <a:cubicBezTo>
                    <a:pt x="35" y="347"/>
                    <a:pt x="33" y="342"/>
                    <a:pt x="30" y="342"/>
                  </a:cubicBezTo>
                  <a:cubicBezTo>
                    <a:pt x="32" y="344"/>
                    <a:pt x="33" y="351"/>
                    <a:pt x="36" y="350"/>
                  </a:cubicBezTo>
                  <a:close/>
                  <a:moveTo>
                    <a:pt x="261" y="343"/>
                  </a:moveTo>
                  <a:cubicBezTo>
                    <a:pt x="262" y="347"/>
                    <a:pt x="271" y="351"/>
                    <a:pt x="275" y="347"/>
                  </a:cubicBezTo>
                  <a:cubicBezTo>
                    <a:pt x="271" y="345"/>
                    <a:pt x="265" y="340"/>
                    <a:pt x="261" y="343"/>
                  </a:cubicBezTo>
                  <a:close/>
                  <a:moveTo>
                    <a:pt x="202" y="345"/>
                  </a:moveTo>
                  <a:cubicBezTo>
                    <a:pt x="203" y="345"/>
                    <a:pt x="204" y="346"/>
                    <a:pt x="204" y="347"/>
                  </a:cubicBezTo>
                  <a:cubicBezTo>
                    <a:pt x="207" y="346"/>
                    <a:pt x="209" y="346"/>
                    <a:pt x="210" y="344"/>
                  </a:cubicBezTo>
                  <a:cubicBezTo>
                    <a:pt x="208" y="343"/>
                    <a:pt x="204" y="341"/>
                    <a:pt x="202" y="345"/>
                  </a:cubicBezTo>
                  <a:close/>
                  <a:moveTo>
                    <a:pt x="509" y="347"/>
                  </a:moveTo>
                  <a:cubicBezTo>
                    <a:pt x="511" y="347"/>
                    <a:pt x="512" y="344"/>
                    <a:pt x="511" y="342"/>
                  </a:cubicBezTo>
                  <a:cubicBezTo>
                    <a:pt x="510" y="343"/>
                    <a:pt x="507" y="345"/>
                    <a:pt x="509" y="347"/>
                  </a:cubicBezTo>
                  <a:close/>
                  <a:moveTo>
                    <a:pt x="116" y="364"/>
                  </a:moveTo>
                  <a:cubicBezTo>
                    <a:pt x="115" y="352"/>
                    <a:pt x="110" y="346"/>
                    <a:pt x="101" y="343"/>
                  </a:cubicBezTo>
                  <a:cubicBezTo>
                    <a:pt x="103" y="353"/>
                    <a:pt x="107" y="361"/>
                    <a:pt x="116" y="364"/>
                  </a:cubicBezTo>
                  <a:close/>
                  <a:moveTo>
                    <a:pt x="405" y="346"/>
                  </a:moveTo>
                  <a:cubicBezTo>
                    <a:pt x="405" y="348"/>
                    <a:pt x="407" y="349"/>
                    <a:pt x="408" y="349"/>
                  </a:cubicBezTo>
                  <a:cubicBezTo>
                    <a:pt x="409" y="347"/>
                    <a:pt x="409" y="347"/>
                    <a:pt x="410" y="344"/>
                  </a:cubicBezTo>
                  <a:cubicBezTo>
                    <a:pt x="408" y="342"/>
                    <a:pt x="406" y="344"/>
                    <a:pt x="405" y="346"/>
                  </a:cubicBezTo>
                  <a:close/>
                  <a:moveTo>
                    <a:pt x="226" y="347"/>
                  </a:moveTo>
                  <a:cubicBezTo>
                    <a:pt x="224" y="347"/>
                    <a:pt x="222" y="343"/>
                    <a:pt x="219" y="344"/>
                  </a:cubicBezTo>
                  <a:cubicBezTo>
                    <a:pt x="220" y="347"/>
                    <a:pt x="225" y="347"/>
                    <a:pt x="226" y="347"/>
                  </a:cubicBezTo>
                  <a:close/>
                  <a:moveTo>
                    <a:pt x="334" y="350"/>
                  </a:moveTo>
                  <a:cubicBezTo>
                    <a:pt x="335" y="350"/>
                    <a:pt x="337" y="350"/>
                    <a:pt x="338" y="350"/>
                  </a:cubicBezTo>
                  <a:cubicBezTo>
                    <a:pt x="338" y="347"/>
                    <a:pt x="341" y="348"/>
                    <a:pt x="340" y="345"/>
                  </a:cubicBezTo>
                  <a:cubicBezTo>
                    <a:pt x="338" y="345"/>
                    <a:pt x="339" y="343"/>
                    <a:pt x="337" y="344"/>
                  </a:cubicBezTo>
                  <a:cubicBezTo>
                    <a:pt x="336" y="345"/>
                    <a:pt x="336" y="348"/>
                    <a:pt x="334" y="350"/>
                  </a:cubicBezTo>
                  <a:close/>
                  <a:moveTo>
                    <a:pt x="469" y="349"/>
                  </a:moveTo>
                  <a:cubicBezTo>
                    <a:pt x="472" y="349"/>
                    <a:pt x="471" y="345"/>
                    <a:pt x="472" y="344"/>
                  </a:cubicBezTo>
                  <a:cubicBezTo>
                    <a:pt x="468" y="343"/>
                    <a:pt x="468" y="347"/>
                    <a:pt x="469" y="349"/>
                  </a:cubicBezTo>
                  <a:close/>
                  <a:moveTo>
                    <a:pt x="322" y="347"/>
                  </a:moveTo>
                  <a:cubicBezTo>
                    <a:pt x="322" y="349"/>
                    <a:pt x="322" y="350"/>
                    <a:pt x="324" y="350"/>
                  </a:cubicBezTo>
                  <a:cubicBezTo>
                    <a:pt x="325" y="348"/>
                    <a:pt x="327" y="346"/>
                    <a:pt x="327" y="344"/>
                  </a:cubicBezTo>
                  <a:cubicBezTo>
                    <a:pt x="324" y="344"/>
                    <a:pt x="325" y="347"/>
                    <a:pt x="322" y="347"/>
                  </a:cubicBezTo>
                  <a:close/>
                  <a:moveTo>
                    <a:pt x="377" y="353"/>
                  </a:moveTo>
                  <a:cubicBezTo>
                    <a:pt x="382" y="353"/>
                    <a:pt x="380" y="347"/>
                    <a:pt x="383" y="345"/>
                  </a:cubicBezTo>
                  <a:cubicBezTo>
                    <a:pt x="378" y="345"/>
                    <a:pt x="379" y="350"/>
                    <a:pt x="377" y="353"/>
                  </a:cubicBezTo>
                  <a:close/>
                  <a:moveTo>
                    <a:pt x="410" y="351"/>
                  </a:moveTo>
                  <a:cubicBezTo>
                    <a:pt x="413" y="351"/>
                    <a:pt x="412" y="354"/>
                    <a:pt x="414" y="354"/>
                  </a:cubicBezTo>
                  <a:cubicBezTo>
                    <a:pt x="416" y="352"/>
                    <a:pt x="418" y="349"/>
                    <a:pt x="418" y="345"/>
                  </a:cubicBezTo>
                  <a:cubicBezTo>
                    <a:pt x="413" y="342"/>
                    <a:pt x="412" y="349"/>
                    <a:pt x="410" y="351"/>
                  </a:cubicBezTo>
                  <a:close/>
                  <a:moveTo>
                    <a:pt x="64" y="355"/>
                  </a:moveTo>
                  <a:cubicBezTo>
                    <a:pt x="60" y="353"/>
                    <a:pt x="59" y="348"/>
                    <a:pt x="56" y="345"/>
                  </a:cubicBezTo>
                  <a:cubicBezTo>
                    <a:pt x="56" y="351"/>
                    <a:pt x="59" y="356"/>
                    <a:pt x="64" y="355"/>
                  </a:cubicBezTo>
                  <a:close/>
                  <a:moveTo>
                    <a:pt x="134" y="346"/>
                  </a:moveTo>
                  <a:cubicBezTo>
                    <a:pt x="135" y="348"/>
                    <a:pt x="139" y="352"/>
                    <a:pt x="143" y="353"/>
                  </a:cubicBezTo>
                  <a:cubicBezTo>
                    <a:pt x="142" y="349"/>
                    <a:pt x="138" y="344"/>
                    <a:pt x="134" y="346"/>
                  </a:cubicBezTo>
                  <a:close/>
                  <a:moveTo>
                    <a:pt x="244" y="350"/>
                  </a:moveTo>
                  <a:cubicBezTo>
                    <a:pt x="245" y="349"/>
                    <a:pt x="247" y="350"/>
                    <a:pt x="247" y="348"/>
                  </a:cubicBezTo>
                  <a:cubicBezTo>
                    <a:pt x="244" y="347"/>
                    <a:pt x="239" y="346"/>
                    <a:pt x="237" y="347"/>
                  </a:cubicBezTo>
                  <a:cubicBezTo>
                    <a:pt x="240" y="347"/>
                    <a:pt x="241" y="350"/>
                    <a:pt x="244" y="350"/>
                  </a:cubicBezTo>
                  <a:close/>
                  <a:moveTo>
                    <a:pt x="212" y="347"/>
                  </a:moveTo>
                  <a:cubicBezTo>
                    <a:pt x="216" y="351"/>
                    <a:pt x="222" y="352"/>
                    <a:pt x="228" y="354"/>
                  </a:cubicBezTo>
                  <a:cubicBezTo>
                    <a:pt x="223" y="352"/>
                    <a:pt x="219" y="347"/>
                    <a:pt x="212" y="347"/>
                  </a:cubicBezTo>
                  <a:close/>
                  <a:moveTo>
                    <a:pt x="370" y="351"/>
                  </a:moveTo>
                  <a:cubicBezTo>
                    <a:pt x="372" y="350"/>
                    <a:pt x="372" y="352"/>
                    <a:pt x="373" y="351"/>
                  </a:cubicBezTo>
                  <a:cubicBezTo>
                    <a:pt x="373" y="349"/>
                    <a:pt x="376" y="350"/>
                    <a:pt x="375" y="347"/>
                  </a:cubicBezTo>
                  <a:cubicBezTo>
                    <a:pt x="372" y="346"/>
                    <a:pt x="371" y="349"/>
                    <a:pt x="370" y="351"/>
                  </a:cubicBezTo>
                  <a:close/>
                  <a:moveTo>
                    <a:pt x="227" y="348"/>
                  </a:moveTo>
                  <a:cubicBezTo>
                    <a:pt x="228" y="349"/>
                    <a:pt x="230" y="349"/>
                    <a:pt x="231" y="350"/>
                  </a:cubicBezTo>
                  <a:cubicBezTo>
                    <a:pt x="231" y="348"/>
                    <a:pt x="227" y="346"/>
                    <a:pt x="227" y="348"/>
                  </a:cubicBezTo>
                  <a:close/>
                  <a:moveTo>
                    <a:pt x="419" y="358"/>
                  </a:moveTo>
                  <a:cubicBezTo>
                    <a:pt x="423" y="357"/>
                    <a:pt x="423" y="352"/>
                    <a:pt x="425" y="349"/>
                  </a:cubicBezTo>
                  <a:cubicBezTo>
                    <a:pt x="424" y="348"/>
                    <a:pt x="424" y="347"/>
                    <a:pt x="422" y="347"/>
                  </a:cubicBezTo>
                  <a:cubicBezTo>
                    <a:pt x="422" y="351"/>
                    <a:pt x="417" y="354"/>
                    <a:pt x="419" y="358"/>
                  </a:cubicBezTo>
                  <a:close/>
                  <a:moveTo>
                    <a:pt x="445" y="364"/>
                  </a:moveTo>
                  <a:cubicBezTo>
                    <a:pt x="451" y="364"/>
                    <a:pt x="452" y="354"/>
                    <a:pt x="454" y="348"/>
                  </a:cubicBezTo>
                  <a:cubicBezTo>
                    <a:pt x="455" y="348"/>
                    <a:pt x="455" y="347"/>
                    <a:pt x="454" y="347"/>
                  </a:cubicBezTo>
                  <a:cubicBezTo>
                    <a:pt x="450" y="352"/>
                    <a:pt x="448" y="359"/>
                    <a:pt x="445" y="364"/>
                  </a:cubicBezTo>
                  <a:close/>
                  <a:moveTo>
                    <a:pt x="455" y="361"/>
                  </a:moveTo>
                  <a:cubicBezTo>
                    <a:pt x="458" y="360"/>
                    <a:pt x="461" y="354"/>
                    <a:pt x="462" y="348"/>
                  </a:cubicBezTo>
                  <a:cubicBezTo>
                    <a:pt x="461" y="349"/>
                    <a:pt x="461" y="347"/>
                    <a:pt x="460" y="347"/>
                  </a:cubicBezTo>
                  <a:cubicBezTo>
                    <a:pt x="458" y="351"/>
                    <a:pt x="454" y="358"/>
                    <a:pt x="455" y="361"/>
                  </a:cubicBezTo>
                  <a:close/>
                  <a:moveTo>
                    <a:pt x="586" y="351"/>
                  </a:moveTo>
                  <a:cubicBezTo>
                    <a:pt x="586" y="350"/>
                    <a:pt x="590" y="349"/>
                    <a:pt x="588" y="347"/>
                  </a:cubicBezTo>
                  <a:cubicBezTo>
                    <a:pt x="587" y="348"/>
                    <a:pt x="584" y="350"/>
                    <a:pt x="586" y="351"/>
                  </a:cubicBezTo>
                  <a:close/>
                  <a:moveTo>
                    <a:pt x="308" y="351"/>
                  </a:moveTo>
                  <a:cubicBezTo>
                    <a:pt x="310" y="352"/>
                    <a:pt x="311" y="350"/>
                    <a:pt x="314" y="351"/>
                  </a:cubicBezTo>
                  <a:cubicBezTo>
                    <a:pt x="314" y="349"/>
                    <a:pt x="312" y="349"/>
                    <a:pt x="310" y="348"/>
                  </a:cubicBezTo>
                  <a:cubicBezTo>
                    <a:pt x="310" y="349"/>
                    <a:pt x="308" y="349"/>
                    <a:pt x="308" y="351"/>
                  </a:cubicBezTo>
                  <a:close/>
                  <a:moveTo>
                    <a:pt x="341" y="350"/>
                  </a:moveTo>
                  <a:cubicBezTo>
                    <a:pt x="343" y="350"/>
                    <a:pt x="345" y="349"/>
                    <a:pt x="345" y="348"/>
                  </a:cubicBezTo>
                  <a:cubicBezTo>
                    <a:pt x="344" y="347"/>
                    <a:pt x="342" y="348"/>
                    <a:pt x="341" y="350"/>
                  </a:cubicBezTo>
                  <a:close/>
                  <a:moveTo>
                    <a:pt x="440" y="352"/>
                  </a:moveTo>
                  <a:cubicBezTo>
                    <a:pt x="442" y="352"/>
                    <a:pt x="444" y="349"/>
                    <a:pt x="442" y="348"/>
                  </a:cubicBezTo>
                  <a:cubicBezTo>
                    <a:pt x="442" y="349"/>
                    <a:pt x="440" y="350"/>
                    <a:pt x="440" y="352"/>
                  </a:cubicBezTo>
                  <a:close/>
                  <a:moveTo>
                    <a:pt x="502" y="348"/>
                  </a:moveTo>
                  <a:cubicBezTo>
                    <a:pt x="499" y="351"/>
                    <a:pt x="490" y="352"/>
                    <a:pt x="488" y="356"/>
                  </a:cubicBezTo>
                  <a:cubicBezTo>
                    <a:pt x="493" y="353"/>
                    <a:pt x="501" y="353"/>
                    <a:pt x="503" y="348"/>
                  </a:cubicBezTo>
                  <a:cubicBezTo>
                    <a:pt x="503" y="348"/>
                    <a:pt x="503" y="348"/>
                    <a:pt x="502" y="348"/>
                  </a:cubicBezTo>
                  <a:close/>
                  <a:moveTo>
                    <a:pt x="89" y="364"/>
                  </a:moveTo>
                  <a:cubicBezTo>
                    <a:pt x="88" y="358"/>
                    <a:pt x="84" y="353"/>
                    <a:pt x="81" y="349"/>
                  </a:cubicBezTo>
                  <a:cubicBezTo>
                    <a:pt x="82" y="355"/>
                    <a:pt x="84" y="361"/>
                    <a:pt x="89" y="364"/>
                  </a:cubicBezTo>
                  <a:close/>
                  <a:moveTo>
                    <a:pt x="358" y="351"/>
                  </a:moveTo>
                  <a:cubicBezTo>
                    <a:pt x="361" y="352"/>
                    <a:pt x="361" y="355"/>
                    <a:pt x="366" y="354"/>
                  </a:cubicBezTo>
                  <a:cubicBezTo>
                    <a:pt x="366" y="353"/>
                    <a:pt x="365" y="353"/>
                    <a:pt x="365" y="351"/>
                  </a:cubicBezTo>
                  <a:cubicBezTo>
                    <a:pt x="363" y="350"/>
                    <a:pt x="360" y="349"/>
                    <a:pt x="358" y="351"/>
                  </a:cubicBezTo>
                  <a:close/>
                  <a:moveTo>
                    <a:pt x="391" y="350"/>
                  </a:moveTo>
                  <a:cubicBezTo>
                    <a:pt x="388" y="355"/>
                    <a:pt x="385" y="361"/>
                    <a:pt x="383" y="366"/>
                  </a:cubicBezTo>
                  <a:cubicBezTo>
                    <a:pt x="385" y="368"/>
                    <a:pt x="387" y="367"/>
                    <a:pt x="391" y="367"/>
                  </a:cubicBezTo>
                  <a:cubicBezTo>
                    <a:pt x="393" y="362"/>
                    <a:pt x="396" y="356"/>
                    <a:pt x="398" y="350"/>
                  </a:cubicBezTo>
                  <a:cubicBezTo>
                    <a:pt x="396" y="349"/>
                    <a:pt x="394" y="350"/>
                    <a:pt x="391" y="350"/>
                  </a:cubicBezTo>
                  <a:close/>
                  <a:moveTo>
                    <a:pt x="422" y="361"/>
                  </a:moveTo>
                  <a:cubicBezTo>
                    <a:pt x="424" y="362"/>
                    <a:pt x="425" y="365"/>
                    <a:pt x="427" y="364"/>
                  </a:cubicBezTo>
                  <a:cubicBezTo>
                    <a:pt x="426" y="359"/>
                    <a:pt x="430" y="356"/>
                    <a:pt x="431" y="352"/>
                  </a:cubicBezTo>
                  <a:cubicBezTo>
                    <a:pt x="429" y="352"/>
                    <a:pt x="429" y="350"/>
                    <a:pt x="427" y="350"/>
                  </a:cubicBezTo>
                  <a:cubicBezTo>
                    <a:pt x="427" y="355"/>
                    <a:pt x="424" y="357"/>
                    <a:pt x="422" y="361"/>
                  </a:cubicBezTo>
                  <a:close/>
                  <a:moveTo>
                    <a:pt x="157" y="363"/>
                  </a:moveTo>
                  <a:cubicBezTo>
                    <a:pt x="156" y="356"/>
                    <a:pt x="150" y="354"/>
                    <a:pt x="147" y="351"/>
                  </a:cubicBezTo>
                  <a:cubicBezTo>
                    <a:pt x="148" y="358"/>
                    <a:pt x="152" y="361"/>
                    <a:pt x="157" y="363"/>
                  </a:cubicBezTo>
                  <a:close/>
                  <a:moveTo>
                    <a:pt x="202" y="353"/>
                  </a:moveTo>
                  <a:cubicBezTo>
                    <a:pt x="209" y="358"/>
                    <a:pt x="216" y="363"/>
                    <a:pt x="224" y="367"/>
                  </a:cubicBezTo>
                  <a:cubicBezTo>
                    <a:pt x="224" y="365"/>
                    <a:pt x="227" y="366"/>
                    <a:pt x="226" y="364"/>
                  </a:cubicBezTo>
                  <a:cubicBezTo>
                    <a:pt x="218" y="361"/>
                    <a:pt x="211" y="348"/>
                    <a:pt x="202" y="353"/>
                  </a:cubicBezTo>
                  <a:close/>
                  <a:moveTo>
                    <a:pt x="521" y="353"/>
                  </a:moveTo>
                  <a:cubicBezTo>
                    <a:pt x="524" y="353"/>
                    <a:pt x="526" y="353"/>
                    <a:pt x="527" y="351"/>
                  </a:cubicBezTo>
                  <a:cubicBezTo>
                    <a:pt x="524" y="351"/>
                    <a:pt x="523" y="352"/>
                    <a:pt x="521" y="353"/>
                  </a:cubicBezTo>
                  <a:close/>
                  <a:moveTo>
                    <a:pt x="132" y="354"/>
                  </a:moveTo>
                  <a:cubicBezTo>
                    <a:pt x="138" y="358"/>
                    <a:pt x="143" y="366"/>
                    <a:pt x="149" y="367"/>
                  </a:cubicBezTo>
                  <a:cubicBezTo>
                    <a:pt x="148" y="364"/>
                    <a:pt x="145" y="362"/>
                    <a:pt x="146" y="359"/>
                  </a:cubicBezTo>
                  <a:cubicBezTo>
                    <a:pt x="139" y="359"/>
                    <a:pt x="137" y="351"/>
                    <a:pt x="131" y="352"/>
                  </a:cubicBezTo>
                  <a:cubicBezTo>
                    <a:pt x="132" y="352"/>
                    <a:pt x="132" y="354"/>
                    <a:pt x="132" y="354"/>
                  </a:cubicBezTo>
                  <a:close/>
                  <a:moveTo>
                    <a:pt x="253" y="358"/>
                  </a:moveTo>
                  <a:cubicBezTo>
                    <a:pt x="256" y="359"/>
                    <a:pt x="257" y="356"/>
                    <a:pt x="259" y="355"/>
                  </a:cubicBezTo>
                  <a:cubicBezTo>
                    <a:pt x="259" y="354"/>
                    <a:pt x="259" y="353"/>
                    <a:pt x="258" y="351"/>
                  </a:cubicBezTo>
                  <a:cubicBezTo>
                    <a:pt x="257" y="351"/>
                    <a:pt x="257" y="351"/>
                    <a:pt x="256" y="351"/>
                  </a:cubicBezTo>
                  <a:cubicBezTo>
                    <a:pt x="254" y="353"/>
                    <a:pt x="256" y="356"/>
                    <a:pt x="253" y="358"/>
                  </a:cubicBezTo>
                  <a:close/>
                  <a:moveTo>
                    <a:pt x="73" y="359"/>
                  </a:moveTo>
                  <a:cubicBezTo>
                    <a:pt x="73" y="357"/>
                    <a:pt x="74" y="357"/>
                    <a:pt x="73" y="355"/>
                  </a:cubicBezTo>
                  <a:cubicBezTo>
                    <a:pt x="70" y="355"/>
                    <a:pt x="70" y="353"/>
                    <a:pt x="68" y="352"/>
                  </a:cubicBezTo>
                  <a:cubicBezTo>
                    <a:pt x="69" y="355"/>
                    <a:pt x="70" y="358"/>
                    <a:pt x="73" y="359"/>
                  </a:cubicBezTo>
                  <a:close/>
                  <a:moveTo>
                    <a:pt x="461" y="362"/>
                  </a:moveTo>
                  <a:cubicBezTo>
                    <a:pt x="466" y="362"/>
                    <a:pt x="467" y="357"/>
                    <a:pt x="468" y="353"/>
                  </a:cubicBezTo>
                  <a:cubicBezTo>
                    <a:pt x="467" y="353"/>
                    <a:pt x="467" y="352"/>
                    <a:pt x="465" y="352"/>
                  </a:cubicBezTo>
                  <a:cubicBezTo>
                    <a:pt x="464" y="356"/>
                    <a:pt x="462" y="359"/>
                    <a:pt x="461" y="362"/>
                  </a:cubicBezTo>
                  <a:close/>
                  <a:moveTo>
                    <a:pt x="171" y="359"/>
                  </a:moveTo>
                  <a:cubicBezTo>
                    <a:pt x="177" y="362"/>
                    <a:pt x="184" y="364"/>
                    <a:pt x="189" y="368"/>
                  </a:cubicBezTo>
                  <a:cubicBezTo>
                    <a:pt x="192" y="367"/>
                    <a:pt x="184" y="366"/>
                    <a:pt x="185" y="363"/>
                  </a:cubicBezTo>
                  <a:cubicBezTo>
                    <a:pt x="176" y="361"/>
                    <a:pt x="173" y="354"/>
                    <a:pt x="164" y="353"/>
                  </a:cubicBezTo>
                  <a:cubicBezTo>
                    <a:pt x="165" y="356"/>
                    <a:pt x="169" y="358"/>
                    <a:pt x="171" y="359"/>
                  </a:cubicBezTo>
                  <a:close/>
                  <a:moveTo>
                    <a:pt x="180" y="353"/>
                  </a:moveTo>
                  <a:cubicBezTo>
                    <a:pt x="180" y="353"/>
                    <a:pt x="180" y="354"/>
                    <a:pt x="179" y="354"/>
                  </a:cubicBezTo>
                  <a:cubicBezTo>
                    <a:pt x="194" y="367"/>
                    <a:pt x="213" y="378"/>
                    <a:pt x="230" y="390"/>
                  </a:cubicBezTo>
                  <a:cubicBezTo>
                    <a:pt x="230" y="388"/>
                    <a:pt x="229" y="386"/>
                    <a:pt x="231" y="385"/>
                  </a:cubicBezTo>
                  <a:cubicBezTo>
                    <a:pt x="234" y="385"/>
                    <a:pt x="235" y="387"/>
                    <a:pt x="238" y="387"/>
                  </a:cubicBezTo>
                  <a:cubicBezTo>
                    <a:pt x="219" y="375"/>
                    <a:pt x="199" y="365"/>
                    <a:pt x="180" y="353"/>
                  </a:cubicBezTo>
                  <a:close/>
                  <a:moveTo>
                    <a:pt x="269" y="353"/>
                  </a:moveTo>
                  <a:cubicBezTo>
                    <a:pt x="269" y="353"/>
                    <a:pt x="268" y="354"/>
                    <a:pt x="269" y="354"/>
                  </a:cubicBezTo>
                  <a:cubicBezTo>
                    <a:pt x="276" y="358"/>
                    <a:pt x="279" y="365"/>
                    <a:pt x="290" y="366"/>
                  </a:cubicBezTo>
                  <a:cubicBezTo>
                    <a:pt x="291" y="365"/>
                    <a:pt x="293" y="364"/>
                    <a:pt x="293" y="362"/>
                  </a:cubicBezTo>
                  <a:cubicBezTo>
                    <a:pt x="284" y="360"/>
                    <a:pt x="277" y="354"/>
                    <a:pt x="269" y="353"/>
                  </a:cubicBezTo>
                  <a:close/>
                  <a:moveTo>
                    <a:pt x="296" y="361"/>
                  </a:moveTo>
                  <a:cubicBezTo>
                    <a:pt x="303" y="360"/>
                    <a:pt x="297" y="354"/>
                    <a:pt x="293" y="353"/>
                  </a:cubicBezTo>
                  <a:cubicBezTo>
                    <a:pt x="289" y="352"/>
                    <a:pt x="281" y="353"/>
                    <a:pt x="277" y="353"/>
                  </a:cubicBezTo>
                  <a:cubicBezTo>
                    <a:pt x="283" y="353"/>
                    <a:pt x="291" y="362"/>
                    <a:pt x="296" y="361"/>
                  </a:cubicBezTo>
                  <a:close/>
                  <a:moveTo>
                    <a:pt x="342" y="353"/>
                  </a:moveTo>
                  <a:cubicBezTo>
                    <a:pt x="341" y="353"/>
                    <a:pt x="340" y="353"/>
                    <a:pt x="339" y="353"/>
                  </a:cubicBezTo>
                  <a:cubicBezTo>
                    <a:pt x="338" y="356"/>
                    <a:pt x="342" y="354"/>
                    <a:pt x="342" y="353"/>
                  </a:cubicBezTo>
                  <a:close/>
                  <a:moveTo>
                    <a:pt x="346" y="363"/>
                  </a:moveTo>
                  <a:cubicBezTo>
                    <a:pt x="348" y="360"/>
                    <a:pt x="349" y="356"/>
                    <a:pt x="352" y="353"/>
                  </a:cubicBezTo>
                  <a:cubicBezTo>
                    <a:pt x="349" y="352"/>
                    <a:pt x="346" y="360"/>
                    <a:pt x="346" y="363"/>
                  </a:cubicBezTo>
                  <a:close/>
                  <a:moveTo>
                    <a:pt x="368" y="357"/>
                  </a:moveTo>
                  <a:cubicBezTo>
                    <a:pt x="370" y="357"/>
                    <a:pt x="370" y="355"/>
                    <a:pt x="371" y="354"/>
                  </a:cubicBezTo>
                  <a:cubicBezTo>
                    <a:pt x="370" y="354"/>
                    <a:pt x="369" y="351"/>
                    <a:pt x="368" y="353"/>
                  </a:cubicBezTo>
                  <a:cubicBezTo>
                    <a:pt x="370" y="354"/>
                    <a:pt x="367" y="355"/>
                    <a:pt x="368" y="357"/>
                  </a:cubicBezTo>
                  <a:close/>
                  <a:moveTo>
                    <a:pt x="69" y="361"/>
                  </a:moveTo>
                  <a:cubicBezTo>
                    <a:pt x="69" y="358"/>
                    <a:pt x="66" y="358"/>
                    <a:pt x="68" y="355"/>
                  </a:cubicBezTo>
                  <a:cubicBezTo>
                    <a:pt x="66" y="356"/>
                    <a:pt x="67" y="353"/>
                    <a:pt x="65" y="353"/>
                  </a:cubicBezTo>
                  <a:cubicBezTo>
                    <a:pt x="66" y="356"/>
                    <a:pt x="66" y="360"/>
                    <a:pt x="69" y="361"/>
                  </a:cubicBezTo>
                  <a:close/>
                  <a:moveTo>
                    <a:pt x="332" y="356"/>
                  </a:moveTo>
                  <a:cubicBezTo>
                    <a:pt x="335" y="357"/>
                    <a:pt x="335" y="355"/>
                    <a:pt x="335" y="353"/>
                  </a:cubicBezTo>
                  <a:cubicBezTo>
                    <a:pt x="332" y="353"/>
                    <a:pt x="331" y="354"/>
                    <a:pt x="332" y="356"/>
                  </a:cubicBezTo>
                  <a:close/>
                  <a:moveTo>
                    <a:pt x="396" y="367"/>
                  </a:moveTo>
                  <a:cubicBezTo>
                    <a:pt x="401" y="366"/>
                    <a:pt x="402" y="360"/>
                    <a:pt x="404" y="356"/>
                  </a:cubicBezTo>
                  <a:cubicBezTo>
                    <a:pt x="403" y="355"/>
                    <a:pt x="403" y="354"/>
                    <a:pt x="402" y="353"/>
                  </a:cubicBezTo>
                  <a:cubicBezTo>
                    <a:pt x="399" y="358"/>
                    <a:pt x="397" y="362"/>
                    <a:pt x="396" y="367"/>
                  </a:cubicBezTo>
                  <a:close/>
                  <a:moveTo>
                    <a:pt x="516" y="372"/>
                  </a:moveTo>
                  <a:cubicBezTo>
                    <a:pt x="524" y="367"/>
                    <a:pt x="535" y="361"/>
                    <a:pt x="539" y="353"/>
                  </a:cubicBezTo>
                  <a:cubicBezTo>
                    <a:pt x="529" y="358"/>
                    <a:pt x="523" y="365"/>
                    <a:pt x="516" y="372"/>
                  </a:cubicBezTo>
                  <a:close/>
                  <a:moveTo>
                    <a:pt x="315" y="358"/>
                  </a:moveTo>
                  <a:cubicBezTo>
                    <a:pt x="318" y="357"/>
                    <a:pt x="320" y="359"/>
                    <a:pt x="322" y="357"/>
                  </a:cubicBezTo>
                  <a:cubicBezTo>
                    <a:pt x="322" y="353"/>
                    <a:pt x="315" y="353"/>
                    <a:pt x="315" y="358"/>
                  </a:cubicBezTo>
                  <a:close/>
                  <a:moveTo>
                    <a:pt x="56" y="362"/>
                  </a:moveTo>
                  <a:cubicBezTo>
                    <a:pt x="58" y="359"/>
                    <a:pt x="55" y="355"/>
                    <a:pt x="52" y="354"/>
                  </a:cubicBezTo>
                  <a:cubicBezTo>
                    <a:pt x="52" y="358"/>
                    <a:pt x="54" y="361"/>
                    <a:pt x="56" y="362"/>
                  </a:cubicBezTo>
                  <a:close/>
                  <a:moveTo>
                    <a:pt x="430" y="365"/>
                  </a:moveTo>
                  <a:cubicBezTo>
                    <a:pt x="431" y="362"/>
                    <a:pt x="435" y="358"/>
                    <a:pt x="434" y="354"/>
                  </a:cubicBezTo>
                  <a:cubicBezTo>
                    <a:pt x="432" y="358"/>
                    <a:pt x="429" y="363"/>
                    <a:pt x="430" y="365"/>
                  </a:cubicBezTo>
                  <a:close/>
                  <a:moveTo>
                    <a:pt x="128" y="372"/>
                  </a:moveTo>
                  <a:cubicBezTo>
                    <a:pt x="125" y="366"/>
                    <a:pt x="125" y="358"/>
                    <a:pt x="118" y="355"/>
                  </a:cubicBezTo>
                  <a:cubicBezTo>
                    <a:pt x="120" y="363"/>
                    <a:pt x="121" y="370"/>
                    <a:pt x="128" y="372"/>
                  </a:cubicBezTo>
                  <a:close/>
                  <a:moveTo>
                    <a:pt x="352" y="362"/>
                  </a:moveTo>
                  <a:cubicBezTo>
                    <a:pt x="354" y="360"/>
                    <a:pt x="357" y="361"/>
                    <a:pt x="360" y="359"/>
                  </a:cubicBezTo>
                  <a:cubicBezTo>
                    <a:pt x="359" y="357"/>
                    <a:pt x="357" y="356"/>
                    <a:pt x="354" y="355"/>
                  </a:cubicBezTo>
                  <a:cubicBezTo>
                    <a:pt x="354" y="358"/>
                    <a:pt x="350" y="360"/>
                    <a:pt x="352" y="362"/>
                  </a:cubicBezTo>
                  <a:close/>
                  <a:moveTo>
                    <a:pt x="338" y="359"/>
                  </a:moveTo>
                  <a:cubicBezTo>
                    <a:pt x="338" y="361"/>
                    <a:pt x="340" y="361"/>
                    <a:pt x="341" y="362"/>
                  </a:cubicBezTo>
                  <a:cubicBezTo>
                    <a:pt x="342" y="360"/>
                    <a:pt x="344" y="359"/>
                    <a:pt x="344" y="356"/>
                  </a:cubicBezTo>
                  <a:cubicBezTo>
                    <a:pt x="341" y="356"/>
                    <a:pt x="340" y="358"/>
                    <a:pt x="338" y="359"/>
                  </a:cubicBezTo>
                  <a:close/>
                  <a:moveTo>
                    <a:pt x="372" y="361"/>
                  </a:moveTo>
                  <a:cubicBezTo>
                    <a:pt x="374" y="361"/>
                    <a:pt x="374" y="362"/>
                    <a:pt x="375" y="362"/>
                  </a:cubicBezTo>
                  <a:cubicBezTo>
                    <a:pt x="375" y="359"/>
                    <a:pt x="377" y="359"/>
                    <a:pt x="378" y="358"/>
                  </a:cubicBezTo>
                  <a:cubicBezTo>
                    <a:pt x="377" y="358"/>
                    <a:pt x="377" y="357"/>
                    <a:pt x="377" y="356"/>
                  </a:cubicBezTo>
                  <a:cubicBezTo>
                    <a:pt x="374" y="356"/>
                    <a:pt x="374" y="359"/>
                    <a:pt x="372" y="361"/>
                  </a:cubicBezTo>
                  <a:close/>
                  <a:moveTo>
                    <a:pt x="259" y="359"/>
                  </a:moveTo>
                  <a:cubicBezTo>
                    <a:pt x="262" y="359"/>
                    <a:pt x="265" y="362"/>
                    <a:pt x="267" y="361"/>
                  </a:cubicBezTo>
                  <a:cubicBezTo>
                    <a:pt x="266" y="360"/>
                    <a:pt x="265" y="359"/>
                    <a:pt x="265" y="358"/>
                  </a:cubicBezTo>
                  <a:cubicBezTo>
                    <a:pt x="263" y="358"/>
                    <a:pt x="261" y="356"/>
                    <a:pt x="259" y="359"/>
                  </a:cubicBezTo>
                  <a:close/>
                  <a:moveTo>
                    <a:pt x="434" y="365"/>
                  </a:moveTo>
                  <a:cubicBezTo>
                    <a:pt x="438" y="365"/>
                    <a:pt x="439" y="359"/>
                    <a:pt x="439" y="357"/>
                  </a:cubicBezTo>
                  <a:cubicBezTo>
                    <a:pt x="438" y="357"/>
                    <a:pt x="437" y="357"/>
                    <a:pt x="437" y="357"/>
                  </a:cubicBezTo>
                  <a:cubicBezTo>
                    <a:pt x="437" y="361"/>
                    <a:pt x="434" y="362"/>
                    <a:pt x="434" y="365"/>
                  </a:cubicBezTo>
                  <a:close/>
                  <a:moveTo>
                    <a:pt x="508" y="359"/>
                  </a:moveTo>
                  <a:cubicBezTo>
                    <a:pt x="507" y="362"/>
                    <a:pt x="505" y="364"/>
                    <a:pt x="504" y="367"/>
                  </a:cubicBezTo>
                  <a:cubicBezTo>
                    <a:pt x="508" y="364"/>
                    <a:pt x="518" y="360"/>
                    <a:pt x="517" y="357"/>
                  </a:cubicBezTo>
                  <a:cubicBezTo>
                    <a:pt x="515" y="359"/>
                    <a:pt x="512" y="357"/>
                    <a:pt x="508" y="359"/>
                  </a:cubicBezTo>
                  <a:close/>
                  <a:moveTo>
                    <a:pt x="212" y="365"/>
                  </a:moveTo>
                  <a:cubicBezTo>
                    <a:pt x="208" y="363"/>
                    <a:pt x="204" y="358"/>
                    <a:pt x="201" y="358"/>
                  </a:cubicBezTo>
                  <a:cubicBezTo>
                    <a:pt x="204" y="361"/>
                    <a:pt x="209" y="365"/>
                    <a:pt x="212" y="365"/>
                  </a:cubicBezTo>
                  <a:close/>
                  <a:moveTo>
                    <a:pt x="230" y="362"/>
                  </a:moveTo>
                  <a:cubicBezTo>
                    <a:pt x="229" y="359"/>
                    <a:pt x="223" y="358"/>
                    <a:pt x="221" y="358"/>
                  </a:cubicBezTo>
                  <a:cubicBezTo>
                    <a:pt x="224" y="359"/>
                    <a:pt x="226" y="363"/>
                    <a:pt x="230" y="362"/>
                  </a:cubicBezTo>
                  <a:close/>
                  <a:moveTo>
                    <a:pt x="378" y="365"/>
                  </a:moveTo>
                  <a:cubicBezTo>
                    <a:pt x="381" y="364"/>
                    <a:pt x="383" y="360"/>
                    <a:pt x="382" y="358"/>
                  </a:cubicBezTo>
                  <a:cubicBezTo>
                    <a:pt x="381" y="360"/>
                    <a:pt x="379" y="362"/>
                    <a:pt x="378" y="365"/>
                  </a:cubicBezTo>
                  <a:close/>
                  <a:moveTo>
                    <a:pt x="402" y="367"/>
                  </a:moveTo>
                  <a:cubicBezTo>
                    <a:pt x="405" y="367"/>
                    <a:pt x="407" y="367"/>
                    <a:pt x="410" y="367"/>
                  </a:cubicBezTo>
                  <a:cubicBezTo>
                    <a:pt x="412" y="365"/>
                    <a:pt x="411" y="363"/>
                    <a:pt x="412" y="361"/>
                  </a:cubicBezTo>
                  <a:cubicBezTo>
                    <a:pt x="407" y="354"/>
                    <a:pt x="404" y="362"/>
                    <a:pt x="402" y="367"/>
                  </a:cubicBezTo>
                  <a:close/>
                  <a:moveTo>
                    <a:pt x="551" y="369"/>
                  </a:moveTo>
                  <a:cubicBezTo>
                    <a:pt x="547" y="371"/>
                    <a:pt x="543" y="375"/>
                    <a:pt x="540" y="378"/>
                  </a:cubicBezTo>
                  <a:cubicBezTo>
                    <a:pt x="528" y="387"/>
                    <a:pt x="515" y="396"/>
                    <a:pt x="502" y="403"/>
                  </a:cubicBezTo>
                  <a:cubicBezTo>
                    <a:pt x="498" y="405"/>
                    <a:pt x="493" y="406"/>
                    <a:pt x="490" y="411"/>
                  </a:cubicBezTo>
                  <a:cubicBezTo>
                    <a:pt x="526" y="402"/>
                    <a:pt x="553" y="382"/>
                    <a:pt x="574" y="358"/>
                  </a:cubicBezTo>
                  <a:cubicBezTo>
                    <a:pt x="575" y="358"/>
                    <a:pt x="575" y="357"/>
                    <a:pt x="574" y="358"/>
                  </a:cubicBezTo>
                  <a:cubicBezTo>
                    <a:pt x="567" y="363"/>
                    <a:pt x="559" y="365"/>
                    <a:pt x="551" y="369"/>
                  </a:cubicBezTo>
                  <a:close/>
                  <a:moveTo>
                    <a:pt x="313" y="360"/>
                  </a:moveTo>
                  <a:cubicBezTo>
                    <a:pt x="314" y="362"/>
                    <a:pt x="315" y="363"/>
                    <a:pt x="318" y="363"/>
                  </a:cubicBezTo>
                  <a:cubicBezTo>
                    <a:pt x="317" y="362"/>
                    <a:pt x="319" y="362"/>
                    <a:pt x="318" y="360"/>
                  </a:cubicBezTo>
                  <a:cubicBezTo>
                    <a:pt x="316" y="361"/>
                    <a:pt x="315" y="359"/>
                    <a:pt x="313" y="360"/>
                  </a:cubicBezTo>
                  <a:close/>
                  <a:moveTo>
                    <a:pt x="173" y="365"/>
                  </a:moveTo>
                  <a:cubicBezTo>
                    <a:pt x="172" y="362"/>
                    <a:pt x="168" y="360"/>
                    <a:pt x="166" y="361"/>
                  </a:cubicBezTo>
                  <a:cubicBezTo>
                    <a:pt x="169" y="362"/>
                    <a:pt x="170" y="365"/>
                    <a:pt x="173" y="365"/>
                  </a:cubicBezTo>
                  <a:close/>
                  <a:moveTo>
                    <a:pt x="254" y="362"/>
                  </a:moveTo>
                  <a:cubicBezTo>
                    <a:pt x="259" y="363"/>
                    <a:pt x="266" y="366"/>
                    <a:pt x="272" y="365"/>
                  </a:cubicBezTo>
                  <a:cubicBezTo>
                    <a:pt x="266" y="365"/>
                    <a:pt x="258" y="360"/>
                    <a:pt x="254" y="362"/>
                  </a:cubicBezTo>
                  <a:close/>
                  <a:moveTo>
                    <a:pt x="301" y="363"/>
                  </a:moveTo>
                  <a:cubicBezTo>
                    <a:pt x="303" y="364"/>
                    <a:pt x="305" y="365"/>
                    <a:pt x="307" y="365"/>
                  </a:cubicBezTo>
                  <a:cubicBezTo>
                    <a:pt x="307" y="364"/>
                    <a:pt x="308" y="363"/>
                    <a:pt x="308" y="363"/>
                  </a:cubicBezTo>
                  <a:cubicBezTo>
                    <a:pt x="307" y="361"/>
                    <a:pt x="302" y="360"/>
                    <a:pt x="301" y="363"/>
                  </a:cubicBezTo>
                  <a:close/>
                  <a:moveTo>
                    <a:pt x="106" y="368"/>
                  </a:moveTo>
                  <a:cubicBezTo>
                    <a:pt x="106" y="364"/>
                    <a:pt x="104" y="362"/>
                    <a:pt x="102" y="361"/>
                  </a:cubicBezTo>
                  <a:cubicBezTo>
                    <a:pt x="103" y="364"/>
                    <a:pt x="104" y="366"/>
                    <a:pt x="106" y="368"/>
                  </a:cubicBezTo>
                  <a:close/>
                  <a:moveTo>
                    <a:pt x="321" y="364"/>
                  </a:moveTo>
                  <a:cubicBezTo>
                    <a:pt x="322" y="364"/>
                    <a:pt x="324" y="364"/>
                    <a:pt x="324" y="362"/>
                  </a:cubicBezTo>
                  <a:cubicBezTo>
                    <a:pt x="323" y="362"/>
                    <a:pt x="323" y="361"/>
                    <a:pt x="322" y="361"/>
                  </a:cubicBezTo>
                  <a:cubicBezTo>
                    <a:pt x="322" y="363"/>
                    <a:pt x="320" y="362"/>
                    <a:pt x="321" y="364"/>
                  </a:cubicBezTo>
                  <a:close/>
                  <a:moveTo>
                    <a:pt x="490" y="365"/>
                  </a:moveTo>
                  <a:cubicBezTo>
                    <a:pt x="491" y="365"/>
                    <a:pt x="491" y="366"/>
                    <a:pt x="492" y="367"/>
                  </a:cubicBezTo>
                  <a:cubicBezTo>
                    <a:pt x="493" y="366"/>
                    <a:pt x="497" y="364"/>
                    <a:pt x="496" y="361"/>
                  </a:cubicBezTo>
                  <a:cubicBezTo>
                    <a:pt x="494" y="363"/>
                    <a:pt x="491" y="363"/>
                    <a:pt x="490" y="365"/>
                  </a:cubicBezTo>
                  <a:close/>
                  <a:moveTo>
                    <a:pt x="133" y="365"/>
                  </a:moveTo>
                  <a:cubicBezTo>
                    <a:pt x="131" y="365"/>
                    <a:pt x="130" y="361"/>
                    <a:pt x="129" y="364"/>
                  </a:cubicBezTo>
                  <a:cubicBezTo>
                    <a:pt x="132" y="368"/>
                    <a:pt x="132" y="375"/>
                    <a:pt x="137" y="379"/>
                  </a:cubicBezTo>
                  <a:cubicBezTo>
                    <a:pt x="136" y="373"/>
                    <a:pt x="134" y="371"/>
                    <a:pt x="133" y="365"/>
                  </a:cubicBezTo>
                  <a:close/>
                  <a:moveTo>
                    <a:pt x="233" y="365"/>
                  </a:moveTo>
                  <a:cubicBezTo>
                    <a:pt x="235" y="366"/>
                    <a:pt x="238" y="366"/>
                    <a:pt x="239" y="364"/>
                  </a:cubicBezTo>
                  <a:cubicBezTo>
                    <a:pt x="236" y="363"/>
                    <a:pt x="233" y="362"/>
                    <a:pt x="233" y="365"/>
                  </a:cubicBezTo>
                  <a:close/>
                  <a:moveTo>
                    <a:pt x="357" y="365"/>
                  </a:moveTo>
                  <a:cubicBezTo>
                    <a:pt x="358" y="365"/>
                    <a:pt x="359" y="365"/>
                    <a:pt x="360" y="365"/>
                  </a:cubicBezTo>
                  <a:cubicBezTo>
                    <a:pt x="360" y="364"/>
                    <a:pt x="360" y="363"/>
                    <a:pt x="360" y="362"/>
                  </a:cubicBezTo>
                  <a:cubicBezTo>
                    <a:pt x="358" y="363"/>
                    <a:pt x="357" y="363"/>
                    <a:pt x="357" y="365"/>
                  </a:cubicBezTo>
                  <a:close/>
                  <a:moveTo>
                    <a:pt x="364" y="365"/>
                  </a:moveTo>
                  <a:cubicBezTo>
                    <a:pt x="366" y="366"/>
                    <a:pt x="366" y="365"/>
                    <a:pt x="367" y="364"/>
                  </a:cubicBezTo>
                  <a:cubicBezTo>
                    <a:pt x="366" y="363"/>
                    <a:pt x="366" y="363"/>
                    <a:pt x="365" y="362"/>
                  </a:cubicBezTo>
                  <a:cubicBezTo>
                    <a:pt x="365" y="364"/>
                    <a:pt x="363" y="363"/>
                    <a:pt x="364" y="365"/>
                  </a:cubicBezTo>
                  <a:close/>
                  <a:moveTo>
                    <a:pt x="78" y="367"/>
                  </a:moveTo>
                  <a:cubicBezTo>
                    <a:pt x="78" y="365"/>
                    <a:pt x="77" y="363"/>
                    <a:pt x="74" y="364"/>
                  </a:cubicBezTo>
                  <a:cubicBezTo>
                    <a:pt x="74" y="366"/>
                    <a:pt x="76" y="366"/>
                    <a:pt x="78" y="367"/>
                  </a:cubicBezTo>
                  <a:close/>
                  <a:moveTo>
                    <a:pt x="414" y="366"/>
                  </a:moveTo>
                  <a:cubicBezTo>
                    <a:pt x="416" y="366"/>
                    <a:pt x="417" y="365"/>
                    <a:pt x="417" y="364"/>
                  </a:cubicBezTo>
                  <a:cubicBezTo>
                    <a:pt x="415" y="363"/>
                    <a:pt x="414" y="364"/>
                    <a:pt x="414" y="366"/>
                  </a:cubicBezTo>
                  <a:close/>
                  <a:moveTo>
                    <a:pt x="73" y="373"/>
                  </a:moveTo>
                  <a:cubicBezTo>
                    <a:pt x="72" y="369"/>
                    <a:pt x="68" y="364"/>
                    <a:pt x="64" y="365"/>
                  </a:cubicBezTo>
                  <a:cubicBezTo>
                    <a:pt x="67" y="368"/>
                    <a:pt x="69" y="371"/>
                    <a:pt x="73" y="373"/>
                  </a:cubicBezTo>
                  <a:close/>
                  <a:moveTo>
                    <a:pt x="160" y="373"/>
                  </a:moveTo>
                  <a:cubicBezTo>
                    <a:pt x="160" y="371"/>
                    <a:pt x="160" y="370"/>
                    <a:pt x="160" y="369"/>
                  </a:cubicBezTo>
                  <a:cubicBezTo>
                    <a:pt x="157" y="371"/>
                    <a:pt x="155" y="363"/>
                    <a:pt x="152" y="365"/>
                  </a:cubicBezTo>
                  <a:cubicBezTo>
                    <a:pt x="153" y="369"/>
                    <a:pt x="157" y="371"/>
                    <a:pt x="160" y="373"/>
                  </a:cubicBezTo>
                  <a:close/>
                  <a:moveTo>
                    <a:pt x="227" y="400"/>
                  </a:moveTo>
                  <a:cubicBezTo>
                    <a:pt x="227" y="398"/>
                    <a:pt x="228" y="398"/>
                    <a:pt x="230" y="398"/>
                  </a:cubicBezTo>
                  <a:cubicBezTo>
                    <a:pt x="229" y="393"/>
                    <a:pt x="223" y="393"/>
                    <a:pt x="221" y="389"/>
                  </a:cubicBezTo>
                  <a:cubicBezTo>
                    <a:pt x="205" y="382"/>
                    <a:pt x="190" y="370"/>
                    <a:pt x="174" y="365"/>
                  </a:cubicBezTo>
                  <a:cubicBezTo>
                    <a:pt x="189" y="379"/>
                    <a:pt x="206" y="391"/>
                    <a:pt x="227" y="400"/>
                  </a:cubicBezTo>
                  <a:close/>
                  <a:moveTo>
                    <a:pt x="326" y="370"/>
                  </a:moveTo>
                  <a:cubicBezTo>
                    <a:pt x="327" y="368"/>
                    <a:pt x="328" y="366"/>
                    <a:pt x="329" y="364"/>
                  </a:cubicBezTo>
                  <a:cubicBezTo>
                    <a:pt x="327" y="364"/>
                    <a:pt x="324" y="369"/>
                    <a:pt x="326" y="370"/>
                  </a:cubicBezTo>
                  <a:close/>
                  <a:moveTo>
                    <a:pt x="330" y="369"/>
                  </a:moveTo>
                  <a:cubicBezTo>
                    <a:pt x="334" y="369"/>
                    <a:pt x="334" y="367"/>
                    <a:pt x="337" y="367"/>
                  </a:cubicBezTo>
                  <a:cubicBezTo>
                    <a:pt x="337" y="365"/>
                    <a:pt x="335" y="365"/>
                    <a:pt x="334" y="364"/>
                  </a:cubicBezTo>
                  <a:cubicBezTo>
                    <a:pt x="333" y="366"/>
                    <a:pt x="331" y="367"/>
                    <a:pt x="330" y="369"/>
                  </a:cubicBezTo>
                  <a:close/>
                  <a:moveTo>
                    <a:pt x="518" y="365"/>
                  </a:moveTo>
                  <a:cubicBezTo>
                    <a:pt x="518" y="365"/>
                    <a:pt x="517" y="364"/>
                    <a:pt x="516" y="364"/>
                  </a:cubicBezTo>
                  <a:cubicBezTo>
                    <a:pt x="509" y="370"/>
                    <a:pt x="499" y="373"/>
                    <a:pt x="492" y="379"/>
                  </a:cubicBezTo>
                  <a:cubicBezTo>
                    <a:pt x="504" y="380"/>
                    <a:pt x="511" y="371"/>
                    <a:pt x="518" y="365"/>
                  </a:cubicBezTo>
                  <a:close/>
                  <a:moveTo>
                    <a:pt x="310" y="367"/>
                  </a:moveTo>
                  <a:cubicBezTo>
                    <a:pt x="311" y="367"/>
                    <a:pt x="314" y="368"/>
                    <a:pt x="313" y="367"/>
                  </a:cubicBezTo>
                  <a:cubicBezTo>
                    <a:pt x="311" y="368"/>
                    <a:pt x="313" y="364"/>
                    <a:pt x="311" y="365"/>
                  </a:cubicBezTo>
                  <a:cubicBezTo>
                    <a:pt x="311" y="366"/>
                    <a:pt x="310" y="366"/>
                    <a:pt x="310" y="367"/>
                  </a:cubicBezTo>
                  <a:close/>
                  <a:moveTo>
                    <a:pt x="470" y="371"/>
                  </a:moveTo>
                  <a:cubicBezTo>
                    <a:pt x="473" y="369"/>
                    <a:pt x="477" y="368"/>
                    <a:pt x="480" y="366"/>
                  </a:cubicBezTo>
                  <a:cubicBezTo>
                    <a:pt x="475" y="364"/>
                    <a:pt x="468" y="368"/>
                    <a:pt x="470" y="371"/>
                  </a:cubicBezTo>
                  <a:close/>
                  <a:moveTo>
                    <a:pt x="240" y="368"/>
                  </a:moveTo>
                  <a:cubicBezTo>
                    <a:pt x="245" y="372"/>
                    <a:pt x="265" y="388"/>
                    <a:pt x="270" y="379"/>
                  </a:cubicBezTo>
                  <a:cubicBezTo>
                    <a:pt x="261" y="375"/>
                    <a:pt x="252" y="363"/>
                    <a:pt x="240" y="368"/>
                  </a:cubicBezTo>
                  <a:close/>
                  <a:moveTo>
                    <a:pt x="305" y="368"/>
                  </a:moveTo>
                  <a:cubicBezTo>
                    <a:pt x="303" y="367"/>
                    <a:pt x="302" y="366"/>
                    <a:pt x="299" y="366"/>
                  </a:cubicBezTo>
                  <a:cubicBezTo>
                    <a:pt x="298" y="369"/>
                    <a:pt x="304" y="370"/>
                    <a:pt x="305" y="368"/>
                  </a:cubicBezTo>
                  <a:close/>
                  <a:moveTo>
                    <a:pt x="113" y="381"/>
                  </a:moveTo>
                  <a:cubicBezTo>
                    <a:pt x="116" y="381"/>
                    <a:pt x="118" y="380"/>
                    <a:pt x="120" y="382"/>
                  </a:cubicBezTo>
                  <a:cubicBezTo>
                    <a:pt x="119" y="383"/>
                    <a:pt x="116" y="382"/>
                    <a:pt x="115" y="384"/>
                  </a:cubicBezTo>
                  <a:cubicBezTo>
                    <a:pt x="119" y="386"/>
                    <a:pt x="122" y="389"/>
                    <a:pt x="126" y="391"/>
                  </a:cubicBezTo>
                  <a:cubicBezTo>
                    <a:pt x="122" y="382"/>
                    <a:pt x="119" y="368"/>
                    <a:pt x="109" y="367"/>
                  </a:cubicBezTo>
                  <a:cubicBezTo>
                    <a:pt x="110" y="372"/>
                    <a:pt x="113" y="376"/>
                    <a:pt x="113" y="381"/>
                  </a:cubicBezTo>
                  <a:close/>
                  <a:moveTo>
                    <a:pt x="228" y="368"/>
                  </a:moveTo>
                  <a:cubicBezTo>
                    <a:pt x="230" y="368"/>
                    <a:pt x="232" y="368"/>
                    <a:pt x="232" y="367"/>
                  </a:cubicBezTo>
                  <a:cubicBezTo>
                    <a:pt x="231" y="367"/>
                    <a:pt x="230" y="367"/>
                    <a:pt x="229" y="367"/>
                  </a:cubicBezTo>
                  <a:cubicBezTo>
                    <a:pt x="229" y="367"/>
                    <a:pt x="229" y="368"/>
                    <a:pt x="228" y="368"/>
                  </a:cubicBezTo>
                  <a:close/>
                  <a:moveTo>
                    <a:pt x="348" y="368"/>
                  </a:moveTo>
                  <a:cubicBezTo>
                    <a:pt x="350" y="370"/>
                    <a:pt x="353" y="372"/>
                    <a:pt x="355" y="373"/>
                  </a:cubicBezTo>
                  <a:cubicBezTo>
                    <a:pt x="356" y="372"/>
                    <a:pt x="358" y="370"/>
                    <a:pt x="358" y="367"/>
                  </a:cubicBezTo>
                  <a:cubicBezTo>
                    <a:pt x="354" y="368"/>
                    <a:pt x="351" y="365"/>
                    <a:pt x="348" y="368"/>
                  </a:cubicBezTo>
                  <a:close/>
                  <a:moveTo>
                    <a:pt x="495" y="371"/>
                  </a:moveTo>
                  <a:cubicBezTo>
                    <a:pt x="496" y="369"/>
                    <a:pt x="500" y="370"/>
                    <a:pt x="501" y="368"/>
                  </a:cubicBezTo>
                  <a:cubicBezTo>
                    <a:pt x="499" y="365"/>
                    <a:pt x="494" y="369"/>
                    <a:pt x="495" y="371"/>
                  </a:cubicBezTo>
                  <a:close/>
                  <a:moveTo>
                    <a:pt x="61" y="385"/>
                  </a:moveTo>
                  <a:cubicBezTo>
                    <a:pt x="58" y="377"/>
                    <a:pt x="54" y="371"/>
                    <a:pt x="47" y="367"/>
                  </a:cubicBezTo>
                  <a:cubicBezTo>
                    <a:pt x="47" y="377"/>
                    <a:pt x="54" y="381"/>
                    <a:pt x="61" y="385"/>
                  </a:cubicBezTo>
                  <a:close/>
                  <a:moveTo>
                    <a:pt x="171" y="371"/>
                  </a:moveTo>
                  <a:cubicBezTo>
                    <a:pt x="169" y="370"/>
                    <a:pt x="167" y="366"/>
                    <a:pt x="165" y="368"/>
                  </a:cubicBezTo>
                  <a:cubicBezTo>
                    <a:pt x="167" y="369"/>
                    <a:pt x="169" y="372"/>
                    <a:pt x="171" y="371"/>
                  </a:cubicBezTo>
                  <a:close/>
                  <a:moveTo>
                    <a:pt x="264" y="368"/>
                  </a:moveTo>
                  <a:cubicBezTo>
                    <a:pt x="266" y="371"/>
                    <a:pt x="271" y="371"/>
                    <a:pt x="272" y="375"/>
                  </a:cubicBezTo>
                  <a:cubicBezTo>
                    <a:pt x="273" y="369"/>
                    <a:pt x="278" y="377"/>
                    <a:pt x="281" y="372"/>
                  </a:cubicBezTo>
                  <a:cubicBezTo>
                    <a:pt x="276" y="370"/>
                    <a:pt x="268" y="369"/>
                    <a:pt x="264" y="368"/>
                  </a:cubicBezTo>
                  <a:close/>
                  <a:moveTo>
                    <a:pt x="434" y="370"/>
                  </a:moveTo>
                  <a:cubicBezTo>
                    <a:pt x="435" y="369"/>
                    <a:pt x="435" y="367"/>
                    <a:pt x="433" y="367"/>
                  </a:cubicBezTo>
                  <a:cubicBezTo>
                    <a:pt x="432" y="368"/>
                    <a:pt x="432" y="371"/>
                    <a:pt x="434" y="370"/>
                  </a:cubicBezTo>
                  <a:close/>
                  <a:moveTo>
                    <a:pt x="360" y="375"/>
                  </a:moveTo>
                  <a:cubicBezTo>
                    <a:pt x="361" y="372"/>
                    <a:pt x="364" y="371"/>
                    <a:pt x="365" y="368"/>
                  </a:cubicBezTo>
                  <a:cubicBezTo>
                    <a:pt x="361" y="368"/>
                    <a:pt x="359" y="374"/>
                    <a:pt x="360" y="375"/>
                  </a:cubicBezTo>
                  <a:close/>
                  <a:moveTo>
                    <a:pt x="467" y="375"/>
                  </a:moveTo>
                  <a:cubicBezTo>
                    <a:pt x="466" y="378"/>
                    <a:pt x="464" y="381"/>
                    <a:pt x="462" y="384"/>
                  </a:cubicBezTo>
                  <a:cubicBezTo>
                    <a:pt x="473" y="380"/>
                    <a:pt x="482" y="378"/>
                    <a:pt x="488" y="369"/>
                  </a:cubicBezTo>
                  <a:cubicBezTo>
                    <a:pt x="480" y="366"/>
                    <a:pt x="475" y="374"/>
                    <a:pt x="467" y="375"/>
                  </a:cubicBezTo>
                  <a:close/>
                  <a:moveTo>
                    <a:pt x="143" y="384"/>
                  </a:moveTo>
                  <a:cubicBezTo>
                    <a:pt x="149" y="388"/>
                    <a:pt x="154" y="392"/>
                    <a:pt x="159" y="396"/>
                  </a:cubicBezTo>
                  <a:cubicBezTo>
                    <a:pt x="157" y="382"/>
                    <a:pt x="148" y="374"/>
                    <a:pt x="137" y="368"/>
                  </a:cubicBezTo>
                  <a:cubicBezTo>
                    <a:pt x="139" y="374"/>
                    <a:pt x="141" y="379"/>
                    <a:pt x="143" y="384"/>
                  </a:cubicBezTo>
                  <a:close/>
                  <a:moveTo>
                    <a:pt x="365" y="375"/>
                  </a:moveTo>
                  <a:cubicBezTo>
                    <a:pt x="366" y="375"/>
                    <a:pt x="367" y="375"/>
                    <a:pt x="368" y="376"/>
                  </a:cubicBezTo>
                  <a:cubicBezTo>
                    <a:pt x="369" y="373"/>
                    <a:pt x="371" y="372"/>
                    <a:pt x="371" y="368"/>
                  </a:cubicBezTo>
                  <a:cubicBezTo>
                    <a:pt x="366" y="368"/>
                    <a:pt x="367" y="373"/>
                    <a:pt x="365" y="375"/>
                  </a:cubicBezTo>
                  <a:close/>
                  <a:moveTo>
                    <a:pt x="417" y="373"/>
                  </a:moveTo>
                  <a:cubicBezTo>
                    <a:pt x="421" y="375"/>
                    <a:pt x="422" y="372"/>
                    <a:pt x="423" y="369"/>
                  </a:cubicBezTo>
                  <a:cubicBezTo>
                    <a:pt x="421" y="369"/>
                    <a:pt x="421" y="369"/>
                    <a:pt x="418" y="368"/>
                  </a:cubicBezTo>
                  <a:cubicBezTo>
                    <a:pt x="417" y="370"/>
                    <a:pt x="417" y="371"/>
                    <a:pt x="417" y="373"/>
                  </a:cubicBezTo>
                  <a:close/>
                  <a:moveTo>
                    <a:pt x="388" y="372"/>
                  </a:moveTo>
                  <a:cubicBezTo>
                    <a:pt x="388" y="371"/>
                    <a:pt x="390" y="371"/>
                    <a:pt x="389" y="370"/>
                  </a:cubicBezTo>
                  <a:cubicBezTo>
                    <a:pt x="389" y="369"/>
                    <a:pt x="387" y="369"/>
                    <a:pt x="385" y="369"/>
                  </a:cubicBezTo>
                  <a:cubicBezTo>
                    <a:pt x="385" y="371"/>
                    <a:pt x="387" y="371"/>
                    <a:pt x="388" y="372"/>
                  </a:cubicBezTo>
                  <a:close/>
                  <a:moveTo>
                    <a:pt x="398" y="375"/>
                  </a:moveTo>
                  <a:cubicBezTo>
                    <a:pt x="400" y="375"/>
                    <a:pt x="403" y="375"/>
                    <a:pt x="405" y="375"/>
                  </a:cubicBezTo>
                  <a:cubicBezTo>
                    <a:pt x="406" y="374"/>
                    <a:pt x="407" y="372"/>
                    <a:pt x="408" y="370"/>
                  </a:cubicBezTo>
                  <a:cubicBezTo>
                    <a:pt x="402" y="368"/>
                    <a:pt x="399" y="370"/>
                    <a:pt x="398" y="375"/>
                  </a:cubicBezTo>
                  <a:close/>
                  <a:moveTo>
                    <a:pt x="411" y="375"/>
                  </a:moveTo>
                  <a:cubicBezTo>
                    <a:pt x="413" y="373"/>
                    <a:pt x="414" y="372"/>
                    <a:pt x="414" y="369"/>
                  </a:cubicBezTo>
                  <a:cubicBezTo>
                    <a:pt x="412" y="369"/>
                    <a:pt x="410" y="373"/>
                    <a:pt x="411" y="375"/>
                  </a:cubicBezTo>
                  <a:close/>
                  <a:moveTo>
                    <a:pt x="237" y="370"/>
                  </a:moveTo>
                  <a:cubicBezTo>
                    <a:pt x="234" y="368"/>
                    <a:pt x="232" y="373"/>
                    <a:pt x="230" y="371"/>
                  </a:cubicBezTo>
                  <a:cubicBezTo>
                    <a:pt x="237" y="379"/>
                    <a:pt x="247" y="384"/>
                    <a:pt x="256" y="390"/>
                  </a:cubicBezTo>
                  <a:cubicBezTo>
                    <a:pt x="259" y="389"/>
                    <a:pt x="260" y="386"/>
                    <a:pt x="264" y="385"/>
                  </a:cubicBezTo>
                  <a:cubicBezTo>
                    <a:pt x="257" y="381"/>
                    <a:pt x="245" y="374"/>
                    <a:pt x="237" y="370"/>
                  </a:cubicBezTo>
                  <a:close/>
                  <a:moveTo>
                    <a:pt x="374" y="375"/>
                  </a:moveTo>
                  <a:cubicBezTo>
                    <a:pt x="374" y="373"/>
                    <a:pt x="377" y="373"/>
                    <a:pt x="377" y="371"/>
                  </a:cubicBezTo>
                  <a:cubicBezTo>
                    <a:pt x="377" y="370"/>
                    <a:pt x="376" y="370"/>
                    <a:pt x="375" y="370"/>
                  </a:cubicBezTo>
                  <a:cubicBezTo>
                    <a:pt x="376" y="372"/>
                    <a:pt x="373" y="374"/>
                    <a:pt x="374" y="375"/>
                  </a:cubicBezTo>
                  <a:close/>
                  <a:moveTo>
                    <a:pt x="392" y="375"/>
                  </a:moveTo>
                  <a:cubicBezTo>
                    <a:pt x="394" y="374"/>
                    <a:pt x="396" y="373"/>
                    <a:pt x="396" y="370"/>
                  </a:cubicBezTo>
                  <a:cubicBezTo>
                    <a:pt x="393" y="369"/>
                    <a:pt x="392" y="372"/>
                    <a:pt x="392" y="375"/>
                  </a:cubicBezTo>
                  <a:close/>
                  <a:moveTo>
                    <a:pt x="453" y="374"/>
                  </a:moveTo>
                  <a:cubicBezTo>
                    <a:pt x="454" y="372"/>
                    <a:pt x="461" y="372"/>
                    <a:pt x="459" y="370"/>
                  </a:cubicBezTo>
                  <a:cubicBezTo>
                    <a:pt x="458" y="371"/>
                    <a:pt x="458" y="370"/>
                    <a:pt x="457" y="370"/>
                  </a:cubicBezTo>
                  <a:cubicBezTo>
                    <a:pt x="456" y="371"/>
                    <a:pt x="452" y="374"/>
                    <a:pt x="453" y="374"/>
                  </a:cubicBezTo>
                  <a:close/>
                  <a:moveTo>
                    <a:pt x="70" y="378"/>
                  </a:moveTo>
                  <a:cubicBezTo>
                    <a:pt x="67" y="375"/>
                    <a:pt x="66" y="372"/>
                    <a:pt x="62" y="370"/>
                  </a:cubicBezTo>
                  <a:cubicBezTo>
                    <a:pt x="63" y="374"/>
                    <a:pt x="66" y="378"/>
                    <a:pt x="70" y="378"/>
                  </a:cubicBezTo>
                  <a:close/>
                  <a:moveTo>
                    <a:pt x="101" y="391"/>
                  </a:moveTo>
                  <a:cubicBezTo>
                    <a:pt x="100" y="388"/>
                    <a:pt x="97" y="388"/>
                    <a:pt x="97" y="385"/>
                  </a:cubicBezTo>
                  <a:cubicBezTo>
                    <a:pt x="88" y="382"/>
                    <a:pt x="82" y="374"/>
                    <a:pt x="75" y="371"/>
                  </a:cubicBezTo>
                  <a:cubicBezTo>
                    <a:pt x="81" y="380"/>
                    <a:pt x="92" y="384"/>
                    <a:pt x="101" y="391"/>
                  </a:cubicBezTo>
                  <a:close/>
                  <a:moveTo>
                    <a:pt x="97" y="379"/>
                  </a:moveTo>
                  <a:cubicBezTo>
                    <a:pt x="96" y="375"/>
                    <a:pt x="94" y="372"/>
                    <a:pt x="91" y="371"/>
                  </a:cubicBezTo>
                  <a:cubicBezTo>
                    <a:pt x="92" y="375"/>
                    <a:pt x="95" y="376"/>
                    <a:pt x="97" y="379"/>
                  </a:cubicBezTo>
                  <a:close/>
                  <a:moveTo>
                    <a:pt x="333" y="373"/>
                  </a:moveTo>
                  <a:cubicBezTo>
                    <a:pt x="335" y="373"/>
                    <a:pt x="336" y="373"/>
                    <a:pt x="336" y="371"/>
                  </a:cubicBezTo>
                  <a:cubicBezTo>
                    <a:pt x="334" y="371"/>
                    <a:pt x="333" y="372"/>
                    <a:pt x="333" y="373"/>
                  </a:cubicBezTo>
                  <a:close/>
                  <a:moveTo>
                    <a:pt x="378" y="375"/>
                  </a:moveTo>
                  <a:cubicBezTo>
                    <a:pt x="379" y="376"/>
                    <a:pt x="383" y="376"/>
                    <a:pt x="383" y="375"/>
                  </a:cubicBezTo>
                  <a:cubicBezTo>
                    <a:pt x="382" y="374"/>
                    <a:pt x="381" y="373"/>
                    <a:pt x="380" y="372"/>
                  </a:cubicBezTo>
                  <a:cubicBezTo>
                    <a:pt x="379" y="373"/>
                    <a:pt x="378" y="374"/>
                    <a:pt x="378" y="375"/>
                  </a:cubicBezTo>
                  <a:close/>
                  <a:moveTo>
                    <a:pt x="181" y="383"/>
                  </a:moveTo>
                  <a:cubicBezTo>
                    <a:pt x="178" y="380"/>
                    <a:pt x="172" y="381"/>
                    <a:pt x="172" y="376"/>
                  </a:cubicBezTo>
                  <a:cubicBezTo>
                    <a:pt x="168" y="377"/>
                    <a:pt x="169" y="375"/>
                    <a:pt x="168" y="374"/>
                  </a:cubicBezTo>
                  <a:cubicBezTo>
                    <a:pt x="167" y="374"/>
                    <a:pt x="167" y="375"/>
                    <a:pt x="166" y="375"/>
                  </a:cubicBezTo>
                  <a:cubicBezTo>
                    <a:pt x="169" y="379"/>
                    <a:pt x="176" y="382"/>
                    <a:pt x="181" y="383"/>
                  </a:cubicBezTo>
                  <a:close/>
                  <a:moveTo>
                    <a:pt x="108" y="409"/>
                  </a:moveTo>
                  <a:cubicBezTo>
                    <a:pt x="105" y="389"/>
                    <a:pt x="84" y="386"/>
                    <a:pt x="71" y="376"/>
                  </a:cubicBezTo>
                  <a:cubicBezTo>
                    <a:pt x="80" y="390"/>
                    <a:pt x="96" y="398"/>
                    <a:pt x="108" y="409"/>
                  </a:cubicBezTo>
                  <a:close/>
                  <a:moveTo>
                    <a:pt x="439" y="381"/>
                  </a:moveTo>
                  <a:cubicBezTo>
                    <a:pt x="443" y="381"/>
                    <a:pt x="447" y="381"/>
                    <a:pt x="448" y="377"/>
                  </a:cubicBezTo>
                  <a:cubicBezTo>
                    <a:pt x="445" y="375"/>
                    <a:pt x="440" y="378"/>
                    <a:pt x="439" y="381"/>
                  </a:cubicBezTo>
                  <a:close/>
                  <a:moveTo>
                    <a:pt x="305" y="378"/>
                  </a:moveTo>
                  <a:cubicBezTo>
                    <a:pt x="307" y="378"/>
                    <a:pt x="308" y="378"/>
                    <a:pt x="309" y="377"/>
                  </a:cubicBezTo>
                  <a:cubicBezTo>
                    <a:pt x="307" y="377"/>
                    <a:pt x="305" y="375"/>
                    <a:pt x="305" y="378"/>
                  </a:cubicBezTo>
                  <a:close/>
                  <a:moveTo>
                    <a:pt x="347" y="378"/>
                  </a:moveTo>
                  <a:cubicBezTo>
                    <a:pt x="347" y="377"/>
                    <a:pt x="343" y="376"/>
                    <a:pt x="343" y="377"/>
                  </a:cubicBezTo>
                  <a:cubicBezTo>
                    <a:pt x="344" y="378"/>
                    <a:pt x="346" y="378"/>
                    <a:pt x="347" y="378"/>
                  </a:cubicBezTo>
                  <a:close/>
                  <a:moveTo>
                    <a:pt x="366" y="378"/>
                  </a:moveTo>
                  <a:cubicBezTo>
                    <a:pt x="364" y="379"/>
                    <a:pt x="364" y="378"/>
                    <a:pt x="363" y="378"/>
                  </a:cubicBezTo>
                  <a:cubicBezTo>
                    <a:pt x="363" y="381"/>
                    <a:pt x="365" y="380"/>
                    <a:pt x="366" y="378"/>
                  </a:cubicBezTo>
                  <a:close/>
                  <a:moveTo>
                    <a:pt x="413" y="379"/>
                  </a:moveTo>
                  <a:cubicBezTo>
                    <a:pt x="412" y="382"/>
                    <a:pt x="410" y="383"/>
                    <a:pt x="409" y="387"/>
                  </a:cubicBezTo>
                  <a:cubicBezTo>
                    <a:pt x="416" y="387"/>
                    <a:pt x="419" y="382"/>
                    <a:pt x="418" y="378"/>
                  </a:cubicBezTo>
                  <a:cubicBezTo>
                    <a:pt x="417" y="379"/>
                    <a:pt x="415" y="379"/>
                    <a:pt x="413" y="379"/>
                  </a:cubicBezTo>
                  <a:close/>
                  <a:moveTo>
                    <a:pt x="426" y="382"/>
                  </a:moveTo>
                  <a:cubicBezTo>
                    <a:pt x="427" y="380"/>
                    <a:pt x="429" y="381"/>
                    <a:pt x="430" y="379"/>
                  </a:cubicBezTo>
                  <a:cubicBezTo>
                    <a:pt x="430" y="379"/>
                    <a:pt x="430" y="378"/>
                    <a:pt x="430" y="378"/>
                  </a:cubicBezTo>
                  <a:cubicBezTo>
                    <a:pt x="429" y="379"/>
                    <a:pt x="424" y="380"/>
                    <a:pt x="426" y="382"/>
                  </a:cubicBezTo>
                  <a:close/>
                  <a:moveTo>
                    <a:pt x="311" y="382"/>
                  </a:moveTo>
                  <a:cubicBezTo>
                    <a:pt x="314" y="382"/>
                    <a:pt x="315" y="381"/>
                    <a:pt x="315" y="379"/>
                  </a:cubicBezTo>
                  <a:cubicBezTo>
                    <a:pt x="313" y="379"/>
                    <a:pt x="311" y="379"/>
                    <a:pt x="311" y="382"/>
                  </a:cubicBezTo>
                  <a:close/>
                  <a:moveTo>
                    <a:pt x="439" y="392"/>
                  </a:moveTo>
                  <a:cubicBezTo>
                    <a:pt x="444" y="391"/>
                    <a:pt x="452" y="389"/>
                    <a:pt x="457" y="386"/>
                  </a:cubicBezTo>
                  <a:cubicBezTo>
                    <a:pt x="457" y="383"/>
                    <a:pt x="458" y="381"/>
                    <a:pt x="459" y="379"/>
                  </a:cubicBezTo>
                  <a:cubicBezTo>
                    <a:pt x="450" y="380"/>
                    <a:pt x="442" y="386"/>
                    <a:pt x="439" y="392"/>
                  </a:cubicBezTo>
                  <a:close/>
                  <a:moveTo>
                    <a:pt x="323" y="384"/>
                  </a:moveTo>
                  <a:cubicBezTo>
                    <a:pt x="325" y="384"/>
                    <a:pt x="327" y="384"/>
                    <a:pt x="329" y="385"/>
                  </a:cubicBezTo>
                  <a:cubicBezTo>
                    <a:pt x="330" y="383"/>
                    <a:pt x="331" y="382"/>
                    <a:pt x="332" y="380"/>
                  </a:cubicBezTo>
                  <a:cubicBezTo>
                    <a:pt x="328" y="378"/>
                    <a:pt x="323" y="379"/>
                    <a:pt x="323" y="384"/>
                  </a:cubicBezTo>
                  <a:close/>
                  <a:moveTo>
                    <a:pt x="112" y="391"/>
                  </a:moveTo>
                  <a:cubicBezTo>
                    <a:pt x="108" y="388"/>
                    <a:pt x="107" y="382"/>
                    <a:pt x="102" y="380"/>
                  </a:cubicBezTo>
                  <a:cubicBezTo>
                    <a:pt x="102" y="386"/>
                    <a:pt x="108" y="391"/>
                    <a:pt x="112" y="391"/>
                  </a:cubicBezTo>
                  <a:close/>
                  <a:moveTo>
                    <a:pt x="139" y="401"/>
                  </a:moveTo>
                  <a:cubicBezTo>
                    <a:pt x="137" y="392"/>
                    <a:pt x="134" y="383"/>
                    <a:pt x="126" y="380"/>
                  </a:cubicBezTo>
                  <a:cubicBezTo>
                    <a:pt x="129" y="388"/>
                    <a:pt x="131" y="398"/>
                    <a:pt x="139" y="401"/>
                  </a:cubicBezTo>
                  <a:close/>
                  <a:moveTo>
                    <a:pt x="495" y="389"/>
                  </a:moveTo>
                  <a:cubicBezTo>
                    <a:pt x="481" y="399"/>
                    <a:pt x="465" y="410"/>
                    <a:pt x="445" y="416"/>
                  </a:cubicBezTo>
                  <a:cubicBezTo>
                    <a:pt x="458" y="418"/>
                    <a:pt x="469" y="415"/>
                    <a:pt x="479" y="409"/>
                  </a:cubicBezTo>
                  <a:cubicBezTo>
                    <a:pt x="479" y="406"/>
                    <a:pt x="481" y="405"/>
                    <a:pt x="483" y="404"/>
                  </a:cubicBezTo>
                  <a:cubicBezTo>
                    <a:pt x="501" y="401"/>
                    <a:pt x="514" y="389"/>
                    <a:pt x="527" y="380"/>
                  </a:cubicBezTo>
                  <a:cubicBezTo>
                    <a:pt x="516" y="383"/>
                    <a:pt x="507" y="387"/>
                    <a:pt x="495" y="389"/>
                  </a:cubicBezTo>
                  <a:close/>
                  <a:moveTo>
                    <a:pt x="350" y="386"/>
                  </a:moveTo>
                  <a:cubicBezTo>
                    <a:pt x="350" y="385"/>
                    <a:pt x="351" y="385"/>
                    <a:pt x="351" y="383"/>
                  </a:cubicBezTo>
                  <a:cubicBezTo>
                    <a:pt x="348" y="383"/>
                    <a:pt x="344" y="380"/>
                    <a:pt x="342" y="381"/>
                  </a:cubicBezTo>
                  <a:cubicBezTo>
                    <a:pt x="345" y="383"/>
                    <a:pt x="346" y="385"/>
                    <a:pt x="350" y="386"/>
                  </a:cubicBezTo>
                  <a:close/>
                  <a:moveTo>
                    <a:pt x="402" y="382"/>
                  </a:moveTo>
                  <a:cubicBezTo>
                    <a:pt x="402" y="382"/>
                    <a:pt x="402" y="381"/>
                    <a:pt x="403" y="381"/>
                  </a:cubicBezTo>
                  <a:cubicBezTo>
                    <a:pt x="402" y="381"/>
                    <a:pt x="401" y="381"/>
                    <a:pt x="400" y="381"/>
                  </a:cubicBezTo>
                  <a:cubicBezTo>
                    <a:pt x="400" y="382"/>
                    <a:pt x="401" y="383"/>
                    <a:pt x="402" y="382"/>
                  </a:cubicBezTo>
                  <a:close/>
                  <a:moveTo>
                    <a:pt x="386" y="387"/>
                  </a:moveTo>
                  <a:cubicBezTo>
                    <a:pt x="388" y="386"/>
                    <a:pt x="390" y="384"/>
                    <a:pt x="391" y="381"/>
                  </a:cubicBezTo>
                  <a:cubicBezTo>
                    <a:pt x="390" y="381"/>
                    <a:pt x="389" y="381"/>
                    <a:pt x="388" y="381"/>
                  </a:cubicBezTo>
                  <a:cubicBezTo>
                    <a:pt x="388" y="385"/>
                    <a:pt x="386" y="384"/>
                    <a:pt x="386" y="387"/>
                  </a:cubicBezTo>
                  <a:close/>
                  <a:moveTo>
                    <a:pt x="270" y="384"/>
                  </a:moveTo>
                  <a:cubicBezTo>
                    <a:pt x="271" y="386"/>
                    <a:pt x="274" y="386"/>
                    <a:pt x="276" y="387"/>
                  </a:cubicBezTo>
                  <a:cubicBezTo>
                    <a:pt x="277" y="386"/>
                    <a:pt x="278" y="386"/>
                    <a:pt x="278" y="384"/>
                  </a:cubicBezTo>
                  <a:cubicBezTo>
                    <a:pt x="275" y="381"/>
                    <a:pt x="273" y="382"/>
                    <a:pt x="270" y="384"/>
                  </a:cubicBezTo>
                  <a:close/>
                  <a:moveTo>
                    <a:pt x="374" y="385"/>
                  </a:moveTo>
                  <a:cubicBezTo>
                    <a:pt x="376" y="386"/>
                    <a:pt x="379" y="386"/>
                    <a:pt x="382" y="387"/>
                  </a:cubicBezTo>
                  <a:cubicBezTo>
                    <a:pt x="382" y="385"/>
                    <a:pt x="383" y="384"/>
                    <a:pt x="383" y="382"/>
                  </a:cubicBezTo>
                  <a:cubicBezTo>
                    <a:pt x="379" y="382"/>
                    <a:pt x="373" y="380"/>
                    <a:pt x="374" y="385"/>
                  </a:cubicBezTo>
                  <a:close/>
                  <a:moveTo>
                    <a:pt x="85" y="401"/>
                  </a:moveTo>
                  <a:cubicBezTo>
                    <a:pt x="80" y="394"/>
                    <a:pt x="74" y="385"/>
                    <a:pt x="66" y="383"/>
                  </a:cubicBezTo>
                  <a:cubicBezTo>
                    <a:pt x="72" y="389"/>
                    <a:pt x="77" y="399"/>
                    <a:pt x="85" y="401"/>
                  </a:cubicBezTo>
                  <a:close/>
                  <a:moveTo>
                    <a:pt x="391" y="388"/>
                  </a:moveTo>
                  <a:cubicBezTo>
                    <a:pt x="392" y="389"/>
                    <a:pt x="399" y="388"/>
                    <a:pt x="400" y="387"/>
                  </a:cubicBezTo>
                  <a:cubicBezTo>
                    <a:pt x="399" y="385"/>
                    <a:pt x="395" y="384"/>
                    <a:pt x="392" y="382"/>
                  </a:cubicBezTo>
                  <a:cubicBezTo>
                    <a:pt x="392" y="385"/>
                    <a:pt x="391" y="386"/>
                    <a:pt x="391" y="388"/>
                  </a:cubicBezTo>
                  <a:close/>
                  <a:moveTo>
                    <a:pt x="295" y="390"/>
                  </a:moveTo>
                  <a:cubicBezTo>
                    <a:pt x="295" y="388"/>
                    <a:pt x="296" y="388"/>
                    <a:pt x="296" y="386"/>
                  </a:cubicBezTo>
                  <a:cubicBezTo>
                    <a:pt x="293" y="385"/>
                    <a:pt x="293" y="387"/>
                    <a:pt x="290" y="387"/>
                  </a:cubicBezTo>
                  <a:cubicBezTo>
                    <a:pt x="291" y="389"/>
                    <a:pt x="292" y="390"/>
                    <a:pt x="295" y="390"/>
                  </a:cubicBezTo>
                  <a:close/>
                  <a:moveTo>
                    <a:pt x="295" y="383"/>
                  </a:moveTo>
                  <a:cubicBezTo>
                    <a:pt x="292" y="383"/>
                    <a:pt x="290" y="384"/>
                    <a:pt x="289" y="386"/>
                  </a:cubicBezTo>
                  <a:cubicBezTo>
                    <a:pt x="290" y="387"/>
                    <a:pt x="294" y="385"/>
                    <a:pt x="295" y="383"/>
                  </a:cubicBezTo>
                  <a:close/>
                  <a:moveTo>
                    <a:pt x="309" y="384"/>
                  </a:moveTo>
                  <a:cubicBezTo>
                    <a:pt x="308" y="386"/>
                    <a:pt x="313" y="387"/>
                    <a:pt x="313" y="384"/>
                  </a:cubicBezTo>
                  <a:cubicBezTo>
                    <a:pt x="312" y="383"/>
                    <a:pt x="310" y="383"/>
                    <a:pt x="309" y="384"/>
                  </a:cubicBezTo>
                  <a:close/>
                  <a:moveTo>
                    <a:pt x="337" y="385"/>
                  </a:moveTo>
                  <a:cubicBezTo>
                    <a:pt x="337" y="385"/>
                    <a:pt x="338" y="385"/>
                    <a:pt x="338" y="385"/>
                  </a:cubicBezTo>
                  <a:cubicBezTo>
                    <a:pt x="339" y="384"/>
                    <a:pt x="338" y="383"/>
                    <a:pt x="337" y="383"/>
                  </a:cubicBezTo>
                  <a:cubicBezTo>
                    <a:pt x="337" y="384"/>
                    <a:pt x="336" y="384"/>
                    <a:pt x="337" y="385"/>
                  </a:cubicBezTo>
                  <a:close/>
                  <a:moveTo>
                    <a:pt x="354" y="387"/>
                  </a:moveTo>
                  <a:cubicBezTo>
                    <a:pt x="354" y="386"/>
                    <a:pt x="358" y="385"/>
                    <a:pt x="355" y="384"/>
                  </a:cubicBezTo>
                  <a:cubicBezTo>
                    <a:pt x="355" y="385"/>
                    <a:pt x="352" y="386"/>
                    <a:pt x="354" y="387"/>
                  </a:cubicBezTo>
                  <a:close/>
                  <a:moveTo>
                    <a:pt x="161" y="389"/>
                  </a:moveTo>
                  <a:cubicBezTo>
                    <a:pt x="162" y="388"/>
                    <a:pt x="164" y="389"/>
                    <a:pt x="164" y="388"/>
                  </a:cubicBezTo>
                  <a:cubicBezTo>
                    <a:pt x="162" y="387"/>
                    <a:pt x="161" y="384"/>
                    <a:pt x="159" y="385"/>
                  </a:cubicBezTo>
                  <a:cubicBezTo>
                    <a:pt x="160" y="386"/>
                    <a:pt x="161" y="387"/>
                    <a:pt x="161" y="389"/>
                  </a:cubicBezTo>
                  <a:close/>
                  <a:moveTo>
                    <a:pt x="422" y="392"/>
                  </a:moveTo>
                  <a:cubicBezTo>
                    <a:pt x="429" y="394"/>
                    <a:pt x="432" y="390"/>
                    <a:pt x="437" y="389"/>
                  </a:cubicBezTo>
                  <a:cubicBezTo>
                    <a:pt x="436" y="387"/>
                    <a:pt x="440" y="385"/>
                    <a:pt x="437" y="385"/>
                  </a:cubicBezTo>
                  <a:cubicBezTo>
                    <a:pt x="431" y="387"/>
                    <a:pt x="425" y="386"/>
                    <a:pt x="422" y="392"/>
                  </a:cubicBezTo>
                  <a:close/>
                  <a:moveTo>
                    <a:pt x="479" y="387"/>
                  </a:moveTo>
                  <a:cubicBezTo>
                    <a:pt x="480" y="386"/>
                    <a:pt x="481" y="385"/>
                    <a:pt x="482" y="387"/>
                  </a:cubicBezTo>
                  <a:cubicBezTo>
                    <a:pt x="483" y="384"/>
                    <a:pt x="479" y="385"/>
                    <a:pt x="479" y="387"/>
                  </a:cubicBezTo>
                  <a:close/>
                  <a:moveTo>
                    <a:pt x="321" y="386"/>
                  </a:moveTo>
                  <a:cubicBezTo>
                    <a:pt x="318" y="389"/>
                    <a:pt x="328" y="390"/>
                    <a:pt x="328" y="387"/>
                  </a:cubicBezTo>
                  <a:cubicBezTo>
                    <a:pt x="325" y="387"/>
                    <a:pt x="323" y="384"/>
                    <a:pt x="321" y="386"/>
                  </a:cubicBezTo>
                  <a:close/>
                  <a:moveTo>
                    <a:pt x="358" y="388"/>
                  </a:moveTo>
                  <a:cubicBezTo>
                    <a:pt x="360" y="389"/>
                    <a:pt x="360" y="388"/>
                    <a:pt x="363" y="388"/>
                  </a:cubicBezTo>
                  <a:cubicBezTo>
                    <a:pt x="363" y="387"/>
                    <a:pt x="363" y="387"/>
                    <a:pt x="363" y="386"/>
                  </a:cubicBezTo>
                  <a:cubicBezTo>
                    <a:pt x="362" y="385"/>
                    <a:pt x="357" y="385"/>
                    <a:pt x="358" y="388"/>
                  </a:cubicBezTo>
                  <a:close/>
                  <a:moveTo>
                    <a:pt x="457" y="391"/>
                  </a:moveTo>
                  <a:cubicBezTo>
                    <a:pt x="462" y="391"/>
                    <a:pt x="463" y="388"/>
                    <a:pt x="466" y="386"/>
                  </a:cubicBezTo>
                  <a:cubicBezTo>
                    <a:pt x="463" y="388"/>
                    <a:pt x="459" y="388"/>
                    <a:pt x="457" y="391"/>
                  </a:cubicBezTo>
                  <a:close/>
                  <a:moveTo>
                    <a:pt x="260" y="392"/>
                  </a:moveTo>
                  <a:cubicBezTo>
                    <a:pt x="265" y="395"/>
                    <a:pt x="271" y="393"/>
                    <a:pt x="274" y="389"/>
                  </a:cubicBezTo>
                  <a:cubicBezTo>
                    <a:pt x="270" y="384"/>
                    <a:pt x="263" y="388"/>
                    <a:pt x="260" y="392"/>
                  </a:cubicBezTo>
                  <a:close/>
                  <a:moveTo>
                    <a:pt x="299" y="395"/>
                  </a:moveTo>
                  <a:cubicBezTo>
                    <a:pt x="300" y="393"/>
                    <a:pt x="301" y="390"/>
                    <a:pt x="304" y="390"/>
                  </a:cubicBezTo>
                  <a:cubicBezTo>
                    <a:pt x="304" y="388"/>
                    <a:pt x="302" y="387"/>
                    <a:pt x="300" y="387"/>
                  </a:cubicBezTo>
                  <a:cubicBezTo>
                    <a:pt x="300" y="389"/>
                    <a:pt x="295" y="393"/>
                    <a:pt x="299" y="395"/>
                  </a:cubicBezTo>
                  <a:close/>
                  <a:moveTo>
                    <a:pt x="44" y="389"/>
                  </a:moveTo>
                  <a:cubicBezTo>
                    <a:pt x="48" y="394"/>
                    <a:pt x="52" y="400"/>
                    <a:pt x="57" y="404"/>
                  </a:cubicBezTo>
                  <a:cubicBezTo>
                    <a:pt x="55" y="397"/>
                    <a:pt x="49" y="388"/>
                    <a:pt x="44" y="389"/>
                  </a:cubicBezTo>
                  <a:close/>
                  <a:moveTo>
                    <a:pt x="334" y="391"/>
                  </a:moveTo>
                  <a:cubicBezTo>
                    <a:pt x="337" y="390"/>
                    <a:pt x="344" y="393"/>
                    <a:pt x="347" y="392"/>
                  </a:cubicBezTo>
                  <a:cubicBezTo>
                    <a:pt x="347" y="387"/>
                    <a:pt x="339" y="390"/>
                    <a:pt x="335" y="388"/>
                  </a:cubicBezTo>
                  <a:cubicBezTo>
                    <a:pt x="335" y="389"/>
                    <a:pt x="334" y="390"/>
                    <a:pt x="334" y="391"/>
                  </a:cubicBezTo>
                  <a:close/>
                  <a:moveTo>
                    <a:pt x="72" y="403"/>
                  </a:moveTo>
                  <a:cubicBezTo>
                    <a:pt x="70" y="394"/>
                    <a:pt x="60" y="392"/>
                    <a:pt x="55" y="389"/>
                  </a:cubicBezTo>
                  <a:cubicBezTo>
                    <a:pt x="60" y="394"/>
                    <a:pt x="64" y="400"/>
                    <a:pt x="72" y="403"/>
                  </a:cubicBezTo>
                  <a:close/>
                  <a:moveTo>
                    <a:pt x="229" y="405"/>
                  </a:moveTo>
                  <a:cubicBezTo>
                    <a:pt x="217" y="402"/>
                    <a:pt x="208" y="393"/>
                    <a:pt x="198" y="390"/>
                  </a:cubicBezTo>
                  <a:cubicBezTo>
                    <a:pt x="208" y="395"/>
                    <a:pt x="217" y="405"/>
                    <a:pt x="229" y="405"/>
                  </a:cubicBezTo>
                  <a:close/>
                  <a:moveTo>
                    <a:pt x="236" y="391"/>
                  </a:moveTo>
                  <a:cubicBezTo>
                    <a:pt x="236" y="396"/>
                    <a:pt x="240" y="396"/>
                    <a:pt x="242" y="398"/>
                  </a:cubicBezTo>
                  <a:cubicBezTo>
                    <a:pt x="245" y="395"/>
                    <a:pt x="249" y="397"/>
                    <a:pt x="251" y="393"/>
                  </a:cubicBezTo>
                  <a:cubicBezTo>
                    <a:pt x="246" y="387"/>
                    <a:pt x="241" y="391"/>
                    <a:pt x="236" y="391"/>
                  </a:cubicBezTo>
                  <a:close/>
                  <a:moveTo>
                    <a:pt x="318" y="395"/>
                  </a:moveTo>
                  <a:cubicBezTo>
                    <a:pt x="315" y="396"/>
                    <a:pt x="312" y="398"/>
                    <a:pt x="312" y="402"/>
                  </a:cubicBezTo>
                  <a:cubicBezTo>
                    <a:pt x="315" y="403"/>
                    <a:pt x="317" y="403"/>
                    <a:pt x="320" y="404"/>
                  </a:cubicBezTo>
                  <a:cubicBezTo>
                    <a:pt x="322" y="400"/>
                    <a:pt x="325" y="396"/>
                    <a:pt x="326" y="391"/>
                  </a:cubicBezTo>
                  <a:cubicBezTo>
                    <a:pt x="323" y="391"/>
                    <a:pt x="321" y="390"/>
                    <a:pt x="318" y="390"/>
                  </a:cubicBezTo>
                  <a:cubicBezTo>
                    <a:pt x="317" y="391"/>
                    <a:pt x="318" y="393"/>
                    <a:pt x="318" y="395"/>
                  </a:cubicBezTo>
                  <a:close/>
                  <a:moveTo>
                    <a:pt x="302" y="399"/>
                  </a:moveTo>
                  <a:cubicBezTo>
                    <a:pt x="302" y="397"/>
                    <a:pt x="303" y="399"/>
                    <a:pt x="306" y="399"/>
                  </a:cubicBezTo>
                  <a:cubicBezTo>
                    <a:pt x="306" y="396"/>
                    <a:pt x="309" y="395"/>
                    <a:pt x="309" y="392"/>
                  </a:cubicBezTo>
                  <a:cubicBezTo>
                    <a:pt x="307" y="392"/>
                    <a:pt x="307" y="390"/>
                    <a:pt x="305" y="390"/>
                  </a:cubicBezTo>
                  <a:cubicBezTo>
                    <a:pt x="305" y="394"/>
                    <a:pt x="301" y="397"/>
                    <a:pt x="302" y="399"/>
                  </a:cubicBezTo>
                  <a:close/>
                  <a:moveTo>
                    <a:pt x="358" y="393"/>
                  </a:moveTo>
                  <a:cubicBezTo>
                    <a:pt x="358" y="392"/>
                    <a:pt x="358" y="391"/>
                    <a:pt x="358" y="390"/>
                  </a:cubicBezTo>
                  <a:cubicBezTo>
                    <a:pt x="358" y="390"/>
                    <a:pt x="357" y="390"/>
                    <a:pt x="356" y="390"/>
                  </a:cubicBezTo>
                  <a:cubicBezTo>
                    <a:pt x="356" y="392"/>
                    <a:pt x="357" y="393"/>
                    <a:pt x="358" y="393"/>
                  </a:cubicBezTo>
                  <a:close/>
                  <a:moveTo>
                    <a:pt x="367" y="396"/>
                  </a:moveTo>
                  <a:cubicBezTo>
                    <a:pt x="371" y="397"/>
                    <a:pt x="380" y="398"/>
                    <a:pt x="379" y="391"/>
                  </a:cubicBezTo>
                  <a:cubicBezTo>
                    <a:pt x="372" y="391"/>
                    <a:pt x="368" y="390"/>
                    <a:pt x="367" y="396"/>
                  </a:cubicBezTo>
                  <a:close/>
                  <a:moveTo>
                    <a:pt x="385" y="398"/>
                  </a:moveTo>
                  <a:cubicBezTo>
                    <a:pt x="389" y="398"/>
                    <a:pt x="396" y="396"/>
                    <a:pt x="398" y="392"/>
                  </a:cubicBezTo>
                  <a:cubicBezTo>
                    <a:pt x="391" y="390"/>
                    <a:pt x="386" y="391"/>
                    <a:pt x="385" y="398"/>
                  </a:cubicBezTo>
                  <a:close/>
                  <a:moveTo>
                    <a:pt x="446" y="406"/>
                  </a:moveTo>
                  <a:cubicBezTo>
                    <a:pt x="460" y="402"/>
                    <a:pt x="473" y="399"/>
                    <a:pt x="482" y="392"/>
                  </a:cubicBezTo>
                  <a:cubicBezTo>
                    <a:pt x="471" y="396"/>
                    <a:pt x="452" y="397"/>
                    <a:pt x="446" y="406"/>
                  </a:cubicBezTo>
                  <a:close/>
                  <a:moveTo>
                    <a:pt x="279" y="399"/>
                  </a:moveTo>
                  <a:cubicBezTo>
                    <a:pt x="283" y="400"/>
                    <a:pt x="284" y="399"/>
                    <a:pt x="287" y="401"/>
                  </a:cubicBezTo>
                  <a:cubicBezTo>
                    <a:pt x="290" y="401"/>
                    <a:pt x="290" y="398"/>
                    <a:pt x="292" y="396"/>
                  </a:cubicBezTo>
                  <a:cubicBezTo>
                    <a:pt x="288" y="396"/>
                    <a:pt x="286" y="393"/>
                    <a:pt x="282" y="393"/>
                  </a:cubicBezTo>
                  <a:cubicBezTo>
                    <a:pt x="282" y="396"/>
                    <a:pt x="279" y="396"/>
                    <a:pt x="279" y="399"/>
                  </a:cubicBezTo>
                  <a:close/>
                  <a:moveTo>
                    <a:pt x="332" y="393"/>
                  </a:moveTo>
                  <a:cubicBezTo>
                    <a:pt x="332" y="397"/>
                    <a:pt x="327" y="400"/>
                    <a:pt x="328" y="404"/>
                  </a:cubicBezTo>
                  <a:cubicBezTo>
                    <a:pt x="334" y="405"/>
                    <a:pt x="335" y="403"/>
                    <a:pt x="340" y="405"/>
                  </a:cubicBezTo>
                  <a:cubicBezTo>
                    <a:pt x="342" y="402"/>
                    <a:pt x="344" y="399"/>
                    <a:pt x="345" y="395"/>
                  </a:cubicBezTo>
                  <a:cubicBezTo>
                    <a:pt x="341" y="395"/>
                    <a:pt x="337" y="393"/>
                    <a:pt x="332" y="393"/>
                  </a:cubicBezTo>
                  <a:close/>
                  <a:moveTo>
                    <a:pt x="409" y="399"/>
                  </a:moveTo>
                  <a:cubicBezTo>
                    <a:pt x="413" y="398"/>
                    <a:pt x="424" y="399"/>
                    <a:pt x="427" y="395"/>
                  </a:cubicBezTo>
                  <a:cubicBezTo>
                    <a:pt x="421" y="395"/>
                    <a:pt x="410" y="394"/>
                    <a:pt x="409" y="399"/>
                  </a:cubicBezTo>
                  <a:close/>
                  <a:moveTo>
                    <a:pt x="114" y="400"/>
                  </a:moveTo>
                  <a:cubicBezTo>
                    <a:pt x="114" y="398"/>
                    <a:pt x="112" y="398"/>
                    <a:pt x="111" y="396"/>
                  </a:cubicBezTo>
                  <a:cubicBezTo>
                    <a:pt x="111" y="398"/>
                    <a:pt x="112" y="400"/>
                    <a:pt x="114" y="400"/>
                  </a:cubicBezTo>
                  <a:close/>
                  <a:moveTo>
                    <a:pt x="135" y="409"/>
                  </a:moveTo>
                  <a:cubicBezTo>
                    <a:pt x="132" y="404"/>
                    <a:pt x="130" y="398"/>
                    <a:pt x="124" y="396"/>
                  </a:cubicBezTo>
                  <a:cubicBezTo>
                    <a:pt x="126" y="402"/>
                    <a:pt x="130" y="406"/>
                    <a:pt x="135" y="409"/>
                  </a:cubicBezTo>
                  <a:close/>
                  <a:moveTo>
                    <a:pt x="166" y="423"/>
                  </a:moveTo>
                  <a:cubicBezTo>
                    <a:pt x="166" y="420"/>
                    <a:pt x="163" y="415"/>
                    <a:pt x="163" y="410"/>
                  </a:cubicBezTo>
                  <a:cubicBezTo>
                    <a:pt x="157" y="407"/>
                    <a:pt x="153" y="398"/>
                    <a:pt x="146" y="398"/>
                  </a:cubicBezTo>
                  <a:cubicBezTo>
                    <a:pt x="148" y="408"/>
                    <a:pt x="156" y="421"/>
                    <a:pt x="166" y="423"/>
                  </a:cubicBezTo>
                  <a:close/>
                  <a:moveTo>
                    <a:pt x="166" y="402"/>
                  </a:moveTo>
                  <a:cubicBezTo>
                    <a:pt x="166" y="399"/>
                    <a:pt x="166" y="397"/>
                    <a:pt x="164" y="397"/>
                  </a:cubicBezTo>
                  <a:cubicBezTo>
                    <a:pt x="165" y="399"/>
                    <a:pt x="164" y="402"/>
                    <a:pt x="166" y="402"/>
                  </a:cubicBezTo>
                  <a:close/>
                  <a:moveTo>
                    <a:pt x="294" y="401"/>
                  </a:moveTo>
                  <a:cubicBezTo>
                    <a:pt x="296" y="402"/>
                    <a:pt x="296" y="400"/>
                    <a:pt x="296" y="399"/>
                  </a:cubicBezTo>
                  <a:cubicBezTo>
                    <a:pt x="296" y="399"/>
                    <a:pt x="296" y="398"/>
                    <a:pt x="295" y="398"/>
                  </a:cubicBezTo>
                  <a:cubicBezTo>
                    <a:pt x="295" y="400"/>
                    <a:pt x="294" y="400"/>
                    <a:pt x="294" y="401"/>
                  </a:cubicBezTo>
                  <a:close/>
                  <a:moveTo>
                    <a:pt x="363" y="404"/>
                  </a:moveTo>
                  <a:cubicBezTo>
                    <a:pt x="367" y="405"/>
                    <a:pt x="374" y="404"/>
                    <a:pt x="375" y="399"/>
                  </a:cubicBezTo>
                  <a:cubicBezTo>
                    <a:pt x="370" y="399"/>
                    <a:pt x="363" y="397"/>
                    <a:pt x="363" y="404"/>
                  </a:cubicBezTo>
                  <a:close/>
                  <a:moveTo>
                    <a:pt x="114" y="421"/>
                  </a:moveTo>
                  <a:cubicBezTo>
                    <a:pt x="115" y="415"/>
                    <a:pt x="108" y="417"/>
                    <a:pt x="107" y="413"/>
                  </a:cubicBezTo>
                  <a:cubicBezTo>
                    <a:pt x="99" y="410"/>
                    <a:pt x="94" y="401"/>
                    <a:pt x="87" y="399"/>
                  </a:cubicBezTo>
                  <a:cubicBezTo>
                    <a:pt x="93" y="410"/>
                    <a:pt x="104" y="415"/>
                    <a:pt x="114" y="421"/>
                  </a:cubicBezTo>
                  <a:close/>
                  <a:moveTo>
                    <a:pt x="159" y="402"/>
                  </a:moveTo>
                  <a:cubicBezTo>
                    <a:pt x="160" y="401"/>
                    <a:pt x="159" y="399"/>
                    <a:pt x="157" y="399"/>
                  </a:cubicBezTo>
                  <a:cubicBezTo>
                    <a:pt x="158" y="400"/>
                    <a:pt x="158" y="401"/>
                    <a:pt x="159" y="402"/>
                  </a:cubicBezTo>
                  <a:close/>
                  <a:moveTo>
                    <a:pt x="65" y="403"/>
                  </a:moveTo>
                  <a:cubicBezTo>
                    <a:pt x="63" y="403"/>
                    <a:pt x="60" y="398"/>
                    <a:pt x="60" y="401"/>
                  </a:cubicBezTo>
                  <a:cubicBezTo>
                    <a:pt x="65" y="405"/>
                    <a:pt x="66" y="414"/>
                    <a:pt x="72" y="416"/>
                  </a:cubicBezTo>
                  <a:cubicBezTo>
                    <a:pt x="73" y="416"/>
                    <a:pt x="73" y="415"/>
                    <a:pt x="73" y="415"/>
                  </a:cubicBezTo>
                  <a:cubicBezTo>
                    <a:pt x="72" y="409"/>
                    <a:pt x="65" y="410"/>
                    <a:pt x="65" y="403"/>
                  </a:cubicBezTo>
                  <a:close/>
                  <a:moveTo>
                    <a:pt x="421" y="410"/>
                  </a:moveTo>
                  <a:cubicBezTo>
                    <a:pt x="431" y="408"/>
                    <a:pt x="438" y="404"/>
                    <a:pt x="445" y="399"/>
                  </a:cubicBezTo>
                  <a:cubicBezTo>
                    <a:pt x="436" y="400"/>
                    <a:pt x="422" y="399"/>
                    <a:pt x="421" y="410"/>
                  </a:cubicBezTo>
                  <a:close/>
                  <a:moveTo>
                    <a:pt x="299" y="402"/>
                  </a:moveTo>
                  <a:cubicBezTo>
                    <a:pt x="301" y="402"/>
                    <a:pt x="302" y="402"/>
                    <a:pt x="304" y="402"/>
                  </a:cubicBezTo>
                  <a:cubicBezTo>
                    <a:pt x="304" y="399"/>
                    <a:pt x="298" y="399"/>
                    <a:pt x="299" y="402"/>
                  </a:cubicBezTo>
                  <a:close/>
                  <a:moveTo>
                    <a:pt x="384" y="403"/>
                  </a:moveTo>
                  <a:cubicBezTo>
                    <a:pt x="385" y="404"/>
                    <a:pt x="387" y="403"/>
                    <a:pt x="388" y="404"/>
                  </a:cubicBezTo>
                  <a:cubicBezTo>
                    <a:pt x="387" y="401"/>
                    <a:pt x="392" y="404"/>
                    <a:pt x="392" y="401"/>
                  </a:cubicBezTo>
                  <a:cubicBezTo>
                    <a:pt x="388" y="401"/>
                    <a:pt x="386" y="401"/>
                    <a:pt x="384" y="403"/>
                  </a:cubicBezTo>
                  <a:close/>
                  <a:moveTo>
                    <a:pt x="195" y="422"/>
                  </a:moveTo>
                  <a:cubicBezTo>
                    <a:pt x="187" y="414"/>
                    <a:pt x="179" y="408"/>
                    <a:pt x="170" y="401"/>
                  </a:cubicBezTo>
                  <a:cubicBezTo>
                    <a:pt x="173" y="414"/>
                    <a:pt x="186" y="416"/>
                    <a:pt x="195" y="422"/>
                  </a:cubicBezTo>
                  <a:close/>
                  <a:moveTo>
                    <a:pt x="394" y="414"/>
                  </a:moveTo>
                  <a:cubicBezTo>
                    <a:pt x="402" y="414"/>
                    <a:pt x="408" y="412"/>
                    <a:pt x="416" y="412"/>
                  </a:cubicBezTo>
                  <a:cubicBezTo>
                    <a:pt x="416" y="409"/>
                    <a:pt x="418" y="406"/>
                    <a:pt x="419" y="403"/>
                  </a:cubicBezTo>
                  <a:cubicBezTo>
                    <a:pt x="409" y="406"/>
                    <a:pt x="400" y="406"/>
                    <a:pt x="394" y="414"/>
                  </a:cubicBezTo>
                  <a:close/>
                  <a:moveTo>
                    <a:pt x="267" y="407"/>
                  </a:moveTo>
                  <a:cubicBezTo>
                    <a:pt x="263" y="406"/>
                    <a:pt x="258" y="403"/>
                    <a:pt x="253" y="405"/>
                  </a:cubicBezTo>
                  <a:cubicBezTo>
                    <a:pt x="257" y="405"/>
                    <a:pt x="264" y="411"/>
                    <a:pt x="267" y="407"/>
                  </a:cubicBezTo>
                  <a:close/>
                  <a:moveTo>
                    <a:pt x="118" y="416"/>
                  </a:moveTo>
                  <a:cubicBezTo>
                    <a:pt x="118" y="410"/>
                    <a:pt x="114" y="408"/>
                    <a:pt x="111" y="405"/>
                  </a:cubicBezTo>
                  <a:cubicBezTo>
                    <a:pt x="113" y="409"/>
                    <a:pt x="113" y="415"/>
                    <a:pt x="118" y="416"/>
                  </a:cubicBezTo>
                  <a:close/>
                  <a:moveTo>
                    <a:pt x="308" y="407"/>
                  </a:moveTo>
                  <a:cubicBezTo>
                    <a:pt x="311" y="407"/>
                    <a:pt x="316" y="409"/>
                    <a:pt x="319" y="409"/>
                  </a:cubicBezTo>
                  <a:cubicBezTo>
                    <a:pt x="319" y="407"/>
                    <a:pt x="318" y="407"/>
                    <a:pt x="318" y="406"/>
                  </a:cubicBezTo>
                  <a:cubicBezTo>
                    <a:pt x="314" y="406"/>
                    <a:pt x="309" y="404"/>
                    <a:pt x="308" y="407"/>
                  </a:cubicBezTo>
                  <a:close/>
                  <a:moveTo>
                    <a:pt x="338" y="410"/>
                  </a:moveTo>
                  <a:cubicBezTo>
                    <a:pt x="339" y="409"/>
                    <a:pt x="340" y="408"/>
                    <a:pt x="340" y="407"/>
                  </a:cubicBezTo>
                  <a:cubicBezTo>
                    <a:pt x="336" y="408"/>
                    <a:pt x="332" y="406"/>
                    <a:pt x="330" y="408"/>
                  </a:cubicBezTo>
                  <a:cubicBezTo>
                    <a:pt x="333" y="408"/>
                    <a:pt x="335" y="410"/>
                    <a:pt x="338" y="410"/>
                  </a:cubicBezTo>
                  <a:close/>
                  <a:moveTo>
                    <a:pt x="346" y="410"/>
                  </a:moveTo>
                  <a:cubicBezTo>
                    <a:pt x="348" y="410"/>
                    <a:pt x="347" y="409"/>
                    <a:pt x="349" y="409"/>
                  </a:cubicBezTo>
                  <a:cubicBezTo>
                    <a:pt x="349" y="406"/>
                    <a:pt x="345" y="406"/>
                    <a:pt x="346" y="410"/>
                  </a:cubicBezTo>
                  <a:close/>
                  <a:moveTo>
                    <a:pt x="358" y="411"/>
                  </a:moveTo>
                  <a:cubicBezTo>
                    <a:pt x="363" y="410"/>
                    <a:pt x="371" y="412"/>
                    <a:pt x="371" y="407"/>
                  </a:cubicBezTo>
                  <a:cubicBezTo>
                    <a:pt x="367" y="408"/>
                    <a:pt x="361" y="408"/>
                    <a:pt x="358" y="411"/>
                  </a:cubicBezTo>
                  <a:close/>
                  <a:moveTo>
                    <a:pt x="144" y="414"/>
                  </a:moveTo>
                  <a:cubicBezTo>
                    <a:pt x="142" y="412"/>
                    <a:pt x="142" y="407"/>
                    <a:pt x="140" y="409"/>
                  </a:cubicBezTo>
                  <a:cubicBezTo>
                    <a:pt x="141" y="410"/>
                    <a:pt x="143" y="414"/>
                    <a:pt x="144" y="414"/>
                  </a:cubicBezTo>
                  <a:close/>
                  <a:moveTo>
                    <a:pt x="328" y="409"/>
                  </a:moveTo>
                  <a:cubicBezTo>
                    <a:pt x="326" y="409"/>
                    <a:pt x="325" y="409"/>
                    <a:pt x="323" y="408"/>
                  </a:cubicBezTo>
                  <a:cubicBezTo>
                    <a:pt x="323" y="410"/>
                    <a:pt x="327" y="410"/>
                    <a:pt x="328" y="409"/>
                  </a:cubicBezTo>
                  <a:close/>
                  <a:moveTo>
                    <a:pt x="146" y="439"/>
                  </a:moveTo>
                  <a:cubicBezTo>
                    <a:pt x="139" y="429"/>
                    <a:pt x="131" y="413"/>
                    <a:pt x="120" y="409"/>
                  </a:cubicBezTo>
                  <a:cubicBezTo>
                    <a:pt x="129" y="419"/>
                    <a:pt x="137" y="430"/>
                    <a:pt x="146" y="439"/>
                  </a:cubicBezTo>
                  <a:close/>
                  <a:moveTo>
                    <a:pt x="271" y="410"/>
                  </a:moveTo>
                  <a:cubicBezTo>
                    <a:pt x="272" y="410"/>
                    <a:pt x="273" y="410"/>
                    <a:pt x="273" y="410"/>
                  </a:cubicBezTo>
                  <a:cubicBezTo>
                    <a:pt x="274" y="408"/>
                    <a:pt x="270" y="408"/>
                    <a:pt x="271" y="410"/>
                  </a:cubicBezTo>
                  <a:close/>
                  <a:moveTo>
                    <a:pt x="298" y="412"/>
                  </a:moveTo>
                  <a:cubicBezTo>
                    <a:pt x="298" y="412"/>
                    <a:pt x="299" y="413"/>
                    <a:pt x="299" y="413"/>
                  </a:cubicBezTo>
                  <a:cubicBezTo>
                    <a:pt x="303" y="413"/>
                    <a:pt x="305" y="414"/>
                    <a:pt x="308" y="414"/>
                  </a:cubicBezTo>
                  <a:cubicBezTo>
                    <a:pt x="311" y="414"/>
                    <a:pt x="309" y="413"/>
                    <a:pt x="307" y="413"/>
                  </a:cubicBezTo>
                  <a:cubicBezTo>
                    <a:pt x="303" y="413"/>
                    <a:pt x="297" y="409"/>
                    <a:pt x="293" y="411"/>
                  </a:cubicBezTo>
                  <a:cubicBezTo>
                    <a:pt x="295" y="411"/>
                    <a:pt x="296" y="412"/>
                    <a:pt x="298" y="412"/>
                  </a:cubicBezTo>
                  <a:close/>
                  <a:moveTo>
                    <a:pt x="380" y="416"/>
                  </a:moveTo>
                  <a:cubicBezTo>
                    <a:pt x="382" y="416"/>
                    <a:pt x="384" y="415"/>
                    <a:pt x="386" y="414"/>
                  </a:cubicBezTo>
                  <a:cubicBezTo>
                    <a:pt x="384" y="413"/>
                    <a:pt x="379" y="414"/>
                    <a:pt x="380" y="416"/>
                  </a:cubicBezTo>
                  <a:close/>
                  <a:moveTo>
                    <a:pt x="76" y="418"/>
                  </a:moveTo>
                  <a:cubicBezTo>
                    <a:pt x="76" y="417"/>
                    <a:pt x="77" y="416"/>
                    <a:pt x="76" y="415"/>
                  </a:cubicBezTo>
                  <a:cubicBezTo>
                    <a:pt x="75" y="416"/>
                    <a:pt x="75" y="412"/>
                    <a:pt x="74" y="415"/>
                  </a:cubicBezTo>
                  <a:cubicBezTo>
                    <a:pt x="75" y="416"/>
                    <a:pt x="74" y="417"/>
                    <a:pt x="76" y="418"/>
                  </a:cubicBezTo>
                  <a:close/>
                  <a:moveTo>
                    <a:pt x="392" y="416"/>
                  </a:moveTo>
                  <a:cubicBezTo>
                    <a:pt x="393" y="416"/>
                    <a:pt x="394" y="417"/>
                    <a:pt x="394" y="417"/>
                  </a:cubicBezTo>
                  <a:cubicBezTo>
                    <a:pt x="394" y="416"/>
                    <a:pt x="395" y="416"/>
                    <a:pt x="395" y="415"/>
                  </a:cubicBezTo>
                  <a:cubicBezTo>
                    <a:pt x="393" y="415"/>
                    <a:pt x="393" y="416"/>
                    <a:pt x="392" y="416"/>
                  </a:cubicBezTo>
                  <a:close/>
                  <a:moveTo>
                    <a:pt x="374" y="418"/>
                  </a:moveTo>
                  <a:cubicBezTo>
                    <a:pt x="375" y="417"/>
                    <a:pt x="378" y="418"/>
                    <a:pt x="378" y="415"/>
                  </a:cubicBezTo>
                  <a:cubicBezTo>
                    <a:pt x="376" y="416"/>
                    <a:pt x="374" y="415"/>
                    <a:pt x="374" y="418"/>
                  </a:cubicBezTo>
                  <a:close/>
                  <a:moveTo>
                    <a:pt x="321" y="416"/>
                  </a:moveTo>
                  <a:cubicBezTo>
                    <a:pt x="320" y="416"/>
                    <a:pt x="320" y="417"/>
                    <a:pt x="321" y="417"/>
                  </a:cubicBezTo>
                  <a:cubicBezTo>
                    <a:pt x="324" y="417"/>
                    <a:pt x="331" y="418"/>
                    <a:pt x="330" y="416"/>
                  </a:cubicBezTo>
                  <a:cubicBezTo>
                    <a:pt x="327" y="417"/>
                    <a:pt x="326" y="416"/>
                    <a:pt x="323" y="416"/>
                  </a:cubicBezTo>
                  <a:cubicBezTo>
                    <a:pt x="322" y="416"/>
                    <a:pt x="321" y="416"/>
                    <a:pt x="321" y="416"/>
                  </a:cubicBezTo>
                  <a:close/>
                  <a:moveTo>
                    <a:pt x="83" y="421"/>
                  </a:moveTo>
                  <a:cubicBezTo>
                    <a:pt x="82" y="419"/>
                    <a:pt x="79" y="418"/>
                    <a:pt x="77" y="416"/>
                  </a:cubicBezTo>
                  <a:cubicBezTo>
                    <a:pt x="75" y="420"/>
                    <a:pt x="83" y="420"/>
                    <a:pt x="83" y="421"/>
                  </a:cubicBezTo>
                  <a:close/>
                  <a:moveTo>
                    <a:pt x="129" y="425"/>
                  </a:moveTo>
                  <a:cubicBezTo>
                    <a:pt x="126" y="424"/>
                    <a:pt x="124" y="418"/>
                    <a:pt x="121" y="418"/>
                  </a:cubicBezTo>
                  <a:cubicBezTo>
                    <a:pt x="122" y="422"/>
                    <a:pt x="127" y="424"/>
                    <a:pt x="129" y="425"/>
                  </a:cubicBezTo>
                  <a:close/>
                  <a:moveTo>
                    <a:pt x="417" y="421"/>
                  </a:moveTo>
                  <a:cubicBezTo>
                    <a:pt x="425" y="421"/>
                    <a:pt x="435" y="421"/>
                    <a:pt x="443" y="419"/>
                  </a:cubicBezTo>
                  <a:cubicBezTo>
                    <a:pt x="436" y="417"/>
                    <a:pt x="422" y="418"/>
                    <a:pt x="417" y="421"/>
                  </a:cubicBezTo>
                  <a:close/>
                  <a:moveTo>
                    <a:pt x="388" y="419"/>
                  </a:moveTo>
                  <a:cubicBezTo>
                    <a:pt x="388" y="417"/>
                    <a:pt x="385" y="419"/>
                    <a:pt x="384" y="418"/>
                  </a:cubicBezTo>
                  <a:cubicBezTo>
                    <a:pt x="383" y="420"/>
                    <a:pt x="386" y="419"/>
                    <a:pt x="388" y="419"/>
                  </a:cubicBezTo>
                  <a:close/>
                  <a:moveTo>
                    <a:pt x="160" y="426"/>
                  </a:moveTo>
                  <a:cubicBezTo>
                    <a:pt x="161" y="425"/>
                    <a:pt x="157" y="424"/>
                    <a:pt x="159" y="422"/>
                  </a:cubicBezTo>
                  <a:cubicBezTo>
                    <a:pt x="155" y="422"/>
                    <a:pt x="155" y="419"/>
                    <a:pt x="152" y="419"/>
                  </a:cubicBezTo>
                  <a:cubicBezTo>
                    <a:pt x="152" y="424"/>
                    <a:pt x="158" y="426"/>
                    <a:pt x="160" y="426"/>
                  </a:cubicBezTo>
                  <a:close/>
                  <a:moveTo>
                    <a:pt x="174" y="427"/>
                  </a:moveTo>
                  <a:cubicBezTo>
                    <a:pt x="182" y="430"/>
                    <a:pt x="188" y="435"/>
                    <a:pt x="196" y="438"/>
                  </a:cubicBezTo>
                  <a:cubicBezTo>
                    <a:pt x="188" y="432"/>
                    <a:pt x="181" y="425"/>
                    <a:pt x="173" y="419"/>
                  </a:cubicBezTo>
                  <a:cubicBezTo>
                    <a:pt x="173" y="422"/>
                    <a:pt x="174" y="425"/>
                    <a:pt x="174" y="427"/>
                  </a:cubicBezTo>
                  <a:close/>
                  <a:moveTo>
                    <a:pt x="347" y="422"/>
                  </a:moveTo>
                  <a:cubicBezTo>
                    <a:pt x="354" y="422"/>
                    <a:pt x="358" y="423"/>
                    <a:pt x="366" y="423"/>
                  </a:cubicBezTo>
                  <a:cubicBezTo>
                    <a:pt x="366" y="421"/>
                    <a:pt x="366" y="420"/>
                    <a:pt x="366" y="419"/>
                  </a:cubicBezTo>
                  <a:cubicBezTo>
                    <a:pt x="360" y="418"/>
                    <a:pt x="352" y="420"/>
                    <a:pt x="347" y="422"/>
                  </a:cubicBezTo>
                  <a:close/>
                  <a:moveTo>
                    <a:pt x="371" y="423"/>
                  </a:moveTo>
                  <a:cubicBezTo>
                    <a:pt x="372" y="421"/>
                    <a:pt x="378" y="423"/>
                    <a:pt x="378" y="421"/>
                  </a:cubicBezTo>
                  <a:cubicBezTo>
                    <a:pt x="375" y="421"/>
                    <a:pt x="371" y="419"/>
                    <a:pt x="371" y="423"/>
                  </a:cubicBezTo>
                  <a:close/>
                  <a:moveTo>
                    <a:pt x="89" y="426"/>
                  </a:moveTo>
                  <a:cubicBezTo>
                    <a:pt x="88" y="424"/>
                    <a:pt x="85" y="422"/>
                    <a:pt x="84" y="423"/>
                  </a:cubicBezTo>
                  <a:cubicBezTo>
                    <a:pt x="86" y="423"/>
                    <a:pt x="86" y="426"/>
                    <a:pt x="89" y="426"/>
                  </a:cubicBezTo>
                  <a:close/>
                  <a:moveTo>
                    <a:pt x="92" y="436"/>
                  </a:moveTo>
                  <a:cubicBezTo>
                    <a:pt x="88" y="431"/>
                    <a:pt x="81" y="425"/>
                    <a:pt x="75" y="424"/>
                  </a:cubicBezTo>
                  <a:cubicBezTo>
                    <a:pt x="80" y="428"/>
                    <a:pt x="88" y="435"/>
                    <a:pt x="92" y="436"/>
                  </a:cubicBezTo>
                  <a:close/>
                  <a:moveTo>
                    <a:pt x="119" y="426"/>
                  </a:moveTo>
                  <a:cubicBezTo>
                    <a:pt x="123" y="428"/>
                    <a:pt x="125" y="431"/>
                    <a:pt x="129" y="432"/>
                  </a:cubicBezTo>
                  <a:cubicBezTo>
                    <a:pt x="126" y="431"/>
                    <a:pt x="122" y="424"/>
                    <a:pt x="119" y="426"/>
                  </a:cubicBezTo>
                  <a:close/>
                  <a:moveTo>
                    <a:pt x="149" y="430"/>
                  </a:moveTo>
                  <a:cubicBezTo>
                    <a:pt x="148" y="429"/>
                    <a:pt x="146" y="425"/>
                    <a:pt x="145" y="426"/>
                  </a:cubicBezTo>
                  <a:cubicBezTo>
                    <a:pt x="147" y="427"/>
                    <a:pt x="146" y="430"/>
                    <a:pt x="149" y="430"/>
                  </a:cubicBezTo>
                  <a:close/>
                  <a:moveTo>
                    <a:pt x="169" y="472"/>
                  </a:moveTo>
                  <a:cubicBezTo>
                    <a:pt x="158" y="453"/>
                    <a:pt x="136" y="442"/>
                    <a:pt x="120" y="431"/>
                  </a:cubicBezTo>
                  <a:cubicBezTo>
                    <a:pt x="136" y="445"/>
                    <a:pt x="152" y="458"/>
                    <a:pt x="169" y="472"/>
                  </a:cubicBezTo>
                  <a:close/>
                  <a:moveTo>
                    <a:pt x="157" y="443"/>
                  </a:moveTo>
                  <a:cubicBezTo>
                    <a:pt x="157" y="438"/>
                    <a:pt x="151" y="436"/>
                    <a:pt x="152" y="432"/>
                  </a:cubicBezTo>
                  <a:cubicBezTo>
                    <a:pt x="151" y="432"/>
                    <a:pt x="150" y="432"/>
                    <a:pt x="149" y="432"/>
                  </a:cubicBezTo>
                  <a:cubicBezTo>
                    <a:pt x="151" y="436"/>
                    <a:pt x="154" y="439"/>
                    <a:pt x="157" y="443"/>
                  </a:cubicBezTo>
                  <a:close/>
                  <a:moveTo>
                    <a:pt x="176" y="464"/>
                  </a:moveTo>
                  <a:cubicBezTo>
                    <a:pt x="185" y="470"/>
                    <a:pt x="193" y="476"/>
                    <a:pt x="203" y="481"/>
                  </a:cubicBezTo>
                  <a:cubicBezTo>
                    <a:pt x="192" y="468"/>
                    <a:pt x="179" y="456"/>
                    <a:pt x="167" y="443"/>
                  </a:cubicBezTo>
                  <a:cubicBezTo>
                    <a:pt x="167" y="442"/>
                    <a:pt x="166" y="442"/>
                    <a:pt x="166" y="440"/>
                  </a:cubicBezTo>
                  <a:cubicBezTo>
                    <a:pt x="162" y="438"/>
                    <a:pt x="159" y="435"/>
                    <a:pt x="155" y="432"/>
                  </a:cubicBezTo>
                  <a:cubicBezTo>
                    <a:pt x="160" y="444"/>
                    <a:pt x="170" y="453"/>
                    <a:pt x="176" y="464"/>
                  </a:cubicBezTo>
                  <a:close/>
                  <a:moveTo>
                    <a:pt x="129" y="445"/>
                  </a:moveTo>
                  <a:cubicBezTo>
                    <a:pt x="125" y="440"/>
                    <a:pt x="119" y="436"/>
                    <a:pt x="113" y="433"/>
                  </a:cubicBezTo>
                  <a:cubicBezTo>
                    <a:pt x="117" y="438"/>
                    <a:pt x="123" y="442"/>
                    <a:pt x="129" y="445"/>
                  </a:cubicBezTo>
                  <a:close/>
                  <a:moveTo>
                    <a:pt x="185" y="449"/>
                  </a:moveTo>
                  <a:cubicBezTo>
                    <a:pt x="181" y="446"/>
                    <a:pt x="174" y="441"/>
                    <a:pt x="169" y="437"/>
                  </a:cubicBezTo>
                  <a:cubicBezTo>
                    <a:pt x="174" y="441"/>
                    <a:pt x="178" y="447"/>
                    <a:pt x="185" y="449"/>
                  </a:cubicBezTo>
                  <a:close/>
                  <a:moveTo>
                    <a:pt x="203" y="509"/>
                  </a:moveTo>
                  <a:cubicBezTo>
                    <a:pt x="200" y="508"/>
                    <a:pt x="199" y="504"/>
                    <a:pt x="196" y="502"/>
                  </a:cubicBezTo>
                  <a:cubicBezTo>
                    <a:pt x="186" y="494"/>
                    <a:pt x="173" y="489"/>
                    <a:pt x="168" y="480"/>
                  </a:cubicBezTo>
                  <a:cubicBezTo>
                    <a:pt x="156" y="471"/>
                    <a:pt x="140" y="459"/>
                    <a:pt x="128" y="449"/>
                  </a:cubicBezTo>
                  <a:cubicBezTo>
                    <a:pt x="124" y="447"/>
                    <a:pt x="117" y="439"/>
                    <a:pt x="115" y="440"/>
                  </a:cubicBezTo>
                  <a:cubicBezTo>
                    <a:pt x="115" y="440"/>
                    <a:pt x="115" y="440"/>
                    <a:pt x="115" y="440"/>
                  </a:cubicBezTo>
                  <a:cubicBezTo>
                    <a:pt x="119" y="445"/>
                    <a:pt x="125" y="449"/>
                    <a:pt x="130" y="454"/>
                  </a:cubicBezTo>
                  <a:cubicBezTo>
                    <a:pt x="134" y="457"/>
                    <a:pt x="139" y="461"/>
                    <a:pt x="143" y="464"/>
                  </a:cubicBezTo>
                  <a:cubicBezTo>
                    <a:pt x="151" y="472"/>
                    <a:pt x="161" y="478"/>
                    <a:pt x="168" y="486"/>
                  </a:cubicBezTo>
                  <a:cubicBezTo>
                    <a:pt x="170" y="488"/>
                    <a:pt x="171" y="491"/>
                    <a:pt x="173" y="492"/>
                  </a:cubicBezTo>
                  <a:cubicBezTo>
                    <a:pt x="179" y="497"/>
                    <a:pt x="186" y="501"/>
                    <a:pt x="193" y="505"/>
                  </a:cubicBezTo>
                  <a:cubicBezTo>
                    <a:pt x="200" y="509"/>
                    <a:pt x="207" y="513"/>
                    <a:pt x="214" y="518"/>
                  </a:cubicBezTo>
                  <a:cubicBezTo>
                    <a:pt x="212" y="513"/>
                    <a:pt x="206" y="512"/>
                    <a:pt x="203" y="509"/>
                  </a:cubicBezTo>
                  <a:close/>
                  <a:moveTo>
                    <a:pt x="162" y="448"/>
                  </a:moveTo>
                  <a:cubicBezTo>
                    <a:pt x="161" y="446"/>
                    <a:pt x="160" y="447"/>
                    <a:pt x="161" y="444"/>
                  </a:cubicBezTo>
                  <a:cubicBezTo>
                    <a:pt x="160" y="445"/>
                    <a:pt x="158" y="442"/>
                    <a:pt x="157" y="444"/>
                  </a:cubicBezTo>
                  <a:cubicBezTo>
                    <a:pt x="158" y="444"/>
                    <a:pt x="158" y="446"/>
                    <a:pt x="159" y="446"/>
                  </a:cubicBezTo>
                  <a:cubicBezTo>
                    <a:pt x="161" y="445"/>
                    <a:pt x="160" y="448"/>
                    <a:pt x="162" y="448"/>
                  </a:cubicBezTo>
                  <a:close/>
                  <a:moveTo>
                    <a:pt x="137" y="452"/>
                  </a:moveTo>
                  <a:cubicBezTo>
                    <a:pt x="138" y="450"/>
                    <a:pt x="134" y="448"/>
                    <a:pt x="134" y="449"/>
                  </a:cubicBezTo>
                  <a:cubicBezTo>
                    <a:pt x="135" y="450"/>
                    <a:pt x="136" y="451"/>
                    <a:pt x="137" y="452"/>
                  </a:cubicBezTo>
                  <a:close/>
                  <a:moveTo>
                    <a:pt x="142" y="455"/>
                  </a:moveTo>
                  <a:cubicBezTo>
                    <a:pt x="141" y="455"/>
                    <a:pt x="141" y="454"/>
                    <a:pt x="141" y="453"/>
                  </a:cubicBezTo>
                  <a:cubicBezTo>
                    <a:pt x="140" y="453"/>
                    <a:pt x="139" y="453"/>
                    <a:pt x="138" y="452"/>
                  </a:cubicBezTo>
                  <a:cubicBezTo>
                    <a:pt x="138" y="454"/>
                    <a:pt x="141" y="456"/>
                    <a:pt x="142" y="455"/>
                  </a:cubicBezTo>
                  <a:close/>
                  <a:moveTo>
                    <a:pt x="171" y="504"/>
                  </a:moveTo>
                  <a:cubicBezTo>
                    <a:pt x="165" y="499"/>
                    <a:pt x="160" y="495"/>
                    <a:pt x="155" y="491"/>
                  </a:cubicBezTo>
                  <a:cubicBezTo>
                    <a:pt x="155" y="490"/>
                    <a:pt x="155" y="490"/>
                    <a:pt x="155" y="489"/>
                  </a:cubicBezTo>
                  <a:cubicBezTo>
                    <a:pt x="154" y="489"/>
                    <a:pt x="154" y="490"/>
                    <a:pt x="153" y="490"/>
                  </a:cubicBezTo>
                  <a:cubicBezTo>
                    <a:pt x="149" y="483"/>
                    <a:pt x="141" y="479"/>
                    <a:pt x="134" y="474"/>
                  </a:cubicBezTo>
                  <a:cubicBezTo>
                    <a:pt x="144" y="486"/>
                    <a:pt x="159" y="496"/>
                    <a:pt x="171" y="504"/>
                  </a:cubicBezTo>
                  <a:close/>
                  <a:moveTo>
                    <a:pt x="204" y="501"/>
                  </a:moveTo>
                  <a:cubicBezTo>
                    <a:pt x="204" y="498"/>
                    <a:pt x="201" y="498"/>
                    <a:pt x="200" y="496"/>
                  </a:cubicBezTo>
                  <a:cubicBezTo>
                    <a:pt x="200" y="499"/>
                    <a:pt x="202" y="500"/>
                    <a:pt x="204" y="501"/>
                  </a:cubicBezTo>
                  <a:close/>
                  <a:moveTo>
                    <a:pt x="190" y="511"/>
                  </a:moveTo>
                  <a:cubicBezTo>
                    <a:pt x="186" y="508"/>
                    <a:pt x="183" y="505"/>
                    <a:pt x="177" y="503"/>
                  </a:cubicBezTo>
                  <a:cubicBezTo>
                    <a:pt x="175" y="503"/>
                    <a:pt x="172" y="498"/>
                    <a:pt x="172" y="500"/>
                  </a:cubicBezTo>
                  <a:cubicBezTo>
                    <a:pt x="177" y="504"/>
                    <a:pt x="183" y="511"/>
                    <a:pt x="190" y="511"/>
                  </a:cubicBezTo>
                  <a:close/>
                  <a:moveTo>
                    <a:pt x="233" y="539"/>
                  </a:moveTo>
                  <a:cubicBezTo>
                    <a:pt x="233" y="539"/>
                    <a:pt x="233" y="539"/>
                    <a:pt x="233" y="539"/>
                  </a:cubicBezTo>
                  <a:moveTo>
                    <a:pt x="250" y="554"/>
                  </a:moveTo>
                  <a:cubicBezTo>
                    <a:pt x="248" y="554"/>
                    <a:pt x="248" y="552"/>
                    <a:pt x="247" y="551"/>
                  </a:cubicBezTo>
                  <a:cubicBezTo>
                    <a:pt x="245" y="552"/>
                    <a:pt x="246" y="552"/>
                    <a:pt x="244" y="551"/>
                  </a:cubicBezTo>
                  <a:cubicBezTo>
                    <a:pt x="245" y="553"/>
                    <a:pt x="248" y="557"/>
                    <a:pt x="250" y="554"/>
                  </a:cubicBezTo>
                  <a:close/>
                </a:path>
              </a:pathLst>
            </a:custGeom>
            <a:solidFill>
              <a:srgbClr val="FFFFFF"/>
            </a:solidFill>
            <a:ln>
              <a:noFill/>
            </a:ln>
          </p:spPr>
          <p:txBody>
            <a:bodyPr anchor="ctr"/>
            <a:lstStyle/>
            <a:p>
              <a:pPr algn="ctr" defTabSz="1219170">
                <a:defRPr/>
              </a:pPr>
              <a:endParaRPr lang="zh-CN" altLang="zh-CN" sz="4800" kern="0" dirty="0">
                <a:solidFill>
                  <a:srgbClr val="FFFFFF"/>
                </a:solidFill>
                <a:effectLst>
                  <a:outerShdw blurRad="38100" dist="38100" dir="2700000" algn="tl">
                    <a:srgbClr val="000000">
                      <a:alpha val="43137"/>
                    </a:srgbClr>
                  </a:outerShdw>
                </a:effectLst>
                <a:cs typeface="+mn-ea"/>
                <a:sym typeface="+mn-lt"/>
              </a:endParaRPr>
            </a:p>
          </p:txBody>
        </p:sp>
        <p:sp>
          <p:nvSpPr>
            <p:cNvPr id="20" name="Freeform 18"/>
            <p:cNvSpPr>
              <a:spLocks noEditPoints="1" noChangeArrowheads="1"/>
            </p:cNvSpPr>
            <p:nvPr/>
          </p:nvSpPr>
          <p:spPr bwMode="auto">
            <a:xfrm>
              <a:off x="1396219" y="1904734"/>
              <a:ext cx="473319" cy="683779"/>
            </a:xfrm>
            <a:custGeom>
              <a:avLst/>
              <a:gdLst>
                <a:gd name="T0" fmla="*/ 157 w 657"/>
                <a:gd name="T1" fmla="*/ 35 h 559"/>
                <a:gd name="T2" fmla="*/ 325 w 657"/>
                <a:gd name="T3" fmla="*/ 33 h 559"/>
                <a:gd name="T4" fmla="*/ 488 w 657"/>
                <a:gd name="T5" fmla="*/ 54 h 559"/>
                <a:gd name="T6" fmla="*/ 596 w 657"/>
                <a:gd name="T7" fmla="*/ 107 h 559"/>
                <a:gd name="T8" fmla="*/ 264 w 657"/>
                <a:gd name="T9" fmla="*/ 83 h 559"/>
                <a:gd name="T10" fmla="*/ 349 w 657"/>
                <a:gd name="T11" fmla="*/ 94 h 559"/>
                <a:gd name="T12" fmla="*/ 117 w 657"/>
                <a:gd name="T13" fmla="*/ 104 h 559"/>
                <a:gd name="T14" fmla="*/ 614 w 657"/>
                <a:gd name="T15" fmla="*/ 144 h 559"/>
                <a:gd name="T16" fmla="*/ 279 w 657"/>
                <a:gd name="T17" fmla="*/ 119 h 559"/>
                <a:gd name="T18" fmla="*/ 459 w 657"/>
                <a:gd name="T19" fmla="*/ 138 h 559"/>
                <a:gd name="T20" fmla="*/ 55 w 657"/>
                <a:gd name="T21" fmla="*/ 135 h 559"/>
                <a:gd name="T22" fmla="*/ 93 w 657"/>
                <a:gd name="T23" fmla="*/ 138 h 559"/>
                <a:gd name="T24" fmla="*/ 75 w 657"/>
                <a:gd name="T25" fmla="*/ 142 h 559"/>
                <a:gd name="T26" fmla="*/ 134 w 657"/>
                <a:gd name="T27" fmla="*/ 147 h 559"/>
                <a:gd name="T28" fmla="*/ 206 w 657"/>
                <a:gd name="T29" fmla="*/ 155 h 559"/>
                <a:gd name="T30" fmla="*/ 87 w 657"/>
                <a:gd name="T31" fmla="*/ 164 h 559"/>
                <a:gd name="T32" fmla="*/ 104 w 657"/>
                <a:gd name="T33" fmla="*/ 169 h 559"/>
                <a:gd name="T34" fmla="*/ 549 w 657"/>
                <a:gd name="T35" fmla="*/ 184 h 559"/>
                <a:gd name="T36" fmla="*/ 161 w 657"/>
                <a:gd name="T37" fmla="*/ 175 h 559"/>
                <a:gd name="T38" fmla="*/ 533 w 657"/>
                <a:gd name="T39" fmla="*/ 178 h 559"/>
                <a:gd name="T40" fmla="*/ 51 w 657"/>
                <a:gd name="T41" fmla="*/ 186 h 559"/>
                <a:gd name="T42" fmla="*/ 110 w 657"/>
                <a:gd name="T43" fmla="*/ 191 h 559"/>
                <a:gd name="T44" fmla="*/ 333 w 657"/>
                <a:gd name="T45" fmla="*/ 192 h 559"/>
                <a:gd name="T46" fmla="*/ 626 w 657"/>
                <a:gd name="T47" fmla="*/ 204 h 559"/>
                <a:gd name="T48" fmla="*/ 273 w 657"/>
                <a:gd name="T49" fmla="*/ 204 h 559"/>
                <a:gd name="T50" fmla="*/ 566 w 657"/>
                <a:gd name="T51" fmla="*/ 212 h 559"/>
                <a:gd name="T52" fmla="*/ 145 w 657"/>
                <a:gd name="T53" fmla="*/ 215 h 559"/>
                <a:gd name="T54" fmla="*/ 292 w 657"/>
                <a:gd name="T55" fmla="*/ 216 h 559"/>
                <a:gd name="T56" fmla="*/ 573 w 657"/>
                <a:gd name="T57" fmla="*/ 226 h 559"/>
                <a:gd name="T58" fmla="*/ 329 w 657"/>
                <a:gd name="T59" fmla="*/ 234 h 559"/>
                <a:gd name="T60" fmla="*/ 131 w 657"/>
                <a:gd name="T61" fmla="*/ 231 h 559"/>
                <a:gd name="T62" fmla="*/ 507 w 657"/>
                <a:gd name="T63" fmla="*/ 240 h 559"/>
                <a:gd name="T64" fmla="*/ 600 w 657"/>
                <a:gd name="T65" fmla="*/ 268 h 559"/>
                <a:gd name="T66" fmla="*/ 540 w 657"/>
                <a:gd name="T67" fmla="*/ 249 h 559"/>
                <a:gd name="T68" fmla="*/ 509 w 657"/>
                <a:gd name="T69" fmla="*/ 260 h 559"/>
                <a:gd name="T70" fmla="*/ 406 w 657"/>
                <a:gd name="T71" fmla="*/ 257 h 559"/>
                <a:gd name="T72" fmla="*/ 372 w 657"/>
                <a:gd name="T73" fmla="*/ 260 h 559"/>
                <a:gd name="T74" fmla="*/ 246 w 657"/>
                <a:gd name="T75" fmla="*/ 270 h 559"/>
                <a:gd name="T76" fmla="*/ 152 w 657"/>
                <a:gd name="T77" fmla="*/ 274 h 559"/>
                <a:gd name="T78" fmla="*/ 507 w 657"/>
                <a:gd name="T79" fmla="*/ 280 h 559"/>
                <a:gd name="T80" fmla="*/ 189 w 657"/>
                <a:gd name="T81" fmla="*/ 283 h 559"/>
                <a:gd name="T82" fmla="*/ 314 w 657"/>
                <a:gd name="T83" fmla="*/ 285 h 559"/>
                <a:gd name="T84" fmla="*/ 504 w 657"/>
                <a:gd name="T85" fmla="*/ 289 h 559"/>
                <a:gd name="T86" fmla="*/ 479 w 657"/>
                <a:gd name="T87" fmla="*/ 294 h 559"/>
                <a:gd name="T88" fmla="*/ 483 w 657"/>
                <a:gd name="T89" fmla="*/ 300 h 559"/>
                <a:gd name="T90" fmla="*/ 485 w 657"/>
                <a:gd name="T91" fmla="*/ 312 h 559"/>
                <a:gd name="T92" fmla="*/ 409 w 657"/>
                <a:gd name="T93" fmla="*/ 314 h 559"/>
                <a:gd name="T94" fmla="*/ 269 w 657"/>
                <a:gd name="T95" fmla="*/ 318 h 559"/>
                <a:gd name="T96" fmla="*/ 460 w 657"/>
                <a:gd name="T97" fmla="*/ 323 h 559"/>
                <a:gd name="T98" fmla="*/ 387 w 657"/>
                <a:gd name="T99" fmla="*/ 334 h 559"/>
                <a:gd name="T100" fmla="*/ 67 w 657"/>
                <a:gd name="T101" fmla="*/ 334 h 559"/>
                <a:gd name="T102" fmla="*/ 50 w 657"/>
                <a:gd name="T103" fmla="*/ 338 h 559"/>
                <a:gd name="T104" fmla="*/ 410 w 657"/>
                <a:gd name="T105" fmla="*/ 351 h 559"/>
                <a:gd name="T106" fmla="*/ 157 w 657"/>
                <a:gd name="T107" fmla="*/ 363 h 559"/>
                <a:gd name="T108" fmla="*/ 315 w 657"/>
                <a:gd name="T109" fmla="*/ 358 h 559"/>
                <a:gd name="T110" fmla="*/ 321 w 657"/>
                <a:gd name="T111" fmla="*/ 364 h 559"/>
                <a:gd name="T112" fmla="*/ 232 w 657"/>
                <a:gd name="T113" fmla="*/ 367 h 559"/>
                <a:gd name="T114" fmla="*/ 101 w 657"/>
                <a:gd name="T115" fmla="*/ 391 h 559"/>
                <a:gd name="T116" fmla="*/ 402 w 657"/>
                <a:gd name="T117" fmla="*/ 382 h 559"/>
                <a:gd name="T118" fmla="*/ 72 w 657"/>
                <a:gd name="T119" fmla="*/ 403 h 559"/>
                <a:gd name="T120" fmla="*/ 157 w 657"/>
                <a:gd name="T121" fmla="*/ 399 h 559"/>
                <a:gd name="T122" fmla="*/ 392 w 657"/>
                <a:gd name="T123" fmla="*/ 416 h 559"/>
                <a:gd name="T124" fmla="*/ 115 w 657"/>
                <a:gd name="T125" fmla="*/ 440 h 559"/>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657"/>
                <a:gd name="T190" fmla="*/ 0 h 559"/>
                <a:gd name="T191" fmla="*/ 657 w 657"/>
                <a:gd name="T192" fmla="*/ 559 h 559"/>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657" h="559">
                  <a:moveTo>
                    <a:pt x="185" y="393"/>
                  </a:moveTo>
                  <a:cubicBezTo>
                    <a:pt x="192" y="400"/>
                    <a:pt x="207" y="406"/>
                    <a:pt x="216" y="414"/>
                  </a:cubicBezTo>
                  <a:cubicBezTo>
                    <a:pt x="214" y="422"/>
                    <a:pt x="205" y="412"/>
                    <a:pt x="200" y="411"/>
                  </a:cubicBezTo>
                  <a:cubicBezTo>
                    <a:pt x="199" y="412"/>
                    <a:pt x="200" y="414"/>
                    <a:pt x="199" y="414"/>
                  </a:cubicBezTo>
                  <a:cubicBezTo>
                    <a:pt x="190" y="412"/>
                    <a:pt x="187" y="402"/>
                    <a:pt x="179" y="401"/>
                  </a:cubicBezTo>
                  <a:cubicBezTo>
                    <a:pt x="182" y="407"/>
                    <a:pt x="191" y="411"/>
                    <a:pt x="198" y="417"/>
                  </a:cubicBezTo>
                  <a:cubicBezTo>
                    <a:pt x="203" y="421"/>
                    <a:pt x="211" y="427"/>
                    <a:pt x="209" y="433"/>
                  </a:cubicBezTo>
                  <a:cubicBezTo>
                    <a:pt x="201" y="432"/>
                    <a:pt x="193" y="425"/>
                    <a:pt x="185" y="421"/>
                  </a:cubicBezTo>
                  <a:cubicBezTo>
                    <a:pt x="186" y="426"/>
                    <a:pt x="195" y="430"/>
                    <a:pt x="198" y="435"/>
                  </a:cubicBezTo>
                  <a:cubicBezTo>
                    <a:pt x="202" y="438"/>
                    <a:pt x="212" y="442"/>
                    <a:pt x="209" y="449"/>
                  </a:cubicBezTo>
                  <a:cubicBezTo>
                    <a:pt x="199" y="446"/>
                    <a:pt x="188" y="438"/>
                    <a:pt x="177" y="434"/>
                  </a:cubicBezTo>
                  <a:cubicBezTo>
                    <a:pt x="186" y="441"/>
                    <a:pt x="193" y="449"/>
                    <a:pt x="202" y="455"/>
                  </a:cubicBezTo>
                  <a:cubicBezTo>
                    <a:pt x="203" y="464"/>
                    <a:pt x="214" y="465"/>
                    <a:pt x="214" y="474"/>
                  </a:cubicBezTo>
                  <a:cubicBezTo>
                    <a:pt x="213" y="474"/>
                    <a:pt x="213" y="475"/>
                    <a:pt x="213" y="475"/>
                  </a:cubicBezTo>
                  <a:cubicBezTo>
                    <a:pt x="206" y="472"/>
                    <a:pt x="202" y="464"/>
                    <a:pt x="194" y="464"/>
                  </a:cubicBezTo>
                  <a:cubicBezTo>
                    <a:pt x="201" y="475"/>
                    <a:pt x="215" y="482"/>
                    <a:pt x="217" y="496"/>
                  </a:cubicBezTo>
                  <a:cubicBezTo>
                    <a:pt x="213" y="497"/>
                    <a:pt x="209" y="492"/>
                    <a:pt x="206" y="490"/>
                  </a:cubicBezTo>
                  <a:cubicBezTo>
                    <a:pt x="202" y="487"/>
                    <a:pt x="199" y="484"/>
                    <a:pt x="195" y="482"/>
                  </a:cubicBezTo>
                  <a:cubicBezTo>
                    <a:pt x="197" y="485"/>
                    <a:pt x="203" y="489"/>
                    <a:pt x="207" y="493"/>
                  </a:cubicBezTo>
                  <a:cubicBezTo>
                    <a:pt x="207" y="495"/>
                    <a:pt x="206" y="495"/>
                    <a:pt x="206" y="496"/>
                  </a:cubicBezTo>
                  <a:cubicBezTo>
                    <a:pt x="214" y="502"/>
                    <a:pt x="220" y="510"/>
                    <a:pt x="227" y="517"/>
                  </a:cubicBezTo>
                  <a:cubicBezTo>
                    <a:pt x="227" y="519"/>
                    <a:pt x="225" y="519"/>
                    <a:pt x="225" y="521"/>
                  </a:cubicBezTo>
                  <a:cubicBezTo>
                    <a:pt x="230" y="527"/>
                    <a:pt x="237" y="530"/>
                    <a:pt x="240" y="537"/>
                  </a:cubicBezTo>
                  <a:cubicBezTo>
                    <a:pt x="239" y="539"/>
                    <a:pt x="236" y="539"/>
                    <a:pt x="234" y="540"/>
                  </a:cubicBezTo>
                  <a:cubicBezTo>
                    <a:pt x="241" y="542"/>
                    <a:pt x="249" y="542"/>
                    <a:pt x="253" y="547"/>
                  </a:cubicBezTo>
                  <a:cubicBezTo>
                    <a:pt x="253" y="551"/>
                    <a:pt x="249" y="552"/>
                    <a:pt x="251" y="556"/>
                  </a:cubicBezTo>
                  <a:cubicBezTo>
                    <a:pt x="241" y="559"/>
                    <a:pt x="234" y="550"/>
                    <a:pt x="227" y="546"/>
                  </a:cubicBezTo>
                  <a:cubicBezTo>
                    <a:pt x="223" y="547"/>
                    <a:pt x="221" y="545"/>
                    <a:pt x="220" y="543"/>
                  </a:cubicBezTo>
                  <a:cubicBezTo>
                    <a:pt x="215" y="542"/>
                    <a:pt x="208" y="543"/>
                    <a:pt x="206" y="538"/>
                  </a:cubicBezTo>
                  <a:cubicBezTo>
                    <a:pt x="206" y="536"/>
                    <a:pt x="206" y="535"/>
                    <a:pt x="208" y="536"/>
                  </a:cubicBezTo>
                  <a:cubicBezTo>
                    <a:pt x="204" y="531"/>
                    <a:pt x="194" y="530"/>
                    <a:pt x="192" y="523"/>
                  </a:cubicBezTo>
                  <a:cubicBezTo>
                    <a:pt x="190" y="521"/>
                    <a:pt x="191" y="524"/>
                    <a:pt x="188" y="523"/>
                  </a:cubicBezTo>
                  <a:cubicBezTo>
                    <a:pt x="170" y="507"/>
                    <a:pt x="149" y="493"/>
                    <a:pt x="129" y="477"/>
                  </a:cubicBezTo>
                  <a:cubicBezTo>
                    <a:pt x="133" y="485"/>
                    <a:pt x="143" y="490"/>
                    <a:pt x="148" y="498"/>
                  </a:cubicBezTo>
                  <a:cubicBezTo>
                    <a:pt x="139" y="495"/>
                    <a:pt x="130" y="486"/>
                    <a:pt x="124" y="478"/>
                  </a:cubicBezTo>
                  <a:cubicBezTo>
                    <a:pt x="118" y="473"/>
                    <a:pt x="112" y="466"/>
                    <a:pt x="104" y="462"/>
                  </a:cubicBezTo>
                  <a:cubicBezTo>
                    <a:pt x="103" y="458"/>
                    <a:pt x="103" y="459"/>
                    <a:pt x="100" y="458"/>
                  </a:cubicBezTo>
                  <a:cubicBezTo>
                    <a:pt x="99" y="454"/>
                    <a:pt x="92" y="452"/>
                    <a:pt x="92" y="448"/>
                  </a:cubicBezTo>
                  <a:cubicBezTo>
                    <a:pt x="92" y="451"/>
                    <a:pt x="86" y="444"/>
                    <a:pt x="87" y="442"/>
                  </a:cubicBezTo>
                  <a:cubicBezTo>
                    <a:pt x="72" y="431"/>
                    <a:pt x="61" y="416"/>
                    <a:pt x="49" y="402"/>
                  </a:cubicBezTo>
                  <a:cubicBezTo>
                    <a:pt x="44" y="395"/>
                    <a:pt x="35" y="389"/>
                    <a:pt x="36" y="379"/>
                  </a:cubicBezTo>
                  <a:cubicBezTo>
                    <a:pt x="41" y="380"/>
                    <a:pt x="44" y="383"/>
                    <a:pt x="48" y="385"/>
                  </a:cubicBezTo>
                  <a:cubicBezTo>
                    <a:pt x="47" y="381"/>
                    <a:pt x="40" y="382"/>
                    <a:pt x="41" y="376"/>
                  </a:cubicBezTo>
                  <a:cubicBezTo>
                    <a:pt x="40" y="374"/>
                    <a:pt x="43" y="374"/>
                    <a:pt x="44" y="374"/>
                  </a:cubicBezTo>
                  <a:cubicBezTo>
                    <a:pt x="41" y="358"/>
                    <a:pt x="26" y="352"/>
                    <a:pt x="23" y="335"/>
                  </a:cubicBezTo>
                  <a:cubicBezTo>
                    <a:pt x="22" y="333"/>
                    <a:pt x="20" y="333"/>
                    <a:pt x="19" y="331"/>
                  </a:cubicBezTo>
                  <a:cubicBezTo>
                    <a:pt x="22" y="324"/>
                    <a:pt x="16" y="317"/>
                    <a:pt x="16" y="310"/>
                  </a:cubicBezTo>
                  <a:cubicBezTo>
                    <a:pt x="14" y="307"/>
                    <a:pt x="10" y="306"/>
                    <a:pt x="10" y="301"/>
                  </a:cubicBezTo>
                  <a:cubicBezTo>
                    <a:pt x="10" y="299"/>
                    <a:pt x="12" y="299"/>
                    <a:pt x="14" y="299"/>
                  </a:cubicBezTo>
                  <a:cubicBezTo>
                    <a:pt x="17" y="285"/>
                    <a:pt x="0" y="285"/>
                    <a:pt x="3" y="275"/>
                  </a:cubicBezTo>
                  <a:cubicBezTo>
                    <a:pt x="6" y="275"/>
                    <a:pt x="8" y="276"/>
                    <a:pt x="10" y="276"/>
                  </a:cubicBezTo>
                  <a:cubicBezTo>
                    <a:pt x="11" y="272"/>
                    <a:pt x="12" y="266"/>
                    <a:pt x="10" y="263"/>
                  </a:cubicBezTo>
                  <a:cubicBezTo>
                    <a:pt x="9" y="258"/>
                    <a:pt x="1" y="257"/>
                    <a:pt x="2" y="251"/>
                  </a:cubicBezTo>
                  <a:cubicBezTo>
                    <a:pt x="5" y="250"/>
                    <a:pt x="6" y="250"/>
                    <a:pt x="10" y="251"/>
                  </a:cubicBezTo>
                  <a:cubicBezTo>
                    <a:pt x="10" y="249"/>
                    <a:pt x="11" y="244"/>
                    <a:pt x="10" y="242"/>
                  </a:cubicBezTo>
                  <a:cubicBezTo>
                    <a:pt x="9" y="239"/>
                    <a:pt x="5" y="239"/>
                    <a:pt x="5" y="234"/>
                  </a:cubicBezTo>
                  <a:cubicBezTo>
                    <a:pt x="7" y="232"/>
                    <a:pt x="9" y="231"/>
                    <a:pt x="13" y="232"/>
                  </a:cubicBezTo>
                  <a:cubicBezTo>
                    <a:pt x="14" y="219"/>
                    <a:pt x="15" y="206"/>
                    <a:pt x="19" y="195"/>
                  </a:cubicBezTo>
                  <a:cubicBezTo>
                    <a:pt x="17" y="193"/>
                    <a:pt x="15" y="192"/>
                    <a:pt x="14" y="189"/>
                  </a:cubicBezTo>
                  <a:cubicBezTo>
                    <a:pt x="15" y="187"/>
                    <a:pt x="17" y="185"/>
                    <a:pt x="21" y="186"/>
                  </a:cubicBezTo>
                  <a:cubicBezTo>
                    <a:pt x="24" y="173"/>
                    <a:pt x="27" y="162"/>
                    <a:pt x="28" y="150"/>
                  </a:cubicBezTo>
                  <a:cubicBezTo>
                    <a:pt x="32" y="143"/>
                    <a:pt x="32" y="136"/>
                    <a:pt x="36" y="130"/>
                  </a:cubicBezTo>
                  <a:cubicBezTo>
                    <a:pt x="39" y="126"/>
                    <a:pt x="43" y="123"/>
                    <a:pt x="45" y="119"/>
                  </a:cubicBezTo>
                  <a:cubicBezTo>
                    <a:pt x="52" y="110"/>
                    <a:pt x="54" y="103"/>
                    <a:pt x="63" y="97"/>
                  </a:cubicBezTo>
                  <a:cubicBezTo>
                    <a:pt x="62" y="95"/>
                    <a:pt x="59" y="94"/>
                    <a:pt x="59" y="90"/>
                  </a:cubicBezTo>
                  <a:cubicBezTo>
                    <a:pt x="62" y="88"/>
                    <a:pt x="68" y="88"/>
                    <a:pt x="71" y="90"/>
                  </a:cubicBezTo>
                  <a:cubicBezTo>
                    <a:pt x="77" y="86"/>
                    <a:pt x="83" y="83"/>
                    <a:pt x="90" y="80"/>
                  </a:cubicBezTo>
                  <a:cubicBezTo>
                    <a:pt x="96" y="78"/>
                    <a:pt x="100" y="74"/>
                    <a:pt x="105" y="69"/>
                  </a:cubicBezTo>
                  <a:cubicBezTo>
                    <a:pt x="112" y="63"/>
                    <a:pt x="120" y="58"/>
                    <a:pt x="129" y="52"/>
                  </a:cubicBezTo>
                  <a:cubicBezTo>
                    <a:pt x="136" y="47"/>
                    <a:pt x="143" y="44"/>
                    <a:pt x="151" y="38"/>
                  </a:cubicBezTo>
                  <a:cubicBezTo>
                    <a:pt x="153" y="39"/>
                    <a:pt x="153" y="37"/>
                    <a:pt x="155" y="38"/>
                  </a:cubicBezTo>
                  <a:cubicBezTo>
                    <a:pt x="156" y="37"/>
                    <a:pt x="157" y="37"/>
                    <a:pt x="157" y="35"/>
                  </a:cubicBezTo>
                  <a:cubicBezTo>
                    <a:pt x="165" y="35"/>
                    <a:pt x="172" y="28"/>
                    <a:pt x="182" y="27"/>
                  </a:cubicBezTo>
                  <a:cubicBezTo>
                    <a:pt x="200" y="19"/>
                    <a:pt x="222" y="16"/>
                    <a:pt x="242" y="11"/>
                  </a:cubicBezTo>
                  <a:cubicBezTo>
                    <a:pt x="338" y="0"/>
                    <a:pt x="445" y="8"/>
                    <a:pt x="518" y="46"/>
                  </a:cubicBezTo>
                  <a:cubicBezTo>
                    <a:pt x="541" y="54"/>
                    <a:pt x="557" y="67"/>
                    <a:pt x="574" y="80"/>
                  </a:cubicBezTo>
                  <a:cubicBezTo>
                    <a:pt x="585" y="89"/>
                    <a:pt x="594" y="96"/>
                    <a:pt x="601" y="106"/>
                  </a:cubicBezTo>
                  <a:cubicBezTo>
                    <a:pt x="604" y="110"/>
                    <a:pt x="605" y="115"/>
                    <a:pt x="609" y="119"/>
                  </a:cubicBezTo>
                  <a:cubicBezTo>
                    <a:pt x="615" y="126"/>
                    <a:pt x="623" y="131"/>
                    <a:pt x="629" y="139"/>
                  </a:cubicBezTo>
                  <a:cubicBezTo>
                    <a:pt x="634" y="146"/>
                    <a:pt x="638" y="153"/>
                    <a:pt x="643" y="161"/>
                  </a:cubicBezTo>
                  <a:cubicBezTo>
                    <a:pt x="656" y="184"/>
                    <a:pt x="657" y="213"/>
                    <a:pt x="648" y="238"/>
                  </a:cubicBezTo>
                  <a:cubicBezTo>
                    <a:pt x="646" y="238"/>
                    <a:pt x="648" y="241"/>
                    <a:pt x="645" y="241"/>
                  </a:cubicBezTo>
                  <a:cubicBezTo>
                    <a:pt x="645" y="243"/>
                    <a:pt x="644" y="245"/>
                    <a:pt x="644" y="247"/>
                  </a:cubicBezTo>
                  <a:cubicBezTo>
                    <a:pt x="644" y="249"/>
                    <a:pt x="643" y="248"/>
                    <a:pt x="642" y="248"/>
                  </a:cubicBezTo>
                  <a:cubicBezTo>
                    <a:pt x="644" y="255"/>
                    <a:pt x="639" y="265"/>
                    <a:pt x="638" y="274"/>
                  </a:cubicBezTo>
                  <a:cubicBezTo>
                    <a:pt x="637" y="273"/>
                    <a:pt x="637" y="271"/>
                    <a:pt x="636" y="271"/>
                  </a:cubicBezTo>
                  <a:cubicBezTo>
                    <a:pt x="634" y="273"/>
                    <a:pt x="638" y="273"/>
                    <a:pt x="637" y="275"/>
                  </a:cubicBezTo>
                  <a:cubicBezTo>
                    <a:pt x="631" y="294"/>
                    <a:pt x="623" y="311"/>
                    <a:pt x="614" y="327"/>
                  </a:cubicBezTo>
                  <a:cubicBezTo>
                    <a:pt x="613" y="327"/>
                    <a:pt x="611" y="327"/>
                    <a:pt x="611" y="326"/>
                  </a:cubicBezTo>
                  <a:cubicBezTo>
                    <a:pt x="598" y="339"/>
                    <a:pt x="587" y="359"/>
                    <a:pt x="572" y="371"/>
                  </a:cubicBezTo>
                  <a:cubicBezTo>
                    <a:pt x="556" y="385"/>
                    <a:pt x="539" y="396"/>
                    <a:pt x="521" y="409"/>
                  </a:cubicBezTo>
                  <a:cubicBezTo>
                    <a:pt x="511" y="411"/>
                    <a:pt x="502" y="419"/>
                    <a:pt x="490" y="415"/>
                  </a:cubicBezTo>
                  <a:cubicBezTo>
                    <a:pt x="463" y="424"/>
                    <a:pt x="433" y="423"/>
                    <a:pt x="402" y="423"/>
                  </a:cubicBezTo>
                  <a:cubicBezTo>
                    <a:pt x="388" y="423"/>
                    <a:pt x="374" y="427"/>
                    <a:pt x="360" y="427"/>
                  </a:cubicBezTo>
                  <a:cubicBezTo>
                    <a:pt x="334" y="428"/>
                    <a:pt x="311" y="423"/>
                    <a:pt x="289" y="418"/>
                  </a:cubicBezTo>
                  <a:cubicBezTo>
                    <a:pt x="286" y="422"/>
                    <a:pt x="285" y="427"/>
                    <a:pt x="281" y="429"/>
                  </a:cubicBezTo>
                  <a:cubicBezTo>
                    <a:pt x="275" y="428"/>
                    <a:pt x="279" y="422"/>
                    <a:pt x="281" y="419"/>
                  </a:cubicBezTo>
                  <a:cubicBezTo>
                    <a:pt x="265" y="414"/>
                    <a:pt x="248" y="414"/>
                    <a:pt x="230" y="409"/>
                  </a:cubicBezTo>
                  <a:cubicBezTo>
                    <a:pt x="230" y="412"/>
                    <a:pt x="237" y="413"/>
                    <a:pt x="237" y="418"/>
                  </a:cubicBezTo>
                  <a:cubicBezTo>
                    <a:pt x="232" y="421"/>
                    <a:pt x="228" y="416"/>
                    <a:pt x="224" y="413"/>
                  </a:cubicBezTo>
                  <a:cubicBezTo>
                    <a:pt x="216" y="409"/>
                    <a:pt x="208" y="404"/>
                    <a:pt x="199" y="399"/>
                  </a:cubicBezTo>
                  <a:cubicBezTo>
                    <a:pt x="195" y="397"/>
                    <a:pt x="190" y="395"/>
                    <a:pt x="185" y="393"/>
                  </a:cubicBezTo>
                  <a:close/>
                  <a:moveTo>
                    <a:pt x="481" y="34"/>
                  </a:moveTo>
                  <a:cubicBezTo>
                    <a:pt x="446" y="23"/>
                    <a:pt x="408" y="15"/>
                    <a:pt x="368" y="12"/>
                  </a:cubicBezTo>
                  <a:cubicBezTo>
                    <a:pt x="307" y="8"/>
                    <a:pt x="244" y="10"/>
                    <a:pt x="191" y="27"/>
                  </a:cubicBezTo>
                  <a:cubicBezTo>
                    <a:pt x="164" y="37"/>
                    <a:pt x="137" y="49"/>
                    <a:pt x="117" y="65"/>
                  </a:cubicBezTo>
                  <a:cubicBezTo>
                    <a:pt x="115" y="66"/>
                    <a:pt x="111" y="67"/>
                    <a:pt x="112" y="70"/>
                  </a:cubicBezTo>
                  <a:cubicBezTo>
                    <a:pt x="113" y="70"/>
                    <a:pt x="117" y="70"/>
                    <a:pt x="119" y="71"/>
                  </a:cubicBezTo>
                  <a:cubicBezTo>
                    <a:pt x="125" y="65"/>
                    <a:pt x="135" y="63"/>
                    <a:pt x="143" y="59"/>
                  </a:cubicBezTo>
                  <a:cubicBezTo>
                    <a:pt x="159" y="32"/>
                    <a:pt x="203" y="32"/>
                    <a:pt x="237" y="32"/>
                  </a:cubicBezTo>
                  <a:cubicBezTo>
                    <a:pt x="247" y="32"/>
                    <a:pt x="261" y="29"/>
                    <a:pt x="272" y="29"/>
                  </a:cubicBezTo>
                  <a:cubicBezTo>
                    <a:pt x="272" y="26"/>
                    <a:pt x="267" y="26"/>
                    <a:pt x="269" y="21"/>
                  </a:cubicBezTo>
                  <a:cubicBezTo>
                    <a:pt x="270" y="15"/>
                    <a:pt x="282" y="19"/>
                    <a:pt x="287" y="21"/>
                  </a:cubicBezTo>
                  <a:cubicBezTo>
                    <a:pt x="295" y="23"/>
                    <a:pt x="300" y="26"/>
                    <a:pt x="307" y="28"/>
                  </a:cubicBezTo>
                  <a:cubicBezTo>
                    <a:pt x="313" y="29"/>
                    <a:pt x="327" y="26"/>
                    <a:pt x="334" y="28"/>
                  </a:cubicBezTo>
                  <a:cubicBezTo>
                    <a:pt x="330" y="24"/>
                    <a:pt x="324" y="20"/>
                    <a:pt x="324" y="14"/>
                  </a:cubicBezTo>
                  <a:cubicBezTo>
                    <a:pt x="334" y="7"/>
                    <a:pt x="349" y="19"/>
                    <a:pt x="360" y="23"/>
                  </a:cubicBezTo>
                  <a:cubicBezTo>
                    <a:pt x="366" y="26"/>
                    <a:pt x="371" y="27"/>
                    <a:pt x="375" y="28"/>
                  </a:cubicBezTo>
                  <a:cubicBezTo>
                    <a:pt x="372" y="25"/>
                    <a:pt x="367" y="24"/>
                    <a:pt x="367" y="17"/>
                  </a:cubicBezTo>
                  <a:cubicBezTo>
                    <a:pt x="373" y="13"/>
                    <a:pt x="377" y="17"/>
                    <a:pt x="383" y="20"/>
                  </a:cubicBezTo>
                  <a:cubicBezTo>
                    <a:pt x="392" y="24"/>
                    <a:pt x="407" y="27"/>
                    <a:pt x="413" y="33"/>
                  </a:cubicBezTo>
                  <a:cubicBezTo>
                    <a:pt x="418" y="33"/>
                    <a:pt x="420" y="34"/>
                    <a:pt x="425" y="34"/>
                  </a:cubicBezTo>
                  <a:cubicBezTo>
                    <a:pt x="424" y="32"/>
                    <a:pt x="423" y="29"/>
                    <a:pt x="422" y="27"/>
                  </a:cubicBezTo>
                  <a:cubicBezTo>
                    <a:pt x="424" y="25"/>
                    <a:pt x="426" y="25"/>
                    <a:pt x="428" y="23"/>
                  </a:cubicBezTo>
                  <a:cubicBezTo>
                    <a:pt x="453" y="30"/>
                    <a:pt x="471" y="45"/>
                    <a:pt x="493" y="50"/>
                  </a:cubicBezTo>
                  <a:cubicBezTo>
                    <a:pt x="493" y="47"/>
                    <a:pt x="491" y="47"/>
                    <a:pt x="492" y="44"/>
                  </a:cubicBezTo>
                  <a:cubicBezTo>
                    <a:pt x="492" y="42"/>
                    <a:pt x="495" y="42"/>
                    <a:pt x="496" y="40"/>
                  </a:cubicBezTo>
                  <a:cubicBezTo>
                    <a:pt x="490" y="38"/>
                    <a:pt x="485" y="37"/>
                    <a:pt x="481" y="34"/>
                  </a:cubicBezTo>
                  <a:close/>
                  <a:moveTo>
                    <a:pt x="330" y="18"/>
                  </a:moveTo>
                  <a:cubicBezTo>
                    <a:pt x="333" y="21"/>
                    <a:pt x="335" y="26"/>
                    <a:pt x="340" y="28"/>
                  </a:cubicBezTo>
                  <a:cubicBezTo>
                    <a:pt x="347" y="31"/>
                    <a:pt x="360" y="26"/>
                    <a:pt x="367" y="29"/>
                  </a:cubicBezTo>
                  <a:cubicBezTo>
                    <a:pt x="357" y="24"/>
                    <a:pt x="344" y="16"/>
                    <a:pt x="330" y="18"/>
                  </a:cubicBezTo>
                  <a:close/>
                  <a:moveTo>
                    <a:pt x="374" y="22"/>
                  </a:moveTo>
                  <a:cubicBezTo>
                    <a:pt x="379" y="28"/>
                    <a:pt x="397" y="37"/>
                    <a:pt x="408" y="32"/>
                  </a:cubicBezTo>
                  <a:cubicBezTo>
                    <a:pt x="398" y="29"/>
                    <a:pt x="387" y="20"/>
                    <a:pt x="374" y="22"/>
                  </a:cubicBezTo>
                  <a:close/>
                  <a:moveTo>
                    <a:pt x="274" y="25"/>
                  </a:moveTo>
                  <a:cubicBezTo>
                    <a:pt x="277" y="30"/>
                    <a:pt x="289" y="29"/>
                    <a:pt x="294" y="25"/>
                  </a:cubicBezTo>
                  <a:cubicBezTo>
                    <a:pt x="288" y="25"/>
                    <a:pt x="277" y="22"/>
                    <a:pt x="274" y="25"/>
                  </a:cubicBezTo>
                  <a:close/>
                  <a:moveTo>
                    <a:pt x="428" y="30"/>
                  </a:moveTo>
                  <a:cubicBezTo>
                    <a:pt x="429" y="35"/>
                    <a:pt x="433" y="34"/>
                    <a:pt x="437" y="35"/>
                  </a:cubicBezTo>
                  <a:cubicBezTo>
                    <a:pt x="448" y="38"/>
                    <a:pt x="462" y="46"/>
                    <a:pt x="471" y="44"/>
                  </a:cubicBezTo>
                  <a:cubicBezTo>
                    <a:pt x="458" y="38"/>
                    <a:pt x="443" y="28"/>
                    <a:pt x="428" y="30"/>
                  </a:cubicBezTo>
                  <a:close/>
                  <a:moveTo>
                    <a:pt x="361" y="47"/>
                  </a:moveTo>
                  <a:cubicBezTo>
                    <a:pt x="350" y="42"/>
                    <a:pt x="343" y="27"/>
                    <a:pt x="325" y="33"/>
                  </a:cubicBezTo>
                  <a:cubicBezTo>
                    <a:pt x="335" y="40"/>
                    <a:pt x="349" y="45"/>
                    <a:pt x="361" y="47"/>
                  </a:cubicBezTo>
                  <a:close/>
                  <a:moveTo>
                    <a:pt x="371" y="48"/>
                  </a:moveTo>
                  <a:cubicBezTo>
                    <a:pt x="373" y="47"/>
                    <a:pt x="375" y="45"/>
                    <a:pt x="379" y="46"/>
                  </a:cubicBezTo>
                  <a:cubicBezTo>
                    <a:pt x="379" y="44"/>
                    <a:pt x="378" y="44"/>
                    <a:pt x="380" y="43"/>
                  </a:cubicBezTo>
                  <a:cubicBezTo>
                    <a:pt x="393" y="40"/>
                    <a:pt x="399" y="56"/>
                    <a:pt x="413" y="55"/>
                  </a:cubicBezTo>
                  <a:cubicBezTo>
                    <a:pt x="411" y="52"/>
                    <a:pt x="403" y="51"/>
                    <a:pt x="405" y="48"/>
                  </a:cubicBezTo>
                  <a:cubicBezTo>
                    <a:pt x="404" y="47"/>
                    <a:pt x="402" y="46"/>
                    <a:pt x="400" y="46"/>
                  </a:cubicBezTo>
                  <a:cubicBezTo>
                    <a:pt x="387" y="33"/>
                    <a:pt x="367" y="35"/>
                    <a:pt x="348" y="32"/>
                  </a:cubicBezTo>
                  <a:cubicBezTo>
                    <a:pt x="354" y="39"/>
                    <a:pt x="363" y="44"/>
                    <a:pt x="371" y="48"/>
                  </a:cubicBezTo>
                  <a:close/>
                  <a:moveTo>
                    <a:pt x="274" y="37"/>
                  </a:moveTo>
                  <a:cubicBezTo>
                    <a:pt x="264" y="36"/>
                    <a:pt x="254" y="35"/>
                    <a:pt x="247" y="35"/>
                  </a:cubicBezTo>
                  <a:cubicBezTo>
                    <a:pt x="215" y="40"/>
                    <a:pt x="178" y="45"/>
                    <a:pt x="150" y="60"/>
                  </a:cubicBezTo>
                  <a:cubicBezTo>
                    <a:pt x="159" y="60"/>
                    <a:pt x="168" y="56"/>
                    <a:pt x="177" y="54"/>
                  </a:cubicBezTo>
                  <a:cubicBezTo>
                    <a:pt x="186" y="51"/>
                    <a:pt x="196" y="48"/>
                    <a:pt x="206" y="47"/>
                  </a:cubicBezTo>
                  <a:cubicBezTo>
                    <a:pt x="224" y="45"/>
                    <a:pt x="242" y="44"/>
                    <a:pt x="258" y="42"/>
                  </a:cubicBezTo>
                  <a:cubicBezTo>
                    <a:pt x="269" y="41"/>
                    <a:pt x="279" y="43"/>
                    <a:pt x="289" y="42"/>
                  </a:cubicBezTo>
                  <a:cubicBezTo>
                    <a:pt x="286" y="37"/>
                    <a:pt x="281" y="38"/>
                    <a:pt x="274" y="37"/>
                  </a:cubicBezTo>
                  <a:close/>
                  <a:moveTo>
                    <a:pt x="316" y="35"/>
                  </a:moveTo>
                  <a:cubicBezTo>
                    <a:pt x="318" y="36"/>
                    <a:pt x="323" y="38"/>
                    <a:pt x="324" y="37"/>
                  </a:cubicBezTo>
                  <a:cubicBezTo>
                    <a:pt x="321" y="37"/>
                    <a:pt x="319" y="33"/>
                    <a:pt x="316" y="35"/>
                  </a:cubicBezTo>
                  <a:close/>
                  <a:moveTo>
                    <a:pt x="152" y="54"/>
                  </a:moveTo>
                  <a:cubicBezTo>
                    <a:pt x="172" y="46"/>
                    <a:pt x="197" y="41"/>
                    <a:pt x="219" y="35"/>
                  </a:cubicBezTo>
                  <a:cubicBezTo>
                    <a:pt x="194" y="36"/>
                    <a:pt x="164" y="37"/>
                    <a:pt x="152" y="54"/>
                  </a:cubicBezTo>
                  <a:close/>
                  <a:moveTo>
                    <a:pt x="437" y="43"/>
                  </a:moveTo>
                  <a:cubicBezTo>
                    <a:pt x="432" y="42"/>
                    <a:pt x="432" y="36"/>
                    <a:pt x="425" y="37"/>
                  </a:cubicBezTo>
                  <a:cubicBezTo>
                    <a:pt x="427" y="40"/>
                    <a:pt x="433" y="44"/>
                    <a:pt x="437" y="43"/>
                  </a:cubicBezTo>
                  <a:close/>
                  <a:moveTo>
                    <a:pt x="307" y="42"/>
                  </a:moveTo>
                  <a:cubicBezTo>
                    <a:pt x="304" y="39"/>
                    <a:pt x="297" y="40"/>
                    <a:pt x="293" y="38"/>
                  </a:cubicBezTo>
                  <a:cubicBezTo>
                    <a:pt x="295" y="45"/>
                    <a:pt x="303" y="41"/>
                    <a:pt x="307" y="42"/>
                  </a:cubicBezTo>
                  <a:close/>
                  <a:moveTo>
                    <a:pt x="408" y="45"/>
                  </a:moveTo>
                  <a:cubicBezTo>
                    <a:pt x="404" y="43"/>
                    <a:pt x="402" y="40"/>
                    <a:pt x="398" y="39"/>
                  </a:cubicBezTo>
                  <a:cubicBezTo>
                    <a:pt x="399" y="42"/>
                    <a:pt x="405" y="44"/>
                    <a:pt x="408" y="45"/>
                  </a:cubicBezTo>
                  <a:close/>
                  <a:moveTo>
                    <a:pt x="442" y="43"/>
                  </a:moveTo>
                  <a:cubicBezTo>
                    <a:pt x="451" y="42"/>
                    <a:pt x="459" y="53"/>
                    <a:pt x="463" y="47"/>
                  </a:cubicBezTo>
                  <a:cubicBezTo>
                    <a:pt x="457" y="44"/>
                    <a:pt x="447" y="41"/>
                    <a:pt x="439" y="39"/>
                  </a:cubicBezTo>
                  <a:cubicBezTo>
                    <a:pt x="438" y="42"/>
                    <a:pt x="442" y="41"/>
                    <a:pt x="442" y="43"/>
                  </a:cubicBezTo>
                  <a:close/>
                  <a:moveTo>
                    <a:pt x="412" y="44"/>
                  </a:moveTo>
                  <a:cubicBezTo>
                    <a:pt x="413" y="45"/>
                    <a:pt x="417" y="47"/>
                    <a:pt x="417" y="44"/>
                  </a:cubicBezTo>
                  <a:cubicBezTo>
                    <a:pt x="416" y="44"/>
                    <a:pt x="412" y="42"/>
                    <a:pt x="412" y="44"/>
                  </a:cubicBezTo>
                  <a:close/>
                  <a:moveTo>
                    <a:pt x="512" y="46"/>
                  </a:moveTo>
                  <a:cubicBezTo>
                    <a:pt x="506" y="44"/>
                    <a:pt x="500" y="44"/>
                    <a:pt x="496" y="46"/>
                  </a:cubicBezTo>
                  <a:cubicBezTo>
                    <a:pt x="496" y="49"/>
                    <a:pt x="498" y="49"/>
                    <a:pt x="498" y="52"/>
                  </a:cubicBezTo>
                  <a:cubicBezTo>
                    <a:pt x="528" y="59"/>
                    <a:pt x="543" y="81"/>
                    <a:pt x="569" y="92"/>
                  </a:cubicBezTo>
                  <a:cubicBezTo>
                    <a:pt x="556" y="75"/>
                    <a:pt x="533" y="55"/>
                    <a:pt x="512" y="46"/>
                  </a:cubicBezTo>
                  <a:close/>
                  <a:moveTo>
                    <a:pt x="266" y="48"/>
                  </a:moveTo>
                  <a:cubicBezTo>
                    <a:pt x="260" y="47"/>
                    <a:pt x="257" y="48"/>
                    <a:pt x="252" y="47"/>
                  </a:cubicBezTo>
                  <a:cubicBezTo>
                    <a:pt x="255" y="50"/>
                    <a:pt x="263" y="51"/>
                    <a:pt x="266" y="48"/>
                  </a:cubicBezTo>
                  <a:close/>
                  <a:moveTo>
                    <a:pt x="238" y="49"/>
                  </a:moveTo>
                  <a:cubicBezTo>
                    <a:pt x="237" y="49"/>
                    <a:pt x="236" y="49"/>
                    <a:pt x="236" y="49"/>
                  </a:cubicBezTo>
                  <a:cubicBezTo>
                    <a:pt x="225" y="50"/>
                    <a:pt x="216" y="54"/>
                    <a:pt x="207" y="57"/>
                  </a:cubicBezTo>
                  <a:cubicBezTo>
                    <a:pt x="202" y="58"/>
                    <a:pt x="197" y="59"/>
                    <a:pt x="193" y="62"/>
                  </a:cubicBezTo>
                  <a:cubicBezTo>
                    <a:pt x="209" y="58"/>
                    <a:pt x="220" y="56"/>
                    <a:pt x="239" y="53"/>
                  </a:cubicBezTo>
                  <a:cubicBezTo>
                    <a:pt x="239" y="51"/>
                    <a:pt x="238" y="51"/>
                    <a:pt x="238" y="49"/>
                  </a:cubicBezTo>
                  <a:close/>
                  <a:moveTo>
                    <a:pt x="295" y="51"/>
                  </a:moveTo>
                  <a:cubicBezTo>
                    <a:pt x="301" y="54"/>
                    <a:pt x="308" y="56"/>
                    <a:pt x="313" y="59"/>
                  </a:cubicBezTo>
                  <a:cubicBezTo>
                    <a:pt x="312" y="55"/>
                    <a:pt x="307" y="54"/>
                    <a:pt x="305" y="50"/>
                  </a:cubicBezTo>
                  <a:cubicBezTo>
                    <a:pt x="301" y="51"/>
                    <a:pt x="298" y="50"/>
                    <a:pt x="295" y="51"/>
                  </a:cubicBezTo>
                  <a:close/>
                  <a:moveTo>
                    <a:pt x="316" y="56"/>
                  </a:moveTo>
                  <a:cubicBezTo>
                    <a:pt x="327" y="58"/>
                    <a:pt x="332" y="70"/>
                    <a:pt x="343" y="71"/>
                  </a:cubicBezTo>
                  <a:cubicBezTo>
                    <a:pt x="351" y="73"/>
                    <a:pt x="359" y="68"/>
                    <a:pt x="371" y="69"/>
                  </a:cubicBezTo>
                  <a:cubicBezTo>
                    <a:pt x="370" y="65"/>
                    <a:pt x="373" y="64"/>
                    <a:pt x="376" y="62"/>
                  </a:cubicBezTo>
                  <a:cubicBezTo>
                    <a:pt x="357" y="57"/>
                    <a:pt x="336" y="51"/>
                    <a:pt x="310" y="50"/>
                  </a:cubicBezTo>
                  <a:cubicBezTo>
                    <a:pt x="311" y="53"/>
                    <a:pt x="316" y="52"/>
                    <a:pt x="316" y="56"/>
                  </a:cubicBezTo>
                  <a:close/>
                  <a:moveTo>
                    <a:pt x="454" y="60"/>
                  </a:moveTo>
                  <a:cubicBezTo>
                    <a:pt x="445" y="55"/>
                    <a:pt x="436" y="50"/>
                    <a:pt x="425" y="50"/>
                  </a:cubicBezTo>
                  <a:cubicBezTo>
                    <a:pt x="425" y="50"/>
                    <a:pt x="424" y="51"/>
                    <a:pt x="424" y="51"/>
                  </a:cubicBezTo>
                  <a:cubicBezTo>
                    <a:pt x="437" y="61"/>
                    <a:pt x="453" y="68"/>
                    <a:pt x="473" y="71"/>
                  </a:cubicBezTo>
                  <a:cubicBezTo>
                    <a:pt x="469" y="65"/>
                    <a:pt x="461" y="63"/>
                    <a:pt x="454" y="60"/>
                  </a:cubicBezTo>
                  <a:close/>
                  <a:moveTo>
                    <a:pt x="465" y="52"/>
                  </a:moveTo>
                  <a:cubicBezTo>
                    <a:pt x="473" y="56"/>
                    <a:pt x="484" y="60"/>
                    <a:pt x="493" y="60"/>
                  </a:cubicBezTo>
                  <a:cubicBezTo>
                    <a:pt x="485" y="58"/>
                    <a:pt x="475" y="47"/>
                    <a:pt x="465" y="52"/>
                  </a:cubicBezTo>
                  <a:close/>
                  <a:moveTo>
                    <a:pt x="488" y="54"/>
                  </a:moveTo>
                  <a:cubicBezTo>
                    <a:pt x="488" y="52"/>
                    <a:pt x="486" y="53"/>
                    <a:pt x="487" y="51"/>
                  </a:cubicBezTo>
                  <a:cubicBezTo>
                    <a:pt x="484" y="50"/>
                    <a:pt x="486" y="53"/>
                    <a:pt x="485" y="52"/>
                  </a:cubicBezTo>
                  <a:cubicBezTo>
                    <a:pt x="484" y="51"/>
                    <a:pt x="481" y="49"/>
                    <a:pt x="479" y="51"/>
                  </a:cubicBezTo>
                  <a:cubicBezTo>
                    <a:pt x="482" y="52"/>
                    <a:pt x="485" y="53"/>
                    <a:pt x="488" y="54"/>
                  </a:cubicBezTo>
                  <a:close/>
                  <a:moveTo>
                    <a:pt x="287" y="51"/>
                  </a:moveTo>
                  <a:cubicBezTo>
                    <a:pt x="285" y="53"/>
                    <a:pt x="280" y="53"/>
                    <a:pt x="278" y="56"/>
                  </a:cubicBezTo>
                  <a:cubicBezTo>
                    <a:pt x="285" y="63"/>
                    <a:pt x="297" y="65"/>
                    <a:pt x="305" y="72"/>
                  </a:cubicBezTo>
                  <a:cubicBezTo>
                    <a:pt x="314" y="69"/>
                    <a:pt x="325" y="74"/>
                    <a:pt x="335" y="73"/>
                  </a:cubicBezTo>
                  <a:cubicBezTo>
                    <a:pt x="322" y="63"/>
                    <a:pt x="303" y="59"/>
                    <a:pt x="287" y="51"/>
                  </a:cubicBezTo>
                  <a:close/>
                  <a:moveTo>
                    <a:pt x="361" y="55"/>
                  </a:moveTo>
                  <a:cubicBezTo>
                    <a:pt x="361" y="53"/>
                    <a:pt x="357" y="52"/>
                    <a:pt x="355" y="53"/>
                  </a:cubicBezTo>
                  <a:cubicBezTo>
                    <a:pt x="358" y="53"/>
                    <a:pt x="360" y="54"/>
                    <a:pt x="361" y="55"/>
                  </a:cubicBezTo>
                  <a:close/>
                  <a:moveTo>
                    <a:pt x="497" y="56"/>
                  </a:moveTo>
                  <a:cubicBezTo>
                    <a:pt x="498" y="53"/>
                    <a:pt x="495" y="54"/>
                    <a:pt x="493" y="53"/>
                  </a:cubicBezTo>
                  <a:cubicBezTo>
                    <a:pt x="493" y="56"/>
                    <a:pt x="495" y="56"/>
                    <a:pt x="497" y="56"/>
                  </a:cubicBezTo>
                  <a:close/>
                  <a:moveTo>
                    <a:pt x="251" y="55"/>
                  </a:moveTo>
                  <a:cubicBezTo>
                    <a:pt x="252" y="58"/>
                    <a:pt x="255" y="59"/>
                    <a:pt x="258" y="60"/>
                  </a:cubicBezTo>
                  <a:cubicBezTo>
                    <a:pt x="260" y="59"/>
                    <a:pt x="263" y="58"/>
                    <a:pt x="265" y="56"/>
                  </a:cubicBezTo>
                  <a:cubicBezTo>
                    <a:pt x="262" y="53"/>
                    <a:pt x="256" y="54"/>
                    <a:pt x="251" y="55"/>
                  </a:cubicBezTo>
                  <a:close/>
                  <a:moveTo>
                    <a:pt x="185" y="57"/>
                  </a:moveTo>
                  <a:cubicBezTo>
                    <a:pt x="186" y="56"/>
                    <a:pt x="189" y="55"/>
                    <a:pt x="190" y="54"/>
                  </a:cubicBezTo>
                  <a:cubicBezTo>
                    <a:pt x="187" y="55"/>
                    <a:pt x="185" y="54"/>
                    <a:pt x="185" y="57"/>
                  </a:cubicBezTo>
                  <a:close/>
                  <a:moveTo>
                    <a:pt x="241" y="56"/>
                  </a:moveTo>
                  <a:cubicBezTo>
                    <a:pt x="232" y="58"/>
                    <a:pt x="217" y="60"/>
                    <a:pt x="209" y="63"/>
                  </a:cubicBezTo>
                  <a:cubicBezTo>
                    <a:pt x="221" y="65"/>
                    <a:pt x="232" y="69"/>
                    <a:pt x="244" y="73"/>
                  </a:cubicBezTo>
                  <a:cubicBezTo>
                    <a:pt x="247" y="69"/>
                    <a:pt x="251" y="66"/>
                    <a:pt x="254" y="63"/>
                  </a:cubicBezTo>
                  <a:cubicBezTo>
                    <a:pt x="249" y="61"/>
                    <a:pt x="245" y="55"/>
                    <a:pt x="241" y="56"/>
                  </a:cubicBezTo>
                  <a:close/>
                  <a:moveTo>
                    <a:pt x="172" y="59"/>
                  </a:moveTo>
                  <a:cubicBezTo>
                    <a:pt x="166" y="61"/>
                    <a:pt x="159" y="61"/>
                    <a:pt x="155" y="66"/>
                  </a:cubicBezTo>
                  <a:cubicBezTo>
                    <a:pt x="165" y="63"/>
                    <a:pt x="174" y="59"/>
                    <a:pt x="183" y="56"/>
                  </a:cubicBezTo>
                  <a:cubicBezTo>
                    <a:pt x="180" y="56"/>
                    <a:pt x="176" y="58"/>
                    <a:pt x="172" y="59"/>
                  </a:cubicBezTo>
                  <a:close/>
                  <a:moveTo>
                    <a:pt x="261" y="63"/>
                  </a:moveTo>
                  <a:cubicBezTo>
                    <a:pt x="267" y="66"/>
                    <a:pt x="270" y="70"/>
                    <a:pt x="276" y="73"/>
                  </a:cubicBezTo>
                  <a:cubicBezTo>
                    <a:pt x="279" y="70"/>
                    <a:pt x="284" y="68"/>
                    <a:pt x="288" y="69"/>
                  </a:cubicBezTo>
                  <a:cubicBezTo>
                    <a:pt x="282" y="63"/>
                    <a:pt x="268" y="53"/>
                    <a:pt x="261" y="63"/>
                  </a:cubicBezTo>
                  <a:close/>
                  <a:moveTo>
                    <a:pt x="521" y="88"/>
                  </a:moveTo>
                  <a:cubicBezTo>
                    <a:pt x="506" y="78"/>
                    <a:pt x="490" y="66"/>
                    <a:pt x="472" y="60"/>
                  </a:cubicBezTo>
                  <a:cubicBezTo>
                    <a:pt x="485" y="73"/>
                    <a:pt x="503" y="84"/>
                    <a:pt x="521" y="88"/>
                  </a:cubicBezTo>
                  <a:close/>
                  <a:moveTo>
                    <a:pt x="540" y="78"/>
                  </a:moveTo>
                  <a:cubicBezTo>
                    <a:pt x="531" y="70"/>
                    <a:pt x="521" y="65"/>
                    <a:pt x="509" y="60"/>
                  </a:cubicBezTo>
                  <a:cubicBezTo>
                    <a:pt x="516" y="70"/>
                    <a:pt x="528" y="74"/>
                    <a:pt x="540" y="78"/>
                  </a:cubicBezTo>
                  <a:close/>
                  <a:moveTo>
                    <a:pt x="142" y="64"/>
                  </a:moveTo>
                  <a:cubicBezTo>
                    <a:pt x="145" y="65"/>
                    <a:pt x="145" y="62"/>
                    <a:pt x="148" y="63"/>
                  </a:cubicBezTo>
                  <a:cubicBezTo>
                    <a:pt x="148" y="60"/>
                    <a:pt x="142" y="62"/>
                    <a:pt x="142" y="64"/>
                  </a:cubicBezTo>
                  <a:close/>
                  <a:moveTo>
                    <a:pt x="428" y="67"/>
                  </a:moveTo>
                  <a:cubicBezTo>
                    <a:pt x="428" y="64"/>
                    <a:pt x="420" y="61"/>
                    <a:pt x="417" y="62"/>
                  </a:cubicBezTo>
                  <a:cubicBezTo>
                    <a:pt x="420" y="63"/>
                    <a:pt x="424" y="65"/>
                    <a:pt x="428" y="67"/>
                  </a:cubicBezTo>
                  <a:close/>
                  <a:moveTo>
                    <a:pt x="211" y="79"/>
                  </a:moveTo>
                  <a:cubicBezTo>
                    <a:pt x="213" y="79"/>
                    <a:pt x="213" y="82"/>
                    <a:pt x="214" y="79"/>
                  </a:cubicBezTo>
                  <a:cubicBezTo>
                    <a:pt x="209" y="76"/>
                    <a:pt x="198" y="71"/>
                    <a:pt x="203" y="63"/>
                  </a:cubicBezTo>
                  <a:cubicBezTo>
                    <a:pt x="198" y="65"/>
                    <a:pt x="193" y="66"/>
                    <a:pt x="188" y="67"/>
                  </a:cubicBezTo>
                  <a:cubicBezTo>
                    <a:pt x="194" y="72"/>
                    <a:pt x="205" y="76"/>
                    <a:pt x="211" y="79"/>
                  </a:cubicBezTo>
                  <a:close/>
                  <a:moveTo>
                    <a:pt x="150" y="67"/>
                  </a:moveTo>
                  <a:cubicBezTo>
                    <a:pt x="152" y="67"/>
                    <a:pt x="155" y="68"/>
                    <a:pt x="154" y="65"/>
                  </a:cubicBezTo>
                  <a:cubicBezTo>
                    <a:pt x="153" y="64"/>
                    <a:pt x="151" y="66"/>
                    <a:pt x="150" y="67"/>
                  </a:cubicBezTo>
                  <a:close/>
                  <a:moveTo>
                    <a:pt x="160" y="70"/>
                  </a:moveTo>
                  <a:cubicBezTo>
                    <a:pt x="164" y="72"/>
                    <a:pt x="166" y="69"/>
                    <a:pt x="170" y="69"/>
                  </a:cubicBezTo>
                  <a:cubicBezTo>
                    <a:pt x="170" y="67"/>
                    <a:pt x="170" y="67"/>
                    <a:pt x="171" y="66"/>
                  </a:cubicBezTo>
                  <a:cubicBezTo>
                    <a:pt x="167" y="65"/>
                    <a:pt x="162" y="67"/>
                    <a:pt x="160" y="70"/>
                  </a:cubicBezTo>
                  <a:close/>
                  <a:moveTo>
                    <a:pt x="526" y="88"/>
                  </a:moveTo>
                  <a:cubicBezTo>
                    <a:pt x="516" y="79"/>
                    <a:pt x="508" y="65"/>
                    <a:pt x="492" y="66"/>
                  </a:cubicBezTo>
                  <a:cubicBezTo>
                    <a:pt x="503" y="72"/>
                    <a:pt x="515" y="82"/>
                    <a:pt x="526" y="88"/>
                  </a:cubicBezTo>
                  <a:close/>
                  <a:moveTo>
                    <a:pt x="248" y="74"/>
                  </a:moveTo>
                  <a:cubicBezTo>
                    <a:pt x="254" y="78"/>
                    <a:pt x="258" y="71"/>
                    <a:pt x="260" y="67"/>
                  </a:cubicBezTo>
                  <a:cubicBezTo>
                    <a:pt x="255" y="64"/>
                    <a:pt x="250" y="71"/>
                    <a:pt x="248" y="74"/>
                  </a:cubicBezTo>
                  <a:close/>
                  <a:moveTo>
                    <a:pt x="209" y="69"/>
                  </a:moveTo>
                  <a:cubicBezTo>
                    <a:pt x="214" y="77"/>
                    <a:pt x="225" y="80"/>
                    <a:pt x="232" y="86"/>
                  </a:cubicBezTo>
                  <a:cubicBezTo>
                    <a:pt x="235" y="83"/>
                    <a:pt x="238" y="79"/>
                    <a:pt x="241" y="76"/>
                  </a:cubicBezTo>
                  <a:cubicBezTo>
                    <a:pt x="233" y="71"/>
                    <a:pt x="221" y="69"/>
                    <a:pt x="209" y="69"/>
                  </a:cubicBezTo>
                  <a:close/>
                  <a:moveTo>
                    <a:pt x="596" y="107"/>
                  </a:moveTo>
                  <a:cubicBezTo>
                    <a:pt x="584" y="92"/>
                    <a:pt x="570" y="80"/>
                    <a:pt x="553" y="69"/>
                  </a:cubicBezTo>
                  <a:cubicBezTo>
                    <a:pt x="566" y="83"/>
                    <a:pt x="578" y="101"/>
                    <a:pt x="596" y="107"/>
                  </a:cubicBezTo>
                  <a:close/>
                  <a:moveTo>
                    <a:pt x="194" y="79"/>
                  </a:moveTo>
                  <a:cubicBezTo>
                    <a:pt x="195" y="78"/>
                    <a:pt x="195" y="76"/>
                    <a:pt x="197" y="77"/>
                  </a:cubicBezTo>
                  <a:cubicBezTo>
                    <a:pt x="194" y="73"/>
                    <a:pt x="187" y="72"/>
                    <a:pt x="180" y="70"/>
                  </a:cubicBezTo>
                  <a:cubicBezTo>
                    <a:pt x="185" y="73"/>
                    <a:pt x="189" y="77"/>
                    <a:pt x="194" y="79"/>
                  </a:cubicBezTo>
                  <a:close/>
                  <a:moveTo>
                    <a:pt x="171" y="74"/>
                  </a:moveTo>
                  <a:cubicBezTo>
                    <a:pt x="175" y="75"/>
                    <a:pt x="178" y="77"/>
                    <a:pt x="183" y="78"/>
                  </a:cubicBezTo>
                  <a:cubicBezTo>
                    <a:pt x="179" y="76"/>
                    <a:pt x="174" y="67"/>
                    <a:pt x="171" y="74"/>
                  </a:cubicBezTo>
                  <a:close/>
                  <a:moveTo>
                    <a:pt x="259" y="79"/>
                  </a:moveTo>
                  <a:cubicBezTo>
                    <a:pt x="270" y="87"/>
                    <a:pt x="281" y="76"/>
                    <a:pt x="265" y="71"/>
                  </a:cubicBezTo>
                  <a:cubicBezTo>
                    <a:pt x="264" y="74"/>
                    <a:pt x="260" y="75"/>
                    <a:pt x="259" y="79"/>
                  </a:cubicBezTo>
                  <a:close/>
                  <a:moveTo>
                    <a:pt x="493" y="86"/>
                  </a:moveTo>
                  <a:cubicBezTo>
                    <a:pt x="486" y="77"/>
                    <a:pt x="469" y="75"/>
                    <a:pt x="457" y="72"/>
                  </a:cubicBezTo>
                  <a:cubicBezTo>
                    <a:pt x="467" y="79"/>
                    <a:pt x="480" y="85"/>
                    <a:pt x="493" y="86"/>
                  </a:cubicBezTo>
                  <a:close/>
                  <a:moveTo>
                    <a:pt x="146" y="75"/>
                  </a:moveTo>
                  <a:cubicBezTo>
                    <a:pt x="148" y="79"/>
                    <a:pt x="156" y="76"/>
                    <a:pt x="158" y="73"/>
                  </a:cubicBezTo>
                  <a:cubicBezTo>
                    <a:pt x="154" y="72"/>
                    <a:pt x="147" y="71"/>
                    <a:pt x="146" y="75"/>
                  </a:cubicBezTo>
                  <a:close/>
                  <a:moveTo>
                    <a:pt x="350" y="74"/>
                  </a:moveTo>
                  <a:cubicBezTo>
                    <a:pt x="357" y="83"/>
                    <a:pt x="370" y="84"/>
                    <a:pt x="383" y="83"/>
                  </a:cubicBezTo>
                  <a:cubicBezTo>
                    <a:pt x="379" y="80"/>
                    <a:pt x="374" y="78"/>
                    <a:pt x="373" y="73"/>
                  </a:cubicBezTo>
                  <a:cubicBezTo>
                    <a:pt x="367" y="72"/>
                    <a:pt x="358" y="75"/>
                    <a:pt x="350" y="74"/>
                  </a:cubicBezTo>
                  <a:close/>
                  <a:moveTo>
                    <a:pt x="132" y="76"/>
                  </a:moveTo>
                  <a:cubicBezTo>
                    <a:pt x="134" y="75"/>
                    <a:pt x="135" y="74"/>
                    <a:pt x="137" y="74"/>
                  </a:cubicBezTo>
                  <a:cubicBezTo>
                    <a:pt x="136" y="71"/>
                    <a:pt x="132" y="74"/>
                    <a:pt x="132" y="76"/>
                  </a:cubicBezTo>
                  <a:close/>
                  <a:moveTo>
                    <a:pt x="280" y="76"/>
                  </a:moveTo>
                  <a:cubicBezTo>
                    <a:pt x="281" y="76"/>
                    <a:pt x="282" y="77"/>
                    <a:pt x="283" y="77"/>
                  </a:cubicBezTo>
                  <a:cubicBezTo>
                    <a:pt x="284" y="75"/>
                    <a:pt x="286" y="75"/>
                    <a:pt x="289" y="76"/>
                  </a:cubicBezTo>
                  <a:cubicBezTo>
                    <a:pt x="289" y="74"/>
                    <a:pt x="291" y="74"/>
                    <a:pt x="292" y="73"/>
                  </a:cubicBezTo>
                  <a:cubicBezTo>
                    <a:pt x="287" y="73"/>
                    <a:pt x="283" y="72"/>
                    <a:pt x="280" y="76"/>
                  </a:cubicBezTo>
                  <a:close/>
                  <a:moveTo>
                    <a:pt x="583" y="124"/>
                  </a:moveTo>
                  <a:cubicBezTo>
                    <a:pt x="580" y="120"/>
                    <a:pt x="576" y="117"/>
                    <a:pt x="574" y="113"/>
                  </a:cubicBezTo>
                  <a:cubicBezTo>
                    <a:pt x="566" y="113"/>
                    <a:pt x="560" y="107"/>
                    <a:pt x="558" y="99"/>
                  </a:cubicBezTo>
                  <a:cubicBezTo>
                    <a:pt x="552" y="100"/>
                    <a:pt x="546" y="95"/>
                    <a:pt x="545" y="90"/>
                  </a:cubicBezTo>
                  <a:cubicBezTo>
                    <a:pt x="533" y="89"/>
                    <a:pt x="528" y="77"/>
                    <a:pt x="516" y="73"/>
                  </a:cubicBezTo>
                  <a:cubicBezTo>
                    <a:pt x="533" y="95"/>
                    <a:pt x="560" y="108"/>
                    <a:pt x="583" y="124"/>
                  </a:cubicBezTo>
                  <a:close/>
                  <a:moveTo>
                    <a:pt x="155" y="82"/>
                  </a:moveTo>
                  <a:cubicBezTo>
                    <a:pt x="162" y="85"/>
                    <a:pt x="167" y="91"/>
                    <a:pt x="175" y="94"/>
                  </a:cubicBezTo>
                  <a:cubicBezTo>
                    <a:pt x="178" y="90"/>
                    <a:pt x="180" y="85"/>
                    <a:pt x="183" y="82"/>
                  </a:cubicBezTo>
                  <a:cubicBezTo>
                    <a:pt x="174" y="78"/>
                    <a:pt x="161" y="70"/>
                    <a:pt x="155" y="82"/>
                  </a:cubicBezTo>
                  <a:close/>
                  <a:moveTo>
                    <a:pt x="337" y="76"/>
                  </a:moveTo>
                  <a:cubicBezTo>
                    <a:pt x="339" y="78"/>
                    <a:pt x="343" y="79"/>
                    <a:pt x="343" y="83"/>
                  </a:cubicBezTo>
                  <a:cubicBezTo>
                    <a:pt x="345" y="81"/>
                    <a:pt x="347" y="81"/>
                    <a:pt x="349" y="79"/>
                  </a:cubicBezTo>
                  <a:cubicBezTo>
                    <a:pt x="346" y="80"/>
                    <a:pt x="348" y="78"/>
                    <a:pt x="347" y="77"/>
                  </a:cubicBezTo>
                  <a:cubicBezTo>
                    <a:pt x="342" y="77"/>
                    <a:pt x="340" y="74"/>
                    <a:pt x="337" y="76"/>
                  </a:cubicBezTo>
                  <a:close/>
                  <a:moveTo>
                    <a:pt x="237" y="90"/>
                  </a:moveTo>
                  <a:cubicBezTo>
                    <a:pt x="244" y="91"/>
                    <a:pt x="247" y="83"/>
                    <a:pt x="250" y="78"/>
                  </a:cubicBezTo>
                  <a:cubicBezTo>
                    <a:pt x="243" y="73"/>
                    <a:pt x="237" y="84"/>
                    <a:pt x="237" y="90"/>
                  </a:cubicBezTo>
                  <a:close/>
                  <a:moveTo>
                    <a:pt x="286" y="79"/>
                  </a:moveTo>
                  <a:cubicBezTo>
                    <a:pt x="289" y="84"/>
                    <a:pt x="301" y="79"/>
                    <a:pt x="306" y="77"/>
                  </a:cubicBezTo>
                  <a:cubicBezTo>
                    <a:pt x="301" y="76"/>
                    <a:pt x="291" y="77"/>
                    <a:pt x="286" y="79"/>
                  </a:cubicBezTo>
                  <a:close/>
                  <a:moveTo>
                    <a:pt x="391" y="84"/>
                  </a:moveTo>
                  <a:cubicBezTo>
                    <a:pt x="399" y="87"/>
                    <a:pt x="410" y="85"/>
                    <a:pt x="417" y="86"/>
                  </a:cubicBezTo>
                  <a:cubicBezTo>
                    <a:pt x="407" y="82"/>
                    <a:pt x="396" y="76"/>
                    <a:pt x="382" y="77"/>
                  </a:cubicBezTo>
                  <a:cubicBezTo>
                    <a:pt x="385" y="78"/>
                    <a:pt x="387" y="82"/>
                    <a:pt x="391" y="84"/>
                  </a:cubicBezTo>
                  <a:close/>
                  <a:moveTo>
                    <a:pt x="137" y="79"/>
                  </a:moveTo>
                  <a:cubicBezTo>
                    <a:pt x="139" y="79"/>
                    <a:pt x="141" y="82"/>
                    <a:pt x="145" y="80"/>
                  </a:cubicBezTo>
                  <a:cubicBezTo>
                    <a:pt x="144" y="76"/>
                    <a:pt x="139" y="76"/>
                    <a:pt x="137" y="79"/>
                  </a:cubicBezTo>
                  <a:close/>
                  <a:moveTo>
                    <a:pt x="321" y="80"/>
                  </a:moveTo>
                  <a:cubicBezTo>
                    <a:pt x="325" y="83"/>
                    <a:pt x="330" y="84"/>
                    <a:pt x="338" y="83"/>
                  </a:cubicBezTo>
                  <a:cubicBezTo>
                    <a:pt x="335" y="77"/>
                    <a:pt x="327" y="76"/>
                    <a:pt x="321" y="80"/>
                  </a:cubicBezTo>
                  <a:close/>
                  <a:moveTo>
                    <a:pt x="202" y="78"/>
                  </a:moveTo>
                  <a:cubicBezTo>
                    <a:pt x="201" y="80"/>
                    <a:pt x="200" y="82"/>
                    <a:pt x="199" y="83"/>
                  </a:cubicBezTo>
                  <a:cubicBezTo>
                    <a:pt x="207" y="86"/>
                    <a:pt x="224" y="104"/>
                    <a:pt x="230" y="91"/>
                  </a:cubicBezTo>
                  <a:cubicBezTo>
                    <a:pt x="221" y="86"/>
                    <a:pt x="211" y="81"/>
                    <a:pt x="202" y="78"/>
                  </a:cubicBezTo>
                  <a:close/>
                  <a:moveTo>
                    <a:pt x="97" y="84"/>
                  </a:moveTo>
                  <a:cubicBezTo>
                    <a:pt x="103" y="86"/>
                    <a:pt x="104" y="81"/>
                    <a:pt x="107" y="79"/>
                  </a:cubicBezTo>
                  <a:cubicBezTo>
                    <a:pt x="103" y="79"/>
                    <a:pt x="100" y="81"/>
                    <a:pt x="97" y="84"/>
                  </a:cubicBezTo>
                  <a:close/>
                  <a:moveTo>
                    <a:pt x="122" y="80"/>
                  </a:moveTo>
                  <a:cubicBezTo>
                    <a:pt x="124" y="81"/>
                    <a:pt x="126" y="79"/>
                    <a:pt x="124" y="79"/>
                  </a:cubicBezTo>
                  <a:cubicBezTo>
                    <a:pt x="124" y="80"/>
                    <a:pt x="122" y="78"/>
                    <a:pt x="122" y="80"/>
                  </a:cubicBezTo>
                  <a:close/>
                  <a:moveTo>
                    <a:pt x="256" y="80"/>
                  </a:moveTo>
                  <a:cubicBezTo>
                    <a:pt x="253" y="85"/>
                    <a:pt x="249" y="88"/>
                    <a:pt x="247" y="93"/>
                  </a:cubicBezTo>
                  <a:cubicBezTo>
                    <a:pt x="255" y="92"/>
                    <a:pt x="260" y="88"/>
                    <a:pt x="264" y="83"/>
                  </a:cubicBezTo>
                  <a:cubicBezTo>
                    <a:pt x="261" y="83"/>
                    <a:pt x="259" y="81"/>
                    <a:pt x="256" y="80"/>
                  </a:cubicBezTo>
                  <a:close/>
                  <a:moveTo>
                    <a:pt x="277" y="84"/>
                  </a:moveTo>
                  <a:cubicBezTo>
                    <a:pt x="281" y="84"/>
                    <a:pt x="283" y="85"/>
                    <a:pt x="285" y="83"/>
                  </a:cubicBezTo>
                  <a:cubicBezTo>
                    <a:pt x="283" y="81"/>
                    <a:pt x="278" y="80"/>
                    <a:pt x="277" y="84"/>
                  </a:cubicBezTo>
                  <a:close/>
                  <a:moveTo>
                    <a:pt x="295" y="86"/>
                  </a:moveTo>
                  <a:cubicBezTo>
                    <a:pt x="301" y="85"/>
                    <a:pt x="311" y="87"/>
                    <a:pt x="315" y="83"/>
                  </a:cubicBezTo>
                  <a:cubicBezTo>
                    <a:pt x="310" y="79"/>
                    <a:pt x="300" y="83"/>
                    <a:pt x="295" y="86"/>
                  </a:cubicBezTo>
                  <a:close/>
                  <a:moveTo>
                    <a:pt x="127" y="83"/>
                  </a:moveTo>
                  <a:cubicBezTo>
                    <a:pt x="129" y="84"/>
                    <a:pt x="130" y="86"/>
                    <a:pt x="134" y="86"/>
                  </a:cubicBezTo>
                  <a:cubicBezTo>
                    <a:pt x="134" y="85"/>
                    <a:pt x="137" y="85"/>
                    <a:pt x="138" y="83"/>
                  </a:cubicBezTo>
                  <a:cubicBezTo>
                    <a:pt x="137" y="82"/>
                    <a:pt x="135" y="81"/>
                    <a:pt x="133" y="82"/>
                  </a:cubicBezTo>
                  <a:cubicBezTo>
                    <a:pt x="133" y="84"/>
                    <a:pt x="131" y="84"/>
                    <a:pt x="129" y="84"/>
                  </a:cubicBezTo>
                  <a:cubicBezTo>
                    <a:pt x="128" y="83"/>
                    <a:pt x="131" y="82"/>
                    <a:pt x="128" y="82"/>
                  </a:cubicBezTo>
                  <a:cubicBezTo>
                    <a:pt x="128" y="82"/>
                    <a:pt x="127" y="82"/>
                    <a:pt x="127" y="83"/>
                  </a:cubicBezTo>
                  <a:close/>
                  <a:moveTo>
                    <a:pt x="457" y="85"/>
                  </a:moveTo>
                  <a:cubicBezTo>
                    <a:pt x="454" y="86"/>
                    <a:pt x="453" y="81"/>
                    <a:pt x="451" y="83"/>
                  </a:cubicBezTo>
                  <a:cubicBezTo>
                    <a:pt x="453" y="83"/>
                    <a:pt x="456" y="88"/>
                    <a:pt x="457" y="85"/>
                  </a:cubicBezTo>
                  <a:close/>
                  <a:moveTo>
                    <a:pt x="591" y="130"/>
                  </a:moveTo>
                  <a:cubicBezTo>
                    <a:pt x="592" y="131"/>
                    <a:pt x="594" y="131"/>
                    <a:pt x="595" y="133"/>
                  </a:cubicBezTo>
                  <a:cubicBezTo>
                    <a:pt x="595" y="134"/>
                    <a:pt x="595" y="135"/>
                    <a:pt x="595" y="136"/>
                  </a:cubicBezTo>
                  <a:cubicBezTo>
                    <a:pt x="600" y="141"/>
                    <a:pt x="603" y="148"/>
                    <a:pt x="609" y="150"/>
                  </a:cubicBezTo>
                  <a:cubicBezTo>
                    <a:pt x="599" y="121"/>
                    <a:pt x="572" y="102"/>
                    <a:pt x="548" y="85"/>
                  </a:cubicBezTo>
                  <a:cubicBezTo>
                    <a:pt x="544" y="85"/>
                    <a:pt x="541" y="82"/>
                    <a:pt x="539" y="83"/>
                  </a:cubicBezTo>
                  <a:cubicBezTo>
                    <a:pt x="558" y="96"/>
                    <a:pt x="578" y="110"/>
                    <a:pt x="591" y="130"/>
                  </a:cubicBezTo>
                  <a:close/>
                  <a:moveTo>
                    <a:pt x="423" y="83"/>
                  </a:moveTo>
                  <a:cubicBezTo>
                    <a:pt x="423" y="85"/>
                    <a:pt x="425" y="85"/>
                    <a:pt x="424" y="86"/>
                  </a:cubicBezTo>
                  <a:cubicBezTo>
                    <a:pt x="427" y="85"/>
                    <a:pt x="430" y="92"/>
                    <a:pt x="433" y="88"/>
                  </a:cubicBezTo>
                  <a:cubicBezTo>
                    <a:pt x="431" y="87"/>
                    <a:pt x="427" y="86"/>
                    <a:pt x="425" y="83"/>
                  </a:cubicBezTo>
                  <a:cubicBezTo>
                    <a:pt x="425" y="83"/>
                    <a:pt x="424" y="84"/>
                    <a:pt x="423" y="83"/>
                  </a:cubicBezTo>
                  <a:close/>
                  <a:moveTo>
                    <a:pt x="185" y="95"/>
                  </a:moveTo>
                  <a:cubicBezTo>
                    <a:pt x="187" y="93"/>
                    <a:pt x="188" y="87"/>
                    <a:pt x="191" y="87"/>
                  </a:cubicBezTo>
                  <a:cubicBezTo>
                    <a:pt x="191" y="85"/>
                    <a:pt x="189" y="84"/>
                    <a:pt x="186" y="83"/>
                  </a:cubicBezTo>
                  <a:cubicBezTo>
                    <a:pt x="187" y="88"/>
                    <a:pt x="183" y="92"/>
                    <a:pt x="185" y="95"/>
                  </a:cubicBezTo>
                  <a:close/>
                  <a:moveTo>
                    <a:pt x="156" y="87"/>
                  </a:moveTo>
                  <a:cubicBezTo>
                    <a:pt x="154" y="86"/>
                    <a:pt x="153" y="83"/>
                    <a:pt x="151" y="85"/>
                  </a:cubicBezTo>
                  <a:cubicBezTo>
                    <a:pt x="152" y="86"/>
                    <a:pt x="155" y="88"/>
                    <a:pt x="156" y="87"/>
                  </a:cubicBezTo>
                  <a:close/>
                  <a:moveTo>
                    <a:pt x="115" y="91"/>
                  </a:moveTo>
                  <a:cubicBezTo>
                    <a:pt x="118" y="91"/>
                    <a:pt x="119" y="93"/>
                    <a:pt x="123" y="93"/>
                  </a:cubicBezTo>
                  <a:cubicBezTo>
                    <a:pt x="125" y="91"/>
                    <a:pt x="128" y="90"/>
                    <a:pt x="130" y="88"/>
                  </a:cubicBezTo>
                  <a:cubicBezTo>
                    <a:pt x="125" y="87"/>
                    <a:pt x="118" y="84"/>
                    <a:pt x="115" y="91"/>
                  </a:cubicBezTo>
                  <a:close/>
                  <a:moveTo>
                    <a:pt x="334" y="86"/>
                  </a:moveTo>
                  <a:cubicBezTo>
                    <a:pt x="337" y="90"/>
                    <a:pt x="343" y="87"/>
                    <a:pt x="347" y="88"/>
                  </a:cubicBezTo>
                  <a:cubicBezTo>
                    <a:pt x="346" y="84"/>
                    <a:pt x="339" y="88"/>
                    <a:pt x="334" y="86"/>
                  </a:cubicBezTo>
                  <a:close/>
                  <a:moveTo>
                    <a:pt x="79" y="94"/>
                  </a:moveTo>
                  <a:cubicBezTo>
                    <a:pt x="82" y="92"/>
                    <a:pt x="86" y="90"/>
                    <a:pt x="88" y="86"/>
                  </a:cubicBezTo>
                  <a:cubicBezTo>
                    <a:pt x="84" y="87"/>
                    <a:pt x="77" y="91"/>
                    <a:pt x="79" y="94"/>
                  </a:cubicBezTo>
                  <a:close/>
                  <a:moveTo>
                    <a:pt x="147" y="87"/>
                  </a:moveTo>
                  <a:cubicBezTo>
                    <a:pt x="144" y="88"/>
                    <a:pt x="142" y="90"/>
                    <a:pt x="140" y="92"/>
                  </a:cubicBezTo>
                  <a:cubicBezTo>
                    <a:pt x="150" y="97"/>
                    <a:pt x="159" y="103"/>
                    <a:pt x="168" y="108"/>
                  </a:cubicBezTo>
                  <a:cubicBezTo>
                    <a:pt x="169" y="105"/>
                    <a:pt x="172" y="103"/>
                    <a:pt x="173" y="99"/>
                  </a:cubicBezTo>
                  <a:cubicBezTo>
                    <a:pt x="164" y="95"/>
                    <a:pt x="156" y="91"/>
                    <a:pt x="147" y="87"/>
                  </a:cubicBezTo>
                  <a:close/>
                  <a:moveTo>
                    <a:pt x="313" y="88"/>
                  </a:moveTo>
                  <a:cubicBezTo>
                    <a:pt x="310" y="89"/>
                    <a:pt x="304" y="88"/>
                    <a:pt x="302" y="90"/>
                  </a:cubicBezTo>
                  <a:cubicBezTo>
                    <a:pt x="308" y="92"/>
                    <a:pt x="315" y="90"/>
                    <a:pt x="323" y="90"/>
                  </a:cubicBezTo>
                  <a:cubicBezTo>
                    <a:pt x="322" y="86"/>
                    <a:pt x="316" y="88"/>
                    <a:pt x="313" y="88"/>
                  </a:cubicBezTo>
                  <a:close/>
                  <a:moveTo>
                    <a:pt x="191" y="104"/>
                  </a:moveTo>
                  <a:cubicBezTo>
                    <a:pt x="198" y="102"/>
                    <a:pt x="205" y="99"/>
                    <a:pt x="214" y="99"/>
                  </a:cubicBezTo>
                  <a:cubicBezTo>
                    <a:pt x="209" y="94"/>
                    <a:pt x="204" y="90"/>
                    <a:pt x="197" y="88"/>
                  </a:cubicBezTo>
                  <a:cubicBezTo>
                    <a:pt x="195" y="94"/>
                    <a:pt x="194" y="99"/>
                    <a:pt x="191" y="104"/>
                  </a:cubicBezTo>
                  <a:close/>
                  <a:moveTo>
                    <a:pt x="504" y="102"/>
                  </a:moveTo>
                  <a:cubicBezTo>
                    <a:pt x="514" y="107"/>
                    <a:pt x="521" y="114"/>
                    <a:pt x="530" y="119"/>
                  </a:cubicBezTo>
                  <a:cubicBezTo>
                    <a:pt x="523" y="102"/>
                    <a:pt x="505" y="94"/>
                    <a:pt x="485" y="89"/>
                  </a:cubicBezTo>
                  <a:cubicBezTo>
                    <a:pt x="490" y="95"/>
                    <a:pt x="499" y="97"/>
                    <a:pt x="504" y="102"/>
                  </a:cubicBezTo>
                  <a:close/>
                  <a:moveTo>
                    <a:pt x="378" y="91"/>
                  </a:moveTo>
                  <a:cubicBezTo>
                    <a:pt x="387" y="94"/>
                    <a:pt x="395" y="98"/>
                    <a:pt x="403" y="102"/>
                  </a:cubicBezTo>
                  <a:cubicBezTo>
                    <a:pt x="397" y="96"/>
                    <a:pt x="391" y="87"/>
                    <a:pt x="378" y="91"/>
                  </a:cubicBezTo>
                  <a:close/>
                  <a:moveTo>
                    <a:pt x="516" y="96"/>
                  </a:moveTo>
                  <a:cubicBezTo>
                    <a:pt x="518" y="96"/>
                    <a:pt x="519" y="97"/>
                    <a:pt x="520" y="96"/>
                  </a:cubicBezTo>
                  <a:cubicBezTo>
                    <a:pt x="517" y="94"/>
                    <a:pt x="513" y="92"/>
                    <a:pt x="509" y="90"/>
                  </a:cubicBezTo>
                  <a:cubicBezTo>
                    <a:pt x="510" y="93"/>
                    <a:pt x="516" y="92"/>
                    <a:pt x="516" y="96"/>
                  </a:cubicBezTo>
                  <a:close/>
                  <a:moveTo>
                    <a:pt x="342" y="92"/>
                  </a:moveTo>
                  <a:cubicBezTo>
                    <a:pt x="344" y="93"/>
                    <a:pt x="346" y="94"/>
                    <a:pt x="349" y="94"/>
                  </a:cubicBezTo>
                  <a:cubicBezTo>
                    <a:pt x="349" y="92"/>
                    <a:pt x="351" y="92"/>
                    <a:pt x="351" y="91"/>
                  </a:cubicBezTo>
                  <a:cubicBezTo>
                    <a:pt x="347" y="91"/>
                    <a:pt x="344" y="91"/>
                    <a:pt x="342" y="92"/>
                  </a:cubicBezTo>
                  <a:close/>
                  <a:moveTo>
                    <a:pt x="379" y="94"/>
                  </a:moveTo>
                  <a:cubicBezTo>
                    <a:pt x="379" y="92"/>
                    <a:pt x="376" y="93"/>
                    <a:pt x="375" y="91"/>
                  </a:cubicBezTo>
                  <a:cubicBezTo>
                    <a:pt x="375" y="94"/>
                    <a:pt x="377" y="94"/>
                    <a:pt x="379" y="94"/>
                  </a:cubicBezTo>
                  <a:close/>
                  <a:moveTo>
                    <a:pt x="436" y="110"/>
                  </a:moveTo>
                  <a:cubicBezTo>
                    <a:pt x="437" y="109"/>
                    <a:pt x="438" y="108"/>
                    <a:pt x="440" y="108"/>
                  </a:cubicBezTo>
                  <a:cubicBezTo>
                    <a:pt x="440" y="111"/>
                    <a:pt x="442" y="112"/>
                    <a:pt x="444" y="113"/>
                  </a:cubicBezTo>
                  <a:cubicBezTo>
                    <a:pt x="450" y="113"/>
                    <a:pt x="457" y="118"/>
                    <a:pt x="464" y="120"/>
                  </a:cubicBezTo>
                  <a:cubicBezTo>
                    <a:pt x="458" y="111"/>
                    <a:pt x="450" y="108"/>
                    <a:pt x="442" y="102"/>
                  </a:cubicBezTo>
                  <a:cubicBezTo>
                    <a:pt x="439" y="100"/>
                    <a:pt x="437" y="97"/>
                    <a:pt x="434" y="96"/>
                  </a:cubicBezTo>
                  <a:cubicBezTo>
                    <a:pt x="425" y="91"/>
                    <a:pt x="413" y="93"/>
                    <a:pt x="403" y="91"/>
                  </a:cubicBezTo>
                  <a:cubicBezTo>
                    <a:pt x="413" y="99"/>
                    <a:pt x="422" y="107"/>
                    <a:pt x="436" y="110"/>
                  </a:cubicBezTo>
                  <a:close/>
                  <a:moveTo>
                    <a:pt x="233" y="94"/>
                  </a:moveTo>
                  <a:cubicBezTo>
                    <a:pt x="234" y="95"/>
                    <a:pt x="235" y="94"/>
                    <a:pt x="235" y="93"/>
                  </a:cubicBezTo>
                  <a:cubicBezTo>
                    <a:pt x="234" y="93"/>
                    <a:pt x="234" y="92"/>
                    <a:pt x="233" y="92"/>
                  </a:cubicBezTo>
                  <a:cubicBezTo>
                    <a:pt x="233" y="93"/>
                    <a:pt x="232" y="93"/>
                    <a:pt x="233" y="94"/>
                  </a:cubicBezTo>
                  <a:close/>
                  <a:moveTo>
                    <a:pt x="105" y="96"/>
                  </a:moveTo>
                  <a:cubicBezTo>
                    <a:pt x="109" y="102"/>
                    <a:pt x="117" y="102"/>
                    <a:pt x="120" y="96"/>
                  </a:cubicBezTo>
                  <a:cubicBezTo>
                    <a:pt x="115" y="94"/>
                    <a:pt x="107" y="90"/>
                    <a:pt x="105" y="96"/>
                  </a:cubicBezTo>
                  <a:close/>
                  <a:moveTo>
                    <a:pt x="133" y="98"/>
                  </a:moveTo>
                  <a:cubicBezTo>
                    <a:pt x="144" y="103"/>
                    <a:pt x="154" y="108"/>
                    <a:pt x="165" y="113"/>
                  </a:cubicBezTo>
                  <a:cubicBezTo>
                    <a:pt x="165" y="110"/>
                    <a:pt x="161" y="111"/>
                    <a:pt x="162" y="108"/>
                  </a:cubicBezTo>
                  <a:cubicBezTo>
                    <a:pt x="151" y="105"/>
                    <a:pt x="149" y="98"/>
                    <a:pt x="140" y="97"/>
                  </a:cubicBezTo>
                  <a:cubicBezTo>
                    <a:pt x="140" y="96"/>
                    <a:pt x="139" y="95"/>
                    <a:pt x="139" y="94"/>
                  </a:cubicBezTo>
                  <a:cubicBezTo>
                    <a:pt x="138" y="94"/>
                    <a:pt x="137" y="94"/>
                    <a:pt x="137" y="93"/>
                  </a:cubicBezTo>
                  <a:cubicBezTo>
                    <a:pt x="136" y="96"/>
                    <a:pt x="134" y="96"/>
                    <a:pt x="133" y="98"/>
                  </a:cubicBezTo>
                  <a:close/>
                  <a:moveTo>
                    <a:pt x="278" y="94"/>
                  </a:moveTo>
                  <a:cubicBezTo>
                    <a:pt x="278" y="95"/>
                    <a:pt x="277" y="96"/>
                    <a:pt x="278" y="96"/>
                  </a:cubicBezTo>
                  <a:cubicBezTo>
                    <a:pt x="279" y="95"/>
                    <a:pt x="280" y="95"/>
                    <a:pt x="282" y="95"/>
                  </a:cubicBezTo>
                  <a:cubicBezTo>
                    <a:pt x="281" y="92"/>
                    <a:pt x="280" y="94"/>
                    <a:pt x="278" y="94"/>
                  </a:cubicBezTo>
                  <a:close/>
                  <a:moveTo>
                    <a:pt x="253" y="99"/>
                  </a:moveTo>
                  <a:cubicBezTo>
                    <a:pt x="258" y="101"/>
                    <a:pt x="270" y="98"/>
                    <a:pt x="273" y="96"/>
                  </a:cubicBezTo>
                  <a:cubicBezTo>
                    <a:pt x="267" y="94"/>
                    <a:pt x="256" y="94"/>
                    <a:pt x="253" y="99"/>
                  </a:cubicBezTo>
                  <a:close/>
                  <a:moveTo>
                    <a:pt x="310" y="96"/>
                  </a:moveTo>
                  <a:cubicBezTo>
                    <a:pt x="316" y="99"/>
                    <a:pt x="319" y="105"/>
                    <a:pt x="329" y="104"/>
                  </a:cubicBezTo>
                  <a:cubicBezTo>
                    <a:pt x="329" y="100"/>
                    <a:pt x="333" y="100"/>
                    <a:pt x="334" y="96"/>
                  </a:cubicBezTo>
                  <a:cubicBezTo>
                    <a:pt x="327" y="96"/>
                    <a:pt x="317" y="94"/>
                    <a:pt x="310" y="96"/>
                  </a:cubicBezTo>
                  <a:close/>
                  <a:moveTo>
                    <a:pt x="311" y="104"/>
                  </a:moveTo>
                  <a:cubicBezTo>
                    <a:pt x="305" y="102"/>
                    <a:pt x="291" y="90"/>
                    <a:pt x="290" y="104"/>
                  </a:cubicBezTo>
                  <a:cubicBezTo>
                    <a:pt x="297" y="108"/>
                    <a:pt x="304" y="112"/>
                    <a:pt x="313" y="110"/>
                  </a:cubicBezTo>
                  <a:cubicBezTo>
                    <a:pt x="312" y="108"/>
                    <a:pt x="311" y="106"/>
                    <a:pt x="311" y="104"/>
                  </a:cubicBezTo>
                  <a:close/>
                  <a:moveTo>
                    <a:pt x="308" y="100"/>
                  </a:moveTo>
                  <a:cubicBezTo>
                    <a:pt x="308" y="97"/>
                    <a:pt x="306" y="97"/>
                    <a:pt x="304" y="97"/>
                  </a:cubicBezTo>
                  <a:cubicBezTo>
                    <a:pt x="304" y="99"/>
                    <a:pt x="307" y="99"/>
                    <a:pt x="308" y="100"/>
                  </a:cubicBezTo>
                  <a:close/>
                  <a:moveTo>
                    <a:pt x="388" y="99"/>
                  </a:moveTo>
                  <a:cubicBezTo>
                    <a:pt x="389" y="99"/>
                    <a:pt x="389" y="99"/>
                    <a:pt x="390" y="100"/>
                  </a:cubicBezTo>
                  <a:cubicBezTo>
                    <a:pt x="391" y="98"/>
                    <a:pt x="385" y="97"/>
                    <a:pt x="387" y="98"/>
                  </a:cubicBezTo>
                  <a:cubicBezTo>
                    <a:pt x="387" y="98"/>
                    <a:pt x="388" y="99"/>
                    <a:pt x="388" y="99"/>
                  </a:cubicBezTo>
                  <a:close/>
                  <a:moveTo>
                    <a:pt x="186" y="102"/>
                  </a:moveTo>
                  <a:cubicBezTo>
                    <a:pt x="188" y="103"/>
                    <a:pt x="189" y="98"/>
                    <a:pt x="187" y="98"/>
                  </a:cubicBezTo>
                  <a:cubicBezTo>
                    <a:pt x="188" y="100"/>
                    <a:pt x="186" y="100"/>
                    <a:pt x="186" y="102"/>
                  </a:cubicBezTo>
                  <a:close/>
                  <a:moveTo>
                    <a:pt x="356" y="99"/>
                  </a:moveTo>
                  <a:cubicBezTo>
                    <a:pt x="366" y="105"/>
                    <a:pt x="375" y="111"/>
                    <a:pt x="385" y="116"/>
                  </a:cubicBezTo>
                  <a:cubicBezTo>
                    <a:pt x="385" y="114"/>
                    <a:pt x="387" y="115"/>
                    <a:pt x="386" y="113"/>
                  </a:cubicBezTo>
                  <a:cubicBezTo>
                    <a:pt x="375" y="107"/>
                    <a:pt x="369" y="97"/>
                    <a:pt x="356" y="99"/>
                  </a:cubicBezTo>
                  <a:close/>
                  <a:moveTo>
                    <a:pt x="448" y="100"/>
                  </a:moveTo>
                  <a:cubicBezTo>
                    <a:pt x="447" y="100"/>
                    <a:pt x="444" y="98"/>
                    <a:pt x="443" y="99"/>
                  </a:cubicBezTo>
                  <a:cubicBezTo>
                    <a:pt x="444" y="99"/>
                    <a:pt x="447" y="101"/>
                    <a:pt x="448" y="100"/>
                  </a:cubicBezTo>
                  <a:close/>
                  <a:moveTo>
                    <a:pt x="98" y="102"/>
                  </a:moveTo>
                  <a:cubicBezTo>
                    <a:pt x="102" y="103"/>
                    <a:pt x="106" y="107"/>
                    <a:pt x="109" y="104"/>
                  </a:cubicBezTo>
                  <a:cubicBezTo>
                    <a:pt x="106" y="102"/>
                    <a:pt x="104" y="99"/>
                    <a:pt x="101" y="99"/>
                  </a:cubicBezTo>
                  <a:cubicBezTo>
                    <a:pt x="100" y="100"/>
                    <a:pt x="98" y="100"/>
                    <a:pt x="98" y="102"/>
                  </a:cubicBezTo>
                  <a:close/>
                  <a:moveTo>
                    <a:pt x="283" y="102"/>
                  </a:moveTo>
                  <a:cubicBezTo>
                    <a:pt x="283" y="101"/>
                    <a:pt x="285" y="102"/>
                    <a:pt x="286" y="102"/>
                  </a:cubicBezTo>
                  <a:cubicBezTo>
                    <a:pt x="286" y="101"/>
                    <a:pt x="286" y="100"/>
                    <a:pt x="286" y="99"/>
                  </a:cubicBezTo>
                  <a:cubicBezTo>
                    <a:pt x="283" y="98"/>
                    <a:pt x="282" y="101"/>
                    <a:pt x="283" y="102"/>
                  </a:cubicBezTo>
                  <a:close/>
                  <a:moveTo>
                    <a:pt x="332" y="104"/>
                  </a:moveTo>
                  <a:cubicBezTo>
                    <a:pt x="335" y="105"/>
                    <a:pt x="336" y="107"/>
                    <a:pt x="339" y="108"/>
                  </a:cubicBezTo>
                  <a:cubicBezTo>
                    <a:pt x="341" y="107"/>
                    <a:pt x="343" y="104"/>
                    <a:pt x="344" y="101"/>
                  </a:cubicBezTo>
                  <a:cubicBezTo>
                    <a:pt x="341" y="95"/>
                    <a:pt x="335" y="101"/>
                    <a:pt x="332" y="104"/>
                  </a:cubicBezTo>
                  <a:close/>
                  <a:moveTo>
                    <a:pt x="117" y="104"/>
                  </a:moveTo>
                  <a:cubicBezTo>
                    <a:pt x="118" y="105"/>
                    <a:pt x="119" y="106"/>
                    <a:pt x="121" y="105"/>
                  </a:cubicBezTo>
                  <a:cubicBezTo>
                    <a:pt x="120" y="101"/>
                    <a:pt x="124" y="102"/>
                    <a:pt x="125" y="99"/>
                  </a:cubicBezTo>
                  <a:cubicBezTo>
                    <a:pt x="122" y="101"/>
                    <a:pt x="118" y="101"/>
                    <a:pt x="117" y="104"/>
                  </a:cubicBezTo>
                  <a:close/>
                  <a:moveTo>
                    <a:pt x="484" y="105"/>
                  </a:moveTo>
                  <a:cubicBezTo>
                    <a:pt x="481" y="103"/>
                    <a:pt x="477" y="99"/>
                    <a:pt x="475" y="100"/>
                  </a:cubicBezTo>
                  <a:cubicBezTo>
                    <a:pt x="477" y="102"/>
                    <a:pt x="480" y="103"/>
                    <a:pt x="484" y="105"/>
                  </a:cubicBezTo>
                  <a:close/>
                  <a:moveTo>
                    <a:pt x="546" y="109"/>
                  </a:moveTo>
                  <a:cubicBezTo>
                    <a:pt x="540" y="106"/>
                    <a:pt x="539" y="100"/>
                    <a:pt x="532" y="99"/>
                  </a:cubicBezTo>
                  <a:cubicBezTo>
                    <a:pt x="532" y="101"/>
                    <a:pt x="532" y="102"/>
                    <a:pt x="531" y="102"/>
                  </a:cubicBezTo>
                  <a:cubicBezTo>
                    <a:pt x="536" y="104"/>
                    <a:pt x="541" y="108"/>
                    <a:pt x="546" y="109"/>
                  </a:cubicBezTo>
                  <a:close/>
                  <a:moveTo>
                    <a:pt x="586" y="111"/>
                  </a:moveTo>
                  <a:cubicBezTo>
                    <a:pt x="583" y="106"/>
                    <a:pt x="579" y="102"/>
                    <a:pt x="574" y="99"/>
                  </a:cubicBezTo>
                  <a:cubicBezTo>
                    <a:pt x="577" y="103"/>
                    <a:pt x="581" y="107"/>
                    <a:pt x="586" y="111"/>
                  </a:cubicBezTo>
                  <a:close/>
                  <a:moveTo>
                    <a:pt x="56" y="113"/>
                  </a:moveTo>
                  <a:cubicBezTo>
                    <a:pt x="63" y="114"/>
                    <a:pt x="66" y="106"/>
                    <a:pt x="70" y="102"/>
                  </a:cubicBezTo>
                  <a:cubicBezTo>
                    <a:pt x="64" y="100"/>
                    <a:pt x="58" y="107"/>
                    <a:pt x="56" y="113"/>
                  </a:cubicBezTo>
                  <a:close/>
                  <a:moveTo>
                    <a:pt x="123" y="108"/>
                  </a:moveTo>
                  <a:cubicBezTo>
                    <a:pt x="126" y="110"/>
                    <a:pt x="128" y="112"/>
                    <a:pt x="131" y="113"/>
                  </a:cubicBezTo>
                  <a:cubicBezTo>
                    <a:pt x="133" y="109"/>
                    <a:pt x="136" y="107"/>
                    <a:pt x="138" y="104"/>
                  </a:cubicBezTo>
                  <a:cubicBezTo>
                    <a:pt x="132" y="99"/>
                    <a:pt x="125" y="101"/>
                    <a:pt x="123" y="108"/>
                  </a:cubicBezTo>
                  <a:close/>
                  <a:moveTo>
                    <a:pt x="272" y="109"/>
                  </a:moveTo>
                  <a:cubicBezTo>
                    <a:pt x="273" y="108"/>
                    <a:pt x="274" y="107"/>
                    <a:pt x="274" y="104"/>
                  </a:cubicBezTo>
                  <a:cubicBezTo>
                    <a:pt x="271" y="104"/>
                    <a:pt x="267" y="102"/>
                    <a:pt x="262" y="104"/>
                  </a:cubicBezTo>
                  <a:cubicBezTo>
                    <a:pt x="266" y="105"/>
                    <a:pt x="268" y="108"/>
                    <a:pt x="272" y="109"/>
                  </a:cubicBezTo>
                  <a:close/>
                  <a:moveTo>
                    <a:pt x="89" y="110"/>
                  </a:moveTo>
                  <a:cubicBezTo>
                    <a:pt x="92" y="111"/>
                    <a:pt x="95" y="113"/>
                    <a:pt x="97" y="115"/>
                  </a:cubicBezTo>
                  <a:cubicBezTo>
                    <a:pt x="98" y="111"/>
                    <a:pt x="103" y="111"/>
                    <a:pt x="103" y="107"/>
                  </a:cubicBezTo>
                  <a:cubicBezTo>
                    <a:pt x="97" y="104"/>
                    <a:pt x="92" y="103"/>
                    <a:pt x="89" y="110"/>
                  </a:cubicBezTo>
                  <a:close/>
                  <a:moveTo>
                    <a:pt x="242" y="106"/>
                  </a:moveTo>
                  <a:cubicBezTo>
                    <a:pt x="243" y="108"/>
                    <a:pt x="247" y="109"/>
                    <a:pt x="250" y="111"/>
                  </a:cubicBezTo>
                  <a:cubicBezTo>
                    <a:pt x="250" y="108"/>
                    <a:pt x="251" y="107"/>
                    <a:pt x="251" y="104"/>
                  </a:cubicBezTo>
                  <a:cubicBezTo>
                    <a:pt x="247" y="104"/>
                    <a:pt x="246" y="106"/>
                    <a:pt x="242" y="106"/>
                  </a:cubicBezTo>
                  <a:close/>
                  <a:moveTo>
                    <a:pt x="70" y="112"/>
                  </a:moveTo>
                  <a:cubicBezTo>
                    <a:pt x="73" y="111"/>
                    <a:pt x="75" y="109"/>
                    <a:pt x="76" y="106"/>
                  </a:cubicBezTo>
                  <a:cubicBezTo>
                    <a:pt x="76" y="106"/>
                    <a:pt x="75" y="105"/>
                    <a:pt x="75" y="105"/>
                  </a:cubicBezTo>
                  <a:cubicBezTo>
                    <a:pt x="74" y="107"/>
                    <a:pt x="69" y="109"/>
                    <a:pt x="70" y="112"/>
                  </a:cubicBezTo>
                  <a:close/>
                  <a:moveTo>
                    <a:pt x="180" y="108"/>
                  </a:moveTo>
                  <a:cubicBezTo>
                    <a:pt x="182" y="108"/>
                    <a:pt x="184" y="107"/>
                    <a:pt x="185" y="106"/>
                  </a:cubicBezTo>
                  <a:cubicBezTo>
                    <a:pt x="184" y="106"/>
                    <a:pt x="184" y="105"/>
                    <a:pt x="183" y="105"/>
                  </a:cubicBezTo>
                  <a:cubicBezTo>
                    <a:pt x="182" y="106"/>
                    <a:pt x="180" y="107"/>
                    <a:pt x="180" y="108"/>
                  </a:cubicBezTo>
                  <a:close/>
                  <a:moveTo>
                    <a:pt x="479" y="111"/>
                  </a:moveTo>
                  <a:cubicBezTo>
                    <a:pt x="477" y="108"/>
                    <a:pt x="471" y="105"/>
                    <a:pt x="468" y="105"/>
                  </a:cubicBezTo>
                  <a:cubicBezTo>
                    <a:pt x="471" y="108"/>
                    <a:pt x="475" y="110"/>
                    <a:pt x="479" y="111"/>
                  </a:cubicBezTo>
                  <a:close/>
                  <a:moveTo>
                    <a:pt x="255" y="113"/>
                  </a:moveTo>
                  <a:cubicBezTo>
                    <a:pt x="258" y="114"/>
                    <a:pt x="261" y="116"/>
                    <a:pt x="265" y="118"/>
                  </a:cubicBezTo>
                  <a:cubicBezTo>
                    <a:pt x="267" y="117"/>
                    <a:pt x="269" y="115"/>
                    <a:pt x="269" y="113"/>
                  </a:cubicBezTo>
                  <a:cubicBezTo>
                    <a:pt x="266" y="109"/>
                    <a:pt x="260" y="108"/>
                    <a:pt x="256" y="105"/>
                  </a:cubicBezTo>
                  <a:cubicBezTo>
                    <a:pt x="254" y="107"/>
                    <a:pt x="254" y="110"/>
                    <a:pt x="255" y="113"/>
                  </a:cubicBezTo>
                  <a:close/>
                  <a:moveTo>
                    <a:pt x="414" y="114"/>
                  </a:moveTo>
                  <a:cubicBezTo>
                    <a:pt x="415" y="116"/>
                    <a:pt x="412" y="115"/>
                    <a:pt x="413" y="117"/>
                  </a:cubicBezTo>
                  <a:cubicBezTo>
                    <a:pt x="417" y="120"/>
                    <a:pt x="421" y="123"/>
                    <a:pt x="425" y="125"/>
                  </a:cubicBezTo>
                  <a:cubicBezTo>
                    <a:pt x="426" y="123"/>
                    <a:pt x="428" y="123"/>
                    <a:pt x="428" y="120"/>
                  </a:cubicBezTo>
                  <a:cubicBezTo>
                    <a:pt x="419" y="116"/>
                    <a:pt x="414" y="108"/>
                    <a:pt x="403" y="105"/>
                  </a:cubicBezTo>
                  <a:cubicBezTo>
                    <a:pt x="406" y="109"/>
                    <a:pt x="412" y="110"/>
                    <a:pt x="414" y="114"/>
                  </a:cubicBezTo>
                  <a:close/>
                  <a:moveTo>
                    <a:pt x="116" y="109"/>
                  </a:moveTo>
                  <a:cubicBezTo>
                    <a:pt x="116" y="107"/>
                    <a:pt x="114" y="107"/>
                    <a:pt x="113" y="107"/>
                  </a:cubicBezTo>
                  <a:cubicBezTo>
                    <a:pt x="113" y="109"/>
                    <a:pt x="114" y="109"/>
                    <a:pt x="116" y="109"/>
                  </a:cubicBezTo>
                  <a:close/>
                  <a:moveTo>
                    <a:pt x="140" y="119"/>
                  </a:moveTo>
                  <a:cubicBezTo>
                    <a:pt x="144" y="121"/>
                    <a:pt x="146" y="123"/>
                    <a:pt x="149" y="125"/>
                  </a:cubicBezTo>
                  <a:cubicBezTo>
                    <a:pt x="154" y="122"/>
                    <a:pt x="159" y="119"/>
                    <a:pt x="163" y="116"/>
                  </a:cubicBezTo>
                  <a:cubicBezTo>
                    <a:pt x="158" y="111"/>
                    <a:pt x="151" y="109"/>
                    <a:pt x="144" y="107"/>
                  </a:cubicBezTo>
                  <a:cubicBezTo>
                    <a:pt x="143" y="111"/>
                    <a:pt x="141" y="116"/>
                    <a:pt x="140" y="119"/>
                  </a:cubicBezTo>
                  <a:close/>
                  <a:moveTo>
                    <a:pt x="552" y="110"/>
                  </a:moveTo>
                  <a:cubicBezTo>
                    <a:pt x="552" y="108"/>
                    <a:pt x="550" y="108"/>
                    <a:pt x="548" y="107"/>
                  </a:cubicBezTo>
                  <a:cubicBezTo>
                    <a:pt x="548" y="109"/>
                    <a:pt x="549" y="110"/>
                    <a:pt x="552" y="110"/>
                  </a:cubicBezTo>
                  <a:close/>
                  <a:moveTo>
                    <a:pt x="244" y="112"/>
                  </a:moveTo>
                  <a:cubicBezTo>
                    <a:pt x="243" y="109"/>
                    <a:pt x="241" y="109"/>
                    <a:pt x="238" y="108"/>
                  </a:cubicBezTo>
                  <a:cubicBezTo>
                    <a:pt x="239" y="110"/>
                    <a:pt x="243" y="110"/>
                    <a:pt x="244" y="112"/>
                  </a:cubicBezTo>
                  <a:close/>
                  <a:moveTo>
                    <a:pt x="457" y="108"/>
                  </a:moveTo>
                  <a:cubicBezTo>
                    <a:pt x="461" y="113"/>
                    <a:pt x="465" y="118"/>
                    <a:pt x="472" y="121"/>
                  </a:cubicBezTo>
                  <a:cubicBezTo>
                    <a:pt x="473" y="114"/>
                    <a:pt x="462" y="110"/>
                    <a:pt x="457" y="108"/>
                  </a:cubicBezTo>
                  <a:close/>
                  <a:moveTo>
                    <a:pt x="614" y="144"/>
                  </a:moveTo>
                  <a:cubicBezTo>
                    <a:pt x="611" y="127"/>
                    <a:pt x="602" y="113"/>
                    <a:pt x="588" y="109"/>
                  </a:cubicBezTo>
                  <a:cubicBezTo>
                    <a:pt x="597" y="120"/>
                    <a:pt x="604" y="133"/>
                    <a:pt x="614" y="144"/>
                  </a:cubicBezTo>
                  <a:close/>
                  <a:moveTo>
                    <a:pt x="423" y="110"/>
                  </a:moveTo>
                  <a:cubicBezTo>
                    <a:pt x="422" y="110"/>
                    <a:pt x="422" y="109"/>
                    <a:pt x="420" y="109"/>
                  </a:cubicBezTo>
                  <a:cubicBezTo>
                    <a:pt x="419" y="111"/>
                    <a:pt x="423" y="111"/>
                    <a:pt x="423" y="110"/>
                  </a:cubicBezTo>
                  <a:close/>
                  <a:moveTo>
                    <a:pt x="358" y="111"/>
                  </a:moveTo>
                  <a:cubicBezTo>
                    <a:pt x="358" y="110"/>
                    <a:pt x="354" y="109"/>
                    <a:pt x="354" y="110"/>
                  </a:cubicBezTo>
                  <a:cubicBezTo>
                    <a:pt x="355" y="110"/>
                    <a:pt x="357" y="112"/>
                    <a:pt x="358" y="111"/>
                  </a:cubicBezTo>
                  <a:close/>
                  <a:moveTo>
                    <a:pt x="103" y="119"/>
                  </a:moveTo>
                  <a:cubicBezTo>
                    <a:pt x="105" y="119"/>
                    <a:pt x="105" y="121"/>
                    <a:pt x="107" y="121"/>
                  </a:cubicBezTo>
                  <a:cubicBezTo>
                    <a:pt x="109" y="117"/>
                    <a:pt x="113" y="116"/>
                    <a:pt x="114" y="111"/>
                  </a:cubicBezTo>
                  <a:cubicBezTo>
                    <a:pt x="108" y="108"/>
                    <a:pt x="106" y="116"/>
                    <a:pt x="103" y="119"/>
                  </a:cubicBezTo>
                  <a:close/>
                  <a:moveTo>
                    <a:pt x="81" y="116"/>
                  </a:moveTo>
                  <a:cubicBezTo>
                    <a:pt x="84" y="114"/>
                    <a:pt x="89" y="114"/>
                    <a:pt x="89" y="118"/>
                  </a:cubicBezTo>
                  <a:cubicBezTo>
                    <a:pt x="88" y="121"/>
                    <a:pt x="85" y="123"/>
                    <a:pt x="86" y="125"/>
                  </a:cubicBezTo>
                  <a:cubicBezTo>
                    <a:pt x="91" y="124"/>
                    <a:pt x="93" y="121"/>
                    <a:pt x="93" y="116"/>
                  </a:cubicBezTo>
                  <a:cubicBezTo>
                    <a:pt x="92" y="115"/>
                    <a:pt x="87" y="113"/>
                    <a:pt x="85" y="111"/>
                  </a:cubicBezTo>
                  <a:cubicBezTo>
                    <a:pt x="84" y="113"/>
                    <a:pt x="82" y="114"/>
                    <a:pt x="81" y="116"/>
                  </a:cubicBezTo>
                  <a:close/>
                  <a:moveTo>
                    <a:pt x="178" y="114"/>
                  </a:moveTo>
                  <a:cubicBezTo>
                    <a:pt x="180" y="114"/>
                    <a:pt x="184" y="113"/>
                    <a:pt x="183" y="111"/>
                  </a:cubicBezTo>
                  <a:cubicBezTo>
                    <a:pt x="182" y="113"/>
                    <a:pt x="178" y="111"/>
                    <a:pt x="178" y="114"/>
                  </a:cubicBezTo>
                  <a:close/>
                  <a:moveTo>
                    <a:pt x="227" y="118"/>
                  </a:moveTo>
                  <a:cubicBezTo>
                    <a:pt x="235" y="120"/>
                    <a:pt x="241" y="126"/>
                    <a:pt x="250" y="122"/>
                  </a:cubicBezTo>
                  <a:cubicBezTo>
                    <a:pt x="247" y="117"/>
                    <a:pt x="240" y="116"/>
                    <a:pt x="237" y="111"/>
                  </a:cubicBezTo>
                  <a:cubicBezTo>
                    <a:pt x="235" y="111"/>
                    <a:pt x="234" y="111"/>
                    <a:pt x="233" y="111"/>
                  </a:cubicBezTo>
                  <a:cubicBezTo>
                    <a:pt x="232" y="115"/>
                    <a:pt x="229" y="115"/>
                    <a:pt x="227" y="118"/>
                  </a:cubicBezTo>
                  <a:close/>
                  <a:moveTo>
                    <a:pt x="544" y="131"/>
                  </a:moveTo>
                  <a:cubicBezTo>
                    <a:pt x="544" y="127"/>
                    <a:pt x="546" y="125"/>
                    <a:pt x="545" y="121"/>
                  </a:cubicBezTo>
                  <a:cubicBezTo>
                    <a:pt x="540" y="118"/>
                    <a:pt x="534" y="112"/>
                    <a:pt x="529" y="111"/>
                  </a:cubicBezTo>
                  <a:cubicBezTo>
                    <a:pt x="535" y="117"/>
                    <a:pt x="535" y="128"/>
                    <a:pt x="544" y="131"/>
                  </a:cubicBezTo>
                  <a:close/>
                  <a:moveTo>
                    <a:pt x="547" y="116"/>
                  </a:moveTo>
                  <a:cubicBezTo>
                    <a:pt x="545" y="113"/>
                    <a:pt x="541" y="113"/>
                    <a:pt x="538" y="111"/>
                  </a:cubicBezTo>
                  <a:cubicBezTo>
                    <a:pt x="540" y="113"/>
                    <a:pt x="544" y="117"/>
                    <a:pt x="547" y="116"/>
                  </a:cubicBezTo>
                  <a:close/>
                  <a:moveTo>
                    <a:pt x="307" y="113"/>
                  </a:moveTo>
                  <a:cubicBezTo>
                    <a:pt x="313" y="116"/>
                    <a:pt x="319" y="120"/>
                    <a:pt x="325" y="122"/>
                  </a:cubicBezTo>
                  <a:cubicBezTo>
                    <a:pt x="324" y="113"/>
                    <a:pt x="316" y="109"/>
                    <a:pt x="307" y="113"/>
                  </a:cubicBezTo>
                  <a:close/>
                  <a:moveTo>
                    <a:pt x="498" y="124"/>
                  </a:moveTo>
                  <a:cubicBezTo>
                    <a:pt x="499" y="122"/>
                    <a:pt x="492" y="119"/>
                    <a:pt x="490" y="116"/>
                  </a:cubicBezTo>
                  <a:cubicBezTo>
                    <a:pt x="491" y="116"/>
                    <a:pt x="491" y="116"/>
                    <a:pt x="490" y="115"/>
                  </a:cubicBezTo>
                  <a:cubicBezTo>
                    <a:pt x="488" y="116"/>
                    <a:pt x="488" y="113"/>
                    <a:pt x="486" y="113"/>
                  </a:cubicBezTo>
                  <a:cubicBezTo>
                    <a:pt x="487" y="114"/>
                    <a:pt x="485" y="114"/>
                    <a:pt x="484" y="114"/>
                  </a:cubicBezTo>
                  <a:cubicBezTo>
                    <a:pt x="483" y="118"/>
                    <a:pt x="490" y="117"/>
                    <a:pt x="490" y="120"/>
                  </a:cubicBezTo>
                  <a:cubicBezTo>
                    <a:pt x="490" y="120"/>
                    <a:pt x="496" y="121"/>
                    <a:pt x="498" y="124"/>
                  </a:cubicBezTo>
                  <a:close/>
                  <a:moveTo>
                    <a:pt x="134" y="115"/>
                  </a:moveTo>
                  <a:cubicBezTo>
                    <a:pt x="136" y="116"/>
                    <a:pt x="137" y="115"/>
                    <a:pt x="137" y="113"/>
                  </a:cubicBezTo>
                  <a:cubicBezTo>
                    <a:pt x="135" y="113"/>
                    <a:pt x="135" y="114"/>
                    <a:pt x="134" y="115"/>
                  </a:cubicBezTo>
                  <a:close/>
                  <a:moveTo>
                    <a:pt x="350" y="116"/>
                  </a:moveTo>
                  <a:cubicBezTo>
                    <a:pt x="359" y="121"/>
                    <a:pt x="366" y="128"/>
                    <a:pt x="375" y="133"/>
                  </a:cubicBezTo>
                  <a:cubicBezTo>
                    <a:pt x="368" y="125"/>
                    <a:pt x="359" y="120"/>
                    <a:pt x="351" y="113"/>
                  </a:cubicBezTo>
                  <a:cubicBezTo>
                    <a:pt x="351" y="114"/>
                    <a:pt x="350" y="115"/>
                    <a:pt x="350" y="116"/>
                  </a:cubicBezTo>
                  <a:close/>
                  <a:moveTo>
                    <a:pt x="111" y="124"/>
                  </a:moveTo>
                  <a:cubicBezTo>
                    <a:pt x="113" y="125"/>
                    <a:pt x="115" y="126"/>
                    <a:pt x="117" y="128"/>
                  </a:cubicBezTo>
                  <a:cubicBezTo>
                    <a:pt x="121" y="125"/>
                    <a:pt x="123" y="121"/>
                    <a:pt x="126" y="117"/>
                  </a:cubicBezTo>
                  <a:cubicBezTo>
                    <a:pt x="119" y="111"/>
                    <a:pt x="114" y="117"/>
                    <a:pt x="111" y="124"/>
                  </a:cubicBezTo>
                  <a:close/>
                  <a:moveTo>
                    <a:pt x="306" y="121"/>
                  </a:moveTo>
                  <a:cubicBezTo>
                    <a:pt x="306" y="120"/>
                    <a:pt x="306" y="120"/>
                    <a:pt x="307" y="120"/>
                  </a:cubicBezTo>
                  <a:cubicBezTo>
                    <a:pt x="307" y="117"/>
                    <a:pt x="304" y="118"/>
                    <a:pt x="304" y="116"/>
                  </a:cubicBezTo>
                  <a:cubicBezTo>
                    <a:pt x="303" y="116"/>
                    <a:pt x="301" y="116"/>
                    <a:pt x="301" y="114"/>
                  </a:cubicBezTo>
                  <a:cubicBezTo>
                    <a:pt x="299" y="114"/>
                    <a:pt x="298" y="114"/>
                    <a:pt x="296" y="114"/>
                  </a:cubicBezTo>
                  <a:cubicBezTo>
                    <a:pt x="298" y="117"/>
                    <a:pt x="302" y="119"/>
                    <a:pt x="306" y="121"/>
                  </a:cubicBezTo>
                  <a:close/>
                  <a:moveTo>
                    <a:pt x="364" y="114"/>
                  </a:moveTo>
                  <a:cubicBezTo>
                    <a:pt x="362" y="114"/>
                    <a:pt x="361" y="114"/>
                    <a:pt x="360" y="115"/>
                  </a:cubicBezTo>
                  <a:cubicBezTo>
                    <a:pt x="364" y="117"/>
                    <a:pt x="368" y="123"/>
                    <a:pt x="372" y="123"/>
                  </a:cubicBezTo>
                  <a:cubicBezTo>
                    <a:pt x="370" y="120"/>
                    <a:pt x="365" y="119"/>
                    <a:pt x="364" y="114"/>
                  </a:cubicBezTo>
                  <a:close/>
                  <a:moveTo>
                    <a:pt x="521" y="137"/>
                  </a:moveTo>
                  <a:cubicBezTo>
                    <a:pt x="513" y="129"/>
                    <a:pt x="506" y="118"/>
                    <a:pt x="493" y="114"/>
                  </a:cubicBezTo>
                  <a:cubicBezTo>
                    <a:pt x="502" y="122"/>
                    <a:pt x="511" y="131"/>
                    <a:pt x="521" y="137"/>
                  </a:cubicBezTo>
                  <a:close/>
                  <a:moveTo>
                    <a:pt x="273" y="115"/>
                  </a:moveTo>
                  <a:cubicBezTo>
                    <a:pt x="271" y="117"/>
                    <a:pt x="274" y="116"/>
                    <a:pt x="273" y="118"/>
                  </a:cubicBezTo>
                  <a:cubicBezTo>
                    <a:pt x="273" y="119"/>
                    <a:pt x="270" y="118"/>
                    <a:pt x="270" y="119"/>
                  </a:cubicBezTo>
                  <a:cubicBezTo>
                    <a:pt x="272" y="122"/>
                    <a:pt x="275" y="123"/>
                    <a:pt x="278" y="124"/>
                  </a:cubicBezTo>
                  <a:cubicBezTo>
                    <a:pt x="278" y="122"/>
                    <a:pt x="279" y="121"/>
                    <a:pt x="279" y="119"/>
                  </a:cubicBezTo>
                  <a:cubicBezTo>
                    <a:pt x="279" y="118"/>
                    <a:pt x="276" y="119"/>
                    <a:pt x="274" y="117"/>
                  </a:cubicBezTo>
                  <a:cubicBezTo>
                    <a:pt x="274" y="116"/>
                    <a:pt x="276" y="117"/>
                    <a:pt x="275" y="114"/>
                  </a:cubicBezTo>
                  <a:cubicBezTo>
                    <a:pt x="274" y="114"/>
                    <a:pt x="273" y="115"/>
                    <a:pt x="273" y="115"/>
                  </a:cubicBezTo>
                  <a:close/>
                  <a:moveTo>
                    <a:pt x="440" y="115"/>
                  </a:moveTo>
                  <a:cubicBezTo>
                    <a:pt x="444" y="121"/>
                    <a:pt x="455" y="128"/>
                    <a:pt x="464" y="131"/>
                  </a:cubicBezTo>
                  <a:cubicBezTo>
                    <a:pt x="465" y="130"/>
                    <a:pt x="468" y="128"/>
                    <a:pt x="468" y="125"/>
                  </a:cubicBezTo>
                  <a:cubicBezTo>
                    <a:pt x="458" y="122"/>
                    <a:pt x="450" y="116"/>
                    <a:pt x="440" y="115"/>
                  </a:cubicBezTo>
                  <a:close/>
                  <a:moveTo>
                    <a:pt x="339" y="116"/>
                  </a:moveTo>
                  <a:cubicBezTo>
                    <a:pt x="339" y="117"/>
                    <a:pt x="341" y="117"/>
                    <a:pt x="343" y="118"/>
                  </a:cubicBezTo>
                  <a:cubicBezTo>
                    <a:pt x="342" y="116"/>
                    <a:pt x="340" y="115"/>
                    <a:pt x="339" y="116"/>
                  </a:cubicBezTo>
                  <a:close/>
                  <a:moveTo>
                    <a:pt x="517" y="117"/>
                  </a:moveTo>
                  <a:cubicBezTo>
                    <a:pt x="517" y="116"/>
                    <a:pt x="515" y="115"/>
                    <a:pt x="514" y="115"/>
                  </a:cubicBezTo>
                  <a:cubicBezTo>
                    <a:pt x="513" y="117"/>
                    <a:pt x="516" y="117"/>
                    <a:pt x="517" y="117"/>
                  </a:cubicBezTo>
                  <a:close/>
                  <a:moveTo>
                    <a:pt x="66" y="117"/>
                  </a:moveTo>
                  <a:cubicBezTo>
                    <a:pt x="67" y="118"/>
                    <a:pt x="70" y="118"/>
                    <a:pt x="69" y="116"/>
                  </a:cubicBezTo>
                  <a:cubicBezTo>
                    <a:pt x="68" y="116"/>
                    <a:pt x="66" y="116"/>
                    <a:pt x="66" y="117"/>
                  </a:cubicBezTo>
                  <a:close/>
                  <a:moveTo>
                    <a:pt x="188" y="121"/>
                  </a:moveTo>
                  <a:cubicBezTo>
                    <a:pt x="191" y="123"/>
                    <a:pt x="195" y="125"/>
                    <a:pt x="198" y="127"/>
                  </a:cubicBezTo>
                  <a:cubicBezTo>
                    <a:pt x="202" y="126"/>
                    <a:pt x="204" y="122"/>
                    <a:pt x="207" y="119"/>
                  </a:cubicBezTo>
                  <a:cubicBezTo>
                    <a:pt x="201" y="114"/>
                    <a:pt x="194" y="117"/>
                    <a:pt x="188" y="121"/>
                  </a:cubicBezTo>
                  <a:close/>
                  <a:moveTo>
                    <a:pt x="301" y="122"/>
                  </a:moveTo>
                  <a:cubicBezTo>
                    <a:pt x="295" y="122"/>
                    <a:pt x="292" y="113"/>
                    <a:pt x="287" y="117"/>
                  </a:cubicBezTo>
                  <a:cubicBezTo>
                    <a:pt x="295" y="123"/>
                    <a:pt x="304" y="127"/>
                    <a:pt x="312" y="132"/>
                  </a:cubicBezTo>
                  <a:cubicBezTo>
                    <a:pt x="310" y="128"/>
                    <a:pt x="301" y="126"/>
                    <a:pt x="301" y="122"/>
                  </a:cubicBezTo>
                  <a:close/>
                  <a:moveTo>
                    <a:pt x="390" y="121"/>
                  </a:moveTo>
                  <a:cubicBezTo>
                    <a:pt x="395" y="124"/>
                    <a:pt x="402" y="126"/>
                    <a:pt x="408" y="130"/>
                  </a:cubicBezTo>
                  <a:cubicBezTo>
                    <a:pt x="403" y="125"/>
                    <a:pt x="398" y="120"/>
                    <a:pt x="391" y="117"/>
                  </a:cubicBezTo>
                  <a:cubicBezTo>
                    <a:pt x="391" y="119"/>
                    <a:pt x="390" y="119"/>
                    <a:pt x="390" y="121"/>
                  </a:cubicBezTo>
                  <a:close/>
                  <a:moveTo>
                    <a:pt x="423" y="128"/>
                  </a:moveTo>
                  <a:cubicBezTo>
                    <a:pt x="418" y="126"/>
                    <a:pt x="414" y="119"/>
                    <a:pt x="409" y="119"/>
                  </a:cubicBezTo>
                  <a:cubicBezTo>
                    <a:pt x="414" y="120"/>
                    <a:pt x="419" y="133"/>
                    <a:pt x="423" y="128"/>
                  </a:cubicBezTo>
                  <a:close/>
                  <a:moveTo>
                    <a:pt x="487" y="122"/>
                  </a:moveTo>
                  <a:cubicBezTo>
                    <a:pt x="488" y="121"/>
                    <a:pt x="485" y="119"/>
                    <a:pt x="482" y="119"/>
                  </a:cubicBezTo>
                  <a:cubicBezTo>
                    <a:pt x="482" y="121"/>
                    <a:pt x="485" y="121"/>
                    <a:pt x="487" y="122"/>
                  </a:cubicBezTo>
                  <a:close/>
                  <a:moveTo>
                    <a:pt x="562" y="128"/>
                  </a:moveTo>
                  <a:cubicBezTo>
                    <a:pt x="565" y="123"/>
                    <a:pt x="555" y="121"/>
                    <a:pt x="551" y="119"/>
                  </a:cubicBezTo>
                  <a:cubicBezTo>
                    <a:pt x="552" y="124"/>
                    <a:pt x="558" y="125"/>
                    <a:pt x="562" y="128"/>
                  </a:cubicBezTo>
                  <a:close/>
                  <a:moveTo>
                    <a:pt x="121" y="131"/>
                  </a:moveTo>
                  <a:cubicBezTo>
                    <a:pt x="125" y="132"/>
                    <a:pt x="127" y="136"/>
                    <a:pt x="131" y="136"/>
                  </a:cubicBezTo>
                  <a:cubicBezTo>
                    <a:pt x="133" y="132"/>
                    <a:pt x="133" y="126"/>
                    <a:pt x="135" y="121"/>
                  </a:cubicBezTo>
                  <a:cubicBezTo>
                    <a:pt x="134" y="120"/>
                    <a:pt x="132" y="120"/>
                    <a:pt x="131" y="119"/>
                  </a:cubicBezTo>
                  <a:cubicBezTo>
                    <a:pt x="127" y="123"/>
                    <a:pt x="124" y="126"/>
                    <a:pt x="121" y="131"/>
                  </a:cubicBezTo>
                  <a:close/>
                  <a:moveTo>
                    <a:pt x="347" y="122"/>
                  </a:moveTo>
                  <a:cubicBezTo>
                    <a:pt x="356" y="126"/>
                    <a:pt x="365" y="133"/>
                    <a:pt x="374" y="136"/>
                  </a:cubicBezTo>
                  <a:cubicBezTo>
                    <a:pt x="365" y="130"/>
                    <a:pt x="357" y="125"/>
                    <a:pt x="348" y="119"/>
                  </a:cubicBezTo>
                  <a:cubicBezTo>
                    <a:pt x="348" y="120"/>
                    <a:pt x="347" y="121"/>
                    <a:pt x="347" y="122"/>
                  </a:cubicBezTo>
                  <a:close/>
                  <a:moveTo>
                    <a:pt x="79" y="122"/>
                  </a:moveTo>
                  <a:cubicBezTo>
                    <a:pt x="81" y="123"/>
                    <a:pt x="82" y="123"/>
                    <a:pt x="84" y="122"/>
                  </a:cubicBezTo>
                  <a:cubicBezTo>
                    <a:pt x="84" y="122"/>
                    <a:pt x="84" y="121"/>
                    <a:pt x="84" y="120"/>
                  </a:cubicBezTo>
                  <a:cubicBezTo>
                    <a:pt x="82" y="121"/>
                    <a:pt x="80" y="121"/>
                    <a:pt x="79" y="122"/>
                  </a:cubicBezTo>
                  <a:close/>
                  <a:moveTo>
                    <a:pt x="31" y="166"/>
                  </a:moveTo>
                  <a:cubicBezTo>
                    <a:pt x="35" y="159"/>
                    <a:pt x="35" y="148"/>
                    <a:pt x="42" y="144"/>
                  </a:cubicBezTo>
                  <a:cubicBezTo>
                    <a:pt x="42" y="141"/>
                    <a:pt x="44" y="140"/>
                    <a:pt x="44" y="138"/>
                  </a:cubicBezTo>
                  <a:cubicBezTo>
                    <a:pt x="43" y="137"/>
                    <a:pt x="43" y="135"/>
                    <a:pt x="42" y="134"/>
                  </a:cubicBezTo>
                  <a:cubicBezTo>
                    <a:pt x="46" y="131"/>
                    <a:pt x="52" y="127"/>
                    <a:pt x="52" y="122"/>
                  </a:cubicBezTo>
                  <a:cubicBezTo>
                    <a:pt x="51" y="121"/>
                    <a:pt x="51" y="121"/>
                    <a:pt x="50" y="121"/>
                  </a:cubicBezTo>
                  <a:cubicBezTo>
                    <a:pt x="40" y="132"/>
                    <a:pt x="32" y="148"/>
                    <a:pt x="31" y="166"/>
                  </a:cubicBezTo>
                  <a:close/>
                  <a:moveTo>
                    <a:pt x="60" y="122"/>
                  </a:moveTo>
                  <a:cubicBezTo>
                    <a:pt x="60" y="126"/>
                    <a:pt x="66" y="125"/>
                    <a:pt x="66" y="122"/>
                  </a:cubicBezTo>
                  <a:cubicBezTo>
                    <a:pt x="65" y="121"/>
                    <a:pt x="61" y="121"/>
                    <a:pt x="60" y="122"/>
                  </a:cubicBezTo>
                  <a:close/>
                  <a:moveTo>
                    <a:pt x="97" y="130"/>
                  </a:moveTo>
                  <a:cubicBezTo>
                    <a:pt x="102" y="133"/>
                    <a:pt x="104" y="128"/>
                    <a:pt x="105" y="124"/>
                  </a:cubicBezTo>
                  <a:cubicBezTo>
                    <a:pt x="103" y="124"/>
                    <a:pt x="104" y="122"/>
                    <a:pt x="101" y="122"/>
                  </a:cubicBezTo>
                  <a:cubicBezTo>
                    <a:pt x="100" y="124"/>
                    <a:pt x="98" y="127"/>
                    <a:pt x="97" y="130"/>
                  </a:cubicBezTo>
                  <a:close/>
                  <a:moveTo>
                    <a:pt x="204" y="132"/>
                  </a:moveTo>
                  <a:cubicBezTo>
                    <a:pt x="205" y="133"/>
                    <a:pt x="207" y="133"/>
                    <a:pt x="208" y="133"/>
                  </a:cubicBezTo>
                  <a:cubicBezTo>
                    <a:pt x="210" y="130"/>
                    <a:pt x="212" y="127"/>
                    <a:pt x="212" y="122"/>
                  </a:cubicBezTo>
                  <a:cubicBezTo>
                    <a:pt x="208" y="124"/>
                    <a:pt x="205" y="127"/>
                    <a:pt x="204" y="132"/>
                  </a:cubicBezTo>
                  <a:close/>
                  <a:moveTo>
                    <a:pt x="459" y="138"/>
                  </a:moveTo>
                  <a:cubicBezTo>
                    <a:pt x="462" y="133"/>
                    <a:pt x="452" y="134"/>
                    <a:pt x="454" y="130"/>
                  </a:cubicBezTo>
                  <a:cubicBezTo>
                    <a:pt x="447" y="130"/>
                    <a:pt x="444" y="122"/>
                    <a:pt x="438" y="123"/>
                  </a:cubicBezTo>
                  <a:cubicBezTo>
                    <a:pt x="446" y="128"/>
                    <a:pt x="452" y="134"/>
                    <a:pt x="459" y="138"/>
                  </a:cubicBezTo>
                  <a:close/>
                  <a:moveTo>
                    <a:pt x="532" y="127"/>
                  </a:moveTo>
                  <a:cubicBezTo>
                    <a:pt x="531" y="124"/>
                    <a:pt x="527" y="124"/>
                    <a:pt x="525" y="122"/>
                  </a:cubicBezTo>
                  <a:cubicBezTo>
                    <a:pt x="526" y="125"/>
                    <a:pt x="529" y="126"/>
                    <a:pt x="532" y="127"/>
                  </a:cubicBezTo>
                  <a:close/>
                  <a:moveTo>
                    <a:pt x="153" y="126"/>
                  </a:moveTo>
                  <a:cubicBezTo>
                    <a:pt x="152" y="129"/>
                    <a:pt x="156" y="129"/>
                    <a:pt x="157" y="128"/>
                  </a:cubicBezTo>
                  <a:cubicBezTo>
                    <a:pt x="156" y="127"/>
                    <a:pt x="158" y="124"/>
                    <a:pt x="159" y="123"/>
                  </a:cubicBezTo>
                  <a:cubicBezTo>
                    <a:pt x="156" y="123"/>
                    <a:pt x="156" y="126"/>
                    <a:pt x="153" y="126"/>
                  </a:cubicBezTo>
                  <a:close/>
                  <a:moveTo>
                    <a:pt x="286" y="124"/>
                  </a:moveTo>
                  <a:cubicBezTo>
                    <a:pt x="286" y="126"/>
                    <a:pt x="288" y="128"/>
                    <a:pt x="289" y="130"/>
                  </a:cubicBezTo>
                  <a:cubicBezTo>
                    <a:pt x="298" y="134"/>
                    <a:pt x="305" y="141"/>
                    <a:pt x="317" y="144"/>
                  </a:cubicBezTo>
                  <a:cubicBezTo>
                    <a:pt x="317" y="143"/>
                    <a:pt x="318" y="143"/>
                    <a:pt x="318" y="141"/>
                  </a:cubicBezTo>
                  <a:cubicBezTo>
                    <a:pt x="315" y="139"/>
                    <a:pt x="309" y="139"/>
                    <a:pt x="309" y="135"/>
                  </a:cubicBezTo>
                  <a:cubicBezTo>
                    <a:pt x="306" y="136"/>
                    <a:pt x="303" y="134"/>
                    <a:pt x="303" y="131"/>
                  </a:cubicBezTo>
                  <a:cubicBezTo>
                    <a:pt x="296" y="133"/>
                    <a:pt x="293" y="123"/>
                    <a:pt x="286" y="124"/>
                  </a:cubicBezTo>
                  <a:close/>
                  <a:moveTo>
                    <a:pt x="138" y="132"/>
                  </a:moveTo>
                  <a:cubicBezTo>
                    <a:pt x="140" y="130"/>
                    <a:pt x="144" y="130"/>
                    <a:pt x="145" y="127"/>
                  </a:cubicBezTo>
                  <a:cubicBezTo>
                    <a:pt x="143" y="125"/>
                    <a:pt x="141" y="125"/>
                    <a:pt x="139" y="124"/>
                  </a:cubicBezTo>
                  <a:cubicBezTo>
                    <a:pt x="139" y="127"/>
                    <a:pt x="137" y="128"/>
                    <a:pt x="138" y="132"/>
                  </a:cubicBezTo>
                  <a:close/>
                  <a:moveTo>
                    <a:pt x="509" y="147"/>
                  </a:moveTo>
                  <a:cubicBezTo>
                    <a:pt x="512" y="146"/>
                    <a:pt x="512" y="143"/>
                    <a:pt x="510" y="141"/>
                  </a:cubicBezTo>
                  <a:cubicBezTo>
                    <a:pt x="506" y="141"/>
                    <a:pt x="503" y="137"/>
                    <a:pt x="500" y="135"/>
                  </a:cubicBezTo>
                  <a:cubicBezTo>
                    <a:pt x="497" y="134"/>
                    <a:pt x="490" y="131"/>
                    <a:pt x="490" y="128"/>
                  </a:cubicBezTo>
                  <a:cubicBezTo>
                    <a:pt x="486" y="128"/>
                    <a:pt x="485" y="125"/>
                    <a:pt x="482" y="124"/>
                  </a:cubicBezTo>
                  <a:cubicBezTo>
                    <a:pt x="487" y="136"/>
                    <a:pt x="500" y="140"/>
                    <a:pt x="509" y="147"/>
                  </a:cubicBezTo>
                  <a:close/>
                  <a:moveTo>
                    <a:pt x="169" y="136"/>
                  </a:moveTo>
                  <a:cubicBezTo>
                    <a:pt x="171" y="136"/>
                    <a:pt x="171" y="137"/>
                    <a:pt x="173" y="137"/>
                  </a:cubicBezTo>
                  <a:cubicBezTo>
                    <a:pt x="175" y="133"/>
                    <a:pt x="178" y="129"/>
                    <a:pt x="179" y="124"/>
                  </a:cubicBezTo>
                  <a:cubicBezTo>
                    <a:pt x="173" y="125"/>
                    <a:pt x="170" y="130"/>
                    <a:pt x="169" y="136"/>
                  </a:cubicBezTo>
                  <a:close/>
                  <a:moveTo>
                    <a:pt x="248" y="127"/>
                  </a:moveTo>
                  <a:cubicBezTo>
                    <a:pt x="250" y="127"/>
                    <a:pt x="251" y="128"/>
                    <a:pt x="253" y="128"/>
                  </a:cubicBezTo>
                  <a:cubicBezTo>
                    <a:pt x="255" y="123"/>
                    <a:pt x="249" y="124"/>
                    <a:pt x="248" y="127"/>
                  </a:cubicBezTo>
                  <a:close/>
                  <a:moveTo>
                    <a:pt x="332" y="127"/>
                  </a:moveTo>
                  <a:cubicBezTo>
                    <a:pt x="334" y="128"/>
                    <a:pt x="337" y="129"/>
                    <a:pt x="340" y="131"/>
                  </a:cubicBezTo>
                  <a:cubicBezTo>
                    <a:pt x="340" y="126"/>
                    <a:pt x="336" y="126"/>
                    <a:pt x="334" y="124"/>
                  </a:cubicBezTo>
                  <a:cubicBezTo>
                    <a:pt x="334" y="125"/>
                    <a:pt x="332" y="125"/>
                    <a:pt x="332" y="127"/>
                  </a:cubicBezTo>
                  <a:close/>
                  <a:moveTo>
                    <a:pt x="581" y="131"/>
                  </a:moveTo>
                  <a:cubicBezTo>
                    <a:pt x="582" y="128"/>
                    <a:pt x="576" y="125"/>
                    <a:pt x="574" y="125"/>
                  </a:cubicBezTo>
                  <a:cubicBezTo>
                    <a:pt x="577" y="127"/>
                    <a:pt x="579" y="129"/>
                    <a:pt x="581" y="131"/>
                  </a:cubicBezTo>
                  <a:close/>
                  <a:moveTo>
                    <a:pt x="75" y="133"/>
                  </a:moveTo>
                  <a:cubicBezTo>
                    <a:pt x="77" y="134"/>
                    <a:pt x="79" y="129"/>
                    <a:pt x="81" y="127"/>
                  </a:cubicBezTo>
                  <a:cubicBezTo>
                    <a:pt x="79" y="126"/>
                    <a:pt x="79" y="125"/>
                    <a:pt x="76" y="125"/>
                  </a:cubicBezTo>
                  <a:cubicBezTo>
                    <a:pt x="75" y="127"/>
                    <a:pt x="75" y="131"/>
                    <a:pt x="75" y="133"/>
                  </a:cubicBezTo>
                  <a:close/>
                  <a:moveTo>
                    <a:pt x="524" y="133"/>
                  </a:moveTo>
                  <a:cubicBezTo>
                    <a:pt x="527" y="136"/>
                    <a:pt x="529" y="141"/>
                    <a:pt x="532" y="142"/>
                  </a:cubicBezTo>
                  <a:cubicBezTo>
                    <a:pt x="534" y="146"/>
                    <a:pt x="537" y="147"/>
                    <a:pt x="540" y="149"/>
                  </a:cubicBezTo>
                  <a:cubicBezTo>
                    <a:pt x="542" y="146"/>
                    <a:pt x="537" y="141"/>
                    <a:pt x="534" y="141"/>
                  </a:cubicBezTo>
                  <a:cubicBezTo>
                    <a:pt x="534" y="137"/>
                    <a:pt x="529" y="137"/>
                    <a:pt x="527" y="133"/>
                  </a:cubicBezTo>
                  <a:cubicBezTo>
                    <a:pt x="526" y="131"/>
                    <a:pt x="520" y="129"/>
                    <a:pt x="518" y="125"/>
                  </a:cubicBezTo>
                  <a:cubicBezTo>
                    <a:pt x="519" y="125"/>
                    <a:pt x="519" y="125"/>
                    <a:pt x="518" y="125"/>
                  </a:cubicBezTo>
                  <a:cubicBezTo>
                    <a:pt x="516" y="128"/>
                    <a:pt x="522" y="130"/>
                    <a:pt x="524" y="133"/>
                  </a:cubicBezTo>
                  <a:close/>
                  <a:moveTo>
                    <a:pt x="182" y="131"/>
                  </a:moveTo>
                  <a:cubicBezTo>
                    <a:pt x="186" y="129"/>
                    <a:pt x="190" y="133"/>
                    <a:pt x="194" y="130"/>
                  </a:cubicBezTo>
                  <a:cubicBezTo>
                    <a:pt x="190" y="128"/>
                    <a:pt x="189" y="126"/>
                    <a:pt x="183" y="125"/>
                  </a:cubicBezTo>
                  <a:cubicBezTo>
                    <a:pt x="183" y="127"/>
                    <a:pt x="182" y="128"/>
                    <a:pt x="182" y="131"/>
                  </a:cubicBezTo>
                  <a:close/>
                  <a:moveTo>
                    <a:pt x="549" y="135"/>
                  </a:moveTo>
                  <a:cubicBezTo>
                    <a:pt x="552" y="137"/>
                    <a:pt x="556" y="140"/>
                    <a:pt x="560" y="143"/>
                  </a:cubicBezTo>
                  <a:cubicBezTo>
                    <a:pt x="561" y="140"/>
                    <a:pt x="562" y="137"/>
                    <a:pt x="561" y="133"/>
                  </a:cubicBezTo>
                  <a:cubicBezTo>
                    <a:pt x="557" y="131"/>
                    <a:pt x="555" y="127"/>
                    <a:pt x="550" y="125"/>
                  </a:cubicBezTo>
                  <a:cubicBezTo>
                    <a:pt x="550" y="129"/>
                    <a:pt x="548" y="132"/>
                    <a:pt x="549" y="135"/>
                  </a:cubicBezTo>
                  <a:close/>
                  <a:moveTo>
                    <a:pt x="272" y="128"/>
                  </a:moveTo>
                  <a:cubicBezTo>
                    <a:pt x="274" y="127"/>
                    <a:pt x="275" y="127"/>
                    <a:pt x="276" y="128"/>
                  </a:cubicBezTo>
                  <a:cubicBezTo>
                    <a:pt x="276" y="127"/>
                    <a:pt x="274" y="127"/>
                    <a:pt x="273" y="126"/>
                  </a:cubicBezTo>
                  <a:cubicBezTo>
                    <a:pt x="273" y="127"/>
                    <a:pt x="272" y="127"/>
                    <a:pt x="272" y="128"/>
                  </a:cubicBezTo>
                  <a:close/>
                  <a:moveTo>
                    <a:pt x="388" y="128"/>
                  </a:moveTo>
                  <a:cubicBezTo>
                    <a:pt x="388" y="133"/>
                    <a:pt x="394" y="132"/>
                    <a:pt x="400" y="132"/>
                  </a:cubicBezTo>
                  <a:cubicBezTo>
                    <a:pt x="397" y="127"/>
                    <a:pt x="393" y="125"/>
                    <a:pt x="388" y="128"/>
                  </a:cubicBezTo>
                  <a:close/>
                  <a:moveTo>
                    <a:pt x="433" y="131"/>
                  </a:moveTo>
                  <a:cubicBezTo>
                    <a:pt x="440" y="136"/>
                    <a:pt x="446" y="142"/>
                    <a:pt x="453" y="147"/>
                  </a:cubicBezTo>
                  <a:cubicBezTo>
                    <a:pt x="453" y="144"/>
                    <a:pt x="456" y="144"/>
                    <a:pt x="456" y="141"/>
                  </a:cubicBezTo>
                  <a:cubicBezTo>
                    <a:pt x="449" y="136"/>
                    <a:pt x="442" y="131"/>
                    <a:pt x="436" y="126"/>
                  </a:cubicBezTo>
                  <a:cubicBezTo>
                    <a:pt x="435" y="128"/>
                    <a:pt x="434" y="129"/>
                    <a:pt x="433" y="131"/>
                  </a:cubicBezTo>
                  <a:close/>
                  <a:moveTo>
                    <a:pt x="55" y="135"/>
                  </a:moveTo>
                  <a:cubicBezTo>
                    <a:pt x="57" y="133"/>
                    <a:pt x="57" y="129"/>
                    <a:pt x="59" y="128"/>
                  </a:cubicBezTo>
                  <a:cubicBezTo>
                    <a:pt x="57" y="126"/>
                    <a:pt x="51" y="134"/>
                    <a:pt x="55" y="135"/>
                  </a:cubicBezTo>
                  <a:close/>
                  <a:moveTo>
                    <a:pt x="112" y="136"/>
                  </a:moveTo>
                  <a:cubicBezTo>
                    <a:pt x="112" y="134"/>
                    <a:pt x="114" y="132"/>
                    <a:pt x="115" y="131"/>
                  </a:cubicBezTo>
                  <a:cubicBezTo>
                    <a:pt x="109" y="121"/>
                    <a:pt x="102" y="135"/>
                    <a:pt x="112" y="136"/>
                  </a:cubicBezTo>
                  <a:close/>
                  <a:moveTo>
                    <a:pt x="78" y="135"/>
                  </a:moveTo>
                  <a:cubicBezTo>
                    <a:pt x="80" y="136"/>
                    <a:pt x="80" y="138"/>
                    <a:pt x="81" y="138"/>
                  </a:cubicBezTo>
                  <a:cubicBezTo>
                    <a:pt x="84" y="135"/>
                    <a:pt x="85" y="132"/>
                    <a:pt x="86" y="128"/>
                  </a:cubicBezTo>
                  <a:cubicBezTo>
                    <a:pt x="85" y="128"/>
                    <a:pt x="84" y="128"/>
                    <a:pt x="84" y="128"/>
                  </a:cubicBezTo>
                  <a:cubicBezTo>
                    <a:pt x="82" y="131"/>
                    <a:pt x="80" y="133"/>
                    <a:pt x="78" y="135"/>
                  </a:cubicBezTo>
                  <a:close/>
                  <a:moveTo>
                    <a:pt x="219" y="131"/>
                  </a:moveTo>
                  <a:cubicBezTo>
                    <a:pt x="221" y="132"/>
                    <a:pt x="221" y="130"/>
                    <a:pt x="223" y="131"/>
                  </a:cubicBezTo>
                  <a:cubicBezTo>
                    <a:pt x="223" y="129"/>
                    <a:pt x="221" y="128"/>
                    <a:pt x="219" y="128"/>
                  </a:cubicBezTo>
                  <a:cubicBezTo>
                    <a:pt x="219" y="129"/>
                    <a:pt x="219" y="130"/>
                    <a:pt x="219" y="131"/>
                  </a:cubicBezTo>
                  <a:close/>
                  <a:moveTo>
                    <a:pt x="236" y="130"/>
                  </a:moveTo>
                  <a:cubicBezTo>
                    <a:pt x="241" y="136"/>
                    <a:pt x="247" y="131"/>
                    <a:pt x="255" y="135"/>
                  </a:cubicBezTo>
                  <a:cubicBezTo>
                    <a:pt x="251" y="130"/>
                    <a:pt x="241" y="126"/>
                    <a:pt x="236" y="130"/>
                  </a:cubicBezTo>
                  <a:close/>
                  <a:moveTo>
                    <a:pt x="468" y="135"/>
                  </a:moveTo>
                  <a:cubicBezTo>
                    <a:pt x="471" y="134"/>
                    <a:pt x="471" y="130"/>
                    <a:pt x="473" y="128"/>
                  </a:cubicBezTo>
                  <a:cubicBezTo>
                    <a:pt x="470" y="129"/>
                    <a:pt x="467" y="132"/>
                    <a:pt x="468" y="135"/>
                  </a:cubicBezTo>
                  <a:close/>
                  <a:moveTo>
                    <a:pt x="149" y="128"/>
                  </a:moveTo>
                  <a:cubicBezTo>
                    <a:pt x="146" y="133"/>
                    <a:pt x="140" y="134"/>
                    <a:pt x="136" y="139"/>
                  </a:cubicBezTo>
                  <a:cubicBezTo>
                    <a:pt x="140" y="139"/>
                    <a:pt x="141" y="139"/>
                    <a:pt x="144" y="139"/>
                  </a:cubicBezTo>
                  <a:cubicBezTo>
                    <a:pt x="146" y="136"/>
                    <a:pt x="149" y="134"/>
                    <a:pt x="152" y="131"/>
                  </a:cubicBezTo>
                  <a:cubicBezTo>
                    <a:pt x="152" y="130"/>
                    <a:pt x="151" y="129"/>
                    <a:pt x="149" y="128"/>
                  </a:cubicBezTo>
                  <a:close/>
                  <a:moveTo>
                    <a:pt x="261" y="133"/>
                  </a:moveTo>
                  <a:cubicBezTo>
                    <a:pt x="265" y="134"/>
                    <a:pt x="269" y="137"/>
                    <a:pt x="273" y="138"/>
                  </a:cubicBezTo>
                  <a:cubicBezTo>
                    <a:pt x="274" y="137"/>
                    <a:pt x="274" y="136"/>
                    <a:pt x="274" y="134"/>
                  </a:cubicBezTo>
                  <a:cubicBezTo>
                    <a:pt x="269" y="133"/>
                    <a:pt x="267" y="130"/>
                    <a:pt x="263" y="128"/>
                  </a:cubicBezTo>
                  <a:cubicBezTo>
                    <a:pt x="262" y="130"/>
                    <a:pt x="261" y="130"/>
                    <a:pt x="261" y="133"/>
                  </a:cubicBezTo>
                  <a:close/>
                  <a:moveTo>
                    <a:pt x="324" y="133"/>
                  </a:moveTo>
                  <a:cubicBezTo>
                    <a:pt x="324" y="131"/>
                    <a:pt x="320" y="129"/>
                    <a:pt x="319" y="130"/>
                  </a:cubicBezTo>
                  <a:cubicBezTo>
                    <a:pt x="321" y="131"/>
                    <a:pt x="321" y="134"/>
                    <a:pt x="324" y="133"/>
                  </a:cubicBezTo>
                  <a:close/>
                  <a:moveTo>
                    <a:pt x="338" y="135"/>
                  </a:moveTo>
                  <a:cubicBezTo>
                    <a:pt x="338" y="131"/>
                    <a:pt x="334" y="131"/>
                    <a:pt x="332" y="130"/>
                  </a:cubicBezTo>
                  <a:cubicBezTo>
                    <a:pt x="333" y="132"/>
                    <a:pt x="336" y="133"/>
                    <a:pt x="338" y="135"/>
                  </a:cubicBezTo>
                  <a:close/>
                  <a:moveTo>
                    <a:pt x="623" y="157"/>
                  </a:moveTo>
                  <a:cubicBezTo>
                    <a:pt x="624" y="158"/>
                    <a:pt x="627" y="156"/>
                    <a:pt x="628" y="158"/>
                  </a:cubicBezTo>
                  <a:cubicBezTo>
                    <a:pt x="630" y="169"/>
                    <a:pt x="623" y="180"/>
                    <a:pt x="629" y="190"/>
                  </a:cubicBezTo>
                  <a:cubicBezTo>
                    <a:pt x="633" y="188"/>
                    <a:pt x="631" y="180"/>
                    <a:pt x="635" y="178"/>
                  </a:cubicBezTo>
                  <a:cubicBezTo>
                    <a:pt x="631" y="174"/>
                    <a:pt x="635" y="165"/>
                    <a:pt x="638" y="161"/>
                  </a:cubicBezTo>
                  <a:cubicBezTo>
                    <a:pt x="634" y="154"/>
                    <a:pt x="630" y="147"/>
                    <a:pt x="625" y="142"/>
                  </a:cubicBezTo>
                  <a:cubicBezTo>
                    <a:pt x="624" y="138"/>
                    <a:pt x="619" y="138"/>
                    <a:pt x="619" y="134"/>
                  </a:cubicBezTo>
                  <a:cubicBezTo>
                    <a:pt x="617" y="134"/>
                    <a:pt x="615" y="128"/>
                    <a:pt x="614" y="131"/>
                  </a:cubicBezTo>
                  <a:cubicBezTo>
                    <a:pt x="618" y="139"/>
                    <a:pt x="621" y="147"/>
                    <a:pt x="623" y="157"/>
                  </a:cubicBezTo>
                  <a:close/>
                  <a:moveTo>
                    <a:pt x="284" y="133"/>
                  </a:moveTo>
                  <a:cubicBezTo>
                    <a:pt x="285" y="130"/>
                    <a:pt x="281" y="129"/>
                    <a:pt x="281" y="131"/>
                  </a:cubicBezTo>
                  <a:cubicBezTo>
                    <a:pt x="282" y="131"/>
                    <a:pt x="283" y="132"/>
                    <a:pt x="284" y="133"/>
                  </a:cubicBezTo>
                  <a:close/>
                  <a:moveTo>
                    <a:pt x="351" y="136"/>
                  </a:moveTo>
                  <a:cubicBezTo>
                    <a:pt x="348" y="135"/>
                    <a:pt x="346" y="132"/>
                    <a:pt x="344" y="130"/>
                  </a:cubicBezTo>
                  <a:cubicBezTo>
                    <a:pt x="343" y="130"/>
                    <a:pt x="343" y="132"/>
                    <a:pt x="343" y="133"/>
                  </a:cubicBezTo>
                  <a:cubicBezTo>
                    <a:pt x="346" y="133"/>
                    <a:pt x="349" y="137"/>
                    <a:pt x="351" y="136"/>
                  </a:cubicBezTo>
                  <a:close/>
                  <a:moveTo>
                    <a:pt x="89" y="140"/>
                  </a:moveTo>
                  <a:cubicBezTo>
                    <a:pt x="86" y="138"/>
                    <a:pt x="91" y="134"/>
                    <a:pt x="91" y="131"/>
                  </a:cubicBezTo>
                  <a:cubicBezTo>
                    <a:pt x="88" y="131"/>
                    <a:pt x="83" y="143"/>
                    <a:pt x="89" y="140"/>
                  </a:cubicBezTo>
                  <a:close/>
                  <a:moveTo>
                    <a:pt x="163" y="133"/>
                  </a:moveTo>
                  <a:cubicBezTo>
                    <a:pt x="164" y="133"/>
                    <a:pt x="164" y="133"/>
                    <a:pt x="165" y="133"/>
                  </a:cubicBezTo>
                  <a:cubicBezTo>
                    <a:pt x="165" y="132"/>
                    <a:pt x="165" y="131"/>
                    <a:pt x="166" y="131"/>
                  </a:cubicBezTo>
                  <a:cubicBezTo>
                    <a:pt x="164" y="131"/>
                    <a:pt x="163" y="131"/>
                    <a:pt x="163" y="133"/>
                  </a:cubicBezTo>
                  <a:close/>
                  <a:moveTo>
                    <a:pt x="425" y="133"/>
                  </a:moveTo>
                  <a:cubicBezTo>
                    <a:pt x="426" y="135"/>
                    <a:pt x="428" y="133"/>
                    <a:pt x="428" y="131"/>
                  </a:cubicBezTo>
                  <a:cubicBezTo>
                    <a:pt x="427" y="132"/>
                    <a:pt x="427" y="131"/>
                    <a:pt x="426" y="131"/>
                  </a:cubicBezTo>
                  <a:cubicBezTo>
                    <a:pt x="426" y="133"/>
                    <a:pt x="425" y="132"/>
                    <a:pt x="425" y="133"/>
                  </a:cubicBezTo>
                  <a:close/>
                  <a:moveTo>
                    <a:pt x="473" y="138"/>
                  </a:moveTo>
                  <a:cubicBezTo>
                    <a:pt x="479" y="140"/>
                    <a:pt x="482" y="144"/>
                    <a:pt x="488" y="145"/>
                  </a:cubicBezTo>
                  <a:cubicBezTo>
                    <a:pt x="487" y="138"/>
                    <a:pt x="481" y="135"/>
                    <a:pt x="476" y="131"/>
                  </a:cubicBezTo>
                  <a:cubicBezTo>
                    <a:pt x="475" y="134"/>
                    <a:pt x="473" y="134"/>
                    <a:pt x="473" y="138"/>
                  </a:cubicBezTo>
                  <a:close/>
                  <a:moveTo>
                    <a:pt x="219" y="136"/>
                  </a:moveTo>
                  <a:cubicBezTo>
                    <a:pt x="222" y="137"/>
                    <a:pt x="225" y="138"/>
                    <a:pt x="228" y="139"/>
                  </a:cubicBezTo>
                  <a:cubicBezTo>
                    <a:pt x="230" y="138"/>
                    <a:pt x="231" y="137"/>
                    <a:pt x="231" y="135"/>
                  </a:cubicBezTo>
                  <a:cubicBezTo>
                    <a:pt x="228" y="131"/>
                    <a:pt x="222" y="133"/>
                    <a:pt x="219" y="136"/>
                  </a:cubicBezTo>
                  <a:close/>
                  <a:moveTo>
                    <a:pt x="93" y="138"/>
                  </a:moveTo>
                  <a:cubicBezTo>
                    <a:pt x="95" y="138"/>
                    <a:pt x="97" y="136"/>
                    <a:pt x="97" y="133"/>
                  </a:cubicBezTo>
                  <a:cubicBezTo>
                    <a:pt x="96" y="133"/>
                    <a:pt x="96" y="132"/>
                    <a:pt x="95" y="133"/>
                  </a:cubicBezTo>
                  <a:cubicBezTo>
                    <a:pt x="95" y="135"/>
                    <a:pt x="93" y="136"/>
                    <a:pt x="93" y="138"/>
                  </a:cubicBezTo>
                  <a:close/>
                  <a:moveTo>
                    <a:pt x="115" y="138"/>
                  </a:moveTo>
                  <a:cubicBezTo>
                    <a:pt x="119" y="139"/>
                    <a:pt x="122" y="142"/>
                    <a:pt x="127" y="142"/>
                  </a:cubicBezTo>
                  <a:cubicBezTo>
                    <a:pt x="128" y="141"/>
                    <a:pt x="128" y="140"/>
                    <a:pt x="129" y="139"/>
                  </a:cubicBezTo>
                  <a:cubicBezTo>
                    <a:pt x="123" y="139"/>
                    <a:pt x="118" y="129"/>
                    <a:pt x="115" y="138"/>
                  </a:cubicBezTo>
                  <a:close/>
                  <a:moveTo>
                    <a:pt x="580" y="139"/>
                  </a:moveTo>
                  <a:cubicBezTo>
                    <a:pt x="580" y="136"/>
                    <a:pt x="578" y="135"/>
                    <a:pt x="575" y="133"/>
                  </a:cubicBezTo>
                  <a:cubicBezTo>
                    <a:pt x="576" y="136"/>
                    <a:pt x="578" y="137"/>
                    <a:pt x="580" y="139"/>
                  </a:cubicBezTo>
                  <a:close/>
                  <a:moveTo>
                    <a:pt x="66" y="139"/>
                  </a:moveTo>
                  <a:cubicBezTo>
                    <a:pt x="67" y="140"/>
                    <a:pt x="68" y="141"/>
                    <a:pt x="70" y="141"/>
                  </a:cubicBezTo>
                  <a:cubicBezTo>
                    <a:pt x="71" y="139"/>
                    <a:pt x="70" y="138"/>
                    <a:pt x="70" y="135"/>
                  </a:cubicBezTo>
                  <a:cubicBezTo>
                    <a:pt x="69" y="136"/>
                    <a:pt x="69" y="133"/>
                    <a:pt x="67" y="134"/>
                  </a:cubicBezTo>
                  <a:cubicBezTo>
                    <a:pt x="67" y="136"/>
                    <a:pt x="65" y="137"/>
                    <a:pt x="66" y="139"/>
                  </a:cubicBezTo>
                  <a:close/>
                  <a:moveTo>
                    <a:pt x="312" y="150"/>
                  </a:moveTo>
                  <a:cubicBezTo>
                    <a:pt x="313" y="149"/>
                    <a:pt x="314" y="148"/>
                    <a:pt x="314" y="147"/>
                  </a:cubicBezTo>
                  <a:cubicBezTo>
                    <a:pt x="307" y="143"/>
                    <a:pt x="299" y="138"/>
                    <a:pt x="290" y="135"/>
                  </a:cubicBezTo>
                  <a:cubicBezTo>
                    <a:pt x="295" y="142"/>
                    <a:pt x="304" y="146"/>
                    <a:pt x="312" y="150"/>
                  </a:cubicBezTo>
                  <a:close/>
                  <a:moveTo>
                    <a:pt x="431" y="135"/>
                  </a:moveTo>
                  <a:cubicBezTo>
                    <a:pt x="435" y="141"/>
                    <a:pt x="444" y="146"/>
                    <a:pt x="450" y="148"/>
                  </a:cubicBezTo>
                  <a:cubicBezTo>
                    <a:pt x="444" y="144"/>
                    <a:pt x="438" y="137"/>
                    <a:pt x="431" y="135"/>
                  </a:cubicBezTo>
                  <a:close/>
                  <a:moveTo>
                    <a:pt x="181" y="138"/>
                  </a:moveTo>
                  <a:cubicBezTo>
                    <a:pt x="182" y="137"/>
                    <a:pt x="186" y="138"/>
                    <a:pt x="186" y="135"/>
                  </a:cubicBezTo>
                  <a:cubicBezTo>
                    <a:pt x="184" y="135"/>
                    <a:pt x="182" y="135"/>
                    <a:pt x="180" y="135"/>
                  </a:cubicBezTo>
                  <a:cubicBezTo>
                    <a:pt x="180" y="137"/>
                    <a:pt x="181" y="137"/>
                    <a:pt x="181" y="138"/>
                  </a:cubicBezTo>
                  <a:close/>
                  <a:moveTo>
                    <a:pt x="341" y="138"/>
                  </a:moveTo>
                  <a:cubicBezTo>
                    <a:pt x="346" y="141"/>
                    <a:pt x="354" y="153"/>
                    <a:pt x="358" y="144"/>
                  </a:cubicBezTo>
                  <a:cubicBezTo>
                    <a:pt x="353" y="141"/>
                    <a:pt x="348" y="137"/>
                    <a:pt x="342" y="135"/>
                  </a:cubicBezTo>
                  <a:cubicBezTo>
                    <a:pt x="343" y="137"/>
                    <a:pt x="341" y="137"/>
                    <a:pt x="341" y="138"/>
                  </a:cubicBezTo>
                  <a:close/>
                  <a:moveTo>
                    <a:pt x="510" y="138"/>
                  </a:moveTo>
                  <a:cubicBezTo>
                    <a:pt x="510" y="136"/>
                    <a:pt x="507" y="135"/>
                    <a:pt x="507" y="136"/>
                  </a:cubicBezTo>
                  <a:cubicBezTo>
                    <a:pt x="508" y="136"/>
                    <a:pt x="508" y="138"/>
                    <a:pt x="510" y="138"/>
                  </a:cubicBezTo>
                  <a:close/>
                  <a:moveTo>
                    <a:pt x="152" y="141"/>
                  </a:moveTo>
                  <a:cubicBezTo>
                    <a:pt x="156" y="141"/>
                    <a:pt x="158" y="143"/>
                    <a:pt x="160" y="144"/>
                  </a:cubicBezTo>
                  <a:cubicBezTo>
                    <a:pt x="161" y="142"/>
                    <a:pt x="163" y="141"/>
                    <a:pt x="163" y="138"/>
                  </a:cubicBezTo>
                  <a:cubicBezTo>
                    <a:pt x="159" y="135"/>
                    <a:pt x="153" y="136"/>
                    <a:pt x="152" y="141"/>
                  </a:cubicBezTo>
                  <a:close/>
                  <a:moveTo>
                    <a:pt x="183" y="142"/>
                  </a:moveTo>
                  <a:cubicBezTo>
                    <a:pt x="183" y="146"/>
                    <a:pt x="188" y="144"/>
                    <a:pt x="190" y="146"/>
                  </a:cubicBezTo>
                  <a:cubicBezTo>
                    <a:pt x="191" y="143"/>
                    <a:pt x="196" y="138"/>
                    <a:pt x="194" y="136"/>
                  </a:cubicBezTo>
                  <a:cubicBezTo>
                    <a:pt x="190" y="137"/>
                    <a:pt x="188" y="141"/>
                    <a:pt x="183" y="142"/>
                  </a:cubicBezTo>
                  <a:close/>
                  <a:moveTo>
                    <a:pt x="411" y="146"/>
                  </a:moveTo>
                  <a:cubicBezTo>
                    <a:pt x="411" y="145"/>
                    <a:pt x="413" y="143"/>
                    <a:pt x="414" y="141"/>
                  </a:cubicBezTo>
                  <a:cubicBezTo>
                    <a:pt x="410" y="137"/>
                    <a:pt x="403" y="136"/>
                    <a:pt x="397" y="136"/>
                  </a:cubicBezTo>
                  <a:cubicBezTo>
                    <a:pt x="400" y="140"/>
                    <a:pt x="406" y="145"/>
                    <a:pt x="411" y="146"/>
                  </a:cubicBezTo>
                  <a:close/>
                  <a:moveTo>
                    <a:pt x="335" y="142"/>
                  </a:moveTo>
                  <a:cubicBezTo>
                    <a:pt x="336" y="140"/>
                    <a:pt x="335" y="137"/>
                    <a:pt x="333" y="137"/>
                  </a:cubicBezTo>
                  <a:cubicBezTo>
                    <a:pt x="333" y="139"/>
                    <a:pt x="333" y="141"/>
                    <a:pt x="335" y="142"/>
                  </a:cubicBezTo>
                  <a:close/>
                  <a:moveTo>
                    <a:pt x="252" y="139"/>
                  </a:moveTo>
                  <a:cubicBezTo>
                    <a:pt x="252" y="138"/>
                    <a:pt x="251" y="138"/>
                    <a:pt x="249" y="138"/>
                  </a:cubicBezTo>
                  <a:cubicBezTo>
                    <a:pt x="248" y="140"/>
                    <a:pt x="250" y="139"/>
                    <a:pt x="252" y="139"/>
                  </a:cubicBezTo>
                  <a:close/>
                  <a:moveTo>
                    <a:pt x="278" y="138"/>
                  </a:moveTo>
                  <a:cubicBezTo>
                    <a:pt x="278" y="141"/>
                    <a:pt x="282" y="143"/>
                    <a:pt x="285" y="142"/>
                  </a:cubicBezTo>
                  <a:cubicBezTo>
                    <a:pt x="283" y="141"/>
                    <a:pt x="280" y="137"/>
                    <a:pt x="278" y="138"/>
                  </a:cubicBezTo>
                  <a:close/>
                  <a:moveTo>
                    <a:pt x="384" y="138"/>
                  </a:moveTo>
                  <a:cubicBezTo>
                    <a:pt x="386" y="142"/>
                    <a:pt x="390" y="144"/>
                    <a:pt x="394" y="147"/>
                  </a:cubicBezTo>
                  <a:cubicBezTo>
                    <a:pt x="392" y="143"/>
                    <a:pt x="387" y="139"/>
                    <a:pt x="384" y="138"/>
                  </a:cubicBezTo>
                  <a:close/>
                  <a:moveTo>
                    <a:pt x="467" y="141"/>
                  </a:moveTo>
                  <a:cubicBezTo>
                    <a:pt x="467" y="139"/>
                    <a:pt x="464" y="139"/>
                    <a:pt x="464" y="138"/>
                  </a:cubicBezTo>
                  <a:cubicBezTo>
                    <a:pt x="462" y="140"/>
                    <a:pt x="465" y="143"/>
                    <a:pt x="467" y="141"/>
                  </a:cubicBezTo>
                  <a:close/>
                  <a:moveTo>
                    <a:pt x="503" y="153"/>
                  </a:moveTo>
                  <a:cubicBezTo>
                    <a:pt x="504" y="152"/>
                    <a:pt x="505" y="152"/>
                    <a:pt x="506" y="150"/>
                  </a:cubicBezTo>
                  <a:cubicBezTo>
                    <a:pt x="502" y="145"/>
                    <a:pt x="496" y="142"/>
                    <a:pt x="491" y="138"/>
                  </a:cubicBezTo>
                  <a:cubicBezTo>
                    <a:pt x="493" y="145"/>
                    <a:pt x="499" y="148"/>
                    <a:pt x="503" y="153"/>
                  </a:cubicBezTo>
                  <a:close/>
                  <a:moveTo>
                    <a:pt x="566" y="147"/>
                  </a:moveTo>
                  <a:cubicBezTo>
                    <a:pt x="568" y="150"/>
                    <a:pt x="571" y="151"/>
                    <a:pt x="572" y="154"/>
                  </a:cubicBezTo>
                  <a:cubicBezTo>
                    <a:pt x="571" y="154"/>
                    <a:pt x="572" y="156"/>
                    <a:pt x="570" y="156"/>
                  </a:cubicBezTo>
                  <a:cubicBezTo>
                    <a:pt x="571" y="158"/>
                    <a:pt x="573" y="159"/>
                    <a:pt x="575" y="161"/>
                  </a:cubicBezTo>
                  <a:cubicBezTo>
                    <a:pt x="575" y="155"/>
                    <a:pt x="579" y="152"/>
                    <a:pt x="579" y="147"/>
                  </a:cubicBezTo>
                  <a:cubicBezTo>
                    <a:pt x="576" y="143"/>
                    <a:pt x="572" y="140"/>
                    <a:pt x="567" y="138"/>
                  </a:cubicBezTo>
                  <a:cubicBezTo>
                    <a:pt x="567" y="143"/>
                    <a:pt x="567" y="143"/>
                    <a:pt x="566" y="147"/>
                  </a:cubicBezTo>
                  <a:close/>
                  <a:moveTo>
                    <a:pt x="75" y="142"/>
                  </a:moveTo>
                  <a:cubicBezTo>
                    <a:pt x="75" y="144"/>
                    <a:pt x="76" y="145"/>
                    <a:pt x="77" y="145"/>
                  </a:cubicBezTo>
                  <a:cubicBezTo>
                    <a:pt x="79" y="144"/>
                    <a:pt x="79" y="142"/>
                    <a:pt x="80" y="141"/>
                  </a:cubicBezTo>
                  <a:cubicBezTo>
                    <a:pt x="77" y="141"/>
                    <a:pt x="79" y="138"/>
                    <a:pt x="77" y="139"/>
                  </a:cubicBezTo>
                  <a:cubicBezTo>
                    <a:pt x="77" y="141"/>
                    <a:pt x="74" y="140"/>
                    <a:pt x="75" y="142"/>
                  </a:cubicBezTo>
                  <a:close/>
                  <a:moveTo>
                    <a:pt x="233" y="140"/>
                  </a:moveTo>
                  <a:cubicBezTo>
                    <a:pt x="236" y="144"/>
                    <a:pt x="242" y="145"/>
                    <a:pt x="247" y="147"/>
                  </a:cubicBezTo>
                  <a:cubicBezTo>
                    <a:pt x="246" y="144"/>
                    <a:pt x="245" y="144"/>
                    <a:pt x="245" y="141"/>
                  </a:cubicBezTo>
                  <a:cubicBezTo>
                    <a:pt x="240" y="143"/>
                    <a:pt x="237" y="137"/>
                    <a:pt x="233" y="140"/>
                  </a:cubicBezTo>
                  <a:close/>
                  <a:moveTo>
                    <a:pt x="254" y="142"/>
                  </a:moveTo>
                  <a:cubicBezTo>
                    <a:pt x="257" y="143"/>
                    <a:pt x="257" y="145"/>
                    <a:pt x="261" y="145"/>
                  </a:cubicBezTo>
                  <a:cubicBezTo>
                    <a:pt x="261" y="142"/>
                    <a:pt x="259" y="141"/>
                    <a:pt x="258" y="139"/>
                  </a:cubicBezTo>
                  <a:cubicBezTo>
                    <a:pt x="257" y="139"/>
                    <a:pt x="256" y="139"/>
                    <a:pt x="255" y="139"/>
                  </a:cubicBezTo>
                  <a:cubicBezTo>
                    <a:pt x="256" y="141"/>
                    <a:pt x="254" y="141"/>
                    <a:pt x="254" y="142"/>
                  </a:cubicBezTo>
                  <a:close/>
                  <a:moveTo>
                    <a:pt x="99" y="149"/>
                  </a:moveTo>
                  <a:cubicBezTo>
                    <a:pt x="103" y="147"/>
                    <a:pt x="109" y="146"/>
                    <a:pt x="114" y="144"/>
                  </a:cubicBezTo>
                  <a:cubicBezTo>
                    <a:pt x="115" y="146"/>
                    <a:pt x="122" y="149"/>
                    <a:pt x="123" y="145"/>
                  </a:cubicBezTo>
                  <a:cubicBezTo>
                    <a:pt x="120" y="143"/>
                    <a:pt x="117" y="142"/>
                    <a:pt x="113" y="141"/>
                  </a:cubicBezTo>
                  <a:cubicBezTo>
                    <a:pt x="110" y="145"/>
                    <a:pt x="105" y="146"/>
                    <a:pt x="102" y="140"/>
                  </a:cubicBezTo>
                  <a:cubicBezTo>
                    <a:pt x="101" y="143"/>
                    <a:pt x="98" y="147"/>
                    <a:pt x="99" y="149"/>
                  </a:cubicBezTo>
                  <a:close/>
                  <a:moveTo>
                    <a:pt x="269" y="149"/>
                  </a:moveTo>
                  <a:cubicBezTo>
                    <a:pt x="269" y="146"/>
                    <a:pt x="271" y="145"/>
                    <a:pt x="271" y="142"/>
                  </a:cubicBezTo>
                  <a:cubicBezTo>
                    <a:pt x="268" y="142"/>
                    <a:pt x="265" y="140"/>
                    <a:pt x="263" y="141"/>
                  </a:cubicBezTo>
                  <a:cubicBezTo>
                    <a:pt x="266" y="142"/>
                    <a:pt x="265" y="148"/>
                    <a:pt x="269" y="149"/>
                  </a:cubicBezTo>
                  <a:close/>
                  <a:moveTo>
                    <a:pt x="165" y="146"/>
                  </a:moveTo>
                  <a:cubicBezTo>
                    <a:pt x="169" y="146"/>
                    <a:pt x="170" y="150"/>
                    <a:pt x="174" y="149"/>
                  </a:cubicBezTo>
                  <a:cubicBezTo>
                    <a:pt x="174" y="147"/>
                    <a:pt x="172" y="146"/>
                    <a:pt x="172" y="144"/>
                  </a:cubicBezTo>
                  <a:cubicBezTo>
                    <a:pt x="170" y="143"/>
                    <a:pt x="168" y="142"/>
                    <a:pt x="166" y="141"/>
                  </a:cubicBezTo>
                  <a:cubicBezTo>
                    <a:pt x="167" y="143"/>
                    <a:pt x="165" y="143"/>
                    <a:pt x="165" y="146"/>
                  </a:cubicBezTo>
                  <a:close/>
                  <a:moveTo>
                    <a:pt x="215" y="147"/>
                  </a:moveTo>
                  <a:cubicBezTo>
                    <a:pt x="214" y="146"/>
                    <a:pt x="215" y="141"/>
                    <a:pt x="211" y="141"/>
                  </a:cubicBezTo>
                  <a:cubicBezTo>
                    <a:pt x="210" y="144"/>
                    <a:pt x="213" y="148"/>
                    <a:pt x="215" y="147"/>
                  </a:cubicBezTo>
                  <a:close/>
                  <a:moveTo>
                    <a:pt x="227" y="145"/>
                  </a:moveTo>
                  <a:cubicBezTo>
                    <a:pt x="227" y="141"/>
                    <a:pt x="222" y="141"/>
                    <a:pt x="220" y="142"/>
                  </a:cubicBezTo>
                  <a:cubicBezTo>
                    <a:pt x="223" y="142"/>
                    <a:pt x="224" y="145"/>
                    <a:pt x="227" y="145"/>
                  </a:cubicBezTo>
                  <a:close/>
                  <a:moveTo>
                    <a:pt x="586" y="143"/>
                  </a:moveTo>
                  <a:cubicBezTo>
                    <a:pt x="586" y="141"/>
                    <a:pt x="585" y="141"/>
                    <a:pt x="583" y="141"/>
                  </a:cubicBezTo>
                  <a:cubicBezTo>
                    <a:pt x="583" y="143"/>
                    <a:pt x="584" y="143"/>
                    <a:pt x="586" y="143"/>
                  </a:cubicBezTo>
                  <a:close/>
                  <a:moveTo>
                    <a:pt x="342" y="145"/>
                  </a:moveTo>
                  <a:cubicBezTo>
                    <a:pt x="343" y="141"/>
                    <a:pt x="337" y="141"/>
                    <a:pt x="338" y="145"/>
                  </a:cubicBezTo>
                  <a:cubicBezTo>
                    <a:pt x="343" y="146"/>
                    <a:pt x="345" y="151"/>
                    <a:pt x="349" y="150"/>
                  </a:cubicBezTo>
                  <a:cubicBezTo>
                    <a:pt x="347" y="148"/>
                    <a:pt x="346" y="146"/>
                    <a:pt x="342" y="145"/>
                  </a:cubicBezTo>
                  <a:close/>
                  <a:moveTo>
                    <a:pt x="456" y="149"/>
                  </a:moveTo>
                  <a:cubicBezTo>
                    <a:pt x="457" y="150"/>
                    <a:pt x="458" y="153"/>
                    <a:pt x="461" y="153"/>
                  </a:cubicBezTo>
                  <a:cubicBezTo>
                    <a:pt x="462" y="150"/>
                    <a:pt x="463" y="148"/>
                    <a:pt x="464" y="145"/>
                  </a:cubicBezTo>
                  <a:cubicBezTo>
                    <a:pt x="461" y="145"/>
                    <a:pt x="461" y="143"/>
                    <a:pt x="460" y="142"/>
                  </a:cubicBezTo>
                  <a:cubicBezTo>
                    <a:pt x="459" y="145"/>
                    <a:pt x="456" y="146"/>
                    <a:pt x="456" y="149"/>
                  </a:cubicBezTo>
                  <a:close/>
                  <a:moveTo>
                    <a:pt x="470" y="143"/>
                  </a:moveTo>
                  <a:cubicBezTo>
                    <a:pt x="470" y="144"/>
                    <a:pt x="470" y="144"/>
                    <a:pt x="470" y="145"/>
                  </a:cubicBezTo>
                  <a:cubicBezTo>
                    <a:pt x="478" y="150"/>
                    <a:pt x="485" y="157"/>
                    <a:pt x="495" y="161"/>
                  </a:cubicBezTo>
                  <a:cubicBezTo>
                    <a:pt x="489" y="152"/>
                    <a:pt x="479" y="147"/>
                    <a:pt x="470" y="143"/>
                  </a:cubicBezTo>
                  <a:close/>
                  <a:moveTo>
                    <a:pt x="63" y="147"/>
                  </a:moveTo>
                  <a:cubicBezTo>
                    <a:pt x="65" y="148"/>
                    <a:pt x="65" y="149"/>
                    <a:pt x="67" y="149"/>
                  </a:cubicBezTo>
                  <a:cubicBezTo>
                    <a:pt x="68" y="148"/>
                    <a:pt x="69" y="147"/>
                    <a:pt x="69" y="145"/>
                  </a:cubicBezTo>
                  <a:cubicBezTo>
                    <a:pt x="67" y="143"/>
                    <a:pt x="62" y="141"/>
                    <a:pt x="63" y="147"/>
                  </a:cubicBezTo>
                  <a:close/>
                  <a:moveTo>
                    <a:pt x="81" y="147"/>
                  </a:moveTo>
                  <a:cubicBezTo>
                    <a:pt x="83" y="148"/>
                    <a:pt x="83" y="149"/>
                    <a:pt x="84" y="148"/>
                  </a:cubicBezTo>
                  <a:cubicBezTo>
                    <a:pt x="84" y="146"/>
                    <a:pt x="87" y="147"/>
                    <a:pt x="86" y="144"/>
                  </a:cubicBezTo>
                  <a:cubicBezTo>
                    <a:pt x="84" y="145"/>
                    <a:pt x="84" y="144"/>
                    <a:pt x="83" y="144"/>
                  </a:cubicBezTo>
                  <a:cubicBezTo>
                    <a:pt x="83" y="146"/>
                    <a:pt x="81" y="145"/>
                    <a:pt x="81" y="147"/>
                  </a:cubicBezTo>
                  <a:close/>
                  <a:moveTo>
                    <a:pt x="193" y="148"/>
                  </a:moveTo>
                  <a:cubicBezTo>
                    <a:pt x="195" y="150"/>
                    <a:pt x="198" y="152"/>
                    <a:pt x="202" y="153"/>
                  </a:cubicBezTo>
                  <a:cubicBezTo>
                    <a:pt x="203" y="150"/>
                    <a:pt x="204" y="149"/>
                    <a:pt x="204" y="145"/>
                  </a:cubicBezTo>
                  <a:cubicBezTo>
                    <a:pt x="200" y="141"/>
                    <a:pt x="196" y="147"/>
                    <a:pt x="193" y="148"/>
                  </a:cubicBezTo>
                  <a:close/>
                  <a:moveTo>
                    <a:pt x="319" y="147"/>
                  </a:moveTo>
                  <a:cubicBezTo>
                    <a:pt x="323" y="148"/>
                    <a:pt x="326" y="151"/>
                    <a:pt x="330" y="152"/>
                  </a:cubicBezTo>
                  <a:cubicBezTo>
                    <a:pt x="328" y="148"/>
                    <a:pt x="324" y="146"/>
                    <a:pt x="321" y="144"/>
                  </a:cubicBezTo>
                  <a:cubicBezTo>
                    <a:pt x="320" y="145"/>
                    <a:pt x="319" y="145"/>
                    <a:pt x="319" y="147"/>
                  </a:cubicBezTo>
                  <a:close/>
                  <a:moveTo>
                    <a:pt x="413" y="150"/>
                  </a:moveTo>
                  <a:cubicBezTo>
                    <a:pt x="414" y="150"/>
                    <a:pt x="414" y="153"/>
                    <a:pt x="417" y="153"/>
                  </a:cubicBezTo>
                  <a:cubicBezTo>
                    <a:pt x="418" y="151"/>
                    <a:pt x="420" y="149"/>
                    <a:pt x="420" y="145"/>
                  </a:cubicBezTo>
                  <a:cubicBezTo>
                    <a:pt x="417" y="141"/>
                    <a:pt x="414" y="147"/>
                    <a:pt x="413" y="150"/>
                  </a:cubicBezTo>
                  <a:close/>
                  <a:moveTo>
                    <a:pt x="134" y="147"/>
                  </a:moveTo>
                  <a:cubicBezTo>
                    <a:pt x="135" y="147"/>
                    <a:pt x="136" y="146"/>
                    <a:pt x="137" y="145"/>
                  </a:cubicBezTo>
                  <a:cubicBezTo>
                    <a:pt x="136" y="143"/>
                    <a:pt x="131" y="145"/>
                    <a:pt x="134" y="147"/>
                  </a:cubicBezTo>
                  <a:close/>
                  <a:moveTo>
                    <a:pt x="217" y="149"/>
                  </a:moveTo>
                  <a:cubicBezTo>
                    <a:pt x="220" y="151"/>
                    <a:pt x="223" y="153"/>
                    <a:pt x="226" y="156"/>
                  </a:cubicBezTo>
                  <a:cubicBezTo>
                    <a:pt x="227" y="154"/>
                    <a:pt x="225" y="153"/>
                    <a:pt x="227" y="151"/>
                  </a:cubicBezTo>
                  <a:cubicBezTo>
                    <a:pt x="223" y="149"/>
                    <a:pt x="222" y="145"/>
                    <a:pt x="217" y="144"/>
                  </a:cubicBezTo>
                  <a:cubicBezTo>
                    <a:pt x="217" y="146"/>
                    <a:pt x="218" y="148"/>
                    <a:pt x="217" y="149"/>
                  </a:cubicBezTo>
                  <a:close/>
                  <a:moveTo>
                    <a:pt x="230" y="147"/>
                  </a:moveTo>
                  <a:cubicBezTo>
                    <a:pt x="235" y="149"/>
                    <a:pt x="237" y="153"/>
                    <a:pt x="243" y="153"/>
                  </a:cubicBezTo>
                  <a:cubicBezTo>
                    <a:pt x="243" y="151"/>
                    <a:pt x="243" y="151"/>
                    <a:pt x="244" y="149"/>
                  </a:cubicBezTo>
                  <a:cubicBezTo>
                    <a:pt x="239" y="148"/>
                    <a:pt x="235" y="146"/>
                    <a:pt x="231" y="144"/>
                  </a:cubicBezTo>
                  <a:cubicBezTo>
                    <a:pt x="231" y="145"/>
                    <a:pt x="231" y="146"/>
                    <a:pt x="230" y="147"/>
                  </a:cubicBezTo>
                  <a:close/>
                  <a:moveTo>
                    <a:pt x="272" y="153"/>
                  </a:moveTo>
                  <a:cubicBezTo>
                    <a:pt x="280" y="159"/>
                    <a:pt x="289" y="165"/>
                    <a:pt x="299" y="170"/>
                  </a:cubicBezTo>
                  <a:cubicBezTo>
                    <a:pt x="299" y="169"/>
                    <a:pt x="301" y="169"/>
                    <a:pt x="300" y="167"/>
                  </a:cubicBezTo>
                  <a:cubicBezTo>
                    <a:pt x="293" y="161"/>
                    <a:pt x="286" y="156"/>
                    <a:pt x="278" y="150"/>
                  </a:cubicBezTo>
                  <a:cubicBezTo>
                    <a:pt x="277" y="148"/>
                    <a:pt x="278" y="145"/>
                    <a:pt x="277" y="145"/>
                  </a:cubicBezTo>
                  <a:cubicBezTo>
                    <a:pt x="277" y="144"/>
                    <a:pt x="276" y="144"/>
                    <a:pt x="275" y="144"/>
                  </a:cubicBezTo>
                  <a:cubicBezTo>
                    <a:pt x="275" y="148"/>
                    <a:pt x="272" y="150"/>
                    <a:pt x="272" y="153"/>
                  </a:cubicBezTo>
                  <a:close/>
                  <a:moveTo>
                    <a:pt x="42" y="167"/>
                  </a:moveTo>
                  <a:cubicBezTo>
                    <a:pt x="46" y="161"/>
                    <a:pt x="50" y="152"/>
                    <a:pt x="52" y="145"/>
                  </a:cubicBezTo>
                  <a:cubicBezTo>
                    <a:pt x="47" y="151"/>
                    <a:pt x="43" y="157"/>
                    <a:pt x="42" y="167"/>
                  </a:cubicBezTo>
                  <a:close/>
                  <a:moveTo>
                    <a:pt x="148" y="148"/>
                  </a:moveTo>
                  <a:cubicBezTo>
                    <a:pt x="151" y="150"/>
                    <a:pt x="153" y="152"/>
                    <a:pt x="157" y="153"/>
                  </a:cubicBezTo>
                  <a:cubicBezTo>
                    <a:pt x="158" y="151"/>
                    <a:pt x="159" y="150"/>
                    <a:pt x="159" y="147"/>
                  </a:cubicBezTo>
                  <a:cubicBezTo>
                    <a:pt x="155" y="147"/>
                    <a:pt x="149" y="142"/>
                    <a:pt x="148" y="148"/>
                  </a:cubicBezTo>
                  <a:close/>
                  <a:moveTo>
                    <a:pt x="380" y="147"/>
                  </a:moveTo>
                  <a:cubicBezTo>
                    <a:pt x="385" y="153"/>
                    <a:pt x="392" y="158"/>
                    <a:pt x="400" y="162"/>
                  </a:cubicBezTo>
                  <a:cubicBezTo>
                    <a:pt x="400" y="160"/>
                    <a:pt x="401" y="159"/>
                    <a:pt x="402" y="157"/>
                  </a:cubicBezTo>
                  <a:cubicBezTo>
                    <a:pt x="395" y="153"/>
                    <a:pt x="388" y="145"/>
                    <a:pt x="380" y="147"/>
                  </a:cubicBezTo>
                  <a:close/>
                  <a:moveTo>
                    <a:pt x="512" y="149"/>
                  </a:moveTo>
                  <a:cubicBezTo>
                    <a:pt x="512" y="151"/>
                    <a:pt x="513" y="151"/>
                    <a:pt x="514" y="152"/>
                  </a:cubicBezTo>
                  <a:cubicBezTo>
                    <a:pt x="514" y="150"/>
                    <a:pt x="518" y="147"/>
                    <a:pt x="515" y="146"/>
                  </a:cubicBezTo>
                  <a:cubicBezTo>
                    <a:pt x="514" y="147"/>
                    <a:pt x="514" y="149"/>
                    <a:pt x="512" y="149"/>
                  </a:cubicBezTo>
                  <a:close/>
                  <a:moveTo>
                    <a:pt x="250" y="147"/>
                  </a:moveTo>
                  <a:cubicBezTo>
                    <a:pt x="250" y="150"/>
                    <a:pt x="253" y="150"/>
                    <a:pt x="255" y="152"/>
                  </a:cubicBezTo>
                  <a:cubicBezTo>
                    <a:pt x="255" y="151"/>
                    <a:pt x="255" y="149"/>
                    <a:pt x="255" y="148"/>
                  </a:cubicBezTo>
                  <a:cubicBezTo>
                    <a:pt x="253" y="149"/>
                    <a:pt x="252" y="145"/>
                    <a:pt x="250" y="147"/>
                  </a:cubicBezTo>
                  <a:close/>
                  <a:moveTo>
                    <a:pt x="358" y="151"/>
                  </a:moveTo>
                  <a:cubicBezTo>
                    <a:pt x="359" y="153"/>
                    <a:pt x="360" y="154"/>
                    <a:pt x="362" y="155"/>
                  </a:cubicBezTo>
                  <a:cubicBezTo>
                    <a:pt x="364" y="152"/>
                    <a:pt x="365" y="151"/>
                    <a:pt x="366" y="147"/>
                  </a:cubicBezTo>
                  <a:cubicBezTo>
                    <a:pt x="362" y="146"/>
                    <a:pt x="359" y="148"/>
                    <a:pt x="358" y="151"/>
                  </a:cubicBezTo>
                  <a:close/>
                  <a:moveTo>
                    <a:pt x="93" y="152"/>
                  </a:moveTo>
                  <a:cubicBezTo>
                    <a:pt x="93" y="152"/>
                    <a:pt x="93" y="151"/>
                    <a:pt x="93" y="151"/>
                  </a:cubicBezTo>
                  <a:cubicBezTo>
                    <a:pt x="93" y="149"/>
                    <a:pt x="92" y="149"/>
                    <a:pt x="91" y="148"/>
                  </a:cubicBezTo>
                  <a:cubicBezTo>
                    <a:pt x="89" y="149"/>
                    <a:pt x="90" y="153"/>
                    <a:pt x="93" y="152"/>
                  </a:cubicBezTo>
                  <a:close/>
                  <a:moveTo>
                    <a:pt x="315" y="153"/>
                  </a:moveTo>
                  <a:cubicBezTo>
                    <a:pt x="318" y="156"/>
                    <a:pt x="323" y="157"/>
                    <a:pt x="325" y="161"/>
                  </a:cubicBezTo>
                  <a:cubicBezTo>
                    <a:pt x="328" y="160"/>
                    <a:pt x="329" y="158"/>
                    <a:pt x="329" y="154"/>
                  </a:cubicBezTo>
                  <a:cubicBezTo>
                    <a:pt x="325" y="152"/>
                    <a:pt x="321" y="150"/>
                    <a:pt x="318" y="148"/>
                  </a:cubicBezTo>
                  <a:cubicBezTo>
                    <a:pt x="317" y="150"/>
                    <a:pt x="315" y="151"/>
                    <a:pt x="315" y="153"/>
                  </a:cubicBezTo>
                  <a:close/>
                  <a:moveTo>
                    <a:pt x="445" y="156"/>
                  </a:moveTo>
                  <a:cubicBezTo>
                    <a:pt x="448" y="152"/>
                    <a:pt x="440" y="151"/>
                    <a:pt x="437" y="148"/>
                  </a:cubicBezTo>
                  <a:cubicBezTo>
                    <a:pt x="439" y="152"/>
                    <a:pt x="442" y="154"/>
                    <a:pt x="445" y="156"/>
                  </a:cubicBezTo>
                  <a:close/>
                  <a:moveTo>
                    <a:pt x="464" y="156"/>
                  </a:moveTo>
                  <a:cubicBezTo>
                    <a:pt x="470" y="162"/>
                    <a:pt x="477" y="168"/>
                    <a:pt x="485" y="172"/>
                  </a:cubicBezTo>
                  <a:cubicBezTo>
                    <a:pt x="487" y="170"/>
                    <a:pt x="490" y="168"/>
                    <a:pt x="492" y="164"/>
                  </a:cubicBezTo>
                  <a:cubicBezTo>
                    <a:pt x="484" y="159"/>
                    <a:pt x="477" y="154"/>
                    <a:pt x="467" y="148"/>
                  </a:cubicBezTo>
                  <a:cubicBezTo>
                    <a:pt x="466" y="151"/>
                    <a:pt x="465" y="153"/>
                    <a:pt x="464" y="156"/>
                  </a:cubicBezTo>
                  <a:close/>
                  <a:moveTo>
                    <a:pt x="517" y="155"/>
                  </a:moveTo>
                  <a:cubicBezTo>
                    <a:pt x="521" y="156"/>
                    <a:pt x="522" y="161"/>
                    <a:pt x="527" y="162"/>
                  </a:cubicBezTo>
                  <a:cubicBezTo>
                    <a:pt x="529" y="161"/>
                    <a:pt x="529" y="157"/>
                    <a:pt x="529" y="154"/>
                  </a:cubicBezTo>
                  <a:cubicBezTo>
                    <a:pt x="526" y="152"/>
                    <a:pt x="523" y="151"/>
                    <a:pt x="521" y="148"/>
                  </a:cubicBezTo>
                  <a:cubicBezTo>
                    <a:pt x="519" y="150"/>
                    <a:pt x="518" y="152"/>
                    <a:pt x="517" y="155"/>
                  </a:cubicBezTo>
                  <a:close/>
                  <a:moveTo>
                    <a:pt x="70" y="152"/>
                  </a:moveTo>
                  <a:cubicBezTo>
                    <a:pt x="72" y="154"/>
                    <a:pt x="72" y="148"/>
                    <a:pt x="70" y="149"/>
                  </a:cubicBezTo>
                  <a:cubicBezTo>
                    <a:pt x="71" y="151"/>
                    <a:pt x="70" y="151"/>
                    <a:pt x="70" y="152"/>
                  </a:cubicBezTo>
                  <a:close/>
                  <a:moveTo>
                    <a:pt x="206" y="155"/>
                  </a:moveTo>
                  <a:cubicBezTo>
                    <a:pt x="209" y="156"/>
                    <a:pt x="212" y="157"/>
                    <a:pt x="215" y="158"/>
                  </a:cubicBezTo>
                  <a:cubicBezTo>
                    <a:pt x="215" y="156"/>
                    <a:pt x="214" y="155"/>
                    <a:pt x="214" y="153"/>
                  </a:cubicBezTo>
                  <a:cubicBezTo>
                    <a:pt x="212" y="152"/>
                    <a:pt x="210" y="150"/>
                    <a:pt x="208" y="149"/>
                  </a:cubicBezTo>
                  <a:cubicBezTo>
                    <a:pt x="208" y="152"/>
                    <a:pt x="205" y="152"/>
                    <a:pt x="206" y="155"/>
                  </a:cubicBezTo>
                  <a:close/>
                  <a:moveTo>
                    <a:pt x="423" y="149"/>
                  </a:moveTo>
                  <a:cubicBezTo>
                    <a:pt x="423" y="151"/>
                    <a:pt x="422" y="154"/>
                    <a:pt x="420" y="156"/>
                  </a:cubicBezTo>
                  <a:cubicBezTo>
                    <a:pt x="425" y="160"/>
                    <a:pt x="431" y="164"/>
                    <a:pt x="437" y="167"/>
                  </a:cubicBezTo>
                  <a:cubicBezTo>
                    <a:pt x="438" y="165"/>
                    <a:pt x="439" y="164"/>
                    <a:pt x="440" y="161"/>
                  </a:cubicBezTo>
                  <a:cubicBezTo>
                    <a:pt x="435" y="157"/>
                    <a:pt x="431" y="152"/>
                    <a:pt x="423" y="149"/>
                  </a:cubicBezTo>
                  <a:close/>
                  <a:moveTo>
                    <a:pt x="160" y="156"/>
                  </a:moveTo>
                  <a:cubicBezTo>
                    <a:pt x="163" y="157"/>
                    <a:pt x="165" y="160"/>
                    <a:pt x="168" y="162"/>
                  </a:cubicBezTo>
                  <a:cubicBezTo>
                    <a:pt x="171" y="160"/>
                    <a:pt x="175" y="159"/>
                    <a:pt x="176" y="155"/>
                  </a:cubicBezTo>
                  <a:cubicBezTo>
                    <a:pt x="171" y="153"/>
                    <a:pt x="168" y="150"/>
                    <a:pt x="163" y="150"/>
                  </a:cubicBezTo>
                  <a:cubicBezTo>
                    <a:pt x="162" y="152"/>
                    <a:pt x="160" y="154"/>
                    <a:pt x="160" y="156"/>
                  </a:cubicBezTo>
                  <a:close/>
                  <a:moveTo>
                    <a:pt x="365" y="156"/>
                  </a:moveTo>
                  <a:cubicBezTo>
                    <a:pt x="366" y="158"/>
                    <a:pt x="368" y="161"/>
                    <a:pt x="371" y="159"/>
                  </a:cubicBezTo>
                  <a:cubicBezTo>
                    <a:pt x="370" y="156"/>
                    <a:pt x="372" y="155"/>
                    <a:pt x="372" y="152"/>
                  </a:cubicBezTo>
                  <a:cubicBezTo>
                    <a:pt x="372" y="151"/>
                    <a:pt x="370" y="151"/>
                    <a:pt x="369" y="150"/>
                  </a:cubicBezTo>
                  <a:cubicBezTo>
                    <a:pt x="368" y="152"/>
                    <a:pt x="366" y="154"/>
                    <a:pt x="365" y="156"/>
                  </a:cubicBezTo>
                  <a:close/>
                  <a:moveTo>
                    <a:pt x="578" y="164"/>
                  </a:moveTo>
                  <a:cubicBezTo>
                    <a:pt x="581" y="165"/>
                    <a:pt x="581" y="167"/>
                    <a:pt x="584" y="168"/>
                  </a:cubicBezTo>
                  <a:cubicBezTo>
                    <a:pt x="586" y="161"/>
                    <a:pt x="590" y="151"/>
                    <a:pt x="583" y="150"/>
                  </a:cubicBezTo>
                  <a:cubicBezTo>
                    <a:pt x="580" y="153"/>
                    <a:pt x="580" y="159"/>
                    <a:pt x="578" y="164"/>
                  </a:cubicBezTo>
                  <a:close/>
                  <a:moveTo>
                    <a:pt x="76" y="157"/>
                  </a:moveTo>
                  <a:cubicBezTo>
                    <a:pt x="80" y="157"/>
                    <a:pt x="83" y="154"/>
                    <a:pt x="81" y="150"/>
                  </a:cubicBezTo>
                  <a:cubicBezTo>
                    <a:pt x="77" y="150"/>
                    <a:pt x="78" y="154"/>
                    <a:pt x="76" y="157"/>
                  </a:cubicBezTo>
                  <a:close/>
                  <a:moveTo>
                    <a:pt x="104" y="152"/>
                  </a:moveTo>
                  <a:cubicBezTo>
                    <a:pt x="106" y="153"/>
                    <a:pt x="107" y="155"/>
                    <a:pt x="109" y="155"/>
                  </a:cubicBezTo>
                  <a:cubicBezTo>
                    <a:pt x="110" y="154"/>
                    <a:pt x="110" y="152"/>
                    <a:pt x="110" y="150"/>
                  </a:cubicBezTo>
                  <a:cubicBezTo>
                    <a:pt x="107" y="150"/>
                    <a:pt x="105" y="150"/>
                    <a:pt x="104" y="152"/>
                  </a:cubicBezTo>
                  <a:close/>
                  <a:moveTo>
                    <a:pt x="114" y="156"/>
                  </a:moveTo>
                  <a:cubicBezTo>
                    <a:pt x="115" y="154"/>
                    <a:pt x="116" y="152"/>
                    <a:pt x="118" y="151"/>
                  </a:cubicBezTo>
                  <a:cubicBezTo>
                    <a:pt x="116" y="151"/>
                    <a:pt x="116" y="150"/>
                    <a:pt x="115" y="150"/>
                  </a:cubicBezTo>
                  <a:cubicBezTo>
                    <a:pt x="115" y="152"/>
                    <a:pt x="113" y="155"/>
                    <a:pt x="114" y="156"/>
                  </a:cubicBezTo>
                  <a:close/>
                  <a:moveTo>
                    <a:pt x="294" y="154"/>
                  </a:moveTo>
                  <a:cubicBezTo>
                    <a:pt x="293" y="152"/>
                    <a:pt x="292" y="151"/>
                    <a:pt x="290" y="150"/>
                  </a:cubicBezTo>
                  <a:cubicBezTo>
                    <a:pt x="291" y="152"/>
                    <a:pt x="293" y="153"/>
                    <a:pt x="294" y="154"/>
                  </a:cubicBezTo>
                  <a:close/>
                  <a:moveTo>
                    <a:pt x="152" y="156"/>
                  </a:moveTo>
                  <a:cubicBezTo>
                    <a:pt x="151" y="153"/>
                    <a:pt x="147" y="153"/>
                    <a:pt x="145" y="151"/>
                  </a:cubicBezTo>
                  <a:cubicBezTo>
                    <a:pt x="144" y="154"/>
                    <a:pt x="149" y="155"/>
                    <a:pt x="152" y="156"/>
                  </a:cubicBezTo>
                  <a:close/>
                  <a:moveTo>
                    <a:pt x="245" y="155"/>
                  </a:moveTo>
                  <a:cubicBezTo>
                    <a:pt x="247" y="155"/>
                    <a:pt x="248" y="152"/>
                    <a:pt x="250" y="152"/>
                  </a:cubicBezTo>
                  <a:cubicBezTo>
                    <a:pt x="250" y="153"/>
                    <a:pt x="251" y="153"/>
                    <a:pt x="251" y="154"/>
                  </a:cubicBezTo>
                  <a:cubicBezTo>
                    <a:pt x="252" y="156"/>
                    <a:pt x="251" y="157"/>
                    <a:pt x="251" y="159"/>
                  </a:cubicBezTo>
                  <a:cubicBezTo>
                    <a:pt x="255" y="161"/>
                    <a:pt x="258" y="164"/>
                    <a:pt x="262" y="166"/>
                  </a:cubicBezTo>
                  <a:cubicBezTo>
                    <a:pt x="263" y="163"/>
                    <a:pt x="265" y="161"/>
                    <a:pt x="265" y="158"/>
                  </a:cubicBezTo>
                  <a:cubicBezTo>
                    <a:pt x="258" y="156"/>
                    <a:pt x="254" y="152"/>
                    <a:pt x="247" y="151"/>
                  </a:cubicBezTo>
                  <a:cubicBezTo>
                    <a:pt x="247" y="153"/>
                    <a:pt x="246" y="154"/>
                    <a:pt x="245" y="155"/>
                  </a:cubicBezTo>
                  <a:close/>
                  <a:moveTo>
                    <a:pt x="63" y="161"/>
                  </a:moveTo>
                  <a:cubicBezTo>
                    <a:pt x="64" y="158"/>
                    <a:pt x="68" y="152"/>
                    <a:pt x="62" y="152"/>
                  </a:cubicBezTo>
                  <a:cubicBezTo>
                    <a:pt x="61" y="155"/>
                    <a:pt x="58" y="160"/>
                    <a:pt x="63" y="161"/>
                  </a:cubicBezTo>
                  <a:close/>
                  <a:moveTo>
                    <a:pt x="548" y="154"/>
                  </a:moveTo>
                  <a:cubicBezTo>
                    <a:pt x="547" y="153"/>
                    <a:pt x="546" y="152"/>
                    <a:pt x="544" y="152"/>
                  </a:cubicBezTo>
                  <a:cubicBezTo>
                    <a:pt x="544" y="154"/>
                    <a:pt x="547" y="155"/>
                    <a:pt x="548" y="154"/>
                  </a:cubicBezTo>
                  <a:close/>
                  <a:moveTo>
                    <a:pt x="117" y="160"/>
                  </a:moveTo>
                  <a:cubicBezTo>
                    <a:pt x="118" y="162"/>
                    <a:pt x="120" y="163"/>
                    <a:pt x="122" y="164"/>
                  </a:cubicBezTo>
                  <a:cubicBezTo>
                    <a:pt x="124" y="161"/>
                    <a:pt x="126" y="158"/>
                    <a:pt x="128" y="156"/>
                  </a:cubicBezTo>
                  <a:cubicBezTo>
                    <a:pt x="125" y="148"/>
                    <a:pt x="117" y="155"/>
                    <a:pt x="117" y="160"/>
                  </a:cubicBezTo>
                  <a:close/>
                  <a:moveTo>
                    <a:pt x="506" y="156"/>
                  </a:moveTo>
                  <a:cubicBezTo>
                    <a:pt x="508" y="157"/>
                    <a:pt x="508" y="158"/>
                    <a:pt x="510" y="158"/>
                  </a:cubicBezTo>
                  <a:cubicBezTo>
                    <a:pt x="510" y="156"/>
                    <a:pt x="512" y="155"/>
                    <a:pt x="512" y="153"/>
                  </a:cubicBezTo>
                  <a:cubicBezTo>
                    <a:pt x="509" y="151"/>
                    <a:pt x="507" y="154"/>
                    <a:pt x="506" y="156"/>
                  </a:cubicBezTo>
                  <a:close/>
                  <a:moveTo>
                    <a:pt x="238" y="161"/>
                  </a:moveTo>
                  <a:cubicBezTo>
                    <a:pt x="238" y="160"/>
                    <a:pt x="238" y="159"/>
                    <a:pt x="239" y="158"/>
                  </a:cubicBezTo>
                  <a:cubicBezTo>
                    <a:pt x="237" y="156"/>
                    <a:pt x="234" y="154"/>
                    <a:pt x="231" y="153"/>
                  </a:cubicBezTo>
                  <a:cubicBezTo>
                    <a:pt x="232" y="157"/>
                    <a:pt x="232" y="161"/>
                    <a:pt x="238" y="161"/>
                  </a:cubicBezTo>
                  <a:close/>
                  <a:moveTo>
                    <a:pt x="609" y="159"/>
                  </a:moveTo>
                  <a:cubicBezTo>
                    <a:pt x="606" y="158"/>
                    <a:pt x="606" y="154"/>
                    <a:pt x="604" y="153"/>
                  </a:cubicBezTo>
                  <a:cubicBezTo>
                    <a:pt x="604" y="155"/>
                    <a:pt x="605" y="160"/>
                    <a:pt x="609" y="159"/>
                  </a:cubicBezTo>
                  <a:close/>
                  <a:moveTo>
                    <a:pt x="55" y="156"/>
                  </a:moveTo>
                  <a:cubicBezTo>
                    <a:pt x="57" y="156"/>
                    <a:pt x="57" y="155"/>
                    <a:pt x="57" y="153"/>
                  </a:cubicBezTo>
                  <a:cubicBezTo>
                    <a:pt x="55" y="153"/>
                    <a:pt x="55" y="155"/>
                    <a:pt x="55" y="156"/>
                  </a:cubicBezTo>
                  <a:close/>
                  <a:moveTo>
                    <a:pt x="621" y="169"/>
                  </a:moveTo>
                  <a:cubicBezTo>
                    <a:pt x="620" y="164"/>
                    <a:pt x="620" y="157"/>
                    <a:pt x="617" y="153"/>
                  </a:cubicBezTo>
                  <a:cubicBezTo>
                    <a:pt x="616" y="161"/>
                    <a:pt x="616" y="167"/>
                    <a:pt x="621" y="169"/>
                  </a:cubicBezTo>
                  <a:close/>
                  <a:moveTo>
                    <a:pt x="87" y="164"/>
                  </a:moveTo>
                  <a:cubicBezTo>
                    <a:pt x="89" y="164"/>
                    <a:pt x="89" y="165"/>
                    <a:pt x="90" y="165"/>
                  </a:cubicBezTo>
                  <a:cubicBezTo>
                    <a:pt x="91" y="162"/>
                    <a:pt x="91" y="159"/>
                    <a:pt x="92" y="156"/>
                  </a:cubicBezTo>
                  <a:cubicBezTo>
                    <a:pt x="90" y="155"/>
                    <a:pt x="90" y="154"/>
                    <a:pt x="88" y="155"/>
                  </a:cubicBezTo>
                  <a:cubicBezTo>
                    <a:pt x="87" y="157"/>
                    <a:pt x="87" y="161"/>
                    <a:pt x="87" y="164"/>
                  </a:cubicBezTo>
                  <a:close/>
                  <a:moveTo>
                    <a:pt x="200" y="157"/>
                  </a:moveTo>
                  <a:cubicBezTo>
                    <a:pt x="200" y="156"/>
                    <a:pt x="200" y="155"/>
                    <a:pt x="200" y="155"/>
                  </a:cubicBezTo>
                  <a:cubicBezTo>
                    <a:pt x="197" y="154"/>
                    <a:pt x="197" y="157"/>
                    <a:pt x="200" y="157"/>
                  </a:cubicBezTo>
                  <a:close/>
                  <a:moveTo>
                    <a:pt x="408" y="156"/>
                  </a:moveTo>
                  <a:cubicBezTo>
                    <a:pt x="410" y="157"/>
                    <a:pt x="411" y="159"/>
                    <a:pt x="414" y="159"/>
                  </a:cubicBezTo>
                  <a:cubicBezTo>
                    <a:pt x="414" y="156"/>
                    <a:pt x="409" y="153"/>
                    <a:pt x="408" y="156"/>
                  </a:cubicBezTo>
                  <a:close/>
                  <a:moveTo>
                    <a:pt x="65" y="161"/>
                  </a:moveTo>
                  <a:cubicBezTo>
                    <a:pt x="66" y="162"/>
                    <a:pt x="67" y="163"/>
                    <a:pt x="70" y="162"/>
                  </a:cubicBezTo>
                  <a:cubicBezTo>
                    <a:pt x="71" y="160"/>
                    <a:pt x="71" y="158"/>
                    <a:pt x="70" y="155"/>
                  </a:cubicBezTo>
                  <a:cubicBezTo>
                    <a:pt x="66" y="155"/>
                    <a:pt x="66" y="159"/>
                    <a:pt x="65" y="161"/>
                  </a:cubicBezTo>
                  <a:close/>
                  <a:moveTo>
                    <a:pt x="218" y="161"/>
                  </a:moveTo>
                  <a:cubicBezTo>
                    <a:pt x="223" y="161"/>
                    <a:pt x="224" y="164"/>
                    <a:pt x="229" y="165"/>
                  </a:cubicBezTo>
                  <a:cubicBezTo>
                    <a:pt x="228" y="159"/>
                    <a:pt x="221" y="158"/>
                    <a:pt x="217" y="155"/>
                  </a:cubicBezTo>
                  <a:cubicBezTo>
                    <a:pt x="217" y="158"/>
                    <a:pt x="219" y="158"/>
                    <a:pt x="218" y="161"/>
                  </a:cubicBezTo>
                  <a:close/>
                  <a:moveTo>
                    <a:pt x="303" y="162"/>
                  </a:moveTo>
                  <a:cubicBezTo>
                    <a:pt x="305" y="161"/>
                    <a:pt x="307" y="161"/>
                    <a:pt x="307" y="158"/>
                  </a:cubicBezTo>
                  <a:cubicBezTo>
                    <a:pt x="304" y="158"/>
                    <a:pt x="303" y="155"/>
                    <a:pt x="299" y="155"/>
                  </a:cubicBezTo>
                  <a:cubicBezTo>
                    <a:pt x="300" y="158"/>
                    <a:pt x="302" y="159"/>
                    <a:pt x="303" y="162"/>
                  </a:cubicBezTo>
                  <a:close/>
                  <a:moveTo>
                    <a:pt x="373" y="164"/>
                  </a:moveTo>
                  <a:cubicBezTo>
                    <a:pt x="379" y="167"/>
                    <a:pt x="383" y="172"/>
                    <a:pt x="389" y="175"/>
                  </a:cubicBezTo>
                  <a:cubicBezTo>
                    <a:pt x="391" y="173"/>
                    <a:pt x="393" y="170"/>
                    <a:pt x="394" y="167"/>
                  </a:cubicBezTo>
                  <a:cubicBezTo>
                    <a:pt x="388" y="162"/>
                    <a:pt x="384" y="158"/>
                    <a:pt x="376" y="155"/>
                  </a:cubicBezTo>
                  <a:cubicBezTo>
                    <a:pt x="375" y="158"/>
                    <a:pt x="373" y="160"/>
                    <a:pt x="373" y="164"/>
                  </a:cubicBezTo>
                  <a:close/>
                  <a:moveTo>
                    <a:pt x="107" y="159"/>
                  </a:moveTo>
                  <a:cubicBezTo>
                    <a:pt x="105" y="158"/>
                    <a:pt x="104" y="156"/>
                    <a:pt x="101" y="156"/>
                  </a:cubicBezTo>
                  <a:cubicBezTo>
                    <a:pt x="102" y="158"/>
                    <a:pt x="105" y="160"/>
                    <a:pt x="107" y="159"/>
                  </a:cubicBezTo>
                  <a:close/>
                  <a:moveTo>
                    <a:pt x="448" y="159"/>
                  </a:moveTo>
                  <a:cubicBezTo>
                    <a:pt x="450" y="160"/>
                    <a:pt x="452" y="162"/>
                    <a:pt x="454" y="164"/>
                  </a:cubicBezTo>
                  <a:cubicBezTo>
                    <a:pt x="455" y="162"/>
                    <a:pt x="457" y="162"/>
                    <a:pt x="456" y="159"/>
                  </a:cubicBezTo>
                  <a:cubicBezTo>
                    <a:pt x="454" y="159"/>
                    <a:pt x="453" y="156"/>
                    <a:pt x="450" y="156"/>
                  </a:cubicBezTo>
                  <a:cubicBezTo>
                    <a:pt x="450" y="157"/>
                    <a:pt x="448" y="157"/>
                    <a:pt x="448" y="159"/>
                  </a:cubicBezTo>
                  <a:close/>
                  <a:moveTo>
                    <a:pt x="513" y="161"/>
                  </a:moveTo>
                  <a:cubicBezTo>
                    <a:pt x="517" y="162"/>
                    <a:pt x="519" y="165"/>
                    <a:pt x="524" y="167"/>
                  </a:cubicBezTo>
                  <a:cubicBezTo>
                    <a:pt x="525" y="161"/>
                    <a:pt x="517" y="160"/>
                    <a:pt x="515" y="156"/>
                  </a:cubicBezTo>
                  <a:cubicBezTo>
                    <a:pt x="514" y="158"/>
                    <a:pt x="513" y="159"/>
                    <a:pt x="513" y="161"/>
                  </a:cubicBezTo>
                  <a:close/>
                  <a:moveTo>
                    <a:pt x="330" y="164"/>
                  </a:moveTo>
                  <a:cubicBezTo>
                    <a:pt x="332" y="165"/>
                    <a:pt x="336" y="170"/>
                    <a:pt x="338" y="167"/>
                  </a:cubicBezTo>
                  <a:cubicBezTo>
                    <a:pt x="336" y="163"/>
                    <a:pt x="337" y="159"/>
                    <a:pt x="333" y="157"/>
                  </a:cubicBezTo>
                  <a:cubicBezTo>
                    <a:pt x="332" y="159"/>
                    <a:pt x="330" y="161"/>
                    <a:pt x="330" y="164"/>
                  </a:cubicBezTo>
                  <a:close/>
                  <a:moveTo>
                    <a:pt x="171" y="164"/>
                  </a:moveTo>
                  <a:cubicBezTo>
                    <a:pt x="173" y="164"/>
                    <a:pt x="174" y="166"/>
                    <a:pt x="176" y="166"/>
                  </a:cubicBezTo>
                  <a:cubicBezTo>
                    <a:pt x="176" y="164"/>
                    <a:pt x="178" y="163"/>
                    <a:pt x="179" y="162"/>
                  </a:cubicBezTo>
                  <a:cubicBezTo>
                    <a:pt x="179" y="161"/>
                    <a:pt x="179" y="158"/>
                    <a:pt x="177" y="158"/>
                  </a:cubicBezTo>
                  <a:cubicBezTo>
                    <a:pt x="176" y="160"/>
                    <a:pt x="172" y="161"/>
                    <a:pt x="171" y="164"/>
                  </a:cubicBezTo>
                  <a:close/>
                  <a:moveTo>
                    <a:pt x="204" y="161"/>
                  </a:moveTo>
                  <a:cubicBezTo>
                    <a:pt x="208" y="163"/>
                    <a:pt x="212" y="166"/>
                    <a:pt x="216" y="168"/>
                  </a:cubicBezTo>
                  <a:cubicBezTo>
                    <a:pt x="217" y="165"/>
                    <a:pt x="215" y="165"/>
                    <a:pt x="215" y="162"/>
                  </a:cubicBezTo>
                  <a:cubicBezTo>
                    <a:pt x="214" y="160"/>
                    <a:pt x="214" y="163"/>
                    <a:pt x="212" y="162"/>
                  </a:cubicBezTo>
                  <a:cubicBezTo>
                    <a:pt x="211" y="160"/>
                    <a:pt x="207" y="160"/>
                    <a:pt x="205" y="158"/>
                  </a:cubicBezTo>
                  <a:cubicBezTo>
                    <a:pt x="204" y="158"/>
                    <a:pt x="204" y="159"/>
                    <a:pt x="204" y="161"/>
                  </a:cubicBezTo>
                  <a:close/>
                  <a:moveTo>
                    <a:pt x="593" y="178"/>
                  </a:moveTo>
                  <a:cubicBezTo>
                    <a:pt x="595" y="171"/>
                    <a:pt x="598" y="161"/>
                    <a:pt x="591" y="158"/>
                  </a:cubicBezTo>
                  <a:cubicBezTo>
                    <a:pt x="590" y="164"/>
                    <a:pt x="585" y="176"/>
                    <a:pt x="593" y="178"/>
                  </a:cubicBezTo>
                  <a:close/>
                  <a:moveTo>
                    <a:pt x="138" y="164"/>
                  </a:moveTo>
                  <a:cubicBezTo>
                    <a:pt x="141" y="166"/>
                    <a:pt x="146" y="168"/>
                    <a:pt x="149" y="169"/>
                  </a:cubicBezTo>
                  <a:cubicBezTo>
                    <a:pt x="151" y="168"/>
                    <a:pt x="151" y="165"/>
                    <a:pt x="152" y="163"/>
                  </a:cubicBezTo>
                  <a:cubicBezTo>
                    <a:pt x="148" y="161"/>
                    <a:pt x="139" y="155"/>
                    <a:pt x="138" y="164"/>
                  </a:cubicBezTo>
                  <a:close/>
                  <a:moveTo>
                    <a:pt x="99" y="170"/>
                  </a:moveTo>
                  <a:cubicBezTo>
                    <a:pt x="97" y="167"/>
                    <a:pt x="98" y="162"/>
                    <a:pt x="95" y="160"/>
                  </a:cubicBezTo>
                  <a:cubicBezTo>
                    <a:pt x="94" y="165"/>
                    <a:pt x="93" y="170"/>
                    <a:pt x="99" y="170"/>
                  </a:cubicBezTo>
                  <a:close/>
                  <a:moveTo>
                    <a:pt x="307" y="164"/>
                  </a:moveTo>
                  <a:cubicBezTo>
                    <a:pt x="312" y="167"/>
                    <a:pt x="316" y="171"/>
                    <a:pt x="321" y="174"/>
                  </a:cubicBezTo>
                  <a:cubicBezTo>
                    <a:pt x="322" y="172"/>
                    <a:pt x="323" y="170"/>
                    <a:pt x="324" y="168"/>
                  </a:cubicBezTo>
                  <a:cubicBezTo>
                    <a:pt x="318" y="167"/>
                    <a:pt x="310" y="155"/>
                    <a:pt x="307" y="164"/>
                  </a:cubicBezTo>
                  <a:close/>
                  <a:moveTo>
                    <a:pt x="428" y="167"/>
                  </a:moveTo>
                  <a:cubicBezTo>
                    <a:pt x="425" y="165"/>
                    <a:pt x="421" y="159"/>
                    <a:pt x="417" y="161"/>
                  </a:cubicBezTo>
                  <a:cubicBezTo>
                    <a:pt x="421" y="163"/>
                    <a:pt x="425" y="167"/>
                    <a:pt x="428" y="167"/>
                  </a:cubicBezTo>
                  <a:close/>
                  <a:moveTo>
                    <a:pt x="104" y="169"/>
                  </a:moveTo>
                  <a:cubicBezTo>
                    <a:pt x="106" y="168"/>
                    <a:pt x="108" y="167"/>
                    <a:pt x="107" y="164"/>
                  </a:cubicBezTo>
                  <a:cubicBezTo>
                    <a:pt x="106" y="162"/>
                    <a:pt x="104" y="161"/>
                    <a:pt x="101" y="161"/>
                  </a:cubicBezTo>
                  <a:cubicBezTo>
                    <a:pt x="101" y="164"/>
                    <a:pt x="104" y="166"/>
                    <a:pt x="104" y="169"/>
                  </a:cubicBezTo>
                  <a:close/>
                  <a:moveTo>
                    <a:pt x="269" y="161"/>
                  </a:moveTo>
                  <a:cubicBezTo>
                    <a:pt x="268" y="164"/>
                    <a:pt x="265" y="165"/>
                    <a:pt x="265" y="169"/>
                  </a:cubicBezTo>
                  <a:cubicBezTo>
                    <a:pt x="269" y="171"/>
                    <a:pt x="271" y="174"/>
                    <a:pt x="276" y="175"/>
                  </a:cubicBezTo>
                  <a:cubicBezTo>
                    <a:pt x="277" y="174"/>
                    <a:pt x="278" y="173"/>
                    <a:pt x="279" y="172"/>
                  </a:cubicBezTo>
                  <a:cubicBezTo>
                    <a:pt x="276" y="170"/>
                    <a:pt x="274" y="165"/>
                    <a:pt x="273" y="163"/>
                  </a:cubicBezTo>
                  <a:cubicBezTo>
                    <a:pt x="272" y="164"/>
                    <a:pt x="271" y="160"/>
                    <a:pt x="269" y="161"/>
                  </a:cubicBezTo>
                  <a:close/>
                  <a:moveTo>
                    <a:pt x="402" y="164"/>
                  </a:moveTo>
                  <a:cubicBezTo>
                    <a:pt x="404" y="166"/>
                    <a:pt x="406" y="168"/>
                    <a:pt x="409" y="169"/>
                  </a:cubicBezTo>
                  <a:cubicBezTo>
                    <a:pt x="410" y="163"/>
                    <a:pt x="403" y="157"/>
                    <a:pt x="402" y="164"/>
                  </a:cubicBezTo>
                  <a:close/>
                  <a:moveTo>
                    <a:pt x="572" y="172"/>
                  </a:moveTo>
                  <a:cubicBezTo>
                    <a:pt x="572" y="166"/>
                    <a:pt x="570" y="164"/>
                    <a:pt x="566" y="162"/>
                  </a:cubicBezTo>
                  <a:cubicBezTo>
                    <a:pt x="568" y="165"/>
                    <a:pt x="570" y="168"/>
                    <a:pt x="572" y="172"/>
                  </a:cubicBezTo>
                  <a:close/>
                  <a:moveTo>
                    <a:pt x="458" y="167"/>
                  </a:moveTo>
                  <a:cubicBezTo>
                    <a:pt x="465" y="171"/>
                    <a:pt x="470" y="179"/>
                    <a:pt x="478" y="180"/>
                  </a:cubicBezTo>
                  <a:cubicBezTo>
                    <a:pt x="474" y="172"/>
                    <a:pt x="467" y="168"/>
                    <a:pt x="460" y="162"/>
                  </a:cubicBezTo>
                  <a:cubicBezTo>
                    <a:pt x="460" y="164"/>
                    <a:pt x="458" y="164"/>
                    <a:pt x="458" y="167"/>
                  </a:cubicBezTo>
                  <a:close/>
                  <a:moveTo>
                    <a:pt x="504" y="167"/>
                  </a:moveTo>
                  <a:cubicBezTo>
                    <a:pt x="504" y="166"/>
                    <a:pt x="504" y="165"/>
                    <a:pt x="504" y="164"/>
                  </a:cubicBezTo>
                  <a:cubicBezTo>
                    <a:pt x="502" y="164"/>
                    <a:pt x="502" y="162"/>
                    <a:pt x="500" y="162"/>
                  </a:cubicBezTo>
                  <a:cubicBezTo>
                    <a:pt x="501" y="165"/>
                    <a:pt x="501" y="167"/>
                    <a:pt x="504" y="167"/>
                  </a:cubicBezTo>
                  <a:close/>
                  <a:moveTo>
                    <a:pt x="534" y="170"/>
                  </a:moveTo>
                  <a:cubicBezTo>
                    <a:pt x="534" y="167"/>
                    <a:pt x="537" y="165"/>
                    <a:pt x="535" y="162"/>
                  </a:cubicBezTo>
                  <a:cubicBezTo>
                    <a:pt x="533" y="164"/>
                    <a:pt x="531" y="168"/>
                    <a:pt x="534" y="170"/>
                  </a:cubicBezTo>
                  <a:close/>
                  <a:moveTo>
                    <a:pt x="608" y="175"/>
                  </a:moveTo>
                  <a:cubicBezTo>
                    <a:pt x="610" y="169"/>
                    <a:pt x="606" y="165"/>
                    <a:pt x="603" y="162"/>
                  </a:cubicBezTo>
                  <a:cubicBezTo>
                    <a:pt x="601" y="168"/>
                    <a:pt x="606" y="171"/>
                    <a:pt x="608" y="175"/>
                  </a:cubicBezTo>
                  <a:close/>
                  <a:moveTo>
                    <a:pt x="244" y="167"/>
                  </a:moveTo>
                  <a:cubicBezTo>
                    <a:pt x="249" y="169"/>
                    <a:pt x="253" y="173"/>
                    <a:pt x="259" y="175"/>
                  </a:cubicBezTo>
                  <a:cubicBezTo>
                    <a:pt x="258" y="168"/>
                    <a:pt x="250" y="167"/>
                    <a:pt x="246" y="163"/>
                  </a:cubicBezTo>
                  <a:cubicBezTo>
                    <a:pt x="245" y="164"/>
                    <a:pt x="244" y="165"/>
                    <a:pt x="244" y="167"/>
                  </a:cubicBezTo>
                  <a:close/>
                  <a:moveTo>
                    <a:pt x="77" y="165"/>
                  </a:moveTo>
                  <a:cubicBezTo>
                    <a:pt x="79" y="167"/>
                    <a:pt x="78" y="170"/>
                    <a:pt x="81" y="169"/>
                  </a:cubicBezTo>
                  <a:cubicBezTo>
                    <a:pt x="81" y="167"/>
                    <a:pt x="82" y="166"/>
                    <a:pt x="82" y="164"/>
                  </a:cubicBezTo>
                  <a:cubicBezTo>
                    <a:pt x="80" y="163"/>
                    <a:pt x="78" y="164"/>
                    <a:pt x="77" y="165"/>
                  </a:cubicBezTo>
                  <a:close/>
                  <a:moveTo>
                    <a:pt x="223" y="165"/>
                  </a:moveTo>
                  <a:cubicBezTo>
                    <a:pt x="221" y="165"/>
                    <a:pt x="221" y="164"/>
                    <a:pt x="219" y="164"/>
                  </a:cubicBezTo>
                  <a:cubicBezTo>
                    <a:pt x="218" y="165"/>
                    <a:pt x="219" y="167"/>
                    <a:pt x="219" y="170"/>
                  </a:cubicBezTo>
                  <a:cubicBezTo>
                    <a:pt x="222" y="171"/>
                    <a:pt x="224" y="173"/>
                    <a:pt x="228" y="174"/>
                  </a:cubicBezTo>
                  <a:cubicBezTo>
                    <a:pt x="229" y="168"/>
                    <a:pt x="222" y="170"/>
                    <a:pt x="220" y="166"/>
                  </a:cubicBezTo>
                  <a:cubicBezTo>
                    <a:pt x="221" y="164"/>
                    <a:pt x="223" y="167"/>
                    <a:pt x="223" y="165"/>
                  </a:cubicBezTo>
                  <a:close/>
                  <a:moveTo>
                    <a:pt x="343" y="167"/>
                  </a:moveTo>
                  <a:cubicBezTo>
                    <a:pt x="345" y="170"/>
                    <a:pt x="346" y="173"/>
                    <a:pt x="347" y="176"/>
                  </a:cubicBezTo>
                  <a:cubicBezTo>
                    <a:pt x="351" y="174"/>
                    <a:pt x="352" y="170"/>
                    <a:pt x="354" y="167"/>
                  </a:cubicBezTo>
                  <a:cubicBezTo>
                    <a:pt x="351" y="166"/>
                    <a:pt x="344" y="161"/>
                    <a:pt x="343" y="167"/>
                  </a:cubicBezTo>
                  <a:close/>
                  <a:moveTo>
                    <a:pt x="282" y="170"/>
                  </a:moveTo>
                  <a:cubicBezTo>
                    <a:pt x="285" y="167"/>
                    <a:pt x="280" y="166"/>
                    <a:pt x="278" y="164"/>
                  </a:cubicBezTo>
                  <a:cubicBezTo>
                    <a:pt x="279" y="167"/>
                    <a:pt x="281" y="168"/>
                    <a:pt x="282" y="170"/>
                  </a:cubicBezTo>
                  <a:close/>
                  <a:moveTo>
                    <a:pt x="366" y="169"/>
                  </a:moveTo>
                  <a:cubicBezTo>
                    <a:pt x="366" y="166"/>
                    <a:pt x="362" y="164"/>
                    <a:pt x="360" y="165"/>
                  </a:cubicBezTo>
                  <a:cubicBezTo>
                    <a:pt x="362" y="166"/>
                    <a:pt x="363" y="168"/>
                    <a:pt x="366" y="169"/>
                  </a:cubicBezTo>
                  <a:close/>
                  <a:moveTo>
                    <a:pt x="521" y="170"/>
                  </a:moveTo>
                  <a:cubicBezTo>
                    <a:pt x="522" y="168"/>
                    <a:pt x="516" y="166"/>
                    <a:pt x="514" y="164"/>
                  </a:cubicBezTo>
                  <a:cubicBezTo>
                    <a:pt x="515" y="168"/>
                    <a:pt x="518" y="169"/>
                    <a:pt x="521" y="170"/>
                  </a:cubicBezTo>
                  <a:close/>
                  <a:moveTo>
                    <a:pt x="179" y="169"/>
                  </a:moveTo>
                  <a:cubicBezTo>
                    <a:pt x="180" y="170"/>
                    <a:pt x="181" y="169"/>
                    <a:pt x="183" y="169"/>
                  </a:cubicBezTo>
                  <a:cubicBezTo>
                    <a:pt x="183" y="168"/>
                    <a:pt x="183" y="166"/>
                    <a:pt x="182" y="165"/>
                  </a:cubicBezTo>
                  <a:cubicBezTo>
                    <a:pt x="182" y="165"/>
                    <a:pt x="181" y="165"/>
                    <a:pt x="180" y="165"/>
                  </a:cubicBezTo>
                  <a:cubicBezTo>
                    <a:pt x="180" y="166"/>
                    <a:pt x="179" y="168"/>
                    <a:pt x="179" y="169"/>
                  </a:cubicBezTo>
                  <a:close/>
                  <a:moveTo>
                    <a:pt x="430" y="176"/>
                  </a:moveTo>
                  <a:cubicBezTo>
                    <a:pt x="430" y="175"/>
                    <a:pt x="432" y="174"/>
                    <a:pt x="431" y="172"/>
                  </a:cubicBezTo>
                  <a:cubicBezTo>
                    <a:pt x="426" y="171"/>
                    <a:pt x="422" y="165"/>
                    <a:pt x="417" y="165"/>
                  </a:cubicBezTo>
                  <a:cubicBezTo>
                    <a:pt x="421" y="169"/>
                    <a:pt x="425" y="173"/>
                    <a:pt x="430" y="176"/>
                  </a:cubicBezTo>
                  <a:close/>
                  <a:moveTo>
                    <a:pt x="440" y="170"/>
                  </a:moveTo>
                  <a:cubicBezTo>
                    <a:pt x="443" y="170"/>
                    <a:pt x="443" y="172"/>
                    <a:pt x="445" y="172"/>
                  </a:cubicBezTo>
                  <a:cubicBezTo>
                    <a:pt x="445" y="169"/>
                    <a:pt x="444" y="167"/>
                    <a:pt x="442" y="165"/>
                  </a:cubicBezTo>
                  <a:cubicBezTo>
                    <a:pt x="442" y="168"/>
                    <a:pt x="440" y="168"/>
                    <a:pt x="440" y="170"/>
                  </a:cubicBezTo>
                  <a:close/>
                  <a:moveTo>
                    <a:pt x="549" y="184"/>
                  </a:moveTo>
                  <a:cubicBezTo>
                    <a:pt x="549" y="177"/>
                    <a:pt x="545" y="170"/>
                    <a:pt x="541" y="165"/>
                  </a:cubicBezTo>
                  <a:cubicBezTo>
                    <a:pt x="534" y="174"/>
                    <a:pt x="543" y="180"/>
                    <a:pt x="549" y="184"/>
                  </a:cubicBezTo>
                  <a:close/>
                  <a:moveTo>
                    <a:pt x="108" y="177"/>
                  </a:moveTo>
                  <a:cubicBezTo>
                    <a:pt x="110" y="179"/>
                    <a:pt x="112" y="180"/>
                    <a:pt x="115" y="180"/>
                  </a:cubicBezTo>
                  <a:cubicBezTo>
                    <a:pt x="115" y="176"/>
                    <a:pt x="119" y="174"/>
                    <a:pt x="118" y="170"/>
                  </a:cubicBezTo>
                  <a:cubicBezTo>
                    <a:pt x="117" y="168"/>
                    <a:pt x="115" y="166"/>
                    <a:pt x="112" y="166"/>
                  </a:cubicBezTo>
                  <a:cubicBezTo>
                    <a:pt x="111" y="170"/>
                    <a:pt x="109" y="173"/>
                    <a:pt x="108" y="177"/>
                  </a:cubicBezTo>
                  <a:close/>
                  <a:moveTo>
                    <a:pt x="153" y="172"/>
                  </a:moveTo>
                  <a:cubicBezTo>
                    <a:pt x="155" y="172"/>
                    <a:pt x="156" y="174"/>
                    <a:pt x="159" y="173"/>
                  </a:cubicBezTo>
                  <a:cubicBezTo>
                    <a:pt x="159" y="171"/>
                    <a:pt x="161" y="171"/>
                    <a:pt x="162" y="169"/>
                  </a:cubicBezTo>
                  <a:cubicBezTo>
                    <a:pt x="159" y="168"/>
                    <a:pt x="158" y="166"/>
                    <a:pt x="155" y="166"/>
                  </a:cubicBezTo>
                  <a:cubicBezTo>
                    <a:pt x="155" y="168"/>
                    <a:pt x="154" y="170"/>
                    <a:pt x="153" y="172"/>
                  </a:cubicBezTo>
                  <a:close/>
                  <a:moveTo>
                    <a:pt x="191" y="169"/>
                  </a:moveTo>
                  <a:cubicBezTo>
                    <a:pt x="190" y="169"/>
                    <a:pt x="188" y="165"/>
                    <a:pt x="187" y="167"/>
                  </a:cubicBezTo>
                  <a:cubicBezTo>
                    <a:pt x="188" y="167"/>
                    <a:pt x="190" y="170"/>
                    <a:pt x="191" y="169"/>
                  </a:cubicBezTo>
                  <a:close/>
                  <a:moveTo>
                    <a:pt x="231" y="171"/>
                  </a:moveTo>
                  <a:cubicBezTo>
                    <a:pt x="231" y="168"/>
                    <a:pt x="227" y="165"/>
                    <a:pt x="224" y="167"/>
                  </a:cubicBezTo>
                  <a:cubicBezTo>
                    <a:pt x="226" y="168"/>
                    <a:pt x="229" y="169"/>
                    <a:pt x="231" y="171"/>
                  </a:cubicBezTo>
                  <a:close/>
                  <a:moveTo>
                    <a:pt x="86" y="172"/>
                  </a:moveTo>
                  <a:cubicBezTo>
                    <a:pt x="87" y="173"/>
                    <a:pt x="88" y="174"/>
                    <a:pt x="90" y="173"/>
                  </a:cubicBezTo>
                  <a:cubicBezTo>
                    <a:pt x="90" y="173"/>
                    <a:pt x="90" y="172"/>
                    <a:pt x="90" y="172"/>
                  </a:cubicBezTo>
                  <a:cubicBezTo>
                    <a:pt x="90" y="169"/>
                    <a:pt x="88" y="168"/>
                    <a:pt x="86" y="167"/>
                  </a:cubicBezTo>
                  <a:cubicBezTo>
                    <a:pt x="86" y="169"/>
                    <a:pt x="86" y="171"/>
                    <a:pt x="86" y="172"/>
                  </a:cubicBezTo>
                  <a:close/>
                  <a:moveTo>
                    <a:pt x="488" y="175"/>
                  </a:moveTo>
                  <a:cubicBezTo>
                    <a:pt x="491" y="175"/>
                    <a:pt x="491" y="179"/>
                    <a:pt x="495" y="179"/>
                  </a:cubicBezTo>
                  <a:cubicBezTo>
                    <a:pt x="498" y="177"/>
                    <a:pt x="499" y="172"/>
                    <a:pt x="497" y="167"/>
                  </a:cubicBezTo>
                  <a:cubicBezTo>
                    <a:pt x="492" y="168"/>
                    <a:pt x="490" y="172"/>
                    <a:pt x="488" y="175"/>
                  </a:cubicBezTo>
                  <a:close/>
                  <a:moveTo>
                    <a:pt x="507" y="168"/>
                  </a:moveTo>
                  <a:cubicBezTo>
                    <a:pt x="507" y="172"/>
                    <a:pt x="511" y="172"/>
                    <a:pt x="513" y="174"/>
                  </a:cubicBezTo>
                  <a:cubicBezTo>
                    <a:pt x="513" y="172"/>
                    <a:pt x="516" y="173"/>
                    <a:pt x="515" y="171"/>
                  </a:cubicBezTo>
                  <a:cubicBezTo>
                    <a:pt x="511" y="171"/>
                    <a:pt x="510" y="166"/>
                    <a:pt x="507" y="168"/>
                  </a:cubicBezTo>
                  <a:close/>
                  <a:moveTo>
                    <a:pt x="640" y="175"/>
                  </a:moveTo>
                  <a:cubicBezTo>
                    <a:pt x="638" y="184"/>
                    <a:pt x="635" y="199"/>
                    <a:pt x="635" y="209"/>
                  </a:cubicBezTo>
                  <a:cubicBezTo>
                    <a:pt x="636" y="204"/>
                    <a:pt x="637" y="200"/>
                    <a:pt x="640" y="198"/>
                  </a:cubicBezTo>
                  <a:cubicBezTo>
                    <a:pt x="641" y="199"/>
                    <a:pt x="643" y="199"/>
                    <a:pt x="643" y="201"/>
                  </a:cubicBezTo>
                  <a:cubicBezTo>
                    <a:pt x="641" y="214"/>
                    <a:pt x="636" y="227"/>
                    <a:pt x="639" y="241"/>
                  </a:cubicBezTo>
                  <a:cubicBezTo>
                    <a:pt x="638" y="234"/>
                    <a:pt x="643" y="229"/>
                    <a:pt x="644" y="223"/>
                  </a:cubicBezTo>
                  <a:cubicBezTo>
                    <a:pt x="645" y="213"/>
                    <a:pt x="644" y="203"/>
                    <a:pt x="650" y="196"/>
                  </a:cubicBezTo>
                  <a:cubicBezTo>
                    <a:pt x="649" y="184"/>
                    <a:pt x="646" y="174"/>
                    <a:pt x="640" y="167"/>
                  </a:cubicBezTo>
                  <a:cubicBezTo>
                    <a:pt x="640" y="170"/>
                    <a:pt x="640" y="171"/>
                    <a:pt x="640" y="175"/>
                  </a:cubicBezTo>
                  <a:close/>
                  <a:moveTo>
                    <a:pt x="52" y="175"/>
                  </a:moveTo>
                  <a:cubicBezTo>
                    <a:pt x="53" y="173"/>
                    <a:pt x="54" y="173"/>
                    <a:pt x="55" y="172"/>
                  </a:cubicBezTo>
                  <a:cubicBezTo>
                    <a:pt x="55" y="170"/>
                    <a:pt x="56" y="168"/>
                    <a:pt x="53" y="168"/>
                  </a:cubicBezTo>
                  <a:cubicBezTo>
                    <a:pt x="53" y="170"/>
                    <a:pt x="50" y="173"/>
                    <a:pt x="52" y="175"/>
                  </a:cubicBezTo>
                  <a:close/>
                  <a:moveTo>
                    <a:pt x="392" y="178"/>
                  </a:moveTo>
                  <a:cubicBezTo>
                    <a:pt x="395" y="180"/>
                    <a:pt x="397" y="182"/>
                    <a:pt x="400" y="184"/>
                  </a:cubicBezTo>
                  <a:cubicBezTo>
                    <a:pt x="402" y="181"/>
                    <a:pt x="404" y="178"/>
                    <a:pt x="405" y="174"/>
                  </a:cubicBezTo>
                  <a:cubicBezTo>
                    <a:pt x="403" y="171"/>
                    <a:pt x="400" y="171"/>
                    <a:pt x="397" y="169"/>
                  </a:cubicBezTo>
                  <a:cubicBezTo>
                    <a:pt x="397" y="173"/>
                    <a:pt x="393" y="174"/>
                    <a:pt x="392" y="178"/>
                  </a:cubicBezTo>
                  <a:close/>
                  <a:moveTo>
                    <a:pt x="69" y="174"/>
                  </a:moveTo>
                  <a:cubicBezTo>
                    <a:pt x="69" y="171"/>
                    <a:pt x="71" y="171"/>
                    <a:pt x="71" y="169"/>
                  </a:cubicBezTo>
                  <a:cubicBezTo>
                    <a:pt x="69" y="169"/>
                    <a:pt x="66" y="174"/>
                    <a:pt x="69" y="174"/>
                  </a:cubicBezTo>
                  <a:close/>
                  <a:moveTo>
                    <a:pt x="219" y="173"/>
                  </a:moveTo>
                  <a:cubicBezTo>
                    <a:pt x="214" y="173"/>
                    <a:pt x="211" y="167"/>
                    <a:pt x="209" y="170"/>
                  </a:cubicBezTo>
                  <a:cubicBezTo>
                    <a:pt x="212" y="171"/>
                    <a:pt x="216" y="177"/>
                    <a:pt x="219" y="173"/>
                  </a:cubicBezTo>
                  <a:close/>
                  <a:moveTo>
                    <a:pt x="358" y="182"/>
                  </a:moveTo>
                  <a:cubicBezTo>
                    <a:pt x="361" y="180"/>
                    <a:pt x="362" y="176"/>
                    <a:pt x="363" y="172"/>
                  </a:cubicBezTo>
                  <a:cubicBezTo>
                    <a:pt x="360" y="172"/>
                    <a:pt x="360" y="169"/>
                    <a:pt x="356" y="169"/>
                  </a:cubicBezTo>
                  <a:cubicBezTo>
                    <a:pt x="353" y="176"/>
                    <a:pt x="349" y="179"/>
                    <a:pt x="358" y="182"/>
                  </a:cubicBezTo>
                  <a:close/>
                  <a:moveTo>
                    <a:pt x="619" y="179"/>
                  </a:moveTo>
                  <a:cubicBezTo>
                    <a:pt x="621" y="177"/>
                    <a:pt x="618" y="175"/>
                    <a:pt x="617" y="173"/>
                  </a:cubicBezTo>
                  <a:cubicBezTo>
                    <a:pt x="618" y="173"/>
                    <a:pt x="619" y="174"/>
                    <a:pt x="619" y="174"/>
                  </a:cubicBezTo>
                  <a:cubicBezTo>
                    <a:pt x="618" y="172"/>
                    <a:pt x="616" y="171"/>
                    <a:pt x="615" y="169"/>
                  </a:cubicBezTo>
                  <a:cubicBezTo>
                    <a:pt x="613" y="173"/>
                    <a:pt x="617" y="176"/>
                    <a:pt x="619" y="179"/>
                  </a:cubicBezTo>
                  <a:close/>
                  <a:moveTo>
                    <a:pt x="69" y="176"/>
                  </a:moveTo>
                  <a:cubicBezTo>
                    <a:pt x="73" y="177"/>
                    <a:pt x="74" y="180"/>
                    <a:pt x="78" y="181"/>
                  </a:cubicBezTo>
                  <a:cubicBezTo>
                    <a:pt x="77" y="178"/>
                    <a:pt x="76" y="174"/>
                    <a:pt x="75" y="170"/>
                  </a:cubicBezTo>
                  <a:cubicBezTo>
                    <a:pt x="74" y="170"/>
                    <a:pt x="74" y="170"/>
                    <a:pt x="73" y="170"/>
                  </a:cubicBezTo>
                  <a:cubicBezTo>
                    <a:pt x="73" y="173"/>
                    <a:pt x="70" y="173"/>
                    <a:pt x="69" y="176"/>
                  </a:cubicBezTo>
                  <a:close/>
                  <a:moveTo>
                    <a:pt x="161" y="175"/>
                  </a:moveTo>
                  <a:cubicBezTo>
                    <a:pt x="164" y="176"/>
                    <a:pt x="165" y="177"/>
                    <a:pt x="168" y="178"/>
                  </a:cubicBezTo>
                  <a:cubicBezTo>
                    <a:pt x="168" y="176"/>
                    <a:pt x="170" y="176"/>
                    <a:pt x="170" y="174"/>
                  </a:cubicBezTo>
                  <a:cubicBezTo>
                    <a:pt x="168" y="173"/>
                    <a:pt x="166" y="171"/>
                    <a:pt x="163" y="170"/>
                  </a:cubicBezTo>
                  <a:cubicBezTo>
                    <a:pt x="163" y="172"/>
                    <a:pt x="161" y="173"/>
                    <a:pt x="161" y="175"/>
                  </a:cubicBezTo>
                  <a:close/>
                  <a:moveTo>
                    <a:pt x="306" y="173"/>
                  </a:moveTo>
                  <a:cubicBezTo>
                    <a:pt x="304" y="172"/>
                    <a:pt x="304" y="171"/>
                    <a:pt x="303" y="170"/>
                  </a:cubicBezTo>
                  <a:cubicBezTo>
                    <a:pt x="300" y="172"/>
                    <a:pt x="304" y="175"/>
                    <a:pt x="306" y="173"/>
                  </a:cubicBezTo>
                  <a:close/>
                  <a:moveTo>
                    <a:pt x="206" y="172"/>
                  </a:moveTo>
                  <a:cubicBezTo>
                    <a:pt x="205" y="172"/>
                    <a:pt x="200" y="170"/>
                    <a:pt x="202" y="171"/>
                  </a:cubicBezTo>
                  <a:cubicBezTo>
                    <a:pt x="203" y="171"/>
                    <a:pt x="205" y="175"/>
                    <a:pt x="206" y="172"/>
                  </a:cubicBezTo>
                  <a:close/>
                  <a:moveTo>
                    <a:pt x="427" y="179"/>
                  </a:moveTo>
                  <a:cubicBezTo>
                    <a:pt x="425" y="176"/>
                    <a:pt x="420" y="174"/>
                    <a:pt x="417" y="170"/>
                  </a:cubicBezTo>
                  <a:cubicBezTo>
                    <a:pt x="418" y="176"/>
                    <a:pt x="422" y="178"/>
                    <a:pt x="427" y="179"/>
                  </a:cubicBezTo>
                  <a:close/>
                  <a:moveTo>
                    <a:pt x="292" y="181"/>
                  </a:moveTo>
                  <a:cubicBezTo>
                    <a:pt x="292" y="179"/>
                    <a:pt x="294" y="178"/>
                    <a:pt x="295" y="176"/>
                  </a:cubicBezTo>
                  <a:cubicBezTo>
                    <a:pt x="292" y="174"/>
                    <a:pt x="289" y="173"/>
                    <a:pt x="286" y="171"/>
                  </a:cubicBezTo>
                  <a:cubicBezTo>
                    <a:pt x="286" y="176"/>
                    <a:pt x="288" y="179"/>
                    <a:pt x="292" y="181"/>
                  </a:cubicBezTo>
                  <a:close/>
                  <a:moveTo>
                    <a:pt x="324" y="177"/>
                  </a:moveTo>
                  <a:cubicBezTo>
                    <a:pt x="327" y="177"/>
                    <a:pt x="328" y="180"/>
                    <a:pt x="330" y="181"/>
                  </a:cubicBezTo>
                  <a:cubicBezTo>
                    <a:pt x="332" y="179"/>
                    <a:pt x="332" y="177"/>
                    <a:pt x="333" y="175"/>
                  </a:cubicBezTo>
                  <a:cubicBezTo>
                    <a:pt x="331" y="174"/>
                    <a:pt x="329" y="172"/>
                    <a:pt x="327" y="171"/>
                  </a:cubicBezTo>
                  <a:cubicBezTo>
                    <a:pt x="326" y="173"/>
                    <a:pt x="325" y="175"/>
                    <a:pt x="324" y="177"/>
                  </a:cubicBezTo>
                  <a:close/>
                  <a:moveTo>
                    <a:pt x="605" y="193"/>
                  </a:moveTo>
                  <a:cubicBezTo>
                    <a:pt x="608" y="186"/>
                    <a:pt x="608" y="175"/>
                    <a:pt x="601" y="172"/>
                  </a:cubicBezTo>
                  <a:cubicBezTo>
                    <a:pt x="597" y="181"/>
                    <a:pt x="598" y="189"/>
                    <a:pt x="605" y="193"/>
                  </a:cubicBezTo>
                  <a:close/>
                  <a:moveTo>
                    <a:pt x="100" y="178"/>
                  </a:moveTo>
                  <a:cubicBezTo>
                    <a:pt x="99" y="174"/>
                    <a:pt x="97" y="175"/>
                    <a:pt x="93" y="173"/>
                  </a:cubicBezTo>
                  <a:cubicBezTo>
                    <a:pt x="92" y="176"/>
                    <a:pt x="97" y="179"/>
                    <a:pt x="100" y="178"/>
                  </a:cubicBezTo>
                  <a:close/>
                  <a:moveTo>
                    <a:pt x="254" y="186"/>
                  </a:moveTo>
                  <a:cubicBezTo>
                    <a:pt x="253" y="183"/>
                    <a:pt x="257" y="184"/>
                    <a:pt x="256" y="180"/>
                  </a:cubicBezTo>
                  <a:cubicBezTo>
                    <a:pt x="250" y="178"/>
                    <a:pt x="245" y="174"/>
                    <a:pt x="238" y="173"/>
                  </a:cubicBezTo>
                  <a:cubicBezTo>
                    <a:pt x="242" y="179"/>
                    <a:pt x="248" y="182"/>
                    <a:pt x="254" y="186"/>
                  </a:cubicBezTo>
                  <a:close/>
                  <a:moveTo>
                    <a:pt x="504" y="186"/>
                  </a:moveTo>
                  <a:cubicBezTo>
                    <a:pt x="509" y="185"/>
                    <a:pt x="511" y="182"/>
                    <a:pt x="512" y="178"/>
                  </a:cubicBezTo>
                  <a:cubicBezTo>
                    <a:pt x="509" y="176"/>
                    <a:pt x="506" y="174"/>
                    <a:pt x="504" y="173"/>
                  </a:cubicBezTo>
                  <a:cubicBezTo>
                    <a:pt x="502" y="177"/>
                    <a:pt x="505" y="180"/>
                    <a:pt x="504" y="186"/>
                  </a:cubicBezTo>
                  <a:close/>
                  <a:moveTo>
                    <a:pt x="453" y="178"/>
                  </a:moveTo>
                  <a:cubicBezTo>
                    <a:pt x="459" y="181"/>
                    <a:pt x="463" y="186"/>
                    <a:pt x="470" y="188"/>
                  </a:cubicBezTo>
                  <a:cubicBezTo>
                    <a:pt x="466" y="182"/>
                    <a:pt x="460" y="178"/>
                    <a:pt x="454" y="173"/>
                  </a:cubicBezTo>
                  <a:cubicBezTo>
                    <a:pt x="455" y="176"/>
                    <a:pt x="453" y="175"/>
                    <a:pt x="453" y="178"/>
                  </a:cubicBezTo>
                  <a:close/>
                  <a:moveTo>
                    <a:pt x="60" y="178"/>
                  </a:moveTo>
                  <a:cubicBezTo>
                    <a:pt x="61" y="178"/>
                    <a:pt x="63" y="174"/>
                    <a:pt x="60" y="174"/>
                  </a:cubicBezTo>
                  <a:cubicBezTo>
                    <a:pt x="60" y="175"/>
                    <a:pt x="59" y="178"/>
                    <a:pt x="60" y="178"/>
                  </a:cubicBezTo>
                  <a:close/>
                  <a:moveTo>
                    <a:pt x="224" y="179"/>
                  </a:moveTo>
                  <a:cubicBezTo>
                    <a:pt x="223" y="178"/>
                    <a:pt x="224" y="178"/>
                    <a:pt x="224" y="176"/>
                  </a:cubicBezTo>
                  <a:cubicBezTo>
                    <a:pt x="220" y="178"/>
                    <a:pt x="222" y="174"/>
                    <a:pt x="220" y="174"/>
                  </a:cubicBezTo>
                  <a:cubicBezTo>
                    <a:pt x="220" y="177"/>
                    <a:pt x="222" y="178"/>
                    <a:pt x="224" y="179"/>
                  </a:cubicBezTo>
                  <a:close/>
                  <a:moveTo>
                    <a:pt x="582" y="184"/>
                  </a:moveTo>
                  <a:cubicBezTo>
                    <a:pt x="580" y="179"/>
                    <a:pt x="580" y="176"/>
                    <a:pt x="575" y="174"/>
                  </a:cubicBezTo>
                  <a:cubicBezTo>
                    <a:pt x="575" y="180"/>
                    <a:pt x="578" y="184"/>
                    <a:pt x="582" y="184"/>
                  </a:cubicBezTo>
                  <a:close/>
                  <a:moveTo>
                    <a:pt x="270" y="182"/>
                  </a:moveTo>
                  <a:cubicBezTo>
                    <a:pt x="271" y="181"/>
                    <a:pt x="272" y="181"/>
                    <a:pt x="272" y="178"/>
                  </a:cubicBezTo>
                  <a:cubicBezTo>
                    <a:pt x="268" y="178"/>
                    <a:pt x="265" y="176"/>
                    <a:pt x="262" y="175"/>
                  </a:cubicBezTo>
                  <a:cubicBezTo>
                    <a:pt x="262" y="180"/>
                    <a:pt x="267" y="180"/>
                    <a:pt x="270" y="182"/>
                  </a:cubicBezTo>
                  <a:close/>
                  <a:moveTo>
                    <a:pt x="473" y="184"/>
                  </a:moveTo>
                  <a:cubicBezTo>
                    <a:pt x="473" y="181"/>
                    <a:pt x="466" y="180"/>
                    <a:pt x="467" y="177"/>
                  </a:cubicBezTo>
                  <a:cubicBezTo>
                    <a:pt x="465" y="177"/>
                    <a:pt x="463" y="174"/>
                    <a:pt x="461" y="175"/>
                  </a:cubicBezTo>
                  <a:cubicBezTo>
                    <a:pt x="466" y="178"/>
                    <a:pt x="468" y="182"/>
                    <a:pt x="473" y="184"/>
                  </a:cubicBezTo>
                  <a:close/>
                  <a:moveTo>
                    <a:pt x="126" y="184"/>
                  </a:moveTo>
                  <a:cubicBezTo>
                    <a:pt x="130" y="186"/>
                    <a:pt x="135" y="188"/>
                    <a:pt x="140" y="190"/>
                  </a:cubicBezTo>
                  <a:cubicBezTo>
                    <a:pt x="141" y="188"/>
                    <a:pt x="142" y="186"/>
                    <a:pt x="143" y="183"/>
                  </a:cubicBezTo>
                  <a:cubicBezTo>
                    <a:pt x="138" y="180"/>
                    <a:pt x="134" y="177"/>
                    <a:pt x="129" y="175"/>
                  </a:cubicBezTo>
                  <a:cubicBezTo>
                    <a:pt x="127" y="178"/>
                    <a:pt x="126" y="181"/>
                    <a:pt x="126" y="184"/>
                  </a:cubicBezTo>
                  <a:close/>
                  <a:moveTo>
                    <a:pt x="318" y="179"/>
                  </a:moveTo>
                  <a:cubicBezTo>
                    <a:pt x="317" y="177"/>
                    <a:pt x="315" y="176"/>
                    <a:pt x="312" y="175"/>
                  </a:cubicBezTo>
                  <a:cubicBezTo>
                    <a:pt x="312" y="178"/>
                    <a:pt x="318" y="181"/>
                    <a:pt x="318" y="179"/>
                  </a:cubicBezTo>
                  <a:close/>
                  <a:moveTo>
                    <a:pt x="362" y="184"/>
                  </a:moveTo>
                  <a:cubicBezTo>
                    <a:pt x="367" y="187"/>
                    <a:pt x="371" y="191"/>
                    <a:pt x="377" y="193"/>
                  </a:cubicBezTo>
                  <a:cubicBezTo>
                    <a:pt x="378" y="190"/>
                    <a:pt x="381" y="189"/>
                    <a:pt x="381" y="185"/>
                  </a:cubicBezTo>
                  <a:cubicBezTo>
                    <a:pt x="377" y="181"/>
                    <a:pt x="371" y="178"/>
                    <a:pt x="366" y="175"/>
                  </a:cubicBezTo>
                  <a:cubicBezTo>
                    <a:pt x="366" y="179"/>
                    <a:pt x="363" y="181"/>
                    <a:pt x="362" y="184"/>
                  </a:cubicBezTo>
                  <a:close/>
                  <a:moveTo>
                    <a:pt x="432" y="178"/>
                  </a:moveTo>
                  <a:cubicBezTo>
                    <a:pt x="434" y="182"/>
                    <a:pt x="438" y="185"/>
                    <a:pt x="442" y="187"/>
                  </a:cubicBezTo>
                  <a:cubicBezTo>
                    <a:pt x="443" y="185"/>
                    <a:pt x="444" y="183"/>
                    <a:pt x="445" y="181"/>
                  </a:cubicBezTo>
                  <a:cubicBezTo>
                    <a:pt x="441" y="179"/>
                    <a:pt x="435" y="172"/>
                    <a:pt x="432" y="178"/>
                  </a:cubicBezTo>
                  <a:close/>
                  <a:moveTo>
                    <a:pt x="533" y="178"/>
                  </a:moveTo>
                  <a:cubicBezTo>
                    <a:pt x="533" y="177"/>
                    <a:pt x="533" y="176"/>
                    <a:pt x="533" y="175"/>
                  </a:cubicBezTo>
                  <a:cubicBezTo>
                    <a:pt x="530" y="175"/>
                    <a:pt x="530" y="178"/>
                    <a:pt x="533" y="178"/>
                  </a:cubicBezTo>
                  <a:close/>
                  <a:moveTo>
                    <a:pt x="198" y="176"/>
                  </a:moveTo>
                  <a:cubicBezTo>
                    <a:pt x="194" y="184"/>
                    <a:pt x="207" y="187"/>
                    <a:pt x="213" y="192"/>
                  </a:cubicBezTo>
                  <a:cubicBezTo>
                    <a:pt x="215" y="190"/>
                    <a:pt x="218" y="189"/>
                    <a:pt x="217" y="186"/>
                  </a:cubicBezTo>
                  <a:cubicBezTo>
                    <a:pt x="212" y="183"/>
                    <a:pt x="206" y="177"/>
                    <a:pt x="198" y="176"/>
                  </a:cubicBezTo>
                  <a:close/>
                  <a:moveTo>
                    <a:pt x="90" y="190"/>
                  </a:moveTo>
                  <a:cubicBezTo>
                    <a:pt x="90" y="186"/>
                    <a:pt x="89" y="180"/>
                    <a:pt x="89" y="177"/>
                  </a:cubicBezTo>
                  <a:cubicBezTo>
                    <a:pt x="87" y="177"/>
                    <a:pt x="87" y="176"/>
                    <a:pt x="86" y="176"/>
                  </a:cubicBezTo>
                  <a:cubicBezTo>
                    <a:pt x="85" y="181"/>
                    <a:pt x="83" y="190"/>
                    <a:pt x="90" y="190"/>
                  </a:cubicBezTo>
                  <a:close/>
                  <a:moveTo>
                    <a:pt x="299" y="176"/>
                  </a:moveTo>
                  <a:cubicBezTo>
                    <a:pt x="297" y="179"/>
                    <a:pt x="295" y="181"/>
                    <a:pt x="293" y="184"/>
                  </a:cubicBezTo>
                  <a:cubicBezTo>
                    <a:pt x="297" y="189"/>
                    <a:pt x="304" y="192"/>
                    <a:pt x="309" y="195"/>
                  </a:cubicBezTo>
                  <a:cubicBezTo>
                    <a:pt x="312" y="193"/>
                    <a:pt x="314" y="190"/>
                    <a:pt x="315" y="187"/>
                  </a:cubicBezTo>
                  <a:cubicBezTo>
                    <a:pt x="311" y="182"/>
                    <a:pt x="305" y="179"/>
                    <a:pt x="299" y="176"/>
                  </a:cubicBezTo>
                  <a:close/>
                  <a:moveTo>
                    <a:pt x="523" y="180"/>
                  </a:moveTo>
                  <a:cubicBezTo>
                    <a:pt x="521" y="179"/>
                    <a:pt x="521" y="177"/>
                    <a:pt x="519" y="176"/>
                  </a:cubicBezTo>
                  <a:cubicBezTo>
                    <a:pt x="519" y="179"/>
                    <a:pt x="522" y="181"/>
                    <a:pt x="523" y="180"/>
                  </a:cubicBezTo>
                  <a:close/>
                  <a:moveTo>
                    <a:pt x="555" y="184"/>
                  </a:moveTo>
                  <a:cubicBezTo>
                    <a:pt x="555" y="182"/>
                    <a:pt x="557" y="178"/>
                    <a:pt x="555" y="176"/>
                  </a:cubicBezTo>
                  <a:cubicBezTo>
                    <a:pt x="553" y="179"/>
                    <a:pt x="554" y="183"/>
                    <a:pt x="555" y="184"/>
                  </a:cubicBezTo>
                  <a:close/>
                  <a:moveTo>
                    <a:pt x="568" y="186"/>
                  </a:moveTo>
                  <a:cubicBezTo>
                    <a:pt x="569" y="181"/>
                    <a:pt x="564" y="178"/>
                    <a:pt x="560" y="176"/>
                  </a:cubicBezTo>
                  <a:cubicBezTo>
                    <a:pt x="562" y="181"/>
                    <a:pt x="565" y="183"/>
                    <a:pt x="568" y="186"/>
                  </a:cubicBezTo>
                  <a:close/>
                  <a:moveTo>
                    <a:pt x="171" y="180"/>
                  </a:moveTo>
                  <a:cubicBezTo>
                    <a:pt x="174" y="180"/>
                    <a:pt x="175" y="182"/>
                    <a:pt x="177" y="183"/>
                  </a:cubicBezTo>
                  <a:cubicBezTo>
                    <a:pt x="177" y="179"/>
                    <a:pt x="175" y="178"/>
                    <a:pt x="172" y="177"/>
                  </a:cubicBezTo>
                  <a:cubicBezTo>
                    <a:pt x="172" y="178"/>
                    <a:pt x="171" y="178"/>
                    <a:pt x="171" y="180"/>
                  </a:cubicBezTo>
                  <a:close/>
                  <a:moveTo>
                    <a:pt x="403" y="187"/>
                  </a:moveTo>
                  <a:cubicBezTo>
                    <a:pt x="408" y="189"/>
                    <a:pt x="411" y="193"/>
                    <a:pt x="416" y="195"/>
                  </a:cubicBezTo>
                  <a:cubicBezTo>
                    <a:pt x="417" y="192"/>
                    <a:pt x="419" y="190"/>
                    <a:pt x="421" y="188"/>
                  </a:cubicBezTo>
                  <a:cubicBezTo>
                    <a:pt x="420" y="181"/>
                    <a:pt x="414" y="179"/>
                    <a:pt x="408" y="177"/>
                  </a:cubicBezTo>
                  <a:cubicBezTo>
                    <a:pt x="407" y="181"/>
                    <a:pt x="404" y="183"/>
                    <a:pt x="403" y="187"/>
                  </a:cubicBezTo>
                  <a:close/>
                  <a:moveTo>
                    <a:pt x="63" y="183"/>
                  </a:moveTo>
                  <a:cubicBezTo>
                    <a:pt x="69" y="186"/>
                    <a:pt x="75" y="190"/>
                    <a:pt x="81" y="193"/>
                  </a:cubicBezTo>
                  <a:cubicBezTo>
                    <a:pt x="80" y="185"/>
                    <a:pt x="71" y="182"/>
                    <a:pt x="64" y="178"/>
                  </a:cubicBezTo>
                  <a:cubicBezTo>
                    <a:pt x="65" y="180"/>
                    <a:pt x="63" y="181"/>
                    <a:pt x="63" y="183"/>
                  </a:cubicBezTo>
                  <a:close/>
                  <a:moveTo>
                    <a:pt x="165" y="180"/>
                  </a:moveTo>
                  <a:cubicBezTo>
                    <a:pt x="162" y="179"/>
                    <a:pt x="160" y="178"/>
                    <a:pt x="157" y="178"/>
                  </a:cubicBezTo>
                  <a:cubicBezTo>
                    <a:pt x="159" y="179"/>
                    <a:pt x="164" y="184"/>
                    <a:pt x="165" y="180"/>
                  </a:cubicBezTo>
                  <a:close/>
                  <a:moveTo>
                    <a:pt x="288" y="185"/>
                  </a:moveTo>
                  <a:cubicBezTo>
                    <a:pt x="286" y="183"/>
                    <a:pt x="285" y="179"/>
                    <a:pt x="282" y="178"/>
                  </a:cubicBezTo>
                  <a:cubicBezTo>
                    <a:pt x="282" y="179"/>
                    <a:pt x="281" y="179"/>
                    <a:pt x="281" y="181"/>
                  </a:cubicBezTo>
                  <a:cubicBezTo>
                    <a:pt x="284" y="181"/>
                    <a:pt x="286" y="184"/>
                    <a:pt x="288" y="185"/>
                  </a:cubicBezTo>
                  <a:close/>
                  <a:moveTo>
                    <a:pt x="335" y="184"/>
                  </a:moveTo>
                  <a:cubicBezTo>
                    <a:pt x="337" y="185"/>
                    <a:pt x="338" y="187"/>
                    <a:pt x="341" y="188"/>
                  </a:cubicBezTo>
                  <a:cubicBezTo>
                    <a:pt x="342" y="186"/>
                    <a:pt x="343" y="184"/>
                    <a:pt x="344" y="182"/>
                  </a:cubicBezTo>
                  <a:cubicBezTo>
                    <a:pt x="341" y="181"/>
                    <a:pt x="339" y="179"/>
                    <a:pt x="337" y="178"/>
                  </a:cubicBezTo>
                  <a:cubicBezTo>
                    <a:pt x="336" y="180"/>
                    <a:pt x="335" y="182"/>
                    <a:pt x="335" y="184"/>
                  </a:cubicBezTo>
                  <a:close/>
                  <a:moveTo>
                    <a:pt x="498" y="182"/>
                  </a:moveTo>
                  <a:cubicBezTo>
                    <a:pt x="499" y="182"/>
                    <a:pt x="499" y="182"/>
                    <a:pt x="500" y="182"/>
                  </a:cubicBezTo>
                  <a:cubicBezTo>
                    <a:pt x="499" y="180"/>
                    <a:pt x="500" y="179"/>
                    <a:pt x="499" y="178"/>
                  </a:cubicBezTo>
                  <a:cubicBezTo>
                    <a:pt x="499" y="180"/>
                    <a:pt x="498" y="180"/>
                    <a:pt x="498" y="182"/>
                  </a:cubicBezTo>
                  <a:close/>
                  <a:moveTo>
                    <a:pt x="608" y="200"/>
                  </a:moveTo>
                  <a:cubicBezTo>
                    <a:pt x="610" y="201"/>
                    <a:pt x="609" y="206"/>
                    <a:pt x="612" y="206"/>
                  </a:cubicBezTo>
                  <a:cubicBezTo>
                    <a:pt x="614" y="197"/>
                    <a:pt x="620" y="186"/>
                    <a:pt x="612" y="179"/>
                  </a:cubicBezTo>
                  <a:cubicBezTo>
                    <a:pt x="611" y="185"/>
                    <a:pt x="618" y="197"/>
                    <a:pt x="608" y="200"/>
                  </a:cubicBezTo>
                  <a:close/>
                  <a:moveTo>
                    <a:pt x="544" y="185"/>
                  </a:moveTo>
                  <a:cubicBezTo>
                    <a:pt x="541" y="183"/>
                    <a:pt x="540" y="180"/>
                    <a:pt x="536" y="179"/>
                  </a:cubicBezTo>
                  <a:cubicBezTo>
                    <a:pt x="537" y="183"/>
                    <a:pt x="542" y="185"/>
                    <a:pt x="544" y="185"/>
                  </a:cubicBezTo>
                  <a:close/>
                  <a:moveTo>
                    <a:pt x="591" y="188"/>
                  </a:moveTo>
                  <a:cubicBezTo>
                    <a:pt x="593" y="184"/>
                    <a:pt x="590" y="181"/>
                    <a:pt x="588" y="179"/>
                  </a:cubicBezTo>
                  <a:cubicBezTo>
                    <a:pt x="586" y="183"/>
                    <a:pt x="590" y="186"/>
                    <a:pt x="591" y="188"/>
                  </a:cubicBezTo>
                  <a:close/>
                  <a:moveTo>
                    <a:pt x="556" y="189"/>
                  </a:moveTo>
                  <a:cubicBezTo>
                    <a:pt x="559" y="191"/>
                    <a:pt x="561" y="194"/>
                    <a:pt x="565" y="195"/>
                  </a:cubicBezTo>
                  <a:cubicBezTo>
                    <a:pt x="566" y="193"/>
                    <a:pt x="567" y="192"/>
                    <a:pt x="567" y="189"/>
                  </a:cubicBezTo>
                  <a:cubicBezTo>
                    <a:pt x="564" y="186"/>
                    <a:pt x="561" y="183"/>
                    <a:pt x="558" y="180"/>
                  </a:cubicBezTo>
                  <a:cubicBezTo>
                    <a:pt x="557" y="183"/>
                    <a:pt x="557" y="186"/>
                    <a:pt x="556" y="189"/>
                  </a:cubicBezTo>
                  <a:close/>
                  <a:moveTo>
                    <a:pt x="635" y="184"/>
                  </a:moveTo>
                  <a:cubicBezTo>
                    <a:pt x="636" y="184"/>
                    <a:pt x="638" y="180"/>
                    <a:pt x="636" y="181"/>
                  </a:cubicBezTo>
                  <a:cubicBezTo>
                    <a:pt x="636" y="182"/>
                    <a:pt x="635" y="182"/>
                    <a:pt x="635" y="184"/>
                  </a:cubicBezTo>
                  <a:close/>
                  <a:moveTo>
                    <a:pt x="51" y="186"/>
                  </a:moveTo>
                  <a:cubicBezTo>
                    <a:pt x="52" y="185"/>
                    <a:pt x="52" y="186"/>
                    <a:pt x="53" y="186"/>
                  </a:cubicBezTo>
                  <a:cubicBezTo>
                    <a:pt x="53" y="184"/>
                    <a:pt x="54" y="183"/>
                    <a:pt x="54" y="182"/>
                  </a:cubicBezTo>
                  <a:cubicBezTo>
                    <a:pt x="53" y="181"/>
                    <a:pt x="52" y="181"/>
                    <a:pt x="51" y="181"/>
                  </a:cubicBezTo>
                  <a:cubicBezTo>
                    <a:pt x="51" y="183"/>
                    <a:pt x="51" y="184"/>
                    <a:pt x="51" y="186"/>
                  </a:cubicBezTo>
                  <a:close/>
                  <a:moveTo>
                    <a:pt x="487" y="189"/>
                  </a:moveTo>
                  <a:cubicBezTo>
                    <a:pt x="484" y="187"/>
                    <a:pt x="483" y="180"/>
                    <a:pt x="479" y="182"/>
                  </a:cubicBezTo>
                  <a:cubicBezTo>
                    <a:pt x="480" y="186"/>
                    <a:pt x="484" y="186"/>
                    <a:pt x="487" y="189"/>
                  </a:cubicBezTo>
                  <a:close/>
                  <a:moveTo>
                    <a:pt x="39" y="192"/>
                  </a:moveTo>
                  <a:cubicBezTo>
                    <a:pt x="41" y="190"/>
                    <a:pt x="41" y="184"/>
                    <a:pt x="39" y="182"/>
                  </a:cubicBezTo>
                  <a:cubicBezTo>
                    <a:pt x="40" y="185"/>
                    <a:pt x="38" y="189"/>
                    <a:pt x="39" y="192"/>
                  </a:cubicBezTo>
                  <a:close/>
                  <a:moveTo>
                    <a:pt x="233" y="184"/>
                  </a:moveTo>
                  <a:cubicBezTo>
                    <a:pt x="232" y="184"/>
                    <a:pt x="232" y="181"/>
                    <a:pt x="230" y="182"/>
                  </a:cubicBezTo>
                  <a:cubicBezTo>
                    <a:pt x="230" y="183"/>
                    <a:pt x="232" y="186"/>
                    <a:pt x="233" y="184"/>
                  </a:cubicBezTo>
                  <a:close/>
                  <a:moveTo>
                    <a:pt x="55" y="188"/>
                  </a:moveTo>
                  <a:cubicBezTo>
                    <a:pt x="57" y="187"/>
                    <a:pt x="58" y="184"/>
                    <a:pt x="56" y="183"/>
                  </a:cubicBezTo>
                  <a:cubicBezTo>
                    <a:pt x="55" y="183"/>
                    <a:pt x="54" y="186"/>
                    <a:pt x="55" y="188"/>
                  </a:cubicBezTo>
                  <a:close/>
                  <a:moveTo>
                    <a:pt x="168" y="183"/>
                  </a:moveTo>
                  <a:cubicBezTo>
                    <a:pt x="170" y="187"/>
                    <a:pt x="177" y="189"/>
                    <a:pt x="180" y="190"/>
                  </a:cubicBezTo>
                  <a:cubicBezTo>
                    <a:pt x="179" y="186"/>
                    <a:pt x="173" y="183"/>
                    <a:pt x="168" y="183"/>
                  </a:cubicBezTo>
                  <a:close/>
                  <a:moveTo>
                    <a:pt x="188" y="187"/>
                  </a:moveTo>
                  <a:cubicBezTo>
                    <a:pt x="187" y="184"/>
                    <a:pt x="185" y="183"/>
                    <a:pt x="182" y="183"/>
                  </a:cubicBezTo>
                  <a:cubicBezTo>
                    <a:pt x="183" y="185"/>
                    <a:pt x="185" y="189"/>
                    <a:pt x="188" y="187"/>
                  </a:cubicBezTo>
                  <a:close/>
                  <a:moveTo>
                    <a:pt x="257" y="189"/>
                  </a:moveTo>
                  <a:cubicBezTo>
                    <a:pt x="260" y="192"/>
                    <a:pt x="263" y="188"/>
                    <a:pt x="265" y="187"/>
                  </a:cubicBezTo>
                  <a:cubicBezTo>
                    <a:pt x="265" y="184"/>
                    <a:pt x="262" y="184"/>
                    <a:pt x="260" y="183"/>
                  </a:cubicBezTo>
                  <a:cubicBezTo>
                    <a:pt x="259" y="184"/>
                    <a:pt x="258" y="186"/>
                    <a:pt x="257" y="189"/>
                  </a:cubicBezTo>
                  <a:close/>
                  <a:moveTo>
                    <a:pt x="397" y="188"/>
                  </a:moveTo>
                  <a:cubicBezTo>
                    <a:pt x="395" y="185"/>
                    <a:pt x="391" y="185"/>
                    <a:pt x="388" y="183"/>
                  </a:cubicBezTo>
                  <a:cubicBezTo>
                    <a:pt x="390" y="185"/>
                    <a:pt x="394" y="188"/>
                    <a:pt x="397" y="188"/>
                  </a:cubicBezTo>
                  <a:close/>
                  <a:moveTo>
                    <a:pt x="514" y="192"/>
                  </a:moveTo>
                  <a:cubicBezTo>
                    <a:pt x="516" y="193"/>
                    <a:pt x="517" y="196"/>
                    <a:pt x="521" y="196"/>
                  </a:cubicBezTo>
                  <a:cubicBezTo>
                    <a:pt x="521" y="193"/>
                    <a:pt x="523" y="191"/>
                    <a:pt x="523" y="187"/>
                  </a:cubicBezTo>
                  <a:cubicBezTo>
                    <a:pt x="522" y="185"/>
                    <a:pt x="520" y="185"/>
                    <a:pt x="520" y="183"/>
                  </a:cubicBezTo>
                  <a:cubicBezTo>
                    <a:pt x="519" y="183"/>
                    <a:pt x="518" y="183"/>
                    <a:pt x="517" y="183"/>
                  </a:cubicBezTo>
                  <a:cubicBezTo>
                    <a:pt x="516" y="186"/>
                    <a:pt x="514" y="188"/>
                    <a:pt x="514" y="192"/>
                  </a:cubicBezTo>
                  <a:close/>
                  <a:moveTo>
                    <a:pt x="276" y="187"/>
                  </a:moveTo>
                  <a:cubicBezTo>
                    <a:pt x="280" y="188"/>
                    <a:pt x="282" y="191"/>
                    <a:pt x="286" y="190"/>
                  </a:cubicBezTo>
                  <a:cubicBezTo>
                    <a:pt x="284" y="187"/>
                    <a:pt x="282" y="185"/>
                    <a:pt x="279" y="183"/>
                  </a:cubicBezTo>
                  <a:cubicBezTo>
                    <a:pt x="278" y="184"/>
                    <a:pt x="277" y="185"/>
                    <a:pt x="276" y="187"/>
                  </a:cubicBezTo>
                  <a:close/>
                  <a:moveTo>
                    <a:pt x="356" y="187"/>
                  </a:moveTo>
                  <a:cubicBezTo>
                    <a:pt x="355" y="185"/>
                    <a:pt x="355" y="183"/>
                    <a:pt x="352" y="183"/>
                  </a:cubicBezTo>
                  <a:cubicBezTo>
                    <a:pt x="352" y="185"/>
                    <a:pt x="354" y="187"/>
                    <a:pt x="356" y="187"/>
                  </a:cubicBezTo>
                  <a:close/>
                  <a:moveTo>
                    <a:pt x="445" y="190"/>
                  </a:moveTo>
                  <a:cubicBezTo>
                    <a:pt x="448" y="193"/>
                    <a:pt x="451" y="195"/>
                    <a:pt x="454" y="197"/>
                  </a:cubicBezTo>
                  <a:cubicBezTo>
                    <a:pt x="455" y="191"/>
                    <a:pt x="452" y="188"/>
                    <a:pt x="450" y="184"/>
                  </a:cubicBezTo>
                  <a:cubicBezTo>
                    <a:pt x="446" y="184"/>
                    <a:pt x="447" y="188"/>
                    <a:pt x="445" y="190"/>
                  </a:cubicBezTo>
                  <a:close/>
                  <a:moveTo>
                    <a:pt x="145" y="193"/>
                  </a:moveTo>
                  <a:cubicBezTo>
                    <a:pt x="147" y="192"/>
                    <a:pt x="151" y="187"/>
                    <a:pt x="146" y="186"/>
                  </a:cubicBezTo>
                  <a:cubicBezTo>
                    <a:pt x="146" y="188"/>
                    <a:pt x="143" y="191"/>
                    <a:pt x="145" y="193"/>
                  </a:cubicBezTo>
                  <a:close/>
                  <a:moveTo>
                    <a:pt x="344" y="190"/>
                  </a:moveTo>
                  <a:cubicBezTo>
                    <a:pt x="347" y="192"/>
                    <a:pt x="349" y="194"/>
                    <a:pt x="352" y="195"/>
                  </a:cubicBezTo>
                  <a:cubicBezTo>
                    <a:pt x="352" y="190"/>
                    <a:pt x="349" y="188"/>
                    <a:pt x="346" y="186"/>
                  </a:cubicBezTo>
                  <a:cubicBezTo>
                    <a:pt x="346" y="188"/>
                    <a:pt x="344" y="188"/>
                    <a:pt x="344" y="190"/>
                  </a:cubicBezTo>
                  <a:close/>
                  <a:moveTo>
                    <a:pt x="501" y="189"/>
                  </a:moveTo>
                  <a:cubicBezTo>
                    <a:pt x="500" y="188"/>
                    <a:pt x="498" y="185"/>
                    <a:pt x="496" y="186"/>
                  </a:cubicBezTo>
                  <a:cubicBezTo>
                    <a:pt x="498" y="187"/>
                    <a:pt x="499" y="188"/>
                    <a:pt x="501" y="189"/>
                  </a:cubicBezTo>
                  <a:close/>
                  <a:moveTo>
                    <a:pt x="535" y="189"/>
                  </a:moveTo>
                  <a:cubicBezTo>
                    <a:pt x="537" y="192"/>
                    <a:pt x="542" y="193"/>
                    <a:pt x="544" y="196"/>
                  </a:cubicBezTo>
                  <a:cubicBezTo>
                    <a:pt x="545" y="195"/>
                    <a:pt x="546" y="192"/>
                    <a:pt x="545" y="190"/>
                  </a:cubicBezTo>
                  <a:cubicBezTo>
                    <a:pt x="540" y="190"/>
                    <a:pt x="540" y="186"/>
                    <a:pt x="535" y="186"/>
                  </a:cubicBezTo>
                  <a:cubicBezTo>
                    <a:pt x="535" y="186"/>
                    <a:pt x="534" y="187"/>
                    <a:pt x="535" y="189"/>
                  </a:cubicBezTo>
                  <a:close/>
                  <a:moveTo>
                    <a:pt x="62" y="194"/>
                  </a:moveTo>
                  <a:cubicBezTo>
                    <a:pt x="70" y="198"/>
                    <a:pt x="76" y="204"/>
                    <a:pt x="83" y="209"/>
                  </a:cubicBezTo>
                  <a:cubicBezTo>
                    <a:pt x="83" y="205"/>
                    <a:pt x="83" y="202"/>
                    <a:pt x="82" y="197"/>
                  </a:cubicBezTo>
                  <a:cubicBezTo>
                    <a:pt x="75" y="193"/>
                    <a:pt x="69" y="189"/>
                    <a:pt x="61" y="186"/>
                  </a:cubicBezTo>
                  <a:cubicBezTo>
                    <a:pt x="59" y="189"/>
                    <a:pt x="62" y="191"/>
                    <a:pt x="62" y="194"/>
                  </a:cubicBezTo>
                  <a:close/>
                  <a:moveTo>
                    <a:pt x="439" y="192"/>
                  </a:moveTo>
                  <a:cubicBezTo>
                    <a:pt x="439" y="189"/>
                    <a:pt x="433" y="186"/>
                    <a:pt x="433" y="187"/>
                  </a:cubicBezTo>
                  <a:cubicBezTo>
                    <a:pt x="434" y="189"/>
                    <a:pt x="437" y="190"/>
                    <a:pt x="439" y="192"/>
                  </a:cubicBezTo>
                  <a:close/>
                  <a:moveTo>
                    <a:pt x="104" y="201"/>
                  </a:moveTo>
                  <a:cubicBezTo>
                    <a:pt x="107" y="200"/>
                    <a:pt x="108" y="198"/>
                    <a:pt x="111" y="197"/>
                  </a:cubicBezTo>
                  <a:cubicBezTo>
                    <a:pt x="108" y="196"/>
                    <a:pt x="111" y="194"/>
                    <a:pt x="110" y="191"/>
                  </a:cubicBezTo>
                  <a:cubicBezTo>
                    <a:pt x="107" y="190"/>
                    <a:pt x="108" y="188"/>
                    <a:pt x="104" y="187"/>
                  </a:cubicBezTo>
                  <a:cubicBezTo>
                    <a:pt x="104" y="192"/>
                    <a:pt x="98" y="199"/>
                    <a:pt x="104" y="201"/>
                  </a:cubicBezTo>
                  <a:close/>
                  <a:moveTo>
                    <a:pt x="485" y="193"/>
                  </a:moveTo>
                  <a:cubicBezTo>
                    <a:pt x="485" y="191"/>
                    <a:pt x="483" y="191"/>
                    <a:pt x="484" y="190"/>
                  </a:cubicBezTo>
                  <a:cubicBezTo>
                    <a:pt x="480" y="191"/>
                    <a:pt x="480" y="187"/>
                    <a:pt x="476" y="187"/>
                  </a:cubicBezTo>
                  <a:cubicBezTo>
                    <a:pt x="478" y="190"/>
                    <a:pt x="482" y="197"/>
                    <a:pt x="485" y="193"/>
                  </a:cubicBezTo>
                  <a:close/>
                  <a:moveTo>
                    <a:pt x="183" y="198"/>
                  </a:moveTo>
                  <a:cubicBezTo>
                    <a:pt x="182" y="194"/>
                    <a:pt x="177" y="194"/>
                    <a:pt x="177" y="192"/>
                  </a:cubicBezTo>
                  <a:cubicBezTo>
                    <a:pt x="172" y="193"/>
                    <a:pt x="170" y="187"/>
                    <a:pt x="165" y="187"/>
                  </a:cubicBezTo>
                  <a:cubicBezTo>
                    <a:pt x="170" y="191"/>
                    <a:pt x="176" y="196"/>
                    <a:pt x="183" y="198"/>
                  </a:cubicBezTo>
                  <a:close/>
                  <a:moveTo>
                    <a:pt x="496" y="194"/>
                  </a:moveTo>
                  <a:cubicBezTo>
                    <a:pt x="498" y="194"/>
                    <a:pt x="499" y="193"/>
                    <a:pt x="499" y="191"/>
                  </a:cubicBezTo>
                  <a:cubicBezTo>
                    <a:pt x="496" y="191"/>
                    <a:pt x="496" y="187"/>
                    <a:pt x="493" y="187"/>
                  </a:cubicBezTo>
                  <a:cubicBezTo>
                    <a:pt x="493" y="191"/>
                    <a:pt x="496" y="191"/>
                    <a:pt x="496" y="194"/>
                  </a:cubicBezTo>
                  <a:close/>
                  <a:moveTo>
                    <a:pt x="45" y="198"/>
                  </a:moveTo>
                  <a:cubicBezTo>
                    <a:pt x="46" y="195"/>
                    <a:pt x="46" y="191"/>
                    <a:pt x="46" y="188"/>
                  </a:cubicBezTo>
                  <a:cubicBezTo>
                    <a:pt x="45" y="191"/>
                    <a:pt x="40" y="196"/>
                    <a:pt x="45" y="198"/>
                  </a:cubicBezTo>
                  <a:close/>
                  <a:moveTo>
                    <a:pt x="379" y="195"/>
                  </a:moveTo>
                  <a:cubicBezTo>
                    <a:pt x="383" y="196"/>
                    <a:pt x="386" y="199"/>
                    <a:pt x="391" y="200"/>
                  </a:cubicBezTo>
                  <a:cubicBezTo>
                    <a:pt x="391" y="197"/>
                    <a:pt x="388" y="196"/>
                    <a:pt x="389" y="192"/>
                  </a:cubicBezTo>
                  <a:cubicBezTo>
                    <a:pt x="385" y="194"/>
                    <a:pt x="387" y="188"/>
                    <a:pt x="384" y="188"/>
                  </a:cubicBezTo>
                  <a:cubicBezTo>
                    <a:pt x="383" y="190"/>
                    <a:pt x="380" y="192"/>
                    <a:pt x="379" y="195"/>
                  </a:cubicBezTo>
                  <a:close/>
                  <a:moveTo>
                    <a:pt x="396" y="192"/>
                  </a:moveTo>
                  <a:cubicBezTo>
                    <a:pt x="395" y="189"/>
                    <a:pt x="392" y="189"/>
                    <a:pt x="390" y="188"/>
                  </a:cubicBezTo>
                  <a:cubicBezTo>
                    <a:pt x="391" y="190"/>
                    <a:pt x="393" y="191"/>
                    <a:pt x="396" y="192"/>
                  </a:cubicBezTo>
                  <a:close/>
                  <a:moveTo>
                    <a:pt x="265" y="192"/>
                  </a:moveTo>
                  <a:cubicBezTo>
                    <a:pt x="268" y="192"/>
                    <a:pt x="268" y="190"/>
                    <a:pt x="269" y="189"/>
                  </a:cubicBezTo>
                  <a:cubicBezTo>
                    <a:pt x="267" y="189"/>
                    <a:pt x="266" y="191"/>
                    <a:pt x="265" y="192"/>
                  </a:cubicBezTo>
                  <a:close/>
                  <a:moveTo>
                    <a:pt x="373" y="197"/>
                  </a:moveTo>
                  <a:cubicBezTo>
                    <a:pt x="368" y="194"/>
                    <a:pt x="364" y="191"/>
                    <a:pt x="359" y="189"/>
                  </a:cubicBezTo>
                  <a:cubicBezTo>
                    <a:pt x="361" y="194"/>
                    <a:pt x="369" y="204"/>
                    <a:pt x="373" y="197"/>
                  </a:cubicBezTo>
                  <a:close/>
                  <a:moveTo>
                    <a:pt x="137" y="196"/>
                  </a:moveTo>
                  <a:cubicBezTo>
                    <a:pt x="137" y="195"/>
                    <a:pt x="137" y="195"/>
                    <a:pt x="138" y="195"/>
                  </a:cubicBezTo>
                  <a:cubicBezTo>
                    <a:pt x="136" y="192"/>
                    <a:pt x="130" y="190"/>
                    <a:pt x="126" y="190"/>
                  </a:cubicBezTo>
                  <a:cubicBezTo>
                    <a:pt x="131" y="191"/>
                    <a:pt x="132" y="195"/>
                    <a:pt x="137" y="196"/>
                  </a:cubicBezTo>
                  <a:close/>
                  <a:moveTo>
                    <a:pt x="270" y="194"/>
                  </a:moveTo>
                  <a:cubicBezTo>
                    <a:pt x="271" y="197"/>
                    <a:pt x="275" y="198"/>
                    <a:pt x="279" y="200"/>
                  </a:cubicBezTo>
                  <a:cubicBezTo>
                    <a:pt x="278" y="196"/>
                    <a:pt x="281" y="197"/>
                    <a:pt x="281" y="194"/>
                  </a:cubicBezTo>
                  <a:cubicBezTo>
                    <a:pt x="279" y="192"/>
                    <a:pt x="276" y="191"/>
                    <a:pt x="274" y="189"/>
                  </a:cubicBezTo>
                  <a:cubicBezTo>
                    <a:pt x="273" y="191"/>
                    <a:pt x="271" y="193"/>
                    <a:pt x="270" y="194"/>
                  </a:cubicBezTo>
                  <a:close/>
                  <a:moveTo>
                    <a:pt x="526" y="200"/>
                  </a:moveTo>
                  <a:cubicBezTo>
                    <a:pt x="528" y="197"/>
                    <a:pt x="527" y="194"/>
                    <a:pt x="529" y="190"/>
                  </a:cubicBezTo>
                  <a:cubicBezTo>
                    <a:pt x="528" y="190"/>
                    <a:pt x="528" y="189"/>
                    <a:pt x="527" y="189"/>
                  </a:cubicBezTo>
                  <a:cubicBezTo>
                    <a:pt x="527" y="193"/>
                    <a:pt x="523" y="198"/>
                    <a:pt x="526" y="200"/>
                  </a:cubicBezTo>
                  <a:close/>
                  <a:moveTo>
                    <a:pt x="218" y="196"/>
                  </a:moveTo>
                  <a:cubicBezTo>
                    <a:pt x="226" y="200"/>
                    <a:pt x="231" y="206"/>
                    <a:pt x="239" y="209"/>
                  </a:cubicBezTo>
                  <a:cubicBezTo>
                    <a:pt x="241" y="208"/>
                    <a:pt x="242" y="205"/>
                    <a:pt x="244" y="206"/>
                  </a:cubicBezTo>
                  <a:cubicBezTo>
                    <a:pt x="244" y="204"/>
                    <a:pt x="245" y="204"/>
                    <a:pt x="245" y="202"/>
                  </a:cubicBezTo>
                  <a:cubicBezTo>
                    <a:pt x="238" y="199"/>
                    <a:pt x="229" y="190"/>
                    <a:pt x="224" y="191"/>
                  </a:cubicBezTo>
                  <a:cubicBezTo>
                    <a:pt x="224" y="191"/>
                    <a:pt x="225" y="191"/>
                    <a:pt x="225" y="192"/>
                  </a:cubicBezTo>
                  <a:cubicBezTo>
                    <a:pt x="222" y="188"/>
                    <a:pt x="219" y="193"/>
                    <a:pt x="218" y="196"/>
                  </a:cubicBezTo>
                  <a:close/>
                  <a:moveTo>
                    <a:pt x="460" y="198"/>
                  </a:moveTo>
                  <a:cubicBezTo>
                    <a:pt x="460" y="196"/>
                    <a:pt x="463" y="197"/>
                    <a:pt x="463" y="195"/>
                  </a:cubicBezTo>
                  <a:cubicBezTo>
                    <a:pt x="462" y="193"/>
                    <a:pt x="459" y="189"/>
                    <a:pt x="457" y="190"/>
                  </a:cubicBezTo>
                  <a:cubicBezTo>
                    <a:pt x="459" y="192"/>
                    <a:pt x="459" y="196"/>
                    <a:pt x="460" y="198"/>
                  </a:cubicBezTo>
                  <a:close/>
                  <a:moveTo>
                    <a:pt x="633" y="196"/>
                  </a:moveTo>
                  <a:cubicBezTo>
                    <a:pt x="633" y="194"/>
                    <a:pt x="636" y="191"/>
                    <a:pt x="634" y="190"/>
                  </a:cubicBezTo>
                  <a:cubicBezTo>
                    <a:pt x="634" y="192"/>
                    <a:pt x="631" y="195"/>
                    <a:pt x="633" y="196"/>
                  </a:cubicBezTo>
                  <a:close/>
                  <a:moveTo>
                    <a:pt x="293" y="195"/>
                  </a:moveTo>
                  <a:cubicBezTo>
                    <a:pt x="293" y="193"/>
                    <a:pt x="290" y="193"/>
                    <a:pt x="290" y="190"/>
                  </a:cubicBezTo>
                  <a:cubicBezTo>
                    <a:pt x="289" y="190"/>
                    <a:pt x="288" y="191"/>
                    <a:pt x="287" y="191"/>
                  </a:cubicBezTo>
                  <a:cubicBezTo>
                    <a:pt x="287" y="194"/>
                    <a:pt x="292" y="196"/>
                    <a:pt x="293" y="195"/>
                  </a:cubicBezTo>
                  <a:close/>
                  <a:moveTo>
                    <a:pt x="327" y="196"/>
                  </a:moveTo>
                  <a:cubicBezTo>
                    <a:pt x="330" y="193"/>
                    <a:pt x="324" y="192"/>
                    <a:pt x="324" y="190"/>
                  </a:cubicBezTo>
                  <a:cubicBezTo>
                    <a:pt x="323" y="192"/>
                    <a:pt x="326" y="195"/>
                    <a:pt x="327" y="196"/>
                  </a:cubicBezTo>
                  <a:close/>
                  <a:moveTo>
                    <a:pt x="433" y="201"/>
                  </a:moveTo>
                  <a:cubicBezTo>
                    <a:pt x="435" y="200"/>
                    <a:pt x="436" y="198"/>
                    <a:pt x="437" y="195"/>
                  </a:cubicBezTo>
                  <a:cubicBezTo>
                    <a:pt x="432" y="195"/>
                    <a:pt x="431" y="189"/>
                    <a:pt x="428" y="191"/>
                  </a:cubicBezTo>
                  <a:cubicBezTo>
                    <a:pt x="430" y="194"/>
                    <a:pt x="431" y="198"/>
                    <a:pt x="433" y="201"/>
                  </a:cubicBezTo>
                  <a:close/>
                  <a:moveTo>
                    <a:pt x="333" y="192"/>
                  </a:moveTo>
                  <a:cubicBezTo>
                    <a:pt x="335" y="193"/>
                    <a:pt x="335" y="195"/>
                    <a:pt x="337" y="195"/>
                  </a:cubicBezTo>
                  <a:cubicBezTo>
                    <a:pt x="337" y="193"/>
                    <a:pt x="334" y="190"/>
                    <a:pt x="333" y="192"/>
                  </a:cubicBezTo>
                  <a:close/>
                  <a:moveTo>
                    <a:pt x="417" y="198"/>
                  </a:moveTo>
                  <a:cubicBezTo>
                    <a:pt x="422" y="200"/>
                    <a:pt x="425" y="203"/>
                    <a:pt x="430" y="206"/>
                  </a:cubicBezTo>
                  <a:cubicBezTo>
                    <a:pt x="429" y="202"/>
                    <a:pt x="426" y="201"/>
                    <a:pt x="428" y="196"/>
                  </a:cubicBezTo>
                  <a:cubicBezTo>
                    <a:pt x="423" y="196"/>
                    <a:pt x="426" y="192"/>
                    <a:pt x="422" y="191"/>
                  </a:cubicBezTo>
                  <a:cubicBezTo>
                    <a:pt x="420" y="193"/>
                    <a:pt x="418" y="195"/>
                    <a:pt x="417" y="198"/>
                  </a:cubicBezTo>
                  <a:close/>
                  <a:moveTo>
                    <a:pt x="600" y="195"/>
                  </a:moveTo>
                  <a:cubicBezTo>
                    <a:pt x="600" y="193"/>
                    <a:pt x="598" y="193"/>
                    <a:pt x="597" y="191"/>
                  </a:cubicBezTo>
                  <a:cubicBezTo>
                    <a:pt x="595" y="193"/>
                    <a:pt x="597" y="196"/>
                    <a:pt x="600" y="195"/>
                  </a:cubicBezTo>
                  <a:close/>
                  <a:moveTo>
                    <a:pt x="149" y="195"/>
                  </a:moveTo>
                  <a:cubicBezTo>
                    <a:pt x="151" y="196"/>
                    <a:pt x="154" y="198"/>
                    <a:pt x="155" y="195"/>
                  </a:cubicBezTo>
                  <a:cubicBezTo>
                    <a:pt x="153" y="191"/>
                    <a:pt x="150" y="191"/>
                    <a:pt x="149" y="195"/>
                  </a:cubicBezTo>
                  <a:close/>
                  <a:moveTo>
                    <a:pt x="509" y="195"/>
                  </a:moveTo>
                  <a:cubicBezTo>
                    <a:pt x="509" y="193"/>
                    <a:pt x="507" y="192"/>
                    <a:pt x="505" y="192"/>
                  </a:cubicBezTo>
                  <a:cubicBezTo>
                    <a:pt x="505" y="193"/>
                    <a:pt x="506" y="196"/>
                    <a:pt x="509" y="195"/>
                  </a:cubicBezTo>
                  <a:close/>
                  <a:moveTo>
                    <a:pt x="189" y="195"/>
                  </a:moveTo>
                  <a:cubicBezTo>
                    <a:pt x="193" y="198"/>
                    <a:pt x="198" y="200"/>
                    <a:pt x="202" y="203"/>
                  </a:cubicBezTo>
                  <a:cubicBezTo>
                    <a:pt x="203" y="201"/>
                    <a:pt x="205" y="201"/>
                    <a:pt x="205" y="199"/>
                  </a:cubicBezTo>
                  <a:cubicBezTo>
                    <a:pt x="200" y="198"/>
                    <a:pt x="192" y="189"/>
                    <a:pt x="189" y="195"/>
                  </a:cubicBezTo>
                  <a:close/>
                  <a:moveTo>
                    <a:pt x="585" y="208"/>
                  </a:moveTo>
                  <a:cubicBezTo>
                    <a:pt x="589" y="204"/>
                    <a:pt x="588" y="199"/>
                    <a:pt x="589" y="194"/>
                  </a:cubicBezTo>
                  <a:cubicBezTo>
                    <a:pt x="588" y="194"/>
                    <a:pt x="587" y="192"/>
                    <a:pt x="584" y="192"/>
                  </a:cubicBezTo>
                  <a:cubicBezTo>
                    <a:pt x="583" y="198"/>
                    <a:pt x="584" y="202"/>
                    <a:pt x="585" y="208"/>
                  </a:cubicBezTo>
                  <a:close/>
                  <a:moveTo>
                    <a:pt x="177" y="213"/>
                  </a:moveTo>
                  <a:cubicBezTo>
                    <a:pt x="177" y="211"/>
                    <a:pt x="179" y="209"/>
                    <a:pt x="179" y="207"/>
                  </a:cubicBezTo>
                  <a:cubicBezTo>
                    <a:pt x="173" y="204"/>
                    <a:pt x="170" y="199"/>
                    <a:pt x="163" y="197"/>
                  </a:cubicBezTo>
                  <a:cubicBezTo>
                    <a:pt x="165" y="195"/>
                    <a:pt x="161" y="195"/>
                    <a:pt x="160" y="193"/>
                  </a:cubicBezTo>
                  <a:cubicBezTo>
                    <a:pt x="163" y="200"/>
                    <a:pt x="170" y="207"/>
                    <a:pt x="177" y="213"/>
                  </a:cubicBezTo>
                  <a:close/>
                  <a:moveTo>
                    <a:pt x="209" y="195"/>
                  </a:moveTo>
                  <a:cubicBezTo>
                    <a:pt x="209" y="194"/>
                    <a:pt x="209" y="194"/>
                    <a:pt x="209" y="193"/>
                  </a:cubicBezTo>
                  <a:cubicBezTo>
                    <a:pt x="208" y="193"/>
                    <a:pt x="207" y="193"/>
                    <a:pt x="207" y="193"/>
                  </a:cubicBezTo>
                  <a:cubicBezTo>
                    <a:pt x="207" y="194"/>
                    <a:pt x="207" y="195"/>
                    <a:pt x="209" y="195"/>
                  </a:cubicBezTo>
                  <a:close/>
                  <a:moveTo>
                    <a:pt x="399" y="193"/>
                  </a:moveTo>
                  <a:cubicBezTo>
                    <a:pt x="400" y="199"/>
                    <a:pt x="405" y="200"/>
                    <a:pt x="409" y="203"/>
                  </a:cubicBezTo>
                  <a:cubicBezTo>
                    <a:pt x="409" y="202"/>
                    <a:pt x="410" y="201"/>
                    <a:pt x="411" y="201"/>
                  </a:cubicBezTo>
                  <a:cubicBezTo>
                    <a:pt x="408" y="197"/>
                    <a:pt x="402" y="194"/>
                    <a:pt x="399" y="193"/>
                  </a:cubicBezTo>
                  <a:close/>
                  <a:moveTo>
                    <a:pt x="315" y="200"/>
                  </a:moveTo>
                  <a:cubicBezTo>
                    <a:pt x="319" y="203"/>
                    <a:pt x="323" y="206"/>
                    <a:pt x="327" y="209"/>
                  </a:cubicBezTo>
                  <a:cubicBezTo>
                    <a:pt x="330" y="202"/>
                    <a:pt x="322" y="198"/>
                    <a:pt x="320" y="194"/>
                  </a:cubicBezTo>
                  <a:cubicBezTo>
                    <a:pt x="318" y="197"/>
                    <a:pt x="315" y="197"/>
                    <a:pt x="315" y="200"/>
                  </a:cubicBezTo>
                  <a:close/>
                  <a:moveTo>
                    <a:pt x="530" y="204"/>
                  </a:moveTo>
                  <a:cubicBezTo>
                    <a:pt x="534" y="206"/>
                    <a:pt x="537" y="208"/>
                    <a:pt x="540" y="210"/>
                  </a:cubicBezTo>
                  <a:cubicBezTo>
                    <a:pt x="542" y="209"/>
                    <a:pt x="542" y="206"/>
                    <a:pt x="543" y="204"/>
                  </a:cubicBezTo>
                  <a:cubicBezTo>
                    <a:pt x="541" y="199"/>
                    <a:pt x="537" y="197"/>
                    <a:pt x="534" y="194"/>
                  </a:cubicBezTo>
                  <a:cubicBezTo>
                    <a:pt x="532" y="196"/>
                    <a:pt x="532" y="200"/>
                    <a:pt x="530" y="204"/>
                  </a:cubicBezTo>
                  <a:close/>
                  <a:moveTo>
                    <a:pt x="575" y="203"/>
                  </a:moveTo>
                  <a:cubicBezTo>
                    <a:pt x="576" y="200"/>
                    <a:pt x="574" y="195"/>
                    <a:pt x="571" y="194"/>
                  </a:cubicBezTo>
                  <a:cubicBezTo>
                    <a:pt x="568" y="198"/>
                    <a:pt x="571" y="202"/>
                    <a:pt x="575" y="203"/>
                  </a:cubicBezTo>
                  <a:close/>
                  <a:moveTo>
                    <a:pt x="614" y="214"/>
                  </a:moveTo>
                  <a:cubicBezTo>
                    <a:pt x="617" y="210"/>
                    <a:pt x="620" y="199"/>
                    <a:pt x="619" y="194"/>
                  </a:cubicBezTo>
                  <a:cubicBezTo>
                    <a:pt x="617" y="201"/>
                    <a:pt x="613" y="207"/>
                    <a:pt x="614" y="214"/>
                  </a:cubicBezTo>
                  <a:close/>
                  <a:moveTo>
                    <a:pt x="90" y="198"/>
                  </a:moveTo>
                  <a:cubicBezTo>
                    <a:pt x="90" y="197"/>
                    <a:pt x="89" y="194"/>
                    <a:pt x="87" y="195"/>
                  </a:cubicBezTo>
                  <a:cubicBezTo>
                    <a:pt x="88" y="196"/>
                    <a:pt x="89" y="198"/>
                    <a:pt x="90" y="198"/>
                  </a:cubicBezTo>
                  <a:close/>
                  <a:moveTo>
                    <a:pt x="547" y="199"/>
                  </a:moveTo>
                  <a:cubicBezTo>
                    <a:pt x="549" y="199"/>
                    <a:pt x="549" y="200"/>
                    <a:pt x="551" y="200"/>
                  </a:cubicBezTo>
                  <a:cubicBezTo>
                    <a:pt x="550" y="197"/>
                    <a:pt x="554" y="196"/>
                    <a:pt x="549" y="195"/>
                  </a:cubicBezTo>
                  <a:cubicBezTo>
                    <a:pt x="549" y="197"/>
                    <a:pt x="547" y="196"/>
                    <a:pt x="547" y="199"/>
                  </a:cubicBezTo>
                  <a:close/>
                  <a:moveTo>
                    <a:pt x="486" y="196"/>
                  </a:moveTo>
                  <a:cubicBezTo>
                    <a:pt x="486" y="199"/>
                    <a:pt x="489" y="199"/>
                    <a:pt x="489" y="201"/>
                  </a:cubicBezTo>
                  <a:cubicBezTo>
                    <a:pt x="491" y="202"/>
                    <a:pt x="491" y="199"/>
                    <a:pt x="493" y="200"/>
                  </a:cubicBezTo>
                  <a:cubicBezTo>
                    <a:pt x="492" y="198"/>
                    <a:pt x="492" y="198"/>
                    <a:pt x="493" y="196"/>
                  </a:cubicBezTo>
                  <a:cubicBezTo>
                    <a:pt x="491" y="196"/>
                    <a:pt x="487" y="195"/>
                    <a:pt x="486" y="196"/>
                  </a:cubicBezTo>
                  <a:close/>
                  <a:moveTo>
                    <a:pt x="140" y="200"/>
                  </a:moveTo>
                  <a:cubicBezTo>
                    <a:pt x="141" y="200"/>
                    <a:pt x="142" y="201"/>
                    <a:pt x="144" y="201"/>
                  </a:cubicBezTo>
                  <a:cubicBezTo>
                    <a:pt x="144" y="199"/>
                    <a:pt x="144" y="197"/>
                    <a:pt x="143" y="196"/>
                  </a:cubicBezTo>
                  <a:cubicBezTo>
                    <a:pt x="143" y="196"/>
                    <a:pt x="142" y="196"/>
                    <a:pt x="142" y="196"/>
                  </a:cubicBezTo>
                  <a:cubicBezTo>
                    <a:pt x="142" y="198"/>
                    <a:pt x="141" y="198"/>
                    <a:pt x="140" y="200"/>
                  </a:cubicBezTo>
                  <a:close/>
                  <a:moveTo>
                    <a:pt x="281" y="201"/>
                  </a:moveTo>
                  <a:cubicBezTo>
                    <a:pt x="286" y="203"/>
                    <a:pt x="290" y="206"/>
                    <a:pt x="295" y="208"/>
                  </a:cubicBezTo>
                  <a:cubicBezTo>
                    <a:pt x="297" y="208"/>
                    <a:pt x="298" y="206"/>
                    <a:pt x="299" y="204"/>
                  </a:cubicBezTo>
                  <a:cubicBezTo>
                    <a:pt x="292" y="203"/>
                    <a:pt x="284" y="189"/>
                    <a:pt x="281" y="201"/>
                  </a:cubicBezTo>
                  <a:close/>
                  <a:moveTo>
                    <a:pt x="626" y="204"/>
                  </a:moveTo>
                  <a:cubicBezTo>
                    <a:pt x="628" y="202"/>
                    <a:pt x="628" y="197"/>
                    <a:pt x="626" y="196"/>
                  </a:cubicBezTo>
                  <a:cubicBezTo>
                    <a:pt x="626" y="200"/>
                    <a:pt x="625" y="202"/>
                    <a:pt x="626" y="204"/>
                  </a:cubicBezTo>
                  <a:close/>
                  <a:moveTo>
                    <a:pt x="55" y="204"/>
                  </a:moveTo>
                  <a:cubicBezTo>
                    <a:pt x="57" y="205"/>
                    <a:pt x="60" y="208"/>
                    <a:pt x="62" y="207"/>
                  </a:cubicBezTo>
                  <a:cubicBezTo>
                    <a:pt x="60" y="202"/>
                    <a:pt x="61" y="199"/>
                    <a:pt x="57" y="196"/>
                  </a:cubicBezTo>
                  <a:cubicBezTo>
                    <a:pt x="56" y="199"/>
                    <a:pt x="55" y="200"/>
                    <a:pt x="55" y="204"/>
                  </a:cubicBezTo>
                  <a:close/>
                  <a:moveTo>
                    <a:pt x="462" y="202"/>
                  </a:moveTo>
                  <a:cubicBezTo>
                    <a:pt x="465" y="205"/>
                    <a:pt x="468" y="207"/>
                    <a:pt x="472" y="209"/>
                  </a:cubicBezTo>
                  <a:cubicBezTo>
                    <a:pt x="474" y="207"/>
                    <a:pt x="475" y="206"/>
                    <a:pt x="476" y="203"/>
                  </a:cubicBezTo>
                  <a:cubicBezTo>
                    <a:pt x="471" y="200"/>
                    <a:pt x="464" y="193"/>
                    <a:pt x="462" y="202"/>
                  </a:cubicBezTo>
                  <a:close/>
                  <a:moveTo>
                    <a:pt x="518" y="205"/>
                  </a:moveTo>
                  <a:cubicBezTo>
                    <a:pt x="521" y="200"/>
                    <a:pt x="516" y="197"/>
                    <a:pt x="512" y="196"/>
                  </a:cubicBezTo>
                  <a:cubicBezTo>
                    <a:pt x="511" y="201"/>
                    <a:pt x="515" y="204"/>
                    <a:pt x="518" y="205"/>
                  </a:cubicBezTo>
                  <a:close/>
                  <a:moveTo>
                    <a:pt x="145" y="203"/>
                  </a:moveTo>
                  <a:cubicBezTo>
                    <a:pt x="147" y="203"/>
                    <a:pt x="147" y="204"/>
                    <a:pt x="148" y="204"/>
                  </a:cubicBezTo>
                  <a:cubicBezTo>
                    <a:pt x="150" y="202"/>
                    <a:pt x="150" y="202"/>
                    <a:pt x="151" y="199"/>
                  </a:cubicBezTo>
                  <a:cubicBezTo>
                    <a:pt x="148" y="198"/>
                    <a:pt x="147" y="199"/>
                    <a:pt x="146" y="197"/>
                  </a:cubicBezTo>
                  <a:cubicBezTo>
                    <a:pt x="146" y="200"/>
                    <a:pt x="146" y="200"/>
                    <a:pt x="145" y="203"/>
                  </a:cubicBezTo>
                  <a:close/>
                  <a:moveTo>
                    <a:pt x="269" y="199"/>
                  </a:moveTo>
                  <a:cubicBezTo>
                    <a:pt x="272" y="199"/>
                    <a:pt x="275" y="204"/>
                    <a:pt x="276" y="201"/>
                  </a:cubicBezTo>
                  <a:cubicBezTo>
                    <a:pt x="274" y="201"/>
                    <a:pt x="271" y="196"/>
                    <a:pt x="269" y="199"/>
                  </a:cubicBezTo>
                  <a:close/>
                  <a:moveTo>
                    <a:pt x="444" y="216"/>
                  </a:moveTo>
                  <a:cubicBezTo>
                    <a:pt x="446" y="213"/>
                    <a:pt x="450" y="210"/>
                    <a:pt x="452" y="206"/>
                  </a:cubicBezTo>
                  <a:cubicBezTo>
                    <a:pt x="449" y="203"/>
                    <a:pt x="443" y="202"/>
                    <a:pt x="441" y="198"/>
                  </a:cubicBezTo>
                  <a:cubicBezTo>
                    <a:pt x="434" y="203"/>
                    <a:pt x="435" y="214"/>
                    <a:pt x="444" y="216"/>
                  </a:cubicBezTo>
                  <a:close/>
                  <a:moveTo>
                    <a:pt x="601" y="207"/>
                  </a:moveTo>
                  <a:cubicBezTo>
                    <a:pt x="601" y="204"/>
                    <a:pt x="602" y="202"/>
                    <a:pt x="603" y="200"/>
                  </a:cubicBezTo>
                  <a:cubicBezTo>
                    <a:pt x="600" y="199"/>
                    <a:pt x="601" y="197"/>
                    <a:pt x="597" y="198"/>
                  </a:cubicBezTo>
                  <a:cubicBezTo>
                    <a:pt x="597" y="200"/>
                    <a:pt x="599" y="205"/>
                    <a:pt x="601" y="207"/>
                  </a:cubicBezTo>
                  <a:close/>
                  <a:moveTo>
                    <a:pt x="334" y="204"/>
                  </a:moveTo>
                  <a:cubicBezTo>
                    <a:pt x="336" y="207"/>
                    <a:pt x="339" y="211"/>
                    <a:pt x="342" y="214"/>
                  </a:cubicBezTo>
                  <a:cubicBezTo>
                    <a:pt x="343" y="211"/>
                    <a:pt x="346" y="209"/>
                    <a:pt x="346" y="206"/>
                  </a:cubicBezTo>
                  <a:cubicBezTo>
                    <a:pt x="345" y="202"/>
                    <a:pt x="339" y="201"/>
                    <a:pt x="338" y="199"/>
                  </a:cubicBezTo>
                  <a:cubicBezTo>
                    <a:pt x="338" y="199"/>
                    <a:pt x="338" y="198"/>
                    <a:pt x="337" y="198"/>
                  </a:cubicBezTo>
                  <a:cubicBezTo>
                    <a:pt x="336" y="200"/>
                    <a:pt x="335" y="203"/>
                    <a:pt x="334" y="204"/>
                  </a:cubicBezTo>
                  <a:close/>
                  <a:moveTo>
                    <a:pt x="405" y="209"/>
                  </a:moveTo>
                  <a:cubicBezTo>
                    <a:pt x="405" y="207"/>
                    <a:pt x="407" y="207"/>
                    <a:pt x="406" y="204"/>
                  </a:cubicBezTo>
                  <a:cubicBezTo>
                    <a:pt x="403" y="205"/>
                    <a:pt x="405" y="203"/>
                    <a:pt x="404" y="202"/>
                  </a:cubicBezTo>
                  <a:cubicBezTo>
                    <a:pt x="403" y="202"/>
                    <a:pt x="403" y="203"/>
                    <a:pt x="402" y="203"/>
                  </a:cubicBezTo>
                  <a:cubicBezTo>
                    <a:pt x="401" y="202"/>
                    <a:pt x="401" y="200"/>
                    <a:pt x="400" y="200"/>
                  </a:cubicBezTo>
                  <a:cubicBezTo>
                    <a:pt x="398" y="200"/>
                    <a:pt x="398" y="199"/>
                    <a:pt x="396" y="199"/>
                  </a:cubicBezTo>
                  <a:cubicBezTo>
                    <a:pt x="398" y="203"/>
                    <a:pt x="399" y="208"/>
                    <a:pt x="405" y="209"/>
                  </a:cubicBezTo>
                  <a:close/>
                  <a:moveTo>
                    <a:pt x="505" y="202"/>
                  </a:moveTo>
                  <a:cubicBezTo>
                    <a:pt x="508" y="202"/>
                    <a:pt x="507" y="197"/>
                    <a:pt x="505" y="200"/>
                  </a:cubicBezTo>
                  <a:cubicBezTo>
                    <a:pt x="507" y="200"/>
                    <a:pt x="505" y="201"/>
                    <a:pt x="505" y="202"/>
                  </a:cubicBezTo>
                  <a:close/>
                  <a:moveTo>
                    <a:pt x="382" y="214"/>
                  </a:moveTo>
                  <a:cubicBezTo>
                    <a:pt x="383" y="210"/>
                    <a:pt x="386" y="209"/>
                    <a:pt x="386" y="205"/>
                  </a:cubicBezTo>
                  <a:cubicBezTo>
                    <a:pt x="383" y="203"/>
                    <a:pt x="379" y="201"/>
                    <a:pt x="375" y="200"/>
                  </a:cubicBezTo>
                  <a:cubicBezTo>
                    <a:pt x="369" y="204"/>
                    <a:pt x="378" y="210"/>
                    <a:pt x="382" y="214"/>
                  </a:cubicBezTo>
                  <a:close/>
                  <a:moveTo>
                    <a:pt x="553" y="203"/>
                  </a:moveTo>
                  <a:cubicBezTo>
                    <a:pt x="554" y="202"/>
                    <a:pt x="555" y="204"/>
                    <a:pt x="556" y="204"/>
                  </a:cubicBezTo>
                  <a:cubicBezTo>
                    <a:pt x="556" y="202"/>
                    <a:pt x="555" y="201"/>
                    <a:pt x="553" y="200"/>
                  </a:cubicBezTo>
                  <a:cubicBezTo>
                    <a:pt x="554" y="201"/>
                    <a:pt x="552" y="201"/>
                    <a:pt x="553" y="203"/>
                  </a:cubicBezTo>
                  <a:close/>
                  <a:moveTo>
                    <a:pt x="108" y="204"/>
                  </a:moveTo>
                  <a:cubicBezTo>
                    <a:pt x="109" y="204"/>
                    <a:pt x="110" y="205"/>
                    <a:pt x="111" y="205"/>
                  </a:cubicBezTo>
                  <a:cubicBezTo>
                    <a:pt x="111" y="204"/>
                    <a:pt x="112" y="201"/>
                    <a:pt x="111" y="200"/>
                  </a:cubicBezTo>
                  <a:cubicBezTo>
                    <a:pt x="110" y="201"/>
                    <a:pt x="108" y="202"/>
                    <a:pt x="108" y="204"/>
                  </a:cubicBezTo>
                  <a:close/>
                  <a:moveTo>
                    <a:pt x="83" y="219"/>
                  </a:moveTo>
                  <a:cubicBezTo>
                    <a:pt x="84" y="209"/>
                    <a:pt x="71" y="209"/>
                    <a:pt x="67" y="202"/>
                  </a:cubicBezTo>
                  <a:cubicBezTo>
                    <a:pt x="67" y="203"/>
                    <a:pt x="66" y="200"/>
                    <a:pt x="64" y="201"/>
                  </a:cubicBezTo>
                  <a:cubicBezTo>
                    <a:pt x="64" y="213"/>
                    <a:pt x="76" y="215"/>
                    <a:pt x="83" y="219"/>
                  </a:cubicBezTo>
                  <a:close/>
                  <a:moveTo>
                    <a:pt x="87" y="210"/>
                  </a:moveTo>
                  <a:cubicBezTo>
                    <a:pt x="92" y="209"/>
                    <a:pt x="87" y="203"/>
                    <a:pt x="86" y="201"/>
                  </a:cubicBezTo>
                  <a:cubicBezTo>
                    <a:pt x="86" y="203"/>
                    <a:pt x="86" y="208"/>
                    <a:pt x="87" y="210"/>
                  </a:cubicBezTo>
                  <a:close/>
                  <a:moveTo>
                    <a:pt x="194" y="203"/>
                  </a:moveTo>
                  <a:cubicBezTo>
                    <a:pt x="194" y="202"/>
                    <a:pt x="193" y="201"/>
                    <a:pt x="192" y="201"/>
                  </a:cubicBezTo>
                  <a:cubicBezTo>
                    <a:pt x="192" y="202"/>
                    <a:pt x="193" y="203"/>
                    <a:pt x="194" y="203"/>
                  </a:cubicBezTo>
                  <a:close/>
                  <a:moveTo>
                    <a:pt x="41" y="208"/>
                  </a:moveTo>
                  <a:cubicBezTo>
                    <a:pt x="43" y="209"/>
                    <a:pt x="44" y="211"/>
                    <a:pt x="47" y="210"/>
                  </a:cubicBezTo>
                  <a:cubicBezTo>
                    <a:pt x="47" y="207"/>
                    <a:pt x="47" y="200"/>
                    <a:pt x="42" y="201"/>
                  </a:cubicBezTo>
                  <a:cubicBezTo>
                    <a:pt x="42" y="204"/>
                    <a:pt x="42" y="206"/>
                    <a:pt x="41" y="208"/>
                  </a:cubicBezTo>
                  <a:close/>
                  <a:moveTo>
                    <a:pt x="273" y="204"/>
                  </a:moveTo>
                  <a:cubicBezTo>
                    <a:pt x="270" y="204"/>
                    <a:pt x="268" y="200"/>
                    <a:pt x="265" y="202"/>
                  </a:cubicBezTo>
                  <a:cubicBezTo>
                    <a:pt x="268" y="202"/>
                    <a:pt x="271" y="207"/>
                    <a:pt x="273" y="204"/>
                  </a:cubicBezTo>
                  <a:close/>
                  <a:moveTo>
                    <a:pt x="493" y="204"/>
                  </a:moveTo>
                  <a:cubicBezTo>
                    <a:pt x="494" y="204"/>
                    <a:pt x="494" y="206"/>
                    <a:pt x="495" y="206"/>
                  </a:cubicBezTo>
                  <a:cubicBezTo>
                    <a:pt x="497" y="205"/>
                    <a:pt x="497" y="203"/>
                    <a:pt x="496" y="201"/>
                  </a:cubicBezTo>
                  <a:cubicBezTo>
                    <a:pt x="495" y="202"/>
                    <a:pt x="493" y="202"/>
                    <a:pt x="493" y="204"/>
                  </a:cubicBezTo>
                  <a:close/>
                  <a:moveTo>
                    <a:pt x="151" y="207"/>
                  </a:moveTo>
                  <a:cubicBezTo>
                    <a:pt x="156" y="213"/>
                    <a:pt x="165" y="216"/>
                    <a:pt x="174" y="219"/>
                  </a:cubicBezTo>
                  <a:cubicBezTo>
                    <a:pt x="170" y="211"/>
                    <a:pt x="161" y="206"/>
                    <a:pt x="153" y="202"/>
                  </a:cubicBezTo>
                  <a:cubicBezTo>
                    <a:pt x="153" y="204"/>
                    <a:pt x="151" y="205"/>
                    <a:pt x="151" y="207"/>
                  </a:cubicBezTo>
                  <a:close/>
                  <a:moveTo>
                    <a:pt x="362" y="209"/>
                  </a:moveTo>
                  <a:cubicBezTo>
                    <a:pt x="361" y="206"/>
                    <a:pt x="354" y="203"/>
                    <a:pt x="354" y="203"/>
                  </a:cubicBezTo>
                  <a:cubicBezTo>
                    <a:pt x="356" y="205"/>
                    <a:pt x="359" y="208"/>
                    <a:pt x="362" y="209"/>
                  </a:cubicBezTo>
                  <a:close/>
                  <a:moveTo>
                    <a:pt x="368" y="206"/>
                  </a:moveTo>
                  <a:cubicBezTo>
                    <a:pt x="367" y="204"/>
                    <a:pt x="365" y="201"/>
                    <a:pt x="363" y="203"/>
                  </a:cubicBezTo>
                  <a:cubicBezTo>
                    <a:pt x="365" y="203"/>
                    <a:pt x="365" y="206"/>
                    <a:pt x="368" y="206"/>
                  </a:cubicBezTo>
                  <a:close/>
                  <a:moveTo>
                    <a:pt x="411" y="205"/>
                  </a:moveTo>
                  <a:cubicBezTo>
                    <a:pt x="416" y="208"/>
                    <a:pt x="420" y="213"/>
                    <a:pt x="425" y="215"/>
                  </a:cubicBezTo>
                  <a:cubicBezTo>
                    <a:pt x="426" y="213"/>
                    <a:pt x="428" y="213"/>
                    <a:pt x="428" y="210"/>
                  </a:cubicBezTo>
                  <a:cubicBezTo>
                    <a:pt x="423" y="209"/>
                    <a:pt x="415" y="198"/>
                    <a:pt x="411" y="205"/>
                  </a:cubicBezTo>
                  <a:close/>
                  <a:moveTo>
                    <a:pt x="562" y="205"/>
                  </a:moveTo>
                  <a:cubicBezTo>
                    <a:pt x="564" y="204"/>
                    <a:pt x="561" y="201"/>
                    <a:pt x="560" y="203"/>
                  </a:cubicBezTo>
                  <a:cubicBezTo>
                    <a:pt x="561" y="203"/>
                    <a:pt x="560" y="205"/>
                    <a:pt x="562" y="205"/>
                  </a:cubicBezTo>
                  <a:close/>
                  <a:moveTo>
                    <a:pt x="280" y="203"/>
                  </a:moveTo>
                  <a:cubicBezTo>
                    <a:pt x="280" y="204"/>
                    <a:pt x="278" y="203"/>
                    <a:pt x="278" y="204"/>
                  </a:cubicBezTo>
                  <a:cubicBezTo>
                    <a:pt x="283" y="206"/>
                    <a:pt x="286" y="211"/>
                    <a:pt x="292" y="211"/>
                  </a:cubicBezTo>
                  <a:cubicBezTo>
                    <a:pt x="290" y="207"/>
                    <a:pt x="283" y="207"/>
                    <a:pt x="280" y="203"/>
                  </a:cubicBezTo>
                  <a:close/>
                  <a:moveTo>
                    <a:pt x="510" y="206"/>
                  </a:moveTo>
                  <a:cubicBezTo>
                    <a:pt x="512" y="207"/>
                    <a:pt x="514" y="212"/>
                    <a:pt x="516" y="210"/>
                  </a:cubicBezTo>
                  <a:cubicBezTo>
                    <a:pt x="516" y="206"/>
                    <a:pt x="514" y="204"/>
                    <a:pt x="510" y="203"/>
                  </a:cubicBezTo>
                  <a:cubicBezTo>
                    <a:pt x="511" y="205"/>
                    <a:pt x="509" y="205"/>
                    <a:pt x="510" y="206"/>
                  </a:cubicBezTo>
                  <a:close/>
                  <a:moveTo>
                    <a:pt x="521" y="209"/>
                  </a:moveTo>
                  <a:cubicBezTo>
                    <a:pt x="525" y="210"/>
                    <a:pt x="524" y="207"/>
                    <a:pt x="524" y="204"/>
                  </a:cubicBezTo>
                  <a:cubicBezTo>
                    <a:pt x="524" y="204"/>
                    <a:pt x="523" y="204"/>
                    <a:pt x="522" y="204"/>
                  </a:cubicBezTo>
                  <a:cubicBezTo>
                    <a:pt x="522" y="206"/>
                    <a:pt x="521" y="207"/>
                    <a:pt x="521" y="209"/>
                  </a:cubicBezTo>
                  <a:close/>
                  <a:moveTo>
                    <a:pt x="119" y="207"/>
                  </a:moveTo>
                  <a:cubicBezTo>
                    <a:pt x="119" y="206"/>
                    <a:pt x="119" y="205"/>
                    <a:pt x="118" y="204"/>
                  </a:cubicBezTo>
                  <a:cubicBezTo>
                    <a:pt x="117" y="205"/>
                    <a:pt x="117" y="208"/>
                    <a:pt x="119" y="207"/>
                  </a:cubicBezTo>
                  <a:close/>
                  <a:moveTo>
                    <a:pt x="213" y="207"/>
                  </a:moveTo>
                  <a:cubicBezTo>
                    <a:pt x="211" y="207"/>
                    <a:pt x="211" y="203"/>
                    <a:pt x="208" y="205"/>
                  </a:cubicBezTo>
                  <a:cubicBezTo>
                    <a:pt x="208" y="207"/>
                    <a:pt x="212" y="208"/>
                    <a:pt x="213" y="207"/>
                  </a:cubicBezTo>
                  <a:close/>
                  <a:moveTo>
                    <a:pt x="245" y="215"/>
                  </a:moveTo>
                  <a:cubicBezTo>
                    <a:pt x="250" y="215"/>
                    <a:pt x="251" y="211"/>
                    <a:pt x="253" y="208"/>
                  </a:cubicBezTo>
                  <a:cubicBezTo>
                    <a:pt x="251" y="208"/>
                    <a:pt x="251" y="205"/>
                    <a:pt x="249" y="205"/>
                  </a:cubicBezTo>
                  <a:cubicBezTo>
                    <a:pt x="248" y="209"/>
                    <a:pt x="246" y="211"/>
                    <a:pt x="245" y="215"/>
                  </a:cubicBezTo>
                  <a:close/>
                  <a:moveTo>
                    <a:pt x="591" y="217"/>
                  </a:moveTo>
                  <a:cubicBezTo>
                    <a:pt x="591" y="220"/>
                    <a:pt x="594" y="221"/>
                    <a:pt x="593" y="224"/>
                  </a:cubicBezTo>
                  <a:cubicBezTo>
                    <a:pt x="592" y="226"/>
                    <a:pt x="590" y="227"/>
                    <a:pt x="588" y="228"/>
                  </a:cubicBezTo>
                  <a:cubicBezTo>
                    <a:pt x="586" y="236"/>
                    <a:pt x="585" y="246"/>
                    <a:pt x="585" y="255"/>
                  </a:cubicBezTo>
                  <a:cubicBezTo>
                    <a:pt x="583" y="258"/>
                    <a:pt x="579" y="264"/>
                    <a:pt x="581" y="267"/>
                  </a:cubicBezTo>
                  <a:cubicBezTo>
                    <a:pt x="584" y="259"/>
                    <a:pt x="588" y="250"/>
                    <a:pt x="592" y="239"/>
                  </a:cubicBezTo>
                  <a:cubicBezTo>
                    <a:pt x="595" y="229"/>
                    <a:pt x="602" y="212"/>
                    <a:pt x="594" y="205"/>
                  </a:cubicBezTo>
                  <a:cubicBezTo>
                    <a:pt x="594" y="209"/>
                    <a:pt x="590" y="212"/>
                    <a:pt x="591" y="217"/>
                  </a:cubicBezTo>
                  <a:close/>
                  <a:moveTo>
                    <a:pt x="607" y="223"/>
                  </a:moveTo>
                  <a:cubicBezTo>
                    <a:pt x="610" y="218"/>
                    <a:pt x="610" y="211"/>
                    <a:pt x="606" y="205"/>
                  </a:cubicBezTo>
                  <a:cubicBezTo>
                    <a:pt x="604" y="211"/>
                    <a:pt x="602" y="218"/>
                    <a:pt x="607" y="223"/>
                  </a:cubicBezTo>
                  <a:close/>
                  <a:moveTo>
                    <a:pt x="469" y="213"/>
                  </a:moveTo>
                  <a:cubicBezTo>
                    <a:pt x="470" y="209"/>
                    <a:pt x="463" y="208"/>
                    <a:pt x="461" y="206"/>
                  </a:cubicBezTo>
                  <a:cubicBezTo>
                    <a:pt x="462" y="209"/>
                    <a:pt x="466" y="212"/>
                    <a:pt x="469" y="213"/>
                  </a:cubicBezTo>
                  <a:close/>
                  <a:moveTo>
                    <a:pt x="543" y="212"/>
                  </a:moveTo>
                  <a:cubicBezTo>
                    <a:pt x="544" y="213"/>
                    <a:pt x="546" y="216"/>
                    <a:pt x="547" y="215"/>
                  </a:cubicBezTo>
                  <a:cubicBezTo>
                    <a:pt x="545" y="212"/>
                    <a:pt x="547" y="211"/>
                    <a:pt x="549" y="210"/>
                  </a:cubicBezTo>
                  <a:cubicBezTo>
                    <a:pt x="548" y="208"/>
                    <a:pt x="547" y="206"/>
                    <a:pt x="546" y="206"/>
                  </a:cubicBezTo>
                  <a:cubicBezTo>
                    <a:pt x="545" y="208"/>
                    <a:pt x="543" y="209"/>
                    <a:pt x="543" y="212"/>
                  </a:cubicBezTo>
                  <a:close/>
                  <a:moveTo>
                    <a:pt x="140" y="212"/>
                  </a:moveTo>
                  <a:cubicBezTo>
                    <a:pt x="141" y="211"/>
                    <a:pt x="141" y="208"/>
                    <a:pt x="140" y="207"/>
                  </a:cubicBezTo>
                  <a:cubicBezTo>
                    <a:pt x="139" y="208"/>
                    <a:pt x="137" y="206"/>
                    <a:pt x="136" y="206"/>
                  </a:cubicBezTo>
                  <a:cubicBezTo>
                    <a:pt x="136" y="210"/>
                    <a:pt x="137" y="212"/>
                    <a:pt x="140" y="212"/>
                  </a:cubicBezTo>
                  <a:close/>
                  <a:moveTo>
                    <a:pt x="556" y="212"/>
                  </a:moveTo>
                  <a:cubicBezTo>
                    <a:pt x="557" y="208"/>
                    <a:pt x="554" y="207"/>
                    <a:pt x="552" y="206"/>
                  </a:cubicBezTo>
                  <a:cubicBezTo>
                    <a:pt x="550" y="209"/>
                    <a:pt x="554" y="211"/>
                    <a:pt x="556" y="212"/>
                  </a:cubicBezTo>
                  <a:close/>
                  <a:moveTo>
                    <a:pt x="566" y="212"/>
                  </a:moveTo>
                  <a:cubicBezTo>
                    <a:pt x="569" y="212"/>
                    <a:pt x="570" y="215"/>
                    <a:pt x="572" y="217"/>
                  </a:cubicBezTo>
                  <a:cubicBezTo>
                    <a:pt x="572" y="214"/>
                    <a:pt x="572" y="212"/>
                    <a:pt x="574" y="210"/>
                  </a:cubicBezTo>
                  <a:cubicBezTo>
                    <a:pt x="571" y="209"/>
                    <a:pt x="570" y="207"/>
                    <a:pt x="567" y="206"/>
                  </a:cubicBezTo>
                  <a:cubicBezTo>
                    <a:pt x="567" y="209"/>
                    <a:pt x="565" y="209"/>
                    <a:pt x="566" y="212"/>
                  </a:cubicBezTo>
                  <a:close/>
                  <a:moveTo>
                    <a:pt x="476" y="212"/>
                  </a:moveTo>
                  <a:cubicBezTo>
                    <a:pt x="479" y="216"/>
                    <a:pt x="480" y="209"/>
                    <a:pt x="484" y="209"/>
                  </a:cubicBezTo>
                  <a:cubicBezTo>
                    <a:pt x="480" y="206"/>
                    <a:pt x="476" y="207"/>
                    <a:pt x="476" y="212"/>
                  </a:cubicBezTo>
                  <a:close/>
                  <a:moveTo>
                    <a:pt x="58" y="220"/>
                  </a:moveTo>
                  <a:cubicBezTo>
                    <a:pt x="62" y="223"/>
                    <a:pt x="67" y="229"/>
                    <a:pt x="72" y="230"/>
                  </a:cubicBezTo>
                  <a:cubicBezTo>
                    <a:pt x="66" y="223"/>
                    <a:pt x="66" y="209"/>
                    <a:pt x="54" y="207"/>
                  </a:cubicBezTo>
                  <a:cubicBezTo>
                    <a:pt x="55" y="212"/>
                    <a:pt x="57" y="216"/>
                    <a:pt x="58" y="220"/>
                  </a:cubicBezTo>
                  <a:close/>
                  <a:moveTo>
                    <a:pt x="351" y="207"/>
                  </a:moveTo>
                  <a:cubicBezTo>
                    <a:pt x="349" y="211"/>
                    <a:pt x="346" y="214"/>
                    <a:pt x="345" y="218"/>
                  </a:cubicBezTo>
                  <a:cubicBezTo>
                    <a:pt x="347" y="218"/>
                    <a:pt x="348" y="220"/>
                    <a:pt x="349" y="221"/>
                  </a:cubicBezTo>
                  <a:cubicBezTo>
                    <a:pt x="352" y="218"/>
                    <a:pt x="356" y="217"/>
                    <a:pt x="358" y="213"/>
                  </a:cubicBezTo>
                  <a:cubicBezTo>
                    <a:pt x="356" y="210"/>
                    <a:pt x="353" y="209"/>
                    <a:pt x="351" y="207"/>
                  </a:cubicBezTo>
                  <a:close/>
                  <a:moveTo>
                    <a:pt x="406" y="211"/>
                  </a:moveTo>
                  <a:cubicBezTo>
                    <a:pt x="413" y="213"/>
                    <a:pt x="417" y="218"/>
                    <a:pt x="423" y="220"/>
                  </a:cubicBezTo>
                  <a:cubicBezTo>
                    <a:pt x="423" y="218"/>
                    <a:pt x="422" y="217"/>
                    <a:pt x="421" y="215"/>
                  </a:cubicBezTo>
                  <a:cubicBezTo>
                    <a:pt x="414" y="216"/>
                    <a:pt x="411" y="202"/>
                    <a:pt x="406" y="211"/>
                  </a:cubicBezTo>
                  <a:close/>
                  <a:moveTo>
                    <a:pt x="628" y="215"/>
                  </a:moveTo>
                  <a:cubicBezTo>
                    <a:pt x="630" y="213"/>
                    <a:pt x="630" y="208"/>
                    <a:pt x="629" y="207"/>
                  </a:cubicBezTo>
                  <a:cubicBezTo>
                    <a:pt x="629" y="210"/>
                    <a:pt x="627" y="213"/>
                    <a:pt x="628" y="215"/>
                  </a:cubicBezTo>
                  <a:close/>
                  <a:moveTo>
                    <a:pt x="494" y="212"/>
                  </a:moveTo>
                  <a:cubicBezTo>
                    <a:pt x="493" y="210"/>
                    <a:pt x="490" y="209"/>
                    <a:pt x="488" y="208"/>
                  </a:cubicBezTo>
                  <a:cubicBezTo>
                    <a:pt x="490" y="210"/>
                    <a:pt x="492" y="211"/>
                    <a:pt x="494" y="212"/>
                  </a:cubicBezTo>
                  <a:close/>
                  <a:moveTo>
                    <a:pt x="527" y="215"/>
                  </a:moveTo>
                  <a:cubicBezTo>
                    <a:pt x="531" y="217"/>
                    <a:pt x="532" y="222"/>
                    <a:pt x="536" y="223"/>
                  </a:cubicBezTo>
                  <a:cubicBezTo>
                    <a:pt x="537" y="220"/>
                    <a:pt x="539" y="218"/>
                    <a:pt x="538" y="214"/>
                  </a:cubicBezTo>
                  <a:cubicBezTo>
                    <a:pt x="535" y="212"/>
                    <a:pt x="533" y="209"/>
                    <a:pt x="529" y="208"/>
                  </a:cubicBezTo>
                  <a:cubicBezTo>
                    <a:pt x="529" y="211"/>
                    <a:pt x="527" y="212"/>
                    <a:pt x="527" y="215"/>
                  </a:cubicBezTo>
                  <a:close/>
                  <a:moveTo>
                    <a:pt x="273" y="211"/>
                  </a:moveTo>
                  <a:cubicBezTo>
                    <a:pt x="277" y="214"/>
                    <a:pt x="280" y="216"/>
                    <a:pt x="284" y="218"/>
                  </a:cubicBezTo>
                  <a:cubicBezTo>
                    <a:pt x="286" y="217"/>
                    <a:pt x="288" y="216"/>
                    <a:pt x="289" y="214"/>
                  </a:cubicBezTo>
                  <a:cubicBezTo>
                    <a:pt x="286" y="212"/>
                    <a:pt x="283" y="210"/>
                    <a:pt x="280" y="209"/>
                  </a:cubicBezTo>
                  <a:cubicBezTo>
                    <a:pt x="280" y="213"/>
                    <a:pt x="276" y="209"/>
                    <a:pt x="273" y="211"/>
                  </a:cubicBezTo>
                  <a:close/>
                  <a:moveTo>
                    <a:pt x="385" y="217"/>
                  </a:moveTo>
                  <a:cubicBezTo>
                    <a:pt x="388" y="218"/>
                    <a:pt x="390" y="221"/>
                    <a:pt x="393" y="221"/>
                  </a:cubicBezTo>
                  <a:cubicBezTo>
                    <a:pt x="395" y="219"/>
                    <a:pt x="398" y="218"/>
                    <a:pt x="399" y="214"/>
                  </a:cubicBezTo>
                  <a:cubicBezTo>
                    <a:pt x="395" y="213"/>
                    <a:pt x="393" y="210"/>
                    <a:pt x="389" y="209"/>
                  </a:cubicBezTo>
                  <a:cubicBezTo>
                    <a:pt x="388" y="212"/>
                    <a:pt x="385" y="213"/>
                    <a:pt x="385" y="217"/>
                  </a:cubicBezTo>
                  <a:close/>
                  <a:moveTo>
                    <a:pt x="454" y="209"/>
                  </a:moveTo>
                  <a:cubicBezTo>
                    <a:pt x="451" y="212"/>
                    <a:pt x="448" y="214"/>
                    <a:pt x="446" y="218"/>
                  </a:cubicBezTo>
                  <a:cubicBezTo>
                    <a:pt x="451" y="220"/>
                    <a:pt x="454" y="225"/>
                    <a:pt x="459" y="225"/>
                  </a:cubicBezTo>
                  <a:cubicBezTo>
                    <a:pt x="457" y="220"/>
                    <a:pt x="460" y="210"/>
                    <a:pt x="454" y="209"/>
                  </a:cubicBezTo>
                  <a:close/>
                  <a:moveTo>
                    <a:pt x="233" y="214"/>
                  </a:moveTo>
                  <a:cubicBezTo>
                    <a:pt x="235" y="211"/>
                    <a:pt x="230" y="210"/>
                    <a:pt x="227" y="209"/>
                  </a:cubicBezTo>
                  <a:cubicBezTo>
                    <a:pt x="229" y="211"/>
                    <a:pt x="230" y="214"/>
                    <a:pt x="233" y="214"/>
                  </a:cubicBezTo>
                  <a:close/>
                  <a:moveTo>
                    <a:pt x="515" y="218"/>
                  </a:moveTo>
                  <a:cubicBezTo>
                    <a:pt x="515" y="213"/>
                    <a:pt x="510" y="213"/>
                    <a:pt x="509" y="209"/>
                  </a:cubicBezTo>
                  <a:cubicBezTo>
                    <a:pt x="505" y="214"/>
                    <a:pt x="511" y="219"/>
                    <a:pt x="515" y="218"/>
                  </a:cubicBezTo>
                  <a:close/>
                  <a:moveTo>
                    <a:pt x="180" y="216"/>
                  </a:moveTo>
                  <a:cubicBezTo>
                    <a:pt x="183" y="216"/>
                    <a:pt x="183" y="219"/>
                    <a:pt x="186" y="219"/>
                  </a:cubicBezTo>
                  <a:cubicBezTo>
                    <a:pt x="187" y="217"/>
                    <a:pt x="189" y="216"/>
                    <a:pt x="191" y="214"/>
                  </a:cubicBezTo>
                  <a:cubicBezTo>
                    <a:pt x="188" y="215"/>
                    <a:pt x="189" y="212"/>
                    <a:pt x="188" y="212"/>
                  </a:cubicBezTo>
                  <a:cubicBezTo>
                    <a:pt x="186" y="213"/>
                    <a:pt x="184" y="210"/>
                    <a:pt x="183" y="210"/>
                  </a:cubicBezTo>
                  <a:cubicBezTo>
                    <a:pt x="182" y="212"/>
                    <a:pt x="180" y="213"/>
                    <a:pt x="180" y="216"/>
                  </a:cubicBezTo>
                  <a:close/>
                  <a:moveTo>
                    <a:pt x="230" y="217"/>
                  </a:moveTo>
                  <a:cubicBezTo>
                    <a:pt x="225" y="215"/>
                    <a:pt x="224" y="210"/>
                    <a:pt x="220" y="210"/>
                  </a:cubicBezTo>
                  <a:cubicBezTo>
                    <a:pt x="222" y="213"/>
                    <a:pt x="226" y="218"/>
                    <a:pt x="230" y="217"/>
                  </a:cubicBezTo>
                  <a:close/>
                  <a:moveTo>
                    <a:pt x="649" y="219"/>
                  </a:moveTo>
                  <a:cubicBezTo>
                    <a:pt x="648" y="216"/>
                    <a:pt x="651" y="212"/>
                    <a:pt x="649" y="210"/>
                  </a:cubicBezTo>
                  <a:cubicBezTo>
                    <a:pt x="649" y="213"/>
                    <a:pt x="646" y="218"/>
                    <a:pt x="649" y="219"/>
                  </a:cubicBezTo>
                  <a:close/>
                  <a:moveTo>
                    <a:pt x="36" y="217"/>
                  </a:moveTo>
                  <a:cubicBezTo>
                    <a:pt x="38" y="215"/>
                    <a:pt x="38" y="212"/>
                    <a:pt x="36" y="210"/>
                  </a:cubicBezTo>
                  <a:cubicBezTo>
                    <a:pt x="36" y="212"/>
                    <a:pt x="35" y="215"/>
                    <a:pt x="36" y="217"/>
                  </a:cubicBezTo>
                  <a:close/>
                  <a:moveTo>
                    <a:pt x="145" y="215"/>
                  </a:moveTo>
                  <a:cubicBezTo>
                    <a:pt x="152" y="220"/>
                    <a:pt x="160" y="226"/>
                    <a:pt x="168" y="230"/>
                  </a:cubicBezTo>
                  <a:cubicBezTo>
                    <a:pt x="170" y="229"/>
                    <a:pt x="170" y="227"/>
                    <a:pt x="171" y="225"/>
                  </a:cubicBezTo>
                  <a:cubicBezTo>
                    <a:pt x="166" y="223"/>
                    <a:pt x="155" y="217"/>
                    <a:pt x="156" y="214"/>
                  </a:cubicBezTo>
                  <a:cubicBezTo>
                    <a:pt x="152" y="214"/>
                    <a:pt x="150" y="211"/>
                    <a:pt x="147" y="210"/>
                  </a:cubicBezTo>
                  <a:cubicBezTo>
                    <a:pt x="146" y="212"/>
                    <a:pt x="144" y="213"/>
                    <a:pt x="145" y="215"/>
                  </a:cubicBezTo>
                  <a:close/>
                  <a:moveTo>
                    <a:pt x="306" y="214"/>
                  </a:moveTo>
                  <a:cubicBezTo>
                    <a:pt x="309" y="217"/>
                    <a:pt x="313" y="219"/>
                    <a:pt x="318" y="220"/>
                  </a:cubicBezTo>
                  <a:cubicBezTo>
                    <a:pt x="319" y="216"/>
                    <a:pt x="308" y="206"/>
                    <a:pt x="306" y="214"/>
                  </a:cubicBezTo>
                  <a:close/>
                  <a:moveTo>
                    <a:pt x="99" y="217"/>
                  </a:moveTo>
                  <a:cubicBezTo>
                    <a:pt x="102" y="223"/>
                    <a:pt x="107" y="227"/>
                    <a:pt x="114" y="230"/>
                  </a:cubicBezTo>
                  <a:cubicBezTo>
                    <a:pt x="111" y="222"/>
                    <a:pt x="107" y="216"/>
                    <a:pt x="101" y="211"/>
                  </a:cubicBezTo>
                  <a:cubicBezTo>
                    <a:pt x="101" y="214"/>
                    <a:pt x="99" y="214"/>
                    <a:pt x="99" y="217"/>
                  </a:cubicBezTo>
                  <a:close/>
                  <a:moveTo>
                    <a:pt x="203" y="212"/>
                  </a:moveTo>
                  <a:cubicBezTo>
                    <a:pt x="209" y="216"/>
                    <a:pt x="215" y="221"/>
                    <a:pt x="224" y="224"/>
                  </a:cubicBezTo>
                  <a:cubicBezTo>
                    <a:pt x="223" y="223"/>
                    <a:pt x="225" y="222"/>
                    <a:pt x="224" y="221"/>
                  </a:cubicBezTo>
                  <a:cubicBezTo>
                    <a:pt x="221" y="219"/>
                    <a:pt x="209" y="212"/>
                    <a:pt x="203" y="212"/>
                  </a:cubicBezTo>
                  <a:close/>
                  <a:moveTo>
                    <a:pt x="481" y="216"/>
                  </a:moveTo>
                  <a:cubicBezTo>
                    <a:pt x="483" y="218"/>
                    <a:pt x="484" y="217"/>
                    <a:pt x="487" y="217"/>
                  </a:cubicBezTo>
                  <a:cubicBezTo>
                    <a:pt x="488" y="218"/>
                    <a:pt x="487" y="223"/>
                    <a:pt x="491" y="223"/>
                  </a:cubicBezTo>
                  <a:cubicBezTo>
                    <a:pt x="492" y="220"/>
                    <a:pt x="493" y="219"/>
                    <a:pt x="493" y="216"/>
                  </a:cubicBezTo>
                  <a:cubicBezTo>
                    <a:pt x="488" y="213"/>
                    <a:pt x="484" y="209"/>
                    <a:pt x="481" y="216"/>
                  </a:cubicBezTo>
                  <a:close/>
                  <a:moveTo>
                    <a:pt x="549" y="217"/>
                  </a:moveTo>
                  <a:cubicBezTo>
                    <a:pt x="552" y="218"/>
                    <a:pt x="553" y="222"/>
                    <a:pt x="557" y="223"/>
                  </a:cubicBezTo>
                  <a:cubicBezTo>
                    <a:pt x="557" y="218"/>
                    <a:pt x="554" y="214"/>
                    <a:pt x="550" y="212"/>
                  </a:cubicBezTo>
                  <a:cubicBezTo>
                    <a:pt x="550" y="214"/>
                    <a:pt x="549" y="215"/>
                    <a:pt x="549" y="217"/>
                  </a:cubicBezTo>
                  <a:close/>
                  <a:moveTo>
                    <a:pt x="575" y="218"/>
                  </a:moveTo>
                  <a:cubicBezTo>
                    <a:pt x="575" y="217"/>
                    <a:pt x="577" y="211"/>
                    <a:pt x="575" y="212"/>
                  </a:cubicBezTo>
                  <a:cubicBezTo>
                    <a:pt x="576" y="215"/>
                    <a:pt x="572" y="217"/>
                    <a:pt x="575" y="218"/>
                  </a:cubicBezTo>
                  <a:close/>
                  <a:moveTo>
                    <a:pt x="618" y="221"/>
                  </a:moveTo>
                  <a:cubicBezTo>
                    <a:pt x="619" y="219"/>
                    <a:pt x="621" y="214"/>
                    <a:pt x="619" y="212"/>
                  </a:cubicBezTo>
                  <a:cubicBezTo>
                    <a:pt x="620" y="215"/>
                    <a:pt x="617" y="219"/>
                    <a:pt x="618" y="221"/>
                  </a:cubicBezTo>
                  <a:close/>
                  <a:moveTo>
                    <a:pt x="251" y="218"/>
                  </a:moveTo>
                  <a:cubicBezTo>
                    <a:pt x="255" y="219"/>
                    <a:pt x="256" y="222"/>
                    <a:pt x="260" y="223"/>
                  </a:cubicBezTo>
                  <a:cubicBezTo>
                    <a:pt x="260" y="222"/>
                    <a:pt x="261" y="222"/>
                    <a:pt x="262" y="221"/>
                  </a:cubicBezTo>
                  <a:cubicBezTo>
                    <a:pt x="260" y="218"/>
                    <a:pt x="259" y="214"/>
                    <a:pt x="255" y="212"/>
                  </a:cubicBezTo>
                  <a:cubicBezTo>
                    <a:pt x="255" y="215"/>
                    <a:pt x="251" y="215"/>
                    <a:pt x="251" y="218"/>
                  </a:cubicBezTo>
                  <a:close/>
                  <a:moveTo>
                    <a:pt x="522" y="215"/>
                  </a:moveTo>
                  <a:cubicBezTo>
                    <a:pt x="522" y="213"/>
                    <a:pt x="521" y="213"/>
                    <a:pt x="520" y="212"/>
                  </a:cubicBezTo>
                  <a:cubicBezTo>
                    <a:pt x="519" y="214"/>
                    <a:pt x="520" y="215"/>
                    <a:pt x="522" y="215"/>
                  </a:cubicBezTo>
                  <a:close/>
                  <a:moveTo>
                    <a:pt x="132" y="215"/>
                  </a:moveTo>
                  <a:cubicBezTo>
                    <a:pt x="135" y="215"/>
                    <a:pt x="135" y="217"/>
                    <a:pt x="137" y="217"/>
                  </a:cubicBezTo>
                  <a:cubicBezTo>
                    <a:pt x="136" y="215"/>
                    <a:pt x="135" y="215"/>
                    <a:pt x="135" y="213"/>
                  </a:cubicBezTo>
                  <a:cubicBezTo>
                    <a:pt x="135" y="214"/>
                    <a:pt x="132" y="213"/>
                    <a:pt x="132" y="215"/>
                  </a:cubicBezTo>
                  <a:close/>
                  <a:moveTo>
                    <a:pt x="420" y="224"/>
                  </a:moveTo>
                  <a:cubicBezTo>
                    <a:pt x="417" y="218"/>
                    <a:pt x="410" y="216"/>
                    <a:pt x="404" y="213"/>
                  </a:cubicBezTo>
                  <a:cubicBezTo>
                    <a:pt x="408" y="218"/>
                    <a:pt x="414" y="221"/>
                    <a:pt x="420" y="224"/>
                  </a:cubicBezTo>
                  <a:close/>
                  <a:moveTo>
                    <a:pt x="43" y="220"/>
                  </a:moveTo>
                  <a:cubicBezTo>
                    <a:pt x="42" y="219"/>
                    <a:pt x="43" y="215"/>
                    <a:pt x="42" y="214"/>
                  </a:cubicBezTo>
                  <a:cubicBezTo>
                    <a:pt x="42" y="214"/>
                    <a:pt x="41" y="214"/>
                    <a:pt x="41" y="214"/>
                  </a:cubicBezTo>
                  <a:cubicBezTo>
                    <a:pt x="40" y="216"/>
                    <a:pt x="40" y="222"/>
                    <a:pt x="43" y="220"/>
                  </a:cubicBezTo>
                  <a:close/>
                  <a:moveTo>
                    <a:pt x="429" y="218"/>
                  </a:moveTo>
                  <a:cubicBezTo>
                    <a:pt x="431" y="221"/>
                    <a:pt x="433" y="222"/>
                    <a:pt x="436" y="223"/>
                  </a:cubicBezTo>
                  <a:cubicBezTo>
                    <a:pt x="436" y="219"/>
                    <a:pt x="435" y="215"/>
                    <a:pt x="431" y="214"/>
                  </a:cubicBezTo>
                  <a:cubicBezTo>
                    <a:pt x="431" y="216"/>
                    <a:pt x="429" y="216"/>
                    <a:pt x="429" y="218"/>
                  </a:cubicBezTo>
                  <a:close/>
                  <a:moveTo>
                    <a:pt x="475" y="218"/>
                  </a:moveTo>
                  <a:cubicBezTo>
                    <a:pt x="475" y="218"/>
                    <a:pt x="475" y="217"/>
                    <a:pt x="476" y="217"/>
                  </a:cubicBezTo>
                  <a:cubicBezTo>
                    <a:pt x="476" y="215"/>
                    <a:pt x="475" y="214"/>
                    <a:pt x="473" y="214"/>
                  </a:cubicBezTo>
                  <a:cubicBezTo>
                    <a:pt x="472" y="216"/>
                    <a:pt x="473" y="217"/>
                    <a:pt x="475" y="218"/>
                  </a:cubicBezTo>
                  <a:close/>
                  <a:moveTo>
                    <a:pt x="378" y="219"/>
                  </a:moveTo>
                  <a:cubicBezTo>
                    <a:pt x="376" y="218"/>
                    <a:pt x="378" y="217"/>
                    <a:pt x="377" y="215"/>
                  </a:cubicBezTo>
                  <a:cubicBezTo>
                    <a:pt x="375" y="216"/>
                    <a:pt x="374" y="215"/>
                    <a:pt x="374" y="215"/>
                  </a:cubicBezTo>
                  <a:cubicBezTo>
                    <a:pt x="374" y="217"/>
                    <a:pt x="376" y="221"/>
                    <a:pt x="378" y="219"/>
                  </a:cubicBezTo>
                  <a:close/>
                  <a:moveTo>
                    <a:pt x="83" y="238"/>
                  </a:moveTo>
                  <a:cubicBezTo>
                    <a:pt x="83" y="233"/>
                    <a:pt x="81" y="227"/>
                    <a:pt x="83" y="223"/>
                  </a:cubicBezTo>
                  <a:cubicBezTo>
                    <a:pt x="78" y="220"/>
                    <a:pt x="74" y="217"/>
                    <a:pt x="69" y="215"/>
                  </a:cubicBezTo>
                  <a:cubicBezTo>
                    <a:pt x="73" y="223"/>
                    <a:pt x="74" y="234"/>
                    <a:pt x="83" y="238"/>
                  </a:cubicBezTo>
                  <a:close/>
                  <a:moveTo>
                    <a:pt x="237" y="217"/>
                  </a:moveTo>
                  <a:cubicBezTo>
                    <a:pt x="236" y="217"/>
                    <a:pt x="236" y="217"/>
                    <a:pt x="236" y="217"/>
                  </a:cubicBezTo>
                  <a:cubicBezTo>
                    <a:pt x="235" y="218"/>
                    <a:pt x="237" y="218"/>
                    <a:pt x="239" y="218"/>
                  </a:cubicBezTo>
                  <a:cubicBezTo>
                    <a:pt x="238" y="217"/>
                    <a:pt x="240" y="217"/>
                    <a:pt x="239" y="215"/>
                  </a:cubicBezTo>
                  <a:cubicBezTo>
                    <a:pt x="237" y="214"/>
                    <a:pt x="238" y="217"/>
                    <a:pt x="237" y="217"/>
                  </a:cubicBezTo>
                  <a:close/>
                  <a:moveTo>
                    <a:pt x="462" y="221"/>
                  </a:moveTo>
                  <a:cubicBezTo>
                    <a:pt x="464" y="221"/>
                    <a:pt x="465" y="218"/>
                    <a:pt x="465" y="217"/>
                  </a:cubicBezTo>
                  <a:cubicBezTo>
                    <a:pt x="463" y="217"/>
                    <a:pt x="464" y="215"/>
                    <a:pt x="462" y="215"/>
                  </a:cubicBezTo>
                  <a:cubicBezTo>
                    <a:pt x="462" y="217"/>
                    <a:pt x="462" y="219"/>
                    <a:pt x="462" y="221"/>
                  </a:cubicBezTo>
                  <a:close/>
                  <a:moveTo>
                    <a:pt x="287" y="221"/>
                  </a:moveTo>
                  <a:cubicBezTo>
                    <a:pt x="290" y="221"/>
                    <a:pt x="293" y="218"/>
                    <a:pt x="292" y="216"/>
                  </a:cubicBezTo>
                  <a:cubicBezTo>
                    <a:pt x="291" y="218"/>
                    <a:pt x="288" y="219"/>
                    <a:pt x="287" y="221"/>
                  </a:cubicBezTo>
                  <a:close/>
                  <a:moveTo>
                    <a:pt x="363" y="217"/>
                  </a:moveTo>
                  <a:cubicBezTo>
                    <a:pt x="360" y="220"/>
                    <a:pt x="357" y="223"/>
                    <a:pt x="355" y="227"/>
                  </a:cubicBezTo>
                  <a:cubicBezTo>
                    <a:pt x="358" y="231"/>
                    <a:pt x="364" y="233"/>
                    <a:pt x="368" y="235"/>
                  </a:cubicBezTo>
                  <a:cubicBezTo>
                    <a:pt x="370" y="231"/>
                    <a:pt x="373" y="229"/>
                    <a:pt x="374" y="224"/>
                  </a:cubicBezTo>
                  <a:cubicBezTo>
                    <a:pt x="370" y="223"/>
                    <a:pt x="369" y="218"/>
                    <a:pt x="363" y="217"/>
                  </a:cubicBezTo>
                  <a:close/>
                  <a:moveTo>
                    <a:pt x="19" y="235"/>
                  </a:moveTo>
                  <a:cubicBezTo>
                    <a:pt x="19" y="228"/>
                    <a:pt x="22" y="220"/>
                    <a:pt x="19" y="217"/>
                  </a:cubicBezTo>
                  <a:cubicBezTo>
                    <a:pt x="19" y="223"/>
                    <a:pt x="14" y="232"/>
                    <a:pt x="19" y="235"/>
                  </a:cubicBezTo>
                  <a:close/>
                  <a:moveTo>
                    <a:pt x="315" y="224"/>
                  </a:moveTo>
                  <a:cubicBezTo>
                    <a:pt x="313" y="220"/>
                    <a:pt x="308" y="219"/>
                    <a:pt x="304" y="217"/>
                  </a:cubicBezTo>
                  <a:cubicBezTo>
                    <a:pt x="304" y="221"/>
                    <a:pt x="312" y="224"/>
                    <a:pt x="315" y="224"/>
                  </a:cubicBezTo>
                  <a:close/>
                  <a:moveTo>
                    <a:pt x="396" y="223"/>
                  </a:moveTo>
                  <a:cubicBezTo>
                    <a:pt x="397" y="224"/>
                    <a:pt x="398" y="225"/>
                    <a:pt x="400" y="226"/>
                  </a:cubicBezTo>
                  <a:cubicBezTo>
                    <a:pt x="402" y="224"/>
                    <a:pt x="402" y="219"/>
                    <a:pt x="400" y="217"/>
                  </a:cubicBezTo>
                  <a:cubicBezTo>
                    <a:pt x="399" y="219"/>
                    <a:pt x="397" y="221"/>
                    <a:pt x="396" y="223"/>
                  </a:cubicBezTo>
                  <a:close/>
                  <a:moveTo>
                    <a:pt x="538" y="227"/>
                  </a:moveTo>
                  <a:cubicBezTo>
                    <a:pt x="540" y="228"/>
                    <a:pt x="541" y="229"/>
                    <a:pt x="542" y="230"/>
                  </a:cubicBezTo>
                  <a:cubicBezTo>
                    <a:pt x="543" y="226"/>
                    <a:pt x="544" y="223"/>
                    <a:pt x="545" y="219"/>
                  </a:cubicBezTo>
                  <a:cubicBezTo>
                    <a:pt x="543" y="219"/>
                    <a:pt x="543" y="217"/>
                    <a:pt x="541" y="217"/>
                  </a:cubicBezTo>
                  <a:cubicBezTo>
                    <a:pt x="541" y="222"/>
                    <a:pt x="538" y="223"/>
                    <a:pt x="538" y="227"/>
                  </a:cubicBezTo>
                  <a:close/>
                  <a:moveTo>
                    <a:pt x="569" y="226"/>
                  </a:moveTo>
                  <a:cubicBezTo>
                    <a:pt x="566" y="223"/>
                    <a:pt x="566" y="220"/>
                    <a:pt x="564" y="217"/>
                  </a:cubicBezTo>
                  <a:cubicBezTo>
                    <a:pt x="561" y="221"/>
                    <a:pt x="566" y="227"/>
                    <a:pt x="569" y="226"/>
                  </a:cubicBezTo>
                  <a:close/>
                  <a:moveTo>
                    <a:pt x="481" y="222"/>
                  </a:moveTo>
                  <a:cubicBezTo>
                    <a:pt x="483" y="220"/>
                    <a:pt x="480" y="219"/>
                    <a:pt x="478" y="218"/>
                  </a:cubicBezTo>
                  <a:cubicBezTo>
                    <a:pt x="477" y="220"/>
                    <a:pt x="479" y="221"/>
                    <a:pt x="481" y="222"/>
                  </a:cubicBezTo>
                  <a:close/>
                  <a:moveTo>
                    <a:pt x="92" y="224"/>
                  </a:moveTo>
                  <a:cubicBezTo>
                    <a:pt x="92" y="220"/>
                    <a:pt x="90" y="219"/>
                    <a:pt x="88" y="218"/>
                  </a:cubicBezTo>
                  <a:cubicBezTo>
                    <a:pt x="89" y="220"/>
                    <a:pt x="88" y="224"/>
                    <a:pt x="92" y="224"/>
                  </a:cubicBezTo>
                  <a:close/>
                  <a:moveTo>
                    <a:pt x="166" y="237"/>
                  </a:moveTo>
                  <a:cubicBezTo>
                    <a:pt x="165" y="235"/>
                    <a:pt x="167" y="235"/>
                    <a:pt x="167" y="234"/>
                  </a:cubicBezTo>
                  <a:cubicBezTo>
                    <a:pt x="166" y="232"/>
                    <a:pt x="162" y="233"/>
                    <a:pt x="162" y="230"/>
                  </a:cubicBezTo>
                  <a:cubicBezTo>
                    <a:pt x="158" y="231"/>
                    <a:pt x="158" y="228"/>
                    <a:pt x="157" y="226"/>
                  </a:cubicBezTo>
                  <a:cubicBezTo>
                    <a:pt x="151" y="225"/>
                    <a:pt x="148" y="221"/>
                    <a:pt x="141" y="218"/>
                  </a:cubicBezTo>
                  <a:cubicBezTo>
                    <a:pt x="149" y="225"/>
                    <a:pt x="158" y="230"/>
                    <a:pt x="166" y="237"/>
                  </a:cubicBezTo>
                  <a:close/>
                  <a:moveTo>
                    <a:pt x="292" y="224"/>
                  </a:moveTo>
                  <a:cubicBezTo>
                    <a:pt x="292" y="226"/>
                    <a:pt x="293" y="227"/>
                    <a:pt x="295" y="227"/>
                  </a:cubicBezTo>
                  <a:cubicBezTo>
                    <a:pt x="296" y="224"/>
                    <a:pt x="298" y="222"/>
                    <a:pt x="299" y="219"/>
                  </a:cubicBezTo>
                  <a:cubicBezTo>
                    <a:pt x="295" y="218"/>
                    <a:pt x="293" y="222"/>
                    <a:pt x="292" y="224"/>
                  </a:cubicBezTo>
                  <a:close/>
                  <a:moveTo>
                    <a:pt x="517" y="222"/>
                  </a:moveTo>
                  <a:cubicBezTo>
                    <a:pt x="519" y="223"/>
                    <a:pt x="520" y="222"/>
                    <a:pt x="520" y="220"/>
                  </a:cubicBezTo>
                  <a:cubicBezTo>
                    <a:pt x="519" y="220"/>
                    <a:pt x="519" y="218"/>
                    <a:pt x="518" y="218"/>
                  </a:cubicBezTo>
                  <a:cubicBezTo>
                    <a:pt x="518" y="220"/>
                    <a:pt x="517" y="221"/>
                    <a:pt x="517" y="222"/>
                  </a:cubicBezTo>
                  <a:close/>
                  <a:moveTo>
                    <a:pt x="628" y="238"/>
                  </a:moveTo>
                  <a:cubicBezTo>
                    <a:pt x="628" y="231"/>
                    <a:pt x="634" y="224"/>
                    <a:pt x="631" y="218"/>
                  </a:cubicBezTo>
                  <a:cubicBezTo>
                    <a:pt x="630" y="225"/>
                    <a:pt x="626" y="232"/>
                    <a:pt x="628" y="238"/>
                  </a:cubicBezTo>
                  <a:close/>
                  <a:moveTo>
                    <a:pt x="278" y="224"/>
                  </a:moveTo>
                  <a:cubicBezTo>
                    <a:pt x="279" y="221"/>
                    <a:pt x="274" y="221"/>
                    <a:pt x="273" y="219"/>
                  </a:cubicBezTo>
                  <a:cubicBezTo>
                    <a:pt x="273" y="222"/>
                    <a:pt x="277" y="222"/>
                    <a:pt x="278" y="224"/>
                  </a:cubicBezTo>
                  <a:close/>
                  <a:moveTo>
                    <a:pt x="193" y="226"/>
                  </a:moveTo>
                  <a:cubicBezTo>
                    <a:pt x="198" y="229"/>
                    <a:pt x="201" y="234"/>
                    <a:pt x="208" y="235"/>
                  </a:cubicBezTo>
                  <a:cubicBezTo>
                    <a:pt x="208" y="235"/>
                    <a:pt x="208" y="234"/>
                    <a:pt x="209" y="234"/>
                  </a:cubicBezTo>
                  <a:cubicBezTo>
                    <a:pt x="206" y="227"/>
                    <a:pt x="197" y="213"/>
                    <a:pt x="193" y="226"/>
                  </a:cubicBezTo>
                  <a:close/>
                  <a:moveTo>
                    <a:pt x="611" y="237"/>
                  </a:moveTo>
                  <a:cubicBezTo>
                    <a:pt x="609" y="232"/>
                    <a:pt x="616" y="223"/>
                    <a:pt x="611" y="220"/>
                  </a:cubicBezTo>
                  <a:cubicBezTo>
                    <a:pt x="610" y="225"/>
                    <a:pt x="607" y="234"/>
                    <a:pt x="611" y="237"/>
                  </a:cubicBezTo>
                  <a:close/>
                  <a:moveTo>
                    <a:pt x="646" y="224"/>
                  </a:moveTo>
                  <a:cubicBezTo>
                    <a:pt x="648" y="224"/>
                    <a:pt x="649" y="220"/>
                    <a:pt x="648" y="220"/>
                  </a:cubicBezTo>
                  <a:cubicBezTo>
                    <a:pt x="648" y="221"/>
                    <a:pt x="647" y="222"/>
                    <a:pt x="646" y="224"/>
                  </a:cubicBezTo>
                  <a:close/>
                  <a:moveTo>
                    <a:pt x="495" y="226"/>
                  </a:moveTo>
                  <a:cubicBezTo>
                    <a:pt x="496" y="227"/>
                    <a:pt x="496" y="228"/>
                    <a:pt x="498" y="227"/>
                  </a:cubicBezTo>
                  <a:cubicBezTo>
                    <a:pt x="499" y="226"/>
                    <a:pt x="499" y="224"/>
                    <a:pt x="499" y="221"/>
                  </a:cubicBezTo>
                  <a:cubicBezTo>
                    <a:pt x="498" y="222"/>
                    <a:pt x="498" y="220"/>
                    <a:pt x="497" y="220"/>
                  </a:cubicBezTo>
                  <a:cubicBezTo>
                    <a:pt x="496" y="222"/>
                    <a:pt x="495" y="224"/>
                    <a:pt x="495" y="226"/>
                  </a:cubicBezTo>
                  <a:close/>
                  <a:moveTo>
                    <a:pt x="462" y="229"/>
                  </a:moveTo>
                  <a:cubicBezTo>
                    <a:pt x="466" y="227"/>
                    <a:pt x="468" y="225"/>
                    <a:pt x="470" y="221"/>
                  </a:cubicBezTo>
                  <a:cubicBezTo>
                    <a:pt x="466" y="220"/>
                    <a:pt x="463" y="225"/>
                    <a:pt x="462" y="229"/>
                  </a:cubicBezTo>
                  <a:close/>
                  <a:moveTo>
                    <a:pt x="56" y="227"/>
                  </a:moveTo>
                  <a:cubicBezTo>
                    <a:pt x="56" y="224"/>
                    <a:pt x="55" y="222"/>
                    <a:pt x="52" y="221"/>
                  </a:cubicBezTo>
                  <a:cubicBezTo>
                    <a:pt x="51" y="225"/>
                    <a:pt x="54" y="229"/>
                    <a:pt x="56" y="227"/>
                  </a:cubicBezTo>
                  <a:close/>
                  <a:moveTo>
                    <a:pt x="573" y="226"/>
                  </a:moveTo>
                  <a:cubicBezTo>
                    <a:pt x="574" y="226"/>
                    <a:pt x="574" y="221"/>
                    <a:pt x="572" y="221"/>
                  </a:cubicBezTo>
                  <a:cubicBezTo>
                    <a:pt x="572" y="222"/>
                    <a:pt x="570" y="226"/>
                    <a:pt x="573" y="226"/>
                  </a:cubicBezTo>
                  <a:close/>
                  <a:moveTo>
                    <a:pt x="244" y="225"/>
                  </a:moveTo>
                  <a:cubicBezTo>
                    <a:pt x="248" y="227"/>
                    <a:pt x="249" y="231"/>
                    <a:pt x="254" y="232"/>
                  </a:cubicBezTo>
                  <a:cubicBezTo>
                    <a:pt x="254" y="228"/>
                    <a:pt x="258" y="228"/>
                    <a:pt x="258" y="224"/>
                  </a:cubicBezTo>
                  <a:cubicBezTo>
                    <a:pt x="254" y="222"/>
                    <a:pt x="247" y="222"/>
                    <a:pt x="244" y="225"/>
                  </a:cubicBezTo>
                  <a:close/>
                  <a:moveTo>
                    <a:pt x="408" y="232"/>
                  </a:moveTo>
                  <a:cubicBezTo>
                    <a:pt x="410" y="232"/>
                    <a:pt x="411" y="235"/>
                    <a:pt x="414" y="235"/>
                  </a:cubicBezTo>
                  <a:cubicBezTo>
                    <a:pt x="415" y="232"/>
                    <a:pt x="417" y="231"/>
                    <a:pt x="417" y="228"/>
                  </a:cubicBezTo>
                  <a:cubicBezTo>
                    <a:pt x="416" y="225"/>
                    <a:pt x="413" y="223"/>
                    <a:pt x="410" y="222"/>
                  </a:cubicBezTo>
                  <a:cubicBezTo>
                    <a:pt x="409" y="227"/>
                    <a:pt x="406" y="226"/>
                    <a:pt x="408" y="232"/>
                  </a:cubicBezTo>
                  <a:close/>
                  <a:moveTo>
                    <a:pt x="433" y="227"/>
                  </a:moveTo>
                  <a:cubicBezTo>
                    <a:pt x="431" y="225"/>
                    <a:pt x="430" y="222"/>
                    <a:pt x="426" y="222"/>
                  </a:cubicBezTo>
                  <a:cubicBezTo>
                    <a:pt x="427" y="225"/>
                    <a:pt x="431" y="226"/>
                    <a:pt x="433" y="227"/>
                  </a:cubicBezTo>
                  <a:close/>
                  <a:moveTo>
                    <a:pt x="545" y="234"/>
                  </a:moveTo>
                  <a:cubicBezTo>
                    <a:pt x="547" y="235"/>
                    <a:pt x="550" y="239"/>
                    <a:pt x="552" y="238"/>
                  </a:cubicBezTo>
                  <a:cubicBezTo>
                    <a:pt x="551" y="235"/>
                    <a:pt x="555" y="233"/>
                    <a:pt x="555" y="231"/>
                  </a:cubicBezTo>
                  <a:cubicBezTo>
                    <a:pt x="555" y="226"/>
                    <a:pt x="551" y="224"/>
                    <a:pt x="547" y="222"/>
                  </a:cubicBezTo>
                  <a:cubicBezTo>
                    <a:pt x="547" y="225"/>
                    <a:pt x="545" y="229"/>
                    <a:pt x="545" y="234"/>
                  </a:cubicBezTo>
                  <a:close/>
                  <a:moveTo>
                    <a:pt x="274" y="227"/>
                  </a:moveTo>
                  <a:cubicBezTo>
                    <a:pt x="275" y="224"/>
                    <a:pt x="271" y="222"/>
                    <a:pt x="270" y="223"/>
                  </a:cubicBezTo>
                  <a:cubicBezTo>
                    <a:pt x="272" y="224"/>
                    <a:pt x="271" y="228"/>
                    <a:pt x="274" y="227"/>
                  </a:cubicBezTo>
                  <a:close/>
                  <a:moveTo>
                    <a:pt x="298" y="230"/>
                  </a:moveTo>
                  <a:cubicBezTo>
                    <a:pt x="301" y="232"/>
                    <a:pt x="303" y="234"/>
                    <a:pt x="306" y="235"/>
                  </a:cubicBezTo>
                  <a:cubicBezTo>
                    <a:pt x="307" y="232"/>
                    <a:pt x="311" y="231"/>
                    <a:pt x="312" y="227"/>
                  </a:cubicBezTo>
                  <a:cubicBezTo>
                    <a:pt x="306" y="223"/>
                    <a:pt x="300" y="221"/>
                    <a:pt x="298" y="230"/>
                  </a:cubicBezTo>
                  <a:close/>
                  <a:moveTo>
                    <a:pt x="120" y="229"/>
                  </a:moveTo>
                  <a:cubicBezTo>
                    <a:pt x="121" y="228"/>
                    <a:pt x="122" y="227"/>
                    <a:pt x="122" y="225"/>
                  </a:cubicBezTo>
                  <a:cubicBezTo>
                    <a:pt x="120" y="225"/>
                    <a:pt x="120" y="223"/>
                    <a:pt x="118" y="223"/>
                  </a:cubicBezTo>
                  <a:cubicBezTo>
                    <a:pt x="119" y="227"/>
                    <a:pt x="119" y="228"/>
                    <a:pt x="120" y="229"/>
                  </a:cubicBezTo>
                  <a:close/>
                  <a:moveTo>
                    <a:pt x="450" y="235"/>
                  </a:moveTo>
                  <a:cubicBezTo>
                    <a:pt x="451" y="234"/>
                    <a:pt x="451" y="234"/>
                    <a:pt x="452" y="234"/>
                  </a:cubicBezTo>
                  <a:cubicBezTo>
                    <a:pt x="449" y="229"/>
                    <a:pt x="446" y="225"/>
                    <a:pt x="441" y="223"/>
                  </a:cubicBezTo>
                  <a:cubicBezTo>
                    <a:pt x="441" y="230"/>
                    <a:pt x="447" y="232"/>
                    <a:pt x="450" y="235"/>
                  </a:cubicBezTo>
                  <a:close/>
                  <a:moveTo>
                    <a:pt x="486" y="224"/>
                  </a:moveTo>
                  <a:cubicBezTo>
                    <a:pt x="486" y="227"/>
                    <a:pt x="487" y="228"/>
                    <a:pt x="489" y="228"/>
                  </a:cubicBezTo>
                  <a:cubicBezTo>
                    <a:pt x="491" y="226"/>
                    <a:pt x="488" y="223"/>
                    <a:pt x="486" y="224"/>
                  </a:cubicBezTo>
                  <a:close/>
                  <a:moveTo>
                    <a:pt x="533" y="231"/>
                  </a:moveTo>
                  <a:cubicBezTo>
                    <a:pt x="533" y="231"/>
                    <a:pt x="533" y="230"/>
                    <a:pt x="533" y="229"/>
                  </a:cubicBezTo>
                  <a:cubicBezTo>
                    <a:pt x="530" y="228"/>
                    <a:pt x="528" y="225"/>
                    <a:pt x="524" y="223"/>
                  </a:cubicBezTo>
                  <a:cubicBezTo>
                    <a:pt x="524" y="227"/>
                    <a:pt x="530" y="232"/>
                    <a:pt x="533" y="231"/>
                  </a:cubicBezTo>
                  <a:close/>
                  <a:moveTo>
                    <a:pt x="44" y="232"/>
                  </a:moveTo>
                  <a:cubicBezTo>
                    <a:pt x="44" y="230"/>
                    <a:pt x="44" y="228"/>
                    <a:pt x="44" y="225"/>
                  </a:cubicBezTo>
                  <a:cubicBezTo>
                    <a:pt x="42" y="225"/>
                    <a:pt x="42" y="224"/>
                    <a:pt x="41" y="224"/>
                  </a:cubicBezTo>
                  <a:cubicBezTo>
                    <a:pt x="39" y="227"/>
                    <a:pt x="40" y="232"/>
                    <a:pt x="44" y="232"/>
                  </a:cubicBezTo>
                  <a:close/>
                  <a:moveTo>
                    <a:pt x="565" y="229"/>
                  </a:moveTo>
                  <a:cubicBezTo>
                    <a:pt x="565" y="227"/>
                    <a:pt x="562" y="226"/>
                    <a:pt x="561" y="224"/>
                  </a:cubicBezTo>
                  <a:cubicBezTo>
                    <a:pt x="561" y="225"/>
                    <a:pt x="560" y="225"/>
                    <a:pt x="560" y="226"/>
                  </a:cubicBezTo>
                  <a:cubicBezTo>
                    <a:pt x="562" y="227"/>
                    <a:pt x="564" y="228"/>
                    <a:pt x="565" y="229"/>
                  </a:cubicBezTo>
                  <a:close/>
                  <a:moveTo>
                    <a:pt x="578" y="239"/>
                  </a:moveTo>
                  <a:cubicBezTo>
                    <a:pt x="580" y="235"/>
                    <a:pt x="580" y="230"/>
                    <a:pt x="579" y="224"/>
                  </a:cubicBezTo>
                  <a:cubicBezTo>
                    <a:pt x="578" y="224"/>
                    <a:pt x="578" y="224"/>
                    <a:pt x="577" y="224"/>
                  </a:cubicBezTo>
                  <a:cubicBezTo>
                    <a:pt x="576" y="229"/>
                    <a:pt x="573" y="236"/>
                    <a:pt x="578" y="239"/>
                  </a:cubicBezTo>
                  <a:close/>
                  <a:moveTo>
                    <a:pt x="153" y="233"/>
                  </a:moveTo>
                  <a:cubicBezTo>
                    <a:pt x="149" y="230"/>
                    <a:pt x="144" y="228"/>
                    <a:pt x="140" y="224"/>
                  </a:cubicBezTo>
                  <a:cubicBezTo>
                    <a:pt x="142" y="230"/>
                    <a:pt x="149" y="232"/>
                    <a:pt x="153" y="233"/>
                  </a:cubicBezTo>
                  <a:close/>
                  <a:moveTo>
                    <a:pt x="229" y="227"/>
                  </a:moveTo>
                  <a:cubicBezTo>
                    <a:pt x="228" y="226"/>
                    <a:pt x="228" y="224"/>
                    <a:pt x="225" y="224"/>
                  </a:cubicBezTo>
                  <a:cubicBezTo>
                    <a:pt x="226" y="226"/>
                    <a:pt x="227" y="227"/>
                    <a:pt x="229" y="227"/>
                  </a:cubicBezTo>
                  <a:close/>
                  <a:moveTo>
                    <a:pt x="466" y="231"/>
                  </a:moveTo>
                  <a:cubicBezTo>
                    <a:pt x="469" y="233"/>
                    <a:pt x="472" y="236"/>
                    <a:pt x="476" y="238"/>
                  </a:cubicBezTo>
                  <a:cubicBezTo>
                    <a:pt x="477" y="235"/>
                    <a:pt x="478" y="233"/>
                    <a:pt x="478" y="230"/>
                  </a:cubicBezTo>
                  <a:cubicBezTo>
                    <a:pt x="475" y="223"/>
                    <a:pt x="469" y="225"/>
                    <a:pt x="466" y="231"/>
                  </a:cubicBezTo>
                  <a:close/>
                  <a:moveTo>
                    <a:pt x="591" y="265"/>
                  </a:moveTo>
                  <a:cubicBezTo>
                    <a:pt x="589" y="272"/>
                    <a:pt x="587" y="278"/>
                    <a:pt x="588" y="283"/>
                  </a:cubicBezTo>
                  <a:cubicBezTo>
                    <a:pt x="592" y="279"/>
                    <a:pt x="592" y="274"/>
                    <a:pt x="594" y="266"/>
                  </a:cubicBezTo>
                  <a:cubicBezTo>
                    <a:pt x="597" y="255"/>
                    <a:pt x="608" y="235"/>
                    <a:pt x="601" y="224"/>
                  </a:cubicBezTo>
                  <a:cubicBezTo>
                    <a:pt x="599" y="240"/>
                    <a:pt x="595" y="252"/>
                    <a:pt x="591" y="265"/>
                  </a:cubicBezTo>
                  <a:close/>
                  <a:moveTo>
                    <a:pt x="281" y="228"/>
                  </a:moveTo>
                  <a:cubicBezTo>
                    <a:pt x="281" y="228"/>
                    <a:pt x="281" y="228"/>
                    <a:pt x="281" y="228"/>
                  </a:cubicBezTo>
                  <a:moveTo>
                    <a:pt x="318" y="226"/>
                  </a:moveTo>
                  <a:cubicBezTo>
                    <a:pt x="318" y="230"/>
                    <a:pt x="326" y="231"/>
                    <a:pt x="329" y="234"/>
                  </a:cubicBezTo>
                  <a:cubicBezTo>
                    <a:pt x="330" y="234"/>
                    <a:pt x="330" y="233"/>
                    <a:pt x="330" y="232"/>
                  </a:cubicBezTo>
                  <a:cubicBezTo>
                    <a:pt x="327" y="230"/>
                    <a:pt x="322" y="226"/>
                    <a:pt x="318" y="226"/>
                  </a:cubicBezTo>
                  <a:close/>
                  <a:moveTo>
                    <a:pt x="455" y="230"/>
                  </a:moveTo>
                  <a:cubicBezTo>
                    <a:pt x="454" y="228"/>
                    <a:pt x="449" y="224"/>
                    <a:pt x="449" y="226"/>
                  </a:cubicBezTo>
                  <a:cubicBezTo>
                    <a:pt x="451" y="227"/>
                    <a:pt x="452" y="230"/>
                    <a:pt x="455" y="230"/>
                  </a:cubicBezTo>
                  <a:close/>
                  <a:moveTo>
                    <a:pt x="502" y="231"/>
                  </a:moveTo>
                  <a:cubicBezTo>
                    <a:pt x="504" y="232"/>
                    <a:pt x="505" y="235"/>
                    <a:pt x="509" y="235"/>
                  </a:cubicBezTo>
                  <a:cubicBezTo>
                    <a:pt x="511" y="230"/>
                    <a:pt x="506" y="227"/>
                    <a:pt x="503" y="225"/>
                  </a:cubicBezTo>
                  <a:cubicBezTo>
                    <a:pt x="503" y="227"/>
                    <a:pt x="502" y="229"/>
                    <a:pt x="502" y="231"/>
                  </a:cubicBezTo>
                  <a:close/>
                  <a:moveTo>
                    <a:pt x="431" y="231"/>
                  </a:moveTo>
                  <a:cubicBezTo>
                    <a:pt x="430" y="228"/>
                    <a:pt x="427" y="227"/>
                    <a:pt x="424" y="226"/>
                  </a:cubicBezTo>
                  <a:cubicBezTo>
                    <a:pt x="425" y="229"/>
                    <a:pt x="427" y="230"/>
                    <a:pt x="431" y="231"/>
                  </a:cubicBezTo>
                  <a:close/>
                  <a:moveTo>
                    <a:pt x="256" y="234"/>
                  </a:moveTo>
                  <a:cubicBezTo>
                    <a:pt x="258" y="235"/>
                    <a:pt x="260" y="237"/>
                    <a:pt x="263" y="238"/>
                  </a:cubicBezTo>
                  <a:cubicBezTo>
                    <a:pt x="264" y="235"/>
                    <a:pt x="268" y="234"/>
                    <a:pt x="269" y="231"/>
                  </a:cubicBezTo>
                  <a:cubicBezTo>
                    <a:pt x="267" y="228"/>
                    <a:pt x="264" y="227"/>
                    <a:pt x="261" y="226"/>
                  </a:cubicBezTo>
                  <a:cubicBezTo>
                    <a:pt x="260" y="229"/>
                    <a:pt x="257" y="231"/>
                    <a:pt x="256" y="234"/>
                  </a:cubicBezTo>
                  <a:close/>
                  <a:moveTo>
                    <a:pt x="76" y="240"/>
                  </a:moveTo>
                  <a:cubicBezTo>
                    <a:pt x="73" y="234"/>
                    <a:pt x="65" y="232"/>
                    <a:pt x="61" y="227"/>
                  </a:cubicBezTo>
                  <a:cubicBezTo>
                    <a:pt x="61" y="234"/>
                    <a:pt x="71" y="236"/>
                    <a:pt x="76" y="240"/>
                  </a:cubicBezTo>
                  <a:close/>
                  <a:moveTo>
                    <a:pt x="123" y="233"/>
                  </a:moveTo>
                  <a:cubicBezTo>
                    <a:pt x="125" y="234"/>
                    <a:pt x="126" y="230"/>
                    <a:pt x="128" y="231"/>
                  </a:cubicBezTo>
                  <a:cubicBezTo>
                    <a:pt x="128" y="229"/>
                    <a:pt x="128" y="227"/>
                    <a:pt x="126" y="227"/>
                  </a:cubicBezTo>
                  <a:cubicBezTo>
                    <a:pt x="126" y="230"/>
                    <a:pt x="122" y="230"/>
                    <a:pt x="123" y="233"/>
                  </a:cubicBezTo>
                  <a:close/>
                  <a:moveTo>
                    <a:pt x="225" y="231"/>
                  </a:moveTo>
                  <a:cubicBezTo>
                    <a:pt x="224" y="229"/>
                    <a:pt x="223" y="229"/>
                    <a:pt x="224" y="227"/>
                  </a:cubicBezTo>
                  <a:cubicBezTo>
                    <a:pt x="221" y="228"/>
                    <a:pt x="222" y="228"/>
                    <a:pt x="222" y="230"/>
                  </a:cubicBezTo>
                  <a:cubicBezTo>
                    <a:pt x="224" y="229"/>
                    <a:pt x="226" y="232"/>
                    <a:pt x="225" y="231"/>
                  </a:cubicBezTo>
                  <a:close/>
                  <a:moveTo>
                    <a:pt x="372" y="238"/>
                  </a:moveTo>
                  <a:cubicBezTo>
                    <a:pt x="374" y="238"/>
                    <a:pt x="375" y="240"/>
                    <a:pt x="378" y="240"/>
                  </a:cubicBezTo>
                  <a:cubicBezTo>
                    <a:pt x="379" y="237"/>
                    <a:pt x="382" y="236"/>
                    <a:pt x="383" y="233"/>
                  </a:cubicBezTo>
                  <a:cubicBezTo>
                    <a:pt x="381" y="231"/>
                    <a:pt x="380" y="229"/>
                    <a:pt x="377" y="228"/>
                  </a:cubicBezTo>
                  <a:cubicBezTo>
                    <a:pt x="376" y="232"/>
                    <a:pt x="373" y="234"/>
                    <a:pt x="372" y="238"/>
                  </a:cubicBezTo>
                  <a:close/>
                  <a:moveTo>
                    <a:pt x="394" y="231"/>
                  </a:moveTo>
                  <a:cubicBezTo>
                    <a:pt x="396" y="230"/>
                    <a:pt x="393" y="227"/>
                    <a:pt x="392" y="229"/>
                  </a:cubicBezTo>
                  <a:cubicBezTo>
                    <a:pt x="393" y="229"/>
                    <a:pt x="393" y="231"/>
                    <a:pt x="394" y="231"/>
                  </a:cubicBezTo>
                  <a:close/>
                  <a:moveTo>
                    <a:pt x="622" y="239"/>
                  </a:moveTo>
                  <a:cubicBezTo>
                    <a:pt x="622" y="235"/>
                    <a:pt x="625" y="232"/>
                    <a:pt x="623" y="228"/>
                  </a:cubicBezTo>
                  <a:cubicBezTo>
                    <a:pt x="624" y="232"/>
                    <a:pt x="620" y="235"/>
                    <a:pt x="622" y="239"/>
                  </a:cubicBezTo>
                  <a:close/>
                  <a:moveTo>
                    <a:pt x="286" y="232"/>
                  </a:moveTo>
                  <a:cubicBezTo>
                    <a:pt x="287" y="234"/>
                    <a:pt x="292" y="237"/>
                    <a:pt x="292" y="231"/>
                  </a:cubicBezTo>
                  <a:cubicBezTo>
                    <a:pt x="290" y="229"/>
                    <a:pt x="286" y="227"/>
                    <a:pt x="286" y="232"/>
                  </a:cubicBezTo>
                  <a:close/>
                  <a:moveTo>
                    <a:pt x="496" y="232"/>
                  </a:moveTo>
                  <a:cubicBezTo>
                    <a:pt x="496" y="230"/>
                    <a:pt x="495" y="229"/>
                    <a:pt x="493" y="229"/>
                  </a:cubicBezTo>
                  <a:cubicBezTo>
                    <a:pt x="493" y="232"/>
                    <a:pt x="495" y="234"/>
                    <a:pt x="496" y="232"/>
                  </a:cubicBezTo>
                  <a:close/>
                  <a:moveTo>
                    <a:pt x="93" y="237"/>
                  </a:moveTo>
                  <a:cubicBezTo>
                    <a:pt x="95" y="234"/>
                    <a:pt x="93" y="230"/>
                    <a:pt x="90" y="229"/>
                  </a:cubicBezTo>
                  <a:cubicBezTo>
                    <a:pt x="92" y="232"/>
                    <a:pt x="92" y="235"/>
                    <a:pt x="93" y="237"/>
                  </a:cubicBezTo>
                  <a:close/>
                  <a:moveTo>
                    <a:pt x="276" y="230"/>
                  </a:moveTo>
                  <a:cubicBezTo>
                    <a:pt x="276" y="232"/>
                    <a:pt x="277" y="232"/>
                    <a:pt x="279" y="232"/>
                  </a:cubicBezTo>
                  <a:cubicBezTo>
                    <a:pt x="279" y="230"/>
                    <a:pt x="277" y="229"/>
                    <a:pt x="276" y="230"/>
                  </a:cubicBezTo>
                  <a:close/>
                  <a:moveTo>
                    <a:pt x="309" y="238"/>
                  </a:moveTo>
                  <a:cubicBezTo>
                    <a:pt x="312" y="240"/>
                    <a:pt x="315" y="242"/>
                    <a:pt x="319" y="244"/>
                  </a:cubicBezTo>
                  <a:cubicBezTo>
                    <a:pt x="323" y="245"/>
                    <a:pt x="324" y="239"/>
                    <a:pt x="327" y="240"/>
                  </a:cubicBezTo>
                  <a:cubicBezTo>
                    <a:pt x="327" y="238"/>
                    <a:pt x="326" y="237"/>
                    <a:pt x="326" y="235"/>
                  </a:cubicBezTo>
                  <a:cubicBezTo>
                    <a:pt x="320" y="235"/>
                    <a:pt x="319" y="230"/>
                    <a:pt x="314" y="229"/>
                  </a:cubicBezTo>
                  <a:cubicBezTo>
                    <a:pt x="313" y="233"/>
                    <a:pt x="310" y="234"/>
                    <a:pt x="309" y="238"/>
                  </a:cubicBezTo>
                  <a:close/>
                  <a:moveTo>
                    <a:pt x="238" y="231"/>
                  </a:moveTo>
                  <a:cubicBezTo>
                    <a:pt x="240" y="235"/>
                    <a:pt x="244" y="237"/>
                    <a:pt x="248" y="239"/>
                  </a:cubicBezTo>
                  <a:cubicBezTo>
                    <a:pt x="248" y="238"/>
                    <a:pt x="250" y="238"/>
                    <a:pt x="250" y="236"/>
                  </a:cubicBezTo>
                  <a:cubicBezTo>
                    <a:pt x="247" y="233"/>
                    <a:pt x="242" y="228"/>
                    <a:pt x="238" y="231"/>
                  </a:cubicBezTo>
                  <a:close/>
                  <a:moveTo>
                    <a:pt x="487" y="234"/>
                  </a:moveTo>
                  <a:cubicBezTo>
                    <a:pt x="487" y="231"/>
                    <a:pt x="485" y="231"/>
                    <a:pt x="484" y="230"/>
                  </a:cubicBezTo>
                  <a:cubicBezTo>
                    <a:pt x="484" y="232"/>
                    <a:pt x="485" y="233"/>
                    <a:pt x="487" y="234"/>
                  </a:cubicBezTo>
                  <a:close/>
                  <a:moveTo>
                    <a:pt x="521" y="234"/>
                  </a:moveTo>
                  <a:cubicBezTo>
                    <a:pt x="523" y="237"/>
                    <a:pt x="527" y="238"/>
                    <a:pt x="530" y="241"/>
                  </a:cubicBezTo>
                  <a:cubicBezTo>
                    <a:pt x="530" y="240"/>
                    <a:pt x="531" y="238"/>
                    <a:pt x="531" y="237"/>
                  </a:cubicBezTo>
                  <a:cubicBezTo>
                    <a:pt x="528" y="234"/>
                    <a:pt x="525" y="232"/>
                    <a:pt x="522" y="230"/>
                  </a:cubicBezTo>
                  <a:cubicBezTo>
                    <a:pt x="522" y="232"/>
                    <a:pt x="521" y="232"/>
                    <a:pt x="521" y="234"/>
                  </a:cubicBezTo>
                  <a:close/>
                  <a:moveTo>
                    <a:pt x="131" y="231"/>
                  </a:moveTo>
                  <a:cubicBezTo>
                    <a:pt x="123" y="236"/>
                    <a:pt x="129" y="244"/>
                    <a:pt x="136" y="246"/>
                  </a:cubicBezTo>
                  <a:cubicBezTo>
                    <a:pt x="139" y="240"/>
                    <a:pt x="135" y="234"/>
                    <a:pt x="131" y="231"/>
                  </a:cubicBezTo>
                  <a:close/>
                  <a:moveTo>
                    <a:pt x="356" y="235"/>
                  </a:moveTo>
                  <a:cubicBezTo>
                    <a:pt x="354" y="233"/>
                    <a:pt x="353" y="231"/>
                    <a:pt x="351" y="231"/>
                  </a:cubicBezTo>
                  <a:cubicBezTo>
                    <a:pt x="350" y="234"/>
                    <a:pt x="357" y="235"/>
                    <a:pt x="356" y="235"/>
                  </a:cubicBezTo>
                  <a:close/>
                  <a:moveTo>
                    <a:pt x="417" y="238"/>
                  </a:moveTo>
                  <a:cubicBezTo>
                    <a:pt x="419" y="238"/>
                    <a:pt x="419" y="240"/>
                    <a:pt x="421" y="240"/>
                  </a:cubicBezTo>
                  <a:cubicBezTo>
                    <a:pt x="423" y="236"/>
                    <a:pt x="426" y="237"/>
                    <a:pt x="426" y="232"/>
                  </a:cubicBezTo>
                  <a:cubicBezTo>
                    <a:pt x="422" y="230"/>
                    <a:pt x="419" y="232"/>
                    <a:pt x="417" y="238"/>
                  </a:cubicBezTo>
                  <a:close/>
                  <a:moveTo>
                    <a:pt x="439" y="237"/>
                  </a:moveTo>
                  <a:cubicBezTo>
                    <a:pt x="438" y="233"/>
                    <a:pt x="436" y="232"/>
                    <a:pt x="433" y="231"/>
                  </a:cubicBezTo>
                  <a:cubicBezTo>
                    <a:pt x="433" y="235"/>
                    <a:pt x="436" y="236"/>
                    <a:pt x="439" y="237"/>
                  </a:cubicBezTo>
                  <a:close/>
                  <a:moveTo>
                    <a:pt x="62" y="241"/>
                  </a:moveTo>
                  <a:cubicBezTo>
                    <a:pt x="61" y="237"/>
                    <a:pt x="59" y="233"/>
                    <a:pt x="54" y="232"/>
                  </a:cubicBezTo>
                  <a:cubicBezTo>
                    <a:pt x="56" y="239"/>
                    <a:pt x="58" y="246"/>
                    <a:pt x="66" y="249"/>
                  </a:cubicBezTo>
                  <a:cubicBezTo>
                    <a:pt x="63" y="246"/>
                    <a:pt x="64" y="238"/>
                    <a:pt x="62" y="241"/>
                  </a:cubicBezTo>
                  <a:close/>
                  <a:moveTo>
                    <a:pt x="202" y="241"/>
                  </a:moveTo>
                  <a:cubicBezTo>
                    <a:pt x="202" y="238"/>
                    <a:pt x="196" y="232"/>
                    <a:pt x="193" y="232"/>
                  </a:cubicBezTo>
                  <a:cubicBezTo>
                    <a:pt x="196" y="235"/>
                    <a:pt x="198" y="239"/>
                    <a:pt x="202" y="241"/>
                  </a:cubicBezTo>
                  <a:close/>
                  <a:moveTo>
                    <a:pt x="231" y="234"/>
                  </a:moveTo>
                  <a:cubicBezTo>
                    <a:pt x="231" y="234"/>
                    <a:pt x="231" y="233"/>
                    <a:pt x="231" y="232"/>
                  </a:cubicBezTo>
                  <a:cubicBezTo>
                    <a:pt x="229" y="233"/>
                    <a:pt x="226" y="231"/>
                    <a:pt x="227" y="232"/>
                  </a:cubicBezTo>
                  <a:cubicBezTo>
                    <a:pt x="229" y="233"/>
                    <a:pt x="229" y="236"/>
                    <a:pt x="231" y="234"/>
                  </a:cubicBezTo>
                  <a:close/>
                  <a:moveTo>
                    <a:pt x="560" y="245"/>
                  </a:moveTo>
                  <a:cubicBezTo>
                    <a:pt x="562" y="243"/>
                    <a:pt x="564" y="239"/>
                    <a:pt x="565" y="236"/>
                  </a:cubicBezTo>
                  <a:cubicBezTo>
                    <a:pt x="564" y="235"/>
                    <a:pt x="563" y="233"/>
                    <a:pt x="561" y="232"/>
                  </a:cubicBezTo>
                  <a:cubicBezTo>
                    <a:pt x="560" y="235"/>
                    <a:pt x="560" y="243"/>
                    <a:pt x="560" y="245"/>
                  </a:cubicBezTo>
                  <a:close/>
                  <a:moveTo>
                    <a:pt x="341" y="235"/>
                  </a:moveTo>
                  <a:cubicBezTo>
                    <a:pt x="343" y="237"/>
                    <a:pt x="347" y="233"/>
                    <a:pt x="344" y="232"/>
                  </a:cubicBezTo>
                  <a:cubicBezTo>
                    <a:pt x="344" y="234"/>
                    <a:pt x="341" y="233"/>
                    <a:pt x="341" y="235"/>
                  </a:cubicBezTo>
                  <a:close/>
                  <a:moveTo>
                    <a:pt x="541" y="237"/>
                  </a:moveTo>
                  <a:cubicBezTo>
                    <a:pt x="540" y="235"/>
                    <a:pt x="539" y="233"/>
                    <a:pt x="536" y="233"/>
                  </a:cubicBezTo>
                  <a:cubicBezTo>
                    <a:pt x="536" y="236"/>
                    <a:pt x="539" y="236"/>
                    <a:pt x="541" y="237"/>
                  </a:cubicBezTo>
                  <a:close/>
                  <a:moveTo>
                    <a:pt x="179" y="237"/>
                  </a:moveTo>
                  <a:cubicBezTo>
                    <a:pt x="181" y="237"/>
                    <a:pt x="181" y="234"/>
                    <a:pt x="180" y="234"/>
                  </a:cubicBezTo>
                  <a:cubicBezTo>
                    <a:pt x="180" y="234"/>
                    <a:pt x="178" y="235"/>
                    <a:pt x="179" y="237"/>
                  </a:cubicBezTo>
                  <a:close/>
                  <a:moveTo>
                    <a:pt x="225" y="242"/>
                  </a:moveTo>
                  <a:cubicBezTo>
                    <a:pt x="224" y="237"/>
                    <a:pt x="219" y="234"/>
                    <a:pt x="216" y="234"/>
                  </a:cubicBezTo>
                  <a:cubicBezTo>
                    <a:pt x="218" y="237"/>
                    <a:pt x="220" y="243"/>
                    <a:pt x="225" y="242"/>
                  </a:cubicBezTo>
                  <a:close/>
                  <a:moveTo>
                    <a:pt x="403" y="237"/>
                  </a:moveTo>
                  <a:cubicBezTo>
                    <a:pt x="403" y="235"/>
                    <a:pt x="403" y="235"/>
                    <a:pt x="403" y="235"/>
                  </a:cubicBezTo>
                  <a:cubicBezTo>
                    <a:pt x="403" y="235"/>
                    <a:pt x="403" y="235"/>
                    <a:pt x="403" y="235"/>
                  </a:cubicBezTo>
                  <a:cubicBezTo>
                    <a:pt x="402" y="237"/>
                    <a:pt x="399" y="232"/>
                    <a:pt x="399" y="235"/>
                  </a:cubicBezTo>
                  <a:cubicBezTo>
                    <a:pt x="401" y="235"/>
                    <a:pt x="401" y="237"/>
                    <a:pt x="403" y="237"/>
                  </a:cubicBezTo>
                  <a:close/>
                  <a:moveTo>
                    <a:pt x="101" y="241"/>
                  </a:moveTo>
                  <a:cubicBezTo>
                    <a:pt x="101" y="238"/>
                    <a:pt x="100" y="235"/>
                    <a:pt x="97" y="234"/>
                  </a:cubicBezTo>
                  <a:cubicBezTo>
                    <a:pt x="97" y="238"/>
                    <a:pt x="98" y="241"/>
                    <a:pt x="101" y="241"/>
                  </a:cubicBezTo>
                  <a:close/>
                  <a:moveTo>
                    <a:pt x="142" y="240"/>
                  </a:moveTo>
                  <a:cubicBezTo>
                    <a:pt x="145" y="238"/>
                    <a:pt x="140" y="236"/>
                    <a:pt x="139" y="234"/>
                  </a:cubicBezTo>
                  <a:cubicBezTo>
                    <a:pt x="139" y="237"/>
                    <a:pt x="140" y="239"/>
                    <a:pt x="142" y="240"/>
                  </a:cubicBezTo>
                  <a:close/>
                  <a:moveTo>
                    <a:pt x="266" y="240"/>
                  </a:moveTo>
                  <a:cubicBezTo>
                    <a:pt x="268" y="241"/>
                    <a:pt x="268" y="242"/>
                    <a:pt x="270" y="242"/>
                  </a:cubicBezTo>
                  <a:cubicBezTo>
                    <a:pt x="270" y="238"/>
                    <a:pt x="275" y="240"/>
                    <a:pt x="274" y="235"/>
                  </a:cubicBezTo>
                  <a:cubicBezTo>
                    <a:pt x="273" y="235"/>
                    <a:pt x="273" y="235"/>
                    <a:pt x="273" y="234"/>
                  </a:cubicBezTo>
                  <a:cubicBezTo>
                    <a:pt x="270" y="236"/>
                    <a:pt x="267" y="237"/>
                    <a:pt x="266" y="240"/>
                  </a:cubicBezTo>
                  <a:close/>
                  <a:moveTo>
                    <a:pt x="293" y="239"/>
                  </a:moveTo>
                  <a:cubicBezTo>
                    <a:pt x="294" y="242"/>
                    <a:pt x="298" y="242"/>
                    <a:pt x="301" y="244"/>
                  </a:cubicBezTo>
                  <a:cubicBezTo>
                    <a:pt x="302" y="243"/>
                    <a:pt x="302" y="242"/>
                    <a:pt x="303" y="241"/>
                  </a:cubicBezTo>
                  <a:cubicBezTo>
                    <a:pt x="301" y="238"/>
                    <a:pt x="299" y="235"/>
                    <a:pt x="295" y="234"/>
                  </a:cubicBezTo>
                  <a:cubicBezTo>
                    <a:pt x="295" y="236"/>
                    <a:pt x="293" y="237"/>
                    <a:pt x="293" y="239"/>
                  </a:cubicBezTo>
                  <a:close/>
                  <a:moveTo>
                    <a:pt x="461" y="237"/>
                  </a:moveTo>
                  <a:cubicBezTo>
                    <a:pt x="465" y="240"/>
                    <a:pt x="467" y="245"/>
                    <a:pt x="472" y="248"/>
                  </a:cubicBezTo>
                  <a:cubicBezTo>
                    <a:pt x="472" y="246"/>
                    <a:pt x="473" y="245"/>
                    <a:pt x="473" y="243"/>
                  </a:cubicBezTo>
                  <a:cubicBezTo>
                    <a:pt x="470" y="239"/>
                    <a:pt x="466" y="236"/>
                    <a:pt x="462" y="234"/>
                  </a:cubicBezTo>
                  <a:cubicBezTo>
                    <a:pt x="462" y="235"/>
                    <a:pt x="461" y="236"/>
                    <a:pt x="461" y="237"/>
                  </a:cubicBezTo>
                  <a:close/>
                  <a:moveTo>
                    <a:pt x="480" y="240"/>
                  </a:moveTo>
                  <a:cubicBezTo>
                    <a:pt x="482" y="241"/>
                    <a:pt x="482" y="243"/>
                    <a:pt x="484" y="243"/>
                  </a:cubicBezTo>
                  <a:cubicBezTo>
                    <a:pt x="487" y="239"/>
                    <a:pt x="486" y="236"/>
                    <a:pt x="482" y="234"/>
                  </a:cubicBezTo>
                  <a:cubicBezTo>
                    <a:pt x="482" y="237"/>
                    <a:pt x="480" y="238"/>
                    <a:pt x="480" y="240"/>
                  </a:cubicBezTo>
                  <a:close/>
                  <a:moveTo>
                    <a:pt x="43" y="249"/>
                  </a:moveTo>
                  <a:cubicBezTo>
                    <a:pt x="42" y="245"/>
                    <a:pt x="43" y="242"/>
                    <a:pt x="44" y="238"/>
                  </a:cubicBezTo>
                  <a:cubicBezTo>
                    <a:pt x="43" y="237"/>
                    <a:pt x="42" y="235"/>
                    <a:pt x="40" y="235"/>
                  </a:cubicBezTo>
                  <a:cubicBezTo>
                    <a:pt x="40" y="238"/>
                    <a:pt x="37" y="247"/>
                    <a:pt x="43" y="249"/>
                  </a:cubicBezTo>
                  <a:close/>
                  <a:moveTo>
                    <a:pt x="507" y="240"/>
                  </a:moveTo>
                  <a:cubicBezTo>
                    <a:pt x="506" y="237"/>
                    <a:pt x="504" y="235"/>
                    <a:pt x="501" y="235"/>
                  </a:cubicBezTo>
                  <a:cubicBezTo>
                    <a:pt x="501" y="238"/>
                    <a:pt x="504" y="239"/>
                    <a:pt x="507" y="240"/>
                  </a:cubicBezTo>
                  <a:close/>
                  <a:moveTo>
                    <a:pt x="182" y="239"/>
                  </a:moveTo>
                  <a:cubicBezTo>
                    <a:pt x="187" y="240"/>
                    <a:pt x="191" y="249"/>
                    <a:pt x="196" y="244"/>
                  </a:cubicBezTo>
                  <a:cubicBezTo>
                    <a:pt x="192" y="241"/>
                    <a:pt x="188" y="239"/>
                    <a:pt x="184" y="235"/>
                  </a:cubicBezTo>
                  <a:cubicBezTo>
                    <a:pt x="184" y="237"/>
                    <a:pt x="182" y="238"/>
                    <a:pt x="182" y="239"/>
                  </a:cubicBezTo>
                  <a:close/>
                  <a:moveTo>
                    <a:pt x="346" y="238"/>
                  </a:moveTo>
                  <a:cubicBezTo>
                    <a:pt x="349" y="237"/>
                    <a:pt x="350" y="242"/>
                    <a:pt x="353" y="240"/>
                  </a:cubicBezTo>
                  <a:cubicBezTo>
                    <a:pt x="351" y="239"/>
                    <a:pt x="347" y="232"/>
                    <a:pt x="346" y="238"/>
                  </a:cubicBezTo>
                  <a:close/>
                  <a:moveTo>
                    <a:pt x="286" y="243"/>
                  </a:moveTo>
                  <a:cubicBezTo>
                    <a:pt x="286" y="242"/>
                    <a:pt x="287" y="241"/>
                    <a:pt x="287" y="240"/>
                  </a:cubicBezTo>
                  <a:cubicBezTo>
                    <a:pt x="285" y="238"/>
                    <a:pt x="282" y="237"/>
                    <a:pt x="280" y="236"/>
                  </a:cubicBezTo>
                  <a:cubicBezTo>
                    <a:pt x="281" y="239"/>
                    <a:pt x="284" y="241"/>
                    <a:pt x="286" y="243"/>
                  </a:cubicBezTo>
                  <a:close/>
                  <a:moveTo>
                    <a:pt x="381" y="241"/>
                  </a:moveTo>
                  <a:cubicBezTo>
                    <a:pt x="382" y="241"/>
                    <a:pt x="383" y="241"/>
                    <a:pt x="384" y="241"/>
                  </a:cubicBezTo>
                  <a:cubicBezTo>
                    <a:pt x="384" y="238"/>
                    <a:pt x="387" y="239"/>
                    <a:pt x="386" y="236"/>
                  </a:cubicBezTo>
                  <a:cubicBezTo>
                    <a:pt x="383" y="236"/>
                    <a:pt x="383" y="239"/>
                    <a:pt x="381" y="241"/>
                  </a:cubicBezTo>
                  <a:close/>
                  <a:moveTo>
                    <a:pt x="423" y="243"/>
                  </a:moveTo>
                  <a:cubicBezTo>
                    <a:pt x="428" y="244"/>
                    <a:pt x="431" y="248"/>
                    <a:pt x="436" y="250"/>
                  </a:cubicBezTo>
                  <a:cubicBezTo>
                    <a:pt x="438" y="248"/>
                    <a:pt x="440" y="247"/>
                    <a:pt x="440" y="244"/>
                  </a:cubicBezTo>
                  <a:cubicBezTo>
                    <a:pt x="437" y="240"/>
                    <a:pt x="434" y="238"/>
                    <a:pt x="429" y="236"/>
                  </a:cubicBezTo>
                  <a:cubicBezTo>
                    <a:pt x="427" y="238"/>
                    <a:pt x="424" y="239"/>
                    <a:pt x="423" y="243"/>
                  </a:cubicBezTo>
                  <a:close/>
                  <a:moveTo>
                    <a:pt x="490" y="237"/>
                  </a:moveTo>
                  <a:cubicBezTo>
                    <a:pt x="491" y="238"/>
                    <a:pt x="491" y="241"/>
                    <a:pt x="493" y="241"/>
                  </a:cubicBezTo>
                  <a:cubicBezTo>
                    <a:pt x="493" y="239"/>
                    <a:pt x="494" y="239"/>
                    <a:pt x="494" y="237"/>
                  </a:cubicBezTo>
                  <a:cubicBezTo>
                    <a:pt x="493" y="236"/>
                    <a:pt x="492" y="235"/>
                    <a:pt x="490" y="237"/>
                  </a:cubicBezTo>
                  <a:close/>
                  <a:moveTo>
                    <a:pt x="631" y="239"/>
                  </a:moveTo>
                  <a:cubicBezTo>
                    <a:pt x="634" y="240"/>
                    <a:pt x="634" y="236"/>
                    <a:pt x="632" y="236"/>
                  </a:cubicBezTo>
                  <a:cubicBezTo>
                    <a:pt x="632" y="238"/>
                    <a:pt x="631" y="238"/>
                    <a:pt x="631" y="239"/>
                  </a:cubicBezTo>
                  <a:close/>
                  <a:moveTo>
                    <a:pt x="242" y="246"/>
                  </a:moveTo>
                  <a:cubicBezTo>
                    <a:pt x="245" y="241"/>
                    <a:pt x="239" y="237"/>
                    <a:pt x="234" y="237"/>
                  </a:cubicBezTo>
                  <a:cubicBezTo>
                    <a:pt x="235" y="241"/>
                    <a:pt x="240" y="242"/>
                    <a:pt x="242" y="246"/>
                  </a:cubicBezTo>
                  <a:close/>
                  <a:moveTo>
                    <a:pt x="91" y="267"/>
                  </a:moveTo>
                  <a:cubicBezTo>
                    <a:pt x="88" y="261"/>
                    <a:pt x="86" y="253"/>
                    <a:pt x="82" y="248"/>
                  </a:cubicBezTo>
                  <a:cubicBezTo>
                    <a:pt x="76" y="245"/>
                    <a:pt x="70" y="241"/>
                    <a:pt x="64" y="237"/>
                  </a:cubicBezTo>
                  <a:cubicBezTo>
                    <a:pt x="69" y="251"/>
                    <a:pt x="79" y="262"/>
                    <a:pt x="91" y="267"/>
                  </a:cubicBezTo>
                  <a:close/>
                  <a:moveTo>
                    <a:pt x="564" y="248"/>
                  </a:moveTo>
                  <a:cubicBezTo>
                    <a:pt x="565" y="249"/>
                    <a:pt x="566" y="250"/>
                    <a:pt x="567" y="250"/>
                  </a:cubicBezTo>
                  <a:cubicBezTo>
                    <a:pt x="567" y="246"/>
                    <a:pt x="569" y="243"/>
                    <a:pt x="569" y="238"/>
                  </a:cubicBezTo>
                  <a:cubicBezTo>
                    <a:pt x="568" y="238"/>
                    <a:pt x="568" y="238"/>
                    <a:pt x="567" y="237"/>
                  </a:cubicBezTo>
                  <a:cubicBezTo>
                    <a:pt x="566" y="241"/>
                    <a:pt x="564" y="244"/>
                    <a:pt x="564" y="248"/>
                  </a:cubicBezTo>
                  <a:close/>
                  <a:moveTo>
                    <a:pt x="405" y="246"/>
                  </a:moveTo>
                  <a:cubicBezTo>
                    <a:pt x="407" y="241"/>
                    <a:pt x="400" y="240"/>
                    <a:pt x="398" y="238"/>
                  </a:cubicBezTo>
                  <a:cubicBezTo>
                    <a:pt x="399" y="242"/>
                    <a:pt x="401" y="245"/>
                    <a:pt x="405" y="246"/>
                  </a:cubicBezTo>
                  <a:close/>
                  <a:moveTo>
                    <a:pt x="250" y="241"/>
                  </a:moveTo>
                  <a:cubicBezTo>
                    <a:pt x="251" y="241"/>
                    <a:pt x="252" y="243"/>
                    <a:pt x="254" y="243"/>
                  </a:cubicBezTo>
                  <a:cubicBezTo>
                    <a:pt x="253" y="241"/>
                    <a:pt x="253" y="240"/>
                    <a:pt x="253" y="238"/>
                  </a:cubicBezTo>
                  <a:cubicBezTo>
                    <a:pt x="252" y="238"/>
                    <a:pt x="251" y="238"/>
                    <a:pt x="251" y="238"/>
                  </a:cubicBezTo>
                  <a:cubicBezTo>
                    <a:pt x="251" y="239"/>
                    <a:pt x="250" y="240"/>
                    <a:pt x="250" y="241"/>
                  </a:cubicBezTo>
                  <a:close/>
                  <a:moveTo>
                    <a:pt x="532" y="243"/>
                  </a:moveTo>
                  <a:cubicBezTo>
                    <a:pt x="534" y="244"/>
                    <a:pt x="534" y="246"/>
                    <a:pt x="537" y="246"/>
                  </a:cubicBezTo>
                  <a:cubicBezTo>
                    <a:pt x="537" y="244"/>
                    <a:pt x="538" y="244"/>
                    <a:pt x="538" y="242"/>
                  </a:cubicBezTo>
                  <a:cubicBezTo>
                    <a:pt x="537" y="241"/>
                    <a:pt x="536" y="239"/>
                    <a:pt x="533" y="239"/>
                  </a:cubicBezTo>
                  <a:cubicBezTo>
                    <a:pt x="534" y="241"/>
                    <a:pt x="533" y="242"/>
                    <a:pt x="532" y="243"/>
                  </a:cubicBezTo>
                  <a:close/>
                  <a:moveTo>
                    <a:pt x="119" y="250"/>
                  </a:moveTo>
                  <a:cubicBezTo>
                    <a:pt x="116" y="245"/>
                    <a:pt x="110" y="243"/>
                    <a:pt x="106" y="240"/>
                  </a:cubicBezTo>
                  <a:cubicBezTo>
                    <a:pt x="106" y="246"/>
                    <a:pt x="114" y="250"/>
                    <a:pt x="119" y="250"/>
                  </a:cubicBezTo>
                  <a:close/>
                  <a:moveTo>
                    <a:pt x="157" y="245"/>
                  </a:moveTo>
                  <a:cubicBezTo>
                    <a:pt x="153" y="244"/>
                    <a:pt x="152" y="241"/>
                    <a:pt x="149" y="240"/>
                  </a:cubicBezTo>
                  <a:cubicBezTo>
                    <a:pt x="151" y="242"/>
                    <a:pt x="154" y="249"/>
                    <a:pt x="157" y="245"/>
                  </a:cubicBezTo>
                  <a:close/>
                  <a:moveTo>
                    <a:pt x="172" y="243"/>
                  </a:moveTo>
                  <a:cubicBezTo>
                    <a:pt x="175" y="243"/>
                    <a:pt x="176" y="241"/>
                    <a:pt x="176" y="240"/>
                  </a:cubicBezTo>
                  <a:cubicBezTo>
                    <a:pt x="174" y="239"/>
                    <a:pt x="174" y="242"/>
                    <a:pt x="172" y="243"/>
                  </a:cubicBezTo>
                  <a:close/>
                  <a:moveTo>
                    <a:pt x="273" y="244"/>
                  </a:moveTo>
                  <a:cubicBezTo>
                    <a:pt x="276" y="246"/>
                    <a:pt x="278" y="249"/>
                    <a:pt x="282" y="249"/>
                  </a:cubicBezTo>
                  <a:cubicBezTo>
                    <a:pt x="284" y="243"/>
                    <a:pt x="275" y="236"/>
                    <a:pt x="273" y="244"/>
                  </a:cubicBezTo>
                  <a:close/>
                  <a:moveTo>
                    <a:pt x="518" y="244"/>
                  </a:moveTo>
                  <a:cubicBezTo>
                    <a:pt x="521" y="246"/>
                    <a:pt x="523" y="248"/>
                    <a:pt x="526" y="250"/>
                  </a:cubicBezTo>
                  <a:cubicBezTo>
                    <a:pt x="530" y="244"/>
                    <a:pt x="522" y="242"/>
                    <a:pt x="519" y="240"/>
                  </a:cubicBezTo>
                  <a:cubicBezTo>
                    <a:pt x="519" y="242"/>
                    <a:pt x="518" y="242"/>
                    <a:pt x="518" y="244"/>
                  </a:cubicBezTo>
                  <a:close/>
                  <a:moveTo>
                    <a:pt x="598" y="268"/>
                  </a:moveTo>
                  <a:cubicBezTo>
                    <a:pt x="598" y="270"/>
                    <a:pt x="598" y="270"/>
                    <a:pt x="600" y="268"/>
                  </a:cubicBezTo>
                  <a:cubicBezTo>
                    <a:pt x="599" y="265"/>
                    <a:pt x="601" y="264"/>
                    <a:pt x="603" y="262"/>
                  </a:cubicBezTo>
                  <a:cubicBezTo>
                    <a:pt x="604" y="257"/>
                    <a:pt x="604" y="253"/>
                    <a:pt x="607" y="249"/>
                  </a:cubicBezTo>
                  <a:cubicBezTo>
                    <a:pt x="606" y="246"/>
                    <a:pt x="607" y="243"/>
                    <a:pt x="606" y="240"/>
                  </a:cubicBezTo>
                  <a:cubicBezTo>
                    <a:pt x="603" y="247"/>
                    <a:pt x="601" y="258"/>
                    <a:pt x="598" y="268"/>
                  </a:cubicBezTo>
                  <a:close/>
                  <a:moveTo>
                    <a:pt x="621" y="277"/>
                  </a:moveTo>
                  <a:cubicBezTo>
                    <a:pt x="627" y="272"/>
                    <a:pt x="625" y="261"/>
                    <a:pt x="630" y="253"/>
                  </a:cubicBezTo>
                  <a:cubicBezTo>
                    <a:pt x="628" y="250"/>
                    <a:pt x="630" y="247"/>
                    <a:pt x="632" y="246"/>
                  </a:cubicBezTo>
                  <a:cubicBezTo>
                    <a:pt x="632" y="243"/>
                    <a:pt x="633" y="241"/>
                    <a:pt x="631" y="240"/>
                  </a:cubicBezTo>
                  <a:cubicBezTo>
                    <a:pt x="629" y="254"/>
                    <a:pt x="622" y="264"/>
                    <a:pt x="621" y="277"/>
                  </a:cubicBezTo>
                  <a:close/>
                  <a:moveTo>
                    <a:pt x="219" y="248"/>
                  </a:moveTo>
                  <a:cubicBezTo>
                    <a:pt x="220" y="244"/>
                    <a:pt x="213" y="240"/>
                    <a:pt x="211" y="241"/>
                  </a:cubicBezTo>
                  <a:cubicBezTo>
                    <a:pt x="214" y="243"/>
                    <a:pt x="215" y="246"/>
                    <a:pt x="219" y="248"/>
                  </a:cubicBezTo>
                  <a:close/>
                  <a:moveTo>
                    <a:pt x="386" y="246"/>
                  </a:moveTo>
                  <a:cubicBezTo>
                    <a:pt x="391" y="247"/>
                    <a:pt x="392" y="251"/>
                    <a:pt x="398" y="252"/>
                  </a:cubicBezTo>
                  <a:cubicBezTo>
                    <a:pt x="400" y="246"/>
                    <a:pt x="393" y="244"/>
                    <a:pt x="391" y="241"/>
                  </a:cubicBezTo>
                  <a:cubicBezTo>
                    <a:pt x="389" y="243"/>
                    <a:pt x="386" y="243"/>
                    <a:pt x="386" y="246"/>
                  </a:cubicBezTo>
                  <a:close/>
                  <a:moveTo>
                    <a:pt x="468" y="248"/>
                  </a:moveTo>
                  <a:cubicBezTo>
                    <a:pt x="465" y="246"/>
                    <a:pt x="464" y="242"/>
                    <a:pt x="459" y="241"/>
                  </a:cubicBezTo>
                  <a:cubicBezTo>
                    <a:pt x="461" y="244"/>
                    <a:pt x="465" y="248"/>
                    <a:pt x="468" y="248"/>
                  </a:cubicBezTo>
                  <a:close/>
                  <a:moveTo>
                    <a:pt x="46" y="252"/>
                  </a:moveTo>
                  <a:cubicBezTo>
                    <a:pt x="47" y="252"/>
                    <a:pt x="48" y="253"/>
                    <a:pt x="50" y="253"/>
                  </a:cubicBezTo>
                  <a:cubicBezTo>
                    <a:pt x="49" y="249"/>
                    <a:pt x="50" y="244"/>
                    <a:pt x="47" y="241"/>
                  </a:cubicBezTo>
                  <a:cubicBezTo>
                    <a:pt x="46" y="244"/>
                    <a:pt x="46" y="248"/>
                    <a:pt x="46" y="252"/>
                  </a:cubicBezTo>
                  <a:close/>
                  <a:moveTo>
                    <a:pt x="209" y="246"/>
                  </a:moveTo>
                  <a:cubicBezTo>
                    <a:pt x="208" y="244"/>
                    <a:pt x="207" y="242"/>
                    <a:pt x="205" y="241"/>
                  </a:cubicBezTo>
                  <a:cubicBezTo>
                    <a:pt x="204" y="244"/>
                    <a:pt x="208" y="245"/>
                    <a:pt x="209" y="246"/>
                  </a:cubicBezTo>
                  <a:close/>
                  <a:moveTo>
                    <a:pt x="303" y="245"/>
                  </a:moveTo>
                  <a:cubicBezTo>
                    <a:pt x="306" y="246"/>
                    <a:pt x="311" y="253"/>
                    <a:pt x="313" y="248"/>
                  </a:cubicBezTo>
                  <a:cubicBezTo>
                    <a:pt x="310" y="246"/>
                    <a:pt x="305" y="238"/>
                    <a:pt x="303" y="245"/>
                  </a:cubicBezTo>
                  <a:close/>
                  <a:moveTo>
                    <a:pt x="326" y="249"/>
                  </a:moveTo>
                  <a:cubicBezTo>
                    <a:pt x="328" y="250"/>
                    <a:pt x="329" y="251"/>
                    <a:pt x="330" y="252"/>
                  </a:cubicBezTo>
                  <a:cubicBezTo>
                    <a:pt x="333" y="249"/>
                    <a:pt x="334" y="246"/>
                    <a:pt x="337" y="243"/>
                  </a:cubicBezTo>
                  <a:cubicBezTo>
                    <a:pt x="333" y="240"/>
                    <a:pt x="326" y="246"/>
                    <a:pt x="326" y="249"/>
                  </a:cubicBezTo>
                  <a:close/>
                  <a:moveTo>
                    <a:pt x="488" y="246"/>
                  </a:moveTo>
                  <a:cubicBezTo>
                    <a:pt x="489" y="246"/>
                    <a:pt x="489" y="246"/>
                    <a:pt x="489" y="248"/>
                  </a:cubicBezTo>
                  <a:cubicBezTo>
                    <a:pt x="491" y="248"/>
                    <a:pt x="491" y="245"/>
                    <a:pt x="492" y="244"/>
                  </a:cubicBezTo>
                  <a:cubicBezTo>
                    <a:pt x="491" y="243"/>
                    <a:pt x="491" y="242"/>
                    <a:pt x="489" y="241"/>
                  </a:cubicBezTo>
                  <a:cubicBezTo>
                    <a:pt x="489" y="243"/>
                    <a:pt x="488" y="244"/>
                    <a:pt x="488" y="246"/>
                  </a:cubicBezTo>
                  <a:close/>
                  <a:moveTo>
                    <a:pt x="177" y="246"/>
                  </a:moveTo>
                  <a:cubicBezTo>
                    <a:pt x="181" y="249"/>
                    <a:pt x="188" y="255"/>
                    <a:pt x="191" y="249"/>
                  </a:cubicBezTo>
                  <a:cubicBezTo>
                    <a:pt x="187" y="247"/>
                    <a:pt x="180" y="238"/>
                    <a:pt x="177" y="246"/>
                  </a:cubicBezTo>
                  <a:close/>
                  <a:moveTo>
                    <a:pt x="502" y="251"/>
                  </a:moveTo>
                  <a:cubicBezTo>
                    <a:pt x="504" y="250"/>
                    <a:pt x="505" y="249"/>
                    <a:pt x="505" y="246"/>
                  </a:cubicBezTo>
                  <a:cubicBezTo>
                    <a:pt x="503" y="244"/>
                    <a:pt x="502" y="243"/>
                    <a:pt x="499" y="242"/>
                  </a:cubicBezTo>
                  <a:cubicBezTo>
                    <a:pt x="497" y="246"/>
                    <a:pt x="499" y="250"/>
                    <a:pt x="502" y="251"/>
                  </a:cubicBezTo>
                  <a:close/>
                  <a:moveTo>
                    <a:pt x="573" y="254"/>
                  </a:moveTo>
                  <a:cubicBezTo>
                    <a:pt x="575" y="252"/>
                    <a:pt x="576" y="243"/>
                    <a:pt x="573" y="242"/>
                  </a:cubicBezTo>
                  <a:cubicBezTo>
                    <a:pt x="572" y="245"/>
                    <a:pt x="568" y="252"/>
                    <a:pt x="573" y="254"/>
                  </a:cubicBezTo>
                  <a:close/>
                  <a:moveTo>
                    <a:pt x="149" y="252"/>
                  </a:moveTo>
                  <a:cubicBezTo>
                    <a:pt x="149" y="252"/>
                    <a:pt x="150" y="252"/>
                    <a:pt x="151" y="252"/>
                  </a:cubicBezTo>
                  <a:cubicBezTo>
                    <a:pt x="150" y="247"/>
                    <a:pt x="148" y="245"/>
                    <a:pt x="145" y="243"/>
                  </a:cubicBezTo>
                  <a:cubicBezTo>
                    <a:pt x="142" y="246"/>
                    <a:pt x="147" y="250"/>
                    <a:pt x="149" y="252"/>
                  </a:cubicBezTo>
                  <a:close/>
                  <a:moveTo>
                    <a:pt x="290" y="243"/>
                  </a:moveTo>
                  <a:cubicBezTo>
                    <a:pt x="287" y="246"/>
                    <a:pt x="291" y="250"/>
                    <a:pt x="293" y="252"/>
                  </a:cubicBezTo>
                  <a:cubicBezTo>
                    <a:pt x="295" y="251"/>
                    <a:pt x="297" y="250"/>
                    <a:pt x="297" y="248"/>
                  </a:cubicBezTo>
                  <a:cubicBezTo>
                    <a:pt x="294" y="248"/>
                    <a:pt x="294" y="244"/>
                    <a:pt x="290" y="243"/>
                  </a:cubicBezTo>
                  <a:close/>
                  <a:moveTo>
                    <a:pt x="57" y="258"/>
                  </a:moveTo>
                  <a:cubicBezTo>
                    <a:pt x="56" y="253"/>
                    <a:pt x="55" y="247"/>
                    <a:pt x="52" y="244"/>
                  </a:cubicBezTo>
                  <a:cubicBezTo>
                    <a:pt x="54" y="247"/>
                    <a:pt x="52" y="256"/>
                    <a:pt x="57" y="258"/>
                  </a:cubicBezTo>
                  <a:close/>
                  <a:moveTo>
                    <a:pt x="230" y="245"/>
                  </a:moveTo>
                  <a:cubicBezTo>
                    <a:pt x="231" y="248"/>
                    <a:pt x="236" y="250"/>
                    <a:pt x="239" y="250"/>
                  </a:cubicBezTo>
                  <a:cubicBezTo>
                    <a:pt x="237" y="247"/>
                    <a:pt x="233" y="244"/>
                    <a:pt x="230" y="245"/>
                  </a:cubicBezTo>
                  <a:close/>
                  <a:moveTo>
                    <a:pt x="332" y="254"/>
                  </a:moveTo>
                  <a:cubicBezTo>
                    <a:pt x="339" y="257"/>
                    <a:pt x="344" y="261"/>
                    <a:pt x="350" y="264"/>
                  </a:cubicBezTo>
                  <a:cubicBezTo>
                    <a:pt x="352" y="261"/>
                    <a:pt x="348" y="258"/>
                    <a:pt x="347" y="256"/>
                  </a:cubicBezTo>
                  <a:cubicBezTo>
                    <a:pt x="344" y="252"/>
                    <a:pt x="342" y="247"/>
                    <a:pt x="339" y="244"/>
                  </a:cubicBezTo>
                  <a:cubicBezTo>
                    <a:pt x="337" y="248"/>
                    <a:pt x="334" y="250"/>
                    <a:pt x="332" y="254"/>
                  </a:cubicBezTo>
                  <a:close/>
                  <a:moveTo>
                    <a:pt x="452" y="245"/>
                  </a:moveTo>
                  <a:cubicBezTo>
                    <a:pt x="452" y="247"/>
                    <a:pt x="453" y="247"/>
                    <a:pt x="454" y="247"/>
                  </a:cubicBezTo>
                  <a:cubicBezTo>
                    <a:pt x="455" y="245"/>
                    <a:pt x="454" y="244"/>
                    <a:pt x="453" y="244"/>
                  </a:cubicBezTo>
                  <a:cubicBezTo>
                    <a:pt x="453" y="245"/>
                    <a:pt x="453" y="245"/>
                    <a:pt x="452" y="245"/>
                  </a:cubicBezTo>
                  <a:close/>
                  <a:moveTo>
                    <a:pt x="540" y="249"/>
                  </a:moveTo>
                  <a:cubicBezTo>
                    <a:pt x="542" y="251"/>
                    <a:pt x="544" y="253"/>
                    <a:pt x="547" y="254"/>
                  </a:cubicBezTo>
                  <a:cubicBezTo>
                    <a:pt x="548" y="251"/>
                    <a:pt x="548" y="251"/>
                    <a:pt x="548" y="249"/>
                  </a:cubicBezTo>
                  <a:cubicBezTo>
                    <a:pt x="546" y="248"/>
                    <a:pt x="544" y="245"/>
                    <a:pt x="541" y="244"/>
                  </a:cubicBezTo>
                  <a:cubicBezTo>
                    <a:pt x="541" y="246"/>
                    <a:pt x="540" y="247"/>
                    <a:pt x="540" y="249"/>
                  </a:cubicBezTo>
                  <a:close/>
                  <a:moveTo>
                    <a:pt x="240" y="252"/>
                  </a:moveTo>
                  <a:cubicBezTo>
                    <a:pt x="242" y="253"/>
                    <a:pt x="243" y="254"/>
                    <a:pt x="245" y="254"/>
                  </a:cubicBezTo>
                  <a:cubicBezTo>
                    <a:pt x="245" y="251"/>
                    <a:pt x="249" y="252"/>
                    <a:pt x="248" y="249"/>
                  </a:cubicBezTo>
                  <a:cubicBezTo>
                    <a:pt x="247" y="248"/>
                    <a:pt x="247" y="246"/>
                    <a:pt x="245" y="246"/>
                  </a:cubicBezTo>
                  <a:cubicBezTo>
                    <a:pt x="244" y="248"/>
                    <a:pt x="241" y="250"/>
                    <a:pt x="240" y="252"/>
                  </a:cubicBezTo>
                  <a:close/>
                  <a:moveTo>
                    <a:pt x="359" y="250"/>
                  </a:moveTo>
                  <a:cubicBezTo>
                    <a:pt x="359" y="247"/>
                    <a:pt x="355" y="246"/>
                    <a:pt x="354" y="246"/>
                  </a:cubicBezTo>
                  <a:cubicBezTo>
                    <a:pt x="356" y="247"/>
                    <a:pt x="356" y="250"/>
                    <a:pt x="359" y="250"/>
                  </a:cubicBezTo>
                  <a:close/>
                  <a:moveTo>
                    <a:pt x="370" y="248"/>
                  </a:moveTo>
                  <a:cubicBezTo>
                    <a:pt x="368" y="248"/>
                    <a:pt x="366" y="247"/>
                    <a:pt x="368" y="246"/>
                  </a:cubicBezTo>
                  <a:cubicBezTo>
                    <a:pt x="363" y="246"/>
                    <a:pt x="370" y="252"/>
                    <a:pt x="370" y="248"/>
                  </a:cubicBezTo>
                  <a:close/>
                  <a:moveTo>
                    <a:pt x="476" y="252"/>
                  </a:moveTo>
                  <a:cubicBezTo>
                    <a:pt x="477" y="254"/>
                    <a:pt x="477" y="255"/>
                    <a:pt x="479" y="255"/>
                  </a:cubicBezTo>
                  <a:cubicBezTo>
                    <a:pt x="480" y="253"/>
                    <a:pt x="481" y="251"/>
                    <a:pt x="482" y="248"/>
                  </a:cubicBezTo>
                  <a:cubicBezTo>
                    <a:pt x="480" y="248"/>
                    <a:pt x="480" y="246"/>
                    <a:pt x="478" y="246"/>
                  </a:cubicBezTo>
                  <a:cubicBezTo>
                    <a:pt x="478" y="249"/>
                    <a:pt x="476" y="249"/>
                    <a:pt x="476" y="252"/>
                  </a:cubicBezTo>
                  <a:close/>
                  <a:moveTo>
                    <a:pt x="614" y="268"/>
                  </a:moveTo>
                  <a:cubicBezTo>
                    <a:pt x="615" y="261"/>
                    <a:pt x="621" y="251"/>
                    <a:pt x="618" y="246"/>
                  </a:cubicBezTo>
                  <a:cubicBezTo>
                    <a:pt x="617" y="253"/>
                    <a:pt x="611" y="259"/>
                    <a:pt x="614" y="268"/>
                  </a:cubicBezTo>
                  <a:close/>
                  <a:moveTo>
                    <a:pt x="139" y="248"/>
                  </a:moveTo>
                  <a:cubicBezTo>
                    <a:pt x="141" y="248"/>
                    <a:pt x="141" y="249"/>
                    <a:pt x="142" y="249"/>
                  </a:cubicBezTo>
                  <a:cubicBezTo>
                    <a:pt x="142" y="247"/>
                    <a:pt x="141" y="247"/>
                    <a:pt x="140" y="246"/>
                  </a:cubicBezTo>
                  <a:cubicBezTo>
                    <a:pt x="140" y="247"/>
                    <a:pt x="139" y="247"/>
                    <a:pt x="139" y="248"/>
                  </a:cubicBezTo>
                  <a:close/>
                  <a:moveTo>
                    <a:pt x="197" y="249"/>
                  </a:moveTo>
                  <a:cubicBezTo>
                    <a:pt x="203" y="251"/>
                    <a:pt x="205" y="255"/>
                    <a:pt x="210" y="256"/>
                  </a:cubicBezTo>
                  <a:cubicBezTo>
                    <a:pt x="208" y="253"/>
                    <a:pt x="201" y="244"/>
                    <a:pt x="197" y="249"/>
                  </a:cubicBezTo>
                  <a:close/>
                  <a:moveTo>
                    <a:pt x="278" y="258"/>
                  </a:moveTo>
                  <a:cubicBezTo>
                    <a:pt x="278" y="256"/>
                    <a:pt x="280" y="255"/>
                    <a:pt x="280" y="253"/>
                  </a:cubicBezTo>
                  <a:cubicBezTo>
                    <a:pt x="278" y="249"/>
                    <a:pt x="273" y="248"/>
                    <a:pt x="269" y="247"/>
                  </a:cubicBezTo>
                  <a:cubicBezTo>
                    <a:pt x="268" y="252"/>
                    <a:pt x="274" y="255"/>
                    <a:pt x="278" y="258"/>
                  </a:cubicBezTo>
                  <a:close/>
                  <a:moveTo>
                    <a:pt x="410" y="252"/>
                  </a:moveTo>
                  <a:cubicBezTo>
                    <a:pt x="413" y="252"/>
                    <a:pt x="413" y="250"/>
                    <a:pt x="413" y="248"/>
                  </a:cubicBezTo>
                  <a:cubicBezTo>
                    <a:pt x="412" y="246"/>
                    <a:pt x="409" y="250"/>
                    <a:pt x="410" y="252"/>
                  </a:cubicBezTo>
                  <a:close/>
                  <a:moveTo>
                    <a:pt x="525" y="254"/>
                  </a:moveTo>
                  <a:cubicBezTo>
                    <a:pt x="523" y="250"/>
                    <a:pt x="520" y="249"/>
                    <a:pt x="517" y="247"/>
                  </a:cubicBezTo>
                  <a:cubicBezTo>
                    <a:pt x="517" y="250"/>
                    <a:pt x="522" y="252"/>
                    <a:pt x="525" y="254"/>
                  </a:cubicBezTo>
                  <a:close/>
                  <a:moveTo>
                    <a:pt x="308" y="254"/>
                  </a:moveTo>
                  <a:cubicBezTo>
                    <a:pt x="308" y="253"/>
                    <a:pt x="309" y="253"/>
                    <a:pt x="309" y="252"/>
                  </a:cubicBezTo>
                  <a:cubicBezTo>
                    <a:pt x="307" y="251"/>
                    <a:pt x="303" y="247"/>
                    <a:pt x="301" y="248"/>
                  </a:cubicBezTo>
                  <a:cubicBezTo>
                    <a:pt x="303" y="250"/>
                    <a:pt x="304" y="254"/>
                    <a:pt x="308" y="254"/>
                  </a:cubicBezTo>
                  <a:close/>
                  <a:moveTo>
                    <a:pt x="534" y="255"/>
                  </a:moveTo>
                  <a:cubicBezTo>
                    <a:pt x="537" y="252"/>
                    <a:pt x="532" y="250"/>
                    <a:pt x="531" y="248"/>
                  </a:cubicBezTo>
                  <a:cubicBezTo>
                    <a:pt x="528" y="251"/>
                    <a:pt x="530" y="255"/>
                    <a:pt x="534" y="255"/>
                  </a:cubicBezTo>
                  <a:close/>
                  <a:moveTo>
                    <a:pt x="233" y="255"/>
                  </a:moveTo>
                  <a:cubicBezTo>
                    <a:pt x="235" y="255"/>
                    <a:pt x="236" y="254"/>
                    <a:pt x="236" y="252"/>
                  </a:cubicBezTo>
                  <a:cubicBezTo>
                    <a:pt x="233" y="251"/>
                    <a:pt x="231" y="250"/>
                    <a:pt x="228" y="249"/>
                  </a:cubicBezTo>
                  <a:cubicBezTo>
                    <a:pt x="229" y="251"/>
                    <a:pt x="231" y="253"/>
                    <a:pt x="233" y="255"/>
                  </a:cubicBezTo>
                  <a:close/>
                  <a:moveTo>
                    <a:pt x="459" y="252"/>
                  </a:moveTo>
                  <a:cubicBezTo>
                    <a:pt x="462" y="252"/>
                    <a:pt x="466" y="258"/>
                    <a:pt x="468" y="256"/>
                  </a:cubicBezTo>
                  <a:cubicBezTo>
                    <a:pt x="467" y="254"/>
                    <a:pt x="462" y="251"/>
                    <a:pt x="459" y="249"/>
                  </a:cubicBezTo>
                  <a:cubicBezTo>
                    <a:pt x="459" y="250"/>
                    <a:pt x="459" y="251"/>
                    <a:pt x="459" y="252"/>
                  </a:cubicBezTo>
                  <a:close/>
                  <a:moveTo>
                    <a:pt x="256" y="252"/>
                  </a:moveTo>
                  <a:cubicBezTo>
                    <a:pt x="258" y="252"/>
                    <a:pt x="259" y="252"/>
                    <a:pt x="259" y="251"/>
                  </a:cubicBezTo>
                  <a:cubicBezTo>
                    <a:pt x="257" y="251"/>
                    <a:pt x="257" y="249"/>
                    <a:pt x="255" y="249"/>
                  </a:cubicBezTo>
                  <a:cubicBezTo>
                    <a:pt x="255" y="251"/>
                    <a:pt x="257" y="251"/>
                    <a:pt x="256" y="252"/>
                  </a:cubicBezTo>
                  <a:close/>
                  <a:moveTo>
                    <a:pt x="448" y="260"/>
                  </a:moveTo>
                  <a:cubicBezTo>
                    <a:pt x="450" y="257"/>
                    <a:pt x="451" y="254"/>
                    <a:pt x="452" y="251"/>
                  </a:cubicBezTo>
                  <a:cubicBezTo>
                    <a:pt x="445" y="246"/>
                    <a:pt x="442" y="258"/>
                    <a:pt x="448" y="260"/>
                  </a:cubicBezTo>
                  <a:close/>
                  <a:moveTo>
                    <a:pt x="414" y="254"/>
                  </a:moveTo>
                  <a:cubicBezTo>
                    <a:pt x="416" y="256"/>
                    <a:pt x="419" y="257"/>
                    <a:pt x="421" y="254"/>
                  </a:cubicBezTo>
                  <a:cubicBezTo>
                    <a:pt x="420" y="250"/>
                    <a:pt x="415" y="249"/>
                    <a:pt x="414" y="254"/>
                  </a:cubicBezTo>
                  <a:close/>
                  <a:moveTo>
                    <a:pt x="501" y="255"/>
                  </a:moveTo>
                  <a:cubicBezTo>
                    <a:pt x="499" y="253"/>
                    <a:pt x="499" y="250"/>
                    <a:pt x="495" y="250"/>
                  </a:cubicBezTo>
                  <a:cubicBezTo>
                    <a:pt x="496" y="253"/>
                    <a:pt x="498" y="254"/>
                    <a:pt x="501" y="255"/>
                  </a:cubicBezTo>
                  <a:close/>
                  <a:moveTo>
                    <a:pt x="509" y="260"/>
                  </a:moveTo>
                  <a:cubicBezTo>
                    <a:pt x="509" y="257"/>
                    <a:pt x="509" y="256"/>
                    <a:pt x="512" y="255"/>
                  </a:cubicBezTo>
                  <a:cubicBezTo>
                    <a:pt x="510" y="254"/>
                    <a:pt x="512" y="250"/>
                    <a:pt x="509" y="250"/>
                  </a:cubicBezTo>
                  <a:cubicBezTo>
                    <a:pt x="509" y="253"/>
                    <a:pt x="505" y="258"/>
                    <a:pt x="509" y="260"/>
                  </a:cubicBezTo>
                  <a:close/>
                  <a:moveTo>
                    <a:pt x="580" y="293"/>
                  </a:moveTo>
                  <a:cubicBezTo>
                    <a:pt x="581" y="286"/>
                    <a:pt x="583" y="278"/>
                    <a:pt x="586" y="272"/>
                  </a:cubicBezTo>
                  <a:cubicBezTo>
                    <a:pt x="587" y="265"/>
                    <a:pt x="592" y="256"/>
                    <a:pt x="591" y="250"/>
                  </a:cubicBezTo>
                  <a:cubicBezTo>
                    <a:pt x="586" y="264"/>
                    <a:pt x="579" y="280"/>
                    <a:pt x="580" y="293"/>
                  </a:cubicBezTo>
                  <a:close/>
                  <a:moveTo>
                    <a:pt x="74" y="269"/>
                  </a:moveTo>
                  <a:cubicBezTo>
                    <a:pt x="74" y="267"/>
                    <a:pt x="77" y="268"/>
                    <a:pt x="78" y="267"/>
                  </a:cubicBezTo>
                  <a:cubicBezTo>
                    <a:pt x="74" y="261"/>
                    <a:pt x="67" y="254"/>
                    <a:pt x="60" y="252"/>
                  </a:cubicBezTo>
                  <a:cubicBezTo>
                    <a:pt x="61" y="261"/>
                    <a:pt x="67" y="266"/>
                    <a:pt x="74" y="269"/>
                  </a:cubicBezTo>
                  <a:close/>
                  <a:moveTo>
                    <a:pt x="127" y="254"/>
                  </a:moveTo>
                  <a:cubicBezTo>
                    <a:pt x="128" y="254"/>
                    <a:pt x="127" y="252"/>
                    <a:pt x="128" y="251"/>
                  </a:cubicBezTo>
                  <a:cubicBezTo>
                    <a:pt x="127" y="251"/>
                    <a:pt x="126" y="251"/>
                    <a:pt x="126" y="251"/>
                  </a:cubicBezTo>
                  <a:cubicBezTo>
                    <a:pt x="126" y="252"/>
                    <a:pt x="125" y="255"/>
                    <a:pt x="127" y="254"/>
                  </a:cubicBezTo>
                  <a:close/>
                  <a:moveTo>
                    <a:pt x="190" y="254"/>
                  </a:moveTo>
                  <a:cubicBezTo>
                    <a:pt x="196" y="255"/>
                    <a:pt x="199" y="260"/>
                    <a:pt x="205" y="261"/>
                  </a:cubicBezTo>
                  <a:cubicBezTo>
                    <a:pt x="205" y="260"/>
                    <a:pt x="207" y="260"/>
                    <a:pt x="207" y="258"/>
                  </a:cubicBezTo>
                  <a:cubicBezTo>
                    <a:pt x="202" y="257"/>
                    <a:pt x="195" y="247"/>
                    <a:pt x="190" y="254"/>
                  </a:cubicBezTo>
                  <a:close/>
                  <a:moveTo>
                    <a:pt x="485" y="263"/>
                  </a:moveTo>
                  <a:cubicBezTo>
                    <a:pt x="486" y="260"/>
                    <a:pt x="488" y="257"/>
                    <a:pt x="489" y="253"/>
                  </a:cubicBezTo>
                  <a:cubicBezTo>
                    <a:pt x="487" y="253"/>
                    <a:pt x="488" y="251"/>
                    <a:pt x="485" y="251"/>
                  </a:cubicBezTo>
                  <a:cubicBezTo>
                    <a:pt x="485" y="255"/>
                    <a:pt x="480" y="260"/>
                    <a:pt x="485" y="263"/>
                  </a:cubicBezTo>
                  <a:close/>
                  <a:moveTo>
                    <a:pt x="39" y="255"/>
                  </a:moveTo>
                  <a:cubicBezTo>
                    <a:pt x="41" y="257"/>
                    <a:pt x="40" y="262"/>
                    <a:pt x="42" y="263"/>
                  </a:cubicBezTo>
                  <a:cubicBezTo>
                    <a:pt x="41" y="259"/>
                    <a:pt x="45" y="254"/>
                    <a:pt x="41" y="252"/>
                  </a:cubicBezTo>
                  <a:cubicBezTo>
                    <a:pt x="41" y="254"/>
                    <a:pt x="40" y="254"/>
                    <a:pt x="39" y="255"/>
                  </a:cubicBezTo>
                  <a:close/>
                  <a:moveTo>
                    <a:pt x="121" y="259"/>
                  </a:moveTo>
                  <a:cubicBezTo>
                    <a:pt x="121" y="257"/>
                    <a:pt x="120" y="257"/>
                    <a:pt x="120" y="255"/>
                  </a:cubicBezTo>
                  <a:cubicBezTo>
                    <a:pt x="116" y="256"/>
                    <a:pt x="115" y="250"/>
                    <a:pt x="111" y="252"/>
                  </a:cubicBezTo>
                  <a:cubicBezTo>
                    <a:pt x="114" y="255"/>
                    <a:pt x="117" y="257"/>
                    <a:pt x="121" y="259"/>
                  </a:cubicBezTo>
                  <a:close/>
                  <a:moveTo>
                    <a:pt x="299" y="259"/>
                  </a:moveTo>
                  <a:cubicBezTo>
                    <a:pt x="301" y="259"/>
                    <a:pt x="301" y="258"/>
                    <a:pt x="303" y="258"/>
                  </a:cubicBezTo>
                  <a:cubicBezTo>
                    <a:pt x="302" y="256"/>
                    <a:pt x="302" y="256"/>
                    <a:pt x="303" y="254"/>
                  </a:cubicBezTo>
                  <a:cubicBezTo>
                    <a:pt x="299" y="254"/>
                    <a:pt x="300" y="251"/>
                    <a:pt x="296" y="252"/>
                  </a:cubicBezTo>
                  <a:cubicBezTo>
                    <a:pt x="294" y="256"/>
                    <a:pt x="298" y="256"/>
                    <a:pt x="299" y="259"/>
                  </a:cubicBezTo>
                  <a:close/>
                  <a:moveTo>
                    <a:pt x="362" y="252"/>
                  </a:moveTo>
                  <a:cubicBezTo>
                    <a:pt x="362" y="255"/>
                    <a:pt x="363" y="253"/>
                    <a:pt x="365" y="254"/>
                  </a:cubicBezTo>
                  <a:cubicBezTo>
                    <a:pt x="366" y="252"/>
                    <a:pt x="363" y="251"/>
                    <a:pt x="362" y="252"/>
                  </a:cubicBezTo>
                  <a:close/>
                  <a:moveTo>
                    <a:pt x="566" y="255"/>
                  </a:moveTo>
                  <a:cubicBezTo>
                    <a:pt x="566" y="253"/>
                    <a:pt x="564" y="252"/>
                    <a:pt x="562" y="252"/>
                  </a:cubicBezTo>
                  <a:cubicBezTo>
                    <a:pt x="562" y="254"/>
                    <a:pt x="564" y="256"/>
                    <a:pt x="566" y="255"/>
                  </a:cubicBezTo>
                  <a:close/>
                  <a:moveTo>
                    <a:pt x="248" y="256"/>
                  </a:moveTo>
                  <a:cubicBezTo>
                    <a:pt x="250" y="258"/>
                    <a:pt x="253" y="258"/>
                    <a:pt x="255" y="256"/>
                  </a:cubicBezTo>
                  <a:cubicBezTo>
                    <a:pt x="254" y="254"/>
                    <a:pt x="253" y="253"/>
                    <a:pt x="251" y="252"/>
                  </a:cubicBezTo>
                  <a:cubicBezTo>
                    <a:pt x="250" y="254"/>
                    <a:pt x="249" y="254"/>
                    <a:pt x="248" y="256"/>
                  </a:cubicBezTo>
                  <a:close/>
                  <a:moveTo>
                    <a:pt x="550" y="257"/>
                  </a:moveTo>
                  <a:cubicBezTo>
                    <a:pt x="552" y="258"/>
                    <a:pt x="552" y="260"/>
                    <a:pt x="554" y="260"/>
                  </a:cubicBezTo>
                  <a:cubicBezTo>
                    <a:pt x="554" y="258"/>
                    <a:pt x="554" y="256"/>
                    <a:pt x="555" y="254"/>
                  </a:cubicBezTo>
                  <a:cubicBezTo>
                    <a:pt x="553" y="254"/>
                    <a:pt x="554" y="252"/>
                    <a:pt x="552" y="252"/>
                  </a:cubicBezTo>
                  <a:cubicBezTo>
                    <a:pt x="551" y="254"/>
                    <a:pt x="550" y="255"/>
                    <a:pt x="550" y="257"/>
                  </a:cubicBezTo>
                  <a:close/>
                  <a:moveTo>
                    <a:pt x="169" y="253"/>
                  </a:moveTo>
                  <a:cubicBezTo>
                    <a:pt x="168" y="255"/>
                    <a:pt x="166" y="256"/>
                    <a:pt x="163" y="257"/>
                  </a:cubicBezTo>
                  <a:cubicBezTo>
                    <a:pt x="163" y="255"/>
                    <a:pt x="162" y="254"/>
                    <a:pt x="160" y="254"/>
                  </a:cubicBezTo>
                  <a:cubicBezTo>
                    <a:pt x="163" y="262"/>
                    <a:pt x="173" y="266"/>
                    <a:pt x="179" y="258"/>
                  </a:cubicBezTo>
                  <a:cubicBezTo>
                    <a:pt x="174" y="257"/>
                    <a:pt x="173" y="254"/>
                    <a:pt x="169" y="253"/>
                  </a:cubicBezTo>
                  <a:close/>
                  <a:moveTo>
                    <a:pt x="375" y="255"/>
                  </a:moveTo>
                  <a:cubicBezTo>
                    <a:pt x="382" y="257"/>
                    <a:pt x="388" y="267"/>
                    <a:pt x="395" y="265"/>
                  </a:cubicBezTo>
                  <a:cubicBezTo>
                    <a:pt x="390" y="259"/>
                    <a:pt x="383" y="256"/>
                    <a:pt x="376" y="253"/>
                  </a:cubicBezTo>
                  <a:cubicBezTo>
                    <a:pt x="376" y="254"/>
                    <a:pt x="374" y="254"/>
                    <a:pt x="375" y="255"/>
                  </a:cubicBezTo>
                  <a:close/>
                  <a:moveTo>
                    <a:pt x="261" y="256"/>
                  </a:moveTo>
                  <a:cubicBezTo>
                    <a:pt x="265" y="260"/>
                    <a:pt x="267" y="264"/>
                    <a:pt x="272" y="267"/>
                  </a:cubicBezTo>
                  <a:cubicBezTo>
                    <a:pt x="274" y="262"/>
                    <a:pt x="266" y="257"/>
                    <a:pt x="262" y="254"/>
                  </a:cubicBezTo>
                  <a:cubicBezTo>
                    <a:pt x="262" y="255"/>
                    <a:pt x="261" y="255"/>
                    <a:pt x="261" y="256"/>
                  </a:cubicBezTo>
                  <a:close/>
                  <a:moveTo>
                    <a:pt x="355" y="256"/>
                  </a:moveTo>
                  <a:cubicBezTo>
                    <a:pt x="355" y="255"/>
                    <a:pt x="356" y="255"/>
                    <a:pt x="356" y="254"/>
                  </a:cubicBezTo>
                  <a:cubicBezTo>
                    <a:pt x="356" y="254"/>
                    <a:pt x="353" y="253"/>
                    <a:pt x="353" y="254"/>
                  </a:cubicBezTo>
                  <a:cubicBezTo>
                    <a:pt x="354" y="254"/>
                    <a:pt x="353" y="256"/>
                    <a:pt x="355" y="256"/>
                  </a:cubicBezTo>
                  <a:close/>
                  <a:moveTo>
                    <a:pt x="631" y="266"/>
                  </a:moveTo>
                  <a:cubicBezTo>
                    <a:pt x="633" y="261"/>
                    <a:pt x="634" y="257"/>
                    <a:pt x="632" y="254"/>
                  </a:cubicBezTo>
                  <a:cubicBezTo>
                    <a:pt x="632" y="258"/>
                    <a:pt x="629" y="262"/>
                    <a:pt x="631" y="266"/>
                  </a:cubicBezTo>
                  <a:close/>
                  <a:moveTo>
                    <a:pt x="236" y="259"/>
                  </a:moveTo>
                  <a:cubicBezTo>
                    <a:pt x="239" y="259"/>
                    <a:pt x="241" y="258"/>
                    <a:pt x="242" y="255"/>
                  </a:cubicBezTo>
                  <a:cubicBezTo>
                    <a:pt x="239" y="253"/>
                    <a:pt x="236" y="256"/>
                    <a:pt x="236" y="259"/>
                  </a:cubicBezTo>
                  <a:close/>
                  <a:moveTo>
                    <a:pt x="406" y="257"/>
                  </a:moveTo>
                  <a:cubicBezTo>
                    <a:pt x="407" y="256"/>
                    <a:pt x="409" y="255"/>
                    <a:pt x="406" y="254"/>
                  </a:cubicBezTo>
                  <a:cubicBezTo>
                    <a:pt x="406" y="255"/>
                    <a:pt x="405" y="257"/>
                    <a:pt x="406" y="257"/>
                  </a:cubicBezTo>
                  <a:close/>
                  <a:moveTo>
                    <a:pt x="200" y="266"/>
                  </a:moveTo>
                  <a:cubicBezTo>
                    <a:pt x="200" y="265"/>
                    <a:pt x="202" y="265"/>
                    <a:pt x="203" y="264"/>
                  </a:cubicBezTo>
                  <a:cubicBezTo>
                    <a:pt x="200" y="259"/>
                    <a:pt x="192" y="259"/>
                    <a:pt x="188" y="255"/>
                  </a:cubicBezTo>
                  <a:cubicBezTo>
                    <a:pt x="192" y="259"/>
                    <a:pt x="196" y="262"/>
                    <a:pt x="200" y="266"/>
                  </a:cubicBezTo>
                  <a:close/>
                  <a:moveTo>
                    <a:pt x="285" y="263"/>
                  </a:moveTo>
                  <a:cubicBezTo>
                    <a:pt x="286" y="261"/>
                    <a:pt x="288" y="260"/>
                    <a:pt x="289" y="258"/>
                  </a:cubicBezTo>
                  <a:cubicBezTo>
                    <a:pt x="286" y="258"/>
                    <a:pt x="285" y="256"/>
                    <a:pt x="284" y="255"/>
                  </a:cubicBezTo>
                  <a:cubicBezTo>
                    <a:pt x="281" y="257"/>
                    <a:pt x="280" y="262"/>
                    <a:pt x="285" y="263"/>
                  </a:cubicBezTo>
                  <a:close/>
                  <a:moveTo>
                    <a:pt x="399" y="258"/>
                  </a:moveTo>
                  <a:cubicBezTo>
                    <a:pt x="400" y="256"/>
                    <a:pt x="395" y="254"/>
                    <a:pt x="393" y="255"/>
                  </a:cubicBezTo>
                  <a:cubicBezTo>
                    <a:pt x="395" y="256"/>
                    <a:pt x="396" y="258"/>
                    <a:pt x="399" y="258"/>
                  </a:cubicBezTo>
                  <a:close/>
                  <a:moveTo>
                    <a:pt x="110" y="258"/>
                  </a:moveTo>
                  <a:cubicBezTo>
                    <a:pt x="108" y="258"/>
                    <a:pt x="107" y="254"/>
                    <a:pt x="106" y="256"/>
                  </a:cubicBezTo>
                  <a:cubicBezTo>
                    <a:pt x="107" y="256"/>
                    <a:pt x="109" y="259"/>
                    <a:pt x="110" y="258"/>
                  </a:cubicBezTo>
                  <a:close/>
                  <a:moveTo>
                    <a:pt x="455" y="264"/>
                  </a:moveTo>
                  <a:cubicBezTo>
                    <a:pt x="457" y="266"/>
                    <a:pt x="460" y="271"/>
                    <a:pt x="463" y="269"/>
                  </a:cubicBezTo>
                  <a:cubicBezTo>
                    <a:pt x="462" y="267"/>
                    <a:pt x="466" y="264"/>
                    <a:pt x="466" y="259"/>
                  </a:cubicBezTo>
                  <a:cubicBezTo>
                    <a:pt x="461" y="260"/>
                    <a:pt x="461" y="256"/>
                    <a:pt x="457" y="255"/>
                  </a:cubicBezTo>
                  <a:cubicBezTo>
                    <a:pt x="457" y="258"/>
                    <a:pt x="455" y="260"/>
                    <a:pt x="455" y="264"/>
                  </a:cubicBezTo>
                  <a:close/>
                  <a:moveTo>
                    <a:pt x="516" y="268"/>
                  </a:moveTo>
                  <a:cubicBezTo>
                    <a:pt x="518" y="267"/>
                    <a:pt x="518" y="269"/>
                    <a:pt x="519" y="269"/>
                  </a:cubicBezTo>
                  <a:cubicBezTo>
                    <a:pt x="520" y="266"/>
                    <a:pt x="522" y="263"/>
                    <a:pt x="523" y="260"/>
                  </a:cubicBezTo>
                  <a:cubicBezTo>
                    <a:pt x="521" y="259"/>
                    <a:pt x="519" y="256"/>
                    <a:pt x="516" y="255"/>
                  </a:cubicBezTo>
                  <a:cubicBezTo>
                    <a:pt x="517" y="261"/>
                    <a:pt x="517" y="263"/>
                    <a:pt x="516" y="268"/>
                  </a:cubicBezTo>
                  <a:close/>
                  <a:moveTo>
                    <a:pt x="528" y="258"/>
                  </a:moveTo>
                  <a:cubicBezTo>
                    <a:pt x="530" y="258"/>
                    <a:pt x="532" y="260"/>
                    <a:pt x="533" y="259"/>
                  </a:cubicBezTo>
                  <a:cubicBezTo>
                    <a:pt x="531" y="258"/>
                    <a:pt x="531" y="255"/>
                    <a:pt x="528" y="255"/>
                  </a:cubicBezTo>
                  <a:cubicBezTo>
                    <a:pt x="528" y="256"/>
                    <a:pt x="528" y="257"/>
                    <a:pt x="528" y="258"/>
                  </a:cubicBezTo>
                  <a:close/>
                  <a:moveTo>
                    <a:pt x="46" y="266"/>
                  </a:moveTo>
                  <a:cubicBezTo>
                    <a:pt x="49" y="267"/>
                    <a:pt x="51" y="270"/>
                    <a:pt x="55" y="271"/>
                  </a:cubicBezTo>
                  <a:cubicBezTo>
                    <a:pt x="52" y="266"/>
                    <a:pt x="54" y="256"/>
                    <a:pt x="46" y="256"/>
                  </a:cubicBezTo>
                  <a:cubicBezTo>
                    <a:pt x="46" y="261"/>
                    <a:pt x="46" y="261"/>
                    <a:pt x="46" y="266"/>
                  </a:cubicBezTo>
                  <a:close/>
                  <a:moveTo>
                    <a:pt x="330" y="257"/>
                  </a:moveTo>
                  <a:cubicBezTo>
                    <a:pt x="333" y="262"/>
                    <a:pt x="339" y="265"/>
                    <a:pt x="344" y="268"/>
                  </a:cubicBezTo>
                  <a:cubicBezTo>
                    <a:pt x="344" y="266"/>
                    <a:pt x="346" y="267"/>
                    <a:pt x="346" y="265"/>
                  </a:cubicBezTo>
                  <a:cubicBezTo>
                    <a:pt x="340" y="263"/>
                    <a:pt x="335" y="257"/>
                    <a:pt x="330" y="257"/>
                  </a:cubicBezTo>
                  <a:close/>
                  <a:moveTo>
                    <a:pt x="492" y="257"/>
                  </a:moveTo>
                  <a:cubicBezTo>
                    <a:pt x="492" y="261"/>
                    <a:pt x="489" y="262"/>
                    <a:pt x="490" y="266"/>
                  </a:cubicBezTo>
                  <a:cubicBezTo>
                    <a:pt x="492" y="267"/>
                    <a:pt x="492" y="270"/>
                    <a:pt x="496" y="270"/>
                  </a:cubicBezTo>
                  <a:cubicBezTo>
                    <a:pt x="496" y="267"/>
                    <a:pt x="498" y="265"/>
                    <a:pt x="499" y="262"/>
                  </a:cubicBezTo>
                  <a:cubicBezTo>
                    <a:pt x="498" y="259"/>
                    <a:pt x="496" y="258"/>
                    <a:pt x="496" y="256"/>
                  </a:cubicBezTo>
                  <a:cubicBezTo>
                    <a:pt x="495" y="257"/>
                    <a:pt x="493" y="256"/>
                    <a:pt x="492" y="257"/>
                  </a:cubicBezTo>
                  <a:close/>
                  <a:moveTo>
                    <a:pt x="572" y="259"/>
                  </a:moveTo>
                  <a:cubicBezTo>
                    <a:pt x="572" y="257"/>
                    <a:pt x="570" y="256"/>
                    <a:pt x="569" y="256"/>
                  </a:cubicBezTo>
                  <a:cubicBezTo>
                    <a:pt x="569" y="258"/>
                    <a:pt x="570" y="259"/>
                    <a:pt x="572" y="259"/>
                  </a:cubicBezTo>
                  <a:close/>
                  <a:moveTo>
                    <a:pt x="537" y="258"/>
                  </a:moveTo>
                  <a:cubicBezTo>
                    <a:pt x="538" y="260"/>
                    <a:pt x="540" y="262"/>
                    <a:pt x="543" y="263"/>
                  </a:cubicBezTo>
                  <a:cubicBezTo>
                    <a:pt x="542" y="260"/>
                    <a:pt x="539" y="260"/>
                    <a:pt x="540" y="257"/>
                  </a:cubicBezTo>
                  <a:cubicBezTo>
                    <a:pt x="539" y="257"/>
                    <a:pt x="538" y="257"/>
                    <a:pt x="538" y="257"/>
                  </a:cubicBezTo>
                  <a:cubicBezTo>
                    <a:pt x="538" y="257"/>
                    <a:pt x="538" y="258"/>
                    <a:pt x="537" y="258"/>
                  </a:cubicBezTo>
                  <a:close/>
                  <a:moveTo>
                    <a:pt x="239" y="263"/>
                  </a:moveTo>
                  <a:cubicBezTo>
                    <a:pt x="242" y="264"/>
                    <a:pt x="242" y="267"/>
                    <a:pt x="245" y="266"/>
                  </a:cubicBezTo>
                  <a:cubicBezTo>
                    <a:pt x="246" y="264"/>
                    <a:pt x="247" y="262"/>
                    <a:pt x="250" y="261"/>
                  </a:cubicBezTo>
                  <a:cubicBezTo>
                    <a:pt x="247" y="255"/>
                    <a:pt x="242" y="259"/>
                    <a:pt x="239" y="263"/>
                  </a:cubicBezTo>
                  <a:close/>
                  <a:moveTo>
                    <a:pt x="409" y="260"/>
                  </a:moveTo>
                  <a:cubicBezTo>
                    <a:pt x="412" y="259"/>
                    <a:pt x="413" y="264"/>
                    <a:pt x="416" y="263"/>
                  </a:cubicBezTo>
                  <a:cubicBezTo>
                    <a:pt x="415" y="260"/>
                    <a:pt x="413" y="258"/>
                    <a:pt x="410" y="257"/>
                  </a:cubicBezTo>
                  <a:cubicBezTo>
                    <a:pt x="410" y="258"/>
                    <a:pt x="408" y="258"/>
                    <a:pt x="409" y="260"/>
                  </a:cubicBezTo>
                  <a:close/>
                  <a:moveTo>
                    <a:pt x="138" y="261"/>
                  </a:moveTo>
                  <a:cubicBezTo>
                    <a:pt x="139" y="259"/>
                    <a:pt x="137" y="258"/>
                    <a:pt x="135" y="258"/>
                  </a:cubicBezTo>
                  <a:cubicBezTo>
                    <a:pt x="135" y="260"/>
                    <a:pt x="136" y="261"/>
                    <a:pt x="138" y="261"/>
                  </a:cubicBezTo>
                  <a:close/>
                  <a:moveTo>
                    <a:pt x="312" y="262"/>
                  </a:moveTo>
                  <a:cubicBezTo>
                    <a:pt x="313" y="262"/>
                    <a:pt x="315" y="259"/>
                    <a:pt x="314" y="258"/>
                  </a:cubicBezTo>
                  <a:cubicBezTo>
                    <a:pt x="314" y="259"/>
                    <a:pt x="312" y="260"/>
                    <a:pt x="312" y="262"/>
                  </a:cubicBezTo>
                  <a:close/>
                  <a:moveTo>
                    <a:pt x="316" y="267"/>
                  </a:moveTo>
                  <a:cubicBezTo>
                    <a:pt x="320" y="266"/>
                    <a:pt x="320" y="262"/>
                    <a:pt x="323" y="260"/>
                  </a:cubicBezTo>
                  <a:cubicBezTo>
                    <a:pt x="322" y="260"/>
                    <a:pt x="322" y="258"/>
                    <a:pt x="320" y="258"/>
                  </a:cubicBezTo>
                  <a:cubicBezTo>
                    <a:pt x="319" y="261"/>
                    <a:pt x="315" y="263"/>
                    <a:pt x="316" y="267"/>
                  </a:cubicBezTo>
                  <a:close/>
                  <a:moveTo>
                    <a:pt x="369" y="259"/>
                  </a:moveTo>
                  <a:cubicBezTo>
                    <a:pt x="371" y="259"/>
                    <a:pt x="371" y="261"/>
                    <a:pt x="372" y="260"/>
                  </a:cubicBezTo>
                  <a:cubicBezTo>
                    <a:pt x="373" y="259"/>
                    <a:pt x="371" y="258"/>
                    <a:pt x="371" y="258"/>
                  </a:cubicBezTo>
                  <a:cubicBezTo>
                    <a:pt x="371" y="259"/>
                    <a:pt x="370" y="258"/>
                    <a:pt x="369" y="259"/>
                  </a:cubicBezTo>
                  <a:close/>
                  <a:moveTo>
                    <a:pt x="558" y="263"/>
                  </a:moveTo>
                  <a:cubicBezTo>
                    <a:pt x="559" y="263"/>
                    <a:pt x="560" y="265"/>
                    <a:pt x="562" y="265"/>
                  </a:cubicBezTo>
                  <a:cubicBezTo>
                    <a:pt x="564" y="262"/>
                    <a:pt x="562" y="259"/>
                    <a:pt x="560" y="258"/>
                  </a:cubicBezTo>
                  <a:cubicBezTo>
                    <a:pt x="559" y="260"/>
                    <a:pt x="558" y="261"/>
                    <a:pt x="558" y="263"/>
                  </a:cubicBezTo>
                  <a:close/>
                  <a:moveTo>
                    <a:pt x="256" y="261"/>
                  </a:moveTo>
                  <a:cubicBezTo>
                    <a:pt x="258" y="261"/>
                    <a:pt x="259" y="263"/>
                    <a:pt x="261" y="263"/>
                  </a:cubicBezTo>
                  <a:cubicBezTo>
                    <a:pt x="261" y="261"/>
                    <a:pt x="259" y="259"/>
                    <a:pt x="257" y="258"/>
                  </a:cubicBezTo>
                  <a:cubicBezTo>
                    <a:pt x="257" y="260"/>
                    <a:pt x="255" y="259"/>
                    <a:pt x="256" y="261"/>
                  </a:cubicBezTo>
                  <a:close/>
                  <a:moveTo>
                    <a:pt x="165" y="266"/>
                  </a:moveTo>
                  <a:cubicBezTo>
                    <a:pt x="162" y="264"/>
                    <a:pt x="160" y="260"/>
                    <a:pt x="155" y="259"/>
                  </a:cubicBezTo>
                  <a:cubicBezTo>
                    <a:pt x="157" y="262"/>
                    <a:pt x="162" y="266"/>
                    <a:pt x="165" y="266"/>
                  </a:cubicBezTo>
                  <a:close/>
                  <a:moveTo>
                    <a:pt x="303" y="260"/>
                  </a:moveTo>
                  <a:cubicBezTo>
                    <a:pt x="303" y="264"/>
                    <a:pt x="306" y="261"/>
                    <a:pt x="306" y="259"/>
                  </a:cubicBezTo>
                  <a:cubicBezTo>
                    <a:pt x="304" y="259"/>
                    <a:pt x="305" y="261"/>
                    <a:pt x="303" y="260"/>
                  </a:cubicBezTo>
                  <a:close/>
                  <a:moveTo>
                    <a:pt x="288" y="265"/>
                  </a:moveTo>
                  <a:cubicBezTo>
                    <a:pt x="289" y="265"/>
                    <a:pt x="289" y="266"/>
                    <a:pt x="290" y="266"/>
                  </a:cubicBezTo>
                  <a:cubicBezTo>
                    <a:pt x="293" y="267"/>
                    <a:pt x="292" y="264"/>
                    <a:pt x="295" y="264"/>
                  </a:cubicBezTo>
                  <a:cubicBezTo>
                    <a:pt x="294" y="257"/>
                    <a:pt x="288" y="260"/>
                    <a:pt x="288" y="265"/>
                  </a:cubicBezTo>
                  <a:close/>
                  <a:moveTo>
                    <a:pt x="476" y="263"/>
                  </a:moveTo>
                  <a:cubicBezTo>
                    <a:pt x="477" y="261"/>
                    <a:pt x="475" y="260"/>
                    <a:pt x="473" y="260"/>
                  </a:cubicBezTo>
                  <a:cubicBezTo>
                    <a:pt x="473" y="262"/>
                    <a:pt x="474" y="263"/>
                    <a:pt x="476" y="263"/>
                  </a:cubicBezTo>
                  <a:close/>
                  <a:moveTo>
                    <a:pt x="592" y="310"/>
                  </a:moveTo>
                  <a:cubicBezTo>
                    <a:pt x="597" y="309"/>
                    <a:pt x="594" y="300"/>
                    <a:pt x="599" y="296"/>
                  </a:cubicBezTo>
                  <a:cubicBezTo>
                    <a:pt x="598" y="292"/>
                    <a:pt x="600" y="291"/>
                    <a:pt x="601" y="288"/>
                  </a:cubicBezTo>
                  <a:cubicBezTo>
                    <a:pt x="601" y="277"/>
                    <a:pt x="610" y="271"/>
                    <a:pt x="608" y="260"/>
                  </a:cubicBezTo>
                  <a:cubicBezTo>
                    <a:pt x="601" y="274"/>
                    <a:pt x="596" y="295"/>
                    <a:pt x="592" y="310"/>
                  </a:cubicBezTo>
                  <a:close/>
                  <a:moveTo>
                    <a:pt x="223" y="262"/>
                  </a:moveTo>
                  <a:cubicBezTo>
                    <a:pt x="223" y="263"/>
                    <a:pt x="224" y="264"/>
                    <a:pt x="226" y="265"/>
                  </a:cubicBezTo>
                  <a:cubicBezTo>
                    <a:pt x="226" y="264"/>
                    <a:pt x="227" y="264"/>
                    <a:pt x="227" y="263"/>
                  </a:cubicBezTo>
                  <a:cubicBezTo>
                    <a:pt x="227" y="261"/>
                    <a:pt x="225" y="260"/>
                    <a:pt x="223" y="262"/>
                  </a:cubicBezTo>
                  <a:close/>
                  <a:moveTo>
                    <a:pt x="389" y="271"/>
                  </a:moveTo>
                  <a:cubicBezTo>
                    <a:pt x="390" y="271"/>
                    <a:pt x="390" y="270"/>
                    <a:pt x="391" y="270"/>
                  </a:cubicBezTo>
                  <a:cubicBezTo>
                    <a:pt x="388" y="265"/>
                    <a:pt x="381" y="262"/>
                    <a:pt x="377" y="261"/>
                  </a:cubicBezTo>
                  <a:cubicBezTo>
                    <a:pt x="380" y="266"/>
                    <a:pt x="385" y="269"/>
                    <a:pt x="389" y="271"/>
                  </a:cubicBezTo>
                  <a:close/>
                  <a:moveTo>
                    <a:pt x="448" y="263"/>
                  </a:moveTo>
                  <a:cubicBezTo>
                    <a:pt x="448" y="261"/>
                    <a:pt x="444" y="260"/>
                    <a:pt x="444" y="261"/>
                  </a:cubicBezTo>
                  <a:cubicBezTo>
                    <a:pt x="446" y="261"/>
                    <a:pt x="446" y="263"/>
                    <a:pt x="448" y="263"/>
                  </a:cubicBezTo>
                  <a:close/>
                  <a:moveTo>
                    <a:pt x="175" y="266"/>
                  </a:moveTo>
                  <a:cubicBezTo>
                    <a:pt x="181" y="268"/>
                    <a:pt x="191" y="280"/>
                    <a:pt x="195" y="270"/>
                  </a:cubicBezTo>
                  <a:cubicBezTo>
                    <a:pt x="189" y="266"/>
                    <a:pt x="182" y="256"/>
                    <a:pt x="175" y="266"/>
                  </a:cubicBezTo>
                  <a:close/>
                  <a:moveTo>
                    <a:pt x="319" y="271"/>
                  </a:moveTo>
                  <a:cubicBezTo>
                    <a:pt x="324" y="272"/>
                    <a:pt x="326" y="275"/>
                    <a:pt x="330" y="277"/>
                  </a:cubicBezTo>
                  <a:cubicBezTo>
                    <a:pt x="333" y="275"/>
                    <a:pt x="337" y="274"/>
                    <a:pt x="338" y="270"/>
                  </a:cubicBezTo>
                  <a:cubicBezTo>
                    <a:pt x="333" y="269"/>
                    <a:pt x="332" y="262"/>
                    <a:pt x="326" y="261"/>
                  </a:cubicBezTo>
                  <a:cubicBezTo>
                    <a:pt x="324" y="265"/>
                    <a:pt x="320" y="266"/>
                    <a:pt x="319" y="271"/>
                  </a:cubicBezTo>
                  <a:close/>
                  <a:moveTo>
                    <a:pt x="209" y="263"/>
                  </a:moveTo>
                  <a:cubicBezTo>
                    <a:pt x="211" y="264"/>
                    <a:pt x="212" y="266"/>
                    <a:pt x="214" y="266"/>
                  </a:cubicBezTo>
                  <a:cubicBezTo>
                    <a:pt x="214" y="264"/>
                    <a:pt x="216" y="265"/>
                    <a:pt x="216" y="263"/>
                  </a:cubicBezTo>
                  <a:cubicBezTo>
                    <a:pt x="214" y="262"/>
                    <a:pt x="211" y="261"/>
                    <a:pt x="209" y="263"/>
                  </a:cubicBezTo>
                  <a:close/>
                  <a:moveTo>
                    <a:pt x="361" y="267"/>
                  </a:moveTo>
                  <a:cubicBezTo>
                    <a:pt x="367" y="273"/>
                    <a:pt x="373" y="279"/>
                    <a:pt x="382" y="282"/>
                  </a:cubicBezTo>
                  <a:cubicBezTo>
                    <a:pt x="384" y="280"/>
                    <a:pt x="385" y="278"/>
                    <a:pt x="386" y="275"/>
                  </a:cubicBezTo>
                  <a:cubicBezTo>
                    <a:pt x="384" y="274"/>
                    <a:pt x="381" y="272"/>
                    <a:pt x="379" y="270"/>
                  </a:cubicBezTo>
                  <a:cubicBezTo>
                    <a:pt x="377" y="271"/>
                    <a:pt x="372" y="275"/>
                    <a:pt x="369" y="272"/>
                  </a:cubicBezTo>
                  <a:cubicBezTo>
                    <a:pt x="371" y="271"/>
                    <a:pt x="374" y="271"/>
                    <a:pt x="375" y="268"/>
                  </a:cubicBezTo>
                  <a:cubicBezTo>
                    <a:pt x="370" y="264"/>
                    <a:pt x="364" y="259"/>
                    <a:pt x="361" y="267"/>
                  </a:cubicBezTo>
                  <a:close/>
                  <a:moveTo>
                    <a:pt x="551" y="270"/>
                  </a:moveTo>
                  <a:cubicBezTo>
                    <a:pt x="552" y="267"/>
                    <a:pt x="552" y="265"/>
                    <a:pt x="552" y="263"/>
                  </a:cubicBezTo>
                  <a:cubicBezTo>
                    <a:pt x="551" y="265"/>
                    <a:pt x="550" y="262"/>
                    <a:pt x="550" y="262"/>
                  </a:cubicBezTo>
                  <a:cubicBezTo>
                    <a:pt x="549" y="262"/>
                    <a:pt x="549" y="262"/>
                    <a:pt x="548" y="262"/>
                  </a:cubicBezTo>
                  <a:cubicBezTo>
                    <a:pt x="549" y="264"/>
                    <a:pt x="548" y="267"/>
                    <a:pt x="551" y="270"/>
                  </a:cubicBezTo>
                  <a:close/>
                  <a:moveTo>
                    <a:pt x="64" y="278"/>
                  </a:moveTo>
                  <a:cubicBezTo>
                    <a:pt x="61" y="273"/>
                    <a:pt x="62" y="265"/>
                    <a:pt x="56" y="262"/>
                  </a:cubicBezTo>
                  <a:cubicBezTo>
                    <a:pt x="57" y="269"/>
                    <a:pt x="59" y="278"/>
                    <a:pt x="64" y="278"/>
                  </a:cubicBezTo>
                  <a:close/>
                  <a:moveTo>
                    <a:pt x="120" y="265"/>
                  </a:moveTo>
                  <a:cubicBezTo>
                    <a:pt x="120" y="264"/>
                    <a:pt x="120" y="263"/>
                    <a:pt x="120" y="262"/>
                  </a:cubicBezTo>
                  <a:cubicBezTo>
                    <a:pt x="119" y="262"/>
                    <a:pt x="119" y="262"/>
                    <a:pt x="118" y="262"/>
                  </a:cubicBezTo>
                  <a:cubicBezTo>
                    <a:pt x="118" y="264"/>
                    <a:pt x="119" y="265"/>
                    <a:pt x="120" y="265"/>
                  </a:cubicBezTo>
                  <a:close/>
                  <a:moveTo>
                    <a:pt x="253" y="262"/>
                  </a:moveTo>
                  <a:cubicBezTo>
                    <a:pt x="251" y="265"/>
                    <a:pt x="248" y="266"/>
                    <a:pt x="246" y="270"/>
                  </a:cubicBezTo>
                  <a:cubicBezTo>
                    <a:pt x="252" y="275"/>
                    <a:pt x="255" y="283"/>
                    <a:pt x="263" y="285"/>
                  </a:cubicBezTo>
                  <a:cubicBezTo>
                    <a:pt x="266" y="281"/>
                    <a:pt x="267" y="276"/>
                    <a:pt x="270" y="271"/>
                  </a:cubicBezTo>
                  <a:cubicBezTo>
                    <a:pt x="265" y="268"/>
                    <a:pt x="259" y="265"/>
                    <a:pt x="253" y="262"/>
                  </a:cubicBezTo>
                  <a:close/>
                  <a:moveTo>
                    <a:pt x="522" y="272"/>
                  </a:moveTo>
                  <a:cubicBezTo>
                    <a:pt x="524" y="273"/>
                    <a:pt x="526" y="274"/>
                    <a:pt x="527" y="275"/>
                  </a:cubicBezTo>
                  <a:cubicBezTo>
                    <a:pt x="529" y="273"/>
                    <a:pt x="529" y="271"/>
                    <a:pt x="531" y="270"/>
                  </a:cubicBezTo>
                  <a:cubicBezTo>
                    <a:pt x="531" y="265"/>
                    <a:pt x="529" y="263"/>
                    <a:pt x="525" y="262"/>
                  </a:cubicBezTo>
                  <a:cubicBezTo>
                    <a:pt x="524" y="266"/>
                    <a:pt x="523" y="268"/>
                    <a:pt x="522" y="272"/>
                  </a:cubicBezTo>
                  <a:close/>
                  <a:moveTo>
                    <a:pt x="567" y="263"/>
                  </a:moveTo>
                  <a:cubicBezTo>
                    <a:pt x="567" y="264"/>
                    <a:pt x="568" y="264"/>
                    <a:pt x="568" y="265"/>
                  </a:cubicBezTo>
                  <a:cubicBezTo>
                    <a:pt x="571" y="265"/>
                    <a:pt x="571" y="261"/>
                    <a:pt x="567" y="263"/>
                  </a:cubicBezTo>
                  <a:close/>
                  <a:moveTo>
                    <a:pt x="637" y="270"/>
                  </a:moveTo>
                  <a:cubicBezTo>
                    <a:pt x="637" y="267"/>
                    <a:pt x="641" y="264"/>
                    <a:pt x="639" y="262"/>
                  </a:cubicBezTo>
                  <a:cubicBezTo>
                    <a:pt x="639" y="265"/>
                    <a:pt x="636" y="268"/>
                    <a:pt x="637" y="270"/>
                  </a:cubicBezTo>
                  <a:close/>
                  <a:moveTo>
                    <a:pt x="409" y="266"/>
                  </a:moveTo>
                  <a:cubicBezTo>
                    <a:pt x="410" y="267"/>
                    <a:pt x="411" y="266"/>
                    <a:pt x="412" y="266"/>
                  </a:cubicBezTo>
                  <a:cubicBezTo>
                    <a:pt x="412" y="264"/>
                    <a:pt x="410" y="263"/>
                    <a:pt x="408" y="263"/>
                  </a:cubicBezTo>
                  <a:cubicBezTo>
                    <a:pt x="408" y="265"/>
                    <a:pt x="409" y="265"/>
                    <a:pt x="409" y="266"/>
                  </a:cubicBezTo>
                  <a:close/>
                  <a:moveTo>
                    <a:pt x="293" y="269"/>
                  </a:moveTo>
                  <a:cubicBezTo>
                    <a:pt x="296" y="270"/>
                    <a:pt x="298" y="267"/>
                    <a:pt x="299" y="265"/>
                  </a:cubicBezTo>
                  <a:cubicBezTo>
                    <a:pt x="296" y="266"/>
                    <a:pt x="294" y="266"/>
                    <a:pt x="293" y="269"/>
                  </a:cubicBezTo>
                  <a:close/>
                  <a:moveTo>
                    <a:pt x="467" y="274"/>
                  </a:moveTo>
                  <a:cubicBezTo>
                    <a:pt x="468" y="275"/>
                    <a:pt x="468" y="276"/>
                    <a:pt x="470" y="276"/>
                  </a:cubicBezTo>
                  <a:cubicBezTo>
                    <a:pt x="473" y="274"/>
                    <a:pt x="473" y="270"/>
                    <a:pt x="475" y="267"/>
                  </a:cubicBezTo>
                  <a:cubicBezTo>
                    <a:pt x="473" y="267"/>
                    <a:pt x="473" y="264"/>
                    <a:pt x="470" y="265"/>
                  </a:cubicBezTo>
                  <a:cubicBezTo>
                    <a:pt x="470" y="268"/>
                    <a:pt x="468" y="270"/>
                    <a:pt x="467" y="274"/>
                  </a:cubicBezTo>
                  <a:close/>
                  <a:moveTo>
                    <a:pt x="203" y="269"/>
                  </a:moveTo>
                  <a:cubicBezTo>
                    <a:pt x="207" y="270"/>
                    <a:pt x="208" y="274"/>
                    <a:pt x="212" y="272"/>
                  </a:cubicBezTo>
                  <a:cubicBezTo>
                    <a:pt x="212" y="270"/>
                    <a:pt x="213" y="270"/>
                    <a:pt x="213" y="268"/>
                  </a:cubicBezTo>
                  <a:cubicBezTo>
                    <a:pt x="209" y="265"/>
                    <a:pt x="205" y="265"/>
                    <a:pt x="203" y="269"/>
                  </a:cubicBezTo>
                  <a:close/>
                  <a:moveTo>
                    <a:pt x="436" y="277"/>
                  </a:moveTo>
                  <a:cubicBezTo>
                    <a:pt x="439" y="274"/>
                    <a:pt x="443" y="273"/>
                    <a:pt x="444" y="268"/>
                  </a:cubicBezTo>
                  <a:cubicBezTo>
                    <a:pt x="442" y="267"/>
                    <a:pt x="440" y="266"/>
                    <a:pt x="438" y="265"/>
                  </a:cubicBezTo>
                  <a:cubicBezTo>
                    <a:pt x="438" y="269"/>
                    <a:pt x="433" y="274"/>
                    <a:pt x="436" y="277"/>
                  </a:cubicBezTo>
                  <a:close/>
                  <a:moveTo>
                    <a:pt x="218" y="268"/>
                  </a:moveTo>
                  <a:cubicBezTo>
                    <a:pt x="220" y="268"/>
                    <a:pt x="220" y="270"/>
                    <a:pt x="222" y="269"/>
                  </a:cubicBezTo>
                  <a:cubicBezTo>
                    <a:pt x="222" y="267"/>
                    <a:pt x="220" y="267"/>
                    <a:pt x="219" y="266"/>
                  </a:cubicBezTo>
                  <a:cubicBezTo>
                    <a:pt x="219" y="267"/>
                    <a:pt x="218" y="267"/>
                    <a:pt x="218" y="268"/>
                  </a:cubicBezTo>
                  <a:close/>
                  <a:moveTo>
                    <a:pt x="159" y="271"/>
                  </a:moveTo>
                  <a:cubicBezTo>
                    <a:pt x="156" y="270"/>
                    <a:pt x="154" y="268"/>
                    <a:pt x="152" y="266"/>
                  </a:cubicBezTo>
                  <a:cubicBezTo>
                    <a:pt x="151" y="269"/>
                    <a:pt x="157" y="272"/>
                    <a:pt x="159" y="271"/>
                  </a:cubicBezTo>
                  <a:close/>
                  <a:moveTo>
                    <a:pt x="123" y="268"/>
                  </a:moveTo>
                  <a:cubicBezTo>
                    <a:pt x="123" y="269"/>
                    <a:pt x="125" y="271"/>
                    <a:pt x="127" y="269"/>
                  </a:cubicBezTo>
                  <a:cubicBezTo>
                    <a:pt x="127" y="267"/>
                    <a:pt x="125" y="266"/>
                    <a:pt x="123" y="268"/>
                  </a:cubicBezTo>
                  <a:close/>
                  <a:moveTo>
                    <a:pt x="275" y="272"/>
                  </a:moveTo>
                  <a:cubicBezTo>
                    <a:pt x="279" y="272"/>
                    <a:pt x="278" y="268"/>
                    <a:pt x="276" y="267"/>
                  </a:cubicBezTo>
                  <a:cubicBezTo>
                    <a:pt x="276" y="270"/>
                    <a:pt x="274" y="269"/>
                    <a:pt x="275" y="272"/>
                  </a:cubicBezTo>
                  <a:close/>
                  <a:moveTo>
                    <a:pt x="461" y="273"/>
                  </a:moveTo>
                  <a:cubicBezTo>
                    <a:pt x="460" y="270"/>
                    <a:pt x="455" y="268"/>
                    <a:pt x="453" y="268"/>
                  </a:cubicBezTo>
                  <a:cubicBezTo>
                    <a:pt x="456" y="269"/>
                    <a:pt x="458" y="272"/>
                    <a:pt x="461" y="273"/>
                  </a:cubicBezTo>
                  <a:close/>
                  <a:moveTo>
                    <a:pt x="553" y="273"/>
                  </a:moveTo>
                  <a:cubicBezTo>
                    <a:pt x="555" y="274"/>
                    <a:pt x="556" y="275"/>
                    <a:pt x="557" y="277"/>
                  </a:cubicBezTo>
                  <a:cubicBezTo>
                    <a:pt x="556" y="279"/>
                    <a:pt x="553" y="279"/>
                    <a:pt x="551" y="279"/>
                  </a:cubicBezTo>
                  <a:cubicBezTo>
                    <a:pt x="547" y="290"/>
                    <a:pt x="542" y="303"/>
                    <a:pt x="538" y="315"/>
                  </a:cubicBezTo>
                  <a:cubicBezTo>
                    <a:pt x="548" y="308"/>
                    <a:pt x="553" y="297"/>
                    <a:pt x="556" y="283"/>
                  </a:cubicBezTo>
                  <a:cubicBezTo>
                    <a:pt x="557" y="282"/>
                    <a:pt x="557" y="281"/>
                    <a:pt x="559" y="281"/>
                  </a:cubicBezTo>
                  <a:cubicBezTo>
                    <a:pt x="558" y="277"/>
                    <a:pt x="560" y="273"/>
                    <a:pt x="562" y="271"/>
                  </a:cubicBezTo>
                  <a:cubicBezTo>
                    <a:pt x="560" y="270"/>
                    <a:pt x="559" y="267"/>
                    <a:pt x="556" y="267"/>
                  </a:cubicBezTo>
                  <a:cubicBezTo>
                    <a:pt x="556" y="270"/>
                    <a:pt x="554" y="271"/>
                    <a:pt x="553" y="273"/>
                  </a:cubicBezTo>
                  <a:close/>
                  <a:moveTo>
                    <a:pt x="80" y="290"/>
                  </a:moveTo>
                  <a:cubicBezTo>
                    <a:pt x="79" y="284"/>
                    <a:pt x="75" y="280"/>
                    <a:pt x="75" y="273"/>
                  </a:cubicBezTo>
                  <a:cubicBezTo>
                    <a:pt x="71" y="272"/>
                    <a:pt x="69" y="269"/>
                    <a:pt x="65" y="268"/>
                  </a:cubicBezTo>
                  <a:cubicBezTo>
                    <a:pt x="67" y="278"/>
                    <a:pt x="71" y="286"/>
                    <a:pt x="80" y="290"/>
                  </a:cubicBezTo>
                  <a:close/>
                  <a:moveTo>
                    <a:pt x="231" y="269"/>
                  </a:moveTo>
                  <a:cubicBezTo>
                    <a:pt x="233" y="270"/>
                    <a:pt x="234" y="272"/>
                    <a:pt x="236" y="272"/>
                  </a:cubicBezTo>
                  <a:cubicBezTo>
                    <a:pt x="236" y="269"/>
                    <a:pt x="232" y="266"/>
                    <a:pt x="231" y="269"/>
                  </a:cubicBezTo>
                  <a:close/>
                  <a:moveTo>
                    <a:pt x="100" y="286"/>
                  </a:moveTo>
                  <a:cubicBezTo>
                    <a:pt x="97" y="278"/>
                    <a:pt x="90" y="270"/>
                    <a:pt x="83" y="269"/>
                  </a:cubicBezTo>
                  <a:cubicBezTo>
                    <a:pt x="89" y="275"/>
                    <a:pt x="92" y="282"/>
                    <a:pt x="100" y="286"/>
                  </a:cubicBezTo>
                  <a:close/>
                  <a:moveTo>
                    <a:pt x="143" y="271"/>
                  </a:moveTo>
                  <a:cubicBezTo>
                    <a:pt x="146" y="273"/>
                    <a:pt x="148" y="275"/>
                    <a:pt x="151" y="277"/>
                  </a:cubicBezTo>
                  <a:cubicBezTo>
                    <a:pt x="152" y="276"/>
                    <a:pt x="153" y="276"/>
                    <a:pt x="152" y="274"/>
                  </a:cubicBezTo>
                  <a:cubicBezTo>
                    <a:pt x="150" y="273"/>
                    <a:pt x="148" y="269"/>
                    <a:pt x="145" y="268"/>
                  </a:cubicBezTo>
                  <a:cubicBezTo>
                    <a:pt x="145" y="269"/>
                    <a:pt x="144" y="269"/>
                    <a:pt x="143" y="271"/>
                  </a:cubicBezTo>
                  <a:close/>
                  <a:moveTo>
                    <a:pt x="185" y="280"/>
                  </a:moveTo>
                  <a:cubicBezTo>
                    <a:pt x="186" y="279"/>
                    <a:pt x="188" y="278"/>
                    <a:pt x="189" y="276"/>
                  </a:cubicBezTo>
                  <a:cubicBezTo>
                    <a:pt x="183" y="274"/>
                    <a:pt x="178" y="269"/>
                    <a:pt x="172" y="269"/>
                  </a:cubicBezTo>
                  <a:cubicBezTo>
                    <a:pt x="177" y="272"/>
                    <a:pt x="179" y="279"/>
                    <a:pt x="185" y="280"/>
                  </a:cubicBezTo>
                  <a:close/>
                  <a:moveTo>
                    <a:pt x="299" y="272"/>
                  </a:moveTo>
                  <a:cubicBezTo>
                    <a:pt x="301" y="272"/>
                    <a:pt x="302" y="275"/>
                    <a:pt x="304" y="275"/>
                  </a:cubicBezTo>
                  <a:cubicBezTo>
                    <a:pt x="305" y="274"/>
                    <a:pt x="307" y="271"/>
                    <a:pt x="306" y="270"/>
                  </a:cubicBezTo>
                  <a:cubicBezTo>
                    <a:pt x="305" y="269"/>
                    <a:pt x="300" y="268"/>
                    <a:pt x="299" y="272"/>
                  </a:cubicBezTo>
                  <a:close/>
                  <a:moveTo>
                    <a:pt x="430" y="272"/>
                  </a:moveTo>
                  <a:cubicBezTo>
                    <a:pt x="432" y="273"/>
                    <a:pt x="433" y="269"/>
                    <a:pt x="432" y="269"/>
                  </a:cubicBezTo>
                  <a:cubicBezTo>
                    <a:pt x="431" y="270"/>
                    <a:pt x="431" y="271"/>
                    <a:pt x="430" y="272"/>
                  </a:cubicBezTo>
                  <a:close/>
                  <a:moveTo>
                    <a:pt x="531" y="277"/>
                  </a:moveTo>
                  <a:cubicBezTo>
                    <a:pt x="531" y="279"/>
                    <a:pt x="534" y="279"/>
                    <a:pt x="534" y="282"/>
                  </a:cubicBezTo>
                  <a:cubicBezTo>
                    <a:pt x="532" y="284"/>
                    <a:pt x="531" y="282"/>
                    <a:pt x="529" y="283"/>
                  </a:cubicBezTo>
                  <a:cubicBezTo>
                    <a:pt x="527" y="286"/>
                    <a:pt x="528" y="290"/>
                    <a:pt x="529" y="294"/>
                  </a:cubicBezTo>
                  <a:cubicBezTo>
                    <a:pt x="520" y="300"/>
                    <a:pt x="521" y="314"/>
                    <a:pt x="516" y="323"/>
                  </a:cubicBezTo>
                  <a:cubicBezTo>
                    <a:pt x="519" y="323"/>
                    <a:pt x="521" y="318"/>
                    <a:pt x="524" y="316"/>
                  </a:cubicBezTo>
                  <a:cubicBezTo>
                    <a:pt x="529" y="300"/>
                    <a:pt x="536" y="287"/>
                    <a:pt x="540" y="271"/>
                  </a:cubicBezTo>
                  <a:cubicBezTo>
                    <a:pt x="537" y="271"/>
                    <a:pt x="536" y="269"/>
                    <a:pt x="533" y="269"/>
                  </a:cubicBezTo>
                  <a:cubicBezTo>
                    <a:pt x="533" y="272"/>
                    <a:pt x="532" y="274"/>
                    <a:pt x="531" y="277"/>
                  </a:cubicBezTo>
                  <a:close/>
                  <a:moveTo>
                    <a:pt x="401" y="272"/>
                  </a:moveTo>
                  <a:cubicBezTo>
                    <a:pt x="403" y="272"/>
                    <a:pt x="404" y="271"/>
                    <a:pt x="404" y="269"/>
                  </a:cubicBezTo>
                  <a:cubicBezTo>
                    <a:pt x="402" y="269"/>
                    <a:pt x="402" y="271"/>
                    <a:pt x="401" y="272"/>
                  </a:cubicBezTo>
                  <a:close/>
                  <a:moveTo>
                    <a:pt x="559" y="290"/>
                  </a:moveTo>
                  <a:cubicBezTo>
                    <a:pt x="563" y="284"/>
                    <a:pt x="566" y="278"/>
                    <a:pt x="567" y="270"/>
                  </a:cubicBezTo>
                  <a:cubicBezTo>
                    <a:pt x="567" y="270"/>
                    <a:pt x="567" y="269"/>
                    <a:pt x="566" y="269"/>
                  </a:cubicBezTo>
                  <a:cubicBezTo>
                    <a:pt x="562" y="275"/>
                    <a:pt x="560" y="284"/>
                    <a:pt x="559" y="290"/>
                  </a:cubicBezTo>
                  <a:close/>
                  <a:moveTo>
                    <a:pt x="287" y="274"/>
                  </a:moveTo>
                  <a:cubicBezTo>
                    <a:pt x="290" y="275"/>
                    <a:pt x="293" y="271"/>
                    <a:pt x="290" y="270"/>
                  </a:cubicBezTo>
                  <a:cubicBezTo>
                    <a:pt x="289" y="272"/>
                    <a:pt x="286" y="271"/>
                    <a:pt x="287" y="274"/>
                  </a:cubicBezTo>
                  <a:close/>
                  <a:moveTo>
                    <a:pt x="214" y="276"/>
                  </a:moveTo>
                  <a:cubicBezTo>
                    <a:pt x="217" y="276"/>
                    <a:pt x="218" y="274"/>
                    <a:pt x="220" y="272"/>
                  </a:cubicBezTo>
                  <a:cubicBezTo>
                    <a:pt x="217" y="269"/>
                    <a:pt x="212" y="273"/>
                    <a:pt x="214" y="276"/>
                  </a:cubicBezTo>
                  <a:close/>
                  <a:moveTo>
                    <a:pt x="502" y="277"/>
                  </a:moveTo>
                  <a:cubicBezTo>
                    <a:pt x="502" y="274"/>
                    <a:pt x="505" y="274"/>
                    <a:pt x="505" y="271"/>
                  </a:cubicBezTo>
                  <a:cubicBezTo>
                    <a:pt x="504" y="271"/>
                    <a:pt x="504" y="271"/>
                    <a:pt x="503" y="271"/>
                  </a:cubicBezTo>
                  <a:cubicBezTo>
                    <a:pt x="502" y="272"/>
                    <a:pt x="500" y="276"/>
                    <a:pt x="502" y="277"/>
                  </a:cubicBezTo>
                  <a:close/>
                  <a:moveTo>
                    <a:pt x="33" y="275"/>
                  </a:moveTo>
                  <a:cubicBezTo>
                    <a:pt x="33" y="274"/>
                    <a:pt x="34" y="271"/>
                    <a:pt x="32" y="271"/>
                  </a:cubicBezTo>
                  <a:cubicBezTo>
                    <a:pt x="32" y="272"/>
                    <a:pt x="31" y="275"/>
                    <a:pt x="33" y="275"/>
                  </a:cubicBezTo>
                  <a:close/>
                  <a:moveTo>
                    <a:pt x="56" y="280"/>
                  </a:moveTo>
                  <a:cubicBezTo>
                    <a:pt x="55" y="275"/>
                    <a:pt x="50" y="274"/>
                    <a:pt x="47" y="271"/>
                  </a:cubicBezTo>
                  <a:cubicBezTo>
                    <a:pt x="47" y="278"/>
                    <a:pt x="53" y="277"/>
                    <a:pt x="56" y="280"/>
                  </a:cubicBezTo>
                  <a:close/>
                  <a:moveTo>
                    <a:pt x="196" y="277"/>
                  </a:moveTo>
                  <a:cubicBezTo>
                    <a:pt x="199" y="278"/>
                    <a:pt x="202" y="281"/>
                    <a:pt x="206" y="282"/>
                  </a:cubicBezTo>
                  <a:cubicBezTo>
                    <a:pt x="205" y="280"/>
                    <a:pt x="208" y="282"/>
                    <a:pt x="207" y="280"/>
                  </a:cubicBezTo>
                  <a:cubicBezTo>
                    <a:pt x="203" y="277"/>
                    <a:pt x="199" y="269"/>
                    <a:pt x="196" y="277"/>
                  </a:cubicBezTo>
                  <a:close/>
                  <a:moveTo>
                    <a:pt x="361" y="276"/>
                  </a:moveTo>
                  <a:cubicBezTo>
                    <a:pt x="359" y="276"/>
                    <a:pt x="359" y="273"/>
                    <a:pt x="358" y="272"/>
                  </a:cubicBezTo>
                  <a:cubicBezTo>
                    <a:pt x="357" y="272"/>
                    <a:pt x="355" y="272"/>
                    <a:pt x="354" y="272"/>
                  </a:cubicBezTo>
                  <a:cubicBezTo>
                    <a:pt x="355" y="275"/>
                    <a:pt x="359" y="277"/>
                    <a:pt x="361" y="276"/>
                  </a:cubicBezTo>
                  <a:close/>
                  <a:moveTo>
                    <a:pt x="622" y="297"/>
                  </a:moveTo>
                  <a:cubicBezTo>
                    <a:pt x="621" y="298"/>
                    <a:pt x="617" y="301"/>
                    <a:pt x="620" y="302"/>
                  </a:cubicBezTo>
                  <a:cubicBezTo>
                    <a:pt x="624" y="293"/>
                    <a:pt x="630" y="284"/>
                    <a:pt x="629" y="273"/>
                  </a:cubicBezTo>
                  <a:cubicBezTo>
                    <a:pt x="625" y="280"/>
                    <a:pt x="623" y="288"/>
                    <a:pt x="622" y="297"/>
                  </a:cubicBezTo>
                  <a:close/>
                  <a:moveTo>
                    <a:pt x="86" y="276"/>
                  </a:moveTo>
                  <a:cubicBezTo>
                    <a:pt x="83" y="277"/>
                    <a:pt x="85" y="273"/>
                    <a:pt x="83" y="274"/>
                  </a:cubicBezTo>
                  <a:cubicBezTo>
                    <a:pt x="82" y="275"/>
                    <a:pt x="85" y="278"/>
                    <a:pt x="86" y="276"/>
                  </a:cubicBezTo>
                  <a:close/>
                  <a:moveTo>
                    <a:pt x="218" y="279"/>
                  </a:moveTo>
                  <a:cubicBezTo>
                    <a:pt x="220" y="280"/>
                    <a:pt x="222" y="282"/>
                    <a:pt x="225" y="282"/>
                  </a:cubicBezTo>
                  <a:cubicBezTo>
                    <a:pt x="227" y="281"/>
                    <a:pt x="229" y="279"/>
                    <a:pt x="230" y="277"/>
                  </a:cubicBezTo>
                  <a:cubicBezTo>
                    <a:pt x="226" y="274"/>
                    <a:pt x="221" y="273"/>
                    <a:pt x="218" y="279"/>
                  </a:cubicBezTo>
                  <a:close/>
                  <a:moveTo>
                    <a:pt x="272" y="277"/>
                  </a:moveTo>
                  <a:cubicBezTo>
                    <a:pt x="274" y="277"/>
                    <a:pt x="274" y="277"/>
                    <a:pt x="275" y="275"/>
                  </a:cubicBezTo>
                  <a:cubicBezTo>
                    <a:pt x="273" y="275"/>
                    <a:pt x="273" y="274"/>
                    <a:pt x="273" y="274"/>
                  </a:cubicBezTo>
                  <a:cubicBezTo>
                    <a:pt x="273" y="275"/>
                    <a:pt x="272" y="276"/>
                    <a:pt x="272" y="277"/>
                  </a:cubicBezTo>
                  <a:close/>
                  <a:moveTo>
                    <a:pt x="507" y="280"/>
                  </a:moveTo>
                  <a:cubicBezTo>
                    <a:pt x="507" y="282"/>
                    <a:pt x="508" y="283"/>
                    <a:pt x="510" y="283"/>
                  </a:cubicBezTo>
                  <a:cubicBezTo>
                    <a:pt x="510" y="281"/>
                    <a:pt x="512" y="276"/>
                    <a:pt x="511" y="274"/>
                  </a:cubicBezTo>
                  <a:cubicBezTo>
                    <a:pt x="510" y="277"/>
                    <a:pt x="507" y="277"/>
                    <a:pt x="507" y="280"/>
                  </a:cubicBezTo>
                  <a:close/>
                  <a:moveTo>
                    <a:pt x="536" y="300"/>
                  </a:moveTo>
                  <a:cubicBezTo>
                    <a:pt x="540" y="292"/>
                    <a:pt x="546" y="286"/>
                    <a:pt x="548" y="277"/>
                  </a:cubicBezTo>
                  <a:cubicBezTo>
                    <a:pt x="546" y="276"/>
                    <a:pt x="547" y="274"/>
                    <a:pt x="544" y="274"/>
                  </a:cubicBezTo>
                  <a:cubicBezTo>
                    <a:pt x="542" y="282"/>
                    <a:pt x="537" y="291"/>
                    <a:pt x="536" y="300"/>
                  </a:cubicBezTo>
                  <a:close/>
                  <a:moveTo>
                    <a:pt x="129" y="296"/>
                  </a:moveTo>
                  <a:cubicBezTo>
                    <a:pt x="123" y="289"/>
                    <a:pt x="118" y="281"/>
                    <a:pt x="111" y="274"/>
                  </a:cubicBezTo>
                  <a:cubicBezTo>
                    <a:pt x="115" y="283"/>
                    <a:pt x="120" y="292"/>
                    <a:pt x="129" y="296"/>
                  </a:cubicBezTo>
                  <a:close/>
                  <a:moveTo>
                    <a:pt x="291" y="278"/>
                  </a:moveTo>
                  <a:cubicBezTo>
                    <a:pt x="294" y="280"/>
                    <a:pt x="296" y="284"/>
                    <a:pt x="299" y="285"/>
                  </a:cubicBezTo>
                  <a:cubicBezTo>
                    <a:pt x="300" y="282"/>
                    <a:pt x="302" y="281"/>
                    <a:pt x="303" y="278"/>
                  </a:cubicBezTo>
                  <a:cubicBezTo>
                    <a:pt x="299" y="276"/>
                    <a:pt x="293" y="272"/>
                    <a:pt x="291" y="278"/>
                  </a:cubicBezTo>
                  <a:close/>
                  <a:moveTo>
                    <a:pt x="334" y="278"/>
                  </a:moveTo>
                  <a:cubicBezTo>
                    <a:pt x="335" y="280"/>
                    <a:pt x="335" y="281"/>
                    <a:pt x="338" y="281"/>
                  </a:cubicBezTo>
                  <a:cubicBezTo>
                    <a:pt x="339" y="279"/>
                    <a:pt x="342" y="279"/>
                    <a:pt x="343" y="275"/>
                  </a:cubicBezTo>
                  <a:cubicBezTo>
                    <a:pt x="339" y="273"/>
                    <a:pt x="337" y="277"/>
                    <a:pt x="334" y="278"/>
                  </a:cubicBezTo>
                  <a:close/>
                  <a:moveTo>
                    <a:pt x="447" y="285"/>
                  </a:moveTo>
                  <a:cubicBezTo>
                    <a:pt x="449" y="286"/>
                    <a:pt x="451" y="288"/>
                    <a:pt x="454" y="288"/>
                  </a:cubicBezTo>
                  <a:cubicBezTo>
                    <a:pt x="456" y="285"/>
                    <a:pt x="457" y="282"/>
                    <a:pt x="459" y="279"/>
                  </a:cubicBezTo>
                  <a:cubicBezTo>
                    <a:pt x="455" y="278"/>
                    <a:pt x="455" y="274"/>
                    <a:pt x="451" y="274"/>
                  </a:cubicBezTo>
                  <a:cubicBezTo>
                    <a:pt x="450" y="278"/>
                    <a:pt x="448" y="280"/>
                    <a:pt x="447" y="285"/>
                  </a:cubicBezTo>
                  <a:close/>
                  <a:moveTo>
                    <a:pt x="601" y="300"/>
                  </a:moveTo>
                  <a:cubicBezTo>
                    <a:pt x="606" y="296"/>
                    <a:pt x="610" y="284"/>
                    <a:pt x="608" y="274"/>
                  </a:cubicBezTo>
                  <a:cubicBezTo>
                    <a:pt x="607" y="284"/>
                    <a:pt x="601" y="292"/>
                    <a:pt x="601" y="300"/>
                  </a:cubicBezTo>
                  <a:close/>
                  <a:moveTo>
                    <a:pt x="175" y="290"/>
                  </a:moveTo>
                  <a:cubicBezTo>
                    <a:pt x="174" y="283"/>
                    <a:pt x="166" y="278"/>
                    <a:pt x="160" y="275"/>
                  </a:cubicBezTo>
                  <a:cubicBezTo>
                    <a:pt x="162" y="280"/>
                    <a:pt x="169" y="286"/>
                    <a:pt x="175" y="290"/>
                  </a:cubicBezTo>
                  <a:close/>
                  <a:moveTo>
                    <a:pt x="308" y="277"/>
                  </a:moveTo>
                  <a:cubicBezTo>
                    <a:pt x="310" y="278"/>
                    <a:pt x="311" y="277"/>
                    <a:pt x="310" y="275"/>
                  </a:cubicBezTo>
                  <a:cubicBezTo>
                    <a:pt x="310" y="275"/>
                    <a:pt x="309" y="275"/>
                    <a:pt x="309" y="275"/>
                  </a:cubicBezTo>
                  <a:cubicBezTo>
                    <a:pt x="309" y="276"/>
                    <a:pt x="308" y="276"/>
                    <a:pt x="308" y="277"/>
                  </a:cubicBezTo>
                  <a:close/>
                  <a:moveTo>
                    <a:pt x="515" y="280"/>
                  </a:moveTo>
                  <a:cubicBezTo>
                    <a:pt x="517" y="280"/>
                    <a:pt x="518" y="274"/>
                    <a:pt x="515" y="275"/>
                  </a:cubicBezTo>
                  <a:cubicBezTo>
                    <a:pt x="516" y="277"/>
                    <a:pt x="514" y="278"/>
                    <a:pt x="515" y="280"/>
                  </a:cubicBezTo>
                  <a:close/>
                  <a:moveTo>
                    <a:pt x="109" y="280"/>
                  </a:moveTo>
                  <a:cubicBezTo>
                    <a:pt x="107" y="279"/>
                    <a:pt x="106" y="277"/>
                    <a:pt x="104" y="275"/>
                  </a:cubicBezTo>
                  <a:cubicBezTo>
                    <a:pt x="104" y="278"/>
                    <a:pt x="107" y="281"/>
                    <a:pt x="109" y="280"/>
                  </a:cubicBezTo>
                  <a:close/>
                  <a:moveTo>
                    <a:pt x="351" y="277"/>
                  </a:moveTo>
                  <a:cubicBezTo>
                    <a:pt x="351" y="277"/>
                    <a:pt x="351" y="278"/>
                    <a:pt x="351" y="279"/>
                  </a:cubicBezTo>
                  <a:cubicBezTo>
                    <a:pt x="354" y="283"/>
                    <a:pt x="358" y="286"/>
                    <a:pt x="361" y="290"/>
                  </a:cubicBezTo>
                  <a:cubicBezTo>
                    <a:pt x="363" y="292"/>
                    <a:pt x="363" y="296"/>
                    <a:pt x="366" y="295"/>
                  </a:cubicBezTo>
                  <a:cubicBezTo>
                    <a:pt x="366" y="287"/>
                    <a:pt x="360" y="276"/>
                    <a:pt x="351" y="277"/>
                  </a:cubicBezTo>
                  <a:close/>
                  <a:moveTo>
                    <a:pt x="400" y="278"/>
                  </a:moveTo>
                  <a:cubicBezTo>
                    <a:pt x="402" y="279"/>
                    <a:pt x="403" y="278"/>
                    <a:pt x="403" y="276"/>
                  </a:cubicBezTo>
                  <a:cubicBezTo>
                    <a:pt x="403" y="276"/>
                    <a:pt x="402" y="276"/>
                    <a:pt x="402" y="276"/>
                  </a:cubicBezTo>
                  <a:cubicBezTo>
                    <a:pt x="402" y="277"/>
                    <a:pt x="401" y="277"/>
                    <a:pt x="400" y="278"/>
                  </a:cubicBezTo>
                  <a:close/>
                  <a:moveTo>
                    <a:pt x="427" y="278"/>
                  </a:moveTo>
                  <a:cubicBezTo>
                    <a:pt x="427" y="280"/>
                    <a:pt x="428" y="281"/>
                    <a:pt x="429" y="282"/>
                  </a:cubicBezTo>
                  <a:cubicBezTo>
                    <a:pt x="429" y="281"/>
                    <a:pt x="429" y="277"/>
                    <a:pt x="429" y="277"/>
                  </a:cubicBezTo>
                  <a:cubicBezTo>
                    <a:pt x="429" y="278"/>
                    <a:pt x="428" y="277"/>
                    <a:pt x="427" y="278"/>
                  </a:cubicBezTo>
                  <a:close/>
                  <a:moveTo>
                    <a:pt x="524" y="284"/>
                  </a:moveTo>
                  <a:cubicBezTo>
                    <a:pt x="529" y="282"/>
                    <a:pt x="523" y="277"/>
                    <a:pt x="520" y="277"/>
                  </a:cubicBezTo>
                  <a:cubicBezTo>
                    <a:pt x="521" y="280"/>
                    <a:pt x="523" y="281"/>
                    <a:pt x="524" y="284"/>
                  </a:cubicBezTo>
                  <a:close/>
                  <a:moveTo>
                    <a:pt x="311" y="280"/>
                  </a:moveTo>
                  <a:cubicBezTo>
                    <a:pt x="314" y="281"/>
                    <a:pt x="315" y="284"/>
                    <a:pt x="319" y="284"/>
                  </a:cubicBezTo>
                  <a:cubicBezTo>
                    <a:pt x="318" y="280"/>
                    <a:pt x="315" y="279"/>
                    <a:pt x="312" y="277"/>
                  </a:cubicBezTo>
                  <a:cubicBezTo>
                    <a:pt x="312" y="279"/>
                    <a:pt x="311" y="278"/>
                    <a:pt x="311" y="280"/>
                  </a:cubicBezTo>
                  <a:close/>
                  <a:moveTo>
                    <a:pt x="482" y="286"/>
                  </a:moveTo>
                  <a:cubicBezTo>
                    <a:pt x="485" y="287"/>
                    <a:pt x="486" y="290"/>
                    <a:pt x="488" y="290"/>
                  </a:cubicBezTo>
                  <a:cubicBezTo>
                    <a:pt x="489" y="287"/>
                    <a:pt x="490" y="285"/>
                    <a:pt x="492" y="283"/>
                  </a:cubicBezTo>
                  <a:cubicBezTo>
                    <a:pt x="492" y="273"/>
                    <a:pt x="482" y="278"/>
                    <a:pt x="482" y="286"/>
                  </a:cubicBezTo>
                  <a:close/>
                  <a:moveTo>
                    <a:pt x="565" y="306"/>
                  </a:moveTo>
                  <a:cubicBezTo>
                    <a:pt x="566" y="304"/>
                    <a:pt x="568" y="303"/>
                    <a:pt x="570" y="302"/>
                  </a:cubicBezTo>
                  <a:cubicBezTo>
                    <a:pt x="570" y="292"/>
                    <a:pt x="578" y="285"/>
                    <a:pt x="576" y="277"/>
                  </a:cubicBezTo>
                  <a:cubicBezTo>
                    <a:pt x="573" y="287"/>
                    <a:pt x="565" y="297"/>
                    <a:pt x="565" y="306"/>
                  </a:cubicBezTo>
                  <a:close/>
                  <a:moveTo>
                    <a:pt x="55" y="292"/>
                  </a:moveTo>
                  <a:cubicBezTo>
                    <a:pt x="54" y="288"/>
                    <a:pt x="53" y="287"/>
                    <a:pt x="54" y="283"/>
                  </a:cubicBezTo>
                  <a:cubicBezTo>
                    <a:pt x="51" y="282"/>
                    <a:pt x="50" y="279"/>
                    <a:pt x="47" y="279"/>
                  </a:cubicBezTo>
                  <a:cubicBezTo>
                    <a:pt x="46" y="287"/>
                    <a:pt x="50" y="290"/>
                    <a:pt x="55" y="292"/>
                  </a:cubicBezTo>
                  <a:close/>
                  <a:moveTo>
                    <a:pt x="154" y="280"/>
                  </a:moveTo>
                  <a:cubicBezTo>
                    <a:pt x="156" y="281"/>
                    <a:pt x="157" y="283"/>
                    <a:pt x="160" y="283"/>
                  </a:cubicBezTo>
                  <a:cubicBezTo>
                    <a:pt x="159" y="281"/>
                    <a:pt x="156" y="277"/>
                    <a:pt x="154" y="280"/>
                  </a:cubicBezTo>
                  <a:close/>
                  <a:moveTo>
                    <a:pt x="189" y="283"/>
                  </a:moveTo>
                  <a:cubicBezTo>
                    <a:pt x="191" y="285"/>
                    <a:pt x="195" y="286"/>
                    <a:pt x="198" y="288"/>
                  </a:cubicBezTo>
                  <a:cubicBezTo>
                    <a:pt x="200" y="287"/>
                    <a:pt x="202" y="286"/>
                    <a:pt x="203" y="283"/>
                  </a:cubicBezTo>
                  <a:cubicBezTo>
                    <a:pt x="197" y="282"/>
                    <a:pt x="192" y="275"/>
                    <a:pt x="189" y="283"/>
                  </a:cubicBezTo>
                  <a:close/>
                  <a:moveTo>
                    <a:pt x="268" y="286"/>
                  </a:moveTo>
                  <a:cubicBezTo>
                    <a:pt x="266" y="286"/>
                    <a:pt x="265" y="287"/>
                    <a:pt x="264" y="288"/>
                  </a:cubicBezTo>
                  <a:cubicBezTo>
                    <a:pt x="266" y="291"/>
                    <a:pt x="268" y="290"/>
                    <a:pt x="271" y="290"/>
                  </a:cubicBezTo>
                  <a:cubicBezTo>
                    <a:pt x="272" y="285"/>
                    <a:pt x="278" y="285"/>
                    <a:pt x="279" y="280"/>
                  </a:cubicBezTo>
                  <a:cubicBezTo>
                    <a:pt x="276" y="276"/>
                    <a:pt x="271" y="284"/>
                    <a:pt x="268" y="286"/>
                  </a:cubicBezTo>
                  <a:close/>
                  <a:moveTo>
                    <a:pt x="581" y="318"/>
                  </a:moveTo>
                  <a:cubicBezTo>
                    <a:pt x="583" y="316"/>
                    <a:pt x="585" y="315"/>
                    <a:pt x="587" y="313"/>
                  </a:cubicBezTo>
                  <a:cubicBezTo>
                    <a:pt x="589" y="299"/>
                    <a:pt x="595" y="293"/>
                    <a:pt x="597" y="279"/>
                  </a:cubicBezTo>
                  <a:cubicBezTo>
                    <a:pt x="596" y="279"/>
                    <a:pt x="596" y="278"/>
                    <a:pt x="595" y="279"/>
                  </a:cubicBezTo>
                  <a:cubicBezTo>
                    <a:pt x="590" y="290"/>
                    <a:pt x="584" y="306"/>
                    <a:pt x="581" y="318"/>
                  </a:cubicBezTo>
                  <a:close/>
                  <a:moveTo>
                    <a:pt x="125" y="286"/>
                  </a:moveTo>
                  <a:cubicBezTo>
                    <a:pt x="125" y="285"/>
                    <a:pt x="126" y="284"/>
                    <a:pt x="126" y="284"/>
                  </a:cubicBezTo>
                  <a:cubicBezTo>
                    <a:pt x="126" y="281"/>
                    <a:pt x="123" y="282"/>
                    <a:pt x="123" y="279"/>
                  </a:cubicBezTo>
                  <a:cubicBezTo>
                    <a:pt x="122" y="279"/>
                    <a:pt x="120" y="278"/>
                    <a:pt x="120" y="280"/>
                  </a:cubicBezTo>
                  <a:cubicBezTo>
                    <a:pt x="122" y="281"/>
                    <a:pt x="122" y="286"/>
                    <a:pt x="125" y="286"/>
                  </a:cubicBezTo>
                  <a:close/>
                  <a:moveTo>
                    <a:pt x="375" y="285"/>
                  </a:moveTo>
                  <a:cubicBezTo>
                    <a:pt x="374" y="283"/>
                    <a:pt x="369" y="279"/>
                    <a:pt x="366" y="280"/>
                  </a:cubicBezTo>
                  <a:cubicBezTo>
                    <a:pt x="369" y="282"/>
                    <a:pt x="371" y="285"/>
                    <a:pt x="375" y="285"/>
                  </a:cubicBezTo>
                  <a:close/>
                  <a:moveTo>
                    <a:pt x="229" y="285"/>
                  </a:moveTo>
                  <a:cubicBezTo>
                    <a:pt x="235" y="289"/>
                    <a:pt x="239" y="293"/>
                    <a:pt x="247" y="296"/>
                  </a:cubicBezTo>
                  <a:cubicBezTo>
                    <a:pt x="247" y="294"/>
                    <a:pt x="248" y="294"/>
                    <a:pt x="249" y="294"/>
                  </a:cubicBezTo>
                  <a:cubicBezTo>
                    <a:pt x="245" y="288"/>
                    <a:pt x="234" y="274"/>
                    <a:pt x="229" y="285"/>
                  </a:cubicBezTo>
                  <a:close/>
                  <a:moveTo>
                    <a:pt x="248" y="283"/>
                  </a:moveTo>
                  <a:cubicBezTo>
                    <a:pt x="244" y="284"/>
                    <a:pt x="245" y="281"/>
                    <a:pt x="243" y="280"/>
                  </a:cubicBezTo>
                  <a:cubicBezTo>
                    <a:pt x="242" y="281"/>
                    <a:pt x="243" y="281"/>
                    <a:pt x="243" y="283"/>
                  </a:cubicBezTo>
                  <a:cubicBezTo>
                    <a:pt x="245" y="282"/>
                    <a:pt x="247" y="286"/>
                    <a:pt x="248" y="283"/>
                  </a:cubicBezTo>
                  <a:close/>
                  <a:moveTo>
                    <a:pt x="420" y="285"/>
                  </a:moveTo>
                  <a:cubicBezTo>
                    <a:pt x="422" y="283"/>
                    <a:pt x="421" y="282"/>
                    <a:pt x="420" y="280"/>
                  </a:cubicBezTo>
                  <a:cubicBezTo>
                    <a:pt x="420" y="280"/>
                    <a:pt x="419" y="280"/>
                    <a:pt x="418" y="280"/>
                  </a:cubicBezTo>
                  <a:cubicBezTo>
                    <a:pt x="416" y="282"/>
                    <a:pt x="418" y="284"/>
                    <a:pt x="420" y="285"/>
                  </a:cubicBezTo>
                  <a:close/>
                  <a:moveTo>
                    <a:pt x="516" y="289"/>
                  </a:moveTo>
                  <a:cubicBezTo>
                    <a:pt x="519" y="289"/>
                    <a:pt x="520" y="292"/>
                    <a:pt x="522" y="292"/>
                  </a:cubicBezTo>
                  <a:cubicBezTo>
                    <a:pt x="525" y="287"/>
                    <a:pt x="520" y="283"/>
                    <a:pt x="519" y="280"/>
                  </a:cubicBezTo>
                  <a:cubicBezTo>
                    <a:pt x="518" y="283"/>
                    <a:pt x="517" y="285"/>
                    <a:pt x="516" y="289"/>
                  </a:cubicBezTo>
                  <a:close/>
                  <a:moveTo>
                    <a:pt x="26" y="287"/>
                  </a:moveTo>
                  <a:cubicBezTo>
                    <a:pt x="26" y="286"/>
                    <a:pt x="27" y="280"/>
                    <a:pt x="23" y="280"/>
                  </a:cubicBezTo>
                  <a:cubicBezTo>
                    <a:pt x="23" y="284"/>
                    <a:pt x="23" y="287"/>
                    <a:pt x="26" y="287"/>
                  </a:cubicBezTo>
                  <a:close/>
                  <a:moveTo>
                    <a:pt x="396" y="287"/>
                  </a:moveTo>
                  <a:cubicBezTo>
                    <a:pt x="398" y="286"/>
                    <a:pt x="400" y="285"/>
                    <a:pt x="400" y="283"/>
                  </a:cubicBezTo>
                  <a:cubicBezTo>
                    <a:pt x="398" y="283"/>
                    <a:pt x="399" y="281"/>
                    <a:pt x="397" y="282"/>
                  </a:cubicBezTo>
                  <a:cubicBezTo>
                    <a:pt x="397" y="284"/>
                    <a:pt x="396" y="285"/>
                    <a:pt x="396" y="287"/>
                  </a:cubicBezTo>
                  <a:close/>
                  <a:moveTo>
                    <a:pt x="434" y="285"/>
                  </a:moveTo>
                  <a:cubicBezTo>
                    <a:pt x="435" y="286"/>
                    <a:pt x="436" y="286"/>
                    <a:pt x="437" y="287"/>
                  </a:cubicBezTo>
                  <a:cubicBezTo>
                    <a:pt x="438" y="285"/>
                    <a:pt x="439" y="284"/>
                    <a:pt x="439" y="282"/>
                  </a:cubicBezTo>
                  <a:cubicBezTo>
                    <a:pt x="437" y="281"/>
                    <a:pt x="435" y="284"/>
                    <a:pt x="434" y="285"/>
                  </a:cubicBezTo>
                  <a:close/>
                  <a:moveTo>
                    <a:pt x="168" y="294"/>
                  </a:moveTo>
                  <a:cubicBezTo>
                    <a:pt x="161" y="291"/>
                    <a:pt x="157" y="284"/>
                    <a:pt x="148" y="282"/>
                  </a:cubicBezTo>
                  <a:cubicBezTo>
                    <a:pt x="151" y="289"/>
                    <a:pt x="161" y="293"/>
                    <a:pt x="168" y="294"/>
                  </a:cubicBezTo>
                  <a:close/>
                  <a:moveTo>
                    <a:pt x="332" y="287"/>
                  </a:moveTo>
                  <a:cubicBezTo>
                    <a:pt x="332" y="286"/>
                    <a:pt x="332" y="286"/>
                    <a:pt x="332" y="286"/>
                  </a:cubicBezTo>
                  <a:cubicBezTo>
                    <a:pt x="332" y="286"/>
                    <a:pt x="332" y="286"/>
                    <a:pt x="332" y="285"/>
                  </a:cubicBezTo>
                  <a:cubicBezTo>
                    <a:pt x="331" y="284"/>
                    <a:pt x="329" y="283"/>
                    <a:pt x="327" y="282"/>
                  </a:cubicBezTo>
                  <a:cubicBezTo>
                    <a:pt x="327" y="285"/>
                    <a:pt x="330" y="286"/>
                    <a:pt x="332" y="287"/>
                  </a:cubicBezTo>
                  <a:close/>
                  <a:moveTo>
                    <a:pt x="346" y="285"/>
                  </a:moveTo>
                  <a:cubicBezTo>
                    <a:pt x="348" y="287"/>
                    <a:pt x="353" y="292"/>
                    <a:pt x="355" y="290"/>
                  </a:cubicBezTo>
                  <a:cubicBezTo>
                    <a:pt x="352" y="288"/>
                    <a:pt x="352" y="283"/>
                    <a:pt x="347" y="282"/>
                  </a:cubicBezTo>
                  <a:cubicBezTo>
                    <a:pt x="348" y="284"/>
                    <a:pt x="345" y="283"/>
                    <a:pt x="346" y="285"/>
                  </a:cubicBezTo>
                  <a:close/>
                  <a:moveTo>
                    <a:pt x="103" y="309"/>
                  </a:moveTo>
                  <a:cubicBezTo>
                    <a:pt x="107" y="310"/>
                    <a:pt x="108" y="316"/>
                    <a:pt x="113" y="314"/>
                  </a:cubicBezTo>
                  <a:cubicBezTo>
                    <a:pt x="111" y="310"/>
                    <a:pt x="110" y="304"/>
                    <a:pt x="108" y="299"/>
                  </a:cubicBezTo>
                  <a:cubicBezTo>
                    <a:pt x="101" y="294"/>
                    <a:pt x="96" y="287"/>
                    <a:pt x="89" y="283"/>
                  </a:cubicBezTo>
                  <a:cubicBezTo>
                    <a:pt x="93" y="292"/>
                    <a:pt x="99" y="300"/>
                    <a:pt x="103" y="309"/>
                  </a:cubicBezTo>
                  <a:close/>
                  <a:moveTo>
                    <a:pt x="176" y="285"/>
                  </a:moveTo>
                  <a:cubicBezTo>
                    <a:pt x="178" y="286"/>
                    <a:pt x="177" y="285"/>
                    <a:pt x="179" y="286"/>
                  </a:cubicBezTo>
                  <a:cubicBezTo>
                    <a:pt x="179" y="284"/>
                    <a:pt x="178" y="284"/>
                    <a:pt x="177" y="283"/>
                  </a:cubicBezTo>
                  <a:cubicBezTo>
                    <a:pt x="177" y="284"/>
                    <a:pt x="176" y="284"/>
                    <a:pt x="176" y="285"/>
                  </a:cubicBezTo>
                  <a:close/>
                  <a:moveTo>
                    <a:pt x="304" y="288"/>
                  </a:moveTo>
                  <a:cubicBezTo>
                    <a:pt x="306" y="288"/>
                    <a:pt x="306" y="290"/>
                    <a:pt x="309" y="290"/>
                  </a:cubicBezTo>
                  <a:cubicBezTo>
                    <a:pt x="310" y="288"/>
                    <a:pt x="314" y="288"/>
                    <a:pt x="314" y="285"/>
                  </a:cubicBezTo>
                  <a:cubicBezTo>
                    <a:pt x="310" y="281"/>
                    <a:pt x="305" y="284"/>
                    <a:pt x="304" y="288"/>
                  </a:cubicBezTo>
                  <a:close/>
                  <a:moveTo>
                    <a:pt x="66" y="286"/>
                  </a:moveTo>
                  <a:cubicBezTo>
                    <a:pt x="66" y="285"/>
                    <a:pt x="66" y="284"/>
                    <a:pt x="66" y="284"/>
                  </a:cubicBezTo>
                  <a:cubicBezTo>
                    <a:pt x="65" y="284"/>
                    <a:pt x="63" y="284"/>
                    <a:pt x="63" y="283"/>
                  </a:cubicBezTo>
                  <a:cubicBezTo>
                    <a:pt x="63" y="285"/>
                    <a:pt x="64" y="285"/>
                    <a:pt x="66" y="286"/>
                  </a:cubicBezTo>
                  <a:close/>
                  <a:moveTo>
                    <a:pt x="93" y="299"/>
                  </a:moveTo>
                  <a:cubicBezTo>
                    <a:pt x="89" y="295"/>
                    <a:pt x="88" y="287"/>
                    <a:pt x="83" y="284"/>
                  </a:cubicBezTo>
                  <a:cubicBezTo>
                    <a:pt x="83" y="291"/>
                    <a:pt x="87" y="299"/>
                    <a:pt x="93" y="299"/>
                  </a:cubicBezTo>
                  <a:close/>
                  <a:moveTo>
                    <a:pt x="283" y="284"/>
                  </a:moveTo>
                  <a:cubicBezTo>
                    <a:pt x="278" y="286"/>
                    <a:pt x="275" y="290"/>
                    <a:pt x="271" y="293"/>
                  </a:cubicBezTo>
                  <a:cubicBezTo>
                    <a:pt x="276" y="295"/>
                    <a:pt x="281" y="303"/>
                    <a:pt x="287" y="303"/>
                  </a:cubicBezTo>
                  <a:cubicBezTo>
                    <a:pt x="291" y="303"/>
                    <a:pt x="292" y="299"/>
                    <a:pt x="296" y="299"/>
                  </a:cubicBezTo>
                  <a:cubicBezTo>
                    <a:pt x="295" y="292"/>
                    <a:pt x="288" y="288"/>
                    <a:pt x="283" y="284"/>
                  </a:cubicBezTo>
                  <a:close/>
                  <a:moveTo>
                    <a:pt x="414" y="288"/>
                  </a:moveTo>
                  <a:cubicBezTo>
                    <a:pt x="415" y="287"/>
                    <a:pt x="417" y="287"/>
                    <a:pt x="417" y="286"/>
                  </a:cubicBezTo>
                  <a:cubicBezTo>
                    <a:pt x="416" y="285"/>
                    <a:pt x="415" y="285"/>
                    <a:pt x="414" y="285"/>
                  </a:cubicBezTo>
                  <a:cubicBezTo>
                    <a:pt x="413" y="285"/>
                    <a:pt x="413" y="287"/>
                    <a:pt x="414" y="288"/>
                  </a:cubicBezTo>
                  <a:close/>
                  <a:moveTo>
                    <a:pt x="326" y="289"/>
                  </a:moveTo>
                  <a:cubicBezTo>
                    <a:pt x="324" y="288"/>
                    <a:pt x="324" y="286"/>
                    <a:pt x="322" y="286"/>
                  </a:cubicBezTo>
                  <a:cubicBezTo>
                    <a:pt x="322" y="288"/>
                    <a:pt x="325" y="289"/>
                    <a:pt x="326" y="289"/>
                  </a:cubicBezTo>
                  <a:close/>
                  <a:moveTo>
                    <a:pt x="563" y="293"/>
                  </a:moveTo>
                  <a:cubicBezTo>
                    <a:pt x="566" y="293"/>
                    <a:pt x="567" y="287"/>
                    <a:pt x="566" y="286"/>
                  </a:cubicBezTo>
                  <a:cubicBezTo>
                    <a:pt x="565" y="288"/>
                    <a:pt x="565" y="291"/>
                    <a:pt x="563" y="293"/>
                  </a:cubicBezTo>
                  <a:close/>
                  <a:moveTo>
                    <a:pt x="300" y="295"/>
                  </a:moveTo>
                  <a:cubicBezTo>
                    <a:pt x="302" y="295"/>
                    <a:pt x="304" y="294"/>
                    <a:pt x="305" y="292"/>
                  </a:cubicBezTo>
                  <a:cubicBezTo>
                    <a:pt x="302" y="291"/>
                    <a:pt x="299" y="286"/>
                    <a:pt x="295" y="287"/>
                  </a:cubicBezTo>
                  <a:cubicBezTo>
                    <a:pt x="297" y="289"/>
                    <a:pt x="298" y="293"/>
                    <a:pt x="300" y="295"/>
                  </a:cubicBezTo>
                  <a:close/>
                  <a:moveTo>
                    <a:pt x="371" y="292"/>
                  </a:moveTo>
                  <a:cubicBezTo>
                    <a:pt x="372" y="291"/>
                    <a:pt x="373" y="290"/>
                    <a:pt x="373" y="288"/>
                  </a:cubicBezTo>
                  <a:cubicBezTo>
                    <a:pt x="372" y="287"/>
                    <a:pt x="370" y="285"/>
                    <a:pt x="369" y="287"/>
                  </a:cubicBezTo>
                  <a:cubicBezTo>
                    <a:pt x="370" y="288"/>
                    <a:pt x="369" y="292"/>
                    <a:pt x="371" y="292"/>
                  </a:cubicBezTo>
                  <a:close/>
                  <a:moveTo>
                    <a:pt x="45" y="300"/>
                  </a:moveTo>
                  <a:cubicBezTo>
                    <a:pt x="45" y="294"/>
                    <a:pt x="42" y="290"/>
                    <a:pt x="38" y="287"/>
                  </a:cubicBezTo>
                  <a:cubicBezTo>
                    <a:pt x="39" y="293"/>
                    <a:pt x="40" y="299"/>
                    <a:pt x="45" y="300"/>
                  </a:cubicBezTo>
                  <a:close/>
                  <a:moveTo>
                    <a:pt x="202" y="291"/>
                  </a:moveTo>
                  <a:cubicBezTo>
                    <a:pt x="205" y="292"/>
                    <a:pt x="207" y="294"/>
                    <a:pt x="210" y="295"/>
                  </a:cubicBezTo>
                  <a:cubicBezTo>
                    <a:pt x="212" y="293"/>
                    <a:pt x="214" y="293"/>
                    <a:pt x="214" y="290"/>
                  </a:cubicBezTo>
                  <a:cubicBezTo>
                    <a:pt x="210" y="288"/>
                    <a:pt x="205" y="285"/>
                    <a:pt x="202" y="291"/>
                  </a:cubicBezTo>
                  <a:close/>
                  <a:moveTo>
                    <a:pt x="429" y="291"/>
                  </a:moveTo>
                  <a:cubicBezTo>
                    <a:pt x="431" y="292"/>
                    <a:pt x="432" y="293"/>
                    <a:pt x="434" y="294"/>
                  </a:cubicBezTo>
                  <a:cubicBezTo>
                    <a:pt x="435" y="293"/>
                    <a:pt x="436" y="291"/>
                    <a:pt x="436" y="289"/>
                  </a:cubicBezTo>
                  <a:cubicBezTo>
                    <a:pt x="434" y="291"/>
                    <a:pt x="433" y="287"/>
                    <a:pt x="430" y="287"/>
                  </a:cubicBezTo>
                  <a:cubicBezTo>
                    <a:pt x="430" y="288"/>
                    <a:pt x="428" y="289"/>
                    <a:pt x="429" y="291"/>
                  </a:cubicBezTo>
                  <a:close/>
                  <a:moveTo>
                    <a:pt x="442" y="290"/>
                  </a:moveTo>
                  <a:cubicBezTo>
                    <a:pt x="443" y="289"/>
                    <a:pt x="443" y="287"/>
                    <a:pt x="441" y="287"/>
                  </a:cubicBezTo>
                  <a:cubicBezTo>
                    <a:pt x="441" y="288"/>
                    <a:pt x="440" y="290"/>
                    <a:pt x="442" y="290"/>
                  </a:cubicBezTo>
                  <a:close/>
                  <a:moveTo>
                    <a:pt x="444" y="292"/>
                  </a:moveTo>
                  <a:cubicBezTo>
                    <a:pt x="445" y="294"/>
                    <a:pt x="451" y="294"/>
                    <a:pt x="451" y="291"/>
                  </a:cubicBezTo>
                  <a:cubicBezTo>
                    <a:pt x="450" y="286"/>
                    <a:pt x="444" y="286"/>
                    <a:pt x="444" y="292"/>
                  </a:cubicBezTo>
                  <a:close/>
                  <a:moveTo>
                    <a:pt x="459" y="293"/>
                  </a:moveTo>
                  <a:cubicBezTo>
                    <a:pt x="461" y="294"/>
                    <a:pt x="466" y="289"/>
                    <a:pt x="465" y="287"/>
                  </a:cubicBezTo>
                  <a:cubicBezTo>
                    <a:pt x="463" y="289"/>
                    <a:pt x="459" y="289"/>
                    <a:pt x="459" y="293"/>
                  </a:cubicBezTo>
                  <a:close/>
                  <a:moveTo>
                    <a:pt x="182" y="288"/>
                  </a:moveTo>
                  <a:cubicBezTo>
                    <a:pt x="183" y="292"/>
                    <a:pt x="186" y="295"/>
                    <a:pt x="190" y="294"/>
                  </a:cubicBezTo>
                  <a:cubicBezTo>
                    <a:pt x="188" y="292"/>
                    <a:pt x="186" y="286"/>
                    <a:pt x="182" y="288"/>
                  </a:cubicBezTo>
                  <a:close/>
                  <a:moveTo>
                    <a:pt x="617" y="293"/>
                  </a:moveTo>
                  <a:cubicBezTo>
                    <a:pt x="619" y="293"/>
                    <a:pt x="620" y="289"/>
                    <a:pt x="619" y="288"/>
                  </a:cubicBezTo>
                  <a:cubicBezTo>
                    <a:pt x="618" y="289"/>
                    <a:pt x="617" y="291"/>
                    <a:pt x="617" y="293"/>
                  </a:cubicBezTo>
                  <a:close/>
                  <a:moveTo>
                    <a:pt x="470" y="300"/>
                  </a:moveTo>
                  <a:cubicBezTo>
                    <a:pt x="472" y="297"/>
                    <a:pt x="473" y="294"/>
                    <a:pt x="474" y="289"/>
                  </a:cubicBezTo>
                  <a:cubicBezTo>
                    <a:pt x="473" y="289"/>
                    <a:pt x="472" y="289"/>
                    <a:pt x="471" y="288"/>
                  </a:cubicBezTo>
                  <a:cubicBezTo>
                    <a:pt x="472" y="293"/>
                    <a:pt x="465" y="297"/>
                    <a:pt x="470" y="300"/>
                  </a:cubicBezTo>
                  <a:close/>
                  <a:moveTo>
                    <a:pt x="496" y="296"/>
                  </a:moveTo>
                  <a:cubicBezTo>
                    <a:pt x="496" y="293"/>
                    <a:pt x="499" y="291"/>
                    <a:pt x="498" y="288"/>
                  </a:cubicBezTo>
                  <a:cubicBezTo>
                    <a:pt x="496" y="289"/>
                    <a:pt x="492" y="295"/>
                    <a:pt x="496" y="296"/>
                  </a:cubicBezTo>
                  <a:close/>
                  <a:moveTo>
                    <a:pt x="312" y="292"/>
                  </a:moveTo>
                  <a:cubicBezTo>
                    <a:pt x="314" y="294"/>
                    <a:pt x="316" y="296"/>
                    <a:pt x="319" y="297"/>
                  </a:cubicBezTo>
                  <a:cubicBezTo>
                    <a:pt x="320" y="295"/>
                    <a:pt x="322" y="294"/>
                    <a:pt x="323" y="292"/>
                  </a:cubicBezTo>
                  <a:cubicBezTo>
                    <a:pt x="320" y="288"/>
                    <a:pt x="314" y="289"/>
                    <a:pt x="312" y="292"/>
                  </a:cubicBezTo>
                  <a:close/>
                  <a:moveTo>
                    <a:pt x="504" y="302"/>
                  </a:moveTo>
                  <a:cubicBezTo>
                    <a:pt x="506" y="299"/>
                    <a:pt x="507" y="295"/>
                    <a:pt x="508" y="291"/>
                  </a:cubicBezTo>
                  <a:cubicBezTo>
                    <a:pt x="507" y="290"/>
                    <a:pt x="506" y="289"/>
                    <a:pt x="504" y="289"/>
                  </a:cubicBezTo>
                  <a:cubicBezTo>
                    <a:pt x="508" y="294"/>
                    <a:pt x="500" y="300"/>
                    <a:pt x="504" y="302"/>
                  </a:cubicBezTo>
                  <a:close/>
                  <a:moveTo>
                    <a:pt x="73" y="307"/>
                  </a:moveTo>
                  <a:cubicBezTo>
                    <a:pt x="73" y="301"/>
                    <a:pt x="71" y="291"/>
                    <a:pt x="64" y="291"/>
                  </a:cubicBezTo>
                  <a:cubicBezTo>
                    <a:pt x="67" y="296"/>
                    <a:pt x="66" y="305"/>
                    <a:pt x="73" y="307"/>
                  </a:cubicBezTo>
                  <a:close/>
                  <a:moveTo>
                    <a:pt x="131" y="291"/>
                  </a:moveTo>
                  <a:cubicBezTo>
                    <a:pt x="132" y="296"/>
                    <a:pt x="135" y="297"/>
                    <a:pt x="138" y="300"/>
                  </a:cubicBezTo>
                  <a:cubicBezTo>
                    <a:pt x="137" y="297"/>
                    <a:pt x="137" y="291"/>
                    <a:pt x="133" y="290"/>
                  </a:cubicBezTo>
                  <a:cubicBezTo>
                    <a:pt x="133" y="291"/>
                    <a:pt x="131" y="290"/>
                    <a:pt x="131" y="291"/>
                  </a:cubicBezTo>
                  <a:close/>
                  <a:moveTo>
                    <a:pt x="239" y="300"/>
                  </a:moveTo>
                  <a:cubicBezTo>
                    <a:pt x="239" y="299"/>
                    <a:pt x="241" y="300"/>
                    <a:pt x="241" y="298"/>
                  </a:cubicBezTo>
                  <a:cubicBezTo>
                    <a:pt x="239" y="297"/>
                    <a:pt x="238" y="295"/>
                    <a:pt x="236" y="294"/>
                  </a:cubicBezTo>
                  <a:cubicBezTo>
                    <a:pt x="230" y="297"/>
                    <a:pt x="224" y="289"/>
                    <a:pt x="223" y="291"/>
                  </a:cubicBezTo>
                  <a:cubicBezTo>
                    <a:pt x="228" y="295"/>
                    <a:pt x="233" y="297"/>
                    <a:pt x="239" y="300"/>
                  </a:cubicBezTo>
                  <a:close/>
                  <a:moveTo>
                    <a:pt x="423" y="294"/>
                  </a:moveTo>
                  <a:cubicBezTo>
                    <a:pt x="426" y="294"/>
                    <a:pt x="422" y="292"/>
                    <a:pt x="424" y="290"/>
                  </a:cubicBezTo>
                  <a:cubicBezTo>
                    <a:pt x="423" y="290"/>
                    <a:pt x="421" y="290"/>
                    <a:pt x="420" y="291"/>
                  </a:cubicBezTo>
                  <a:cubicBezTo>
                    <a:pt x="420" y="293"/>
                    <a:pt x="423" y="292"/>
                    <a:pt x="423" y="294"/>
                  </a:cubicBezTo>
                  <a:close/>
                  <a:moveTo>
                    <a:pt x="28" y="295"/>
                  </a:moveTo>
                  <a:cubicBezTo>
                    <a:pt x="28" y="292"/>
                    <a:pt x="27" y="291"/>
                    <a:pt x="24" y="291"/>
                  </a:cubicBezTo>
                  <a:cubicBezTo>
                    <a:pt x="25" y="293"/>
                    <a:pt x="26" y="295"/>
                    <a:pt x="28" y="295"/>
                  </a:cubicBezTo>
                  <a:close/>
                  <a:moveTo>
                    <a:pt x="177" y="294"/>
                  </a:moveTo>
                  <a:cubicBezTo>
                    <a:pt x="179" y="295"/>
                    <a:pt x="181" y="298"/>
                    <a:pt x="185" y="298"/>
                  </a:cubicBezTo>
                  <a:cubicBezTo>
                    <a:pt x="185" y="294"/>
                    <a:pt x="182" y="293"/>
                    <a:pt x="179" y="291"/>
                  </a:cubicBezTo>
                  <a:cubicBezTo>
                    <a:pt x="178" y="292"/>
                    <a:pt x="176" y="292"/>
                    <a:pt x="177" y="294"/>
                  </a:cubicBezTo>
                  <a:close/>
                  <a:moveTo>
                    <a:pt x="340" y="292"/>
                  </a:moveTo>
                  <a:cubicBezTo>
                    <a:pt x="342" y="295"/>
                    <a:pt x="347" y="298"/>
                    <a:pt x="351" y="297"/>
                  </a:cubicBezTo>
                  <a:cubicBezTo>
                    <a:pt x="347" y="296"/>
                    <a:pt x="345" y="290"/>
                    <a:pt x="340" y="292"/>
                  </a:cubicBezTo>
                  <a:close/>
                  <a:moveTo>
                    <a:pt x="395" y="294"/>
                  </a:moveTo>
                  <a:cubicBezTo>
                    <a:pt x="397" y="295"/>
                    <a:pt x="399" y="293"/>
                    <a:pt x="399" y="291"/>
                  </a:cubicBezTo>
                  <a:cubicBezTo>
                    <a:pt x="397" y="291"/>
                    <a:pt x="395" y="292"/>
                    <a:pt x="395" y="294"/>
                  </a:cubicBezTo>
                  <a:close/>
                  <a:moveTo>
                    <a:pt x="575" y="320"/>
                  </a:moveTo>
                  <a:cubicBezTo>
                    <a:pt x="580" y="311"/>
                    <a:pt x="583" y="300"/>
                    <a:pt x="587" y="291"/>
                  </a:cubicBezTo>
                  <a:cubicBezTo>
                    <a:pt x="579" y="297"/>
                    <a:pt x="578" y="312"/>
                    <a:pt x="575" y="320"/>
                  </a:cubicBezTo>
                  <a:close/>
                  <a:moveTo>
                    <a:pt x="165" y="299"/>
                  </a:moveTo>
                  <a:cubicBezTo>
                    <a:pt x="165" y="298"/>
                    <a:pt x="166" y="298"/>
                    <a:pt x="166" y="297"/>
                  </a:cubicBezTo>
                  <a:cubicBezTo>
                    <a:pt x="161" y="297"/>
                    <a:pt x="158" y="291"/>
                    <a:pt x="155" y="292"/>
                  </a:cubicBezTo>
                  <a:cubicBezTo>
                    <a:pt x="158" y="295"/>
                    <a:pt x="161" y="297"/>
                    <a:pt x="165" y="299"/>
                  </a:cubicBezTo>
                  <a:close/>
                  <a:moveTo>
                    <a:pt x="375" y="303"/>
                  </a:moveTo>
                  <a:cubicBezTo>
                    <a:pt x="378" y="302"/>
                    <a:pt x="383" y="299"/>
                    <a:pt x="383" y="294"/>
                  </a:cubicBezTo>
                  <a:cubicBezTo>
                    <a:pt x="382" y="293"/>
                    <a:pt x="381" y="292"/>
                    <a:pt x="379" y="292"/>
                  </a:cubicBezTo>
                  <a:cubicBezTo>
                    <a:pt x="378" y="296"/>
                    <a:pt x="376" y="299"/>
                    <a:pt x="375" y="303"/>
                  </a:cubicBezTo>
                  <a:close/>
                  <a:moveTo>
                    <a:pt x="406" y="302"/>
                  </a:moveTo>
                  <a:cubicBezTo>
                    <a:pt x="408" y="302"/>
                    <a:pt x="408" y="304"/>
                    <a:pt x="411" y="303"/>
                  </a:cubicBezTo>
                  <a:cubicBezTo>
                    <a:pt x="411" y="299"/>
                    <a:pt x="416" y="298"/>
                    <a:pt x="416" y="293"/>
                  </a:cubicBezTo>
                  <a:cubicBezTo>
                    <a:pt x="415" y="292"/>
                    <a:pt x="413" y="292"/>
                    <a:pt x="410" y="292"/>
                  </a:cubicBezTo>
                  <a:cubicBezTo>
                    <a:pt x="410" y="296"/>
                    <a:pt x="407" y="298"/>
                    <a:pt x="406" y="302"/>
                  </a:cubicBezTo>
                  <a:close/>
                  <a:moveTo>
                    <a:pt x="145" y="295"/>
                  </a:moveTo>
                  <a:cubicBezTo>
                    <a:pt x="145" y="294"/>
                    <a:pt x="145" y="292"/>
                    <a:pt x="143" y="292"/>
                  </a:cubicBezTo>
                  <a:cubicBezTo>
                    <a:pt x="142" y="294"/>
                    <a:pt x="144" y="295"/>
                    <a:pt x="145" y="295"/>
                  </a:cubicBezTo>
                  <a:close/>
                  <a:moveTo>
                    <a:pt x="118" y="299"/>
                  </a:moveTo>
                  <a:cubicBezTo>
                    <a:pt x="116" y="297"/>
                    <a:pt x="114" y="294"/>
                    <a:pt x="110" y="293"/>
                  </a:cubicBezTo>
                  <a:cubicBezTo>
                    <a:pt x="111" y="296"/>
                    <a:pt x="116" y="299"/>
                    <a:pt x="118" y="299"/>
                  </a:cubicBezTo>
                  <a:close/>
                  <a:moveTo>
                    <a:pt x="227" y="306"/>
                  </a:moveTo>
                  <a:cubicBezTo>
                    <a:pt x="227" y="303"/>
                    <a:pt x="224" y="302"/>
                    <a:pt x="224" y="298"/>
                  </a:cubicBezTo>
                  <a:cubicBezTo>
                    <a:pt x="221" y="299"/>
                    <a:pt x="221" y="294"/>
                    <a:pt x="217" y="293"/>
                  </a:cubicBezTo>
                  <a:cubicBezTo>
                    <a:pt x="216" y="295"/>
                    <a:pt x="214" y="296"/>
                    <a:pt x="214" y="298"/>
                  </a:cubicBezTo>
                  <a:cubicBezTo>
                    <a:pt x="218" y="300"/>
                    <a:pt x="223" y="303"/>
                    <a:pt x="227" y="306"/>
                  </a:cubicBezTo>
                  <a:close/>
                  <a:moveTo>
                    <a:pt x="349" y="304"/>
                  </a:moveTo>
                  <a:cubicBezTo>
                    <a:pt x="347" y="298"/>
                    <a:pt x="337" y="298"/>
                    <a:pt x="334" y="293"/>
                  </a:cubicBezTo>
                  <a:cubicBezTo>
                    <a:pt x="338" y="298"/>
                    <a:pt x="344" y="303"/>
                    <a:pt x="349" y="304"/>
                  </a:cubicBezTo>
                  <a:close/>
                  <a:moveTo>
                    <a:pt x="433" y="299"/>
                  </a:moveTo>
                  <a:cubicBezTo>
                    <a:pt x="433" y="295"/>
                    <a:pt x="429" y="295"/>
                    <a:pt x="427" y="293"/>
                  </a:cubicBezTo>
                  <a:cubicBezTo>
                    <a:pt x="426" y="296"/>
                    <a:pt x="429" y="298"/>
                    <a:pt x="433" y="299"/>
                  </a:cubicBezTo>
                  <a:close/>
                  <a:moveTo>
                    <a:pt x="438" y="297"/>
                  </a:moveTo>
                  <a:cubicBezTo>
                    <a:pt x="439" y="296"/>
                    <a:pt x="441" y="293"/>
                    <a:pt x="438" y="293"/>
                  </a:cubicBezTo>
                  <a:cubicBezTo>
                    <a:pt x="439" y="295"/>
                    <a:pt x="436" y="296"/>
                    <a:pt x="438" y="297"/>
                  </a:cubicBezTo>
                  <a:close/>
                  <a:moveTo>
                    <a:pt x="321" y="299"/>
                  </a:moveTo>
                  <a:cubicBezTo>
                    <a:pt x="325" y="300"/>
                    <a:pt x="326" y="303"/>
                    <a:pt x="330" y="303"/>
                  </a:cubicBezTo>
                  <a:cubicBezTo>
                    <a:pt x="334" y="296"/>
                    <a:pt x="323" y="291"/>
                    <a:pt x="321" y="299"/>
                  </a:cubicBezTo>
                  <a:close/>
                  <a:moveTo>
                    <a:pt x="479" y="300"/>
                  </a:moveTo>
                  <a:cubicBezTo>
                    <a:pt x="479" y="298"/>
                    <a:pt x="483" y="298"/>
                    <a:pt x="482" y="295"/>
                  </a:cubicBezTo>
                  <a:cubicBezTo>
                    <a:pt x="481" y="295"/>
                    <a:pt x="481" y="294"/>
                    <a:pt x="479" y="294"/>
                  </a:cubicBezTo>
                  <a:cubicBezTo>
                    <a:pt x="479" y="296"/>
                    <a:pt x="477" y="298"/>
                    <a:pt x="479" y="300"/>
                  </a:cubicBezTo>
                  <a:close/>
                  <a:moveTo>
                    <a:pt x="501" y="326"/>
                  </a:moveTo>
                  <a:cubicBezTo>
                    <a:pt x="504" y="327"/>
                    <a:pt x="505" y="331"/>
                    <a:pt x="508" y="331"/>
                  </a:cubicBezTo>
                  <a:cubicBezTo>
                    <a:pt x="515" y="322"/>
                    <a:pt x="516" y="307"/>
                    <a:pt x="522" y="296"/>
                  </a:cubicBezTo>
                  <a:cubicBezTo>
                    <a:pt x="519" y="294"/>
                    <a:pt x="517" y="295"/>
                    <a:pt x="513" y="294"/>
                  </a:cubicBezTo>
                  <a:cubicBezTo>
                    <a:pt x="510" y="305"/>
                    <a:pt x="505" y="315"/>
                    <a:pt x="501" y="326"/>
                  </a:cubicBezTo>
                  <a:close/>
                  <a:moveTo>
                    <a:pt x="304" y="298"/>
                  </a:moveTo>
                  <a:cubicBezTo>
                    <a:pt x="306" y="300"/>
                    <a:pt x="307" y="303"/>
                    <a:pt x="310" y="303"/>
                  </a:cubicBezTo>
                  <a:cubicBezTo>
                    <a:pt x="311" y="302"/>
                    <a:pt x="310" y="300"/>
                    <a:pt x="313" y="301"/>
                  </a:cubicBezTo>
                  <a:cubicBezTo>
                    <a:pt x="314" y="296"/>
                    <a:pt x="305" y="292"/>
                    <a:pt x="304" y="298"/>
                  </a:cubicBezTo>
                  <a:close/>
                  <a:moveTo>
                    <a:pt x="413" y="306"/>
                  </a:moveTo>
                  <a:cubicBezTo>
                    <a:pt x="415" y="307"/>
                    <a:pt x="416" y="309"/>
                    <a:pt x="418" y="309"/>
                  </a:cubicBezTo>
                  <a:cubicBezTo>
                    <a:pt x="418" y="305"/>
                    <a:pt x="419" y="303"/>
                    <a:pt x="421" y="302"/>
                  </a:cubicBezTo>
                  <a:cubicBezTo>
                    <a:pt x="420" y="300"/>
                    <a:pt x="421" y="299"/>
                    <a:pt x="422" y="297"/>
                  </a:cubicBezTo>
                  <a:cubicBezTo>
                    <a:pt x="420" y="296"/>
                    <a:pt x="419" y="296"/>
                    <a:pt x="418" y="295"/>
                  </a:cubicBezTo>
                  <a:cubicBezTo>
                    <a:pt x="417" y="299"/>
                    <a:pt x="415" y="302"/>
                    <a:pt x="413" y="306"/>
                  </a:cubicBezTo>
                  <a:close/>
                  <a:moveTo>
                    <a:pt x="200" y="302"/>
                  </a:moveTo>
                  <a:cubicBezTo>
                    <a:pt x="197" y="302"/>
                    <a:pt x="195" y="294"/>
                    <a:pt x="192" y="297"/>
                  </a:cubicBezTo>
                  <a:cubicBezTo>
                    <a:pt x="195" y="298"/>
                    <a:pt x="197" y="303"/>
                    <a:pt x="200" y="302"/>
                  </a:cubicBezTo>
                  <a:close/>
                  <a:moveTo>
                    <a:pt x="256" y="299"/>
                  </a:moveTo>
                  <a:cubicBezTo>
                    <a:pt x="256" y="296"/>
                    <a:pt x="250" y="295"/>
                    <a:pt x="248" y="299"/>
                  </a:cubicBezTo>
                  <a:cubicBezTo>
                    <a:pt x="250" y="301"/>
                    <a:pt x="257" y="302"/>
                    <a:pt x="256" y="299"/>
                  </a:cubicBezTo>
                  <a:close/>
                  <a:moveTo>
                    <a:pt x="551" y="310"/>
                  </a:moveTo>
                  <a:cubicBezTo>
                    <a:pt x="555" y="308"/>
                    <a:pt x="558" y="301"/>
                    <a:pt x="558" y="297"/>
                  </a:cubicBezTo>
                  <a:cubicBezTo>
                    <a:pt x="555" y="301"/>
                    <a:pt x="553" y="305"/>
                    <a:pt x="551" y="310"/>
                  </a:cubicBezTo>
                  <a:close/>
                  <a:moveTo>
                    <a:pt x="442" y="300"/>
                  </a:moveTo>
                  <a:cubicBezTo>
                    <a:pt x="444" y="301"/>
                    <a:pt x="445" y="303"/>
                    <a:pt x="447" y="303"/>
                  </a:cubicBezTo>
                  <a:cubicBezTo>
                    <a:pt x="448" y="303"/>
                    <a:pt x="448" y="300"/>
                    <a:pt x="449" y="299"/>
                  </a:cubicBezTo>
                  <a:cubicBezTo>
                    <a:pt x="446" y="298"/>
                    <a:pt x="444" y="297"/>
                    <a:pt x="442" y="300"/>
                  </a:cubicBezTo>
                  <a:close/>
                  <a:moveTo>
                    <a:pt x="89" y="319"/>
                  </a:moveTo>
                  <a:cubicBezTo>
                    <a:pt x="83" y="314"/>
                    <a:pt x="80" y="305"/>
                    <a:pt x="75" y="298"/>
                  </a:cubicBezTo>
                  <a:cubicBezTo>
                    <a:pt x="77" y="308"/>
                    <a:pt x="81" y="318"/>
                    <a:pt x="89" y="319"/>
                  </a:cubicBezTo>
                  <a:close/>
                  <a:moveTo>
                    <a:pt x="231" y="304"/>
                  </a:moveTo>
                  <a:cubicBezTo>
                    <a:pt x="234" y="304"/>
                    <a:pt x="235" y="303"/>
                    <a:pt x="236" y="302"/>
                  </a:cubicBezTo>
                  <a:cubicBezTo>
                    <a:pt x="233" y="301"/>
                    <a:pt x="231" y="299"/>
                    <a:pt x="228" y="298"/>
                  </a:cubicBezTo>
                  <a:cubicBezTo>
                    <a:pt x="228" y="301"/>
                    <a:pt x="231" y="302"/>
                    <a:pt x="231" y="304"/>
                  </a:cubicBezTo>
                  <a:close/>
                  <a:moveTo>
                    <a:pt x="279" y="308"/>
                  </a:moveTo>
                  <a:cubicBezTo>
                    <a:pt x="276" y="303"/>
                    <a:pt x="271" y="300"/>
                    <a:pt x="265" y="298"/>
                  </a:cubicBezTo>
                  <a:cubicBezTo>
                    <a:pt x="268" y="303"/>
                    <a:pt x="272" y="313"/>
                    <a:pt x="279" y="308"/>
                  </a:cubicBezTo>
                  <a:close/>
                  <a:moveTo>
                    <a:pt x="39" y="304"/>
                  </a:moveTo>
                  <a:cubicBezTo>
                    <a:pt x="39" y="302"/>
                    <a:pt x="38" y="300"/>
                    <a:pt x="36" y="299"/>
                  </a:cubicBezTo>
                  <a:cubicBezTo>
                    <a:pt x="36" y="301"/>
                    <a:pt x="37" y="303"/>
                    <a:pt x="39" y="304"/>
                  </a:cubicBezTo>
                  <a:close/>
                  <a:moveTo>
                    <a:pt x="186" y="300"/>
                  </a:moveTo>
                  <a:cubicBezTo>
                    <a:pt x="190" y="302"/>
                    <a:pt x="193" y="305"/>
                    <a:pt x="197" y="306"/>
                  </a:cubicBezTo>
                  <a:cubicBezTo>
                    <a:pt x="195" y="303"/>
                    <a:pt x="190" y="296"/>
                    <a:pt x="186" y="300"/>
                  </a:cubicBezTo>
                  <a:close/>
                  <a:moveTo>
                    <a:pt x="457" y="299"/>
                  </a:moveTo>
                  <a:cubicBezTo>
                    <a:pt x="457" y="301"/>
                    <a:pt x="458" y="301"/>
                    <a:pt x="459" y="302"/>
                  </a:cubicBezTo>
                  <a:cubicBezTo>
                    <a:pt x="460" y="301"/>
                    <a:pt x="460" y="299"/>
                    <a:pt x="461" y="299"/>
                  </a:cubicBezTo>
                  <a:cubicBezTo>
                    <a:pt x="459" y="298"/>
                    <a:pt x="458" y="299"/>
                    <a:pt x="457" y="299"/>
                  </a:cubicBezTo>
                  <a:close/>
                  <a:moveTo>
                    <a:pt x="60" y="305"/>
                  </a:moveTo>
                  <a:cubicBezTo>
                    <a:pt x="59" y="303"/>
                    <a:pt x="58" y="300"/>
                    <a:pt x="56" y="299"/>
                  </a:cubicBezTo>
                  <a:cubicBezTo>
                    <a:pt x="57" y="301"/>
                    <a:pt x="59" y="305"/>
                    <a:pt x="60" y="305"/>
                  </a:cubicBezTo>
                  <a:close/>
                  <a:moveTo>
                    <a:pt x="422" y="306"/>
                  </a:moveTo>
                  <a:cubicBezTo>
                    <a:pt x="425" y="305"/>
                    <a:pt x="430" y="305"/>
                    <a:pt x="430" y="301"/>
                  </a:cubicBezTo>
                  <a:cubicBezTo>
                    <a:pt x="427" y="302"/>
                    <a:pt x="427" y="300"/>
                    <a:pt x="425" y="300"/>
                  </a:cubicBezTo>
                  <a:cubicBezTo>
                    <a:pt x="424" y="301"/>
                    <a:pt x="423" y="304"/>
                    <a:pt x="422" y="306"/>
                  </a:cubicBezTo>
                  <a:close/>
                  <a:moveTo>
                    <a:pt x="149" y="306"/>
                  </a:moveTo>
                  <a:cubicBezTo>
                    <a:pt x="148" y="304"/>
                    <a:pt x="147" y="301"/>
                    <a:pt x="145" y="300"/>
                  </a:cubicBezTo>
                  <a:cubicBezTo>
                    <a:pt x="145" y="304"/>
                    <a:pt x="146" y="306"/>
                    <a:pt x="149" y="306"/>
                  </a:cubicBezTo>
                  <a:close/>
                  <a:moveTo>
                    <a:pt x="168" y="303"/>
                  </a:moveTo>
                  <a:cubicBezTo>
                    <a:pt x="172" y="303"/>
                    <a:pt x="173" y="307"/>
                    <a:pt x="176" y="303"/>
                  </a:cubicBezTo>
                  <a:cubicBezTo>
                    <a:pt x="174" y="301"/>
                    <a:pt x="168" y="298"/>
                    <a:pt x="168" y="303"/>
                  </a:cubicBezTo>
                  <a:close/>
                  <a:moveTo>
                    <a:pt x="242" y="303"/>
                  </a:moveTo>
                  <a:cubicBezTo>
                    <a:pt x="244" y="303"/>
                    <a:pt x="246" y="303"/>
                    <a:pt x="246" y="305"/>
                  </a:cubicBezTo>
                  <a:cubicBezTo>
                    <a:pt x="249" y="305"/>
                    <a:pt x="250" y="304"/>
                    <a:pt x="251" y="303"/>
                  </a:cubicBezTo>
                  <a:cubicBezTo>
                    <a:pt x="247" y="302"/>
                    <a:pt x="245" y="298"/>
                    <a:pt x="242" y="303"/>
                  </a:cubicBezTo>
                  <a:close/>
                  <a:moveTo>
                    <a:pt x="300" y="304"/>
                  </a:moveTo>
                  <a:cubicBezTo>
                    <a:pt x="297" y="297"/>
                    <a:pt x="296" y="303"/>
                    <a:pt x="290" y="305"/>
                  </a:cubicBezTo>
                  <a:cubicBezTo>
                    <a:pt x="292" y="307"/>
                    <a:pt x="296" y="309"/>
                    <a:pt x="299" y="310"/>
                  </a:cubicBezTo>
                  <a:cubicBezTo>
                    <a:pt x="302" y="308"/>
                    <a:pt x="301" y="307"/>
                    <a:pt x="300" y="304"/>
                  </a:cubicBezTo>
                  <a:close/>
                  <a:moveTo>
                    <a:pt x="481" y="308"/>
                  </a:moveTo>
                  <a:cubicBezTo>
                    <a:pt x="482" y="306"/>
                    <a:pt x="484" y="303"/>
                    <a:pt x="483" y="300"/>
                  </a:cubicBezTo>
                  <a:cubicBezTo>
                    <a:pt x="480" y="303"/>
                    <a:pt x="473" y="307"/>
                    <a:pt x="481" y="308"/>
                  </a:cubicBezTo>
                  <a:close/>
                  <a:moveTo>
                    <a:pt x="340" y="310"/>
                  </a:moveTo>
                  <a:cubicBezTo>
                    <a:pt x="341" y="310"/>
                    <a:pt x="343" y="309"/>
                    <a:pt x="344" y="308"/>
                  </a:cubicBezTo>
                  <a:cubicBezTo>
                    <a:pt x="344" y="307"/>
                    <a:pt x="344" y="306"/>
                    <a:pt x="344" y="305"/>
                  </a:cubicBezTo>
                  <a:cubicBezTo>
                    <a:pt x="341" y="304"/>
                    <a:pt x="339" y="303"/>
                    <a:pt x="337" y="301"/>
                  </a:cubicBezTo>
                  <a:cubicBezTo>
                    <a:pt x="336" y="304"/>
                    <a:pt x="340" y="305"/>
                    <a:pt x="340" y="310"/>
                  </a:cubicBezTo>
                  <a:close/>
                  <a:moveTo>
                    <a:pt x="84" y="306"/>
                  </a:moveTo>
                  <a:cubicBezTo>
                    <a:pt x="84" y="305"/>
                    <a:pt x="85" y="305"/>
                    <a:pt x="85" y="303"/>
                  </a:cubicBezTo>
                  <a:cubicBezTo>
                    <a:pt x="84" y="303"/>
                    <a:pt x="82" y="301"/>
                    <a:pt x="81" y="302"/>
                  </a:cubicBezTo>
                  <a:cubicBezTo>
                    <a:pt x="82" y="303"/>
                    <a:pt x="82" y="306"/>
                    <a:pt x="84" y="306"/>
                  </a:cubicBezTo>
                  <a:close/>
                  <a:moveTo>
                    <a:pt x="256" y="304"/>
                  </a:moveTo>
                  <a:cubicBezTo>
                    <a:pt x="260" y="305"/>
                    <a:pt x="263" y="310"/>
                    <a:pt x="266" y="309"/>
                  </a:cubicBezTo>
                  <a:cubicBezTo>
                    <a:pt x="264" y="306"/>
                    <a:pt x="262" y="303"/>
                    <a:pt x="259" y="302"/>
                  </a:cubicBezTo>
                  <a:cubicBezTo>
                    <a:pt x="259" y="303"/>
                    <a:pt x="256" y="302"/>
                    <a:pt x="256" y="304"/>
                  </a:cubicBezTo>
                  <a:close/>
                  <a:moveTo>
                    <a:pt x="312" y="305"/>
                  </a:moveTo>
                  <a:cubicBezTo>
                    <a:pt x="315" y="310"/>
                    <a:pt x="319" y="313"/>
                    <a:pt x="324" y="316"/>
                  </a:cubicBezTo>
                  <a:cubicBezTo>
                    <a:pt x="324" y="313"/>
                    <a:pt x="327" y="312"/>
                    <a:pt x="327" y="308"/>
                  </a:cubicBezTo>
                  <a:cubicBezTo>
                    <a:pt x="321" y="305"/>
                    <a:pt x="318" y="299"/>
                    <a:pt x="312" y="305"/>
                  </a:cubicBezTo>
                  <a:close/>
                  <a:moveTo>
                    <a:pt x="465" y="306"/>
                  </a:moveTo>
                  <a:cubicBezTo>
                    <a:pt x="467" y="306"/>
                    <a:pt x="467" y="308"/>
                    <a:pt x="468" y="306"/>
                  </a:cubicBezTo>
                  <a:cubicBezTo>
                    <a:pt x="467" y="306"/>
                    <a:pt x="470" y="302"/>
                    <a:pt x="467" y="302"/>
                  </a:cubicBezTo>
                  <a:cubicBezTo>
                    <a:pt x="466" y="303"/>
                    <a:pt x="465" y="304"/>
                    <a:pt x="465" y="306"/>
                  </a:cubicBezTo>
                  <a:close/>
                  <a:moveTo>
                    <a:pt x="388" y="311"/>
                  </a:moveTo>
                  <a:cubicBezTo>
                    <a:pt x="388" y="314"/>
                    <a:pt x="390" y="314"/>
                    <a:pt x="392" y="314"/>
                  </a:cubicBezTo>
                  <a:cubicBezTo>
                    <a:pt x="393" y="310"/>
                    <a:pt x="397" y="306"/>
                    <a:pt x="396" y="302"/>
                  </a:cubicBezTo>
                  <a:cubicBezTo>
                    <a:pt x="394" y="306"/>
                    <a:pt x="391" y="308"/>
                    <a:pt x="388" y="311"/>
                  </a:cubicBezTo>
                  <a:close/>
                  <a:moveTo>
                    <a:pt x="490" y="310"/>
                  </a:moveTo>
                  <a:cubicBezTo>
                    <a:pt x="490" y="308"/>
                    <a:pt x="493" y="304"/>
                    <a:pt x="492" y="302"/>
                  </a:cubicBezTo>
                  <a:cubicBezTo>
                    <a:pt x="491" y="304"/>
                    <a:pt x="488" y="308"/>
                    <a:pt x="490" y="310"/>
                  </a:cubicBezTo>
                  <a:close/>
                  <a:moveTo>
                    <a:pt x="47" y="310"/>
                  </a:moveTo>
                  <a:cubicBezTo>
                    <a:pt x="46" y="307"/>
                    <a:pt x="45" y="302"/>
                    <a:pt x="42" y="303"/>
                  </a:cubicBezTo>
                  <a:cubicBezTo>
                    <a:pt x="45" y="304"/>
                    <a:pt x="43" y="309"/>
                    <a:pt x="47" y="310"/>
                  </a:cubicBezTo>
                  <a:close/>
                  <a:moveTo>
                    <a:pt x="382" y="308"/>
                  </a:moveTo>
                  <a:cubicBezTo>
                    <a:pt x="384" y="308"/>
                    <a:pt x="385" y="304"/>
                    <a:pt x="384" y="303"/>
                  </a:cubicBezTo>
                  <a:cubicBezTo>
                    <a:pt x="383" y="305"/>
                    <a:pt x="382" y="306"/>
                    <a:pt x="382" y="308"/>
                  </a:cubicBezTo>
                  <a:close/>
                  <a:moveTo>
                    <a:pt x="445" y="307"/>
                  </a:moveTo>
                  <a:cubicBezTo>
                    <a:pt x="445" y="304"/>
                    <a:pt x="442" y="303"/>
                    <a:pt x="440" y="303"/>
                  </a:cubicBezTo>
                  <a:cubicBezTo>
                    <a:pt x="440" y="306"/>
                    <a:pt x="441" y="307"/>
                    <a:pt x="445" y="307"/>
                  </a:cubicBezTo>
                  <a:close/>
                  <a:moveTo>
                    <a:pt x="132" y="310"/>
                  </a:moveTo>
                  <a:cubicBezTo>
                    <a:pt x="130" y="307"/>
                    <a:pt x="129" y="305"/>
                    <a:pt x="125" y="304"/>
                  </a:cubicBezTo>
                  <a:cubicBezTo>
                    <a:pt x="126" y="307"/>
                    <a:pt x="130" y="310"/>
                    <a:pt x="132" y="310"/>
                  </a:cubicBezTo>
                  <a:close/>
                  <a:moveTo>
                    <a:pt x="234" y="307"/>
                  </a:moveTo>
                  <a:cubicBezTo>
                    <a:pt x="235" y="313"/>
                    <a:pt x="243" y="313"/>
                    <a:pt x="244" y="307"/>
                  </a:cubicBezTo>
                  <a:cubicBezTo>
                    <a:pt x="243" y="306"/>
                    <a:pt x="240" y="305"/>
                    <a:pt x="239" y="304"/>
                  </a:cubicBezTo>
                  <a:cubicBezTo>
                    <a:pt x="237" y="305"/>
                    <a:pt x="237" y="307"/>
                    <a:pt x="234" y="307"/>
                  </a:cubicBezTo>
                  <a:close/>
                  <a:moveTo>
                    <a:pt x="455" y="310"/>
                  </a:moveTo>
                  <a:cubicBezTo>
                    <a:pt x="456" y="309"/>
                    <a:pt x="457" y="307"/>
                    <a:pt x="457" y="305"/>
                  </a:cubicBezTo>
                  <a:cubicBezTo>
                    <a:pt x="457" y="305"/>
                    <a:pt x="456" y="304"/>
                    <a:pt x="455" y="304"/>
                  </a:cubicBezTo>
                  <a:cubicBezTo>
                    <a:pt x="455" y="306"/>
                    <a:pt x="451" y="309"/>
                    <a:pt x="455" y="310"/>
                  </a:cubicBezTo>
                  <a:close/>
                  <a:moveTo>
                    <a:pt x="354" y="308"/>
                  </a:moveTo>
                  <a:cubicBezTo>
                    <a:pt x="355" y="310"/>
                    <a:pt x="357" y="311"/>
                    <a:pt x="360" y="313"/>
                  </a:cubicBezTo>
                  <a:cubicBezTo>
                    <a:pt x="361" y="310"/>
                    <a:pt x="363" y="308"/>
                    <a:pt x="363" y="305"/>
                  </a:cubicBezTo>
                  <a:cubicBezTo>
                    <a:pt x="360" y="306"/>
                    <a:pt x="354" y="303"/>
                    <a:pt x="354" y="308"/>
                  </a:cubicBezTo>
                  <a:close/>
                  <a:moveTo>
                    <a:pt x="421" y="313"/>
                  </a:moveTo>
                  <a:cubicBezTo>
                    <a:pt x="423" y="313"/>
                    <a:pt x="423" y="314"/>
                    <a:pt x="425" y="314"/>
                  </a:cubicBezTo>
                  <a:cubicBezTo>
                    <a:pt x="426" y="311"/>
                    <a:pt x="429" y="307"/>
                    <a:pt x="430" y="305"/>
                  </a:cubicBezTo>
                  <a:cubicBezTo>
                    <a:pt x="428" y="309"/>
                    <a:pt x="422" y="308"/>
                    <a:pt x="421" y="313"/>
                  </a:cubicBezTo>
                  <a:close/>
                  <a:moveTo>
                    <a:pt x="557" y="314"/>
                  </a:moveTo>
                  <a:cubicBezTo>
                    <a:pt x="559" y="314"/>
                    <a:pt x="558" y="309"/>
                    <a:pt x="561" y="310"/>
                  </a:cubicBezTo>
                  <a:cubicBezTo>
                    <a:pt x="560" y="307"/>
                    <a:pt x="561" y="306"/>
                    <a:pt x="560" y="305"/>
                  </a:cubicBezTo>
                  <a:cubicBezTo>
                    <a:pt x="559" y="307"/>
                    <a:pt x="557" y="310"/>
                    <a:pt x="557" y="314"/>
                  </a:cubicBezTo>
                  <a:close/>
                  <a:moveTo>
                    <a:pt x="176" y="307"/>
                  </a:moveTo>
                  <a:cubicBezTo>
                    <a:pt x="178" y="311"/>
                    <a:pt x="183" y="313"/>
                    <a:pt x="186" y="316"/>
                  </a:cubicBezTo>
                  <a:cubicBezTo>
                    <a:pt x="186" y="313"/>
                    <a:pt x="190" y="314"/>
                    <a:pt x="190" y="311"/>
                  </a:cubicBezTo>
                  <a:cubicBezTo>
                    <a:pt x="186" y="309"/>
                    <a:pt x="181" y="303"/>
                    <a:pt x="176" y="307"/>
                  </a:cubicBezTo>
                  <a:close/>
                  <a:moveTo>
                    <a:pt x="428" y="317"/>
                  </a:moveTo>
                  <a:cubicBezTo>
                    <a:pt x="430" y="319"/>
                    <a:pt x="430" y="316"/>
                    <a:pt x="432" y="316"/>
                  </a:cubicBezTo>
                  <a:cubicBezTo>
                    <a:pt x="430" y="313"/>
                    <a:pt x="436" y="308"/>
                    <a:pt x="433" y="305"/>
                  </a:cubicBezTo>
                  <a:cubicBezTo>
                    <a:pt x="432" y="309"/>
                    <a:pt x="428" y="314"/>
                    <a:pt x="428" y="317"/>
                  </a:cubicBezTo>
                  <a:close/>
                  <a:moveTo>
                    <a:pt x="485" y="312"/>
                  </a:moveTo>
                  <a:cubicBezTo>
                    <a:pt x="484" y="309"/>
                    <a:pt x="488" y="308"/>
                    <a:pt x="485" y="305"/>
                  </a:cubicBezTo>
                  <a:cubicBezTo>
                    <a:pt x="486" y="308"/>
                    <a:pt x="482" y="311"/>
                    <a:pt x="485" y="312"/>
                  </a:cubicBezTo>
                  <a:close/>
                  <a:moveTo>
                    <a:pt x="164" y="310"/>
                  </a:moveTo>
                  <a:cubicBezTo>
                    <a:pt x="164" y="310"/>
                    <a:pt x="166" y="310"/>
                    <a:pt x="167" y="309"/>
                  </a:cubicBezTo>
                  <a:cubicBezTo>
                    <a:pt x="167" y="306"/>
                    <a:pt x="163" y="305"/>
                    <a:pt x="163" y="308"/>
                  </a:cubicBezTo>
                  <a:cubicBezTo>
                    <a:pt x="165" y="308"/>
                    <a:pt x="163" y="310"/>
                    <a:pt x="164" y="310"/>
                  </a:cubicBezTo>
                  <a:close/>
                  <a:moveTo>
                    <a:pt x="495" y="320"/>
                  </a:moveTo>
                  <a:cubicBezTo>
                    <a:pt x="497" y="315"/>
                    <a:pt x="501" y="312"/>
                    <a:pt x="502" y="306"/>
                  </a:cubicBezTo>
                  <a:cubicBezTo>
                    <a:pt x="500" y="307"/>
                    <a:pt x="500" y="306"/>
                    <a:pt x="498" y="306"/>
                  </a:cubicBezTo>
                  <a:cubicBezTo>
                    <a:pt x="497" y="310"/>
                    <a:pt x="494" y="316"/>
                    <a:pt x="495" y="320"/>
                  </a:cubicBezTo>
                  <a:close/>
                  <a:moveTo>
                    <a:pt x="526" y="326"/>
                  </a:moveTo>
                  <a:cubicBezTo>
                    <a:pt x="533" y="322"/>
                    <a:pt x="535" y="314"/>
                    <a:pt x="536" y="306"/>
                  </a:cubicBezTo>
                  <a:cubicBezTo>
                    <a:pt x="533" y="312"/>
                    <a:pt x="528" y="317"/>
                    <a:pt x="526" y="326"/>
                  </a:cubicBezTo>
                  <a:close/>
                  <a:moveTo>
                    <a:pt x="252" y="307"/>
                  </a:moveTo>
                  <a:cubicBezTo>
                    <a:pt x="256" y="310"/>
                    <a:pt x="261" y="317"/>
                    <a:pt x="266" y="314"/>
                  </a:cubicBezTo>
                  <a:cubicBezTo>
                    <a:pt x="263" y="313"/>
                    <a:pt x="258" y="306"/>
                    <a:pt x="252" y="307"/>
                  </a:cubicBezTo>
                  <a:close/>
                  <a:moveTo>
                    <a:pt x="569" y="314"/>
                  </a:moveTo>
                  <a:cubicBezTo>
                    <a:pt x="568" y="311"/>
                    <a:pt x="573" y="307"/>
                    <a:pt x="571" y="306"/>
                  </a:cubicBezTo>
                  <a:cubicBezTo>
                    <a:pt x="570" y="309"/>
                    <a:pt x="567" y="311"/>
                    <a:pt x="569" y="314"/>
                  </a:cubicBezTo>
                  <a:close/>
                  <a:moveTo>
                    <a:pt x="396" y="317"/>
                  </a:moveTo>
                  <a:cubicBezTo>
                    <a:pt x="396" y="313"/>
                    <a:pt x="400" y="311"/>
                    <a:pt x="399" y="307"/>
                  </a:cubicBezTo>
                  <a:cubicBezTo>
                    <a:pt x="398" y="310"/>
                    <a:pt x="393" y="315"/>
                    <a:pt x="396" y="317"/>
                  </a:cubicBezTo>
                  <a:close/>
                  <a:moveTo>
                    <a:pt x="111" y="336"/>
                  </a:moveTo>
                  <a:cubicBezTo>
                    <a:pt x="107" y="323"/>
                    <a:pt x="101" y="313"/>
                    <a:pt x="90" y="308"/>
                  </a:cubicBezTo>
                  <a:cubicBezTo>
                    <a:pt x="91" y="322"/>
                    <a:pt x="101" y="333"/>
                    <a:pt x="111" y="336"/>
                  </a:cubicBezTo>
                  <a:close/>
                  <a:moveTo>
                    <a:pt x="308" y="308"/>
                  </a:moveTo>
                  <a:cubicBezTo>
                    <a:pt x="308" y="314"/>
                    <a:pt x="312" y="322"/>
                    <a:pt x="318" y="323"/>
                  </a:cubicBezTo>
                  <a:cubicBezTo>
                    <a:pt x="320" y="322"/>
                    <a:pt x="321" y="321"/>
                    <a:pt x="322" y="320"/>
                  </a:cubicBezTo>
                  <a:cubicBezTo>
                    <a:pt x="318" y="316"/>
                    <a:pt x="313" y="309"/>
                    <a:pt x="308" y="308"/>
                  </a:cubicBezTo>
                  <a:close/>
                  <a:moveTo>
                    <a:pt x="399" y="320"/>
                  </a:moveTo>
                  <a:cubicBezTo>
                    <a:pt x="405" y="318"/>
                    <a:pt x="405" y="314"/>
                    <a:pt x="407" y="310"/>
                  </a:cubicBezTo>
                  <a:cubicBezTo>
                    <a:pt x="406" y="309"/>
                    <a:pt x="406" y="307"/>
                    <a:pt x="403" y="308"/>
                  </a:cubicBezTo>
                  <a:cubicBezTo>
                    <a:pt x="403" y="312"/>
                    <a:pt x="400" y="315"/>
                    <a:pt x="399" y="320"/>
                  </a:cubicBezTo>
                  <a:close/>
                  <a:moveTo>
                    <a:pt x="213" y="316"/>
                  </a:moveTo>
                  <a:cubicBezTo>
                    <a:pt x="209" y="314"/>
                    <a:pt x="205" y="308"/>
                    <a:pt x="200" y="309"/>
                  </a:cubicBezTo>
                  <a:cubicBezTo>
                    <a:pt x="205" y="310"/>
                    <a:pt x="210" y="317"/>
                    <a:pt x="213" y="316"/>
                  </a:cubicBezTo>
                  <a:close/>
                  <a:moveTo>
                    <a:pt x="474" y="312"/>
                  </a:moveTo>
                  <a:cubicBezTo>
                    <a:pt x="476" y="313"/>
                    <a:pt x="477" y="314"/>
                    <a:pt x="479" y="315"/>
                  </a:cubicBezTo>
                  <a:cubicBezTo>
                    <a:pt x="481" y="311"/>
                    <a:pt x="477" y="309"/>
                    <a:pt x="475" y="308"/>
                  </a:cubicBezTo>
                  <a:cubicBezTo>
                    <a:pt x="475" y="310"/>
                    <a:pt x="473" y="310"/>
                    <a:pt x="474" y="312"/>
                  </a:cubicBezTo>
                  <a:close/>
                  <a:moveTo>
                    <a:pt x="437" y="313"/>
                  </a:moveTo>
                  <a:cubicBezTo>
                    <a:pt x="438" y="312"/>
                    <a:pt x="440" y="312"/>
                    <a:pt x="440" y="310"/>
                  </a:cubicBezTo>
                  <a:cubicBezTo>
                    <a:pt x="439" y="309"/>
                    <a:pt x="439" y="309"/>
                    <a:pt x="437" y="309"/>
                  </a:cubicBezTo>
                  <a:cubicBezTo>
                    <a:pt x="437" y="310"/>
                    <a:pt x="435" y="312"/>
                    <a:pt x="437" y="313"/>
                  </a:cubicBezTo>
                  <a:close/>
                  <a:moveTo>
                    <a:pt x="242" y="315"/>
                  </a:moveTo>
                  <a:cubicBezTo>
                    <a:pt x="246" y="317"/>
                    <a:pt x="249" y="320"/>
                    <a:pt x="253" y="322"/>
                  </a:cubicBezTo>
                  <a:cubicBezTo>
                    <a:pt x="257" y="322"/>
                    <a:pt x="258" y="319"/>
                    <a:pt x="261" y="318"/>
                  </a:cubicBezTo>
                  <a:cubicBezTo>
                    <a:pt x="258" y="314"/>
                    <a:pt x="253" y="312"/>
                    <a:pt x="248" y="310"/>
                  </a:cubicBezTo>
                  <a:cubicBezTo>
                    <a:pt x="247" y="312"/>
                    <a:pt x="243" y="312"/>
                    <a:pt x="242" y="315"/>
                  </a:cubicBezTo>
                  <a:close/>
                  <a:moveTo>
                    <a:pt x="218" y="313"/>
                  </a:moveTo>
                  <a:cubicBezTo>
                    <a:pt x="218" y="311"/>
                    <a:pt x="214" y="311"/>
                    <a:pt x="214" y="311"/>
                  </a:cubicBezTo>
                  <a:cubicBezTo>
                    <a:pt x="216" y="311"/>
                    <a:pt x="215" y="314"/>
                    <a:pt x="218" y="313"/>
                  </a:cubicBezTo>
                  <a:close/>
                  <a:moveTo>
                    <a:pt x="278" y="313"/>
                  </a:moveTo>
                  <a:cubicBezTo>
                    <a:pt x="283" y="314"/>
                    <a:pt x="287" y="323"/>
                    <a:pt x="290" y="316"/>
                  </a:cubicBezTo>
                  <a:cubicBezTo>
                    <a:pt x="288" y="313"/>
                    <a:pt x="281" y="307"/>
                    <a:pt x="278" y="313"/>
                  </a:cubicBezTo>
                  <a:close/>
                  <a:moveTo>
                    <a:pt x="488" y="314"/>
                  </a:moveTo>
                  <a:cubicBezTo>
                    <a:pt x="488" y="313"/>
                    <a:pt x="491" y="311"/>
                    <a:pt x="488" y="310"/>
                  </a:cubicBezTo>
                  <a:cubicBezTo>
                    <a:pt x="489" y="312"/>
                    <a:pt x="486" y="313"/>
                    <a:pt x="488" y="314"/>
                  </a:cubicBezTo>
                  <a:close/>
                  <a:moveTo>
                    <a:pt x="42" y="313"/>
                  </a:moveTo>
                  <a:cubicBezTo>
                    <a:pt x="41" y="312"/>
                    <a:pt x="41" y="311"/>
                    <a:pt x="39" y="311"/>
                  </a:cubicBezTo>
                  <a:cubicBezTo>
                    <a:pt x="39" y="312"/>
                    <a:pt x="42" y="314"/>
                    <a:pt x="42" y="313"/>
                  </a:cubicBezTo>
                  <a:close/>
                  <a:moveTo>
                    <a:pt x="70" y="317"/>
                  </a:moveTo>
                  <a:cubicBezTo>
                    <a:pt x="69" y="314"/>
                    <a:pt x="68" y="312"/>
                    <a:pt x="67" y="311"/>
                  </a:cubicBezTo>
                  <a:cubicBezTo>
                    <a:pt x="68" y="313"/>
                    <a:pt x="68" y="316"/>
                    <a:pt x="70" y="317"/>
                  </a:cubicBezTo>
                  <a:close/>
                  <a:moveTo>
                    <a:pt x="167" y="313"/>
                  </a:moveTo>
                  <a:cubicBezTo>
                    <a:pt x="170" y="315"/>
                    <a:pt x="173" y="316"/>
                    <a:pt x="174" y="320"/>
                  </a:cubicBezTo>
                  <a:cubicBezTo>
                    <a:pt x="177" y="318"/>
                    <a:pt x="179" y="322"/>
                    <a:pt x="183" y="320"/>
                  </a:cubicBezTo>
                  <a:cubicBezTo>
                    <a:pt x="183" y="319"/>
                    <a:pt x="182" y="319"/>
                    <a:pt x="182" y="317"/>
                  </a:cubicBezTo>
                  <a:cubicBezTo>
                    <a:pt x="176" y="319"/>
                    <a:pt x="172" y="307"/>
                    <a:pt x="167" y="313"/>
                  </a:cubicBezTo>
                  <a:close/>
                  <a:moveTo>
                    <a:pt x="350" y="317"/>
                  </a:moveTo>
                  <a:cubicBezTo>
                    <a:pt x="353" y="319"/>
                    <a:pt x="357" y="319"/>
                    <a:pt x="357" y="316"/>
                  </a:cubicBezTo>
                  <a:cubicBezTo>
                    <a:pt x="357" y="314"/>
                    <a:pt x="353" y="314"/>
                    <a:pt x="352" y="311"/>
                  </a:cubicBezTo>
                  <a:cubicBezTo>
                    <a:pt x="351" y="313"/>
                    <a:pt x="350" y="314"/>
                    <a:pt x="350" y="317"/>
                  </a:cubicBezTo>
                  <a:close/>
                  <a:moveTo>
                    <a:pt x="409" y="314"/>
                  </a:moveTo>
                  <a:cubicBezTo>
                    <a:pt x="411" y="315"/>
                    <a:pt x="412" y="312"/>
                    <a:pt x="410" y="311"/>
                  </a:cubicBezTo>
                  <a:cubicBezTo>
                    <a:pt x="411" y="313"/>
                    <a:pt x="408" y="313"/>
                    <a:pt x="409" y="314"/>
                  </a:cubicBezTo>
                  <a:close/>
                  <a:moveTo>
                    <a:pt x="453" y="314"/>
                  </a:moveTo>
                  <a:cubicBezTo>
                    <a:pt x="455" y="313"/>
                    <a:pt x="453" y="312"/>
                    <a:pt x="452" y="311"/>
                  </a:cubicBezTo>
                  <a:cubicBezTo>
                    <a:pt x="451" y="313"/>
                    <a:pt x="452" y="314"/>
                    <a:pt x="453" y="314"/>
                  </a:cubicBezTo>
                  <a:close/>
                  <a:moveTo>
                    <a:pt x="220" y="317"/>
                  </a:moveTo>
                  <a:cubicBezTo>
                    <a:pt x="223" y="319"/>
                    <a:pt x="225" y="320"/>
                    <a:pt x="228" y="321"/>
                  </a:cubicBezTo>
                  <a:cubicBezTo>
                    <a:pt x="228" y="319"/>
                    <a:pt x="232" y="317"/>
                    <a:pt x="234" y="316"/>
                  </a:cubicBezTo>
                  <a:cubicBezTo>
                    <a:pt x="231" y="311"/>
                    <a:pt x="223" y="311"/>
                    <a:pt x="220" y="317"/>
                  </a:cubicBezTo>
                  <a:close/>
                  <a:moveTo>
                    <a:pt x="368" y="319"/>
                  </a:moveTo>
                  <a:cubicBezTo>
                    <a:pt x="369" y="319"/>
                    <a:pt x="369" y="320"/>
                    <a:pt x="370" y="320"/>
                  </a:cubicBezTo>
                  <a:cubicBezTo>
                    <a:pt x="371" y="318"/>
                    <a:pt x="373" y="317"/>
                    <a:pt x="372" y="313"/>
                  </a:cubicBezTo>
                  <a:cubicBezTo>
                    <a:pt x="371" y="313"/>
                    <a:pt x="372" y="311"/>
                    <a:pt x="370" y="312"/>
                  </a:cubicBezTo>
                  <a:cubicBezTo>
                    <a:pt x="370" y="315"/>
                    <a:pt x="368" y="316"/>
                    <a:pt x="368" y="319"/>
                  </a:cubicBezTo>
                  <a:close/>
                  <a:moveTo>
                    <a:pt x="530" y="333"/>
                  </a:moveTo>
                  <a:cubicBezTo>
                    <a:pt x="535" y="327"/>
                    <a:pt x="545" y="322"/>
                    <a:pt x="546" y="313"/>
                  </a:cubicBezTo>
                  <a:cubicBezTo>
                    <a:pt x="541" y="319"/>
                    <a:pt x="531" y="325"/>
                    <a:pt x="530" y="333"/>
                  </a:cubicBezTo>
                  <a:close/>
                  <a:moveTo>
                    <a:pt x="466" y="319"/>
                  </a:moveTo>
                  <a:cubicBezTo>
                    <a:pt x="468" y="318"/>
                    <a:pt x="469" y="314"/>
                    <a:pt x="468" y="313"/>
                  </a:cubicBezTo>
                  <a:cubicBezTo>
                    <a:pt x="467" y="315"/>
                    <a:pt x="466" y="316"/>
                    <a:pt x="466" y="319"/>
                  </a:cubicBezTo>
                  <a:close/>
                  <a:moveTo>
                    <a:pt x="63" y="322"/>
                  </a:moveTo>
                  <a:cubicBezTo>
                    <a:pt x="61" y="321"/>
                    <a:pt x="60" y="315"/>
                    <a:pt x="57" y="314"/>
                  </a:cubicBezTo>
                  <a:cubicBezTo>
                    <a:pt x="58" y="317"/>
                    <a:pt x="61" y="324"/>
                    <a:pt x="63" y="322"/>
                  </a:cubicBezTo>
                  <a:close/>
                  <a:moveTo>
                    <a:pt x="558" y="323"/>
                  </a:moveTo>
                  <a:cubicBezTo>
                    <a:pt x="559" y="322"/>
                    <a:pt x="557" y="326"/>
                    <a:pt x="559" y="325"/>
                  </a:cubicBezTo>
                  <a:cubicBezTo>
                    <a:pt x="560" y="321"/>
                    <a:pt x="564" y="318"/>
                    <a:pt x="563" y="314"/>
                  </a:cubicBezTo>
                  <a:cubicBezTo>
                    <a:pt x="560" y="317"/>
                    <a:pt x="560" y="320"/>
                    <a:pt x="558" y="323"/>
                  </a:cubicBezTo>
                  <a:close/>
                  <a:moveTo>
                    <a:pt x="189" y="318"/>
                  </a:moveTo>
                  <a:cubicBezTo>
                    <a:pt x="193" y="319"/>
                    <a:pt x="196" y="325"/>
                    <a:pt x="201" y="323"/>
                  </a:cubicBezTo>
                  <a:cubicBezTo>
                    <a:pt x="199" y="318"/>
                    <a:pt x="193" y="311"/>
                    <a:pt x="189" y="318"/>
                  </a:cubicBezTo>
                  <a:close/>
                  <a:moveTo>
                    <a:pt x="390" y="317"/>
                  </a:moveTo>
                  <a:cubicBezTo>
                    <a:pt x="388" y="317"/>
                    <a:pt x="388" y="315"/>
                    <a:pt x="385" y="314"/>
                  </a:cubicBezTo>
                  <a:cubicBezTo>
                    <a:pt x="386" y="316"/>
                    <a:pt x="388" y="319"/>
                    <a:pt x="390" y="317"/>
                  </a:cubicBezTo>
                  <a:close/>
                  <a:moveTo>
                    <a:pt x="433" y="319"/>
                  </a:moveTo>
                  <a:cubicBezTo>
                    <a:pt x="434" y="322"/>
                    <a:pt x="435" y="323"/>
                    <a:pt x="437" y="323"/>
                  </a:cubicBezTo>
                  <a:cubicBezTo>
                    <a:pt x="438" y="321"/>
                    <a:pt x="442" y="317"/>
                    <a:pt x="440" y="314"/>
                  </a:cubicBezTo>
                  <a:cubicBezTo>
                    <a:pt x="438" y="316"/>
                    <a:pt x="436" y="318"/>
                    <a:pt x="433" y="319"/>
                  </a:cubicBezTo>
                  <a:close/>
                  <a:moveTo>
                    <a:pt x="442" y="322"/>
                  </a:moveTo>
                  <a:cubicBezTo>
                    <a:pt x="446" y="322"/>
                    <a:pt x="446" y="316"/>
                    <a:pt x="445" y="314"/>
                  </a:cubicBezTo>
                  <a:cubicBezTo>
                    <a:pt x="445" y="317"/>
                    <a:pt x="443" y="319"/>
                    <a:pt x="442" y="322"/>
                  </a:cubicBezTo>
                  <a:close/>
                  <a:moveTo>
                    <a:pt x="481" y="317"/>
                  </a:moveTo>
                  <a:cubicBezTo>
                    <a:pt x="484" y="319"/>
                    <a:pt x="484" y="314"/>
                    <a:pt x="482" y="314"/>
                  </a:cubicBezTo>
                  <a:cubicBezTo>
                    <a:pt x="482" y="316"/>
                    <a:pt x="481" y="316"/>
                    <a:pt x="481" y="317"/>
                  </a:cubicBezTo>
                  <a:close/>
                  <a:moveTo>
                    <a:pt x="81" y="324"/>
                  </a:moveTo>
                  <a:cubicBezTo>
                    <a:pt x="79" y="321"/>
                    <a:pt x="78" y="316"/>
                    <a:pt x="75" y="315"/>
                  </a:cubicBezTo>
                  <a:cubicBezTo>
                    <a:pt x="75" y="318"/>
                    <a:pt x="77" y="325"/>
                    <a:pt x="81" y="324"/>
                  </a:cubicBezTo>
                  <a:close/>
                  <a:moveTo>
                    <a:pt x="148" y="328"/>
                  </a:moveTo>
                  <a:cubicBezTo>
                    <a:pt x="146" y="320"/>
                    <a:pt x="136" y="318"/>
                    <a:pt x="131" y="316"/>
                  </a:cubicBezTo>
                  <a:cubicBezTo>
                    <a:pt x="134" y="322"/>
                    <a:pt x="143" y="323"/>
                    <a:pt x="148" y="328"/>
                  </a:cubicBezTo>
                  <a:close/>
                  <a:moveTo>
                    <a:pt x="330" y="322"/>
                  </a:moveTo>
                  <a:cubicBezTo>
                    <a:pt x="332" y="324"/>
                    <a:pt x="334" y="326"/>
                    <a:pt x="337" y="327"/>
                  </a:cubicBezTo>
                  <a:cubicBezTo>
                    <a:pt x="340" y="324"/>
                    <a:pt x="340" y="318"/>
                    <a:pt x="337" y="315"/>
                  </a:cubicBezTo>
                  <a:cubicBezTo>
                    <a:pt x="336" y="318"/>
                    <a:pt x="330" y="317"/>
                    <a:pt x="330" y="322"/>
                  </a:cubicBezTo>
                  <a:close/>
                  <a:moveTo>
                    <a:pt x="405" y="324"/>
                  </a:moveTo>
                  <a:cubicBezTo>
                    <a:pt x="407" y="325"/>
                    <a:pt x="407" y="327"/>
                    <a:pt x="411" y="327"/>
                  </a:cubicBezTo>
                  <a:cubicBezTo>
                    <a:pt x="410" y="323"/>
                    <a:pt x="416" y="319"/>
                    <a:pt x="413" y="315"/>
                  </a:cubicBezTo>
                  <a:cubicBezTo>
                    <a:pt x="410" y="318"/>
                    <a:pt x="405" y="319"/>
                    <a:pt x="405" y="324"/>
                  </a:cubicBezTo>
                  <a:close/>
                  <a:moveTo>
                    <a:pt x="414" y="327"/>
                  </a:moveTo>
                  <a:cubicBezTo>
                    <a:pt x="418" y="326"/>
                    <a:pt x="421" y="324"/>
                    <a:pt x="423" y="320"/>
                  </a:cubicBezTo>
                  <a:cubicBezTo>
                    <a:pt x="422" y="319"/>
                    <a:pt x="420" y="318"/>
                    <a:pt x="418" y="316"/>
                  </a:cubicBezTo>
                  <a:cubicBezTo>
                    <a:pt x="417" y="320"/>
                    <a:pt x="414" y="323"/>
                    <a:pt x="414" y="327"/>
                  </a:cubicBezTo>
                  <a:close/>
                  <a:moveTo>
                    <a:pt x="470" y="322"/>
                  </a:moveTo>
                  <a:cubicBezTo>
                    <a:pt x="472" y="322"/>
                    <a:pt x="473" y="324"/>
                    <a:pt x="475" y="324"/>
                  </a:cubicBezTo>
                  <a:cubicBezTo>
                    <a:pt x="475" y="322"/>
                    <a:pt x="476" y="320"/>
                    <a:pt x="476" y="318"/>
                  </a:cubicBezTo>
                  <a:cubicBezTo>
                    <a:pt x="475" y="318"/>
                    <a:pt x="474" y="316"/>
                    <a:pt x="472" y="316"/>
                  </a:cubicBezTo>
                  <a:cubicBezTo>
                    <a:pt x="472" y="318"/>
                    <a:pt x="470" y="319"/>
                    <a:pt x="470" y="322"/>
                  </a:cubicBezTo>
                  <a:close/>
                  <a:moveTo>
                    <a:pt x="158" y="319"/>
                  </a:moveTo>
                  <a:cubicBezTo>
                    <a:pt x="163" y="321"/>
                    <a:pt x="166" y="326"/>
                    <a:pt x="172" y="328"/>
                  </a:cubicBezTo>
                  <a:cubicBezTo>
                    <a:pt x="172" y="327"/>
                    <a:pt x="175" y="327"/>
                    <a:pt x="174" y="325"/>
                  </a:cubicBezTo>
                  <a:cubicBezTo>
                    <a:pt x="170" y="322"/>
                    <a:pt x="163" y="315"/>
                    <a:pt x="158" y="319"/>
                  </a:cubicBezTo>
                  <a:close/>
                  <a:moveTo>
                    <a:pt x="273" y="320"/>
                  </a:moveTo>
                  <a:cubicBezTo>
                    <a:pt x="272" y="319"/>
                    <a:pt x="270" y="315"/>
                    <a:pt x="269" y="318"/>
                  </a:cubicBezTo>
                  <a:cubicBezTo>
                    <a:pt x="270" y="318"/>
                    <a:pt x="272" y="321"/>
                    <a:pt x="273" y="320"/>
                  </a:cubicBezTo>
                  <a:close/>
                  <a:moveTo>
                    <a:pt x="224" y="323"/>
                  </a:moveTo>
                  <a:cubicBezTo>
                    <a:pt x="221" y="321"/>
                    <a:pt x="219" y="320"/>
                    <a:pt x="216" y="318"/>
                  </a:cubicBezTo>
                  <a:cubicBezTo>
                    <a:pt x="217" y="321"/>
                    <a:pt x="222" y="323"/>
                    <a:pt x="224" y="323"/>
                  </a:cubicBezTo>
                  <a:close/>
                  <a:moveTo>
                    <a:pt x="50" y="332"/>
                  </a:moveTo>
                  <a:cubicBezTo>
                    <a:pt x="47" y="328"/>
                    <a:pt x="48" y="320"/>
                    <a:pt x="42" y="319"/>
                  </a:cubicBezTo>
                  <a:cubicBezTo>
                    <a:pt x="43" y="325"/>
                    <a:pt x="45" y="330"/>
                    <a:pt x="50" y="332"/>
                  </a:cubicBezTo>
                  <a:close/>
                  <a:moveTo>
                    <a:pt x="360" y="323"/>
                  </a:moveTo>
                  <a:cubicBezTo>
                    <a:pt x="362" y="323"/>
                    <a:pt x="362" y="321"/>
                    <a:pt x="362" y="319"/>
                  </a:cubicBezTo>
                  <a:cubicBezTo>
                    <a:pt x="360" y="319"/>
                    <a:pt x="358" y="321"/>
                    <a:pt x="360" y="323"/>
                  </a:cubicBezTo>
                  <a:close/>
                  <a:moveTo>
                    <a:pt x="597" y="334"/>
                  </a:moveTo>
                  <a:cubicBezTo>
                    <a:pt x="601" y="331"/>
                    <a:pt x="607" y="323"/>
                    <a:pt x="605" y="319"/>
                  </a:cubicBezTo>
                  <a:cubicBezTo>
                    <a:pt x="602" y="323"/>
                    <a:pt x="597" y="329"/>
                    <a:pt x="597" y="334"/>
                  </a:cubicBezTo>
                  <a:close/>
                  <a:moveTo>
                    <a:pt x="231" y="323"/>
                  </a:moveTo>
                  <a:cubicBezTo>
                    <a:pt x="234" y="325"/>
                    <a:pt x="238" y="327"/>
                    <a:pt x="241" y="328"/>
                  </a:cubicBezTo>
                  <a:cubicBezTo>
                    <a:pt x="240" y="322"/>
                    <a:pt x="234" y="315"/>
                    <a:pt x="231" y="323"/>
                  </a:cubicBezTo>
                  <a:close/>
                  <a:moveTo>
                    <a:pt x="258" y="325"/>
                  </a:moveTo>
                  <a:cubicBezTo>
                    <a:pt x="262" y="327"/>
                    <a:pt x="265" y="330"/>
                    <a:pt x="270" y="332"/>
                  </a:cubicBezTo>
                  <a:cubicBezTo>
                    <a:pt x="271" y="330"/>
                    <a:pt x="275" y="330"/>
                    <a:pt x="276" y="327"/>
                  </a:cubicBezTo>
                  <a:cubicBezTo>
                    <a:pt x="271" y="321"/>
                    <a:pt x="262" y="316"/>
                    <a:pt x="258" y="325"/>
                  </a:cubicBezTo>
                  <a:close/>
                  <a:moveTo>
                    <a:pt x="291" y="322"/>
                  </a:moveTo>
                  <a:cubicBezTo>
                    <a:pt x="295" y="325"/>
                    <a:pt x="300" y="327"/>
                    <a:pt x="306" y="328"/>
                  </a:cubicBezTo>
                  <a:cubicBezTo>
                    <a:pt x="302" y="325"/>
                    <a:pt x="295" y="316"/>
                    <a:pt x="291" y="322"/>
                  </a:cubicBezTo>
                  <a:close/>
                  <a:moveTo>
                    <a:pt x="385" y="328"/>
                  </a:moveTo>
                  <a:cubicBezTo>
                    <a:pt x="386" y="326"/>
                    <a:pt x="387" y="324"/>
                    <a:pt x="388" y="322"/>
                  </a:cubicBezTo>
                  <a:cubicBezTo>
                    <a:pt x="386" y="321"/>
                    <a:pt x="385" y="320"/>
                    <a:pt x="383" y="319"/>
                  </a:cubicBezTo>
                  <a:cubicBezTo>
                    <a:pt x="381" y="322"/>
                    <a:pt x="383" y="326"/>
                    <a:pt x="385" y="328"/>
                  </a:cubicBezTo>
                  <a:close/>
                  <a:moveTo>
                    <a:pt x="347" y="323"/>
                  </a:moveTo>
                  <a:cubicBezTo>
                    <a:pt x="349" y="323"/>
                    <a:pt x="351" y="323"/>
                    <a:pt x="351" y="322"/>
                  </a:cubicBezTo>
                  <a:cubicBezTo>
                    <a:pt x="349" y="322"/>
                    <a:pt x="350" y="320"/>
                    <a:pt x="348" y="320"/>
                  </a:cubicBezTo>
                  <a:cubicBezTo>
                    <a:pt x="347" y="321"/>
                    <a:pt x="348" y="323"/>
                    <a:pt x="347" y="323"/>
                  </a:cubicBezTo>
                  <a:close/>
                  <a:moveTo>
                    <a:pt x="479" y="328"/>
                  </a:moveTo>
                  <a:cubicBezTo>
                    <a:pt x="478" y="325"/>
                    <a:pt x="482" y="322"/>
                    <a:pt x="479" y="320"/>
                  </a:cubicBezTo>
                  <a:cubicBezTo>
                    <a:pt x="479" y="323"/>
                    <a:pt x="474" y="327"/>
                    <a:pt x="479" y="328"/>
                  </a:cubicBezTo>
                  <a:close/>
                  <a:moveTo>
                    <a:pt x="547" y="333"/>
                  </a:moveTo>
                  <a:cubicBezTo>
                    <a:pt x="554" y="333"/>
                    <a:pt x="555" y="325"/>
                    <a:pt x="555" y="320"/>
                  </a:cubicBezTo>
                  <a:cubicBezTo>
                    <a:pt x="551" y="324"/>
                    <a:pt x="549" y="329"/>
                    <a:pt x="547" y="333"/>
                  </a:cubicBezTo>
                  <a:close/>
                  <a:moveTo>
                    <a:pt x="245" y="326"/>
                  </a:moveTo>
                  <a:cubicBezTo>
                    <a:pt x="247" y="326"/>
                    <a:pt x="247" y="325"/>
                    <a:pt x="248" y="325"/>
                  </a:cubicBezTo>
                  <a:cubicBezTo>
                    <a:pt x="248" y="323"/>
                    <a:pt x="246" y="322"/>
                    <a:pt x="243" y="321"/>
                  </a:cubicBezTo>
                  <a:cubicBezTo>
                    <a:pt x="243" y="323"/>
                    <a:pt x="244" y="324"/>
                    <a:pt x="245" y="326"/>
                  </a:cubicBezTo>
                  <a:close/>
                  <a:moveTo>
                    <a:pt x="75" y="327"/>
                  </a:moveTo>
                  <a:cubicBezTo>
                    <a:pt x="74" y="324"/>
                    <a:pt x="74" y="323"/>
                    <a:pt x="71" y="322"/>
                  </a:cubicBezTo>
                  <a:cubicBezTo>
                    <a:pt x="72" y="324"/>
                    <a:pt x="73" y="326"/>
                    <a:pt x="75" y="327"/>
                  </a:cubicBezTo>
                  <a:close/>
                  <a:moveTo>
                    <a:pt x="134" y="333"/>
                  </a:moveTo>
                  <a:cubicBezTo>
                    <a:pt x="132" y="327"/>
                    <a:pt x="125" y="325"/>
                    <a:pt x="121" y="322"/>
                  </a:cubicBezTo>
                  <a:cubicBezTo>
                    <a:pt x="124" y="327"/>
                    <a:pt x="129" y="330"/>
                    <a:pt x="134" y="333"/>
                  </a:cubicBezTo>
                  <a:close/>
                  <a:moveTo>
                    <a:pt x="365" y="325"/>
                  </a:moveTo>
                  <a:cubicBezTo>
                    <a:pt x="366" y="325"/>
                    <a:pt x="366" y="326"/>
                    <a:pt x="367" y="326"/>
                  </a:cubicBezTo>
                  <a:cubicBezTo>
                    <a:pt x="367" y="324"/>
                    <a:pt x="368" y="322"/>
                    <a:pt x="366" y="322"/>
                  </a:cubicBezTo>
                  <a:cubicBezTo>
                    <a:pt x="365" y="322"/>
                    <a:pt x="365" y="324"/>
                    <a:pt x="365" y="325"/>
                  </a:cubicBezTo>
                  <a:close/>
                  <a:moveTo>
                    <a:pt x="566" y="329"/>
                  </a:moveTo>
                  <a:cubicBezTo>
                    <a:pt x="567" y="327"/>
                    <a:pt x="571" y="325"/>
                    <a:pt x="569" y="322"/>
                  </a:cubicBezTo>
                  <a:cubicBezTo>
                    <a:pt x="568" y="324"/>
                    <a:pt x="564" y="326"/>
                    <a:pt x="566" y="329"/>
                  </a:cubicBezTo>
                  <a:close/>
                  <a:moveTo>
                    <a:pt x="94" y="333"/>
                  </a:moveTo>
                  <a:cubicBezTo>
                    <a:pt x="93" y="328"/>
                    <a:pt x="88" y="325"/>
                    <a:pt x="84" y="322"/>
                  </a:cubicBezTo>
                  <a:cubicBezTo>
                    <a:pt x="85" y="328"/>
                    <a:pt x="90" y="333"/>
                    <a:pt x="94" y="333"/>
                  </a:cubicBezTo>
                  <a:close/>
                  <a:moveTo>
                    <a:pt x="217" y="328"/>
                  </a:moveTo>
                  <a:cubicBezTo>
                    <a:pt x="216" y="324"/>
                    <a:pt x="212" y="324"/>
                    <a:pt x="210" y="322"/>
                  </a:cubicBezTo>
                  <a:cubicBezTo>
                    <a:pt x="208" y="326"/>
                    <a:pt x="215" y="330"/>
                    <a:pt x="217" y="328"/>
                  </a:cubicBezTo>
                  <a:close/>
                  <a:moveTo>
                    <a:pt x="377" y="325"/>
                  </a:moveTo>
                  <a:cubicBezTo>
                    <a:pt x="377" y="324"/>
                    <a:pt x="377" y="324"/>
                    <a:pt x="377" y="323"/>
                  </a:cubicBezTo>
                  <a:cubicBezTo>
                    <a:pt x="376" y="323"/>
                    <a:pt x="375" y="322"/>
                    <a:pt x="374" y="322"/>
                  </a:cubicBezTo>
                  <a:cubicBezTo>
                    <a:pt x="374" y="324"/>
                    <a:pt x="375" y="325"/>
                    <a:pt x="377" y="325"/>
                  </a:cubicBezTo>
                  <a:close/>
                  <a:moveTo>
                    <a:pt x="446" y="330"/>
                  </a:moveTo>
                  <a:cubicBezTo>
                    <a:pt x="447" y="328"/>
                    <a:pt x="449" y="326"/>
                    <a:pt x="450" y="323"/>
                  </a:cubicBezTo>
                  <a:cubicBezTo>
                    <a:pt x="446" y="323"/>
                    <a:pt x="444" y="329"/>
                    <a:pt x="446" y="330"/>
                  </a:cubicBezTo>
                  <a:close/>
                  <a:moveTo>
                    <a:pt x="420" y="334"/>
                  </a:moveTo>
                  <a:cubicBezTo>
                    <a:pt x="425" y="334"/>
                    <a:pt x="429" y="327"/>
                    <a:pt x="426" y="323"/>
                  </a:cubicBezTo>
                  <a:cubicBezTo>
                    <a:pt x="423" y="325"/>
                    <a:pt x="422" y="330"/>
                    <a:pt x="420" y="334"/>
                  </a:cubicBezTo>
                  <a:close/>
                  <a:moveTo>
                    <a:pt x="454" y="337"/>
                  </a:moveTo>
                  <a:cubicBezTo>
                    <a:pt x="456" y="332"/>
                    <a:pt x="458" y="328"/>
                    <a:pt x="460" y="323"/>
                  </a:cubicBezTo>
                  <a:cubicBezTo>
                    <a:pt x="459" y="323"/>
                    <a:pt x="458" y="323"/>
                    <a:pt x="457" y="323"/>
                  </a:cubicBezTo>
                  <a:cubicBezTo>
                    <a:pt x="457" y="328"/>
                    <a:pt x="453" y="332"/>
                    <a:pt x="454" y="337"/>
                  </a:cubicBezTo>
                  <a:close/>
                  <a:moveTo>
                    <a:pt x="127" y="350"/>
                  </a:moveTo>
                  <a:cubicBezTo>
                    <a:pt x="127" y="345"/>
                    <a:pt x="122" y="345"/>
                    <a:pt x="121" y="341"/>
                  </a:cubicBezTo>
                  <a:cubicBezTo>
                    <a:pt x="123" y="335"/>
                    <a:pt x="119" y="326"/>
                    <a:pt x="113" y="324"/>
                  </a:cubicBezTo>
                  <a:cubicBezTo>
                    <a:pt x="115" y="336"/>
                    <a:pt x="119" y="345"/>
                    <a:pt x="127" y="350"/>
                  </a:cubicBezTo>
                  <a:close/>
                  <a:moveTo>
                    <a:pt x="52" y="326"/>
                  </a:moveTo>
                  <a:cubicBezTo>
                    <a:pt x="55" y="330"/>
                    <a:pt x="56" y="335"/>
                    <a:pt x="59" y="339"/>
                  </a:cubicBezTo>
                  <a:cubicBezTo>
                    <a:pt x="58" y="334"/>
                    <a:pt x="56" y="324"/>
                    <a:pt x="52" y="326"/>
                  </a:cubicBezTo>
                  <a:close/>
                  <a:moveTo>
                    <a:pt x="150" y="336"/>
                  </a:moveTo>
                  <a:cubicBezTo>
                    <a:pt x="148" y="329"/>
                    <a:pt x="140" y="328"/>
                    <a:pt x="135" y="325"/>
                  </a:cubicBezTo>
                  <a:cubicBezTo>
                    <a:pt x="138" y="330"/>
                    <a:pt x="146" y="333"/>
                    <a:pt x="150" y="336"/>
                  </a:cubicBezTo>
                  <a:close/>
                  <a:moveTo>
                    <a:pt x="349" y="338"/>
                  </a:moveTo>
                  <a:cubicBezTo>
                    <a:pt x="351" y="338"/>
                    <a:pt x="351" y="339"/>
                    <a:pt x="352" y="339"/>
                  </a:cubicBezTo>
                  <a:cubicBezTo>
                    <a:pt x="354" y="335"/>
                    <a:pt x="358" y="331"/>
                    <a:pt x="359" y="325"/>
                  </a:cubicBezTo>
                  <a:cubicBezTo>
                    <a:pt x="358" y="325"/>
                    <a:pt x="358" y="325"/>
                    <a:pt x="357" y="325"/>
                  </a:cubicBezTo>
                  <a:cubicBezTo>
                    <a:pt x="354" y="329"/>
                    <a:pt x="351" y="333"/>
                    <a:pt x="349" y="338"/>
                  </a:cubicBezTo>
                  <a:close/>
                  <a:moveTo>
                    <a:pt x="327" y="330"/>
                  </a:moveTo>
                  <a:cubicBezTo>
                    <a:pt x="330" y="330"/>
                    <a:pt x="331" y="333"/>
                    <a:pt x="334" y="333"/>
                  </a:cubicBezTo>
                  <a:cubicBezTo>
                    <a:pt x="334" y="332"/>
                    <a:pt x="335" y="332"/>
                    <a:pt x="335" y="330"/>
                  </a:cubicBezTo>
                  <a:cubicBezTo>
                    <a:pt x="333" y="329"/>
                    <a:pt x="331" y="326"/>
                    <a:pt x="329" y="325"/>
                  </a:cubicBezTo>
                  <a:cubicBezTo>
                    <a:pt x="329" y="328"/>
                    <a:pt x="327" y="328"/>
                    <a:pt x="327" y="330"/>
                  </a:cubicBezTo>
                  <a:close/>
                  <a:moveTo>
                    <a:pt x="513" y="337"/>
                  </a:moveTo>
                  <a:cubicBezTo>
                    <a:pt x="516" y="334"/>
                    <a:pt x="521" y="328"/>
                    <a:pt x="519" y="325"/>
                  </a:cubicBezTo>
                  <a:cubicBezTo>
                    <a:pt x="517" y="329"/>
                    <a:pt x="511" y="331"/>
                    <a:pt x="513" y="337"/>
                  </a:cubicBezTo>
                  <a:close/>
                  <a:moveTo>
                    <a:pt x="210" y="330"/>
                  </a:moveTo>
                  <a:cubicBezTo>
                    <a:pt x="208" y="330"/>
                    <a:pt x="207" y="326"/>
                    <a:pt x="203" y="326"/>
                  </a:cubicBezTo>
                  <a:cubicBezTo>
                    <a:pt x="204" y="328"/>
                    <a:pt x="209" y="332"/>
                    <a:pt x="210" y="330"/>
                  </a:cubicBezTo>
                  <a:close/>
                  <a:moveTo>
                    <a:pt x="430" y="329"/>
                  </a:moveTo>
                  <a:cubicBezTo>
                    <a:pt x="432" y="329"/>
                    <a:pt x="433" y="329"/>
                    <a:pt x="433" y="327"/>
                  </a:cubicBezTo>
                  <a:cubicBezTo>
                    <a:pt x="432" y="327"/>
                    <a:pt x="431" y="326"/>
                    <a:pt x="431" y="326"/>
                  </a:cubicBezTo>
                  <a:cubicBezTo>
                    <a:pt x="431" y="327"/>
                    <a:pt x="430" y="328"/>
                    <a:pt x="430" y="329"/>
                  </a:cubicBezTo>
                  <a:close/>
                  <a:moveTo>
                    <a:pt x="459" y="340"/>
                  </a:moveTo>
                  <a:cubicBezTo>
                    <a:pt x="459" y="335"/>
                    <a:pt x="465" y="330"/>
                    <a:pt x="462" y="326"/>
                  </a:cubicBezTo>
                  <a:cubicBezTo>
                    <a:pt x="462" y="330"/>
                    <a:pt x="455" y="337"/>
                    <a:pt x="459" y="340"/>
                  </a:cubicBezTo>
                  <a:close/>
                  <a:moveTo>
                    <a:pt x="572" y="336"/>
                  </a:moveTo>
                  <a:cubicBezTo>
                    <a:pt x="575" y="332"/>
                    <a:pt x="583" y="331"/>
                    <a:pt x="582" y="326"/>
                  </a:cubicBezTo>
                  <a:cubicBezTo>
                    <a:pt x="580" y="330"/>
                    <a:pt x="572" y="332"/>
                    <a:pt x="572" y="336"/>
                  </a:cubicBezTo>
                  <a:close/>
                  <a:moveTo>
                    <a:pt x="247" y="331"/>
                  </a:moveTo>
                  <a:cubicBezTo>
                    <a:pt x="251" y="334"/>
                    <a:pt x="256" y="335"/>
                    <a:pt x="261" y="338"/>
                  </a:cubicBezTo>
                  <a:cubicBezTo>
                    <a:pt x="263" y="337"/>
                    <a:pt x="264" y="336"/>
                    <a:pt x="265" y="334"/>
                  </a:cubicBezTo>
                  <a:cubicBezTo>
                    <a:pt x="260" y="332"/>
                    <a:pt x="252" y="322"/>
                    <a:pt x="247" y="331"/>
                  </a:cubicBezTo>
                  <a:close/>
                  <a:moveTo>
                    <a:pt x="374" y="329"/>
                  </a:moveTo>
                  <a:cubicBezTo>
                    <a:pt x="375" y="326"/>
                    <a:pt x="372" y="327"/>
                    <a:pt x="371" y="327"/>
                  </a:cubicBezTo>
                  <a:cubicBezTo>
                    <a:pt x="371" y="328"/>
                    <a:pt x="373" y="328"/>
                    <a:pt x="374" y="329"/>
                  </a:cubicBezTo>
                  <a:close/>
                  <a:moveTo>
                    <a:pt x="407" y="330"/>
                  </a:moveTo>
                  <a:cubicBezTo>
                    <a:pt x="407" y="328"/>
                    <a:pt x="405" y="327"/>
                    <a:pt x="402" y="327"/>
                  </a:cubicBezTo>
                  <a:cubicBezTo>
                    <a:pt x="403" y="329"/>
                    <a:pt x="405" y="329"/>
                    <a:pt x="407" y="330"/>
                  </a:cubicBezTo>
                  <a:close/>
                  <a:moveTo>
                    <a:pt x="345" y="335"/>
                  </a:moveTo>
                  <a:cubicBezTo>
                    <a:pt x="348" y="334"/>
                    <a:pt x="351" y="330"/>
                    <a:pt x="350" y="327"/>
                  </a:cubicBezTo>
                  <a:cubicBezTo>
                    <a:pt x="346" y="329"/>
                    <a:pt x="346" y="331"/>
                    <a:pt x="345" y="335"/>
                  </a:cubicBezTo>
                  <a:close/>
                  <a:moveTo>
                    <a:pt x="356" y="342"/>
                  </a:moveTo>
                  <a:cubicBezTo>
                    <a:pt x="361" y="340"/>
                    <a:pt x="361" y="333"/>
                    <a:pt x="365" y="330"/>
                  </a:cubicBezTo>
                  <a:cubicBezTo>
                    <a:pt x="364" y="329"/>
                    <a:pt x="363" y="328"/>
                    <a:pt x="363" y="328"/>
                  </a:cubicBezTo>
                  <a:cubicBezTo>
                    <a:pt x="360" y="333"/>
                    <a:pt x="358" y="337"/>
                    <a:pt x="356" y="342"/>
                  </a:cubicBezTo>
                  <a:close/>
                  <a:moveTo>
                    <a:pt x="391" y="336"/>
                  </a:moveTo>
                  <a:cubicBezTo>
                    <a:pt x="392" y="336"/>
                    <a:pt x="392" y="337"/>
                    <a:pt x="394" y="337"/>
                  </a:cubicBezTo>
                  <a:cubicBezTo>
                    <a:pt x="395" y="334"/>
                    <a:pt x="397" y="332"/>
                    <a:pt x="399" y="330"/>
                  </a:cubicBezTo>
                  <a:cubicBezTo>
                    <a:pt x="397" y="330"/>
                    <a:pt x="397" y="328"/>
                    <a:pt x="396" y="328"/>
                  </a:cubicBezTo>
                  <a:cubicBezTo>
                    <a:pt x="394" y="330"/>
                    <a:pt x="393" y="333"/>
                    <a:pt x="391" y="336"/>
                  </a:cubicBezTo>
                  <a:close/>
                  <a:moveTo>
                    <a:pt x="84" y="334"/>
                  </a:moveTo>
                  <a:cubicBezTo>
                    <a:pt x="83" y="332"/>
                    <a:pt x="83" y="330"/>
                    <a:pt x="81" y="329"/>
                  </a:cubicBezTo>
                  <a:cubicBezTo>
                    <a:pt x="83" y="330"/>
                    <a:pt x="82" y="334"/>
                    <a:pt x="84" y="334"/>
                  </a:cubicBezTo>
                  <a:close/>
                  <a:moveTo>
                    <a:pt x="186" y="331"/>
                  </a:moveTo>
                  <a:cubicBezTo>
                    <a:pt x="185" y="331"/>
                    <a:pt x="184" y="328"/>
                    <a:pt x="183" y="330"/>
                  </a:cubicBezTo>
                  <a:cubicBezTo>
                    <a:pt x="184" y="330"/>
                    <a:pt x="186" y="332"/>
                    <a:pt x="186" y="331"/>
                  </a:cubicBezTo>
                  <a:close/>
                  <a:moveTo>
                    <a:pt x="302" y="331"/>
                  </a:moveTo>
                  <a:cubicBezTo>
                    <a:pt x="300" y="331"/>
                    <a:pt x="297" y="329"/>
                    <a:pt x="295" y="330"/>
                  </a:cubicBezTo>
                  <a:cubicBezTo>
                    <a:pt x="297" y="330"/>
                    <a:pt x="300" y="334"/>
                    <a:pt x="302" y="331"/>
                  </a:cubicBezTo>
                  <a:close/>
                  <a:moveTo>
                    <a:pt x="387" y="334"/>
                  </a:moveTo>
                  <a:cubicBezTo>
                    <a:pt x="390" y="333"/>
                    <a:pt x="389" y="331"/>
                    <a:pt x="391" y="329"/>
                  </a:cubicBezTo>
                  <a:cubicBezTo>
                    <a:pt x="388" y="329"/>
                    <a:pt x="385" y="331"/>
                    <a:pt x="387" y="334"/>
                  </a:cubicBezTo>
                  <a:close/>
                  <a:moveTo>
                    <a:pt x="414" y="331"/>
                  </a:moveTo>
                  <a:cubicBezTo>
                    <a:pt x="416" y="331"/>
                    <a:pt x="415" y="332"/>
                    <a:pt x="417" y="332"/>
                  </a:cubicBezTo>
                  <a:cubicBezTo>
                    <a:pt x="416" y="330"/>
                    <a:pt x="419" y="330"/>
                    <a:pt x="417" y="329"/>
                  </a:cubicBezTo>
                  <a:cubicBezTo>
                    <a:pt x="417" y="330"/>
                    <a:pt x="415" y="329"/>
                    <a:pt x="414" y="331"/>
                  </a:cubicBezTo>
                  <a:close/>
                  <a:moveTo>
                    <a:pt x="179" y="330"/>
                  </a:moveTo>
                  <a:cubicBezTo>
                    <a:pt x="180" y="331"/>
                    <a:pt x="180" y="333"/>
                    <a:pt x="182" y="334"/>
                  </a:cubicBezTo>
                  <a:cubicBezTo>
                    <a:pt x="182" y="333"/>
                    <a:pt x="184" y="333"/>
                    <a:pt x="183" y="331"/>
                  </a:cubicBezTo>
                  <a:cubicBezTo>
                    <a:pt x="183" y="331"/>
                    <a:pt x="182" y="331"/>
                    <a:pt x="182" y="331"/>
                  </a:cubicBezTo>
                  <a:cubicBezTo>
                    <a:pt x="183" y="331"/>
                    <a:pt x="183" y="330"/>
                    <a:pt x="182" y="330"/>
                  </a:cubicBezTo>
                  <a:cubicBezTo>
                    <a:pt x="182" y="332"/>
                    <a:pt x="180" y="330"/>
                    <a:pt x="179" y="330"/>
                  </a:cubicBezTo>
                  <a:close/>
                  <a:moveTo>
                    <a:pt x="219" y="333"/>
                  </a:moveTo>
                  <a:cubicBezTo>
                    <a:pt x="222" y="337"/>
                    <a:pt x="227" y="339"/>
                    <a:pt x="231" y="335"/>
                  </a:cubicBezTo>
                  <a:cubicBezTo>
                    <a:pt x="227" y="333"/>
                    <a:pt x="221" y="326"/>
                    <a:pt x="219" y="333"/>
                  </a:cubicBezTo>
                  <a:close/>
                  <a:moveTo>
                    <a:pt x="462" y="342"/>
                  </a:moveTo>
                  <a:cubicBezTo>
                    <a:pt x="469" y="342"/>
                    <a:pt x="469" y="336"/>
                    <a:pt x="471" y="331"/>
                  </a:cubicBezTo>
                  <a:cubicBezTo>
                    <a:pt x="469" y="331"/>
                    <a:pt x="469" y="329"/>
                    <a:pt x="467" y="330"/>
                  </a:cubicBezTo>
                  <a:cubicBezTo>
                    <a:pt x="466" y="334"/>
                    <a:pt x="463" y="337"/>
                    <a:pt x="462" y="342"/>
                  </a:cubicBezTo>
                  <a:close/>
                  <a:moveTo>
                    <a:pt x="484" y="348"/>
                  </a:moveTo>
                  <a:cubicBezTo>
                    <a:pt x="492" y="346"/>
                    <a:pt x="492" y="337"/>
                    <a:pt x="495" y="331"/>
                  </a:cubicBezTo>
                  <a:cubicBezTo>
                    <a:pt x="487" y="328"/>
                    <a:pt x="488" y="343"/>
                    <a:pt x="484" y="348"/>
                  </a:cubicBezTo>
                  <a:close/>
                  <a:moveTo>
                    <a:pt x="284" y="341"/>
                  </a:moveTo>
                  <a:cubicBezTo>
                    <a:pt x="289" y="341"/>
                    <a:pt x="290" y="338"/>
                    <a:pt x="293" y="336"/>
                  </a:cubicBezTo>
                  <a:cubicBezTo>
                    <a:pt x="289" y="334"/>
                    <a:pt x="286" y="332"/>
                    <a:pt x="282" y="330"/>
                  </a:cubicBezTo>
                  <a:cubicBezTo>
                    <a:pt x="283" y="334"/>
                    <a:pt x="284" y="337"/>
                    <a:pt x="284" y="341"/>
                  </a:cubicBezTo>
                  <a:close/>
                  <a:moveTo>
                    <a:pt x="72" y="349"/>
                  </a:moveTo>
                  <a:cubicBezTo>
                    <a:pt x="68" y="343"/>
                    <a:pt x="65" y="336"/>
                    <a:pt x="60" y="331"/>
                  </a:cubicBezTo>
                  <a:cubicBezTo>
                    <a:pt x="62" y="339"/>
                    <a:pt x="64" y="347"/>
                    <a:pt x="72" y="349"/>
                  </a:cubicBezTo>
                  <a:close/>
                  <a:moveTo>
                    <a:pt x="273" y="334"/>
                  </a:moveTo>
                  <a:cubicBezTo>
                    <a:pt x="275" y="336"/>
                    <a:pt x="277" y="338"/>
                    <a:pt x="280" y="339"/>
                  </a:cubicBezTo>
                  <a:cubicBezTo>
                    <a:pt x="280" y="335"/>
                    <a:pt x="279" y="333"/>
                    <a:pt x="277" y="331"/>
                  </a:cubicBezTo>
                  <a:cubicBezTo>
                    <a:pt x="276" y="332"/>
                    <a:pt x="274" y="333"/>
                    <a:pt x="273" y="334"/>
                  </a:cubicBezTo>
                  <a:close/>
                  <a:moveTo>
                    <a:pt x="304" y="334"/>
                  </a:moveTo>
                  <a:cubicBezTo>
                    <a:pt x="305" y="337"/>
                    <a:pt x="308" y="338"/>
                    <a:pt x="310" y="340"/>
                  </a:cubicBezTo>
                  <a:cubicBezTo>
                    <a:pt x="312" y="338"/>
                    <a:pt x="314" y="335"/>
                    <a:pt x="315" y="333"/>
                  </a:cubicBezTo>
                  <a:cubicBezTo>
                    <a:pt x="311" y="329"/>
                    <a:pt x="307" y="333"/>
                    <a:pt x="304" y="334"/>
                  </a:cubicBezTo>
                  <a:close/>
                  <a:moveTo>
                    <a:pt x="399" y="334"/>
                  </a:moveTo>
                  <a:cubicBezTo>
                    <a:pt x="400" y="334"/>
                    <a:pt x="401" y="334"/>
                    <a:pt x="402" y="333"/>
                  </a:cubicBezTo>
                  <a:cubicBezTo>
                    <a:pt x="402" y="331"/>
                    <a:pt x="401" y="331"/>
                    <a:pt x="400" y="331"/>
                  </a:cubicBezTo>
                  <a:cubicBezTo>
                    <a:pt x="399" y="332"/>
                    <a:pt x="399" y="333"/>
                    <a:pt x="399" y="334"/>
                  </a:cubicBezTo>
                  <a:close/>
                  <a:moveTo>
                    <a:pt x="431" y="344"/>
                  </a:moveTo>
                  <a:cubicBezTo>
                    <a:pt x="436" y="344"/>
                    <a:pt x="439" y="336"/>
                    <a:pt x="439" y="331"/>
                  </a:cubicBezTo>
                  <a:cubicBezTo>
                    <a:pt x="438" y="331"/>
                    <a:pt x="438" y="331"/>
                    <a:pt x="437" y="331"/>
                  </a:cubicBezTo>
                  <a:cubicBezTo>
                    <a:pt x="435" y="335"/>
                    <a:pt x="434" y="340"/>
                    <a:pt x="431" y="344"/>
                  </a:cubicBezTo>
                  <a:close/>
                  <a:moveTo>
                    <a:pt x="363" y="341"/>
                  </a:moveTo>
                  <a:cubicBezTo>
                    <a:pt x="367" y="339"/>
                    <a:pt x="372" y="338"/>
                    <a:pt x="372" y="334"/>
                  </a:cubicBezTo>
                  <a:cubicBezTo>
                    <a:pt x="370" y="334"/>
                    <a:pt x="370" y="331"/>
                    <a:pt x="368" y="331"/>
                  </a:cubicBezTo>
                  <a:cubicBezTo>
                    <a:pt x="366" y="335"/>
                    <a:pt x="364" y="337"/>
                    <a:pt x="363" y="341"/>
                  </a:cubicBezTo>
                  <a:close/>
                  <a:moveTo>
                    <a:pt x="521" y="341"/>
                  </a:moveTo>
                  <a:cubicBezTo>
                    <a:pt x="522" y="339"/>
                    <a:pt x="528" y="333"/>
                    <a:pt x="524" y="331"/>
                  </a:cubicBezTo>
                  <a:cubicBezTo>
                    <a:pt x="523" y="334"/>
                    <a:pt x="520" y="338"/>
                    <a:pt x="521" y="341"/>
                  </a:cubicBezTo>
                  <a:close/>
                  <a:moveTo>
                    <a:pt x="425" y="339"/>
                  </a:moveTo>
                  <a:cubicBezTo>
                    <a:pt x="427" y="340"/>
                    <a:pt x="427" y="342"/>
                    <a:pt x="429" y="342"/>
                  </a:cubicBezTo>
                  <a:cubicBezTo>
                    <a:pt x="430" y="339"/>
                    <a:pt x="432" y="336"/>
                    <a:pt x="433" y="332"/>
                  </a:cubicBezTo>
                  <a:cubicBezTo>
                    <a:pt x="429" y="333"/>
                    <a:pt x="426" y="335"/>
                    <a:pt x="425" y="339"/>
                  </a:cubicBezTo>
                  <a:close/>
                  <a:moveTo>
                    <a:pt x="133" y="340"/>
                  </a:moveTo>
                  <a:cubicBezTo>
                    <a:pt x="131" y="337"/>
                    <a:pt x="128" y="335"/>
                    <a:pt x="124" y="333"/>
                  </a:cubicBezTo>
                  <a:cubicBezTo>
                    <a:pt x="125" y="335"/>
                    <a:pt x="126" y="336"/>
                    <a:pt x="126" y="337"/>
                  </a:cubicBezTo>
                  <a:cubicBezTo>
                    <a:pt x="130" y="337"/>
                    <a:pt x="131" y="339"/>
                    <a:pt x="133" y="340"/>
                  </a:cubicBezTo>
                  <a:close/>
                  <a:moveTo>
                    <a:pt x="190" y="334"/>
                  </a:moveTo>
                  <a:cubicBezTo>
                    <a:pt x="192" y="338"/>
                    <a:pt x="196" y="339"/>
                    <a:pt x="199" y="342"/>
                  </a:cubicBezTo>
                  <a:cubicBezTo>
                    <a:pt x="200" y="341"/>
                    <a:pt x="202" y="341"/>
                    <a:pt x="202" y="339"/>
                  </a:cubicBezTo>
                  <a:cubicBezTo>
                    <a:pt x="197" y="339"/>
                    <a:pt x="192" y="333"/>
                    <a:pt x="190" y="334"/>
                  </a:cubicBezTo>
                  <a:close/>
                  <a:moveTo>
                    <a:pt x="472" y="339"/>
                  </a:moveTo>
                  <a:cubicBezTo>
                    <a:pt x="475" y="339"/>
                    <a:pt x="475" y="336"/>
                    <a:pt x="476" y="333"/>
                  </a:cubicBezTo>
                  <a:cubicBezTo>
                    <a:pt x="475" y="333"/>
                    <a:pt x="474" y="333"/>
                    <a:pt x="473" y="333"/>
                  </a:cubicBezTo>
                  <a:cubicBezTo>
                    <a:pt x="474" y="336"/>
                    <a:pt x="472" y="336"/>
                    <a:pt x="472" y="339"/>
                  </a:cubicBezTo>
                  <a:close/>
                  <a:moveTo>
                    <a:pt x="559" y="339"/>
                  </a:moveTo>
                  <a:cubicBezTo>
                    <a:pt x="561" y="337"/>
                    <a:pt x="565" y="336"/>
                    <a:pt x="566" y="333"/>
                  </a:cubicBezTo>
                  <a:cubicBezTo>
                    <a:pt x="563" y="333"/>
                    <a:pt x="563" y="334"/>
                    <a:pt x="561" y="333"/>
                  </a:cubicBezTo>
                  <a:cubicBezTo>
                    <a:pt x="561" y="335"/>
                    <a:pt x="558" y="337"/>
                    <a:pt x="559" y="339"/>
                  </a:cubicBezTo>
                  <a:close/>
                  <a:moveTo>
                    <a:pt x="72" y="342"/>
                  </a:moveTo>
                  <a:cubicBezTo>
                    <a:pt x="72" y="338"/>
                    <a:pt x="70" y="334"/>
                    <a:pt x="67" y="334"/>
                  </a:cubicBezTo>
                  <a:cubicBezTo>
                    <a:pt x="69" y="337"/>
                    <a:pt x="70" y="340"/>
                    <a:pt x="72" y="342"/>
                  </a:cubicBezTo>
                  <a:close/>
                  <a:moveTo>
                    <a:pt x="111" y="346"/>
                  </a:moveTo>
                  <a:cubicBezTo>
                    <a:pt x="110" y="340"/>
                    <a:pt x="104" y="340"/>
                    <a:pt x="103" y="335"/>
                  </a:cubicBezTo>
                  <a:cubicBezTo>
                    <a:pt x="101" y="337"/>
                    <a:pt x="99" y="333"/>
                    <a:pt x="98" y="334"/>
                  </a:cubicBezTo>
                  <a:cubicBezTo>
                    <a:pt x="101" y="340"/>
                    <a:pt x="106" y="343"/>
                    <a:pt x="111" y="346"/>
                  </a:cubicBezTo>
                  <a:close/>
                  <a:moveTo>
                    <a:pt x="494" y="342"/>
                  </a:moveTo>
                  <a:cubicBezTo>
                    <a:pt x="497" y="340"/>
                    <a:pt x="500" y="339"/>
                    <a:pt x="502" y="336"/>
                  </a:cubicBezTo>
                  <a:cubicBezTo>
                    <a:pt x="500" y="335"/>
                    <a:pt x="500" y="333"/>
                    <a:pt x="497" y="334"/>
                  </a:cubicBezTo>
                  <a:cubicBezTo>
                    <a:pt x="497" y="337"/>
                    <a:pt x="495" y="339"/>
                    <a:pt x="494" y="342"/>
                  </a:cubicBezTo>
                  <a:close/>
                  <a:moveTo>
                    <a:pt x="537" y="334"/>
                  </a:moveTo>
                  <a:cubicBezTo>
                    <a:pt x="532" y="337"/>
                    <a:pt x="524" y="339"/>
                    <a:pt x="522" y="348"/>
                  </a:cubicBezTo>
                  <a:cubicBezTo>
                    <a:pt x="528" y="347"/>
                    <a:pt x="542" y="343"/>
                    <a:pt x="537" y="334"/>
                  </a:cubicBezTo>
                  <a:close/>
                  <a:moveTo>
                    <a:pt x="564" y="359"/>
                  </a:moveTo>
                  <a:cubicBezTo>
                    <a:pt x="576" y="354"/>
                    <a:pt x="588" y="346"/>
                    <a:pt x="591" y="334"/>
                  </a:cubicBezTo>
                  <a:cubicBezTo>
                    <a:pt x="583" y="344"/>
                    <a:pt x="571" y="349"/>
                    <a:pt x="564" y="359"/>
                  </a:cubicBezTo>
                  <a:close/>
                  <a:moveTo>
                    <a:pt x="101" y="353"/>
                  </a:moveTo>
                  <a:cubicBezTo>
                    <a:pt x="98" y="345"/>
                    <a:pt x="97" y="337"/>
                    <a:pt x="89" y="334"/>
                  </a:cubicBezTo>
                  <a:cubicBezTo>
                    <a:pt x="93" y="341"/>
                    <a:pt x="93" y="350"/>
                    <a:pt x="101" y="353"/>
                  </a:cubicBezTo>
                  <a:close/>
                  <a:moveTo>
                    <a:pt x="313" y="343"/>
                  </a:moveTo>
                  <a:cubicBezTo>
                    <a:pt x="315" y="343"/>
                    <a:pt x="315" y="345"/>
                    <a:pt x="317" y="345"/>
                  </a:cubicBezTo>
                  <a:cubicBezTo>
                    <a:pt x="318" y="341"/>
                    <a:pt x="320" y="339"/>
                    <a:pt x="320" y="335"/>
                  </a:cubicBezTo>
                  <a:cubicBezTo>
                    <a:pt x="319" y="335"/>
                    <a:pt x="319" y="334"/>
                    <a:pt x="318" y="334"/>
                  </a:cubicBezTo>
                  <a:cubicBezTo>
                    <a:pt x="317" y="338"/>
                    <a:pt x="314" y="340"/>
                    <a:pt x="313" y="343"/>
                  </a:cubicBezTo>
                  <a:close/>
                  <a:moveTo>
                    <a:pt x="438" y="345"/>
                  </a:moveTo>
                  <a:cubicBezTo>
                    <a:pt x="442" y="343"/>
                    <a:pt x="442" y="339"/>
                    <a:pt x="444" y="335"/>
                  </a:cubicBezTo>
                  <a:cubicBezTo>
                    <a:pt x="443" y="335"/>
                    <a:pt x="442" y="335"/>
                    <a:pt x="442" y="335"/>
                  </a:cubicBezTo>
                  <a:cubicBezTo>
                    <a:pt x="440" y="338"/>
                    <a:pt x="439" y="342"/>
                    <a:pt x="438" y="345"/>
                  </a:cubicBezTo>
                  <a:close/>
                  <a:moveTo>
                    <a:pt x="250" y="339"/>
                  </a:moveTo>
                  <a:cubicBezTo>
                    <a:pt x="253" y="340"/>
                    <a:pt x="257" y="344"/>
                    <a:pt x="258" y="339"/>
                  </a:cubicBezTo>
                  <a:cubicBezTo>
                    <a:pt x="255" y="338"/>
                    <a:pt x="253" y="337"/>
                    <a:pt x="250" y="336"/>
                  </a:cubicBezTo>
                  <a:cubicBezTo>
                    <a:pt x="250" y="337"/>
                    <a:pt x="250" y="338"/>
                    <a:pt x="250" y="339"/>
                  </a:cubicBezTo>
                  <a:close/>
                  <a:moveTo>
                    <a:pt x="154" y="350"/>
                  </a:moveTo>
                  <a:cubicBezTo>
                    <a:pt x="151" y="344"/>
                    <a:pt x="145" y="341"/>
                    <a:pt x="140" y="336"/>
                  </a:cubicBezTo>
                  <a:cubicBezTo>
                    <a:pt x="142" y="343"/>
                    <a:pt x="148" y="347"/>
                    <a:pt x="154" y="350"/>
                  </a:cubicBezTo>
                  <a:close/>
                  <a:moveTo>
                    <a:pt x="400" y="338"/>
                  </a:moveTo>
                  <a:cubicBezTo>
                    <a:pt x="401" y="338"/>
                    <a:pt x="405" y="340"/>
                    <a:pt x="405" y="336"/>
                  </a:cubicBezTo>
                  <a:cubicBezTo>
                    <a:pt x="403" y="336"/>
                    <a:pt x="402" y="337"/>
                    <a:pt x="400" y="338"/>
                  </a:cubicBezTo>
                  <a:close/>
                  <a:moveTo>
                    <a:pt x="228" y="340"/>
                  </a:moveTo>
                  <a:cubicBezTo>
                    <a:pt x="233" y="341"/>
                    <a:pt x="238" y="343"/>
                    <a:pt x="244" y="344"/>
                  </a:cubicBezTo>
                  <a:cubicBezTo>
                    <a:pt x="240" y="340"/>
                    <a:pt x="233" y="334"/>
                    <a:pt x="228" y="340"/>
                  </a:cubicBezTo>
                  <a:close/>
                  <a:moveTo>
                    <a:pt x="374" y="344"/>
                  </a:moveTo>
                  <a:cubicBezTo>
                    <a:pt x="377" y="343"/>
                    <a:pt x="380" y="342"/>
                    <a:pt x="379" y="338"/>
                  </a:cubicBezTo>
                  <a:cubicBezTo>
                    <a:pt x="377" y="339"/>
                    <a:pt x="377" y="337"/>
                    <a:pt x="376" y="337"/>
                  </a:cubicBezTo>
                  <a:cubicBezTo>
                    <a:pt x="375" y="339"/>
                    <a:pt x="373" y="342"/>
                    <a:pt x="374" y="344"/>
                  </a:cubicBezTo>
                  <a:close/>
                  <a:moveTo>
                    <a:pt x="266" y="340"/>
                  </a:moveTo>
                  <a:cubicBezTo>
                    <a:pt x="270" y="341"/>
                    <a:pt x="275" y="345"/>
                    <a:pt x="279" y="344"/>
                  </a:cubicBezTo>
                  <a:cubicBezTo>
                    <a:pt x="277" y="341"/>
                    <a:pt x="269" y="334"/>
                    <a:pt x="266" y="340"/>
                  </a:cubicBezTo>
                  <a:close/>
                  <a:moveTo>
                    <a:pt x="323" y="341"/>
                  </a:moveTo>
                  <a:cubicBezTo>
                    <a:pt x="325" y="341"/>
                    <a:pt x="327" y="340"/>
                    <a:pt x="327" y="338"/>
                  </a:cubicBezTo>
                  <a:cubicBezTo>
                    <a:pt x="325" y="338"/>
                    <a:pt x="326" y="337"/>
                    <a:pt x="324" y="337"/>
                  </a:cubicBezTo>
                  <a:cubicBezTo>
                    <a:pt x="323" y="338"/>
                    <a:pt x="323" y="340"/>
                    <a:pt x="323" y="341"/>
                  </a:cubicBezTo>
                  <a:close/>
                  <a:moveTo>
                    <a:pt x="408" y="341"/>
                  </a:moveTo>
                  <a:cubicBezTo>
                    <a:pt x="409" y="339"/>
                    <a:pt x="411" y="340"/>
                    <a:pt x="411" y="338"/>
                  </a:cubicBezTo>
                  <a:cubicBezTo>
                    <a:pt x="410" y="338"/>
                    <a:pt x="409" y="338"/>
                    <a:pt x="409" y="337"/>
                  </a:cubicBezTo>
                  <a:cubicBezTo>
                    <a:pt x="409" y="338"/>
                    <a:pt x="407" y="340"/>
                    <a:pt x="408" y="341"/>
                  </a:cubicBezTo>
                  <a:close/>
                  <a:moveTo>
                    <a:pt x="445" y="345"/>
                  </a:moveTo>
                  <a:cubicBezTo>
                    <a:pt x="445" y="343"/>
                    <a:pt x="449" y="339"/>
                    <a:pt x="446" y="337"/>
                  </a:cubicBezTo>
                  <a:cubicBezTo>
                    <a:pt x="446" y="340"/>
                    <a:pt x="442" y="343"/>
                    <a:pt x="445" y="345"/>
                  </a:cubicBezTo>
                  <a:close/>
                  <a:moveTo>
                    <a:pt x="477" y="354"/>
                  </a:moveTo>
                  <a:cubicBezTo>
                    <a:pt x="480" y="351"/>
                    <a:pt x="483" y="341"/>
                    <a:pt x="482" y="337"/>
                  </a:cubicBezTo>
                  <a:cubicBezTo>
                    <a:pt x="481" y="343"/>
                    <a:pt x="476" y="349"/>
                    <a:pt x="477" y="354"/>
                  </a:cubicBezTo>
                  <a:close/>
                  <a:moveTo>
                    <a:pt x="492" y="346"/>
                  </a:moveTo>
                  <a:cubicBezTo>
                    <a:pt x="492" y="348"/>
                    <a:pt x="488" y="350"/>
                    <a:pt x="491" y="351"/>
                  </a:cubicBezTo>
                  <a:cubicBezTo>
                    <a:pt x="496" y="346"/>
                    <a:pt x="505" y="345"/>
                    <a:pt x="507" y="337"/>
                  </a:cubicBezTo>
                  <a:cubicBezTo>
                    <a:pt x="501" y="339"/>
                    <a:pt x="498" y="346"/>
                    <a:pt x="492" y="346"/>
                  </a:cubicBezTo>
                  <a:close/>
                  <a:moveTo>
                    <a:pt x="549" y="348"/>
                  </a:moveTo>
                  <a:cubicBezTo>
                    <a:pt x="545" y="354"/>
                    <a:pt x="539" y="360"/>
                    <a:pt x="533" y="364"/>
                  </a:cubicBezTo>
                  <a:cubicBezTo>
                    <a:pt x="531" y="366"/>
                    <a:pt x="527" y="367"/>
                    <a:pt x="527" y="370"/>
                  </a:cubicBezTo>
                  <a:cubicBezTo>
                    <a:pt x="547" y="362"/>
                    <a:pt x="564" y="352"/>
                    <a:pt x="576" y="337"/>
                  </a:cubicBezTo>
                  <a:cubicBezTo>
                    <a:pt x="567" y="341"/>
                    <a:pt x="560" y="346"/>
                    <a:pt x="549" y="348"/>
                  </a:cubicBezTo>
                  <a:close/>
                  <a:moveTo>
                    <a:pt x="52" y="344"/>
                  </a:moveTo>
                  <a:cubicBezTo>
                    <a:pt x="53" y="341"/>
                    <a:pt x="51" y="340"/>
                    <a:pt x="50" y="338"/>
                  </a:cubicBezTo>
                  <a:cubicBezTo>
                    <a:pt x="50" y="341"/>
                    <a:pt x="51" y="342"/>
                    <a:pt x="52" y="344"/>
                  </a:cubicBezTo>
                  <a:close/>
                  <a:moveTo>
                    <a:pt x="210" y="339"/>
                  </a:moveTo>
                  <a:cubicBezTo>
                    <a:pt x="210" y="342"/>
                    <a:pt x="216" y="345"/>
                    <a:pt x="217" y="341"/>
                  </a:cubicBezTo>
                  <a:cubicBezTo>
                    <a:pt x="215" y="340"/>
                    <a:pt x="212" y="337"/>
                    <a:pt x="210" y="339"/>
                  </a:cubicBezTo>
                  <a:close/>
                  <a:moveTo>
                    <a:pt x="287" y="344"/>
                  </a:moveTo>
                  <a:cubicBezTo>
                    <a:pt x="293" y="347"/>
                    <a:pt x="302" y="357"/>
                    <a:pt x="307" y="347"/>
                  </a:cubicBezTo>
                  <a:cubicBezTo>
                    <a:pt x="302" y="339"/>
                    <a:pt x="293" y="337"/>
                    <a:pt x="287" y="344"/>
                  </a:cubicBezTo>
                  <a:close/>
                  <a:moveTo>
                    <a:pt x="397" y="340"/>
                  </a:moveTo>
                  <a:cubicBezTo>
                    <a:pt x="397" y="343"/>
                    <a:pt x="403" y="344"/>
                    <a:pt x="403" y="342"/>
                  </a:cubicBezTo>
                  <a:cubicBezTo>
                    <a:pt x="402" y="340"/>
                    <a:pt x="399" y="341"/>
                    <a:pt x="398" y="340"/>
                  </a:cubicBezTo>
                  <a:cubicBezTo>
                    <a:pt x="399" y="340"/>
                    <a:pt x="399" y="340"/>
                    <a:pt x="399" y="339"/>
                  </a:cubicBezTo>
                  <a:cubicBezTo>
                    <a:pt x="397" y="338"/>
                    <a:pt x="398" y="340"/>
                    <a:pt x="397" y="340"/>
                  </a:cubicBezTo>
                  <a:close/>
                  <a:moveTo>
                    <a:pt x="176" y="349"/>
                  </a:moveTo>
                  <a:cubicBezTo>
                    <a:pt x="171" y="346"/>
                    <a:pt x="167" y="342"/>
                    <a:pt x="162" y="340"/>
                  </a:cubicBezTo>
                  <a:cubicBezTo>
                    <a:pt x="162" y="347"/>
                    <a:pt x="171" y="353"/>
                    <a:pt x="176" y="349"/>
                  </a:cubicBezTo>
                  <a:close/>
                  <a:moveTo>
                    <a:pt x="347" y="341"/>
                  </a:moveTo>
                  <a:cubicBezTo>
                    <a:pt x="347" y="343"/>
                    <a:pt x="348" y="344"/>
                    <a:pt x="350" y="345"/>
                  </a:cubicBezTo>
                  <a:cubicBezTo>
                    <a:pt x="350" y="343"/>
                    <a:pt x="351" y="343"/>
                    <a:pt x="351" y="342"/>
                  </a:cubicBezTo>
                  <a:cubicBezTo>
                    <a:pt x="348" y="342"/>
                    <a:pt x="349" y="340"/>
                    <a:pt x="347" y="341"/>
                  </a:cubicBezTo>
                  <a:close/>
                  <a:moveTo>
                    <a:pt x="362" y="346"/>
                  </a:moveTo>
                  <a:cubicBezTo>
                    <a:pt x="365" y="347"/>
                    <a:pt x="365" y="345"/>
                    <a:pt x="368" y="345"/>
                  </a:cubicBezTo>
                  <a:cubicBezTo>
                    <a:pt x="369" y="344"/>
                    <a:pt x="371" y="341"/>
                    <a:pt x="369" y="341"/>
                  </a:cubicBezTo>
                  <a:cubicBezTo>
                    <a:pt x="368" y="343"/>
                    <a:pt x="363" y="342"/>
                    <a:pt x="362" y="346"/>
                  </a:cubicBezTo>
                  <a:close/>
                  <a:moveTo>
                    <a:pt x="329" y="351"/>
                  </a:moveTo>
                  <a:cubicBezTo>
                    <a:pt x="330" y="348"/>
                    <a:pt x="334" y="344"/>
                    <a:pt x="333" y="341"/>
                  </a:cubicBezTo>
                  <a:cubicBezTo>
                    <a:pt x="332" y="345"/>
                    <a:pt x="328" y="348"/>
                    <a:pt x="329" y="351"/>
                  </a:cubicBezTo>
                  <a:close/>
                  <a:moveTo>
                    <a:pt x="449" y="344"/>
                  </a:moveTo>
                  <a:cubicBezTo>
                    <a:pt x="451" y="345"/>
                    <a:pt x="451" y="343"/>
                    <a:pt x="451" y="341"/>
                  </a:cubicBezTo>
                  <a:cubicBezTo>
                    <a:pt x="450" y="341"/>
                    <a:pt x="449" y="343"/>
                    <a:pt x="449" y="344"/>
                  </a:cubicBezTo>
                  <a:close/>
                  <a:moveTo>
                    <a:pt x="543" y="347"/>
                  </a:moveTo>
                  <a:cubicBezTo>
                    <a:pt x="546" y="346"/>
                    <a:pt x="547" y="346"/>
                    <a:pt x="550" y="344"/>
                  </a:cubicBezTo>
                  <a:cubicBezTo>
                    <a:pt x="549" y="343"/>
                    <a:pt x="550" y="341"/>
                    <a:pt x="548" y="341"/>
                  </a:cubicBezTo>
                  <a:cubicBezTo>
                    <a:pt x="546" y="343"/>
                    <a:pt x="543" y="344"/>
                    <a:pt x="543" y="347"/>
                  </a:cubicBezTo>
                  <a:close/>
                  <a:moveTo>
                    <a:pt x="36" y="350"/>
                  </a:moveTo>
                  <a:cubicBezTo>
                    <a:pt x="35" y="347"/>
                    <a:pt x="33" y="342"/>
                    <a:pt x="30" y="342"/>
                  </a:cubicBezTo>
                  <a:cubicBezTo>
                    <a:pt x="32" y="344"/>
                    <a:pt x="33" y="351"/>
                    <a:pt x="36" y="350"/>
                  </a:cubicBezTo>
                  <a:close/>
                  <a:moveTo>
                    <a:pt x="261" y="343"/>
                  </a:moveTo>
                  <a:cubicBezTo>
                    <a:pt x="262" y="347"/>
                    <a:pt x="271" y="351"/>
                    <a:pt x="275" y="347"/>
                  </a:cubicBezTo>
                  <a:cubicBezTo>
                    <a:pt x="271" y="345"/>
                    <a:pt x="265" y="340"/>
                    <a:pt x="261" y="343"/>
                  </a:cubicBezTo>
                  <a:close/>
                  <a:moveTo>
                    <a:pt x="202" y="345"/>
                  </a:moveTo>
                  <a:cubicBezTo>
                    <a:pt x="203" y="345"/>
                    <a:pt x="204" y="346"/>
                    <a:pt x="204" y="347"/>
                  </a:cubicBezTo>
                  <a:cubicBezTo>
                    <a:pt x="207" y="346"/>
                    <a:pt x="209" y="346"/>
                    <a:pt x="210" y="344"/>
                  </a:cubicBezTo>
                  <a:cubicBezTo>
                    <a:pt x="208" y="343"/>
                    <a:pt x="204" y="341"/>
                    <a:pt x="202" y="345"/>
                  </a:cubicBezTo>
                  <a:close/>
                  <a:moveTo>
                    <a:pt x="509" y="347"/>
                  </a:moveTo>
                  <a:cubicBezTo>
                    <a:pt x="511" y="347"/>
                    <a:pt x="512" y="344"/>
                    <a:pt x="511" y="342"/>
                  </a:cubicBezTo>
                  <a:cubicBezTo>
                    <a:pt x="510" y="343"/>
                    <a:pt x="507" y="345"/>
                    <a:pt x="509" y="347"/>
                  </a:cubicBezTo>
                  <a:close/>
                  <a:moveTo>
                    <a:pt x="116" y="364"/>
                  </a:moveTo>
                  <a:cubicBezTo>
                    <a:pt x="115" y="352"/>
                    <a:pt x="110" y="346"/>
                    <a:pt x="101" y="343"/>
                  </a:cubicBezTo>
                  <a:cubicBezTo>
                    <a:pt x="103" y="353"/>
                    <a:pt x="107" y="361"/>
                    <a:pt x="116" y="364"/>
                  </a:cubicBezTo>
                  <a:close/>
                  <a:moveTo>
                    <a:pt x="405" y="346"/>
                  </a:moveTo>
                  <a:cubicBezTo>
                    <a:pt x="405" y="348"/>
                    <a:pt x="407" y="349"/>
                    <a:pt x="408" y="349"/>
                  </a:cubicBezTo>
                  <a:cubicBezTo>
                    <a:pt x="409" y="347"/>
                    <a:pt x="409" y="347"/>
                    <a:pt x="410" y="344"/>
                  </a:cubicBezTo>
                  <a:cubicBezTo>
                    <a:pt x="408" y="342"/>
                    <a:pt x="406" y="344"/>
                    <a:pt x="405" y="346"/>
                  </a:cubicBezTo>
                  <a:close/>
                  <a:moveTo>
                    <a:pt x="226" y="347"/>
                  </a:moveTo>
                  <a:cubicBezTo>
                    <a:pt x="224" y="347"/>
                    <a:pt x="222" y="343"/>
                    <a:pt x="219" y="344"/>
                  </a:cubicBezTo>
                  <a:cubicBezTo>
                    <a:pt x="220" y="347"/>
                    <a:pt x="225" y="347"/>
                    <a:pt x="226" y="347"/>
                  </a:cubicBezTo>
                  <a:close/>
                  <a:moveTo>
                    <a:pt x="334" y="350"/>
                  </a:moveTo>
                  <a:cubicBezTo>
                    <a:pt x="335" y="350"/>
                    <a:pt x="337" y="350"/>
                    <a:pt x="338" y="350"/>
                  </a:cubicBezTo>
                  <a:cubicBezTo>
                    <a:pt x="338" y="347"/>
                    <a:pt x="341" y="348"/>
                    <a:pt x="340" y="345"/>
                  </a:cubicBezTo>
                  <a:cubicBezTo>
                    <a:pt x="338" y="345"/>
                    <a:pt x="339" y="343"/>
                    <a:pt x="337" y="344"/>
                  </a:cubicBezTo>
                  <a:cubicBezTo>
                    <a:pt x="336" y="345"/>
                    <a:pt x="336" y="348"/>
                    <a:pt x="334" y="350"/>
                  </a:cubicBezTo>
                  <a:close/>
                  <a:moveTo>
                    <a:pt x="469" y="349"/>
                  </a:moveTo>
                  <a:cubicBezTo>
                    <a:pt x="472" y="349"/>
                    <a:pt x="471" y="345"/>
                    <a:pt x="472" y="344"/>
                  </a:cubicBezTo>
                  <a:cubicBezTo>
                    <a:pt x="468" y="343"/>
                    <a:pt x="468" y="347"/>
                    <a:pt x="469" y="349"/>
                  </a:cubicBezTo>
                  <a:close/>
                  <a:moveTo>
                    <a:pt x="322" y="347"/>
                  </a:moveTo>
                  <a:cubicBezTo>
                    <a:pt x="322" y="349"/>
                    <a:pt x="322" y="350"/>
                    <a:pt x="324" y="350"/>
                  </a:cubicBezTo>
                  <a:cubicBezTo>
                    <a:pt x="325" y="348"/>
                    <a:pt x="327" y="346"/>
                    <a:pt x="327" y="344"/>
                  </a:cubicBezTo>
                  <a:cubicBezTo>
                    <a:pt x="324" y="344"/>
                    <a:pt x="325" y="347"/>
                    <a:pt x="322" y="347"/>
                  </a:cubicBezTo>
                  <a:close/>
                  <a:moveTo>
                    <a:pt x="377" y="353"/>
                  </a:moveTo>
                  <a:cubicBezTo>
                    <a:pt x="382" y="353"/>
                    <a:pt x="380" y="347"/>
                    <a:pt x="383" y="345"/>
                  </a:cubicBezTo>
                  <a:cubicBezTo>
                    <a:pt x="378" y="345"/>
                    <a:pt x="379" y="350"/>
                    <a:pt x="377" y="353"/>
                  </a:cubicBezTo>
                  <a:close/>
                  <a:moveTo>
                    <a:pt x="410" y="351"/>
                  </a:moveTo>
                  <a:cubicBezTo>
                    <a:pt x="413" y="351"/>
                    <a:pt x="412" y="354"/>
                    <a:pt x="414" y="354"/>
                  </a:cubicBezTo>
                  <a:cubicBezTo>
                    <a:pt x="416" y="352"/>
                    <a:pt x="418" y="349"/>
                    <a:pt x="418" y="345"/>
                  </a:cubicBezTo>
                  <a:cubicBezTo>
                    <a:pt x="413" y="342"/>
                    <a:pt x="412" y="349"/>
                    <a:pt x="410" y="351"/>
                  </a:cubicBezTo>
                  <a:close/>
                  <a:moveTo>
                    <a:pt x="64" y="355"/>
                  </a:moveTo>
                  <a:cubicBezTo>
                    <a:pt x="60" y="353"/>
                    <a:pt x="59" y="348"/>
                    <a:pt x="56" y="345"/>
                  </a:cubicBezTo>
                  <a:cubicBezTo>
                    <a:pt x="56" y="351"/>
                    <a:pt x="59" y="356"/>
                    <a:pt x="64" y="355"/>
                  </a:cubicBezTo>
                  <a:close/>
                  <a:moveTo>
                    <a:pt x="134" y="346"/>
                  </a:moveTo>
                  <a:cubicBezTo>
                    <a:pt x="135" y="348"/>
                    <a:pt x="139" y="352"/>
                    <a:pt x="143" y="353"/>
                  </a:cubicBezTo>
                  <a:cubicBezTo>
                    <a:pt x="142" y="349"/>
                    <a:pt x="138" y="344"/>
                    <a:pt x="134" y="346"/>
                  </a:cubicBezTo>
                  <a:close/>
                  <a:moveTo>
                    <a:pt x="244" y="350"/>
                  </a:moveTo>
                  <a:cubicBezTo>
                    <a:pt x="245" y="349"/>
                    <a:pt x="247" y="350"/>
                    <a:pt x="247" y="348"/>
                  </a:cubicBezTo>
                  <a:cubicBezTo>
                    <a:pt x="244" y="347"/>
                    <a:pt x="239" y="346"/>
                    <a:pt x="237" y="347"/>
                  </a:cubicBezTo>
                  <a:cubicBezTo>
                    <a:pt x="240" y="347"/>
                    <a:pt x="241" y="350"/>
                    <a:pt x="244" y="350"/>
                  </a:cubicBezTo>
                  <a:close/>
                  <a:moveTo>
                    <a:pt x="212" y="347"/>
                  </a:moveTo>
                  <a:cubicBezTo>
                    <a:pt x="216" y="351"/>
                    <a:pt x="222" y="352"/>
                    <a:pt x="228" y="354"/>
                  </a:cubicBezTo>
                  <a:cubicBezTo>
                    <a:pt x="223" y="352"/>
                    <a:pt x="219" y="347"/>
                    <a:pt x="212" y="347"/>
                  </a:cubicBezTo>
                  <a:close/>
                  <a:moveTo>
                    <a:pt x="370" y="351"/>
                  </a:moveTo>
                  <a:cubicBezTo>
                    <a:pt x="372" y="350"/>
                    <a:pt x="372" y="352"/>
                    <a:pt x="373" y="351"/>
                  </a:cubicBezTo>
                  <a:cubicBezTo>
                    <a:pt x="373" y="349"/>
                    <a:pt x="376" y="350"/>
                    <a:pt x="375" y="347"/>
                  </a:cubicBezTo>
                  <a:cubicBezTo>
                    <a:pt x="372" y="346"/>
                    <a:pt x="371" y="349"/>
                    <a:pt x="370" y="351"/>
                  </a:cubicBezTo>
                  <a:close/>
                  <a:moveTo>
                    <a:pt x="227" y="348"/>
                  </a:moveTo>
                  <a:cubicBezTo>
                    <a:pt x="228" y="349"/>
                    <a:pt x="230" y="349"/>
                    <a:pt x="231" y="350"/>
                  </a:cubicBezTo>
                  <a:cubicBezTo>
                    <a:pt x="231" y="348"/>
                    <a:pt x="227" y="346"/>
                    <a:pt x="227" y="348"/>
                  </a:cubicBezTo>
                  <a:close/>
                  <a:moveTo>
                    <a:pt x="419" y="358"/>
                  </a:moveTo>
                  <a:cubicBezTo>
                    <a:pt x="423" y="357"/>
                    <a:pt x="423" y="352"/>
                    <a:pt x="425" y="349"/>
                  </a:cubicBezTo>
                  <a:cubicBezTo>
                    <a:pt x="424" y="348"/>
                    <a:pt x="424" y="347"/>
                    <a:pt x="422" y="347"/>
                  </a:cubicBezTo>
                  <a:cubicBezTo>
                    <a:pt x="422" y="351"/>
                    <a:pt x="417" y="354"/>
                    <a:pt x="419" y="358"/>
                  </a:cubicBezTo>
                  <a:close/>
                  <a:moveTo>
                    <a:pt x="445" y="364"/>
                  </a:moveTo>
                  <a:cubicBezTo>
                    <a:pt x="451" y="364"/>
                    <a:pt x="452" y="354"/>
                    <a:pt x="454" y="348"/>
                  </a:cubicBezTo>
                  <a:cubicBezTo>
                    <a:pt x="455" y="348"/>
                    <a:pt x="455" y="347"/>
                    <a:pt x="454" y="347"/>
                  </a:cubicBezTo>
                  <a:cubicBezTo>
                    <a:pt x="450" y="352"/>
                    <a:pt x="448" y="359"/>
                    <a:pt x="445" y="364"/>
                  </a:cubicBezTo>
                  <a:close/>
                  <a:moveTo>
                    <a:pt x="455" y="361"/>
                  </a:moveTo>
                  <a:cubicBezTo>
                    <a:pt x="458" y="360"/>
                    <a:pt x="461" y="354"/>
                    <a:pt x="462" y="348"/>
                  </a:cubicBezTo>
                  <a:cubicBezTo>
                    <a:pt x="461" y="349"/>
                    <a:pt x="461" y="347"/>
                    <a:pt x="460" y="347"/>
                  </a:cubicBezTo>
                  <a:cubicBezTo>
                    <a:pt x="458" y="351"/>
                    <a:pt x="454" y="358"/>
                    <a:pt x="455" y="361"/>
                  </a:cubicBezTo>
                  <a:close/>
                  <a:moveTo>
                    <a:pt x="586" y="351"/>
                  </a:moveTo>
                  <a:cubicBezTo>
                    <a:pt x="586" y="350"/>
                    <a:pt x="590" y="349"/>
                    <a:pt x="588" y="347"/>
                  </a:cubicBezTo>
                  <a:cubicBezTo>
                    <a:pt x="587" y="348"/>
                    <a:pt x="584" y="350"/>
                    <a:pt x="586" y="351"/>
                  </a:cubicBezTo>
                  <a:close/>
                  <a:moveTo>
                    <a:pt x="308" y="351"/>
                  </a:moveTo>
                  <a:cubicBezTo>
                    <a:pt x="310" y="352"/>
                    <a:pt x="311" y="350"/>
                    <a:pt x="314" y="351"/>
                  </a:cubicBezTo>
                  <a:cubicBezTo>
                    <a:pt x="314" y="349"/>
                    <a:pt x="312" y="349"/>
                    <a:pt x="310" y="348"/>
                  </a:cubicBezTo>
                  <a:cubicBezTo>
                    <a:pt x="310" y="349"/>
                    <a:pt x="308" y="349"/>
                    <a:pt x="308" y="351"/>
                  </a:cubicBezTo>
                  <a:close/>
                  <a:moveTo>
                    <a:pt x="341" y="350"/>
                  </a:moveTo>
                  <a:cubicBezTo>
                    <a:pt x="343" y="350"/>
                    <a:pt x="345" y="349"/>
                    <a:pt x="345" y="348"/>
                  </a:cubicBezTo>
                  <a:cubicBezTo>
                    <a:pt x="344" y="347"/>
                    <a:pt x="342" y="348"/>
                    <a:pt x="341" y="350"/>
                  </a:cubicBezTo>
                  <a:close/>
                  <a:moveTo>
                    <a:pt x="440" y="352"/>
                  </a:moveTo>
                  <a:cubicBezTo>
                    <a:pt x="442" y="352"/>
                    <a:pt x="444" y="349"/>
                    <a:pt x="442" y="348"/>
                  </a:cubicBezTo>
                  <a:cubicBezTo>
                    <a:pt x="442" y="349"/>
                    <a:pt x="440" y="350"/>
                    <a:pt x="440" y="352"/>
                  </a:cubicBezTo>
                  <a:close/>
                  <a:moveTo>
                    <a:pt x="502" y="348"/>
                  </a:moveTo>
                  <a:cubicBezTo>
                    <a:pt x="499" y="351"/>
                    <a:pt x="490" y="352"/>
                    <a:pt x="488" y="356"/>
                  </a:cubicBezTo>
                  <a:cubicBezTo>
                    <a:pt x="493" y="353"/>
                    <a:pt x="501" y="353"/>
                    <a:pt x="503" y="348"/>
                  </a:cubicBezTo>
                  <a:cubicBezTo>
                    <a:pt x="503" y="348"/>
                    <a:pt x="503" y="348"/>
                    <a:pt x="502" y="348"/>
                  </a:cubicBezTo>
                  <a:close/>
                  <a:moveTo>
                    <a:pt x="89" y="364"/>
                  </a:moveTo>
                  <a:cubicBezTo>
                    <a:pt x="88" y="358"/>
                    <a:pt x="84" y="353"/>
                    <a:pt x="81" y="349"/>
                  </a:cubicBezTo>
                  <a:cubicBezTo>
                    <a:pt x="82" y="355"/>
                    <a:pt x="84" y="361"/>
                    <a:pt x="89" y="364"/>
                  </a:cubicBezTo>
                  <a:close/>
                  <a:moveTo>
                    <a:pt x="358" y="351"/>
                  </a:moveTo>
                  <a:cubicBezTo>
                    <a:pt x="361" y="352"/>
                    <a:pt x="361" y="355"/>
                    <a:pt x="366" y="354"/>
                  </a:cubicBezTo>
                  <a:cubicBezTo>
                    <a:pt x="366" y="353"/>
                    <a:pt x="365" y="353"/>
                    <a:pt x="365" y="351"/>
                  </a:cubicBezTo>
                  <a:cubicBezTo>
                    <a:pt x="363" y="350"/>
                    <a:pt x="360" y="349"/>
                    <a:pt x="358" y="351"/>
                  </a:cubicBezTo>
                  <a:close/>
                  <a:moveTo>
                    <a:pt x="391" y="350"/>
                  </a:moveTo>
                  <a:cubicBezTo>
                    <a:pt x="388" y="355"/>
                    <a:pt x="385" y="361"/>
                    <a:pt x="383" y="366"/>
                  </a:cubicBezTo>
                  <a:cubicBezTo>
                    <a:pt x="385" y="368"/>
                    <a:pt x="387" y="367"/>
                    <a:pt x="391" y="367"/>
                  </a:cubicBezTo>
                  <a:cubicBezTo>
                    <a:pt x="393" y="362"/>
                    <a:pt x="396" y="356"/>
                    <a:pt x="398" y="350"/>
                  </a:cubicBezTo>
                  <a:cubicBezTo>
                    <a:pt x="396" y="349"/>
                    <a:pt x="394" y="350"/>
                    <a:pt x="391" y="350"/>
                  </a:cubicBezTo>
                  <a:close/>
                  <a:moveTo>
                    <a:pt x="422" y="361"/>
                  </a:moveTo>
                  <a:cubicBezTo>
                    <a:pt x="424" y="362"/>
                    <a:pt x="425" y="365"/>
                    <a:pt x="427" y="364"/>
                  </a:cubicBezTo>
                  <a:cubicBezTo>
                    <a:pt x="426" y="359"/>
                    <a:pt x="430" y="356"/>
                    <a:pt x="431" y="352"/>
                  </a:cubicBezTo>
                  <a:cubicBezTo>
                    <a:pt x="429" y="352"/>
                    <a:pt x="429" y="350"/>
                    <a:pt x="427" y="350"/>
                  </a:cubicBezTo>
                  <a:cubicBezTo>
                    <a:pt x="427" y="355"/>
                    <a:pt x="424" y="357"/>
                    <a:pt x="422" y="361"/>
                  </a:cubicBezTo>
                  <a:close/>
                  <a:moveTo>
                    <a:pt x="157" y="363"/>
                  </a:moveTo>
                  <a:cubicBezTo>
                    <a:pt x="156" y="356"/>
                    <a:pt x="150" y="354"/>
                    <a:pt x="147" y="351"/>
                  </a:cubicBezTo>
                  <a:cubicBezTo>
                    <a:pt x="148" y="358"/>
                    <a:pt x="152" y="361"/>
                    <a:pt x="157" y="363"/>
                  </a:cubicBezTo>
                  <a:close/>
                  <a:moveTo>
                    <a:pt x="202" y="353"/>
                  </a:moveTo>
                  <a:cubicBezTo>
                    <a:pt x="209" y="358"/>
                    <a:pt x="216" y="363"/>
                    <a:pt x="224" y="367"/>
                  </a:cubicBezTo>
                  <a:cubicBezTo>
                    <a:pt x="224" y="365"/>
                    <a:pt x="227" y="366"/>
                    <a:pt x="226" y="364"/>
                  </a:cubicBezTo>
                  <a:cubicBezTo>
                    <a:pt x="218" y="361"/>
                    <a:pt x="211" y="348"/>
                    <a:pt x="202" y="353"/>
                  </a:cubicBezTo>
                  <a:close/>
                  <a:moveTo>
                    <a:pt x="521" y="353"/>
                  </a:moveTo>
                  <a:cubicBezTo>
                    <a:pt x="524" y="353"/>
                    <a:pt x="526" y="353"/>
                    <a:pt x="527" y="351"/>
                  </a:cubicBezTo>
                  <a:cubicBezTo>
                    <a:pt x="524" y="351"/>
                    <a:pt x="523" y="352"/>
                    <a:pt x="521" y="353"/>
                  </a:cubicBezTo>
                  <a:close/>
                  <a:moveTo>
                    <a:pt x="132" y="354"/>
                  </a:moveTo>
                  <a:cubicBezTo>
                    <a:pt x="138" y="358"/>
                    <a:pt x="143" y="366"/>
                    <a:pt x="149" y="367"/>
                  </a:cubicBezTo>
                  <a:cubicBezTo>
                    <a:pt x="148" y="364"/>
                    <a:pt x="145" y="362"/>
                    <a:pt x="146" y="359"/>
                  </a:cubicBezTo>
                  <a:cubicBezTo>
                    <a:pt x="139" y="359"/>
                    <a:pt x="137" y="351"/>
                    <a:pt x="131" y="352"/>
                  </a:cubicBezTo>
                  <a:cubicBezTo>
                    <a:pt x="132" y="352"/>
                    <a:pt x="132" y="354"/>
                    <a:pt x="132" y="354"/>
                  </a:cubicBezTo>
                  <a:close/>
                  <a:moveTo>
                    <a:pt x="253" y="358"/>
                  </a:moveTo>
                  <a:cubicBezTo>
                    <a:pt x="256" y="359"/>
                    <a:pt x="257" y="356"/>
                    <a:pt x="259" y="355"/>
                  </a:cubicBezTo>
                  <a:cubicBezTo>
                    <a:pt x="259" y="354"/>
                    <a:pt x="259" y="353"/>
                    <a:pt x="258" y="351"/>
                  </a:cubicBezTo>
                  <a:cubicBezTo>
                    <a:pt x="257" y="351"/>
                    <a:pt x="257" y="351"/>
                    <a:pt x="256" y="351"/>
                  </a:cubicBezTo>
                  <a:cubicBezTo>
                    <a:pt x="254" y="353"/>
                    <a:pt x="256" y="356"/>
                    <a:pt x="253" y="358"/>
                  </a:cubicBezTo>
                  <a:close/>
                  <a:moveTo>
                    <a:pt x="73" y="359"/>
                  </a:moveTo>
                  <a:cubicBezTo>
                    <a:pt x="73" y="357"/>
                    <a:pt x="74" y="357"/>
                    <a:pt x="73" y="355"/>
                  </a:cubicBezTo>
                  <a:cubicBezTo>
                    <a:pt x="70" y="355"/>
                    <a:pt x="70" y="353"/>
                    <a:pt x="68" y="352"/>
                  </a:cubicBezTo>
                  <a:cubicBezTo>
                    <a:pt x="69" y="355"/>
                    <a:pt x="70" y="358"/>
                    <a:pt x="73" y="359"/>
                  </a:cubicBezTo>
                  <a:close/>
                  <a:moveTo>
                    <a:pt x="461" y="362"/>
                  </a:moveTo>
                  <a:cubicBezTo>
                    <a:pt x="466" y="362"/>
                    <a:pt x="467" y="357"/>
                    <a:pt x="468" y="353"/>
                  </a:cubicBezTo>
                  <a:cubicBezTo>
                    <a:pt x="467" y="353"/>
                    <a:pt x="467" y="352"/>
                    <a:pt x="465" y="352"/>
                  </a:cubicBezTo>
                  <a:cubicBezTo>
                    <a:pt x="464" y="356"/>
                    <a:pt x="462" y="359"/>
                    <a:pt x="461" y="362"/>
                  </a:cubicBezTo>
                  <a:close/>
                  <a:moveTo>
                    <a:pt x="171" y="359"/>
                  </a:moveTo>
                  <a:cubicBezTo>
                    <a:pt x="177" y="362"/>
                    <a:pt x="184" y="364"/>
                    <a:pt x="189" y="368"/>
                  </a:cubicBezTo>
                  <a:cubicBezTo>
                    <a:pt x="192" y="367"/>
                    <a:pt x="184" y="366"/>
                    <a:pt x="185" y="363"/>
                  </a:cubicBezTo>
                  <a:cubicBezTo>
                    <a:pt x="176" y="361"/>
                    <a:pt x="173" y="354"/>
                    <a:pt x="164" y="353"/>
                  </a:cubicBezTo>
                  <a:cubicBezTo>
                    <a:pt x="165" y="356"/>
                    <a:pt x="169" y="358"/>
                    <a:pt x="171" y="359"/>
                  </a:cubicBezTo>
                  <a:close/>
                  <a:moveTo>
                    <a:pt x="180" y="353"/>
                  </a:moveTo>
                  <a:cubicBezTo>
                    <a:pt x="180" y="353"/>
                    <a:pt x="180" y="354"/>
                    <a:pt x="179" y="354"/>
                  </a:cubicBezTo>
                  <a:cubicBezTo>
                    <a:pt x="194" y="367"/>
                    <a:pt x="213" y="378"/>
                    <a:pt x="230" y="390"/>
                  </a:cubicBezTo>
                  <a:cubicBezTo>
                    <a:pt x="230" y="388"/>
                    <a:pt x="229" y="386"/>
                    <a:pt x="231" y="385"/>
                  </a:cubicBezTo>
                  <a:cubicBezTo>
                    <a:pt x="234" y="385"/>
                    <a:pt x="235" y="387"/>
                    <a:pt x="238" y="387"/>
                  </a:cubicBezTo>
                  <a:cubicBezTo>
                    <a:pt x="219" y="375"/>
                    <a:pt x="199" y="365"/>
                    <a:pt x="180" y="353"/>
                  </a:cubicBezTo>
                  <a:close/>
                  <a:moveTo>
                    <a:pt x="269" y="353"/>
                  </a:moveTo>
                  <a:cubicBezTo>
                    <a:pt x="269" y="353"/>
                    <a:pt x="268" y="354"/>
                    <a:pt x="269" y="354"/>
                  </a:cubicBezTo>
                  <a:cubicBezTo>
                    <a:pt x="276" y="358"/>
                    <a:pt x="279" y="365"/>
                    <a:pt x="290" y="366"/>
                  </a:cubicBezTo>
                  <a:cubicBezTo>
                    <a:pt x="291" y="365"/>
                    <a:pt x="293" y="364"/>
                    <a:pt x="293" y="362"/>
                  </a:cubicBezTo>
                  <a:cubicBezTo>
                    <a:pt x="284" y="360"/>
                    <a:pt x="277" y="354"/>
                    <a:pt x="269" y="353"/>
                  </a:cubicBezTo>
                  <a:close/>
                  <a:moveTo>
                    <a:pt x="296" y="361"/>
                  </a:moveTo>
                  <a:cubicBezTo>
                    <a:pt x="303" y="360"/>
                    <a:pt x="297" y="354"/>
                    <a:pt x="293" y="353"/>
                  </a:cubicBezTo>
                  <a:cubicBezTo>
                    <a:pt x="289" y="352"/>
                    <a:pt x="281" y="353"/>
                    <a:pt x="277" y="353"/>
                  </a:cubicBezTo>
                  <a:cubicBezTo>
                    <a:pt x="283" y="353"/>
                    <a:pt x="291" y="362"/>
                    <a:pt x="296" y="361"/>
                  </a:cubicBezTo>
                  <a:close/>
                  <a:moveTo>
                    <a:pt x="342" y="353"/>
                  </a:moveTo>
                  <a:cubicBezTo>
                    <a:pt x="341" y="353"/>
                    <a:pt x="340" y="353"/>
                    <a:pt x="339" y="353"/>
                  </a:cubicBezTo>
                  <a:cubicBezTo>
                    <a:pt x="338" y="356"/>
                    <a:pt x="342" y="354"/>
                    <a:pt x="342" y="353"/>
                  </a:cubicBezTo>
                  <a:close/>
                  <a:moveTo>
                    <a:pt x="346" y="363"/>
                  </a:moveTo>
                  <a:cubicBezTo>
                    <a:pt x="348" y="360"/>
                    <a:pt x="349" y="356"/>
                    <a:pt x="352" y="353"/>
                  </a:cubicBezTo>
                  <a:cubicBezTo>
                    <a:pt x="349" y="352"/>
                    <a:pt x="346" y="360"/>
                    <a:pt x="346" y="363"/>
                  </a:cubicBezTo>
                  <a:close/>
                  <a:moveTo>
                    <a:pt x="368" y="357"/>
                  </a:moveTo>
                  <a:cubicBezTo>
                    <a:pt x="370" y="357"/>
                    <a:pt x="370" y="355"/>
                    <a:pt x="371" y="354"/>
                  </a:cubicBezTo>
                  <a:cubicBezTo>
                    <a:pt x="370" y="354"/>
                    <a:pt x="369" y="351"/>
                    <a:pt x="368" y="353"/>
                  </a:cubicBezTo>
                  <a:cubicBezTo>
                    <a:pt x="370" y="354"/>
                    <a:pt x="367" y="355"/>
                    <a:pt x="368" y="357"/>
                  </a:cubicBezTo>
                  <a:close/>
                  <a:moveTo>
                    <a:pt x="69" y="361"/>
                  </a:moveTo>
                  <a:cubicBezTo>
                    <a:pt x="69" y="358"/>
                    <a:pt x="66" y="358"/>
                    <a:pt x="68" y="355"/>
                  </a:cubicBezTo>
                  <a:cubicBezTo>
                    <a:pt x="66" y="356"/>
                    <a:pt x="67" y="353"/>
                    <a:pt x="65" y="353"/>
                  </a:cubicBezTo>
                  <a:cubicBezTo>
                    <a:pt x="66" y="356"/>
                    <a:pt x="66" y="360"/>
                    <a:pt x="69" y="361"/>
                  </a:cubicBezTo>
                  <a:close/>
                  <a:moveTo>
                    <a:pt x="332" y="356"/>
                  </a:moveTo>
                  <a:cubicBezTo>
                    <a:pt x="335" y="357"/>
                    <a:pt x="335" y="355"/>
                    <a:pt x="335" y="353"/>
                  </a:cubicBezTo>
                  <a:cubicBezTo>
                    <a:pt x="332" y="353"/>
                    <a:pt x="331" y="354"/>
                    <a:pt x="332" y="356"/>
                  </a:cubicBezTo>
                  <a:close/>
                  <a:moveTo>
                    <a:pt x="396" y="367"/>
                  </a:moveTo>
                  <a:cubicBezTo>
                    <a:pt x="401" y="366"/>
                    <a:pt x="402" y="360"/>
                    <a:pt x="404" y="356"/>
                  </a:cubicBezTo>
                  <a:cubicBezTo>
                    <a:pt x="403" y="355"/>
                    <a:pt x="403" y="354"/>
                    <a:pt x="402" y="353"/>
                  </a:cubicBezTo>
                  <a:cubicBezTo>
                    <a:pt x="399" y="358"/>
                    <a:pt x="397" y="362"/>
                    <a:pt x="396" y="367"/>
                  </a:cubicBezTo>
                  <a:close/>
                  <a:moveTo>
                    <a:pt x="516" y="372"/>
                  </a:moveTo>
                  <a:cubicBezTo>
                    <a:pt x="524" y="367"/>
                    <a:pt x="535" y="361"/>
                    <a:pt x="539" y="353"/>
                  </a:cubicBezTo>
                  <a:cubicBezTo>
                    <a:pt x="529" y="358"/>
                    <a:pt x="523" y="365"/>
                    <a:pt x="516" y="372"/>
                  </a:cubicBezTo>
                  <a:close/>
                  <a:moveTo>
                    <a:pt x="315" y="358"/>
                  </a:moveTo>
                  <a:cubicBezTo>
                    <a:pt x="318" y="357"/>
                    <a:pt x="320" y="359"/>
                    <a:pt x="322" y="357"/>
                  </a:cubicBezTo>
                  <a:cubicBezTo>
                    <a:pt x="322" y="353"/>
                    <a:pt x="315" y="353"/>
                    <a:pt x="315" y="358"/>
                  </a:cubicBezTo>
                  <a:close/>
                  <a:moveTo>
                    <a:pt x="56" y="362"/>
                  </a:moveTo>
                  <a:cubicBezTo>
                    <a:pt x="58" y="359"/>
                    <a:pt x="55" y="355"/>
                    <a:pt x="52" y="354"/>
                  </a:cubicBezTo>
                  <a:cubicBezTo>
                    <a:pt x="52" y="358"/>
                    <a:pt x="54" y="361"/>
                    <a:pt x="56" y="362"/>
                  </a:cubicBezTo>
                  <a:close/>
                  <a:moveTo>
                    <a:pt x="430" y="365"/>
                  </a:moveTo>
                  <a:cubicBezTo>
                    <a:pt x="431" y="362"/>
                    <a:pt x="435" y="358"/>
                    <a:pt x="434" y="354"/>
                  </a:cubicBezTo>
                  <a:cubicBezTo>
                    <a:pt x="432" y="358"/>
                    <a:pt x="429" y="363"/>
                    <a:pt x="430" y="365"/>
                  </a:cubicBezTo>
                  <a:close/>
                  <a:moveTo>
                    <a:pt x="128" y="372"/>
                  </a:moveTo>
                  <a:cubicBezTo>
                    <a:pt x="125" y="366"/>
                    <a:pt x="125" y="358"/>
                    <a:pt x="118" y="355"/>
                  </a:cubicBezTo>
                  <a:cubicBezTo>
                    <a:pt x="120" y="363"/>
                    <a:pt x="121" y="370"/>
                    <a:pt x="128" y="372"/>
                  </a:cubicBezTo>
                  <a:close/>
                  <a:moveTo>
                    <a:pt x="352" y="362"/>
                  </a:moveTo>
                  <a:cubicBezTo>
                    <a:pt x="354" y="360"/>
                    <a:pt x="357" y="361"/>
                    <a:pt x="360" y="359"/>
                  </a:cubicBezTo>
                  <a:cubicBezTo>
                    <a:pt x="359" y="357"/>
                    <a:pt x="357" y="356"/>
                    <a:pt x="354" y="355"/>
                  </a:cubicBezTo>
                  <a:cubicBezTo>
                    <a:pt x="354" y="358"/>
                    <a:pt x="350" y="360"/>
                    <a:pt x="352" y="362"/>
                  </a:cubicBezTo>
                  <a:close/>
                  <a:moveTo>
                    <a:pt x="338" y="359"/>
                  </a:moveTo>
                  <a:cubicBezTo>
                    <a:pt x="338" y="361"/>
                    <a:pt x="340" y="361"/>
                    <a:pt x="341" y="362"/>
                  </a:cubicBezTo>
                  <a:cubicBezTo>
                    <a:pt x="342" y="360"/>
                    <a:pt x="344" y="359"/>
                    <a:pt x="344" y="356"/>
                  </a:cubicBezTo>
                  <a:cubicBezTo>
                    <a:pt x="341" y="356"/>
                    <a:pt x="340" y="358"/>
                    <a:pt x="338" y="359"/>
                  </a:cubicBezTo>
                  <a:close/>
                  <a:moveTo>
                    <a:pt x="372" y="361"/>
                  </a:moveTo>
                  <a:cubicBezTo>
                    <a:pt x="374" y="361"/>
                    <a:pt x="374" y="362"/>
                    <a:pt x="375" y="362"/>
                  </a:cubicBezTo>
                  <a:cubicBezTo>
                    <a:pt x="375" y="359"/>
                    <a:pt x="377" y="359"/>
                    <a:pt x="378" y="358"/>
                  </a:cubicBezTo>
                  <a:cubicBezTo>
                    <a:pt x="377" y="358"/>
                    <a:pt x="377" y="357"/>
                    <a:pt x="377" y="356"/>
                  </a:cubicBezTo>
                  <a:cubicBezTo>
                    <a:pt x="374" y="356"/>
                    <a:pt x="374" y="359"/>
                    <a:pt x="372" y="361"/>
                  </a:cubicBezTo>
                  <a:close/>
                  <a:moveTo>
                    <a:pt x="259" y="359"/>
                  </a:moveTo>
                  <a:cubicBezTo>
                    <a:pt x="262" y="359"/>
                    <a:pt x="265" y="362"/>
                    <a:pt x="267" y="361"/>
                  </a:cubicBezTo>
                  <a:cubicBezTo>
                    <a:pt x="266" y="360"/>
                    <a:pt x="265" y="359"/>
                    <a:pt x="265" y="358"/>
                  </a:cubicBezTo>
                  <a:cubicBezTo>
                    <a:pt x="263" y="358"/>
                    <a:pt x="261" y="356"/>
                    <a:pt x="259" y="359"/>
                  </a:cubicBezTo>
                  <a:close/>
                  <a:moveTo>
                    <a:pt x="434" y="365"/>
                  </a:moveTo>
                  <a:cubicBezTo>
                    <a:pt x="438" y="365"/>
                    <a:pt x="439" y="359"/>
                    <a:pt x="439" y="357"/>
                  </a:cubicBezTo>
                  <a:cubicBezTo>
                    <a:pt x="438" y="357"/>
                    <a:pt x="437" y="357"/>
                    <a:pt x="437" y="357"/>
                  </a:cubicBezTo>
                  <a:cubicBezTo>
                    <a:pt x="437" y="361"/>
                    <a:pt x="434" y="362"/>
                    <a:pt x="434" y="365"/>
                  </a:cubicBezTo>
                  <a:close/>
                  <a:moveTo>
                    <a:pt x="508" y="359"/>
                  </a:moveTo>
                  <a:cubicBezTo>
                    <a:pt x="507" y="362"/>
                    <a:pt x="505" y="364"/>
                    <a:pt x="504" y="367"/>
                  </a:cubicBezTo>
                  <a:cubicBezTo>
                    <a:pt x="508" y="364"/>
                    <a:pt x="518" y="360"/>
                    <a:pt x="517" y="357"/>
                  </a:cubicBezTo>
                  <a:cubicBezTo>
                    <a:pt x="515" y="359"/>
                    <a:pt x="512" y="357"/>
                    <a:pt x="508" y="359"/>
                  </a:cubicBezTo>
                  <a:close/>
                  <a:moveTo>
                    <a:pt x="212" y="365"/>
                  </a:moveTo>
                  <a:cubicBezTo>
                    <a:pt x="208" y="363"/>
                    <a:pt x="204" y="358"/>
                    <a:pt x="201" y="358"/>
                  </a:cubicBezTo>
                  <a:cubicBezTo>
                    <a:pt x="204" y="361"/>
                    <a:pt x="209" y="365"/>
                    <a:pt x="212" y="365"/>
                  </a:cubicBezTo>
                  <a:close/>
                  <a:moveTo>
                    <a:pt x="230" y="362"/>
                  </a:moveTo>
                  <a:cubicBezTo>
                    <a:pt x="229" y="359"/>
                    <a:pt x="223" y="358"/>
                    <a:pt x="221" y="358"/>
                  </a:cubicBezTo>
                  <a:cubicBezTo>
                    <a:pt x="224" y="359"/>
                    <a:pt x="226" y="363"/>
                    <a:pt x="230" y="362"/>
                  </a:cubicBezTo>
                  <a:close/>
                  <a:moveTo>
                    <a:pt x="378" y="365"/>
                  </a:moveTo>
                  <a:cubicBezTo>
                    <a:pt x="381" y="364"/>
                    <a:pt x="383" y="360"/>
                    <a:pt x="382" y="358"/>
                  </a:cubicBezTo>
                  <a:cubicBezTo>
                    <a:pt x="381" y="360"/>
                    <a:pt x="379" y="362"/>
                    <a:pt x="378" y="365"/>
                  </a:cubicBezTo>
                  <a:close/>
                  <a:moveTo>
                    <a:pt x="402" y="367"/>
                  </a:moveTo>
                  <a:cubicBezTo>
                    <a:pt x="405" y="367"/>
                    <a:pt x="407" y="367"/>
                    <a:pt x="410" y="367"/>
                  </a:cubicBezTo>
                  <a:cubicBezTo>
                    <a:pt x="412" y="365"/>
                    <a:pt x="411" y="363"/>
                    <a:pt x="412" y="361"/>
                  </a:cubicBezTo>
                  <a:cubicBezTo>
                    <a:pt x="407" y="354"/>
                    <a:pt x="404" y="362"/>
                    <a:pt x="402" y="367"/>
                  </a:cubicBezTo>
                  <a:close/>
                  <a:moveTo>
                    <a:pt x="551" y="369"/>
                  </a:moveTo>
                  <a:cubicBezTo>
                    <a:pt x="547" y="371"/>
                    <a:pt x="543" y="375"/>
                    <a:pt x="540" y="378"/>
                  </a:cubicBezTo>
                  <a:cubicBezTo>
                    <a:pt x="528" y="387"/>
                    <a:pt x="515" y="396"/>
                    <a:pt x="502" y="403"/>
                  </a:cubicBezTo>
                  <a:cubicBezTo>
                    <a:pt x="498" y="405"/>
                    <a:pt x="493" y="406"/>
                    <a:pt x="490" y="411"/>
                  </a:cubicBezTo>
                  <a:cubicBezTo>
                    <a:pt x="526" y="402"/>
                    <a:pt x="553" y="382"/>
                    <a:pt x="574" y="358"/>
                  </a:cubicBezTo>
                  <a:cubicBezTo>
                    <a:pt x="575" y="358"/>
                    <a:pt x="575" y="357"/>
                    <a:pt x="574" y="358"/>
                  </a:cubicBezTo>
                  <a:cubicBezTo>
                    <a:pt x="567" y="363"/>
                    <a:pt x="559" y="365"/>
                    <a:pt x="551" y="369"/>
                  </a:cubicBezTo>
                  <a:close/>
                  <a:moveTo>
                    <a:pt x="313" y="360"/>
                  </a:moveTo>
                  <a:cubicBezTo>
                    <a:pt x="314" y="362"/>
                    <a:pt x="315" y="363"/>
                    <a:pt x="318" y="363"/>
                  </a:cubicBezTo>
                  <a:cubicBezTo>
                    <a:pt x="317" y="362"/>
                    <a:pt x="319" y="362"/>
                    <a:pt x="318" y="360"/>
                  </a:cubicBezTo>
                  <a:cubicBezTo>
                    <a:pt x="316" y="361"/>
                    <a:pt x="315" y="359"/>
                    <a:pt x="313" y="360"/>
                  </a:cubicBezTo>
                  <a:close/>
                  <a:moveTo>
                    <a:pt x="173" y="365"/>
                  </a:moveTo>
                  <a:cubicBezTo>
                    <a:pt x="172" y="362"/>
                    <a:pt x="168" y="360"/>
                    <a:pt x="166" y="361"/>
                  </a:cubicBezTo>
                  <a:cubicBezTo>
                    <a:pt x="169" y="362"/>
                    <a:pt x="170" y="365"/>
                    <a:pt x="173" y="365"/>
                  </a:cubicBezTo>
                  <a:close/>
                  <a:moveTo>
                    <a:pt x="254" y="362"/>
                  </a:moveTo>
                  <a:cubicBezTo>
                    <a:pt x="259" y="363"/>
                    <a:pt x="266" y="366"/>
                    <a:pt x="272" y="365"/>
                  </a:cubicBezTo>
                  <a:cubicBezTo>
                    <a:pt x="266" y="365"/>
                    <a:pt x="258" y="360"/>
                    <a:pt x="254" y="362"/>
                  </a:cubicBezTo>
                  <a:close/>
                  <a:moveTo>
                    <a:pt x="301" y="363"/>
                  </a:moveTo>
                  <a:cubicBezTo>
                    <a:pt x="303" y="364"/>
                    <a:pt x="305" y="365"/>
                    <a:pt x="307" y="365"/>
                  </a:cubicBezTo>
                  <a:cubicBezTo>
                    <a:pt x="307" y="364"/>
                    <a:pt x="308" y="363"/>
                    <a:pt x="308" y="363"/>
                  </a:cubicBezTo>
                  <a:cubicBezTo>
                    <a:pt x="307" y="361"/>
                    <a:pt x="302" y="360"/>
                    <a:pt x="301" y="363"/>
                  </a:cubicBezTo>
                  <a:close/>
                  <a:moveTo>
                    <a:pt x="106" y="368"/>
                  </a:moveTo>
                  <a:cubicBezTo>
                    <a:pt x="106" y="364"/>
                    <a:pt x="104" y="362"/>
                    <a:pt x="102" y="361"/>
                  </a:cubicBezTo>
                  <a:cubicBezTo>
                    <a:pt x="103" y="364"/>
                    <a:pt x="104" y="366"/>
                    <a:pt x="106" y="368"/>
                  </a:cubicBezTo>
                  <a:close/>
                  <a:moveTo>
                    <a:pt x="321" y="364"/>
                  </a:moveTo>
                  <a:cubicBezTo>
                    <a:pt x="322" y="364"/>
                    <a:pt x="324" y="364"/>
                    <a:pt x="324" y="362"/>
                  </a:cubicBezTo>
                  <a:cubicBezTo>
                    <a:pt x="323" y="362"/>
                    <a:pt x="323" y="361"/>
                    <a:pt x="322" y="361"/>
                  </a:cubicBezTo>
                  <a:cubicBezTo>
                    <a:pt x="322" y="363"/>
                    <a:pt x="320" y="362"/>
                    <a:pt x="321" y="364"/>
                  </a:cubicBezTo>
                  <a:close/>
                  <a:moveTo>
                    <a:pt x="490" y="365"/>
                  </a:moveTo>
                  <a:cubicBezTo>
                    <a:pt x="491" y="365"/>
                    <a:pt x="491" y="366"/>
                    <a:pt x="492" y="367"/>
                  </a:cubicBezTo>
                  <a:cubicBezTo>
                    <a:pt x="493" y="366"/>
                    <a:pt x="497" y="364"/>
                    <a:pt x="496" y="361"/>
                  </a:cubicBezTo>
                  <a:cubicBezTo>
                    <a:pt x="494" y="363"/>
                    <a:pt x="491" y="363"/>
                    <a:pt x="490" y="365"/>
                  </a:cubicBezTo>
                  <a:close/>
                  <a:moveTo>
                    <a:pt x="133" y="365"/>
                  </a:moveTo>
                  <a:cubicBezTo>
                    <a:pt x="131" y="365"/>
                    <a:pt x="130" y="361"/>
                    <a:pt x="129" y="364"/>
                  </a:cubicBezTo>
                  <a:cubicBezTo>
                    <a:pt x="132" y="368"/>
                    <a:pt x="132" y="375"/>
                    <a:pt x="137" y="379"/>
                  </a:cubicBezTo>
                  <a:cubicBezTo>
                    <a:pt x="136" y="373"/>
                    <a:pt x="134" y="371"/>
                    <a:pt x="133" y="365"/>
                  </a:cubicBezTo>
                  <a:close/>
                  <a:moveTo>
                    <a:pt x="233" y="365"/>
                  </a:moveTo>
                  <a:cubicBezTo>
                    <a:pt x="235" y="366"/>
                    <a:pt x="238" y="366"/>
                    <a:pt x="239" y="364"/>
                  </a:cubicBezTo>
                  <a:cubicBezTo>
                    <a:pt x="236" y="363"/>
                    <a:pt x="233" y="362"/>
                    <a:pt x="233" y="365"/>
                  </a:cubicBezTo>
                  <a:close/>
                  <a:moveTo>
                    <a:pt x="357" y="365"/>
                  </a:moveTo>
                  <a:cubicBezTo>
                    <a:pt x="358" y="365"/>
                    <a:pt x="359" y="365"/>
                    <a:pt x="360" y="365"/>
                  </a:cubicBezTo>
                  <a:cubicBezTo>
                    <a:pt x="360" y="364"/>
                    <a:pt x="360" y="363"/>
                    <a:pt x="360" y="362"/>
                  </a:cubicBezTo>
                  <a:cubicBezTo>
                    <a:pt x="358" y="363"/>
                    <a:pt x="357" y="363"/>
                    <a:pt x="357" y="365"/>
                  </a:cubicBezTo>
                  <a:close/>
                  <a:moveTo>
                    <a:pt x="364" y="365"/>
                  </a:moveTo>
                  <a:cubicBezTo>
                    <a:pt x="366" y="366"/>
                    <a:pt x="366" y="365"/>
                    <a:pt x="367" y="364"/>
                  </a:cubicBezTo>
                  <a:cubicBezTo>
                    <a:pt x="366" y="363"/>
                    <a:pt x="366" y="363"/>
                    <a:pt x="365" y="362"/>
                  </a:cubicBezTo>
                  <a:cubicBezTo>
                    <a:pt x="365" y="364"/>
                    <a:pt x="363" y="363"/>
                    <a:pt x="364" y="365"/>
                  </a:cubicBezTo>
                  <a:close/>
                  <a:moveTo>
                    <a:pt x="78" y="367"/>
                  </a:moveTo>
                  <a:cubicBezTo>
                    <a:pt x="78" y="365"/>
                    <a:pt x="77" y="363"/>
                    <a:pt x="74" y="364"/>
                  </a:cubicBezTo>
                  <a:cubicBezTo>
                    <a:pt x="74" y="366"/>
                    <a:pt x="76" y="366"/>
                    <a:pt x="78" y="367"/>
                  </a:cubicBezTo>
                  <a:close/>
                  <a:moveTo>
                    <a:pt x="414" y="366"/>
                  </a:moveTo>
                  <a:cubicBezTo>
                    <a:pt x="416" y="366"/>
                    <a:pt x="417" y="365"/>
                    <a:pt x="417" y="364"/>
                  </a:cubicBezTo>
                  <a:cubicBezTo>
                    <a:pt x="415" y="363"/>
                    <a:pt x="414" y="364"/>
                    <a:pt x="414" y="366"/>
                  </a:cubicBezTo>
                  <a:close/>
                  <a:moveTo>
                    <a:pt x="73" y="373"/>
                  </a:moveTo>
                  <a:cubicBezTo>
                    <a:pt x="72" y="369"/>
                    <a:pt x="68" y="364"/>
                    <a:pt x="64" y="365"/>
                  </a:cubicBezTo>
                  <a:cubicBezTo>
                    <a:pt x="67" y="368"/>
                    <a:pt x="69" y="371"/>
                    <a:pt x="73" y="373"/>
                  </a:cubicBezTo>
                  <a:close/>
                  <a:moveTo>
                    <a:pt x="160" y="373"/>
                  </a:moveTo>
                  <a:cubicBezTo>
                    <a:pt x="160" y="371"/>
                    <a:pt x="160" y="370"/>
                    <a:pt x="160" y="369"/>
                  </a:cubicBezTo>
                  <a:cubicBezTo>
                    <a:pt x="157" y="371"/>
                    <a:pt x="155" y="363"/>
                    <a:pt x="152" y="365"/>
                  </a:cubicBezTo>
                  <a:cubicBezTo>
                    <a:pt x="153" y="369"/>
                    <a:pt x="157" y="371"/>
                    <a:pt x="160" y="373"/>
                  </a:cubicBezTo>
                  <a:close/>
                  <a:moveTo>
                    <a:pt x="227" y="400"/>
                  </a:moveTo>
                  <a:cubicBezTo>
                    <a:pt x="227" y="398"/>
                    <a:pt x="228" y="398"/>
                    <a:pt x="230" y="398"/>
                  </a:cubicBezTo>
                  <a:cubicBezTo>
                    <a:pt x="229" y="393"/>
                    <a:pt x="223" y="393"/>
                    <a:pt x="221" y="389"/>
                  </a:cubicBezTo>
                  <a:cubicBezTo>
                    <a:pt x="205" y="382"/>
                    <a:pt x="190" y="370"/>
                    <a:pt x="174" y="365"/>
                  </a:cubicBezTo>
                  <a:cubicBezTo>
                    <a:pt x="189" y="379"/>
                    <a:pt x="206" y="391"/>
                    <a:pt x="227" y="400"/>
                  </a:cubicBezTo>
                  <a:close/>
                  <a:moveTo>
                    <a:pt x="326" y="370"/>
                  </a:moveTo>
                  <a:cubicBezTo>
                    <a:pt x="327" y="368"/>
                    <a:pt x="328" y="366"/>
                    <a:pt x="329" y="364"/>
                  </a:cubicBezTo>
                  <a:cubicBezTo>
                    <a:pt x="327" y="364"/>
                    <a:pt x="324" y="369"/>
                    <a:pt x="326" y="370"/>
                  </a:cubicBezTo>
                  <a:close/>
                  <a:moveTo>
                    <a:pt x="330" y="369"/>
                  </a:moveTo>
                  <a:cubicBezTo>
                    <a:pt x="334" y="369"/>
                    <a:pt x="334" y="367"/>
                    <a:pt x="337" y="367"/>
                  </a:cubicBezTo>
                  <a:cubicBezTo>
                    <a:pt x="337" y="365"/>
                    <a:pt x="335" y="365"/>
                    <a:pt x="334" y="364"/>
                  </a:cubicBezTo>
                  <a:cubicBezTo>
                    <a:pt x="333" y="366"/>
                    <a:pt x="331" y="367"/>
                    <a:pt x="330" y="369"/>
                  </a:cubicBezTo>
                  <a:close/>
                  <a:moveTo>
                    <a:pt x="518" y="365"/>
                  </a:moveTo>
                  <a:cubicBezTo>
                    <a:pt x="518" y="365"/>
                    <a:pt x="517" y="364"/>
                    <a:pt x="516" y="364"/>
                  </a:cubicBezTo>
                  <a:cubicBezTo>
                    <a:pt x="509" y="370"/>
                    <a:pt x="499" y="373"/>
                    <a:pt x="492" y="379"/>
                  </a:cubicBezTo>
                  <a:cubicBezTo>
                    <a:pt x="504" y="380"/>
                    <a:pt x="511" y="371"/>
                    <a:pt x="518" y="365"/>
                  </a:cubicBezTo>
                  <a:close/>
                  <a:moveTo>
                    <a:pt x="310" y="367"/>
                  </a:moveTo>
                  <a:cubicBezTo>
                    <a:pt x="311" y="367"/>
                    <a:pt x="314" y="368"/>
                    <a:pt x="313" y="367"/>
                  </a:cubicBezTo>
                  <a:cubicBezTo>
                    <a:pt x="311" y="368"/>
                    <a:pt x="313" y="364"/>
                    <a:pt x="311" y="365"/>
                  </a:cubicBezTo>
                  <a:cubicBezTo>
                    <a:pt x="311" y="366"/>
                    <a:pt x="310" y="366"/>
                    <a:pt x="310" y="367"/>
                  </a:cubicBezTo>
                  <a:close/>
                  <a:moveTo>
                    <a:pt x="470" y="371"/>
                  </a:moveTo>
                  <a:cubicBezTo>
                    <a:pt x="473" y="369"/>
                    <a:pt x="477" y="368"/>
                    <a:pt x="480" y="366"/>
                  </a:cubicBezTo>
                  <a:cubicBezTo>
                    <a:pt x="475" y="364"/>
                    <a:pt x="468" y="368"/>
                    <a:pt x="470" y="371"/>
                  </a:cubicBezTo>
                  <a:close/>
                  <a:moveTo>
                    <a:pt x="240" y="368"/>
                  </a:moveTo>
                  <a:cubicBezTo>
                    <a:pt x="245" y="372"/>
                    <a:pt x="265" y="388"/>
                    <a:pt x="270" y="379"/>
                  </a:cubicBezTo>
                  <a:cubicBezTo>
                    <a:pt x="261" y="375"/>
                    <a:pt x="252" y="363"/>
                    <a:pt x="240" y="368"/>
                  </a:cubicBezTo>
                  <a:close/>
                  <a:moveTo>
                    <a:pt x="305" y="368"/>
                  </a:moveTo>
                  <a:cubicBezTo>
                    <a:pt x="303" y="367"/>
                    <a:pt x="302" y="366"/>
                    <a:pt x="299" y="366"/>
                  </a:cubicBezTo>
                  <a:cubicBezTo>
                    <a:pt x="298" y="369"/>
                    <a:pt x="304" y="370"/>
                    <a:pt x="305" y="368"/>
                  </a:cubicBezTo>
                  <a:close/>
                  <a:moveTo>
                    <a:pt x="113" y="381"/>
                  </a:moveTo>
                  <a:cubicBezTo>
                    <a:pt x="116" y="381"/>
                    <a:pt x="118" y="380"/>
                    <a:pt x="120" y="382"/>
                  </a:cubicBezTo>
                  <a:cubicBezTo>
                    <a:pt x="119" y="383"/>
                    <a:pt x="116" y="382"/>
                    <a:pt x="115" y="384"/>
                  </a:cubicBezTo>
                  <a:cubicBezTo>
                    <a:pt x="119" y="386"/>
                    <a:pt x="122" y="389"/>
                    <a:pt x="126" y="391"/>
                  </a:cubicBezTo>
                  <a:cubicBezTo>
                    <a:pt x="122" y="382"/>
                    <a:pt x="119" y="368"/>
                    <a:pt x="109" y="367"/>
                  </a:cubicBezTo>
                  <a:cubicBezTo>
                    <a:pt x="110" y="372"/>
                    <a:pt x="113" y="376"/>
                    <a:pt x="113" y="381"/>
                  </a:cubicBezTo>
                  <a:close/>
                  <a:moveTo>
                    <a:pt x="228" y="368"/>
                  </a:moveTo>
                  <a:cubicBezTo>
                    <a:pt x="230" y="368"/>
                    <a:pt x="232" y="368"/>
                    <a:pt x="232" y="367"/>
                  </a:cubicBezTo>
                  <a:cubicBezTo>
                    <a:pt x="231" y="367"/>
                    <a:pt x="230" y="367"/>
                    <a:pt x="229" y="367"/>
                  </a:cubicBezTo>
                  <a:cubicBezTo>
                    <a:pt x="229" y="367"/>
                    <a:pt x="229" y="368"/>
                    <a:pt x="228" y="368"/>
                  </a:cubicBezTo>
                  <a:close/>
                  <a:moveTo>
                    <a:pt x="348" y="368"/>
                  </a:moveTo>
                  <a:cubicBezTo>
                    <a:pt x="350" y="370"/>
                    <a:pt x="353" y="372"/>
                    <a:pt x="355" y="373"/>
                  </a:cubicBezTo>
                  <a:cubicBezTo>
                    <a:pt x="356" y="372"/>
                    <a:pt x="358" y="370"/>
                    <a:pt x="358" y="367"/>
                  </a:cubicBezTo>
                  <a:cubicBezTo>
                    <a:pt x="354" y="368"/>
                    <a:pt x="351" y="365"/>
                    <a:pt x="348" y="368"/>
                  </a:cubicBezTo>
                  <a:close/>
                  <a:moveTo>
                    <a:pt x="495" y="371"/>
                  </a:moveTo>
                  <a:cubicBezTo>
                    <a:pt x="496" y="369"/>
                    <a:pt x="500" y="370"/>
                    <a:pt x="501" y="368"/>
                  </a:cubicBezTo>
                  <a:cubicBezTo>
                    <a:pt x="499" y="365"/>
                    <a:pt x="494" y="369"/>
                    <a:pt x="495" y="371"/>
                  </a:cubicBezTo>
                  <a:close/>
                  <a:moveTo>
                    <a:pt x="61" y="385"/>
                  </a:moveTo>
                  <a:cubicBezTo>
                    <a:pt x="58" y="377"/>
                    <a:pt x="54" y="371"/>
                    <a:pt x="47" y="367"/>
                  </a:cubicBezTo>
                  <a:cubicBezTo>
                    <a:pt x="47" y="377"/>
                    <a:pt x="54" y="381"/>
                    <a:pt x="61" y="385"/>
                  </a:cubicBezTo>
                  <a:close/>
                  <a:moveTo>
                    <a:pt x="171" y="371"/>
                  </a:moveTo>
                  <a:cubicBezTo>
                    <a:pt x="169" y="370"/>
                    <a:pt x="167" y="366"/>
                    <a:pt x="165" y="368"/>
                  </a:cubicBezTo>
                  <a:cubicBezTo>
                    <a:pt x="167" y="369"/>
                    <a:pt x="169" y="372"/>
                    <a:pt x="171" y="371"/>
                  </a:cubicBezTo>
                  <a:close/>
                  <a:moveTo>
                    <a:pt x="264" y="368"/>
                  </a:moveTo>
                  <a:cubicBezTo>
                    <a:pt x="266" y="371"/>
                    <a:pt x="271" y="371"/>
                    <a:pt x="272" y="375"/>
                  </a:cubicBezTo>
                  <a:cubicBezTo>
                    <a:pt x="273" y="369"/>
                    <a:pt x="278" y="377"/>
                    <a:pt x="281" y="372"/>
                  </a:cubicBezTo>
                  <a:cubicBezTo>
                    <a:pt x="276" y="370"/>
                    <a:pt x="268" y="369"/>
                    <a:pt x="264" y="368"/>
                  </a:cubicBezTo>
                  <a:close/>
                  <a:moveTo>
                    <a:pt x="434" y="370"/>
                  </a:moveTo>
                  <a:cubicBezTo>
                    <a:pt x="435" y="369"/>
                    <a:pt x="435" y="367"/>
                    <a:pt x="433" y="367"/>
                  </a:cubicBezTo>
                  <a:cubicBezTo>
                    <a:pt x="432" y="368"/>
                    <a:pt x="432" y="371"/>
                    <a:pt x="434" y="370"/>
                  </a:cubicBezTo>
                  <a:close/>
                  <a:moveTo>
                    <a:pt x="360" y="375"/>
                  </a:moveTo>
                  <a:cubicBezTo>
                    <a:pt x="361" y="372"/>
                    <a:pt x="364" y="371"/>
                    <a:pt x="365" y="368"/>
                  </a:cubicBezTo>
                  <a:cubicBezTo>
                    <a:pt x="361" y="368"/>
                    <a:pt x="359" y="374"/>
                    <a:pt x="360" y="375"/>
                  </a:cubicBezTo>
                  <a:close/>
                  <a:moveTo>
                    <a:pt x="467" y="375"/>
                  </a:moveTo>
                  <a:cubicBezTo>
                    <a:pt x="466" y="378"/>
                    <a:pt x="464" y="381"/>
                    <a:pt x="462" y="384"/>
                  </a:cubicBezTo>
                  <a:cubicBezTo>
                    <a:pt x="473" y="380"/>
                    <a:pt x="482" y="378"/>
                    <a:pt x="488" y="369"/>
                  </a:cubicBezTo>
                  <a:cubicBezTo>
                    <a:pt x="480" y="366"/>
                    <a:pt x="475" y="374"/>
                    <a:pt x="467" y="375"/>
                  </a:cubicBezTo>
                  <a:close/>
                  <a:moveTo>
                    <a:pt x="143" y="384"/>
                  </a:moveTo>
                  <a:cubicBezTo>
                    <a:pt x="149" y="388"/>
                    <a:pt x="154" y="392"/>
                    <a:pt x="159" y="396"/>
                  </a:cubicBezTo>
                  <a:cubicBezTo>
                    <a:pt x="157" y="382"/>
                    <a:pt x="148" y="374"/>
                    <a:pt x="137" y="368"/>
                  </a:cubicBezTo>
                  <a:cubicBezTo>
                    <a:pt x="139" y="374"/>
                    <a:pt x="141" y="379"/>
                    <a:pt x="143" y="384"/>
                  </a:cubicBezTo>
                  <a:close/>
                  <a:moveTo>
                    <a:pt x="365" y="375"/>
                  </a:moveTo>
                  <a:cubicBezTo>
                    <a:pt x="366" y="375"/>
                    <a:pt x="367" y="375"/>
                    <a:pt x="368" y="376"/>
                  </a:cubicBezTo>
                  <a:cubicBezTo>
                    <a:pt x="369" y="373"/>
                    <a:pt x="371" y="372"/>
                    <a:pt x="371" y="368"/>
                  </a:cubicBezTo>
                  <a:cubicBezTo>
                    <a:pt x="366" y="368"/>
                    <a:pt x="367" y="373"/>
                    <a:pt x="365" y="375"/>
                  </a:cubicBezTo>
                  <a:close/>
                  <a:moveTo>
                    <a:pt x="417" y="373"/>
                  </a:moveTo>
                  <a:cubicBezTo>
                    <a:pt x="421" y="375"/>
                    <a:pt x="422" y="372"/>
                    <a:pt x="423" y="369"/>
                  </a:cubicBezTo>
                  <a:cubicBezTo>
                    <a:pt x="421" y="369"/>
                    <a:pt x="421" y="369"/>
                    <a:pt x="418" y="368"/>
                  </a:cubicBezTo>
                  <a:cubicBezTo>
                    <a:pt x="417" y="370"/>
                    <a:pt x="417" y="371"/>
                    <a:pt x="417" y="373"/>
                  </a:cubicBezTo>
                  <a:close/>
                  <a:moveTo>
                    <a:pt x="388" y="372"/>
                  </a:moveTo>
                  <a:cubicBezTo>
                    <a:pt x="388" y="371"/>
                    <a:pt x="390" y="371"/>
                    <a:pt x="389" y="370"/>
                  </a:cubicBezTo>
                  <a:cubicBezTo>
                    <a:pt x="389" y="369"/>
                    <a:pt x="387" y="369"/>
                    <a:pt x="385" y="369"/>
                  </a:cubicBezTo>
                  <a:cubicBezTo>
                    <a:pt x="385" y="371"/>
                    <a:pt x="387" y="371"/>
                    <a:pt x="388" y="372"/>
                  </a:cubicBezTo>
                  <a:close/>
                  <a:moveTo>
                    <a:pt x="398" y="375"/>
                  </a:moveTo>
                  <a:cubicBezTo>
                    <a:pt x="400" y="375"/>
                    <a:pt x="403" y="375"/>
                    <a:pt x="405" y="375"/>
                  </a:cubicBezTo>
                  <a:cubicBezTo>
                    <a:pt x="406" y="374"/>
                    <a:pt x="407" y="372"/>
                    <a:pt x="408" y="370"/>
                  </a:cubicBezTo>
                  <a:cubicBezTo>
                    <a:pt x="402" y="368"/>
                    <a:pt x="399" y="370"/>
                    <a:pt x="398" y="375"/>
                  </a:cubicBezTo>
                  <a:close/>
                  <a:moveTo>
                    <a:pt x="411" y="375"/>
                  </a:moveTo>
                  <a:cubicBezTo>
                    <a:pt x="413" y="373"/>
                    <a:pt x="414" y="372"/>
                    <a:pt x="414" y="369"/>
                  </a:cubicBezTo>
                  <a:cubicBezTo>
                    <a:pt x="412" y="369"/>
                    <a:pt x="410" y="373"/>
                    <a:pt x="411" y="375"/>
                  </a:cubicBezTo>
                  <a:close/>
                  <a:moveTo>
                    <a:pt x="237" y="370"/>
                  </a:moveTo>
                  <a:cubicBezTo>
                    <a:pt x="234" y="368"/>
                    <a:pt x="232" y="373"/>
                    <a:pt x="230" y="371"/>
                  </a:cubicBezTo>
                  <a:cubicBezTo>
                    <a:pt x="237" y="379"/>
                    <a:pt x="247" y="384"/>
                    <a:pt x="256" y="390"/>
                  </a:cubicBezTo>
                  <a:cubicBezTo>
                    <a:pt x="259" y="389"/>
                    <a:pt x="260" y="386"/>
                    <a:pt x="264" y="385"/>
                  </a:cubicBezTo>
                  <a:cubicBezTo>
                    <a:pt x="257" y="381"/>
                    <a:pt x="245" y="374"/>
                    <a:pt x="237" y="370"/>
                  </a:cubicBezTo>
                  <a:close/>
                  <a:moveTo>
                    <a:pt x="374" y="375"/>
                  </a:moveTo>
                  <a:cubicBezTo>
                    <a:pt x="374" y="373"/>
                    <a:pt x="377" y="373"/>
                    <a:pt x="377" y="371"/>
                  </a:cubicBezTo>
                  <a:cubicBezTo>
                    <a:pt x="377" y="370"/>
                    <a:pt x="376" y="370"/>
                    <a:pt x="375" y="370"/>
                  </a:cubicBezTo>
                  <a:cubicBezTo>
                    <a:pt x="376" y="372"/>
                    <a:pt x="373" y="374"/>
                    <a:pt x="374" y="375"/>
                  </a:cubicBezTo>
                  <a:close/>
                  <a:moveTo>
                    <a:pt x="392" y="375"/>
                  </a:moveTo>
                  <a:cubicBezTo>
                    <a:pt x="394" y="374"/>
                    <a:pt x="396" y="373"/>
                    <a:pt x="396" y="370"/>
                  </a:cubicBezTo>
                  <a:cubicBezTo>
                    <a:pt x="393" y="369"/>
                    <a:pt x="392" y="372"/>
                    <a:pt x="392" y="375"/>
                  </a:cubicBezTo>
                  <a:close/>
                  <a:moveTo>
                    <a:pt x="453" y="374"/>
                  </a:moveTo>
                  <a:cubicBezTo>
                    <a:pt x="454" y="372"/>
                    <a:pt x="461" y="372"/>
                    <a:pt x="459" y="370"/>
                  </a:cubicBezTo>
                  <a:cubicBezTo>
                    <a:pt x="458" y="371"/>
                    <a:pt x="458" y="370"/>
                    <a:pt x="457" y="370"/>
                  </a:cubicBezTo>
                  <a:cubicBezTo>
                    <a:pt x="456" y="371"/>
                    <a:pt x="452" y="374"/>
                    <a:pt x="453" y="374"/>
                  </a:cubicBezTo>
                  <a:close/>
                  <a:moveTo>
                    <a:pt x="70" y="378"/>
                  </a:moveTo>
                  <a:cubicBezTo>
                    <a:pt x="67" y="375"/>
                    <a:pt x="66" y="372"/>
                    <a:pt x="62" y="370"/>
                  </a:cubicBezTo>
                  <a:cubicBezTo>
                    <a:pt x="63" y="374"/>
                    <a:pt x="66" y="378"/>
                    <a:pt x="70" y="378"/>
                  </a:cubicBezTo>
                  <a:close/>
                  <a:moveTo>
                    <a:pt x="101" y="391"/>
                  </a:moveTo>
                  <a:cubicBezTo>
                    <a:pt x="100" y="388"/>
                    <a:pt x="97" y="388"/>
                    <a:pt x="97" y="385"/>
                  </a:cubicBezTo>
                  <a:cubicBezTo>
                    <a:pt x="88" y="382"/>
                    <a:pt x="82" y="374"/>
                    <a:pt x="75" y="371"/>
                  </a:cubicBezTo>
                  <a:cubicBezTo>
                    <a:pt x="81" y="380"/>
                    <a:pt x="92" y="384"/>
                    <a:pt x="101" y="391"/>
                  </a:cubicBezTo>
                  <a:close/>
                  <a:moveTo>
                    <a:pt x="97" y="379"/>
                  </a:moveTo>
                  <a:cubicBezTo>
                    <a:pt x="96" y="375"/>
                    <a:pt x="94" y="372"/>
                    <a:pt x="91" y="371"/>
                  </a:cubicBezTo>
                  <a:cubicBezTo>
                    <a:pt x="92" y="375"/>
                    <a:pt x="95" y="376"/>
                    <a:pt x="97" y="379"/>
                  </a:cubicBezTo>
                  <a:close/>
                  <a:moveTo>
                    <a:pt x="333" y="373"/>
                  </a:moveTo>
                  <a:cubicBezTo>
                    <a:pt x="335" y="373"/>
                    <a:pt x="336" y="373"/>
                    <a:pt x="336" y="371"/>
                  </a:cubicBezTo>
                  <a:cubicBezTo>
                    <a:pt x="334" y="371"/>
                    <a:pt x="333" y="372"/>
                    <a:pt x="333" y="373"/>
                  </a:cubicBezTo>
                  <a:close/>
                  <a:moveTo>
                    <a:pt x="378" y="375"/>
                  </a:moveTo>
                  <a:cubicBezTo>
                    <a:pt x="379" y="376"/>
                    <a:pt x="383" y="376"/>
                    <a:pt x="383" y="375"/>
                  </a:cubicBezTo>
                  <a:cubicBezTo>
                    <a:pt x="382" y="374"/>
                    <a:pt x="381" y="373"/>
                    <a:pt x="380" y="372"/>
                  </a:cubicBezTo>
                  <a:cubicBezTo>
                    <a:pt x="379" y="373"/>
                    <a:pt x="378" y="374"/>
                    <a:pt x="378" y="375"/>
                  </a:cubicBezTo>
                  <a:close/>
                  <a:moveTo>
                    <a:pt x="181" y="383"/>
                  </a:moveTo>
                  <a:cubicBezTo>
                    <a:pt x="178" y="380"/>
                    <a:pt x="172" y="381"/>
                    <a:pt x="172" y="376"/>
                  </a:cubicBezTo>
                  <a:cubicBezTo>
                    <a:pt x="168" y="377"/>
                    <a:pt x="169" y="375"/>
                    <a:pt x="168" y="374"/>
                  </a:cubicBezTo>
                  <a:cubicBezTo>
                    <a:pt x="167" y="374"/>
                    <a:pt x="167" y="375"/>
                    <a:pt x="166" y="375"/>
                  </a:cubicBezTo>
                  <a:cubicBezTo>
                    <a:pt x="169" y="379"/>
                    <a:pt x="176" y="382"/>
                    <a:pt x="181" y="383"/>
                  </a:cubicBezTo>
                  <a:close/>
                  <a:moveTo>
                    <a:pt x="108" y="409"/>
                  </a:moveTo>
                  <a:cubicBezTo>
                    <a:pt x="105" y="389"/>
                    <a:pt x="84" y="386"/>
                    <a:pt x="71" y="376"/>
                  </a:cubicBezTo>
                  <a:cubicBezTo>
                    <a:pt x="80" y="390"/>
                    <a:pt x="96" y="398"/>
                    <a:pt x="108" y="409"/>
                  </a:cubicBezTo>
                  <a:close/>
                  <a:moveTo>
                    <a:pt x="439" y="381"/>
                  </a:moveTo>
                  <a:cubicBezTo>
                    <a:pt x="443" y="381"/>
                    <a:pt x="447" y="381"/>
                    <a:pt x="448" y="377"/>
                  </a:cubicBezTo>
                  <a:cubicBezTo>
                    <a:pt x="445" y="375"/>
                    <a:pt x="440" y="378"/>
                    <a:pt x="439" y="381"/>
                  </a:cubicBezTo>
                  <a:close/>
                  <a:moveTo>
                    <a:pt x="305" y="378"/>
                  </a:moveTo>
                  <a:cubicBezTo>
                    <a:pt x="307" y="378"/>
                    <a:pt x="308" y="378"/>
                    <a:pt x="309" y="377"/>
                  </a:cubicBezTo>
                  <a:cubicBezTo>
                    <a:pt x="307" y="377"/>
                    <a:pt x="305" y="375"/>
                    <a:pt x="305" y="378"/>
                  </a:cubicBezTo>
                  <a:close/>
                  <a:moveTo>
                    <a:pt x="347" y="378"/>
                  </a:moveTo>
                  <a:cubicBezTo>
                    <a:pt x="347" y="377"/>
                    <a:pt x="343" y="376"/>
                    <a:pt x="343" y="377"/>
                  </a:cubicBezTo>
                  <a:cubicBezTo>
                    <a:pt x="344" y="378"/>
                    <a:pt x="346" y="378"/>
                    <a:pt x="347" y="378"/>
                  </a:cubicBezTo>
                  <a:close/>
                  <a:moveTo>
                    <a:pt x="366" y="378"/>
                  </a:moveTo>
                  <a:cubicBezTo>
                    <a:pt x="364" y="379"/>
                    <a:pt x="364" y="378"/>
                    <a:pt x="363" y="378"/>
                  </a:cubicBezTo>
                  <a:cubicBezTo>
                    <a:pt x="363" y="381"/>
                    <a:pt x="365" y="380"/>
                    <a:pt x="366" y="378"/>
                  </a:cubicBezTo>
                  <a:close/>
                  <a:moveTo>
                    <a:pt x="413" y="379"/>
                  </a:moveTo>
                  <a:cubicBezTo>
                    <a:pt x="412" y="382"/>
                    <a:pt x="410" y="383"/>
                    <a:pt x="409" y="387"/>
                  </a:cubicBezTo>
                  <a:cubicBezTo>
                    <a:pt x="416" y="387"/>
                    <a:pt x="419" y="382"/>
                    <a:pt x="418" y="378"/>
                  </a:cubicBezTo>
                  <a:cubicBezTo>
                    <a:pt x="417" y="379"/>
                    <a:pt x="415" y="379"/>
                    <a:pt x="413" y="379"/>
                  </a:cubicBezTo>
                  <a:close/>
                  <a:moveTo>
                    <a:pt x="426" y="382"/>
                  </a:moveTo>
                  <a:cubicBezTo>
                    <a:pt x="427" y="380"/>
                    <a:pt x="429" y="381"/>
                    <a:pt x="430" y="379"/>
                  </a:cubicBezTo>
                  <a:cubicBezTo>
                    <a:pt x="430" y="379"/>
                    <a:pt x="430" y="378"/>
                    <a:pt x="430" y="378"/>
                  </a:cubicBezTo>
                  <a:cubicBezTo>
                    <a:pt x="429" y="379"/>
                    <a:pt x="424" y="380"/>
                    <a:pt x="426" y="382"/>
                  </a:cubicBezTo>
                  <a:close/>
                  <a:moveTo>
                    <a:pt x="311" y="382"/>
                  </a:moveTo>
                  <a:cubicBezTo>
                    <a:pt x="314" y="382"/>
                    <a:pt x="315" y="381"/>
                    <a:pt x="315" y="379"/>
                  </a:cubicBezTo>
                  <a:cubicBezTo>
                    <a:pt x="313" y="379"/>
                    <a:pt x="311" y="379"/>
                    <a:pt x="311" y="382"/>
                  </a:cubicBezTo>
                  <a:close/>
                  <a:moveTo>
                    <a:pt x="439" y="392"/>
                  </a:moveTo>
                  <a:cubicBezTo>
                    <a:pt x="444" y="391"/>
                    <a:pt x="452" y="389"/>
                    <a:pt x="457" y="386"/>
                  </a:cubicBezTo>
                  <a:cubicBezTo>
                    <a:pt x="457" y="383"/>
                    <a:pt x="458" y="381"/>
                    <a:pt x="459" y="379"/>
                  </a:cubicBezTo>
                  <a:cubicBezTo>
                    <a:pt x="450" y="380"/>
                    <a:pt x="442" y="386"/>
                    <a:pt x="439" y="392"/>
                  </a:cubicBezTo>
                  <a:close/>
                  <a:moveTo>
                    <a:pt x="323" y="384"/>
                  </a:moveTo>
                  <a:cubicBezTo>
                    <a:pt x="325" y="384"/>
                    <a:pt x="327" y="384"/>
                    <a:pt x="329" y="385"/>
                  </a:cubicBezTo>
                  <a:cubicBezTo>
                    <a:pt x="330" y="383"/>
                    <a:pt x="331" y="382"/>
                    <a:pt x="332" y="380"/>
                  </a:cubicBezTo>
                  <a:cubicBezTo>
                    <a:pt x="328" y="378"/>
                    <a:pt x="323" y="379"/>
                    <a:pt x="323" y="384"/>
                  </a:cubicBezTo>
                  <a:close/>
                  <a:moveTo>
                    <a:pt x="112" y="391"/>
                  </a:moveTo>
                  <a:cubicBezTo>
                    <a:pt x="108" y="388"/>
                    <a:pt x="107" y="382"/>
                    <a:pt x="102" y="380"/>
                  </a:cubicBezTo>
                  <a:cubicBezTo>
                    <a:pt x="102" y="386"/>
                    <a:pt x="108" y="391"/>
                    <a:pt x="112" y="391"/>
                  </a:cubicBezTo>
                  <a:close/>
                  <a:moveTo>
                    <a:pt x="139" y="401"/>
                  </a:moveTo>
                  <a:cubicBezTo>
                    <a:pt x="137" y="392"/>
                    <a:pt x="134" y="383"/>
                    <a:pt x="126" y="380"/>
                  </a:cubicBezTo>
                  <a:cubicBezTo>
                    <a:pt x="129" y="388"/>
                    <a:pt x="131" y="398"/>
                    <a:pt x="139" y="401"/>
                  </a:cubicBezTo>
                  <a:close/>
                  <a:moveTo>
                    <a:pt x="495" y="389"/>
                  </a:moveTo>
                  <a:cubicBezTo>
                    <a:pt x="481" y="399"/>
                    <a:pt x="465" y="410"/>
                    <a:pt x="445" y="416"/>
                  </a:cubicBezTo>
                  <a:cubicBezTo>
                    <a:pt x="458" y="418"/>
                    <a:pt x="469" y="415"/>
                    <a:pt x="479" y="409"/>
                  </a:cubicBezTo>
                  <a:cubicBezTo>
                    <a:pt x="479" y="406"/>
                    <a:pt x="481" y="405"/>
                    <a:pt x="483" y="404"/>
                  </a:cubicBezTo>
                  <a:cubicBezTo>
                    <a:pt x="501" y="401"/>
                    <a:pt x="514" y="389"/>
                    <a:pt x="527" y="380"/>
                  </a:cubicBezTo>
                  <a:cubicBezTo>
                    <a:pt x="516" y="383"/>
                    <a:pt x="507" y="387"/>
                    <a:pt x="495" y="389"/>
                  </a:cubicBezTo>
                  <a:close/>
                  <a:moveTo>
                    <a:pt x="350" y="386"/>
                  </a:moveTo>
                  <a:cubicBezTo>
                    <a:pt x="350" y="385"/>
                    <a:pt x="351" y="385"/>
                    <a:pt x="351" y="383"/>
                  </a:cubicBezTo>
                  <a:cubicBezTo>
                    <a:pt x="348" y="383"/>
                    <a:pt x="344" y="380"/>
                    <a:pt x="342" y="381"/>
                  </a:cubicBezTo>
                  <a:cubicBezTo>
                    <a:pt x="345" y="383"/>
                    <a:pt x="346" y="385"/>
                    <a:pt x="350" y="386"/>
                  </a:cubicBezTo>
                  <a:close/>
                  <a:moveTo>
                    <a:pt x="402" y="382"/>
                  </a:moveTo>
                  <a:cubicBezTo>
                    <a:pt x="402" y="382"/>
                    <a:pt x="402" y="381"/>
                    <a:pt x="403" y="381"/>
                  </a:cubicBezTo>
                  <a:cubicBezTo>
                    <a:pt x="402" y="381"/>
                    <a:pt x="401" y="381"/>
                    <a:pt x="400" y="381"/>
                  </a:cubicBezTo>
                  <a:cubicBezTo>
                    <a:pt x="400" y="382"/>
                    <a:pt x="401" y="383"/>
                    <a:pt x="402" y="382"/>
                  </a:cubicBezTo>
                  <a:close/>
                  <a:moveTo>
                    <a:pt x="386" y="387"/>
                  </a:moveTo>
                  <a:cubicBezTo>
                    <a:pt x="388" y="386"/>
                    <a:pt x="390" y="384"/>
                    <a:pt x="391" y="381"/>
                  </a:cubicBezTo>
                  <a:cubicBezTo>
                    <a:pt x="390" y="381"/>
                    <a:pt x="389" y="381"/>
                    <a:pt x="388" y="381"/>
                  </a:cubicBezTo>
                  <a:cubicBezTo>
                    <a:pt x="388" y="385"/>
                    <a:pt x="386" y="384"/>
                    <a:pt x="386" y="387"/>
                  </a:cubicBezTo>
                  <a:close/>
                  <a:moveTo>
                    <a:pt x="270" y="384"/>
                  </a:moveTo>
                  <a:cubicBezTo>
                    <a:pt x="271" y="386"/>
                    <a:pt x="274" y="386"/>
                    <a:pt x="276" y="387"/>
                  </a:cubicBezTo>
                  <a:cubicBezTo>
                    <a:pt x="277" y="386"/>
                    <a:pt x="278" y="386"/>
                    <a:pt x="278" y="384"/>
                  </a:cubicBezTo>
                  <a:cubicBezTo>
                    <a:pt x="275" y="381"/>
                    <a:pt x="273" y="382"/>
                    <a:pt x="270" y="384"/>
                  </a:cubicBezTo>
                  <a:close/>
                  <a:moveTo>
                    <a:pt x="374" y="385"/>
                  </a:moveTo>
                  <a:cubicBezTo>
                    <a:pt x="376" y="386"/>
                    <a:pt x="379" y="386"/>
                    <a:pt x="382" y="387"/>
                  </a:cubicBezTo>
                  <a:cubicBezTo>
                    <a:pt x="382" y="385"/>
                    <a:pt x="383" y="384"/>
                    <a:pt x="383" y="382"/>
                  </a:cubicBezTo>
                  <a:cubicBezTo>
                    <a:pt x="379" y="382"/>
                    <a:pt x="373" y="380"/>
                    <a:pt x="374" y="385"/>
                  </a:cubicBezTo>
                  <a:close/>
                  <a:moveTo>
                    <a:pt x="85" y="401"/>
                  </a:moveTo>
                  <a:cubicBezTo>
                    <a:pt x="80" y="394"/>
                    <a:pt x="74" y="385"/>
                    <a:pt x="66" y="383"/>
                  </a:cubicBezTo>
                  <a:cubicBezTo>
                    <a:pt x="72" y="389"/>
                    <a:pt x="77" y="399"/>
                    <a:pt x="85" y="401"/>
                  </a:cubicBezTo>
                  <a:close/>
                  <a:moveTo>
                    <a:pt x="391" y="388"/>
                  </a:moveTo>
                  <a:cubicBezTo>
                    <a:pt x="392" y="389"/>
                    <a:pt x="399" y="388"/>
                    <a:pt x="400" y="387"/>
                  </a:cubicBezTo>
                  <a:cubicBezTo>
                    <a:pt x="399" y="385"/>
                    <a:pt x="395" y="384"/>
                    <a:pt x="392" y="382"/>
                  </a:cubicBezTo>
                  <a:cubicBezTo>
                    <a:pt x="392" y="385"/>
                    <a:pt x="391" y="386"/>
                    <a:pt x="391" y="388"/>
                  </a:cubicBezTo>
                  <a:close/>
                  <a:moveTo>
                    <a:pt x="295" y="390"/>
                  </a:moveTo>
                  <a:cubicBezTo>
                    <a:pt x="295" y="388"/>
                    <a:pt x="296" y="388"/>
                    <a:pt x="296" y="386"/>
                  </a:cubicBezTo>
                  <a:cubicBezTo>
                    <a:pt x="293" y="385"/>
                    <a:pt x="293" y="387"/>
                    <a:pt x="290" y="387"/>
                  </a:cubicBezTo>
                  <a:cubicBezTo>
                    <a:pt x="291" y="389"/>
                    <a:pt x="292" y="390"/>
                    <a:pt x="295" y="390"/>
                  </a:cubicBezTo>
                  <a:close/>
                  <a:moveTo>
                    <a:pt x="295" y="383"/>
                  </a:moveTo>
                  <a:cubicBezTo>
                    <a:pt x="292" y="383"/>
                    <a:pt x="290" y="384"/>
                    <a:pt x="289" y="386"/>
                  </a:cubicBezTo>
                  <a:cubicBezTo>
                    <a:pt x="290" y="387"/>
                    <a:pt x="294" y="385"/>
                    <a:pt x="295" y="383"/>
                  </a:cubicBezTo>
                  <a:close/>
                  <a:moveTo>
                    <a:pt x="309" y="384"/>
                  </a:moveTo>
                  <a:cubicBezTo>
                    <a:pt x="308" y="386"/>
                    <a:pt x="313" y="387"/>
                    <a:pt x="313" y="384"/>
                  </a:cubicBezTo>
                  <a:cubicBezTo>
                    <a:pt x="312" y="383"/>
                    <a:pt x="310" y="383"/>
                    <a:pt x="309" y="384"/>
                  </a:cubicBezTo>
                  <a:close/>
                  <a:moveTo>
                    <a:pt x="337" y="385"/>
                  </a:moveTo>
                  <a:cubicBezTo>
                    <a:pt x="337" y="385"/>
                    <a:pt x="338" y="385"/>
                    <a:pt x="338" y="385"/>
                  </a:cubicBezTo>
                  <a:cubicBezTo>
                    <a:pt x="339" y="384"/>
                    <a:pt x="338" y="383"/>
                    <a:pt x="337" y="383"/>
                  </a:cubicBezTo>
                  <a:cubicBezTo>
                    <a:pt x="337" y="384"/>
                    <a:pt x="336" y="384"/>
                    <a:pt x="337" y="385"/>
                  </a:cubicBezTo>
                  <a:close/>
                  <a:moveTo>
                    <a:pt x="354" y="387"/>
                  </a:moveTo>
                  <a:cubicBezTo>
                    <a:pt x="354" y="386"/>
                    <a:pt x="358" y="385"/>
                    <a:pt x="355" y="384"/>
                  </a:cubicBezTo>
                  <a:cubicBezTo>
                    <a:pt x="355" y="385"/>
                    <a:pt x="352" y="386"/>
                    <a:pt x="354" y="387"/>
                  </a:cubicBezTo>
                  <a:close/>
                  <a:moveTo>
                    <a:pt x="161" y="389"/>
                  </a:moveTo>
                  <a:cubicBezTo>
                    <a:pt x="162" y="388"/>
                    <a:pt x="164" y="389"/>
                    <a:pt x="164" y="388"/>
                  </a:cubicBezTo>
                  <a:cubicBezTo>
                    <a:pt x="162" y="387"/>
                    <a:pt x="161" y="384"/>
                    <a:pt x="159" y="385"/>
                  </a:cubicBezTo>
                  <a:cubicBezTo>
                    <a:pt x="160" y="386"/>
                    <a:pt x="161" y="387"/>
                    <a:pt x="161" y="389"/>
                  </a:cubicBezTo>
                  <a:close/>
                  <a:moveTo>
                    <a:pt x="422" y="392"/>
                  </a:moveTo>
                  <a:cubicBezTo>
                    <a:pt x="429" y="394"/>
                    <a:pt x="432" y="390"/>
                    <a:pt x="437" y="389"/>
                  </a:cubicBezTo>
                  <a:cubicBezTo>
                    <a:pt x="436" y="387"/>
                    <a:pt x="440" y="385"/>
                    <a:pt x="437" y="385"/>
                  </a:cubicBezTo>
                  <a:cubicBezTo>
                    <a:pt x="431" y="387"/>
                    <a:pt x="425" y="386"/>
                    <a:pt x="422" y="392"/>
                  </a:cubicBezTo>
                  <a:close/>
                  <a:moveTo>
                    <a:pt x="479" y="387"/>
                  </a:moveTo>
                  <a:cubicBezTo>
                    <a:pt x="480" y="386"/>
                    <a:pt x="481" y="385"/>
                    <a:pt x="482" y="387"/>
                  </a:cubicBezTo>
                  <a:cubicBezTo>
                    <a:pt x="483" y="384"/>
                    <a:pt x="479" y="385"/>
                    <a:pt x="479" y="387"/>
                  </a:cubicBezTo>
                  <a:close/>
                  <a:moveTo>
                    <a:pt x="321" y="386"/>
                  </a:moveTo>
                  <a:cubicBezTo>
                    <a:pt x="318" y="389"/>
                    <a:pt x="328" y="390"/>
                    <a:pt x="328" y="387"/>
                  </a:cubicBezTo>
                  <a:cubicBezTo>
                    <a:pt x="325" y="387"/>
                    <a:pt x="323" y="384"/>
                    <a:pt x="321" y="386"/>
                  </a:cubicBezTo>
                  <a:close/>
                  <a:moveTo>
                    <a:pt x="358" y="388"/>
                  </a:moveTo>
                  <a:cubicBezTo>
                    <a:pt x="360" y="389"/>
                    <a:pt x="360" y="388"/>
                    <a:pt x="363" y="388"/>
                  </a:cubicBezTo>
                  <a:cubicBezTo>
                    <a:pt x="363" y="387"/>
                    <a:pt x="363" y="387"/>
                    <a:pt x="363" y="386"/>
                  </a:cubicBezTo>
                  <a:cubicBezTo>
                    <a:pt x="362" y="385"/>
                    <a:pt x="357" y="385"/>
                    <a:pt x="358" y="388"/>
                  </a:cubicBezTo>
                  <a:close/>
                  <a:moveTo>
                    <a:pt x="457" y="391"/>
                  </a:moveTo>
                  <a:cubicBezTo>
                    <a:pt x="462" y="391"/>
                    <a:pt x="463" y="388"/>
                    <a:pt x="466" y="386"/>
                  </a:cubicBezTo>
                  <a:cubicBezTo>
                    <a:pt x="463" y="388"/>
                    <a:pt x="459" y="388"/>
                    <a:pt x="457" y="391"/>
                  </a:cubicBezTo>
                  <a:close/>
                  <a:moveTo>
                    <a:pt x="260" y="392"/>
                  </a:moveTo>
                  <a:cubicBezTo>
                    <a:pt x="265" y="395"/>
                    <a:pt x="271" y="393"/>
                    <a:pt x="274" y="389"/>
                  </a:cubicBezTo>
                  <a:cubicBezTo>
                    <a:pt x="270" y="384"/>
                    <a:pt x="263" y="388"/>
                    <a:pt x="260" y="392"/>
                  </a:cubicBezTo>
                  <a:close/>
                  <a:moveTo>
                    <a:pt x="299" y="395"/>
                  </a:moveTo>
                  <a:cubicBezTo>
                    <a:pt x="300" y="393"/>
                    <a:pt x="301" y="390"/>
                    <a:pt x="304" y="390"/>
                  </a:cubicBezTo>
                  <a:cubicBezTo>
                    <a:pt x="304" y="388"/>
                    <a:pt x="302" y="387"/>
                    <a:pt x="300" y="387"/>
                  </a:cubicBezTo>
                  <a:cubicBezTo>
                    <a:pt x="300" y="389"/>
                    <a:pt x="295" y="393"/>
                    <a:pt x="299" y="395"/>
                  </a:cubicBezTo>
                  <a:close/>
                  <a:moveTo>
                    <a:pt x="44" y="389"/>
                  </a:moveTo>
                  <a:cubicBezTo>
                    <a:pt x="48" y="394"/>
                    <a:pt x="52" y="400"/>
                    <a:pt x="57" y="404"/>
                  </a:cubicBezTo>
                  <a:cubicBezTo>
                    <a:pt x="55" y="397"/>
                    <a:pt x="49" y="388"/>
                    <a:pt x="44" y="389"/>
                  </a:cubicBezTo>
                  <a:close/>
                  <a:moveTo>
                    <a:pt x="334" y="391"/>
                  </a:moveTo>
                  <a:cubicBezTo>
                    <a:pt x="337" y="390"/>
                    <a:pt x="344" y="393"/>
                    <a:pt x="347" y="392"/>
                  </a:cubicBezTo>
                  <a:cubicBezTo>
                    <a:pt x="347" y="387"/>
                    <a:pt x="339" y="390"/>
                    <a:pt x="335" y="388"/>
                  </a:cubicBezTo>
                  <a:cubicBezTo>
                    <a:pt x="335" y="389"/>
                    <a:pt x="334" y="390"/>
                    <a:pt x="334" y="391"/>
                  </a:cubicBezTo>
                  <a:close/>
                  <a:moveTo>
                    <a:pt x="72" y="403"/>
                  </a:moveTo>
                  <a:cubicBezTo>
                    <a:pt x="70" y="394"/>
                    <a:pt x="60" y="392"/>
                    <a:pt x="55" y="389"/>
                  </a:cubicBezTo>
                  <a:cubicBezTo>
                    <a:pt x="60" y="394"/>
                    <a:pt x="64" y="400"/>
                    <a:pt x="72" y="403"/>
                  </a:cubicBezTo>
                  <a:close/>
                  <a:moveTo>
                    <a:pt x="229" y="405"/>
                  </a:moveTo>
                  <a:cubicBezTo>
                    <a:pt x="217" y="402"/>
                    <a:pt x="208" y="393"/>
                    <a:pt x="198" y="390"/>
                  </a:cubicBezTo>
                  <a:cubicBezTo>
                    <a:pt x="208" y="395"/>
                    <a:pt x="217" y="405"/>
                    <a:pt x="229" y="405"/>
                  </a:cubicBezTo>
                  <a:close/>
                  <a:moveTo>
                    <a:pt x="236" y="391"/>
                  </a:moveTo>
                  <a:cubicBezTo>
                    <a:pt x="236" y="396"/>
                    <a:pt x="240" y="396"/>
                    <a:pt x="242" y="398"/>
                  </a:cubicBezTo>
                  <a:cubicBezTo>
                    <a:pt x="245" y="395"/>
                    <a:pt x="249" y="397"/>
                    <a:pt x="251" y="393"/>
                  </a:cubicBezTo>
                  <a:cubicBezTo>
                    <a:pt x="246" y="387"/>
                    <a:pt x="241" y="391"/>
                    <a:pt x="236" y="391"/>
                  </a:cubicBezTo>
                  <a:close/>
                  <a:moveTo>
                    <a:pt x="318" y="395"/>
                  </a:moveTo>
                  <a:cubicBezTo>
                    <a:pt x="315" y="396"/>
                    <a:pt x="312" y="398"/>
                    <a:pt x="312" y="402"/>
                  </a:cubicBezTo>
                  <a:cubicBezTo>
                    <a:pt x="315" y="403"/>
                    <a:pt x="317" y="403"/>
                    <a:pt x="320" y="404"/>
                  </a:cubicBezTo>
                  <a:cubicBezTo>
                    <a:pt x="322" y="400"/>
                    <a:pt x="325" y="396"/>
                    <a:pt x="326" y="391"/>
                  </a:cubicBezTo>
                  <a:cubicBezTo>
                    <a:pt x="323" y="391"/>
                    <a:pt x="321" y="390"/>
                    <a:pt x="318" y="390"/>
                  </a:cubicBezTo>
                  <a:cubicBezTo>
                    <a:pt x="317" y="391"/>
                    <a:pt x="318" y="393"/>
                    <a:pt x="318" y="395"/>
                  </a:cubicBezTo>
                  <a:close/>
                  <a:moveTo>
                    <a:pt x="302" y="399"/>
                  </a:moveTo>
                  <a:cubicBezTo>
                    <a:pt x="302" y="397"/>
                    <a:pt x="303" y="399"/>
                    <a:pt x="306" y="399"/>
                  </a:cubicBezTo>
                  <a:cubicBezTo>
                    <a:pt x="306" y="396"/>
                    <a:pt x="309" y="395"/>
                    <a:pt x="309" y="392"/>
                  </a:cubicBezTo>
                  <a:cubicBezTo>
                    <a:pt x="307" y="392"/>
                    <a:pt x="307" y="390"/>
                    <a:pt x="305" y="390"/>
                  </a:cubicBezTo>
                  <a:cubicBezTo>
                    <a:pt x="305" y="394"/>
                    <a:pt x="301" y="397"/>
                    <a:pt x="302" y="399"/>
                  </a:cubicBezTo>
                  <a:close/>
                  <a:moveTo>
                    <a:pt x="358" y="393"/>
                  </a:moveTo>
                  <a:cubicBezTo>
                    <a:pt x="358" y="392"/>
                    <a:pt x="358" y="391"/>
                    <a:pt x="358" y="390"/>
                  </a:cubicBezTo>
                  <a:cubicBezTo>
                    <a:pt x="358" y="390"/>
                    <a:pt x="357" y="390"/>
                    <a:pt x="356" y="390"/>
                  </a:cubicBezTo>
                  <a:cubicBezTo>
                    <a:pt x="356" y="392"/>
                    <a:pt x="357" y="393"/>
                    <a:pt x="358" y="393"/>
                  </a:cubicBezTo>
                  <a:close/>
                  <a:moveTo>
                    <a:pt x="367" y="396"/>
                  </a:moveTo>
                  <a:cubicBezTo>
                    <a:pt x="371" y="397"/>
                    <a:pt x="380" y="398"/>
                    <a:pt x="379" y="391"/>
                  </a:cubicBezTo>
                  <a:cubicBezTo>
                    <a:pt x="372" y="391"/>
                    <a:pt x="368" y="390"/>
                    <a:pt x="367" y="396"/>
                  </a:cubicBezTo>
                  <a:close/>
                  <a:moveTo>
                    <a:pt x="385" y="398"/>
                  </a:moveTo>
                  <a:cubicBezTo>
                    <a:pt x="389" y="398"/>
                    <a:pt x="396" y="396"/>
                    <a:pt x="398" y="392"/>
                  </a:cubicBezTo>
                  <a:cubicBezTo>
                    <a:pt x="391" y="390"/>
                    <a:pt x="386" y="391"/>
                    <a:pt x="385" y="398"/>
                  </a:cubicBezTo>
                  <a:close/>
                  <a:moveTo>
                    <a:pt x="446" y="406"/>
                  </a:moveTo>
                  <a:cubicBezTo>
                    <a:pt x="460" y="402"/>
                    <a:pt x="473" y="399"/>
                    <a:pt x="482" y="392"/>
                  </a:cubicBezTo>
                  <a:cubicBezTo>
                    <a:pt x="471" y="396"/>
                    <a:pt x="452" y="397"/>
                    <a:pt x="446" y="406"/>
                  </a:cubicBezTo>
                  <a:close/>
                  <a:moveTo>
                    <a:pt x="279" y="399"/>
                  </a:moveTo>
                  <a:cubicBezTo>
                    <a:pt x="283" y="400"/>
                    <a:pt x="284" y="399"/>
                    <a:pt x="287" y="401"/>
                  </a:cubicBezTo>
                  <a:cubicBezTo>
                    <a:pt x="290" y="401"/>
                    <a:pt x="290" y="398"/>
                    <a:pt x="292" y="396"/>
                  </a:cubicBezTo>
                  <a:cubicBezTo>
                    <a:pt x="288" y="396"/>
                    <a:pt x="286" y="393"/>
                    <a:pt x="282" y="393"/>
                  </a:cubicBezTo>
                  <a:cubicBezTo>
                    <a:pt x="282" y="396"/>
                    <a:pt x="279" y="396"/>
                    <a:pt x="279" y="399"/>
                  </a:cubicBezTo>
                  <a:close/>
                  <a:moveTo>
                    <a:pt x="332" y="393"/>
                  </a:moveTo>
                  <a:cubicBezTo>
                    <a:pt x="332" y="397"/>
                    <a:pt x="327" y="400"/>
                    <a:pt x="328" y="404"/>
                  </a:cubicBezTo>
                  <a:cubicBezTo>
                    <a:pt x="334" y="405"/>
                    <a:pt x="335" y="403"/>
                    <a:pt x="340" y="405"/>
                  </a:cubicBezTo>
                  <a:cubicBezTo>
                    <a:pt x="342" y="402"/>
                    <a:pt x="344" y="399"/>
                    <a:pt x="345" y="395"/>
                  </a:cubicBezTo>
                  <a:cubicBezTo>
                    <a:pt x="341" y="395"/>
                    <a:pt x="337" y="393"/>
                    <a:pt x="332" y="393"/>
                  </a:cubicBezTo>
                  <a:close/>
                  <a:moveTo>
                    <a:pt x="409" y="399"/>
                  </a:moveTo>
                  <a:cubicBezTo>
                    <a:pt x="413" y="398"/>
                    <a:pt x="424" y="399"/>
                    <a:pt x="427" y="395"/>
                  </a:cubicBezTo>
                  <a:cubicBezTo>
                    <a:pt x="421" y="395"/>
                    <a:pt x="410" y="394"/>
                    <a:pt x="409" y="399"/>
                  </a:cubicBezTo>
                  <a:close/>
                  <a:moveTo>
                    <a:pt x="114" y="400"/>
                  </a:moveTo>
                  <a:cubicBezTo>
                    <a:pt x="114" y="398"/>
                    <a:pt x="112" y="398"/>
                    <a:pt x="111" y="396"/>
                  </a:cubicBezTo>
                  <a:cubicBezTo>
                    <a:pt x="111" y="398"/>
                    <a:pt x="112" y="400"/>
                    <a:pt x="114" y="400"/>
                  </a:cubicBezTo>
                  <a:close/>
                  <a:moveTo>
                    <a:pt x="135" y="409"/>
                  </a:moveTo>
                  <a:cubicBezTo>
                    <a:pt x="132" y="404"/>
                    <a:pt x="130" y="398"/>
                    <a:pt x="124" y="396"/>
                  </a:cubicBezTo>
                  <a:cubicBezTo>
                    <a:pt x="126" y="402"/>
                    <a:pt x="130" y="406"/>
                    <a:pt x="135" y="409"/>
                  </a:cubicBezTo>
                  <a:close/>
                  <a:moveTo>
                    <a:pt x="166" y="423"/>
                  </a:moveTo>
                  <a:cubicBezTo>
                    <a:pt x="166" y="420"/>
                    <a:pt x="163" y="415"/>
                    <a:pt x="163" y="410"/>
                  </a:cubicBezTo>
                  <a:cubicBezTo>
                    <a:pt x="157" y="407"/>
                    <a:pt x="153" y="398"/>
                    <a:pt x="146" y="398"/>
                  </a:cubicBezTo>
                  <a:cubicBezTo>
                    <a:pt x="148" y="408"/>
                    <a:pt x="156" y="421"/>
                    <a:pt x="166" y="423"/>
                  </a:cubicBezTo>
                  <a:close/>
                  <a:moveTo>
                    <a:pt x="166" y="402"/>
                  </a:moveTo>
                  <a:cubicBezTo>
                    <a:pt x="166" y="399"/>
                    <a:pt x="166" y="397"/>
                    <a:pt x="164" y="397"/>
                  </a:cubicBezTo>
                  <a:cubicBezTo>
                    <a:pt x="165" y="399"/>
                    <a:pt x="164" y="402"/>
                    <a:pt x="166" y="402"/>
                  </a:cubicBezTo>
                  <a:close/>
                  <a:moveTo>
                    <a:pt x="294" y="401"/>
                  </a:moveTo>
                  <a:cubicBezTo>
                    <a:pt x="296" y="402"/>
                    <a:pt x="296" y="400"/>
                    <a:pt x="296" y="399"/>
                  </a:cubicBezTo>
                  <a:cubicBezTo>
                    <a:pt x="296" y="399"/>
                    <a:pt x="296" y="398"/>
                    <a:pt x="295" y="398"/>
                  </a:cubicBezTo>
                  <a:cubicBezTo>
                    <a:pt x="295" y="400"/>
                    <a:pt x="294" y="400"/>
                    <a:pt x="294" y="401"/>
                  </a:cubicBezTo>
                  <a:close/>
                  <a:moveTo>
                    <a:pt x="363" y="404"/>
                  </a:moveTo>
                  <a:cubicBezTo>
                    <a:pt x="367" y="405"/>
                    <a:pt x="374" y="404"/>
                    <a:pt x="375" y="399"/>
                  </a:cubicBezTo>
                  <a:cubicBezTo>
                    <a:pt x="370" y="399"/>
                    <a:pt x="363" y="397"/>
                    <a:pt x="363" y="404"/>
                  </a:cubicBezTo>
                  <a:close/>
                  <a:moveTo>
                    <a:pt x="114" y="421"/>
                  </a:moveTo>
                  <a:cubicBezTo>
                    <a:pt x="115" y="415"/>
                    <a:pt x="108" y="417"/>
                    <a:pt x="107" y="413"/>
                  </a:cubicBezTo>
                  <a:cubicBezTo>
                    <a:pt x="99" y="410"/>
                    <a:pt x="94" y="401"/>
                    <a:pt x="87" y="399"/>
                  </a:cubicBezTo>
                  <a:cubicBezTo>
                    <a:pt x="93" y="410"/>
                    <a:pt x="104" y="415"/>
                    <a:pt x="114" y="421"/>
                  </a:cubicBezTo>
                  <a:close/>
                  <a:moveTo>
                    <a:pt x="159" y="402"/>
                  </a:moveTo>
                  <a:cubicBezTo>
                    <a:pt x="160" y="401"/>
                    <a:pt x="159" y="399"/>
                    <a:pt x="157" y="399"/>
                  </a:cubicBezTo>
                  <a:cubicBezTo>
                    <a:pt x="158" y="400"/>
                    <a:pt x="158" y="401"/>
                    <a:pt x="159" y="402"/>
                  </a:cubicBezTo>
                  <a:close/>
                  <a:moveTo>
                    <a:pt x="65" y="403"/>
                  </a:moveTo>
                  <a:cubicBezTo>
                    <a:pt x="63" y="403"/>
                    <a:pt x="60" y="398"/>
                    <a:pt x="60" y="401"/>
                  </a:cubicBezTo>
                  <a:cubicBezTo>
                    <a:pt x="65" y="405"/>
                    <a:pt x="66" y="414"/>
                    <a:pt x="72" y="416"/>
                  </a:cubicBezTo>
                  <a:cubicBezTo>
                    <a:pt x="73" y="416"/>
                    <a:pt x="73" y="415"/>
                    <a:pt x="73" y="415"/>
                  </a:cubicBezTo>
                  <a:cubicBezTo>
                    <a:pt x="72" y="409"/>
                    <a:pt x="65" y="410"/>
                    <a:pt x="65" y="403"/>
                  </a:cubicBezTo>
                  <a:close/>
                  <a:moveTo>
                    <a:pt x="421" y="410"/>
                  </a:moveTo>
                  <a:cubicBezTo>
                    <a:pt x="431" y="408"/>
                    <a:pt x="438" y="404"/>
                    <a:pt x="445" y="399"/>
                  </a:cubicBezTo>
                  <a:cubicBezTo>
                    <a:pt x="436" y="400"/>
                    <a:pt x="422" y="399"/>
                    <a:pt x="421" y="410"/>
                  </a:cubicBezTo>
                  <a:close/>
                  <a:moveTo>
                    <a:pt x="299" y="402"/>
                  </a:moveTo>
                  <a:cubicBezTo>
                    <a:pt x="301" y="402"/>
                    <a:pt x="302" y="402"/>
                    <a:pt x="304" y="402"/>
                  </a:cubicBezTo>
                  <a:cubicBezTo>
                    <a:pt x="304" y="399"/>
                    <a:pt x="298" y="399"/>
                    <a:pt x="299" y="402"/>
                  </a:cubicBezTo>
                  <a:close/>
                  <a:moveTo>
                    <a:pt x="384" y="403"/>
                  </a:moveTo>
                  <a:cubicBezTo>
                    <a:pt x="385" y="404"/>
                    <a:pt x="387" y="403"/>
                    <a:pt x="388" y="404"/>
                  </a:cubicBezTo>
                  <a:cubicBezTo>
                    <a:pt x="387" y="401"/>
                    <a:pt x="392" y="404"/>
                    <a:pt x="392" y="401"/>
                  </a:cubicBezTo>
                  <a:cubicBezTo>
                    <a:pt x="388" y="401"/>
                    <a:pt x="386" y="401"/>
                    <a:pt x="384" y="403"/>
                  </a:cubicBezTo>
                  <a:close/>
                  <a:moveTo>
                    <a:pt x="195" y="422"/>
                  </a:moveTo>
                  <a:cubicBezTo>
                    <a:pt x="187" y="414"/>
                    <a:pt x="179" y="408"/>
                    <a:pt x="170" y="401"/>
                  </a:cubicBezTo>
                  <a:cubicBezTo>
                    <a:pt x="173" y="414"/>
                    <a:pt x="186" y="416"/>
                    <a:pt x="195" y="422"/>
                  </a:cubicBezTo>
                  <a:close/>
                  <a:moveTo>
                    <a:pt x="394" y="414"/>
                  </a:moveTo>
                  <a:cubicBezTo>
                    <a:pt x="402" y="414"/>
                    <a:pt x="408" y="412"/>
                    <a:pt x="416" y="412"/>
                  </a:cubicBezTo>
                  <a:cubicBezTo>
                    <a:pt x="416" y="409"/>
                    <a:pt x="418" y="406"/>
                    <a:pt x="419" y="403"/>
                  </a:cubicBezTo>
                  <a:cubicBezTo>
                    <a:pt x="409" y="406"/>
                    <a:pt x="400" y="406"/>
                    <a:pt x="394" y="414"/>
                  </a:cubicBezTo>
                  <a:close/>
                  <a:moveTo>
                    <a:pt x="267" y="407"/>
                  </a:moveTo>
                  <a:cubicBezTo>
                    <a:pt x="263" y="406"/>
                    <a:pt x="258" y="403"/>
                    <a:pt x="253" y="405"/>
                  </a:cubicBezTo>
                  <a:cubicBezTo>
                    <a:pt x="257" y="405"/>
                    <a:pt x="264" y="411"/>
                    <a:pt x="267" y="407"/>
                  </a:cubicBezTo>
                  <a:close/>
                  <a:moveTo>
                    <a:pt x="118" y="416"/>
                  </a:moveTo>
                  <a:cubicBezTo>
                    <a:pt x="118" y="410"/>
                    <a:pt x="114" y="408"/>
                    <a:pt x="111" y="405"/>
                  </a:cubicBezTo>
                  <a:cubicBezTo>
                    <a:pt x="113" y="409"/>
                    <a:pt x="113" y="415"/>
                    <a:pt x="118" y="416"/>
                  </a:cubicBezTo>
                  <a:close/>
                  <a:moveTo>
                    <a:pt x="308" y="407"/>
                  </a:moveTo>
                  <a:cubicBezTo>
                    <a:pt x="311" y="407"/>
                    <a:pt x="316" y="409"/>
                    <a:pt x="319" y="409"/>
                  </a:cubicBezTo>
                  <a:cubicBezTo>
                    <a:pt x="319" y="407"/>
                    <a:pt x="318" y="407"/>
                    <a:pt x="318" y="406"/>
                  </a:cubicBezTo>
                  <a:cubicBezTo>
                    <a:pt x="314" y="406"/>
                    <a:pt x="309" y="404"/>
                    <a:pt x="308" y="407"/>
                  </a:cubicBezTo>
                  <a:close/>
                  <a:moveTo>
                    <a:pt x="338" y="410"/>
                  </a:moveTo>
                  <a:cubicBezTo>
                    <a:pt x="339" y="409"/>
                    <a:pt x="340" y="408"/>
                    <a:pt x="340" y="407"/>
                  </a:cubicBezTo>
                  <a:cubicBezTo>
                    <a:pt x="336" y="408"/>
                    <a:pt x="332" y="406"/>
                    <a:pt x="330" y="408"/>
                  </a:cubicBezTo>
                  <a:cubicBezTo>
                    <a:pt x="333" y="408"/>
                    <a:pt x="335" y="410"/>
                    <a:pt x="338" y="410"/>
                  </a:cubicBezTo>
                  <a:close/>
                  <a:moveTo>
                    <a:pt x="346" y="410"/>
                  </a:moveTo>
                  <a:cubicBezTo>
                    <a:pt x="348" y="410"/>
                    <a:pt x="347" y="409"/>
                    <a:pt x="349" y="409"/>
                  </a:cubicBezTo>
                  <a:cubicBezTo>
                    <a:pt x="349" y="406"/>
                    <a:pt x="345" y="406"/>
                    <a:pt x="346" y="410"/>
                  </a:cubicBezTo>
                  <a:close/>
                  <a:moveTo>
                    <a:pt x="358" y="411"/>
                  </a:moveTo>
                  <a:cubicBezTo>
                    <a:pt x="363" y="410"/>
                    <a:pt x="371" y="412"/>
                    <a:pt x="371" y="407"/>
                  </a:cubicBezTo>
                  <a:cubicBezTo>
                    <a:pt x="367" y="408"/>
                    <a:pt x="361" y="408"/>
                    <a:pt x="358" y="411"/>
                  </a:cubicBezTo>
                  <a:close/>
                  <a:moveTo>
                    <a:pt x="144" y="414"/>
                  </a:moveTo>
                  <a:cubicBezTo>
                    <a:pt x="142" y="412"/>
                    <a:pt x="142" y="407"/>
                    <a:pt x="140" y="409"/>
                  </a:cubicBezTo>
                  <a:cubicBezTo>
                    <a:pt x="141" y="410"/>
                    <a:pt x="143" y="414"/>
                    <a:pt x="144" y="414"/>
                  </a:cubicBezTo>
                  <a:close/>
                  <a:moveTo>
                    <a:pt x="328" y="409"/>
                  </a:moveTo>
                  <a:cubicBezTo>
                    <a:pt x="326" y="409"/>
                    <a:pt x="325" y="409"/>
                    <a:pt x="323" y="408"/>
                  </a:cubicBezTo>
                  <a:cubicBezTo>
                    <a:pt x="323" y="410"/>
                    <a:pt x="327" y="410"/>
                    <a:pt x="328" y="409"/>
                  </a:cubicBezTo>
                  <a:close/>
                  <a:moveTo>
                    <a:pt x="146" y="439"/>
                  </a:moveTo>
                  <a:cubicBezTo>
                    <a:pt x="139" y="429"/>
                    <a:pt x="131" y="413"/>
                    <a:pt x="120" y="409"/>
                  </a:cubicBezTo>
                  <a:cubicBezTo>
                    <a:pt x="129" y="419"/>
                    <a:pt x="137" y="430"/>
                    <a:pt x="146" y="439"/>
                  </a:cubicBezTo>
                  <a:close/>
                  <a:moveTo>
                    <a:pt x="271" y="410"/>
                  </a:moveTo>
                  <a:cubicBezTo>
                    <a:pt x="272" y="410"/>
                    <a:pt x="273" y="410"/>
                    <a:pt x="273" y="410"/>
                  </a:cubicBezTo>
                  <a:cubicBezTo>
                    <a:pt x="274" y="408"/>
                    <a:pt x="270" y="408"/>
                    <a:pt x="271" y="410"/>
                  </a:cubicBezTo>
                  <a:close/>
                  <a:moveTo>
                    <a:pt x="298" y="412"/>
                  </a:moveTo>
                  <a:cubicBezTo>
                    <a:pt x="298" y="412"/>
                    <a:pt x="299" y="413"/>
                    <a:pt x="299" y="413"/>
                  </a:cubicBezTo>
                  <a:cubicBezTo>
                    <a:pt x="303" y="413"/>
                    <a:pt x="305" y="414"/>
                    <a:pt x="308" y="414"/>
                  </a:cubicBezTo>
                  <a:cubicBezTo>
                    <a:pt x="311" y="414"/>
                    <a:pt x="309" y="413"/>
                    <a:pt x="307" y="413"/>
                  </a:cubicBezTo>
                  <a:cubicBezTo>
                    <a:pt x="303" y="413"/>
                    <a:pt x="297" y="409"/>
                    <a:pt x="293" y="411"/>
                  </a:cubicBezTo>
                  <a:cubicBezTo>
                    <a:pt x="295" y="411"/>
                    <a:pt x="296" y="412"/>
                    <a:pt x="298" y="412"/>
                  </a:cubicBezTo>
                  <a:close/>
                  <a:moveTo>
                    <a:pt x="380" y="416"/>
                  </a:moveTo>
                  <a:cubicBezTo>
                    <a:pt x="382" y="416"/>
                    <a:pt x="384" y="415"/>
                    <a:pt x="386" y="414"/>
                  </a:cubicBezTo>
                  <a:cubicBezTo>
                    <a:pt x="384" y="413"/>
                    <a:pt x="379" y="414"/>
                    <a:pt x="380" y="416"/>
                  </a:cubicBezTo>
                  <a:close/>
                  <a:moveTo>
                    <a:pt x="76" y="418"/>
                  </a:moveTo>
                  <a:cubicBezTo>
                    <a:pt x="76" y="417"/>
                    <a:pt x="77" y="416"/>
                    <a:pt x="76" y="415"/>
                  </a:cubicBezTo>
                  <a:cubicBezTo>
                    <a:pt x="75" y="416"/>
                    <a:pt x="75" y="412"/>
                    <a:pt x="74" y="415"/>
                  </a:cubicBezTo>
                  <a:cubicBezTo>
                    <a:pt x="75" y="416"/>
                    <a:pt x="74" y="417"/>
                    <a:pt x="76" y="418"/>
                  </a:cubicBezTo>
                  <a:close/>
                  <a:moveTo>
                    <a:pt x="392" y="416"/>
                  </a:moveTo>
                  <a:cubicBezTo>
                    <a:pt x="393" y="416"/>
                    <a:pt x="394" y="417"/>
                    <a:pt x="394" y="417"/>
                  </a:cubicBezTo>
                  <a:cubicBezTo>
                    <a:pt x="394" y="416"/>
                    <a:pt x="395" y="416"/>
                    <a:pt x="395" y="415"/>
                  </a:cubicBezTo>
                  <a:cubicBezTo>
                    <a:pt x="393" y="415"/>
                    <a:pt x="393" y="416"/>
                    <a:pt x="392" y="416"/>
                  </a:cubicBezTo>
                  <a:close/>
                  <a:moveTo>
                    <a:pt x="374" y="418"/>
                  </a:moveTo>
                  <a:cubicBezTo>
                    <a:pt x="375" y="417"/>
                    <a:pt x="378" y="418"/>
                    <a:pt x="378" y="415"/>
                  </a:cubicBezTo>
                  <a:cubicBezTo>
                    <a:pt x="376" y="416"/>
                    <a:pt x="374" y="415"/>
                    <a:pt x="374" y="418"/>
                  </a:cubicBezTo>
                  <a:close/>
                  <a:moveTo>
                    <a:pt x="321" y="416"/>
                  </a:moveTo>
                  <a:cubicBezTo>
                    <a:pt x="320" y="416"/>
                    <a:pt x="320" y="417"/>
                    <a:pt x="321" y="417"/>
                  </a:cubicBezTo>
                  <a:cubicBezTo>
                    <a:pt x="324" y="417"/>
                    <a:pt x="331" y="418"/>
                    <a:pt x="330" y="416"/>
                  </a:cubicBezTo>
                  <a:cubicBezTo>
                    <a:pt x="327" y="417"/>
                    <a:pt x="326" y="416"/>
                    <a:pt x="323" y="416"/>
                  </a:cubicBezTo>
                  <a:cubicBezTo>
                    <a:pt x="322" y="416"/>
                    <a:pt x="321" y="416"/>
                    <a:pt x="321" y="416"/>
                  </a:cubicBezTo>
                  <a:close/>
                  <a:moveTo>
                    <a:pt x="83" y="421"/>
                  </a:moveTo>
                  <a:cubicBezTo>
                    <a:pt x="82" y="419"/>
                    <a:pt x="79" y="418"/>
                    <a:pt x="77" y="416"/>
                  </a:cubicBezTo>
                  <a:cubicBezTo>
                    <a:pt x="75" y="420"/>
                    <a:pt x="83" y="420"/>
                    <a:pt x="83" y="421"/>
                  </a:cubicBezTo>
                  <a:close/>
                  <a:moveTo>
                    <a:pt x="129" y="425"/>
                  </a:moveTo>
                  <a:cubicBezTo>
                    <a:pt x="126" y="424"/>
                    <a:pt x="124" y="418"/>
                    <a:pt x="121" y="418"/>
                  </a:cubicBezTo>
                  <a:cubicBezTo>
                    <a:pt x="122" y="422"/>
                    <a:pt x="127" y="424"/>
                    <a:pt x="129" y="425"/>
                  </a:cubicBezTo>
                  <a:close/>
                  <a:moveTo>
                    <a:pt x="417" y="421"/>
                  </a:moveTo>
                  <a:cubicBezTo>
                    <a:pt x="425" y="421"/>
                    <a:pt x="435" y="421"/>
                    <a:pt x="443" y="419"/>
                  </a:cubicBezTo>
                  <a:cubicBezTo>
                    <a:pt x="436" y="417"/>
                    <a:pt x="422" y="418"/>
                    <a:pt x="417" y="421"/>
                  </a:cubicBezTo>
                  <a:close/>
                  <a:moveTo>
                    <a:pt x="388" y="419"/>
                  </a:moveTo>
                  <a:cubicBezTo>
                    <a:pt x="388" y="417"/>
                    <a:pt x="385" y="419"/>
                    <a:pt x="384" y="418"/>
                  </a:cubicBezTo>
                  <a:cubicBezTo>
                    <a:pt x="383" y="420"/>
                    <a:pt x="386" y="419"/>
                    <a:pt x="388" y="419"/>
                  </a:cubicBezTo>
                  <a:close/>
                  <a:moveTo>
                    <a:pt x="160" y="426"/>
                  </a:moveTo>
                  <a:cubicBezTo>
                    <a:pt x="161" y="425"/>
                    <a:pt x="157" y="424"/>
                    <a:pt x="159" y="422"/>
                  </a:cubicBezTo>
                  <a:cubicBezTo>
                    <a:pt x="155" y="422"/>
                    <a:pt x="155" y="419"/>
                    <a:pt x="152" y="419"/>
                  </a:cubicBezTo>
                  <a:cubicBezTo>
                    <a:pt x="152" y="424"/>
                    <a:pt x="158" y="426"/>
                    <a:pt x="160" y="426"/>
                  </a:cubicBezTo>
                  <a:close/>
                  <a:moveTo>
                    <a:pt x="174" y="427"/>
                  </a:moveTo>
                  <a:cubicBezTo>
                    <a:pt x="182" y="430"/>
                    <a:pt x="188" y="435"/>
                    <a:pt x="196" y="438"/>
                  </a:cubicBezTo>
                  <a:cubicBezTo>
                    <a:pt x="188" y="432"/>
                    <a:pt x="181" y="425"/>
                    <a:pt x="173" y="419"/>
                  </a:cubicBezTo>
                  <a:cubicBezTo>
                    <a:pt x="173" y="422"/>
                    <a:pt x="174" y="425"/>
                    <a:pt x="174" y="427"/>
                  </a:cubicBezTo>
                  <a:close/>
                  <a:moveTo>
                    <a:pt x="347" y="422"/>
                  </a:moveTo>
                  <a:cubicBezTo>
                    <a:pt x="354" y="422"/>
                    <a:pt x="358" y="423"/>
                    <a:pt x="366" y="423"/>
                  </a:cubicBezTo>
                  <a:cubicBezTo>
                    <a:pt x="366" y="421"/>
                    <a:pt x="366" y="420"/>
                    <a:pt x="366" y="419"/>
                  </a:cubicBezTo>
                  <a:cubicBezTo>
                    <a:pt x="360" y="418"/>
                    <a:pt x="352" y="420"/>
                    <a:pt x="347" y="422"/>
                  </a:cubicBezTo>
                  <a:close/>
                  <a:moveTo>
                    <a:pt x="371" y="423"/>
                  </a:moveTo>
                  <a:cubicBezTo>
                    <a:pt x="372" y="421"/>
                    <a:pt x="378" y="423"/>
                    <a:pt x="378" y="421"/>
                  </a:cubicBezTo>
                  <a:cubicBezTo>
                    <a:pt x="375" y="421"/>
                    <a:pt x="371" y="419"/>
                    <a:pt x="371" y="423"/>
                  </a:cubicBezTo>
                  <a:close/>
                  <a:moveTo>
                    <a:pt x="89" y="426"/>
                  </a:moveTo>
                  <a:cubicBezTo>
                    <a:pt x="88" y="424"/>
                    <a:pt x="85" y="422"/>
                    <a:pt x="84" y="423"/>
                  </a:cubicBezTo>
                  <a:cubicBezTo>
                    <a:pt x="86" y="423"/>
                    <a:pt x="86" y="426"/>
                    <a:pt x="89" y="426"/>
                  </a:cubicBezTo>
                  <a:close/>
                  <a:moveTo>
                    <a:pt x="92" y="436"/>
                  </a:moveTo>
                  <a:cubicBezTo>
                    <a:pt x="88" y="431"/>
                    <a:pt x="81" y="425"/>
                    <a:pt x="75" y="424"/>
                  </a:cubicBezTo>
                  <a:cubicBezTo>
                    <a:pt x="80" y="428"/>
                    <a:pt x="88" y="435"/>
                    <a:pt x="92" y="436"/>
                  </a:cubicBezTo>
                  <a:close/>
                  <a:moveTo>
                    <a:pt x="119" y="426"/>
                  </a:moveTo>
                  <a:cubicBezTo>
                    <a:pt x="123" y="428"/>
                    <a:pt x="125" y="431"/>
                    <a:pt x="129" y="432"/>
                  </a:cubicBezTo>
                  <a:cubicBezTo>
                    <a:pt x="126" y="431"/>
                    <a:pt x="122" y="424"/>
                    <a:pt x="119" y="426"/>
                  </a:cubicBezTo>
                  <a:close/>
                  <a:moveTo>
                    <a:pt x="149" y="430"/>
                  </a:moveTo>
                  <a:cubicBezTo>
                    <a:pt x="148" y="429"/>
                    <a:pt x="146" y="425"/>
                    <a:pt x="145" y="426"/>
                  </a:cubicBezTo>
                  <a:cubicBezTo>
                    <a:pt x="147" y="427"/>
                    <a:pt x="146" y="430"/>
                    <a:pt x="149" y="430"/>
                  </a:cubicBezTo>
                  <a:close/>
                  <a:moveTo>
                    <a:pt x="169" y="472"/>
                  </a:moveTo>
                  <a:cubicBezTo>
                    <a:pt x="158" y="453"/>
                    <a:pt x="136" y="442"/>
                    <a:pt x="120" y="431"/>
                  </a:cubicBezTo>
                  <a:cubicBezTo>
                    <a:pt x="136" y="445"/>
                    <a:pt x="152" y="458"/>
                    <a:pt x="169" y="472"/>
                  </a:cubicBezTo>
                  <a:close/>
                  <a:moveTo>
                    <a:pt x="157" y="443"/>
                  </a:moveTo>
                  <a:cubicBezTo>
                    <a:pt x="157" y="438"/>
                    <a:pt x="151" y="436"/>
                    <a:pt x="152" y="432"/>
                  </a:cubicBezTo>
                  <a:cubicBezTo>
                    <a:pt x="151" y="432"/>
                    <a:pt x="150" y="432"/>
                    <a:pt x="149" y="432"/>
                  </a:cubicBezTo>
                  <a:cubicBezTo>
                    <a:pt x="151" y="436"/>
                    <a:pt x="154" y="439"/>
                    <a:pt x="157" y="443"/>
                  </a:cubicBezTo>
                  <a:close/>
                  <a:moveTo>
                    <a:pt x="176" y="464"/>
                  </a:moveTo>
                  <a:cubicBezTo>
                    <a:pt x="185" y="470"/>
                    <a:pt x="193" y="476"/>
                    <a:pt x="203" y="481"/>
                  </a:cubicBezTo>
                  <a:cubicBezTo>
                    <a:pt x="192" y="468"/>
                    <a:pt x="179" y="456"/>
                    <a:pt x="167" y="443"/>
                  </a:cubicBezTo>
                  <a:cubicBezTo>
                    <a:pt x="167" y="442"/>
                    <a:pt x="166" y="442"/>
                    <a:pt x="166" y="440"/>
                  </a:cubicBezTo>
                  <a:cubicBezTo>
                    <a:pt x="162" y="438"/>
                    <a:pt x="159" y="435"/>
                    <a:pt x="155" y="432"/>
                  </a:cubicBezTo>
                  <a:cubicBezTo>
                    <a:pt x="160" y="444"/>
                    <a:pt x="170" y="453"/>
                    <a:pt x="176" y="464"/>
                  </a:cubicBezTo>
                  <a:close/>
                  <a:moveTo>
                    <a:pt x="129" y="445"/>
                  </a:moveTo>
                  <a:cubicBezTo>
                    <a:pt x="125" y="440"/>
                    <a:pt x="119" y="436"/>
                    <a:pt x="113" y="433"/>
                  </a:cubicBezTo>
                  <a:cubicBezTo>
                    <a:pt x="117" y="438"/>
                    <a:pt x="123" y="442"/>
                    <a:pt x="129" y="445"/>
                  </a:cubicBezTo>
                  <a:close/>
                  <a:moveTo>
                    <a:pt x="185" y="449"/>
                  </a:moveTo>
                  <a:cubicBezTo>
                    <a:pt x="181" y="446"/>
                    <a:pt x="174" y="441"/>
                    <a:pt x="169" y="437"/>
                  </a:cubicBezTo>
                  <a:cubicBezTo>
                    <a:pt x="174" y="441"/>
                    <a:pt x="178" y="447"/>
                    <a:pt x="185" y="449"/>
                  </a:cubicBezTo>
                  <a:close/>
                  <a:moveTo>
                    <a:pt x="203" y="509"/>
                  </a:moveTo>
                  <a:cubicBezTo>
                    <a:pt x="200" y="508"/>
                    <a:pt x="199" y="504"/>
                    <a:pt x="196" y="502"/>
                  </a:cubicBezTo>
                  <a:cubicBezTo>
                    <a:pt x="186" y="494"/>
                    <a:pt x="173" y="489"/>
                    <a:pt x="168" y="480"/>
                  </a:cubicBezTo>
                  <a:cubicBezTo>
                    <a:pt x="156" y="471"/>
                    <a:pt x="140" y="459"/>
                    <a:pt x="128" y="449"/>
                  </a:cubicBezTo>
                  <a:cubicBezTo>
                    <a:pt x="124" y="447"/>
                    <a:pt x="117" y="439"/>
                    <a:pt x="115" y="440"/>
                  </a:cubicBezTo>
                  <a:cubicBezTo>
                    <a:pt x="115" y="440"/>
                    <a:pt x="115" y="440"/>
                    <a:pt x="115" y="440"/>
                  </a:cubicBezTo>
                  <a:cubicBezTo>
                    <a:pt x="119" y="445"/>
                    <a:pt x="125" y="449"/>
                    <a:pt x="130" y="454"/>
                  </a:cubicBezTo>
                  <a:cubicBezTo>
                    <a:pt x="134" y="457"/>
                    <a:pt x="139" y="461"/>
                    <a:pt x="143" y="464"/>
                  </a:cubicBezTo>
                  <a:cubicBezTo>
                    <a:pt x="151" y="472"/>
                    <a:pt x="161" y="478"/>
                    <a:pt x="168" y="486"/>
                  </a:cubicBezTo>
                  <a:cubicBezTo>
                    <a:pt x="170" y="488"/>
                    <a:pt x="171" y="491"/>
                    <a:pt x="173" y="492"/>
                  </a:cubicBezTo>
                  <a:cubicBezTo>
                    <a:pt x="179" y="497"/>
                    <a:pt x="186" y="501"/>
                    <a:pt x="193" y="505"/>
                  </a:cubicBezTo>
                  <a:cubicBezTo>
                    <a:pt x="200" y="509"/>
                    <a:pt x="207" y="513"/>
                    <a:pt x="214" y="518"/>
                  </a:cubicBezTo>
                  <a:cubicBezTo>
                    <a:pt x="212" y="513"/>
                    <a:pt x="206" y="512"/>
                    <a:pt x="203" y="509"/>
                  </a:cubicBezTo>
                  <a:close/>
                  <a:moveTo>
                    <a:pt x="162" y="448"/>
                  </a:moveTo>
                  <a:cubicBezTo>
                    <a:pt x="161" y="446"/>
                    <a:pt x="160" y="447"/>
                    <a:pt x="161" y="444"/>
                  </a:cubicBezTo>
                  <a:cubicBezTo>
                    <a:pt x="160" y="445"/>
                    <a:pt x="158" y="442"/>
                    <a:pt x="157" y="444"/>
                  </a:cubicBezTo>
                  <a:cubicBezTo>
                    <a:pt x="158" y="444"/>
                    <a:pt x="158" y="446"/>
                    <a:pt x="159" y="446"/>
                  </a:cubicBezTo>
                  <a:cubicBezTo>
                    <a:pt x="161" y="445"/>
                    <a:pt x="160" y="448"/>
                    <a:pt x="162" y="448"/>
                  </a:cubicBezTo>
                  <a:close/>
                  <a:moveTo>
                    <a:pt x="137" y="452"/>
                  </a:moveTo>
                  <a:cubicBezTo>
                    <a:pt x="138" y="450"/>
                    <a:pt x="134" y="448"/>
                    <a:pt x="134" y="449"/>
                  </a:cubicBezTo>
                  <a:cubicBezTo>
                    <a:pt x="135" y="450"/>
                    <a:pt x="136" y="451"/>
                    <a:pt x="137" y="452"/>
                  </a:cubicBezTo>
                  <a:close/>
                  <a:moveTo>
                    <a:pt x="142" y="455"/>
                  </a:moveTo>
                  <a:cubicBezTo>
                    <a:pt x="141" y="455"/>
                    <a:pt x="141" y="454"/>
                    <a:pt x="141" y="453"/>
                  </a:cubicBezTo>
                  <a:cubicBezTo>
                    <a:pt x="140" y="453"/>
                    <a:pt x="139" y="453"/>
                    <a:pt x="138" y="452"/>
                  </a:cubicBezTo>
                  <a:cubicBezTo>
                    <a:pt x="138" y="454"/>
                    <a:pt x="141" y="456"/>
                    <a:pt x="142" y="455"/>
                  </a:cubicBezTo>
                  <a:close/>
                  <a:moveTo>
                    <a:pt x="171" y="504"/>
                  </a:moveTo>
                  <a:cubicBezTo>
                    <a:pt x="165" y="499"/>
                    <a:pt x="160" y="495"/>
                    <a:pt x="155" y="491"/>
                  </a:cubicBezTo>
                  <a:cubicBezTo>
                    <a:pt x="155" y="490"/>
                    <a:pt x="155" y="490"/>
                    <a:pt x="155" y="489"/>
                  </a:cubicBezTo>
                  <a:cubicBezTo>
                    <a:pt x="154" y="489"/>
                    <a:pt x="154" y="490"/>
                    <a:pt x="153" y="490"/>
                  </a:cubicBezTo>
                  <a:cubicBezTo>
                    <a:pt x="149" y="483"/>
                    <a:pt x="141" y="479"/>
                    <a:pt x="134" y="474"/>
                  </a:cubicBezTo>
                  <a:cubicBezTo>
                    <a:pt x="144" y="486"/>
                    <a:pt x="159" y="496"/>
                    <a:pt x="171" y="504"/>
                  </a:cubicBezTo>
                  <a:close/>
                  <a:moveTo>
                    <a:pt x="204" y="501"/>
                  </a:moveTo>
                  <a:cubicBezTo>
                    <a:pt x="204" y="498"/>
                    <a:pt x="201" y="498"/>
                    <a:pt x="200" y="496"/>
                  </a:cubicBezTo>
                  <a:cubicBezTo>
                    <a:pt x="200" y="499"/>
                    <a:pt x="202" y="500"/>
                    <a:pt x="204" y="501"/>
                  </a:cubicBezTo>
                  <a:close/>
                  <a:moveTo>
                    <a:pt x="190" y="511"/>
                  </a:moveTo>
                  <a:cubicBezTo>
                    <a:pt x="186" y="508"/>
                    <a:pt x="183" y="505"/>
                    <a:pt x="177" y="503"/>
                  </a:cubicBezTo>
                  <a:cubicBezTo>
                    <a:pt x="175" y="503"/>
                    <a:pt x="172" y="498"/>
                    <a:pt x="172" y="500"/>
                  </a:cubicBezTo>
                  <a:cubicBezTo>
                    <a:pt x="177" y="504"/>
                    <a:pt x="183" y="511"/>
                    <a:pt x="190" y="511"/>
                  </a:cubicBezTo>
                  <a:close/>
                  <a:moveTo>
                    <a:pt x="233" y="539"/>
                  </a:moveTo>
                  <a:cubicBezTo>
                    <a:pt x="233" y="539"/>
                    <a:pt x="233" y="539"/>
                    <a:pt x="233" y="539"/>
                  </a:cubicBezTo>
                  <a:moveTo>
                    <a:pt x="250" y="554"/>
                  </a:moveTo>
                  <a:cubicBezTo>
                    <a:pt x="248" y="554"/>
                    <a:pt x="248" y="552"/>
                    <a:pt x="247" y="551"/>
                  </a:cubicBezTo>
                  <a:cubicBezTo>
                    <a:pt x="245" y="552"/>
                    <a:pt x="246" y="552"/>
                    <a:pt x="244" y="551"/>
                  </a:cubicBezTo>
                  <a:cubicBezTo>
                    <a:pt x="245" y="553"/>
                    <a:pt x="248" y="557"/>
                    <a:pt x="250" y="554"/>
                  </a:cubicBezTo>
                  <a:close/>
                </a:path>
              </a:pathLst>
            </a:custGeom>
            <a:solidFill>
              <a:srgbClr val="FFFFFF"/>
            </a:solidFill>
            <a:ln>
              <a:noFill/>
            </a:ln>
          </p:spPr>
          <p:txBody>
            <a:bodyPr anchor="ctr"/>
            <a:lstStyle/>
            <a:p>
              <a:pPr algn="ctr" defTabSz="1219170">
                <a:defRPr/>
              </a:pPr>
              <a:endParaRPr lang="zh-CN" altLang="zh-CN" sz="4800" kern="0" dirty="0">
                <a:solidFill>
                  <a:srgbClr val="FFFFFF"/>
                </a:solidFill>
                <a:effectLst>
                  <a:outerShdw blurRad="38100" dist="38100" dir="2700000" algn="tl">
                    <a:srgbClr val="000000">
                      <a:alpha val="43137"/>
                    </a:srgbClr>
                  </a:outerShdw>
                </a:effectLst>
                <a:cs typeface="+mn-ea"/>
                <a:sym typeface="+mn-lt"/>
              </a:endParaRPr>
            </a:p>
          </p:txBody>
        </p:sp>
      </p:grpSp>
      <p:sp>
        <p:nvSpPr>
          <p:cNvPr id="21" name="Text Box 8"/>
          <p:cNvSpPr txBox="1">
            <a:spLocks noChangeArrowheads="1"/>
          </p:cNvSpPr>
          <p:nvPr/>
        </p:nvSpPr>
        <p:spPr bwMode="auto">
          <a:xfrm>
            <a:off x="6579641" y="2633094"/>
            <a:ext cx="4913705" cy="8819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defTabSz="1219170">
              <a:lnSpc>
                <a:spcPct val="150000"/>
              </a:lnSpc>
            </a:pPr>
            <a:r>
              <a:rPr lang="zh-CN" altLang="en-US" dirty="0">
                <a:solidFill>
                  <a:srgbClr val="FFFFFF"/>
                </a:solidFill>
                <a:cs typeface="+mn-ea"/>
                <a:sym typeface="+mn-lt"/>
              </a:rPr>
              <a:t>请输入文本请输入文本请输入文本请输入文本请输入文本请输入文本请输入文本请输入文本</a:t>
            </a:r>
          </a:p>
        </p:txBody>
      </p:sp>
      <p:grpSp>
        <p:nvGrpSpPr>
          <p:cNvPr id="22" name="组合 21"/>
          <p:cNvGrpSpPr/>
          <p:nvPr/>
        </p:nvGrpSpPr>
        <p:grpSpPr>
          <a:xfrm>
            <a:off x="5496227" y="2852266"/>
            <a:ext cx="723819" cy="440398"/>
            <a:chOff x="745709" y="1904734"/>
            <a:chExt cx="1123829" cy="683779"/>
          </a:xfrm>
        </p:grpSpPr>
        <p:sp>
          <p:nvSpPr>
            <p:cNvPr id="23" name="Freeform 18"/>
            <p:cNvSpPr>
              <a:spLocks noEditPoints="1" noChangeArrowheads="1"/>
            </p:cNvSpPr>
            <p:nvPr/>
          </p:nvSpPr>
          <p:spPr bwMode="auto">
            <a:xfrm>
              <a:off x="745709" y="1904734"/>
              <a:ext cx="473319" cy="683779"/>
            </a:xfrm>
            <a:custGeom>
              <a:avLst/>
              <a:gdLst>
                <a:gd name="T0" fmla="*/ 157 w 657"/>
                <a:gd name="T1" fmla="*/ 35 h 559"/>
                <a:gd name="T2" fmla="*/ 325 w 657"/>
                <a:gd name="T3" fmla="*/ 33 h 559"/>
                <a:gd name="T4" fmla="*/ 488 w 657"/>
                <a:gd name="T5" fmla="*/ 54 h 559"/>
                <a:gd name="T6" fmla="*/ 596 w 657"/>
                <a:gd name="T7" fmla="*/ 107 h 559"/>
                <a:gd name="T8" fmla="*/ 264 w 657"/>
                <a:gd name="T9" fmla="*/ 83 h 559"/>
                <a:gd name="T10" fmla="*/ 349 w 657"/>
                <a:gd name="T11" fmla="*/ 94 h 559"/>
                <a:gd name="T12" fmla="*/ 117 w 657"/>
                <a:gd name="T13" fmla="*/ 104 h 559"/>
                <a:gd name="T14" fmla="*/ 614 w 657"/>
                <a:gd name="T15" fmla="*/ 144 h 559"/>
                <a:gd name="T16" fmla="*/ 279 w 657"/>
                <a:gd name="T17" fmla="*/ 119 h 559"/>
                <a:gd name="T18" fmla="*/ 459 w 657"/>
                <a:gd name="T19" fmla="*/ 138 h 559"/>
                <a:gd name="T20" fmla="*/ 55 w 657"/>
                <a:gd name="T21" fmla="*/ 135 h 559"/>
                <a:gd name="T22" fmla="*/ 93 w 657"/>
                <a:gd name="T23" fmla="*/ 138 h 559"/>
                <a:gd name="T24" fmla="*/ 75 w 657"/>
                <a:gd name="T25" fmla="*/ 142 h 559"/>
                <a:gd name="T26" fmla="*/ 134 w 657"/>
                <a:gd name="T27" fmla="*/ 147 h 559"/>
                <a:gd name="T28" fmla="*/ 206 w 657"/>
                <a:gd name="T29" fmla="*/ 155 h 559"/>
                <a:gd name="T30" fmla="*/ 87 w 657"/>
                <a:gd name="T31" fmla="*/ 164 h 559"/>
                <a:gd name="T32" fmla="*/ 104 w 657"/>
                <a:gd name="T33" fmla="*/ 169 h 559"/>
                <a:gd name="T34" fmla="*/ 549 w 657"/>
                <a:gd name="T35" fmla="*/ 184 h 559"/>
                <a:gd name="T36" fmla="*/ 161 w 657"/>
                <a:gd name="T37" fmla="*/ 175 h 559"/>
                <a:gd name="T38" fmla="*/ 533 w 657"/>
                <a:gd name="T39" fmla="*/ 178 h 559"/>
                <a:gd name="T40" fmla="*/ 51 w 657"/>
                <a:gd name="T41" fmla="*/ 186 h 559"/>
                <a:gd name="T42" fmla="*/ 110 w 657"/>
                <a:gd name="T43" fmla="*/ 191 h 559"/>
                <a:gd name="T44" fmla="*/ 333 w 657"/>
                <a:gd name="T45" fmla="*/ 192 h 559"/>
                <a:gd name="T46" fmla="*/ 626 w 657"/>
                <a:gd name="T47" fmla="*/ 204 h 559"/>
                <a:gd name="T48" fmla="*/ 273 w 657"/>
                <a:gd name="T49" fmla="*/ 204 h 559"/>
                <a:gd name="T50" fmla="*/ 566 w 657"/>
                <a:gd name="T51" fmla="*/ 212 h 559"/>
                <a:gd name="T52" fmla="*/ 145 w 657"/>
                <a:gd name="T53" fmla="*/ 215 h 559"/>
                <a:gd name="T54" fmla="*/ 292 w 657"/>
                <a:gd name="T55" fmla="*/ 216 h 559"/>
                <a:gd name="T56" fmla="*/ 573 w 657"/>
                <a:gd name="T57" fmla="*/ 226 h 559"/>
                <a:gd name="T58" fmla="*/ 329 w 657"/>
                <a:gd name="T59" fmla="*/ 234 h 559"/>
                <a:gd name="T60" fmla="*/ 131 w 657"/>
                <a:gd name="T61" fmla="*/ 231 h 559"/>
                <a:gd name="T62" fmla="*/ 507 w 657"/>
                <a:gd name="T63" fmla="*/ 240 h 559"/>
                <a:gd name="T64" fmla="*/ 600 w 657"/>
                <a:gd name="T65" fmla="*/ 268 h 559"/>
                <a:gd name="T66" fmla="*/ 540 w 657"/>
                <a:gd name="T67" fmla="*/ 249 h 559"/>
                <a:gd name="T68" fmla="*/ 509 w 657"/>
                <a:gd name="T69" fmla="*/ 260 h 559"/>
                <a:gd name="T70" fmla="*/ 406 w 657"/>
                <a:gd name="T71" fmla="*/ 257 h 559"/>
                <a:gd name="T72" fmla="*/ 372 w 657"/>
                <a:gd name="T73" fmla="*/ 260 h 559"/>
                <a:gd name="T74" fmla="*/ 246 w 657"/>
                <a:gd name="T75" fmla="*/ 270 h 559"/>
                <a:gd name="T76" fmla="*/ 152 w 657"/>
                <a:gd name="T77" fmla="*/ 274 h 559"/>
                <a:gd name="T78" fmla="*/ 507 w 657"/>
                <a:gd name="T79" fmla="*/ 280 h 559"/>
                <a:gd name="T80" fmla="*/ 189 w 657"/>
                <a:gd name="T81" fmla="*/ 283 h 559"/>
                <a:gd name="T82" fmla="*/ 314 w 657"/>
                <a:gd name="T83" fmla="*/ 285 h 559"/>
                <a:gd name="T84" fmla="*/ 504 w 657"/>
                <a:gd name="T85" fmla="*/ 289 h 559"/>
                <a:gd name="T86" fmla="*/ 479 w 657"/>
                <a:gd name="T87" fmla="*/ 294 h 559"/>
                <a:gd name="T88" fmla="*/ 483 w 657"/>
                <a:gd name="T89" fmla="*/ 300 h 559"/>
                <a:gd name="T90" fmla="*/ 485 w 657"/>
                <a:gd name="T91" fmla="*/ 312 h 559"/>
                <a:gd name="T92" fmla="*/ 409 w 657"/>
                <a:gd name="T93" fmla="*/ 314 h 559"/>
                <a:gd name="T94" fmla="*/ 269 w 657"/>
                <a:gd name="T95" fmla="*/ 318 h 559"/>
                <a:gd name="T96" fmla="*/ 460 w 657"/>
                <a:gd name="T97" fmla="*/ 323 h 559"/>
                <a:gd name="T98" fmla="*/ 387 w 657"/>
                <a:gd name="T99" fmla="*/ 334 h 559"/>
                <a:gd name="T100" fmla="*/ 67 w 657"/>
                <a:gd name="T101" fmla="*/ 334 h 559"/>
                <a:gd name="T102" fmla="*/ 50 w 657"/>
                <a:gd name="T103" fmla="*/ 338 h 559"/>
                <a:gd name="T104" fmla="*/ 410 w 657"/>
                <a:gd name="T105" fmla="*/ 351 h 559"/>
                <a:gd name="T106" fmla="*/ 157 w 657"/>
                <a:gd name="T107" fmla="*/ 363 h 559"/>
                <a:gd name="T108" fmla="*/ 315 w 657"/>
                <a:gd name="T109" fmla="*/ 358 h 559"/>
                <a:gd name="T110" fmla="*/ 321 w 657"/>
                <a:gd name="T111" fmla="*/ 364 h 559"/>
                <a:gd name="T112" fmla="*/ 232 w 657"/>
                <a:gd name="T113" fmla="*/ 367 h 559"/>
                <a:gd name="T114" fmla="*/ 101 w 657"/>
                <a:gd name="T115" fmla="*/ 391 h 559"/>
                <a:gd name="T116" fmla="*/ 402 w 657"/>
                <a:gd name="T117" fmla="*/ 382 h 559"/>
                <a:gd name="T118" fmla="*/ 72 w 657"/>
                <a:gd name="T119" fmla="*/ 403 h 559"/>
                <a:gd name="T120" fmla="*/ 157 w 657"/>
                <a:gd name="T121" fmla="*/ 399 h 559"/>
                <a:gd name="T122" fmla="*/ 392 w 657"/>
                <a:gd name="T123" fmla="*/ 416 h 559"/>
                <a:gd name="T124" fmla="*/ 115 w 657"/>
                <a:gd name="T125" fmla="*/ 440 h 559"/>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657"/>
                <a:gd name="T190" fmla="*/ 0 h 559"/>
                <a:gd name="T191" fmla="*/ 657 w 657"/>
                <a:gd name="T192" fmla="*/ 559 h 559"/>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657" h="559">
                  <a:moveTo>
                    <a:pt x="185" y="393"/>
                  </a:moveTo>
                  <a:cubicBezTo>
                    <a:pt x="192" y="400"/>
                    <a:pt x="207" y="406"/>
                    <a:pt x="216" y="414"/>
                  </a:cubicBezTo>
                  <a:cubicBezTo>
                    <a:pt x="214" y="422"/>
                    <a:pt x="205" y="412"/>
                    <a:pt x="200" y="411"/>
                  </a:cubicBezTo>
                  <a:cubicBezTo>
                    <a:pt x="199" y="412"/>
                    <a:pt x="200" y="414"/>
                    <a:pt x="199" y="414"/>
                  </a:cubicBezTo>
                  <a:cubicBezTo>
                    <a:pt x="190" y="412"/>
                    <a:pt x="187" y="402"/>
                    <a:pt x="179" y="401"/>
                  </a:cubicBezTo>
                  <a:cubicBezTo>
                    <a:pt x="182" y="407"/>
                    <a:pt x="191" y="411"/>
                    <a:pt x="198" y="417"/>
                  </a:cubicBezTo>
                  <a:cubicBezTo>
                    <a:pt x="203" y="421"/>
                    <a:pt x="211" y="427"/>
                    <a:pt x="209" y="433"/>
                  </a:cubicBezTo>
                  <a:cubicBezTo>
                    <a:pt x="201" y="432"/>
                    <a:pt x="193" y="425"/>
                    <a:pt x="185" y="421"/>
                  </a:cubicBezTo>
                  <a:cubicBezTo>
                    <a:pt x="186" y="426"/>
                    <a:pt x="195" y="430"/>
                    <a:pt x="198" y="435"/>
                  </a:cubicBezTo>
                  <a:cubicBezTo>
                    <a:pt x="202" y="438"/>
                    <a:pt x="212" y="442"/>
                    <a:pt x="209" y="449"/>
                  </a:cubicBezTo>
                  <a:cubicBezTo>
                    <a:pt x="199" y="446"/>
                    <a:pt x="188" y="438"/>
                    <a:pt x="177" y="434"/>
                  </a:cubicBezTo>
                  <a:cubicBezTo>
                    <a:pt x="186" y="441"/>
                    <a:pt x="193" y="449"/>
                    <a:pt x="202" y="455"/>
                  </a:cubicBezTo>
                  <a:cubicBezTo>
                    <a:pt x="203" y="464"/>
                    <a:pt x="214" y="465"/>
                    <a:pt x="214" y="474"/>
                  </a:cubicBezTo>
                  <a:cubicBezTo>
                    <a:pt x="213" y="474"/>
                    <a:pt x="213" y="475"/>
                    <a:pt x="213" y="475"/>
                  </a:cubicBezTo>
                  <a:cubicBezTo>
                    <a:pt x="206" y="472"/>
                    <a:pt x="202" y="464"/>
                    <a:pt x="194" y="464"/>
                  </a:cubicBezTo>
                  <a:cubicBezTo>
                    <a:pt x="201" y="475"/>
                    <a:pt x="215" y="482"/>
                    <a:pt x="217" y="496"/>
                  </a:cubicBezTo>
                  <a:cubicBezTo>
                    <a:pt x="213" y="497"/>
                    <a:pt x="209" y="492"/>
                    <a:pt x="206" y="490"/>
                  </a:cubicBezTo>
                  <a:cubicBezTo>
                    <a:pt x="202" y="487"/>
                    <a:pt x="199" y="484"/>
                    <a:pt x="195" y="482"/>
                  </a:cubicBezTo>
                  <a:cubicBezTo>
                    <a:pt x="197" y="485"/>
                    <a:pt x="203" y="489"/>
                    <a:pt x="207" y="493"/>
                  </a:cubicBezTo>
                  <a:cubicBezTo>
                    <a:pt x="207" y="495"/>
                    <a:pt x="206" y="495"/>
                    <a:pt x="206" y="496"/>
                  </a:cubicBezTo>
                  <a:cubicBezTo>
                    <a:pt x="214" y="502"/>
                    <a:pt x="220" y="510"/>
                    <a:pt x="227" y="517"/>
                  </a:cubicBezTo>
                  <a:cubicBezTo>
                    <a:pt x="227" y="519"/>
                    <a:pt x="225" y="519"/>
                    <a:pt x="225" y="521"/>
                  </a:cubicBezTo>
                  <a:cubicBezTo>
                    <a:pt x="230" y="527"/>
                    <a:pt x="237" y="530"/>
                    <a:pt x="240" y="537"/>
                  </a:cubicBezTo>
                  <a:cubicBezTo>
                    <a:pt x="239" y="539"/>
                    <a:pt x="236" y="539"/>
                    <a:pt x="234" y="540"/>
                  </a:cubicBezTo>
                  <a:cubicBezTo>
                    <a:pt x="241" y="542"/>
                    <a:pt x="249" y="542"/>
                    <a:pt x="253" y="547"/>
                  </a:cubicBezTo>
                  <a:cubicBezTo>
                    <a:pt x="253" y="551"/>
                    <a:pt x="249" y="552"/>
                    <a:pt x="251" y="556"/>
                  </a:cubicBezTo>
                  <a:cubicBezTo>
                    <a:pt x="241" y="559"/>
                    <a:pt x="234" y="550"/>
                    <a:pt x="227" y="546"/>
                  </a:cubicBezTo>
                  <a:cubicBezTo>
                    <a:pt x="223" y="547"/>
                    <a:pt x="221" y="545"/>
                    <a:pt x="220" y="543"/>
                  </a:cubicBezTo>
                  <a:cubicBezTo>
                    <a:pt x="215" y="542"/>
                    <a:pt x="208" y="543"/>
                    <a:pt x="206" y="538"/>
                  </a:cubicBezTo>
                  <a:cubicBezTo>
                    <a:pt x="206" y="536"/>
                    <a:pt x="206" y="535"/>
                    <a:pt x="208" y="536"/>
                  </a:cubicBezTo>
                  <a:cubicBezTo>
                    <a:pt x="204" y="531"/>
                    <a:pt x="194" y="530"/>
                    <a:pt x="192" y="523"/>
                  </a:cubicBezTo>
                  <a:cubicBezTo>
                    <a:pt x="190" y="521"/>
                    <a:pt x="191" y="524"/>
                    <a:pt x="188" y="523"/>
                  </a:cubicBezTo>
                  <a:cubicBezTo>
                    <a:pt x="170" y="507"/>
                    <a:pt x="149" y="493"/>
                    <a:pt x="129" y="477"/>
                  </a:cubicBezTo>
                  <a:cubicBezTo>
                    <a:pt x="133" y="485"/>
                    <a:pt x="143" y="490"/>
                    <a:pt x="148" y="498"/>
                  </a:cubicBezTo>
                  <a:cubicBezTo>
                    <a:pt x="139" y="495"/>
                    <a:pt x="130" y="486"/>
                    <a:pt x="124" y="478"/>
                  </a:cubicBezTo>
                  <a:cubicBezTo>
                    <a:pt x="118" y="473"/>
                    <a:pt x="112" y="466"/>
                    <a:pt x="104" y="462"/>
                  </a:cubicBezTo>
                  <a:cubicBezTo>
                    <a:pt x="103" y="458"/>
                    <a:pt x="103" y="459"/>
                    <a:pt x="100" y="458"/>
                  </a:cubicBezTo>
                  <a:cubicBezTo>
                    <a:pt x="99" y="454"/>
                    <a:pt x="92" y="452"/>
                    <a:pt x="92" y="448"/>
                  </a:cubicBezTo>
                  <a:cubicBezTo>
                    <a:pt x="92" y="451"/>
                    <a:pt x="86" y="444"/>
                    <a:pt x="87" y="442"/>
                  </a:cubicBezTo>
                  <a:cubicBezTo>
                    <a:pt x="72" y="431"/>
                    <a:pt x="61" y="416"/>
                    <a:pt x="49" y="402"/>
                  </a:cubicBezTo>
                  <a:cubicBezTo>
                    <a:pt x="44" y="395"/>
                    <a:pt x="35" y="389"/>
                    <a:pt x="36" y="379"/>
                  </a:cubicBezTo>
                  <a:cubicBezTo>
                    <a:pt x="41" y="380"/>
                    <a:pt x="44" y="383"/>
                    <a:pt x="48" y="385"/>
                  </a:cubicBezTo>
                  <a:cubicBezTo>
                    <a:pt x="47" y="381"/>
                    <a:pt x="40" y="382"/>
                    <a:pt x="41" y="376"/>
                  </a:cubicBezTo>
                  <a:cubicBezTo>
                    <a:pt x="40" y="374"/>
                    <a:pt x="43" y="374"/>
                    <a:pt x="44" y="374"/>
                  </a:cubicBezTo>
                  <a:cubicBezTo>
                    <a:pt x="41" y="358"/>
                    <a:pt x="26" y="352"/>
                    <a:pt x="23" y="335"/>
                  </a:cubicBezTo>
                  <a:cubicBezTo>
                    <a:pt x="22" y="333"/>
                    <a:pt x="20" y="333"/>
                    <a:pt x="19" y="331"/>
                  </a:cubicBezTo>
                  <a:cubicBezTo>
                    <a:pt x="22" y="324"/>
                    <a:pt x="16" y="317"/>
                    <a:pt x="16" y="310"/>
                  </a:cubicBezTo>
                  <a:cubicBezTo>
                    <a:pt x="14" y="307"/>
                    <a:pt x="10" y="306"/>
                    <a:pt x="10" y="301"/>
                  </a:cubicBezTo>
                  <a:cubicBezTo>
                    <a:pt x="10" y="299"/>
                    <a:pt x="12" y="299"/>
                    <a:pt x="14" y="299"/>
                  </a:cubicBezTo>
                  <a:cubicBezTo>
                    <a:pt x="17" y="285"/>
                    <a:pt x="0" y="285"/>
                    <a:pt x="3" y="275"/>
                  </a:cubicBezTo>
                  <a:cubicBezTo>
                    <a:pt x="6" y="275"/>
                    <a:pt x="8" y="276"/>
                    <a:pt x="10" y="276"/>
                  </a:cubicBezTo>
                  <a:cubicBezTo>
                    <a:pt x="11" y="272"/>
                    <a:pt x="12" y="266"/>
                    <a:pt x="10" y="263"/>
                  </a:cubicBezTo>
                  <a:cubicBezTo>
                    <a:pt x="9" y="258"/>
                    <a:pt x="1" y="257"/>
                    <a:pt x="2" y="251"/>
                  </a:cubicBezTo>
                  <a:cubicBezTo>
                    <a:pt x="5" y="250"/>
                    <a:pt x="6" y="250"/>
                    <a:pt x="10" y="251"/>
                  </a:cubicBezTo>
                  <a:cubicBezTo>
                    <a:pt x="10" y="249"/>
                    <a:pt x="11" y="244"/>
                    <a:pt x="10" y="242"/>
                  </a:cubicBezTo>
                  <a:cubicBezTo>
                    <a:pt x="9" y="239"/>
                    <a:pt x="5" y="239"/>
                    <a:pt x="5" y="234"/>
                  </a:cubicBezTo>
                  <a:cubicBezTo>
                    <a:pt x="7" y="232"/>
                    <a:pt x="9" y="231"/>
                    <a:pt x="13" y="232"/>
                  </a:cubicBezTo>
                  <a:cubicBezTo>
                    <a:pt x="14" y="219"/>
                    <a:pt x="15" y="206"/>
                    <a:pt x="19" y="195"/>
                  </a:cubicBezTo>
                  <a:cubicBezTo>
                    <a:pt x="17" y="193"/>
                    <a:pt x="15" y="192"/>
                    <a:pt x="14" y="189"/>
                  </a:cubicBezTo>
                  <a:cubicBezTo>
                    <a:pt x="15" y="187"/>
                    <a:pt x="17" y="185"/>
                    <a:pt x="21" y="186"/>
                  </a:cubicBezTo>
                  <a:cubicBezTo>
                    <a:pt x="24" y="173"/>
                    <a:pt x="27" y="162"/>
                    <a:pt x="28" y="150"/>
                  </a:cubicBezTo>
                  <a:cubicBezTo>
                    <a:pt x="32" y="143"/>
                    <a:pt x="32" y="136"/>
                    <a:pt x="36" y="130"/>
                  </a:cubicBezTo>
                  <a:cubicBezTo>
                    <a:pt x="39" y="126"/>
                    <a:pt x="43" y="123"/>
                    <a:pt x="45" y="119"/>
                  </a:cubicBezTo>
                  <a:cubicBezTo>
                    <a:pt x="52" y="110"/>
                    <a:pt x="54" y="103"/>
                    <a:pt x="63" y="97"/>
                  </a:cubicBezTo>
                  <a:cubicBezTo>
                    <a:pt x="62" y="95"/>
                    <a:pt x="59" y="94"/>
                    <a:pt x="59" y="90"/>
                  </a:cubicBezTo>
                  <a:cubicBezTo>
                    <a:pt x="62" y="88"/>
                    <a:pt x="68" y="88"/>
                    <a:pt x="71" y="90"/>
                  </a:cubicBezTo>
                  <a:cubicBezTo>
                    <a:pt x="77" y="86"/>
                    <a:pt x="83" y="83"/>
                    <a:pt x="90" y="80"/>
                  </a:cubicBezTo>
                  <a:cubicBezTo>
                    <a:pt x="96" y="78"/>
                    <a:pt x="100" y="74"/>
                    <a:pt x="105" y="69"/>
                  </a:cubicBezTo>
                  <a:cubicBezTo>
                    <a:pt x="112" y="63"/>
                    <a:pt x="120" y="58"/>
                    <a:pt x="129" y="52"/>
                  </a:cubicBezTo>
                  <a:cubicBezTo>
                    <a:pt x="136" y="47"/>
                    <a:pt x="143" y="44"/>
                    <a:pt x="151" y="38"/>
                  </a:cubicBezTo>
                  <a:cubicBezTo>
                    <a:pt x="153" y="39"/>
                    <a:pt x="153" y="37"/>
                    <a:pt x="155" y="38"/>
                  </a:cubicBezTo>
                  <a:cubicBezTo>
                    <a:pt x="156" y="37"/>
                    <a:pt x="157" y="37"/>
                    <a:pt x="157" y="35"/>
                  </a:cubicBezTo>
                  <a:cubicBezTo>
                    <a:pt x="165" y="35"/>
                    <a:pt x="172" y="28"/>
                    <a:pt x="182" y="27"/>
                  </a:cubicBezTo>
                  <a:cubicBezTo>
                    <a:pt x="200" y="19"/>
                    <a:pt x="222" y="16"/>
                    <a:pt x="242" y="11"/>
                  </a:cubicBezTo>
                  <a:cubicBezTo>
                    <a:pt x="338" y="0"/>
                    <a:pt x="445" y="8"/>
                    <a:pt x="518" y="46"/>
                  </a:cubicBezTo>
                  <a:cubicBezTo>
                    <a:pt x="541" y="54"/>
                    <a:pt x="557" y="67"/>
                    <a:pt x="574" y="80"/>
                  </a:cubicBezTo>
                  <a:cubicBezTo>
                    <a:pt x="585" y="89"/>
                    <a:pt x="594" y="96"/>
                    <a:pt x="601" y="106"/>
                  </a:cubicBezTo>
                  <a:cubicBezTo>
                    <a:pt x="604" y="110"/>
                    <a:pt x="605" y="115"/>
                    <a:pt x="609" y="119"/>
                  </a:cubicBezTo>
                  <a:cubicBezTo>
                    <a:pt x="615" y="126"/>
                    <a:pt x="623" y="131"/>
                    <a:pt x="629" y="139"/>
                  </a:cubicBezTo>
                  <a:cubicBezTo>
                    <a:pt x="634" y="146"/>
                    <a:pt x="638" y="153"/>
                    <a:pt x="643" y="161"/>
                  </a:cubicBezTo>
                  <a:cubicBezTo>
                    <a:pt x="656" y="184"/>
                    <a:pt x="657" y="213"/>
                    <a:pt x="648" y="238"/>
                  </a:cubicBezTo>
                  <a:cubicBezTo>
                    <a:pt x="646" y="238"/>
                    <a:pt x="648" y="241"/>
                    <a:pt x="645" y="241"/>
                  </a:cubicBezTo>
                  <a:cubicBezTo>
                    <a:pt x="645" y="243"/>
                    <a:pt x="644" y="245"/>
                    <a:pt x="644" y="247"/>
                  </a:cubicBezTo>
                  <a:cubicBezTo>
                    <a:pt x="644" y="249"/>
                    <a:pt x="643" y="248"/>
                    <a:pt x="642" y="248"/>
                  </a:cubicBezTo>
                  <a:cubicBezTo>
                    <a:pt x="644" y="255"/>
                    <a:pt x="639" y="265"/>
                    <a:pt x="638" y="274"/>
                  </a:cubicBezTo>
                  <a:cubicBezTo>
                    <a:pt x="637" y="273"/>
                    <a:pt x="637" y="271"/>
                    <a:pt x="636" y="271"/>
                  </a:cubicBezTo>
                  <a:cubicBezTo>
                    <a:pt x="634" y="273"/>
                    <a:pt x="638" y="273"/>
                    <a:pt x="637" y="275"/>
                  </a:cubicBezTo>
                  <a:cubicBezTo>
                    <a:pt x="631" y="294"/>
                    <a:pt x="623" y="311"/>
                    <a:pt x="614" y="327"/>
                  </a:cubicBezTo>
                  <a:cubicBezTo>
                    <a:pt x="613" y="327"/>
                    <a:pt x="611" y="327"/>
                    <a:pt x="611" y="326"/>
                  </a:cubicBezTo>
                  <a:cubicBezTo>
                    <a:pt x="598" y="339"/>
                    <a:pt x="587" y="359"/>
                    <a:pt x="572" y="371"/>
                  </a:cubicBezTo>
                  <a:cubicBezTo>
                    <a:pt x="556" y="385"/>
                    <a:pt x="539" y="396"/>
                    <a:pt x="521" y="409"/>
                  </a:cubicBezTo>
                  <a:cubicBezTo>
                    <a:pt x="511" y="411"/>
                    <a:pt x="502" y="419"/>
                    <a:pt x="490" y="415"/>
                  </a:cubicBezTo>
                  <a:cubicBezTo>
                    <a:pt x="463" y="424"/>
                    <a:pt x="433" y="423"/>
                    <a:pt x="402" y="423"/>
                  </a:cubicBezTo>
                  <a:cubicBezTo>
                    <a:pt x="388" y="423"/>
                    <a:pt x="374" y="427"/>
                    <a:pt x="360" y="427"/>
                  </a:cubicBezTo>
                  <a:cubicBezTo>
                    <a:pt x="334" y="428"/>
                    <a:pt x="311" y="423"/>
                    <a:pt x="289" y="418"/>
                  </a:cubicBezTo>
                  <a:cubicBezTo>
                    <a:pt x="286" y="422"/>
                    <a:pt x="285" y="427"/>
                    <a:pt x="281" y="429"/>
                  </a:cubicBezTo>
                  <a:cubicBezTo>
                    <a:pt x="275" y="428"/>
                    <a:pt x="279" y="422"/>
                    <a:pt x="281" y="419"/>
                  </a:cubicBezTo>
                  <a:cubicBezTo>
                    <a:pt x="265" y="414"/>
                    <a:pt x="248" y="414"/>
                    <a:pt x="230" y="409"/>
                  </a:cubicBezTo>
                  <a:cubicBezTo>
                    <a:pt x="230" y="412"/>
                    <a:pt x="237" y="413"/>
                    <a:pt x="237" y="418"/>
                  </a:cubicBezTo>
                  <a:cubicBezTo>
                    <a:pt x="232" y="421"/>
                    <a:pt x="228" y="416"/>
                    <a:pt x="224" y="413"/>
                  </a:cubicBezTo>
                  <a:cubicBezTo>
                    <a:pt x="216" y="409"/>
                    <a:pt x="208" y="404"/>
                    <a:pt x="199" y="399"/>
                  </a:cubicBezTo>
                  <a:cubicBezTo>
                    <a:pt x="195" y="397"/>
                    <a:pt x="190" y="395"/>
                    <a:pt x="185" y="393"/>
                  </a:cubicBezTo>
                  <a:close/>
                  <a:moveTo>
                    <a:pt x="481" y="34"/>
                  </a:moveTo>
                  <a:cubicBezTo>
                    <a:pt x="446" y="23"/>
                    <a:pt x="408" y="15"/>
                    <a:pt x="368" y="12"/>
                  </a:cubicBezTo>
                  <a:cubicBezTo>
                    <a:pt x="307" y="8"/>
                    <a:pt x="244" y="10"/>
                    <a:pt x="191" y="27"/>
                  </a:cubicBezTo>
                  <a:cubicBezTo>
                    <a:pt x="164" y="37"/>
                    <a:pt x="137" y="49"/>
                    <a:pt x="117" y="65"/>
                  </a:cubicBezTo>
                  <a:cubicBezTo>
                    <a:pt x="115" y="66"/>
                    <a:pt x="111" y="67"/>
                    <a:pt x="112" y="70"/>
                  </a:cubicBezTo>
                  <a:cubicBezTo>
                    <a:pt x="113" y="70"/>
                    <a:pt x="117" y="70"/>
                    <a:pt x="119" y="71"/>
                  </a:cubicBezTo>
                  <a:cubicBezTo>
                    <a:pt x="125" y="65"/>
                    <a:pt x="135" y="63"/>
                    <a:pt x="143" y="59"/>
                  </a:cubicBezTo>
                  <a:cubicBezTo>
                    <a:pt x="159" y="32"/>
                    <a:pt x="203" y="32"/>
                    <a:pt x="237" y="32"/>
                  </a:cubicBezTo>
                  <a:cubicBezTo>
                    <a:pt x="247" y="32"/>
                    <a:pt x="261" y="29"/>
                    <a:pt x="272" y="29"/>
                  </a:cubicBezTo>
                  <a:cubicBezTo>
                    <a:pt x="272" y="26"/>
                    <a:pt x="267" y="26"/>
                    <a:pt x="269" y="21"/>
                  </a:cubicBezTo>
                  <a:cubicBezTo>
                    <a:pt x="270" y="15"/>
                    <a:pt x="282" y="19"/>
                    <a:pt x="287" y="21"/>
                  </a:cubicBezTo>
                  <a:cubicBezTo>
                    <a:pt x="295" y="23"/>
                    <a:pt x="300" y="26"/>
                    <a:pt x="307" y="28"/>
                  </a:cubicBezTo>
                  <a:cubicBezTo>
                    <a:pt x="313" y="29"/>
                    <a:pt x="327" y="26"/>
                    <a:pt x="334" y="28"/>
                  </a:cubicBezTo>
                  <a:cubicBezTo>
                    <a:pt x="330" y="24"/>
                    <a:pt x="324" y="20"/>
                    <a:pt x="324" y="14"/>
                  </a:cubicBezTo>
                  <a:cubicBezTo>
                    <a:pt x="334" y="7"/>
                    <a:pt x="349" y="19"/>
                    <a:pt x="360" y="23"/>
                  </a:cubicBezTo>
                  <a:cubicBezTo>
                    <a:pt x="366" y="26"/>
                    <a:pt x="371" y="27"/>
                    <a:pt x="375" y="28"/>
                  </a:cubicBezTo>
                  <a:cubicBezTo>
                    <a:pt x="372" y="25"/>
                    <a:pt x="367" y="24"/>
                    <a:pt x="367" y="17"/>
                  </a:cubicBezTo>
                  <a:cubicBezTo>
                    <a:pt x="373" y="13"/>
                    <a:pt x="377" y="17"/>
                    <a:pt x="383" y="20"/>
                  </a:cubicBezTo>
                  <a:cubicBezTo>
                    <a:pt x="392" y="24"/>
                    <a:pt x="407" y="27"/>
                    <a:pt x="413" y="33"/>
                  </a:cubicBezTo>
                  <a:cubicBezTo>
                    <a:pt x="418" y="33"/>
                    <a:pt x="420" y="34"/>
                    <a:pt x="425" y="34"/>
                  </a:cubicBezTo>
                  <a:cubicBezTo>
                    <a:pt x="424" y="32"/>
                    <a:pt x="423" y="29"/>
                    <a:pt x="422" y="27"/>
                  </a:cubicBezTo>
                  <a:cubicBezTo>
                    <a:pt x="424" y="25"/>
                    <a:pt x="426" y="25"/>
                    <a:pt x="428" y="23"/>
                  </a:cubicBezTo>
                  <a:cubicBezTo>
                    <a:pt x="453" y="30"/>
                    <a:pt x="471" y="45"/>
                    <a:pt x="493" y="50"/>
                  </a:cubicBezTo>
                  <a:cubicBezTo>
                    <a:pt x="493" y="47"/>
                    <a:pt x="491" y="47"/>
                    <a:pt x="492" y="44"/>
                  </a:cubicBezTo>
                  <a:cubicBezTo>
                    <a:pt x="492" y="42"/>
                    <a:pt x="495" y="42"/>
                    <a:pt x="496" y="40"/>
                  </a:cubicBezTo>
                  <a:cubicBezTo>
                    <a:pt x="490" y="38"/>
                    <a:pt x="485" y="37"/>
                    <a:pt x="481" y="34"/>
                  </a:cubicBezTo>
                  <a:close/>
                  <a:moveTo>
                    <a:pt x="330" y="18"/>
                  </a:moveTo>
                  <a:cubicBezTo>
                    <a:pt x="333" y="21"/>
                    <a:pt x="335" y="26"/>
                    <a:pt x="340" y="28"/>
                  </a:cubicBezTo>
                  <a:cubicBezTo>
                    <a:pt x="347" y="31"/>
                    <a:pt x="360" y="26"/>
                    <a:pt x="367" y="29"/>
                  </a:cubicBezTo>
                  <a:cubicBezTo>
                    <a:pt x="357" y="24"/>
                    <a:pt x="344" y="16"/>
                    <a:pt x="330" y="18"/>
                  </a:cubicBezTo>
                  <a:close/>
                  <a:moveTo>
                    <a:pt x="374" y="22"/>
                  </a:moveTo>
                  <a:cubicBezTo>
                    <a:pt x="379" y="28"/>
                    <a:pt x="397" y="37"/>
                    <a:pt x="408" y="32"/>
                  </a:cubicBezTo>
                  <a:cubicBezTo>
                    <a:pt x="398" y="29"/>
                    <a:pt x="387" y="20"/>
                    <a:pt x="374" y="22"/>
                  </a:cubicBezTo>
                  <a:close/>
                  <a:moveTo>
                    <a:pt x="274" y="25"/>
                  </a:moveTo>
                  <a:cubicBezTo>
                    <a:pt x="277" y="30"/>
                    <a:pt x="289" y="29"/>
                    <a:pt x="294" y="25"/>
                  </a:cubicBezTo>
                  <a:cubicBezTo>
                    <a:pt x="288" y="25"/>
                    <a:pt x="277" y="22"/>
                    <a:pt x="274" y="25"/>
                  </a:cubicBezTo>
                  <a:close/>
                  <a:moveTo>
                    <a:pt x="428" y="30"/>
                  </a:moveTo>
                  <a:cubicBezTo>
                    <a:pt x="429" y="35"/>
                    <a:pt x="433" y="34"/>
                    <a:pt x="437" y="35"/>
                  </a:cubicBezTo>
                  <a:cubicBezTo>
                    <a:pt x="448" y="38"/>
                    <a:pt x="462" y="46"/>
                    <a:pt x="471" y="44"/>
                  </a:cubicBezTo>
                  <a:cubicBezTo>
                    <a:pt x="458" y="38"/>
                    <a:pt x="443" y="28"/>
                    <a:pt x="428" y="30"/>
                  </a:cubicBezTo>
                  <a:close/>
                  <a:moveTo>
                    <a:pt x="361" y="47"/>
                  </a:moveTo>
                  <a:cubicBezTo>
                    <a:pt x="350" y="42"/>
                    <a:pt x="343" y="27"/>
                    <a:pt x="325" y="33"/>
                  </a:cubicBezTo>
                  <a:cubicBezTo>
                    <a:pt x="335" y="40"/>
                    <a:pt x="349" y="45"/>
                    <a:pt x="361" y="47"/>
                  </a:cubicBezTo>
                  <a:close/>
                  <a:moveTo>
                    <a:pt x="371" y="48"/>
                  </a:moveTo>
                  <a:cubicBezTo>
                    <a:pt x="373" y="47"/>
                    <a:pt x="375" y="45"/>
                    <a:pt x="379" y="46"/>
                  </a:cubicBezTo>
                  <a:cubicBezTo>
                    <a:pt x="379" y="44"/>
                    <a:pt x="378" y="44"/>
                    <a:pt x="380" y="43"/>
                  </a:cubicBezTo>
                  <a:cubicBezTo>
                    <a:pt x="393" y="40"/>
                    <a:pt x="399" y="56"/>
                    <a:pt x="413" y="55"/>
                  </a:cubicBezTo>
                  <a:cubicBezTo>
                    <a:pt x="411" y="52"/>
                    <a:pt x="403" y="51"/>
                    <a:pt x="405" y="48"/>
                  </a:cubicBezTo>
                  <a:cubicBezTo>
                    <a:pt x="404" y="47"/>
                    <a:pt x="402" y="46"/>
                    <a:pt x="400" y="46"/>
                  </a:cubicBezTo>
                  <a:cubicBezTo>
                    <a:pt x="387" y="33"/>
                    <a:pt x="367" y="35"/>
                    <a:pt x="348" y="32"/>
                  </a:cubicBezTo>
                  <a:cubicBezTo>
                    <a:pt x="354" y="39"/>
                    <a:pt x="363" y="44"/>
                    <a:pt x="371" y="48"/>
                  </a:cubicBezTo>
                  <a:close/>
                  <a:moveTo>
                    <a:pt x="274" y="37"/>
                  </a:moveTo>
                  <a:cubicBezTo>
                    <a:pt x="264" y="36"/>
                    <a:pt x="254" y="35"/>
                    <a:pt x="247" y="35"/>
                  </a:cubicBezTo>
                  <a:cubicBezTo>
                    <a:pt x="215" y="40"/>
                    <a:pt x="178" y="45"/>
                    <a:pt x="150" y="60"/>
                  </a:cubicBezTo>
                  <a:cubicBezTo>
                    <a:pt x="159" y="60"/>
                    <a:pt x="168" y="56"/>
                    <a:pt x="177" y="54"/>
                  </a:cubicBezTo>
                  <a:cubicBezTo>
                    <a:pt x="186" y="51"/>
                    <a:pt x="196" y="48"/>
                    <a:pt x="206" y="47"/>
                  </a:cubicBezTo>
                  <a:cubicBezTo>
                    <a:pt x="224" y="45"/>
                    <a:pt x="242" y="44"/>
                    <a:pt x="258" y="42"/>
                  </a:cubicBezTo>
                  <a:cubicBezTo>
                    <a:pt x="269" y="41"/>
                    <a:pt x="279" y="43"/>
                    <a:pt x="289" y="42"/>
                  </a:cubicBezTo>
                  <a:cubicBezTo>
                    <a:pt x="286" y="37"/>
                    <a:pt x="281" y="38"/>
                    <a:pt x="274" y="37"/>
                  </a:cubicBezTo>
                  <a:close/>
                  <a:moveTo>
                    <a:pt x="316" y="35"/>
                  </a:moveTo>
                  <a:cubicBezTo>
                    <a:pt x="318" y="36"/>
                    <a:pt x="323" y="38"/>
                    <a:pt x="324" y="37"/>
                  </a:cubicBezTo>
                  <a:cubicBezTo>
                    <a:pt x="321" y="37"/>
                    <a:pt x="319" y="33"/>
                    <a:pt x="316" y="35"/>
                  </a:cubicBezTo>
                  <a:close/>
                  <a:moveTo>
                    <a:pt x="152" y="54"/>
                  </a:moveTo>
                  <a:cubicBezTo>
                    <a:pt x="172" y="46"/>
                    <a:pt x="197" y="41"/>
                    <a:pt x="219" y="35"/>
                  </a:cubicBezTo>
                  <a:cubicBezTo>
                    <a:pt x="194" y="36"/>
                    <a:pt x="164" y="37"/>
                    <a:pt x="152" y="54"/>
                  </a:cubicBezTo>
                  <a:close/>
                  <a:moveTo>
                    <a:pt x="437" y="43"/>
                  </a:moveTo>
                  <a:cubicBezTo>
                    <a:pt x="432" y="42"/>
                    <a:pt x="432" y="36"/>
                    <a:pt x="425" y="37"/>
                  </a:cubicBezTo>
                  <a:cubicBezTo>
                    <a:pt x="427" y="40"/>
                    <a:pt x="433" y="44"/>
                    <a:pt x="437" y="43"/>
                  </a:cubicBezTo>
                  <a:close/>
                  <a:moveTo>
                    <a:pt x="307" y="42"/>
                  </a:moveTo>
                  <a:cubicBezTo>
                    <a:pt x="304" y="39"/>
                    <a:pt x="297" y="40"/>
                    <a:pt x="293" y="38"/>
                  </a:cubicBezTo>
                  <a:cubicBezTo>
                    <a:pt x="295" y="45"/>
                    <a:pt x="303" y="41"/>
                    <a:pt x="307" y="42"/>
                  </a:cubicBezTo>
                  <a:close/>
                  <a:moveTo>
                    <a:pt x="408" y="45"/>
                  </a:moveTo>
                  <a:cubicBezTo>
                    <a:pt x="404" y="43"/>
                    <a:pt x="402" y="40"/>
                    <a:pt x="398" y="39"/>
                  </a:cubicBezTo>
                  <a:cubicBezTo>
                    <a:pt x="399" y="42"/>
                    <a:pt x="405" y="44"/>
                    <a:pt x="408" y="45"/>
                  </a:cubicBezTo>
                  <a:close/>
                  <a:moveTo>
                    <a:pt x="442" y="43"/>
                  </a:moveTo>
                  <a:cubicBezTo>
                    <a:pt x="451" y="42"/>
                    <a:pt x="459" y="53"/>
                    <a:pt x="463" y="47"/>
                  </a:cubicBezTo>
                  <a:cubicBezTo>
                    <a:pt x="457" y="44"/>
                    <a:pt x="447" y="41"/>
                    <a:pt x="439" y="39"/>
                  </a:cubicBezTo>
                  <a:cubicBezTo>
                    <a:pt x="438" y="42"/>
                    <a:pt x="442" y="41"/>
                    <a:pt x="442" y="43"/>
                  </a:cubicBezTo>
                  <a:close/>
                  <a:moveTo>
                    <a:pt x="412" y="44"/>
                  </a:moveTo>
                  <a:cubicBezTo>
                    <a:pt x="413" y="45"/>
                    <a:pt x="417" y="47"/>
                    <a:pt x="417" y="44"/>
                  </a:cubicBezTo>
                  <a:cubicBezTo>
                    <a:pt x="416" y="44"/>
                    <a:pt x="412" y="42"/>
                    <a:pt x="412" y="44"/>
                  </a:cubicBezTo>
                  <a:close/>
                  <a:moveTo>
                    <a:pt x="512" y="46"/>
                  </a:moveTo>
                  <a:cubicBezTo>
                    <a:pt x="506" y="44"/>
                    <a:pt x="500" y="44"/>
                    <a:pt x="496" y="46"/>
                  </a:cubicBezTo>
                  <a:cubicBezTo>
                    <a:pt x="496" y="49"/>
                    <a:pt x="498" y="49"/>
                    <a:pt x="498" y="52"/>
                  </a:cubicBezTo>
                  <a:cubicBezTo>
                    <a:pt x="528" y="59"/>
                    <a:pt x="543" y="81"/>
                    <a:pt x="569" y="92"/>
                  </a:cubicBezTo>
                  <a:cubicBezTo>
                    <a:pt x="556" y="75"/>
                    <a:pt x="533" y="55"/>
                    <a:pt x="512" y="46"/>
                  </a:cubicBezTo>
                  <a:close/>
                  <a:moveTo>
                    <a:pt x="266" y="48"/>
                  </a:moveTo>
                  <a:cubicBezTo>
                    <a:pt x="260" y="47"/>
                    <a:pt x="257" y="48"/>
                    <a:pt x="252" y="47"/>
                  </a:cubicBezTo>
                  <a:cubicBezTo>
                    <a:pt x="255" y="50"/>
                    <a:pt x="263" y="51"/>
                    <a:pt x="266" y="48"/>
                  </a:cubicBezTo>
                  <a:close/>
                  <a:moveTo>
                    <a:pt x="238" y="49"/>
                  </a:moveTo>
                  <a:cubicBezTo>
                    <a:pt x="237" y="49"/>
                    <a:pt x="236" y="49"/>
                    <a:pt x="236" y="49"/>
                  </a:cubicBezTo>
                  <a:cubicBezTo>
                    <a:pt x="225" y="50"/>
                    <a:pt x="216" y="54"/>
                    <a:pt x="207" y="57"/>
                  </a:cubicBezTo>
                  <a:cubicBezTo>
                    <a:pt x="202" y="58"/>
                    <a:pt x="197" y="59"/>
                    <a:pt x="193" y="62"/>
                  </a:cubicBezTo>
                  <a:cubicBezTo>
                    <a:pt x="209" y="58"/>
                    <a:pt x="220" y="56"/>
                    <a:pt x="239" y="53"/>
                  </a:cubicBezTo>
                  <a:cubicBezTo>
                    <a:pt x="239" y="51"/>
                    <a:pt x="238" y="51"/>
                    <a:pt x="238" y="49"/>
                  </a:cubicBezTo>
                  <a:close/>
                  <a:moveTo>
                    <a:pt x="295" y="51"/>
                  </a:moveTo>
                  <a:cubicBezTo>
                    <a:pt x="301" y="54"/>
                    <a:pt x="308" y="56"/>
                    <a:pt x="313" y="59"/>
                  </a:cubicBezTo>
                  <a:cubicBezTo>
                    <a:pt x="312" y="55"/>
                    <a:pt x="307" y="54"/>
                    <a:pt x="305" y="50"/>
                  </a:cubicBezTo>
                  <a:cubicBezTo>
                    <a:pt x="301" y="51"/>
                    <a:pt x="298" y="50"/>
                    <a:pt x="295" y="51"/>
                  </a:cubicBezTo>
                  <a:close/>
                  <a:moveTo>
                    <a:pt x="316" y="56"/>
                  </a:moveTo>
                  <a:cubicBezTo>
                    <a:pt x="327" y="58"/>
                    <a:pt x="332" y="70"/>
                    <a:pt x="343" y="71"/>
                  </a:cubicBezTo>
                  <a:cubicBezTo>
                    <a:pt x="351" y="73"/>
                    <a:pt x="359" y="68"/>
                    <a:pt x="371" y="69"/>
                  </a:cubicBezTo>
                  <a:cubicBezTo>
                    <a:pt x="370" y="65"/>
                    <a:pt x="373" y="64"/>
                    <a:pt x="376" y="62"/>
                  </a:cubicBezTo>
                  <a:cubicBezTo>
                    <a:pt x="357" y="57"/>
                    <a:pt x="336" y="51"/>
                    <a:pt x="310" y="50"/>
                  </a:cubicBezTo>
                  <a:cubicBezTo>
                    <a:pt x="311" y="53"/>
                    <a:pt x="316" y="52"/>
                    <a:pt x="316" y="56"/>
                  </a:cubicBezTo>
                  <a:close/>
                  <a:moveTo>
                    <a:pt x="454" y="60"/>
                  </a:moveTo>
                  <a:cubicBezTo>
                    <a:pt x="445" y="55"/>
                    <a:pt x="436" y="50"/>
                    <a:pt x="425" y="50"/>
                  </a:cubicBezTo>
                  <a:cubicBezTo>
                    <a:pt x="425" y="50"/>
                    <a:pt x="424" y="51"/>
                    <a:pt x="424" y="51"/>
                  </a:cubicBezTo>
                  <a:cubicBezTo>
                    <a:pt x="437" y="61"/>
                    <a:pt x="453" y="68"/>
                    <a:pt x="473" y="71"/>
                  </a:cubicBezTo>
                  <a:cubicBezTo>
                    <a:pt x="469" y="65"/>
                    <a:pt x="461" y="63"/>
                    <a:pt x="454" y="60"/>
                  </a:cubicBezTo>
                  <a:close/>
                  <a:moveTo>
                    <a:pt x="465" y="52"/>
                  </a:moveTo>
                  <a:cubicBezTo>
                    <a:pt x="473" y="56"/>
                    <a:pt x="484" y="60"/>
                    <a:pt x="493" y="60"/>
                  </a:cubicBezTo>
                  <a:cubicBezTo>
                    <a:pt x="485" y="58"/>
                    <a:pt x="475" y="47"/>
                    <a:pt x="465" y="52"/>
                  </a:cubicBezTo>
                  <a:close/>
                  <a:moveTo>
                    <a:pt x="488" y="54"/>
                  </a:moveTo>
                  <a:cubicBezTo>
                    <a:pt x="488" y="52"/>
                    <a:pt x="486" y="53"/>
                    <a:pt x="487" y="51"/>
                  </a:cubicBezTo>
                  <a:cubicBezTo>
                    <a:pt x="484" y="50"/>
                    <a:pt x="486" y="53"/>
                    <a:pt x="485" y="52"/>
                  </a:cubicBezTo>
                  <a:cubicBezTo>
                    <a:pt x="484" y="51"/>
                    <a:pt x="481" y="49"/>
                    <a:pt x="479" y="51"/>
                  </a:cubicBezTo>
                  <a:cubicBezTo>
                    <a:pt x="482" y="52"/>
                    <a:pt x="485" y="53"/>
                    <a:pt x="488" y="54"/>
                  </a:cubicBezTo>
                  <a:close/>
                  <a:moveTo>
                    <a:pt x="287" y="51"/>
                  </a:moveTo>
                  <a:cubicBezTo>
                    <a:pt x="285" y="53"/>
                    <a:pt x="280" y="53"/>
                    <a:pt x="278" y="56"/>
                  </a:cubicBezTo>
                  <a:cubicBezTo>
                    <a:pt x="285" y="63"/>
                    <a:pt x="297" y="65"/>
                    <a:pt x="305" y="72"/>
                  </a:cubicBezTo>
                  <a:cubicBezTo>
                    <a:pt x="314" y="69"/>
                    <a:pt x="325" y="74"/>
                    <a:pt x="335" y="73"/>
                  </a:cubicBezTo>
                  <a:cubicBezTo>
                    <a:pt x="322" y="63"/>
                    <a:pt x="303" y="59"/>
                    <a:pt x="287" y="51"/>
                  </a:cubicBezTo>
                  <a:close/>
                  <a:moveTo>
                    <a:pt x="361" y="55"/>
                  </a:moveTo>
                  <a:cubicBezTo>
                    <a:pt x="361" y="53"/>
                    <a:pt x="357" y="52"/>
                    <a:pt x="355" y="53"/>
                  </a:cubicBezTo>
                  <a:cubicBezTo>
                    <a:pt x="358" y="53"/>
                    <a:pt x="360" y="54"/>
                    <a:pt x="361" y="55"/>
                  </a:cubicBezTo>
                  <a:close/>
                  <a:moveTo>
                    <a:pt x="497" y="56"/>
                  </a:moveTo>
                  <a:cubicBezTo>
                    <a:pt x="498" y="53"/>
                    <a:pt x="495" y="54"/>
                    <a:pt x="493" y="53"/>
                  </a:cubicBezTo>
                  <a:cubicBezTo>
                    <a:pt x="493" y="56"/>
                    <a:pt x="495" y="56"/>
                    <a:pt x="497" y="56"/>
                  </a:cubicBezTo>
                  <a:close/>
                  <a:moveTo>
                    <a:pt x="251" y="55"/>
                  </a:moveTo>
                  <a:cubicBezTo>
                    <a:pt x="252" y="58"/>
                    <a:pt x="255" y="59"/>
                    <a:pt x="258" y="60"/>
                  </a:cubicBezTo>
                  <a:cubicBezTo>
                    <a:pt x="260" y="59"/>
                    <a:pt x="263" y="58"/>
                    <a:pt x="265" y="56"/>
                  </a:cubicBezTo>
                  <a:cubicBezTo>
                    <a:pt x="262" y="53"/>
                    <a:pt x="256" y="54"/>
                    <a:pt x="251" y="55"/>
                  </a:cubicBezTo>
                  <a:close/>
                  <a:moveTo>
                    <a:pt x="185" y="57"/>
                  </a:moveTo>
                  <a:cubicBezTo>
                    <a:pt x="186" y="56"/>
                    <a:pt x="189" y="55"/>
                    <a:pt x="190" y="54"/>
                  </a:cubicBezTo>
                  <a:cubicBezTo>
                    <a:pt x="187" y="55"/>
                    <a:pt x="185" y="54"/>
                    <a:pt x="185" y="57"/>
                  </a:cubicBezTo>
                  <a:close/>
                  <a:moveTo>
                    <a:pt x="241" y="56"/>
                  </a:moveTo>
                  <a:cubicBezTo>
                    <a:pt x="232" y="58"/>
                    <a:pt x="217" y="60"/>
                    <a:pt x="209" y="63"/>
                  </a:cubicBezTo>
                  <a:cubicBezTo>
                    <a:pt x="221" y="65"/>
                    <a:pt x="232" y="69"/>
                    <a:pt x="244" y="73"/>
                  </a:cubicBezTo>
                  <a:cubicBezTo>
                    <a:pt x="247" y="69"/>
                    <a:pt x="251" y="66"/>
                    <a:pt x="254" y="63"/>
                  </a:cubicBezTo>
                  <a:cubicBezTo>
                    <a:pt x="249" y="61"/>
                    <a:pt x="245" y="55"/>
                    <a:pt x="241" y="56"/>
                  </a:cubicBezTo>
                  <a:close/>
                  <a:moveTo>
                    <a:pt x="172" y="59"/>
                  </a:moveTo>
                  <a:cubicBezTo>
                    <a:pt x="166" y="61"/>
                    <a:pt x="159" y="61"/>
                    <a:pt x="155" y="66"/>
                  </a:cubicBezTo>
                  <a:cubicBezTo>
                    <a:pt x="165" y="63"/>
                    <a:pt x="174" y="59"/>
                    <a:pt x="183" y="56"/>
                  </a:cubicBezTo>
                  <a:cubicBezTo>
                    <a:pt x="180" y="56"/>
                    <a:pt x="176" y="58"/>
                    <a:pt x="172" y="59"/>
                  </a:cubicBezTo>
                  <a:close/>
                  <a:moveTo>
                    <a:pt x="261" y="63"/>
                  </a:moveTo>
                  <a:cubicBezTo>
                    <a:pt x="267" y="66"/>
                    <a:pt x="270" y="70"/>
                    <a:pt x="276" y="73"/>
                  </a:cubicBezTo>
                  <a:cubicBezTo>
                    <a:pt x="279" y="70"/>
                    <a:pt x="284" y="68"/>
                    <a:pt x="288" y="69"/>
                  </a:cubicBezTo>
                  <a:cubicBezTo>
                    <a:pt x="282" y="63"/>
                    <a:pt x="268" y="53"/>
                    <a:pt x="261" y="63"/>
                  </a:cubicBezTo>
                  <a:close/>
                  <a:moveTo>
                    <a:pt x="521" y="88"/>
                  </a:moveTo>
                  <a:cubicBezTo>
                    <a:pt x="506" y="78"/>
                    <a:pt x="490" y="66"/>
                    <a:pt x="472" y="60"/>
                  </a:cubicBezTo>
                  <a:cubicBezTo>
                    <a:pt x="485" y="73"/>
                    <a:pt x="503" y="84"/>
                    <a:pt x="521" y="88"/>
                  </a:cubicBezTo>
                  <a:close/>
                  <a:moveTo>
                    <a:pt x="540" y="78"/>
                  </a:moveTo>
                  <a:cubicBezTo>
                    <a:pt x="531" y="70"/>
                    <a:pt x="521" y="65"/>
                    <a:pt x="509" y="60"/>
                  </a:cubicBezTo>
                  <a:cubicBezTo>
                    <a:pt x="516" y="70"/>
                    <a:pt x="528" y="74"/>
                    <a:pt x="540" y="78"/>
                  </a:cubicBezTo>
                  <a:close/>
                  <a:moveTo>
                    <a:pt x="142" y="64"/>
                  </a:moveTo>
                  <a:cubicBezTo>
                    <a:pt x="145" y="65"/>
                    <a:pt x="145" y="62"/>
                    <a:pt x="148" y="63"/>
                  </a:cubicBezTo>
                  <a:cubicBezTo>
                    <a:pt x="148" y="60"/>
                    <a:pt x="142" y="62"/>
                    <a:pt x="142" y="64"/>
                  </a:cubicBezTo>
                  <a:close/>
                  <a:moveTo>
                    <a:pt x="428" y="67"/>
                  </a:moveTo>
                  <a:cubicBezTo>
                    <a:pt x="428" y="64"/>
                    <a:pt x="420" y="61"/>
                    <a:pt x="417" y="62"/>
                  </a:cubicBezTo>
                  <a:cubicBezTo>
                    <a:pt x="420" y="63"/>
                    <a:pt x="424" y="65"/>
                    <a:pt x="428" y="67"/>
                  </a:cubicBezTo>
                  <a:close/>
                  <a:moveTo>
                    <a:pt x="211" y="79"/>
                  </a:moveTo>
                  <a:cubicBezTo>
                    <a:pt x="213" y="79"/>
                    <a:pt x="213" y="82"/>
                    <a:pt x="214" y="79"/>
                  </a:cubicBezTo>
                  <a:cubicBezTo>
                    <a:pt x="209" y="76"/>
                    <a:pt x="198" y="71"/>
                    <a:pt x="203" y="63"/>
                  </a:cubicBezTo>
                  <a:cubicBezTo>
                    <a:pt x="198" y="65"/>
                    <a:pt x="193" y="66"/>
                    <a:pt x="188" y="67"/>
                  </a:cubicBezTo>
                  <a:cubicBezTo>
                    <a:pt x="194" y="72"/>
                    <a:pt x="205" y="76"/>
                    <a:pt x="211" y="79"/>
                  </a:cubicBezTo>
                  <a:close/>
                  <a:moveTo>
                    <a:pt x="150" y="67"/>
                  </a:moveTo>
                  <a:cubicBezTo>
                    <a:pt x="152" y="67"/>
                    <a:pt x="155" y="68"/>
                    <a:pt x="154" y="65"/>
                  </a:cubicBezTo>
                  <a:cubicBezTo>
                    <a:pt x="153" y="64"/>
                    <a:pt x="151" y="66"/>
                    <a:pt x="150" y="67"/>
                  </a:cubicBezTo>
                  <a:close/>
                  <a:moveTo>
                    <a:pt x="160" y="70"/>
                  </a:moveTo>
                  <a:cubicBezTo>
                    <a:pt x="164" y="72"/>
                    <a:pt x="166" y="69"/>
                    <a:pt x="170" y="69"/>
                  </a:cubicBezTo>
                  <a:cubicBezTo>
                    <a:pt x="170" y="67"/>
                    <a:pt x="170" y="67"/>
                    <a:pt x="171" y="66"/>
                  </a:cubicBezTo>
                  <a:cubicBezTo>
                    <a:pt x="167" y="65"/>
                    <a:pt x="162" y="67"/>
                    <a:pt x="160" y="70"/>
                  </a:cubicBezTo>
                  <a:close/>
                  <a:moveTo>
                    <a:pt x="526" y="88"/>
                  </a:moveTo>
                  <a:cubicBezTo>
                    <a:pt x="516" y="79"/>
                    <a:pt x="508" y="65"/>
                    <a:pt x="492" y="66"/>
                  </a:cubicBezTo>
                  <a:cubicBezTo>
                    <a:pt x="503" y="72"/>
                    <a:pt x="515" y="82"/>
                    <a:pt x="526" y="88"/>
                  </a:cubicBezTo>
                  <a:close/>
                  <a:moveTo>
                    <a:pt x="248" y="74"/>
                  </a:moveTo>
                  <a:cubicBezTo>
                    <a:pt x="254" y="78"/>
                    <a:pt x="258" y="71"/>
                    <a:pt x="260" y="67"/>
                  </a:cubicBezTo>
                  <a:cubicBezTo>
                    <a:pt x="255" y="64"/>
                    <a:pt x="250" y="71"/>
                    <a:pt x="248" y="74"/>
                  </a:cubicBezTo>
                  <a:close/>
                  <a:moveTo>
                    <a:pt x="209" y="69"/>
                  </a:moveTo>
                  <a:cubicBezTo>
                    <a:pt x="214" y="77"/>
                    <a:pt x="225" y="80"/>
                    <a:pt x="232" y="86"/>
                  </a:cubicBezTo>
                  <a:cubicBezTo>
                    <a:pt x="235" y="83"/>
                    <a:pt x="238" y="79"/>
                    <a:pt x="241" y="76"/>
                  </a:cubicBezTo>
                  <a:cubicBezTo>
                    <a:pt x="233" y="71"/>
                    <a:pt x="221" y="69"/>
                    <a:pt x="209" y="69"/>
                  </a:cubicBezTo>
                  <a:close/>
                  <a:moveTo>
                    <a:pt x="596" y="107"/>
                  </a:moveTo>
                  <a:cubicBezTo>
                    <a:pt x="584" y="92"/>
                    <a:pt x="570" y="80"/>
                    <a:pt x="553" y="69"/>
                  </a:cubicBezTo>
                  <a:cubicBezTo>
                    <a:pt x="566" y="83"/>
                    <a:pt x="578" y="101"/>
                    <a:pt x="596" y="107"/>
                  </a:cubicBezTo>
                  <a:close/>
                  <a:moveTo>
                    <a:pt x="194" y="79"/>
                  </a:moveTo>
                  <a:cubicBezTo>
                    <a:pt x="195" y="78"/>
                    <a:pt x="195" y="76"/>
                    <a:pt x="197" y="77"/>
                  </a:cubicBezTo>
                  <a:cubicBezTo>
                    <a:pt x="194" y="73"/>
                    <a:pt x="187" y="72"/>
                    <a:pt x="180" y="70"/>
                  </a:cubicBezTo>
                  <a:cubicBezTo>
                    <a:pt x="185" y="73"/>
                    <a:pt x="189" y="77"/>
                    <a:pt x="194" y="79"/>
                  </a:cubicBezTo>
                  <a:close/>
                  <a:moveTo>
                    <a:pt x="171" y="74"/>
                  </a:moveTo>
                  <a:cubicBezTo>
                    <a:pt x="175" y="75"/>
                    <a:pt x="178" y="77"/>
                    <a:pt x="183" y="78"/>
                  </a:cubicBezTo>
                  <a:cubicBezTo>
                    <a:pt x="179" y="76"/>
                    <a:pt x="174" y="67"/>
                    <a:pt x="171" y="74"/>
                  </a:cubicBezTo>
                  <a:close/>
                  <a:moveTo>
                    <a:pt x="259" y="79"/>
                  </a:moveTo>
                  <a:cubicBezTo>
                    <a:pt x="270" y="87"/>
                    <a:pt x="281" y="76"/>
                    <a:pt x="265" y="71"/>
                  </a:cubicBezTo>
                  <a:cubicBezTo>
                    <a:pt x="264" y="74"/>
                    <a:pt x="260" y="75"/>
                    <a:pt x="259" y="79"/>
                  </a:cubicBezTo>
                  <a:close/>
                  <a:moveTo>
                    <a:pt x="493" y="86"/>
                  </a:moveTo>
                  <a:cubicBezTo>
                    <a:pt x="486" y="77"/>
                    <a:pt x="469" y="75"/>
                    <a:pt x="457" y="72"/>
                  </a:cubicBezTo>
                  <a:cubicBezTo>
                    <a:pt x="467" y="79"/>
                    <a:pt x="480" y="85"/>
                    <a:pt x="493" y="86"/>
                  </a:cubicBezTo>
                  <a:close/>
                  <a:moveTo>
                    <a:pt x="146" y="75"/>
                  </a:moveTo>
                  <a:cubicBezTo>
                    <a:pt x="148" y="79"/>
                    <a:pt x="156" y="76"/>
                    <a:pt x="158" y="73"/>
                  </a:cubicBezTo>
                  <a:cubicBezTo>
                    <a:pt x="154" y="72"/>
                    <a:pt x="147" y="71"/>
                    <a:pt x="146" y="75"/>
                  </a:cubicBezTo>
                  <a:close/>
                  <a:moveTo>
                    <a:pt x="350" y="74"/>
                  </a:moveTo>
                  <a:cubicBezTo>
                    <a:pt x="357" y="83"/>
                    <a:pt x="370" y="84"/>
                    <a:pt x="383" y="83"/>
                  </a:cubicBezTo>
                  <a:cubicBezTo>
                    <a:pt x="379" y="80"/>
                    <a:pt x="374" y="78"/>
                    <a:pt x="373" y="73"/>
                  </a:cubicBezTo>
                  <a:cubicBezTo>
                    <a:pt x="367" y="72"/>
                    <a:pt x="358" y="75"/>
                    <a:pt x="350" y="74"/>
                  </a:cubicBezTo>
                  <a:close/>
                  <a:moveTo>
                    <a:pt x="132" y="76"/>
                  </a:moveTo>
                  <a:cubicBezTo>
                    <a:pt x="134" y="75"/>
                    <a:pt x="135" y="74"/>
                    <a:pt x="137" y="74"/>
                  </a:cubicBezTo>
                  <a:cubicBezTo>
                    <a:pt x="136" y="71"/>
                    <a:pt x="132" y="74"/>
                    <a:pt x="132" y="76"/>
                  </a:cubicBezTo>
                  <a:close/>
                  <a:moveTo>
                    <a:pt x="280" y="76"/>
                  </a:moveTo>
                  <a:cubicBezTo>
                    <a:pt x="281" y="76"/>
                    <a:pt x="282" y="77"/>
                    <a:pt x="283" y="77"/>
                  </a:cubicBezTo>
                  <a:cubicBezTo>
                    <a:pt x="284" y="75"/>
                    <a:pt x="286" y="75"/>
                    <a:pt x="289" y="76"/>
                  </a:cubicBezTo>
                  <a:cubicBezTo>
                    <a:pt x="289" y="74"/>
                    <a:pt x="291" y="74"/>
                    <a:pt x="292" y="73"/>
                  </a:cubicBezTo>
                  <a:cubicBezTo>
                    <a:pt x="287" y="73"/>
                    <a:pt x="283" y="72"/>
                    <a:pt x="280" y="76"/>
                  </a:cubicBezTo>
                  <a:close/>
                  <a:moveTo>
                    <a:pt x="583" y="124"/>
                  </a:moveTo>
                  <a:cubicBezTo>
                    <a:pt x="580" y="120"/>
                    <a:pt x="576" y="117"/>
                    <a:pt x="574" y="113"/>
                  </a:cubicBezTo>
                  <a:cubicBezTo>
                    <a:pt x="566" y="113"/>
                    <a:pt x="560" y="107"/>
                    <a:pt x="558" y="99"/>
                  </a:cubicBezTo>
                  <a:cubicBezTo>
                    <a:pt x="552" y="100"/>
                    <a:pt x="546" y="95"/>
                    <a:pt x="545" y="90"/>
                  </a:cubicBezTo>
                  <a:cubicBezTo>
                    <a:pt x="533" y="89"/>
                    <a:pt x="528" y="77"/>
                    <a:pt x="516" y="73"/>
                  </a:cubicBezTo>
                  <a:cubicBezTo>
                    <a:pt x="533" y="95"/>
                    <a:pt x="560" y="108"/>
                    <a:pt x="583" y="124"/>
                  </a:cubicBezTo>
                  <a:close/>
                  <a:moveTo>
                    <a:pt x="155" y="82"/>
                  </a:moveTo>
                  <a:cubicBezTo>
                    <a:pt x="162" y="85"/>
                    <a:pt x="167" y="91"/>
                    <a:pt x="175" y="94"/>
                  </a:cubicBezTo>
                  <a:cubicBezTo>
                    <a:pt x="178" y="90"/>
                    <a:pt x="180" y="85"/>
                    <a:pt x="183" y="82"/>
                  </a:cubicBezTo>
                  <a:cubicBezTo>
                    <a:pt x="174" y="78"/>
                    <a:pt x="161" y="70"/>
                    <a:pt x="155" y="82"/>
                  </a:cubicBezTo>
                  <a:close/>
                  <a:moveTo>
                    <a:pt x="337" y="76"/>
                  </a:moveTo>
                  <a:cubicBezTo>
                    <a:pt x="339" y="78"/>
                    <a:pt x="343" y="79"/>
                    <a:pt x="343" y="83"/>
                  </a:cubicBezTo>
                  <a:cubicBezTo>
                    <a:pt x="345" y="81"/>
                    <a:pt x="347" y="81"/>
                    <a:pt x="349" y="79"/>
                  </a:cubicBezTo>
                  <a:cubicBezTo>
                    <a:pt x="346" y="80"/>
                    <a:pt x="348" y="78"/>
                    <a:pt x="347" y="77"/>
                  </a:cubicBezTo>
                  <a:cubicBezTo>
                    <a:pt x="342" y="77"/>
                    <a:pt x="340" y="74"/>
                    <a:pt x="337" y="76"/>
                  </a:cubicBezTo>
                  <a:close/>
                  <a:moveTo>
                    <a:pt x="237" y="90"/>
                  </a:moveTo>
                  <a:cubicBezTo>
                    <a:pt x="244" y="91"/>
                    <a:pt x="247" y="83"/>
                    <a:pt x="250" y="78"/>
                  </a:cubicBezTo>
                  <a:cubicBezTo>
                    <a:pt x="243" y="73"/>
                    <a:pt x="237" y="84"/>
                    <a:pt x="237" y="90"/>
                  </a:cubicBezTo>
                  <a:close/>
                  <a:moveTo>
                    <a:pt x="286" y="79"/>
                  </a:moveTo>
                  <a:cubicBezTo>
                    <a:pt x="289" y="84"/>
                    <a:pt x="301" y="79"/>
                    <a:pt x="306" y="77"/>
                  </a:cubicBezTo>
                  <a:cubicBezTo>
                    <a:pt x="301" y="76"/>
                    <a:pt x="291" y="77"/>
                    <a:pt x="286" y="79"/>
                  </a:cubicBezTo>
                  <a:close/>
                  <a:moveTo>
                    <a:pt x="391" y="84"/>
                  </a:moveTo>
                  <a:cubicBezTo>
                    <a:pt x="399" y="87"/>
                    <a:pt x="410" y="85"/>
                    <a:pt x="417" y="86"/>
                  </a:cubicBezTo>
                  <a:cubicBezTo>
                    <a:pt x="407" y="82"/>
                    <a:pt x="396" y="76"/>
                    <a:pt x="382" y="77"/>
                  </a:cubicBezTo>
                  <a:cubicBezTo>
                    <a:pt x="385" y="78"/>
                    <a:pt x="387" y="82"/>
                    <a:pt x="391" y="84"/>
                  </a:cubicBezTo>
                  <a:close/>
                  <a:moveTo>
                    <a:pt x="137" y="79"/>
                  </a:moveTo>
                  <a:cubicBezTo>
                    <a:pt x="139" y="79"/>
                    <a:pt x="141" y="82"/>
                    <a:pt x="145" y="80"/>
                  </a:cubicBezTo>
                  <a:cubicBezTo>
                    <a:pt x="144" y="76"/>
                    <a:pt x="139" y="76"/>
                    <a:pt x="137" y="79"/>
                  </a:cubicBezTo>
                  <a:close/>
                  <a:moveTo>
                    <a:pt x="321" y="80"/>
                  </a:moveTo>
                  <a:cubicBezTo>
                    <a:pt x="325" y="83"/>
                    <a:pt x="330" y="84"/>
                    <a:pt x="338" y="83"/>
                  </a:cubicBezTo>
                  <a:cubicBezTo>
                    <a:pt x="335" y="77"/>
                    <a:pt x="327" y="76"/>
                    <a:pt x="321" y="80"/>
                  </a:cubicBezTo>
                  <a:close/>
                  <a:moveTo>
                    <a:pt x="202" y="78"/>
                  </a:moveTo>
                  <a:cubicBezTo>
                    <a:pt x="201" y="80"/>
                    <a:pt x="200" y="82"/>
                    <a:pt x="199" y="83"/>
                  </a:cubicBezTo>
                  <a:cubicBezTo>
                    <a:pt x="207" y="86"/>
                    <a:pt x="224" y="104"/>
                    <a:pt x="230" y="91"/>
                  </a:cubicBezTo>
                  <a:cubicBezTo>
                    <a:pt x="221" y="86"/>
                    <a:pt x="211" y="81"/>
                    <a:pt x="202" y="78"/>
                  </a:cubicBezTo>
                  <a:close/>
                  <a:moveTo>
                    <a:pt x="97" y="84"/>
                  </a:moveTo>
                  <a:cubicBezTo>
                    <a:pt x="103" y="86"/>
                    <a:pt x="104" y="81"/>
                    <a:pt x="107" y="79"/>
                  </a:cubicBezTo>
                  <a:cubicBezTo>
                    <a:pt x="103" y="79"/>
                    <a:pt x="100" y="81"/>
                    <a:pt x="97" y="84"/>
                  </a:cubicBezTo>
                  <a:close/>
                  <a:moveTo>
                    <a:pt x="122" y="80"/>
                  </a:moveTo>
                  <a:cubicBezTo>
                    <a:pt x="124" y="81"/>
                    <a:pt x="126" y="79"/>
                    <a:pt x="124" y="79"/>
                  </a:cubicBezTo>
                  <a:cubicBezTo>
                    <a:pt x="124" y="80"/>
                    <a:pt x="122" y="78"/>
                    <a:pt x="122" y="80"/>
                  </a:cubicBezTo>
                  <a:close/>
                  <a:moveTo>
                    <a:pt x="256" y="80"/>
                  </a:moveTo>
                  <a:cubicBezTo>
                    <a:pt x="253" y="85"/>
                    <a:pt x="249" y="88"/>
                    <a:pt x="247" y="93"/>
                  </a:cubicBezTo>
                  <a:cubicBezTo>
                    <a:pt x="255" y="92"/>
                    <a:pt x="260" y="88"/>
                    <a:pt x="264" y="83"/>
                  </a:cubicBezTo>
                  <a:cubicBezTo>
                    <a:pt x="261" y="83"/>
                    <a:pt x="259" y="81"/>
                    <a:pt x="256" y="80"/>
                  </a:cubicBezTo>
                  <a:close/>
                  <a:moveTo>
                    <a:pt x="277" y="84"/>
                  </a:moveTo>
                  <a:cubicBezTo>
                    <a:pt x="281" y="84"/>
                    <a:pt x="283" y="85"/>
                    <a:pt x="285" y="83"/>
                  </a:cubicBezTo>
                  <a:cubicBezTo>
                    <a:pt x="283" y="81"/>
                    <a:pt x="278" y="80"/>
                    <a:pt x="277" y="84"/>
                  </a:cubicBezTo>
                  <a:close/>
                  <a:moveTo>
                    <a:pt x="295" y="86"/>
                  </a:moveTo>
                  <a:cubicBezTo>
                    <a:pt x="301" y="85"/>
                    <a:pt x="311" y="87"/>
                    <a:pt x="315" y="83"/>
                  </a:cubicBezTo>
                  <a:cubicBezTo>
                    <a:pt x="310" y="79"/>
                    <a:pt x="300" y="83"/>
                    <a:pt x="295" y="86"/>
                  </a:cubicBezTo>
                  <a:close/>
                  <a:moveTo>
                    <a:pt x="127" y="83"/>
                  </a:moveTo>
                  <a:cubicBezTo>
                    <a:pt x="129" y="84"/>
                    <a:pt x="130" y="86"/>
                    <a:pt x="134" y="86"/>
                  </a:cubicBezTo>
                  <a:cubicBezTo>
                    <a:pt x="134" y="85"/>
                    <a:pt x="137" y="85"/>
                    <a:pt x="138" y="83"/>
                  </a:cubicBezTo>
                  <a:cubicBezTo>
                    <a:pt x="137" y="82"/>
                    <a:pt x="135" y="81"/>
                    <a:pt x="133" y="82"/>
                  </a:cubicBezTo>
                  <a:cubicBezTo>
                    <a:pt x="133" y="84"/>
                    <a:pt x="131" y="84"/>
                    <a:pt x="129" y="84"/>
                  </a:cubicBezTo>
                  <a:cubicBezTo>
                    <a:pt x="128" y="83"/>
                    <a:pt x="131" y="82"/>
                    <a:pt x="128" y="82"/>
                  </a:cubicBezTo>
                  <a:cubicBezTo>
                    <a:pt x="128" y="82"/>
                    <a:pt x="127" y="82"/>
                    <a:pt x="127" y="83"/>
                  </a:cubicBezTo>
                  <a:close/>
                  <a:moveTo>
                    <a:pt x="457" y="85"/>
                  </a:moveTo>
                  <a:cubicBezTo>
                    <a:pt x="454" y="86"/>
                    <a:pt x="453" y="81"/>
                    <a:pt x="451" y="83"/>
                  </a:cubicBezTo>
                  <a:cubicBezTo>
                    <a:pt x="453" y="83"/>
                    <a:pt x="456" y="88"/>
                    <a:pt x="457" y="85"/>
                  </a:cubicBezTo>
                  <a:close/>
                  <a:moveTo>
                    <a:pt x="591" y="130"/>
                  </a:moveTo>
                  <a:cubicBezTo>
                    <a:pt x="592" y="131"/>
                    <a:pt x="594" y="131"/>
                    <a:pt x="595" y="133"/>
                  </a:cubicBezTo>
                  <a:cubicBezTo>
                    <a:pt x="595" y="134"/>
                    <a:pt x="595" y="135"/>
                    <a:pt x="595" y="136"/>
                  </a:cubicBezTo>
                  <a:cubicBezTo>
                    <a:pt x="600" y="141"/>
                    <a:pt x="603" y="148"/>
                    <a:pt x="609" y="150"/>
                  </a:cubicBezTo>
                  <a:cubicBezTo>
                    <a:pt x="599" y="121"/>
                    <a:pt x="572" y="102"/>
                    <a:pt x="548" y="85"/>
                  </a:cubicBezTo>
                  <a:cubicBezTo>
                    <a:pt x="544" y="85"/>
                    <a:pt x="541" y="82"/>
                    <a:pt x="539" y="83"/>
                  </a:cubicBezTo>
                  <a:cubicBezTo>
                    <a:pt x="558" y="96"/>
                    <a:pt x="578" y="110"/>
                    <a:pt x="591" y="130"/>
                  </a:cubicBezTo>
                  <a:close/>
                  <a:moveTo>
                    <a:pt x="423" y="83"/>
                  </a:moveTo>
                  <a:cubicBezTo>
                    <a:pt x="423" y="85"/>
                    <a:pt x="425" y="85"/>
                    <a:pt x="424" y="86"/>
                  </a:cubicBezTo>
                  <a:cubicBezTo>
                    <a:pt x="427" y="85"/>
                    <a:pt x="430" y="92"/>
                    <a:pt x="433" y="88"/>
                  </a:cubicBezTo>
                  <a:cubicBezTo>
                    <a:pt x="431" y="87"/>
                    <a:pt x="427" y="86"/>
                    <a:pt x="425" y="83"/>
                  </a:cubicBezTo>
                  <a:cubicBezTo>
                    <a:pt x="425" y="83"/>
                    <a:pt x="424" y="84"/>
                    <a:pt x="423" y="83"/>
                  </a:cubicBezTo>
                  <a:close/>
                  <a:moveTo>
                    <a:pt x="185" y="95"/>
                  </a:moveTo>
                  <a:cubicBezTo>
                    <a:pt x="187" y="93"/>
                    <a:pt x="188" y="87"/>
                    <a:pt x="191" y="87"/>
                  </a:cubicBezTo>
                  <a:cubicBezTo>
                    <a:pt x="191" y="85"/>
                    <a:pt x="189" y="84"/>
                    <a:pt x="186" y="83"/>
                  </a:cubicBezTo>
                  <a:cubicBezTo>
                    <a:pt x="187" y="88"/>
                    <a:pt x="183" y="92"/>
                    <a:pt x="185" y="95"/>
                  </a:cubicBezTo>
                  <a:close/>
                  <a:moveTo>
                    <a:pt x="156" y="87"/>
                  </a:moveTo>
                  <a:cubicBezTo>
                    <a:pt x="154" y="86"/>
                    <a:pt x="153" y="83"/>
                    <a:pt x="151" y="85"/>
                  </a:cubicBezTo>
                  <a:cubicBezTo>
                    <a:pt x="152" y="86"/>
                    <a:pt x="155" y="88"/>
                    <a:pt x="156" y="87"/>
                  </a:cubicBezTo>
                  <a:close/>
                  <a:moveTo>
                    <a:pt x="115" y="91"/>
                  </a:moveTo>
                  <a:cubicBezTo>
                    <a:pt x="118" y="91"/>
                    <a:pt x="119" y="93"/>
                    <a:pt x="123" y="93"/>
                  </a:cubicBezTo>
                  <a:cubicBezTo>
                    <a:pt x="125" y="91"/>
                    <a:pt x="128" y="90"/>
                    <a:pt x="130" y="88"/>
                  </a:cubicBezTo>
                  <a:cubicBezTo>
                    <a:pt x="125" y="87"/>
                    <a:pt x="118" y="84"/>
                    <a:pt x="115" y="91"/>
                  </a:cubicBezTo>
                  <a:close/>
                  <a:moveTo>
                    <a:pt x="334" y="86"/>
                  </a:moveTo>
                  <a:cubicBezTo>
                    <a:pt x="337" y="90"/>
                    <a:pt x="343" y="87"/>
                    <a:pt x="347" y="88"/>
                  </a:cubicBezTo>
                  <a:cubicBezTo>
                    <a:pt x="346" y="84"/>
                    <a:pt x="339" y="88"/>
                    <a:pt x="334" y="86"/>
                  </a:cubicBezTo>
                  <a:close/>
                  <a:moveTo>
                    <a:pt x="79" y="94"/>
                  </a:moveTo>
                  <a:cubicBezTo>
                    <a:pt x="82" y="92"/>
                    <a:pt x="86" y="90"/>
                    <a:pt x="88" y="86"/>
                  </a:cubicBezTo>
                  <a:cubicBezTo>
                    <a:pt x="84" y="87"/>
                    <a:pt x="77" y="91"/>
                    <a:pt x="79" y="94"/>
                  </a:cubicBezTo>
                  <a:close/>
                  <a:moveTo>
                    <a:pt x="147" y="87"/>
                  </a:moveTo>
                  <a:cubicBezTo>
                    <a:pt x="144" y="88"/>
                    <a:pt x="142" y="90"/>
                    <a:pt x="140" y="92"/>
                  </a:cubicBezTo>
                  <a:cubicBezTo>
                    <a:pt x="150" y="97"/>
                    <a:pt x="159" y="103"/>
                    <a:pt x="168" y="108"/>
                  </a:cubicBezTo>
                  <a:cubicBezTo>
                    <a:pt x="169" y="105"/>
                    <a:pt x="172" y="103"/>
                    <a:pt x="173" y="99"/>
                  </a:cubicBezTo>
                  <a:cubicBezTo>
                    <a:pt x="164" y="95"/>
                    <a:pt x="156" y="91"/>
                    <a:pt x="147" y="87"/>
                  </a:cubicBezTo>
                  <a:close/>
                  <a:moveTo>
                    <a:pt x="313" y="88"/>
                  </a:moveTo>
                  <a:cubicBezTo>
                    <a:pt x="310" y="89"/>
                    <a:pt x="304" y="88"/>
                    <a:pt x="302" y="90"/>
                  </a:cubicBezTo>
                  <a:cubicBezTo>
                    <a:pt x="308" y="92"/>
                    <a:pt x="315" y="90"/>
                    <a:pt x="323" y="90"/>
                  </a:cubicBezTo>
                  <a:cubicBezTo>
                    <a:pt x="322" y="86"/>
                    <a:pt x="316" y="88"/>
                    <a:pt x="313" y="88"/>
                  </a:cubicBezTo>
                  <a:close/>
                  <a:moveTo>
                    <a:pt x="191" y="104"/>
                  </a:moveTo>
                  <a:cubicBezTo>
                    <a:pt x="198" y="102"/>
                    <a:pt x="205" y="99"/>
                    <a:pt x="214" y="99"/>
                  </a:cubicBezTo>
                  <a:cubicBezTo>
                    <a:pt x="209" y="94"/>
                    <a:pt x="204" y="90"/>
                    <a:pt x="197" y="88"/>
                  </a:cubicBezTo>
                  <a:cubicBezTo>
                    <a:pt x="195" y="94"/>
                    <a:pt x="194" y="99"/>
                    <a:pt x="191" y="104"/>
                  </a:cubicBezTo>
                  <a:close/>
                  <a:moveTo>
                    <a:pt x="504" y="102"/>
                  </a:moveTo>
                  <a:cubicBezTo>
                    <a:pt x="514" y="107"/>
                    <a:pt x="521" y="114"/>
                    <a:pt x="530" y="119"/>
                  </a:cubicBezTo>
                  <a:cubicBezTo>
                    <a:pt x="523" y="102"/>
                    <a:pt x="505" y="94"/>
                    <a:pt x="485" y="89"/>
                  </a:cubicBezTo>
                  <a:cubicBezTo>
                    <a:pt x="490" y="95"/>
                    <a:pt x="499" y="97"/>
                    <a:pt x="504" y="102"/>
                  </a:cubicBezTo>
                  <a:close/>
                  <a:moveTo>
                    <a:pt x="378" y="91"/>
                  </a:moveTo>
                  <a:cubicBezTo>
                    <a:pt x="387" y="94"/>
                    <a:pt x="395" y="98"/>
                    <a:pt x="403" y="102"/>
                  </a:cubicBezTo>
                  <a:cubicBezTo>
                    <a:pt x="397" y="96"/>
                    <a:pt x="391" y="87"/>
                    <a:pt x="378" y="91"/>
                  </a:cubicBezTo>
                  <a:close/>
                  <a:moveTo>
                    <a:pt x="516" y="96"/>
                  </a:moveTo>
                  <a:cubicBezTo>
                    <a:pt x="518" y="96"/>
                    <a:pt x="519" y="97"/>
                    <a:pt x="520" y="96"/>
                  </a:cubicBezTo>
                  <a:cubicBezTo>
                    <a:pt x="517" y="94"/>
                    <a:pt x="513" y="92"/>
                    <a:pt x="509" y="90"/>
                  </a:cubicBezTo>
                  <a:cubicBezTo>
                    <a:pt x="510" y="93"/>
                    <a:pt x="516" y="92"/>
                    <a:pt x="516" y="96"/>
                  </a:cubicBezTo>
                  <a:close/>
                  <a:moveTo>
                    <a:pt x="342" y="92"/>
                  </a:moveTo>
                  <a:cubicBezTo>
                    <a:pt x="344" y="93"/>
                    <a:pt x="346" y="94"/>
                    <a:pt x="349" y="94"/>
                  </a:cubicBezTo>
                  <a:cubicBezTo>
                    <a:pt x="349" y="92"/>
                    <a:pt x="351" y="92"/>
                    <a:pt x="351" y="91"/>
                  </a:cubicBezTo>
                  <a:cubicBezTo>
                    <a:pt x="347" y="91"/>
                    <a:pt x="344" y="91"/>
                    <a:pt x="342" y="92"/>
                  </a:cubicBezTo>
                  <a:close/>
                  <a:moveTo>
                    <a:pt x="379" y="94"/>
                  </a:moveTo>
                  <a:cubicBezTo>
                    <a:pt x="379" y="92"/>
                    <a:pt x="376" y="93"/>
                    <a:pt x="375" y="91"/>
                  </a:cubicBezTo>
                  <a:cubicBezTo>
                    <a:pt x="375" y="94"/>
                    <a:pt x="377" y="94"/>
                    <a:pt x="379" y="94"/>
                  </a:cubicBezTo>
                  <a:close/>
                  <a:moveTo>
                    <a:pt x="436" y="110"/>
                  </a:moveTo>
                  <a:cubicBezTo>
                    <a:pt x="437" y="109"/>
                    <a:pt x="438" y="108"/>
                    <a:pt x="440" y="108"/>
                  </a:cubicBezTo>
                  <a:cubicBezTo>
                    <a:pt x="440" y="111"/>
                    <a:pt x="442" y="112"/>
                    <a:pt x="444" y="113"/>
                  </a:cubicBezTo>
                  <a:cubicBezTo>
                    <a:pt x="450" y="113"/>
                    <a:pt x="457" y="118"/>
                    <a:pt x="464" y="120"/>
                  </a:cubicBezTo>
                  <a:cubicBezTo>
                    <a:pt x="458" y="111"/>
                    <a:pt x="450" y="108"/>
                    <a:pt x="442" y="102"/>
                  </a:cubicBezTo>
                  <a:cubicBezTo>
                    <a:pt x="439" y="100"/>
                    <a:pt x="437" y="97"/>
                    <a:pt x="434" y="96"/>
                  </a:cubicBezTo>
                  <a:cubicBezTo>
                    <a:pt x="425" y="91"/>
                    <a:pt x="413" y="93"/>
                    <a:pt x="403" y="91"/>
                  </a:cubicBezTo>
                  <a:cubicBezTo>
                    <a:pt x="413" y="99"/>
                    <a:pt x="422" y="107"/>
                    <a:pt x="436" y="110"/>
                  </a:cubicBezTo>
                  <a:close/>
                  <a:moveTo>
                    <a:pt x="233" y="94"/>
                  </a:moveTo>
                  <a:cubicBezTo>
                    <a:pt x="234" y="95"/>
                    <a:pt x="235" y="94"/>
                    <a:pt x="235" y="93"/>
                  </a:cubicBezTo>
                  <a:cubicBezTo>
                    <a:pt x="234" y="93"/>
                    <a:pt x="234" y="92"/>
                    <a:pt x="233" y="92"/>
                  </a:cubicBezTo>
                  <a:cubicBezTo>
                    <a:pt x="233" y="93"/>
                    <a:pt x="232" y="93"/>
                    <a:pt x="233" y="94"/>
                  </a:cubicBezTo>
                  <a:close/>
                  <a:moveTo>
                    <a:pt x="105" y="96"/>
                  </a:moveTo>
                  <a:cubicBezTo>
                    <a:pt x="109" y="102"/>
                    <a:pt x="117" y="102"/>
                    <a:pt x="120" y="96"/>
                  </a:cubicBezTo>
                  <a:cubicBezTo>
                    <a:pt x="115" y="94"/>
                    <a:pt x="107" y="90"/>
                    <a:pt x="105" y="96"/>
                  </a:cubicBezTo>
                  <a:close/>
                  <a:moveTo>
                    <a:pt x="133" y="98"/>
                  </a:moveTo>
                  <a:cubicBezTo>
                    <a:pt x="144" y="103"/>
                    <a:pt x="154" y="108"/>
                    <a:pt x="165" y="113"/>
                  </a:cubicBezTo>
                  <a:cubicBezTo>
                    <a:pt x="165" y="110"/>
                    <a:pt x="161" y="111"/>
                    <a:pt x="162" y="108"/>
                  </a:cubicBezTo>
                  <a:cubicBezTo>
                    <a:pt x="151" y="105"/>
                    <a:pt x="149" y="98"/>
                    <a:pt x="140" y="97"/>
                  </a:cubicBezTo>
                  <a:cubicBezTo>
                    <a:pt x="140" y="96"/>
                    <a:pt x="139" y="95"/>
                    <a:pt x="139" y="94"/>
                  </a:cubicBezTo>
                  <a:cubicBezTo>
                    <a:pt x="138" y="94"/>
                    <a:pt x="137" y="94"/>
                    <a:pt x="137" y="93"/>
                  </a:cubicBezTo>
                  <a:cubicBezTo>
                    <a:pt x="136" y="96"/>
                    <a:pt x="134" y="96"/>
                    <a:pt x="133" y="98"/>
                  </a:cubicBezTo>
                  <a:close/>
                  <a:moveTo>
                    <a:pt x="278" y="94"/>
                  </a:moveTo>
                  <a:cubicBezTo>
                    <a:pt x="278" y="95"/>
                    <a:pt x="277" y="96"/>
                    <a:pt x="278" y="96"/>
                  </a:cubicBezTo>
                  <a:cubicBezTo>
                    <a:pt x="279" y="95"/>
                    <a:pt x="280" y="95"/>
                    <a:pt x="282" y="95"/>
                  </a:cubicBezTo>
                  <a:cubicBezTo>
                    <a:pt x="281" y="92"/>
                    <a:pt x="280" y="94"/>
                    <a:pt x="278" y="94"/>
                  </a:cubicBezTo>
                  <a:close/>
                  <a:moveTo>
                    <a:pt x="253" y="99"/>
                  </a:moveTo>
                  <a:cubicBezTo>
                    <a:pt x="258" y="101"/>
                    <a:pt x="270" y="98"/>
                    <a:pt x="273" y="96"/>
                  </a:cubicBezTo>
                  <a:cubicBezTo>
                    <a:pt x="267" y="94"/>
                    <a:pt x="256" y="94"/>
                    <a:pt x="253" y="99"/>
                  </a:cubicBezTo>
                  <a:close/>
                  <a:moveTo>
                    <a:pt x="310" y="96"/>
                  </a:moveTo>
                  <a:cubicBezTo>
                    <a:pt x="316" y="99"/>
                    <a:pt x="319" y="105"/>
                    <a:pt x="329" y="104"/>
                  </a:cubicBezTo>
                  <a:cubicBezTo>
                    <a:pt x="329" y="100"/>
                    <a:pt x="333" y="100"/>
                    <a:pt x="334" y="96"/>
                  </a:cubicBezTo>
                  <a:cubicBezTo>
                    <a:pt x="327" y="96"/>
                    <a:pt x="317" y="94"/>
                    <a:pt x="310" y="96"/>
                  </a:cubicBezTo>
                  <a:close/>
                  <a:moveTo>
                    <a:pt x="311" y="104"/>
                  </a:moveTo>
                  <a:cubicBezTo>
                    <a:pt x="305" y="102"/>
                    <a:pt x="291" y="90"/>
                    <a:pt x="290" y="104"/>
                  </a:cubicBezTo>
                  <a:cubicBezTo>
                    <a:pt x="297" y="108"/>
                    <a:pt x="304" y="112"/>
                    <a:pt x="313" y="110"/>
                  </a:cubicBezTo>
                  <a:cubicBezTo>
                    <a:pt x="312" y="108"/>
                    <a:pt x="311" y="106"/>
                    <a:pt x="311" y="104"/>
                  </a:cubicBezTo>
                  <a:close/>
                  <a:moveTo>
                    <a:pt x="308" y="100"/>
                  </a:moveTo>
                  <a:cubicBezTo>
                    <a:pt x="308" y="97"/>
                    <a:pt x="306" y="97"/>
                    <a:pt x="304" y="97"/>
                  </a:cubicBezTo>
                  <a:cubicBezTo>
                    <a:pt x="304" y="99"/>
                    <a:pt x="307" y="99"/>
                    <a:pt x="308" y="100"/>
                  </a:cubicBezTo>
                  <a:close/>
                  <a:moveTo>
                    <a:pt x="388" y="99"/>
                  </a:moveTo>
                  <a:cubicBezTo>
                    <a:pt x="389" y="99"/>
                    <a:pt x="389" y="99"/>
                    <a:pt x="390" y="100"/>
                  </a:cubicBezTo>
                  <a:cubicBezTo>
                    <a:pt x="391" y="98"/>
                    <a:pt x="385" y="97"/>
                    <a:pt x="387" y="98"/>
                  </a:cubicBezTo>
                  <a:cubicBezTo>
                    <a:pt x="387" y="98"/>
                    <a:pt x="388" y="99"/>
                    <a:pt x="388" y="99"/>
                  </a:cubicBezTo>
                  <a:close/>
                  <a:moveTo>
                    <a:pt x="186" y="102"/>
                  </a:moveTo>
                  <a:cubicBezTo>
                    <a:pt x="188" y="103"/>
                    <a:pt x="189" y="98"/>
                    <a:pt x="187" y="98"/>
                  </a:cubicBezTo>
                  <a:cubicBezTo>
                    <a:pt x="188" y="100"/>
                    <a:pt x="186" y="100"/>
                    <a:pt x="186" y="102"/>
                  </a:cubicBezTo>
                  <a:close/>
                  <a:moveTo>
                    <a:pt x="356" y="99"/>
                  </a:moveTo>
                  <a:cubicBezTo>
                    <a:pt x="366" y="105"/>
                    <a:pt x="375" y="111"/>
                    <a:pt x="385" y="116"/>
                  </a:cubicBezTo>
                  <a:cubicBezTo>
                    <a:pt x="385" y="114"/>
                    <a:pt x="387" y="115"/>
                    <a:pt x="386" y="113"/>
                  </a:cubicBezTo>
                  <a:cubicBezTo>
                    <a:pt x="375" y="107"/>
                    <a:pt x="369" y="97"/>
                    <a:pt x="356" y="99"/>
                  </a:cubicBezTo>
                  <a:close/>
                  <a:moveTo>
                    <a:pt x="448" y="100"/>
                  </a:moveTo>
                  <a:cubicBezTo>
                    <a:pt x="447" y="100"/>
                    <a:pt x="444" y="98"/>
                    <a:pt x="443" y="99"/>
                  </a:cubicBezTo>
                  <a:cubicBezTo>
                    <a:pt x="444" y="99"/>
                    <a:pt x="447" y="101"/>
                    <a:pt x="448" y="100"/>
                  </a:cubicBezTo>
                  <a:close/>
                  <a:moveTo>
                    <a:pt x="98" y="102"/>
                  </a:moveTo>
                  <a:cubicBezTo>
                    <a:pt x="102" y="103"/>
                    <a:pt x="106" y="107"/>
                    <a:pt x="109" y="104"/>
                  </a:cubicBezTo>
                  <a:cubicBezTo>
                    <a:pt x="106" y="102"/>
                    <a:pt x="104" y="99"/>
                    <a:pt x="101" y="99"/>
                  </a:cubicBezTo>
                  <a:cubicBezTo>
                    <a:pt x="100" y="100"/>
                    <a:pt x="98" y="100"/>
                    <a:pt x="98" y="102"/>
                  </a:cubicBezTo>
                  <a:close/>
                  <a:moveTo>
                    <a:pt x="283" y="102"/>
                  </a:moveTo>
                  <a:cubicBezTo>
                    <a:pt x="283" y="101"/>
                    <a:pt x="285" y="102"/>
                    <a:pt x="286" y="102"/>
                  </a:cubicBezTo>
                  <a:cubicBezTo>
                    <a:pt x="286" y="101"/>
                    <a:pt x="286" y="100"/>
                    <a:pt x="286" y="99"/>
                  </a:cubicBezTo>
                  <a:cubicBezTo>
                    <a:pt x="283" y="98"/>
                    <a:pt x="282" y="101"/>
                    <a:pt x="283" y="102"/>
                  </a:cubicBezTo>
                  <a:close/>
                  <a:moveTo>
                    <a:pt x="332" y="104"/>
                  </a:moveTo>
                  <a:cubicBezTo>
                    <a:pt x="335" y="105"/>
                    <a:pt x="336" y="107"/>
                    <a:pt x="339" y="108"/>
                  </a:cubicBezTo>
                  <a:cubicBezTo>
                    <a:pt x="341" y="107"/>
                    <a:pt x="343" y="104"/>
                    <a:pt x="344" y="101"/>
                  </a:cubicBezTo>
                  <a:cubicBezTo>
                    <a:pt x="341" y="95"/>
                    <a:pt x="335" y="101"/>
                    <a:pt x="332" y="104"/>
                  </a:cubicBezTo>
                  <a:close/>
                  <a:moveTo>
                    <a:pt x="117" y="104"/>
                  </a:moveTo>
                  <a:cubicBezTo>
                    <a:pt x="118" y="105"/>
                    <a:pt x="119" y="106"/>
                    <a:pt x="121" y="105"/>
                  </a:cubicBezTo>
                  <a:cubicBezTo>
                    <a:pt x="120" y="101"/>
                    <a:pt x="124" y="102"/>
                    <a:pt x="125" y="99"/>
                  </a:cubicBezTo>
                  <a:cubicBezTo>
                    <a:pt x="122" y="101"/>
                    <a:pt x="118" y="101"/>
                    <a:pt x="117" y="104"/>
                  </a:cubicBezTo>
                  <a:close/>
                  <a:moveTo>
                    <a:pt x="484" y="105"/>
                  </a:moveTo>
                  <a:cubicBezTo>
                    <a:pt x="481" y="103"/>
                    <a:pt x="477" y="99"/>
                    <a:pt x="475" y="100"/>
                  </a:cubicBezTo>
                  <a:cubicBezTo>
                    <a:pt x="477" y="102"/>
                    <a:pt x="480" y="103"/>
                    <a:pt x="484" y="105"/>
                  </a:cubicBezTo>
                  <a:close/>
                  <a:moveTo>
                    <a:pt x="546" y="109"/>
                  </a:moveTo>
                  <a:cubicBezTo>
                    <a:pt x="540" y="106"/>
                    <a:pt x="539" y="100"/>
                    <a:pt x="532" y="99"/>
                  </a:cubicBezTo>
                  <a:cubicBezTo>
                    <a:pt x="532" y="101"/>
                    <a:pt x="532" y="102"/>
                    <a:pt x="531" y="102"/>
                  </a:cubicBezTo>
                  <a:cubicBezTo>
                    <a:pt x="536" y="104"/>
                    <a:pt x="541" y="108"/>
                    <a:pt x="546" y="109"/>
                  </a:cubicBezTo>
                  <a:close/>
                  <a:moveTo>
                    <a:pt x="586" y="111"/>
                  </a:moveTo>
                  <a:cubicBezTo>
                    <a:pt x="583" y="106"/>
                    <a:pt x="579" y="102"/>
                    <a:pt x="574" y="99"/>
                  </a:cubicBezTo>
                  <a:cubicBezTo>
                    <a:pt x="577" y="103"/>
                    <a:pt x="581" y="107"/>
                    <a:pt x="586" y="111"/>
                  </a:cubicBezTo>
                  <a:close/>
                  <a:moveTo>
                    <a:pt x="56" y="113"/>
                  </a:moveTo>
                  <a:cubicBezTo>
                    <a:pt x="63" y="114"/>
                    <a:pt x="66" y="106"/>
                    <a:pt x="70" y="102"/>
                  </a:cubicBezTo>
                  <a:cubicBezTo>
                    <a:pt x="64" y="100"/>
                    <a:pt x="58" y="107"/>
                    <a:pt x="56" y="113"/>
                  </a:cubicBezTo>
                  <a:close/>
                  <a:moveTo>
                    <a:pt x="123" y="108"/>
                  </a:moveTo>
                  <a:cubicBezTo>
                    <a:pt x="126" y="110"/>
                    <a:pt x="128" y="112"/>
                    <a:pt x="131" y="113"/>
                  </a:cubicBezTo>
                  <a:cubicBezTo>
                    <a:pt x="133" y="109"/>
                    <a:pt x="136" y="107"/>
                    <a:pt x="138" y="104"/>
                  </a:cubicBezTo>
                  <a:cubicBezTo>
                    <a:pt x="132" y="99"/>
                    <a:pt x="125" y="101"/>
                    <a:pt x="123" y="108"/>
                  </a:cubicBezTo>
                  <a:close/>
                  <a:moveTo>
                    <a:pt x="272" y="109"/>
                  </a:moveTo>
                  <a:cubicBezTo>
                    <a:pt x="273" y="108"/>
                    <a:pt x="274" y="107"/>
                    <a:pt x="274" y="104"/>
                  </a:cubicBezTo>
                  <a:cubicBezTo>
                    <a:pt x="271" y="104"/>
                    <a:pt x="267" y="102"/>
                    <a:pt x="262" y="104"/>
                  </a:cubicBezTo>
                  <a:cubicBezTo>
                    <a:pt x="266" y="105"/>
                    <a:pt x="268" y="108"/>
                    <a:pt x="272" y="109"/>
                  </a:cubicBezTo>
                  <a:close/>
                  <a:moveTo>
                    <a:pt x="89" y="110"/>
                  </a:moveTo>
                  <a:cubicBezTo>
                    <a:pt x="92" y="111"/>
                    <a:pt x="95" y="113"/>
                    <a:pt x="97" y="115"/>
                  </a:cubicBezTo>
                  <a:cubicBezTo>
                    <a:pt x="98" y="111"/>
                    <a:pt x="103" y="111"/>
                    <a:pt x="103" y="107"/>
                  </a:cubicBezTo>
                  <a:cubicBezTo>
                    <a:pt x="97" y="104"/>
                    <a:pt x="92" y="103"/>
                    <a:pt x="89" y="110"/>
                  </a:cubicBezTo>
                  <a:close/>
                  <a:moveTo>
                    <a:pt x="242" y="106"/>
                  </a:moveTo>
                  <a:cubicBezTo>
                    <a:pt x="243" y="108"/>
                    <a:pt x="247" y="109"/>
                    <a:pt x="250" y="111"/>
                  </a:cubicBezTo>
                  <a:cubicBezTo>
                    <a:pt x="250" y="108"/>
                    <a:pt x="251" y="107"/>
                    <a:pt x="251" y="104"/>
                  </a:cubicBezTo>
                  <a:cubicBezTo>
                    <a:pt x="247" y="104"/>
                    <a:pt x="246" y="106"/>
                    <a:pt x="242" y="106"/>
                  </a:cubicBezTo>
                  <a:close/>
                  <a:moveTo>
                    <a:pt x="70" y="112"/>
                  </a:moveTo>
                  <a:cubicBezTo>
                    <a:pt x="73" y="111"/>
                    <a:pt x="75" y="109"/>
                    <a:pt x="76" y="106"/>
                  </a:cubicBezTo>
                  <a:cubicBezTo>
                    <a:pt x="76" y="106"/>
                    <a:pt x="75" y="105"/>
                    <a:pt x="75" y="105"/>
                  </a:cubicBezTo>
                  <a:cubicBezTo>
                    <a:pt x="74" y="107"/>
                    <a:pt x="69" y="109"/>
                    <a:pt x="70" y="112"/>
                  </a:cubicBezTo>
                  <a:close/>
                  <a:moveTo>
                    <a:pt x="180" y="108"/>
                  </a:moveTo>
                  <a:cubicBezTo>
                    <a:pt x="182" y="108"/>
                    <a:pt x="184" y="107"/>
                    <a:pt x="185" y="106"/>
                  </a:cubicBezTo>
                  <a:cubicBezTo>
                    <a:pt x="184" y="106"/>
                    <a:pt x="184" y="105"/>
                    <a:pt x="183" y="105"/>
                  </a:cubicBezTo>
                  <a:cubicBezTo>
                    <a:pt x="182" y="106"/>
                    <a:pt x="180" y="107"/>
                    <a:pt x="180" y="108"/>
                  </a:cubicBezTo>
                  <a:close/>
                  <a:moveTo>
                    <a:pt x="479" y="111"/>
                  </a:moveTo>
                  <a:cubicBezTo>
                    <a:pt x="477" y="108"/>
                    <a:pt x="471" y="105"/>
                    <a:pt x="468" y="105"/>
                  </a:cubicBezTo>
                  <a:cubicBezTo>
                    <a:pt x="471" y="108"/>
                    <a:pt x="475" y="110"/>
                    <a:pt x="479" y="111"/>
                  </a:cubicBezTo>
                  <a:close/>
                  <a:moveTo>
                    <a:pt x="255" y="113"/>
                  </a:moveTo>
                  <a:cubicBezTo>
                    <a:pt x="258" y="114"/>
                    <a:pt x="261" y="116"/>
                    <a:pt x="265" y="118"/>
                  </a:cubicBezTo>
                  <a:cubicBezTo>
                    <a:pt x="267" y="117"/>
                    <a:pt x="269" y="115"/>
                    <a:pt x="269" y="113"/>
                  </a:cubicBezTo>
                  <a:cubicBezTo>
                    <a:pt x="266" y="109"/>
                    <a:pt x="260" y="108"/>
                    <a:pt x="256" y="105"/>
                  </a:cubicBezTo>
                  <a:cubicBezTo>
                    <a:pt x="254" y="107"/>
                    <a:pt x="254" y="110"/>
                    <a:pt x="255" y="113"/>
                  </a:cubicBezTo>
                  <a:close/>
                  <a:moveTo>
                    <a:pt x="414" y="114"/>
                  </a:moveTo>
                  <a:cubicBezTo>
                    <a:pt x="415" y="116"/>
                    <a:pt x="412" y="115"/>
                    <a:pt x="413" y="117"/>
                  </a:cubicBezTo>
                  <a:cubicBezTo>
                    <a:pt x="417" y="120"/>
                    <a:pt x="421" y="123"/>
                    <a:pt x="425" y="125"/>
                  </a:cubicBezTo>
                  <a:cubicBezTo>
                    <a:pt x="426" y="123"/>
                    <a:pt x="428" y="123"/>
                    <a:pt x="428" y="120"/>
                  </a:cubicBezTo>
                  <a:cubicBezTo>
                    <a:pt x="419" y="116"/>
                    <a:pt x="414" y="108"/>
                    <a:pt x="403" y="105"/>
                  </a:cubicBezTo>
                  <a:cubicBezTo>
                    <a:pt x="406" y="109"/>
                    <a:pt x="412" y="110"/>
                    <a:pt x="414" y="114"/>
                  </a:cubicBezTo>
                  <a:close/>
                  <a:moveTo>
                    <a:pt x="116" y="109"/>
                  </a:moveTo>
                  <a:cubicBezTo>
                    <a:pt x="116" y="107"/>
                    <a:pt x="114" y="107"/>
                    <a:pt x="113" y="107"/>
                  </a:cubicBezTo>
                  <a:cubicBezTo>
                    <a:pt x="113" y="109"/>
                    <a:pt x="114" y="109"/>
                    <a:pt x="116" y="109"/>
                  </a:cubicBezTo>
                  <a:close/>
                  <a:moveTo>
                    <a:pt x="140" y="119"/>
                  </a:moveTo>
                  <a:cubicBezTo>
                    <a:pt x="144" y="121"/>
                    <a:pt x="146" y="123"/>
                    <a:pt x="149" y="125"/>
                  </a:cubicBezTo>
                  <a:cubicBezTo>
                    <a:pt x="154" y="122"/>
                    <a:pt x="159" y="119"/>
                    <a:pt x="163" y="116"/>
                  </a:cubicBezTo>
                  <a:cubicBezTo>
                    <a:pt x="158" y="111"/>
                    <a:pt x="151" y="109"/>
                    <a:pt x="144" y="107"/>
                  </a:cubicBezTo>
                  <a:cubicBezTo>
                    <a:pt x="143" y="111"/>
                    <a:pt x="141" y="116"/>
                    <a:pt x="140" y="119"/>
                  </a:cubicBezTo>
                  <a:close/>
                  <a:moveTo>
                    <a:pt x="552" y="110"/>
                  </a:moveTo>
                  <a:cubicBezTo>
                    <a:pt x="552" y="108"/>
                    <a:pt x="550" y="108"/>
                    <a:pt x="548" y="107"/>
                  </a:cubicBezTo>
                  <a:cubicBezTo>
                    <a:pt x="548" y="109"/>
                    <a:pt x="549" y="110"/>
                    <a:pt x="552" y="110"/>
                  </a:cubicBezTo>
                  <a:close/>
                  <a:moveTo>
                    <a:pt x="244" y="112"/>
                  </a:moveTo>
                  <a:cubicBezTo>
                    <a:pt x="243" y="109"/>
                    <a:pt x="241" y="109"/>
                    <a:pt x="238" y="108"/>
                  </a:cubicBezTo>
                  <a:cubicBezTo>
                    <a:pt x="239" y="110"/>
                    <a:pt x="243" y="110"/>
                    <a:pt x="244" y="112"/>
                  </a:cubicBezTo>
                  <a:close/>
                  <a:moveTo>
                    <a:pt x="457" y="108"/>
                  </a:moveTo>
                  <a:cubicBezTo>
                    <a:pt x="461" y="113"/>
                    <a:pt x="465" y="118"/>
                    <a:pt x="472" y="121"/>
                  </a:cubicBezTo>
                  <a:cubicBezTo>
                    <a:pt x="473" y="114"/>
                    <a:pt x="462" y="110"/>
                    <a:pt x="457" y="108"/>
                  </a:cubicBezTo>
                  <a:close/>
                  <a:moveTo>
                    <a:pt x="614" y="144"/>
                  </a:moveTo>
                  <a:cubicBezTo>
                    <a:pt x="611" y="127"/>
                    <a:pt x="602" y="113"/>
                    <a:pt x="588" y="109"/>
                  </a:cubicBezTo>
                  <a:cubicBezTo>
                    <a:pt x="597" y="120"/>
                    <a:pt x="604" y="133"/>
                    <a:pt x="614" y="144"/>
                  </a:cubicBezTo>
                  <a:close/>
                  <a:moveTo>
                    <a:pt x="423" y="110"/>
                  </a:moveTo>
                  <a:cubicBezTo>
                    <a:pt x="422" y="110"/>
                    <a:pt x="422" y="109"/>
                    <a:pt x="420" y="109"/>
                  </a:cubicBezTo>
                  <a:cubicBezTo>
                    <a:pt x="419" y="111"/>
                    <a:pt x="423" y="111"/>
                    <a:pt x="423" y="110"/>
                  </a:cubicBezTo>
                  <a:close/>
                  <a:moveTo>
                    <a:pt x="358" y="111"/>
                  </a:moveTo>
                  <a:cubicBezTo>
                    <a:pt x="358" y="110"/>
                    <a:pt x="354" y="109"/>
                    <a:pt x="354" y="110"/>
                  </a:cubicBezTo>
                  <a:cubicBezTo>
                    <a:pt x="355" y="110"/>
                    <a:pt x="357" y="112"/>
                    <a:pt x="358" y="111"/>
                  </a:cubicBezTo>
                  <a:close/>
                  <a:moveTo>
                    <a:pt x="103" y="119"/>
                  </a:moveTo>
                  <a:cubicBezTo>
                    <a:pt x="105" y="119"/>
                    <a:pt x="105" y="121"/>
                    <a:pt x="107" y="121"/>
                  </a:cubicBezTo>
                  <a:cubicBezTo>
                    <a:pt x="109" y="117"/>
                    <a:pt x="113" y="116"/>
                    <a:pt x="114" y="111"/>
                  </a:cubicBezTo>
                  <a:cubicBezTo>
                    <a:pt x="108" y="108"/>
                    <a:pt x="106" y="116"/>
                    <a:pt x="103" y="119"/>
                  </a:cubicBezTo>
                  <a:close/>
                  <a:moveTo>
                    <a:pt x="81" y="116"/>
                  </a:moveTo>
                  <a:cubicBezTo>
                    <a:pt x="84" y="114"/>
                    <a:pt x="89" y="114"/>
                    <a:pt x="89" y="118"/>
                  </a:cubicBezTo>
                  <a:cubicBezTo>
                    <a:pt x="88" y="121"/>
                    <a:pt x="85" y="123"/>
                    <a:pt x="86" y="125"/>
                  </a:cubicBezTo>
                  <a:cubicBezTo>
                    <a:pt x="91" y="124"/>
                    <a:pt x="93" y="121"/>
                    <a:pt x="93" y="116"/>
                  </a:cubicBezTo>
                  <a:cubicBezTo>
                    <a:pt x="92" y="115"/>
                    <a:pt x="87" y="113"/>
                    <a:pt x="85" y="111"/>
                  </a:cubicBezTo>
                  <a:cubicBezTo>
                    <a:pt x="84" y="113"/>
                    <a:pt x="82" y="114"/>
                    <a:pt x="81" y="116"/>
                  </a:cubicBezTo>
                  <a:close/>
                  <a:moveTo>
                    <a:pt x="178" y="114"/>
                  </a:moveTo>
                  <a:cubicBezTo>
                    <a:pt x="180" y="114"/>
                    <a:pt x="184" y="113"/>
                    <a:pt x="183" y="111"/>
                  </a:cubicBezTo>
                  <a:cubicBezTo>
                    <a:pt x="182" y="113"/>
                    <a:pt x="178" y="111"/>
                    <a:pt x="178" y="114"/>
                  </a:cubicBezTo>
                  <a:close/>
                  <a:moveTo>
                    <a:pt x="227" y="118"/>
                  </a:moveTo>
                  <a:cubicBezTo>
                    <a:pt x="235" y="120"/>
                    <a:pt x="241" y="126"/>
                    <a:pt x="250" y="122"/>
                  </a:cubicBezTo>
                  <a:cubicBezTo>
                    <a:pt x="247" y="117"/>
                    <a:pt x="240" y="116"/>
                    <a:pt x="237" y="111"/>
                  </a:cubicBezTo>
                  <a:cubicBezTo>
                    <a:pt x="235" y="111"/>
                    <a:pt x="234" y="111"/>
                    <a:pt x="233" y="111"/>
                  </a:cubicBezTo>
                  <a:cubicBezTo>
                    <a:pt x="232" y="115"/>
                    <a:pt x="229" y="115"/>
                    <a:pt x="227" y="118"/>
                  </a:cubicBezTo>
                  <a:close/>
                  <a:moveTo>
                    <a:pt x="544" y="131"/>
                  </a:moveTo>
                  <a:cubicBezTo>
                    <a:pt x="544" y="127"/>
                    <a:pt x="546" y="125"/>
                    <a:pt x="545" y="121"/>
                  </a:cubicBezTo>
                  <a:cubicBezTo>
                    <a:pt x="540" y="118"/>
                    <a:pt x="534" y="112"/>
                    <a:pt x="529" y="111"/>
                  </a:cubicBezTo>
                  <a:cubicBezTo>
                    <a:pt x="535" y="117"/>
                    <a:pt x="535" y="128"/>
                    <a:pt x="544" y="131"/>
                  </a:cubicBezTo>
                  <a:close/>
                  <a:moveTo>
                    <a:pt x="547" y="116"/>
                  </a:moveTo>
                  <a:cubicBezTo>
                    <a:pt x="545" y="113"/>
                    <a:pt x="541" y="113"/>
                    <a:pt x="538" y="111"/>
                  </a:cubicBezTo>
                  <a:cubicBezTo>
                    <a:pt x="540" y="113"/>
                    <a:pt x="544" y="117"/>
                    <a:pt x="547" y="116"/>
                  </a:cubicBezTo>
                  <a:close/>
                  <a:moveTo>
                    <a:pt x="307" y="113"/>
                  </a:moveTo>
                  <a:cubicBezTo>
                    <a:pt x="313" y="116"/>
                    <a:pt x="319" y="120"/>
                    <a:pt x="325" y="122"/>
                  </a:cubicBezTo>
                  <a:cubicBezTo>
                    <a:pt x="324" y="113"/>
                    <a:pt x="316" y="109"/>
                    <a:pt x="307" y="113"/>
                  </a:cubicBezTo>
                  <a:close/>
                  <a:moveTo>
                    <a:pt x="498" y="124"/>
                  </a:moveTo>
                  <a:cubicBezTo>
                    <a:pt x="499" y="122"/>
                    <a:pt x="492" y="119"/>
                    <a:pt x="490" y="116"/>
                  </a:cubicBezTo>
                  <a:cubicBezTo>
                    <a:pt x="491" y="116"/>
                    <a:pt x="491" y="116"/>
                    <a:pt x="490" y="115"/>
                  </a:cubicBezTo>
                  <a:cubicBezTo>
                    <a:pt x="488" y="116"/>
                    <a:pt x="488" y="113"/>
                    <a:pt x="486" y="113"/>
                  </a:cubicBezTo>
                  <a:cubicBezTo>
                    <a:pt x="487" y="114"/>
                    <a:pt x="485" y="114"/>
                    <a:pt x="484" y="114"/>
                  </a:cubicBezTo>
                  <a:cubicBezTo>
                    <a:pt x="483" y="118"/>
                    <a:pt x="490" y="117"/>
                    <a:pt x="490" y="120"/>
                  </a:cubicBezTo>
                  <a:cubicBezTo>
                    <a:pt x="490" y="120"/>
                    <a:pt x="496" y="121"/>
                    <a:pt x="498" y="124"/>
                  </a:cubicBezTo>
                  <a:close/>
                  <a:moveTo>
                    <a:pt x="134" y="115"/>
                  </a:moveTo>
                  <a:cubicBezTo>
                    <a:pt x="136" y="116"/>
                    <a:pt x="137" y="115"/>
                    <a:pt x="137" y="113"/>
                  </a:cubicBezTo>
                  <a:cubicBezTo>
                    <a:pt x="135" y="113"/>
                    <a:pt x="135" y="114"/>
                    <a:pt x="134" y="115"/>
                  </a:cubicBezTo>
                  <a:close/>
                  <a:moveTo>
                    <a:pt x="350" y="116"/>
                  </a:moveTo>
                  <a:cubicBezTo>
                    <a:pt x="359" y="121"/>
                    <a:pt x="366" y="128"/>
                    <a:pt x="375" y="133"/>
                  </a:cubicBezTo>
                  <a:cubicBezTo>
                    <a:pt x="368" y="125"/>
                    <a:pt x="359" y="120"/>
                    <a:pt x="351" y="113"/>
                  </a:cubicBezTo>
                  <a:cubicBezTo>
                    <a:pt x="351" y="114"/>
                    <a:pt x="350" y="115"/>
                    <a:pt x="350" y="116"/>
                  </a:cubicBezTo>
                  <a:close/>
                  <a:moveTo>
                    <a:pt x="111" y="124"/>
                  </a:moveTo>
                  <a:cubicBezTo>
                    <a:pt x="113" y="125"/>
                    <a:pt x="115" y="126"/>
                    <a:pt x="117" y="128"/>
                  </a:cubicBezTo>
                  <a:cubicBezTo>
                    <a:pt x="121" y="125"/>
                    <a:pt x="123" y="121"/>
                    <a:pt x="126" y="117"/>
                  </a:cubicBezTo>
                  <a:cubicBezTo>
                    <a:pt x="119" y="111"/>
                    <a:pt x="114" y="117"/>
                    <a:pt x="111" y="124"/>
                  </a:cubicBezTo>
                  <a:close/>
                  <a:moveTo>
                    <a:pt x="306" y="121"/>
                  </a:moveTo>
                  <a:cubicBezTo>
                    <a:pt x="306" y="120"/>
                    <a:pt x="306" y="120"/>
                    <a:pt x="307" y="120"/>
                  </a:cubicBezTo>
                  <a:cubicBezTo>
                    <a:pt x="307" y="117"/>
                    <a:pt x="304" y="118"/>
                    <a:pt x="304" y="116"/>
                  </a:cubicBezTo>
                  <a:cubicBezTo>
                    <a:pt x="303" y="116"/>
                    <a:pt x="301" y="116"/>
                    <a:pt x="301" y="114"/>
                  </a:cubicBezTo>
                  <a:cubicBezTo>
                    <a:pt x="299" y="114"/>
                    <a:pt x="298" y="114"/>
                    <a:pt x="296" y="114"/>
                  </a:cubicBezTo>
                  <a:cubicBezTo>
                    <a:pt x="298" y="117"/>
                    <a:pt x="302" y="119"/>
                    <a:pt x="306" y="121"/>
                  </a:cubicBezTo>
                  <a:close/>
                  <a:moveTo>
                    <a:pt x="364" y="114"/>
                  </a:moveTo>
                  <a:cubicBezTo>
                    <a:pt x="362" y="114"/>
                    <a:pt x="361" y="114"/>
                    <a:pt x="360" y="115"/>
                  </a:cubicBezTo>
                  <a:cubicBezTo>
                    <a:pt x="364" y="117"/>
                    <a:pt x="368" y="123"/>
                    <a:pt x="372" y="123"/>
                  </a:cubicBezTo>
                  <a:cubicBezTo>
                    <a:pt x="370" y="120"/>
                    <a:pt x="365" y="119"/>
                    <a:pt x="364" y="114"/>
                  </a:cubicBezTo>
                  <a:close/>
                  <a:moveTo>
                    <a:pt x="521" y="137"/>
                  </a:moveTo>
                  <a:cubicBezTo>
                    <a:pt x="513" y="129"/>
                    <a:pt x="506" y="118"/>
                    <a:pt x="493" y="114"/>
                  </a:cubicBezTo>
                  <a:cubicBezTo>
                    <a:pt x="502" y="122"/>
                    <a:pt x="511" y="131"/>
                    <a:pt x="521" y="137"/>
                  </a:cubicBezTo>
                  <a:close/>
                  <a:moveTo>
                    <a:pt x="273" y="115"/>
                  </a:moveTo>
                  <a:cubicBezTo>
                    <a:pt x="271" y="117"/>
                    <a:pt x="274" y="116"/>
                    <a:pt x="273" y="118"/>
                  </a:cubicBezTo>
                  <a:cubicBezTo>
                    <a:pt x="273" y="119"/>
                    <a:pt x="270" y="118"/>
                    <a:pt x="270" y="119"/>
                  </a:cubicBezTo>
                  <a:cubicBezTo>
                    <a:pt x="272" y="122"/>
                    <a:pt x="275" y="123"/>
                    <a:pt x="278" y="124"/>
                  </a:cubicBezTo>
                  <a:cubicBezTo>
                    <a:pt x="278" y="122"/>
                    <a:pt x="279" y="121"/>
                    <a:pt x="279" y="119"/>
                  </a:cubicBezTo>
                  <a:cubicBezTo>
                    <a:pt x="279" y="118"/>
                    <a:pt x="276" y="119"/>
                    <a:pt x="274" y="117"/>
                  </a:cubicBezTo>
                  <a:cubicBezTo>
                    <a:pt x="274" y="116"/>
                    <a:pt x="276" y="117"/>
                    <a:pt x="275" y="114"/>
                  </a:cubicBezTo>
                  <a:cubicBezTo>
                    <a:pt x="274" y="114"/>
                    <a:pt x="273" y="115"/>
                    <a:pt x="273" y="115"/>
                  </a:cubicBezTo>
                  <a:close/>
                  <a:moveTo>
                    <a:pt x="440" y="115"/>
                  </a:moveTo>
                  <a:cubicBezTo>
                    <a:pt x="444" y="121"/>
                    <a:pt x="455" y="128"/>
                    <a:pt x="464" y="131"/>
                  </a:cubicBezTo>
                  <a:cubicBezTo>
                    <a:pt x="465" y="130"/>
                    <a:pt x="468" y="128"/>
                    <a:pt x="468" y="125"/>
                  </a:cubicBezTo>
                  <a:cubicBezTo>
                    <a:pt x="458" y="122"/>
                    <a:pt x="450" y="116"/>
                    <a:pt x="440" y="115"/>
                  </a:cubicBezTo>
                  <a:close/>
                  <a:moveTo>
                    <a:pt x="339" y="116"/>
                  </a:moveTo>
                  <a:cubicBezTo>
                    <a:pt x="339" y="117"/>
                    <a:pt x="341" y="117"/>
                    <a:pt x="343" y="118"/>
                  </a:cubicBezTo>
                  <a:cubicBezTo>
                    <a:pt x="342" y="116"/>
                    <a:pt x="340" y="115"/>
                    <a:pt x="339" y="116"/>
                  </a:cubicBezTo>
                  <a:close/>
                  <a:moveTo>
                    <a:pt x="517" y="117"/>
                  </a:moveTo>
                  <a:cubicBezTo>
                    <a:pt x="517" y="116"/>
                    <a:pt x="515" y="115"/>
                    <a:pt x="514" y="115"/>
                  </a:cubicBezTo>
                  <a:cubicBezTo>
                    <a:pt x="513" y="117"/>
                    <a:pt x="516" y="117"/>
                    <a:pt x="517" y="117"/>
                  </a:cubicBezTo>
                  <a:close/>
                  <a:moveTo>
                    <a:pt x="66" y="117"/>
                  </a:moveTo>
                  <a:cubicBezTo>
                    <a:pt x="67" y="118"/>
                    <a:pt x="70" y="118"/>
                    <a:pt x="69" y="116"/>
                  </a:cubicBezTo>
                  <a:cubicBezTo>
                    <a:pt x="68" y="116"/>
                    <a:pt x="66" y="116"/>
                    <a:pt x="66" y="117"/>
                  </a:cubicBezTo>
                  <a:close/>
                  <a:moveTo>
                    <a:pt x="188" y="121"/>
                  </a:moveTo>
                  <a:cubicBezTo>
                    <a:pt x="191" y="123"/>
                    <a:pt x="195" y="125"/>
                    <a:pt x="198" y="127"/>
                  </a:cubicBezTo>
                  <a:cubicBezTo>
                    <a:pt x="202" y="126"/>
                    <a:pt x="204" y="122"/>
                    <a:pt x="207" y="119"/>
                  </a:cubicBezTo>
                  <a:cubicBezTo>
                    <a:pt x="201" y="114"/>
                    <a:pt x="194" y="117"/>
                    <a:pt x="188" y="121"/>
                  </a:cubicBezTo>
                  <a:close/>
                  <a:moveTo>
                    <a:pt x="301" y="122"/>
                  </a:moveTo>
                  <a:cubicBezTo>
                    <a:pt x="295" y="122"/>
                    <a:pt x="292" y="113"/>
                    <a:pt x="287" y="117"/>
                  </a:cubicBezTo>
                  <a:cubicBezTo>
                    <a:pt x="295" y="123"/>
                    <a:pt x="304" y="127"/>
                    <a:pt x="312" y="132"/>
                  </a:cubicBezTo>
                  <a:cubicBezTo>
                    <a:pt x="310" y="128"/>
                    <a:pt x="301" y="126"/>
                    <a:pt x="301" y="122"/>
                  </a:cubicBezTo>
                  <a:close/>
                  <a:moveTo>
                    <a:pt x="390" y="121"/>
                  </a:moveTo>
                  <a:cubicBezTo>
                    <a:pt x="395" y="124"/>
                    <a:pt x="402" y="126"/>
                    <a:pt x="408" y="130"/>
                  </a:cubicBezTo>
                  <a:cubicBezTo>
                    <a:pt x="403" y="125"/>
                    <a:pt x="398" y="120"/>
                    <a:pt x="391" y="117"/>
                  </a:cubicBezTo>
                  <a:cubicBezTo>
                    <a:pt x="391" y="119"/>
                    <a:pt x="390" y="119"/>
                    <a:pt x="390" y="121"/>
                  </a:cubicBezTo>
                  <a:close/>
                  <a:moveTo>
                    <a:pt x="423" y="128"/>
                  </a:moveTo>
                  <a:cubicBezTo>
                    <a:pt x="418" y="126"/>
                    <a:pt x="414" y="119"/>
                    <a:pt x="409" y="119"/>
                  </a:cubicBezTo>
                  <a:cubicBezTo>
                    <a:pt x="414" y="120"/>
                    <a:pt x="419" y="133"/>
                    <a:pt x="423" y="128"/>
                  </a:cubicBezTo>
                  <a:close/>
                  <a:moveTo>
                    <a:pt x="487" y="122"/>
                  </a:moveTo>
                  <a:cubicBezTo>
                    <a:pt x="488" y="121"/>
                    <a:pt x="485" y="119"/>
                    <a:pt x="482" y="119"/>
                  </a:cubicBezTo>
                  <a:cubicBezTo>
                    <a:pt x="482" y="121"/>
                    <a:pt x="485" y="121"/>
                    <a:pt x="487" y="122"/>
                  </a:cubicBezTo>
                  <a:close/>
                  <a:moveTo>
                    <a:pt x="562" y="128"/>
                  </a:moveTo>
                  <a:cubicBezTo>
                    <a:pt x="565" y="123"/>
                    <a:pt x="555" y="121"/>
                    <a:pt x="551" y="119"/>
                  </a:cubicBezTo>
                  <a:cubicBezTo>
                    <a:pt x="552" y="124"/>
                    <a:pt x="558" y="125"/>
                    <a:pt x="562" y="128"/>
                  </a:cubicBezTo>
                  <a:close/>
                  <a:moveTo>
                    <a:pt x="121" y="131"/>
                  </a:moveTo>
                  <a:cubicBezTo>
                    <a:pt x="125" y="132"/>
                    <a:pt x="127" y="136"/>
                    <a:pt x="131" y="136"/>
                  </a:cubicBezTo>
                  <a:cubicBezTo>
                    <a:pt x="133" y="132"/>
                    <a:pt x="133" y="126"/>
                    <a:pt x="135" y="121"/>
                  </a:cubicBezTo>
                  <a:cubicBezTo>
                    <a:pt x="134" y="120"/>
                    <a:pt x="132" y="120"/>
                    <a:pt x="131" y="119"/>
                  </a:cubicBezTo>
                  <a:cubicBezTo>
                    <a:pt x="127" y="123"/>
                    <a:pt x="124" y="126"/>
                    <a:pt x="121" y="131"/>
                  </a:cubicBezTo>
                  <a:close/>
                  <a:moveTo>
                    <a:pt x="347" y="122"/>
                  </a:moveTo>
                  <a:cubicBezTo>
                    <a:pt x="356" y="126"/>
                    <a:pt x="365" y="133"/>
                    <a:pt x="374" y="136"/>
                  </a:cubicBezTo>
                  <a:cubicBezTo>
                    <a:pt x="365" y="130"/>
                    <a:pt x="357" y="125"/>
                    <a:pt x="348" y="119"/>
                  </a:cubicBezTo>
                  <a:cubicBezTo>
                    <a:pt x="348" y="120"/>
                    <a:pt x="347" y="121"/>
                    <a:pt x="347" y="122"/>
                  </a:cubicBezTo>
                  <a:close/>
                  <a:moveTo>
                    <a:pt x="79" y="122"/>
                  </a:moveTo>
                  <a:cubicBezTo>
                    <a:pt x="81" y="123"/>
                    <a:pt x="82" y="123"/>
                    <a:pt x="84" y="122"/>
                  </a:cubicBezTo>
                  <a:cubicBezTo>
                    <a:pt x="84" y="122"/>
                    <a:pt x="84" y="121"/>
                    <a:pt x="84" y="120"/>
                  </a:cubicBezTo>
                  <a:cubicBezTo>
                    <a:pt x="82" y="121"/>
                    <a:pt x="80" y="121"/>
                    <a:pt x="79" y="122"/>
                  </a:cubicBezTo>
                  <a:close/>
                  <a:moveTo>
                    <a:pt x="31" y="166"/>
                  </a:moveTo>
                  <a:cubicBezTo>
                    <a:pt x="35" y="159"/>
                    <a:pt x="35" y="148"/>
                    <a:pt x="42" y="144"/>
                  </a:cubicBezTo>
                  <a:cubicBezTo>
                    <a:pt x="42" y="141"/>
                    <a:pt x="44" y="140"/>
                    <a:pt x="44" y="138"/>
                  </a:cubicBezTo>
                  <a:cubicBezTo>
                    <a:pt x="43" y="137"/>
                    <a:pt x="43" y="135"/>
                    <a:pt x="42" y="134"/>
                  </a:cubicBezTo>
                  <a:cubicBezTo>
                    <a:pt x="46" y="131"/>
                    <a:pt x="52" y="127"/>
                    <a:pt x="52" y="122"/>
                  </a:cubicBezTo>
                  <a:cubicBezTo>
                    <a:pt x="51" y="121"/>
                    <a:pt x="51" y="121"/>
                    <a:pt x="50" y="121"/>
                  </a:cubicBezTo>
                  <a:cubicBezTo>
                    <a:pt x="40" y="132"/>
                    <a:pt x="32" y="148"/>
                    <a:pt x="31" y="166"/>
                  </a:cubicBezTo>
                  <a:close/>
                  <a:moveTo>
                    <a:pt x="60" y="122"/>
                  </a:moveTo>
                  <a:cubicBezTo>
                    <a:pt x="60" y="126"/>
                    <a:pt x="66" y="125"/>
                    <a:pt x="66" y="122"/>
                  </a:cubicBezTo>
                  <a:cubicBezTo>
                    <a:pt x="65" y="121"/>
                    <a:pt x="61" y="121"/>
                    <a:pt x="60" y="122"/>
                  </a:cubicBezTo>
                  <a:close/>
                  <a:moveTo>
                    <a:pt x="97" y="130"/>
                  </a:moveTo>
                  <a:cubicBezTo>
                    <a:pt x="102" y="133"/>
                    <a:pt x="104" y="128"/>
                    <a:pt x="105" y="124"/>
                  </a:cubicBezTo>
                  <a:cubicBezTo>
                    <a:pt x="103" y="124"/>
                    <a:pt x="104" y="122"/>
                    <a:pt x="101" y="122"/>
                  </a:cubicBezTo>
                  <a:cubicBezTo>
                    <a:pt x="100" y="124"/>
                    <a:pt x="98" y="127"/>
                    <a:pt x="97" y="130"/>
                  </a:cubicBezTo>
                  <a:close/>
                  <a:moveTo>
                    <a:pt x="204" y="132"/>
                  </a:moveTo>
                  <a:cubicBezTo>
                    <a:pt x="205" y="133"/>
                    <a:pt x="207" y="133"/>
                    <a:pt x="208" y="133"/>
                  </a:cubicBezTo>
                  <a:cubicBezTo>
                    <a:pt x="210" y="130"/>
                    <a:pt x="212" y="127"/>
                    <a:pt x="212" y="122"/>
                  </a:cubicBezTo>
                  <a:cubicBezTo>
                    <a:pt x="208" y="124"/>
                    <a:pt x="205" y="127"/>
                    <a:pt x="204" y="132"/>
                  </a:cubicBezTo>
                  <a:close/>
                  <a:moveTo>
                    <a:pt x="459" y="138"/>
                  </a:moveTo>
                  <a:cubicBezTo>
                    <a:pt x="462" y="133"/>
                    <a:pt x="452" y="134"/>
                    <a:pt x="454" y="130"/>
                  </a:cubicBezTo>
                  <a:cubicBezTo>
                    <a:pt x="447" y="130"/>
                    <a:pt x="444" y="122"/>
                    <a:pt x="438" y="123"/>
                  </a:cubicBezTo>
                  <a:cubicBezTo>
                    <a:pt x="446" y="128"/>
                    <a:pt x="452" y="134"/>
                    <a:pt x="459" y="138"/>
                  </a:cubicBezTo>
                  <a:close/>
                  <a:moveTo>
                    <a:pt x="532" y="127"/>
                  </a:moveTo>
                  <a:cubicBezTo>
                    <a:pt x="531" y="124"/>
                    <a:pt x="527" y="124"/>
                    <a:pt x="525" y="122"/>
                  </a:cubicBezTo>
                  <a:cubicBezTo>
                    <a:pt x="526" y="125"/>
                    <a:pt x="529" y="126"/>
                    <a:pt x="532" y="127"/>
                  </a:cubicBezTo>
                  <a:close/>
                  <a:moveTo>
                    <a:pt x="153" y="126"/>
                  </a:moveTo>
                  <a:cubicBezTo>
                    <a:pt x="152" y="129"/>
                    <a:pt x="156" y="129"/>
                    <a:pt x="157" y="128"/>
                  </a:cubicBezTo>
                  <a:cubicBezTo>
                    <a:pt x="156" y="127"/>
                    <a:pt x="158" y="124"/>
                    <a:pt x="159" y="123"/>
                  </a:cubicBezTo>
                  <a:cubicBezTo>
                    <a:pt x="156" y="123"/>
                    <a:pt x="156" y="126"/>
                    <a:pt x="153" y="126"/>
                  </a:cubicBezTo>
                  <a:close/>
                  <a:moveTo>
                    <a:pt x="286" y="124"/>
                  </a:moveTo>
                  <a:cubicBezTo>
                    <a:pt x="286" y="126"/>
                    <a:pt x="288" y="128"/>
                    <a:pt x="289" y="130"/>
                  </a:cubicBezTo>
                  <a:cubicBezTo>
                    <a:pt x="298" y="134"/>
                    <a:pt x="305" y="141"/>
                    <a:pt x="317" y="144"/>
                  </a:cubicBezTo>
                  <a:cubicBezTo>
                    <a:pt x="317" y="143"/>
                    <a:pt x="318" y="143"/>
                    <a:pt x="318" y="141"/>
                  </a:cubicBezTo>
                  <a:cubicBezTo>
                    <a:pt x="315" y="139"/>
                    <a:pt x="309" y="139"/>
                    <a:pt x="309" y="135"/>
                  </a:cubicBezTo>
                  <a:cubicBezTo>
                    <a:pt x="306" y="136"/>
                    <a:pt x="303" y="134"/>
                    <a:pt x="303" y="131"/>
                  </a:cubicBezTo>
                  <a:cubicBezTo>
                    <a:pt x="296" y="133"/>
                    <a:pt x="293" y="123"/>
                    <a:pt x="286" y="124"/>
                  </a:cubicBezTo>
                  <a:close/>
                  <a:moveTo>
                    <a:pt x="138" y="132"/>
                  </a:moveTo>
                  <a:cubicBezTo>
                    <a:pt x="140" y="130"/>
                    <a:pt x="144" y="130"/>
                    <a:pt x="145" y="127"/>
                  </a:cubicBezTo>
                  <a:cubicBezTo>
                    <a:pt x="143" y="125"/>
                    <a:pt x="141" y="125"/>
                    <a:pt x="139" y="124"/>
                  </a:cubicBezTo>
                  <a:cubicBezTo>
                    <a:pt x="139" y="127"/>
                    <a:pt x="137" y="128"/>
                    <a:pt x="138" y="132"/>
                  </a:cubicBezTo>
                  <a:close/>
                  <a:moveTo>
                    <a:pt x="509" y="147"/>
                  </a:moveTo>
                  <a:cubicBezTo>
                    <a:pt x="512" y="146"/>
                    <a:pt x="512" y="143"/>
                    <a:pt x="510" y="141"/>
                  </a:cubicBezTo>
                  <a:cubicBezTo>
                    <a:pt x="506" y="141"/>
                    <a:pt x="503" y="137"/>
                    <a:pt x="500" y="135"/>
                  </a:cubicBezTo>
                  <a:cubicBezTo>
                    <a:pt x="497" y="134"/>
                    <a:pt x="490" y="131"/>
                    <a:pt x="490" y="128"/>
                  </a:cubicBezTo>
                  <a:cubicBezTo>
                    <a:pt x="486" y="128"/>
                    <a:pt x="485" y="125"/>
                    <a:pt x="482" y="124"/>
                  </a:cubicBezTo>
                  <a:cubicBezTo>
                    <a:pt x="487" y="136"/>
                    <a:pt x="500" y="140"/>
                    <a:pt x="509" y="147"/>
                  </a:cubicBezTo>
                  <a:close/>
                  <a:moveTo>
                    <a:pt x="169" y="136"/>
                  </a:moveTo>
                  <a:cubicBezTo>
                    <a:pt x="171" y="136"/>
                    <a:pt x="171" y="137"/>
                    <a:pt x="173" y="137"/>
                  </a:cubicBezTo>
                  <a:cubicBezTo>
                    <a:pt x="175" y="133"/>
                    <a:pt x="178" y="129"/>
                    <a:pt x="179" y="124"/>
                  </a:cubicBezTo>
                  <a:cubicBezTo>
                    <a:pt x="173" y="125"/>
                    <a:pt x="170" y="130"/>
                    <a:pt x="169" y="136"/>
                  </a:cubicBezTo>
                  <a:close/>
                  <a:moveTo>
                    <a:pt x="248" y="127"/>
                  </a:moveTo>
                  <a:cubicBezTo>
                    <a:pt x="250" y="127"/>
                    <a:pt x="251" y="128"/>
                    <a:pt x="253" y="128"/>
                  </a:cubicBezTo>
                  <a:cubicBezTo>
                    <a:pt x="255" y="123"/>
                    <a:pt x="249" y="124"/>
                    <a:pt x="248" y="127"/>
                  </a:cubicBezTo>
                  <a:close/>
                  <a:moveTo>
                    <a:pt x="332" y="127"/>
                  </a:moveTo>
                  <a:cubicBezTo>
                    <a:pt x="334" y="128"/>
                    <a:pt x="337" y="129"/>
                    <a:pt x="340" y="131"/>
                  </a:cubicBezTo>
                  <a:cubicBezTo>
                    <a:pt x="340" y="126"/>
                    <a:pt x="336" y="126"/>
                    <a:pt x="334" y="124"/>
                  </a:cubicBezTo>
                  <a:cubicBezTo>
                    <a:pt x="334" y="125"/>
                    <a:pt x="332" y="125"/>
                    <a:pt x="332" y="127"/>
                  </a:cubicBezTo>
                  <a:close/>
                  <a:moveTo>
                    <a:pt x="581" y="131"/>
                  </a:moveTo>
                  <a:cubicBezTo>
                    <a:pt x="582" y="128"/>
                    <a:pt x="576" y="125"/>
                    <a:pt x="574" y="125"/>
                  </a:cubicBezTo>
                  <a:cubicBezTo>
                    <a:pt x="577" y="127"/>
                    <a:pt x="579" y="129"/>
                    <a:pt x="581" y="131"/>
                  </a:cubicBezTo>
                  <a:close/>
                  <a:moveTo>
                    <a:pt x="75" y="133"/>
                  </a:moveTo>
                  <a:cubicBezTo>
                    <a:pt x="77" y="134"/>
                    <a:pt x="79" y="129"/>
                    <a:pt x="81" y="127"/>
                  </a:cubicBezTo>
                  <a:cubicBezTo>
                    <a:pt x="79" y="126"/>
                    <a:pt x="79" y="125"/>
                    <a:pt x="76" y="125"/>
                  </a:cubicBezTo>
                  <a:cubicBezTo>
                    <a:pt x="75" y="127"/>
                    <a:pt x="75" y="131"/>
                    <a:pt x="75" y="133"/>
                  </a:cubicBezTo>
                  <a:close/>
                  <a:moveTo>
                    <a:pt x="524" y="133"/>
                  </a:moveTo>
                  <a:cubicBezTo>
                    <a:pt x="527" y="136"/>
                    <a:pt x="529" y="141"/>
                    <a:pt x="532" y="142"/>
                  </a:cubicBezTo>
                  <a:cubicBezTo>
                    <a:pt x="534" y="146"/>
                    <a:pt x="537" y="147"/>
                    <a:pt x="540" y="149"/>
                  </a:cubicBezTo>
                  <a:cubicBezTo>
                    <a:pt x="542" y="146"/>
                    <a:pt x="537" y="141"/>
                    <a:pt x="534" y="141"/>
                  </a:cubicBezTo>
                  <a:cubicBezTo>
                    <a:pt x="534" y="137"/>
                    <a:pt x="529" y="137"/>
                    <a:pt x="527" y="133"/>
                  </a:cubicBezTo>
                  <a:cubicBezTo>
                    <a:pt x="526" y="131"/>
                    <a:pt x="520" y="129"/>
                    <a:pt x="518" y="125"/>
                  </a:cubicBezTo>
                  <a:cubicBezTo>
                    <a:pt x="519" y="125"/>
                    <a:pt x="519" y="125"/>
                    <a:pt x="518" y="125"/>
                  </a:cubicBezTo>
                  <a:cubicBezTo>
                    <a:pt x="516" y="128"/>
                    <a:pt x="522" y="130"/>
                    <a:pt x="524" y="133"/>
                  </a:cubicBezTo>
                  <a:close/>
                  <a:moveTo>
                    <a:pt x="182" y="131"/>
                  </a:moveTo>
                  <a:cubicBezTo>
                    <a:pt x="186" y="129"/>
                    <a:pt x="190" y="133"/>
                    <a:pt x="194" y="130"/>
                  </a:cubicBezTo>
                  <a:cubicBezTo>
                    <a:pt x="190" y="128"/>
                    <a:pt x="189" y="126"/>
                    <a:pt x="183" y="125"/>
                  </a:cubicBezTo>
                  <a:cubicBezTo>
                    <a:pt x="183" y="127"/>
                    <a:pt x="182" y="128"/>
                    <a:pt x="182" y="131"/>
                  </a:cubicBezTo>
                  <a:close/>
                  <a:moveTo>
                    <a:pt x="549" y="135"/>
                  </a:moveTo>
                  <a:cubicBezTo>
                    <a:pt x="552" y="137"/>
                    <a:pt x="556" y="140"/>
                    <a:pt x="560" y="143"/>
                  </a:cubicBezTo>
                  <a:cubicBezTo>
                    <a:pt x="561" y="140"/>
                    <a:pt x="562" y="137"/>
                    <a:pt x="561" y="133"/>
                  </a:cubicBezTo>
                  <a:cubicBezTo>
                    <a:pt x="557" y="131"/>
                    <a:pt x="555" y="127"/>
                    <a:pt x="550" y="125"/>
                  </a:cubicBezTo>
                  <a:cubicBezTo>
                    <a:pt x="550" y="129"/>
                    <a:pt x="548" y="132"/>
                    <a:pt x="549" y="135"/>
                  </a:cubicBezTo>
                  <a:close/>
                  <a:moveTo>
                    <a:pt x="272" y="128"/>
                  </a:moveTo>
                  <a:cubicBezTo>
                    <a:pt x="274" y="127"/>
                    <a:pt x="275" y="127"/>
                    <a:pt x="276" y="128"/>
                  </a:cubicBezTo>
                  <a:cubicBezTo>
                    <a:pt x="276" y="127"/>
                    <a:pt x="274" y="127"/>
                    <a:pt x="273" y="126"/>
                  </a:cubicBezTo>
                  <a:cubicBezTo>
                    <a:pt x="273" y="127"/>
                    <a:pt x="272" y="127"/>
                    <a:pt x="272" y="128"/>
                  </a:cubicBezTo>
                  <a:close/>
                  <a:moveTo>
                    <a:pt x="388" y="128"/>
                  </a:moveTo>
                  <a:cubicBezTo>
                    <a:pt x="388" y="133"/>
                    <a:pt x="394" y="132"/>
                    <a:pt x="400" y="132"/>
                  </a:cubicBezTo>
                  <a:cubicBezTo>
                    <a:pt x="397" y="127"/>
                    <a:pt x="393" y="125"/>
                    <a:pt x="388" y="128"/>
                  </a:cubicBezTo>
                  <a:close/>
                  <a:moveTo>
                    <a:pt x="433" y="131"/>
                  </a:moveTo>
                  <a:cubicBezTo>
                    <a:pt x="440" y="136"/>
                    <a:pt x="446" y="142"/>
                    <a:pt x="453" y="147"/>
                  </a:cubicBezTo>
                  <a:cubicBezTo>
                    <a:pt x="453" y="144"/>
                    <a:pt x="456" y="144"/>
                    <a:pt x="456" y="141"/>
                  </a:cubicBezTo>
                  <a:cubicBezTo>
                    <a:pt x="449" y="136"/>
                    <a:pt x="442" y="131"/>
                    <a:pt x="436" y="126"/>
                  </a:cubicBezTo>
                  <a:cubicBezTo>
                    <a:pt x="435" y="128"/>
                    <a:pt x="434" y="129"/>
                    <a:pt x="433" y="131"/>
                  </a:cubicBezTo>
                  <a:close/>
                  <a:moveTo>
                    <a:pt x="55" y="135"/>
                  </a:moveTo>
                  <a:cubicBezTo>
                    <a:pt x="57" y="133"/>
                    <a:pt x="57" y="129"/>
                    <a:pt x="59" y="128"/>
                  </a:cubicBezTo>
                  <a:cubicBezTo>
                    <a:pt x="57" y="126"/>
                    <a:pt x="51" y="134"/>
                    <a:pt x="55" y="135"/>
                  </a:cubicBezTo>
                  <a:close/>
                  <a:moveTo>
                    <a:pt x="112" y="136"/>
                  </a:moveTo>
                  <a:cubicBezTo>
                    <a:pt x="112" y="134"/>
                    <a:pt x="114" y="132"/>
                    <a:pt x="115" y="131"/>
                  </a:cubicBezTo>
                  <a:cubicBezTo>
                    <a:pt x="109" y="121"/>
                    <a:pt x="102" y="135"/>
                    <a:pt x="112" y="136"/>
                  </a:cubicBezTo>
                  <a:close/>
                  <a:moveTo>
                    <a:pt x="78" y="135"/>
                  </a:moveTo>
                  <a:cubicBezTo>
                    <a:pt x="80" y="136"/>
                    <a:pt x="80" y="138"/>
                    <a:pt x="81" y="138"/>
                  </a:cubicBezTo>
                  <a:cubicBezTo>
                    <a:pt x="84" y="135"/>
                    <a:pt x="85" y="132"/>
                    <a:pt x="86" y="128"/>
                  </a:cubicBezTo>
                  <a:cubicBezTo>
                    <a:pt x="85" y="128"/>
                    <a:pt x="84" y="128"/>
                    <a:pt x="84" y="128"/>
                  </a:cubicBezTo>
                  <a:cubicBezTo>
                    <a:pt x="82" y="131"/>
                    <a:pt x="80" y="133"/>
                    <a:pt x="78" y="135"/>
                  </a:cubicBezTo>
                  <a:close/>
                  <a:moveTo>
                    <a:pt x="219" y="131"/>
                  </a:moveTo>
                  <a:cubicBezTo>
                    <a:pt x="221" y="132"/>
                    <a:pt x="221" y="130"/>
                    <a:pt x="223" y="131"/>
                  </a:cubicBezTo>
                  <a:cubicBezTo>
                    <a:pt x="223" y="129"/>
                    <a:pt x="221" y="128"/>
                    <a:pt x="219" y="128"/>
                  </a:cubicBezTo>
                  <a:cubicBezTo>
                    <a:pt x="219" y="129"/>
                    <a:pt x="219" y="130"/>
                    <a:pt x="219" y="131"/>
                  </a:cubicBezTo>
                  <a:close/>
                  <a:moveTo>
                    <a:pt x="236" y="130"/>
                  </a:moveTo>
                  <a:cubicBezTo>
                    <a:pt x="241" y="136"/>
                    <a:pt x="247" y="131"/>
                    <a:pt x="255" y="135"/>
                  </a:cubicBezTo>
                  <a:cubicBezTo>
                    <a:pt x="251" y="130"/>
                    <a:pt x="241" y="126"/>
                    <a:pt x="236" y="130"/>
                  </a:cubicBezTo>
                  <a:close/>
                  <a:moveTo>
                    <a:pt x="468" y="135"/>
                  </a:moveTo>
                  <a:cubicBezTo>
                    <a:pt x="471" y="134"/>
                    <a:pt x="471" y="130"/>
                    <a:pt x="473" y="128"/>
                  </a:cubicBezTo>
                  <a:cubicBezTo>
                    <a:pt x="470" y="129"/>
                    <a:pt x="467" y="132"/>
                    <a:pt x="468" y="135"/>
                  </a:cubicBezTo>
                  <a:close/>
                  <a:moveTo>
                    <a:pt x="149" y="128"/>
                  </a:moveTo>
                  <a:cubicBezTo>
                    <a:pt x="146" y="133"/>
                    <a:pt x="140" y="134"/>
                    <a:pt x="136" y="139"/>
                  </a:cubicBezTo>
                  <a:cubicBezTo>
                    <a:pt x="140" y="139"/>
                    <a:pt x="141" y="139"/>
                    <a:pt x="144" y="139"/>
                  </a:cubicBezTo>
                  <a:cubicBezTo>
                    <a:pt x="146" y="136"/>
                    <a:pt x="149" y="134"/>
                    <a:pt x="152" y="131"/>
                  </a:cubicBezTo>
                  <a:cubicBezTo>
                    <a:pt x="152" y="130"/>
                    <a:pt x="151" y="129"/>
                    <a:pt x="149" y="128"/>
                  </a:cubicBezTo>
                  <a:close/>
                  <a:moveTo>
                    <a:pt x="261" y="133"/>
                  </a:moveTo>
                  <a:cubicBezTo>
                    <a:pt x="265" y="134"/>
                    <a:pt x="269" y="137"/>
                    <a:pt x="273" y="138"/>
                  </a:cubicBezTo>
                  <a:cubicBezTo>
                    <a:pt x="274" y="137"/>
                    <a:pt x="274" y="136"/>
                    <a:pt x="274" y="134"/>
                  </a:cubicBezTo>
                  <a:cubicBezTo>
                    <a:pt x="269" y="133"/>
                    <a:pt x="267" y="130"/>
                    <a:pt x="263" y="128"/>
                  </a:cubicBezTo>
                  <a:cubicBezTo>
                    <a:pt x="262" y="130"/>
                    <a:pt x="261" y="130"/>
                    <a:pt x="261" y="133"/>
                  </a:cubicBezTo>
                  <a:close/>
                  <a:moveTo>
                    <a:pt x="324" y="133"/>
                  </a:moveTo>
                  <a:cubicBezTo>
                    <a:pt x="324" y="131"/>
                    <a:pt x="320" y="129"/>
                    <a:pt x="319" y="130"/>
                  </a:cubicBezTo>
                  <a:cubicBezTo>
                    <a:pt x="321" y="131"/>
                    <a:pt x="321" y="134"/>
                    <a:pt x="324" y="133"/>
                  </a:cubicBezTo>
                  <a:close/>
                  <a:moveTo>
                    <a:pt x="338" y="135"/>
                  </a:moveTo>
                  <a:cubicBezTo>
                    <a:pt x="338" y="131"/>
                    <a:pt x="334" y="131"/>
                    <a:pt x="332" y="130"/>
                  </a:cubicBezTo>
                  <a:cubicBezTo>
                    <a:pt x="333" y="132"/>
                    <a:pt x="336" y="133"/>
                    <a:pt x="338" y="135"/>
                  </a:cubicBezTo>
                  <a:close/>
                  <a:moveTo>
                    <a:pt x="623" y="157"/>
                  </a:moveTo>
                  <a:cubicBezTo>
                    <a:pt x="624" y="158"/>
                    <a:pt x="627" y="156"/>
                    <a:pt x="628" y="158"/>
                  </a:cubicBezTo>
                  <a:cubicBezTo>
                    <a:pt x="630" y="169"/>
                    <a:pt x="623" y="180"/>
                    <a:pt x="629" y="190"/>
                  </a:cubicBezTo>
                  <a:cubicBezTo>
                    <a:pt x="633" y="188"/>
                    <a:pt x="631" y="180"/>
                    <a:pt x="635" y="178"/>
                  </a:cubicBezTo>
                  <a:cubicBezTo>
                    <a:pt x="631" y="174"/>
                    <a:pt x="635" y="165"/>
                    <a:pt x="638" y="161"/>
                  </a:cubicBezTo>
                  <a:cubicBezTo>
                    <a:pt x="634" y="154"/>
                    <a:pt x="630" y="147"/>
                    <a:pt x="625" y="142"/>
                  </a:cubicBezTo>
                  <a:cubicBezTo>
                    <a:pt x="624" y="138"/>
                    <a:pt x="619" y="138"/>
                    <a:pt x="619" y="134"/>
                  </a:cubicBezTo>
                  <a:cubicBezTo>
                    <a:pt x="617" y="134"/>
                    <a:pt x="615" y="128"/>
                    <a:pt x="614" y="131"/>
                  </a:cubicBezTo>
                  <a:cubicBezTo>
                    <a:pt x="618" y="139"/>
                    <a:pt x="621" y="147"/>
                    <a:pt x="623" y="157"/>
                  </a:cubicBezTo>
                  <a:close/>
                  <a:moveTo>
                    <a:pt x="284" y="133"/>
                  </a:moveTo>
                  <a:cubicBezTo>
                    <a:pt x="285" y="130"/>
                    <a:pt x="281" y="129"/>
                    <a:pt x="281" y="131"/>
                  </a:cubicBezTo>
                  <a:cubicBezTo>
                    <a:pt x="282" y="131"/>
                    <a:pt x="283" y="132"/>
                    <a:pt x="284" y="133"/>
                  </a:cubicBezTo>
                  <a:close/>
                  <a:moveTo>
                    <a:pt x="351" y="136"/>
                  </a:moveTo>
                  <a:cubicBezTo>
                    <a:pt x="348" y="135"/>
                    <a:pt x="346" y="132"/>
                    <a:pt x="344" y="130"/>
                  </a:cubicBezTo>
                  <a:cubicBezTo>
                    <a:pt x="343" y="130"/>
                    <a:pt x="343" y="132"/>
                    <a:pt x="343" y="133"/>
                  </a:cubicBezTo>
                  <a:cubicBezTo>
                    <a:pt x="346" y="133"/>
                    <a:pt x="349" y="137"/>
                    <a:pt x="351" y="136"/>
                  </a:cubicBezTo>
                  <a:close/>
                  <a:moveTo>
                    <a:pt x="89" y="140"/>
                  </a:moveTo>
                  <a:cubicBezTo>
                    <a:pt x="86" y="138"/>
                    <a:pt x="91" y="134"/>
                    <a:pt x="91" y="131"/>
                  </a:cubicBezTo>
                  <a:cubicBezTo>
                    <a:pt x="88" y="131"/>
                    <a:pt x="83" y="143"/>
                    <a:pt x="89" y="140"/>
                  </a:cubicBezTo>
                  <a:close/>
                  <a:moveTo>
                    <a:pt x="163" y="133"/>
                  </a:moveTo>
                  <a:cubicBezTo>
                    <a:pt x="164" y="133"/>
                    <a:pt x="164" y="133"/>
                    <a:pt x="165" y="133"/>
                  </a:cubicBezTo>
                  <a:cubicBezTo>
                    <a:pt x="165" y="132"/>
                    <a:pt x="165" y="131"/>
                    <a:pt x="166" y="131"/>
                  </a:cubicBezTo>
                  <a:cubicBezTo>
                    <a:pt x="164" y="131"/>
                    <a:pt x="163" y="131"/>
                    <a:pt x="163" y="133"/>
                  </a:cubicBezTo>
                  <a:close/>
                  <a:moveTo>
                    <a:pt x="425" y="133"/>
                  </a:moveTo>
                  <a:cubicBezTo>
                    <a:pt x="426" y="135"/>
                    <a:pt x="428" y="133"/>
                    <a:pt x="428" y="131"/>
                  </a:cubicBezTo>
                  <a:cubicBezTo>
                    <a:pt x="427" y="132"/>
                    <a:pt x="427" y="131"/>
                    <a:pt x="426" y="131"/>
                  </a:cubicBezTo>
                  <a:cubicBezTo>
                    <a:pt x="426" y="133"/>
                    <a:pt x="425" y="132"/>
                    <a:pt x="425" y="133"/>
                  </a:cubicBezTo>
                  <a:close/>
                  <a:moveTo>
                    <a:pt x="473" y="138"/>
                  </a:moveTo>
                  <a:cubicBezTo>
                    <a:pt x="479" y="140"/>
                    <a:pt x="482" y="144"/>
                    <a:pt x="488" y="145"/>
                  </a:cubicBezTo>
                  <a:cubicBezTo>
                    <a:pt x="487" y="138"/>
                    <a:pt x="481" y="135"/>
                    <a:pt x="476" y="131"/>
                  </a:cubicBezTo>
                  <a:cubicBezTo>
                    <a:pt x="475" y="134"/>
                    <a:pt x="473" y="134"/>
                    <a:pt x="473" y="138"/>
                  </a:cubicBezTo>
                  <a:close/>
                  <a:moveTo>
                    <a:pt x="219" y="136"/>
                  </a:moveTo>
                  <a:cubicBezTo>
                    <a:pt x="222" y="137"/>
                    <a:pt x="225" y="138"/>
                    <a:pt x="228" y="139"/>
                  </a:cubicBezTo>
                  <a:cubicBezTo>
                    <a:pt x="230" y="138"/>
                    <a:pt x="231" y="137"/>
                    <a:pt x="231" y="135"/>
                  </a:cubicBezTo>
                  <a:cubicBezTo>
                    <a:pt x="228" y="131"/>
                    <a:pt x="222" y="133"/>
                    <a:pt x="219" y="136"/>
                  </a:cubicBezTo>
                  <a:close/>
                  <a:moveTo>
                    <a:pt x="93" y="138"/>
                  </a:moveTo>
                  <a:cubicBezTo>
                    <a:pt x="95" y="138"/>
                    <a:pt x="97" y="136"/>
                    <a:pt x="97" y="133"/>
                  </a:cubicBezTo>
                  <a:cubicBezTo>
                    <a:pt x="96" y="133"/>
                    <a:pt x="96" y="132"/>
                    <a:pt x="95" y="133"/>
                  </a:cubicBezTo>
                  <a:cubicBezTo>
                    <a:pt x="95" y="135"/>
                    <a:pt x="93" y="136"/>
                    <a:pt x="93" y="138"/>
                  </a:cubicBezTo>
                  <a:close/>
                  <a:moveTo>
                    <a:pt x="115" y="138"/>
                  </a:moveTo>
                  <a:cubicBezTo>
                    <a:pt x="119" y="139"/>
                    <a:pt x="122" y="142"/>
                    <a:pt x="127" y="142"/>
                  </a:cubicBezTo>
                  <a:cubicBezTo>
                    <a:pt x="128" y="141"/>
                    <a:pt x="128" y="140"/>
                    <a:pt x="129" y="139"/>
                  </a:cubicBezTo>
                  <a:cubicBezTo>
                    <a:pt x="123" y="139"/>
                    <a:pt x="118" y="129"/>
                    <a:pt x="115" y="138"/>
                  </a:cubicBezTo>
                  <a:close/>
                  <a:moveTo>
                    <a:pt x="580" y="139"/>
                  </a:moveTo>
                  <a:cubicBezTo>
                    <a:pt x="580" y="136"/>
                    <a:pt x="578" y="135"/>
                    <a:pt x="575" y="133"/>
                  </a:cubicBezTo>
                  <a:cubicBezTo>
                    <a:pt x="576" y="136"/>
                    <a:pt x="578" y="137"/>
                    <a:pt x="580" y="139"/>
                  </a:cubicBezTo>
                  <a:close/>
                  <a:moveTo>
                    <a:pt x="66" y="139"/>
                  </a:moveTo>
                  <a:cubicBezTo>
                    <a:pt x="67" y="140"/>
                    <a:pt x="68" y="141"/>
                    <a:pt x="70" y="141"/>
                  </a:cubicBezTo>
                  <a:cubicBezTo>
                    <a:pt x="71" y="139"/>
                    <a:pt x="70" y="138"/>
                    <a:pt x="70" y="135"/>
                  </a:cubicBezTo>
                  <a:cubicBezTo>
                    <a:pt x="69" y="136"/>
                    <a:pt x="69" y="133"/>
                    <a:pt x="67" y="134"/>
                  </a:cubicBezTo>
                  <a:cubicBezTo>
                    <a:pt x="67" y="136"/>
                    <a:pt x="65" y="137"/>
                    <a:pt x="66" y="139"/>
                  </a:cubicBezTo>
                  <a:close/>
                  <a:moveTo>
                    <a:pt x="312" y="150"/>
                  </a:moveTo>
                  <a:cubicBezTo>
                    <a:pt x="313" y="149"/>
                    <a:pt x="314" y="148"/>
                    <a:pt x="314" y="147"/>
                  </a:cubicBezTo>
                  <a:cubicBezTo>
                    <a:pt x="307" y="143"/>
                    <a:pt x="299" y="138"/>
                    <a:pt x="290" y="135"/>
                  </a:cubicBezTo>
                  <a:cubicBezTo>
                    <a:pt x="295" y="142"/>
                    <a:pt x="304" y="146"/>
                    <a:pt x="312" y="150"/>
                  </a:cubicBezTo>
                  <a:close/>
                  <a:moveTo>
                    <a:pt x="431" y="135"/>
                  </a:moveTo>
                  <a:cubicBezTo>
                    <a:pt x="435" y="141"/>
                    <a:pt x="444" y="146"/>
                    <a:pt x="450" y="148"/>
                  </a:cubicBezTo>
                  <a:cubicBezTo>
                    <a:pt x="444" y="144"/>
                    <a:pt x="438" y="137"/>
                    <a:pt x="431" y="135"/>
                  </a:cubicBezTo>
                  <a:close/>
                  <a:moveTo>
                    <a:pt x="181" y="138"/>
                  </a:moveTo>
                  <a:cubicBezTo>
                    <a:pt x="182" y="137"/>
                    <a:pt x="186" y="138"/>
                    <a:pt x="186" y="135"/>
                  </a:cubicBezTo>
                  <a:cubicBezTo>
                    <a:pt x="184" y="135"/>
                    <a:pt x="182" y="135"/>
                    <a:pt x="180" y="135"/>
                  </a:cubicBezTo>
                  <a:cubicBezTo>
                    <a:pt x="180" y="137"/>
                    <a:pt x="181" y="137"/>
                    <a:pt x="181" y="138"/>
                  </a:cubicBezTo>
                  <a:close/>
                  <a:moveTo>
                    <a:pt x="341" y="138"/>
                  </a:moveTo>
                  <a:cubicBezTo>
                    <a:pt x="346" y="141"/>
                    <a:pt x="354" y="153"/>
                    <a:pt x="358" y="144"/>
                  </a:cubicBezTo>
                  <a:cubicBezTo>
                    <a:pt x="353" y="141"/>
                    <a:pt x="348" y="137"/>
                    <a:pt x="342" y="135"/>
                  </a:cubicBezTo>
                  <a:cubicBezTo>
                    <a:pt x="343" y="137"/>
                    <a:pt x="341" y="137"/>
                    <a:pt x="341" y="138"/>
                  </a:cubicBezTo>
                  <a:close/>
                  <a:moveTo>
                    <a:pt x="510" y="138"/>
                  </a:moveTo>
                  <a:cubicBezTo>
                    <a:pt x="510" y="136"/>
                    <a:pt x="507" y="135"/>
                    <a:pt x="507" y="136"/>
                  </a:cubicBezTo>
                  <a:cubicBezTo>
                    <a:pt x="508" y="136"/>
                    <a:pt x="508" y="138"/>
                    <a:pt x="510" y="138"/>
                  </a:cubicBezTo>
                  <a:close/>
                  <a:moveTo>
                    <a:pt x="152" y="141"/>
                  </a:moveTo>
                  <a:cubicBezTo>
                    <a:pt x="156" y="141"/>
                    <a:pt x="158" y="143"/>
                    <a:pt x="160" y="144"/>
                  </a:cubicBezTo>
                  <a:cubicBezTo>
                    <a:pt x="161" y="142"/>
                    <a:pt x="163" y="141"/>
                    <a:pt x="163" y="138"/>
                  </a:cubicBezTo>
                  <a:cubicBezTo>
                    <a:pt x="159" y="135"/>
                    <a:pt x="153" y="136"/>
                    <a:pt x="152" y="141"/>
                  </a:cubicBezTo>
                  <a:close/>
                  <a:moveTo>
                    <a:pt x="183" y="142"/>
                  </a:moveTo>
                  <a:cubicBezTo>
                    <a:pt x="183" y="146"/>
                    <a:pt x="188" y="144"/>
                    <a:pt x="190" y="146"/>
                  </a:cubicBezTo>
                  <a:cubicBezTo>
                    <a:pt x="191" y="143"/>
                    <a:pt x="196" y="138"/>
                    <a:pt x="194" y="136"/>
                  </a:cubicBezTo>
                  <a:cubicBezTo>
                    <a:pt x="190" y="137"/>
                    <a:pt x="188" y="141"/>
                    <a:pt x="183" y="142"/>
                  </a:cubicBezTo>
                  <a:close/>
                  <a:moveTo>
                    <a:pt x="411" y="146"/>
                  </a:moveTo>
                  <a:cubicBezTo>
                    <a:pt x="411" y="145"/>
                    <a:pt x="413" y="143"/>
                    <a:pt x="414" y="141"/>
                  </a:cubicBezTo>
                  <a:cubicBezTo>
                    <a:pt x="410" y="137"/>
                    <a:pt x="403" y="136"/>
                    <a:pt x="397" y="136"/>
                  </a:cubicBezTo>
                  <a:cubicBezTo>
                    <a:pt x="400" y="140"/>
                    <a:pt x="406" y="145"/>
                    <a:pt x="411" y="146"/>
                  </a:cubicBezTo>
                  <a:close/>
                  <a:moveTo>
                    <a:pt x="335" y="142"/>
                  </a:moveTo>
                  <a:cubicBezTo>
                    <a:pt x="336" y="140"/>
                    <a:pt x="335" y="137"/>
                    <a:pt x="333" y="137"/>
                  </a:cubicBezTo>
                  <a:cubicBezTo>
                    <a:pt x="333" y="139"/>
                    <a:pt x="333" y="141"/>
                    <a:pt x="335" y="142"/>
                  </a:cubicBezTo>
                  <a:close/>
                  <a:moveTo>
                    <a:pt x="252" y="139"/>
                  </a:moveTo>
                  <a:cubicBezTo>
                    <a:pt x="252" y="138"/>
                    <a:pt x="251" y="138"/>
                    <a:pt x="249" y="138"/>
                  </a:cubicBezTo>
                  <a:cubicBezTo>
                    <a:pt x="248" y="140"/>
                    <a:pt x="250" y="139"/>
                    <a:pt x="252" y="139"/>
                  </a:cubicBezTo>
                  <a:close/>
                  <a:moveTo>
                    <a:pt x="278" y="138"/>
                  </a:moveTo>
                  <a:cubicBezTo>
                    <a:pt x="278" y="141"/>
                    <a:pt x="282" y="143"/>
                    <a:pt x="285" y="142"/>
                  </a:cubicBezTo>
                  <a:cubicBezTo>
                    <a:pt x="283" y="141"/>
                    <a:pt x="280" y="137"/>
                    <a:pt x="278" y="138"/>
                  </a:cubicBezTo>
                  <a:close/>
                  <a:moveTo>
                    <a:pt x="384" y="138"/>
                  </a:moveTo>
                  <a:cubicBezTo>
                    <a:pt x="386" y="142"/>
                    <a:pt x="390" y="144"/>
                    <a:pt x="394" y="147"/>
                  </a:cubicBezTo>
                  <a:cubicBezTo>
                    <a:pt x="392" y="143"/>
                    <a:pt x="387" y="139"/>
                    <a:pt x="384" y="138"/>
                  </a:cubicBezTo>
                  <a:close/>
                  <a:moveTo>
                    <a:pt x="467" y="141"/>
                  </a:moveTo>
                  <a:cubicBezTo>
                    <a:pt x="467" y="139"/>
                    <a:pt x="464" y="139"/>
                    <a:pt x="464" y="138"/>
                  </a:cubicBezTo>
                  <a:cubicBezTo>
                    <a:pt x="462" y="140"/>
                    <a:pt x="465" y="143"/>
                    <a:pt x="467" y="141"/>
                  </a:cubicBezTo>
                  <a:close/>
                  <a:moveTo>
                    <a:pt x="503" y="153"/>
                  </a:moveTo>
                  <a:cubicBezTo>
                    <a:pt x="504" y="152"/>
                    <a:pt x="505" y="152"/>
                    <a:pt x="506" y="150"/>
                  </a:cubicBezTo>
                  <a:cubicBezTo>
                    <a:pt x="502" y="145"/>
                    <a:pt x="496" y="142"/>
                    <a:pt x="491" y="138"/>
                  </a:cubicBezTo>
                  <a:cubicBezTo>
                    <a:pt x="493" y="145"/>
                    <a:pt x="499" y="148"/>
                    <a:pt x="503" y="153"/>
                  </a:cubicBezTo>
                  <a:close/>
                  <a:moveTo>
                    <a:pt x="566" y="147"/>
                  </a:moveTo>
                  <a:cubicBezTo>
                    <a:pt x="568" y="150"/>
                    <a:pt x="571" y="151"/>
                    <a:pt x="572" y="154"/>
                  </a:cubicBezTo>
                  <a:cubicBezTo>
                    <a:pt x="571" y="154"/>
                    <a:pt x="572" y="156"/>
                    <a:pt x="570" y="156"/>
                  </a:cubicBezTo>
                  <a:cubicBezTo>
                    <a:pt x="571" y="158"/>
                    <a:pt x="573" y="159"/>
                    <a:pt x="575" y="161"/>
                  </a:cubicBezTo>
                  <a:cubicBezTo>
                    <a:pt x="575" y="155"/>
                    <a:pt x="579" y="152"/>
                    <a:pt x="579" y="147"/>
                  </a:cubicBezTo>
                  <a:cubicBezTo>
                    <a:pt x="576" y="143"/>
                    <a:pt x="572" y="140"/>
                    <a:pt x="567" y="138"/>
                  </a:cubicBezTo>
                  <a:cubicBezTo>
                    <a:pt x="567" y="143"/>
                    <a:pt x="567" y="143"/>
                    <a:pt x="566" y="147"/>
                  </a:cubicBezTo>
                  <a:close/>
                  <a:moveTo>
                    <a:pt x="75" y="142"/>
                  </a:moveTo>
                  <a:cubicBezTo>
                    <a:pt x="75" y="144"/>
                    <a:pt x="76" y="145"/>
                    <a:pt x="77" y="145"/>
                  </a:cubicBezTo>
                  <a:cubicBezTo>
                    <a:pt x="79" y="144"/>
                    <a:pt x="79" y="142"/>
                    <a:pt x="80" y="141"/>
                  </a:cubicBezTo>
                  <a:cubicBezTo>
                    <a:pt x="77" y="141"/>
                    <a:pt x="79" y="138"/>
                    <a:pt x="77" y="139"/>
                  </a:cubicBezTo>
                  <a:cubicBezTo>
                    <a:pt x="77" y="141"/>
                    <a:pt x="74" y="140"/>
                    <a:pt x="75" y="142"/>
                  </a:cubicBezTo>
                  <a:close/>
                  <a:moveTo>
                    <a:pt x="233" y="140"/>
                  </a:moveTo>
                  <a:cubicBezTo>
                    <a:pt x="236" y="144"/>
                    <a:pt x="242" y="145"/>
                    <a:pt x="247" y="147"/>
                  </a:cubicBezTo>
                  <a:cubicBezTo>
                    <a:pt x="246" y="144"/>
                    <a:pt x="245" y="144"/>
                    <a:pt x="245" y="141"/>
                  </a:cubicBezTo>
                  <a:cubicBezTo>
                    <a:pt x="240" y="143"/>
                    <a:pt x="237" y="137"/>
                    <a:pt x="233" y="140"/>
                  </a:cubicBezTo>
                  <a:close/>
                  <a:moveTo>
                    <a:pt x="254" y="142"/>
                  </a:moveTo>
                  <a:cubicBezTo>
                    <a:pt x="257" y="143"/>
                    <a:pt x="257" y="145"/>
                    <a:pt x="261" y="145"/>
                  </a:cubicBezTo>
                  <a:cubicBezTo>
                    <a:pt x="261" y="142"/>
                    <a:pt x="259" y="141"/>
                    <a:pt x="258" y="139"/>
                  </a:cubicBezTo>
                  <a:cubicBezTo>
                    <a:pt x="257" y="139"/>
                    <a:pt x="256" y="139"/>
                    <a:pt x="255" y="139"/>
                  </a:cubicBezTo>
                  <a:cubicBezTo>
                    <a:pt x="256" y="141"/>
                    <a:pt x="254" y="141"/>
                    <a:pt x="254" y="142"/>
                  </a:cubicBezTo>
                  <a:close/>
                  <a:moveTo>
                    <a:pt x="99" y="149"/>
                  </a:moveTo>
                  <a:cubicBezTo>
                    <a:pt x="103" y="147"/>
                    <a:pt x="109" y="146"/>
                    <a:pt x="114" y="144"/>
                  </a:cubicBezTo>
                  <a:cubicBezTo>
                    <a:pt x="115" y="146"/>
                    <a:pt x="122" y="149"/>
                    <a:pt x="123" y="145"/>
                  </a:cubicBezTo>
                  <a:cubicBezTo>
                    <a:pt x="120" y="143"/>
                    <a:pt x="117" y="142"/>
                    <a:pt x="113" y="141"/>
                  </a:cubicBezTo>
                  <a:cubicBezTo>
                    <a:pt x="110" y="145"/>
                    <a:pt x="105" y="146"/>
                    <a:pt x="102" y="140"/>
                  </a:cubicBezTo>
                  <a:cubicBezTo>
                    <a:pt x="101" y="143"/>
                    <a:pt x="98" y="147"/>
                    <a:pt x="99" y="149"/>
                  </a:cubicBezTo>
                  <a:close/>
                  <a:moveTo>
                    <a:pt x="269" y="149"/>
                  </a:moveTo>
                  <a:cubicBezTo>
                    <a:pt x="269" y="146"/>
                    <a:pt x="271" y="145"/>
                    <a:pt x="271" y="142"/>
                  </a:cubicBezTo>
                  <a:cubicBezTo>
                    <a:pt x="268" y="142"/>
                    <a:pt x="265" y="140"/>
                    <a:pt x="263" y="141"/>
                  </a:cubicBezTo>
                  <a:cubicBezTo>
                    <a:pt x="266" y="142"/>
                    <a:pt x="265" y="148"/>
                    <a:pt x="269" y="149"/>
                  </a:cubicBezTo>
                  <a:close/>
                  <a:moveTo>
                    <a:pt x="165" y="146"/>
                  </a:moveTo>
                  <a:cubicBezTo>
                    <a:pt x="169" y="146"/>
                    <a:pt x="170" y="150"/>
                    <a:pt x="174" y="149"/>
                  </a:cubicBezTo>
                  <a:cubicBezTo>
                    <a:pt x="174" y="147"/>
                    <a:pt x="172" y="146"/>
                    <a:pt x="172" y="144"/>
                  </a:cubicBezTo>
                  <a:cubicBezTo>
                    <a:pt x="170" y="143"/>
                    <a:pt x="168" y="142"/>
                    <a:pt x="166" y="141"/>
                  </a:cubicBezTo>
                  <a:cubicBezTo>
                    <a:pt x="167" y="143"/>
                    <a:pt x="165" y="143"/>
                    <a:pt x="165" y="146"/>
                  </a:cubicBezTo>
                  <a:close/>
                  <a:moveTo>
                    <a:pt x="215" y="147"/>
                  </a:moveTo>
                  <a:cubicBezTo>
                    <a:pt x="214" y="146"/>
                    <a:pt x="215" y="141"/>
                    <a:pt x="211" y="141"/>
                  </a:cubicBezTo>
                  <a:cubicBezTo>
                    <a:pt x="210" y="144"/>
                    <a:pt x="213" y="148"/>
                    <a:pt x="215" y="147"/>
                  </a:cubicBezTo>
                  <a:close/>
                  <a:moveTo>
                    <a:pt x="227" y="145"/>
                  </a:moveTo>
                  <a:cubicBezTo>
                    <a:pt x="227" y="141"/>
                    <a:pt x="222" y="141"/>
                    <a:pt x="220" y="142"/>
                  </a:cubicBezTo>
                  <a:cubicBezTo>
                    <a:pt x="223" y="142"/>
                    <a:pt x="224" y="145"/>
                    <a:pt x="227" y="145"/>
                  </a:cubicBezTo>
                  <a:close/>
                  <a:moveTo>
                    <a:pt x="586" y="143"/>
                  </a:moveTo>
                  <a:cubicBezTo>
                    <a:pt x="586" y="141"/>
                    <a:pt x="585" y="141"/>
                    <a:pt x="583" y="141"/>
                  </a:cubicBezTo>
                  <a:cubicBezTo>
                    <a:pt x="583" y="143"/>
                    <a:pt x="584" y="143"/>
                    <a:pt x="586" y="143"/>
                  </a:cubicBezTo>
                  <a:close/>
                  <a:moveTo>
                    <a:pt x="342" y="145"/>
                  </a:moveTo>
                  <a:cubicBezTo>
                    <a:pt x="343" y="141"/>
                    <a:pt x="337" y="141"/>
                    <a:pt x="338" y="145"/>
                  </a:cubicBezTo>
                  <a:cubicBezTo>
                    <a:pt x="343" y="146"/>
                    <a:pt x="345" y="151"/>
                    <a:pt x="349" y="150"/>
                  </a:cubicBezTo>
                  <a:cubicBezTo>
                    <a:pt x="347" y="148"/>
                    <a:pt x="346" y="146"/>
                    <a:pt x="342" y="145"/>
                  </a:cubicBezTo>
                  <a:close/>
                  <a:moveTo>
                    <a:pt x="456" y="149"/>
                  </a:moveTo>
                  <a:cubicBezTo>
                    <a:pt x="457" y="150"/>
                    <a:pt x="458" y="153"/>
                    <a:pt x="461" y="153"/>
                  </a:cubicBezTo>
                  <a:cubicBezTo>
                    <a:pt x="462" y="150"/>
                    <a:pt x="463" y="148"/>
                    <a:pt x="464" y="145"/>
                  </a:cubicBezTo>
                  <a:cubicBezTo>
                    <a:pt x="461" y="145"/>
                    <a:pt x="461" y="143"/>
                    <a:pt x="460" y="142"/>
                  </a:cubicBezTo>
                  <a:cubicBezTo>
                    <a:pt x="459" y="145"/>
                    <a:pt x="456" y="146"/>
                    <a:pt x="456" y="149"/>
                  </a:cubicBezTo>
                  <a:close/>
                  <a:moveTo>
                    <a:pt x="470" y="143"/>
                  </a:moveTo>
                  <a:cubicBezTo>
                    <a:pt x="470" y="144"/>
                    <a:pt x="470" y="144"/>
                    <a:pt x="470" y="145"/>
                  </a:cubicBezTo>
                  <a:cubicBezTo>
                    <a:pt x="478" y="150"/>
                    <a:pt x="485" y="157"/>
                    <a:pt x="495" y="161"/>
                  </a:cubicBezTo>
                  <a:cubicBezTo>
                    <a:pt x="489" y="152"/>
                    <a:pt x="479" y="147"/>
                    <a:pt x="470" y="143"/>
                  </a:cubicBezTo>
                  <a:close/>
                  <a:moveTo>
                    <a:pt x="63" y="147"/>
                  </a:moveTo>
                  <a:cubicBezTo>
                    <a:pt x="65" y="148"/>
                    <a:pt x="65" y="149"/>
                    <a:pt x="67" y="149"/>
                  </a:cubicBezTo>
                  <a:cubicBezTo>
                    <a:pt x="68" y="148"/>
                    <a:pt x="69" y="147"/>
                    <a:pt x="69" y="145"/>
                  </a:cubicBezTo>
                  <a:cubicBezTo>
                    <a:pt x="67" y="143"/>
                    <a:pt x="62" y="141"/>
                    <a:pt x="63" y="147"/>
                  </a:cubicBezTo>
                  <a:close/>
                  <a:moveTo>
                    <a:pt x="81" y="147"/>
                  </a:moveTo>
                  <a:cubicBezTo>
                    <a:pt x="83" y="148"/>
                    <a:pt x="83" y="149"/>
                    <a:pt x="84" y="148"/>
                  </a:cubicBezTo>
                  <a:cubicBezTo>
                    <a:pt x="84" y="146"/>
                    <a:pt x="87" y="147"/>
                    <a:pt x="86" y="144"/>
                  </a:cubicBezTo>
                  <a:cubicBezTo>
                    <a:pt x="84" y="145"/>
                    <a:pt x="84" y="144"/>
                    <a:pt x="83" y="144"/>
                  </a:cubicBezTo>
                  <a:cubicBezTo>
                    <a:pt x="83" y="146"/>
                    <a:pt x="81" y="145"/>
                    <a:pt x="81" y="147"/>
                  </a:cubicBezTo>
                  <a:close/>
                  <a:moveTo>
                    <a:pt x="193" y="148"/>
                  </a:moveTo>
                  <a:cubicBezTo>
                    <a:pt x="195" y="150"/>
                    <a:pt x="198" y="152"/>
                    <a:pt x="202" y="153"/>
                  </a:cubicBezTo>
                  <a:cubicBezTo>
                    <a:pt x="203" y="150"/>
                    <a:pt x="204" y="149"/>
                    <a:pt x="204" y="145"/>
                  </a:cubicBezTo>
                  <a:cubicBezTo>
                    <a:pt x="200" y="141"/>
                    <a:pt x="196" y="147"/>
                    <a:pt x="193" y="148"/>
                  </a:cubicBezTo>
                  <a:close/>
                  <a:moveTo>
                    <a:pt x="319" y="147"/>
                  </a:moveTo>
                  <a:cubicBezTo>
                    <a:pt x="323" y="148"/>
                    <a:pt x="326" y="151"/>
                    <a:pt x="330" y="152"/>
                  </a:cubicBezTo>
                  <a:cubicBezTo>
                    <a:pt x="328" y="148"/>
                    <a:pt x="324" y="146"/>
                    <a:pt x="321" y="144"/>
                  </a:cubicBezTo>
                  <a:cubicBezTo>
                    <a:pt x="320" y="145"/>
                    <a:pt x="319" y="145"/>
                    <a:pt x="319" y="147"/>
                  </a:cubicBezTo>
                  <a:close/>
                  <a:moveTo>
                    <a:pt x="413" y="150"/>
                  </a:moveTo>
                  <a:cubicBezTo>
                    <a:pt x="414" y="150"/>
                    <a:pt x="414" y="153"/>
                    <a:pt x="417" y="153"/>
                  </a:cubicBezTo>
                  <a:cubicBezTo>
                    <a:pt x="418" y="151"/>
                    <a:pt x="420" y="149"/>
                    <a:pt x="420" y="145"/>
                  </a:cubicBezTo>
                  <a:cubicBezTo>
                    <a:pt x="417" y="141"/>
                    <a:pt x="414" y="147"/>
                    <a:pt x="413" y="150"/>
                  </a:cubicBezTo>
                  <a:close/>
                  <a:moveTo>
                    <a:pt x="134" y="147"/>
                  </a:moveTo>
                  <a:cubicBezTo>
                    <a:pt x="135" y="147"/>
                    <a:pt x="136" y="146"/>
                    <a:pt x="137" y="145"/>
                  </a:cubicBezTo>
                  <a:cubicBezTo>
                    <a:pt x="136" y="143"/>
                    <a:pt x="131" y="145"/>
                    <a:pt x="134" y="147"/>
                  </a:cubicBezTo>
                  <a:close/>
                  <a:moveTo>
                    <a:pt x="217" y="149"/>
                  </a:moveTo>
                  <a:cubicBezTo>
                    <a:pt x="220" y="151"/>
                    <a:pt x="223" y="153"/>
                    <a:pt x="226" y="156"/>
                  </a:cubicBezTo>
                  <a:cubicBezTo>
                    <a:pt x="227" y="154"/>
                    <a:pt x="225" y="153"/>
                    <a:pt x="227" y="151"/>
                  </a:cubicBezTo>
                  <a:cubicBezTo>
                    <a:pt x="223" y="149"/>
                    <a:pt x="222" y="145"/>
                    <a:pt x="217" y="144"/>
                  </a:cubicBezTo>
                  <a:cubicBezTo>
                    <a:pt x="217" y="146"/>
                    <a:pt x="218" y="148"/>
                    <a:pt x="217" y="149"/>
                  </a:cubicBezTo>
                  <a:close/>
                  <a:moveTo>
                    <a:pt x="230" y="147"/>
                  </a:moveTo>
                  <a:cubicBezTo>
                    <a:pt x="235" y="149"/>
                    <a:pt x="237" y="153"/>
                    <a:pt x="243" y="153"/>
                  </a:cubicBezTo>
                  <a:cubicBezTo>
                    <a:pt x="243" y="151"/>
                    <a:pt x="243" y="151"/>
                    <a:pt x="244" y="149"/>
                  </a:cubicBezTo>
                  <a:cubicBezTo>
                    <a:pt x="239" y="148"/>
                    <a:pt x="235" y="146"/>
                    <a:pt x="231" y="144"/>
                  </a:cubicBezTo>
                  <a:cubicBezTo>
                    <a:pt x="231" y="145"/>
                    <a:pt x="231" y="146"/>
                    <a:pt x="230" y="147"/>
                  </a:cubicBezTo>
                  <a:close/>
                  <a:moveTo>
                    <a:pt x="272" y="153"/>
                  </a:moveTo>
                  <a:cubicBezTo>
                    <a:pt x="280" y="159"/>
                    <a:pt x="289" y="165"/>
                    <a:pt x="299" y="170"/>
                  </a:cubicBezTo>
                  <a:cubicBezTo>
                    <a:pt x="299" y="169"/>
                    <a:pt x="301" y="169"/>
                    <a:pt x="300" y="167"/>
                  </a:cubicBezTo>
                  <a:cubicBezTo>
                    <a:pt x="293" y="161"/>
                    <a:pt x="286" y="156"/>
                    <a:pt x="278" y="150"/>
                  </a:cubicBezTo>
                  <a:cubicBezTo>
                    <a:pt x="277" y="148"/>
                    <a:pt x="278" y="145"/>
                    <a:pt x="277" y="145"/>
                  </a:cubicBezTo>
                  <a:cubicBezTo>
                    <a:pt x="277" y="144"/>
                    <a:pt x="276" y="144"/>
                    <a:pt x="275" y="144"/>
                  </a:cubicBezTo>
                  <a:cubicBezTo>
                    <a:pt x="275" y="148"/>
                    <a:pt x="272" y="150"/>
                    <a:pt x="272" y="153"/>
                  </a:cubicBezTo>
                  <a:close/>
                  <a:moveTo>
                    <a:pt x="42" y="167"/>
                  </a:moveTo>
                  <a:cubicBezTo>
                    <a:pt x="46" y="161"/>
                    <a:pt x="50" y="152"/>
                    <a:pt x="52" y="145"/>
                  </a:cubicBezTo>
                  <a:cubicBezTo>
                    <a:pt x="47" y="151"/>
                    <a:pt x="43" y="157"/>
                    <a:pt x="42" y="167"/>
                  </a:cubicBezTo>
                  <a:close/>
                  <a:moveTo>
                    <a:pt x="148" y="148"/>
                  </a:moveTo>
                  <a:cubicBezTo>
                    <a:pt x="151" y="150"/>
                    <a:pt x="153" y="152"/>
                    <a:pt x="157" y="153"/>
                  </a:cubicBezTo>
                  <a:cubicBezTo>
                    <a:pt x="158" y="151"/>
                    <a:pt x="159" y="150"/>
                    <a:pt x="159" y="147"/>
                  </a:cubicBezTo>
                  <a:cubicBezTo>
                    <a:pt x="155" y="147"/>
                    <a:pt x="149" y="142"/>
                    <a:pt x="148" y="148"/>
                  </a:cubicBezTo>
                  <a:close/>
                  <a:moveTo>
                    <a:pt x="380" y="147"/>
                  </a:moveTo>
                  <a:cubicBezTo>
                    <a:pt x="385" y="153"/>
                    <a:pt x="392" y="158"/>
                    <a:pt x="400" y="162"/>
                  </a:cubicBezTo>
                  <a:cubicBezTo>
                    <a:pt x="400" y="160"/>
                    <a:pt x="401" y="159"/>
                    <a:pt x="402" y="157"/>
                  </a:cubicBezTo>
                  <a:cubicBezTo>
                    <a:pt x="395" y="153"/>
                    <a:pt x="388" y="145"/>
                    <a:pt x="380" y="147"/>
                  </a:cubicBezTo>
                  <a:close/>
                  <a:moveTo>
                    <a:pt x="512" y="149"/>
                  </a:moveTo>
                  <a:cubicBezTo>
                    <a:pt x="512" y="151"/>
                    <a:pt x="513" y="151"/>
                    <a:pt x="514" y="152"/>
                  </a:cubicBezTo>
                  <a:cubicBezTo>
                    <a:pt x="514" y="150"/>
                    <a:pt x="518" y="147"/>
                    <a:pt x="515" y="146"/>
                  </a:cubicBezTo>
                  <a:cubicBezTo>
                    <a:pt x="514" y="147"/>
                    <a:pt x="514" y="149"/>
                    <a:pt x="512" y="149"/>
                  </a:cubicBezTo>
                  <a:close/>
                  <a:moveTo>
                    <a:pt x="250" y="147"/>
                  </a:moveTo>
                  <a:cubicBezTo>
                    <a:pt x="250" y="150"/>
                    <a:pt x="253" y="150"/>
                    <a:pt x="255" y="152"/>
                  </a:cubicBezTo>
                  <a:cubicBezTo>
                    <a:pt x="255" y="151"/>
                    <a:pt x="255" y="149"/>
                    <a:pt x="255" y="148"/>
                  </a:cubicBezTo>
                  <a:cubicBezTo>
                    <a:pt x="253" y="149"/>
                    <a:pt x="252" y="145"/>
                    <a:pt x="250" y="147"/>
                  </a:cubicBezTo>
                  <a:close/>
                  <a:moveTo>
                    <a:pt x="358" y="151"/>
                  </a:moveTo>
                  <a:cubicBezTo>
                    <a:pt x="359" y="153"/>
                    <a:pt x="360" y="154"/>
                    <a:pt x="362" y="155"/>
                  </a:cubicBezTo>
                  <a:cubicBezTo>
                    <a:pt x="364" y="152"/>
                    <a:pt x="365" y="151"/>
                    <a:pt x="366" y="147"/>
                  </a:cubicBezTo>
                  <a:cubicBezTo>
                    <a:pt x="362" y="146"/>
                    <a:pt x="359" y="148"/>
                    <a:pt x="358" y="151"/>
                  </a:cubicBezTo>
                  <a:close/>
                  <a:moveTo>
                    <a:pt x="93" y="152"/>
                  </a:moveTo>
                  <a:cubicBezTo>
                    <a:pt x="93" y="152"/>
                    <a:pt x="93" y="151"/>
                    <a:pt x="93" y="151"/>
                  </a:cubicBezTo>
                  <a:cubicBezTo>
                    <a:pt x="93" y="149"/>
                    <a:pt x="92" y="149"/>
                    <a:pt x="91" y="148"/>
                  </a:cubicBezTo>
                  <a:cubicBezTo>
                    <a:pt x="89" y="149"/>
                    <a:pt x="90" y="153"/>
                    <a:pt x="93" y="152"/>
                  </a:cubicBezTo>
                  <a:close/>
                  <a:moveTo>
                    <a:pt x="315" y="153"/>
                  </a:moveTo>
                  <a:cubicBezTo>
                    <a:pt x="318" y="156"/>
                    <a:pt x="323" y="157"/>
                    <a:pt x="325" y="161"/>
                  </a:cubicBezTo>
                  <a:cubicBezTo>
                    <a:pt x="328" y="160"/>
                    <a:pt x="329" y="158"/>
                    <a:pt x="329" y="154"/>
                  </a:cubicBezTo>
                  <a:cubicBezTo>
                    <a:pt x="325" y="152"/>
                    <a:pt x="321" y="150"/>
                    <a:pt x="318" y="148"/>
                  </a:cubicBezTo>
                  <a:cubicBezTo>
                    <a:pt x="317" y="150"/>
                    <a:pt x="315" y="151"/>
                    <a:pt x="315" y="153"/>
                  </a:cubicBezTo>
                  <a:close/>
                  <a:moveTo>
                    <a:pt x="445" y="156"/>
                  </a:moveTo>
                  <a:cubicBezTo>
                    <a:pt x="448" y="152"/>
                    <a:pt x="440" y="151"/>
                    <a:pt x="437" y="148"/>
                  </a:cubicBezTo>
                  <a:cubicBezTo>
                    <a:pt x="439" y="152"/>
                    <a:pt x="442" y="154"/>
                    <a:pt x="445" y="156"/>
                  </a:cubicBezTo>
                  <a:close/>
                  <a:moveTo>
                    <a:pt x="464" y="156"/>
                  </a:moveTo>
                  <a:cubicBezTo>
                    <a:pt x="470" y="162"/>
                    <a:pt x="477" y="168"/>
                    <a:pt x="485" y="172"/>
                  </a:cubicBezTo>
                  <a:cubicBezTo>
                    <a:pt x="487" y="170"/>
                    <a:pt x="490" y="168"/>
                    <a:pt x="492" y="164"/>
                  </a:cubicBezTo>
                  <a:cubicBezTo>
                    <a:pt x="484" y="159"/>
                    <a:pt x="477" y="154"/>
                    <a:pt x="467" y="148"/>
                  </a:cubicBezTo>
                  <a:cubicBezTo>
                    <a:pt x="466" y="151"/>
                    <a:pt x="465" y="153"/>
                    <a:pt x="464" y="156"/>
                  </a:cubicBezTo>
                  <a:close/>
                  <a:moveTo>
                    <a:pt x="517" y="155"/>
                  </a:moveTo>
                  <a:cubicBezTo>
                    <a:pt x="521" y="156"/>
                    <a:pt x="522" y="161"/>
                    <a:pt x="527" y="162"/>
                  </a:cubicBezTo>
                  <a:cubicBezTo>
                    <a:pt x="529" y="161"/>
                    <a:pt x="529" y="157"/>
                    <a:pt x="529" y="154"/>
                  </a:cubicBezTo>
                  <a:cubicBezTo>
                    <a:pt x="526" y="152"/>
                    <a:pt x="523" y="151"/>
                    <a:pt x="521" y="148"/>
                  </a:cubicBezTo>
                  <a:cubicBezTo>
                    <a:pt x="519" y="150"/>
                    <a:pt x="518" y="152"/>
                    <a:pt x="517" y="155"/>
                  </a:cubicBezTo>
                  <a:close/>
                  <a:moveTo>
                    <a:pt x="70" y="152"/>
                  </a:moveTo>
                  <a:cubicBezTo>
                    <a:pt x="72" y="154"/>
                    <a:pt x="72" y="148"/>
                    <a:pt x="70" y="149"/>
                  </a:cubicBezTo>
                  <a:cubicBezTo>
                    <a:pt x="71" y="151"/>
                    <a:pt x="70" y="151"/>
                    <a:pt x="70" y="152"/>
                  </a:cubicBezTo>
                  <a:close/>
                  <a:moveTo>
                    <a:pt x="206" y="155"/>
                  </a:moveTo>
                  <a:cubicBezTo>
                    <a:pt x="209" y="156"/>
                    <a:pt x="212" y="157"/>
                    <a:pt x="215" y="158"/>
                  </a:cubicBezTo>
                  <a:cubicBezTo>
                    <a:pt x="215" y="156"/>
                    <a:pt x="214" y="155"/>
                    <a:pt x="214" y="153"/>
                  </a:cubicBezTo>
                  <a:cubicBezTo>
                    <a:pt x="212" y="152"/>
                    <a:pt x="210" y="150"/>
                    <a:pt x="208" y="149"/>
                  </a:cubicBezTo>
                  <a:cubicBezTo>
                    <a:pt x="208" y="152"/>
                    <a:pt x="205" y="152"/>
                    <a:pt x="206" y="155"/>
                  </a:cubicBezTo>
                  <a:close/>
                  <a:moveTo>
                    <a:pt x="423" y="149"/>
                  </a:moveTo>
                  <a:cubicBezTo>
                    <a:pt x="423" y="151"/>
                    <a:pt x="422" y="154"/>
                    <a:pt x="420" y="156"/>
                  </a:cubicBezTo>
                  <a:cubicBezTo>
                    <a:pt x="425" y="160"/>
                    <a:pt x="431" y="164"/>
                    <a:pt x="437" y="167"/>
                  </a:cubicBezTo>
                  <a:cubicBezTo>
                    <a:pt x="438" y="165"/>
                    <a:pt x="439" y="164"/>
                    <a:pt x="440" y="161"/>
                  </a:cubicBezTo>
                  <a:cubicBezTo>
                    <a:pt x="435" y="157"/>
                    <a:pt x="431" y="152"/>
                    <a:pt x="423" y="149"/>
                  </a:cubicBezTo>
                  <a:close/>
                  <a:moveTo>
                    <a:pt x="160" y="156"/>
                  </a:moveTo>
                  <a:cubicBezTo>
                    <a:pt x="163" y="157"/>
                    <a:pt x="165" y="160"/>
                    <a:pt x="168" y="162"/>
                  </a:cubicBezTo>
                  <a:cubicBezTo>
                    <a:pt x="171" y="160"/>
                    <a:pt x="175" y="159"/>
                    <a:pt x="176" y="155"/>
                  </a:cubicBezTo>
                  <a:cubicBezTo>
                    <a:pt x="171" y="153"/>
                    <a:pt x="168" y="150"/>
                    <a:pt x="163" y="150"/>
                  </a:cubicBezTo>
                  <a:cubicBezTo>
                    <a:pt x="162" y="152"/>
                    <a:pt x="160" y="154"/>
                    <a:pt x="160" y="156"/>
                  </a:cubicBezTo>
                  <a:close/>
                  <a:moveTo>
                    <a:pt x="365" y="156"/>
                  </a:moveTo>
                  <a:cubicBezTo>
                    <a:pt x="366" y="158"/>
                    <a:pt x="368" y="161"/>
                    <a:pt x="371" y="159"/>
                  </a:cubicBezTo>
                  <a:cubicBezTo>
                    <a:pt x="370" y="156"/>
                    <a:pt x="372" y="155"/>
                    <a:pt x="372" y="152"/>
                  </a:cubicBezTo>
                  <a:cubicBezTo>
                    <a:pt x="372" y="151"/>
                    <a:pt x="370" y="151"/>
                    <a:pt x="369" y="150"/>
                  </a:cubicBezTo>
                  <a:cubicBezTo>
                    <a:pt x="368" y="152"/>
                    <a:pt x="366" y="154"/>
                    <a:pt x="365" y="156"/>
                  </a:cubicBezTo>
                  <a:close/>
                  <a:moveTo>
                    <a:pt x="578" y="164"/>
                  </a:moveTo>
                  <a:cubicBezTo>
                    <a:pt x="581" y="165"/>
                    <a:pt x="581" y="167"/>
                    <a:pt x="584" y="168"/>
                  </a:cubicBezTo>
                  <a:cubicBezTo>
                    <a:pt x="586" y="161"/>
                    <a:pt x="590" y="151"/>
                    <a:pt x="583" y="150"/>
                  </a:cubicBezTo>
                  <a:cubicBezTo>
                    <a:pt x="580" y="153"/>
                    <a:pt x="580" y="159"/>
                    <a:pt x="578" y="164"/>
                  </a:cubicBezTo>
                  <a:close/>
                  <a:moveTo>
                    <a:pt x="76" y="157"/>
                  </a:moveTo>
                  <a:cubicBezTo>
                    <a:pt x="80" y="157"/>
                    <a:pt x="83" y="154"/>
                    <a:pt x="81" y="150"/>
                  </a:cubicBezTo>
                  <a:cubicBezTo>
                    <a:pt x="77" y="150"/>
                    <a:pt x="78" y="154"/>
                    <a:pt x="76" y="157"/>
                  </a:cubicBezTo>
                  <a:close/>
                  <a:moveTo>
                    <a:pt x="104" y="152"/>
                  </a:moveTo>
                  <a:cubicBezTo>
                    <a:pt x="106" y="153"/>
                    <a:pt x="107" y="155"/>
                    <a:pt x="109" y="155"/>
                  </a:cubicBezTo>
                  <a:cubicBezTo>
                    <a:pt x="110" y="154"/>
                    <a:pt x="110" y="152"/>
                    <a:pt x="110" y="150"/>
                  </a:cubicBezTo>
                  <a:cubicBezTo>
                    <a:pt x="107" y="150"/>
                    <a:pt x="105" y="150"/>
                    <a:pt x="104" y="152"/>
                  </a:cubicBezTo>
                  <a:close/>
                  <a:moveTo>
                    <a:pt x="114" y="156"/>
                  </a:moveTo>
                  <a:cubicBezTo>
                    <a:pt x="115" y="154"/>
                    <a:pt x="116" y="152"/>
                    <a:pt x="118" y="151"/>
                  </a:cubicBezTo>
                  <a:cubicBezTo>
                    <a:pt x="116" y="151"/>
                    <a:pt x="116" y="150"/>
                    <a:pt x="115" y="150"/>
                  </a:cubicBezTo>
                  <a:cubicBezTo>
                    <a:pt x="115" y="152"/>
                    <a:pt x="113" y="155"/>
                    <a:pt x="114" y="156"/>
                  </a:cubicBezTo>
                  <a:close/>
                  <a:moveTo>
                    <a:pt x="294" y="154"/>
                  </a:moveTo>
                  <a:cubicBezTo>
                    <a:pt x="293" y="152"/>
                    <a:pt x="292" y="151"/>
                    <a:pt x="290" y="150"/>
                  </a:cubicBezTo>
                  <a:cubicBezTo>
                    <a:pt x="291" y="152"/>
                    <a:pt x="293" y="153"/>
                    <a:pt x="294" y="154"/>
                  </a:cubicBezTo>
                  <a:close/>
                  <a:moveTo>
                    <a:pt x="152" y="156"/>
                  </a:moveTo>
                  <a:cubicBezTo>
                    <a:pt x="151" y="153"/>
                    <a:pt x="147" y="153"/>
                    <a:pt x="145" y="151"/>
                  </a:cubicBezTo>
                  <a:cubicBezTo>
                    <a:pt x="144" y="154"/>
                    <a:pt x="149" y="155"/>
                    <a:pt x="152" y="156"/>
                  </a:cubicBezTo>
                  <a:close/>
                  <a:moveTo>
                    <a:pt x="245" y="155"/>
                  </a:moveTo>
                  <a:cubicBezTo>
                    <a:pt x="247" y="155"/>
                    <a:pt x="248" y="152"/>
                    <a:pt x="250" y="152"/>
                  </a:cubicBezTo>
                  <a:cubicBezTo>
                    <a:pt x="250" y="153"/>
                    <a:pt x="251" y="153"/>
                    <a:pt x="251" y="154"/>
                  </a:cubicBezTo>
                  <a:cubicBezTo>
                    <a:pt x="252" y="156"/>
                    <a:pt x="251" y="157"/>
                    <a:pt x="251" y="159"/>
                  </a:cubicBezTo>
                  <a:cubicBezTo>
                    <a:pt x="255" y="161"/>
                    <a:pt x="258" y="164"/>
                    <a:pt x="262" y="166"/>
                  </a:cubicBezTo>
                  <a:cubicBezTo>
                    <a:pt x="263" y="163"/>
                    <a:pt x="265" y="161"/>
                    <a:pt x="265" y="158"/>
                  </a:cubicBezTo>
                  <a:cubicBezTo>
                    <a:pt x="258" y="156"/>
                    <a:pt x="254" y="152"/>
                    <a:pt x="247" y="151"/>
                  </a:cubicBezTo>
                  <a:cubicBezTo>
                    <a:pt x="247" y="153"/>
                    <a:pt x="246" y="154"/>
                    <a:pt x="245" y="155"/>
                  </a:cubicBezTo>
                  <a:close/>
                  <a:moveTo>
                    <a:pt x="63" y="161"/>
                  </a:moveTo>
                  <a:cubicBezTo>
                    <a:pt x="64" y="158"/>
                    <a:pt x="68" y="152"/>
                    <a:pt x="62" y="152"/>
                  </a:cubicBezTo>
                  <a:cubicBezTo>
                    <a:pt x="61" y="155"/>
                    <a:pt x="58" y="160"/>
                    <a:pt x="63" y="161"/>
                  </a:cubicBezTo>
                  <a:close/>
                  <a:moveTo>
                    <a:pt x="548" y="154"/>
                  </a:moveTo>
                  <a:cubicBezTo>
                    <a:pt x="547" y="153"/>
                    <a:pt x="546" y="152"/>
                    <a:pt x="544" y="152"/>
                  </a:cubicBezTo>
                  <a:cubicBezTo>
                    <a:pt x="544" y="154"/>
                    <a:pt x="547" y="155"/>
                    <a:pt x="548" y="154"/>
                  </a:cubicBezTo>
                  <a:close/>
                  <a:moveTo>
                    <a:pt x="117" y="160"/>
                  </a:moveTo>
                  <a:cubicBezTo>
                    <a:pt x="118" y="162"/>
                    <a:pt x="120" y="163"/>
                    <a:pt x="122" y="164"/>
                  </a:cubicBezTo>
                  <a:cubicBezTo>
                    <a:pt x="124" y="161"/>
                    <a:pt x="126" y="158"/>
                    <a:pt x="128" y="156"/>
                  </a:cubicBezTo>
                  <a:cubicBezTo>
                    <a:pt x="125" y="148"/>
                    <a:pt x="117" y="155"/>
                    <a:pt x="117" y="160"/>
                  </a:cubicBezTo>
                  <a:close/>
                  <a:moveTo>
                    <a:pt x="506" y="156"/>
                  </a:moveTo>
                  <a:cubicBezTo>
                    <a:pt x="508" y="157"/>
                    <a:pt x="508" y="158"/>
                    <a:pt x="510" y="158"/>
                  </a:cubicBezTo>
                  <a:cubicBezTo>
                    <a:pt x="510" y="156"/>
                    <a:pt x="512" y="155"/>
                    <a:pt x="512" y="153"/>
                  </a:cubicBezTo>
                  <a:cubicBezTo>
                    <a:pt x="509" y="151"/>
                    <a:pt x="507" y="154"/>
                    <a:pt x="506" y="156"/>
                  </a:cubicBezTo>
                  <a:close/>
                  <a:moveTo>
                    <a:pt x="238" y="161"/>
                  </a:moveTo>
                  <a:cubicBezTo>
                    <a:pt x="238" y="160"/>
                    <a:pt x="238" y="159"/>
                    <a:pt x="239" y="158"/>
                  </a:cubicBezTo>
                  <a:cubicBezTo>
                    <a:pt x="237" y="156"/>
                    <a:pt x="234" y="154"/>
                    <a:pt x="231" y="153"/>
                  </a:cubicBezTo>
                  <a:cubicBezTo>
                    <a:pt x="232" y="157"/>
                    <a:pt x="232" y="161"/>
                    <a:pt x="238" y="161"/>
                  </a:cubicBezTo>
                  <a:close/>
                  <a:moveTo>
                    <a:pt x="609" y="159"/>
                  </a:moveTo>
                  <a:cubicBezTo>
                    <a:pt x="606" y="158"/>
                    <a:pt x="606" y="154"/>
                    <a:pt x="604" y="153"/>
                  </a:cubicBezTo>
                  <a:cubicBezTo>
                    <a:pt x="604" y="155"/>
                    <a:pt x="605" y="160"/>
                    <a:pt x="609" y="159"/>
                  </a:cubicBezTo>
                  <a:close/>
                  <a:moveTo>
                    <a:pt x="55" y="156"/>
                  </a:moveTo>
                  <a:cubicBezTo>
                    <a:pt x="57" y="156"/>
                    <a:pt x="57" y="155"/>
                    <a:pt x="57" y="153"/>
                  </a:cubicBezTo>
                  <a:cubicBezTo>
                    <a:pt x="55" y="153"/>
                    <a:pt x="55" y="155"/>
                    <a:pt x="55" y="156"/>
                  </a:cubicBezTo>
                  <a:close/>
                  <a:moveTo>
                    <a:pt x="621" y="169"/>
                  </a:moveTo>
                  <a:cubicBezTo>
                    <a:pt x="620" y="164"/>
                    <a:pt x="620" y="157"/>
                    <a:pt x="617" y="153"/>
                  </a:cubicBezTo>
                  <a:cubicBezTo>
                    <a:pt x="616" y="161"/>
                    <a:pt x="616" y="167"/>
                    <a:pt x="621" y="169"/>
                  </a:cubicBezTo>
                  <a:close/>
                  <a:moveTo>
                    <a:pt x="87" y="164"/>
                  </a:moveTo>
                  <a:cubicBezTo>
                    <a:pt x="89" y="164"/>
                    <a:pt x="89" y="165"/>
                    <a:pt x="90" y="165"/>
                  </a:cubicBezTo>
                  <a:cubicBezTo>
                    <a:pt x="91" y="162"/>
                    <a:pt x="91" y="159"/>
                    <a:pt x="92" y="156"/>
                  </a:cubicBezTo>
                  <a:cubicBezTo>
                    <a:pt x="90" y="155"/>
                    <a:pt x="90" y="154"/>
                    <a:pt x="88" y="155"/>
                  </a:cubicBezTo>
                  <a:cubicBezTo>
                    <a:pt x="87" y="157"/>
                    <a:pt x="87" y="161"/>
                    <a:pt x="87" y="164"/>
                  </a:cubicBezTo>
                  <a:close/>
                  <a:moveTo>
                    <a:pt x="200" y="157"/>
                  </a:moveTo>
                  <a:cubicBezTo>
                    <a:pt x="200" y="156"/>
                    <a:pt x="200" y="155"/>
                    <a:pt x="200" y="155"/>
                  </a:cubicBezTo>
                  <a:cubicBezTo>
                    <a:pt x="197" y="154"/>
                    <a:pt x="197" y="157"/>
                    <a:pt x="200" y="157"/>
                  </a:cubicBezTo>
                  <a:close/>
                  <a:moveTo>
                    <a:pt x="408" y="156"/>
                  </a:moveTo>
                  <a:cubicBezTo>
                    <a:pt x="410" y="157"/>
                    <a:pt x="411" y="159"/>
                    <a:pt x="414" y="159"/>
                  </a:cubicBezTo>
                  <a:cubicBezTo>
                    <a:pt x="414" y="156"/>
                    <a:pt x="409" y="153"/>
                    <a:pt x="408" y="156"/>
                  </a:cubicBezTo>
                  <a:close/>
                  <a:moveTo>
                    <a:pt x="65" y="161"/>
                  </a:moveTo>
                  <a:cubicBezTo>
                    <a:pt x="66" y="162"/>
                    <a:pt x="67" y="163"/>
                    <a:pt x="70" y="162"/>
                  </a:cubicBezTo>
                  <a:cubicBezTo>
                    <a:pt x="71" y="160"/>
                    <a:pt x="71" y="158"/>
                    <a:pt x="70" y="155"/>
                  </a:cubicBezTo>
                  <a:cubicBezTo>
                    <a:pt x="66" y="155"/>
                    <a:pt x="66" y="159"/>
                    <a:pt x="65" y="161"/>
                  </a:cubicBezTo>
                  <a:close/>
                  <a:moveTo>
                    <a:pt x="218" y="161"/>
                  </a:moveTo>
                  <a:cubicBezTo>
                    <a:pt x="223" y="161"/>
                    <a:pt x="224" y="164"/>
                    <a:pt x="229" y="165"/>
                  </a:cubicBezTo>
                  <a:cubicBezTo>
                    <a:pt x="228" y="159"/>
                    <a:pt x="221" y="158"/>
                    <a:pt x="217" y="155"/>
                  </a:cubicBezTo>
                  <a:cubicBezTo>
                    <a:pt x="217" y="158"/>
                    <a:pt x="219" y="158"/>
                    <a:pt x="218" y="161"/>
                  </a:cubicBezTo>
                  <a:close/>
                  <a:moveTo>
                    <a:pt x="303" y="162"/>
                  </a:moveTo>
                  <a:cubicBezTo>
                    <a:pt x="305" y="161"/>
                    <a:pt x="307" y="161"/>
                    <a:pt x="307" y="158"/>
                  </a:cubicBezTo>
                  <a:cubicBezTo>
                    <a:pt x="304" y="158"/>
                    <a:pt x="303" y="155"/>
                    <a:pt x="299" y="155"/>
                  </a:cubicBezTo>
                  <a:cubicBezTo>
                    <a:pt x="300" y="158"/>
                    <a:pt x="302" y="159"/>
                    <a:pt x="303" y="162"/>
                  </a:cubicBezTo>
                  <a:close/>
                  <a:moveTo>
                    <a:pt x="373" y="164"/>
                  </a:moveTo>
                  <a:cubicBezTo>
                    <a:pt x="379" y="167"/>
                    <a:pt x="383" y="172"/>
                    <a:pt x="389" y="175"/>
                  </a:cubicBezTo>
                  <a:cubicBezTo>
                    <a:pt x="391" y="173"/>
                    <a:pt x="393" y="170"/>
                    <a:pt x="394" y="167"/>
                  </a:cubicBezTo>
                  <a:cubicBezTo>
                    <a:pt x="388" y="162"/>
                    <a:pt x="384" y="158"/>
                    <a:pt x="376" y="155"/>
                  </a:cubicBezTo>
                  <a:cubicBezTo>
                    <a:pt x="375" y="158"/>
                    <a:pt x="373" y="160"/>
                    <a:pt x="373" y="164"/>
                  </a:cubicBezTo>
                  <a:close/>
                  <a:moveTo>
                    <a:pt x="107" y="159"/>
                  </a:moveTo>
                  <a:cubicBezTo>
                    <a:pt x="105" y="158"/>
                    <a:pt x="104" y="156"/>
                    <a:pt x="101" y="156"/>
                  </a:cubicBezTo>
                  <a:cubicBezTo>
                    <a:pt x="102" y="158"/>
                    <a:pt x="105" y="160"/>
                    <a:pt x="107" y="159"/>
                  </a:cubicBezTo>
                  <a:close/>
                  <a:moveTo>
                    <a:pt x="448" y="159"/>
                  </a:moveTo>
                  <a:cubicBezTo>
                    <a:pt x="450" y="160"/>
                    <a:pt x="452" y="162"/>
                    <a:pt x="454" y="164"/>
                  </a:cubicBezTo>
                  <a:cubicBezTo>
                    <a:pt x="455" y="162"/>
                    <a:pt x="457" y="162"/>
                    <a:pt x="456" y="159"/>
                  </a:cubicBezTo>
                  <a:cubicBezTo>
                    <a:pt x="454" y="159"/>
                    <a:pt x="453" y="156"/>
                    <a:pt x="450" y="156"/>
                  </a:cubicBezTo>
                  <a:cubicBezTo>
                    <a:pt x="450" y="157"/>
                    <a:pt x="448" y="157"/>
                    <a:pt x="448" y="159"/>
                  </a:cubicBezTo>
                  <a:close/>
                  <a:moveTo>
                    <a:pt x="513" y="161"/>
                  </a:moveTo>
                  <a:cubicBezTo>
                    <a:pt x="517" y="162"/>
                    <a:pt x="519" y="165"/>
                    <a:pt x="524" y="167"/>
                  </a:cubicBezTo>
                  <a:cubicBezTo>
                    <a:pt x="525" y="161"/>
                    <a:pt x="517" y="160"/>
                    <a:pt x="515" y="156"/>
                  </a:cubicBezTo>
                  <a:cubicBezTo>
                    <a:pt x="514" y="158"/>
                    <a:pt x="513" y="159"/>
                    <a:pt x="513" y="161"/>
                  </a:cubicBezTo>
                  <a:close/>
                  <a:moveTo>
                    <a:pt x="330" y="164"/>
                  </a:moveTo>
                  <a:cubicBezTo>
                    <a:pt x="332" y="165"/>
                    <a:pt x="336" y="170"/>
                    <a:pt x="338" y="167"/>
                  </a:cubicBezTo>
                  <a:cubicBezTo>
                    <a:pt x="336" y="163"/>
                    <a:pt x="337" y="159"/>
                    <a:pt x="333" y="157"/>
                  </a:cubicBezTo>
                  <a:cubicBezTo>
                    <a:pt x="332" y="159"/>
                    <a:pt x="330" y="161"/>
                    <a:pt x="330" y="164"/>
                  </a:cubicBezTo>
                  <a:close/>
                  <a:moveTo>
                    <a:pt x="171" y="164"/>
                  </a:moveTo>
                  <a:cubicBezTo>
                    <a:pt x="173" y="164"/>
                    <a:pt x="174" y="166"/>
                    <a:pt x="176" y="166"/>
                  </a:cubicBezTo>
                  <a:cubicBezTo>
                    <a:pt x="176" y="164"/>
                    <a:pt x="178" y="163"/>
                    <a:pt x="179" y="162"/>
                  </a:cubicBezTo>
                  <a:cubicBezTo>
                    <a:pt x="179" y="161"/>
                    <a:pt x="179" y="158"/>
                    <a:pt x="177" y="158"/>
                  </a:cubicBezTo>
                  <a:cubicBezTo>
                    <a:pt x="176" y="160"/>
                    <a:pt x="172" y="161"/>
                    <a:pt x="171" y="164"/>
                  </a:cubicBezTo>
                  <a:close/>
                  <a:moveTo>
                    <a:pt x="204" y="161"/>
                  </a:moveTo>
                  <a:cubicBezTo>
                    <a:pt x="208" y="163"/>
                    <a:pt x="212" y="166"/>
                    <a:pt x="216" y="168"/>
                  </a:cubicBezTo>
                  <a:cubicBezTo>
                    <a:pt x="217" y="165"/>
                    <a:pt x="215" y="165"/>
                    <a:pt x="215" y="162"/>
                  </a:cubicBezTo>
                  <a:cubicBezTo>
                    <a:pt x="214" y="160"/>
                    <a:pt x="214" y="163"/>
                    <a:pt x="212" y="162"/>
                  </a:cubicBezTo>
                  <a:cubicBezTo>
                    <a:pt x="211" y="160"/>
                    <a:pt x="207" y="160"/>
                    <a:pt x="205" y="158"/>
                  </a:cubicBezTo>
                  <a:cubicBezTo>
                    <a:pt x="204" y="158"/>
                    <a:pt x="204" y="159"/>
                    <a:pt x="204" y="161"/>
                  </a:cubicBezTo>
                  <a:close/>
                  <a:moveTo>
                    <a:pt x="593" y="178"/>
                  </a:moveTo>
                  <a:cubicBezTo>
                    <a:pt x="595" y="171"/>
                    <a:pt x="598" y="161"/>
                    <a:pt x="591" y="158"/>
                  </a:cubicBezTo>
                  <a:cubicBezTo>
                    <a:pt x="590" y="164"/>
                    <a:pt x="585" y="176"/>
                    <a:pt x="593" y="178"/>
                  </a:cubicBezTo>
                  <a:close/>
                  <a:moveTo>
                    <a:pt x="138" y="164"/>
                  </a:moveTo>
                  <a:cubicBezTo>
                    <a:pt x="141" y="166"/>
                    <a:pt x="146" y="168"/>
                    <a:pt x="149" y="169"/>
                  </a:cubicBezTo>
                  <a:cubicBezTo>
                    <a:pt x="151" y="168"/>
                    <a:pt x="151" y="165"/>
                    <a:pt x="152" y="163"/>
                  </a:cubicBezTo>
                  <a:cubicBezTo>
                    <a:pt x="148" y="161"/>
                    <a:pt x="139" y="155"/>
                    <a:pt x="138" y="164"/>
                  </a:cubicBezTo>
                  <a:close/>
                  <a:moveTo>
                    <a:pt x="99" y="170"/>
                  </a:moveTo>
                  <a:cubicBezTo>
                    <a:pt x="97" y="167"/>
                    <a:pt x="98" y="162"/>
                    <a:pt x="95" y="160"/>
                  </a:cubicBezTo>
                  <a:cubicBezTo>
                    <a:pt x="94" y="165"/>
                    <a:pt x="93" y="170"/>
                    <a:pt x="99" y="170"/>
                  </a:cubicBezTo>
                  <a:close/>
                  <a:moveTo>
                    <a:pt x="307" y="164"/>
                  </a:moveTo>
                  <a:cubicBezTo>
                    <a:pt x="312" y="167"/>
                    <a:pt x="316" y="171"/>
                    <a:pt x="321" y="174"/>
                  </a:cubicBezTo>
                  <a:cubicBezTo>
                    <a:pt x="322" y="172"/>
                    <a:pt x="323" y="170"/>
                    <a:pt x="324" y="168"/>
                  </a:cubicBezTo>
                  <a:cubicBezTo>
                    <a:pt x="318" y="167"/>
                    <a:pt x="310" y="155"/>
                    <a:pt x="307" y="164"/>
                  </a:cubicBezTo>
                  <a:close/>
                  <a:moveTo>
                    <a:pt x="428" y="167"/>
                  </a:moveTo>
                  <a:cubicBezTo>
                    <a:pt x="425" y="165"/>
                    <a:pt x="421" y="159"/>
                    <a:pt x="417" y="161"/>
                  </a:cubicBezTo>
                  <a:cubicBezTo>
                    <a:pt x="421" y="163"/>
                    <a:pt x="425" y="167"/>
                    <a:pt x="428" y="167"/>
                  </a:cubicBezTo>
                  <a:close/>
                  <a:moveTo>
                    <a:pt x="104" y="169"/>
                  </a:moveTo>
                  <a:cubicBezTo>
                    <a:pt x="106" y="168"/>
                    <a:pt x="108" y="167"/>
                    <a:pt x="107" y="164"/>
                  </a:cubicBezTo>
                  <a:cubicBezTo>
                    <a:pt x="106" y="162"/>
                    <a:pt x="104" y="161"/>
                    <a:pt x="101" y="161"/>
                  </a:cubicBezTo>
                  <a:cubicBezTo>
                    <a:pt x="101" y="164"/>
                    <a:pt x="104" y="166"/>
                    <a:pt x="104" y="169"/>
                  </a:cubicBezTo>
                  <a:close/>
                  <a:moveTo>
                    <a:pt x="269" y="161"/>
                  </a:moveTo>
                  <a:cubicBezTo>
                    <a:pt x="268" y="164"/>
                    <a:pt x="265" y="165"/>
                    <a:pt x="265" y="169"/>
                  </a:cubicBezTo>
                  <a:cubicBezTo>
                    <a:pt x="269" y="171"/>
                    <a:pt x="271" y="174"/>
                    <a:pt x="276" y="175"/>
                  </a:cubicBezTo>
                  <a:cubicBezTo>
                    <a:pt x="277" y="174"/>
                    <a:pt x="278" y="173"/>
                    <a:pt x="279" y="172"/>
                  </a:cubicBezTo>
                  <a:cubicBezTo>
                    <a:pt x="276" y="170"/>
                    <a:pt x="274" y="165"/>
                    <a:pt x="273" y="163"/>
                  </a:cubicBezTo>
                  <a:cubicBezTo>
                    <a:pt x="272" y="164"/>
                    <a:pt x="271" y="160"/>
                    <a:pt x="269" y="161"/>
                  </a:cubicBezTo>
                  <a:close/>
                  <a:moveTo>
                    <a:pt x="402" y="164"/>
                  </a:moveTo>
                  <a:cubicBezTo>
                    <a:pt x="404" y="166"/>
                    <a:pt x="406" y="168"/>
                    <a:pt x="409" y="169"/>
                  </a:cubicBezTo>
                  <a:cubicBezTo>
                    <a:pt x="410" y="163"/>
                    <a:pt x="403" y="157"/>
                    <a:pt x="402" y="164"/>
                  </a:cubicBezTo>
                  <a:close/>
                  <a:moveTo>
                    <a:pt x="572" y="172"/>
                  </a:moveTo>
                  <a:cubicBezTo>
                    <a:pt x="572" y="166"/>
                    <a:pt x="570" y="164"/>
                    <a:pt x="566" y="162"/>
                  </a:cubicBezTo>
                  <a:cubicBezTo>
                    <a:pt x="568" y="165"/>
                    <a:pt x="570" y="168"/>
                    <a:pt x="572" y="172"/>
                  </a:cubicBezTo>
                  <a:close/>
                  <a:moveTo>
                    <a:pt x="458" y="167"/>
                  </a:moveTo>
                  <a:cubicBezTo>
                    <a:pt x="465" y="171"/>
                    <a:pt x="470" y="179"/>
                    <a:pt x="478" y="180"/>
                  </a:cubicBezTo>
                  <a:cubicBezTo>
                    <a:pt x="474" y="172"/>
                    <a:pt x="467" y="168"/>
                    <a:pt x="460" y="162"/>
                  </a:cubicBezTo>
                  <a:cubicBezTo>
                    <a:pt x="460" y="164"/>
                    <a:pt x="458" y="164"/>
                    <a:pt x="458" y="167"/>
                  </a:cubicBezTo>
                  <a:close/>
                  <a:moveTo>
                    <a:pt x="504" y="167"/>
                  </a:moveTo>
                  <a:cubicBezTo>
                    <a:pt x="504" y="166"/>
                    <a:pt x="504" y="165"/>
                    <a:pt x="504" y="164"/>
                  </a:cubicBezTo>
                  <a:cubicBezTo>
                    <a:pt x="502" y="164"/>
                    <a:pt x="502" y="162"/>
                    <a:pt x="500" y="162"/>
                  </a:cubicBezTo>
                  <a:cubicBezTo>
                    <a:pt x="501" y="165"/>
                    <a:pt x="501" y="167"/>
                    <a:pt x="504" y="167"/>
                  </a:cubicBezTo>
                  <a:close/>
                  <a:moveTo>
                    <a:pt x="534" y="170"/>
                  </a:moveTo>
                  <a:cubicBezTo>
                    <a:pt x="534" y="167"/>
                    <a:pt x="537" y="165"/>
                    <a:pt x="535" y="162"/>
                  </a:cubicBezTo>
                  <a:cubicBezTo>
                    <a:pt x="533" y="164"/>
                    <a:pt x="531" y="168"/>
                    <a:pt x="534" y="170"/>
                  </a:cubicBezTo>
                  <a:close/>
                  <a:moveTo>
                    <a:pt x="608" y="175"/>
                  </a:moveTo>
                  <a:cubicBezTo>
                    <a:pt x="610" y="169"/>
                    <a:pt x="606" y="165"/>
                    <a:pt x="603" y="162"/>
                  </a:cubicBezTo>
                  <a:cubicBezTo>
                    <a:pt x="601" y="168"/>
                    <a:pt x="606" y="171"/>
                    <a:pt x="608" y="175"/>
                  </a:cubicBezTo>
                  <a:close/>
                  <a:moveTo>
                    <a:pt x="244" y="167"/>
                  </a:moveTo>
                  <a:cubicBezTo>
                    <a:pt x="249" y="169"/>
                    <a:pt x="253" y="173"/>
                    <a:pt x="259" y="175"/>
                  </a:cubicBezTo>
                  <a:cubicBezTo>
                    <a:pt x="258" y="168"/>
                    <a:pt x="250" y="167"/>
                    <a:pt x="246" y="163"/>
                  </a:cubicBezTo>
                  <a:cubicBezTo>
                    <a:pt x="245" y="164"/>
                    <a:pt x="244" y="165"/>
                    <a:pt x="244" y="167"/>
                  </a:cubicBezTo>
                  <a:close/>
                  <a:moveTo>
                    <a:pt x="77" y="165"/>
                  </a:moveTo>
                  <a:cubicBezTo>
                    <a:pt x="79" y="167"/>
                    <a:pt x="78" y="170"/>
                    <a:pt x="81" y="169"/>
                  </a:cubicBezTo>
                  <a:cubicBezTo>
                    <a:pt x="81" y="167"/>
                    <a:pt x="82" y="166"/>
                    <a:pt x="82" y="164"/>
                  </a:cubicBezTo>
                  <a:cubicBezTo>
                    <a:pt x="80" y="163"/>
                    <a:pt x="78" y="164"/>
                    <a:pt x="77" y="165"/>
                  </a:cubicBezTo>
                  <a:close/>
                  <a:moveTo>
                    <a:pt x="223" y="165"/>
                  </a:moveTo>
                  <a:cubicBezTo>
                    <a:pt x="221" y="165"/>
                    <a:pt x="221" y="164"/>
                    <a:pt x="219" y="164"/>
                  </a:cubicBezTo>
                  <a:cubicBezTo>
                    <a:pt x="218" y="165"/>
                    <a:pt x="219" y="167"/>
                    <a:pt x="219" y="170"/>
                  </a:cubicBezTo>
                  <a:cubicBezTo>
                    <a:pt x="222" y="171"/>
                    <a:pt x="224" y="173"/>
                    <a:pt x="228" y="174"/>
                  </a:cubicBezTo>
                  <a:cubicBezTo>
                    <a:pt x="229" y="168"/>
                    <a:pt x="222" y="170"/>
                    <a:pt x="220" y="166"/>
                  </a:cubicBezTo>
                  <a:cubicBezTo>
                    <a:pt x="221" y="164"/>
                    <a:pt x="223" y="167"/>
                    <a:pt x="223" y="165"/>
                  </a:cubicBezTo>
                  <a:close/>
                  <a:moveTo>
                    <a:pt x="343" y="167"/>
                  </a:moveTo>
                  <a:cubicBezTo>
                    <a:pt x="345" y="170"/>
                    <a:pt x="346" y="173"/>
                    <a:pt x="347" y="176"/>
                  </a:cubicBezTo>
                  <a:cubicBezTo>
                    <a:pt x="351" y="174"/>
                    <a:pt x="352" y="170"/>
                    <a:pt x="354" y="167"/>
                  </a:cubicBezTo>
                  <a:cubicBezTo>
                    <a:pt x="351" y="166"/>
                    <a:pt x="344" y="161"/>
                    <a:pt x="343" y="167"/>
                  </a:cubicBezTo>
                  <a:close/>
                  <a:moveTo>
                    <a:pt x="282" y="170"/>
                  </a:moveTo>
                  <a:cubicBezTo>
                    <a:pt x="285" y="167"/>
                    <a:pt x="280" y="166"/>
                    <a:pt x="278" y="164"/>
                  </a:cubicBezTo>
                  <a:cubicBezTo>
                    <a:pt x="279" y="167"/>
                    <a:pt x="281" y="168"/>
                    <a:pt x="282" y="170"/>
                  </a:cubicBezTo>
                  <a:close/>
                  <a:moveTo>
                    <a:pt x="366" y="169"/>
                  </a:moveTo>
                  <a:cubicBezTo>
                    <a:pt x="366" y="166"/>
                    <a:pt x="362" y="164"/>
                    <a:pt x="360" y="165"/>
                  </a:cubicBezTo>
                  <a:cubicBezTo>
                    <a:pt x="362" y="166"/>
                    <a:pt x="363" y="168"/>
                    <a:pt x="366" y="169"/>
                  </a:cubicBezTo>
                  <a:close/>
                  <a:moveTo>
                    <a:pt x="521" y="170"/>
                  </a:moveTo>
                  <a:cubicBezTo>
                    <a:pt x="522" y="168"/>
                    <a:pt x="516" y="166"/>
                    <a:pt x="514" y="164"/>
                  </a:cubicBezTo>
                  <a:cubicBezTo>
                    <a:pt x="515" y="168"/>
                    <a:pt x="518" y="169"/>
                    <a:pt x="521" y="170"/>
                  </a:cubicBezTo>
                  <a:close/>
                  <a:moveTo>
                    <a:pt x="179" y="169"/>
                  </a:moveTo>
                  <a:cubicBezTo>
                    <a:pt x="180" y="170"/>
                    <a:pt x="181" y="169"/>
                    <a:pt x="183" y="169"/>
                  </a:cubicBezTo>
                  <a:cubicBezTo>
                    <a:pt x="183" y="168"/>
                    <a:pt x="183" y="166"/>
                    <a:pt x="182" y="165"/>
                  </a:cubicBezTo>
                  <a:cubicBezTo>
                    <a:pt x="182" y="165"/>
                    <a:pt x="181" y="165"/>
                    <a:pt x="180" y="165"/>
                  </a:cubicBezTo>
                  <a:cubicBezTo>
                    <a:pt x="180" y="166"/>
                    <a:pt x="179" y="168"/>
                    <a:pt x="179" y="169"/>
                  </a:cubicBezTo>
                  <a:close/>
                  <a:moveTo>
                    <a:pt x="430" y="176"/>
                  </a:moveTo>
                  <a:cubicBezTo>
                    <a:pt x="430" y="175"/>
                    <a:pt x="432" y="174"/>
                    <a:pt x="431" y="172"/>
                  </a:cubicBezTo>
                  <a:cubicBezTo>
                    <a:pt x="426" y="171"/>
                    <a:pt x="422" y="165"/>
                    <a:pt x="417" y="165"/>
                  </a:cubicBezTo>
                  <a:cubicBezTo>
                    <a:pt x="421" y="169"/>
                    <a:pt x="425" y="173"/>
                    <a:pt x="430" y="176"/>
                  </a:cubicBezTo>
                  <a:close/>
                  <a:moveTo>
                    <a:pt x="440" y="170"/>
                  </a:moveTo>
                  <a:cubicBezTo>
                    <a:pt x="443" y="170"/>
                    <a:pt x="443" y="172"/>
                    <a:pt x="445" y="172"/>
                  </a:cubicBezTo>
                  <a:cubicBezTo>
                    <a:pt x="445" y="169"/>
                    <a:pt x="444" y="167"/>
                    <a:pt x="442" y="165"/>
                  </a:cubicBezTo>
                  <a:cubicBezTo>
                    <a:pt x="442" y="168"/>
                    <a:pt x="440" y="168"/>
                    <a:pt x="440" y="170"/>
                  </a:cubicBezTo>
                  <a:close/>
                  <a:moveTo>
                    <a:pt x="549" y="184"/>
                  </a:moveTo>
                  <a:cubicBezTo>
                    <a:pt x="549" y="177"/>
                    <a:pt x="545" y="170"/>
                    <a:pt x="541" y="165"/>
                  </a:cubicBezTo>
                  <a:cubicBezTo>
                    <a:pt x="534" y="174"/>
                    <a:pt x="543" y="180"/>
                    <a:pt x="549" y="184"/>
                  </a:cubicBezTo>
                  <a:close/>
                  <a:moveTo>
                    <a:pt x="108" y="177"/>
                  </a:moveTo>
                  <a:cubicBezTo>
                    <a:pt x="110" y="179"/>
                    <a:pt x="112" y="180"/>
                    <a:pt x="115" y="180"/>
                  </a:cubicBezTo>
                  <a:cubicBezTo>
                    <a:pt x="115" y="176"/>
                    <a:pt x="119" y="174"/>
                    <a:pt x="118" y="170"/>
                  </a:cubicBezTo>
                  <a:cubicBezTo>
                    <a:pt x="117" y="168"/>
                    <a:pt x="115" y="166"/>
                    <a:pt x="112" y="166"/>
                  </a:cubicBezTo>
                  <a:cubicBezTo>
                    <a:pt x="111" y="170"/>
                    <a:pt x="109" y="173"/>
                    <a:pt x="108" y="177"/>
                  </a:cubicBezTo>
                  <a:close/>
                  <a:moveTo>
                    <a:pt x="153" y="172"/>
                  </a:moveTo>
                  <a:cubicBezTo>
                    <a:pt x="155" y="172"/>
                    <a:pt x="156" y="174"/>
                    <a:pt x="159" y="173"/>
                  </a:cubicBezTo>
                  <a:cubicBezTo>
                    <a:pt x="159" y="171"/>
                    <a:pt x="161" y="171"/>
                    <a:pt x="162" y="169"/>
                  </a:cubicBezTo>
                  <a:cubicBezTo>
                    <a:pt x="159" y="168"/>
                    <a:pt x="158" y="166"/>
                    <a:pt x="155" y="166"/>
                  </a:cubicBezTo>
                  <a:cubicBezTo>
                    <a:pt x="155" y="168"/>
                    <a:pt x="154" y="170"/>
                    <a:pt x="153" y="172"/>
                  </a:cubicBezTo>
                  <a:close/>
                  <a:moveTo>
                    <a:pt x="191" y="169"/>
                  </a:moveTo>
                  <a:cubicBezTo>
                    <a:pt x="190" y="169"/>
                    <a:pt x="188" y="165"/>
                    <a:pt x="187" y="167"/>
                  </a:cubicBezTo>
                  <a:cubicBezTo>
                    <a:pt x="188" y="167"/>
                    <a:pt x="190" y="170"/>
                    <a:pt x="191" y="169"/>
                  </a:cubicBezTo>
                  <a:close/>
                  <a:moveTo>
                    <a:pt x="231" y="171"/>
                  </a:moveTo>
                  <a:cubicBezTo>
                    <a:pt x="231" y="168"/>
                    <a:pt x="227" y="165"/>
                    <a:pt x="224" y="167"/>
                  </a:cubicBezTo>
                  <a:cubicBezTo>
                    <a:pt x="226" y="168"/>
                    <a:pt x="229" y="169"/>
                    <a:pt x="231" y="171"/>
                  </a:cubicBezTo>
                  <a:close/>
                  <a:moveTo>
                    <a:pt x="86" y="172"/>
                  </a:moveTo>
                  <a:cubicBezTo>
                    <a:pt x="87" y="173"/>
                    <a:pt x="88" y="174"/>
                    <a:pt x="90" y="173"/>
                  </a:cubicBezTo>
                  <a:cubicBezTo>
                    <a:pt x="90" y="173"/>
                    <a:pt x="90" y="172"/>
                    <a:pt x="90" y="172"/>
                  </a:cubicBezTo>
                  <a:cubicBezTo>
                    <a:pt x="90" y="169"/>
                    <a:pt x="88" y="168"/>
                    <a:pt x="86" y="167"/>
                  </a:cubicBezTo>
                  <a:cubicBezTo>
                    <a:pt x="86" y="169"/>
                    <a:pt x="86" y="171"/>
                    <a:pt x="86" y="172"/>
                  </a:cubicBezTo>
                  <a:close/>
                  <a:moveTo>
                    <a:pt x="488" y="175"/>
                  </a:moveTo>
                  <a:cubicBezTo>
                    <a:pt x="491" y="175"/>
                    <a:pt x="491" y="179"/>
                    <a:pt x="495" y="179"/>
                  </a:cubicBezTo>
                  <a:cubicBezTo>
                    <a:pt x="498" y="177"/>
                    <a:pt x="499" y="172"/>
                    <a:pt x="497" y="167"/>
                  </a:cubicBezTo>
                  <a:cubicBezTo>
                    <a:pt x="492" y="168"/>
                    <a:pt x="490" y="172"/>
                    <a:pt x="488" y="175"/>
                  </a:cubicBezTo>
                  <a:close/>
                  <a:moveTo>
                    <a:pt x="507" y="168"/>
                  </a:moveTo>
                  <a:cubicBezTo>
                    <a:pt x="507" y="172"/>
                    <a:pt x="511" y="172"/>
                    <a:pt x="513" y="174"/>
                  </a:cubicBezTo>
                  <a:cubicBezTo>
                    <a:pt x="513" y="172"/>
                    <a:pt x="516" y="173"/>
                    <a:pt x="515" y="171"/>
                  </a:cubicBezTo>
                  <a:cubicBezTo>
                    <a:pt x="511" y="171"/>
                    <a:pt x="510" y="166"/>
                    <a:pt x="507" y="168"/>
                  </a:cubicBezTo>
                  <a:close/>
                  <a:moveTo>
                    <a:pt x="640" y="175"/>
                  </a:moveTo>
                  <a:cubicBezTo>
                    <a:pt x="638" y="184"/>
                    <a:pt x="635" y="199"/>
                    <a:pt x="635" y="209"/>
                  </a:cubicBezTo>
                  <a:cubicBezTo>
                    <a:pt x="636" y="204"/>
                    <a:pt x="637" y="200"/>
                    <a:pt x="640" y="198"/>
                  </a:cubicBezTo>
                  <a:cubicBezTo>
                    <a:pt x="641" y="199"/>
                    <a:pt x="643" y="199"/>
                    <a:pt x="643" y="201"/>
                  </a:cubicBezTo>
                  <a:cubicBezTo>
                    <a:pt x="641" y="214"/>
                    <a:pt x="636" y="227"/>
                    <a:pt x="639" y="241"/>
                  </a:cubicBezTo>
                  <a:cubicBezTo>
                    <a:pt x="638" y="234"/>
                    <a:pt x="643" y="229"/>
                    <a:pt x="644" y="223"/>
                  </a:cubicBezTo>
                  <a:cubicBezTo>
                    <a:pt x="645" y="213"/>
                    <a:pt x="644" y="203"/>
                    <a:pt x="650" y="196"/>
                  </a:cubicBezTo>
                  <a:cubicBezTo>
                    <a:pt x="649" y="184"/>
                    <a:pt x="646" y="174"/>
                    <a:pt x="640" y="167"/>
                  </a:cubicBezTo>
                  <a:cubicBezTo>
                    <a:pt x="640" y="170"/>
                    <a:pt x="640" y="171"/>
                    <a:pt x="640" y="175"/>
                  </a:cubicBezTo>
                  <a:close/>
                  <a:moveTo>
                    <a:pt x="52" y="175"/>
                  </a:moveTo>
                  <a:cubicBezTo>
                    <a:pt x="53" y="173"/>
                    <a:pt x="54" y="173"/>
                    <a:pt x="55" y="172"/>
                  </a:cubicBezTo>
                  <a:cubicBezTo>
                    <a:pt x="55" y="170"/>
                    <a:pt x="56" y="168"/>
                    <a:pt x="53" y="168"/>
                  </a:cubicBezTo>
                  <a:cubicBezTo>
                    <a:pt x="53" y="170"/>
                    <a:pt x="50" y="173"/>
                    <a:pt x="52" y="175"/>
                  </a:cubicBezTo>
                  <a:close/>
                  <a:moveTo>
                    <a:pt x="392" y="178"/>
                  </a:moveTo>
                  <a:cubicBezTo>
                    <a:pt x="395" y="180"/>
                    <a:pt x="397" y="182"/>
                    <a:pt x="400" y="184"/>
                  </a:cubicBezTo>
                  <a:cubicBezTo>
                    <a:pt x="402" y="181"/>
                    <a:pt x="404" y="178"/>
                    <a:pt x="405" y="174"/>
                  </a:cubicBezTo>
                  <a:cubicBezTo>
                    <a:pt x="403" y="171"/>
                    <a:pt x="400" y="171"/>
                    <a:pt x="397" y="169"/>
                  </a:cubicBezTo>
                  <a:cubicBezTo>
                    <a:pt x="397" y="173"/>
                    <a:pt x="393" y="174"/>
                    <a:pt x="392" y="178"/>
                  </a:cubicBezTo>
                  <a:close/>
                  <a:moveTo>
                    <a:pt x="69" y="174"/>
                  </a:moveTo>
                  <a:cubicBezTo>
                    <a:pt x="69" y="171"/>
                    <a:pt x="71" y="171"/>
                    <a:pt x="71" y="169"/>
                  </a:cubicBezTo>
                  <a:cubicBezTo>
                    <a:pt x="69" y="169"/>
                    <a:pt x="66" y="174"/>
                    <a:pt x="69" y="174"/>
                  </a:cubicBezTo>
                  <a:close/>
                  <a:moveTo>
                    <a:pt x="219" y="173"/>
                  </a:moveTo>
                  <a:cubicBezTo>
                    <a:pt x="214" y="173"/>
                    <a:pt x="211" y="167"/>
                    <a:pt x="209" y="170"/>
                  </a:cubicBezTo>
                  <a:cubicBezTo>
                    <a:pt x="212" y="171"/>
                    <a:pt x="216" y="177"/>
                    <a:pt x="219" y="173"/>
                  </a:cubicBezTo>
                  <a:close/>
                  <a:moveTo>
                    <a:pt x="358" y="182"/>
                  </a:moveTo>
                  <a:cubicBezTo>
                    <a:pt x="361" y="180"/>
                    <a:pt x="362" y="176"/>
                    <a:pt x="363" y="172"/>
                  </a:cubicBezTo>
                  <a:cubicBezTo>
                    <a:pt x="360" y="172"/>
                    <a:pt x="360" y="169"/>
                    <a:pt x="356" y="169"/>
                  </a:cubicBezTo>
                  <a:cubicBezTo>
                    <a:pt x="353" y="176"/>
                    <a:pt x="349" y="179"/>
                    <a:pt x="358" y="182"/>
                  </a:cubicBezTo>
                  <a:close/>
                  <a:moveTo>
                    <a:pt x="619" y="179"/>
                  </a:moveTo>
                  <a:cubicBezTo>
                    <a:pt x="621" y="177"/>
                    <a:pt x="618" y="175"/>
                    <a:pt x="617" y="173"/>
                  </a:cubicBezTo>
                  <a:cubicBezTo>
                    <a:pt x="618" y="173"/>
                    <a:pt x="619" y="174"/>
                    <a:pt x="619" y="174"/>
                  </a:cubicBezTo>
                  <a:cubicBezTo>
                    <a:pt x="618" y="172"/>
                    <a:pt x="616" y="171"/>
                    <a:pt x="615" y="169"/>
                  </a:cubicBezTo>
                  <a:cubicBezTo>
                    <a:pt x="613" y="173"/>
                    <a:pt x="617" y="176"/>
                    <a:pt x="619" y="179"/>
                  </a:cubicBezTo>
                  <a:close/>
                  <a:moveTo>
                    <a:pt x="69" y="176"/>
                  </a:moveTo>
                  <a:cubicBezTo>
                    <a:pt x="73" y="177"/>
                    <a:pt x="74" y="180"/>
                    <a:pt x="78" y="181"/>
                  </a:cubicBezTo>
                  <a:cubicBezTo>
                    <a:pt x="77" y="178"/>
                    <a:pt x="76" y="174"/>
                    <a:pt x="75" y="170"/>
                  </a:cubicBezTo>
                  <a:cubicBezTo>
                    <a:pt x="74" y="170"/>
                    <a:pt x="74" y="170"/>
                    <a:pt x="73" y="170"/>
                  </a:cubicBezTo>
                  <a:cubicBezTo>
                    <a:pt x="73" y="173"/>
                    <a:pt x="70" y="173"/>
                    <a:pt x="69" y="176"/>
                  </a:cubicBezTo>
                  <a:close/>
                  <a:moveTo>
                    <a:pt x="161" y="175"/>
                  </a:moveTo>
                  <a:cubicBezTo>
                    <a:pt x="164" y="176"/>
                    <a:pt x="165" y="177"/>
                    <a:pt x="168" y="178"/>
                  </a:cubicBezTo>
                  <a:cubicBezTo>
                    <a:pt x="168" y="176"/>
                    <a:pt x="170" y="176"/>
                    <a:pt x="170" y="174"/>
                  </a:cubicBezTo>
                  <a:cubicBezTo>
                    <a:pt x="168" y="173"/>
                    <a:pt x="166" y="171"/>
                    <a:pt x="163" y="170"/>
                  </a:cubicBezTo>
                  <a:cubicBezTo>
                    <a:pt x="163" y="172"/>
                    <a:pt x="161" y="173"/>
                    <a:pt x="161" y="175"/>
                  </a:cubicBezTo>
                  <a:close/>
                  <a:moveTo>
                    <a:pt x="306" y="173"/>
                  </a:moveTo>
                  <a:cubicBezTo>
                    <a:pt x="304" y="172"/>
                    <a:pt x="304" y="171"/>
                    <a:pt x="303" y="170"/>
                  </a:cubicBezTo>
                  <a:cubicBezTo>
                    <a:pt x="300" y="172"/>
                    <a:pt x="304" y="175"/>
                    <a:pt x="306" y="173"/>
                  </a:cubicBezTo>
                  <a:close/>
                  <a:moveTo>
                    <a:pt x="206" y="172"/>
                  </a:moveTo>
                  <a:cubicBezTo>
                    <a:pt x="205" y="172"/>
                    <a:pt x="200" y="170"/>
                    <a:pt x="202" y="171"/>
                  </a:cubicBezTo>
                  <a:cubicBezTo>
                    <a:pt x="203" y="171"/>
                    <a:pt x="205" y="175"/>
                    <a:pt x="206" y="172"/>
                  </a:cubicBezTo>
                  <a:close/>
                  <a:moveTo>
                    <a:pt x="427" y="179"/>
                  </a:moveTo>
                  <a:cubicBezTo>
                    <a:pt x="425" y="176"/>
                    <a:pt x="420" y="174"/>
                    <a:pt x="417" y="170"/>
                  </a:cubicBezTo>
                  <a:cubicBezTo>
                    <a:pt x="418" y="176"/>
                    <a:pt x="422" y="178"/>
                    <a:pt x="427" y="179"/>
                  </a:cubicBezTo>
                  <a:close/>
                  <a:moveTo>
                    <a:pt x="292" y="181"/>
                  </a:moveTo>
                  <a:cubicBezTo>
                    <a:pt x="292" y="179"/>
                    <a:pt x="294" y="178"/>
                    <a:pt x="295" y="176"/>
                  </a:cubicBezTo>
                  <a:cubicBezTo>
                    <a:pt x="292" y="174"/>
                    <a:pt x="289" y="173"/>
                    <a:pt x="286" y="171"/>
                  </a:cubicBezTo>
                  <a:cubicBezTo>
                    <a:pt x="286" y="176"/>
                    <a:pt x="288" y="179"/>
                    <a:pt x="292" y="181"/>
                  </a:cubicBezTo>
                  <a:close/>
                  <a:moveTo>
                    <a:pt x="324" y="177"/>
                  </a:moveTo>
                  <a:cubicBezTo>
                    <a:pt x="327" y="177"/>
                    <a:pt x="328" y="180"/>
                    <a:pt x="330" y="181"/>
                  </a:cubicBezTo>
                  <a:cubicBezTo>
                    <a:pt x="332" y="179"/>
                    <a:pt x="332" y="177"/>
                    <a:pt x="333" y="175"/>
                  </a:cubicBezTo>
                  <a:cubicBezTo>
                    <a:pt x="331" y="174"/>
                    <a:pt x="329" y="172"/>
                    <a:pt x="327" y="171"/>
                  </a:cubicBezTo>
                  <a:cubicBezTo>
                    <a:pt x="326" y="173"/>
                    <a:pt x="325" y="175"/>
                    <a:pt x="324" y="177"/>
                  </a:cubicBezTo>
                  <a:close/>
                  <a:moveTo>
                    <a:pt x="605" y="193"/>
                  </a:moveTo>
                  <a:cubicBezTo>
                    <a:pt x="608" y="186"/>
                    <a:pt x="608" y="175"/>
                    <a:pt x="601" y="172"/>
                  </a:cubicBezTo>
                  <a:cubicBezTo>
                    <a:pt x="597" y="181"/>
                    <a:pt x="598" y="189"/>
                    <a:pt x="605" y="193"/>
                  </a:cubicBezTo>
                  <a:close/>
                  <a:moveTo>
                    <a:pt x="100" y="178"/>
                  </a:moveTo>
                  <a:cubicBezTo>
                    <a:pt x="99" y="174"/>
                    <a:pt x="97" y="175"/>
                    <a:pt x="93" y="173"/>
                  </a:cubicBezTo>
                  <a:cubicBezTo>
                    <a:pt x="92" y="176"/>
                    <a:pt x="97" y="179"/>
                    <a:pt x="100" y="178"/>
                  </a:cubicBezTo>
                  <a:close/>
                  <a:moveTo>
                    <a:pt x="254" y="186"/>
                  </a:moveTo>
                  <a:cubicBezTo>
                    <a:pt x="253" y="183"/>
                    <a:pt x="257" y="184"/>
                    <a:pt x="256" y="180"/>
                  </a:cubicBezTo>
                  <a:cubicBezTo>
                    <a:pt x="250" y="178"/>
                    <a:pt x="245" y="174"/>
                    <a:pt x="238" y="173"/>
                  </a:cubicBezTo>
                  <a:cubicBezTo>
                    <a:pt x="242" y="179"/>
                    <a:pt x="248" y="182"/>
                    <a:pt x="254" y="186"/>
                  </a:cubicBezTo>
                  <a:close/>
                  <a:moveTo>
                    <a:pt x="504" y="186"/>
                  </a:moveTo>
                  <a:cubicBezTo>
                    <a:pt x="509" y="185"/>
                    <a:pt x="511" y="182"/>
                    <a:pt x="512" y="178"/>
                  </a:cubicBezTo>
                  <a:cubicBezTo>
                    <a:pt x="509" y="176"/>
                    <a:pt x="506" y="174"/>
                    <a:pt x="504" y="173"/>
                  </a:cubicBezTo>
                  <a:cubicBezTo>
                    <a:pt x="502" y="177"/>
                    <a:pt x="505" y="180"/>
                    <a:pt x="504" y="186"/>
                  </a:cubicBezTo>
                  <a:close/>
                  <a:moveTo>
                    <a:pt x="453" y="178"/>
                  </a:moveTo>
                  <a:cubicBezTo>
                    <a:pt x="459" y="181"/>
                    <a:pt x="463" y="186"/>
                    <a:pt x="470" y="188"/>
                  </a:cubicBezTo>
                  <a:cubicBezTo>
                    <a:pt x="466" y="182"/>
                    <a:pt x="460" y="178"/>
                    <a:pt x="454" y="173"/>
                  </a:cubicBezTo>
                  <a:cubicBezTo>
                    <a:pt x="455" y="176"/>
                    <a:pt x="453" y="175"/>
                    <a:pt x="453" y="178"/>
                  </a:cubicBezTo>
                  <a:close/>
                  <a:moveTo>
                    <a:pt x="60" y="178"/>
                  </a:moveTo>
                  <a:cubicBezTo>
                    <a:pt x="61" y="178"/>
                    <a:pt x="63" y="174"/>
                    <a:pt x="60" y="174"/>
                  </a:cubicBezTo>
                  <a:cubicBezTo>
                    <a:pt x="60" y="175"/>
                    <a:pt x="59" y="178"/>
                    <a:pt x="60" y="178"/>
                  </a:cubicBezTo>
                  <a:close/>
                  <a:moveTo>
                    <a:pt x="224" y="179"/>
                  </a:moveTo>
                  <a:cubicBezTo>
                    <a:pt x="223" y="178"/>
                    <a:pt x="224" y="178"/>
                    <a:pt x="224" y="176"/>
                  </a:cubicBezTo>
                  <a:cubicBezTo>
                    <a:pt x="220" y="178"/>
                    <a:pt x="222" y="174"/>
                    <a:pt x="220" y="174"/>
                  </a:cubicBezTo>
                  <a:cubicBezTo>
                    <a:pt x="220" y="177"/>
                    <a:pt x="222" y="178"/>
                    <a:pt x="224" y="179"/>
                  </a:cubicBezTo>
                  <a:close/>
                  <a:moveTo>
                    <a:pt x="582" y="184"/>
                  </a:moveTo>
                  <a:cubicBezTo>
                    <a:pt x="580" y="179"/>
                    <a:pt x="580" y="176"/>
                    <a:pt x="575" y="174"/>
                  </a:cubicBezTo>
                  <a:cubicBezTo>
                    <a:pt x="575" y="180"/>
                    <a:pt x="578" y="184"/>
                    <a:pt x="582" y="184"/>
                  </a:cubicBezTo>
                  <a:close/>
                  <a:moveTo>
                    <a:pt x="270" y="182"/>
                  </a:moveTo>
                  <a:cubicBezTo>
                    <a:pt x="271" y="181"/>
                    <a:pt x="272" y="181"/>
                    <a:pt x="272" y="178"/>
                  </a:cubicBezTo>
                  <a:cubicBezTo>
                    <a:pt x="268" y="178"/>
                    <a:pt x="265" y="176"/>
                    <a:pt x="262" y="175"/>
                  </a:cubicBezTo>
                  <a:cubicBezTo>
                    <a:pt x="262" y="180"/>
                    <a:pt x="267" y="180"/>
                    <a:pt x="270" y="182"/>
                  </a:cubicBezTo>
                  <a:close/>
                  <a:moveTo>
                    <a:pt x="473" y="184"/>
                  </a:moveTo>
                  <a:cubicBezTo>
                    <a:pt x="473" y="181"/>
                    <a:pt x="466" y="180"/>
                    <a:pt x="467" y="177"/>
                  </a:cubicBezTo>
                  <a:cubicBezTo>
                    <a:pt x="465" y="177"/>
                    <a:pt x="463" y="174"/>
                    <a:pt x="461" y="175"/>
                  </a:cubicBezTo>
                  <a:cubicBezTo>
                    <a:pt x="466" y="178"/>
                    <a:pt x="468" y="182"/>
                    <a:pt x="473" y="184"/>
                  </a:cubicBezTo>
                  <a:close/>
                  <a:moveTo>
                    <a:pt x="126" y="184"/>
                  </a:moveTo>
                  <a:cubicBezTo>
                    <a:pt x="130" y="186"/>
                    <a:pt x="135" y="188"/>
                    <a:pt x="140" y="190"/>
                  </a:cubicBezTo>
                  <a:cubicBezTo>
                    <a:pt x="141" y="188"/>
                    <a:pt x="142" y="186"/>
                    <a:pt x="143" y="183"/>
                  </a:cubicBezTo>
                  <a:cubicBezTo>
                    <a:pt x="138" y="180"/>
                    <a:pt x="134" y="177"/>
                    <a:pt x="129" y="175"/>
                  </a:cubicBezTo>
                  <a:cubicBezTo>
                    <a:pt x="127" y="178"/>
                    <a:pt x="126" y="181"/>
                    <a:pt x="126" y="184"/>
                  </a:cubicBezTo>
                  <a:close/>
                  <a:moveTo>
                    <a:pt x="318" y="179"/>
                  </a:moveTo>
                  <a:cubicBezTo>
                    <a:pt x="317" y="177"/>
                    <a:pt x="315" y="176"/>
                    <a:pt x="312" y="175"/>
                  </a:cubicBezTo>
                  <a:cubicBezTo>
                    <a:pt x="312" y="178"/>
                    <a:pt x="318" y="181"/>
                    <a:pt x="318" y="179"/>
                  </a:cubicBezTo>
                  <a:close/>
                  <a:moveTo>
                    <a:pt x="362" y="184"/>
                  </a:moveTo>
                  <a:cubicBezTo>
                    <a:pt x="367" y="187"/>
                    <a:pt x="371" y="191"/>
                    <a:pt x="377" y="193"/>
                  </a:cubicBezTo>
                  <a:cubicBezTo>
                    <a:pt x="378" y="190"/>
                    <a:pt x="381" y="189"/>
                    <a:pt x="381" y="185"/>
                  </a:cubicBezTo>
                  <a:cubicBezTo>
                    <a:pt x="377" y="181"/>
                    <a:pt x="371" y="178"/>
                    <a:pt x="366" y="175"/>
                  </a:cubicBezTo>
                  <a:cubicBezTo>
                    <a:pt x="366" y="179"/>
                    <a:pt x="363" y="181"/>
                    <a:pt x="362" y="184"/>
                  </a:cubicBezTo>
                  <a:close/>
                  <a:moveTo>
                    <a:pt x="432" y="178"/>
                  </a:moveTo>
                  <a:cubicBezTo>
                    <a:pt x="434" y="182"/>
                    <a:pt x="438" y="185"/>
                    <a:pt x="442" y="187"/>
                  </a:cubicBezTo>
                  <a:cubicBezTo>
                    <a:pt x="443" y="185"/>
                    <a:pt x="444" y="183"/>
                    <a:pt x="445" y="181"/>
                  </a:cubicBezTo>
                  <a:cubicBezTo>
                    <a:pt x="441" y="179"/>
                    <a:pt x="435" y="172"/>
                    <a:pt x="432" y="178"/>
                  </a:cubicBezTo>
                  <a:close/>
                  <a:moveTo>
                    <a:pt x="533" y="178"/>
                  </a:moveTo>
                  <a:cubicBezTo>
                    <a:pt x="533" y="177"/>
                    <a:pt x="533" y="176"/>
                    <a:pt x="533" y="175"/>
                  </a:cubicBezTo>
                  <a:cubicBezTo>
                    <a:pt x="530" y="175"/>
                    <a:pt x="530" y="178"/>
                    <a:pt x="533" y="178"/>
                  </a:cubicBezTo>
                  <a:close/>
                  <a:moveTo>
                    <a:pt x="198" y="176"/>
                  </a:moveTo>
                  <a:cubicBezTo>
                    <a:pt x="194" y="184"/>
                    <a:pt x="207" y="187"/>
                    <a:pt x="213" y="192"/>
                  </a:cubicBezTo>
                  <a:cubicBezTo>
                    <a:pt x="215" y="190"/>
                    <a:pt x="218" y="189"/>
                    <a:pt x="217" y="186"/>
                  </a:cubicBezTo>
                  <a:cubicBezTo>
                    <a:pt x="212" y="183"/>
                    <a:pt x="206" y="177"/>
                    <a:pt x="198" y="176"/>
                  </a:cubicBezTo>
                  <a:close/>
                  <a:moveTo>
                    <a:pt x="90" y="190"/>
                  </a:moveTo>
                  <a:cubicBezTo>
                    <a:pt x="90" y="186"/>
                    <a:pt x="89" y="180"/>
                    <a:pt x="89" y="177"/>
                  </a:cubicBezTo>
                  <a:cubicBezTo>
                    <a:pt x="87" y="177"/>
                    <a:pt x="87" y="176"/>
                    <a:pt x="86" y="176"/>
                  </a:cubicBezTo>
                  <a:cubicBezTo>
                    <a:pt x="85" y="181"/>
                    <a:pt x="83" y="190"/>
                    <a:pt x="90" y="190"/>
                  </a:cubicBezTo>
                  <a:close/>
                  <a:moveTo>
                    <a:pt x="299" y="176"/>
                  </a:moveTo>
                  <a:cubicBezTo>
                    <a:pt x="297" y="179"/>
                    <a:pt x="295" y="181"/>
                    <a:pt x="293" y="184"/>
                  </a:cubicBezTo>
                  <a:cubicBezTo>
                    <a:pt x="297" y="189"/>
                    <a:pt x="304" y="192"/>
                    <a:pt x="309" y="195"/>
                  </a:cubicBezTo>
                  <a:cubicBezTo>
                    <a:pt x="312" y="193"/>
                    <a:pt x="314" y="190"/>
                    <a:pt x="315" y="187"/>
                  </a:cubicBezTo>
                  <a:cubicBezTo>
                    <a:pt x="311" y="182"/>
                    <a:pt x="305" y="179"/>
                    <a:pt x="299" y="176"/>
                  </a:cubicBezTo>
                  <a:close/>
                  <a:moveTo>
                    <a:pt x="523" y="180"/>
                  </a:moveTo>
                  <a:cubicBezTo>
                    <a:pt x="521" y="179"/>
                    <a:pt x="521" y="177"/>
                    <a:pt x="519" y="176"/>
                  </a:cubicBezTo>
                  <a:cubicBezTo>
                    <a:pt x="519" y="179"/>
                    <a:pt x="522" y="181"/>
                    <a:pt x="523" y="180"/>
                  </a:cubicBezTo>
                  <a:close/>
                  <a:moveTo>
                    <a:pt x="555" y="184"/>
                  </a:moveTo>
                  <a:cubicBezTo>
                    <a:pt x="555" y="182"/>
                    <a:pt x="557" y="178"/>
                    <a:pt x="555" y="176"/>
                  </a:cubicBezTo>
                  <a:cubicBezTo>
                    <a:pt x="553" y="179"/>
                    <a:pt x="554" y="183"/>
                    <a:pt x="555" y="184"/>
                  </a:cubicBezTo>
                  <a:close/>
                  <a:moveTo>
                    <a:pt x="568" y="186"/>
                  </a:moveTo>
                  <a:cubicBezTo>
                    <a:pt x="569" y="181"/>
                    <a:pt x="564" y="178"/>
                    <a:pt x="560" y="176"/>
                  </a:cubicBezTo>
                  <a:cubicBezTo>
                    <a:pt x="562" y="181"/>
                    <a:pt x="565" y="183"/>
                    <a:pt x="568" y="186"/>
                  </a:cubicBezTo>
                  <a:close/>
                  <a:moveTo>
                    <a:pt x="171" y="180"/>
                  </a:moveTo>
                  <a:cubicBezTo>
                    <a:pt x="174" y="180"/>
                    <a:pt x="175" y="182"/>
                    <a:pt x="177" y="183"/>
                  </a:cubicBezTo>
                  <a:cubicBezTo>
                    <a:pt x="177" y="179"/>
                    <a:pt x="175" y="178"/>
                    <a:pt x="172" y="177"/>
                  </a:cubicBezTo>
                  <a:cubicBezTo>
                    <a:pt x="172" y="178"/>
                    <a:pt x="171" y="178"/>
                    <a:pt x="171" y="180"/>
                  </a:cubicBezTo>
                  <a:close/>
                  <a:moveTo>
                    <a:pt x="403" y="187"/>
                  </a:moveTo>
                  <a:cubicBezTo>
                    <a:pt x="408" y="189"/>
                    <a:pt x="411" y="193"/>
                    <a:pt x="416" y="195"/>
                  </a:cubicBezTo>
                  <a:cubicBezTo>
                    <a:pt x="417" y="192"/>
                    <a:pt x="419" y="190"/>
                    <a:pt x="421" y="188"/>
                  </a:cubicBezTo>
                  <a:cubicBezTo>
                    <a:pt x="420" y="181"/>
                    <a:pt x="414" y="179"/>
                    <a:pt x="408" y="177"/>
                  </a:cubicBezTo>
                  <a:cubicBezTo>
                    <a:pt x="407" y="181"/>
                    <a:pt x="404" y="183"/>
                    <a:pt x="403" y="187"/>
                  </a:cubicBezTo>
                  <a:close/>
                  <a:moveTo>
                    <a:pt x="63" y="183"/>
                  </a:moveTo>
                  <a:cubicBezTo>
                    <a:pt x="69" y="186"/>
                    <a:pt x="75" y="190"/>
                    <a:pt x="81" y="193"/>
                  </a:cubicBezTo>
                  <a:cubicBezTo>
                    <a:pt x="80" y="185"/>
                    <a:pt x="71" y="182"/>
                    <a:pt x="64" y="178"/>
                  </a:cubicBezTo>
                  <a:cubicBezTo>
                    <a:pt x="65" y="180"/>
                    <a:pt x="63" y="181"/>
                    <a:pt x="63" y="183"/>
                  </a:cubicBezTo>
                  <a:close/>
                  <a:moveTo>
                    <a:pt x="165" y="180"/>
                  </a:moveTo>
                  <a:cubicBezTo>
                    <a:pt x="162" y="179"/>
                    <a:pt x="160" y="178"/>
                    <a:pt x="157" y="178"/>
                  </a:cubicBezTo>
                  <a:cubicBezTo>
                    <a:pt x="159" y="179"/>
                    <a:pt x="164" y="184"/>
                    <a:pt x="165" y="180"/>
                  </a:cubicBezTo>
                  <a:close/>
                  <a:moveTo>
                    <a:pt x="288" y="185"/>
                  </a:moveTo>
                  <a:cubicBezTo>
                    <a:pt x="286" y="183"/>
                    <a:pt x="285" y="179"/>
                    <a:pt x="282" y="178"/>
                  </a:cubicBezTo>
                  <a:cubicBezTo>
                    <a:pt x="282" y="179"/>
                    <a:pt x="281" y="179"/>
                    <a:pt x="281" y="181"/>
                  </a:cubicBezTo>
                  <a:cubicBezTo>
                    <a:pt x="284" y="181"/>
                    <a:pt x="286" y="184"/>
                    <a:pt x="288" y="185"/>
                  </a:cubicBezTo>
                  <a:close/>
                  <a:moveTo>
                    <a:pt x="335" y="184"/>
                  </a:moveTo>
                  <a:cubicBezTo>
                    <a:pt x="337" y="185"/>
                    <a:pt x="338" y="187"/>
                    <a:pt x="341" y="188"/>
                  </a:cubicBezTo>
                  <a:cubicBezTo>
                    <a:pt x="342" y="186"/>
                    <a:pt x="343" y="184"/>
                    <a:pt x="344" y="182"/>
                  </a:cubicBezTo>
                  <a:cubicBezTo>
                    <a:pt x="341" y="181"/>
                    <a:pt x="339" y="179"/>
                    <a:pt x="337" y="178"/>
                  </a:cubicBezTo>
                  <a:cubicBezTo>
                    <a:pt x="336" y="180"/>
                    <a:pt x="335" y="182"/>
                    <a:pt x="335" y="184"/>
                  </a:cubicBezTo>
                  <a:close/>
                  <a:moveTo>
                    <a:pt x="498" y="182"/>
                  </a:moveTo>
                  <a:cubicBezTo>
                    <a:pt x="499" y="182"/>
                    <a:pt x="499" y="182"/>
                    <a:pt x="500" y="182"/>
                  </a:cubicBezTo>
                  <a:cubicBezTo>
                    <a:pt x="499" y="180"/>
                    <a:pt x="500" y="179"/>
                    <a:pt x="499" y="178"/>
                  </a:cubicBezTo>
                  <a:cubicBezTo>
                    <a:pt x="499" y="180"/>
                    <a:pt x="498" y="180"/>
                    <a:pt x="498" y="182"/>
                  </a:cubicBezTo>
                  <a:close/>
                  <a:moveTo>
                    <a:pt x="608" y="200"/>
                  </a:moveTo>
                  <a:cubicBezTo>
                    <a:pt x="610" y="201"/>
                    <a:pt x="609" y="206"/>
                    <a:pt x="612" y="206"/>
                  </a:cubicBezTo>
                  <a:cubicBezTo>
                    <a:pt x="614" y="197"/>
                    <a:pt x="620" y="186"/>
                    <a:pt x="612" y="179"/>
                  </a:cubicBezTo>
                  <a:cubicBezTo>
                    <a:pt x="611" y="185"/>
                    <a:pt x="618" y="197"/>
                    <a:pt x="608" y="200"/>
                  </a:cubicBezTo>
                  <a:close/>
                  <a:moveTo>
                    <a:pt x="544" y="185"/>
                  </a:moveTo>
                  <a:cubicBezTo>
                    <a:pt x="541" y="183"/>
                    <a:pt x="540" y="180"/>
                    <a:pt x="536" y="179"/>
                  </a:cubicBezTo>
                  <a:cubicBezTo>
                    <a:pt x="537" y="183"/>
                    <a:pt x="542" y="185"/>
                    <a:pt x="544" y="185"/>
                  </a:cubicBezTo>
                  <a:close/>
                  <a:moveTo>
                    <a:pt x="591" y="188"/>
                  </a:moveTo>
                  <a:cubicBezTo>
                    <a:pt x="593" y="184"/>
                    <a:pt x="590" y="181"/>
                    <a:pt x="588" y="179"/>
                  </a:cubicBezTo>
                  <a:cubicBezTo>
                    <a:pt x="586" y="183"/>
                    <a:pt x="590" y="186"/>
                    <a:pt x="591" y="188"/>
                  </a:cubicBezTo>
                  <a:close/>
                  <a:moveTo>
                    <a:pt x="556" y="189"/>
                  </a:moveTo>
                  <a:cubicBezTo>
                    <a:pt x="559" y="191"/>
                    <a:pt x="561" y="194"/>
                    <a:pt x="565" y="195"/>
                  </a:cubicBezTo>
                  <a:cubicBezTo>
                    <a:pt x="566" y="193"/>
                    <a:pt x="567" y="192"/>
                    <a:pt x="567" y="189"/>
                  </a:cubicBezTo>
                  <a:cubicBezTo>
                    <a:pt x="564" y="186"/>
                    <a:pt x="561" y="183"/>
                    <a:pt x="558" y="180"/>
                  </a:cubicBezTo>
                  <a:cubicBezTo>
                    <a:pt x="557" y="183"/>
                    <a:pt x="557" y="186"/>
                    <a:pt x="556" y="189"/>
                  </a:cubicBezTo>
                  <a:close/>
                  <a:moveTo>
                    <a:pt x="635" y="184"/>
                  </a:moveTo>
                  <a:cubicBezTo>
                    <a:pt x="636" y="184"/>
                    <a:pt x="638" y="180"/>
                    <a:pt x="636" y="181"/>
                  </a:cubicBezTo>
                  <a:cubicBezTo>
                    <a:pt x="636" y="182"/>
                    <a:pt x="635" y="182"/>
                    <a:pt x="635" y="184"/>
                  </a:cubicBezTo>
                  <a:close/>
                  <a:moveTo>
                    <a:pt x="51" y="186"/>
                  </a:moveTo>
                  <a:cubicBezTo>
                    <a:pt x="52" y="185"/>
                    <a:pt x="52" y="186"/>
                    <a:pt x="53" y="186"/>
                  </a:cubicBezTo>
                  <a:cubicBezTo>
                    <a:pt x="53" y="184"/>
                    <a:pt x="54" y="183"/>
                    <a:pt x="54" y="182"/>
                  </a:cubicBezTo>
                  <a:cubicBezTo>
                    <a:pt x="53" y="181"/>
                    <a:pt x="52" y="181"/>
                    <a:pt x="51" y="181"/>
                  </a:cubicBezTo>
                  <a:cubicBezTo>
                    <a:pt x="51" y="183"/>
                    <a:pt x="51" y="184"/>
                    <a:pt x="51" y="186"/>
                  </a:cubicBezTo>
                  <a:close/>
                  <a:moveTo>
                    <a:pt x="487" y="189"/>
                  </a:moveTo>
                  <a:cubicBezTo>
                    <a:pt x="484" y="187"/>
                    <a:pt x="483" y="180"/>
                    <a:pt x="479" y="182"/>
                  </a:cubicBezTo>
                  <a:cubicBezTo>
                    <a:pt x="480" y="186"/>
                    <a:pt x="484" y="186"/>
                    <a:pt x="487" y="189"/>
                  </a:cubicBezTo>
                  <a:close/>
                  <a:moveTo>
                    <a:pt x="39" y="192"/>
                  </a:moveTo>
                  <a:cubicBezTo>
                    <a:pt x="41" y="190"/>
                    <a:pt x="41" y="184"/>
                    <a:pt x="39" y="182"/>
                  </a:cubicBezTo>
                  <a:cubicBezTo>
                    <a:pt x="40" y="185"/>
                    <a:pt x="38" y="189"/>
                    <a:pt x="39" y="192"/>
                  </a:cubicBezTo>
                  <a:close/>
                  <a:moveTo>
                    <a:pt x="233" y="184"/>
                  </a:moveTo>
                  <a:cubicBezTo>
                    <a:pt x="232" y="184"/>
                    <a:pt x="232" y="181"/>
                    <a:pt x="230" y="182"/>
                  </a:cubicBezTo>
                  <a:cubicBezTo>
                    <a:pt x="230" y="183"/>
                    <a:pt x="232" y="186"/>
                    <a:pt x="233" y="184"/>
                  </a:cubicBezTo>
                  <a:close/>
                  <a:moveTo>
                    <a:pt x="55" y="188"/>
                  </a:moveTo>
                  <a:cubicBezTo>
                    <a:pt x="57" y="187"/>
                    <a:pt x="58" y="184"/>
                    <a:pt x="56" y="183"/>
                  </a:cubicBezTo>
                  <a:cubicBezTo>
                    <a:pt x="55" y="183"/>
                    <a:pt x="54" y="186"/>
                    <a:pt x="55" y="188"/>
                  </a:cubicBezTo>
                  <a:close/>
                  <a:moveTo>
                    <a:pt x="168" y="183"/>
                  </a:moveTo>
                  <a:cubicBezTo>
                    <a:pt x="170" y="187"/>
                    <a:pt x="177" y="189"/>
                    <a:pt x="180" y="190"/>
                  </a:cubicBezTo>
                  <a:cubicBezTo>
                    <a:pt x="179" y="186"/>
                    <a:pt x="173" y="183"/>
                    <a:pt x="168" y="183"/>
                  </a:cubicBezTo>
                  <a:close/>
                  <a:moveTo>
                    <a:pt x="188" y="187"/>
                  </a:moveTo>
                  <a:cubicBezTo>
                    <a:pt x="187" y="184"/>
                    <a:pt x="185" y="183"/>
                    <a:pt x="182" y="183"/>
                  </a:cubicBezTo>
                  <a:cubicBezTo>
                    <a:pt x="183" y="185"/>
                    <a:pt x="185" y="189"/>
                    <a:pt x="188" y="187"/>
                  </a:cubicBezTo>
                  <a:close/>
                  <a:moveTo>
                    <a:pt x="257" y="189"/>
                  </a:moveTo>
                  <a:cubicBezTo>
                    <a:pt x="260" y="192"/>
                    <a:pt x="263" y="188"/>
                    <a:pt x="265" y="187"/>
                  </a:cubicBezTo>
                  <a:cubicBezTo>
                    <a:pt x="265" y="184"/>
                    <a:pt x="262" y="184"/>
                    <a:pt x="260" y="183"/>
                  </a:cubicBezTo>
                  <a:cubicBezTo>
                    <a:pt x="259" y="184"/>
                    <a:pt x="258" y="186"/>
                    <a:pt x="257" y="189"/>
                  </a:cubicBezTo>
                  <a:close/>
                  <a:moveTo>
                    <a:pt x="397" y="188"/>
                  </a:moveTo>
                  <a:cubicBezTo>
                    <a:pt x="395" y="185"/>
                    <a:pt x="391" y="185"/>
                    <a:pt x="388" y="183"/>
                  </a:cubicBezTo>
                  <a:cubicBezTo>
                    <a:pt x="390" y="185"/>
                    <a:pt x="394" y="188"/>
                    <a:pt x="397" y="188"/>
                  </a:cubicBezTo>
                  <a:close/>
                  <a:moveTo>
                    <a:pt x="514" y="192"/>
                  </a:moveTo>
                  <a:cubicBezTo>
                    <a:pt x="516" y="193"/>
                    <a:pt x="517" y="196"/>
                    <a:pt x="521" y="196"/>
                  </a:cubicBezTo>
                  <a:cubicBezTo>
                    <a:pt x="521" y="193"/>
                    <a:pt x="523" y="191"/>
                    <a:pt x="523" y="187"/>
                  </a:cubicBezTo>
                  <a:cubicBezTo>
                    <a:pt x="522" y="185"/>
                    <a:pt x="520" y="185"/>
                    <a:pt x="520" y="183"/>
                  </a:cubicBezTo>
                  <a:cubicBezTo>
                    <a:pt x="519" y="183"/>
                    <a:pt x="518" y="183"/>
                    <a:pt x="517" y="183"/>
                  </a:cubicBezTo>
                  <a:cubicBezTo>
                    <a:pt x="516" y="186"/>
                    <a:pt x="514" y="188"/>
                    <a:pt x="514" y="192"/>
                  </a:cubicBezTo>
                  <a:close/>
                  <a:moveTo>
                    <a:pt x="276" y="187"/>
                  </a:moveTo>
                  <a:cubicBezTo>
                    <a:pt x="280" y="188"/>
                    <a:pt x="282" y="191"/>
                    <a:pt x="286" y="190"/>
                  </a:cubicBezTo>
                  <a:cubicBezTo>
                    <a:pt x="284" y="187"/>
                    <a:pt x="282" y="185"/>
                    <a:pt x="279" y="183"/>
                  </a:cubicBezTo>
                  <a:cubicBezTo>
                    <a:pt x="278" y="184"/>
                    <a:pt x="277" y="185"/>
                    <a:pt x="276" y="187"/>
                  </a:cubicBezTo>
                  <a:close/>
                  <a:moveTo>
                    <a:pt x="356" y="187"/>
                  </a:moveTo>
                  <a:cubicBezTo>
                    <a:pt x="355" y="185"/>
                    <a:pt x="355" y="183"/>
                    <a:pt x="352" y="183"/>
                  </a:cubicBezTo>
                  <a:cubicBezTo>
                    <a:pt x="352" y="185"/>
                    <a:pt x="354" y="187"/>
                    <a:pt x="356" y="187"/>
                  </a:cubicBezTo>
                  <a:close/>
                  <a:moveTo>
                    <a:pt x="445" y="190"/>
                  </a:moveTo>
                  <a:cubicBezTo>
                    <a:pt x="448" y="193"/>
                    <a:pt x="451" y="195"/>
                    <a:pt x="454" y="197"/>
                  </a:cubicBezTo>
                  <a:cubicBezTo>
                    <a:pt x="455" y="191"/>
                    <a:pt x="452" y="188"/>
                    <a:pt x="450" y="184"/>
                  </a:cubicBezTo>
                  <a:cubicBezTo>
                    <a:pt x="446" y="184"/>
                    <a:pt x="447" y="188"/>
                    <a:pt x="445" y="190"/>
                  </a:cubicBezTo>
                  <a:close/>
                  <a:moveTo>
                    <a:pt x="145" y="193"/>
                  </a:moveTo>
                  <a:cubicBezTo>
                    <a:pt x="147" y="192"/>
                    <a:pt x="151" y="187"/>
                    <a:pt x="146" y="186"/>
                  </a:cubicBezTo>
                  <a:cubicBezTo>
                    <a:pt x="146" y="188"/>
                    <a:pt x="143" y="191"/>
                    <a:pt x="145" y="193"/>
                  </a:cubicBezTo>
                  <a:close/>
                  <a:moveTo>
                    <a:pt x="344" y="190"/>
                  </a:moveTo>
                  <a:cubicBezTo>
                    <a:pt x="347" y="192"/>
                    <a:pt x="349" y="194"/>
                    <a:pt x="352" y="195"/>
                  </a:cubicBezTo>
                  <a:cubicBezTo>
                    <a:pt x="352" y="190"/>
                    <a:pt x="349" y="188"/>
                    <a:pt x="346" y="186"/>
                  </a:cubicBezTo>
                  <a:cubicBezTo>
                    <a:pt x="346" y="188"/>
                    <a:pt x="344" y="188"/>
                    <a:pt x="344" y="190"/>
                  </a:cubicBezTo>
                  <a:close/>
                  <a:moveTo>
                    <a:pt x="501" y="189"/>
                  </a:moveTo>
                  <a:cubicBezTo>
                    <a:pt x="500" y="188"/>
                    <a:pt x="498" y="185"/>
                    <a:pt x="496" y="186"/>
                  </a:cubicBezTo>
                  <a:cubicBezTo>
                    <a:pt x="498" y="187"/>
                    <a:pt x="499" y="188"/>
                    <a:pt x="501" y="189"/>
                  </a:cubicBezTo>
                  <a:close/>
                  <a:moveTo>
                    <a:pt x="535" y="189"/>
                  </a:moveTo>
                  <a:cubicBezTo>
                    <a:pt x="537" y="192"/>
                    <a:pt x="542" y="193"/>
                    <a:pt x="544" y="196"/>
                  </a:cubicBezTo>
                  <a:cubicBezTo>
                    <a:pt x="545" y="195"/>
                    <a:pt x="546" y="192"/>
                    <a:pt x="545" y="190"/>
                  </a:cubicBezTo>
                  <a:cubicBezTo>
                    <a:pt x="540" y="190"/>
                    <a:pt x="540" y="186"/>
                    <a:pt x="535" y="186"/>
                  </a:cubicBezTo>
                  <a:cubicBezTo>
                    <a:pt x="535" y="186"/>
                    <a:pt x="534" y="187"/>
                    <a:pt x="535" y="189"/>
                  </a:cubicBezTo>
                  <a:close/>
                  <a:moveTo>
                    <a:pt x="62" y="194"/>
                  </a:moveTo>
                  <a:cubicBezTo>
                    <a:pt x="70" y="198"/>
                    <a:pt x="76" y="204"/>
                    <a:pt x="83" y="209"/>
                  </a:cubicBezTo>
                  <a:cubicBezTo>
                    <a:pt x="83" y="205"/>
                    <a:pt x="83" y="202"/>
                    <a:pt x="82" y="197"/>
                  </a:cubicBezTo>
                  <a:cubicBezTo>
                    <a:pt x="75" y="193"/>
                    <a:pt x="69" y="189"/>
                    <a:pt x="61" y="186"/>
                  </a:cubicBezTo>
                  <a:cubicBezTo>
                    <a:pt x="59" y="189"/>
                    <a:pt x="62" y="191"/>
                    <a:pt x="62" y="194"/>
                  </a:cubicBezTo>
                  <a:close/>
                  <a:moveTo>
                    <a:pt x="439" y="192"/>
                  </a:moveTo>
                  <a:cubicBezTo>
                    <a:pt x="439" y="189"/>
                    <a:pt x="433" y="186"/>
                    <a:pt x="433" y="187"/>
                  </a:cubicBezTo>
                  <a:cubicBezTo>
                    <a:pt x="434" y="189"/>
                    <a:pt x="437" y="190"/>
                    <a:pt x="439" y="192"/>
                  </a:cubicBezTo>
                  <a:close/>
                  <a:moveTo>
                    <a:pt x="104" y="201"/>
                  </a:moveTo>
                  <a:cubicBezTo>
                    <a:pt x="107" y="200"/>
                    <a:pt x="108" y="198"/>
                    <a:pt x="111" y="197"/>
                  </a:cubicBezTo>
                  <a:cubicBezTo>
                    <a:pt x="108" y="196"/>
                    <a:pt x="111" y="194"/>
                    <a:pt x="110" y="191"/>
                  </a:cubicBezTo>
                  <a:cubicBezTo>
                    <a:pt x="107" y="190"/>
                    <a:pt x="108" y="188"/>
                    <a:pt x="104" y="187"/>
                  </a:cubicBezTo>
                  <a:cubicBezTo>
                    <a:pt x="104" y="192"/>
                    <a:pt x="98" y="199"/>
                    <a:pt x="104" y="201"/>
                  </a:cubicBezTo>
                  <a:close/>
                  <a:moveTo>
                    <a:pt x="485" y="193"/>
                  </a:moveTo>
                  <a:cubicBezTo>
                    <a:pt x="485" y="191"/>
                    <a:pt x="483" y="191"/>
                    <a:pt x="484" y="190"/>
                  </a:cubicBezTo>
                  <a:cubicBezTo>
                    <a:pt x="480" y="191"/>
                    <a:pt x="480" y="187"/>
                    <a:pt x="476" y="187"/>
                  </a:cubicBezTo>
                  <a:cubicBezTo>
                    <a:pt x="478" y="190"/>
                    <a:pt x="482" y="197"/>
                    <a:pt x="485" y="193"/>
                  </a:cubicBezTo>
                  <a:close/>
                  <a:moveTo>
                    <a:pt x="183" y="198"/>
                  </a:moveTo>
                  <a:cubicBezTo>
                    <a:pt x="182" y="194"/>
                    <a:pt x="177" y="194"/>
                    <a:pt x="177" y="192"/>
                  </a:cubicBezTo>
                  <a:cubicBezTo>
                    <a:pt x="172" y="193"/>
                    <a:pt x="170" y="187"/>
                    <a:pt x="165" y="187"/>
                  </a:cubicBezTo>
                  <a:cubicBezTo>
                    <a:pt x="170" y="191"/>
                    <a:pt x="176" y="196"/>
                    <a:pt x="183" y="198"/>
                  </a:cubicBezTo>
                  <a:close/>
                  <a:moveTo>
                    <a:pt x="496" y="194"/>
                  </a:moveTo>
                  <a:cubicBezTo>
                    <a:pt x="498" y="194"/>
                    <a:pt x="499" y="193"/>
                    <a:pt x="499" y="191"/>
                  </a:cubicBezTo>
                  <a:cubicBezTo>
                    <a:pt x="496" y="191"/>
                    <a:pt x="496" y="187"/>
                    <a:pt x="493" y="187"/>
                  </a:cubicBezTo>
                  <a:cubicBezTo>
                    <a:pt x="493" y="191"/>
                    <a:pt x="496" y="191"/>
                    <a:pt x="496" y="194"/>
                  </a:cubicBezTo>
                  <a:close/>
                  <a:moveTo>
                    <a:pt x="45" y="198"/>
                  </a:moveTo>
                  <a:cubicBezTo>
                    <a:pt x="46" y="195"/>
                    <a:pt x="46" y="191"/>
                    <a:pt x="46" y="188"/>
                  </a:cubicBezTo>
                  <a:cubicBezTo>
                    <a:pt x="45" y="191"/>
                    <a:pt x="40" y="196"/>
                    <a:pt x="45" y="198"/>
                  </a:cubicBezTo>
                  <a:close/>
                  <a:moveTo>
                    <a:pt x="379" y="195"/>
                  </a:moveTo>
                  <a:cubicBezTo>
                    <a:pt x="383" y="196"/>
                    <a:pt x="386" y="199"/>
                    <a:pt x="391" y="200"/>
                  </a:cubicBezTo>
                  <a:cubicBezTo>
                    <a:pt x="391" y="197"/>
                    <a:pt x="388" y="196"/>
                    <a:pt x="389" y="192"/>
                  </a:cubicBezTo>
                  <a:cubicBezTo>
                    <a:pt x="385" y="194"/>
                    <a:pt x="387" y="188"/>
                    <a:pt x="384" y="188"/>
                  </a:cubicBezTo>
                  <a:cubicBezTo>
                    <a:pt x="383" y="190"/>
                    <a:pt x="380" y="192"/>
                    <a:pt x="379" y="195"/>
                  </a:cubicBezTo>
                  <a:close/>
                  <a:moveTo>
                    <a:pt x="396" y="192"/>
                  </a:moveTo>
                  <a:cubicBezTo>
                    <a:pt x="395" y="189"/>
                    <a:pt x="392" y="189"/>
                    <a:pt x="390" y="188"/>
                  </a:cubicBezTo>
                  <a:cubicBezTo>
                    <a:pt x="391" y="190"/>
                    <a:pt x="393" y="191"/>
                    <a:pt x="396" y="192"/>
                  </a:cubicBezTo>
                  <a:close/>
                  <a:moveTo>
                    <a:pt x="265" y="192"/>
                  </a:moveTo>
                  <a:cubicBezTo>
                    <a:pt x="268" y="192"/>
                    <a:pt x="268" y="190"/>
                    <a:pt x="269" y="189"/>
                  </a:cubicBezTo>
                  <a:cubicBezTo>
                    <a:pt x="267" y="189"/>
                    <a:pt x="266" y="191"/>
                    <a:pt x="265" y="192"/>
                  </a:cubicBezTo>
                  <a:close/>
                  <a:moveTo>
                    <a:pt x="373" y="197"/>
                  </a:moveTo>
                  <a:cubicBezTo>
                    <a:pt x="368" y="194"/>
                    <a:pt x="364" y="191"/>
                    <a:pt x="359" y="189"/>
                  </a:cubicBezTo>
                  <a:cubicBezTo>
                    <a:pt x="361" y="194"/>
                    <a:pt x="369" y="204"/>
                    <a:pt x="373" y="197"/>
                  </a:cubicBezTo>
                  <a:close/>
                  <a:moveTo>
                    <a:pt x="137" y="196"/>
                  </a:moveTo>
                  <a:cubicBezTo>
                    <a:pt x="137" y="195"/>
                    <a:pt x="137" y="195"/>
                    <a:pt x="138" y="195"/>
                  </a:cubicBezTo>
                  <a:cubicBezTo>
                    <a:pt x="136" y="192"/>
                    <a:pt x="130" y="190"/>
                    <a:pt x="126" y="190"/>
                  </a:cubicBezTo>
                  <a:cubicBezTo>
                    <a:pt x="131" y="191"/>
                    <a:pt x="132" y="195"/>
                    <a:pt x="137" y="196"/>
                  </a:cubicBezTo>
                  <a:close/>
                  <a:moveTo>
                    <a:pt x="270" y="194"/>
                  </a:moveTo>
                  <a:cubicBezTo>
                    <a:pt x="271" y="197"/>
                    <a:pt x="275" y="198"/>
                    <a:pt x="279" y="200"/>
                  </a:cubicBezTo>
                  <a:cubicBezTo>
                    <a:pt x="278" y="196"/>
                    <a:pt x="281" y="197"/>
                    <a:pt x="281" y="194"/>
                  </a:cubicBezTo>
                  <a:cubicBezTo>
                    <a:pt x="279" y="192"/>
                    <a:pt x="276" y="191"/>
                    <a:pt x="274" y="189"/>
                  </a:cubicBezTo>
                  <a:cubicBezTo>
                    <a:pt x="273" y="191"/>
                    <a:pt x="271" y="193"/>
                    <a:pt x="270" y="194"/>
                  </a:cubicBezTo>
                  <a:close/>
                  <a:moveTo>
                    <a:pt x="526" y="200"/>
                  </a:moveTo>
                  <a:cubicBezTo>
                    <a:pt x="528" y="197"/>
                    <a:pt x="527" y="194"/>
                    <a:pt x="529" y="190"/>
                  </a:cubicBezTo>
                  <a:cubicBezTo>
                    <a:pt x="528" y="190"/>
                    <a:pt x="528" y="189"/>
                    <a:pt x="527" y="189"/>
                  </a:cubicBezTo>
                  <a:cubicBezTo>
                    <a:pt x="527" y="193"/>
                    <a:pt x="523" y="198"/>
                    <a:pt x="526" y="200"/>
                  </a:cubicBezTo>
                  <a:close/>
                  <a:moveTo>
                    <a:pt x="218" y="196"/>
                  </a:moveTo>
                  <a:cubicBezTo>
                    <a:pt x="226" y="200"/>
                    <a:pt x="231" y="206"/>
                    <a:pt x="239" y="209"/>
                  </a:cubicBezTo>
                  <a:cubicBezTo>
                    <a:pt x="241" y="208"/>
                    <a:pt x="242" y="205"/>
                    <a:pt x="244" y="206"/>
                  </a:cubicBezTo>
                  <a:cubicBezTo>
                    <a:pt x="244" y="204"/>
                    <a:pt x="245" y="204"/>
                    <a:pt x="245" y="202"/>
                  </a:cubicBezTo>
                  <a:cubicBezTo>
                    <a:pt x="238" y="199"/>
                    <a:pt x="229" y="190"/>
                    <a:pt x="224" y="191"/>
                  </a:cubicBezTo>
                  <a:cubicBezTo>
                    <a:pt x="224" y="191"/>
                    <a:pt x="225" y="191"/>
                    <a:pt x="225" y="192"/>
                  </a:cubicBezTo>
                  <a:cubicBezTo>
                    <a:pt x="222" y="188"/>
                    <a:pt x="219" y="193"/>
                    <a:pt x="218" y="196"/>
                  </a:cubicBezTo>
                  <a:close/>
                  <a:moveTo>
                    <a:pt x="460" y="198"/>
                  </a:moveTo>
                  <a:cubicBezTo>
                    <a:pt x="460" y="196"/>
                    <a:pt x="463" y="197"/>
                    <a:pt x="463" y="195"/>
                  </a:cubicBezTo>
                  <a:cubicBezTo>
                    <a:pt x="462" y="193"/>
                    <a:pt x="459" y="189"/>
                    <a:pt x="457" y="190"/>
                  </a:cubicBezTo>
                  <a:cubicBezTo>
                    <a:pt x="459" y="192"/>
                    <a:pt x="459" y="196"/>
                    <a:pt x="460" y="198"/>
                  </a:cubicBezTo>
                  <a:close/>
                  <a:moveTo>
                    <a:pt x="633" y="196"/>
                  </a:moveTo>
                  <a:cubicBezTo>
                    <a:pt x="633" y="194"/>
                    <a:pt x="636" y="191"/>
                    <a:pt x="634" y="190"/>
                  </a:cubicBezTo>
                  <a:cubicBezTo>
                    <a:pt x="634" y="192"/>
                    <a:pt x="631" y="195"/>
                    <a:pt x="633" y="196"/>
                  </a:cubicBezTo>
                  <a:close/>
                  <a:moveTo>
                    <a:pt x="293" y="195"/>
                  </a:moveTo>
                  <a:cubicBezTo>
                    <a:pt x="293" y="193"/>
                    <a:pt x="290" y="193"/>
                    <a:pt x="290" y="190"/>
                  </a:cubicBezTo>
                  <a:cubicBezTo>
                    <a:pt x="289" y="190"/>
                    <a:pt x="288" y="191"/>
                    <a:pt x="287" y="191"/>
                  </a:cubicBezTo>
                  <a:cubicBezTo>
                    <a:pt x="287" y="194"/>
                    <a:pt x="292" y="196"/>
                    <a:pt x="293" y="195"/>
                  </a:cubicBezTo>
                  <a:close/>
                  <a:moveTo>
                    <a:pt x="327" y="196"/>
                  </a:moveTo>
                  <a:cubicBezTo>
                    <a:pt x="330" y="193"/>
                    <a:pt x="324" y="192"/>
                    <a:pt x="324" y="190"/>
                  </a:cubicBezTo>
                  <a:cubicBezTo>
                    <a:pt x="323" y="192"/>
                    <a:pt x="326" y="195"/>
                    <a:pt x="327" y="196"/>
                  </a:cubicBezTo>
                  <a:close/>
                  <a:moveTo>
                    <a:pt x="433" y="201"/>
                  </a:moveTo>
                  <a:cubicBezTo>
                    <a:pt x="435" y="200"/>
                    <a:pt x="436" y="198"/>
                    <a:pt x="437" y="195"/>
                  </a:cubicBezTo>
                  <a:cubicBezTo>
                    <a:pt x="432" y="195"/>
                    <a:pt x="431" y="189"/>
                    <a:pt x="428" y="191"/>
                  </a:cubicBezTo>
                  <a:cubicBezTo>
                    <a:pt x="430" y="194"/>
                    <a:pt x="431" y="198"/>
                    <a:pt x="433" y="201"/>
                  </a:cubicBezTo>
                  <a:close/>
                  <a:moveTo>
                    <a:pt x="333" y="192"/>
                  </a:moveTo>
                  <a:cubicBezTo>
                    <a:pt x="335" y="193"/>
                    <a:pt x="335" y="195"/>
                    <a:pt x="337" y="195"/>
                  </a:cubicBezTo>
                  <a:cubicBezTo>
                    <a:pt x="337" y="193"/>
                    <a:pt x="334" y="190"/>
                    <a:pt x="333" y="192"/>
                  </a:cubicBezTo>
                  <a:close/>
                  <a:moveTo>
                    <a:pt x="417" y="198"/>
                  </a:moveTo>
                  <a:cubicBezTo>
                    <a:pt x="422" y="200"/>
                    <a:pt x="425" y="203"/>
                    <a:pt x="430" y="206"/>
                  </a:cubicBezTo>
                  <a:cubicBezTo>
                    <a:pt x="429" y="202"/>
                    <a:pt x="426" y="201"/>
                    <a:pt x="428" y="196"/>
                  </a:cubicBezTo>
                  <a:cubicBezTo>
                    <a:pt x="423" y="196"/>
                    <a:pt x="426" y="192"/>
                    <a:pt x="422" y="191"/>
                  </a:cubicBezTo>
                  <a:cubicBezTo>
                    <a:pt x="420" y="193"/>
                    <a:pt x="418" y="195"/>
                    <a:pt x="417" y="198"/>
                  </a:cubicBezTo>
                  <a:close/>
                  <a:moveTo>
                    <a:pt x="600" y="195"/>
                  </a:moveTo>
                  <a:cubicBezTo>
                    <a:pt x="600" y="193"/>
                    <a:pt x="598" y="193"/>
                    <a:pt x="597" y="191"/>
                  </a:cubicBezTo>
                  <a:cubicBezTo>
                    <a:pt x="595" y="193"/>
                    <a:pt x="597" y="196"/>
                    <a:pt x="600" y="195"/>
                  </a:cubicBezTo>
                  <a:close/>
                  <a:moveTo>
                    <a:pt x="149" y="195"/>
                  </a:moveTo>
                  <a:cubicBezTo>
                    <a:pt x="151" y="196"/>
                    <a:pt x="154" y="198"/>
                    <a:pt x="155" y="195"/>
                  </a:cubicBezTo>
                  <a:cubicBezTo>
                    <a:pt x="153" y="191"/>
                    <a:pt x="150" y="191"/>
                    <a:pt x="149" y="195"/>
                  </a:cubicBezTo>
                  <a:close/>
                  <a:moveTo>
                    <a:pt x="509" y="195"/>
                  </a:moveTo>
                  <a:cubicBezTo>
                    <a:pt x="509" y="193"/>
                    <a:pt x="507" y="192"/>
                    <a:pt x="505" y="192"/>
                  </a:cubicBezTo>
                  <a:cubicBezTo>
                    <a:pt x="505" y="193"/>
                    <a:pt x="506" y="196"/>
                    <a:pt x="509" y="195"/>
                  </a:cubicBezTo>
                  <a:close/>
                  <a:moveTo>
                    <a:pt x="189" y="195"/>
                  </a:moveTo>
                  <a:cubicBezTo>
                    <a:pt x="193" y="198"/>
                    <a:pt x="198" y="200"/>
                    <a:pt x="202" y="203"/>
                  </a:cubicBezTo>
                  <a:cubicBezTo>
                    <a:pt x="203" y="201"/>
                    <a:pt x="205" y="201"/>
                    <a:pt x="205" y="199"/>
                  </a:cubicBezTo>
                  <a:cubicBezTo>
                    <a:pt x="200" y="198"/>
                    <a:pt x="192" y="189"/>
                    <a:pt x="189" y="195"/>
                  </a:cubicBezTo>
                  <a:close/>
                  <a:moveTo>
                    <a:pt x="585" y="208"/>
                  </a:moveTo>
                  <a:cubicBezTo>
                    <a:pt x="589" y="204"/>
                    <a:pt x="588" y="199"/>
                    <a:pt x="589" y="194"/>
                  </a:cubicBezTo>
                  <a:cubicBezTo>
                    <a:pt x="588" y="194"/>
                    <a:pt x="587" y="192"/>
                    <a:pt x="584" y="192"/>
                  </a:cubicBezTo>
                  <a:cubicBezTo>
                    <a:pt x="583" y="198"/>
                    <a:pt x="584" y="202"/>
                    <a:pt x="585" y="208"/>
                  </a:cubicBezTo>
                  <a:close/>
                  <a:moveTo>
                    <a:pt x="177" y="213"/>
                  </a:moveTo>
                  <a:cubicBezTo>
                    <a:pt x="177" y="211"/>
                    <a:pt x="179" y="209"/>
                    <a:pt x="179" y="207"/>
                  </a:cubicBezTo>
                  <a:cubicBezTo>
                    <a:pt x="173" y="204"/>
                    <a:pt x="170" y="199"/>
                    <a:pt x="163" y="197"/>
                  </a:cubicBezTo>
                  <a:cubicBezTo>
                    <a:pt x="165" y="195"/>
                    <a:pt x="161" y="195"/>
                    <a:pt x="160" y="193"/>
                  </a:cubicBezTo>
                  <a:cubicBezTo>
                    <a:pt x="163" y="200"/>
                    <a:pt x="170" y="207"/>
                    <a:pt x="177" y="213"/>
                  </a:cubicBezTo>
                  <a:close/>
                  <a:moveTo>
                    <a:pt x="209" y="195"/>
                  </a:moveTo>
                  <a:cubicBezTo>
                    <a:pt x="209" y="194"/>
                    <a:pt x="209" y="194"/>
                    <a:pt x="209" y="193"/>
                  </a:cubicBezTo>
                  <a:cubicBezTo>
                    <a:pt x="208" y="193"/>
                    <a:pt x="207" y="193"/>
                    <a:pt x="207" y="193"/>
                  </a:cubicBezTo>
                  <a:cubicBezTo>
                    <a:pt x="207" y="194"/>
                    <a:pt x="207" y="195"/>
                    <a:pt x="209" y="195"/>
                  </a:cubicBezTo>
                  <a:close/>
                  <a:moveTo>
                    <a:pt x="399" y="193"/>
                  </a:moveTo>
                  <a:cubicBezTo>
                    <a:pt x="400" y="199"/>
                    <a:pt x="405" y="200"/>
                    <a:pt x="409" y="203"/>
                  </a:cubicBezTo>
                  <a:cubicBezTo>
                    <a:pt x="409" y="202"/>
                    <a:pt x="410" y="201"/>
                    <a:pt x="411" y="201"/>
                  </a:cubicBezTo>
                  <a:cubicBezTo>
                    <a:pt x="408" y="197"/>
                    <a:pt x="402" y="194"/>
                    <a:pt x="399" y="193"/>
                  </a:cubicBezTo>
                  <a:close/>
                  <a:moveTo>
                    <a:pt x="315" y="200"/>
                  </a:moveTo>
                  <a:cubicBezTo>
                    <a:pt x="319" y="203"/>
                    <a:pt x="323" y="206"/>
                    <a:pt x="327" y="209"/>
                  </a:cubicBezTo>
                  <a:cubicBezTo>
                    <a:pt x="330" y="202"/>
                    <a:pt x="322" y="198"/>
                    <a:pt x="320" y="194"/>
                  </a:cubicBezTo>
                  <a:cubicBezTo>
                    <a:pt x="318" y="197"/>
                    <a:pt x="315" y="197"/>
                    <a:pt x="315" y="200"/>
                  </a:cubicBezTo>
                  <a:close/>
                  <a:moveTo>
                    <a:pt x="530" y="204"/>
                  </a:moveTo>
                  <a:cubicBezTo>
                    <a:pt x="534" y="206"/>
                    <a:pt x="537" y="208"/>
                    <a:pt x="540" y="210"/>
                  </a:cubicBezTo>
                  <a:cubicBezTo>
                    <a:pt x="542" y="209"/>
                    <a:pt x="542" y="206"/>
                    <a:pt x="543" y="204"/>
                  </a:cubicBezTo>
                  <a:cubicBezTo>
                    <a:pt x="541" y="199"/>
                    <a:pt x="537" y="197"/>
                    <a:pt x="534" y="194"/>
                  </a:cubicBezTo>
                  <a:cubicBezTo>
                    <a:pt x="532" y="196"/>
                    <a:pt x="532" y="200"/>
                    <a:pt x="530" y="204"/>
                  </a:cubicBezTo>
                  <a:close/>
                  <a:moveTo>
                    <a:pt x="575" y="203"/>
                  </a:moveTo>
                  <a:cubicBezTo>
                    <a:pt x="576" y="200"/>
                    <a:pt x="574" y="195"/>
                    <a:pt x="571" y="194"/>
                  </a:cubicBezTo>
                  <a:cubicBezTo>
                    <a:pt x="568" y="198"/>
                    <a:pt x="571" y="202"/>
                    <a:pt x="575" y="203"/>
                  </a:cubicBezTo>
                  <a:close/>
                  <a:moveTo>
                    <a:pt x="614" y="214"/>
                  </a:moveTo>
                  <a:cubicBezTo>
                    <a:pt x="617" y="210"/>
                    <a:pt x="620" y="199"/>
                    <a:pt x="619" y="194"/>
                  </a:cubicBezTo>
                  <a:cubicBezTo>
                    <a:pt x="617" y="201"/>
                    <a:pt x="613" y="207"/>
                    <a:pt x="614" y="214"/>
                  </a:cubicBezTo>
                  <a:close/>
                  <a:moveTo>
                    <a:pt x="90" y="198"/>
                  </a:moveTo>
                  <a:cubicBezTo>
                    <a:pt x="90" y="197"/>
                    <a:pt x="89" y="194"/>
                    <a:pt x="87" y="195"/>
                  </a:cubicBezTo>
                  <a:cubicBezTo>
                    <a:pt x="88" y="196"/>
                    <a:pt x="89" y="198"/>
                    <a:pt x="90" y="198"/>
                  </a:cubicBezTo>
                  <a:close/>
                  <a:moveTo>
                    <a:pt x="547" y="199"/>
                  </a:moveTo>
                  <a:cubicBezTo>
                    <a:pt x="549" y="199"/>
                    <a:pt x="549" y="200"/>
                    <a:pt x="551" y="200"/>
                  </a:cubicBezTo>
                  <a:cubicBezTo>
                    <a:pt x="550" y="197"/>
                    <a:pt x="554" y="196"/>
                    <a:pt x="549" y="195"/>
                  </a:cubicBezTo>
                  <a:cubicBezTo>
                    <a:pt x="549" y="197"/>
                    <a:pt x="547" y="196"/>
                    <a:pt x="547" y="199"/>
                  </a:cubicBezTo>
                  <a:close/>
                  <a:moveTo>
                    <a:pt x="486" y="196"/>
                  </a:moveTo>
                  <a:cubicBezTo>
                    <a:pt x="486" y="199"/>
                    <a:pt x="489" y="199"/>
                    <a:pt x="489" y="201"/>
                  </a:cubicBezTo>
                  <a:cubicBezTo>
                    <a:pt x="491" y="202"/>
                    <a:pt x="491" y="199"/>
                    <a:pt x="493" y="200"/>
                  </a:cubicBezTo>
                  <a:cubicBezTo>
                    <a:pt x="492" y="198"/>
                    <a:pt x="492" y="198"/>
                    <a:pt x="493" y="196"/>
                  </a:cubicBezTo>
                  <a:cubicBezTo>
                    <a:pt x="491" y="196"/>
                    <a:pt x="487" y="195"/>
                    <a:pt x="486" y="196"/>
                  </a:cubicBezTo>
                  <a:close/>
                  <a:moveTo>
                    <a:pt x="140" y="200"/>
                  </a:moveTo>
                  <a:cubicBezTo>
                    <a:pt x="141" y="200"/>
                    <a:pt x="142" y="201"/>
                    <a:pt x="144" y="201"/>
                  </a:cubicBezTo>
                  <a:cubicBezTo>
                    <a:pt x="144" y="199"/>
                    <a:pt x="144" y="197"/>
                    <a:pt x="143" y="196"/>
                  </a:cubicBezTo>
                  <a:cubicBezTo>
                    <a:pt x="143" y="196"/>
                    <a:pt x="142" y="196"/>
                    <a:pt x="142" y="196"/>
                  </a:cubicBezTo>
                  <a:cubicBezTo>
                    <a:pt x="142" y="198"/>
                    <a:pt x="141" y="198"/>
                    <a:pt x="140" y="200"/>
                  </a:cubicBezTo>
                  <a:close/>
                  <a:moveTo>
                    <a:pt x="281" y="201"/>
                  </a:moveTo>
                  <a:cubicBezTo>
                    <a:pt x="286" y="203"/>
                    <a:pt x="290" y="206"/>
                    <a:pt x="295" y="208"/>
                  </a:cubicBezTo>
                  <a:cubicBezTo>
                    <a:pt x="297" y="208"/>
                    <a:pt x="298" y="206"/>
                    <a:pt x="299" y="204"/>
                  </a:cubicBezTo>
                  <a:cubicBezTo>
                    <a:pt x="292" y="203"/>
                    <a:pt x="284" y="189"/>
                    <a:pt x="281" y="201"/>
                  </a:cubicBezTo>
                  <a:close/>
                  <a:moveTo>
                    <a:pt x="626" y="204"/>
                  </a:moveTo>
                  <a:cubicBezTo>
                    <a:pt x="628" y="202"/>
                    <a:pt x="628" y="197"/>
                    <a:pt x="626" y="196"/>
                  </a:cubicBezTo>
                  <a:cubicBezTo>
                    <a:pt x="626" y="200"/>
                    <a:pt x="625" y="202"/>
                    <a:pt x="626" y="204"/>
                  </a:cubicBezTo>
                  <a:close/>
                  <a:moveTo>
                    <a:pt x="55" y="204"/>
                  </a:moveTo>
                  <a:cubicBezTo>
                    <a:pt x="57" y="205"/>
                    <a:pt x="60" y="208"/>
                    <a:pt x="62" y="207"/>
                  </a:cubicBezTo>
                  <a:cubicBezTo>
                    <a:pt x="60" y="202"/>
                    <a:pt x="61" y="199"/>
                    <a:pt x="57" y="196"/>
                  </a:cubicBezTo>
                  <a:cubicBezTo>
                    <a:pt x="56" y="199"/>
                    <a:pt x="55" y="200"/>
                    <a:pt x="55" y="204"/>
                  </a:cubicBezTo>
                  <a:close/>
                  <a:moveTo>
                    <a:pt x="462" y="202"/>
                  </a:moveTo>
                  <a:cubicBezTo>
                    <a:pt x="465" y="205"/>
                    <a:pt x="468" y="207"/>
                    <a:pt x="472" y="209"/>
                  </a:cubicBezTo>
                  <a:cubicBezTo>
                    <a:pt x="474" y="207"/>
                    <a:pt x="475" y="206"/>
                    <a:pt x="476" y="203"/>
                  </a:cubicBezTo>
                  <a:cubicBezTo>
                    <a:pt x="471" y="200"/>
                    <a:pt x="464" y="193"/>
                    <a:pt x="462" y="202"/>
                  </a:cubicBezTo>
                  <a:close/>
                  <a:moveTo>
                    <a:pt x="518" y="205"/>
                  </a:moveTo>
                  <a:cubicBezTo>
                    <a:pt x="521" y="200"/>
                    <a:pt x="516" y="197"/>
                    <a:pt x="512" y="196"/>
                  </a:cubicBezTo>
                  <a:cubicBezTo>
                    <a:pt x="511" y="201"/>
                    <a:pt x="515" y="204"/>
                    <a:pt x="518" y="205"/>
                  </a:cubicBezTo>
                  <a:close/>
                  <a:moveTo>
                    <a:pt x="145" y="203"/>
                  </a:moveTo>
                  <a:cubicBezTo>
                    <a:pt x="147" y="203"/>
                    <a:pt x="147" y="204"/>
                    <a:pt x="148" y="204"/>
                  </a:cubicBezTo>
                  <a:cubicBezTo>
                    <a:pt x="150" y="202"/>
                    <a:pt x="150" y="202"/>
                    <a:pt x="151" y="199"/>
                  </a:cubicBezTo>
                  <a:cubicBezTo>
                    <a:pt x="148" y="198"/>
                    <a:pt x="147" y="199"/>
                    <a:pt x="146" y="197"/>
                  </a:cubicBezTo>
                  <a:cubicBezTo>
                    <a:pt x="146" y="200"/>
                    <a:pt x="146" y="200"/>
                    <a:pt x="145" y="203"/>
                  </a:cubicBezTo>
                  <a:close/>
                  <a:moveTo>
                    <a:pt x="269" y="199"/>
                  </a:moveTo>
                  <a:cubicBezTo>
                    <a:pt x="272" y="199"/>
                    <a:pt x="275" y="204"/>
                    <a:pt x="276" y="201"/>
                  </a:cubicBezTo>
                  <a:cubicBezTo>
                    <a:pt x="274" y="201"/>
                    <a:pt x="271" y="196"/>
                    <a:pt x="269" y="199"/>
                  </a:cubicBezTo>
                  <a:close/>
                  <a:moveTo>
                    <a:pt x="444" y="216"/>
                  </a:moveTo>
                  <a:cubicBezTo>
                    <a:pt x="446" y="213"/>
                    <a:pt x="450" y="210"/>
                    <a:pt x="452" y="206"/>
                  </a:cubicBezTo>
                  <a:cubicBezTo>
                    <a:pt x="449" y="203"/>
                    <a:pt x="443" y="202"/>
                    <a:pt x="441" y="198"/>
                  </a:cubicBezTo>
                  <a:cubicBezTo>
                    <a:pt x="434" y="203"/>
                    <a:pt x="435" y="214"/>
                    <a:pt x="444" y="216"/>
                  </a:cubicBezTo>
                  <a:close/>
                  <a:moveTo>
                    <a:pt x="601" y="207"/>
                  </a:moveTo>
                  <a:cubicBezTo>
                    <a:pt x="601" y="204"/>
                    <a:pt x="602" y="202"/>
                    <a:pt x="603" y="200"/>
                  </a:cubicBezTo>
                  <a:cubicBezTo>
                    <a:pt x="600" y="199"/>
                    <a:pt x="601" y="197"/>
                    <a:pt x="597" y="198"/>
                  </a:cubicBezTo>
                  <a:cubicBezTo>
                    <a:pt x="597" y="200"/>
                    <a:pt x="599" y="205"/>
                    <a:pt x="601" y="207"/>
                  </a:cubicBezTo>
                  <a:close/>
                  <a:moveTo>
                    <a:pt x="334" y="204"/>
                  </a:moveTo>
                  <a:cubicBezTo>
                    <a:pt x="336" y="207"/>
                    <a:pt x="339" y="211"/>
                    <a:pt x="342" y="214"/>
                  </a:cubicBezTo>
                  <a:cubicBezTo>
                    <a:pt x="343" y="211"/>
                    <a:pt x="346" y="209"/>
                    <a:pt x="346" y="206"/>
                  </a:cubicBezTo>
                  <a:cubicBezTo>
                    <a:pt x="345" y="202"/>
                    <a:pt x="339" y="201"/>
                    <a:pt x="338" y="199"/>
                  </a:cubicBezTo>
                  <a:cubicBezTo>
                    <a:pt x="338" y="199"/>
                    <a:pt x="338" y="198"/>
                    <a:pt x="337" y="198"/>
                  </a:cubicBezTo>
                  <a:cubicBezTo>
                    <a:pt x="336" y="200"/>
                    <a:pt x="335" y="203"/>
                    <a:pt x="334" y="204"/>
                  </a:cubicBezTo>
                  <a:close/>
                  <a:moveTo>
                    <a:pt x="405" y="209"/>
                  </a:moveTo>
                  <a:cubicBezTo>
                    <a:pt x="405" y="207"/>
                    <a:pt x="407" y="207"/>
                    <a:pt x="406" y="204"/>
                  </a:cubicBezTo>
                  <a:cubicBezTo>
                    <a:pt x="403" y="205"/>
                    <a:pt x="405" y="203"/>
                    <a:pt x="404" y="202"/>
                  </a:cubicBezTo>
                  <a:cubicBezTo>
                    <a:pt x="403" y="202"/>
                    <a:pt x="403" y="203"/>
                    <a:pt x="402" y="203"/>
                  </a:cubicBezTo>
                  <a:cubicBezTo>
                    <a:pt x="401" y="202"/>
                    <a:pt x="401" y="200"/>
                    <a:pt x="400" y="200"/>
                  </a:cubicBezTo>
                  <a:cubicBezTo>
                    <a:pt x="398" y="200"/>
                    <a:pt x="398" y="199"/>
                    <a:pt x="396" y="199"/>
                  </a:cubicBezTo>
                  <a:cubicBezTo>
                    <a:pt x="398" y="203"/>
                    <a:pt x="399" y="208"/>
                    <a:pt x="405" y="209"/>
                  </a:cubicBezTo>
                  <a:close/>
                  <a:moveTo>
                    <a:pt x="505" y="202"/>
                  </a:moveTo>
                  <a:cubicBezTo>
                    <a:pt x="508" y="202"/>
                    <a:pt x="507" y="197"/>
                    <a:pt x="505" y="200"/>
                  </a:cubicBezTo>
                  <a:cubicBezTo>
                    <a:pt x="507" y="200"/>
                    <a:pt x="505" y="201"/>
                    <a:pt x="505" y="202"/>
                  </a:cubicBezTo>
                  <a:close/>
                  <a:moveTo>
                    <a:pt x="382" y="214"/>
                  </a:moveTo>
                  <a:cubicBezTo>
                    <a:pt x="383" y="210"/>
                    <a:pt x="386" y="209"/>
                    <a:pt x="386" y="205"/>
                  </a:cubicBezTo>
                  <a:cubicBezTo>
                    <a:pt x="383" y="203"/>
                    <a:pt x="379" y="201"/>
                    <a:pt x="375" y="200"/>
                  </a:cubicBezTo>
                  <a:cubicBezTo>
                    <a:pt x="369" y="204"/>
                    <a:pt x="378" y="210"/>
                    <a:pt x="382" y="214"/>
                  </a:cubicBezTo>
                  <a:close/>
                  <a:moveTo>
                    <a:pt x="553" y="203"/>
                  </a:moveTo>
                  <a:cubicBezTo>
                    <a:pt x="554" y="202"/>
                    <a:pt x="555" y="204"/>
                    <a:pt x="556" y="204"/>
                  </a:cubicBezTo>
                  <a:cubicBezTo>
                    <a:pt x="556" y="202"/>
                    <a:pt x="555" y="201"/>
                    <a:pt x="553" y="200"/>
                  </a:cubicBezTo>
                  <a:cubicBezTo>
                    <a:pt x="554" y="201"/>
                    <a:pt x="552" y="201"/>
                    <a:pt x="553" y="203"/>
                  </a:cubicBezTo>
                  <a:close/>
                  <a:moveTo>
                    <a:pt x="108" y="204"/>
                  </a:moveTo>
                  <a:cubicBezTo>
                    <a:pt x="109" y="204"/>
                    <a:pt x="110" y="205"/>
                    <a:pt x="111" y="205"/>
                  </a:cubicBezTo>
                  <a:cubicBezTo>
                    <a:pt x="111" y="204"/>
                    <a:pt x="112" y="201"/>
                    <a:pt x="111" y="200"/>
                  </a:cubicBezTo>
                  <a:cubicBezTo>
                    <a:pt x="110" y="201"/>
                    <a:pt x="108" y="202"/>
                    <a:pt x="108" y="204"/>
                  </a:cubicBezTo>
                  <a:close/>
                  <a:moveTo>
                    <a:pt x="83" y="219"/>
                  </a:moveTo>
                  <a:cubicBezTo>
                    <a:pt x="84" y="209"/>
                    <a:pt x="71" y="209"/>
                    <a:pt x="67" y="202"/>
                  </a:cubicBezTo>
                  <a:cubicBezTo>
                    <a:pt x="67" y="203"/>
                    <a:pt x="66" y="200"/>
                    <a:pt x="64" y="201"/>
                  </a:cubicBezTo>
                  <a:cubicBezTo>
                    <a:pt x="64" y="213"/>
                    <a:pt x="76" y="215"/>
                    <a:pt x="83" y="219"/>
                  </a:cubicBezTo>
                  <a:close/>
                  <a:moveTo>
                    <a:pt x="87" y="210"/>
                  </a:moveTo>
                  <a:cubicBezTo>
                    <a:pt x="92" y="209"/>
                    <a:pt x="87" y="203"/>
                    <a:pt x="86" y="201"/>
                  </a:cubicBezTo>
                  <a:cubicBezTo>
                    <a:pt x="86" y="203"/>
                    <a:pt x="86" y="208"/>
                    <a:pt x="87" y="210"/>
                  </a:cubicBezTo>
                  <a:close/>
                  <a:moveTo>
                    <a:pt x="194" y="203"/>
                  </a:moveTo>
                  <a:cubicBezTo>
                    <a:pt x="194" y="202"/>
                    <a:pt x="193" y="201"/>
                    <a:pt x="192" y="201"/>
                  </a:cubicBezTo>
                  <a:cubicBezTo>
                    <a:pt x="192" y="202"/>
                    <a:pt x="193" y="203"/>
                    <a:pt x="194" y="203"/>
                  </a:cubicBezTo>
                  <a:close/>
                  <a:moveTo>
                    <a:pt x="41" y="208"/>
                  </a:moveTo>
                  <a:cubicBezTo>
                    <a:pt x="43" y="209"/>
                    <a:pt x="44" y="211"/>
                    <a:pt x="47" y="210"/>
                  </a:cubicBezTo>
                  <a:cubicBezTo>
                    <a:pt x="47" y="207"/>
                    <a:pt x="47" y="200"/>
                    <a:pt x="42" y="201"/>
                  </a:cubicBezTo>
                  <a:cubicBezTo>
                    <a:pt x="42" y="204"/>
                    <a:pt x="42" y="206"/>
                    <a:pt x="41" y="208"/>
                  </a:cubicBezTo>
                  <a:close/>
                  <a:moveTo>
                    <a:pt x="273" y="204"/>
                  </a:moveTo>
                  <a:cubicBezTo>
                    <a:pt x="270" y="204"/>
                    <a:pt x="268" y="200"/>
                    <a:pt x="265" y="202"/>
                  </a:cubicBezTo>
                  <a:cubicBezTo>
                    <a:pt x="268" y="202"/>
                    <a:pt x="271" y="207"/>
                    <a:pt x="273" y="204"/>
                  </a:cubicBezTo>
                  <a:close/>
                  <a:moveTo>
                    <a:pt x="493" y="204"/>
                  </a:moveTo>
                  <a:cubicBezTo>
                    <a:pt x="494" y="204"/>
                    <a:pt x="494" y="206"/>
                    <a:pt x="495" y="206"/>
                  </a:cubicBezTo>
                  <a:cubicBezTo>
                    <a:pt x="497" y="205"/>
                    <a:pt x="497" y="203"/>
                    <a:pt x="496" y="201"/>
                  </a:cubicBezTo>
                  <a:cubicBezTo>
                    <a:pt x="495" y="202"/>
                    <a:pt x="493" y="202"/>
                    <a:pt x="493" y="204"/>
                  </a:cubicBezTo>
                  <a:close/>
                  <a:moveTo>
                    <a:pt x="151" y="207"/>
                  </a:moveTo>
                  <a:cubicBezTo>
                    <a:pt x="156" y="213"/>
                    <a:pt x="165" y="216"/>
                    <a:pt x="174" y="219"/>
                  </a:cubicBezTo>
                  <a:cubicBezTo>
                    <a:pt x="170" y="211"/>
                    <a:pt x="161" y="206"/>
                    <a:pt x="153" y="202"/>
                  </a:cubicBezTo>
                  <a:cubicBezTo>
                    <a:pt x="153" y="204"/>
                    <a:pt x="151" y="205"/>
                    <a:pt x="151" y="207"/>
                  </a:cubicBezTo>
                  <a:close/>
                  <a:moveTo>
                    <a:pt x="362" y="209"/>
                  </a:moveTo>
                  <a:cubicBezTo>
                    <a:pt x="361" y="206"/>
                    <a:pt x="354" y="203"/>
                    <a:pt x="354" y="203"/>
                  </a:cubicBezTo>
                  <a:cubicBezTo>
                    <a:pt x="356" y="205"/>
                    <a:pt x="359" y="208"/>
                    <a:pt x="362" y="209"/>
                  </a:cubicBezTo>
                  <a:close/>
                  <a:moveTo>
                    <a:pt x="368" y="206"/>
                  </a:moveTo>
                  <a:cubicBezTo>
                    <a:pt x="367" y="204"/>
                    <a:pt x="365" y="201"/>
                    <a:pt x="363" y="203"/>
                  </a:cubicBezTo>
                  <a:cubicBezTo>
                    <a:pt x="365" y="203"/>
                    <a:pt x="365" y="206"/>
                    <a:pt x="368" y="206"/>
                  </a:cubicBezTo>
                  <a:close/>
                  <a:moveTo>
                    <a:pt x="411" y="205"/>
                  </a:moveTo>
                  <a:cubicBezTo>
                    <a:pt x="416" y="208"/>
                    <a:pt x="420" y="213"/>
                    <a:pt x="425" y="215"/>
                  </a:cubicBezTo>
                  <a:cubicBezTo>
                    <a:pt x="426" y="213"/>
                    <a:pt x="428" y="213"/>
                    <a:pt x="428" y="210"/>
                  </a:cubicBezTo>
                  <a:cubicBezTo>
                    <a:pt x="423" y="209"/>
                    <a:pt x="415" y="198"/>
                    <a:pt x="411" y="205"/>
                  </a:cubicBezTo>
                  <a:close/>
                  <a:moveTo>
                    <a:pt x="562" y="205"/>
                  </a:moveTo>
                  <a:cubicBezTo>
                    <a:pt x="564" y="204"/>
                    <a:pt x="561" y="201"/>
                    <a:pt x="560" y="203"/>
                  </a:cubicBezTo>
                  <a:cubicBezTo>
                    <a:pt x="561" y="203"/>
                    <a:pt x="560" y="205"/>
                    <a:pt x="562" y="205"/>
                  </a:cubicBezTo>
                  <a:close/>
                  <a:moveTo>
                    <a:pt x="280" y="203"/>
                  </a:moveTo>
                  <a:cubicBezTo>
                    <a:pt x="280" y="204"/>
                    <a:pt x="278" y="203"/>
                    <a:pt x="278" y="204"/>
                  </a:cubicBezTo>
                  <a:cubicBezTo>
                    <a:pt x="283" y="206"/>
                    <a:pt x="286" y="211"/>
                    <a:pt x="292" y="211"/>
                  </a:cubicBezTo>
                  <a:cubicBezTo>
                    <a:pt x="290" y="207"/>
                    <a:pt x="283" y="207"/>
                    <a:pt x="280" y="203"/>
                  </a:cubicBezTo>
                  <a:close/>
                  <a:moveTo>
                    <a:pt x="510" y="206"/>
                  </a:moveTo>
                  <a:cubicBezTo>
                    <a:pt x="512" y="207"/>
                    <a:pt x="514" y="212"/>
                    <a:pt x="516" y="210"/>
                  </a:cubicBezTo>
                  <a:cubicBezTo>
                    <a:pt x="516" y="206"/>
                    <a:pt x="514" y="204"/>
                    <a:pt x="510" y="203"/>
                  </a:cubicBezTo>
                  <a:cubicBezTo>
                    <a:pt x="511" y="205"/>
                    <a:pt x="509" y="205"/>
                    <a:pt x="510" y="206"/>
                  </a:cubicBezTo>
                  <a:close/>
                  <a:moveTo>
                    <a:pt x="521" y="209"/>
                  </a:moveTo>
                  <a:cubicBezTo>
                    <a:pt x="525" y="210"/>
                    <a:pt x="524" y="207"/>
                    <a:pt x="524" y="204"/>
                  </a:cubicBezTo>
                  <a:cubicBezTo>
                    <a:pt x="524" y="204"/>
                    <a:pt x="523" y="204"/>
                    <a:pt x="522" y="204"/>
                  </a:cubicBezTo>
                  <a:cubicBezTo>
                    <a:pt x="522" y="206"/>
                    <a:pt x="521" y="207"/>
                    <a:pt x="521" y="209"/>
                  </a:cubicBezTo>
                  <a:close/>
                  <a:moveTo>
                    <a:pt x="119" y="207"/>
                  </a:moveTo>
                  <a:cubicBezTo>
                    <a:pt x="119" y="206"/>
                    <a:pt x="119" y="205"/>
                    <a:pt x="118" y="204"/>
                  </a:cubicBezTo>
                  <a:cubicBezTo>
                    <a:pt x="117" y="205"/>
                    <a:pt x="117" y="208"/>
                    <a:pt x="119" y="207"/>
                  </a:cubicBezTo>
                  <a:close/>
                  <a:moveTo>
                    <a:pt x="213" y="207"/>
                  </a:moveTo>
                  <a:cubicBezTo>
                    <a:pt x="211" y="207"/>
                    <a:pt x="211" y="203"/>
                    <a:pt x="208" y="205"/>
                  </a:cubicBezTo>
                  <a:cubicBezTo>
                    <a:pt x="208" y="207"/>
                    <a:pt x="212" y="208"/>
                    <a:pt x="213" y="207"/>
                  </a:cubicBezTo>
                  <a:close/>
                  <a:moveTo>
                    <a:pt x="245" y="215"/>
                  </a:moveTo>
                  <a:cubicBezTo>
                    <a:pt x="250" y="215"/>
                    <a:pt x="251" y="211"/>
                    <a:pt x="253" y="208"/>
                  </a:cubicBezTo>
                  <a:cubicBezTo>
                    <a:pt x="251" y="208"/>
                    <a:pt x="251" y="205"/>
                    <a:pt x="249" y="205"/>
                  </a:cubicBezTo>
                  <a:cubicBezTo>
                    <a:pt x="248" y="209"/>
                    <a:pt x="246" y="211"/>
                    <a:pt x="245" y="215"/>
                  </a:cubicBezTo>
                  <a:close/>
                  <a:moveTo>
                    <a:pt x="591" y="217"/>
                  </a:moveTo>
                  <a:cubicBezTo>
                    <a:pt x="591" y="220"/>
                    <a:pt x="594" y="221"/>
                    <a:pt x="593" y="224"/>
                  </a:cubicBezTo>
                  <a:cubicBezTo>
                    <a:pt x="592" y="226"/>
                    <a:pt x="590" y="227"/>
                    <a:pt x="588" y="228"/>
                  </a:cubicBezTo>
                  <a:cubicBezTo>
                    <a:pt x="586" y="236"/>
                    <a:pt x="585" y="246"/>
                    <a:pt x="585" y="255"/>
                  </a:cubicBezTo>
                  <a:cubicBezTo>
                    <a:pt x="583" y="258"/>
                    <a:pt x="579" y="264"/>
                    <a:pt x="581" y="267"/>
                  </a:cubicBezTo>
                  <a:cubicBezTo>
                    <a:pt x="584" y="259"/>
                    <a:pt x="588" y="250"/>
                    <a:pt x="592" y="239"/>
                  </a:cubicBezTo>
                  <a:cubicBezTo>
                    <a:pt x="595" y="229"/>
                    <a:pt x="602" y="212"/>
                    <a:pt x="594" y="205"/>
                  </a:cubicBezTo>
                  <a:cubicBezTo>
                    <a:pt x="594" y="209"/>
                    <a:pt x="590" y="212"/>
                    <a:pt x="591" y="217"/>
                  </a:cubicBezTo>
                  <a:close/>
                  <a:moveTo>
                    <a:pt x="607" y="223"/>
                  </a:moveTo>
                  <a:cubicBezTo>
                    <a:pt x="610" y="218"/>
                    <a:pt x="610" y="211"/>
                    <a:pt x="606" y="205"/>
                  </a:cubicBezTo>
                  <a:cubicBezTo>
                    <a:pt x="604" y="211"/>
                    <a:pt x="602" y="218"/>
                    <a:pt x="607" y="223"/>
                  </a:cubicBezTo>
                  <a:close/>
                  <a:moveTo>
                    <a:pt x="469" y="213"/>
                  </a:moveTo>
                  <a:cubicBezTo>
                    <a:pt x="470" y="209"/>
                    <a:pt x="463" y="208"/>
                    <a:pt x="461" y="206"/>
                  </a:cubicBezTo>
                  <a:cubicBezTo>
                    <a:pt x="462" y="209"/>
                    <a:pt x="466" y="212"/>
                    <a:pt x="469" y="213"/>
                  </a:cubicBezTo>
                  <a:close/>
                  <a:moveTo>
                    <a:pt x="543" y="212"/>
                  </a:moveTo>
                  <a:cubicBezTo>
                    <a:pt x="544" y="213"/>
                    <a:pt x="546" y="216"/>
                    <a:pt x="547" y="215"/>
                  </a:cubicBezTo>
                  <a:cubicBezTo>
                    <a:pt x="545" y="212"/>
                    <a:pt x="547" y="211"/>
                    <a:pt x="549" y="210"/>
                  </a:cubicBezTo>
                  <a:cubicBezTo>
                    <a:pt x="548" y="208"/>
                    <a:pt x="547" y="206"/>
                    <a:pt x="546" y="206"/>
                  </a:cubicBezTo>
                  <a:cubicBezTo>
                    <a:pt x="545" y="208"/>
                    <a:pt x="543" y="209"/>
                    <a:pt x="543" y="212"/>
                  </a:cubicBezTo>
                  <a:close/>
                  <a:moveTo>
                    <a:pt x="140" y="212"/>
                  </a:moveTo>
                  <a:cubicBezTo>
                    <a:pt x="141" y="211"/>
                    <a:pt x="141" y="208"/>
                    <a:pt x="140" y="207"/>
                  </a:cubicBezTo>
                  <a:cubicBezTo>
                    <a:pt x="139" y="208"/>
                    <a:pt x="137" y="206"/>
                    <a:pt x="136" y="206"/>
                  </a:cubicBezTo>
                  <a:cubicBezTo>
                    <a:pt x="136" y="210"/>
                    <a:pt x="137" y="212"/>
                    <a:pt x="140" y="212"/>
                  </a:cubicBezTo>
                  <a:close/>
                  <a:moveTo>
                    <a:pt x="556" y="212"/>
                  </a:moveTo>
                  <a:cubicBezTo>
                    <a:pt x="557" y="208"/>
                    <a:pt x="554" y="207"/>
                    <a:pt x="552" y="206"/>
                  </a:cubicBezTo>
                  <a:cubicBezTo>
                    <a:pt x="550" y="209"/>
                    <a:pt x="554" y="211"/>
                    <a:pt x="556" y="212"/>
                  </a:cubicBezTo>
                  <a:close/>
                  <a:moveTo>
                    <a:pt x="566" y="212"/>
                  </a:moveTo>
                  <a:cubicBezTo>
                    <a:pt x="569" y="212"/>
                    <a:pt x="570" y="215"/>
                    <a:pt x="572" y="217"/>
                  </a:cubicBezTo>
                  <a:cubicBezTo>
                    <a:pt x="572" y="214"/>
                    <a:pt x="572" y="212"/>
                    <a:pt x="574" y="210"/>
                  </a:cubicBezTo>
                  <a:cubicBezTo>
                    <a:pt x="571" y="209"/>
                    <a:pt x="570" y="207"/>
                    <a:pt x="567" y="206"/>
                  </a:cubicBezTo>
                  <a:cubicBezTo>
                    <a:pt x="567" y="209"/>
                    <a:pt x="565" y="209"/>
                    <a:pt x="566" y="212"/>
                  </a:cubicBezTo>
                  <a:close/>
                  <a:moveTo>
                    <a:pt x="476" y="212"/>
                  </a:moveTo>
                  <a:cubicBezTo>
                    <a:pt x="479" y="216"/>
                    <a:pt x="480" y="209"/>
                    <a:pt x="484" y="209"/>
                  </a:cubicBezTo>
                  <a:cubicBezTo>
                    <a:pt x="480" y="206"/>
                    <a:pt x="476" y="207"/>
                    <a:pt x="476" y="212"/>
                  </a:cubicBezTo>
                  <a:close/>
                  <a:moveTo>
                    <a:pt x="58" y="220"/>
                  </a:moveTo>
                  <a:cubicBezTo>
                    <a:pt x="62" y="223"/>
                    <a:pt x="67" y="229"/>
                    <a:pt x="72" y="230"/>
                  </a:cubicBezTo>
                  <a:cubicBezTo>
                    <a:pt x="66" y="223"/>
                    <a:pt x="66" y="209"/>
                    <a:pt x="54" y="207"/>
                  </a:cubicBezTo>
                  <a:cubicBezTo>
                    <a:pt x="55" y="212"/>
                    <a:pt x="57" y="216"/>
                    <a:pt x="58" y="220"/>
                  </a:cubicBezTo>
                  <a:close/>
                  <a:moveTo>
                    <a:pt x="351" y="207"/>
                  </a:moveTo>
                  <a:cubicBezTo>
                    <a:pt x="349" y="211"/>
                    <a:pt x="346" y="214"/>
                    <a:pt x="345" y="218"/>
                  </a:cubicBezTo>
                  <a:cubicBezTo>
                    <a:pt x="347" y="218"/>
                    <a:pt x="348" y="220"/>
                    <a:pt x="349" y="221"/>
                  </a:cubicBezTo>
                  <a:cubicBezTo>
                    <a:pt x="352" y="218"/>
                    <a:pt x="356" y="217"/>
                    <a:pt x="358" y="213"/>
                  </a:cubicBezTo>
                  <a:cubicBezTo>
                    <a:pt x="356" y="210"/>
                    <a:pt x="353" y="209"/>
                    <a:pt x="351" y="207"/>
                  </a:cubicBezTo>
                  <a:close/>
                  <a:moveTo>
                    <a:pt x="406" y="211"/>
                  </a:moveTo>
                  <a:cubicBezTo>
                    <a:pt x="413" y="213"/>
                    <a:pt x="417" y="218"/>
                    <a:pt x="423" y="220"/>
                  </a:cubicBezTo>
                  <a:cubicBezTo>
                    <a:pt x="423" y="218"/>
                    <a:pt x="422" y="217"/>
                    <a:pt x="421" y="215"/>
                  </a:cubicBezTo>
                  <a:cubicBezTo>
                    <a:pt x="414" y="216"/>
                    <a:pt x="411" y="202"/>
                    <a:pt x="406" y="211"/>
                  </a:cubicBezTo>
                  <a:close/>
                  <a:moveTo>
                    <a:pt x="628" y="215"/>
                  </a:moveTo>
                  <a:cubicBezTo>
                    <a:pt x="630" y="213"/>
                    <a:pt x="630" y="208"/>
                    <a:pt x="629" y="207"/>
                  </a:cubicBezTo>
                  <a:cubicBezTo>
                    <a:pt x="629" y="210"/>
                    <a:pt x="627" y="213"/>
                    <a:pt x="628" y="215"/>
                  </a:cubicBezTo>
                  <a:close/>
                  <a:moveTo>
                    <a:pt x="494" y="212"/>
                  </a:moveTo>
                  <a:cubicBezTo>
                    <a:pt x="493" y="210"/>
                    <a:pt x="490" y="209"/>
                    <a:pt x="488" y="208"/>
                  </a:cubicBezTo>
                  <a:cubicBezTo>
                    <a:pt x="490" y="210"/>
                    <a:pt x="492" y="211"/>
                    <a:pt x="494" y="212"/>
                  </a:cubicBezTo>
                  <a:close/>
                  <a:moveTo>
                    <a:pt x="527" y="215"/>
                  </a:moveTo>
                  <a:cubicBezTo>
                    <a:pt x="531" y="217"/>
                    <a:pt x="532" y="222"/>
                    <a:pt x="536" y="223"/>
                  </a:cubicBezTo>
                  <a:cubicBezTo>
                    <a:pt x="537" y="220"/>
                    <a:pt x="539" y="218"/>
                    <a:pt x="538" y="214"/>
                  </a:cubicBezTo>
                  <a:cubicBezTo>
                    <a:pt x="535" y="212"/>
                    <a:pt x="533" y="209"/>
                    <a:pt x="529" y="208"/>
                  </a:cubicBezTo>
                  <a:cubicBezTo>
                    <a:pt x="529" y="211"/>
                    <a:pt x="527" y="212"/>
                    <a:pt x="527" y="215"/>
                  </a:cubicBezTo>
                  <a:close/>
                  <a:moveTo>
                    <a:pt x="273" y="211"/>
                  </a:moveTo>
                  <a:cubicBezTo>
                    <a:pt x="277" y="214"/>
                    <a:pt x="280" y="216"/>
                    <a:pt x="284" y="218"/>
                  </a:cubicBezTo>
                  <a:cubicBezTo>
                    <a:pt x="286" y="217"/>
                    <a:pt x="288" y="216"/>
                    <a:pt x="289" y="214"/>
                  </a:cubicBezTo>
                  <a:cubicBezTo>
                    <a:pt x="286" y="212"/>
                    <a:pt x="283" y="210"/>
                    <a:pt x="280" y="209"/>
                  </a:cubicBezTo>
                  <a:cubicBezTo>
                    <a:pt x="280" y="213"/>
                    <a:pt x="276" y="209"/>
                    <a:pt x="273" y="211"/>
                  </a:cubicBezTo>
                  <a:close/>
                  <a:moveTo>
                    <a:pt x="385" y="217"/>
                  </a:moveTo>
                  <a:cubicBezTo>
                    <a:pt x="388" y="218"/>
                    <a:pt x="390" y="221"/>
                    <a:pt x="393" y="221"/>
                  </a:cubicBezTo>
                  <a:cubicBezTo>
                    <a:pt x="395" y="219"/>
                    <a:pt x="398" y="218"/>
                    <a:pt x="399" y="214"/>
                  </a:cubicBezTo>
                  <a:cubicBezTo>
                    <a:pt x="395" y="213"/>
                    <a:pt x="393" y="210"/>
                    <a:pt x="389" y="209"/>
                  </a:cubicBezTo>
                  <a:cubicBezTo>
                    <a:pt x="388" y="212"/>
                    <a:pt x="385" y="213"/>
                    <a:pt x="385" y="217"/>
                  </a:cubicBezTo>
                  <a:close/>
                  <a:moveTo>
                    <a:pt x="454" y="209"/>
                  </a:moveTo>
                  <a:cubicBezTo>
                    <a:pt x="451" y="212"/>
                    <a:pt x="448" y="214"/>
                    <a:pt x="446" y="218"/>
                  </a:cubicBezTo>
                  <a:cubicBezTo>
                    <a:pt x="451" y="220"/>
                    <a:pt x="454" y="225"/>
                    <a:pt x="459" y="225"/>
                  </a:cubicBezTo>
                  <a:cubicBezTo>
                    <a:pt x="457" y="220"/>
                    <a:pt x="460" y="210"/>
                    <a:pt x="454" y="209"/>
                  </a:cubicBezTo>
                  <a:close/>
                  <a:moveTo>
                    <a:pt x="233" y="214"/>
                  </a:moveTo>
                  <a:cubicBezTo>
                    <a:pt x="235" y="211"/>
                    <a:pt x="230" y="210"/>
                    <a:pt x="227" y="209"/>
                  </a:cubicBezTo>
                  <a:cubicBezTo>
                    <a:pt x="229" y="211"/>
                    <a:pt x="230" y="214"/>
                    <a:pt x="233" y="214"/>
                  </a:cubicBezTo>
                  <a:close/>
                  <a:moveTo>
                    <a:pt x="515" y="218"/>
                  </a:moveTo>
                  <a:cubicBezTo>
                    <a:pt x="515" y="213"/>
                    <a:pt x="510" y="213"/>
                    <a:pt x="509" y="209"/>
                  </a:cubicBezTo>
                  <a:cubicBezTo>
                    <a:pt x="505" y="214"/>
                    <a:pt x="511" y="219"/>
                    <a:pt x="515" y="218"/>
                  </a:cubicBezTo>
                  <a:close/>
                  <a:moveTo>
                    <a:pt x="180" y="216"/>
                  </a:moveTo>
                  <a:cubicBezTo>
                    <a:pt x="183" y="216"/>
                    <a:pt x="183" y="219"/>
                    <a:pt x="186" y="219"/>
                  </a:cubicBezTo>
                  <a:cubicBezTo>
                    <a:pt x="187" y="217"/>
                    <a:pt x="189" y="216"/>
                    <a:pt x="191" y="214"/>
                  </a:cubicBezTo>
                  <a:cubicBezTo>
                    <a:pt x="188" y="215"/>
                    <a:pt x="189" y="212"/>
                    <a:pt x="188" y="212"/>
                  </a:cubicBezTo>
                  <a:cubicBezTo>
                    <a:pt x="186" y="213"/>
                    <a:pt x="184" y="210"/>
                    <a:pt x="183" y="210"/>
                  </a:cubicBezTo>
                  <a:cubicBezTo>
                    <a:pt x="182" y="212"/>
                    <a:pt x="180" y="213"/>
                    <a:pt x="180" y="216"/>
                  </a:cubicBezTo>
                  <a:close/>
                  <a:moveTo>
                    <a:pt x="230" y="217"/>
                  </a:moveTo>
                  <a:cubicBezTo>
                    <a:pt x="225" y="215"/>
                    <a:pt x="224" y="210"/>
                    <a:pt x="220" y="210"/>
                  </a:cubicBezTo>
                  <a:cubicBezTo>
                    <a:pt x="222" y="213"/>
                    <a:pt x="226" y="218"/>
                    <a:pt x="230" y="217"/>
                  </a:cubicBezTo>
                  <a:close/>
                  <a:moveTo>
                    <a:pt x="649" y="219"/>
                  </a:moveTo>
                  <a:cubicBezTo>
                    <a:pt x="648" y="216"/>
                    <a:pt x="651" y="212"/>
                    <a:pt x="649" y="210"/>
                  </a:cubicBezTo>
                  <a:cubicBezTo>
                    <a:pt x="649" y="213"/>
                    <a:pt x="646" y="218"/>
                    <a:pt x="649" y="219"/>
                  </a:cubicBezTo>
                  <a:close/>
                  <a:moveTo>
                    <a:pt x="36" y="217"/>
                  </a:moveTo>
                  <a:cubicBezTo>
                    <a:pt x="38" y="215"/>
                    <a:pt x="38" y="212"/>
                    <a:pt x="36" y="210"/>
                  </a:cubicBezTo>
                  <a:cubicBezTo>
                    <a:pt x="36" y="212"/>
                    <a:pt x="35" y="215"/>
                    <a:pt x="36" y="217"/>
                  </a:cubicBezTo>
                  <a:close/>
                  <a:moveTo>
                    <a:pt x="145" y="215"/>
                  </a:moveTo>
                  <a:cubicBezTo>
                    <a:pt x="152" y="220"/>
                    <a:pt x="160" y="226"/>
                    <a:pt x="168" y="230"/>
                  </a:cubicBezTo>
                  <a:cubicBezTo>
                    <a:pt x="170" y="229"/>
                    <a:pt x="170" y="227"/>
                    <a:pt x="171" y="225"/>
                  </a:cubicBezTo>
                  <a:cubicBezTo>
                    <a:pt x="166" y="223"/>
                    <a:pt x="155" y="217"/>
                    <a:pt x="156" y="214"/>
                  </a:cubicBezTo>
                  <a:cubicBezTo>
                    <a:pt x="152" y="214"/>
                    <a:pt x="150" y="211"/>
                    <a:pt x="147" y="210"/>
                  </a:cubicBezTo>
                  <a:cubicBezTo>
                    <a:pt x="146" y="212"/>
                    <a:pt x="144" y="213"/>
                    <a:pt x="145" y="215"/>
                  </a:cubicBezTo>
                  <a:close/>
                  <a:moveTo>
                    <a:pt x="306" y="214"/>
                  </a:moveTo>
                  <a:cubicBezTo>
                    <a:pt x="309" y="217"/>
                    <a:pt x="313" y="219"/>
                    <a:pt x="318" y="220"/>
                  </a:cubicBezTo>
                  <a:cubicBezTo>
                    <a:pt x="319" y="216"/>
                    <a:pt x="308" y="206"/>
                    <a:pt x="306" y="214"/>
                  </a:cubicBezTo>
                  <a:close/>
                  <a:moveTo>
                    <a:pt x="99" y="217"/>
                  </a:moveTo>
                  <a:cubicBezTo>
                    <a:pt x="102" y="223"/>
                    <a:pt x="107" y="227"/>
                    <a:pt x="114" y="230"/>
                  </a:cubicBezTo>
                  <a:cubicBezTo>
                    <a:pt x="111" y="222"/>
                    <a:pt x="107" y="216"/>
                    <a:pt x="101" y="211"/>
                  </a:cubicBezTo>
                  <a:cubicBezTo>
                    <a:pt x="101" y="214"/>
                    <a:pt x="99" y="214"/>
                    <a:pt x="99" y="217"/>
                  </a:cubicBezTo>
                  <a:close/>
                  <a:moveTo>
                    <a:pt x="203" y="212"/>
                  </a:moveTo>
                  <a:cubicBezTo>
                    <a:pt x="209" y="216"/>
                    <a:pt x="215" y="221"/>
                    <a:pt x="224" y="224"/>
                  </a:cubicBezTo>
                  <a:cubicBezTo>
                    <a:pt x="223" y="223"/>
                    <a:pt x="225" y="222"/>
                    <a:pt x="224" y="221"/>
                  </a:cubicBezTo>
                  <a:cubicBezTo>
                    <a:pt x="221" y="219"/>
                    <a:pt x="209" y="212"/>
                    <a:pt x="203" y="212"/>
                  </a:cubicBezTo>
                  <a:close/>
                  <a:moveTo>
                    <a:pt x="481" y="216"/>
                  </a:moveTo>
                  <a:cubicBezTo>
                    <a:pt x="483" y="218"/>
                    <a:pt x="484" y="217"/>
                    <a:pt x="487" y="217"/>
                  </a:cubicBezTo>
                  <a:cubicBezTo>
                    <a:pt x="488" y="218"/>
                    <a:pt x="487" y="223"/>
                    <a:pt x="491" y="223"/>
                  </a:cubicBezTo>
                  <a:cubicBezTo>
                    <a:pt x="492" y="220"/>
                    <a:pt x="493" y="219"/>
                    <a:pt x="493" y="216"/>
                  </a:cubicBezTo>
                  <a:cubicBezTo>
                    <a:pt x="488" y="213"/>
                    <a:pt x="484" y="209"/>
                    <a:pt x="481" y="216"/>
                  </a:cubicBezTo>
                  <a:close/>
                  <a:moveTo>
                    <a:pt x="549" y="217"/>
                  </a:moveTo>
                  <a:cubicBezTo>
                    <a:pt x="552" y="218"/>
                    <a:pt x="553" y="222"/>
                    <a:pt x="557" y="223"/>
                  </a:cubicBezTo>
                  <a:cubicBezTo>
                    <a:pt x="557" y="218"/>
                    <a:pt x="554" y="214"/>
                    <a:pt x="550" y="212"/>
                  </a:cubicBezTo>
                  <a:cubicBezTo>
                    <a:pt x="550" y="214"/>
                    <a:pt x="549" y="215"/>
                    <a:pt x="549" y="217"/>
                  </a:cubicBezTo>
                  <a:close/>
                  <a:moveTo>
                    <a:pt x="575" y="218"/>
                  </a:moveTo>
                  <a:cubicBezTo>
                    <a:pt x="575" y="217"/>
                    <a:pt x="577" y="211"/>
                    <a:pt x="575" y="212"/>
                  </a:cubicBezTo>
                  <a:cubicBezTo>
                    <a:pt x="576" y="215"/>
                    <a:pt x="572" y="217"/>
                    <a:pt x="575" y="218"/>
                  </a:cubicBezTo>
                  <a:close/>
                  <a:moveTo>
                    <a:pt x="618" y="221"/>
                  </a:moveTo>
                  <a:cubicBezTo>
                    <a:pt x="619" y="219"/>
                    <a:pt x="621" y="214"/>
                    <a:pt x="619" y="212"/>
                  </a:cubicBezTo>
                  <a:cubicBezTo>
                    <a:pt x="620" y="215"/>
                    <a:pt x="617" y="219"/>
                    <a:pt x="618" y="221"/>
                  </a:cubicBezTo>
                  <a:close/>
                  <a:moveTo>
                    <a:pt x="251" y="218"/>
                  </a:moveTo>
                  <a:cubicBezTo>
                    <a:pt x="255" y="219"/>
                    <a:pt x="256" y="222"/>
                    <a:pt x="260" y="223"/>
                  </a:cubicBezTo>
                  <a:cubicBezTo>
                    <a:pt x="260" y="222"/>
                    <a:pt x="261" y="222"/>
                    <a:pt x="262" y="221"/>
                  </a:cubicBezTo>
                  <a:cubicBezTo>
                    <a:pt x="260" y="218"/>
                    <a:pt x="259" y="214"/>
                    <a:pt x="255" y="212"/>
                  </a:cubicBezTo>
                  <a:cubicBezTo>
                    <a:pt x="255" y="215"/>
                    <a:pt x="251" y="215"/>
                    <a:pt x="251" y="218"/>
                  </a:cubicBezTo>
                  <a:close/>
                  <a:moveTo>
                    <a:pt x="522" y="215"/>
                  </a:moveTo>
                  <a:cubicBezTo>
                    <a:pt x="522" y="213"/>
                    <a:pt x="521" y="213"/>
                    <a:pt x="520" y="212"/>
                  </a:cubicBezTo>
                  <a:cubicBezTo>
                    <a:pt x="519" y="214"/>
                    <a:pt x="520" y="215"/>
                    <a:pt x="522" y="215"/>
                  </a:cubicBezTo>
                  <a:close/>
                  <a:moveTo>
                    <a:pt x="132" y="215"/>
                  </a:moveTo>
                  <a:cubicBezTo>
                    <a:pt x="135" y="215"/>
                    <a:pt x="135" y="217"/>
                    <a:pt x="137" y="217"/>
                  </a:cubicBezTo>
                  <a:cubicBezTo>
                    <a:pt x="136" y="215"/>
                    <a:pt x="135" y="215"/>
                    <a:pt x="135" y="213"/>
                  </a:cubicBezTo>
                  <a:cubicBezTo>
                    <a:pt x="135" y="214"/>
                    <a:pt x="132" y="213"/>
                    <a:pt x="132" y="215"/>
                  </a:cubicBezTo>
                  <a:close/>
                  <a:moveTo>
                    <a:pt x="420" y="224"/>
                  </a:moveTo>
                  <a:cubicBezTo>
                    <a:pt x="417" y="218"/>
                    <a:pt x="410" y="216"/>
                    <a:pt x="404" y="213"/>
                  </a:cubicBezTo>
                  <a:cubicBezTo>
                    <a:pt x="408" y="218"/>
                    <a:pt x="414" y="221"/>
                    <a:pt x="420" y="224"/>
                  </a:cubicBezTo>
                  <a:close/>
                  <a:moveTo>
                    <a:pt x="43" y="220"/>
                  </a:moveTo>
                  <a:cubicBezTo>
                    <a:pt x="42" y="219"/>
                    <a:pt x="43" y="215"/>
                    <a:pt x="42" y="214"/>
                  </a:cubicBezTo>
                  <a:cubicBezTo>
                    <a:pt x="42" y="214"/>
                    <a:pt x="41" y="214"/>
                    <a:pt x="41" y="214"/>
                  </a:cubicBezTo>
                  <a:cubicBezTo>
                    <a:pt x="40" y="216"/>
                    <a:pt x="40" y="222"/>
                    <a:pt x="43" y="220"/>
                  </a:cubicBezTo>
                  <a:close/>
                  <a:moveTo>
                    <a:pt x="429" y="218"/>
                  </a:moveTo>
                  <a:cubicBezTo>
                    <a:pt x="431" y="221"/>
                    <a:pt x="433" y="222"/>
                    <a:pt x="436" y="223"/>
                  </a:cubicBezTo>
                  <a:cubicBezTo>
                    <a:pt x="436" y="219"/>
                    <a:pt x="435" y="215"/>
                    <a:pt x="431" y="214"/>
                  </a:cubicBezTo>
                  <a:cubicBezTo>
                    <a:pt x="431" y="216"/>
                    <a:pt x="429" y="216"/>
                    <a:pt x="429" y="218"/>
                  </a:cubicBezTo>
                  <a:close/>
                  <a:moveTo>
                    <a:pt x="475" y="218"/>
                  </a:moveTo>
                  <a:cubicBezTo>
                    <a:pt x="475" y="218"/>
                    <a:pt x="475" y="217"/>
                    <a:pt x="476" y="217"/>
                  </a:cubicBezTo>
                  <a:cubicBezTo>
                    <a:pt x="476" y="215"/>
                    <a:pt x="475" y="214"/>
                    <a:pt x="473" y="214"/>
                  </a:cubicBezTo>
                  <a:cubicBezTo>
                    <a:pt x="472" y="216"/>
                    <a:pt x="473" y="217"/>
                    <a:pt x="475" y="218"/>
                  </a:cubicBezTo>
                  <a:close/>
                  <a:moveTo>
                    <a:pt x="378" y="219"/>
                  </a:moveTo>
                  <a:cubicBezTo>
                    <a:pt x="376" y="218"/>
                    <a:pt x="378" y="217"/>
                    <a:pt x="377" y="215"/>
                  </a:cubicBezTo>
                  <a:cubicBezTo>
                    <a:pt x="375" y="216"/>
                    <a:pt x="374" y="215"/>
                    <a:pt x="374" y="215"/>
                  </a:cubicBezTo>
                  <a:cubicBezTo>
                    <a:pt x="374" y="217"/>
                    <a:pt x="376" y="221"/>
                    <a:pt x="378" y="219"/>
                  </a:cubicBezTo>
                  <a:close/>
                  <a:moveTo>
                    <a:pt x="83" y="238"/>
                  </a:moveTo>
                  <a:cubicBezTo>
                    <a:pt x="83" y="233"/>
                    <a:pt x="81" y="227"/>
                    <a:pt x="83" y="223"/>
                  </a:cubicBezTo>
                  <a:cubicBezTo>
                    <a:pt x="78" y="220"/>
                    <a:pt x="74" y="217"/>
                    <a:pt x="69" y="215"/>
                  </a:cubicBezTo>
                  <a:cubicBezTo>
                    <a:pt x="73" y="223"/>
                    <a:pt x="74" y="234"/>
                    <a:pt x="83" y="238"/>
                  </a:cubicBezTo>
                  <a:close/>
                  <a:moveTo>
                    <a:pt x="237" y="217"/>
                  </a:moveTo>
                  <a:cubicBezTo>
                    <a:pt x="236" y="217"/>
                    <a:pt x="236" y="217"/>
                    <a:pt x="236" y="217"/>
                  </a:cubicBezTo>
                  <a:cubicBezTo>
                    <a:pt x="235" y="218"/>
                    <a:pt x="237" y="218"/>
                    <a:pt x="239" y="218"/>
                  </a:cubicBezTo>
                  <a:cubicBezTo>
                    <a:pt x="238" y="217"/>
                    <a:pt x="240" y="217"/>
                    <a:pt x="239" y="215"/>
                  </a:cubicBezTo>
                  <a:cubicBezTo>
                    <a:pt x="237" y="214"/>
                    <a:pt x="238" y="217"/>
                    <a:pt x="237" y="217"/>
                  </a:cubicBezTo>
                  <a:close/>
                  <a:moveTo>
                    <a:pt x="462" y="221"/>
                  </a:moveTo>
                  <a:cubicBezTo>
                    <a:pt x="464" y="221"/>
                    <a:pt x="465" y="218"/>
                    <a:pt x="465" y="217"/>
                  </a:cubicBezTo>
                  <a:cubicBezTo>
                    <a:pt x="463" y="217"/>
                    <a:pt x="464" y="215"/>
                    <a:pt x="462" y="215"/>
                  </a:cubicBezTo>
                  <a:cubicBezTo>
                    <a:pt x="462" y="217"/>
                    <a:pt x="462" y="219"/>
                    <a:pt x="462" y="221"/>
                  </a:cubicBezTo>
                  <a:close/>
                  <a:moveTo>
                    <a:pt x="287" y="221"/>
                  </a:moveTo>
                  <a:cubicBezTo>
                    <a:pt x="290" y="221"/>
                    <a:pt x="293" y="218"/>
                    <a:pt x="292" y="216"/>
                  </a:cubicBezTo>
                  <a:cubicBezTo>
                    <a:pt x="291" y="218"/>
                    <a:pt x="288" y="219"/>
                    <a:pt x="287" y="221"/>
                  </a:cubicBezTo>
                  <a:close/>
                  <a:moveTo>
                    <a:pt x="363" y="217"/>
                  </a:moveTo>
                  <a:cubicBezTo>
                    <a:pt x="360" y="220"/>
                    <a:pt x="357" y="223"/>
                    <a:pt x="355" y="227"/>
                  </a:cubicBezTo>
                  <a:cubicBezTo>
                    <a:pt x="358" y="231"/>
                    <a:pt x="364" y="233"/>
                    <a:pt x="368" y="235"/>
                  </a:cubicBezTo>
                  <a:cubicBezTo>
                    <a:pt x="370" y="231"/>
                    <a:pt x="373" y="229"/>
                    <a:pt x="374" y="224"/>
                  </a:cubicBezTo>
                  <a:cubicBezTo>
                    <a:pt x="370" y="223"/>
                    <a:pt x="369" y="218"/>
                    <a:pt x="363" y="217"/>
                  </a:cubicBezTo>
                  <a:close/>
                  <a:moveTo>
                    <a:pt x="19" y="235"/>
                  </a:moveTo>
                  <a:cubicBezTo>
                    <a:pt x="19" y="228"/>
                    <a:pt x="22" y="220"/>
                    <a:pt x="19" y="217"/>
                  </a:cubicBezTo>
                  <a:cubicBezTo>
                    <a:pt x="19" y="223"/>
                    <a:pt x="14" y="232"/>
                    <a:pt x="19" y="235"/>
                  </a:cubicBezTo>
                  <a:close/>
                  <a:moveTo>
                    <a:pt x="315" y="224"/>
                  </a:moveTo>
                  <a:cubicBezTo>
                    <a:pt x="313" y="220"/>
                    <a:pt x="308" y="219"/>
                    <a:pt x="304" y="217"/>
                  </a:cubicBezTo>
                  <a:cubicBezTo>
                    <a:pt x="304" y="221"/>
                    <a:pt x="312" y="224"/>
                    <a:pt x="315" y="224"/>
                  </a:cubicBezTo>
                  <a:close/>
                  <a:moveTo>
                    <a:pt x="396" y="223"/>
                  </a:moveTo>
                  <a:cubicBezTo>
                    <a:pt x="397" y="224"/>
                    <a:pt x="398" y="225"/>
                    <a:pt x="400" y="226"/>
                  </a:cubicBezTo>
                  <a:cubicBezTo>
                    <a:pt x="402" y="224"/>
                    <a:pt x="402" y="219"/>
                    <a:pt x="400" y="217"/>
                  </a:cubicBezTo>
                  <a:cubicBezTo>
                    <a:pt x="399" y="219"/>
                    <a:pt x="397" y="221"/>
                    <a:pt x="396" y="223"/>
                  </a:cubicBezTo>
                  <a:close/>
                  <a:moveTo>
                    <a:pt x="538" y="227"/>
                  </a:moveTo>
                  <a:cubicBezTo>
                    <a:pt x="540" y="228"/>
                    <a:pt x="541" y="229"/>
                    <a:pt x="542" y="230"/>
                  </a:cubicBezTo>
                  <a:cubicBezTo>
                    <a:pt x="543" y="226"/>
                    <a:pt x="544" y="223"/>
                    <a:pt x="545" y="219"/>
                  </a:cubicBezTo>
                  <a:cubicBezTo>
                    <a:pt x="543" y="219"/>
                    <a:pt x="543" y="217"/>
                    <a:pt x="541" y="217"/>
                  </a:cubicBezTo>
                  <a:cubicBezTo>
                    <a:pt x="541" y="222"/>
                    <a:pt x="538" y="223"/>
                    <a:pt x="538" y="227"/>
                  </a:cubicBezTo>
                  <a:close/>
                  <a:moveTo>
                    <a:pt x="569" y="226"/>
                  </a:moveTo>
                  <a:cubicBezTo>
                    <a:pt x="566" y="223"/>
                    <a:pt x="566" y="220"/>
                    <a:pt x="564" y="217"/>
                  </a:cubicBezTo>
                  <a:cubicBezTo>
                    <a:pt x="561" y="221"/>
                    <a:pt x="566" y="227"/>
                    <a:pt x="569" y="226"/>
                  </a:cubicBezTo>
                  <a:close/>
                  <a:moveTo>
                    <a:pt x="481" y="222"/>
                  </a:moveTo>
                  <a:cubicBezTo>
                    <a:pt x="483" y="220"/>
                    <a:pt x="480" y="219"/>
                    <a:pt x="478" y="218"/>
                  </a:cubicBezTo>
                  <a:cubicBezTo>
                    <a:pt x="477" y="220"/>
                    <a:pt x="479" y="221"/>
                    <a:pt x="481" y="222"/>
                  </a:cubicBezTo>
                  <a:close/>
                  <a:moveTo>
                    <a:pt x="92" y="224"/>
                  </a:moveTo>
                  <a:cubicBezTo>
                    <a:pt x="92" y="220"/>
                    <a:pt x="90" y="219"/>
                    <a:pt x="88" y="218"/>
                  </a:cubicBezTo>
                  <a:cubicBezTo>
                    <a:pt x="89" y="220"/>
                    <a:pt x="88" y="224"/>
                    <a:pt x="92" y="224"/>
                  </a:cubicBezTo>
                  <a:close/>
                  <a:moveTo>
                    <a:pt x="166" y="237"/>
                  </a:moveTo>
                  <a:cubicBezTo>
                    <a:pt x="165" y="235"/>
                    <a:pt x="167" y="235"/>
                    <a:pt x="167" y="234"/>
                  </a:cubicBezTo>
                  <a:cubicBezTo>
                    <a:pt x="166" y="232"/>
                    <a:pt x="162" y="233"/>
                    <a:pt x="162" y="230"/>
                  </a:cubicBezTo>
                  <a:cubicBezTo>
                    <a:pt x="158" y="231"/>
                    <a:pt x="158" y="228"/>
                    <a:pt x="157" y="226"/>
                  </a:cubicBezTo>
                  <a:cubicBezTo>
                    <a:pt x="151" y="225"/>
                    <a:pt x="148" y="221"/>
                    <a:pt x="141" y="218"/>
                  </a:cubicBezTo>
                  <a:cubicBezTo>
                    <a:pt x="149" y="225"/>
                    <a:pt x="158" y="230"/>
                    <a:pt x="166" y="237"/>
                  </a:cubicBezTo>
                  <a:close/>
                  <a:moveTo>
                    <a:pt x="292" y="224"/>
                  </a:moveTo>
                  <a:cubicBezTo>
                    <a:pt x="292" y="226"/>
                    <a:pt x="293" y="227"/>
                    <a:pt x="295" y="227"/>
                  </a:cubicBezTo>
                  <a:cubicBezTo>
                    <a:pt x="296" y="224"/>
                    <a:pt x="298" y="222"/>
                    <a:pt x="299" y="219"/>
                  </a:cubicBezTo>
                  <a:cubicBezTo>
                    <a:pt x="295" y="218"/>
                    <a:pt x="293" y="222"/>
                    <a:pt x="292" y="224"/>
                  </a:cubicBezTo>
                  <a:close/>
                  <a:moveTo>
                    <a:pt x="517" y="222"/>
                  </a:moveTo>
                  <a:cubicBezTo>
                    <a:pt x="519" y="223"/>
                    <a:pt x="520" y="222"/>
                    <a:pt x="520" y="220"/>
                  </a:cubicBezTo>
                  <a:cubicBezTo>
                    <a:pt x="519" y="220"/>
                    <a:pt x="519" y="218"/>
                    <a:pt x="518" y="218"/>
                  </a:cubicBezTo>
                  <a:cubicBezTo>
                    <a:pt x="518" y="220"/>
                    <a:pt x="517" y="221"/>
                    <a:pt x="517" y="222"/>
                  </a:cubicBezTo>
                  <a:close/>
                  <a:moveTo>
                    <a:pt x="628" y="238"/>
                  </a:moveTo>
                  <a:cubicBezTo>
                    <a:pt x="628" y="231"/>
                    <a:pt x="634" y="224"/>
                    <a:pt x="631" y="218"/>
                  </a:cubicBezTo>
                  <a:cubicBezTo>
                    <a:pt x="630" y="225"/>
                    <a:pt x="626" y="232"/>
                    <a:pt x="628" y="238"/>
                  </a:cubicBezTo>
                  <a:close/>
                  <a:moveTo>
                    <a:pt x="278" y="224"/>
                  </a:moveTo>
                  <a:cubicBezTo>
                    <a:pt x="279" y="221"/>
                    <a:pt x="274" y="221"/>
                    <a:pt x="273" y="219"/>
                  </a:cubicBezTo>
                  <a:cubicBezTo>
                    <a:pt x="273" y="222"/>
                    <a:pt x="277" y="222"/>
                    <a:pt x="278" y="224"/>
                  </a:cubicBezTo>
                  <a:close/>
                  <a:moveTo>
                    <a:pt x="193" y="226"/>
                  </a:moveTo>
                  <a:cubicBezTo>
                    <a:pt x="198" y="229"/>
                    <a:pt x="201" y="234"/>
                    <a:pt x="208" y="235"/>
                  </a:cubicBezTo>
                  <a:cubicBezTo>
                    <a:pt x="208" y="235"/>
                    <a:pt x="208" y="234"/>
                    <a:pt x="209" y="234"/>
                  </a:cubicBezTo>
                  <a:cubicBezTo>
                    <a:pt x="206" y="227"/>
                    <a:pt x="197" y="213"/>
                    <a:pt x="193" y="226"/>
                  </a:cubicBezTo>
                  <a:close/>
                  <a:moveTo>
                    <a:pt x="611" y="237"/>
                  </a:moveTo>
                  <a:cubicBezTo>
                    <a:pt x="609" y="232"/>
                    <a:pt x="616" y="223"/>
                    <a:pt x="611" y="220"/>
                  </a:cubicBezTo>
                  <a:cubicBezTo>
                    <a:pt x="610" y="225"/>
                    <a:pt x="607" y="234"/>
                    <a:pt x="611" y="237"/>
                  </a:cubicBezTo>
                  <a:close/>
                  <a:moveTo>
                    <a:pt x="646" y="224"/>
                  </a:moveTo>
                  <a:cubicBezTo>
                    <a:pt x="648" y="224"/>
                    <a:pt x="649" y="220"/>
                    <a:pt x="648" y="220"/>
                  </a:cubicBezTo>
                  <a:cubicBezTo>
                    <a:pt x="648" y="221"/>
                    <a:pt x="647" y="222"/>
                    <a:pt x="646" y="224"/>
                  </a:cubicBezTo>
                  <a:close/>
                  <a:moveTo>
                    <a:pt x="495" y="226"/>
                  </a:moveTo>
                  <a:cubicBezTo>
                    <a:pt x="496" y="227"/>
                    <a:pt x="496" y="228"/>
                    <a:pt x="498" y="227"/>
                  </a:cubicBezTo>
                  <a:cubicBezTo>
                    <a:pt x="499" y="226"/>
                    <a:pt x="499" y="224"/>
                    <a:pt x="499" y="221"/>
                  </a:cubicBezTo>
                  <a:cubicBezTo>
                    <a:pt x="498" y="222"/>
                    <a:pt x="498" y="220"/>
                    <a:pt x="497" y="220"/>
                  </a:cubicBezTo>
                  <a:cubicBezTo>
                    <a:pt x="496" y="222"/>
                    <a:pt x="495" y="224"/>
                    <a:pt x="495" y="226"/>
                  </a:cubicBezTo>
                  <a:close/>
                  <a:moveTo>
                    <a:pt x="462" y="229"/>
                  </a:moveTo>
                  <a:cubicBezTo>
                    <a:pt x="466" y="227"/>
                    <a:pt x="468" y="225"/>
                    <a:pt x="470" y="221"/>
                  </a:cubicBezTo>
                  <a:cubicBezTo>
                    <a:pt x="466" y="220"/>
                    <a:pt x="463" y="225"/>
                    <a:pt x="462" y="229"/>
                  </a:cubicBezTo>
                  <a:close/>
                  <a:moveTo>
                    <a:pt x="56" y="227"/>
                  </a:moveTo>
                  <a:cubicBezTo>
                    <a:pt x="56" y="224"/>
                    <a:pt x="55" y="222"/>
                    <a:pt x="52" y="221"/>
                  </a:cubicBezTo>
                  <a:cubicBezTo>
                    <a:pt x="51" y="225"/>
                    <a:pt x="54" y="229"/>
                    <a:pt x="56" y="227"/>
                  </a:cubicBezTo>
                  <a:close/>
                  <a:moveTo>
                    <a:pt x="573" y="226"/>
                  </a:moveTo>
                  <a:cubicBezTo>
                    <a:pt x="574" y="226"/>
                    <a:pt x="574" y="221"/>
                    <a:pt x="572" y="221"/>
                  </a:cubicBezTo>
                  <a:cubicBezTo>
                    <a:pt x="572" y="222"/>
                    <a:pt x="570" y="226"/>
                    <a:pt x="573" y="226"/>
                  </a:cubicBezTo>
                  <a:close/>
                  <a:moveTo>
                    <a:pt x="244" y="225"/>
                  </a:moveTo>
                  <a:cubicBezTo>
                    <a:pt x="248" y="227"/>
                    <a:pt x="249" y="231"/>
                    <a:pt x="254" y="232"/>
                  </a:cubicBezTo>
                  <a:cubicBezTo>
                    <a:pt x="254" y="228"/>
                    <a:pt x="258" y="228"/>
                    <a:pt x="258" y="224"/>
                  </a:cubicBezTo>
                  <a:cubicBezTo>
                    <a:pt x="254" y="222"/>
                    <a:pt x="247" y="222"/>
                    <a:pt x="244" y="225"/>
                  </a:cubicBezTo>
                  <a:close/>
                  <a:moveTo>
                    <a:pt x="408" y="232"/>
                  </a:moveTo>
                  <a:cubicBezTo>
                    <a:pt x="410" y="232"/>
                    <a:pt x="411" y="235"/>
                    <a:pt x="414" y="235"/>
                  </a:cubicBezTo>
                  <a:cubicBezTo>
                    <a:pt x="415" y="232"/>
                    <a:pt x="417" y="231"/>
                    <a:pt x="417" y="228"/>
                  </a:cubicBezTo>
                  <a:cubicBezTo>
                    <a:pt x="416" y="225"/>
                    <a:pt x="413" y="223"/>
                    <a:pt x="410" y="222"/>
                  </a:cubicBezTo>
                  <a:cubicBezTo>
                    <a:pt x="409" y="227"/>
                    <a:pt x="406" y="226"/>
                    <a:pt x="408" y="232"/>
                  </a:cubicBezTo>
                  <a:close/>
                  <a:moveTo>
                    <a:pt x="433" y="227"/>
                  </a:moveTo>
                  <a:cubicBezTo>
                    <a:pt x="431" y="225"/>
                    <a:pt x="430" y="222"/>
                    <a:pt x="426" y="222"/>
                  </a:cubicBezTo>
                  <a:cubicBezTo>
                    <a:pt x="427" y="225"/>
                    <a:pt x="431" y="226"/>
                    <a:pt x="433" y="227"/>
                  </a:cubicBezTo>
                  <a:close/>
                  <a:moveTo>
                    <a:pt x="545" y="234"/>
                  </a:moveTo>
                  <a:cubicBezTo>
                    <a:pt x="547" y="235"/>
                    <a:pt x="550" y="239"/>
                    <a:pt x="552" y="238"/>
                  </a:cubicBezTo>
                  <a:cubicBezTo>
                    <a:pt x="551" y="235"/>
                    <a:pt x="555" y="233"/>
                    <a:pt x="555" y="231"/>
                  </a:cubicBezTo>
                  <a:cubicBezTo>
                    <a:pt x="555" y="226"/>
                    <a:pt x="551" y="224"/>
                    <a:pt x="547" y="222"/>
                  </a:cubicBezTo>
                  <a:cubicBezTo>
                    <a:pt x="547" y="225"/>
                    <a:pt x="545" y="229"/>
                    <a:pt x="545" y="234"/>
                  </a:cubicBezTo>
                  <a:close/>
                  <a:moveTo>
                    <a:pt x="274" y="227"/>
                  </a:moveTo>
                  <a:cubicBezTo>
                    <a:pt x="275" y="224"/>
                    <a:pt x="271" y="222"/>
                    <a:pt x="270" y="223"/>
                  </a:cubicBezTo>
                  <a:cubicBezTo>
                    <a:pt x="272" y="224"/>
                    <a:pt x="271" y="228"/>
                    <a:pt x="274" y="227"/>
                  </a:cubicBezTo>
                  <a:close/>
                  <a:moveTo>
                    <a:pt x="298" y="230"/>
                  </a:moveTo>
                  <a:cubicBezTo>
                    <a:pt x="301" y="232"/>
                    <a:pt x="303" y="234"/>
                    <a:pt x="306" y="235"/>
                  </a:cubicBezTo>
                  <a:cubicBezTo>
                    <a:pt x="307" y="232"/>
                    <a:pt x="311" y="231"/>
                    <a:pt x="312" y="227"/>
                  </a:cubicBezTo>
                  <a:cubicBezTo>
                    <a:pt x="306" y="223"/>
                    <a:pt x="300" y="221"/>
                    <a:pt x="298" y="230"/>
                  </a:cubicBezTo>
                  <a:close/>
                  <a:moveTo>
                    <a:pt x="120" y="229"/>
                  </a:moveTo>
                  <a:cubicBezTo>
                    <a:pt x="121" y="228"/>
                    <a:pt x="122" y="227"/>
                    <a:pt x="122" y="225"/>
                  </a:cubicBezTo>
                  <a:cubicBezTo>
                    <a:pt x="120" y="225"/>
                    <a:pt x="120" y="223"/>
                    <a:pt x="118" y="223"/>
                  </a:cubicBezTo>
                  <a:cubicBezTo>
                    <a:pt x="119" y="227"/>
                    <a:pt x="119" y="228"/>
                    <a:pt x="120" y="229"/>
                  </a:cubicBezTo>
                  <a:close/>
                  <a:moveTo>
                    <a:pt x="450" y="235"/>
                  </a:moveTo>
                  <a:cubicBezTo>
                    <a:pt x="451" y="234"/>
                    <a:pt x="451" y="234"/>
                    <a:pt x="452" y="234"/>
                  </a:cubicBezTo>
                  <a:cubicBezTo>
                    <a:pt x="449" y="229"/>
                    <a:pt x="446" y="225"/>
                    <a:pt x="441" y="223"/>
                  </a:cubicBezTo>
                  <a:cubicBezTo>
                    <a:pt x="441" y="230"/>
                    <a:pt x="447" y="232"/>
                    <a:pt x="450" y="235"/>
                  </a:cubicBezTo>
                  <a:close/>
                  <a:moveTo>
                    <a:pt x="486" y="224"/>
                  </a:moveTo>
                  <a:cubicBezTo>
                    <a:pt x="486" y="227"/>
                    <a:pt x="487" y="228"/>
                    <a:pt x="489" y="228"/>
                  </a:cubicBezTo>
                  <a:cubicBezTo>
                    <a:pt x="491" y="226"/>
                    <a:pt x="488" y="223"/>
                    <a:pt x="486" y="224"/>
                  </a:cubicBezTo>
                  <a:close/>
                  <a:moveTo>
                    <a:pt x="533" y="231"/>
                  </a:moveTo>
                  <a:cubicBezTo>
                    <a:pt x="533" y="231"/>
                    <a:pt x="533" y="230"/>
                    <a:pt x="533" y="229"/>
                  </a:cubicBezTo>
                  <a:cubicBezTo>
                    <a:pt x="530" y="228"/>
                    <a:pt x="528" y="225"/>
                    <a:pt x="524" y="223"/>
                  </a:cubicBezTo>
                  <a:cubicBezTo>
                    <a:pt x="524" y="227"/>
                    <a:pt x="530" y="232"/>
                    <a:pt x="533" y="231"/>
                  </a:cubicBezTo>
                  <a:close/>
                  <a:moveTo>
                    <a:pt x="44" y="232"/>
                  </a:moveTo>
                  <a:cubicBezTo>
                    <a:pt x="44" y="230"/>
                    <a:pt x="44" y="228"/>
                    <a:pt x="44" y="225"/>
                  </a:cubicBezTo>
                  <a:cubicBezTo>
                    <a:pt x="42" y="225"/>
                    <a:pt x="42" y="224"/>
                    <a:pt x="41" y="224"/>
                  </a:cubicBezTo>
                  <a:cubicBezTo>
                    <a:pt x="39" y="227"/>
                    <a:pt x="40" y="232"/>
                    <a:pt x="44" y="232"/>
                  </a:cubicBezTo>
                  <a:close/>
                  <a:moveTo>
                    <a:pt x="565" y="229"/>
                  </a:moveTo>
                  <a:cubicBezTo>
                    <a:pt x="565" y="227"/>
                    <a:pt x="562" y="226"/>
                    <a:pt x="561" y="224"/>
                  </a:cubicBezTo>
                  <a:cubicBezTo>
                    <a:pt x="561" y="225"/>
                    <a:pt x="560" y="225"/>
                    <a:pt x="560" y="226"/>
                  </a:cubicBezTo>
                  <a:cubicBezTo>
                    <a:pt x="562" y="227"/>
                    <a:pt x="564" y="228"/>
                    <a:pt x="565" y="229"/>
                  </a:cubicBezTo>
                  <a:close/>
                  <a:moveTo>
                    <a:pt x="578" y="239"/>
                  </a:moveTo>
                  <a:cubicBezTo>
                    <a:pt x="580" y="235"/>
                    <a:pt x="580" y="230"/>
                    <a:pt x="579" y="224"/>
                  </a:cubicBezTo>
                  <a:cubicBezTo>
                    <a:pt x="578" y="224"/>
                    <a:pt x="578" y="224"/>
                    <a:pt x="577" y="224"/>
                  </a:cubicBezTo>
                  <a:cubicBezTo>
                    <a:pt x="576" y="229"/>
                    <a:pt x="573" y="236"/>
                    <a:pt x="578" y="239"/>
                  </a:cubicBezTo>
                  <a:close/>
                  <a:moveTo>
                    <a:pt x="153" y="233"/>
                  </a:moveTo>
                  <a:cubicBezTo>
                    <a:pt x="149" y="230"/>
                    <a:pt x="144" y="228"/>
                    <a:pt x="140" y="224"/>
                  </a:cubicBezTo>
                  <a:cubicBezTo>
                    <a:pt x="142" y="230"/>
                    <a:pt x="149" y="232"/>
                    <a:pt x="153" y="233"/>
                  </a:cubicBezTo>
                  <a:close/>
                  <a:moveTo>
                    <a:pt x="229" y="227"/>
                  </a:moveTo>
                  <a:cubicBezTo>
                    <a:pt x="228" y="226"/>
                    <a:pt x="228" y="224"/>
                    <a:pt x="225" y="224"/>
                  </a:cubicBezTo>
                  <a:cubicBezTo>
                    <a:pt x="226" y="226"/>
                    <a:pt x="227" y="227"/>
                    <a:pt x="229" y="227"/>
                  </a:cubicBezTo>
                  <a:close/>
                  <a:moveTo>
                    <a:pt x="466" y="231"/>
                  </a:moveTo>
                  <a:cubicBezTo>
                    <a:pt x="469" y="233"/>
                    <a:pt x="472" y="236"/>
                    <a:pt x="476" y="238"/>
                  </a:cubicBezTo>
                  <a:cubicBezTo>
                    <a:pt x="477" y="235"/>
                    <a:pt x="478" y="233"/>
                    <a:pt x="478" y="230"/>
                  </a:cubicBezTo>
                  <a:cubicBezTo>
                    <a:pt x="475" y="223"/>
                    <a:pt x="469" y="225"/>
                    <a:pt x="466" y="231"/>
                  </a:cubicBezTo>
                  <a:close/>
                  <a:moveTo>
                    <a:pt x="591" y="265"/>
                  </a:moveTo>
                  <a:cubicBezTo>
                    <a:pt x="589" y="272"/>
                    <a:pt x="587" y="278"/>
                    <a:pt x="588" y="283"/>
                  </a:cubicBezTo>
                  <a:cubicBezTo>
                    <a:pt x="592" y="279"/>
                    <a:pt x="592" y="274"/>
                    <a:pt x="594" y="266"/>
                  </a:cubicBezTo>
                  <a:cubicBezTo>
                    <a:pt x="597" y="255"/>
                    <a:pt x="608" y="235"/>
                    <a:pt x="601" y="224"/>
                  </a:cubicBezTo>
                  <a:cubicBezTo>
                    <a:pt x="599" y="240"/>
                    <a:pt x="595" y="252"/>
                    <a:pt x="591" y="265"/>
                  </a:cubicBezTo>
                  <a:close/>
                  <a:moveTo>
                    <a:pt x="281" y="228"/>
                  </a:moveTo>
                  <a:cubicBezTo>
                    <a:pt x="281" y="228"/>
                    <a:pt x="281" y="228"/>
                    <a:pt x="281" y="228"/>
                  </a:cubicBezTo>
                  <a:moveTo>
                    <a:pt x="318" y="226"/>
                  </a:moveTo>
                  <a:cubicBezTo>
                    <a:pt x="318" y="230"/>
                    <a:pt x="326" y="231"/>
                    <a:pt x="329" y="234"/>
                  </a:cubicBezTo>
                  <a:cubicBezTo>
                    <a:pt x="330" y="234"/>
                    <a:pt x="330" y="233"/>
                    <a:pt x="330" y="232"/>
                  </a:cubicBezTo>
                  <a:cubicBezTo>
                    <a:pt x="327" y="230"/>
                    <a:pt x="322" y="226"/>
                    <a:pt x="318" y="226"/>
                  </a:cubicBezTo>
                  <a:close/>
                  <a:moveTo>
                    <a:pt x="455" y="230"/>
                  </a:moveTo>
                  <a:cubicBezTo>
                    <a:pt x="454" y="228"/>
                    <a:pt x="449" y="224"/>
                    <a:pt x="449" y="226"/>
                  </a:cubicBezTo>
                  <a:cubicBezTo>
                    <a:pt x="451" y="227"/>
                    <a:pt x="452" y="230"/>
                    <a:pt x="455" y="230"/>
                  </a:cubicBezTo>
                  <a:close/>
                  <a:moveTo>
                    <a:pt x="502" y="231"/>
                  </a:moveTo>
                  <a:cubicBezTo>
                    <a:pt x="504" y="232"/>
                    <a:pt x="505" y="235"/>
                    <a:pt x="509" y="235"/>
                  </a:cubicBezTo>
                  <a:cubicBezTo>
                    <a:pt x="511" y="230"/>
                    <a:pt x="506" y="227"/>
                    <a:pt x="503" y="225"/>
                  </a:cubicBezTo>
                  <a:cubicBezTo>
                    <a:pt x="503" y="227"/>
                    <a:pt x="502" y="229"/>
                    <a:pt x="502" y="231"/>
                  </a:cubicBezTo>
                  <a:close/>
                  <a:moveTo>
                    <a:pt x="431" y="231"/>
                  </a:moveTo>
                  <a:cubicBezTo>
                    <a:pt x="430" y="228"/>
                    <a:pt x="427" y="227"/>
                    <a:pt x="424" y="226"/>
                  </a:cubicBezTo>
                  <a:cubicBezTo>
                    <a:pt x="425" y="229"/>
                    <a:pt x="427" y="230"/>
                    <a:pt x="431" y="231"/>
                  </a:cubicBezTo>
                  <a:close/>
                  <a:moveTo>
                    <a:pt x="256" y="234"/>
                  </a:moveTo>
                  <a:cubicBezTo>
                    <a:pt x="258" y="235"/>
                    <a:pt x="260" y="237"/>
                    <a:pt x="263" y="238"/>
                  </a:cubicBezTo>
                  <a:cubicBezTo>
                    <a:pt x="264" y="235"/>
                    <a:pt x="268" y="234"/>
                    <a:pt x="269" y="231"/>
                  </a:cubicBezTo>
                  <a:cubicBezTo>
                    <a:pt x="267" y="228"/>
                    <a:pt x="264" y="227"/>
                    <a:pt x="261" y="226"/>
                  </a:cubicBezTo>
                  <a:cubicBezTo>
                    <a:pt x="260" y="229"/>
                    <a:pt x="257" y="231"/>
                    <a:pt x="256" y="234"/>
                  </a:cubicBezTo>
                  <a:close/>
                  <a:moveTo>
                    <a:pt x="76" y="240"/>
                  </a:moveTo>
                  <a:cubicBezTo>
                    <a:pt x="73" y="234"/>
                    <a:pt x="65" y="232"/>
                    <a:pt x="61" y="227"/>
                  </a:cubicBezTo>
                  <a:cubicBezTo>
                    <a:pt x="61" y="234"/>
                    <a:pt x="71" y="236"/>
                    <a:pt x="76" y="240"/>
                  </a:cubicBezTo>
                  <a:close/>
                  <a:moveTo>
                    <a:pt x="123" y="233"/>
                  </a:moveTo>
                  <a:cubicBezTo>
                    <a:pt x="125" y="234"/>
                    <a:pt x="126" y="230"/>
                    <a:pt x="128" y="231"/>
                  </a:cubicBezTo>
                  <a:cubicBezTo>
                    <a:pt x="128" y="229"/>
                    <a:pt x="128" y="227"/>
                    <a:pt x="126" y="227"/>
                  </a:cubicBezTo>
                  <a:cubicBezTo>
                    <a:pt x="126" y="230"/>
                    <a:pt x="122" y="230"/>
                    <a:pt x="123" y="233"/>
                  </a:cubicBezTo>
                  <a:close/>
                  <a:moveTo>
                    <a:pt x="225" y="231"/>
                  </a:moveTo>
                  <a:cubicBezTo>
                    <a:pt x="224" y="229"/>
                    <a:pt x="223" y="229"/>
                    <a:pt x="224" y="227"/>
                  </a:cubicBezTo>
                  <a:cubicBezTo>
                    <a:pt x="221" y="228"/>
                    <a:pt x="222" y="228"/>
                    <a:pt x="222" y="230"/>
                  </a:cubicBezTo>
                  <a:cubicBezTo>
                    <a:pt x="224" y="229"/>
                    <a:pt x="226" y="232"/>
                    <a:pt x="225" y="231"/>
                  </a:cubicBezTo>
                  <a:close/>
                  <a:moveTo>
                    <a:pt x="372" y="238"/>
                  </a:moveTo>
                  <a:cubicBezTo>
                    <a:pt x="374" y="238"/>
                    <a:pt x="375" y="240"/>
                    <a:pt x="378" y="240"/>
                  </a:cubicBezTo>
                  <a:cubicBezTo>
                    <a:pt x="379" y="237"/>
                    <a:pt x="382" y="236"/>
                    <a:pt x="383" y="233"/>
                  </a:cubicBezTo>
                  <a:cubicBezTo>
                    <a:pt x="381" y="231"/>
                    <a:pt x="380" y="229"/>
                    <a:pt x="377" y="228"/>
                  </a:cubicBezTo>
                  <a:cubicBezTo>
                    <a:pt x="376" y="232"/>
                    <a:pt x="373" y="234"/>
                    <a:pt x="372" y="238"/>
                  </a:cubicBezTo>
                  <a:close/>
                  <a:moveTo>
                    <a:pt x="394" y="231"/>
                  </a:moveTo>
                  <a:cubicBezTo>
                    <a:pt x="396" y="230"/>
                    <a:pt x="393" y="227"/>
                    <a:pt x="392" y="229"/>
                  </a:cubicBezTo>
                  <a:cubicBezTo>
                    <a:pt x="393" y="229"/>
                    <a:pt x="393" y="231"/>
                    <a:pt x="394" y="231"/>
                  </a:cubicBezTo>
                  <a:close/>
                  <a:moveTo>
                    <a:pt x="622" y="239"/>
                  </a:moveTo>
                  <a:cubicBezTo>
                    <a:pt x="622" y="235"/>
                    <a:pt x="625" y="232"/>
                    <a:pt x="623" y="228"/>
                  </a:cubicBezTo>
                  <a:cubicBezTo>
                    <a:pt x="624" y="232"/>
                    <a:pt x="620" y="235"/>
                    <a:pt x="622" y="239"/>
                  </a:cubicBezTo>
                  <a:close/>
                  <a:moveTo>
                    <a:pt x="286" y="232"/>
                  </a:moveTo>
                  <a:cubicBezTo>
                    <a:pt x="287" y="234"/>
                    <a:pt x="292" y="237"/>
                    <a:pt x="292" y="231"/>
                  </a:cubicBezTo>
                  <a:cubicBezTo>
                    <a:pt x="290" y="229"/>
                    <a:pt x="286" y="227"/>
                    <a:pt x="286" y="232"/>
                  </a:cubicBezTo>
                  <a:close/>
                  <a:moveTo>
                    <a:pt x="496" y="232"/>
                  </a:moveTo>
                  <a:cubicBezTo>
                    <a:pt x="496" y="230"/>
                    <a:pt x="495" y="229"/>
                    <a:pt x="493" y="229"/>
                  </a:cubicBezTo>
                  <a:cubicBezTo>
                    <a:pt x="493" y="232"/>
                    <a:pt x="495" y="234"/>
                    <a:pt x="496" y="232"/>
                  </a:cubicBezTo>
                  <a:close/>
                  <a:moveTo>
                    <a:pt x="93" y="237"/>
                  </a:moveTo>
                  <a:cubicBezTo>
                    <a:pt x="95" y="234"/>
                    <a:pt x="93" y="230"/>
                    <a:pt x="90" y="229"/>
                  </a:cubicBezTo>
                  <a:cubicBezTo>
                    <a:pt x="92" y="232"/>
                    <a:pt x="92" y="235"/>
                    <a:pt x="93" y="237"/>
                  </a:cubicBezTo>
                  <a:close/>
                  <a:moveTo>
                    <a:pt x="276" y="230"/>
                  </a:moveTo>
                  <a:cubicBezTo>
                    <a:pt x="276" y="232"/>
                    <a:pt x="277" y="232"/>
                    <a:pt x="279" y="232"/>
                  </a:cubicBezTo>
                  <a:cubicBezTo>
                    <a:pt x="279" y="230"/>
                    <a:pt x="277" y="229"/>
                    <a:pt x="276" y="230"/>
                  </a:cubicBezTo>
                  <a:close/>
                  <a:moveTo>
                    <a:pt x="309" y="238"/>
                  </a:moveTo>
                  <a:cubicBezTo>
                    <a:pt x="312" y="240"/>
                    <a:pt x="315" y="242"/>
                    <a:pt x="319" y="244"/>
                  </a:cubicBezTo>
                  <a:cubicBezTo>
                    <a:pt x="323" y="245"/>
                    <a:pt x="324" y="239"/>
                    <a:pt x="327" y="240"/>
                  </a:cubicBezTo>
                  <a:cubicBezTo>
                    <a:pt x="327" y="238"/>
                    <a:pt x="326" y="237"/>
                    <a:pt x="326" y="235"/>
                  </a:cubicBezTo>
                  <a:cubicBezTo>
                    <a:pt x="320" y="235"/>
                    <a:pt x="319" y="230"/>
                    <a:pt x="314" y="229"/>
                  </a:cubicBezTo>
                  <a:cubicBezTo>
                    <a:pt x="313" y="233"/>
                    <a:pt x="310" y="234"/>
                    <a:pt x="309" y="238"/>
                  </a:cubicBezTo>
                  <a:close/>
                  <a:moveTo>
                    <a:pt x="238" y="231"/>
                  </a:moveTo>
                  <a:cubicBezTo>
                    <a:pt x="240" y="235"/>
                    <a:pt x="244" y="237"/>
                    <a:pt x="248" y="239"/>
                  </a:cubicBezTo>
                  <a:cubicBezTo>
                    <a:pt x="248" y="238"/>
                    <a:pt x="250" y="238"/>
                    <a:pt x="250" y="236"/>
                  </a:cubicBezTo>
                  <a:cubicBezTo>
                    <a:pt x="247" y="233"/>
                    <a:pt x="242" y="228"/>
                    <a:pt x="238" y="231"/>
                  </a:cubicBezTo>
                  <a:close/>
                  <a:moveTo>
                    <a:pt x="487" y="234"/>
                  </a:moveTo>
                  <a:cubicBezTo>
                    <a:pt x="487" y="231"/>
                    <a:pt x="485" y="231"/>
                    <a:pt x="484" y="230"/>
                  </a:cubicBezTo>
                  <a:cubicBezTo>
                    <a:pt x="484" y="232"/>
                    <a:pt x="485" y="233"/>
                    <a:pt x="487" y="234"/>
                  </a:cubicBezTo>
                  <a:close/>
                  <a:moveTo>
                    <a:pt x="521" y="234"/>
                  </a:moveTo>
                  <a:cubicBezTo>
                    <a:pt x="523" y="237"/>
                    <a:pt x="527" y="238"/>
                    <a:pt x="530" y="241"/>
                  </a:cubicBezTo>
                  <a:cubicBezTo>
                    <a:pt x="530" y="240"/>
                    <a:pt x="531" y="238"/>
                    <a:pt x="531" y="237"/>
                  </a:cubicBezTo>
                  <a:cubicBezTo>
                    <a:pt x="528" y="234"/>
                    <a:pt x="525" y="232"/>
                    <a:pt x="522" y="230"/>
                  </a:cubicBezTo>
                  <a:cubicBezTo>
                    <a:pt x="522" y="232"/>
                    <a:pt x="521" y="232"/>
                    <a:pt x="521" y="234"/>
                  </a:cubicBezTo>
                  <a:close/>
                  <a:moveTo>
                    <a:pt x="131" y="231"/>
                  </a:moveTo>
                  <a:cubicBezTo>
                    <a:pt x="123" y="236"/>
                    <a:pt x="129" y="244"/>
                    <a:pt x="136" y="246"/>
                  </a:cubicBezTo>
                  <a:cubicBezTo>
                    <a:pt x="139" y="240"/>
                    <a:pt x="135" y="234"/>
                    <a:pt x="131" y="231"/>
                  </a:cubicBezTo>
                  <a:close/>
                  <a:moveTo>
                    <a:pt x="356" y="235"/>
                  </a:moveTo>
                  <a:cubicBezTo>
                    <a:pt x="354" y="233"/>
                    <a:pt x="353" y="231"/>
                    <a:pt x="351" y="231"/>
                  </a:cubicBezTo>
                  <a:cubicBezTo>
                    <a:pt x="350" y="234"/>
                    <a:pt x="357" y="235"/>
                    <a:pt x="356" y="235"/>
                  </a:cubicBezTo>
                  <a:close/>
                  <a:moveTo>
                    <a:pt x="417" y="238"/>
                  </a:moveTo>
                  <a:cubicBezTo>
                    <a:pt x="419" y="238"/>
                    <a:pt x="419" y="240"/>
                    <a:pt x="421" y="240"/>
                  </a:cubicBezTo>
                  <a:cubicBezTo>
                    <a:pt x="423" y="236"/>
                    <a:pt x="426" y="237"/>
                    <a:pt x="426" y="232"/>
                  </a:cubicBezTo>
                  <a:cubicBezTo>
                    <a:pt x="422" y="230"/>
                    <a:pt x="419" y="232"/>
                    <a:pt x="417" y="238"/>
                  </a:cubicBezTo>
                  <a:close/>
                  <a:moveTo>
                    <a:pt x="439" y="237"/>
                  </a:moveTo>
                  <a:cubicBezTo>
                    <a:pt x="438" y="233"/>
                    <a:pt x="436" y="232"/>
                    <a:pt x="433" y="231"/>
                  </a:cubicBezTo>
                  <a:cubicBezTo>
                    <a:pt x="433" y="235"/>
                    <a:pt x="436" y="236"/>
                    <a:pt x="439" y="237"/>
                  </a:cubicBezTo>
                  <a:close/>
                  <a:moveTo>
                    <a:pt x="62" y="241"/>
                  </a:moveTo>
                  <a:cubicBezTo>
                    <a:pt x="61" y="237"/>
                    <a:pt x="59" y="233"/>
                    <a:pt x="54" y="232"/>
                  </a:cubicBezTo>
                  <a:cubicBezTo>
                    <a:pt x="56" y="239"/>
                    <a:pt x="58" y="246"/>
                    <a:pt x="66" y="249"/>
                  </a:cubicBezTo>
                  <a:cubicBezTo>
                    <a:pt x="63" y="246"/>
                    <a:pt x="64" y="238"/>
                    <a:pt x="62" y="241"/>
                  </a:cubicBezTo>
                  <a:close/>
                  <a:moveTo>
                    <a:pt x="202" y="241"/>
                  </a:moveTo>
                  <a:cubicBezTo>
                    <a:pt x="202" y="238"/>
                    <a:pt x="196" y="232"/>
                    <a:pt x="193" y="232"/>
                  </a:cubicBezTo>
                  <a:cubicBezTo>
                    <a:pt x="196" y="235"/>
                    <a:pt x="198" y="239"/>
                    <a:pt x="202" y="241"/>
                  </a:cubicBezTo>
                  <a:close/>
                  <a:moveTo>
                    <a:pt x="231" y="234"/>
                  </a:moveTo>
                  <a:cubicBezTo>
                    <a:pt x="231" y="234"/>
                    <a:pt x="231" y="233"/>
                    <a:pt x="231" y="232"/>
                  </a:cubicBezTo>
                  <a:cubicBezTo>
                    <a:pt x="229" y="233"/>
                    <a:pt x="226" y="231"/>
                    <a:pt x="227" y="232"/>
                  </a:cubicBezTo>
                  <a:cubicBezTo>
                    <a:pt x="229" y="233"/>
                    <a:pt x="229" y="236"/>
                    <a:pt x="231" y="234"/>
                  </a:cubicBezTo>
                  <a:close/>
                  <a:moveTo>
                    <a:pt x="560" y="245"/>
                  </a:moveTo>
                  <a:cubicBezTo>
                    <a:pt x="562" y="243"/>
                    <a:pt x="564" y="239"/>
                    <a:pt x="565" y="236"/>
                  </a:cubicBezTo>
                  <a:cubicBezTo>
                    <a:pt x="564" y="235"/>
                    <a:pt x="563" y="233"/>
                    <a:pt x="561" y="232"/>
                  </a:cubicBezTo>
                  <a:cubicBezTo>
                    <a:pt x="560" y="235"/>
                    <a:pt x="560" y="243"/>
                    <a:pt x="560" y="245"/>
                  </a:cubicBezTo>
                  <a:close/>
                  <a:moveTo>
                    <a:pt x="341" y="235"/>
                  </a:moveTo>
                  <a:cubicBezTo>
                    <a:pt x="343" y="237"/>
                    <a:pt x="347" y="233"/>
                    <a:pt x="344" y="232"/>
                  </a:cubicBezTo>
                  <a:cubicBezTo>
                    <a:pt x="344" y="234"/>
                    <a:pt x="341" y="233"/>
                    <a:pt x="341" y="235"/>
                  </a:cubicBezTo>
                  <a:close/>
                  <a:moveTo>
                    <a:pt x="541" y="237"/>
                  </a:moveTo>
                  <a:cubicBezTo>
                    <a:pt x="540" y="235"/>
                    <a:pt x="539" y="233"/>
                    <a:pt x="536" y="233"/>
                  </a:cubicBezTo>
                  <a:cubicBezTo>
                    <a:pt x="536" y="236"/>
                    <a:pt x="539" y="236"/>
                    <a:pt x="541" y="237"/>
                  </a:cubicBezTo>
                  <a:close/>
                  <a:moveTo>
                    <a:pt x="179" y="237"/>
                  </a:moveTo>
                  <a:cubicBezTo>
                    <a:pt x="181" y="237"/>
                    <a:pt x="181" y="234"/>
                    <a:pt x="180" y="234"/>
                  </a:cubicBezTo>
                  <a:cubicBezTo>
                    <a:pt x="180" y="234"/>
                    <a:pt x="178" y="235"/>
                    <a:pt x="179" y="237"/>
                  </a:cubicBezTo>
                  <a:close/>
                  <a:moveTo>
                    <a:pt x="225" y="242"/>
                  </a:moveTo>
                  <a:cubicBezTo>
                    <a:pt x="224" y="237"/>
                    <a:pt x="219" y="234"/>
                    <a:pt x="216" y="234"/>
                  </a:cubicBezTo>
                  <a:cubicBezTo>
                    <a:pt x="218" y="237"/>
                    <a:pt x="220" y="243"/>
                    <a:pt x="225" y="242"/>
                  </a:cubicBezTo>
                  <a:close/>
                  <a:moveTo>
                    <a:pt x="403" y="237"/>
                  </a:moveTo>
                  <a:cubicBezTo>
                    <a:pt x="403" y="235"/>
                    <a:pt x="403" y="235"/>
                    <a:pt x="403" y="235"/>
                  </a:cubicBezTo>
                  <a:cubicBezTo>
                    <a:pt x="403" y="235"/>
                    <a:pt x="403" y="235"/>
                    <a:pt x="403" y="235"/>
                  </a:cubicBezTo>
                  <a:cubicBezTo>
                    <a:pt x="402" y="237"/>
                    <a:pt x="399" y="232"/>
                    <a:pt x="399" y="235"/>
                  </a:cubicBezTo>
                  <a:cubicBezTo>
                    <a:pt x="401" y="235"/>
                    <a:pt x="401" y="237"/>
                    <a:pt x="403" y="237"/>
                  </a:cubicBezTo>
                  <a:close/>
                  <a:moveTo>
                    <a:pt x="101" y="241"/>
                  </a:moveTo>
                  <a:cubicBezTo>
                    <a:pt x="101" y="238"/>
                    <a:pt x="100" y="235"/>
                    <a:pt x="97" y="234"/>
                  </a:cubicBezTo>
                  <a:cubicBezTo>
                    <a:pt x="97" y="238"/>
                    <a:pt x="98" y="241"/>
                    <a:pt x="101" y="241"/>
                  </a:cubicBezTo>
                  <a:close/>
                  <a:moveTo>
                    <a:pt x="142" y="240"/>
                  </a:moveTo>
                  <a:cubicBezTo>
                    <a:pt x="145" y="238"/>
                    <a:pt x="140" y="236"/>
                    <a:pt x="139" y="234"/>
                  </a:cubicBezTo>
                  <a:cubicBezTo>
                    <a:pt x="139" y="237"/>
                    <a:pt x="140" y="239"/>
                    <a:pt x="142" y="240"/>
                  </a:cubicBezTo>
                  <a:close/>
                  <a:moveTo>
                    <a:pt x="266" y="240"/>
                  </a:moveTo>
                  <a:cubicBezTo>
                    <a:pt x="268" y="241"/>
                    <a:pt x="268" y="242"/>
                    <a:pt x="270" y="242"/>
                  </a:cubicBezTo>
                  <a:cubicBezTo>
                    <a:pt x="270" y="238"/>
                    <a:pt x="275" y="240"/>
                    <a:pt x="274" y="235"/>
                  </a:cubicBezTo>
                  <a:cubicBezTo>
                    <a:pt x="273" y="235"/>
                    <a:pt x="273" y="235"/>
                    <a:pt x="273" y="234"/>
                  </a:cubicBezTo>
                  <a:cubicBezTo>
                    <a:pt x="270" y="236"/>
                    <a:pt x="267" y="237"/>
                    <a:pt x="266" y="240"/>
                  </a:cubicBezTo>
                  <a:close/>
                  <a:moveTo>
                    <a:pt x="293" y="239"/>
                  </a:moveTo>
                  <a:cubicBezTo>
                    <a:pt x="294" y="242"/>
                    <a:pt x="298" y="242"/>
                    <a:pt x="301" y="244"/>
                  </a:cubicBezTo>
                  <a:cubicBezTo>
                    <a:pt x="302" y="243"/>
                    <a:pt x="302" y="242"/>
                    <a:pt x="303" y="241"/>
                  </a:cubicBezTo>
                  <a:cubicBezTo>
                    <a:pt x="301" y="238"/>
                    <a:pt x="299" y="235"/>
                    <a:pt x="295" y="234"/>
                  </a:cubicBezTo>
                  <a:cubicBezTo>
                    <a:pt x="295" y="236"/>
                    <a:pt x="293" y="237"/>
                    <a:pt x="293" y="239"/>
                  </a:cubicBezTo>
                  <a:close/>
                  <a:moveTo>
                    <a:pt x="461" y="237"/>
                  </a:moveTo>
                  <a:cubicBezTo>
                    <a:pt x="465" y="240"/>
                    <a:pt x="467" y="245"/>
                    <a:pt x="472" y="248"/>
                  </a:cubicBezTo>
                  <a:cubicBezTo>
                    <a:pt x="472" y="246"/>
                    <a:pt x="473" y="245"/>
                    <a:pt x="473" y="243"/>
                  </a:cubicBezTo>
                  <a:cubicBezTo>
                    <a:pt x="470" y="239"/>
                    <a:pt x="466" y="236"/>
                    <a:pt x="462" y="234"/>
                  </a:cubicBezTo>
                  <a:cubicBezTo>
                    <a:pt x="462" y="235"/>
                    <a:pt x="461" y="236"/>
                    <a:pt x="461" y="237"/>
                  </a:cubicBezTo>
                  <a:close/>
                  <a:moveTo>
                    <a:pt x="480" y="240"/>
                  </a:moveTo>
                  <a:cubicBezTo>
                    <a:pt x="482" y="241"/>
                    <a:pt x="482" y="243"/>
                    <a:pt x="484" y="243"/>
                  </a:cubicBezTo>
                  <a:cubicBezTo>
                    <a:pt x="487" y="239"/>
                    <a:pt x="486" y="236"/>
                    <a:pt x="482" y="234"/>
                  </a:cubicBezTo>
                  <a:cubicBezTo>
                    <a:pt x="482" y="237"/>
                    <a:pt x="480" y="238"/>
                    <a:pt x="480" y="240"/>
                  </a:cubicBezTo>
                  <a:close/>
                  <a:moveTo>
                    <a:pt x="43" y="249"/>
                  </a:moveTo>
                  <a:cubicBezTo>
                    <a:pt x="42" y="245"/>
                    <a:pt x="43" y="242"/>
                    <a:pt x="44" y="238"/>
                  </a:cubicBezTo>
                  <a:cubicBezTo>
                    <a:pt x="43" y="237"/>
                    <a:pt x="42" y="235"/>
                    <a:pt x="40" y="235"/>
                  </a:cubicBezTo>
                  <a:cubicBezTo>
                    <a:pt x="40" y="238"/>
                    <a:pt x="37" y="247"/>
                    <a:pt x="43" y="249"/>
                  </a:cubicBezTo>
                  <a:close/>
                  <a:moveTo>
                    <a:pt x="507" y="240"/>
                  </a:moveTo>
                  <a:cubicBezTo>
                    <a:pt x="506" y="237"/>
                    <a:pt x="504" y="235"/>
                    <a:pt x="501" y="235"/>
                  </a:cubicBezTo>
                  <a:cubicBezTo>
                    <a:pt x="501" y="238"/>
                    <a:pt x="504" y="239"/>
                    <a:pt x="507" y="240"/>
                  </a:cubicBezTo>
                  <a:close/>
                  <a:moveTo>
                    <a:pt x="182" y="239"/>
                  </a:moveTo>
                  <a:cubicBezTo>
                    <a:pt x="187" y="240"/>
                    <a:pt x="191" y="249"/>
                    <a:pt x="196" y="244"/>
                  </a:cubicBezTo>
                  <a:cubicBezTo>
                    <a:pt x="192" y="241"/>
                    <a:pt x="188" y="239"/>
                    <a:pt x="184" y="235"/>
                  </a:cubicBezTo>
                  <a:cubicBezTo>
                    <a:pt x="184" y="237"/>
                    <a:pt x="182" y="238"/>
                    <a:pt x="182" y="239"/>
                  </a:cubicBezTo>
                  <a:close/>
                  <a:moveTo>
                    <a:pt x="346" y="238"/>
                  </a:moveTo>
                  <a:cubicBezTo>
                    <a:pt x="349" y="237"/>
                    <a:pt x="350" y="242"/>
                    <a:pt x="353" y="240"/>
                  </a:cubicBezTo>
                  <a:cubicBezTo>
                    <a:pt x="351" y="239"/>
                    <a:pt x="347" y="232"/>
                    <a:pt x="346" y="238"/>
                  </a:cubicBezTo>
                  <a:close/>
                  <a:moveTo>
                    <a:pt x="286" y="243"/>
                  </a:moveTo>
                  <a:cubicBezTo>
                    <a:pt x="286" y="242"/>
                    <a:pt x="287" y="241"/>
                    <a:pt x="287" y="240"/>
                  </a:cubicBezTo>
                  <a:cubicBezTo>
                    <a:pt x="285" y="238"/>
                    <a:pt x="282" y="237"/>
                    <a:pt x="280" y="236"/>
                  </a:cubicBezTo>
                  <a:cubicBezTo>
                    <a:pt x="281" y="239"/>
                    <a:pt x="284" y="241"/>
                    <a:pt x="286" y="243"/>
                  </a:cubicBezTo>
                  <a:close/>
                  <a:moveTo>
                    <a:pt x="381" y="241"/>
                  </a:moveTo>
                  <a:cubicBezTo>
                    <a:pt x="382" y="241"/>
                    <a:pt x="383" y="241"/>
                    <a:pt x="384" y="241"/>
                  </a:cubicBezTo>
                  <a:cubicBezTo>
                    <a:pt x="384" y="238"/>
                    <a:pt x="387" y="239"/>
                    <a:pt x="386" y="236"/>
                  </a:cubicBezTo>
                  <a:cubicBezTo>
                    <a:pt x="383" y="236"/>
                    <a:pt x="383" y="239"/>
                    <a:pt x="381" y="241"/>
                  </a:cubicBezTo>
                  <a:close/>
                  <a:moveTo>
                    <a:pt x="423" y="243"/>
                  </a:moveTo>
                  <a:cubicBezTo>
                    <a:pt x="428" y="244"/>
                    <a:pt x="431" y="248"/>
                    <a:pt x="436" y="250"/>
                  </a:cubicBezTo>
                  <a:cubicBezTo>
                    <a:pt x="438" y="248"/>
                    <a:pt x="440" y="247"/>
                    <a:pt x="440" y="244"/>
                  </a:cubicBezTo>
                  <a:cubicBezTo>
                    <a:pt x="437" y="240"/>
                    <a:pt x="434" y="238"/>
                    <a:pt x="429" y="236"/>
                  </a:cubicBezTo>
                  <a:cubicBezTo>
                    <a:pt x="427" y="238"/>
                    <a:pt x="424" y="239"/>
                    <a:pt x="423" y="243"/>
                  </a:cubicBezTo>
                  <a:close/>
                  <a:moveTo>
                    <a:pt x="490" y="237"/>
                  </a:moveTo>
                  <a:cubicBezTo>
                    <a:pt x="491" y="238"/>
                    <a:pt x="491" y="241"/>
                    <a:pt x="493" y="241"/>
                  </a:cubicBezTo>
                  <a:cubicBezTo>
                    <a:pt x="493" y="239"/>
                    <a:pt x="494" y="239"/>
                    <a:pt x="494" y="237"/>
                  </a:cubicBezTo>
                  <a:cubicBezTo>
                    <a:pt x="493" y="236"/>
                    <a:pt x="492" y="235"/>
                    <a:pt x="490" y="237"/>
                  </a:cubicBezTo>
                  <a:close/>
                  <a:moveTo>
                    <a:pt x="631" y="239"/>
                  </a:moveTo>
                  <a:cubicBezTo>
                    <a:pt x="634" y="240"/>
                    <a:pt x="634" y="236"/>
                    <a:pt x="632" y="236"/>
                  </a:cubicBezTo>
                  <a:cubicBezTo>
                    <a:pt x="632" y="238"/>
                    <a:pt x="631" y="238"/>
                    <a:pt x="631" y="239"/>
                  </a:cubicBezTo>
                  <a:close/>
                  <a:moveTo>
                    <a:pt x="242" y="246"/>
                  </a:moveTo>
                  <a:cubicBezTo>
                    <a:pt x="245" y="241"/>
                    <a:pt x="239" y="237"/>
                    <a:pt x="234" y="237"/>
                  </a:cubicBezTo>
                  <a:cubicBezTo>
                    <a:pt x="235" y="241"/>
                    <a:pt x="240" y="242"/>
                    <a:pt x="242" y="246"/>
                  </a:cubicBezTo>
                  <a:close/>
                  <a:moveTo>
                    <a:pt x="91" y="267"/>
                  </a:moveTo>
                  <a:cubicBezTo>
                    <a:pt x="88" y="261"/>
                    <a:pt x="86" y="253"/>
                    <a:pt x="82" y="248"/>
                  </a:cubicBezTo>
                  <a:cubicBezTo>
                    <a:pt x="76" y="245"/>
                    <a:pt x="70" y="241"/>
                    <a:pt x="64" y="237"/>
                  </a:cubicBezTo>
                  <a:cubicBezTo>
                    <a:pt x="69" y="251"/>
                    <a:pt x="79" y="262"/>
                    <a:pt x="91" y="267"/>
                  </a:cubicBezTo>
                  <a:close/>
                  <a:moveTo>
                    <a:pt x="564" y="248"/>
                  </a:moveTo>
                  <a:cubicBezTo>
                    <a:pt x="565" y="249"/>
                    <a:pt x="566" y="250"/>
                    <a:pt x="567" y="250"/>
                  </a:cubicBezTo>
                  <a:cubicBezTo>
                    <a:pt x="567" y="246"/>
                    <a:pt x="569" y="243"/>
                    <a:pt x="569" y="238"/>
                  </a:cubicBezTo>
                  <a:cubicBezTo>
                    <a:pt x="568" y="238"/>
                    <a:pt x="568" y="238"/>
                    <a:pt x="567" y="237"/>
                  </a:cubicBezTo>
                  <a:cubicBezTo>
                    <a:pt x="566" y="241"/>
                    <a:pt x="564" y="244"/>
                    <a:pt x="564" y="248"/>
                  </a:cubicBezTo>
                  <a:close/>
                  <a:moveTo>
                    <a:pt x="405" y="246"/>
                  </a:moveTo>
                  <a:cubicBezTo>
                    <a:pt x="407" y="241"/>
                    <a:pt x="400" y="240"/>
                    <a:pt x="398" y="238"/>
                  </a:cubicBezTo>
                  <a:cubicBezTo>
                    <a:pt x="399" y="242"/>
                    <a:pt x="401" y="245"/>
                    <a:pt x="405" y="246"/>
                  </a:cubicBezTo>
                  <a:close/>
                  <a:moveTo>
                    <a:pt x="250" y="241"/>
                  </a:moveTo>
                  <a:cubicBezTo>
                    <a:pt x="251" y="241"/>
                    <a:pt x="252" y="243"/>
                    <a:pt x="254" y="243"/>
                  </a:cubicBezTo>
                  <a:cubicBezTo>
                    <a:pt x="253" y="241"/>
                    <a:pt x="253" y="240"/>
                    <a:pt x="253" y="238"/>
                  </a:cubicBezTo>
                  <a:cubicBezTo>
                    <a:pt x="252" y="238"/>
                    <a:pt x="251" y="238"/>
                    <a:pt x="251" y="238"/>
                  </a:cubicBezTo>
                  <a:cubicBezTo>
                    <a:pt x="251" y="239"/>
                    <a:pt x="250" y="240"/>
                    <a:pt x="250" y="241"/>
                  </a:cubicBezTo>
                  <a:close/>
                  <a:moveTo>
                    <a:pt x="532" y="243"/>
                  </a:moveTo>
                  <a:cubicBezTo>
                    <a:pt x="534" y="244"/>
                    <a:pt x="534" y="246"/>
                    <a:pt x="537" y="246"/>
                  </a:cubicBezTo>
                  <a:cubicBezTo>
                    <a:pt x="537" y="244"/>
                    <a:pt x="538" y="244"/>
                    <a:pt x="538" y="242"/>
                  </a:cubicBezTo>
                  <a:cubicBezTo>
                    <a:pt x="537" y="241"/>
                    <a:pt x="536" y="239"/>
                    <a:pt x="533" y="239"/>
                  </a:cubicBezTo>
                  <a:cubicBezTo>
                    <a:pt x="534" y="241"/>
                    <a:pt x="533" y="242"/>
                    <a:pt x="532" y="243"/>
                  </a:cubicBezTo>
                  <a:close/>
                  <a:moveTo>
                    <a:pt x="119" y="250"/>
                  </a:moveTo>
                  <a:cubicBezTo>
                    <a:pt x="116" y="245"/>
                    <a:pt x="110" y="243"/>
                    <a:pt x="106" y="240"/>
                  </a:cubicBezTo>
                  <a:cubicBezTo>
                    <a:pt x="106" y="246"/>
                    <a:pt x="114" y="250"/>
                    <a:pt x="119" y="250"/>
                  </a:cubicBezTo>
                  <a:close/>
                  <a:moveTo>
                    <a:pt x="157" y="245"/>
                  </a:moveTo>
                  <a:cubicBezTo>
                    <a:pt x="153" y="244"/>
                    <a:pt x="152" y="241"/>
                    <a:pt x="149" y="240"/>
                  </a:cubicBezTo>
                  <a:cubicBezTo>
                    <a:pt x="151" y="242"/>
                    <a:pt x="154" y="249"/>
                    <a:pt x="157" y="245"/>
                  </a:cubicBezTo>
                  <a:close/>
                  <a:moveTo>
                    <a:pt x="172" y="243"/>
                  </a:moveTo>
                  <a:cubicBezTo>
                    <a:pt x="175" y="243"/>
                    <a:pt x="176" y="241"/>
                    <a:pt x="176" y="240"/>
                  </a:cubicBezTo>
                  <a:cubicBezTo>
                    <a:pt x="174" y="239"/>
                    <a:pt x="174" y="242"/>
                    <a:pt x="172" y="243"/>
                  </a:cubicBezTo>
                  <a:close/>
                  <a:moveTo>
                    <a:pt x="273" y="244"/>
                  </a:moveTo>
                  <a:cubicBezTo>
                    <a:pt x="276" y="246"/>
                    <a:pt x="278" y="249"/>
                    <a:pt x="282" y="249"/>
                  </a:cubicBezTo>
                  <a:cubicBezTo>
                    <a:pt x="284" y="243"/>
                    <a:pt x="275" y="236"/>
                    <a:pt x="273" y="244"/>
                  </a:cubicBezTo>
                  <a:close/>
                  <a:moveTo>
                    <a:pt x="518" y="244"/>
                  </a:moveTo>
                  <a:cubicBezTo>
                    <a:pt x="521" y="246"/>
                    <a:pt x="523" y="248"/>
                    <a:pt x="526" y="250"/>
                  </a:cubicBezTo>
                  <a:cubicBezTo>
                    <a:pt x="530" y="244"/>
                    <a:pt x="522" y="242"/>
                    <a:pt x="519" y="240"/>
                  </a:cubicBezTo>
                  <a:cubicBezTo>
                    <a:pt x="519" y="242"/>
                    <a:pt x="518" y="242"/>
                    <a:pt x="518" y="244"/>
                  </a:cubicBezTo>
                  <a:close/>
                  <a:moveTo>
                    <a:pt x="598" y="268"/>
                  </a:moveTo>
                  <a:cubicBezTo>
                    <a:pt x="598" y="270"/>
                    <a:pt x="598" y="270"/>
                    <a:pt x="600" y="268"/>
                  </a:cubicBezTo>
                  <a:cubicBezTo>
                    <a:pt x="599" y="265"/>
                    <a:pt x="601" y="264"/>
                    <a:pt x="603" y="262"/>
                  </a:cubicBezTo>
                  <a:cubicBezTo>
                    <a:pt x="604" y="257"/>
                    <a:pt x="604" y="253"/>
                    <a:pt x="607" y="249"/>
                  </a:cubicBezTo>
                  <a:cubicBezTo>
                    <a:pt x="606" y="246"/>
                    <a:pt x="607" y="243"/>
                    <a:pt x="606" y="240"/>
                  </a:cubicBezTo>
                  <a:cubicBezTo>
                    <a:pt x="603" y="247"/>
                    <a:pt x="601" y="258"/>
                    <a:pt x="598" y="268"/>
                  </a:cubicBezTo>
                  <a:close/>
                  <a:moveTo>
                    <a:pt x="621" y="277"/>
                  </a:moveTo>
                  <a:cubicBezTo>
                    <a:pt x="627" y="272"/>
                    <a:pt x="625" y="261"/>
                    <a:pt x="630" y="253"/>
                  </a:cubicBezTo>
                  <a:cubicBezTo>
                    <a:pt x="628" y="250"/>
                    <a:pt x="630" y="247"/>
                    <a:pt x="632" y="246"/>
                  </a:cubicBezTo>
                  <a:cubicBezTo>
                    <a:pt x="632" y="243"/>
                    <a:pt x="633" y="241"/>
                    <a:pt x="631" y="240"/>
                  </a:cubicBezTo>
                  <a:cubicBezTo>
                    <a:pt x="629" y="254"/>
                    <a:pt x="622" y="264"/>
                    <a:pt x="621" y="277"/>
                  </a:cubicBezTo>
                  <a:close/>
                  <a:moveTo>
                    <a:pt x="219" y="248"/>
                  </a:moveTo>
                  <a:cubicBezTo>
                    <a:pt x="220" y="244"/>
                    <a:pt x="213" y="240"/>
                    <a:pt x="211" y="241"/>
                  </a:cubicBezTo>
                  <a:cubicBezTo>
                    <a:pt x="214" y="243"/>
                    <a:pt x="215" y="246"/>
                    <a:pt x="219" y="248"/>
                  </a:cubicBezTo>
                  <a:close/>
                  <a:moveTo>
                    <a:pt x="386" y="246"/>
                  </a:moveTo>
                  <a:cubicBezTo>
                    <a:pt x="391" y="247"/>
                    <a:pt x="392" y="251"/>
                    <a:pt x="398" y="252"/>
                  </a:cubicBezTo>
                  <a:cubicBezTo>
                    <a:pt x="400" y="246"/>
                    <a:pt x="393" y="244"/>
                    <a:pt x="391" y="241"/>
                  </a:cubicBezTo>
                  <a:cubicBezTo>
                    <a:pt x="389" y="243"/>
                    <a:pt x="386" y="243"/>
                    <a:pt x="386" y="246"/>
                  </a:cubicBezTo>
                  <a:close/>
                  <a:moveTo>
                    <a:pt x="468" y="248"/>
                  </a:moveTo>
                  <a:cubicBezTo>
                    <a:pt x="465" y="246"/>
                    <a:pt x="464" y="242"/>
                    <a:pt x="459" y="241"/>
                  </a:cubicBezTo>
                  <a:cubicBezTo>
                    <a:pt x="461" y="244"/>
                    <a:pt x="465" y="248"/>
                    <a:pt x="468" y="248"/>
                  </a:cubicBezTo>
                  <a:close/>
                  <a:moveTo>
                    <a:pt x="46" y="252"/>
                  </a:moveTo>
                  <a:cubicBezTo>
                    <a:pt x="47" y="252"/>
                    <a:pt x="48" y="253"/>
                    <a:pt x="50" y="253"/>
                  </a:cubicBezTo>
                  <a:cubicBezTo>
                    <a:pt x="49" y="249"/>
                    <a:pt x="50" y="244"/>
                    <a:pt x="47" y="241"/>
                  </a:cubicBezTo>
                  <a:cubicBezTo>
                    <a:pt x="46" y="244"/>
                    <a:pt x="46" y="248"/>
                    <a:pt x="46" y="252"/>
                  </a:cubicBezTo>
                  <a:close/>
                  <a:moveTo>
                    <a:pt x="209" y="246"/>
                  </a:moveTo>
                  <a:cubicBezTo>
                    <a:pt x="208" y="244"/>
                    <a:pt x="207" y="242"/>
                    <a:pt x="205" y="241"/>
                  </a:cubicBezTo>
                  <a:cubicBezTo>
                    <a:pt x="204" y="244"/>
                    <a:pt x="208" y="245"/>
                    <a:pt x="209" y="246"/>
                  </a:cubicBezTo>
                  <a:close/>
                  <a:moveTo>
                    <a:pt x="303" y="245"/>
                  </a:moveTo>
                  <a:cubicBezTo>
                    <a:pt x="306" y="246"/>
                    <a:pt x="311" y="253"/>
                    <a:pt x="313" y="248"/>
                  </a:cubicBezTo>
                  <a:cubicBezTo>
                    <a:pt x="310" y="246"/>
                    <a:pt x="305" y="238"/>
                    <a:pt x="303" y="245"/>
                  </a:cubicBezTo>
                  <a:close/>
                  <a:moveTo>
                    <a:pt x="326" y="249"/>
                  </a:moveTo>
                  <a:cubicBezTo>
                    <a:pt x="328" y="250"/>
                    <a:pt x="329" y="251"/>
                    <a:pt x="330" y="252"/>
                  </a:cubicBezTo>
                  <a:cubicBezTo>
                    <a:pt x="333" y="249"/>
                    <a:pt x="334" y="246"/>
                    <a:pt x="337" y="243"/>
                  </a:cubicBezTo>
                  <a:cubicBezTo>
                    <a:pt x="333" y="240"/>
                    <a:pt x="326" y="246"/>
                    <a:pt x="326" y="249"/>
                  </a:cubicBezTo>
                  <a:close/>
                  <a:moveTo>
                    <a:pt x="488" y="246"/>
                  </a:moveTo>
                  <a:cubicBezTo>
                    <a:pt x="489" y="246"/>
                    <a:pt x="489" y="246"/>
                    <a:pt x="489" y="248"/>
                  </a:cubicBezTo>
                  <a:cubicBezTo>
                    <a:pt x="491" y="248"/>
                    <a:pt x="491" y="245"/>
                    <a:pt x="492" y="244"/>
                  </a:cubicBezTo>
                  <a:cubicBezTo>
                    <a:pt x="491" y="243"/>
                    <a:pt x="491" y="242"/>
                    <a:pt x="489" y="241"/>
                  </a:cubicBezTo>
                  <a:cubicBezTo>
                    <a:pt x="489" y="243"/>
                    <a:pt x="488" y="244"/>
                    <a:pt x="488" y="246"/>
                  </a:cubicBezTo>
                  <a:close/>
                  <a:moveTo>
                    <a:pt x="177" y="246"/>
                  </a:moveTo>
                  <a:cubicBezTo>
                    <a:pt x="181" y="249"/>
                    <a:pt x="188" y="255"/>
                    <a:pt x="191" y="249"/>
                  </a:cubicBezTo>
                  <a:cubicBezTo>
                    <a:pt x="187" y="247"/>
                    <a:pt x="180" y="238"/>
                    <a:pt x="177" y="246"/>
                  </a:cubicBezTo>
                  <a:close/>
                  <a:moveTo>
                    <a:pt x="502" y="251"/>
                  </a:moveTo>
                  <a:cubicBezTo>
                    <a:pt x="504" y="250"/>
                    <a:pt x="505" y="249"/>
                    <a:pt x="505" y="246"/>
                  </a:cubicBezTo>
                  <a:cubicBezTo>
                    <a:pt x="503" y="244"/>
                    <a:pt x="502" y="243"/>
                    <a:pt x="499" y="242"/>
                  </a:cubicBezTo>
                  <a:cubicBezTo>
                    <a:pt x="497" y="246"/>
                    <a:pt x="499" y="250"/>
                    <a:pt x="502" y="251"/>
                  </a:cubicBezTo>
                  <a:close/>
                  <a:moveTo>
                    <a:pt x="573" y="254"/>
                  </a:moveTo>
                  <a:cubicBezTo>
                    <a:pt x="575" y="252"/>
                    <a:pt x="576" y="243"/>
                    <a:pt x="573" y="242"/>
                  </a:cubicBezTo>
                  <a:cubicBezTo>
                    <a:pt x="572" y="245"/>
                    <a:pt x="568" y="252"/>
                    <a:pt x="573" y="254"/>
                  </a:cubicBezTo>
                  <a:close/>
                  <a:moveTo>
                    <a:pt x="149" y="252"/>
                  </a:moveTo>
                  <a:cubicBezTo>
                    <a:pt x="149" y="252"/>
                    <a:pt x="150" y="252"/>
                    <a:pt x="151" y="252"/>
                  </a:cubicBezTo>
                  <a:cubicBezTo>
                    <a:pt x="150" y="247"/>
                    <a:pt x="148" y="245"/>
                    <a:pt x="145" y="243"/>
                  </a:cubicBezTo>
                  <a:cubicBezTo>
                    <a:pt x="142" y="246"/>
                    <a:pt x="147" y="250"/>
                    <a:pt x="149" y="252"/>
                  </a:cubicBezTo>
                  <a:close/>
                  <a:moveTo>
                    <a:pt x="290" y="243"/>
                  </a:moveTo>
                  <a:cubicBezTo>
                    <a:pt x="287" y="246"/>
                    <a:pt x="291" y="250"/>
                    <a:pt x="293" y="252"/>
                  </a:cubicBezTo>
                  <a:cubicBezTo>
                    <a:pt x="295" y="251"/>
                    <a:pt x="297" y="250"/>
                    <a:pt x="297" y="248"/>
                  </a:cubicBezTo>
                  <a:cubicBezTo>
                    <a:pt x="294" y="248"/>
                    <a:pt x="294" y="244"/>
                    <a:pt x="290" y="243"/>
                  </a:cubicBezTo>
                  <a:close/>
                  <a:moveTo>
                    <a:pt x="57" y="258"/>
                  </a:moveTo>
                  <a:cubicBezTo>
                    <a:pt x="56" y="253"/>
                    <a:pt x="55" y="247"/>
                    <a:pt x="52" y="244"/>
                  </a:cubicBezTo>
                  <a:cubicBezTo>
                    <a:pt x="54" y="247"/>
                    <a:pt x="52" y="256"/>
                    <a:pt x="57" y="258"/>
                  </a:cubicBezTo>
                  <a:close/>
                  <a:moveTo>
                    <a:pt x="230" y="245"/>
                  </a:moveTo>
                  <a:cubicBezTo>
                    <a:pt x="231" y="248"/>
                    <a:pt x="236" y="250"/>
                    <a:pt x="239" y="250"/>
                  </a:cubicBezTo>
                  <a:cubicBezTo>
                    <a:pt x="237" y="247"/>
                    <a:pt x="233" y="244"/>
                    <a:pt x="230" y="245"/>
                  </a:cubicBezTo>
                  <a:close/>
                  <a:moveTo>
                    <a:pt x="332" y="254"/>
                  </a:moveTo>
                  <a:cubicBezTo>
                    <a:pt x="339" y="257"/>
                    <a:pt x="344" y="261"/>
                    <a:pt x="350" y="264"/>
                  </a:cubicBezTo>
                  <a:cubicBezTo>
                    <a:pt x="352" y="261"/>
                    <a:pt x="348" y="258"/>
                    <a:pt x="347" y="256"/>
                  </a:cubicBezTo>
                  <a:cubicBezTo>
                    <a:pt x="344" y="252"/>
                    <a:pt x="342" y="247"/>
                    <a:pt x="339" y="244"/>
                  </a:cubicBezTo>
                  <a:cubicBezTo>
                    <a:pt x="337" y="248"/>
                    <a:pt x="334" y="250"/>
                    <a:pt x="332" y="254"/>
                  </a:cubicBezTo>
                  <a:close/>
                  <a:moveTo>
                    <a:pt x="452" y="245"/>
                  </a:moveTo>
                  <a:cubicBezTo>
                    <a:pt x="452" y="247"/>
                    <a:pt x="453" y="247"/>
                    <a:pt x="454" y="247"/>
                  </a:cubicBezTo>
                  <a:cubicBezTo>
                    <a:pt x="455" y="245"/>
                    <a:pt x="454" y="244"/>
                    <a:pt x="453" y="244"/>
                  </a:cubicBezTo>
                  <a:cubicBezTo>
                    <a:pt x="453" y="245"/>
                    <a:pt x="453" y="245"/>
                    <a:pt x="452" y="245"/>
                  </a:cubicBezTo>
                  <a:close/>
                  <a:moveTo>
                    <a:pt x="540" y="249"/>
                  </a:moveTo>
                  <a:cubicBezTo>
                    <a:pt x="542" y="251"/>
                    <a:pt x="544" y="253"/>
                    <a:pt x="547" y="254"/>
                  </a:cubicBezTo>
                  <a:cubicBezTo>
                    <a:pt x="548" y="251"/>
                    <a:pt x="548" y="251"/>
                    <a:pt x="548" y="249"/>
                  </a:cubicBezTo>
                  <a:cubicBezTo>
                    <a:pt x="546" y="248"/>
                    <a:pt x="544" y="245"/>
                    <a:pt x="541" y="244"/>
                  </a:cubicBezTo>
                  <a:cubicBezTo>
                    <a:pt x="541" y="246"/>
                    <a:pt x="540" y="247"/>
                    <a:pt x="540" y="249"/>
                  </a:cubicBezTo>
                  <a:close/>
                  <a:moveTo>
                    <a:pt x="240" y="252"/>
                  </a:moveTo>
                  <a:cubicBezTo>
                    <a:pt x="242" y="253"/>
                    <a:pt x="243" y="254"/>
                    <a:pt x="245" y="254"/>
                  </a:cubicBezTo>
                  <a:cubicBezTo>
                    <a:pt x="245" y="251"/>
                    <a:pt x="249" y="252"/>
                    <a:pt x="248" y="249"/>
                  </a:cubicBezTo>
                  <a:cubicBezTo>
                    <a:pt x="247" y="248"/>
                    <a:pt x="247" y="246"/>
                    <a:pt x="245" y="246"/>
                  </a:cubicBezTo>
                  <a:cubicBezTo>
                    <a:pt x="244" y="248"/>
                    <a:pt x="241" y="250"/>
                    <a:pt x="240" y="252"/>
                  </a:cubicBezTo>
                  <a:close/>
                  <a:moveTo>
                    <a:pt x="359" y="250"/>
                  </a:moveTo>
                  <a:cubicBezTo>
                    <a:pt x="359" y="247"/>
                    <a:pt x="355" y="246"/>
                    <a:pt x="354" y="246"/>
                  </a:cubicBezTo>
                  <a:cubicBezTo>
                    <a:pt x="356" y="247"/>
                    <a:pt x="356" y="250"/>
                    <a:pt x="359" y="250"/>
                  </a:cubicBezTo>
                  <a:close/>
                  <a:moveTo>
                    <a:pt x="370" y="248"/>
                  </a:moveTo>
                  <a:cubicBezTo>
                    <a:pt x="368" y="248"/>
                    <a:pt x="366" y="247"/>
                    <a:pt x="368" y="246"/>
                  </a:cubicBezTo>
                  <a:cubicBezTo>
                    <a:pt x="363" y="246"/>
                    <a:pt x="370" y="252"/>
                    <a:pt x="370" y="248"/>
                  </a:cubicBezTo>
                  <a:close/>
                  <a:moveTo>
                    <a:pt x="476" y="252"/>
                  </a:moveTo>
                  <a:cubicBezTo>
                    <a:pt x="477" y="254"/>
                    <a:pt x="477" y="255"/>
                    <a:pt x="479" y="255"/>
                  </a:cubicBezTo>
                  <a:cubicBezTo>
                    <a:pt x="480" y="253"/>
                    <a:pt x="481" y="251"/>
                    <a:pt x="482" y="248"/>
                  </a:cubicBezTo>
                  <a:cubicBezTo>
                    <a:pt x="480" y="248"/>
                    <a:pt x="480" y="246"/>
                    <a:pt x="478" y="246"/>
                  </a:cubicBezTo>
                  <a:cubicBezTo>
                    <a:pt x="478" y="249"/>
                    <a:pt x="476" y="249"/>
                    <a:pt x="476" y="252"/>
                  </a:cubicBezTo>
                  <a:close/>
                  <a:moveTo>
                    <a:pt x="614" y="268"/>
                  </a:moveTo>
                  <a:cubicBezTo>
                    <a:pt x="615" y="261"/>
                    <a:pt x="621" y="251"/>
                    <a:pt x="618" y="246"/>
                  </a:cubicBezTo>
                  <a:cubicBezTo>
                    <a:pt x="617" y="253"/>
                    <a:pt x="611" y="259"/>
                    <a:pt x="614" y="268"/>
                  </a:cubicBezTo>
                  <a:close/>
                  <a:moveTo>
                    <a:pt x="139" y="248"/>
                  </a:moveTo>
                  <a:cubicBezTo>
                    <a:pt x="141" y="248"/>
                    <a:pt x="141" y="249"/>
                    <a:pt x="142" y="249"/>
                  </a:cubicBezTo>
                  <a:cubicBezTo>
                    <a:pt x="142" y="247"/>
                    <a:pt x="141" y="247"/>
                    <a:pt x="140" y="246"/>
                  </a:cubicBezTo>
                  <a:cubicBezTo>
                    <a:pt x="140" y="247"/>
                    <a:pt x="139" y="247"/>
                    <a:pt x="139" y="248"/>
                  </a:cubicBezTo>
                  <a:close/>
                  <a:moveTo>
                    <a:pt x="197" y="249"/>
                  </a:moveTo>
                  <a:cubicBezTo>
                    <a:pt x="203" y="251"/>
                    <a:pt x="205" y="255"/>
                    <a:pt x="210" y="256"/>
                  </a:cubicBezTo>
                  <a:cubicBezTo>
                    <a:pt x="208" y="253"/>
                    <a:pt x="201" y="244"/>
                    <a:pt x="197" y="249"/>
                  </a:cubicBezTo>
                  <a:close/>
                  <a:moveTo>
                    <a:pt x="278" y="258"/>
                  </a:moveTo>
                  <a:cubicBezTo>
                    <a:pt x="278" y="256"/>
                    <a:pt x="280" y="255"/>
                    <a:pt x="280" y="253"/>
                  </a:cubicBezTo>
                  <a:cubicBezTo>
                    <a:pt x="278" y="249"/>
                    <a:pt x="273" y="248"/>
                    <a:pt x="269" y="247"/>
                  </a:cubicBezTo>
                  <a:cubicBezTo>
                    <a:pt x="268" y="252"/>
                    <a:pt x="274" y="255"/>
                    <a:pt x="278" y="258"/>
                  </a:cubicBezTo>
                  <a:close/>
                  <a:moveTo>
                    <a:pt x="410" y="252"/>
                  </a:moveTo>
                  <a:cubicBezTo>
                    <a:pt x="413" y="252"/>
                    <a:pt x="413" y="250"/>
                    <a:pt x="413" y="248"/>
                  </a:cubicBezTo>
                  <a:cubicBezTo>
                    <a:pt x="412" y="246"/>
                    <a:pt x="409" y="250"/>
                    <a:pt x="410" y="252"/>
                  </a:cubicBezTo>
                  <a:close/>
                  <a:moveTo>
                    <a:pt x="525" y="254"/>
                  </a:moveTo>
                  <a:cubicBezTo>
                    <a:pt x="523" y="250"/>
                    <a:pt x="520" y="249"/>
                    <a:pt x="517" y="247"/>
                  </a:cubicBezTo>
                  <a:cubicBezTo>
                    <a:pt x="517" y="250"/>
                    <a:pt x="522" y="252"/>
                    <a:pt x="525" y="254"/>
                  </a:cubicBezTo>
                  <a:close/>
                  <a:moveTo>
                    <a:pt x="308" y="254"/>
                  </a:moveTo>
                  <a:cubicBezTo>
                    <a:pt x="308" y="253"/>
                    <a:pt x="309" y="253"/>
                    <a:pt x="309" y="252"/>
                  </a:cubicBezTo>
                  <a:cubicBezTo>
                    <a:pt x="307" y="251"/>
                    <a:pt x="303" y="247"/>
                    <a:pt x="301" y="248"/>
                  </a:cubicBezTo>
                  <a:cubicBezTo>
                    <a:pt x="303" y="250"/>
                    <a:pt x="304" y="254"/>
                    <a:pt x="308" y="254"/>
                  </a:cubicBezTo>
                  <a:close/>
                  <a:moveTo>
                    <a:pt x="534" y="255"/>
                  </a:moveTo>
                  <a:cubicBezTo>
                    <a:pt x="537" y="252"/>
                    <a:pt x="532" y="250"/>
                    <a:pt x="531" y="248"/>
                  </a:cubicBezTo>
                  <a:cubicBezTo>
                    <a:pt x="528" y="251"/>
                    <a:pt x="530" y="255"/>
                    <a:pt x="534" y="255"/>
                  </a:cubicBezTo>
                  <a:close/>
                  <a:moveTo>
                    <a:pt x="233" y="255"/>
                  </a:moveTo>
                  <a:cubicBezTo>
                    <a:pt x="235" y="255"/>
                    <a:pt x="236" y="254"/>
                    <a:pt x="236" y="252"/>
                  </a:cubicBezTo>
                  <a:cubicBezTo>
                    <a:pt x="233" y="251"/>
                    <a:pt x="231" y="250"/>
                    <a:pt x="228" y="249"/>
                  </a:cubicBezTo>
                  <a:cubicBezTo>
                    <a:pt x="229" y="251"/>
                    <a:pt x="231" y="253"/>
                    <a:pt x="233" y="255"/>
                  </a:cubicBezTo>
                  <a:close/>
                  <a:moveTo>
                    <a:pt x="459" y="252"/>
                  </a:moveTo>
                  <a:cubicBezTo>
                    <a:pt x="462" y="252"/>
                    <a:pt x="466" y="258"/>
                    <a:pt x="468" y="256"/>
                  </a:cubicBezTo>
                  <a:cubicBezTo>
                    <a:pt x="467" y="254"/>
                    <a:pt x="462" y="251"/>
                    <a:pt x="459" y="249"/>
                  </a:cubicBezTo>
                  <a:cubicBezTo>
                    <a:pt x="459" y="250"/>
                    <a:pt x="459" y="251"/>
                    <a:pt x="459" y="252"/>
                  </a:cubicBezTo>
                  <a:close/>
                  <a:moveTo>
                    <a:pt x="256" y="252"/>
                  </a:moveTo>
                  <a:cubicBezTo>
                    <a:pt x="258" y="252"/>
                    <a:pt x="259" y="252"/>
                    <a:pt x="259" y="251"/>
                  </a:cubicBezTo>
                  <a:cubicBezTo>
                    <a:pt x="257" y="251"/>
                    <a:pt x="257" y="249"/>
                    <a:pt x="255" y="249"/>
                  </a:cubicBezTo>
                  <a:cubicBezTo>
                    <a:pt x="255" y="251"/>
                    <a:pt x="257" y="251"/>
                    <a:pt x="256" y="252"/>
                  </a:cubicBezTo>
                  <a:close/>
                  <a:moveTo>
                    <a:pt x="448" y="260"/>
                  </a:moveTo>
                  <a:cubicBezTo>
                    <a:pt x="450" y="257"/>
                    <a:pt x="451" y="254"/>
                    <a:pt x="452" y="251"/>
                  </a:cubicBezTo>
                  <a:cubicBezTo>
                    <a:pt x="445" y="246"/>
                    <a:pt x="442" y="258"/>
                    <a:pt x="448" y="260"/>
                  </a:cubicBezTo>
                  <a:close/>
                  <a:moveTo>
                    <a:pt x="414" y="254"/>
                  </a:moveTo>
                  <a:cubicBezTo>
                    <a:pt x="416" y="256"/>
                    <a:pt x="419" y="257"/>
                    <a:pt x="421" y="254"/>
                  </a:cubicBezTo>
                  <a:cubicBezTo>
                    <a:pt x="420" y="250"/>
                    <a:pt x="415" y="249"/>
                    <a:pt x="414" y="254"/>
                  </a:cubicBezTo>
                  <a:close/>
                  <a:moveTo>
                    <a:pt x="501" y="255"/>
                  </a:moveTo>
                  <a:cubicBezTo>
                    <a:pt x="499" y="253"/>
                    <a:pt x="499" y="250"/>
                    <a:pt x="495" y="250"/>
                  </a:cubicBezTo>
                  <a:cubicBezTo>
                    <a:pt x="496" y="253"/>
                    <a:pt x="498" y="254"/>
                    <a:pt x="501" y="255"/>
                  </a:cubicBezTo>
                  <a:close/>
                  <a:moveTo>
                    <a:pt x="509" y="260"/>
                  </a:moveTo>
                  <a:cubicBezTo>
                    <a:pt x="509" y="257"/>
                    <a:pt x="509" y="256"/>
                    <a:pt x="512" y="255"/>
                  </a:cubicBezTo>
                  <a:cubicBezTo>
                    <a:pt x="510" y="254"/>
                    <a:pt x="512" y="250"/>
                    <a:pt x="509" y="250"/>
                  </a:cubicBezTo>
                  <a:cubicBezTo>
                    <a:pt x="509" y="253"/>
                    <a:pt x="505" y="258"/>
                    <a:pt x="509" y="260"/>
                  </a:cubicBezTo>
                  <a:close/>
                  <a:moveTo>
                    <a:pt x="580" y="293"/>
                  </a:moveTo>
                  <a:cubicBezTo>
                    <a:pt x="581" y="286"/>
                    <a:pt x="583" y="278"/>
                    <a:pt x="586" y="272"/>
                  </a:cubicBezTo>
                  <a:cubicBezTo>
                    <a:pt x="587" y="265"/>
                    <a:pt x="592" y="256"/>
                    <a:pt x="591" y="250"/>
                  </a:cubicBezTo>
                  <a:cubicBezTo>
                    <a:pt x="586" y="264"/>
                    <a:pt x="579" y="280"/>
                    <a:pt x="580" y="293"/>
                  </a:cubicBezTo>
                  <a:close/>
                  <a:moveTo>
                    <a:pt x="74" y="269"/>
                  </a:moveTo>
                  <a:cubicBezTo>
                    <a:pt x="74" y="267"/>
                    <a:pt x="77" y="268"/>
                    <a:pt x="78" y="267"/>
                  </a:cubicBezTo>
                  <a:cubicBezTo>
                    <a:pt x="74" y="261"/>
                    <a:pt x="67" y="254"/>
                    <a:pt x="60" y="252"/>
                  </a:cubicBezTo>
                  <a:cubicBezTo>
                    <a:pt x="61" y="261"/>
                    <a:pt x="67" y="266"/>
                    <a:pt x="74" y="269"/>
                  </a:cubicBezTo>
                  <a:close/>
                  <a:moveTo>
                    <a:pt x="127" y="254"/>
                  </a:moveTo>
                  <a:cubicBezTo>
                    <a:pt x="128" y="254"/>
                    <a:pt x="127" y="252"/>
                    <a:pt x="128" y="251"/>
                  </a:cubicBezTo>
                  <a:cubicBezTo>
                    <a:pt x="127" y="251"/>
                    <a:pt x="126" y="251"/>
                    <a:pt x="126" y="251"/>
                  </a:cubicBezTo>
                  <a:cubicBezTo>
                    <a:pt x="126" y="252"/>
                    <a:pt x="125" y="255"/>
                    <a:pt x="127" y="254"/>
                  </a:cubicBezTo>
                  <a:close/>
                  <a:moveTo>
                    <a:pt x="190" y="254"/>
                  </a:moveTo>
                  <a:cubicBezTo>
                    <a:pt x="196" y="255"/>
                    <a:pt x="199" y="260"/>
                    <a:pt x="205" y="261"/>
                  </a:cubicBezTo>
                  <a:cubicBezTo>
                    <a:pt x="205" y="260"/>
                    <a:pt x="207" y="260"/>
                    <a:pt x="207" y="258"/>
                  </a:cubicBezTo>
                  <a:cubicBezTo>
                    <a:pt x="202" y="257"/>
                    <a:pt x="195" y="247"/>
                    <a:pt x="190" y="254"/>
                  </a:cubicBezTo>
                  <a:close/>
                  <a:moveTo>
                    <a:pt x="485" y="263"/>
                  </a:moveTo>
                  <a:cubicBezTo>
                    <a:pt x="486" y="260"/>
                    <a:pt x="488" y="257"/>
                    <a:pt x="489" y="253"/>
                  </a:cubicBezTo>
                  <a:cubicBezTo>
                    <a:pt x="487" y="253"/>
                    <a:pt x="488" y="251"/>
                    <a:pt x="485" y="251"/>
                  </a:cubicBezTo>
                  <a:cubicBezTo>
                    <a:pt x="485" y="255"/>
                    <a:pt x="480" y="260"/>
                    <a:pt x="485" y="263"/>
                  </a:cubicBezTo>
                  <a:close/>
                  <a:moveTo>
                    <a:pt x="39" y="255"/>
                  </a:moveTo>
                  <a:cubicBezTo>
                    <a:pt x="41" y="257"/>
                    <a:pt x="40" y="262"/>
                    <a:pt x="42" y="263"/>
                  </a:cubicBezTo>
                  <a:cubicBezTo>
                    <a:pt x="41" y="259"/>
                    <a:pt x="45" y="254"/>
                    <a:pt x="41" y="252"/>
                  </a:cubicBezTo>
                  <a:cubicBezTo>
                    <a:pt x="41" y="254"/>
                    <a:pt x="40" y="254"/>
                    <a:pt x="39" y="255"/>
                  </a:cubicBezTo>
                  <a:close/>
                  <a:moveTo>
                    <a:pt x="121" y="259"/>
                  </a:moveTo>
                  <a:cubicBezTo>
                    <a:pt x="121" y="257"/>
                    <a:pt x="120" y="257"/>
                    <a:pt x="120" y="255"/>
                  </a:cubicBezTo>
                  <a:cubicBezTo>
                    <a:pt x="116" y="256"/>
                    <a:pt x="115" y="250"/>
                    <a:pt x="111" y="252"/>
                  </a:cubicBezTo>
                  <a:cubicBezTo>
                    <a:pt x="114" y="255"/>
                    <a:pt x="117" y="257"/>
                    <a:pt x="121" y="259"/>
                  </a:cubicBezTo>
                  <a:close/>
                  <a:moveTo>
                    <a:pt x="299" y="259"/>
                  </a:moveTo>
                  <a:cubicBezTo>
                    <a:pt x="301" y="259"/>
                    <a:pt x="301" y="258"/>
                    <a:pt x="303" y="258"/>
                  </a:cubicBezTo>
                  <a:cubicBezTo>
                    <a:pt x="302" y="256"/>
                    <a:pt x="302" y="256"/>
                    <a:pt x="303" y="254"/>
                  </a:cubicBezTo>
                  <a:cubicBezTo>
                    <a:pt x="299" y="254"/>
                    <a:pt x="300" y="251"/>
                    <a:pt x="296" y="252"/>
                  </a:cubicBezTo>
                  <a:cubicBezTo>
                    <a:pt x="294" y="256"/>
                    <a:pt x="298" y="256"/>
                    <a:pt x="299" y="259"/>
                  </a:cubicBezTo>
                  <a:close/>
                  <a:moveTo>
                    <a:pt x="362" y="252"/>
                  </a:moveTo>
                  <a:cubicBezTo>
                    <a:pt x="362" y="255"/>
                    <a:pt x="363" y="253"/>
                    <a:pt x="365" y="254"/>
                  </a:cubicBezTo>
                  <a:cubicBezTo>
                    <a:pt x="366" y="252"/>
                    <a:pt x="363" y="251"/>
                    <a:pt x="362" y="252"/>
                  </a:cubicBezTo>
                  <a:close/>
                  <a:moveTo>
                    <a:pt x="566" y="255"/>
                  </a:moveTo>
                  <a:cubicBezTo>
                    <a:pt x="566" y="253"/>
                    <a:pt x="564" y="252"/>
                    <a:pt x="562" y="252"/>
                  </a:cubicBezTo>
                  <a:cubicBezTo>
                    <a:pt x="562" y="254"/>
                    <a:pt x="564" y="256"/>
                    <a:pt x="566" y="255"/>
                  </a:cubicBezTo>
                  <a:close/>
                  <a:moveTo>
                    <a:pt x="248" y="256"/>
                  </a:moveTo>
                  <a:cubicBezTo>
                    <a:pt x="250" y="258"/>
                    <a:pt x="253" y="258"/>
                    <a:pt x="255" y="256"/>
                  </a:cubicBezTo>
                  <a:cubicBezTo>
                    <a:pt x="254" y="254"/>
                    <a:pt x="253" y="253"/>
                    <a:pt x="251" y="252"/>
                  </a:cubicBezTo>
                  <a:cubicBezTo>
                    <a:pt x="250" y="254"/>
                    <a:pt x="249" y="254"/>
                    <a:pt x="248" y="256"/>
                  </a:cubicBezTo>
                  <a:close/>
                  <a:moveTo>
                    <a:pt x="550" y="257"/>
                  </a:moveTo>
                  <a:cubicBezTo>
                    <a:pt x="552" y="258"/>
                    <a:pt x="552" y="260"/>
                    <a:pt x="554" y="260"/>
                  </a:cubicBezTo>
                  <a:cubicBezTo>
                    <a:pt x="554" y="258"/>
                    <a:pt x="554" y="256"/>
                    <a:pt x="555" y="254"/>
                  </a:cubicBezTo>
                  <a:cubicBezTo>
                    <a:pt x="553" y="254"/>
                    <a:pt x="554" y="252"/>
                    <a:pt x="552" y="252"/>
                  </a:cubicBezTo>
                  <a:cubicBezTo>
                    <a:pt x="551" y="254"/>
                    <a:pt x="550" y="255"/>
                    <a:pt x="550" y="257"/>
                  </a:cubicBezTo>
                  <a:close/>
                  <a:moveTo>
                    <a:pt x="169" y="253"/>
                  </a:moveTo>
                  <a:cubicBezTo>
                    <a:pt x="168" y="255"/>
                    <a:pt x="166" y="256"/>
                    <a:pt x="163" y="257"/>
                  </a:cubicBezTo>
                  <a:cubicBezTo>
                    <a:pt x="163" y="255"/>
                    <a:pt x="162" y="254"/>
                    <a:pt x="160" y="254"/>
                  </a:cubicBezTo>
                  <a:cubicBezTo>
                    <a:pt x="163" y="262"/>
                    <a:pt x="173" y="266"/>
                    <a:pt x="179" y="258"/>
                  </a:cubicBezTo>
                  <a:cubicBezTo>
                    <a:pt x="174" y="257"/>
                    <a:pt x="173" y="254"/>
                    <a:pt x="169" y="253"/>
                  </a:cubicBezTo>
                  <a:close/>
                  <a:moveTo>
                    <a:pt x="375" y="255"/>
                  </a:moveTo>
                  <a:cubicBezTo>
                    <a:pt x="382" y="257"/>
                    <a:pt x="388" y="267"/>
                    <a:pt x="395" y="265"/>
                  </a:cubicBezTo>
                  <a:cubicBezTo>
                    <a:pt x="390" y="259"/>
                    <a:pt x="383" y="256"/>
                    <a:pt x="376" y="253"/>
                  </a:cubicBezTo>
                  <a:cubicBezTo>
                    <a:pt x="376" y="254"/>
                    <a:pt x="374" y="254"/>
                    <a:pt x="375" y="255"/>
                  </a:cubicBezTo>
                  <a:close/>
                  <a:moveTo>
                    <a:pt x="261" y="256"/>
                  </a:moveTo>
                  <a:cubicBezTo>
                    <a:pt x="265" y="260"/>
                    <a:pt x="267" y="264"/>
                    <a:pt x="272" y="267"/>
                  </a:cubicBezTo>
                  <a:cubicBezTo>
                    <a:pt x="274" y="262"/>
                    <a:pt x="266" y="257"/>
                    <a:pt x="262" y="254"/>
                  </a:cubicBezTo>
                  <a:cubicBezTo>
                    <a:pt x="262" y="255"/>
                    <a:pt x="261" y="255"/>
                    <a:pt x="261" y="256"/>
                  </a:cubicBezTo>
                  <a:close/>
                  <a:moveTo>
                    <a:pt x="355" y="256"/>
                  </a:moveTo>
                  <a:cubicBezTo>
                    <a:pt x="355" y="255"/>
                    <a:pt x="356" y="255"/>
                    <a:pt x="356" y="254"/>
                  </a:cubicBezTo>
                  <a:cubicBezTo>
                    <a:pt x="356" y="254"/>
                    <a:pt x="353" y="253"/>
                    <a:pt x="353" y="254"/>
                  </a:cubicBezTo>
                  <a:cubicBezTo>
                    <a:pt x="354" y="254"/>
                    <a:pt x="353" y="256"/>
                    <a:pt x="355" y="256"/>
                  </a:cubicBezTo>
                  <a:close/>
                  <a:moveTo>
                    <a:pt x="631" y="266"/>
                  </a:moveTo>
                  <a:cubicBezTo>
                    <a:pt x="633" y="261"/>
                    <a:pt x="634" y="257"/>
                    <a:pt x="632" y="254"/>
                  </a:cubicBezTo>
                  <a:cubicBezTo>
                    <a:pt x="632" y="258"/>
                    <a:pt x="629" y="262"/>
                    <a:pt x="631" y="266"/>
                  </a:cubicBezTo>
                  <a:close/>
                  <a:moveTo>
                    <a:pt x="236" y="259"/>
                  </a:moveTo>
                  <a:cubicBezTo>
                    <a:pt x="239" y="259"/>
                    <a:pt x="241" y="258"/>
                    <a:pt x="242" y="255"/>
                  </a:cubicBezTo>
                  <a:cubicBezTo>
                    <a:pt x="239" y="253"/>
                    <a:pt x="236" y="256"/>
                    <a:pt x="236" y="259"/>
                  </a:cubicBezTo>
                  <a:close/>
                  <a:moveTo>
                    <a:pt x="406" y="257"/>
                  </a:moveTo>
                  <a:cubicBezTo>
                    <a:pt x="407" y="256"/>
                    <a:pt x="409" y="255"/>
                    <a:pt x="406" y="254"/>
                  </a:cubicBezTo>
                  <a:cubicBezTo>
                    <a:pt x="406" y="255"/>
                    <a:pt x="405" y="257"/>
                    <a:pt x="406" y="257"/>
                  </a:cubicBezTo>
                  <a:close/>
                  <a:moveTo>
                    <a:pt x="200" y="266"/>
                  </a:moveTo>
                  <a:cubicBezTo>
                    <a:pt x="200" y="265"/>
                    <a:pt x="202" y="265"/>
                    <a:pt x="203" y="264"/>
                  </a:cubicBezTo>
                  <a:cubicBezTo>
                    <a:pt x="200" y="259"/>
                    <a:pt x="192" y="259"/>
                    <a:pt x="188" y="255"/>
                  </a:cubicBezTo>
                  <a:cubicBezTo>
                    <a:pt x="192" y="259"/>
                    <a:pt x="196" y="262"/>
                    <a:pt x="200" y="266"/>
                  </a:cubicBezTo>
                  <a:close/>
                  <a:moveTo>
                    <a:pt x="285" y="263"/>
                  </a:moveTo>
                  <a:cubicBezTo>
                    <a:pt x="286" y="261"/>
                    <a:pt x="288" y="260"/>
                    <a:pt x="289" y="258"/>
                  </a:cubicBezTo>
                  <a:cubicBezTo>
                    <a:pt x="286" y="258"/>
                    <a:pt x="285" y="256"/>
                    <a:pt x="284" y="255"/>
                  </a:cubicBezTo>
                  <a:cubicBezTo>
                    <a:pt x="281" y="257"/>
                    <a:pt x="280" y="262"/>
                    <a:pt x="285" y="263"/>
                  </a:cubicBezTo>
                  <a:close/>
                  <a:moveTo>
                    <a:pt x="399" y="258"/>
                  </a:moveTo>
                  <a:cubicBezTo>
                    <a:pt x="400" y="256"/>
                    <a:pt x="395" y="254"/>
                    <a:pt x="393" y="255"/>
                  </a:cubicBezTo>
                  <a:cubicBezTo>
                    <a:pt x="395" y="256"/>
                    <a:pt x="396" y="258"/>
                    <a:pt x="399" y="258"/>
                  </a:cubicBezTo>
                  <a:close/>
                  <a:moveTo>
                    <a:pt x="110" y="258"/>
                  </a:moveTo>
                  <a:cubicBezTo>
                    <a:pt x="108" y="258"/>
                    <a:pt x="107" y="254"/>
                    <a:pt x="106" y="256"/>
                  </a:cubicBezTo>
                  <a:cubicBezTo>
                    <a:pt x="107" y="256"/>
                    <a:pt x="109" y="259"/>
                    <a:pt x="110" y="258"/>
                  </a:cubicBezTo>
                  <a:close/>
                  <a:moveTo>
                    <a:pt x="455" y="264"/>
                  </a:moveTo>
                  <a:cubicBezTo>
                    <a:pt x="457" y="266"/>
                    <a:pt x="460" y="271"/>
                    <a:pt x="463" y="269"/>
                  </a:cubicBezTo>
                  <a:cubicBezTo>
                    <a:pt x="462" y="267"/>
                    <a:pt x="466" y="264"/>
                    <a:pt x="466" y="259"/>
                  </a:cubicBezTo>
                  <a:cubicBezTo>
                    <a:pt x="461" y="260"/>
                    <a:pt x="461" y="256"/>
                    <a:pt x="457" y="255"/>
                  </a:cubicBezTo>
                  <a:cubicBezTo>
                    <a:pt x="457" y="258"/>
                    <a:pt x="455" y="260"/>
                    <a:pt x="455" y="264"/>
                  </a:cubicBezTo>
                  <a:close/>
                  <a:moveTo>
                    <a:pt x="516" y="268"/>
                  </a:moveTo>
                  <a:cubicBezTo>
                    <a:pt x="518" y="267"/>
                    <a:pt x="518" y="269"/>
                    <a:pt x="519" y="269"/>
                  </a:cubicBezTo>
                  <a:cubicBezTo>
                    <a:pt x="520" y="266"/>
                    <a:pt x="522" y="263"/>
                    <a:pt x="523" y="260"/>
                  </a:cubicBezTo>
                  <a:cubicBezTo>
                    <a:pt x="521" y="259"/>
                    <a:pt x="519" y="256"/>
                    <a:pt x="516" y="255"/>
                  </a:cubicBezTo>
                  <a:cubicBezTo>
                    <a:pt x="517" y="261"/>
                    <a:pt x="517" y="263"/>
                    <a:pt x="516" y="268"/>
                  </a:cubicBezTo>
                  <a:close/>
                  <a:moveTo>
                    <a:pt x="528" y="258"/>
                  </a:moveTo>
                  <a:cubicBezTo>
                    <a:pt x="530" y="258"/>
                    <a:pt x="532" y="260"/>
                    <a:pt x="533" y="259"/>
                  </a:cubicBezTo>
                  <a:cubicBezTo>
                    <a:pt x="531" y="258"/>
                    <a:pt x="531" y="255"/>
                    <a:pt x="528" y="255"/>
                  </a:cubicBezTo>
                  <a:cubicBezTo>
                    <a:pt x="528" y="256"/>
                    <a:pt x="528" y="257"/>
                    <a:pt x="528" y="258"/>
                  </a:cubicBezTo>
                  <a:close/>
                  <a:moveTo>
                    <a:pt x="46" y="266"/>
                  </a:moveTo>
                  <a:cubicBezTo>
                    <a:pt x="49" y="267"/>
                    <a:pt x="51" y="270"/>
                    <a:pt x="55" y="271"/>
                  </a:cubicBezTo>
                  <a:cubicBezTo>
                    <a:pt x="52" y="266"/>
                    <a:pt x="54" y="256"/>
                    <a:pt x="46" y="256"/>
                  </a:cubicBezTo>
                  <a:cubicBezTo>
                    <a:pt x="46" y="261"/>
                    <a:pt x="46" y="261"/>
                    <a:pt x="46" y="266"/>
                  </a:cubicBezTo>
                  <a:close/>
                  <a:moveTo>
                    <a:pt x="330" y="257"/>
                  </a:moveTo>
                  <a:cubicBezTo>
                    <a:pt x="333" y="262"/>
                    <a:pt x="339" y="265"/>
                    <a:pt x="344" y="268"/>
                  </a:cubicBezTo>
                  <a:cubicBezTo>
                    <a:pt x="344" y="266"/>
                    <a:pt x="346" y="267"/>
                    <a:pt x="346" y="265"/>
                  </a:cubicBezTo>
                  <a:cubicBezTo>
                    <a:pt x="340" y="263"/>
                    <a:pt x="335" y="257"/>
                    <a:pt x="330" y="257"/>
                  </a:cubicBezTo>
                  <a:close/>
                  <a:moveTo>
                    <a:pt x="492" y="257"/>
                  </a:moveTo>
                  <a:cubicBezTo>
                    <a:pt x="492" y="261"/>
                    <a:pt x="489" y="262"/>
                    <a:pt x="490" y="266"/>
                  </a:cubicBezTo>
                  <a:cubicBezTo>
                    <a:pt x="492" y="267"/>
                    <a:pt x="492" y="270"/>
                    <a:pt x="496" y="270"/>
                  </a:cubicBezTo>
                  <a:cubicBezTo>
                    <a:pt x="496" y="267"/>
                    <a:pt x="498" y="265"/>
                    <a:pt x="499" y="262"/>
                  </a:cubicBezTo>
                  <a:cubicBezTo>
                    <a:pt x="498" y="259"/>
                    <a:pt x="496" y="258"/>
                    <a:pt x="496" y="256"/>
                  </a:cubicBezTo>
                  <a:cubicBezTo>
                    <a:pt x="495" y="257"/>
                    <a:pt x="493" y="256"/>
                    <a:pt x="492" y="257"/>
                  </a:cubicBezTo>
                  <a:close/>
                  <a:moveTo>
                    <a:pt x="572" y="259"/>
                  </a:moveTo>
                  <a:cubicBezTo>
                    <a:pt x="572" y="257"/>
                    <a:pt x="570" y="256"/>
                    <a:pt x="569" y="256"/>
                  </a:cubicBezTo>
                  <a:cubicBezTo>
                    <a:pt x="569" y="258"/>
                    <a:pt x="570" y="259"/>
                    <a:pt x="572" y="259"/>
                  </a:cubicBezTo>
                  <a:close/>
                  <a:moveTo>
                    <a:pt x="537" y="258"/>
                  </a:moveTo>
                  <a:cubicBezTo>
                    <a:pt x="538" y="260"/>
                    <a:pt x="540" y="262"/>
                    <a:pt x="543" y="263"/>
                  </a:cubicBezTo>
                  <a:cubicBezTo>
                    <a:pt x="542" y="260"/>
                    <a:pt x="539" y="260"/>
                    <a:pt x="540" y="257"/>
                  </a:cubicBezTo>
                  <a:cubicBezTo>
                    <a:pt x="539" y="257"/>
                    <a:pt x="538" y="257"/>
                    <a:pt x="538" y="257"/>
                  </a:cubicBezTo>
                  <a:cubicBezTo>
                    <a:pt x="538" y="257"/>
                    <a:pt x="538" y="258"/>
                    <a:pt x="537" y="258"/>
                  </a:cubicBezTo>
                  <a:close/>
                  <a:moveTo>
                    <a:pt x="239" y="263"/>
                  </a:moveTo>
                  <a:cubicBezTo>
                    <a:pt x="242" y="264"/>
                    <a:pt x="242" y="267"/>
                    <a:pt x="245" y="266"/>
                  </a:cubicBezTo>
                  <a:cubicBezTo>
                    <a:pt x="246" y="264"/>
                    <a:pt x="247" y="262"/>
                    <a:pt x="250" y="261"/>
                  </a:cubicBezTo>
                  <a:cubicBezTo>
                    <a:pt x="247" y="255"/>
                    <a:pt x="242" y="259"/>
                    <a:pt x="239" y="263"/>
                  </a:cubicBezTo>
                  <a:close/>
                  <a:moveTo>
                    <a:pt x="409" y="260"/>
                  </a:moveTo>
                  <a:cubicBezTo>
                    <a:pt x="412" y="259"/>
                    <a:pt x="413" y="264"/>
                    <a:pt x="416" y="263"/>
                  </a:cubicBezTo>
                  <a:cubicBezTo>
                    <a:pt x="415" y="260"/>
                    <a:pt x="413" y="258"/>
                    <a:pt x="410" y="257"/>
                  </a:cubicBezTo>
                  <a:cubicBezTo>
                    <a:pt x="410" y="258"/>
                    <a:pt x="408" y="258"/>
                    <a:pt x="409" y="260"/>
                  </a:cubicBezTo>
                  <a:close/>
                  <a:moveTo>
                    <a:pt x="138" y="261"/>
                  </a:moveTo>
                  <a:cubicBezTo>
                    <a:pt x="139" y="259"/>
                    <a:pt x="137" y="258"/>
                    <a:pt x="135" y="258"/>
                  </a:cubicBezTo>
                  <a:cubicBezTo>
                    <a:pt x="135" y="260"/>
                    <a:pt x="136" y="261"/>
                    <a:pt x="138" y="261"/>
                  </a:cubicBezTo>
                  <a:close/>
                  <a:moveTo>
                    <a:pt x="312" y="262"/>
                  </a:moveTo>
                  <a:cubicBezTo>
                    <a:pt x="313" y="262"/>
                    <a:pt x="315" y="259"/>
                    <a:pt x="314" y="258"/>
                  </a:cubicBezTo>
                  <a:cubicBezTo>
                    <a:pt x="314" y="259"/>
                    <a:pt x="312" y="260"/>
                    <a:pt x="312" y="262"/>
                  </a:cubicBezTo>
                  <a:close/>
                  <a:moveTo>
                    <a:pt x="316" y="267"/>
                  </a:moveTo>
                  <a:cubicBezTo>
                    <a:pt x="320" y="266"/>
                    <a:pt x="320" y="262"/>
                    <a:pt x="323" y="260"/>
                  </a:cubicBezTo>
                  <a:cubicBezTo>
                    <a:pt x="322" y="260"/>
                    <a:pt x="322" y="258"/>
                    <a:pt x="320" y="258"/>
                  </a:cubicBezTo>
                  <a:cubicBezTo>
                    <a:pt x="319" y="261"/>
                    <a:pt x="315" y="263"/>
                    <a:pt x="316" y="267"/>
                  </a:cubicBezTo>
                  <a:close/>
                  <a:moveTo>
                    <a:pt x="369" y="259"/>
                  </a:moveTo>
                  <a:cubicBezTo>
                    <a:pt x="371" y="259"/>
                    <a:pt x="371" y="261"/>
                    <a:pt x="372" y="260"/>
                  </a:cubicBezTo>
                  <a:cubicBezTo>
                    <a:pt x="373" y="259"/>
                    <a:pt x="371" y="258"/>
                    <a:pt x="371" y="258"/>
                  </a:cubicBezTo>
                  <a:cubicBezTo>
                    <a:pt x="371" y="259"/>
                    <a:pt x="370" y="258"/>
                    <a:pt x="369" y="259"/>
                  </a:cubicBezTo>
                  <a:close/>
                  <a:moveTo>
                    <a:pt x="558" y="263"/>
                  </a:moveTo>
                  <a:cubicBezTo>
                    <a:pt x="559" y="263"/>
                    <a:pt x="560" y="265"/>
                    <a:pt x="562" y="265"/>
                  </a:cubicBezTo>
                  <a:cubicBezTo>
                    <a:pt x="564" y="262"/>
                    <a:pt x="562" y="259"/>
                    <a:pt x="560" y="258"/>
                  </a:cubicBezTo>
                  <a:cubicBezTo>
                    <a:pt x="559" y="260"/>
                    <a:pt x="558" y="261"/>
                    <a:pt x="558" y="263"/>
                  </a:cubicBezTo>
                  <a:close/>
                  <a:moveTo>
                    <a:pt x="256" y="261"/>
                  </a:moveTo>
                  <a:cubicBezTo>
                    <a:pt x="258" y="261"/>
                    <a:pt x="259" y="263"/>
                    <a:pt x="261" y="263"/>
                  </a:cubicBezTo>
                  <a:cubicBezTo>
                    <a:pt x="261" y="261"/>
                    <a:pt x="259" y="259"/>
                    <a:pt x="257" y="258"/>
                  </a:cubicBezTo>
                  <a:cubicBezTo>
                    <a:pt x="257" y="260"/>
                    <a:pt x="255" y="259"/>
                    <a:pt x="256" y="261"/>
                  </a:cubicBezTo>
                  <a:close/>
                  <a:moveTo>
                    <a:pt x="165" y="266"/>
                  </a:moveTo>
                  <a:cubicBezTo>
                    <a:pt x="162" y="264"/>
                    <a:pt x="160" y="260"/>
                    <a:pt x="155" y="259"/>
                  </a:cubicBezTo>
                  <a:cubicBezTo>
                    <a:pt x="157" y="262"/>
                    <a:pt x="162" y="266"/>
                    <a:pt x="165" y="266"/>
                  </a:cubicBezTo>
                  <a:close/>
                  <a:moveTo>
                    <a:pt x="303" y="260"/>
                  </a:moveTo>
                  <a:cubicBezTo>
                    <a:pt x="303" y="264"/>
                    <a:pt x="306" y="261"/>
                    <a:pt x="306" y="259"/>
                  </a:cubicBezTo>
                  <a:cubicBezTo>
                    <a:pt x="304" y="259"/>
                    <a:pt x="305" y="261"/>
                    <a:pt x="303" y="260"/>
                  </a:cubicBezTo>
                  <a:close/>
                  <a:moveTo>
                    <a:pt x="288" y="265"/>
                  </a:moveTo>
                  <a:cubicBezTo>
                    <a:pt x="289" y="265"/>
                    <a:pt x="289" y="266"/>
                    <a:pt x="290" y="266"/>
                  </a:cubicBezTo>
                  <a:cubicBezTo>
                    <a:pt x="293" y="267"/>
                    <a:pt x="292" y="264"/>
                    <a:pt x="295" y="264"/>
                  </a:cubicBezTo>
                  <a:cubicBezTo>
                    <a:pt x="294" y="257"/>
                    <a:pt x="288" y="260"/>
                    <a:pt x="288" y="265"/>
                  </a:cubicBezTo>
                  <a:close/>
                  <a:moveTo>
                    <a:pt x="476" y="263"/>
                  </a:moveTo>
                  <a:cubicBezTo>
                    <a:pt x="477" y="261"/>
                    <a:pt x="475" y="260"/>
                    <a:pt x="473" y="260"/>
                  </a:cubicBezTo>
                  <a:cubicBezTo>
                    <a:pt x="473" y="262"/>
                    <a:pt x="474" y="263"/>
                    <a:pt x="476" y="263"/>
                  </a:cubicBezTo>
                  <a:close/>
                  <a:moveTo>
                    <a:pt x="592" y="310"/>
                  </a:moveTo>
                  <a:cubicBezTo>
                    <a:pt x="597" y="309"/>
                    <a:pt x="594" y="300"/>
                    <a:pt x="599" y="296"/>
                  </a:cubicBezTo>
                  <a:cubicBezTo>
                    <a:pt x="598" y="292"/>
                    <a:pt x="600" y="291"/>
                    <a:pt x="601" y="288"/>
                  </a:cubicBezTo>
                  <a:cubicBezTo>
                    <a:pt x="601" y="277"/>
                    <a:pt x="610" y="271"/>
                    <a:pt x="608" y="260"/>
                  </a:cubicBezTo>
                  <a:cubicBezTo>
                    <a:pt x="601" y="274"/>
                    <a:pt x="596" y="295"/>
                    <a:pt x="592" y="310"/>
                  </a:cubicBezTo>
                  <a:close/>
                  <a:moveTo>
                    <a:pt x="223" y="262"/>
                  </a:moveTo>
                  <a:cubicBezTo>
                    <a:pt x="223" y="263"/>
                    <a:pt x="224" y="264"/>
                    <a:pt x="226" y="265"/>
                  </a:cubicBezTo>
                  <a:cubicBezTo>
                    <a:pt x="226" y="264"/>
                    <a:pt x="227" y="264"/>
                    <a:pt x="227" y="263"/>
                  </a:cubicBezTo>
                  <a:cubicBezTo>
                    <a:pt x="227" y="261"/>
                    <a:pt x="225" y="260"/>
                    <a:pt x="223" y="262"/>
                  </a:cubicBezTo>
                  <a:close/>
                  <a:moveTo>
                    <a:pt x="389" y="271"/>
                  </a:moveTo>
                  <a:cubicBezTo>
                    <a:pt x="390" y="271"/>
                    <a:pt x="390" y="270"/>
                    <a:pt x="391" y="270"/>
                  </a:cubicBezTo>
                  <a:cubicBezTo>
                    <a:pt x="388" y="265"/>
                    <a:pt x="381" y="262"/>
                    <a:pt x="377" y="261"/>
                  </a:cubicBezTo>
                  <a:cubicBezTo>
                    <a:pt x="380" y="266"/>
                    <a:pt x="385" y="269"/>
                    <a:pt x="389" y="271"/>
                  </a:cubicBezTo>
                  <a:close/>
                  <a:moveTo>
                    <a:pt x="448" y="263"/>
                  </a:moveTo>
                  <a:cubicBezTo>
                    <a:pt x="448" y="261"/>
                    <a:pt x="444" y="260"/>
                    <a:pt x="444" y="261"/>
                  </a:cubicBezTo>
                  <a:cubicBezTo>
                    <a:pt x="446" y="261"/>
                    <a:pt x="446" y="263"/>
                    <a:pt x="448" y="263"/>
                  </a:cubicBezTo>
                  <a:close/>
                  <a:moveTo>
                    <a:pt x="175" y="266"/>
                  </a:moveTo>
                  <a:cubicBezTo>
                    <a:pt x="181" y="268"/>
                    <a:pt x="191" y="280"/>
                    <a:pt x="195" y="270"/>
                  </a:cubicBezTo>
                  <a:cubicBezTo>
                    <a:pt x="189" y="266"/>
                    <a:pt x="182" y="256"/>
                    <a:pt x="175" y="266"/>
                  </a:cubicBezTo>
                  <a:close/>
                  <a:moveTo>
                    <a:pt x="319" y="271"/>
                  </a:moveTo>
                  <a:cubicBezTo>
                    <a:pt x="324" y="272"/>
                    <a:pt x="326" y="275"/>
                    <a:pt x="330" y="277"/>
                  </a:cubicBezTo>
                  <a:cubicBezTo>
                    <a:pt x="333" y="275"/>
                    <a:pt x="337" y="274"/>
                    <a:pt x="338" y="270"/>
                  </a:cubicBezTo>
                  <a:cubicBezTo>
                    <a:pt x="333" y="269"/>
                    <a:pt x="332" y="262"/>
                    <a:pt x="326" y="261"/>
                  </a:cubicBezTo>
                  <a:cubicBezTo>
                    <a:pt x="324" y="265"/>
                    <a:pt x="320" y="266"/>
                    <a:pt x="319" y="271"/>
                  </a:cubicBezTo>
                  <a:close/>
                  <a:moveTo>
                    <a:pt x="209" y="263"/>
                  </a:moveTo>
                  <a:cubicBezTo>
                    <a:pt x="211" y="264"/>
                    <a:pt x="212" y="266"/>
                    <a:pt x="214" y="266"/>
                  </a:cubicBezTo>
                  <a:cubicBezTo>
                    <a:pt x="214" y="264"/>
                    <a:pt x="216" y="265"/>
                    <a:pt x="216" y="263"/>
                  </a:cubicBezTo>
                  <a:cubicBezTo>
                    <a:pt x="214" y="262"/>
                    <a:pt x="211" y="261"/>
                    <a:pt x="209" y="263"/>
                  </a:cubicBezTo>
                  <a:close/>
                  <a:moveTo>
                    <a:pt x="361" y="267"/>
                  </a:moveTo>
                  <a:cubicBezTo>
                    <a:pt x="367" y="273"/>
                    <a:pt x="373" y="279"/>
                    <a:pt x="382" y="282"/>
                  </a:cubicBezTo>
                  <a:cubicBezTo>
                    <a:pt x="384" y="280"/>
                    <a:pt x="385" y="278"/>
                    <a:pt x="386" y="275"/>
                  </a:cubicBezTo>
                  <a:cubicBezTo>
                    <a:pt x="384" y="274"/>
                    <a:pt x="381" y="272"/>
                    <a:pt x="379" y="270"/>
                  </a:cubicBezTo>
                  <a:cubicBezTo>
                    <a:pt x="377" y="271"/>
                    <a:pt x="372" y="275"/>
                    <a:pt x="369" y="272"/>
                  </a:cubicBezTo>
                  <a:cubicBezTo>
                    <a:pt x="371" y="271"/>
                    <a:pt x="374" y="271"/>
                    <a:pt x="375" y="268"/>
                  </a:cubicBezTo>
                  <a:cubicBezTo>
                    <a:pt x="370" y="264"/>
                    <a:pt x="364" y="259"/>
                    <a:pt x="361" y="267"/>
                  </a:cubicBezTo>
                  <a:close/>
                  <a:moveTo>
                    <a:pt x="551" y="270"/>
                  </a:moveTo>
                  <a:cubicBezTo>
                    <a:pt x="552" y="267"/>
                    <a:pt x="552" y="265"/>
                    <a:pt x="552" y="263"/>
                  </a:cubicBezTo>
                  <a:cubicBezTo>
                    <a:pt x="551" y="265"/>
                    <a:pt x="550" y="262"/>
                    <a:pt x="550" y="262"/>
                  </a:cubicBezTo>
                  <a:cubicBezTo>
                    <a:pt x="549" y="262"/>
                    <a:pt x="549" y="262"/>
                    <a:pt x="548" y="262"/>
                  </a:cubicBezTo>
                  <a:cubicBezTo>
                    <a:pt x="549" y="264"/>
                    <a:pt x="548" y="267"/>
                    <a:pt x="551" y="270"/>
                  </a:cubicBezTo>
                  <a:close/>
                  <a:moveTo>
                    <a:pt x="64" y="278"/>
                  </a:moveTo>
                  <a:cubicBezTo>
                    <a:pt x="61" y="273"/>
                    <a:pt x="62" y="265"/>
                    <a:pt x="56" y="262"/>
                  </a:cubicBezTo>
                  <a:cubicBezTo>
                    <a:pt x="57" y="269"/>
                    <a:pt x="59" y="278"/>
                    <a:pt x="64" y="278"/>
                  </a:cubicBezTo>
                  <a:close/>
                  <a:moveTo>
                    <a:pt x="120" y="265"/>
                  </a:moveTo>
                  <a:cubicBezTo>
                    <a:pt x="120" y="264"/>
                    <a:pt x="120" y="263"/>
                    <a:pt x="120" y="262"/>
                  </a:cubicBezTo>
                  <a:cubicBezTo>
                    <a:pt x="119" y="262"/>
                    <a:pt x="119" y="262"/>
                    <a:pt x="118" y="262"/>
                  </a:cubicBezTo>
                  <a:cubicBezTo>
                    <a:pt x="118" y="264"/>
                    <a:pt x="119" y="265"/>
                    <a:pt x="120" y="265"/>
                  </a:cubicBezTo>
                  <a:close/>
                  <a:moveTo>
                    <a:pt x="253" y="262"/>
                  </a:moveTo>
                  <a:cubicBezTo>
                    <a:pt x="251" y="265"/>
                    <a:pt x="248" y="266"/>
                    <a:pt x="246" y="270"/>
                  </a:cubicBezTo>
                  <a:cubicBezTo>
                    <a:pt x="252" y="275"/>
                    <a:pt x="255" y="283"/>
                    <a:pt x="263" y="285"/>
                  </a:cubicBezTo>
                  <a:cubicBezTo>
                    <a:pt x="266" y="281"/>
                    <a:pt x="267" y="276"/>
                    <a:pt x="270" y="271"/>
                  </a:cubicBezTo>
                  <a:cubicBezTo>
                    <a:pt x="265" y="268"/>
                    <a:pt x="259" y="265"/>
                    <a:pt x="253" y="262"/>
                  </a:cubicBezTo>
                  <a:close/>
                  <a:moveTo>
                    <a:pt x="522" y="272"/>
                  </a:moveTo>
                  <a:cubicBezTo>
                    <a:pt x="524" y="273"/>
                    <a:pt x="526" y="274"/>
                    <a:pt x="527" y="275"/>
                  </a:cubicBezTo>
                  <a:cubicBezTo>
                    <a:pt x="529" y="273"/>
                    <a:pt x="529" y="271"/>
                    <a:pt x="531" y="270"/>
                  </a:cubicBezTo>
                  <a:cubicBezTo>
                    <a:pt x="531" y="265"/>
                    <a:pt x="529" y="263"/>
                    <a:pt x="525" y="262"/>
                  </a:cubicBezTo>
                  <a:cubicBezTo>
                    <a:pt x="524" y="266"/>
                    <a:pt x="523" y="268"/>
                    <a:pt x="522" y="272"/>
                  </a:cubicBezTo>
                  <a:close/>
                  <a:moveTo>
                    <a:pt x="567" y="263"/>
                  </a:moveTo>
                  <a:cubicBezTo>
                    <a:pt x="567" y="264"/>
                    <a:pt x="568" y="264"/>
                    <a:pt x="568" y="265"/>
                  </a:cubicBezTo>
                  <a:cubicBezTo>
                    <a:pt x="571" y="265"/>
                    <a:pt x="571" y="261"/>
                    <a:pt x="567" y="263"/>
                  </a:cubicBezTo>
                  <a:close/>
                  <a:moveTo>
                    <a:pt x="637" y="270"/>
                  </a:moveTo>
                  <a:cubicBezTo>
                    <a:pt x="637" y="267"/>
                    <a:pt x="641" y="264"/>
                    <a:pt x="639" y="262"/>
                  </a:cubicBezTo>
                  <a:cubicBezTo>
                    <a:pt x="639" y="265"/>
                    <a:pt x="636" y="268"/>
                    <a:pt x="637" y="270"/>
                  </a:cubicBezTo>
                  <a:close/>
                  <a:moveTo>
                    <a:pt x="409" y="266"/>
                  </a:moveTo>
                  <a:cubicBezTo>
                    <a:pt x="410" y="267"/>
                    <a:pt x="411" y="266"/>
                    <a:pt x="412" y="266"/>
                  </a:cubicBezTo>
                  <a:cubicBezTo>
                    <a:pt x="412" y="264"/>
                    <a:pt x="410" y="263"/>
                    <a:pt x="408" y="263"/>
                  </a:cubicBezTo>
                  <a:cubicBezTo>
                    <a:pt x="408" y="265"/>
                    <a:pt x="409" y="265"/>
                    <a:pt x="409" y="266"/>
                  </a:cubicBezTo>
                  <a:close/>
                  <a:moveTo>
                    <a:pt x="293" y="269"/>
                  </a:moveTo>
                  <a:cubicBezTo>
                    <a:pt x="296" y="270"/>
                    <a:pt x="298" y="267"/>
                    <a:pt x="299" y="265"/>
                  </a:cubicBezTo>
                  <a:cubicBezTo>
                    <a:pt x="296" y="266"/>
                    <a:pt x="294" y="266"/>
                    <a:pt x="293" y="269"/>
                  </a:cubicBezTo>
                  <a:close/>
                  <a:moveTo>
                    <a:pt x="467" y="274"/>
                  </a:moveTo>
                  <a:cubicBezTo>
                    <a:pt x="468" y="275"/>
                    <a:pt x="468" y="276"/>
                    <a:pt x="470" y="276"/>
                  </a:cubicBezTo>
                  <a:cubicBezTo>
                    <a:pt x="473" y="274"/>
                    <a:pt x="473" y="270"/>
                    <a:pt x="475" y="267"/>
                  </a:cubicBezTo>
                  <a:cubicBezTo>
                    <a:pt x="473" y="267"/>
                    <a:pt x="473" y="264"/>
                    <a:pt x="470" y="265"/>
                  </a:cubicBezTo>
                  <a:cubicBezTo>
                    <a:pt x="470" y="268"/>
                    <a:pt x="468" y="270"/>
                    <a:pt x="467" y="274"/>
                  </a:cubicBezTo>
                  <a:close/>
                  <a:moveTo>
                    <a:pt x="203" y="269"/>
                  </a:moveTo>
                  <a:cubicBezTo>
                    <a:pt x="207" y="270"/>
                    <a:pt x="208" y="274"/>
                    <a:pt x="212" y="272"/>
                  </a:cubicBezTo>
                  <a:cubicBezTo>
                    <a:pt x="212" y="270"/>
                    <a:pt x="213" y="270"/>
                    <a:pt x="213" y="268"/>
                  </a:cubicBezTo>
                  <a:cubicBezTo>
                    <a:pt x="209" y="265"/>
                    <a:pt x="205" y="265"/>
                    <a:pt x="203" y="269"/>
                  </a:cubicBezTo>
                  <a:close/>
                  <a:moveTo>
                    <a:pt x="436" y="277"/>
                  </a:moveTo>
                  <a:cubicBezTo>
                    <a:pt x="439" y="274"/>
                    <a:pt x="443" y="273"/>
                    <a:pt x="444" y="268"/>
                  </a:cubicBezTo>
                  <a:cubicBezTo>
                    <a:pt x="442" y="267"/>
                    <a:pt x="440" y="266"/>
                    <a:pt x="438" y="265"/>
                  </a:cubicBezTo>
                  <a:cubicBezTo>
                    <a:pt x="438" y="269"/>
                    <a:pt x="433" y="274"/>
                    <a:pt x="436" y="277"/>
                  </a:cubicBezTo>
                  <a:close/>
                  <a:moveTo>
                    <a:pt x="218" y="268"/>
                  </a:moveTo>
                  <a:cubicBezTo>
                    <a:pt x="220" y="268"/>
                    <a:pt x="220" y="270"/>
                    <a:pt x="222" y="269"/>
                  </a:cubicBezTo>
                  <a:cubicBezTo>
                    <a:pt x="222" y="267"/>
                    <a:pt x="220" y="267"/>
                    <a:pt x="219" y="266"/>
                  </a:cubicBezTo>
                  <a:cubicBezTo>
                    <a:pt x="219" y="267"/>
                    <a:pt x="218" y="267"/>
                    <a:pt x="218" y="268"/>
                  </a:cubicBezTo>
                  <a:close/>
                  <a:moveTo>
                    <a:pt x="159" y="271"/>
                  </a:moveTo>
                  <a:cubicBezTo>
                    <a:pt x="156" y="270"/>
                    <a:pt x="154" y="268"/>
                    <a:pt x="152" y="266"/>
                  </a:cubicBezTo>
                  <a:cubicBezTo>
                    <a:pt x="151" y="269"/>
                    <a:pt x="157" y="272"/>
                    <a:pt x="159" y="271"/>
                  </a:cubicBezTo>
                  <a:close/>
                  <a:moveTo>
                    <a:pt x="123" y="268"/>
                  </a:moveTo>
                  <a:cubicBezTo>
                    <a:pt x="123" y="269"/>
                    <a:pt x="125" y="271"/>
                    <a:pt x="127" y="269"/>
                  </a:cubicBezTo>
                  <a:cubicBezTo>
                    <a:pt x="127" y="267"/>
                    <a:pt x="125" y="266"/>
                    <a:pt x="123" y="268"/>
                  </a:cubicBezTo>
                  <a:close/>
                  <a:moveTo>
                    <a:pt x="275" y="272"/>
                  </a:moveTo>
                  <a:cubicBezTo>
                    <a:pt x="279" y="272"/>
                    <a:pt x="278" y="268"/>
                    <a:pt x="276" y="267"/>
                  </a:cubicBezTo>
                  <a:cubicBezTo>
                    <a:pt x="276" y="270"/>
                    <a:pt x="274" y="269"/>
                    <a:pt x="275" y="272"/>
                  </a:cubicBezTo>
                  <a:close/>
                  <a:moveTo>
                    <a:pt x="461" y="273"/>
                  </a:moveTo>
                  <a:cubicBezTo>
                    <a:pt x="460" y="270"/>
                    <a:pt x="455" y="268"/>
                    <a:pt x="453" y="268"/>
                  </a:cubicBezTo>
                  <a:cubicBezTo>
                    <a:pt x="456" y="269"/>
                    <a:pt x="458" y="272"/>
                    <a:pt x="461" y="273"/>
                  </a:cubicBezTo>
                  <a:close/>
                  <a:moveTo>
                    <a:pt x="553" y="273"/>
                  </a:moveTo>
                  <a:cubicBezTo>
                    <a:pt x="555" y="274"/>
                    <a:pt x="556" y="275"/>
                    <a:pt x="557" y="277"/>
                  </a:cubicBezTo>
                  <a:cubicBezTo>
                    <a:pt x="556" y="279"/>
                    <a:pt x="553" y="279"/>
                    <a:pt x="551" y="279"/>
                  </a:cubicBezTo>
                  <a:cubicBezTo>
                    <a:pt x="547" y="290"/>
                    <a:pt x="542" y="303"/>
                    <a:pt x="538" y="315"/>
                  </a:cubicBezTo>
                  <a:cubicBezTo>
                    <a:pt x="548" y="308"/>
                    <a:pt x="553" y="297"/>
                    <a:pt x="556" y="283"/>
                  </a:cubicBezTo>
                  <a:cubicBezTo>
                    <a:pt x="557" y="282"/>
                    <a:pt x="557" y="281"/>
                    <a:pt x="559" y="281"/>
                  </a:cubicBezTo>
                  <a:cubicBezTo>
                    <a:pt x="558" y="277"/>
                    <a:pt x="560" y="273"/>
                    <a:pt x="562" y="271"/>
                  </a:cubicBezTo>
                  <a:cubicBezTo>
                    <a:pt x="560" y="270"/>
                    <a:pt x="559" y="267"/>
                    <a:pt x="556" y="267"/>
                  </a:cubicBezTo>
                  <a:cubicBezTo>
                    <a:pt x="556" y="270"/>
                    <a:pt x="554" y="271"/>
                    <a:pt x="553" y="273"/>
                  </a:cubicBezTo>
                  <a:close/>
                  <a:moveTo>
                    <a:pt x="80" y="290"/>
                  </a:moveTo>
                  <a:cubicBezTo>
                    <a:pt x="79" y="284"/>
                    <a:pt x="75" y="280"/>
                    <a:pt x="75" y="273"/>
                  </a:cubicBezTo>
                  <a:cubicBezTo>
                    <a:pt x="71" y="272"/>
                    <a:pt x="69" y="269"/>
                    <a:pt x="65" y="268"/>
                  </a:cubicBezTo>
                  <a:cubicBezTo>
                    <a:pt x="67" y="278"/>
                    <a:pt x="71" y="286"/>
                    <a:pt x="80" y="290"/>
                  </a:cubicBezTo>
                  <a:close/>
                  <a:moveTo>
                    <a:pt x="231" y="269"/>
                  </a:moveTo>
                  <a:cubicBezTo>
                    <a:pt x="233" y="270"/>
                    <a:pt x="234" y="272"/>
                    <a:pt x="236" y="272"/>
                  </a:cubicBezTo>
                  <a:cubicBezTo>
                    <a:pt x="236" y="269"/>
                    <a:pt x="232" y="266"/>
                    <a:pt x="231" y="269"/>
                  </a:cubicBezTo>
                  <a:close/>
                  <a:moveTo>
                    <a:pt x="100" y="286"/>
                  </a:moveTo>
                  <a:cubicBezTo>
                    <a:pt x="97" y="278"/>
                    <a:pt x="90" y="270"/>
                    <a:pt x="83" y="269"/>
                  </a:cubicBezTo>
                  <a:cubicBezTo>
                    <a:pt x="89" y="275"/>
                    <a:pt x="92" y="282"/>
                    <a:pt x="100" y="286"/>
                  </a:cubicBezTo>
                  <a:close/>
                  <a:moveTo>
                    <a:pt x="143" y="271"/>
                  </a:moveTo>
                  <a:cubicBezTo>
                    <a:pt x="146" y="273"/>
                    <a:pt x="148" y="275"/>
                    <a:pt x="151" y="277"/>
                  </a:cubicBezTo>
                  <a:cubicBezTo>
                    <a:pt x="152" y="276"/>
                    <a:pt x="153" y="276"/>
                    <a:pt x="152" y="274"/>
                  </a:cubicBezTo>
                  <a:cubicBezTo>
                    <a:pt x="150" y="273"/>
                    <a:pt x="148" y="269"/>
                    <a:pt x="145" y="268"/>
                  </a:cubicBezTo>
                  <a:cubicBezTo>
                    <a:pt x="145" y="269"/>
                    <a:pt x="144" y="269"/>
                    <a:pt x="143" y="271"/>
                  </a:cubicBezTo>
                  <a:close/>
                  <a:moveTo>
                    <a:pt x="185" y="280"/>
                  </a:moveTo>
                  <a:cubicBezTo>
                    <a:pt x="186" y="279"/>
                    <a:pt x="188" y="278"/>
                    <a:pt x="189" y="276"/>
                  </a:cubicBezTo>
                  <a:cubicBezTo>
                    <a:pt x="183" y="274"/>
                    <a:pt x="178" y="269"/>
                    <a:pt x="172" y="269"/>
                  </a:cubicBezTo>
                  <a:cubicBezTo>
                    <a:pt x="177" y="272"/>
                    <a:pt x="179" y="279"/>
                    <a:pt x="185" y="280"/>
                  </a:cubicBezTo>
                  <a:close/>
                  <a:moveTo>
                    <a:pt x="299" y="272"/>
                  </a:moveTo>
                  <a:cubicBezTo>
                    <a:pt x="301" y="272"/>
                    <a:pt x="302" y="275"/>
                    <a:pt x="304" y="275"/>
                  </a:cubicBezTo>
                  <a:cubicBezTo>
                    <a:pt x="305" y="274"/>
                    <a:pt x="307" y="271"/>
                    <a:pt x="306" y="270"/>
                  </a:cubicBezTo>
                  <a:cubicBezTo>
                    <a:pt x="305" y="269"/>
                    <a:pt x="300" y="268"/>
                    <a:pt x="299" y="272"/>
                  </a:cubicBezTo>
                  <a:close/>
                  <a:moveTo>
                    <a:pt x="430" y="272"/>
                  </a:moveTo>
                  <a:cubicBezTo>
                    <a:pt x="432" y="273"/>
                    <a:pt x="433" y="269"/>
                    <a:pt x="432" y="269"/>
                  </a:cubicBezTo>
                  <a:cubicBezTo>
                    <a:pt x="431" y="270"/>
                    <a:pt x="431" y="271"/>
                    <a:pt x="430" y="272"/>
                  </a:cubicBezTo>
                  <a:close/>
                  <a:moveTo>
                    <a:pt x="531" y="277"/>
                  </a:moveTo>
                  <a:cubicBezTo>
                    <a:pt x="531" y="279"/>
                    <a:pt x="534" y="279"/>
                    <a:pt x="534" y="282"/>
                  </a:cubicBezTo>
                  <a:cubicBezTo>
                    <a:pt x="532" y="284"/>
                    <a:pt x="531" y="282"/>
                    <a:pt x="529" y="283"/>
                  </a:cubicBezTo>
                  <a:cubicBezTo>
                    <a:pt x="527" y="286"/>
                    <a:pt x="528" y="290"/>
                    <a:pt x="529" y="294"/>
                  </a:cubicBezTo>
                  <a:cubicBezTo>
                    <a:pt x="520" y="300"/>
                    <a:pt x="521" y="314"/>
                    <a:pt x="516" y="323"/>
                  </a:cubicBezTo>
                  <a:cubicBezTo>
                    <a:pt x="519" y="323"/>
                    <a:pt x="521" y="318"/>
                    <a:pt x="524" y="316"/>
                  </a:cubicBezTo>
                  <a:cubicBezTo>
                    <a:pt x="529" y="300"/>
                    <a:pt x="536" y="287"/>
                    <a:pt x="540" y="271"/>
                  </a:cubicBezTo>
                  <a:cubicBezTo>
                    <a:pt x="537" y="271"/>
                    <a:pt x="536" y="269"/>
                    <a:pt x="533" y="269"/>
                  </a:cubicBezTo>
                  <a:cubicBezTo>
                    <a:pt x="533" y="272"/>
                    <a:pt x="532" y="274"/>
                    <a:pt x="531" y="277"/>
                  </a:cubicBezTo>
                  <a:close/>
                  <a:moveTo>
                    <a:pt x="401" y="272"/>
                  </a:moveTo>
                  <a:cubicBezTo>
                    <a:pt x="403" y="272"/>
                    <a:pt x="404" y="271"/>
                    <a:pt x="404" y="269"/>
                  </a:cubicBezTo>
                  <a:cubicBezTo>
                    <a:pt x="402" y="269"/>
                    <a:pt x="402" y="271"/>
                    <a:pt x="401" y="272"/>
                  </a:cubicBezTo>
                  <a:close/>
                  <a:moveTo>
                    <a:pt x="559" y="290"/>
                  </a:moveTo>
                  <a:cubicBezTo>
                    <a:pt x="563" y="284"/>
                    <a:pt x="566" y="278"/>
                    <a:pt x="567" y="270"/>
                  </a:cubicBezTo>
                  <a:cubicBezTo>
                    <a:pt x="567" y="270"/>
                    <a:pt x="567" y="269"/>
                    <a:pt x="566" y="269"/>
                  </a:cubicBezTo>
                  <a:cubicBezTo>
                    <a:pt x="562" y="275"/>
                    <a:pt x="560" y="284"/>
                    <a:pt x="559" y="290"/>
                  </a:cubicBezTo>
                  <a:close/>
                  <a:moveTo>
                    <a:pt x="287" y="274"/>
                  </a:moveTo>
                  <a:cubicBezTo>
                    <a:pt x="290" y="275"/>
                    <a:pt x="293" y="271"/>
                    <a:pt x="290" y="270"/>
                  </a:cubicBezTo>
                  <a:cubicBezTo>
                    <a:pt x="289" y="272"/>
                    <a:pt x="286" y="271"/>
                    <a:pt x="287" y="274"/>
                  </a:cubicBezTo>
                  <a:close/>
                  <a:moveTo>
                    <a:pt x="214" y="276"/>
                  </a:moveTo>
                  <a:cubicBezTo>
                    <a:pt x="217" y="276"/>
                    <a:pt x="218" y="274"/>
                    <a:pt x="220" y="272"/>
                  </a:cubicBezTo>
                  <a:cubicBezTo>
                    <a:pt x="217" y="269"/>
                    <a:pt x="212" y="273"/>
                    <a:pt x="214" y="276"/>
                  </a:cubicBezTo>
                  <a:close/>
                  <a:moveTo>
                    <a:pt x="502" y="277"/>
                  </a:moveTo>
                  <a:cubicBezTo>
                    <a:pt x="502" y="274"/>
                    <a:pt x="505" y="274"/>
                    <a:pt x="505" y="271"/>
                  </a:cubicBezTo>
                  <a:cubicBezTo>
                    <a:pt x="504" y="271"/>
                    <a:pt x="504" y="271"/>
                    <a:pt x="503" y="271"/>
                  </a:cubicBezTo>
                  <a:cubicBezTo>
                    <a:pt x="502" y="272"/>
                    <a:pt x="500" y="276"/>
                    <a:pt x="502" y="277"/>
                  </a:cubicBezTo>
                  <a:close/>
                  <a:moveTo>
                    <a:pt x="33" y="275"/>
                  </a:moveTo>
                  <a:cubicBezTo>
                    <a:pt x="33" y="274"/>
                    <a:pt x="34" y="271"/>
                    <a:pt x="32" y="271"/>
                  </a:cubicBezTo>
                  <a:cubicBezTo>
                    <a:pt x="32" y="272"/>
                    <a:pt x="31" y="275"/>
                    <a:pt x="33" y="275"/>
                  </a:cubicBezTo>
                  <a:close/>
                  <a:moveTo>
                    <a:pt x="56" y="280"/>
                  </a:moveTo>
                  <a:cubicBezTo>
                    <a:pt x="55" y="275"/>
                    <a:pt x="50" y="274"/>
                    <a:pt x="47" y="271"/>
                  </a:cubicBezTo>
                  <a:cubicBezTo>
                    <a:pt x="47" y="278"/>
                    <a:pt x="53" y="277"/>
                    <a:pt x="56" y="280"/>
                  </a:cubicBezTo>
                  <a:close/>
                  <a:moveTo>
                    <a:pt x="196" y="277"/>
                  </a:moveTo>
                  <a:cubicBezTo>
                    <a:pt x="199" y="278"/>
                    <a:pt x="202" y="281"/>
                    <a:pt x="206" y="282"/>
                  </a:cubicBezTo>
                  <a:cubicBezTo>
                    <a:pt x="205" y="280"/>
                    <a:pt x="208" y="282"/>
                    <a:pt x="207" y="280"/>
                  </a:cubicBezTo>
                  <a:cubicBezTo>
                    <a:pt x="203" y="277"/>
                    <a:pt x="199" y="269"/>
                    <a:pt x="196" y="277"/>
                  </a:cubicBezTo>
                  <a:close/>
                  <a:moveTo>
                    <a:pt x="361" y="276"/>
                  </a:moveTo>
                  <a:cubicBezTo>
                    <a:pt x="359" y="276"/>
                    <a:pt x="359" y="273"/>
                    <a:pt x="358" y="272"/>
                  </a:cubicBezTo>
                  <a:cubicBezTo>
                    <a:pt x="357" y="272"/>
                    <a:pt x="355" y="272"/>
                    <a:pt x="354" y="272"/>
                  </a:cubicBezTo>
                  <a:cubicBezTo>
                    <a:pt x="355" y="275"/>
                    <a:pt x="359" y="277"/>
                    <a:pt x="361" y="276"/>
                  </a:cubicBezTo>
                  <a:close/>
                  <a:moveTo>
                    <a:pt x="622" y="297"/>
                  </a:moveTo>
                  <a:cubicBezTo>
                    <a:pt x="621" y="298"/>
                    <a:pt x="617" y="301"/>
                    <a:pt x="620" y="302"/>
                  </a:cubicBezTo>
                  <a:cubicBezTo>
                    <a:pt x="624" y="293"/>
                    <a:pt x="630" y="284"/>
                    <a:pt x="629" y="273"/>
                  </a:cubicBezTo>
                  <a:cubicBezTo>
                    <a:pt x="625" y="280"/>
                    <a:pt x="623" y="288"/>
                    <a:pt x="622" y="297"/>
                  </a:cubicBezTo>
                  <a:close/>
                  <a:moveTo>
                    <a:pt x="86" y="276"/>
                  </a:moveTo>
                  <a:cubicBezTo>
                    <a:pt x="83" y="277"/>
                    <a:pt x="85" y="273"/>
                    <a:pt x="83" y="274"/>
                  </a:cubicBezTo>
                  <a:cubicBezTo>
                    <a:pt x="82" y="275"/>
                    <a:pt x="85" y="278"/>
                    <a:pt x="86" y="276"/>
                  </a:cubicBezTo>
                  <a:close/>
                  <a:moveTo>
                    <a:pt x="218" y="279"/>
                  </a:moveTo>
                  <a:cubicBezTo>
                    <a:pt x="220" y="280"/>
                    <a:pt x="222" y="282"/>
                    <a:pt x="225" y="282"/>
                  </a:cubicBezTo>
                  <a:cubicBezTo>
                    <a:pt x="227" y="281"/>
                    <a:pt x="229" y="279"/>
                    <a:pt x="230" y="277"/>
                  </a:cubicBezTo>
                  <a:cubicBezTo>
                    <a:pt x="226" y="274"/>
                    <a:pt x="221" y="273"/>
                    <a:pt x="218" y="279"/>
                  </a:cubicBezTo>
                  <a:close/>
                  <a:moveTo>
                    <a:pt x="272" y="277"/>
                  </a:moveTo>
                  <a:cubicBezTo>
                    <a:pt x="274" y="277"/>
                    <a:pt x="274" y="277"/>
                    <a:pt x="275" y="275"/>
                  </a:cubicBezTo>
                  <a:cubicBezTo>
                    <a:pt x="273" y="275"/>
                    <a:pt x="273" y="274"/>
                    <a:pt x="273" y="274"/>
                  </a:cubicBezTo>
                  <a:cubicBezTo>
                    <a:pt x="273" y="275"/>
                    <a:pt x="272" y="276"/>
                    <a:pt x="272" y="277"/>
                  </a:cubicBezTo>
                  <a:close/>
                  <a:moveTo>
                    <a:pt x="507" y="280"/>
                  </a:moveTo>
                  <a:cubicBezTo>
                    <a:pt x="507" y="282"/>
                    <a:pt x="508" y="283"/>
                    <a:pt x="510" y="283"/>
                  </a:cubicBezTo>
                  <a:cubicBezTo>
                    <a:pt x="510" y="281"/>
                    <a:pt x="512" y="276"/>
                    <a:pt x="511" y="274"/>
                  </a:cubicBezTo>
                  <a:cubicBezTo>
                    <a:pt x="510" y="277"/>
                    <a:pt x="507" y="277"/>
                    <a:pt x="507" y="280"/>
                  </a:cubicBezTo>
                  <a:close/>
                  <a:moveTo>
                    <a:pt x="536" y="300"/>
                  </a:moveTo>
                  <a:cubicBezTo>
                    <a:pt x="540" y="292"/>
                    <a:pt x="546" y="286"/>
                    <a:pt x="548" y="277"/>
                  </a:cubicBezTo>
                  <a:cubicBezTo>
                    <a:pt x="546" y="276"/>
                    <a:pt x="547" y="274"/>
                    <a:pt x="544" y="274"/>
                  </a:cubicBezTo>
                  <a:cubicBezTo>
                    <a:pt x="542" y="282"/>
                    <a:pt x="537" y="291"/>
                    <a:pt x="536" y="300"/>
                  </a:cubicBezTo>
                  <a:close/>
                  <a:moveTo>
                    <a:pt x="129" y="296"/>
                  </a:moveTo>
                  <a:cubicBezTo>
                    <a:pt x="123" y="289"/>
                    <a:pt x="118" y="281"/>
                    <a:pt x="111" y="274"/>
                  </a:cubicBezTo>
                  <a:cubicBezTo>
                    <a:pt x="115" y="283"/>
                    <a:pt x="120" y="292"/>
                    <a:pt x="129" y="296"/>
                  </a:cubicBezTo>
                  <a:close/>
                  <a:moveTo>
                    <a:pt x="291" y="278"/>
                  </a:moveTo>
                  <a:cubicBezTo>
                    <a:pt x="294" y="280"/>
                    <a:pt x="296" y="284"/>
                    <a:pt x="299" y="285"/>
                  </a:cubicBezTo>
                  <a:cubicBezTo>
                    <a:pt x="300" y="282"/>
                    <a:pt x="302" y="281"/>
                    <a:pt x="303" y="278"/>
                  </a:cubicBezTo>
                  <a:cubicBezTo>
                    <a:pt x="299" y="276"/>
                    <a:pt x="293" y="272"/>
                    <a:pt x="291" y="278"/>
                  </a:cubicBezTo>
                  <a:close/>
                  <a:moveTo>
                    <a:pt x="334" y="278"/>
                  </a:moveTo>
                  <a:cubicBezTo>
                    <a:pt x="335" y="280"/>
                    <a:pt x="335" y="281"/>
                    <a:pt x="338" y="281"/>
                  </a:cubicBezTo>
                  <a:cubicBezTo>
                    <a:pt x="339" y="279"/>
                    <a:pt x="342" y="279"/>
                    <a:pt x="343" y="275"/>
                  </a:cubicBezTo>
                  <a:cubicBezTo>
                    <a:pt x="339" y="273"/>
                    <a:pt x="337" y="277"/>
                    <a:pt x="334" y="278"/>
                  </a:cubicBezTo>
                  <a:close/>
                  <a:moveTo>
                    <a:pt x="447" y="285"/>
                  </a:moveTo>
                  <a:cubicBezTo>
                    <a:pt x="449" y="286"/>
                    <a:pt x="451" y="288"/>
                    <a:pt x="454" y="288"/>
                  </a:cubicBezTo>
                  <a:cubicBezTo>
                    <a:pt x="456" y="285"/>
                    <a:pt x="457" y="282"/>
                    <a:pt x="459" y="279"/>
                  </a:cubicBezTo>
                  <a:cubicBezTo>
                    <a:pt x="455" y="278"/>
                    <a:pt x="455" y="274"/>
                    <a:pt x="451" y="274"/>
                  </a:cubicBezTo>
                  <a:cubicBezTo>
                    <a:pt x="450" y="278"/>
                    <a:pt x="448" y="280"/>
                    <a:pt x="447" y="285"/>
                  </a:cubicBezTo>
                  <a:close/>
                  <a:moveTo>
                    <a:pt x="601" y="300"/>
                  </a:moveTo>
                  <a:cubicBezTo>
                    <a:pt x="606" y="296"/>
                    <a:pt x="610" y="284"/>
                    <a:pt x="608" y="274"/>
                  </a:cubicBezTo>
                  <a:cubicBezTo>
                    <a:pt x="607" y="284"/>
                    <a:pt x="601" y="292"/>
                    <a:pt x="601" y="300"/>
                  </a:cubicBezTo>
                  <a:close/>
                  <a:moveTo>
                    <a:pt x="175" y="290"/>
                  </a:moveTo>
                  <a:cubicBezTo>
                    <a:pt x="174" y="283"/>
                    <a:pt x="166" y="278"/>
                    <a:pt x="160" y="275"/>
                  </a:cubicBezTo>
                  <a:cubicBezTo>
                    <a:pt x="162" y="280"/>
                    <a:pt x="169" y="286"/>
                    <a:pt x="175" y="290"/>
                  </a:cubicBezTo>
                  <a:close/>
                  <a:moveTo>
                    <a:pt x="308" y="277"/>
                  </a:moveTo>
                  <a:cubicBezTo>
                    <a:pt x="310" y="278"/>
                    <a:pt x="311" y="277"/>
                    <a:pt x="310" y="275"/>
                  </a:cubicBezTo>
                  <a:cubicBezTo>
                    <a:pt x="310" y="275"/>
                    <a:pt x="309" y="275"/>
                    <a:pt x="309" y="275"/>
                  </a:cubicBezTo>
                  <a:cubicBezTo>
                    <a:pt x="309" y="276"/>
                    <a:pt x="308" y="276"/>
                    <a:pt x="308" y="277"/>
                  </a:cubicBezTo>
                  <a:close/>
                  <a:moveTo>
                    <a:pt x="515" y="280"/>
                  </a:moveTo>
                  <a:cubicBezTo>
                    <a:pt x="517" y="280"/>
                    <a:pt x="518" y="274"/>
                    <a:pt x="515" y="275"/>
                  </a:cubicBezTo>
                  <a:cubicBezTo>
                    <a:pt x="516" y="277"/>
                    <a:pt x="514" y="278"/>
                    <a:pt x="515" y="280"/>
                  </a:cubicBezTo>
                  <a:close/>
                  <a:moveTo>
                    <a:pt x="109" y="280"/>
                  </a:moveTo>
                  <a:cubicBezTo>
                    <a:pt x="107" y="279"/>
                    <a:pt x="106" y="277"/>
                    <a:pt x="104" y="275"/>
                  </a:cubicBezTo>
                  <a:cubicBezTo>
                    <a:pt x="104" y="278"/>
                    <a:pt x="107" y="281"/>
                    <a:pt x="109" y="280"/>
                  </a:cubicBezTo>
                  <a:close/>
                  <a:moveTo>
                    <a:pt x="351" y="277"/>
                  </a:moveTo>
                  <a:cubicBezTo>
                    <a:pt x="351" y="277"/>
                    <a:pt x="351" y="278"/>
                    <a:pt x="351" y="279"/>
                  </a:cubicBezTo>
                  <a:cubicBezTo>
                    <a:pt x="354" y="283"/>
                    <a:pt x="358" y="286"/>
                    <a:pt x="361" y="290"/>
                  </a:cubicBezTo>
                  <a:cubicBezTo>
                    <a:pt x="363" y="292"/>
                    <a:pt x="363" y="296"/>
                    <a:pt x="366" y="295"/>
                  </a:cubicBezTo>
                  <a:cubicBezTo>
                    <a:pt x="366" y="287"/>
                    <a:pt x="360" y="276"/>
                    <a:pt x="351" y="277"/>
                  </a:cubicBezTo>
                  <a:close/>
                  <a:moveTo>
                    <a:pt x="400" y="278"/>
                  </a:moveTo>
                  <a:cubicBezTo>
                    <a:pt x="402" y="279"/>
                    <a:pt x="403" y="278"/>
                    <a:pt x="403" y="276"/>
                  </a:cubicBezTo>
                  <a:cubicBezTo>
                    <a:pt x="403" y="276"/>
                    <a:pt x="402" y="276"/>
                    <a:pt x="402" y="276"/>
                  </a:cubicBezTo>
                  <a:cubicBezTo>
                    <a:pt x="402" y="277"/>
                    <a:pt x="401" y="277"/>
                    <a:pt x="400" y="278"/>
                  </a:cubicBezTo>
                  <a:close/>
                  <a:moveTo>
                    <a:pt x="427" y="278"/>
                  </a:moveTo>
                  <a:cubicBezTo>
                    <a:pt x="427" y="280"/>
                    <a:pt x="428" y="281"/>
                    <a:pt x="429" y="282"/>
                  </a:cubicBezTo>
                  <a:cubicBezTo>
                    <a:pt x="429" y="281"/>
                    <a:pt x="429" y="277"/>
                    <a:pt x="429" y="277"/>
                  </a:cubicBezTo>
                  <a:cubicBezTo>
                    <a:pt x="429" y="278"/>
                    <a:pt x="428" y="277"/>
                    <a:pt x="427" y="278"/>
                  </a:cubicBezTo>
                  <a:close/>
                  <a:moveTo>
                    <a:pt x="524" y="284"/>
                  </a:moveTo>
                  <a:cubicBezTo>
                    <a:pt x="529" y="282"/>
                    <a:pt x="523" y="277"/>
                    <a:pt x="520" y="277"/>
                  </a:cubicBezTo>
                  <a:cubicBezTo>
                    <a:pt x="521" y="280"/>
                    <a:pt x="523" y="281"/>
                    <a:pt x="524" y="284"/>
                  </a:cubicBezTo>
                  <a:close/>
                  <a:moveTo>
                    <a:pt x="311" y="280"/>
                  </a:moveTo>
                  <a:cubicBezTo>
                    <a:pt x="314" y="281"/>
                    <a:pt x="315" y="284"/>
                    <a:pt x="319" y="284"/>
                  </a:cubicBezTo>
                  <a:cubicBezTo>
                    <a:pt x="318" y="280"/>
                    <a:pt x="315" y="279"/>
                    <a:pt x="312" y="277"/>
                  </a:cubicBezTo>
                  <a:cubicBezTo>
                    <a:pt x="312" y="279"/>
                    <a:pt x="311" y="278"/>
                    <a:pt x="311" y="280"/>
                  </a:cubicBezTo>
                  <a:close/>
                  <a:moveTo>
                    <a:pt x="482" y="286"/>
                  </a:moveTo>
                  <a:cubicBezTo>
                    <a:pt x="485" y="287"/>
                    <a:pt x="486" y="290"/>
                    <a:pt x="488" y="290"/>
                  </a:cubicBezTo>
                  <a:cubicBezTo>
                    <a:pt x="489" y="287"/>
                    <a:pt x="490" y="285"/>
                    <a:pt x="492" y="283"/>
                  </a:cubicBezTo>
                  <a:cubicBezTo>
                    <a:pt x="492" y="273"/>
                    <a:pt x="482" y="278"/>
                    <a:pt x="482" y="286"/>
                  </a:cubicBezTo>
                  <a:close/>
                  <a:moveTo>
                    <a:pt x="565" y="306"/>
                  </a:moveTo>
                  <a:cubicBezTo>
                    <a:pt x="566" y="304"/>
                    <a:pt x="568" y="303"/>
                    <a:pt x="570" y="302"/>
                  </a:cubicBezTo>
                  <a:cubicBezTo>
                    <a:pt x="570" y="292"/>
                    <a:pt x="578" y="285"/>
                    <a:pt x="576" y="277"/>
                  </a:cubicBezTo>
                  <a:cubicBezTo>
                    <a:pt x="573" y="287"/>
                    <a:pt x="565" y="297"/>
                    <a:pt x="565" y="306"/>
                  </a:cubicBezTo>
                  <a:close/>
                  <a:moveTo>
                    <a:pt x="55" y="292"/>
                  </a:moveTo>
                  <a:cubicBezTo>
                    <a:pt x="54" y="288"/>
                    <a:pt x="53" y="287"/>
                    <a:pt x="54" y="283"/>
                  </a:cubicBezTo>
                  <a:cubicBezTo>
                    <a:pt x="51" y="282"/>
                    <a:pt x="50" y="279"/>
                    <a:pt x="47" y="279"/>
                  </a:cubicBezTo>
                  <a:cubicBezTo>
                    <a:pt x="46" y="287"/>
                    <a:pt x="50" y="290"/>
                    <a:pt x="55" y="292"/>
                  </a:cubicBezTo>
                  <a:close/>
                  <a:moveTo>
                    <a:pt x="154" y="280"/>
                  </a:moveTo>
                  <a:cubicBezTo>
                    <a:pt x="156" y="281"/>
                    <a:pt x="157" y="283"/>
                    <a:pt x="160" y="283"/>
                  </a:cubicBezTo>
                  <a:cubicBezTo>
                    <a:pt x="159" y="281"/>
                    <a:pt x="156" y="277"/>
                    <a:pt x="154" y="280"/>
                  </a:cubicBezTo>
                  <a:close/>
                  <a:moveTo>
                    <a:pt x="189" y="283"/>
                  </a:moveTo>
                  <a:cubicBezTo>
                    <a:pt x="191" y="285"/>
                    <a:pt x="195" y="286"/>
                    <a:pt x="198" y="288"/>
                  </a:cubicBezTo>
                  <a:cubicBezTo>
                    <a:pt x="200" y="287"/>
                    <a:pt x="202" y="286"/>
                    <a:pt x="203" y="283"/>
                  </a:cubicBezTo>
                  <a:cubicBezTo>
                    <a:pt x="197" y="282"/>
                    <a:pt x="192" y="275"/>
                    <a:pt x="189" y="283"/>
                  </a:cubicBezTo>
                  <a:close/>
                  <a:moveTo>
                    <a:pt x="268" y="286"/>
                  </a:moveTo>
                  <a:cubicBezTo>
                    <a:pt x="266" y="286"/>
                    <a:pt x="265" y="287"/>
                    <a:pt x="264" y="288"/>
                  </a:cubicBezTo>
                  <a:cubicBezTo>
                    <a:pt x="266" y="291"/>
                    <a:pt x="268" y="290"/>
                    <a:pt x="271" y="290"/>
                  </a:cubicBezTo>
                  <a:cubicBezTo>
                    <a:pt x="272" y="285"/>
                    <a:pt x="278" y="285"/>
                    <a:pt x="279" y="280"/>
                  </a:cubicBezTo>
                  <a:cubicBezTo>
                    <a:pt x="276" y="276"/>
                    <a:pt x="271" y="284"/>
                    <a:pt x="268" y="286"/>
                  </a:cubicBezTo>
                  <a:close/>
                  <a:moveTo>
                    <a:pt x="581" y="318"/>
                  </a:moveTo>
                  <a:cubicBezTo>
                    <a:pt x="583" y="316"/>
                    <a:pt x="585" y="315"/>
                    <a:pt x="587" y="313"/>
                  </a:cubicBezTo>
                  <a:cubicBezTo>
                    <a:pt x="589" y="299"/>
                    <a:pt x="595" y="293"/>
                    <a:pt x="597" y="279"/>
                  </a:cubicBezTo>
                  <a:cubicBezTo>
                    <a:pt x="596" y="279"/>
                    <a:pt x="596" y="278"/>
                    <a:pt x="595" y="279"/>
                  </a:cubicBezTo>
                  <a:cubicBezTo>
                    <a:pt x="590" y="290"/>
                    <a:pt x="584" y="306"/>
                    <a:pt x="581" y="318"/>
                  </a:cubicBezTo>
                  <a:close/>
                  <a:moveTo>
                    <a:pt x="125" y="286"/>
                  </a:moveTo>
                  <a:cubicBezTo>
                    <a:pt x="125" y="285"/>
                    <a:pt x="126" y="284"/>
                    <a:pt x="126" y="284"/>
                  </a:cubicBezTo>
                  <a:cubicBezTo>
                    <a:pt x="126" y="281"/>
                    <a:pt x="123" y="282"/>
                    <a:pt x="123" y="279"/>
                  </a:cubicBezTo>
                  <a:cubicBezTo>
                    <a:pt x="122" y="279"/>
                    <a:pt x="120" y="278"/>
                    <a:pt x="120" y="280"/>
                  </a:cubicBezTo>
                  <a:cubicBezTo>
                    <a:pt x="122" y="281"/>
                    <a:pt x="122" y="286"/>
                    <a:pt x="125" y="286"/>
                  </a:cubicBezTo>
                  <a:close/>
                  <a:moveTo>
                    <a:pt x="375" y="285"/>
                  </a:moveTo>
                  <a:cubicBezTo>
                    <a:pt x="374" y="283"/>
                    <a:pt x="369" y="279"/>
                    <a:pt x="366" y="280"/>
                  </a:cubicBezTo>
                  <a:cubicBezTo>
                    <a:pt x="369" y="282"/>
                    <a:pt x="371" y="285"/>
                    <a:pt x="375" y="285"/>
                  </a:cubicBezTo>
                  <a:close/>
                  <a:moveTo>
                    <a:pt x="229" y="285"/>
                  </a:moveTo>
                  <a:cubicBezTo>
                    <a:pt x="235" y="289"/>
                    <a:pt x="239" y="293"/>
                    <a:pt x="247" y="296"/>
                  </a:cubicBezTo>
                  <a:cubicBezTo>
                    <a:pt x="247" y="294"/>
                    <a:pt x="248" y="294"/>
                    <a:pt x="249" y="294"/>
                  </a:cubicBezTo>
                  <a:cubicBezTo>
                    <a:pt x="245" y="288"/>
                    <a:pt x="234" y="274"/>
                    <a:pt x="229" y="285"/>
                  </a:cubicBezTo>
                  <a:close/>
                  <a:moveTo>
                    <a:pt x="248" y="283"/>
                  </a:moveTo>
                  <a:cubicBezTo>
                    <a:pt x="244" y="284"/>
                    <a:pt x="245" y="281"/>
                    <a:pt x="243" y="280"/>
                  </a:cubicBezTo>
                  <a:cubicBezTo>
                    <a:pt x="242" y="281"/>
                    <a:pt x="243" y="281"/>
                    <a:pt x="243" y="283"/>
                  </a:cubicBezTo>
                  <a:cubicBezTo>
                    <a:pt x="245" y="282"/>
                    <a:pt x="247" y="286"/>
                    <a:pt x="248" y="283"/>
                  </a:cubicBezTo>
                  <a:close/>
                  <a:moveTo>
                    <a:pt x="420" y="285"/>
                  </a:moveTo>
                  <a:cubicBezTo>
                    <a:pt x="422" y="283"/>
                    <a:pt x="421" y="282"/>
                    <a:pt x="420" y="280"/>
                  </a:cubicBezTo>
                  <a:cubicBezTo>
                    <a:pt x="420" y="280"/>
                    <a:pt x="419" y="280"/>
                    <a:pt x="418" y="280"/>
                  </a:cubicBezTo>
                  <a:cubicBezTo>
                    <a:pt x="416" y="282"/>
                    <a:pt x="418" y="284"/>
                    <a:pt x="420" y="285"/>
                  </a:cubicBezTo>
                  <a:close/>
                  <a:moveTo>
                    <a:pt x="516" y="289"/>
                  </a:moveTo>
                  <a:cubicBezTo>
                    <a:pt x="519" y="289"/>
                    <a:pt x="520" y="292"/>
                    <a:pt x="522" y="292"/>
                  </a:cubicBezTo>
                  <a:cubicBezTo>
                    <a:pt x="525" y="287"/>
                    <a:pt x="520" y="283"/>
                    <a:pt x="519" y="280"/>
                  </a:cubicBezTo>
                  <a:cubicBezTo>
                    <a:pt x="518" y="283"/>
                    <a:pt x="517" y="285"/>
                    <a:pt x="516" y="289"/>
                  </a:cubicBezTo>
                  <a:close/>
                  <a:moveTo>
                    <a:pt x="26" y="287"/>
                  </a:moveTo>
                  <a:cubicBezTo>
                    <a:pt x="26" y="286"/>
                    <a:pt x="27" y="280"/>
                    <a:pt x="23" y="280"/>
                  </a:cubicBezTo>
                  <a:cubicBezTo>
                    <a:pt x="23" y="284"/>
                    <a:pt x="23" y="287"/>
                    <a:pt x="26" y="287"/>
                  </a:cubicBezTo>
                  <a:close/>
                  <a:moveTo>
                    <a:pt x="396" y="287"/>
                  </a:moveTo>
                  <a:cubicBezTo>
                    <a:pt x="398" y="286"/>
                    <a:pt x="400" y="285"/>
                    <a:pt x="400" y="283"/>
                  </a:cubicBezTo>
                  <a:cubicBezTo>
                    <a:pt x="398" y="283"/>
                    <a:pt x="399" y="281"/>
                    <a:pt x="397" y="282"/>
                  </a:cubicBezTo>
                  <a:cubicBezTo>
                    <a:pt x="397" y="284"/>
                    <a:pt x="396" y="285"/>
                    <a:pt x="396" y="287"/>
                  </a:cubicBezTo>
                  <a:close/>
                  <a:moveTo>
                    <a:pt x="434" y="285"/>
                  </a:moveTo>
                  <a:cubicBezTo>
                    <a:pt x="435" y="286"/>
                    <a:pt x="436" y="286"/>
                    <a:pt x="437" y="287"/>
                  </a:cubicBezTo>
                  <a:cubicBezTo>
                    <a:pt x="438" y="285"/>
                    <a:pt x="439" y="284"/>
                    <a:pt x="439" y="282"/>
                  </a:cubicBezTo>
                  <a:cubicBezTo>
                    <a:pt x="437" y="281"/>
                    <a:pt x="435" y="284"/>
                    <a:pt x="434" y="285"/>
                  </a:cubicBezTo>
                  <a:close/>
                  <a:moveTo>
                    <a:pt x="168" y="294"/>
                  </a:moveTo>
                  <a:cubicBezTo>
                    <a:pt x="161" y="291"/>
                    <a:pt x="157" y="284"/>
                    <a:pt x="148" y="282"/>
                  </a:cubicBezTo>
                  <a:cubicBezTo>
                    <a:pt x="151" y="289"/>
                    <a:pt x="161" y="293"/>
                    <a:pt x="168" y="294"/>
                  </a:cubicBezTo>
                  <a:close/>
                  <a:moveTo>
                    <a:pt x="332" y="287"/>
                  </a:moveTo>
                  <a:cubicBezTo>
                    <a:pt x="332" y="286"/>
                    <a:pt x="332" y="286"/>
                    <a:pt x="332" y="286"/>
                  </a:cubicBezTo>
                  <a:cubicBezTo>
                    <a:pt x="332" y="286"/>
                    <a:pt x="332" y="286"/>
                    <a:pt x="332" y="285"/>
                  </a:cubicBezTo>
                  <a:cubicBezTo>
                    <a:pt x="331" y="284"/>
                    <a:pt x="329" y="283"/>
                    <a:pt x="327" y="282"/>
                  </a:cubicBezTo>
                  <a:cubicBezTo>
                    <a:pt x="327" y="285"/>
                    <a:pt x="330" y="286"/>
                    <a:pt x="332" y="287"/>
                  </a:cubicBezTo>
                  <a:close/>
                  <a:moveTo>
                    <a:pt x="346" y="285"/>
                  </a:moveTo>
                  <a:cubicBezTo>
                    <a:pt x="348" y="287"/>
                    <a:pt x="353" y="292"/>
                    <a:pt x="355" y="290"/>
                  </a:cubicBezTo>
                  <a:cubicBezTo>
                    <a:pt x="352" y="288"/>
                    <a:pt x="352" y="283"/>
                    <a:pt x="347" y="282"/>
                  </a:cubicBezTo>
                  <a:cubicBezTo>
                    <a:pt x="348" y="284"/>
                    <a:pt x="345" y="283"/>
                    <a:pt x="346" y="285"/>
                  </a:cubicBezTo>
                  <a:close/>
                  <a:moveTo>
                    <a:pt x="103" y="309"/>
                  </a:moveTo>
                  <a:cubicBezTo>
                    <a:pt x="107" y="310"/>
                    <a:pt x="108" y="316"/>
                    <a:pt x="113" y="314"/>
                  </a:cubicBezTo>
                  <a:cubicBezTo>
                    <a:pt x="111" y="310"/>
                    <a:pt x="110" y="304"/>
                    <a:pt x="108" y="299"/>
                  </a:cubicBezTo>
                  <a:cubicBezTo>
                    <a:pt x="101" y="294"/>
                    <a:pt x="96" y="287"/>
                    <a:pt x="89" y="283"/>
                  </a:cubicBezTo>
                  <a:cubicBezTo>
                    <a:pt x="93" y="292"/>
                    <a:pt x="99" y="300"/>
                    <a:pt x="103" y="309"/>
                  </a:cubicBezTo>
                  <a:close/>
                  <a:moveTo>
                    <a:pt x="176" y="285"/>
                  </a:moveTo>
                  <a:cubicBezTo>
                    <a:pt x="178" y="286"/>
                    <a:pt x="177" y="285"/>
                    <a:pt x="179" y="286"/>
                  </a:cubicBezTo>
                  <a:cubicBezTo>
                    <a:pt x="179" y="284"/>
                    <a:pt x="178" y="284"/>
                    <a:pt x="177" y="283"/>
                  </a:cubicBezTo>
                  <a:cubicBezTo>
                    <a:pt x="177" y="284"/>
                    <a:pt x="176" y="284"/>
                    <a:pt x="176" y="285"/>
                  </a:cubicBezTo>
                  <a:close/>
                  <a:moveTo>
                    <a:pt x="304" y="288"/>
                  </a:moveTo>
                  <a:cubicBezTo>
                    <a:pt x="306" y="288"/>
                    <a:pt x="306" y="290"/>
                    <a:pt x="309" y="290"/>
                  </a:cubicBezTo>
                  <a:cubicBezTo>
                    <a:pt x="310" y="288"/>
                    <a:pt x="314" y="288"/>
                    <a:pt x="314" y="285"/>
                  </a:cubicBezTo>
                  <a:cubicBezTo>
                    <a:pt x="310" y="281"/>
                    <a:pt x="305" y="284"/>
                    <a:pt x="304" y="288"/>
                  </a:cubicBezTo>
                  <a:close/>
                  <a:moveTo>
                    <a:pt x="66" y="286"/>
                  </a:moveTo>
                  <a:cubicBezTo>
                    <a:pt x="66" y="285"/>
                    <a:pt x="66" y="284"/>
                    <a:pt x="66" y="284"/>
                  </a:cubicBezTo>
                  <a:cubicBezTo>
                    <a:pt x="65" y="284"/>
                    <a:pt x="63" y="284"/>
                    <a:pt x="63" y="283"/>
                  </a:cubicBezTo>
                  <a:cubicBezTo>
                    <a:pt x="63" y="285"/>
                    <a:pt x="64" y="285"/>
                    <a:pt x="66" y="286"/>
                  </a:cubicBezTo>
                  <a:close/>
                  <a:moveTo>
                    <a:pt x="93" y="299"/>
                  </a:moveTo>
                  <a:cubicBezTo>
                    <a:pt x="89" y="295"/>
                    <a:pt x="88" y="287"/>
                    <a:pt x="83" y="284"/>
                  </a:cubicBezTo>
                  <a:cubicBezTo>
                    <a:pt x="83" y="291"/>
                    <a:pt x="87" y="299"/>
                    <a:pt x="93" y="299"/>
                  </a:cubicBezTo>
                  <a:close/>
                  <a:moveTo>
                    <a:pt x="283" y="284"/>
                  </a:moveTo>
                  <a:cubicBezTo>
                    <a:pt x="278" y="286"/>
                    <a:pt x="275" y="290"/>
                    <a:pt x="271" y="293"/>
                  </a:cubicBezTo>
                  <a:cubicBezTo>
                    <a:pt x="276" y="295"/>
                    <a:pt x="281" y="303"/>
                    <a:pt x="287" y="303"/>
                  </a:cubicBezTo>
                  <a:cubicBezTo>
                    <a:pt x="291" y="303"/>
                    <a:pt x="292" y="299"/>
                    <a:pt x="296" y="299"/>
                  </a:cubicBezTo>
                  <a:cubicBezTo>
                    <a:pt x="295" y="292"/>
                    <a:pt x="288" y="288"/>
                    <a:pt x="283" y="284"/>
                  </a:cubicBezTo>
                  <a:close/>
                  <a:moveTo>
                    <a:pt x="414" y="288"/>
                  </a:moveTo>
                  <a:cubicBezTo>
                    <a:pt x="415" y="287"/>
                    <a:pt x="417" y="287"/>
                    <a:pt x="417" y="286"/>
                  </a:cubicBezTo>
                  <a:cubicBezTo>
                    <a:pt x="416" y="285"/>
                    <a:pt x="415" y="285"/>
                    <a:pt x="414" y="285"/>
                  </a:cubicBezTo>
                  <a:cubicBezTo>
                    <a:pt x="413" y="285"/>
                    <a:pt x="413" y="287"/>
                    <a:pt x="414" y="288"/>
                  </a:cubicBezTo>
                  <a:close/>
                  <a:moveTo>
                    <a:pt x="326" y="289"/>
                  </a:moveTo>
                  <a:cubicBezTo>
                    <a:pt x="324" y="288"/>
                    <a:pt x="324" y="286"/>
                    <a:pt x="322" y="286"/>
                  </a:cubicBezTo>
                  <a:cubicBezTo>
                    <a:pt x="322" y="288"/>
                    <a:pt x="325" y="289"/>
                    <a:pt x="326" y="289"/>
                  </a:cubicBezTo>
                  <a:close/>
                  <a:moveTo>
                    <a:pt x="563" y="293"/>
                  </a:moveTo>
                  <a:cubicBezTo>
                    <a:pt x="566" y="293"/>
                    <a:pt x="567" y="287"/>
                    <a:pt x="566" y="286"/>
                  </a:cubicBezTo>
                  <a:cubicBezTo>
                    <a:pt x="565" y="288"/>
                    <a:pt x="565" y="291"/>
                    <a:pt x="563" y="293"/>
                  </a:cubicBezTo>
                  <a:close/>
                  <a:moveTo>
                    <a:pt x="300" y="295"/>
                  </a:moveTo>
                  <a:cubicBezTo>
                    <a:pt x="302" y="295"/>
                    <a:pt x="304" y="294"/>
                    <a:pt x="305" y="292"/>
                  </a:cubicBezTo>
                  <a:cubicBezTo>
                    <a:pt x="302" y="291"/>
                    <a:pt x="299" y="286"/>
                    <a:pt x="295" y="287"/>
                  </a:cubicBezTo>
                  <a:cubicBezTo>
                    <a:pt x="297" y="289"/>
                    <a:pt x="298" y="293"/>
                    <a:pt x="300" y="295"/>
                  </a:cubicBezTo>
                  <a:close/>
                  <a:moveTo>
                    <a:pt x="371" y="292"/>
                  </a:moveTo>
                  <a:cubicBezTo>
                    <a:pt x="372" y="291"/>
                    <a:pt x="373" y="290"/>
                    <a:pt x="373" y="288"/>
                  </a:cubicBezTo>
                  <a:cubicBezTo>
                    <a:pt x="372" y="287"/>
                    <a:pt x="370" y="285"/>
                    <a:pt x="369" y="287"/>
                  </a:cubicBezTo>
                  <a:cubicBezTo>
                    <a:pt x="370" y="288"/>
                    <a:pt x="369" y="292"/>
                    <a:pt x="371" y="292"/>
                  </a:cubicBezTo>
                  <a:close/>
                  <a:moveTo>
                    <a:pt x="45" y="300"/>
                  </a:moveTo>
                  <a:cubicBezTo>
                    <a:pt x="45" y="294"/>
                    <a:pt x="42" y="290"/>
                    <a:pt x="38" y="287"/>
                  </a:cubicBezTo>
                  <a:cubicBezTo>
                    <a:pt x="39" y="293"/>
                    <a:pt x="40" y="299"/>
                    <a:pt x="45" y="300"/>
                  </a:cubicBezTo>
                  <a:close/>
                  <a:moveTo>
                    <a:pt x="202" y="291"/>
                  </a:moveTo>
                  <a:cubicBezTo>
                    <a:pt x="205" y="292"/>
                    <a:pt x="207" y="294"/>
                    <a:pt x="210" y="295"/>
                  </a:cubicBezTo>
                  <a:cubicBezTo>
                    <a:pt x="212" y="293"/>
                    <a:pt x="214" y="293"/>
                    <a:pt x="214" y="290"/>
                  </a:cubicBezTo>
                  <a:cubicBezTo>
                    <a:pt x="210" y="288"/>
                    <a:pt x="205" y="285"/>
                    <a:pt x="202" y="291"/>
                  </a:cubicBezTo>
                  <a:close/>
                  <a:moveTo>
                    <a:pt x="429" y="291"/>
                  </a:moveTo>
                  <a:cubicBezTo>
                    <a:pt x="431" y="292"/>
                    <a:pt x="432" y="293"/>
                    <a:pt x="434" y="294"/>
                  </a:cubicBezTo>
                  <a:cubicBezTo>
                    <a:pt x="435" y="293"/>
                    <a:pt x="436" y="291"/>
                    <a:pt x="436" y="289"/>
                  </a:cubicBezTo>
                  <a:cubicBezTo>
                    <a:pt x="434" y="291"/>
                    <a:pt x="433" y="287"/>
                    <a:pt x="430" y="287"/>
                  </a:cubicBezTo>
                  <a:cubicBezTo>
                    <a:pt x="430" y="288"/>
                    <a:pt x="428" y="289"/>
                    <a:pt x="429" y="291"/>
                  </a:cubicBezTo>
                  <a:close/>
                  <a:moveTo>
                    <a:pt x="442" y="290"/>
                  </a:moveTo>
                  <a:cubicBezTo>
                    <a:pt x="443" y="289"/>
                    <a:pt x="443" y="287"/>
                    <a:pt x="441" y="287"/>
                  </a:cubicBezTo>
                  <a:cubicBezTo>
                    <a:pt x="441" y="288"/>
                    <a:pt x="440" y="290"/>
                    <a:pt x="442" y="290"/>
                  </a:cubicBezTo>
                  <a:close/>
                  <a:moveTo>
                    <a:pt x="444" y="292"/>
                  </a:moveTo>
                  <a:cubicBezTo>
                    <a:pt x="445" y="294"/>
                    <a:pt x="451" y="294"/>
                    <a:pt x="451" y="291"/>
                  </a:cubicBezTo>
                  <a:cubicBezTo>
                    <a:pt x="450" y="286"/>
                    <a:pt x="444" y="286"/>
                    <a:pt x="444" y="292"/>
                  </a:cubicBezTo>
                  <a:close/>
                  <a:moveTo>
                    <a:pt x="459" y="293"/>
                  </a:moveTo>
                  <a:cubicBezTo>
                    <a:pt x="461" y="294"/>
                    <a:pt x="466" y="289"/>
                    <a:pt x="465" y="287"/>
                  </a:cubicBezTo>
                  <a:cubicBezTo>
                    <a:pt x="463" y="289"/>
                    <a:pt x="459" y="289"/>
                    <a:pt x="459" y="293"/>
                  </a:cubicBezTo>
                  <a:close/>
                  <a:moveTo>
                    <a:pt x="182" y="288"/>
                  </a:moveTo>
                  <a:cubicBezTo>
                    <a:pt x="183" y="292"/>
                    <a:pt x="186" y="295"/>
                    <a:pt x="190" y="294"/>
                  </a:cubicBezTo>
                  <a:cubicBezTo>
                    <a:pt x="188" y="292"/>
                    <a:pt x="186" y="286"/>
                    <a:pt x="182" y="288"/>
                  </a:cubicBezTo>
                  <a:close/>
                  <a:moveTo>
                    <a:pt x="617" y="293"/>
                  </a:moveTo>
                  <a:cubicBezTo>
                    <a:pt x="619" y="293"/>
                    <a:pt x="620" y="289"/>
                    <a:pt x="619" y="288"/>
                  </a:cubicBezTo>
                  <a:cubicBezTo>
                    <a:pt x="618" y="289"/>
                    <a:pt x="617" y="291"/>
                    <a:pt x="617" y="293"/>
                  </a:cubicBezTo>
                  <a:close/>
                  <a:moveTo>
                    <a:pt x="470" y="300"/>
                  </a:moveTo>
                  <a:cubicBezTo>
                    <a:pt x="472" y="297"/>
                    <a:pt x="473" y="294"/>
                    <a:pt x="474" y="289"/>
                  </a:cubicBezTo>
                  <a:cubicBezTo>
                    <a:pt x="473" y="289"/>
                    <a:pt x="472" y="289"/>
                    <a:pt x="471" y="288"/>
                  </a:cubicBezTo>
                  <a:cubicBezTo>
                    <a:pt x="472" y="293"/>
                    <a:pt x="465" y="297"/>
                    <a:pt x="470" y="300"/>
                  </a:cubicBezTo>
                  <a:close/>
                  <a:moveTo>
                    <a:pt x="496" y="296"/>
                  </a:moveTo>
                  <a:cubicBezTo>
                    <a:pt x="496" y="293"/>
                    <a:pt x="499" y="291"/>
                    <a:pt x="498" y="288"/>
                  </a:cubicBezTo>
                  <a:cubicBezTo>
                    <a:pt x="496" y="289"/>
                    <a:pt x="492" y="295"/>
                    <a:pt x="496" y="296"/>
                  </a:cubicBezTo>
                  <a:close/>
                  <a:moveTo>
                    <a:pt x="312" y="292"/>
                  </a:moveTo>
                  <a:cubicBezTo>
                    <a:pt x="314" y="294"/>
                    <a:pt x="316" y="296"/>
                    <a:pt x="319" y="297"/>
                  </a:cubicBezTo>
                  <a:cubicBezTo>
                    <a:pt x="320" y="295"/>
                    <a:pt x="322" y="294"/>
                    <a:pt x="323" y="292"/>
                  </a:cubicBezTo>
                  <a:cubicBezTo>
                    <a:pt x="320" y="288"/>
                    <a:pt x="314" y="289"/>
                    <a:pt x="312" y="292"/>
                  </a:cubicBezTo>
                  <a:close/>
                  <a:moveTo>
                    <a:pt x="504" y="302"/>
                  </a:moveTo>
                  <a:cubicBezTo>
                    <a:pt x="506" y="299"/>
                    <a:pt x="507" y="295"/>
                    <a:pt x="508" y="291"/>
                  </a:cubicBezTo>
                  <a:cubicBezTo>
                    <a:pt x="507" y="290"/>
                    <a:pt x="506" y="289"/>
                    <a:pt x="504" y="289"/>
                  </a:cubicBezTo>
                  <a:cubicBezTo>
                    <a:pt x="508" y="294"/>
                    <a:pt x="500" y="300"/>
                    <a:pt x="504" y="302"/>
                  </a:cubicBezTo>
                  <a:close/>
                  <a:moveTo>
                    <a:pt x="73" y="307"/>
                  </a:moveTo>
                  <a:cubicBezTo>
                    <a:pt x="73" y="301"/>
                    <a:pt x="71" y="291"/>
                    <a:pt x="64" y="291"/>
                  </a:cubicBezTo>
                  <a:cubicBezTo>
                    <a:pt x="67" y="296"/>
                    <a:pt x="66" y="305"/>
                    <a:pt x="73" y="307"/>
                  </a:cubicBezTo>
                  <a:close/>
                  <a:moveTo>
                    <a:pt x="131" y="291"/>
                  </a:moveTo>
                  <a:cubicBezTo>
                    <a:pt x="132" y="296"/>
                    <a:pt x="135" y="297"/>
                    <a:pt x="138" y="300"/>
                  </a:cubicBezTo>
                  <a:cubicBezTo>
                    <a:pt x="137" y="297"/>
                    <a:pt x="137" y="291"/>
                    <a:pt x="133" y="290"/>
                  </a:cubicBezTo>
                  <a:cubicBezTo>
                    <a:pt x="133" y="291"/>
                    <a:pt x="131" y="290"/>
                    <a:pt x="131" y="291"/>
                  </a:cubicBezTo>
                  <a:close/>
                  <a:moveTo>
                    <a:pt x="239" y="300"/>
                  </a:moveTo>
                  <a:cubicBezTo>
                    <a:pt x="239" y="299"/>
                    <a:pt x="241" y="300"/>
                    <a:pt x="241" y="298"/>
                  </a:cubicBezTo>
                  <a:cubicBezTo>
                    <a:pt x="239" y="297"/>
                    <a:pt x="238" y="295"/>
                    <a:pt x="236" y="294"/>
                  </a:cubicBezTo>
                  <a:cubicBezTo>
                    <a:pt x="230" y="297"/>
                    <a:pt x="224" y="289"/>
                    <a:pt x="223" y="291"/>
                  </a:cubicBezTo>
                  <a:cubicBezTo>
                    <a:pt x="228" y="295"/>
                    <a:pt x="233" y="297"/>
                    <a:pt x="239" y="300"/>
                  </a:cubicBezTo>
                  <a:close/>
                  <a:moveTo>
                    <a:pt x="423" y="294"/>
                  </a:moveTo>
                  <a:cubicBezTo>
                    <a:pt x="426" y="294"/>
                    <a:pt x="422" y="292"/>
                    <a:pt x="424" y="290"/>
                  </a:cubicBezTo>
                  <a:cubicBezTo>
                    <a:pt x="423" y="290"/>
                    <a:pt x="421" y="290"/>
                    <a:pt x="420" y="291"/>
                  </a:cubicBezTo>
                  <a:cubicBezTo>
                    <a:pt x="420" y="293"/>
                    <a:pt x="423" y="292"/>
                    <a:pt x="423" y="294"/>
                  </a:cubicBezTo>
                  <a:close/>
                  <a:moveTo>
                    <a:pt x="28" y="295"/>
                  </a:moveTo>
                  <a:cubicBezTo>
                    <a:pt x="28" y="292"/>
                    <a:pt x="27" y="291"/>
                    <a:pt x="24" y="291"/>
                  </a:cubicBezTo>
                  <a:cubicBezTo>
                    <a:pt x="25" y="293"/>
                    <a:pt x="26" y="295"/>
                    <a:pt x="28" y="295"/>
                  </a:cubicBezTo>
                  <a:close/>
                  <a:moveTo>
                    <a:pt x="177" y="294"/>
                  </a:moveTo>
                  <a:cubicBezTo>
                    <a:pt x="179" y="295"/>
                    <a:pt x="181" y="298"/>
                    <a:pt x="185" y="298"/>
                  </a:cubicBezTo>
                  <a:cubicBezTo>
                    <a:pt x="185" y="294"/>
                    <a:pt x="182" y="293"/>
                    <a:pt x="179" y="291"/>
                  </a:cubicBezTo>
                  <a:cubicBezTo>
                    <a:pt x="178" y="292"/>
                    <a:pt x="176" y="292"/>
                    <a:pt x="177" y="294"/>
                  </a:cubicBezTo>
                  <a:close/>
                  <a:moveTo>
                    <a:pt x="340" y="292"/>
                  </a:moveTo>
                  <a:cubicBezTo>
                    <a:pt x="342" y="295"/>
                    <a:pt x="347" y="298"/>
                    <a:pt x="351" y="297"/>
                  </a:cubicBezTo>
                  <a:cubicBezTo>
                    <a:pt x="347" y="296"/>
                    <a:pt x="345" y="290"/>
                    <a:pt x="340" y="292"/>
                  </a:cubicBezTo>
                  <a:close/>
                  <a:moveTo>
                    <a:pt x="395" y="294"/>
                  </a:moveTo>
                  <a:cubicBezTo>
                    <a:pt x="397" y="295"/>
                    <a:pt x="399" y="293"/>
                    <a:pt x="399" y="291"/>
                  </a:cubicBezTo>
                  <a:cubicBezTo>
                    <a:pt x="397" y="291"/>
                    <a:pt x="395" y="292"/>
                    <a:pt x="395" y="294"/>
                  </a:cubicBezTo>
                  <a:close/>
                  <a:moveTo>
                    <a:pt x="575" y="320"/>
                  </a:moveTo>
                  <a:cubicBezTo>
                    <a:pt x="580" y="311"/>
                    <a:pt x="583" y="300"/>
                    <a:pt x="587" y="291"/>
                  </a:cubicBezTo>
                  <a:cubicBezTo>
                    <a:pt x="579" y="297"/>
                    <a:pt x="578" y="312"/>
                    <a:pt x="575" y="320"/>
                  </a:cubicBezTo>
                  <a:close/>
                  <a:moveTo>
                    <a:pt x="165" y="299"/>
                  </a:moveTo>
                  <a:cubicBezTo>
                    <a:pt x="165" y="298"/>
                    <a:pt x="166" y="298"/>
                    <a:pt x="166" y="297"/>
                  </a:cubicBezTo>
                  <a:cubicBezTo>
                    <a:pt x="161" y="297"/>
                    <a:pt x="158" y="291"/>
                    <a:pt x="155" y="292"/>
                  </a:cubicBezTo>
                  <a:cubicBezTo>
                    <a:pt x="158" y="295"/>
                    <a:pt x="161" y="297"/>
                    <a:pt x="165" y="299"/>
                  </a:cubicBezTo>
                  <a:close/>
                  <a:moveTo>
                    <a:pt x="375" y="303"/>
                  </a:moveTo>
                  <a:cubicBezTo>
                    <a:pt x="378" y="302"/>
                    <a:pt x="383" y="299"/>
                    <a:pt x="383" y="294"/>
                  </a:cubicBezTo>
                  <a:cubicBezTo>
                    <a:pt x="382" y="293"/>
                    <a:pt x="381" y="292"/>
                    <a:pt x="379" y="292"/>
                  </a:cubicBezTo>
                  <a:cubicBezTo>
                    <a:pt x="378" y="296"/>
                    <a:pt x="376" y="299"/>
                    <a:pt x="375" y="303"/>
                  </a:cubicBezTo>
                  <a:close/>
                  <a:moveTo>
                    <a:pt x="406" y="302"/>
                  </a:moveTo>
                  <a:cubicBezTo>
                    <a:pt x="408" y="302"/>
                    <a:pt x="408" y="304"/>
                    <a:pt x="411" y="303"/>
                  </a:cubicBezTo>
                  <a:cubicBezTo>
                    <a:pt x="411" y="299"/>
                    <a:pt x="416" y="298"/>
                    <a:pt x="416" y="293"/>
                  </a:cubicBezTo>
                  <a:cubicBezTo>
                    <a:pt x="415" y="292"/>
                    <a:pt x="413" y="292"/>
                    <a:pt x="410" y="292"/>
                  </a:cubicBezTo>
                  <a:cubicBezTo>
                    <a:pt x="410" y="296"/>
                    <a:pt x="407" y="298"/>
                    <a:pt x="406" y="302"/>
                  </a:cubicBezTo>
                  <a:close/>
                  <a:moveTo>
                    <a:pt x="145" y="295"/>
                  </a:moveTo>
                  <a:cubicBezTo>
                    <a:pt x="145" y="294"/>
                    <a:pt x="145" y="292"/>
                    <a:pt x="143" y="292"/>
                  </a:cubicBezTo>
                  <a:cubicBezTo>
                    <a:pt x="142" y="294"/>
                    <a:pt x="144" y="295"/>
                    <a:pt x="145" y="295"/>
                  </a:cubicBezTo>
                  <a:close/>
                  <a:moveTo>
                    <a:pt x="118" y="299"/>
                  </a:moveTo>
                  <a:cubicBezTo>
                    <a:pt x="116" y="297"/>
                    <a:pt x="114" y="294"/>
                    <a:pt x="110" y="293"/>
                  </a:cubicBezTo>
                  <a:cubicBezTo>
                    <a:pt x="111" y="296"/>
                    <a:pt x="116" y="299"/>
                    <a:pt x="118" y="299"/>
                  </a:cubicBezTo>
                  <a:close/>
                  <a:moveTo>
                    <a:pt x="227" y="306"/>
                  </a:moveTo>
                  <a:cubicBezTo>
                    <a:pt x="227" y="303"/>
                    <a:pt x="224" y="302"/>
                    <a:pt x="224" y="298"/>
                  </a:cubicBezTo>
                  <a:cubicBezTo>
                    <a:pt x="221" y="299"/>
                    <a:pt x="221" y="294"/>
                    <a:pt x="217" y="293"/>
                  </a:cubicBezTo>
                  <a:cubicBezTo>
                    <a:pt x="216" y="295"/>
                    <a:pt x="214" y="296"/>
                    <a:pt x="214" y="298"/>
                  </a:cubicBezTo>
                  <a:cubicBezTo>
                    <a:pt x="218" y="300"/>
                    <a:pt x="223" y="303"/>
                    <a:pt x="227" y="306"/>
                  </a:cubicBezTo>
                  <a:close/>
                  <a:moveTo>
                    <a:pt x="349" y="304"/>
                  </a:moveTo>
                  <a:cubicBezTo>
                    <a:pt x="347" y="298"/>
                    <a:pt x="337" y="298"/>
                    <a:pt x="334" y="293"/>
                  </a:cubicBezTo>
                  <a:cubicBezTo>
                    <a:pt x="338" y="298"/>
                    <a:pt x="344" y="303"/>
                    <a:pt x="349" y="304"/>
                  </a:cubicBezTo>
                  <a:close/>
                  <a:moveTo>
                    <a:pt x="433" y="299"/>
                  </a:moveTo>
                  <a:cubicBezTo>
                    <a:pt x="433" y="295"/>
                    <a:pt x="429" y="295"/>
                    <a:pt x="427" y="293"/>
                  </a:cubicBezTo>
                  <a:cubicBezTo>
                    <a:pt x="426" y="296"/>
                    <a:pt x="429" y="298"/>
                    <a:pt x="433" y="299"/>
                  </a:cubicBezTo>
                  <a:close/>
                  <a:moveTo>
                    <a:pt x="438" y="297"/>
                  </a:moveTo>
                  <a:cubicBezTo>
                    <a:pt x="439" y="296"/>
                    <a:pt x="441" y="293"/>
                    <a:pt x="438" y="293"/>
                  </a:cubicBezTo>
                  <a:cubicBezTo>
                    <a:pt x="439" y="295"/>
                    <a:pt x="436" y="296"/>
                    <a:pt x="438" y="297"/>
                  </a:cubicBezTo>
                  <a:close/>
                  <a:moveTo>
                    <a:pt x="321" y="299"/>
                  </a:moveTo>
                  <a:cubicBezTo>
                    <a:pt x="325" y="300"/>
                    <a:pt x="326" y="303"/>
                    <a:pt x="330" y="303"/>
                  </a:cubicBezTo>
                  <a:cubicBezTo>
                    <a:pt x="334" y="296"/>
                    <a:pt x="323" y="291"/>
                    <a:pt x="321" y="299"/>
                  </a:cubicBezTo>
                  <a:close/>
                  <a:moveTo>
                    <a:pt x="479" y="300"/>
                  </a:moveTo>
                  <a:cubicBezTo>
                    <a:pt x="479" y="298"/>
                    <a:pt x="483" y="298"/>
                    <a:pt x="482" y="295"/>
                  </a:cubicBezTo>
                  <a:cubicBezTo>
                    <a:pt x="481" y="295"/>
                    <a:pt x="481" y="294"/>
                    <a:pt x="479" y="294"/>
                  </a:cubicBezTo>
                  <a:cubicBezTo>
                    <a:pt x="479" y="296"/>
                    <a:pt x="477" y="298"/>
                    <a:pt x="479" y="300"/>
                  </a:cubicBezTo>
                  <a:close/>
                  <a:moveTo>
                    <a:pt x="501" y="326"/>
                  </a:moveTo>
                  <a:cubicBezTo>
                    <a:pt x="504" y="327"/>
                    <a:pt x="505" y="331"/>
                    <a:pt x="508" y="331"/>
                  </a:cubicBezTo>
                  <a:cubicBezTo>
                    <a:pt x="515" y="322"/>
                    <a:pt x="516" y="307"/>
                    <a:pt x="522" y="296"/>
                  </a:cubicBezTo>
                  <a:cubicBezTo>
                    <a:pt x="519" y="294"/>
                    <a:pt x="517" y="295"/>
                    <a:pt x="513" y="294"/>
                  </a:cubicBezTo>
                  <a:cubicBezTo>
                    <a:pt x="510" y="305"/>
                    <a:pt x="505" y="315"/>
                    <a:pt x="501" y="326"/>
                  </a:cubicBezTo>
                  <a:close/>
                  <a:moveTo>
                    <a:pt x="304" y="298"/>
                  </a:moveTo>
                  <a:cubicBezTo>
                    <a:pt x="306" y="300"/>
                    <a:pt x="307" y="303"/>
                    <a:pt x="310" y="303"/>
                  </a:cubicBezTo>
                  <a:cubicBezTo>
                    <a:pt x="311" y="302"/>
                    <a:pt x="310" y="300"/>
                    <a:pt x="313" y="301"/>
                  </a:cubicBezTo>
                  <a:cubicBezTo>
                    <a:pt x="314" y="296"/>
                    <a:pt x="305" y="292"/>
                    <a:pt x="304" y="298"/>
                  </a:cubicBezTo>
                  <a:close/>
                  <a:moveTo>
                    <a:pt x="413" y="306"/>
                  </a:moveTo>
                  <a:cubicBezTo>
                    <a:pt x="415" y="307"/>
                    <a:pt x="416" y="309"/>
                    <a:pt x="418" y="309"/>
                  </a:cubicBezTo>
                  <a:cubicBezTo>
                    <a:pt x="418" y="305"/>
                    <a:pt x="419" y="303"/>
                    <a:pt x="421" y="302"/>
                  </a:cubicBezTo>
                  <a:cubicBezTo>
                    <a:pt x="420" y="300"/>
                    <a:pt x="421" y="299"/>
                    <a:pt x="422" y="297"/>
                  </a:cubicBezTo>
                  <a:cubicBezTo>
                    <a:pt x="420" y="296"/>
                    <a:pt x="419" y="296"/>
                    <a:pt x="418" y="295"/>
                  </a:cubicBezTo>
                  <a:cubicBezTo>
                    <a:pt x="417" y="299"/>
                    <a:pt x="415" y="302"/>
                    <a:pt x="413" y="306"/>
                  </a:cubicBezTo>
                  <a:close/>
                  <a:moveTo>
                    <a:pt x="200" y="302"/>
                  </a:moveTo>
                  <a:cubicBezTo>
                    <a:pt x="197" y="302"/>
                    <a:pt x="195" y="294"/>
                    <a:pt x="192" y="297"/>
                  </a:cubicBezTo>
                  <a:cubicBezTo>
                    <a:pt x="195" y="298"/>
                    <a:pt x="197" y="303"/>
                    <a:pt x="200" y="302"/>
                  </a:cubicBezTo>
                  <a:close/>
                  <a:moveTo>
                    <a:pt x="256" y="299"/>
                  </a:moveTo>
                  <a:cubicBezTo>
                    <a:pt x="256" y="296"/>
                    <a:pt x="250" y="295"/>
                    <a:pt x="248" y="299"/>
                  </a:cubicBezTo>
                  <a:cubicBezTo>
                    <a:pt x="250" y="301"/>
                    <a:pt x="257" y="302"/>
                    <a:pt x="256" y="299"/>
                  </a:cubicBezTo>
                  <a:close/>
                  <a:moveTo>
                    <a:pt x="551" y="310"/>
                  </a:moveTo>
                  <a:cubicBezTo>
                    <a:pt x="555" y="308"/>
                    <a:pt x="558" y="301"/>
                    <a:pt x="558" y="297"/>
                  </a:cubicBezTo>
                  <a:cubicBezTo>
                    <a:pt x="555" y="301"/>
                    <a:pt x="553" y="305"/>
                    <a:pt x="551" y="310"/>
                  </a:cubicBezTo>
                  <a:close/>
                  <a:moveTo>
                    <a:pt x="442" y="300"/>
                  </a:moveTo>
                  <a:cubicBezTo>
                    <a:pt x="444" y="301"/>
                    <a:pt x="445" y="303"/>
                    <a:pt x="447" y="303"/>
                  </a:cubicBezTo>
                  <a:cubicBezTo>
                    <a:pt x="448" y="303"/>
                    <a:pt x="448" y="300"/>
                    <a:pt x="449" y="299"/>
                  </a:cubicBezTo>
                  <a:cubicBezTo>
                    <a:pt x="446" y="298"/>
                    <a:pt x="444" y="297"/>
                    <a:pt x="442" y="300"/>
                  </a:cubicBezTo>
                  <a:close/>
                  <a:moveTo>
                    <a:pt x="89" y="319"/>
                  </a:moveTo>
                  <a:cubicBezTo>
                    <a:pt x="83" y="314"/>
                    <a:pt x="80" y="305"/>
                    <a:pt x="75" y="298"/>
                  </a:cubicBezTo>
                  <a:cubicBezTo>
                    <a:pt x="77" y="308"/>
                    <a:pt x="81" y="318"/>
                    <a:pt x="89" y="319"/>
                  </a:cubicBezTo>
                  <a:close/>
                  <a:moveTo>
                    <a:pt x="231" y="304"/>
                  </a:moveTo>
                  <a:cubicBezTo>
                    <a:pt x="234" y="304"/>
                    <a:pt x="235" y="303"/>
                    <a:pt x="236" y="302"/>
                  </a:cubicBezTo>
                  <a:cubicBezTo>
                    <a:pt x="233" y="301"/>
                    <a:pt x="231" y="299"/>
                    <a:pt x="228" y="298"/>
                  </a:cubicBezTo>
                  <a:cubicBezTo>
                    <a:pt x="228" y="301"/>
                    <a:pt x="231" y="302"/>
                    <a:pt x="231" y="304"/>
                  </a:cubicBezTo>
                  <a:close/>
                  <a:moveTo>
                    <a:pt x="279" y="308"/>
                  </a:moveTo>
                  <a:cubicBezTo>
                    <a:pt x="276" y="303"/>
                    <a:pt x="271" y="300"/>
                    <a:pt x="265" y="298"/>
                  </a:cubicBezTo>
                  <a:cubicBezTo>
                    <a:pt x="268" y="303"/>
                    <a:pt x="272" y="313"/>
                    <a:pt x="279" y="308"/>
                  </a:cubicBezTo>
                  <a:close/>
                  <a:moveTo>
                    <a:pt x="39" y="304"/>
                  </a:moveTo>
                  <a:cubicBezTo>
                    <a:pt x="39" y="302"/>
                    <a:pt x="38" y="300"/>
                    <a:pt x="36" y="299"/>
                  </a:cubicBezTo>
                  <a:cubicBezTo>
                    <a:pt x="36" y="301"/>
                    <a:pt x="37" y="303"/>
                    <a:pt x="39" y="304"/>
                  </a:cubicBezTo>
                  <a:close/>
                  <a:moveTo>
                    <a:pt x="186" y="300"/>
                  </a:moveTo>
                  <a:cubicBezTo>
                    <a:pt x="190" y="302"/>
                    <a:pt x="193" y="305"/>
                    <a:pt x="197" y="306"/>
                  </a:cubicBezTo>
                  <a:cubicBezTo>
                    <a:pt x="195" y="303"/>
                    <a:pt x="190" y="296"/>
                    <a:pt x="186" y="300"/>
                  </a:cubicBezTo>
                  <a:close/>
                  <a:moveTo>
                    <a:pt x="457" y="299"/>
                  </a:moveTo>
                  <a:cubicBezTo>
                    <a:pt x="457" y="301"/>
                    <a:pt x="458" y="301"/>
                    <a:pt x="459" y="302"/>
                  </a:cubicBezTo>
                  <a:cubicBezTo>
                    <a:pt x="460" y="301"/>
                    <a:pt x="460" y="299"/>
                    <a:pt x="461" y="299"/>
                  </a:cubicBezTo>
                  <a:cubicBezTo>
                    <a:pt x="459" y="298"/>
                    <a:pt x="458" y="299"/>
                    <a:pt x="457" y="299"/>
                  </a:cubicBezTo>
                  <a:close/>
                  <a:moveTo>
                    <a:pt x="60" y="305"/>
                  </a:moveTo>
                  <a:cubicBezTo>
                    <a:pt x="59" y="303"/>
                    <a:pt x="58" y="300"/>
                    <a:pt x="56" y="299"/>
                  </a:cubicBezTo>
                  <a:cubicBezTo>
                    <a:pt x="57" y="301"/>
                    <a:pt x="59" y="305"/>
                    <a:pt x="60" y="305"/>
                  </a:cubicBezTo>
                  <a:close/>
                  <a:moveTo>
                    <a:pt x="422" y="306"/>
                  </a:moveTo>
                  <a:cubicBezTo>
                    <a:pt x="425" y="305"/>
                    <a:pt x="430" y="305"/>
                    <a:pt x="430" y="301"/>
                  </a:cubicBezTo>
                  <a:cubicBezTo>
                    <a:pt x="427" y="302"/>
                    <a:pt x="427" y="300"/>
                    <a:pt x="425" y="300"/>
                  </a:cubicBezTo>
                  <a:cubicBezTo>
                    <a:pt x="424" y="301"/>
                    <a:pt x="423" y="304"/>
                    <a:pt x="422" y="306"/>
                  </a:cubicBezTo>
                  <a:close/>
                  <a:moveTo>
                    <a:pt x="149" y="306"/>
                  </a:moveTo>
                  <a:cubicBezTo>
                    <a:pt x="148" y="304"/>
                    <a:pt x="147" y="301"/>
                    <a:pt x="145" y="300"/>
                  </a:cubicBezTo>
                  <a:cubicBezTo>
                    <a:pt x="145" y="304"/>
                    <a:pt x="146" y="306"/>
                    <a:pt x="149" y="306"/>
                  </a:cubicBezTo>
                  <a:close/>
                  <a:moveTo>
                    <a:pt x="168" y="303"/>
                  </a:moveTo>
                  <a:cubicBezTo>
                    <a:pt x="172" y="303"/>
                    <a:pt x="173" y="307"/>
                    <a:pt x="176" y="303"/>
                  </a:cubicBezTo>
                  <a:cubicBezTo>
                    <a:pt x="174" y="301"/>
                    <a:pt x="168" y="298"/>
                    <a:pt x="168" y="303"/>
                  </a:cubicBezTo>
                  <a:close/>
                  <a:moveTo>
                    <a:pt x="242" y="303"/>
                  </a:moveTo>
                  <a:cubicBezTo>
                    <a:pt x="244" y="303"/>
                    <a:pt x="246" y="303"/>
                    <a:pt x="246" y="305"/>
                  </a:cubicBezTo>
                  <a:cubicBezTo>
                    <a:pt x="249" y="305"/>
                    <a:pt x="250" y="304"/>
                    <a:pt x="251" y="303"/>
                  </a:cubicBezTo>
                  <a:cubicBezTo>
                    <a:pt x="247" y="302"/>
                    <a:pt x="245" y="298"/>
                    <a:pt x="242" y="303"/>
                  </a:cubicBezTo>
                  <a:close/>
                  <a:moveTo>
                    <a:pt x="300" y="304"/>
                  </a:moveTo>
                  <a:cubicBezTo>
                    <a:pt x="297" y="297"/>
                    <a:pt x="296" y="303"/>
                    <a:pt x="290" y="305"/>
                  </a:cubicBezTo>
                  <a:cubicBezTo>
                    <a:pt x="292" y="307"/>
                    <a:pt x="296" y="309"/>
                    <a:pt x="299" y="310"/>
                  </a:cubicBezTo>
                  <a:cubicBezTo>
                    <a:pt x="302" y="308"/>
                    <a:pt x="301" y="307"/>
                    <a:pt x="300" y="304"/>
                  </a:cubicBezTo>
                  <a:close/>
                  <a:moveTo>
                    <a:pt x="481" y="308"/>
                  </a:moveTo>
                  <a:cubicBezTo>
                    <a:pt x="482" y="306"/>
                    <a:pt x="484" y="303"/>
                    <a:pt x="483" y="300"/>
                  </a:cubicBezTo>
                  <a:cubicBezTo>
                    <a:pt x="480" y="303"/>
                    <a:pt x="473" y="307"/>
                    <a:pt x="481" y="308"/>
                  </a:cubicBezTo>
                  <a:close/>
                  <a:moveTo>
                    <a:pt x="340" y="310"/>
                  </a:moveTo>
                  <a:cubicBezTo>
                    <a:pt x="341" y="310"/>
                    <a:pt x="343" y="309"/>
                    <a:pt x="344" y="308"/>
                  </a:cubicBezTo>
                  <a:cubicBezTo>
                    <a:pt x="344" y="307"/>
                    <a:pt x="344" y="306"/>
                    <a:pt x="344" y="305"/>
                  </a:cubicBezTo>
                  <a:cubicBezTo>
                    <a:pt x="341" y="304"/>
                    <a:pt x="339" y="303"/>
                    <a:pt x="337" y="301"/>
                  </a:cubicBezTo>
                  <a:cubicBezTo>
                    <a:pt x="336" y="304"/>
                    <a:pt x="340" y="305"/>
                    <a:pt x="340" y="310"/>
                  </a:cubicBezTo>
                  <a:close/>
                  <a:moveTo>
                    <a:pt x="84" y="306"/>
                  </a:moveTo>
                  <a:cubicBezTo>
                    <a:pt x="84" y="305"/>
                    <a:pt x="85" y="305"/>
                    <a:pt x="85" y="303"/>
                  </a:cubicBezTo>
                  <a:cubicBezTo>
                    <a:pt x="84" y="303"/>
                    <a:pt x="82" y="301"/>
                    <a:pt x="81" y="302"/>
                  </a:cubicBezTo>
                  <a:cubicBezTo>
                    <a:pt x="82" y="303"/>
                    <a:pt x="82" y="306"/>
                    <a:pt x="84" y="306"/>
                  </a:cubicBezTo>
                  <a:close/>
                  <a:moveTo>
                    <a:pt x="256" y="304"/>
                  </a:moveTo>
                  <a:cubicBezTo>
                    <a:pt x="260" y="305"/>
                    <a:pt x="263" y="310"/>
                    <a:pt x="266" y="309"/>
                  </a:cubicBezTo>
                  <a:cubicBezTo>
                    <a:pt x="264" y="306"/>
                    <a:pt x="262" y="303"/>
                    <a:pt x="259" y="302"/>
                  </a:cubicBezTo>
                  <a:cubicBezTo>
                    <a:pt x="259" y="303"/>
                    <a:pt x="256" y="302"/>
                    <a:pt x="256" y="304"/>
                  </a:cubicBezTo>
                  <a:close/>
                  <a:moveTo>
                    <a:pt x="312" y="305"/>
                  </a:moveTo>
                  <a:cubicBezTo>
                    <a:pt x="315" y="310"/>
                    <a:pt x="319" y="313"/>
                    <a:pt x="324" y="316"/>
                  </a:cubicBezTo>
                  <a:cubicBezTo>
                    <a:pt x="324" y="313"/>
                    <a:pt x="327" y="312"/>
                    <a:pt x="327" y="308"/>
                  </a:cubicBezTo>
                  <a:cubicBezTo>
                    <a:pt x="321" y="305"/>
                    <a:pt x="318" y="299"/>
                    <a:pt x="312" y="305"/>
                  </a:cubicBezTo>
                  <a:close/>
                  <a:moveTo>
                    <a:pt x="465" y="306"/>
                  </a:moveTo>
                  <a:cubicBezTo>
                    <a:pt x="467" y="306"/>
                    <a:pt x="467" y="308"/>
                    <a:pt x="468" y="306"/>
                  </a:cubicBezTo>
                  <a:cubicBezTo>
                    <a:pt x="467" y="306"/>
                    <a:pt x="470" y="302"/>
                    <a:pt x="467" y="302"/>
                  </a:cubicBezTo>
                  <a:cubicBezTo>
                    <a:pt x="466" y="303"/>
                    <a:pt x="465" y="304"/>
                    <a:pt x="465" y="306"/>
                  </a:cubicBezTo>
                  <a:close/>
                  <a:moveTo>
                    <a:pt x="388" y="311"/>
                  </a:moveTo>
                  <a:cubicBezTo>
                    <a:pt x="388" y="314"/>
                    <a:pt x="390" y="314"/>
                    <a:pt x="392" y="314"/>
                  </a:cubicBezTo>
                  <a:cubicBezTo>
                    <a:pt x="393" y="310"/>
                    <a:pt x="397" y="306"/>
                    <a:pt x="396" y="302"/>
                  </a:cubicBezTo>
                  <a:cubicBezTo>
                    <a:pt x="394" y="306"/>
                    <a:pt x="391" y="308"/>
                    <a:pt x="388" y="311"/>
                  </a:cubicBezTo>
                  <a:close/>
                  <a:moveTo>
                    <a:pt x="490" y="310"/>
                  </a:moveTo>
                  <a:cubicBezTo>
                    <a:pt x="490" y="308"/>
                    <a:pt x="493" y="304"/>
                    <a:pt x="492" y="302"/>
                  </a:cubicBezTo>
                  <a:cubicBezTo>
                    <a:pt x="491" y="304"/>
                    <a:pt x="488" y="308"/>
                    <a:pt x="490" y="310"/>
                  </a:cubicBezTo>
                  <a:close/>
                  <a:moveTo>
                    <a:pt x="47" y="310"/>
                  </a:moveTo>
                  <a:cubicBezTo>
                    <a:pt x="46" y="307"/>
                    <a:pt x="45" y="302"/>
                    <a:pt x="42" y="303"/>
                  </a:cubicBezTo>
                  <a:cubicBezTo>
                    <a:pt x="45" y="304"/>
                    <a:pt x="43" y="309"/>
                    <a:pt x="47" y="310"/>
                  </a:cubicBezTo>
                  <a:close/>
                  <a:moveTo>
                    <a:pt x="382" y="308"/>
                  </a:moveTo>
                  <a:cubicBezTo>
                    <a:pt x="384" y="308"/>
                    <a:pt x="385" y="304"/>
                    <a:pt x="384" y="303"/>
                  </a:cubicBezTo>
                  <a:cubicBezTo>
                    <a:pt x="383" y="305"/>
                    <a:pt x="382" y="306"/>
                    <a:pt x="382" y="308"/>
                  </a:cubicBezTo>
                  <a:close/>
                  <a:moveTo>
                    <a:pt x="445" y="307"/>
                  </a:moveTo>
                  <a:cubicBezTo>
                    <a:pt x="445" y="304"/>
                    <a:pt x="442" y="303"/>
                    <a:pt x="440" y="303"/>
                  </a:cubicBezTo>
                  <a:cubicBezTo>
                    <a:pt x="440" y="306"/>
                    <a:pt x="441" y="307"/>
                    <a:pt x="445" y="307"/>
                  </a:cubicBezTo>
                  <a:close/>
                  <a:moveTo>
                    <a:pt x="132" y="310"/>
                  </a:moveTo>
                  <a:cubicBezTo>
                    <a:pt x="130" y="307"/>
                    <a:pt x="129" y="305"/>
                    <a:pt x="125" y="304"/>
                  </a:cubicBezTo>
                  <a:cubicBezTo>
                    <a:pt x="126" y="307"/>
                    <a:pt x="130" y="310"/>
                    <a:pt x="132" y="310"/>
                  </a:cubicBezTo>
                  <a:close/>
                  <a:moveTo>
                    <a:pt x="234" y="307"/>
                  </a:moveTo>
                  <a:cubicBezTo>
                    <a:pt x="235" y="313"/>
                    <a:pt x="243" y="313"/>
                    <a:pt x="244" y="307"/>
                  </a:cubicBezTo>
                  <a:cubicBezTo>
                    <a:pt x="243" y="306"/>
                    <a:pt x="240" y="305"/>
                    <a:pt x="239" y="304"/>
                  </a:cubicBezTo>
                  <a:cubicBezTo>
                    <a:pt x="237" y="305"/>
                    <a:pt x="237" y="307"/>
                    <a:pt x="234" y="307"/>
                  </a:cubicBezTo>
                  <a:close/>
                  <a:moveTo>
                    <a:pt x="455" y="310"/>
                  </a:moveTo>
                  <a:cubicBezTo>
                    <a:pt x="456" y="309"/>
                    <a:pt x="457" y="307"/>
                    <a:pt x="457" y="305"/>
                  </a:cubicBezTo>
                  <a:cubicBezTo>
                    <a:pt x="457" y="305"/>
                    <a:pt x="456" y="304"/>
                    <a:pt x="455" y="304"/>
                  </a:cubicBezTo>
                  <a:cubicBezTo>
                    <a:pt x="455" y="306"/>
                    <a:pt x="451" y="309"/>
                    <a:pt x="455" y="310"/>
                  </a:cubicBezTo>
                  <a:close/>
                  <a:moveTo>
                    <a:pt x="354" y="308"/>
                  </a:moveTo>
                  <a:cubicBezTo>
                    <a:pt x="355" y="310"/>
                    <a:pt x="357" y="311"/>
                    <a:pt x="360" y="313"/>
                  </a:cubicBezTo>
                  <a:cubicBezTo>
                    <a:pt x="361" y="310"/>
                    <a:pt x="363" y="308"/>
                    <a:pt x="363" y="305"/>
                  </a:cubicBezTo>
                  <a:cubicBezTo>
                    <a:pt x="360" y="306"/>
                    <a:pt x="354" y="303"/>
                    <a:pt x="354" y="308"/>
                  </a:cubicBezTo>
                  <a:close/>
                  <a:moveTo>
                    <a:pt x="421" y="313"/>
                  </a:moveTo>
                  <a:cubicBezTo>
                    <a:pt x="423" y="313"/>
                    <a:pt x="423" y="314"/>
                    <a:pt x="425" y="314"/>
                  </a:cubicBezTo>
                  <a:cubicBezTo>
                    <a:pt x="426" y="311"/>
                    <a:pt x="429" y="307"/>
                    <a:pt x="430" y="305"/>
                  </a:cubicBezTo>
                  <a:cubicBezTo>
                    <a:pt x="428" y="309"/>
                    <a:pt x="422" y="308"/>
                    <a:pt x="421" y="313"/>
                  </a:cubicBezTo>
                  <a:close/>
                  <a:moveTo>
                    <a:pt x="557" y="314"/>
                  </a:moveTo>
                  <a:cubicBezTo>
                    <a:pt x="559" y="314"/>
                    <a:pt x="558" y="309"/>
                    <a:pt x="561" y="310"/>
                  </a:cubicBezTo>
                  <a:cubicBezTo>
                    <a:pt x="560" y="307"/>
                    <a:pt x="561" y="306"/>
                    <a:pt x="560" y="305"/>
                  </a:cubicBezTo>
                  <a:cubicBezTo>
                    <a:pt x="559" y="307"/>
                    <a:pt x="557" y="310"/>
                    <a:pt x="557" y="314"/>
                  </a:cubicBezTo>
                  <a:close/>
                  <a:moveTo>
                    <a:pt x="176" y="307"/>
                  </a:moveTo>
                  <a:cubicBezTo>
                    <a:pt x="178" y="311"/>
                    <a:pt x="183" y="313"/>
                    <a:pt x="186" y="316"/>
                  </a:cubicBezTo>
                  <a:cubicBezTo>
                    <a:pt x="186" y="313"/>
                    <a:pt x="190" y="314"/>
                    <a:pt x="190" y="311"/>
                  </a:cubicBezTo>
                  <a:cubicBezTo>
                    <a:pt x="186" y="309"/>
                    <a:pt x="181" y="303"/>
                    <a:pt x="176" y="307"/>
                  </a:cubicBezTo>
                  <a:close/>
                  <a:moveTo>
                    <a:pt x="428" y="317"/>
                  </a:moveTo>
                  <a:cubicBezTo>
                    <a:pt x="430" y="319"/>
                    <a:pt x="430" y="316"/>
                    <a:pt x="432" y="316"/>
                  </a:cubicBezTo>
                  <a:cubicBezTo>
                    <a:pt x="430" y="313"/>
                    <a:pt x="436" y="308"/>
                    <a:pt x="433" y="305"/>
                  </a:cubicBezTo>
                  <a:cubicBezTo>
                    <a:pt x="432" y="309"/>
                    <a:pt x="428" y="314"/>
                    <a:pt x="428" y="317"/>
                  </a:cubicBezTo>
                  <a:close/>
                  <a:moveTo>
                    <a:pt x="485" y="312"/>
                  </a:moveTo>
                  <a:cubicBezTo>
                    <a:pt x="484" y="309"/>
                    <a:pt x="488" y="308"/>
                    <a:pt x="485" y="305"/>
                  </a:cubicBezTo>
                  <a:cubicBezTo>
                    <a:pt x="486" y="308"/>
                    <a:pt x="482" y="311"/>
                    <a:pt x="485" y="312"/>
                  </a:cubicBezTo>
                  <a:close/>
                  <a:moveTo>
                    <a:pt x="164" y="310"/>
                  </a:moveTo>
                  <a:cubicBezTo>
                    <a:pt x="164" y="310"/>
                    <a:pt x="166" y="310"/>
                    <a:pt x="167" y="309"/>
                  </a:cubicBezTo>
                  <a:cubicBezTo>
                    <a:pt x="167" y="306"/>
                    <a:pt x="163" y="305"/>
                    <a:pt x="163" y="308"/>
                  </a:cubicBezTo>
                  <a:cubicBezTo>
                    <a:pt x="165" y="308"/>
                    <a:pt x="163" y="310"/>
                    <a:pt x="164" y="310"/>
                  </a:cubicBezTo>
                  <a:close/>
                  <a:moveTo>
                    <a:pt x="495" y="320"/>
                  </a:moveTo>
                  <a:cubicBezTo>
                    <a:pt x="497" y="315"/>
                    <a:pt x="501" y="312"/>
                    <a:pt x="502" y="306"/>
                  </a:cubicBezTo>
                  <a:cubicBezTo>
                    <a:pt x="500" y="307"/>
                    <a:pt x="500" y="306"/>
                    <a:pt x="498" y="306"/>
                  </a:cubicBezTo>
                  <a:cubicBezTo>
                    <a:pt x="497" y="310"/>
                    <a:pt x="494" y="316"/>
                    <a:pt x="495" y="320"/>
                  </a:cubicBezTo>
                  <a:close/>
                  <a:moveTo>
                    <a:pt x="526" y="326"/>
                  </a:moveTo>
                  <a:cubicBezTo>
                    <a:pt x="533" y="322"/>
                    <a:pt x="535" y="314"/>
                    <a:pt x="536" y="306"/>
                  </a:cubicBezTo>
                  <a:cubicBezTo>
                    <a:pt x="533" y="312"/>
                    <a:pt x="528" y="317"/>
                    <a:pt x="526" y="326"/>
                  </a:cubicBezTo>
                  <a:close/>
                  <a:moveTo>
                    <a:pt x="252" y="307"/>
                  </a:moveTo>
                  <a:cubicBezTo>
                    <a:pt x="256" y="310"/>
                    <a:pt x="261" y="317"/>
                    <a:pt x="266" y="314"/>
                  </a:cubicBezTo>
                  <a:cubicBezTo>
                    <a:pt x="263" y="313"/>
                    <a:pt x="258" y="306"/>
                    <a:pt x="252" y="307"/>
                  </a:cubicBezTo>
                  <a:close/>
                  <a:moveTo>
                    <a:pt x="569" y="314"/>
                  </a:moveTo>
                  <a:cubicBezTo>
                    <a:pt x="568" y="311"/>
                    <a:pt x="573" y="307"/>
                    <a:pt x="571" y="306"/>
                  </a:cubicBezTo>
                  <a:cubicBezTo>
                    <a:pt x="570" y="309"/>
                    <a:pt x="567" y="311"/>
                    <a:pt x="569" y="314"/>
                  </a:cubicBezTo>
                  <a:close/>
                  <a:moveTo>
                    <a:pt x="396" y="317"/>
                  </a:moveTo>
                  <a:cubicBezTo>
                    <a:pt x="396" y="313"/>
                    <a:pt x="400" y="311"/>
                    <a:pt x="399" y="307"/>
                  </a:cubicBezTo>
                  <a:cubicBezTo>
                    <a:pt x="398" y="310"/>
                    <a:pt x="393" y="315"/>
                    <a:pt x="396" y="317"/>
                  </a:cubicBezTo>
                  <a:close/>
                  <a:moveTo>
                    <a:pt x="111" y="336"/>
                  </a:moveTo>
                  <a:cubicBezTo>
                    <a:pt x="107" y="323"/>
                    <a:pt x="101" y="313"/>
                    <a:pt x="90" y="308"/>
                  </a:cubicBezTo>
                  <a:cubicBezTo>
                    <a:pt x="91" y="322"/>
                    <a:pt x="101" y="333"/>
                    <a:pt x="111" y="336"/>
                  </a:cubicBezTo>
                  <a:close/>
                  <a:moveTo>
                    <a:pt x="308" y="308"/>
                  </a:moveTo>
                  <a:cubicBezTo>
                    <a:pt x="308" y="314"/>
                    <a:pt x="312" y="322"/>
                    <a:pt x="318" y="323"/>
                  </a:cubicBezTo>
                  <a:cubicBezTo>
                    <a:pt x="320" y="322"/>
                    <a:pt x="321" y="321"/>
                    <a:pt x="322" y="320"/>
                  </a:cubicBezTo>
                  <a:cubicBezTo>
                    <a:pt x="318" y="316"/>
                    <a:pt x="313" y="309"/>
                    <a:pt x="308" y="308"/>
                  </a:cubicBezTo>
                  <a:close/>
                  <a:moveTo>
                    <a:pt x="399" y="320"/>
                  </a:moveTo>
                  <a:cubicBezTo>
                    <a:pt x="405" y="318"/>
                    <a:pt x="405" y="314"/>
                    <a:pt x="407" y="310"/>
                  </a:cubicBezTo>
                  <a:cubicBezTo>
                    <a:pt x="406" y="309"/>
                    <a:pt x="406" y="307"/>
                    <a:pt x="403" y="308"/>
                  </a:cubicBezTo>
                  <a:cubicBezTo>
                    <a:pt x="403" y="312"/>
                    <a:pt x="400" y="315"/>
                    <a:pt x="399" y="320"/>
                  </a:cubicBezTo>
                  <a:close/>
                  <a:moveTo>
                    <a:pt x="213" y="316"/>
                  </a:moveTo>
                  <a:cubicBezTo>
                    <a:pt x="209" y="314"/>
                    <a:pt x="205" y="308"/>
                    <a:pt x="200" y="309"/>
                  </a:cubicBezTo>
                  <a:cubicBezTo>
                    <a:pt x="205" y="310"/>
                    <a:pt x="210" y="317"/>
                    <a:pt x="213" y="316"/>
                  </a:cubicBezTo>
                  <a:close/>
                  <a:moveTo>
                    <a:pt x="474" y="312"/>
                  </a:moveTo>
                  <a:cubicBezTo>
                    <a:pt x="476" y="313"/>
                    <a:pt x="477" y="314"/>
                    <a:pt x="479" y="315"/>
                  </a:cubicBezTo>
                  <a:cubicBezTo>
                    <a:pt x="481" y="311"/>
                    <a:pt x="477" y="309"/>
                    <a:pt x="475" y="308"/>
                  </a:cubicBezTo>
                  <a:cubicBezTo>
                    <a:pt x="475" y="310"/>
                    <a:pt x="473" y="310"/>
                    <a:pt x="474" y="312"/>
                  </a:cubicBezTo>
                  <a:close/>
                  <a:moveTo>
                    <a:pt x="437" y="313"/>
                  </a:moveTo>
                  <a:cubicBezTo>
                    <a:pt x="438" y="312"/>
                    <a:pt x="440" y="312"/>
                    <a:pt x="440" y="310"/>
                  </a:cubicBezTo>
                  <a:cubicBezTo>
                    <a:pt x="439" y="309"/>
                    <a:pt x="439" y="309"/>
                    <a:pt x="437" y="309"/>
                  </a:cubicBezTo>
                  <a:cubicBezTo>
                    <a:pt x="437" y="310"/>
                    <a:pt x="435" y="312"/>
                    <a:pt x="437" y="313"/>
                  </a:cubicBezTo>
                  <a:close/>
                  <a:moveTo>
                    <a:pt x="242" y="315"/>
                  </a:moveTo>
                  <a:cubicBezTo>
                    <a:pt x="246" y="317"/>
                    <a:pt x="249" y="320"/>
                    <a:pt x="253" y="322"/>
                  </a:cubicBezTo>
                  <a:cubicBezTo>
                    <a:pt x="257" y="322"/>
                    <a:pt x="258" y="319"/>
                    <a:pt x="261" y="318"/>
                  </a:cubicBezTo>
                  <a:cubicBezTo>
                    <a:pt x="258" y="314"/>
                    <a:pt x="253" y="312"/>
                    <a:pt x="248" y="310"/>
                  </a:cubicBezTo>
                  <a:cubicBezTo>
                    <a:pt x="247" y="312"/>
                    <a:pt x="243" y="312"/>
                    <a:pt x="242" y="315"/>
                  </a:cubicBezTo>
                  <a:close/>
                  <a:moveTo>
                    <a:pt x="218" y="313"/>
                  </a:moveTo>
                  <a:cubicBezTo>
                    <a:pt x="218" y="311"/>
                    <a:pt x="214" y="311"/>
                    <a:pt x="214" y="311"/>
                  </a:cubicBezTo>
                  <a:cubicBezTo>
                    <a:pt x="216" y="311"/>
                    <a:pt x="215" y="314"/>
                    <a:pt x="218" y="313"/>
                  </a:cubicBezTo>
                  <a:close/>
                  <a:moveTo>
                    <a:pt x="278" y="313"/>
                  </a:moveTo>
                  <a:cubicBezTo>
                    <a:pt x="283" y="314"/>
                    <a:pt x="287" y="323"/>
                    <a:pt x="290" y="316"/>
                  </a:cubicBezTo>
                  <a:cubicBezTo>
                    <a:pt x="288" y="313"/>
                    <a:pt x="281" y="307"/>
                    <a:pt x="278" y="313"/>
                  </a:cubicBezTo>
                  <a:close/>
                  <a:moveTo>
                    <a:pt x="488" y="314"/>
                  </a:moveTo>
                  <a:cubicBezTo>
                    <a:pt x="488" y="313"/>
                    <a:pt x="491" y="311"/>
                    <a:pt x="488" y="310"/>
                  </a:cubicBezTo>
                  <a:cubicBezTo>
                    <a:pt x="489" y="312"/>
                    <a:pt x="486" y="313"/>
                    <a:pt x="488" y="314"/>
                  </a:cubicBezTo>
                  <a:close/>
                  <a:moveTo>
                    <a:pt x="42" y="313"/>
                  </a:moveTo>
                  <a:cubicBezTo>
                    <a:pt x="41" y="312"/>
                    <a:pt x="41" y="311"/>
                    <a:pt x="39" y="311"/>
                  </a:cubicBezTo>
                  <a:cubicBezTo>
                    <a:pt x="39" y="312"/>
                    <a:pt x="42" y="314"/>
                    <a:pt x="42" y="313"/>
                  </a:cubicBezTo>
                  <a:close/>
                  <a:moveTo>
                    <a:pt x="70" y="317"/>
                  </a:moveTo>
                  <a:cubicBezTo>
                    <a:pt x="69" y="314"/>
                    <a:pt x="68" y="312"/>
                    <a:pt x="67" y="311"/>
                  </a:cubicBezTo>
                  <a:cubicBezTo>
                    <a:pt x="68" y="313"/>
                    <a:pt x="68" y="316"/>
                    <a:pt x="70" y="317"/>
                  </a:cubicBezTo>
                  <a:close/>
                  <a:moveTo>
                    <a:pt x="167" y="313"/>
                  </a:moveTo>
                  <a:cubicBezTo>
                    <a:pt x="170" y="315"/>
                    <a:pt x="173" y="316"/>
                    <a:pt x="174" y="320"/>
                  </a:cubicBezTo>
                  <a:cubicBezTo>
                    <a:pt x="177" y="318"/>
                    <a:pt x="179" y="322"/>
                    <a:pt x="183" y="320"/>
                  </a:cubicBezTo>
                  <a:cubicBezTo>
                    <a:pt x="183" y="319"/>
                    <a:pt x="182" y="319"/>
                    <a:pt x="182" y="317"/>
                  </a:cubicBezTo>
                  <a:cubicBezTo>
                    <a:pt x="176" y="319"/>
                    <a:pt x="172" y="307"/>
                    <a:pt x="167" y="313"/>
                  </a:cubicBezTo>
                  <a:close/>
                  <a:moveTo>
                    <a:pt x="350" y="317"/>
                  </a:moveTo>
                  <a:cubicBezTo>
                    <a:pt x="353" y="319"/>
                    <a:pt x="357" y="319"/>
                    <a:pt x="357" y="316"/>
                  </a:cubicBezTo>
                  <a:cubicBezTo>
                    <a:pt x="357" y="314"/>
                    <a:pt x="353" y="314"/>
                    <a:pt x="352" y="311"/>
                  </a:cubicBezTo>
                  <a:cubicBezTo>
                    <a:pt x="351" y="313"/>
                    <a:pt x="350" y="314"/>
                    <a:pt x="350" y="317"/>
                  </a:cubicBezTo>
                  <a:close/>
                  <a:moveTo>
                    <a:pt x="409" y="314"/>
                  </a:moveTo>
                  <a:cubicBezTo>
                    <a:pt x="411" y="315"/>
                    <a:pt x="412" y="312"/>
                    <a:pt x="410" y="311"/>
                  </a:cubicBezTo>
                  <a:cubicBezTo>
                    <a:pt x="411" y="313"/>
                    <a:pt x="408" y="313"/>
                    <a:pt x="409" y="314"/>
                  </a:cubicBezTo>
                  <a:close/>
                  <a:moveTo>
                    <a:pt x="453" y="314"/>
                  </a:moveTo>
                  <a:cubicBezTo>
                    <a:pt x="455" y="313"/>
                    <a:pt x="453" y="312"/>
                    <a:pt x="452" y="311"/>
                  </a:cubicBezTo>
                  <a:cubicBezTo>
                    <a:pt x="451" y="313"/>
                    <a:pt x="452" y="314"/>
                    <a:pt x="453" y="314"/>
                  </a:cubicBezTo>
                  <a:close/>
                  <a:moveTo>
                    <a:pt x="220" y="317"/>
                  </a:moveTo>
                  <a:cubicBezTo>
                    <a:pt x="223" y="319"/>
                    <a:pt x="225" y="320"/>
                    <a:pt x="228" y="321"/>
                  </a:cubicBezTo>
                  <a:cubicBezTo>
                    <a:pt x="228" y="319"/>
                    <a:pt x="232" y="317"/>
                    <a:pt x="234" y="316"/>
                  </a:cubicBezTo>
                  <a:cubicBezTo>
                    <a:pt x="231" y="311"/>
                    <a:pt x="223" y="311"/>
                    <a:pt x="220" y="317"/>
                  </a:cubicBezTo>
                  <a:close/>
                  <a:moveTo>
                    <a:pt x="368" y="319"/>
                  </a:moveTo>
                  <a:cubicBezTo>
                    <a:pt x="369" y="319"/>
                    <a:pt x="369" y="320"/>
                    <a:pt x="370" y="320"/>
                  </a:cubicBezTo>
                  <a:cubicBezTo>
                    <a:pt x="371" y="318"/>
                    <a:pt x="373" y="317"/>
                    <a:pt x="372" y="313"/>
                  </a:cubicBezTo>
                  <a:cubicBezTo>
                    <a:pt x="371" y="313"/>
                    <a:pt x="372" y="311"/>
                    <a:pt x="370" y="312"/>
                  </a:cubicBezTo>
                  <a:cubicBezTo>
                    <a:pt x="370" y="315"/>
                    <a:pt x="368" y="316"/>
                    <a:pt x="368" y="319"/>
                  </a:cubicBezTo>
                  <a:close/>
                  <a:moveTo>
                    <a:pt x="530" y="333"/>
                  </a:moveTo>
                  <a:cubicBezTo>
                    <a:pt x="535" y="327"/>
                    <a:pt x="545" y="322"/>
                    <a:pt x="546" y="313"/>
                  </a:cubicBezTo>
                  <a:cubicBezTo>
                    <a:pt x="541" y="319"/>
                    <a:pt x="531" y="325"/>
                    <a:pt x="530" y="333"/>
                  </a:cubicBezTo>
                  <a:close/>
                  <a:moveTo>
                    <a:pt x="466" y="319"/>
                  </a:moveTo>
                  <a:cubicBezTo>
                    <a:pt x="468" y="318"/>
                    <a:pt x="469" y="314"/>
                    <a:pt x="468" y="313"/>
                  </a:cubicBezTo>
                  <a:cubicBezTo>
                    <a:pt x="467" y="315"/>
                    <a:pt x="466" y="316"/>
                    <a:pt x="466" y="319"/>
                  </a:cubicBezTo>
                  <a:close/>
                  <a:moveTo>
                    <a:pt x="63" y="322"/>
                  </a:moveTo>
                  <a:cubicBezTo>
                    <a:pt x="61" y="321"/>
                    <a:pt x="60" y="315"/>
                    <a:pt x="57" y="314"/>
                  </a:cubicBezTo>
                  <a:cubicBezTo>
                    <a:pt x="58" y="317"/>
                    <a:pt x="61" y="324"/>
                    <a:pt x="63" y="322"/>
                  </a:cubicBezTo>
                  <a:close/>
                  <a:moveTo>
                    <a:pt x="558" y="323"/>
                  </a:moveTo>
                  <a:cubicBezTo>
                    <a:pt x="559" y="322"/>
                    <a:pt x="557" y="326"/>
                    <a:pt x="559" y="325"/>
                  </a:cubicBezTo>
                  <a:cubicBezTo>
                    <a:pt x="560" y="321"/>
                    <a:pt x="564" y="318"/>
                    <a:pt x="563" y="314"/>
                  </a:cubicBezTo>
                  <a:cubicBezTo>
                    <a:pt x="560" y="317"/>
                    <a:pt x="560" y="320"/>
                    <a:pt x="558" y="323"/>
                  </a:cubicBezTo>
                  <a:close/>
                  <a:moveTo>
                    <a:pt x="189" y="318"/>
                  </a:moveTo>
                  <a:cubicBezTo>
                    <a:pt x="193" y="319"/>
                    <a:pt x="196" y="325"/>
                    <a:pt x="201" y="323"/>
                  </a:cubicBezTo>
                  <a:cubicBezTo>
                    <a:pt x="199" y="318"/>
                    <a:pt x="193" y="311"/>
                    <a:pt x="189" y="318"/>
                  </a:cubicBezTo>
                  <a:close/>
                  <a:moveTo>
                    <a:pt x="390" y="317"/>
                  </a:moveTo>
                  <a:cubicBezTo>
                    <a:pt x="388" y="317"/>
                    <a:pt x="388" y="315"/>
                    <a:pt x="385" y="314"/>
                  </a:cubicBezTo>
                  <a:cubicBezTo>
                    <a:pt x="386" y="316"/>
                    <a:pt x="388" y="319"/>
                    <a:pt x="390" y="317"/>
                  </a:cubicBezTo>
                  <a:close/>
                  <a:moveTo>
                    <a:pt x="433" y="319"/>
                  </a:moveTo>
                  <a:cubicBezTo>
                    <a:pt x="434" y="322"/>
                    <a:pt x="435" y="323"/>
                    <a:pt x="437" y="323"/>
                  </a:cubicBezTo>
                  <a:cubicBezTo>
                    <a:pt x="438" y="321"/>
                    <a:pt x="442" y="317"/>
                    <a:pt x="440" y="314"/>
                  </a:cubicBezTo>
                  <a:cubicBezTo>
                    <a:pt x="438" y="316"/>
                    <a:pt x="436" y="318"/>
                    <a:pt x="433" y="319"/>
                  </a:cubicBezTo>
                  <a:close/>
                  <a:moveTo>
                    <a:pt x="442" y="322"/>
                  </a:moveTo>
                  <a:cubicBezTo>
                    <a:pt x="446" y="322"/>
                    <a:pt x="446" y="316"/>
                    <a:pt x="445" y="314"/>
                  </a:cubicBezTo>
                  <a:cubicBezTo>
                    <a:pt x="445" y="317"/>
                    <a:pt x="443" y="319"/>
                    <a:pt x="442" y="322"/>
                  </a:cubicBezTo>
                  <a:close/>
                  <a:moveTo>
                    <a:pt x="481" y="317"/>
                  </a:moveTo>
                  <a:cubicBezTo>
                    <a:pt x="484" y="319"/>
                    <a:pt x="484" y="314"/>
                    <a:pt x="482" y="314"/>
                  </a:cubicBezTo>
                  <a:cubicBezTo>
                    <a:pt x="482" y="316"/>
                    <a:pt x="481" y="316"/>
                    <a:pt x="481" y="317"/>
                  </a:cubicBezTo>
                  <a:close/>
                  <a:moveTo>
                    <a:pt x="81" y="324"/>
                  </a:moveTo>
                  <a:cubicBezTo>
                    <a:pt x="79" y="321"/>
                    <a:pt x="78" y="316"/>
                    <a:pt x="75" y="315"/>
                  </a:cubicBezTo>
                  <a:cubicBezTo>
                    <a:pt x="75" y="318"/>
                    <a:pt x="77" y="325"/>
                    <a:pt x="81" y="324"/>
                  </a:cubicBezTo>
                  <a:close/>
                  <a:moveTo>
                    <a:pt x="148" y="328"/>
                  </a:moveTo>
                  <a:cubicBezTo>
                    <a:pt x="146" y="320"/>
                    <a:pt x="136" y="318"/>
                    <a:pt x="131" y="316"/>
                  </a:cubicBezTo>
                  <a:cubicBezTo>
                    <a:pt x="134" y="322"/>
                    <a:pt x="143" y="323"/>
                    <a:pt x="148" y="328"/>
                  </a:cubicBezTo>
                  <a:close/>
                  <a:moveTo>
                    <a:pt x="330" y="322"/>
                  </a:moveTo>
                  <a:cubicBezTo>
                    <a:pt x="332" y="324"/>
                    <a:pt x="334" y="326"/>
                    <a:pt x="337" y="327"/>
                  </a:cubicBezTo>
                  <a:cubicBezTo>
                    <a:pt x="340" y="324"/>
                    <a:pt x="340" y="318"/>
                    <a:pt x="337" y="315"/>
                  </a:cubicBezTo>
                  <a:cubicBezTo>
                    <a:pt x="336" y="318"/>
                    <a:pt x="330" y="317"/>
                    <a:pt x="330" y="322"/>
                  </a:cubicBezTo>
                  <a:close/>
                  <a:moveTo>
                    <a:pt x="405" y="324"/>
                  </a:moveTo>
                  <a:cubicBezTo>
                    <a:pt x="407" y="325"/>
                    <a:pt x="407" y="327"/>
                    <a:pt x="411" y="327"/>
                  </a:cubicBezTo>
                  <a:cubicBezTo>
                    <a:pt x="410" y="323"/>
                    <a:pt x="416" y="319"/>
                    <a:pt x="413" y="315"/>
                  </a:cubicBezTo>
                  <a:cubicBezTo>
                    <a:pt x="410" y="318"/>
                    <a:pt x="405" y="319"/>
                    <a:pt x="405" y="324"/>
                  </a:cubicBezTo>
                  <a:close/>
                  <a:moveTo>
                    <a:pt x="414" y="327"/>
                  </a:moveTo>
                  <a:cubicBezTo>
                    <a:pt x="418" y="326"/>
                    <a:pt x="421" y="324"/>
                    <a:pt x="423" y="320"/>
                  </a:cubicBezTo>
                  <a:cubicBezTo>
                    <a:pt x="422" y="319"/>
                    <a:pt x="420" y="318"/>
                    <a:pt x="418" y="316"/>
                  </a:cubicBezTo>
                  <a:cubicBezTo>
                    <a:pt x="417" y="320"/>
                    <a:pt x="414" y="323"/>
                    <a:pt x="414" y="327"/>
                  </a:cubicBezTo>
                  <a:close/>
                  <a:moveTo>
                    <a:pt x="470" y="322"/>
                  </a:moveTo>
                  <a:cubicBezTo>
                    <a:pt x="472" y="322"/>
                    <a:pt x="473" y="324"/>
                    <a:pt x="475" y="324"/>
                  </a:cubicBezTo>
                  <a:cubicBezTo>
                    <a:pt x="475" y="322"/>
                    <a:pt x="476" y="320"/>
                    <a:pt x="476" y="318"/>
                  </a:cubicBezTo>
                  <a:cubicBezTo>
                    <a:pt x="475" y="318"/>
                    <a:pt x="474" y="316"/>
                    <a:pt x="472" y="316"/>
                  </a:cubicBezTo>
                  <a:cubicBezTo>
                    <a:pt x="472" y="318"/>
                    <a:pt x="470" y="319"/>
                    <a:pt x="470" y="322"/>
                  </a:cubicBezTo>
                  <a:close/>
                  <a:moveTo>
                    <a:pt x="158" y="319"/>
                  </a:moveTo>
                  <a:cubicBezTo>
                    <a:pt x="163" y="321"/>
                    <a:pt x="166" y="326"/>
                    <a:pt x="172" y="328"/>
                  </a:cubicBezTo>
                  <a:cubicBezTo>
                    <a:pt x="172" y="327"/>
                    <a:pt x="175" y="327"/>
                    <a:pt x="174" y="325"/>
                  </a:cubicBezTo>
                  <a:cubicBezTo>
                    <a:pt x="170" y="322"/>
                    <a:pt x="163" y="315"/>
                    <a:pt x="158" y="319"/>
                  </a:cubicBezTo>
                  <a:close/>
                  <a:moveTo>
                    <a:pt x="273" y="320"/>
                  </a:moveTo>
                  <a:cubicBezTo>
                    <a:pt x="272" y="319"/>
                    <a:pt x="270" y="315"/>
                    <a:pt x="269" y="318"/>
                  </a:cubicBezTo>
                  <a:cubicBezTo>
                    <a:pt x="270" y="318"/>
                    <a:pt x="272" y="321"/>
                    <a:pt x="273" y="320"/>
                  </a:cubicBezTo>
                  <a:close/>
                  <a:moveTo>
                    <a:pt x="224" y="323"/>
                  </a:moveTo>
                  <a:cubicBezTo>
                    <a:pt x="221" y="321"/>
                    <a:pt x="219" y="320"/>
                    <a:pt x="216" y="318"/>
                  </a:cubicBezTo>
                  <a:cubicBezTo>
                    <a:pt x="217" y="321"/>
                    <a:pt x="222" y="323"/>
                    <a:pt x="224" y="323"/>
                  </a:cubicBezTo>
                  <a:close/>
                  <a:moveTo>
                    <a:pt x="50" y="332"/>
                  </a:moveTo>
                  <a:cubicBezTo>
                    <a:pt x="47" y="328"/>
                    <a:pt x="48" y="320"/>
                    <a:pt x="42" y="319"/>
                  </a:cubicBezTo>
                  <a:cubicBezTo>
                    <a:pt x="43" y="325"/>
                    <a:pt x="45" y="330"/>
                    <a:pt x="50" y="332"/>
                  </a:cubicBezTo>
                  <a:close/>
                  <a:moveTo>
                    <a:pt x="360" y="323"/>
                  </a:moveTo>
                  <a:cubicBezTo>
                    <a:pt x="362" y="323"/>
                    <a:pt x="362" y="321"/>
                    <a:pt x="362" y="319"/>
                  </a:cubicBezTo>
                  <a:cubicBezTo>
                    <a:pt x="360" y="319"/>
                    <a:pt x="358" y="321"/>
                    <a:pt x="360" y="323"/>
                  </a:cubicBezTo>
                  <a:close/>
                  <a:moveTo>
                    <a:pt x="597" y="334"/>
                  </a:moveTo>
                  <a:cubicBezTo>
                    <a:pt x="601" y="331"/>
                    <a:pt x="607" y="323"/>
                    <a:pt x="605" y="319"/>
                  </a:cubicBezTo>
                  <a:cubicBezTo>
                    <a:pt x="602" y="323"/>
                    <a:pt x="597" y="329"/>
                    <a:pt x="597" y="334"/>
                  </a:cubicBezTo>
                  <a:close/>
                  <a:moveTo>
                    <a:pt x="231" y="323"/>
                  </a:moveTo>
                  <a:cubicBezTo>
                    <a:pt x="234" y="325"/>
                    <a:pt x="238" y="327"/>
                    <a:pt x="241" y="328"/>
                  </a:cubicBezTo>
                  <a:cubicBezTo>
                    <a:pt x="240" y="322"/>
                    <a:pt x="234" y="315"/>
                    <a:pt x="231" y="323"/>
                  </a:cubicBezTo>
                  <a:close/>
                  <a:moveTo>
                    <a:pt x="258" y="325"/>
                  </a:moveTo>
                  <a:cubicBezTo>
                    <a:pt x="262" y="327"/>
                    <a:pt x="265" y="330"/>
                    <a:pt x="270" y="332"/>
                  </a:cubicBezTo>
                  <a:cubicBezTo>
                    <a:pt x="271" y="330"/>
                    <a:pt x="275" y="330"/>
                    <a:pt x="276" y="327"/>
                  </a:cubicBezTo>
                  <a:cubicBezTo>
                    <a:pt x="271" y="321"/>
                    <a:pt x="262" y="316"/>
                    <a:pt x="258" y="325"/>
                  </a:cubicBezTo>
                  <a:close/>
                  <a:moveTo>
                    <a:pt x="291" y="322"/>
                  </a:moveTo>
                  <a:cubicBezTo>
                    <a:pt x="295" y="325"/>
                    <a:pt x="300" y="327"/>
                    <a:pt x="306" y="328"/>
                  </a:cubicBezTo>
                  <a:cubicBezTo>
                    <a:pt x="302" y="325"/>
                    <a:pt x="295" y="316"/>
                    <a:pt x="291" y="322"/>
                  </a:cubicBezTo>
                  <a:close/>
                  <a:moveTo>
                    <a:pt x="385" y="328"/>
                  </a:moveTo>
                  <a:cubicBezTo>
                    <a:pt x="386" y="326"/>
                    <a:pt x="387" y="324"/>
                    <a:pt x="388" y="322"/>
                  </a:cubicBezTo>
                  <a:cubicBezTo>
                    <a:pt x="386" y="321"/>
                    <a:pt x="385" y="320"/>
                    <a:pt x="383" y="319"/>
                  </a:cubicBezTo>
                  <a:cubicBezTo>
                    <a:pt x="381" y="322"/>
                    <a:pt x="383" y="326"/>
                    <a:pt x="385" y="328"/>
                  </a:cubicBezTo>
                  <a:close/>
                  <a:moveTo>
                    <a:pt x="347" y="323"/>
                  </a:moveTo>
                  <a:cubicBezTo>
                    <a:pt x="349" y="323"/>
                    <a:pt x="351" y="323"/>
                    <a:pt x="351" y="322"/>
                  </a:cubicBezTo>
                  <a:cubicBezTo>
                    <a:pt x="349" y="322"/>
                    <a:pt x="350" y="320"/>
                    <a:pt x="348" y="320"/>
                  </a:cubicBezTo>
                  <a:cubicBezTo>
                    <a:pt x="347" y="321"/>
                    <a:pt x="348" y="323"/>
                    <a:pt x="347" y="323"/>
                  </a:cubicBezTo>
                  <a:close/>
                  <a:moveTo>
                    <a:pt x="479" y="328"/>
                  </a:moveTo>
                  <a:cubicBezTo>
                    <a:pt x="478" y="325"/>
                    <a:pt x="482" y="322"/>
                    <a:pt x="479" y="320"/>
                  </a:cubicBezTo>
                  <a:cubicBezTo>
                    <a:pt x="479" y="323"/>
                    <a:pt x="474" y="327"/>
                    <a:pt x="479" y="328"/>
                  </a:cubicBezTo>
                  <a:close/>
                  <a:moveTo>
                    <a:pt x="547" y="333"/>
                  </a:moveTo>
                  <a:cubicBezTo>
                    <a:pt x="554" y="333"/>
                    <a:pt x="555" y="325"/>
                    <a:pt x="555" y="320"/>
                  </a:cubicBezTo>
                  <a:cubicBezTo>
                    <a:pt x="551" y="324"/>
                    <a:pt x="549" y="329"/>
                    <a:pt x="547" y="333"/>
                  </a:cubicBezTo>
                  <a:close/>
                  <a:moveTo>
                    <a:pt x="245" y="326"/>
                  </a:moveTo>
                  <a:cubicBezTo>
                    <a:pt x="247" y="326"/>
                    <a:pt x="247" y="325"/>
                    <a:pt x="248" y="325"/>
                  </a:cubicBezTo>
                  <a:cubicBezTo>
                    <a:pt x="248" y="323"/>
                    <a:pt x="246" y="322"/>
                    <a:pt x="243" y="321"/>
                  </a:cubicBezTo>
                  <a:cubicBezTo>
                    <a:pt x="243" y="323"/>
                    <a:pt x="244" y="324"/>
                    <a:pt x="245" y="326"/>
                  </a:cubicBezTo>
                  <a:close/>
                  <a:moveTo>
                    <a:pt x="75" y="327"/>
                  </a:moveTo>
                  <a:cubicBezTo>
                    <a:pt x="74" y="324"/>
                    <a:pt x="74" y="323"/>
                    <a:pt x="71" y="322"/>
                  </a:cubicBezTo>
                  <a:cubicBezTo>
                    <a:pt x="72" y="324"/>
                    <a:pt x="73" y="326"/>
                    <a:pt x="75" y="327"/>
                  </a:cubicBezTo>
                  <a:close/>
                  <a:moveTo>
                    <a:pt x="134" y="333"/>
                  </a:moveTo>
                  <a:cubicBezTo>
                    <a:pt x="132" y="327"/>
                    <a:pt x="125" y="325"/>
                    <a:pt x="121" y="322"/>
                  </a:cubicBezTo>
                  <a:cubicBezTo>
                    <a:pt x="124" y="327"/>
                    <a:pt x="129" y="330"/>
                    <a:pt x="134" y="333"/>
                  </a:cubicBezTo>
                  <a:close/>
                  <a:moveTo>
                    <a:pt x="365" y="325"/>
                  </a:moveTo>
                  <a:cubicBezTo>
                    <a:pt x="366" y="325"/>
                    <a:pt x="366" y="326"/>
                    <a:pt x="367" y="326"/>
                  </a:cubicBezTo>
                  <a:cubicBezTo>
                    <a:pt x="367" y="324"/>
                    <a:pt x="368" y="322"/>
                    <a:pt x="366" y="322"/>
                  </a:cubicBezTo>
                  <a:cubicBezTo>
                    <a:pt x="365" y="322"/>
                    <a:pt x="365" y="324"/>
                    <a:pt x="365" y="325"/>
                  </a:cubicBezTo>
                  <a:close/>
                  <a:moveTo>
                    <a:pt x="566" y="329"/>
                  </a:moveTo>
                  <a:cubicBezTo>
                    <a:pt x="567" y="327"/>
                    <a:pt x="571" y="325"/>
                    <a:pt x="569" y="322"/>
                  </a:cubicBezTo>
                  <a:cubicBezTo>
                    <a:pt x="568" y="324"/>
                    <a:pt x="564" y="326"/>
                    <a:pt x="566" y="329"/>
                  </a:cubicBezTo>
                  <a:close/>
                  <a:moveTo>
                    <a:pt x="94" y="333"/>
                  </a:moveTo>
                  <a:cubicBezTo>
                    <a:pt x="93" y="328"/>
                    <a:pt x="88" y="325"/>
                    <a:pt x="84" y="322"/>
                  </a:cubicBezTo>
                  <a:cubicBezTo>
                    <a:pt x="85" y="328"/>
                    <a:pt x="90" y="333"/>
                    <a:pt x="94" y="333"/>
                  </a:cubicBezTo>
                  <a:close/>
                  <a:moveTo>
                    <a:pt x="217" y="328"/>
                  </a:moveTo>
                  <a:cubicBezTo>
                    <a:pt x="216" y="324"/>
                    <a:pt x="212" y="324"/>
                    <a:pt x="210" y="322"/>
                  </a:cubicBezTo>
                  <a:cubicBezTo>
                    <a:pt x="208" y="326"/>
                    <a:pt x="215" y="330"/>
                    <a:pt x="217" y="328"/>
                  </a:cubicBezTo>
                  <a:close/>
                  <a:moveTo>
                    <a:pt x="377" y="325"/>
                  </a:moveTo>
                  <a:cubicBezTo>
                    <a:pt x="377" y="324"/>
                    <a:pt x="377" y="324"/>
                    <a:pt x="377" y="323"/>
                  </a:cubicBezTo>
                  <a:cubicBezTo>
                    <a:pt x="376" y="323"/>
                    <a:pt x="375" y="322"/>
                    <a:pt x="374" y="322"/>
                  </a:cubicBezTo>
                  <a:cubicBezTo>
                    <a:pt x="374" y="324"/>
                    <a:pt x="375" y="325"/>
                    <a:pt x="377" y="325"/>
                  </a:cubicBezTo>
                  <a:close/>
                  <a:moveTo>
                    <a:pt x="446" y="330"/>
                  </a:moveTo>
                  <a:cubicBezTo>
                    <a:pt x="447" y="328"/>
                    <a:pt x="449" y="326"/>
                    <a:pt x="450" y="323"/>
                  </a:cubicBezTo>
                  <a:cubicBezTo>
                    <a:pt x="446" y="323"/>
                    <a:pt x="444" y="329"/>
                    <a:pt x="446" y="330"/>
                  </a:cubicBezTo>
                  <a:close/>
                  <a:moveTo>
                    <a:pt x="420" y="334"/>
                  </a:moveTo>
                  <a:cubicBezTo>
                    <a:pt x="425" y="334"/>
                    <a:pt x="429" y="327"/>
                    <a:pt x="426" y="323"/>
                  </a:cubicBezTo>
                  <a:cubicBezTo>
                    <a:pt x="423" y="325"/>
                    <a:pt x="422" y="330"/>
                    <a:pt x="420" y="334"/>
                  </a:cubicBezTo>
                  <a:close/>
                  <a:moveTo>
                    <a:pt x="454" y="337"/>
                  </a:moveTo>
                  <a:cubicBezTo>
                    <a:pt x="456" y="332"/>
                    <a:pt x="458" y="328"/>
                    <a:pt x="460" y="323"/>
                  </a:cubicBezTo>
                  <a:cubicBezTo>
                    <a:pt x="459" y="323"/>
                    <a:pt x="458" y="323"/>
                    <a:pt x="457" y="323"/>
                  </a:cubicBezTo>
                  <a:cubicBezTo>
                    <a:pt x="457" y="328"/>
                    <a:pt x="453" y="332"/>
                    <a:pt x="454" y="337"/>
                  </a:cubicBezTo>
                  <a:close/>
                  <a:moveTo>
                    <a:pt x="127" y="350"/>
                  </a:moveTo>
                  <a:cubicBezTo>
                    <a:pt x="127" y="345"/>
                    <a:pt x="122" y="345"/>
                    <a:pt x="121" y="341"/>
                  </a:cubicBezTo>
                  <a:cubicBezTo>
                    <a:pt x="123" y="335"/>
                    <a:pt x="119" y="326"/>
                    <a:pt x="113" y="324"/>
                  </a:cubicBezTo>
                  <a:cubicBezTo>
                    <a:pt x="115" y="336"/>
                    <a:pt x="119" y="345"/>
                    <a:pt x="127" y="350"/>
                  </a:cubicBezTo>
                  <a:close/>
                  <a:moveTo>
                    <a:pt x="52" y="326"/>
                  </a:moveTo>
                  <a:cubicBezTo>
                    <a:pt x="55" y="330"/>
                    <a:pt x="56" y="335"/>
                    <a:pt x="59" y="339"/>
                  </a:cubicBezTo>
                  <a:cubicBezTo>
                    <a:pt x="58" y="334"/>
                    <a:pt x="56" y="324"/>
                    <a:pt x="52" y="326"/>
                  </a:cubicBezTo>
                  <a:close/>
                  <a:moveTo>
                    <a:pt x="150" y="336"/>
                  </a:moveTo>
                  <a:cubicBezTo>
                    <a:pt x="148" y="329"/>
                    <a:pt x="140" y="328"/>
                    <a:pt x="135" y="325"/>
                  </a:cubicBezTo>
                  <a:cubicBezTo>
                    <a:pt x="138" y="330"/>
                    <a:pt x="146" y="333"/>
                    <a:pt x="150" y="336"/>
                  </a:cubicBezTo>
                  <a:close/>
                  <a:moveTo>
                    <a:pt x="349" y="338"/>
                  </a:moveTo>
                  <a:cubicBezTo>
                    <a:pt x="351" y="338"/>
                    <a:pt x="351" y="339"/>
                    <a:pt x="352" y="339"/>
                  </a:cubicBezTo>
                  <a:cubicBezTo>
                    <a:pt x="354" y="335"/>
                    <a:pt x="358" y="331"/>
                    <a:pt x="359" y="325"/>
                  </a:cubicBezTo>
                  <a:cubicBezTo>
                    <a:pt x="358" y="325"/>
                    <a:pt x="358" y="325"/>
                    <a:pt x="357" y="325"/>
                  </a:cubicBezTo>
                  <a:cubicBezTo>
                    <a:pt x="354" y="329"/>
                    <a:pt x="351" y="333"/>
                    <a:pt x="349" y="338"/>
                  </a:cubicBezTo>
                  <a:close/>
                  <a:moveTo>
                    <a:pt x="327" y="330"/>
                  </a:moveTo>
                  <a:cubicBezTo>
                    <a:pt x="330" y="330"/>
                    <a:pt x="331" y="333"/>
                    <a:pt x="334" y="333"/>
                  </a:cubicBezTo>
                  <a:cubicBezTo>
                    <a:pt x="334" y="332"/>
                    <a:pt x="335" y="332"/>
                    <a:pt x="335" y="330"/>
                  </a:cubicBezTo>
                  <a:cubicBezTo>
                    <a:pt x="333" y="329"/>
                    <a:pt x="331" y="326"/>
                    <a:pt x="329" y="325"/>
                  </a:cubicBezTo>
                  <a:cubicBezTo>
                    <a:pt x="329" y="328"/>
                    <a:pt x="327" y="328"/>
                    <a:pt x="327" y="330"/>
                  </a:cubicBezTo>
                  <a:close/>
                  <a:moveTo>
                    <a:pt x="513" y="337"/>
                  </a:moveTo>
                  <a:cubicBezTo>
                    <a:pt x="516" y="334"/>
                    <a:pt x="521" y="328"/>
                    <a:pt x="519" y="325"/>
                  </a:cubicBezTo>
                  <a:cubicBezTo>
                    <a:pt x="517" y="329"/>
                    <a:pt x="511" y="331"/>
                    <a:pt x="513" y="337"/>
                  </a:cubicBezTo>
                  <a:close/>
                  <a:moveTo>
                    <a:pt x="210" y="330"/>
                  </a:moveTo>
                  <a:cubicBezTo>
                    <a:pt x="208" y="330"/>
                    <a:pt x="207" y="326"/>
                    <a:pt x="203" y="326"/>
                  </a:cubicBezTo>
                  <a:cubicBezTo>
                    <a:pt x="204" y="328"/>
                    <a:pt x="209" y="332"/>
                    <a:pt x="210" y="330"/>
                  </a:cubicBezTo>
                  <a:close/>
                  <a:moveTo>
                    <a:pt x="430" y="329"/>
                  </a:moveTo>
                  <a:cubicBezTo>
                    <a:pt x="432" y="329"/>
                    <a:pt x="433" y="329"/>
                    <a:pt x="433" y="327"/>
                  </a:cubicBezTo>
                  <a:cubicBezTo>
                    <a:pt x="432" y="327"/>
                    <a:pt x="431" y="326"/>
                    <a:pt x="431" y="326"/>
                  </a:cubicBezTo>
                  <a:cubicBezTo>
                    <a:pt x="431" y="327"/>
                    <a:pt x="430" y="328"/>
                    <a:pt x="430" y="329"/>
                  </a:cubicBezTo>
                  <a:close/>
                  <a:moveTo>
                    <a:pt x="459" y="340"/>
                  </a:moveTo>
                  <a:cubicBezTo>
                    <a:pt x="459" y="335"/>
                    <a:pt x="465" y="330"/>
                    <a:pt x="462" y="326"/>
                  </a:cubicBezTo>
                  <a:cubicBezTo>
                    <a:pt x="462" y="330"/>
                    <a:pt x="455" y="337"/>
                    <a:pt x="459" y="340"/>
                  </a:cubicBezTo>
                  <a:close/>
                  <a:moveTo>
                    <a:pt x="572" y="336"/>
                  </a:moveTo>
                  <a:cubicBezTo>
                    <a:pt x="575" y="332"/>
                    <a:pt x="583" y="331"/>
                    <a:pt x="582" y="326"/>
                  </a:cubicBezTo>
                  <a:cubicBezTo>
                    <a:pt x="580" y="330"/>
                    <a:pt x="572" y="332"/>
                    <a:pt x="572" y="336"/>
                  </a:cubicBezTo>
                  <a:close/>
                  <a:moveTo>
                    <a:pt x="247" y="331"/>
                  </a:moveTo>
                  <a:cubicBezTo>
                    <a:pt x="251" y="334"/>
                    <a:pt x="256" y="335"/>
                    <a:pt x="261" y="338"/>
                  </a:cubicBezTo>
                  <a:cubicBezTo>
                    <a:pt x="263" y="337"/>
                    <a:pt x="264" y="336"/>
                    <a:pt x="265" y="334"/>
                  </a:cubicBezTo>
                  <a:cubicBezTo>
                    <a:pt x="260" y="332"/>
                    <a:pt x="252" y="322"/>
                    <a:pt x="247" y="331"/>
                  </a:cubicBezTo>
                  <a:close/>
                  <a:moveTo>
                    <a:pt x="374" y="329"/>
                  </a:moveTo>
                  <a:cubicBezTo>
                    <a:pt x="375" y="326"/>
                    <a:pt x="372" y="327"/>
                    <a:pt x="371" y="327"/>
                  </a:cubicBezTo>
                  <a:cubicBezTo>
                    <a:pt x="371" y="328"/>
                    <a:pt x="373" y="328"/>
                    <a:pt x="374" y="329"/>
                  </a:cubicBezTo>
                  <a:close/>
                  <a:moveTo>
                    <a:pt x="407" y="330"/>
                  </a:moveTo>
                  <a:cubicBezTo>
                    <a:pt x="407" y="328"/>
                    <a:pt x="405" y="327"/>
                    <a:pt x="402" y="327"/>
                  </a:cubicBezTo>
                  <a:cubicBezTo>
                    <a:pt x="403" y="329"/>
                    <a:pt x="405" y="329"/>
                    <a:pt x="407" y="330"/>
                  </a:cubicBezTo>
                  <a:close/>
                  <a:moveTo>
                    <a:pt x="345" y="335"/>
                  </a:moveTo>
                  <a:cubicBezTo>
                    <a:pt x="348" y="334"/>
                    <a:pt x="351" y="330"/>
                    <a:pt x="350" y="327"/>
                  </a:cubicBezTo>
                  <a:cubicBezTo>
                    <a:pt x="346" y="329"/>
                    <a:pt x="346" y="331"/>
                    <a:pt x="345" y="335"/>
                  </a:cubicBezTo>
                  <a:close/>
                  <a:moveTo>
                    <a:pt x="356" y="342"/>
                  </a:moveTo>
                  <a:cubicBezTo>
                    <a:pt x="361" y="340"/>
                    <a:pt x="361" y="333"/>
                    <a:pt x="365" y="330"/>
                  </a:cubicBezTo>
                  <a:cubicBezTo>
                    <a:pt x="364" y="329"/>
                    <a:pt x="363" y="328"/>
                    <a:pt x="363" y="328"/>
                  </a:cubicBezTo>
                  <a:cubicBezTo>
                    <a:pt x="360" y="333"/>
                    <a:pt x="358" y="337"/>
                    <a:pt x="356" y="342"/>
                  </a:cubicBezTo>
                  <a:close/>
                  <a:moveTo>
                    <a:pt x="391" y="336"/>
                  </a:moveTo>
                  <a:cubicBezTo>
                    <a:pt x="392" y="336"/>
                    <a:pt x="392" y="337"/>
                    <a:pt x="394" y="337"/>
                  </a:cubicBezTo>
                  <a:cubicBezTo>
                    <a:pt x="395" y="334"/>
                    <a:pt x="397" y="332"/>
                    <a:pt x="399" y="330"/>
                  </a:cubicBezTo>
                  <a:cubicBezTo>
                    <a:pt x="397" y="330"/>
                    <a:pt x="397" y="328"/>
                    <a:pt x="396" y="328"/>
                  </a:cubicBezTo>
                  <a:cubicBezTo>
                    <a:pt x="394" y="330"/>
                    <a:pt x="393" y="333"/>
                    <a:pt x="391" y="336"/>
                  </a:cubicBezTo>
                  <a:close/>
                  <a:moveTo>
                    <a:pt x="84" y="334"/>
                  </a:moveTo>
                  <a:cubicBezTo>
                    <a:pt x="83" y="332"/>
                    <a:pt x="83" y="330"/>
                    <a:pt x="81" y="329"/>
                  </a:cubicBezTo>
                  <a:cubicBezTo>
                    <a:pt x="83" y="330"/>
                    <a:pt x="82" y="334"/>
                    <a:pt x="84" y="334"/>
                  </a:cubicBezTo>
                  <a:close/>
                  <a:moveTo>
                    <a:pt x="186" y="331"/>
                  </a:moveTo>
                  <a:cubicBezTo>
                    <a:pt x="185" y="331"/>
                    <a:pt x="184" y="328"/>
                    <a:pt x="183" y="330"/>
                  </a:cubicBezTo>
                  <a:cubicBezTo>
                    <a:pt x="184" y="330"/>
                    <a:pt x="186" y="332"/>
                    <a:pt x="186" y="331"/>
                  </a:cubicBezTo>
                  <a:close/>
                  <a:moveTo>
                    <a:pt x="302" y="331"/>
                  </a:moveTo>
                  <a:cubicBezTo>
                    <a:pt x="300" y="331"/>
                    <a:pt x="297" y="329"/>
                    <a:pt x="295" y="330"/>
                  </a:cubicBezTo>
                  <a:cubicBezTo>
                    <a:pt x="297" y="330"/>
                    <a:pt x="300" y="334"/>
                    <a:pt x="302" y="331"/>
                  </a:cubicBezTo>
                  <a:close/>
                  <a:moveTo>
                    <a:pt x="387" y="334"/>
                  </a:moveTo>
                  <a:cubicBezTo>
                    <a:pt x="390" y="333"/>
                    <a:pt x="389" y="331"/>
                    <a:pt x="391" y="329"/>
                  </a:cubicBezTo>
                  <a:cubicBezTo>
                    <a:pt x="388" y="329"/>
                    <a:pt x="385" y="331"/>
                    <a:pt x="387" y="334"/>
                  </a:cubicBezTo>
                  <a:close/>
                  <a:moveTo>
                    <a:pt x="414" y="331"/>
                  </a:moveTo>
                  <a:cubicBezTo>
                    <a:pt x="416" y="331"/>
                    <a:pt x="415" y="332"/>
                    <a:pt x="417" y="332"/>
                  </a:cubicBezTo>
                  <a:cubicBezTo>
                    <a:pt x="416" y="330"/>
                    <a:pt x="419" y="330"/>
                    <a:pt x="417" y="329"/>
                  </a:cubicBezTo>
                  <a:cubicBezTo>
                    <a:pt x="417" y="330"/>
                    <a:pt x="415" y="329"/>
                    <a:pt x="414" y="331"/>
                  </a:cubicBezTo>
                  <a:close/>
                  <a:moveTo>
                    <a:pt x="179" y="330"/>
                  </a:moveTo>
                  <a:cubicBezTo>
                    <a:pt x="180" y="331"/>
                    <a:pt x="180" y="333"/>
                    <a:pt x="182" y="334"/>
                  </a:cubicBezTo>
                  <a:cubicBezTo>
                    <a:pt x="182" y="333"/>
                    <a:pt x="184" y="333"/>
                    <a:pt x="183" y="331"/>
                  </a:cubicBezTo>
                  <a:cubicBezTo>
                    <a:pt x="183" y="331"/>
                    <a:pt x="182" y="331"/>
                    <a:pt x="182" y="331"/>
                  </a:cubicBezTo>
                  <a:cubicBezTo>
                    <a:pt x="183" y="331"/>
                    <a:pt x="183" y="330"/>
                    <a:pt x="182" y="330"/>
                  </a:cubicBezTo>
                  <a:cubicBezTo>
                    <a:pt x="182" y="332"/>
                    <a:pt x="180" y="330"/>
                    <a:pt x="179" y="330"/>
                  </a:cubicBezTo>
                  <a:close/>
                  <a:moveTo>
                    <a:pt x="219" y="333"/>
                  </a:moveTo>
                  <a:cubicBezTo>
                    <a:pt x="222" y="337"/>
                    <a:pt x="227" y="339"/>
                    <a:pt x="231" y="335"/>
                  </a:cubicBezTo>
                  <a:cubicBezTo>
                    <a:pt x="227" y="333"/>
                    <a:pt x="221" y="326"/>
                    <a:pt x="219" y="333"/>
                  </a:cubicBezTo>
                  <a:close/>
                  <a:moveTo>
                    <a:pt x="462" y="342"/>
                  </a:moveTo>
                  <a:cubicBezTo>
                    <a:pt x="469" y="342"/>
                    <a:pt x="469" y="336"/>
                    <a:pt x="471" y="331"/>
                  </a:cubicBezTo>
                  <a:cubicBezTo>
                    <a:pt x="469" y="331"/>
                    <a:pt x="469" y="329"/>
                    <a:pt x="467" y="330"/>
                  </a:cubicBezTo>
                  <a:cubicBezTo>
                    <a:pt x="466" y="334"/>
                    <a:pt x="463" y="337"/>
                    <a:pt x="462" y="342"/>
                  </a:cubicBezTo>
                  <a:close/>
                  <a:moveTo>
                    <a:pt x="484" y="348"/>
                  </a:moveTo>
                  <a:cubicBezTo>
                    <a:pt x="492" y="346"/>
                    <a:pt x="492" y="337"/>
                    <a:pt x="495" y="331"/>
                  </a:cubicBezTo>
                  <a:cubicBezTo>
                    <a:pt x="487" y="328"/>
                    <a:pt x="488" y="343"/>
                    <a:pt x="484" y="348"/>
                  </a:cubicBezTo>
                  <a:close/>
                  <a:moveTo>
                    <a:pt x="284" y="341"/>
                  </a:moveTo>
                  <a:cubicBezTo>
                    <a:pt x="289" y="341"/>
                    <a:pt x="290" y="338"/>
                    <a:pt x="293" y="336"/>
                  </a:cubicBezTo>
                  <a:cubicBezTo>
                    <a:pt x="289" y="334"/>
                    <a:pt x="286" y="332"/>
                    <a:pt x="282" y="330"/>
                  </a:cubicBezTo>
                  <a:cubicBezTo>
                    <a:pt x="283" y="334"/>
                    <a:pt x="284" y="337"/>
                    <a:pt x="284" y="341"/>
                  </a:cubicBezTo>
                  <a:close/>
                  <a:moveTo>
                    <a:pt x="72" y="349"/>
                  </a:moveTo>
                  <a:cubicBezTo>
                    <a:pt x="68" y="343"/>
                    <a:pt x="65" y="336"/>
                    <a:pt x="60" y="331"/>
                  </a:cubicBezTo>
                  <a:cubicBezTo>
                    <a:pt x="62" y="339"/>
                    <a:pt x="64" y="347"/>
                    <a:pt x="72" y="349"/>
                  </a:cubicBezTo>
                  <a:close/>
                  <a:moveTo>
                    <a:pt x="273" y="334"/>
                  </a:moveTo>
                  <a:cubicBezTo>
                    <a:pt x="275" y="336"/>
                    <a:pt x="277" y="338"/>
                    <a:pt x="280" y="339"/>
                  </a:cubicBezTo>
                  <a:cubicBezTo>
                    <a:pt x="280" y="335"/>
                    <a:pt x="279" y="333"/>
                    <a:pt x="277" y="331"/>
                  </a:cubicBezTo>
                  <a:cubicBezTo>
                    <a:pt x="276" y="332"/>
                    <a:pt x="274" y="333"/>
                    <a:pt x="273" y="334"/>
                  </a:cubicBezTo>
                  <a:close/>
                  <a:moveTo>
                    <a:pt x="304" y="334"/>
                  </a:moveTo>
                  <a:cubicBezTo>
                    <a:pt x="305" y="337"/>
                    <a:pt x="308" y="338"/>
                    <a:pt x="310" y="340"/>
                  </a:cubicBezTo>
                  <a:cubicBezTo>
                    <a:pt x="312" y="338"/>
                    <a:pt x="314" y="335"/>
                    <a:pt x="315" y="333"/>
                  </a:cubicBezTo>
                  <a:cubicBezTo>
                    <a:pt x="311" y="329"/>
                    <a:pt x="307" y="333"/>
                    <a:pt x="304" y="334"/>
                  </a:cubicBezTo>
                  <a:close/>
                  <a:moveTo>
                    <a:pt x="399" y="334"/>
                  </a:moveTo>
                  <a:cubicBezTo>
                    <a:pt x="400" y="334"/>
                    <a:pt x="401" y="334"/>
                    <a:pt x="402" y="333"/>
                  </a:cubicBezTo>
                  <a:cubicBezTo>
                    <a:pt x="402" y="331"/>
                    <a:pt x="401" y="331"/>
                    <a:pt x="400" y="331"/>
                  </a:cubicBezTo>
                  <a:cubicBezTo>
                    <a:pt x="399" y="332"/>
                    <a:pt x="399" y="333"/>
                    <a:pt x="399" y="334"/>
                  </a:cubicBezTo>
                  <a:close/>
                  <a:moveTo>
                    <a:pt x="431" y="344"/>
                  </a:moveTo>
                  <a:cubicBezTo>
                    <a:pt x="436" y="344"/>
                    <a:pt x="439" y="336"/>
                    <a:pt x="439" y="331"/>
                  </a:cubicBezTo>
                  <a:cubicBezTo>
                    <a:pt x="438" y="331"/>
                    <a:pt x="438" y="331"/>
                    <a:pt x="437" y="331"/>
                  </a:cubicBezTo>
                  <a:cubicBezTo>
                    <a:pt x="435" y="335"/>
                    <a:pt x="434" y="340"/>
                    <a:pt x="431" y="344"/>
                  </a:cubicBezTo>
                  <a:close/>
                  <a:moveTo>
                    <a:pt x="363" y="341"/>
                  </a:moveTo>
                  <a:cubicBezTo>
                    <a:pt x="367" y="339"/>
                    <a:pt x="372" y="338"/>
                    <a:pt x="372" y="334"/>
                  </a:cubicBezTo>
                  <a:cubicBezTo>
                    <a:pt x="370" y="334"/>
                    <a:pt x="370" y="331"/>
                    <a:pt x="368" y="331"/>
                  </a:cubicBezTo>
                  <a:cubicBezTo>
                    <a:pt x="366" y="335"/>
                    <a:pt x="364" y="337"/>
                    <a:pt x="363" y="341"/>
                  </a:cubicBezTo>
                  <a:close/>
                  <a:moveTo>
                    <a:pt x="521" y="341"/>
                  </a:moveTo>
                  <a:cubicBezTo>
                    <a:pt x="522" y="339"/>
                    <a:pt x="528" y="333"/>
                    <a:pt x="524" y="331"/>
                  </a:cubicBezTo>
                  <a:cubicBezTo>
                    <a:pt x="523" y="334"/>
                    <a:pt x="520" y="338"/>
                    <a:pt x="521" y="341"/>
                  </a:cubicBezTo>
                  <a:close/>
                  <a:moveTo>
                    <a:pt x="425" y="339"/>
                  </a:moveTo>
                  <a:cubicBezTo>
                    <a:pt x="427" y="340"/>
                    <a:pt x="427" y="342"/>
                    <a:pt x="429" y="342"/>
                  </a:cubicBezTo>
                  <a:cubicBezTo>
                    <a:pt x="430" y="339"/>
                    <a:pt x="432" y="336"/>
                    <a:pt x="433" y="332"/>
                  </a:cubicBezTo>
                  <a:cubicBezTo>
                    <a:pt x="429" y="333"/>
                    <a:pt x="426" y="335"/>
                    <a:pt x="425" y="339"/>
                  </a:cubicBezTo>
                  <a:close/>
                  <a:moveTo>
                    <a:pt x="133" y="340"/>
                  </a:moveTo>
                  <a:cubicBezTo>
                    <a:pt x="131" y="337"/>
                    <a:pt x="128" y="335"/>
                    <a:pt x="124" y="333"/>
                  </a:cubicBezTo>
                  <a:cubicBezTo>
                    <a:pt x="125" y="335"/>
                    <a:pt x="126" y="336"/>
                    <a:pt x="126" y="337"/>
                  </a:cubicBezTo>
                  <a:cubicBezTo>
                    <a:pt x="130" y="337"/>
                    <a:pt x="131" y="339"/>
                    <a:pt x="133" y="340"/>
                  </a:cubicBezTo>
                  <a:close/>
                  <a:moveTo>
                    <a:pt x="190" y="334"/>
                  </a:moveTo>
                  <a:cubicBezTo>
                    <a:pt x="192" y="338"/>
                    <a:pt x="196" y="339"/>
                    <a:pt x="199" y="342"/>
                  </a:cubicBezTo>
                  <a:cubicBezTo>
                    <a:pt x="200" y="341"/>
                    <a:pt x="202" y="341"/>
                    <a:pt x="202" y="339"/>
                  </a:cubicBezTo>
                  <a:cubicBezTo>
                    <a:pt x="197" y="339"/>
                    <a:pt x="192" y="333"/>
                    <a:pt x="190" y="334"/>
                  </a:cubicBezTo>
                  <a:close/>
                  <a:moveTo>
                    <a:pt x="472" y="339"/>
                  </a:moveTo>
                  <a:cubicBezTo>
                    <a:pt x="475" y="339"/>
                    <a:pt x="475" y="336"/>
                    <a:pt x="476" y="333"/>
                  </a:cubicBezTo>
                  <a:cubicBezTo>
                    <a:pt x="475" y="333"/>
                    <a:pt x="474" y="333"/>
                    <a:pt x="473" y="333"/>
                  </a:cubicBezTo>
                  <a:cubicBezTo>
                    <a:pt x="474" y="336"/>
                    <a:pt x="472" y="336"/>
                    <a:pt x="472" y="339"/>
                  </a:cubicBezTo>
                  <a:close/>
                  <a:moveTo>
                    <a:pt x="559" y="339"/>
                  </a:moveTo>
                  <a:cubicBezTo>
                    <a:pt x="561" y="337"/>
                    <a:pt x="565" y="336"/>
                    <a:pt x="566" y="333"/>
                  </a:cubicBezTo>
                  <a:cubicBezTo>
                    <a:pt x="563" y="333"/>
                    <a:pt x="563" y="334"/>
                    <a:pt x="561" y="333"/>
                  </a:cubicBezTo>
                  <a:cubicBezTo>
                    <a:pt x="561" y="335"/>
                    <a:pt x="558" y="337"/>
                    <a:pt x="559" y="339"/>
                  </a:cubicBezTo>
                  <a:close/>
                  <a:moveTo>
                    <a:pt x="72" y="342"/>
                  </a:moveTo>
                  <a:cubicBezTo>
                    <a:pt x="72" y="338"/>
                    <a:pt x="70" y="334"/>
                    <a:pt x="67" y="334"/>
                  </a:cubicBezTo>
                  <a:cubicBezTo>
                    <a:pt x="69" y="337"/>
                    <a:pt x="70" y="340"/>
                    <a:pt x="72" y="342"/>
                  </a:cubicBezTo>
                  <a:close/>
                  <a:moveTo>
                    <a:pt x="111" y="346"/>
                  </a:moveTo>
                  <a:cubicBezTo>
                    <a:pt x="110" y="340"/>
                    <a:pt x="104" y="340"/>
                    <a:pt x="103" y="335"/>
                  </a:cubicBezTo>
                  <a:cubicBezTo>
                    <a:pt x="101" y="337"/>
                    <a:pt x="99" y="333"/>
                    <a:pt x="98" y="334"/>
                  </a:cubicBezTo>
                  <a:cubicBezTo>
                    <a:pt x="101" y="340"/>
                    <a:pt x="106" y="343"/>
                    <a:pt x="111" y="346"/>
                  </a:cubicBezTo>
                  <a:close/>
                  <a:moveTo>
                    <a:pt x="494" y="342"/>
                  </a:moveTo>
                  <a:cubicBezTo>
                    <a:pt x="497" y="340"/>
                    <a:pt x="500" y="339"/>
                    <a:pt x="502" y="336"/>
                  </a:cubicBezTo>
                  <a:cubicBezTo>
                    <a:pt x="500" y="335"/>
                    <a:pt x="500" y="333"/>
                    <a:pt x="497" y="334"/>
                  </a:cubicBezTo>
                  <a:cubicBezTo>
                    <a:pt x="497" y="337"/>
                    <a:pt x="495" y="339"/>
                    <a:pt x="494" y="342"/>
                  </a:cubicBezTo>
                  <a:close/>
                  <a:moveTo>
                    <a:pt x="537" y="334"/>
                  </a:moveTo>
                  <a:cubicBezTo>
                    <a:pt x="532" y="337"/>
                    <a:pt x="524" y="339"/>
                    <a:pt x="522" y="348"/>
                  </a:cubicBezTo>
                  <a:cubicBezTo>
                    <a:pt x="528" y="347"/>
                    <a:pt x="542" y="343"/>
                    <a:pt x="537" y="334"/>
                  </a:cubicBezTo>
                  <a:close/>
                  <a:moveTo>
                    <a:pt x="564" y="359"/>
                  </a:moveTo>
                  <a:cubicBezTo>
                    <a:pt x="576" y="354"/>
                    <a:pt x="588" y="346"/>
                    <a:pt x="591" y="334"/>
                  </a:cubicBezTo>
                  <a:cubicBezTo>
                    <a:pt x="583" y="344"/>
                    <a:pt x="571" y="349"/>
                    <a:pt x="564" y="359"/>
                  </a:cubicBezTo>
                  <a:close/>
                  <a:moveTo>
                    <a:pt x="101" y="353"/>
                  </a:moveTo>
                  <a:cubicBezTo>
                    <a:pt x="98" y="345"/>
                    <a:pt x="97" y="337"/>
                    <a:pt x="89" y="334"/>
                  </a:cubicBezTo>
                  <a:cubicBezTo>
                    <a:pt x="93" y="341"/>
                    <a:pt x="93" y="350"/>
                    <a:pt x="101" y="353"/>
                  </a:cubicBezTo>
                  <a:close/>
                  <a:moveTo>
                    <a:pt x="313" y="343"/>
                  </a:moveTo>
                  <a:cubicBezTo>
                    <a:pt x="315" y="343"/>
                    <a:pt x="315" y="345"/>
                    <a:pt x="317" y="345"/>
                  </a:cubicBezTo>
                  <a:cubicBezTo>
                    <a:pt x="318" y="341"/>
                    <a:pt x="320" y="339"/>
                    <a:pt x="320" y="335"/>
                  </a:cubicBezTo>
                  <a:cubicBezTo>
                    <a:pt x="319" y="335"/>
                    <a:pt x="319" y="334"/>
                    <a:pt x="318" y="334"/>
                  </a:cubicBezTo>
                  <a:cubicBezTo>
                    <a:pt x="317" y="338"/>
                    <a:pt x="314" y="340"/>
                    <a:pt x="313" y="343"/>
                  </a:cubicBezTo>
                  <a:close/>
                  <a:moveTo>
                    <a:pt x="438" y="345"/>
                  </a:moveTo>
                  <a:cubicBezTo>
                    <a:pt x="442" y="343"/>
                    <a:pt x="442" y="339"/>
                    <a:pt x="444" y="335"/>
                  </a:cubicBezTo>
                  <a:cubicBezTo>
                    <a:pt x="443" y="335"/>
                    <a:pt x="442" y="335"/>
                    <a:pt x="442" y="335"/>
                  </a:cubicBezTo>
                  <a:cubicBezTo>
                    <a:pt x="440" y="338"/>
                    <a:pt x="439" y="342"/>
                    <a:pt x="438" y="345"/>
                  </a:cubicBezTo>
                  <a:close/>
                  <a:moveTo>
                    <a:pt x="250" y="339"/>
                  </a:moveTo>
                  <a:cubicBezTo>
                    <a:pt x="253" y="340"/>
                    <a:pt x="257" y="344"/>
                    <a:pt x="258" y="339"/>
                  </a:cubicBezTo>
                  <a:cubicBezTo>
                    <a:pt x="255" y="338"/>
                    <a:pt x="253" y="337"/>
                    <a:pt x="250" y="336"/>
                  </a:cubicBezTo>
                  <a:cubicBezTo>
                    <a:pt x="250" y="337"/>
                    <a:pt x="250" y="338"/>
                    <a:pt x="250" y="339"/>
                  </a:cubicBezTo>
                  <a:close/>
                  <a:moveTo>
                    <a:pt x="154" y="350"/>
                  </a:moveTo>
                  <a:cubicBezTo>
                    <a:pt x="151" y="344"/>
                    <a:pt x="145" y="341"/>
                    <a:pt x="140" y="336"/>
                  </a:cubicBezTo>
                  <a:cubicBezTo>
                    <a:pt x="142" y="343"/>
                    <a:pt x="148" y="347"/>
                    <a:pt x="154" y="350"/>
                  </a:cubicBezTo>
                  <a:close/>
                  <a:moveTo>
                    <a:pt x="400" y="338"/>
                  </a:moveTo>
                  <a:cubicBezTo>
                    <a:pt x="401" y="338"/>
                    <a:pt x="405" y="340"/>
                    <a:pt x="405" y="336"/>
                  </a:cubicBezTo>
                  <a:cubicBezTo>
                    <a:pt x="403" y="336"/>
                    <a:pt x="402" y="337"/>
                    <a:pt x="400" y="338"/>
                  </a:cubicBezTo>
                  <a:close/>
                  <a:moveTo>
                    <a:pt x="228" y="340"/>
                  </a:moveTo>
                  <a:cubicBezTo>
                    <a:pt x="233" y="341"/>
                    <a:pt x="238" y="343"/>
                    <a:pt x="244" y="344"/>
                  </a:cubicBezTo>
                  <a:cubicBezTo>
                    <a:pt x="240" y="340"/>
                    <a:pt x="233" y="334"/>
                    <a:pt x="228" y="340"/>
                  </a:cubicBezTo>
                  <a:close/>
                  <a:moveTo>
                    <a:pt x="374" y="344"/>
                  </a:moveTo>
                  <a:cubicBezTo>
                    <a:pt x="377" y="343"/>
                    <a:pt x="380" y="342"/>
                    <a:pt x="379" y="338"/>
                  </a:cubicBezTo>
                  <a:cubicBezTo>
                    <a:pt x="377" y="339"/>
                    <a:pt x="377" y="337"/>
                    <a:pt x="376" y="337"/>
                  </a:cubicBezTo>
                  <a:cubicBezTo>
                    <a:pt x="375" y="339"/>
                    <a:pt x="373" y="342"/>
                    <a:pt x="374" y="344"/>
                  </a:cubicBezTo>
                  <a:close/>
                  <a:moveTo>
                    <a:pt x="266" y="340"/>
                  </a:moveTo>
                  <a:cubicBezTo>
                    <a:pt x="270" y="341"/>
                    <a:pt x="275" y="345"/>
                    <a:pt x="279" y="344"/>
                  </a:cubicBezTo>
                  <a:cubicBezTo>
                    <a:pt x="277" y="341"/>
                    <a:pt x="269" y="334"/>
                    <a:pt x="266" y="340"/>
                  </a:cubicBezTo>
                  <a:close/>
                  <a:moveTo>
                    <a:pt x="323" y="341"/>
                  </a:moveTo>
                  <a:cubicBezTo>
                    <a:pt x="325" y="341"/>
                    <a:pt x="327" y="340"/>
                    <a:pt x="327" y="338"/>
                  </a:cubicBezTo>
                  <a:cubicBezTo>
                    <a:pt x="325" y="338"/>
                    <a:pt x="326" y="337"/>
                    <a:pt x="324" y="337"/>
                  </a:cubicBezTo>
                  <a:cubicBezTo>
                    <a:pt x="323" y="338"/>
                    <a:pt x="323" y="340"/>
                    <a:pt x="323" y="341"/>
                  </a:cubicBezTo>
                  <a:close/>
                  <a:moveTo>
                    <a:pt x="408" y="341"/>
                  </a:moveTo>
                  <a:cubicBezTo>
                    <a:pt x="409" y="339"/>
                    <a:pt x="411" y="340"/>
                    <a:pt x="411" y="338"/>
                  </a:cubicBezTo>
                  <a:cubicBezTo>
                    <a:pt x="410" y="338"/>
                    <a:pt x="409" y="338"/>
                    <a:pt x="409" y="337"/>
                  </a:cubicBezTo>
                  <a:cubicBezTo>
                    <a:pt x="409" y="338"/>
                    <a:pt x="407" y="340"/>
                    <a:pt x="408" y="341"/>
                  </a:cubicBezTo>
                  <a:close/>
                  <a:moveTo>
                    <a:pt x="445" y="345"/>
                  </a:moveTo>
                  <a:cubicBezTo>
                    <a:pt x="445" y="343"/>
                    <a:pt x="449" y="339"/>
                    <a:pt x="446" y="337"/>
                  </a:cubicBezTo>
                  <a:cubicBezTo>
                    <a:pt x="446" y="340"/>
                    <a:pt x="442" y="343"/>
                    <a:pt x="445" y="345"/>
                  </a:cubicBezTo>
                  <a:close/>
                  <a:moveTo>
                    <a:pt x="477" y="354"/>
                  </a:moveTo>
                  <a:cubicBezTo>
                    <a:pt x="480" y="351"/>
                    <a:pt x="483" y="341"/>
                    <a:pt x="482" y="337"/>
                  </a:cubicBezTo>
                  <a:cubicBezTo>
                    <a:pt x="481" y="343"/>
                    <a:pt x="476" y="349"/>
                    <a:pt x="477" y="354"/>
                  </a:cubicBezTo>
                  <a:close/>
                  <a:moveTo>
                    <a:pt x="492" y="346"/>
                  </a:moveTo>
                  <a:cubicBezTo>
                    <a:pt x="492" y="348"/>
                    <a:pt x="488" y="350"/>
                    <a:pt x="491" y="351"/>
                  </a:cubicBezTo>
                  <a:cubicBezTo>
                    <a:pt x="496" y="346"/>
                    <a:pt x="505" y="345"/>
                    <a:pt x="507" y="337"/>
                  </a:cubicBezTo>
                  <a:cubicBezTo>
                    <a:pt x="501" y="339"/>
                    <a:pt x="498" y="346"/>
                    <a:pt x="492" y="346"/>
                  </a:cubicBezTo>
                  <a:close/>
                  <a:moveTo>
                    <a:pt x="549" y="348"/>
                  </a:moveTo>
                  <a:cubicBezTo>
                    <a:pt x="545" y="354"/>
                    <a:pt x="539" y="360"/>
                    <a:pt x="533" y="364"/>
                  </a:cubicBezTo>
                  <a:cubicBezTo>
                    <a:pt x="531" y="366"/>
                    <a:pt x="527" y="367"/>
                    <a:pt x="527" y="370"/>
                  </a:cubicBezTo>
                  <a:cubicBezTo>
                    <a:pt x="547" y="362"/>
                    <a:pt x="564" y="352"/>
                    <a:pt x="576" y="337"/>
                  </a:cubicBezTo>
                  <a:cubicBezTo>
                    <a:pt x="567" y="341"/>
                    <a:pt x="560" y="346"/>
                    <a:pt x="549" y="348"/>
                  </a:cubicBezTo>
                  <a:close/>
                  <a:moveTo>
                    <a:pt x="52" y="344"/>
                  </a:moveTo>
                  <a:cubicBezTo>
                    <a:pt x="53" y="341"/>
                    <a:pt x="51" y="340"/>
                    <a:pt x="50" y="338"/>
                  </a:cubicBezTo>
                  <a:cubicBezTo>
                    <a:pt x="50" y="341"/>
                    <a:pt x="51" y="342"/>
                    <a:pt x="52" y="344"/>
                  </a:cubicBezTo>
                  <a:close/>
                  <a:moveTo>
                    <a:pt x="210" y="339"/>
                  </a:moveTo>
                  <a:cubicBezTo>
                    <a:pt x="210" y="342"/>
                    <a:pt x="216" y="345"/>
                    <a:pt x="217" y="341"/>
                  </a:cubicBezTo>
                  <a:cubicBezTo>
                    <a:pt x="215" y="340"/>
                    <a:pt x="212" y="337"/>
                    <a:pt x="210" y="339"/>
                  </a:cubicBezTo>
                  <a:close/>
                  <a:moveTo>
                    <a:pt x="287" y="344"/>
                  </a:moveTo>
                  <a:cubicBezTo>
                    <a:pt x="293" y="347"/>
                    <a:pt x="302" y="357"/>
                    <a:pt x="307" y="347"/>
                  </a:cubicBezTo>
                  <a:cubicBezTo>
                    <a:pt x="302" y="339"/>
                    <a:pt x="293" y="337"/>
                    <a:pt x="287" y="344"/>
                  </a:cubicBezTo>
                  <a:close/>
                  <a:moveTo>
                    <a:pt x="397" y="340"/>
                  </a:moveTo>
                  <a:cubicBezTo>
                    <a:pt x="397" y="343"/>
                    <a:pt x="403" y="344"/>
                    <a:pt x="403" y="342"/>
                  </a:cubicBezTo>
                  <a:cubicBezTo>
                    <a:pt x="402" y="340"/>
                    <a:pt x="399" y="341"/>
                    <a:pt x="398" y="340"/>
                  </a:cubicBezTo>
                  <a:cubicBezTo>
                    <a:pt x="399" y="340"/>
                    <a:pt x="399" y="340"/>
                    <a:pt x="399" y="339"/>
                  </a:cubicBezTo>
                  <a:cubicBezTo>
                    <a:pt x="397" y="338"/>
                    <a:pt x="398" y="340"/>
                    <a:pt x="397" y="340"/>
                  </a:cubicBezTo>
                  <a:close/>
                  <a:moveTo>
                    <a:pt x="176" y="349"/>
                  </a:moveTo>
                  <a:cubicBezTo>
                    <a:pt x="171" y="346"/>
                    <a:pt x="167" y="342"/>
                    <a:pt x="162" y="340"/>
                  </a:cubicBezTo>
                  <a:cubicBezTo>
                    <a:pt x="162" y="347"/>
                    <a:pt x="171" y="353"/>
                    <a:pt x="176" y="349"/>
                  </a:cubicBezTo>
                  <a:close/>
                  <a:moveTo>
                    <a:pt x="347" y="341"/>
                  </a:moveTo>
                  <a:cubicBezTo>
                    <a:pt x="347" y="343"/>
                    <a:pt x="348" y="344"/>
                    <a:pt x="350" y="345"/>
                  </a:cubicBezTo>
                  <a:cubicBezTo>
                    <a:pt x="350" y="343"/>
                    <a:pt x="351" y="343"/>
                    <a:pt x="351" y="342"/>
                  </a:cubicBezTo>
                  <a:cubicBezTo>
                    <a:pt x="348" y="342"/>
                    <a:pt x="349" y="340"/>
                    <a:pt x="347" y="341"/>
                  </a:cubicBezTo>
                  <a:close/>
                  <a:moveTo>
                    <a:pt x="362" y="346"/>
                  </a:moveTo>
                  <a:cubicBezTo>
                    <a:pt x="365" y="347"/>
                    <a:pt x="365" y="345"/>
                    <a:pt x="368" y="345"/>
                  </a:cubicBezTo>
                  <a:cubicBezTo>
                    <a:pt x="369" y="344"/>
                    <a:pt x="371" y="341"/>
                    <a:pt x="369" y="341"/>
                  </a:cubicBezTo>
                  <a:cubicBezTo>
                    <a:pt x="368" y="343"/>
                    <a:pt x="363" y="342"/>
                    <a:pt x="362" y="346"/>
                  </a:cubicBezTo>
                  <a:close/>
                  <a:moveTo>
                    <a:pt x="329" y="351"/>
                  </a:moveTo>
                  <a:cubicBezTo>
                    <a:pt x="330" y="348"/>
                    <a:pt x="334" y="344"/>
                    <a:pt x="333" y="341"/>
                  </a:cubicBezTo>
                  <a:cubicBezTo>
                    <a:pt x="332" y="345"/>
                    <a:pt x="328" y="348"/>
                    <a:pt x="329" y="351"/>
                  </a:cubicBezTo>
                  <a:close/>
                  <a:moveTo>
                    <a:pt x="449" y="344"/>
                  </a:moveTo>
                  <a:cubicBezTo>
                    <a:pt x="451" y="345"/>
                    <a:pt x="451" y="343"/>
                    <a:pt x="451" y="341"/>
                  </a:cubicBezTo>
                  <a:cubicBezTo>
                    <a:pt x="450" y="341"/>
                    <a:pt x="449" y="343"/>
                    <a:pt x="449" y="344"/>
                  </a:cubicBezTo>
                  <a:close/>
                  <a:moveTo>
                    <a:pt x="543" y="347"/>
                  </a:moveTo>
                  <a:cubicBezTo>
                    <a:pt x="546" y="346"/>
                    <a:pt x="547" y="346"/>
                    <a:pt x="550" y="344"/>
                  </a:cubicBezTo>
                  <a:cubicBezTo>
                    <a:pt x="549" y="343"/>
                    <a:pt x="550" y="341"/>
                    <a:pt x="548" y="341"/>
                  </a:cubicBezTo>
                  <a:cubicBezTo>
                    <a:pt x="546" y="343"/>
                    <a:pt x="543" y="344"/>
                    <a:pt x="543" y="347"/>
                  </a:cubicBezTo>
                  <a:close/>
                  <a:moveTo>
                    <a:pt x="36" y="350"/>
                  </a:moveTo>
                  <a:cubicBezTo>
                    <a:pt x="35" y="347"/>
                    <a:pt x="33" y="342"/>
                    <a:pt x="30" y="342"/>
                  </a:cubicBezTo>
                  <a:cubicBezTo>
                    <a:pt x="32" y="344"/>
                    <a:pt x="33" y="351"/>
                    <a:pt x="36" y="350"/>
                  </a:cubicBezTo>
                  <a:close/>
                  <a:moveTo>
                    <a:pt x="261" y="343"/>
                  </a:moveTo>
                  <a:cubicBezTo>
                    <a:pt x="262" y="347"/>
                    <a:pt x="271" y="351"/>
                    <a:pt x="275" y="347"/>
                  </a:cubicBezTo>
                  <a:cubicBezTo>
                    <a:pt x="271" y="345"/>
                    <a:pt x="265" y="340"/>
                    <a:pt x="261" y="343"/>
                  </a:cubicBezTo>
                  <a:close/>
                  <a:moveTo>
                    <a:pt x="202" y="345"/>
                  </a:moveTo>
                  <a:cubicBezTo>
                    <a:pt x="203" y="345"/>
                    <a:pt x="204" y="346"/>
                    <a:pt x="204" y="347"/>
                  </a:cubicBezTo>
                  <a:cubicBezTo>
                    <a:pt x="207" y="346"/>
                    <a:pt x="209" y="346"/>
                    <a:pt x="210" y="344"/>
                  </a:cubicBezTo>
                  <a:cubicBezTo>
                    <a:pt x="208" y="343"/>
                    <a:pt x="204" y="341"/>
                    <a:pt x="202" y="345"/>
                  </a:cubicBezTo>
                  <a:close/>
                  <a:moveTo>
                    <a:pt x="509" y="347"/>
                  </a:moveTo>
                  <a:cubicBezTo>
                    <a:pt x="511" y="347"/>
                    <a:pt x="512" y="344"/>
                    <a:pt x="511" y="342"/>
                  </a:cubicBezTo>
                  <a:cubicBezTo>
                    <a:pt x="510" y="343"/>
                    <a:pt x="507" y="345"/>
                    <a:pt x="509" y="347"/>
                  </a:cubicBezTo>
                  <a:close/>
                  <a:moveTo>
                    <a:pt x="116" y="364"/>
                  </a:moveTo>
                  <a:cubicBezTo>
                    <a:pt x="115" y="352"/>
                    <a:pt x="110" y="346"/>
                    <a:pt x="101" y="343"/>
                  </a:cubicBezTo>
                  <a:cubicBezTo>
                    <a:pt x="103" y="353"/>
                    <a:pt x="107" y="361"/>
                    <a:pt x="116" y="364"/>
                  </a:cubicBezTo>
                  <a:close/>
                  <a:moveTo>
                    <a:pt x="405" y="346"/>
                  </a:moveTo>
                  <a:cubicBezTo>
                    <a:pt x="405" y="348"/>
                    <a:pt x="407" y="349"/>
                    <a:pt x="408" y="349"/>
                  </a:cubicBezTo>
                  <a:cubicBezTo>
                    <a:pt x="409" y="347"/>
                    <a:pt x="409" y="347"/>
                    <a:pt x="410" y="344"/>
                  </a:cubicBezTo>
                  <a:cubicBezTo>
                    <a:pt x="408" y="342"/>
                    <a:pt x="406" y="344"/>
                    <a:pt x="405" y="346"/>
                  </a:cubicBezTo>
                  <a:close/>
                  <a:moveTo>
                    <a:pt x="226" y="347"/>
                  </a:moveTo>
                  <a:cubicBezTo>
                    <a:pt x="224" y="347"/>
                    <a:pt x="222" y="343"/>
                    <a:pt x="219" y="344"/>
                  </a:cubicBezTo>
                  <a:cubicBezTo>
                    <a:pt x="220" y="347"/>
                    <a:pt x="225" y="347"/>
                    <a:pt x="226" y="347"/>
                  </a:cubicBezTo>
                  <a:close/>
                  <a:moveTo>
                    <a:pt x="334" y="350"/>
                  </a:moveTo>
                  <a:cubicBezTo>
                    <a:pt x="335" y="350"/>
                    <a:pt x="337" y="350"/>
                    <a:pt x="338" y="350"/>
                  </a:cubicBezTo>
                  <a:cubicBezTo>
                    <a:pt x="338" y="347"/>
                    <a:pt x="341" y="348"/>
                    <a:pt x="340" y="345"/>
                  </a:cubicBezTo>
                  <a:cubicBezTo>
                    <a:pt x="338" y="345"/>
                    <a:pt x="339" y="343"/>
                    <a:pt x="337" y="344"/>
                  </a:cubicBezTo>
                  <a:cubicBezTo>
                    <a:pt x="336" y="345"/>
                    <a:pt x="336" y="348"/>
                    <a:pt x="334" y="350"/>
                  </a:cubicBezTo>
                  <a:close/>
                  <a:moveTo>
                    <a:pt x="469" y="349"/>
                  </a:moveTo>
                  <a:cubicBezTo>
                    <a:pt x="472" y="349"/>
                    <a:pt x="471" y="345"/>
                    <a:pt x="472" y="344"/>
                  </a:cubicBezTo>
                  <a:cubicBezTo>
                    <a:pt x="468" y="343"/>
                    <a:pt x="468" y="347"/>
                    <a:pt x="469" y="349"/>
                  </a:cubicBezTo>
                  <a:close/>
                  <a:moveTo>
                    <a:pt x="322" y="347"/>
                  </a:moveTo>
                  <a:cubicBezTo>
                    <a:pt x="322" y="349"/>
                    <a:pt x="322" y="350"/>
                    <a:pt x="324" y="350"/>
                  </a:cubicBezTo>
                  <a:cubicBezTo>
                    <a:pt x="325" y="348"/>
                    <a:pt x="327" y="346"/>
                    <a:pt x="327" y="344"/>
                  </a:cubicBezTo>
                  <a:cubicBezTo>
                    <a:pt x="324" y="344"/>
                    <a:pt x="325" y="347"/>
                    <a:pt x="322" y="347"/>
                  </a:cubicBezTo>
                  <a:close/>
                  <a:moveTo>
                    <a:pt x="377" y="353"/>
                  </a:moveTo>
                  <a:cubicBezTo>
                    <a:pt x="382" y="353"/>
                    <a:pt x="380" y="347"/>
                    <a:pt x="383" y="345"/>
                  </a:cubicBezTo>
                  <a:cubicBezTo>
                    <a:pt x="378" y="345"/>
                    <a:pt x="379" y="350"/>
                    <a:pt x="377" y="353"/>
                  </a:cubicBezTo>
                  <a:close/>
                  <a:moveTo>
                    <a:pt x="410" y="351"/>
                  </a:moveTo>
                  <a:cubicBezTo>
                    <a:pt x="413" y="351"/>
                    <a:pt x="412" y="354"/>
                    <a:pt x="414" y="354"/>
                  </a:cubicBezTo>
                  <a:cubicBezTo>
                    <a:pt x="416" y="352"/>
                    <a:pt x="418" y="349"/>
                    <a:pt x="418" y="345"/>
                  </a:cubicBezTo>
                  <a:cubicBezTo>
                    <a:pt x="413" y="342"/>
                    <a:pt x="412" y="349"/>
                    <a:pt x="410" y="351"/>
                  </a:cubicBezTo>
                  <a:close/>
                  <a:moveTo>
                    <a:pt x="64" y="355"/>
                  </a:moveTo>
                  <a:cubicBezTo>
                    <a:pt x="60" y="353"/>
                    <a:pt x="59" y="348"/>
                    <a:pt x="56" y="345"/>
                  </a:cubicBezTo>
                  <a:cubicBezTo>
                    <a:pt x="56" y="351"/>
                    <a:pt x="59" y="356"/>
                    <a:pt x="64" y="355"/>
                  </a:cubicBezTo>
                  <a:close/>
                  <a:moveTo>
                    <a:pt x="134" y="346"/>
                  </a:moveTo>
                  <a:cubicBezTo>
                    <a:pt x="135" y="348"/>
                    <a:pt x="139" y="352"/>
                    <a:pt x="143" y="353"/>
                  </a:cubicBezTo>
                  <a:cubicBezTo>
                    <a:pt x="142" y="349"/>
                    <a:pt x="138" y="344"/>
                    <a:pt x="134" y="346"/>
                  </a:cubicBezTo>
                  <a:close/>
                  <a:moveTo>
                    <a:pt x="244" y="350"/>
                  </a:moveTo>
                  <a:cubicBezTo>
                    <a:pt x="245" y="349"/>
                    <a:pt x="247" y="350"/>
                    <a:pt x="247" y="348"/>
                  </a:cubicBezTo>
                  <a:cubicBezTo>
                    <a:pt x="244" y="347"/>
                    <a:pt x="239" y="346"/>
                    <a:pt x="237" y="347"/>
                  </a:cubicBezTo>
                  <a:cubicBezTo>
                    <a:pt x="240" y="347"/>
                    <a:pt x="241" y="350"/>
                    <a:pt x="244" y="350"/>
                  </a:cubicBezTo>
                  <a:close/>
                  <a:moveTo>
                    <a:pt x="212" y="347"/>
                  </a:moveTo>
                  <a:cubicBezTo>
                    <a:pt x="216" y="351"/>
                    <a:pt x="222" y="352"/>
                    <a:pt x="228" y="354"/>
                  </a:cubicBezTo>
                  <a:cubicBezTo>
                    <a:pt x="223" y="352"/>
                    <a:pt x="219" y="347"/>
                    <a:pt x="212" y="347"/>
                  </a:cubicBezTo>
                  <a:close/>
                  <a:moveTo>
                    <a:pt x="370" y="351"/>
                  </a:moveTo>
                  <a:cubicBezTo>
                    <a:pt x="372" y="350"/>
                    <a:pt x="372" y="352"/>
                    <a:pt x="373" y="351"/>
                  </a:cubicBezTo>
                  <a:cubicBezTo>
                    <a:pt x="373" y="349"/>
                    <a:pt x="376" y="350"/>
                    <a:pt x="375" y="347"/>
                  </a:cubicBezTo>
                  <a:cubicBezTo>
                    <a:pt x="372" y="346"/>
                    <a:pt x="371" y="349"/>
                    <a:pt x="370" y="351"/>
                  </a:cubicBezTo>
                  <a:close/>
                  <a:moveTo>
                    <a:pt x="227" y="348"/>
                  </a:moveTo>
                  <a:cubicBezTo>
                    <a:pt x="228" y="349"/>
                    <a:pt x="230" y="349"/>
                    <a:pt x="231" y="350"/>
                  </a:cubicBezTo>
                  <a:cubicBezTo>
                    <a:pt x="231" y="348"/>
                    <a:pt x="227" y="346"/>
                    <a:pt x="227" y="348"/>
                  </a:cubicBezTo>
                  <a:close/>
                  <a:moveTo>
                    <a:pt x="419" y="358"/>
                  </a:moveTo>
                  <a:cubicBezTo>
                    <a:pt x="423" y="357"/>
                    <a:pt x="423" y="352"/>
                    <a:pt x="425" y="349"/>
                  </a:cubicBezTo>
                  <a:cubicBezTo>
                    <a:pt x="424" y="348"/>
                    <a:pt x="424" y="347"/>
                    <a:pt x="422" y="347"/>
                  </a:cubicBezTo>
                  <a:cubicBezTo>
                    <a:pt x="422" y="351"/>
                    <a:pt x="417" y="354"/>
                    <a:pt x="419" y="358"/>
                  </a:cubicBezTo>
                  <a:close/>
                  <a:moveTo>
                    <a:pt x="445" y="364"/>
                  </a:moveTo>
                  <a:cubicBezTo>
                    <a:pt x="451" y="364"/>
                    <a:pt x="452" y="354"/>
                    <a:pt x="454" y="348"/>
                  </a:cubicBezTo>
                  <a:cubicBezTo>
                    <a:pt x="455" y="348"/>
                    <a:pt x="455" y="347"/>
                    <a:pt x="454" y="347"/>
                  </a:cubicBezTo>
                  <a:cubicBezTo>
                    <a:pt x="450" y="352"/>
                    <a:pt x="448" y="359"/>
                    <a:pt x="445" y="364"/>
                  </a:cubicBezTo>
                  <a:close/>
                  <a:moveTo>
                    <a:pt x="455" y="361"/>
                  </a:moveTo>
                  <a:cubicBezTo>
                    <a:pt x="458" y="360"/>
                    <a:pt x="461" y="354"/>
                    <a:pt x="462" y="348"/>
                  </a:cubicBezTo>
                  <a:cubicBezTo>
                    <a:pt x="461" y="349"/>
                    <a:pt x="461" y="347"/>
                    <a:pt x="460" y="347"/>
                  </a:cubicBezTo>
                  <a:cubicBezTo>
                    <a:pt x="458" y="351"/>
                    <a:pt x="454" y="358"/>
                    <a:pt x="455" y="361"/>
                  </a:cubicBezTo>
                  <a:close/>
                  <a:moveTo>
                    <a:pt x="586" y="351"/>
                  </a:moveTo>
                  <a:cubicBezTo>
                    <a:pt x="586" y="350"/>
                    <a:pt x="590" y="349"/>
                    <a:pt x="588" y="347"/>
                  </a:cubicBezTo>
                  <a:cubicBezTo>
                    <a:pt x="587" y="348"/>
                    <a:pt x="584" y="350"/>
                    <a:pt x="586" y="351"/>
                  </a:cubicBezTo>
                  <a:close/>
                  <a:moveTo>
                    <a:pt x="308" y="351"/>
                  </a:moveTo>
                  <a:cubicBezTo>
                    <a:pt x="310" y="352"/>
                    <a:pt x="311" y="350"/>
                    <a:pt x="314" y="351"/>
                  </a:cubicBezTo>
                  <a:cubicBezTo>
                    <a:pt x="314" y="349"/>
                    <a:pt x="312" y="349"/>
                    <a:pt x="310" y="348"/>
                  </a:cubicBezTo>
                  <a:cubicBezTo>
                    <a:pt x="310" y="349"/>
                    <a:pt x="308" y="349"/>
                    <a:pt x="308" y="351"/>
                  </a:cubicBezTo>
                  <a:close/>
                  <a:moveTo>
                    <a:pt x="341" y="350"/>
                  </a:moveTo>
                  <a:cubicBezTo>
                    <a:pt x="343" y="350"/>
                    <a:pt x="345" y="349"/>
                    <a:pt x="345" y="348"/>
                  </a:cubicBezTo>
                  <a:cubicBezTo>
                    <a:pt x="344" y="347"/>
                    <a:pt x="342" y="348"/>
                    <a:pt x="341" y="350"/>
                  </a:cubicBezTo>
                  <a:close/>
                  <a:moveTo>
                    <a:pt x="440" y="352"/>
                  </a:moveTo>
                  <a:cubicBezTo>
                    <a:pt x="442" y="352"/>
                    <a:pt x="444" y="349"/>
                    <a:pt x="442" y="348"/>
                  </a:cubicBezTo>
                  <a:cubicBezTo>
                    <a:pt x="442" y="349"/>
                    <a:pt x="440" y="350"/>
                    <a:pt x="440" y="352"/>
                  </a:cubicBezTo>
                  <a:close/>
                  <a:moveTo>
                    <a:pt x="502" y="348"/>
                  </a:moveTo>
                  <a:cubicBezTo>
                    <a:pt x="499" y="351"/>
                    <a:pt x="490" y="352"/>
                    <a:pt x="488" y="356"/>
                  </a:cubicBezTo>
                  <a:cubicBezTo>
                    <a:pt x="493" y="353"/>
                    <a:pt x="501" y="353"/>
                    <a:pt x="503" y="348"/>
                  </a:cubicBezTo>
                  <a:cubicBezTo>
                    <a:pt x="503" y="348"/>
                    <a:pt x="503" y="348"/>
                    <a:pt x="502" y="348"/>
                  </a:cubicBezTo>
                  <a:close/>
                  <a:moveTo>
                    <a:pt x="89" y="364"/>
                  </a:moveTo>
                  <a:cubicBezTo>
                    <a:pt x="88" y="358"/>
                    <a:pt x="84" y="353"/>
                    <a:pt x="81" y="349"/>
                  </a:cubicBezTo>
                  <a:cubicBezTo>
                    <a:pt x="82" y="355"/>
                    <a:pt x="84" y="361"/>
                    <a:pt x="89" y="364"/>
                  </a:cubicBezTo>
                  <a:close/>
                  <a:moveTo>
                    <a:pt x="358" y="351"/>
                  </a:moveTo>
                  <a:cubicBezTo>
                    <a:pt x="361" y="352"/>
                    <a:pt x="361" y="355"/>
                    <a:pt x="366" y="354"/>
                  </a:cubicBezTo>
                  <a:cubicBezTo>
                    <a:pt x="366" y="353"/>
                    <a:pt x="365" y="353"/>
                    <a:pt x="365" y="351"/>
                  </a:cubicBezTo>
                  <a:cubicBezTo>
                    <a:pt x="363" y="350"/>
                    <a:pt x="360" y="349"/>
                    <a:pt x="358" y="351"/>
                  </a:cubicBezTo>
                  <a:close/>
                  <a:moveTo>
                    <a:pt x="391" y="350"/>
                  </a:moveTo>
                  <a:cubicBezTo>
                    <a:pt x="388" y="355"/>
                    <a:pt x="385" y="361"/>
                    <a:pt x="383" y="366"/>
                  </a:cubicBezTo>
                  <a:cubicBezTo>
                    <a:pt x="385" y="368"/>
                    <a:pt x="387" y="367"/>
                    <a:pt x="391" y="367"/>
                  </a:cubicBezTo>
                  <a:cubicBezTo>
                    <a:pt x="393" y="362"/>
                    <a:pt x="396" y="356"/>
                    <a:pt x="398" y="350"/>
                  </a:cubicBezTo>
                  <a:cubicBezTo>
                    <a:pt x="396" y="349"/>
                    <a:pt x="394" y="350"/>
                    <a:pt x="391" y="350"/>
                  </a:cubicBezTo>
                  <a:close/>
                  <a:moveTo>
                    <a:pt x="422" y="361"/>
                  </a:moveTo>
                  <a:cubicBezTo>
                    <a:pt x="424" y="362"/>
                    <a:pt x="425" y="365"/>
                    <a:pt x="427" y="364"/>
                  </a:cubicBezTo>
                  <a:cubicBezTo>
                    <a:pt x="426" y="359"/>
                    <a:pt x="430" y="356"/>
                    <a:pt x="431" y="352"/>
                  </a:cubicBezTo>
                  <a:cubicBezTo>
                    <a:pt x="429" y="352"/>
                    <a:pt x="429" y="350"/>
                    <a:pt x="427" y="350"/>
                  </a:cubicBezTo>
                  <a:cubicBezTo>
                    <a:pt x="427" y="355"/>
                    <a:pt x="424" y="357"/>
                    <a:pt x="422" y="361"/>
                  </a:cubicBezTo>
                  <a:close/>
                  <a:moveTo>
                    <a:pt x="157" y="363"/>
                  </a:moveTo>
                  <a:cubicBezTo>
                    <a:pt x="156" y="356"/>
                    <a:pt x="150" y="354"/>
                    <a:pt x="147" y="351"/>
                  </a:cubicBezTo>
                  <a:cubicBezTo>
                    <a:pt x="148" y="358"/>
                    <a:pt x="152" y="361"/>
                    <a:pt x="157" y="363"/>
                  </a:cubicBezTo>
                  <a:close/>
                  <a:moveTo>
                    <a:pt x="202" y="353"/>
                  </a:moveTo>
                  <a:cubicBezTo>
                    <a:pt x="209" y="358"/>
                    <a:pt x="216" y="363"/>
                    <a:pt x="224" y="367"/>
                  </a:cubicBezTo>
                  <a:cubicBezTo>
                    <a:pt x="224" y="365"/>
                    <a:pt x="227" y="366"/>
                    <a:pt x="226" y="364"/>
                  </a:cubicBezTo>
                  <a:cubicBezTo>
                    <a:pt x="218" y="361"/>
                    <a:pt x="211" y="348"/>
                    <a:pt x="202" y="353"/>
                  </a:cubicBezTo>
                  <a:close/>
                  <a:moveTo>
                    <a:pt x="521" y="353"/>
                  </a:moveTo>
                  <a:cubicBezTo>
                    <a:pt x="524" y="353"/>
                    <a:pt x="526" y="353"/>
                    <a:pt x="527" y="351"/>
                  </a:cubicBezTo>
                  <a:cubicBezTo>
                    <a:pt x="524" y="351"/>
                    <a:pt x="523" y="352"/>
                    <a:pt x="521" y="353"/>
                  </a:cubicBezTo>
                  <a:close/>
                  <a:moveTo>
                    <a:pt x="132" y="354"/>
                  </a:moveTo>
                  <a:cubicBezTo>
                    <a:pt x="138" y="358"/>
                    <a:pt x="143" y="366"/>
                    <a:pt x="149" y="367"/>
                  </a:cubicBezTo>
                  <a:cubicBezTo>
                    <a:pt x="148" y="364"/>
                    <a:pt x="145" y="362"/>
                    <a:pt x="146" y="359"/>
                  </a:cubicBezTo>
                  <a:cubicBezTo>
                    <a:pt x="139" y="359"/>
                    <a:pt x="137" y="351"/>
                    <a:pt x="131" y="352"/>
                  </a:cubicBezTo>
                  <a:cubicBezTo>
                    <a:pt x="132" y="352"/>
                    <a:pt x="132" y="354"/>
                    <a:pt x="132" y="354"/>
                  </a:cubicBezTo>
                  <a:close/>
                  <a:moveTo>
                    <a:pt x="253" y="358"/>
                  </a:moveTo>
                  <a:cubicBezTo>
                    <a:pt x="256" y="359"/>
                    <a:pt x="257" y="356"/>
                    <a:pt x="259" y="355"/>
                  </a:cubicBezTo>
                  <a:cubicBezTo>
                    <a:pt x="259" y="354"/>
                    <a:pt x="259" y="353"/>
                    <a:pt x="258" y="351"/>
                  </a:cubicBezTo>
                  <a:cubicBezTo>
                    <a:pt x="257" y="351"/>
                    <a:pt x="257" y="351"/>
                    <a:pt x="256" y="351"/>
                  </a:cubicBezTo>
                  <a:cubicBezTo>
                    <a:pt x="254" y="353"/>
                    <a:pt x="256" y="356"/>
                    <a:pt x="253" y="358"/>
                  </a:cubicBezTo>
                  <a:close/>
                  <a:moveTo>
                    <a:pt x="73" y="359"/>
                  </a:moveTo>
                  <a:cubicBezTo>
                    <a:pt x="73" y="357"/>
                    <a:pt x="74" y="357"/>
                    <a:pt x="73" y="355"/>
                  </a:cubicBezTo>
                  <a:cubicBezTo>
                    <a:pt x="70" y="355"/>
                    <a:pt x="70" y="353"/>
                    <a:pt x="68" y="352"/>
                  </a:cubicBezTo>
                  <a:cubicBezTo>
                    <a:pt x="69" y="355"/>
                    <a:pt x="70" y="358"/>
                    <a:pt x="73" y="359"/>
                  </a:cubicBezTo>
                  <a:close/>
                  <a:moveTo>
                    <a:pt x="461" y="362"/>
                  </a:moveTo>
                  <a:cubicBezTo>
                    <a:pt x="466" y="362"/>
                    <a:pt x="467" y="357"/>
                    <a:pt x="468" y="353"/>
                  </a:cubicBezTo>
                  <a:cubicBezTo>
                    <a:pt x="467" y="353"/>
                    <a:pt x="467" y="352"/>
                    <a:pt x="465" y="352"/>
                  </a:cubicBezTo>
                  <a:cubicBezTo>
                    <a:pt x="464" y="356"/>
                    <a:pt x="462" y="359"/>
                    <a:pt x="461" y="362"/>
                  </a:cubicBezTo>
                  <a:close/>
                  <a:moveTo>
                    <a:pt x="171" y="359"/>
                  </a:moveTo>
                  <a:cubicBezTo>
                    <a:pt x="177" y="362"/>
                    <a:pt x="184" y="364"/>
                    <a:pt x="189" y="368"/>
                  </a:cubicBezTo>
                  <a:cubicBezTo>
                    <a:pt x="192" y="367"/>
                    <a:pt x="184" y="366"/>
                    <a:pt x="185" y="363"/>
                  </a:cubicBezTo>
                  <a:cubicBezTo>
                    <a:pt x="176" y="361"/>
                    <a:pt x="173" y="354"/>
                    <a:pt x="164" y="353"/>
                  </a:cubicBezTo>
                  <a:cubicBezTo>
                    <a:pt x="165" y="356"/>
                    <a:pt x="169" y="358"/>
                    <a:pt x="171" y="359"/>
                  </a:cubicBezTo>
                  <a:close/>
                  <a:moveTo>
                    <a:pt x="180" y="353"/>
                  </a:moveTo>
                  <a:cubicBezTo>
                    <a:pt x="180" y="353"/>
                    <a:pt x="180" y="354"/>
                    <a:pt x="179" y="354"/>
                  </a:cubicBezTo>
                  <a:cubicBezTo>
                    <a:pt x="194" y="367"/>
                    <a:pt x="213" y="378"/>
                    <a:pt x="230" y="390"/>
                  </a:cubicBezTo>
                  <a:cubicBezTo>
                    <a:pt x="230" y="388"/>
                    <a:pt x="229" y="386"/>
                    <a:pt x="231" y="385"/>
                  </a:cubicBezTo>
                  <a:cubicBezTo>
                    <a:pt x="234" y="385"/>
                    <a:pt x="235" y="387"/>
                    <a:pt x="238" y="387"/>
                  </a:cubicBezTo>
                  <a:cubicBezTo>
                    <a:pt x="219" y="375"/>
                    <a:pt x="199" y="365"/>
                    <a:pt x="180" y="353"/>
                  </a:cubicBezTo>
                  <a:close/>
                  <a:moveTo>
                    <a:pt x="269" y="353"/>
                  </a:moveTo>
                  <a:cubicBezTo>
                    <a:pt x="269" y="353"/>
                    <a:pt x="268" y="354"/>
                    <a:pt x="269" y="354"/>
                  </a:cubicBezTo>
                  <a:cubicBezTo>
                    <a:pt x="276" y="358"/>
                    <a:pt x="279" y="365"/>
                    <a:pt x="290" y="366"/>
                  </a:cubicBezTo>
                  <a:cubicBezTo>
                    <a:pt x="291" y="365"/>
                    <a:pt x="293" y="364"/>
                    <a:pt x="293" y="362"/>
                  </a:cubicBezTo>
                  <a:cubicBezTo>
                    <a:pt x="284" y="360"/>
                    <a:pt x="277" y="354"/>
                    <a:pt x="269" y="353"/>
                  </a:cubicBezTo>
                  <a:close/>
                  <a:moveTo>
                    <a:pt x="296" y="361"/>
                  </a:moveTo>
                  <a:cubicBezTo>
                    <a:pt x="303" y="360"/>
                    <a:pt x="297" y="354"/>
                    <a:pt x="293" y="353"/>
                  </a:cubicBezTo>
                  <a:cubicBezTo>
                    <a:pt x="289" y="352"/>
                    <a:pt x="281" y="353"/>
                    <a:pt x="277" y="353"/>
                  </a:cubicBezTo>
                  <a:cubicBezTo>
                    <a:pt x="283" y="353"/>
                    <a:pt x="291" y="362"/>
                    <a:pt x="296" y="361"/>
                  </a:cubicBezTo>
                  <a:close/>
                  <a:moveTo>
                    <a:pt x="342" y="353"/>
                  </a:moveTo>
                  <a:cubicBezTo>
                    <a:pt x="341" y="353"/>
                    <a:pt x="340" y="353"/>
                    <a:pt x="339" y="353"/>
                  </a:cubicBezTo>
                  <a:cubicBezTo>
                    <a:pt x="338" y="356"/>
                    <a:pt x="342" y="354"/>
                    <a:pt x="342" y="353"/>
                  </a:cubicBezTo>
                  <a:close/>
                  <a:moveTo>
                    <a:pt x="346" y="363"/>
                  </a:moveTo>
                  <a:cubicBezTo>
                    <a:pt x="348" y="360"/>
                    <a:pt x="349" y="356"/>
                    <a:pt x="352" y="353"/>
                  </a:cubicBezTo>
                  <a:cubicBezTo>
                    <a:pt x="349" y="352"/>
                    <a:pt x="346" y="360"/>
                    <a:pt x="346" y="363"/>
                  </a:cubicBezTo>
                  <a:close/>
                  <a:moveTo>
                    <a:pt x="368" y="357"/>
                  </a:moveTo>
                  <a:cubicBezTo>
                    <a:pt x="370" y="357"/>
                    <a:pt x="370" y="355"/>
                    <a:pt x="371" y="354"/>
                  </a:cubicBezTo>
                  <a:cubicBezTo>
                    <a:pt x="370" y="354"/>
                    <a:pt x="369" y="351"/>
                    <a:pt x="368" y="353"/>
                  </a:cubicBezTo>
                  <a:cubicBezTo>
                    <a:pt x="370" y="354"/>
                    <a:pt x="367" y="355"/>
                    <a:pt x="368" y="357"/>
                  </a:cubicBezTo>
                  <a:close/>
                  <a:moveTo>
                    <a:pt x="69" y="361"/>
                  </a:moveTo>
                  <a:cubicBezTo>
                    <a:pt x="69" y="358"/>
                    <a:pt x="66" y="358"/>
                    <a:pt x="68" y="355"/>
                  </a:cubicBezTo>
                  <a:cubicBezTo>
                    <a:pt x="66" y="356"/>
                    <a:pt x="67" y="353"/>
                    <a:pt x="65" y="353"/>
                  </a:cubicBezTo>
                  <a:cubicBezTo>
                    <a:pt x="66" y="356"/>
                    <a:pt x="66" y="360"/>
                    <a:pt x="69" y="361"/>
                  </a:cubicBezTo>
                  <a:close/>
                  <a:moveTo>
                    <a:pt x="332" y="356"/>
                  </a:moveTo>
                  <a:cubicBezTo>
                    <a:pt x="335" y="357"/>
                    <a:pt x="335" y="355"/>
                    <a:pt x="335" y="353"/>
                  </a:cubicBezTo>
                  <a:cubicBezTo>
                    <a:pt x="332" y="353"/>
                    <a:pt x="331" y="354"/>
                    <a:pt x="332" y="356"/>
                  </a:cubicBezTo>
                  <a:close/>
                  <a:moveTo>
                    <a:pt x="396" y="367"/>
                  </a:moveTo>
                  <a:cubicBezTo>
                    <a:pt x="401" y="366"/>
                    <a:pt x="402" y="360"/>
                    <a:pt x="404" y="356"/>
                  </a:cubicBezTo>
                  <a:cubicBezTo>
                    <a:pt x="403" y="355"/>
                    <a:pt x="403" y="354"/>
                    <a:pt x="402" y="353"/>
                  </a:cubicBezTo>
                  <a:cubicBezTo>
                    <a:pt x="399" y="358"/>
                    <a:pt x="397" y="362"/>
                    <a:pt x="396" y="367"/>
                  </a:cubicBezTo>
                  <a:close/>
                  <a:moveTo>
                    <a:pt x="516" y="372"/>
                  </a:moveTo>
                  <a:cubicBezTo>
                    <a:pt x="524" y="367"/>
                    <a:pt x="535" y="361"/>
                    <a:pt x="539" y="353"/>
                  </a:cubicBezTo>
                  <a:cubicBezTo>
                    <a:pt x="529" y="358"/>
                    <a:pt x="523" y="365"/>
                    <a:pt x="516" y="372"/>
                  </a:cubicBezTo>
                  <a:close/>
                  <a:moveTo>
                    <a:pt x="315" y="358"/>
                  </a:moveTo>
                  <a:cubicBezTo>
                    <a:pt x="318" y="357"/>
                    <a:pt x="320" y="359"/>
                    <a:pt x="322" y="357"/>
                  </a:cubicBezTo>
                  <a:cubicBezTo>
                    <a:pt x="322" y="353"/>
                    <a:pt x="315" y="353"/>
                    <a:pt x="315" y="358"/>
                  </a:cubicBezTo>
                  <a:close/>
                  <a:moveTo>
                    <a:pt x="56" y="362"/>
                  </a:moveTo>
                  <a:cubicBezTo>
                    <a:pt x="58" y="359"/>
                    <a:pt x="55" y="355"/>
                    <a:pt x="52" y="354"/>
                  </a:cubicBezTo>
                  <a:cubicBezTo>
                    <a:pt x="52" y="358"/>
                    <a:pt x="54" y="361"/>
                    <a:pt x="56" y="362"/>
                  </a:cubicBezTo>
                  <a:close/>
                  <a:moveTo>
                    <a:pt x="430" y="365"/>
                  </a:moveTo>
                  <a:cubicBezTo>
                    <a:pt x="431" y="362"/>
                    <a:pt x="435" y="358"/>
                    <a:pt x="434" y="354"/>
                  </a:cubicBezTo>
                  <a:cubicBezTo>
                    <a:pt x="432" y="358"/>
                    <a:pt x="429" y="363"/>
                    <a:pt x="430" y="365"/>
                  </a:cubicBezTo>
                  <a:close/>
                  <a:moveTo>
                    <a:pt x="128" y="372"/>
                  </a:moveTo>
                  <a:cubicBezTo>
                    <a:pt x="125" y="366"/>
                    <a:pt x="125" y="358"/>
                    <a:pt x="118" y="355"/>
                  </a:cubicBezTo>
                  <a:cubicBezTo>
                    <a:pt x="120" y="363"/>
                    <a:pt x="121" y="370"/>
                    <a:pt x="128" y="372"/>
                  </a:cubicBezTo>
                  <a:close/>
                  <a:moveTo>
                    <a:pt x="352" y="362"/>
                  </a:moveTo>
                  <a:cubicBezTo>
                    <a:pt x="354" y="360"/>
                    <a:pt x="357" y="361"/>
                    <a:pt x="360" y="359"/>
                  </a:cubicBezTo>
                  <a:cubicBezTo>
                    <a:pt x="359" y="357"/>
                    <a:pt x="357" y="356"/>
                    <a:pt x="354" y="355"/>
                  </a:cubicBezTo>
                  <a:cubicBezTo>
                    <a:pt x="354" y="358"/>
                    <a:pt x="350" y="360"/>
                    <a:pt x="352" y="362"/>
                  </a:cubicBezTo>
                  <a:close/>
                  <a:moveTo>
                    <a:pt x="338" y="359"/>
                  </a:moveTo>
                  <a:cubicBezTo>
                    <a:pt x="338" y="361"/>
                    <a:pt x="340" y="361"/>
                    <a:pt x="341" y="362"/>
                  </a:cubicBezTo>
                  <a:cubicBezTo>
                    <a:pt x="342" y="360"/>
                    <a:pt x="344" y="359"/>
                    <a:pt x="344" y="356"/>
                  </a:cubicBezTo>
                  <a:cubicBezTo>
                    <a:pt x="341" y="356"/>
                    <a:pt x="340" y="358"/>
                    <a:pt x="338" y="359"/>
                  </a:cubicBezTo>
                  <a:close/>
                  <a:moveTo>
                    <a:pt x="372" y="361"/>
                  </a:moveTo>
                  <a:cubicBezTo>
                    <a:pt x="374" y="361"/>
                    <a:pt x="374" y="362"/>
                    <a:pt x="375" y="362"/>
                  </a:cubicBezTo>
                  <a:cubicBezTo>
                    <a:pt x="375" y="359"/>
                    <a:pt x="377" y="359"/>
                    <a:pt x="378" y="358"/>
                  </a:cubicBezTo>
                  <a:cubicBezTo>
                    <a:pt x="377" y="358"/>
                    <a:pt x="377" y="357"/>
                    <a:pt x="377" y="356"/>
                  </a:cubicBezTo>
                  <a:cubicBezTo>
                    <a:pt x="374" y="356"/>
                    <a:pt x="374" y="359"/>
                    <a:pt x="372" y="361"/>
                  </a:cubicBezTo>
                  <a:close/>
                  <a:moveTo>
                    <a:pt x="259" y="359"/>
                  </a:moveTo>
                  <a:cubicBezTo>
                    <a:pt x="262" y="359"/>
                    <a:pt x="265" y="362"/>
                    <a:pt x="267" y="361"/>
                  </a:cubicBezTo>
                  <a:cubicBezTo>
                    <a:pt x="266" y="360"/>
                    <a:pt x="265" y="359"/>
                    <a:pt x="265" y="358"/>
                  </a:cubicBezTo>
                  <a:cubicBezTo>
                    <a:pt x="263" y="358"/>
                    <a:pt x="261" y="356"/>
                    <a:pt x="259" y="359"/>
                  </a:cubicBezTo>
                  <a:close/>
                  <a:moveTo>
                    <a:pt x="434" y="365"/>
                  </a:moveTo>
                  <a:cubicBezTo>
                    <a:pt x="438" y="365"/>
                    <a:pt x="439" y="359"/>
                    <a:pt x="439" y="357"/>
                  </a:cubicBezTo>
                  <a:cubicBezTo>
                    <a:pt x="438" y="357"/>
                    <a:pt x="437" y="357"/>
                    <a:pt x="437" y="357"/>
                  </a:cubicBezTo>
                  <a:cubicBezTo>
                    <a:pt x="437" y="361"/>
                    <a:pt x="434" y="362"/>
                    <a:pt x="434" y="365"/>
                  </a:cubicBezTo>
                  <a:close/>
                  <a:moveTo>
                    <a:pt x="508" y="359"/>
                  </a:moveTo>
                  <a:cubicBezTo>
                    <a:pt x="507" y="362"/>
                    <a:pt x="505" y="364"/>
                    <a:pt x="504" y="367"/>
                  </a:cubicBezTo>
                  <a:cubicBezTo>
                    <a:pt x="508" y="364"/>
                    <a:pt x="518" y="360"/>
                    <a:pt x="517" y="357"/>
                  </a:cubicBezTo>
                  <a:cubicBezTo>
                    <a:pt x="515" y="359"/>
                    <a:pt x="512" y="357"/>
                    <a:pt x="508" y="359"/>
                  </a:cubicBezTo>
                  <a:close/>
                  <a:moveTo>
                    <a:pt x="212" y="365"/>
                  </a:moveTo>
                  <a:cubicBezTo>
                    <a:pt x="208" y="363"/>
                    <a:pt x="204" y="358"/>
                    <a:pt x="201" y="358"/>
                  </a:cubicBezTo>
                  <a:cubicBezTo>
                    <a:pt x="204" y="361"/>
                    <a:pt x="209" y="365"/>
                    <a:pt x="212" y="365"/>
                  </a:cubicBezTo>
                  <a:close/>
                  <a:moveTo>
                    <a:pt x="230" y="362"/>
                  </a:moveTo>
                  <a:cubicBezTo>
                    <a:pt x="229" y="359"/>
                    <a:pt x="223" y="358"/>
                    <a:pt x="221" y="358"/>
                  </a:cubicBezTo>
                  <a:cubicBezTo>
                    <a:pt x="224" y="359"/>
                    <a:pt x="226" y="363"/>
                    <a:pt x="230" y="362"/>
                  </a:cubicBezTo>
                  <a:close/>
                  <a:moveTo>
                    <a:pt x="378" y="365"/>
                  </a:moveTo>
                  <a:cubicBezTo>
                    <a:pt x="381" y="364"/>
                    <a:pt x="383" y="360"/>
                    <a:pt x="382" y="358"/>
                  </a:cubicBezTo>
                  <a:cubicBezTo>
                    <a:pt x="381" y="360"/>
                    <a:pt x="379" y="362"/>
                    <a:pt x="378" y="365"/>
                  </a:cubicBezTo>
                  <a:close/>
                  <a:moveTo>
                    <a:pt x="402" y="367"/>
                  </a:moveTo>
                  <a:cubicBezTo>
                    <a:pt x="405" y="367"/>
                    <a:pt x="407" y="367"/>
                    <a:pt x="410" y="367"/>
                  </a:cubicBezTo>
                  <a:cubicBezTo>
                    <a:pt x="412" y="365"/>
                    <a:pt x="411" y="363"/>
                    <a:pt x="412" y="361"/>
                  </a:cubicBezTo>
                  <a:cubicBezTo>
                    <a:pt x="407" y="354"/>
                    <a:pt x="404" y="362"/>
                    <a:pt x="402" y="367"/>
                  </a:cubicBezTo>
                  <a:close/>
                  <a:moveTo>
                    <a:pt x="551" y="369"/>
                  </a:moveTo>
                  <a:cubicBezTo>
                    <a:pt x="547" y="371"/>
                    <a:pt x="543" y="375"/>
                    <a:pt x="540" y="378"/>
                  </a:cubicBezTo>
                  <a:cubicBezTo>
                    <a:pt x="528" y="387"/>
                    <a:pt x="515" y="396"/>
                    <a:pt x="502" y="403"/>
                  </a:cubicBezTo>
                  <a:cubicBezTo>
                    <a:pt x="498" y="405"/>
                    <a:pt x="493" y="406"/>
                    <a:pt x="490" y="411"/>
                  </a:cubicBezTo>
                  <a:cubicBezTo>
                    <a:pt x="526" y="402"/>
                    <a:pt x="553" y="382"/>
                    <a:pt x="574" y="358"/>
                  </a:cubicBezTo>
                  <a:cubicBezTo>
                    <a:pt x="575" y="358"/>
                    <a:pt x="575" y="357"/>
                    <a:pt x="574" y="358"/>
                  </a:cubicBezTo>
                  <a:cubicBezTo>
                    <a:pt x="567" y="363"/>
                    <a:pt x="559" y="365"/>
                    <a:pt x="551" y="369"/>
                  </a:cubicBezTo>
                  <a:close/>
                  <a:moveTo>
                    <a:pt x="313" y="360"/>
                  </a:moveTo>
                  <a:cubicBezTo>
                    <a:pt x="314" y="362"/>
                    <a:pt x="315" y="363"/>
                    <a:pt x="318" y="363"/>
                  </a:cubicBezTo>
                  <a:cubicBezTo>
                    <a:pt x="317" y="362"/>
                    <a:pt x="319" y="362"/>
                    <a:pt x="318" y="360"/>
                  </a:cubicBezTo>
                  <a:cubicBezTo>
                    <a:pt x="316" y="361"/>
                    <a:pt x="315" y="359"/>
                    <a:pt x="313" y="360"/>
                  </a:cubicBezTo>
                  <a:close/>
                  <a:moveTo>
                    <a:pt x="173" y="365"/>
                  </a:moveTo>
                  <a:cubicBezTo>
                    <a:pt x="172" y="362"/>
                    <a:pt x="168" y="360"/>
                    <a:pt x="166" y="361"/>
                  </a:cubicBezTo>
                  <a:cubicBezTo>
                    <a:pt x="169" y="362"/>
                    <a:pt x="170" y="365"/>
                    <a:pt x="173" y="365"/>
                  </a:cubicBezTo>
                  <a:close/>
                  <a:moveTo>
                    <a:pt x="254" y="362"/>
                  </a:moveTo>
                  <a:cubicBezTo>
                    <a:pt x="259" y="363"/>
                    <a:pt x="266" y="366"/>
                    <a:pt x="272" y="365"/>
                  </a:cubicBezTo>
                  <a:cubicBezTo>
                    <a:pt x="266" y="365"/>
                    <a:pt x="258" y="360"/>
                    <a:pt x="254" y="362"/>
                  </a:cubicBezTo>
                  <a:close/>
                  <a:moveTo>
                    <a:pt x="301" y="363"/>
                  </a:moveTo>
                  <a:cubicBezTo>
                    <a:pt x="303" y="364"/>
                    <a:pt x="305" y="365"/>
                    <a:pt x="307" y="365"/>
                  </a:cubicBezTo>
                  <a:cubicBezTo>
                    <a:pt x="307" y="364"/>
                    <a:pt x="308" y="363"/>
                    <a:pt x="308" y="363"/>
                  </a:cubicBezTo>
                  <a:cubicBezTo>
                    <a:pt x="307" y="361"/>
                    <a:pt x="302" y="360"/>
                    <a:pt x="301" y="363"/>
                  </a:cubicBezTo>
                  <a:close/>
                  <a:moveTo>
                    <a:pt x="106" y="368"/>
                  </a:moveTo>
                  <a:cubicBezTo>
                    <a:pt x="106" y="364"/>
                    <a:pt x="104" y="362"/>
                    <a:pt x="102" y="361"/>
                  </a:cubicBezTo>
                  <a:cubicBezTo>
                    <a:pt x="103" y="364"/>
                    <a:pt x="104" y="366"/>
                    <a:pt x="106" y="368"/>
                  </a:cubicBezTo>
                  <a:close/>
                  <a:moveTo>
                    <a:pt x="321" y="364"/>
                  </a:moveTo>
                  <a:cubicBezTo>
                    <a:pt x="322" y="364"/>
                    <a:pt x="324" y="364"/>
                    <a:pt x="324" y="362"/>
                  </a:cubicBezTo>
                  <a:cubicBezTo>
                    <a:pt x="323" y="362"/>
                    <a:pt x="323" y="361"/>
                    <a:pt x="322" y="361"/>
                  </a:cubicBezTo>
                  <a:cubicBezTo>
                    <a:pt x="322" y="363"/>
                    <a:pt x="320" y="362"/>
                    <a:pt x="321" y="364"/>
                  </a:cubicBezTo>
                  <a:close/>
                  <a:moveTo>
                    <a:pt x="490" y="365"/>
                  </a:moveTo>
                  <a:cubicBezTo>
                    <a:pt x="491" y="365"/>
                    <a:pt x="491" y="366"/>
                    <a:pt x="492" y="367"/>
                  </a:cubicBezTo>
                  <a:cubicBezTo>
                    <a:pt x="493" y="366"/>
                    <a:pt x="497" y="364"/>
                    <a:pt x="496" y="361"/>
                  </a:cubicBezTo>
                  <a:cubicBezTo>
                    <a:pt x="494" y="363"/>
                    <a:pt x="491" y="363"/>
                    <a:pt x="490" y="365"/>
                  </a:cubicBezTo>
                  <a:close/>
                  <a:moveTo>
                    <a:pt x="133" y="365"/>
                  </a:moveTo>
                  <a:cubicBezTo>
                    <a:pt x="131" y="365"/>
                    <a:pt x="130" y="361"/>
                    <a:pt x="129" y="364"/>
                  </a:cubicBezTo>
                  <a:cubicBezTo>
                    <a:pt x="132" y="368"/>
                    <a:pt x="132" y="375"/>
                    <a:pt x="137" y="379"/>
                  </a:cubicBezTo>
                  <a:cubicBezTo>
                    <a:pt x="136" y="373"/>
                    <a:pt x="134" y="371"/>
                    <a:pt x="133" y="365"/>
                  </a:cubicBezTo>
                  <a:close/>
                  <a:moveTo>
                    <a:pt x="233" y="365"/>
                  </a:moveTo>
                  <a:cubicBezTo>
                    <a:pt x="235" y="366"/>
                    <a:pt x="238" y="366"/>
                    <a:pt x="239" y="364"/>
                  </a:cubicBezTo>
                  <a:cubicBezTo>
                    <a:pt x="236" y="363"/>
                    <a:pt x="233" y="362"/>
                    <a:pt x="233" y="365"/>
                  </a:cubicBezTo>
                  <a:close/>
                  <a:moveTo>
                    <a:pt x="357" y="365"/>
                  </a:moveTo>
                  <a:cubicBezTo>
                    <a:pt x="358" y="365"/>
                    <a:pt x="359" y="365"/>
                    <a:pt x="360" y="365"/>
                  </a:cubicBezTo>
                  <a:cubicBezTo>
                    <a:pt x="360" y="364"/>
                    <a:pt x="360" y="363"/>
                    <a:pt x="360" y="362"/>
                  </a:cubicBezTo>
                  <a:cubicBezTo>
                    <a:pt x="358" y="363"/>
                    <a:pt x="357" y="363"/>
                    <a:pt x="357" y="365"/>
                  </a:cubicBezTo>
                  <a:close/>
                  <a:moveTo>
                    <a:pt x="364" y="365"/>
                  </a:moveTo>
                  <a:cubicBezTo>
                    <a:pt x="366" y="366"/>
                    <a:pt x="366" y="365"/>
                    <a:pt x="367" y="364"/>
                  </a:cubicBezTo>
                  <a:cubicBezTo>
                    <a:pt x="366" y="363"/>
                    <a:pt x="366" y="363"/>
                    <a:pt x="365" y="362"/>
                  </a:cubicBezTo>
                  <a:cubicBezTo>
                    <a:pt x="365" y="364"/>
                    <a:pt x="363" y="363"/>
                    <a:pt x="364" y="365"/>
                  </a:cubicBezTo>
                  <a:close/>
                  <a:moveTo>
                    <a:pt x="78" y="367"/>
                  </a:moveTo>
                  <a:cubicBezTo>
                    <a:pt x="78" y="365"/>
                    <a:pt x="77" y="363"/>
                    <a:pt x="74" y="364"/>
                  </a:cubicBezTo>
                  <a:cubicBezTo>
                    <a:pt x="74" y="366"/>
                    <a:pt x="76" y="366"/>
                    <a:pt x="78" y="367"/>
                  </a:cubicBezTo>
                  <a:close/>
                  <a:moveTo>
                    <a:pt x="414" y="366"/>
                  </a:moveTo>
                  <a:cubicBezTo>
                    <a:pt x="416" y="366"/>
                    <a:pt x="417" y="365"/>
                    <a:pt x="417" y="364"/>
                  </a:cubicBezTo>
                  <a:cubicBezTo>
                    <a:pt x="415" y="363"/>
                    <a:pt x="414" y="364"/>
                    <a:pt x="414" y="366"/>
                  </a:cubicBezTo>
                  <a:close/>
                  <a:moveTo>
                    <a:pt x="73" y="373"/>
                  </a:moveTo>
                  <a:cubicBezTo>
                    <a:pt x="72" y="369"/>
                    <a:pt x="68" y="364"/>
                    <a:pt x="64" y="365"/>
                  </a:cubicBezTo>
                  <a:cubicBezTo>
                    <a:pt x="67" y="368"/>
                    <a:pt x="69" y="371"/>
                    <a:pt x="73" y="373"/>
                  </a:cubicBezTo>
                  <a:close/>
                  <a:moveTo>
                    <a:pt x="160" y="373"/>
                  </a:moveTo>
                  <a:cubicBezTo>
                    <a:pt x="160" y="371"/>
                    <a:pt x="160" y="370"/>
                    <a:pt x="160" y="369"/>
                  </a:cubicBezTo>
                  <a:cubicBezTo>
                    <a:pt x="157" y="371"/>
                    <a:pt x="155" y="363"/>
                    <a:pt x="152" y="365"/>
                  </a:cubicBezTo>
                  <a:cubicBezTo>
                    <a:pt x="153" y="369"/>
                    <a:pt x="157" y="371"/>
                    <a:pt x="160" y="373"/>
                  </a:cubicBezTo>
                  <a:close/>
                  <a:moveTo>
                    <a:pt x="227" y="400"/>
                  </a:moveTo>
                  <a:cubicBezTo>
                    <a:pt x="227" y="398"/>
                    <a:pt x="228" y="398"/>
                    <a:pt x="230" y="398"/>
                  </a:cubicBezTo>
                  <a:cubicBezTo>
                    <a:pt x="229" y="393"/>
                    <a:pt x="223" y="393"/>
                    <a:pt x="221" y="389"/>
                  </a:cubicBezTo>
                  <a:cubicBezTo>
                    <a:pt x="205" y="382"/>
                    <a:pt x="190" y="370"/>
                    <a:pt x="174" y="365"/>
                  </a:cubicBezTo>
                  <a:cubicBezTo>
                    <a:pt x="189" y="379"/>
                    <a:pt x="206" y="391"/>
                    <a:pt x="227" y="400"/>
                  </a:cubicBezTo>
                  <a:close/>
                  <a:moveTo>
                    <a:pt x="326" y="370"/>
                  </a:moveTo>
                  <a:cubicBezTo>
                    <a:pt x="327" y="368"/>
                    <a:pt x="328" y="366"/>
                    <a:pt x="329" y="364"/>
                  </a:cubicBezTo>
                  <a:cubicBezTo>
                    <a:pt x="327" y="364"/>
                    <a:pt x="324" y="369"/>
                    <a:pt x="326" y="370"/>
                  </a:cubicBezTo>
                  <a:close/>
                  <a:moveTo>
                    <a:pt x="330" y="369"/>
                  </a:moveTo>
                  <a:cubicBezTo>
                    <a:pt x="334" y="369"/>
                    <a:pt x="334" y="367"/>
                    <a:pt x="337" y="367"/>
                  </a:cubicBezTo>
                  <a:cubicBezTo>
                    <a:pt x="337" y="365"/>
                    <a:pt x="335" y="365"/>
                    <a:pt x="334" y="364"/>
                  </a:cubicBezTo>
                  <a:cubicBezTo>
                    <a:pt x="333" y="366"/>
                    <a:pt x="331" y="367"/>
                    <a:pt x="330" y="369"/>
                  </a:cubicBezTo>
                  <a:close/>
                  <a:moveTo>
                    <a:pt x="518" y="365"/>
                  </a:moveTo>
                  <a:cubicBezTo>
                    <a:pt x="518" y="365"/>
                    <a:pt x="517" y="364"/>
                    <a:pt x="516" y="364"/>
                  </a:cubicBezTo>
                  <a:cubicBezTo>
                    <a:pt x="509" y="370"/>
                    <a:pt x="499" y="373"/>
                    <a:pt x="492" y="379"/>
                  </a:cubicBezTo>
                  <a:cubicBezTo>
                    <a:pt x="504" y="380"/>
                    <a:pt x="511" y="371"/>
                    <a:pt x="518" y="365"/>
                  </a:cubicBezTo>
                  <a:close/>
                  <a:moveTo>
                    <a:pt x="310" y="367"/>
                  </a:moveTo>
                  <a:cubicBezTo>
                    <a:pt x="311" y="367"/>
                    <a:pt x="314" y="368"/>
                    <a:pt x="313" y="367"/>
                  </a:cubicBezTo>
                  <a:cubicBezTo>
                    <a:pt x="311" y="368"/>
                    <a:pt x="313" y="364"/>
                    <a:pt x="311" y="365"/>
                  </a:cubicBezTo>
                  <a:cubicBezTo>
                    <a:pt x="311" y="366"/>
                    <a:pt x="310" y="366"/>
                    <a:pt x="310" y="367"/>
                  </a:cubicBezTo>
                  <a:close/>
                  <a:moveTo>
                    <a:pt x="470" y="371"/>
                  </a:moveTo>
                  <a:cubicBezTo>
                    <a:pt x="473" y="369"/>
                    <a:pt x="477" y="368"/>
                    <a:pt x="480" y="366"/>
                  </a:cubicBezTo>
                  <a:cubicBezTo>
                    <a:pt x="475" y="364"/>
                    <a:pt x="468" y="368"/>
                    <a:pt x="470" y="371"/>
                  </a:cubicBezTo>
                  <a:close/>
                  <a:moveTo>
                    <a:pt x="240" y="368"/>
                  </a:moveTo>
                  <a:cubicBezTo>
                    <a:pt x="245" y="372"/>
                    <a:pt x="265" y="388"/>
                    <a:pt x="270" y="379"/>
                  </a:cubicBezTo>
                  <a:cubicBezTo>
                    <a:pt x="261" y="375"/>
                    <a:pt x="252" y="363"/>
                    <a:pt x="240" y="368"/>
                  </a:cubicBezTo>
                  <a:close/>
                  <a:moveTo>
                    <a:pt x="305" y="368"/>
                  </a:moveTo>
                  <a:cubicBezTo>
                    <a:pt x="303" y="367"/>
                    <a:pt x="302" y="366"/>
                    <a:pt x="299" y="366"/>
                  </a:cubicBezTo>
                  <a:cubicBezTo>
                    <a:pt x="298" y="369"/>
                    <a:pt x="304" y="370"/>
                    <a:pt x="305" y="368"/>
                  </a:cubicBezTo>
                  <a:close/>
                  <a:moveTo>
                    <a:pt x="113" y="381"/>
                  </a:moveTo>
                  <a:cubicBezTo>
                    <a:pt x="116" y="381"/>
                    <a:pt x="118" y="380"/>
                    <a:pt x="120" y="382"/>
                  </a:cubicBezTo>
                  <a:cubicBezTo>
                    <a:pt x="119" y="383"/>
                    <a:pt x="116" y="382"/>
                    <a:pt x="115" y="384"/>
                  </a:cubicBezTo>
                  <a:cubicBezTo>
                    <a:pt x="119" y="386"/>
                    <a:pt x="122" y="389"/>
                    <a:pt x="126" y="391"/>
                  </a:cubicBezTo>
                  <a:cubicBezTo>
                    <a:pt x="122" y="382"/>
                    <a:pt x="119" y="368"/>
                    <a:pt x="109" y="367"/>
                  </a:cubicBezTo>
                  <a:cubicBezTo>
                    <a:pt x="110" y="372"/>
                    <a:pt x="113" y="376"/>
                    <a:pt x="113" y="381"/>
                  </a:cubicBezTo>
                  <a:close/>
                  <a:moveTo>
                    <a:pt x="228" y="368"/>
                  </a:moveTo>
                  <a:cubicBezTo>
                    <a:pt x="230" y="368"/>
                    <a:pt x="232" y="368"/>
                    <a:pt x="232" y="367"/>
                  </a:cubicBezTo>
                  <a:cubicBezTo>
                    <a:pt x="231" y="367"/>
                    <a:pt x="230" y="367"/>
                    <a:pt x="229" y="367"/>
                  </a:cubicBezTo>
                  <a:cubicBezTo>
                    <a:pt x="229" y="367"/>
                    <a:pt x="229" y="368"/>
                    <a:pt x="228" y="368"/>
                  </a:cubicBezTo>
                  <a:close/>
                  <a:moveTo>
                    <a:pt x="348" y="368"/>
                  </a:moveTo>
                  <a:cubicBezTo>
                    <a:pt x="350" y="370"/>
                    <a:pt x="353" y="372"/>
                    <a:pt x="355" y="373"/>
                  </a:cubicBezTo>
                  <a:cubicBezTo>
                    <a:pt x="356" y="372"/>
                    <a:pt x="358" y="370"/>
                    <a:pt x="358" y="367"/>
                  </a:cubicBezTo>
                  <a:cubicBezTo>
                    <a:pt x="354" y="368"/>
                    <a:pt x="351" y="365"/>
                    <a:pt x="348" y="368"/>
                  </a:cubicBezTo>
                  <a:close/>
                  <a:moveTo>
                    <a:pt x="495" y="371"/>
                  </a:moveTo>
                  <a:cubicBezTo>
                    <a:pt x="496" y="369"/>
                    <a:pt x="500" y="370"/>
                    <a:pt x="501" y="368"/>
                  </a:cubicBezTo>
                  <a:cubicBezTo>
                    <a:pt x="499" y="365"/>
                    <a:pt x="494" y="369"/>
                    <a:pt x="495" y="371"/>
                  </a:cubicBezTo>
                  <a:close/>
                  <a:moveTo>
                    <a:pt x="61" y="385"/>
                  </a:moveTo>
                  <a:cubicBezTo>
                    <a:pt x="58" y="377"/>
                    <a:pt x="54" y="371"/>
                    <a:pt x="47" y="367"/>
                  </a:cubicBezTo>
                  <a:cubicBezTo>
                    <a:pt x="47" y="377"/>
                    <a:pt x="54" y="381"/>
                    <a:pt x="61" y="385"/>
                  </a:cubicBezTo>
                  <a:close/>
                  <a:moveTo>
                    <a:pt x="171" y="371"/>
                  </a:moveTo>
                  <a:cubicBezTo>
                    <a:pt x="169" y="370"/>
                    <a:pt x="167" y="366"/>
                    <a:pt x="165" y="368"/>
                  </a:cubicBezTo>
                  <a:cubicBezTo>
                    <a:pt x="167" y="369"/>
                    <a:pt x="169" y="372"/>
                    <a:pt x="171" y="371"/>
                  </a:cubicBezTo>
                  <a:close/>
                  <a:moveTo>
                    <a:pt x="264" y="368"/>
                  </a:moveTo>
                  <a:cubicBezTo>
                    <a:pt x="266" y="371"/>
                    <a:pt x="271" y="371"/>
                    <a:pt x="272" y="375"/>
                  </a:cubicBezTo>
                  <a:cubicBezTo>
                    <a:pt x="273" y="369"/>
                    <a:pt x="278" y="377"/>
                    <a:pt x="281" y="372"/>
                  </a:cubicBezTo>
                  <a:cubicBezTo>
                    <a:pt x="276" y="370"/>
                    <a:pt x="268" y="369"/>
                    <a:pt x="264" y="368"/>
                  </a:cubicBezTo>
                  <a:close/>
                  <a:moveTo>
                    <a:pt x="434" y="370"/>
                  </a:moveTo>
                  <a:cubicBezTo>
                    <a:pt x="435" y="369"/>
                    <a:pt x="435" y="367"/>
                    <a:pt x="433" y="367"/>
                  </a:cubicBezTo>
                  <a:cubicBezTo>
                    <a:pt x="432" y="368"/>
                    <a:pt x="432" y="371"/>
                    <a:pt x="434" y="370"/>
                  </a:cubicBezTo>
                  <a:close/>
                  <a:moveTo>
                    <a:pt x="360" y="375"/>
                  </a:moveTo>
                  <a:cubicBezTo>
                    <a:pt x="361" y="372"/>
                    <a:pt x="364" y="371"/>
                    <a:pt x="365" y="368"/>
                  </a:cubicBezTo>
                  <a:cubicBezTo>
                    <a:pt x="361" y="368"/>
                    <a:pt x="359" y="374"/>
                    <a:pt x="360" y="375"/>
                  </a:cubicBezTo>
                  <a:close/>
                  <a:moveTo>
                    <a:pt x="467" y="375"/>
                  </a:moveTo>
                  <a:cubicBezTo>
                    <a:pt x="466" y="378"/>
                    <a:pt x="464" y="381"/>
                    <a:pt x="462" y="384"/>
                  </a:cubicBezTo>
                  <a:cubicBezTo>
                    <a:pt x="473" y="380"/>
                    <a:pt x="482" y="378"/>
                    <a:pt x="488" y="369"/>
                  </a:cubicBezTo>
                  <a:cubicBezTo>
                    <a:pt x="480" y="366"/>
                    <a:pt x="475" y="374"/>
                    <a:pt x="467" y="375"/>
                  </a:cubicBezTo>
                  <a:close/>
                  <a:moveTo>
                    <a:pt x="143" y="384"/>
                  </a:moveTo>
                  <a:cubicBezTo>
                    <a:pt x="149" y="388"/>
                    <a:pt x="154" y="392"/>
                    <a:pt x="159" y="396"/>
                  </a:cubicBezTo>
                  <a:cubicBezTo>
                    <a:pt x="157" y="382"/>
                    <a:pt x="148" y="374"/>
                    <a:pt x="137" y="368"/>
                  </a:cubicBezTo>
                  <a:cubicBezTo>
                    <a:pt x="139" y="374"/>
                    <a:pt x="141" y="379"/>
                    <a:pt x="143" y="384"/>
                  </a:cubicBezTo>
                  <a:close/>
                  <a:moveTo>
                    <a:pt x="365" y="375"/>
                  </a:moveTo>
                  <a:cubicBezTo>
                    <a:pt x="366" y="375"/>
                    <a:pt x="367" y="375"/>
                    <a:pt x="368" y="376"/>
                  </a:cubicBezTo>
                  <a:cubicBezTo>
                    <a:pt x="369" y="373"/>
                    <a:pt x="371" y="372"/>
                    <a:pt x="371" y="368"/>
                  </a:cubicBezTo>
                  <a:cubicBezTo>
                    <a:pt x="366" y="368"/>
                    <a:pt x="367" y="373"/>
                    <a:pt x="365" y="375"/>
                  </a:cubicBezTo>
                  <a:close/>
                  <a:moveTo>
                    <a:pt x="417" y="373"/>
                  </a:moveTo>
                  <a:cubicBezTo>
                    <a:pt x="421" y="375"/>
                    <a:pt x="422" y="372"/>
                    <a:pt x="423" y="369"/>
                  </a:cubicBezTo>
                  <a:cubicBezTo>
                    <a:pt x="421" y="369"/>
                    <a:pt x="421" y="369"/>
                    <a:pt x="418" y="368"/>
                  </a:cubicBezTo>
                  <a:cubicBezTo>
                    <a:pt x="417" y="370"/>
                    <a:pt x="417" y="371"/>
                    <a:pt x="417" y="373"/>
                  </a:cubicBezTo>
                  <a:close/>
                  <a:moveTo>
                    <a:pt x="388" y="372"/>
                  </a:moveTo>
                  <a:cubicBezTo>
                    <a:pt x="388" y="371"/>
                    <a:pt x="390" y="371"/>
                    <a:pt x="389" y="370"/>
                  </a:cubicBezTo>
                  <a:cubicBezTo>
                    <a:pt x="389" y="369"/>
                    <a:pt x="387" y="369"/>
                    <a:pt x="385" y="369"/>
                  </a:cubicBezTo>
                  <a:cubicBezTo>
                    <a:pt x="385" y="371"/>
                    <a:pt x="387" y="371"/>
                    <a:pt x="388" y="372"/>
                  </a:cubicBezTo>
                  <a:close/>
                  <a:moveTo>
                    <a:pt x="398" y="375"/>
                  </a:moveTo>
                  <a:cubicBezTo>
                    <a:pt x="400" y="375"/>
                    <a:pt x="403" y="375"/>
                    <a:pt x="405" y="375"/>
                  </a:cubicBezTo>
                  <a:cubicBezTo>
                    <a:pt x="406" y="374"/>
                    <a:pt x="407" y="372"/>
                    <a:pt x="408" y="370"/>
                  </a:cubicBezTo>
                  <a:cubicBezTo>
                    <a:pt x="402" y="368"/>
                    <a:pt x="399" y="370"/>
                    <a:pt x="398" y="375"/>
                  </a:cubicBezTo>
                  <a:close/>
                  <a:moveTo>
                    <a:pt x="411" y="375"/>
                  </a:moveTo>
                  <a:cubicBezTo>
                    <a:pt x="413" y="373"/>
                    <a:pt x="414" y="372"/>
                    <a:pt x="414" y="369"/>
                  </a:cubicBezTo>
                  <a:cubicBezTo>
                    <a:pt x="412" y="369"/>
                    <a:pt x="410" y="373"/>
                    <a:pt x="411" y="375"/>
                  </a:cubicBezTo>
                  <a:close/>
                  <a:moveTo>
                    <a:pt x="237" y="370"/>
                  </a:moveTo>
                  <a:cubicBezTo>
                    <a:pt x="234" y="368"/>
                    <a:pt x="232" y="373"/>
                    <a:pt x="230" y="371"/>
                  </a:cubicBezTo>
                  <a:cubicBezTo>
                    <a:pt x="237" y="379"/>
                    <a:pt x="247" y="384"/>
                    <a:pt x="256" y="390"/>
                  </a:cubicBezTo>
                  <a:cubicBezTo>
                    <a:pt x="259" y="389"/>
                    <a:pt x="260" y="386"/>
                    <a:pt x="264" y="385"/>
                  </a:cubicBezTo>
                  <a:cubicBezTo>
                    <a:pt x="257" y="381"/>
                    <a:pt x="245" y="374"/>
                    <a:pt x="237" y="370"/>
                  </a:cubicBezTo>
                  <a:close/>
                  <a:moveTo>
                    <a:pt x="374" y="375"/>
                  </a:moveTo>
                  <a:cubicBezTo>
                    <a:pt x="374" y="373"/>
                    <a:pt x="377" y="373"/>
                    <a:pt x="377" y="371"/>
                  </a:cubicBezTo>
                  <a:cubicBezTo>
                    <a:pt x="377" y="370"/>
                    <a:pt x="376" y="370"/>
                    <a:pt x="375" y="370"/>
                  </a:cubicBezTo>
                  <a:cubicBezTo>
                    <a:pt x="376" y="372"/>
                    <a:pt x="373" y="374"/>
                    <a:pt x="374" y="375"/>
                  </a:cubicBezTo>
                  <a:close/>
                  <a:moveTo>
                    <a:pt x="392" y="375"/>
                  </a:moveTo>
                  <a:cubicBezTo>
                    <a:pt x="394" y="374"/>
                    <a:pt x="396" y="373"/>
                    <a:pt x="396" y="370"/>
                  </a:cubicBezTo>
                  <a:cubicBezTo>
                    <a:pt x="393" y="369"/>
                    <a:pt x="392" y="372"/>
                    <a:pt x="392" y="375"/>
                  </a:cubicBezTo>
                  <a:close/>
                  <a:moveTo>
                    <a:pt x="453" y="374"/>
                  </a:moveTo>
                  <a:cubicBezTo>
                    <a:pt x="454" y="372"/>
                    <a:pt x="461" y="372"/>
                    <a:pt x="459" y="370"/>
                  </a:cubicBezTo>
                  <a:cubicBezTo>
                    <a:pt x="458" y="371"/>
                    <a:pt x="458" y="370"/>
                    <a:pt x="457" y="370"/>
                  </a:cubicBezTo>
                  <a:cubicBezTo>
                    <a:pt x="456" y="371"/>
                    <a:pt x="452" y="374"/>
                    <a:pt x="453" y="374"/>
                  </a:cubicBezTo>
                  <a:close/>
                  <a:moveTo>
                    <a:pt x="70" y="378"/>
                  </a:moveTo>
                  <a:cubicBezTo>
                    <a:pt x="67" y="375"/>
                    <a:pt x="66" y="372"/>
                    <a:pt x="62" y="370"/>
                  </a:cubicBezTo>
                  <a:cubicBezTo>
                    <a:pt x="63" y="374"/>
                    <a:pt x="66" y="378"/>
                    <a:pt x="70" y="378"/>
                  </a:cubicBezTo>
                  <a:close/>
                  <a:moveTo>
                    <a:pt x="101" y="391"/>
                  </a:moveTo>
                  <a:cubicBezTo>
                    <a:pt x="100" y="388"/>
                    <a:pt x="97" y="388"/>
                    <a:pt x="97" y="385"/>
                  </a:cubicBezTo>
                  <a:cubicBezTo>
                    <a:pt x="88" y="382"/>
                    <a:pt x="82" y="374"/>
                    <a:pt x="75" y="371"/>
                  </a:cubicBezTo>
                  <a:cubicBezTo>
                    <a:pt x="81" y="380"/>
                    <a:pt x="92" y="384"/>
                    <a:pt x="101" y="391"/>
                  </a:cubicBezTo>
                  <a:close/>
                  <a:moveTo>
                    <a:pt x="97" y="379"/>
                  </a:moveTo>
                  <a:cubicBezTo>
                    <a:pt x="96" y="375"/>
                    <a:pt x="94" y="372"/>
                    <a:pt x="91" y="371"/>
                  </a:cubicBezTo>
                  <a:cubicBezTo>
                    <a:pt x="92" y="375"/>
                    <a:pt x="95" y="376"/>
                    <a:pt x="97" y="379"/>
                  </a:cubicBezTo>
                  <a:close/>
                  <a:moveTo>
                    <a:pt x="333" y="373"/>
                  </a:moveTo>
                  <a:cubicBezTo>
                    <a:pt x="335" y="373"/>
                    <a:pt x="336" y="373"/>
                    <a:pt x="336" y="371"/>
                  </a:cubicBezTo>
                  <a:cubicBezTo>
                    <a:pt x="334" y="371"/>
                    <a:pt x="333" y="372"/>
                    <a:pt x="333" y="373"/>
                  </a:cubicBezTo>
                  <a:close/>
                  <a:moveTo>
                    <a:pt x="378" y="375"/>
                  </a:moveTo>
                  <a:cubicBezTo>
                    <a:pt x="379" y="376"/>
                    <a:pt x="383" y="376"/>
                    <a:pt x="383" y="375"/>
                  </a:cubicBezTo>
                  <a:cubicBezTo>
                    <a:pt x="382" y="374"/>
                    <a:pt x="381" y="373"/>
                    <a:pt x="380" y="372"/>
                  </a:cubicBezTo>
                  <a:cubicBezTo>
                    <a:pt x="379" y="373"/>
                    <a:pt x="378" y="374"/>
                    <a:pt x="378" y="375"/>
                  </a:cubicBezTo>
                  <a:close/>
                  <a:moveTo>
                    <a:pt x="181" y="383"/>
                  </a:moveTo>
                  <a:cubicBezTo>
                    <a:pt x="178" y="380"/>
                    <a:pt x="172" y="381"/>
                    <a:pt x="172" y="376"/>
                  </a:cubicBezTo>
                  <a:cubicBezTo>
                    <a:pt x="168" y="377"/>
                    <a:pt x="169" y="375"/>
                    <a:pt x="168" y="374"/>
                  </a:cubicBezTo>
                  <a:cubicBezTo>
                    <a:pt x="167" y="374"/>
                    <a:pt x="167" y="375"/>
                    <a:pt x="166" y="375"/>
                  </a:cubicBezTo>
                  <a:cubicBezTo>
                    <a:pt x="169" y="379"/>
                    <a:pt x="176" y="382"/>
                    <a:pt x="181" y="383"/>
                  </a:cubicBezTo>
                  <a:close/>
                  <a:moveTo>
                    <a:pt x="108" y="409"/>
                  </a:moveTo>
                  <a:cubicBezTo>
                    <a:pt x="105" y="389"/>
                    <a:pt x="84" y="386"/>
                    <a:pt x="71" y="376"/>
                  </a:cubicBezTo>
                  <a:cubicBezTo>
                    <a:pt x="80" y="390"/>
                    <a:pt x="96" y="398"/>
                    <a:pt x="108" y="409"/>
                  </a:cubicBezTo>
                  <a:close/>
                  <a:moveTo>
                    <a:pt x="439" y="381"/>
                  </a:moveTo>
                  <a:cubicBezTo>
                    <a:pt x="443" y="381"/>
                    <a:pt x="447" y="381"/>
                    <a:pt x="448" y="377"/>
                  </a:cubicBezTo>
                  <a:cubicBezTo>
                    <a:pt x="445" y="375"/>
                    <a:pt x="440" y="378"/>
                    <a:pt x="439" y="381"/>
                  </a:cubicBezTo>
                  <a:close/>
                  <a:moveTo>
                    <a:pt x="305" y="378"/>
                  </a:moveTo>
                  <a:cubicBezTo>
                    <a:pt x="307" y="378"/>
                    <a:pt x="308" y="378"/>
                    <a:pt x="309" y="377"/>
                  </a:cubicBezTo>
                  <a:cubicBezTo>
                    <a:pt x="307" y="377"/>
                    <a:pt x="305" y="375"/>
                    <a:pt x="305" y="378"/>
                  </a:cubicBezTo>
                  <a:close/>
                  <a:moveTo>
                    <a:pt x="347" y="378"/>
                  </a:moveTo>
                  <a:cubicBezTo>
                    <a:pt x="347" y="377"/>
                    <a:pt x="343" y="376"/>
                    <a:pt x="343" y="377"/>
                  </a:cubicBezTo>
                  <a:cubicBezTo>
                    <a:pt x="344" y="378"/>
                    <a:pt x="346" y="378"/>
                    <a:pt x="347" y="378"/>
                  </a:cubicBezTo>
                  <a:close/>
                  <a:moveTo>
                    <a:pt x="366" y="378"/>
                  </a:moveTo>
                  <a:cubicBezTo>
                    <a:pt x="364" y="379"/>
                    <a:pt x="364" y="378"/>
                    <a:pt x="363" y="378"/>
                  </a:cubicBezTo>
                  <a:cubicBezTo>
                    <a:pt x="363" y="381"/>
                    <a:pt x="365" y="380"/>
                    <a:pt x="366" y="378"/>
                  </a:cubicBezTo>
                  <a:close/>
                  <a:moveTo>
                    <a:pt x="413" y="379"/>
                  </a:moveTo>
                  <a:cubicBezTo>
                    <a:pt x="412" y="382"/>
                    <a:pt x="410" y="383"/>
                    <a:pt x="409" y="387"/>
                  </a:cubicBezTo>
                  <a:cubicBezTo>
                    <a:pt x="416" y="387"/>
                    <a:pt x="419" y="382"/>
                    <a:pt x="418" y="378"/>
                  </a:cubicBezTo>
                  <a:cubicBezTo>
                    <a:pt x="417" y="379"/>
                    <a:pt x="415" y="379"/>
                    <a:pt x="413" y="379"/>
                  </a:cubicBezTo>
                  <a:close/>
                  <a:moveTo>
                    <a:pt x="426" y="382"/>
                  </a:moveTo>
                  <a:cubicBezTo>
                    <a:pt x="427" y="380"/>
                    <a:pt x="429" y="381"/>
                    <a:pt x="430" y="379"/>
                  </a:cubicBezTo>
                  <a:cubicBezTo>
                    <a:pt x="430" y="379"/>
                    <a:pt x="430" y="378"/>
                    <a:pt x="430" y="378"/>
                  </a:cubicBezTo>
                  <a:cubicBezTo>
                    <a:pt x="429" y="379"/>
                    <a:pt x="424" y="380"/>
                    <a:pt x="426" y="382"/>
                  </a:cubicBezTo>
                  <a:close/>
                  <a:moveTo>
                    <a:pt x="311" y="382"/>
                  </a:moveTo>
                  <a:cubicBezTo>
                    <a:pt x="314" y="382"/>
                    <a:pt x="315" y="381"/>
                    <a:pt x="315" y="379"/>
                  </a:cubicBezTo>
                  <a:cubicBezTo>
                    <a:pt x="313" y="379"/>
                    <a:pt x="311" y="379"/>
                    <a:pt x="311" y="382"/>
                  </a:cubicBezTo>
                  <a:close/>
                  <a:moveTo>
                    <a:pt x="439" y="392"/>
                  </a:moveTo>
                  <a:cubicBezTo>
                    <a:pt x="444" y="391"/>
                    <a:pt x="452" y="389"/>
                    <a:pt x="457" y="386"/>
                  </a:cubicBezTo>
                  <a:cubicBezTo>
                    <a:pt x="457" y="383"/>
                    <a:pt x="458" y="381"/>
                    <a:pt x="459" y="379"/>
                  </a:cubicBezTo>
                  <a:cubicBezTo>
                    <a:pt x="450" y="380"/>
                    <a:pt x="442" y="386"/>
                    <a:pt x="439" y="392"/>
                  </a:cubicBezTo>
                  <a:close/>
                  <a:moveTo>
                    <a:pt x="323" y="384"/>
                  </a:moveTo>
                  <a:cubicBezTo>
                    <a:pt x="325" y="384"/>
                    <a:pt x="327" y="384"/>
                    <a:pt x="329" y="385"/>
                  </a:cubicBezTo>
                  <a:cubicBezTo>
                    <a:pt x="330" y="383"/>
                    <a:pt x="331" y="382"/>
                    <a:pt x="332" y="380"/>
                  </a:cubicBezTo>
                  <a:cubicBezTo>
                    <a:pt x="328" y="378"/>
                    <a:pt x="323" y="379"/>
                    <a:pt x="323" y="384"/>
                  </a:cubicBezTo>
                  <a:close/>
                  <a:moveTo>
                    <a:pt x="112" y="391"/>
                  </a:moveTo>
                  <a:cubicBezTo>
                    <a:pt x="108" y="388"/>
                    <a:pt x="107" y="382"/>
                    <a:pt x="102" y="380"/>
                  </a:cubicBezTo>
                  <a:cubicBezTo>
                    <a:pt x="102" y="386"/>
                    <a:pt x="108" y="391"/>
                    <a:pt x="112" y="391"/>
                  </a:cubicBezTo>
                  <a:close/>
                  <a:moveTo>
                    <a:pt x="139" y="401"/>
                  </a:moveTo>
                  <a:cubicBezTo>
                    <a:pt x="137" y="392"/>
                    <a:pt x="134" y="383"/>
                    <a:pt x="126" y="380"/>
                  </a:cubicBezTo>
                  <a:cubicBezTo>
                    <a:pt x="129" y="388"/>
                    <a:pt x="131" y="398"/>
                    <a:pt x="139" y="401"/>
                  </a:cubicBezTo>
                  <a:close/>
                  <a:moveTo>
                    <a:pt x="495" y="389"/>
                  </a:moveTo>
                  <a:cubicBezTo>
                    <a:pt x="481" y="399"/>
                    <a:pt x="465" y="410"/>
                    <a:pt x="445" y="416"/>
                  </a:cubicBezTo>
                  <a:cubicBezTo>
                    <a:pt x="458" y="418"/>
                    <a:pt x="469" y="415"/>
                    <a:pt x="479" y="409"/>
                  </a:cubicBezTo>
                  <a:cubicBezTo>
                    <a:pt x="479" y="406"/>
                    <a:pt x="481" y="405"/>
                    <a:pt x="483" y="404"/>
                  </a:cubicBezTo>
                  <a:cubicBezTo>
                    <a:pt x="501" y="401"/>
                    <a:pt x="514" y="389"/>
                    <a:pt x="527" y="380"/>
                  </a:cubicBezTo>
                  <a:cubicBezTo>
                    <a:pt x="516" y="383"/>
                    <a:pt x="507" y="387"/>
                    <a:pt x="495" y="389"/>
                  </a:cubicBezTo>
                  <a:close/>
                  <a:moveTo>
                    <a:pt x="350" y="386"/>
                  </a:moveTo>
                  <a:cubicBezTo>
                    <a:pt x="350" y="385"/>
                    <a:pt x="351" y="385"/>
                    <a:pt x="351" y="383"/>
                  </a:cubicBezTo>
                  <a:cubicBezTo>
                    <a:pt x="348" y="383"/>
                    <a:pt x="344" y="380"/>
                    <a:pt x="342" y="381"/>
                  </a:cubicBezTo>
                  <a:cubicBezTo>
                    <a:pt x="345" y="383"/>
                    <a:pt x="346" y="385"/>
                    <a:pt x="350" y="386"/>
                  </a:cubicBezTo>
                  <a:close/>
                  <a:moveTo>
                    <a:pt x="402" y="382"/>
                  </a:moveTo>
                  <a:cubicBezTo>
                    <a:pt x="402" y="382"/>
                    <a:pt x="402" y="381"/>
                    <a:pt x="403" y="381"/>
                  </a:cubicBezTo>
                  <a:cubicBezTo>
                    <a:pt x="402" y="381"/>
                    <a:pt x="401" y="381"/>
                    <a:pt x="400" y="381"/>
                  </a:cubicBezTo>
                  <a:cubicBezTo>
                    <a:pt x="400" y="382"/>
                    <a:pt x="401" y="383"/>
                    <a:pt x="402" y="382"/>
                  </a:cubicBezTo>
                  <a:close/>
                  <a:moveTo>
                    <a:pt x="386" y="387"/>
                  </a:moveTo>
                  <a:cubicBezTo>
                    <a:pt x="388" y="386"/>
                    <a:pt x="390" y="384"/>
                    <a:pt x="391" y="381"/>
                  </a:cubicBezTo>
                  <a:cubicBezTo>
                    <a:pt x="390" y="381"/>
                    <a:pt x="389" y="381"/>
                    <a:pt x="388" y="381"/>
                  </a:cubicBezTo>
                  <a:cubicBezTo>
                    <a:pt x="388" y="385"/>
                    <a:pt x="386" y="384"/>
                    <a:pt x="386" y="387"/>
                  </a:cubicBezTo>
                  <a:close/>
                  <a:moveTo>
                    <a:pt x="270" y="384"/>
                  </a:moveTo>
                  <a:cubicBezTo>
                    <a:pt x="271" y="386"/>
                    <a:pt x="274" y="386"/>
                    <a:pt x="276" y="387"/>
                  </a:cubicBezTo>
                  <a:cubicBezTo>
                    <a:pt x="277" y="386"/>
                    <a:pt x="278" y="386"/>
                    <a:pt x="278" y="384"/>
                  </a:cubicBezTo>
                  <a:cubicBezTo>
                    <a:pt x="275" y="381"/>
                    <a:pt x="273" y="382"/>
                    <a:pt x="270" y="384"/>
                  </a:cubicBezTo>
                  <a:close/>
                  <a:moveTo>
                    <a:pt x="374" y="385"/>
                  </a:moveTo>
                  <a:cubicBezTo>
                    <a:pt x="376" y="386"/>
                    <a:pt x="379" y="386"/>
                    <a:pt x="382" y="387"/>
                  </a:cubicBezTo>
                  <a:cubicBezTo>
                    <a:pt x="382" y="385"/>
                    <a:pt x="383" y="384"/>
                    <a:pt x="383" y="382"/>
                  </a:cubicBezTo>
                  <a:cubicBezTo>
                    <a:pt x="379" y="382"/>
                    <a:pt x="373" y="380"/>
                    <a:pt x="374" y="385"/>
                  </a:cubicBezTo>
                  <a:close/>
                  <a:moveTo>
                    <a:pt x="85" y="401"/>
                  </a:moveTo>
                  <a:cubicBezTo>
                    <a:pt x="80" y="394"/>
                    <a:pt x="74" y="385"/>
                    <a:pt x="66" y="383"/>
                  </a:cubicBezTo>
                  <a:cubicBezTo>
                    <a:pt x="72" y="389"/>
                    <a:pt x="77" y="399"/>
                    <a:pt x="85" y="401"/>
                  </a:cubicBezTo>
                  <a:close/>
                  <a:moveTo>
                    <a:pt x="391" y="388"/>
                  </a:moveTo>
                  <a:cubicBezTo>
                    <a:pt x="392" y="389"/>
                    <a:pt x="399" y="388"/>
                    <a:pt x="400" y="387"/>
                  </a:cubicBezTo>
                  <a:cubicBezTo>
                    <a:pt x="399" y="385"/>
                    <a:pt x="395" y="384"/>
                    <a:pt x="392" y="382"/>
                  </a:cubicBezTo>
                  <a:cubicBezTo>
                    <a:pt x="392" y="385"/>
                    <a:pt x="391" y="386"/>
                    <a:pt x="391" y="388"/>
                  </a:cubicBezTo>
                  <a:close/>
                  <a:moveTo>
                    <a:pt x="295" y="390"/>
                  </a:moveTo>
                  <a:cubicBezTo>
                    <a:pt x="295" y="388"/>
                    <a:pt x="296" y="388"/>
                    <a:pt x="296" y="386"/>
                  </a:cubicBezTo>
                  <a:cubicBezTo>
                    <a:pt x="293" y="385"/>
                    <a:pt x="293" y="387"/>
                    <a:pt x="290" y="387"/>
                  </a:cubicBezTo>
                  <a:cubicBezTo>
                    <a:pt x="291" y="389"/>
                    <a:pt x="292" y="390"/>
                    <a:pt x="295" y="390"/>
                  </a:cubicBezTo>
                  <a:close/>
                  <a:moveTo>
                    <a:pt x="295" y="383"/>
                  </a:moveTo>
                  <a:cubicBezTo>
                    <a:pt x="292" y="383"/>
                    <a:pt x="290" y="384"/>
                    <a:pt x="289" y="386"/>
                  </a:cubicBezTo>
                  <a:cubicBezTo>
                    <a:pt x="290" y="387"/>
                    <a:pt x="294" y="385"/>
                    <a:pt x="295" y="383"/>
                  </a:cubicBezTo>
                  <a:close/>
                  <a:moveTo>
                    <a:pt x="309" y="384"/>
                  </a:moveTo>
                  <a:cubicBezTo>
                    <a:pt x="308" y="386"/>
                    <a:pt x="313" y="387"/>
                    <a:pt x="313" y="384"/>
                  </a:cubicBezTo>
                  <a:cubicBezTo>
                    <a:pt x="312" y="383"/>
                    <a:pt x="310" y="383"/>
                    <a:pt x="309" y="384"/>
                  </a:cubicBezTo>
                  <a:close/>
                  <a:moveTo>
                    <a:pt x="337" y="385"/>
                  </a:moveTo>
                  <a:cubicBezTo>
                    <a:pt x="337" y="385"/>
                    <a:pt x="338" y="385"/>
                    <a:pt x="338" y="385"/>
                  </a:cubicBezTo>
                  <a:cubicBezTo>
                    <a:pt x="339" y="384"/>
                    <a:pt x="338" y="383"/>
                    <a:pt x="337" y="383"/>
                  </a:cubicBezTo>
                  <a:cubicBezTo>
                    <a:pt x="337" y="384"/>
                    <a:pt x="336" y="384"/>
                    <a:pt x="337" y="385"/>
                  </a:cubicBezTo>
                  <a:close/>
                  <a:moveTo>
                    <a:pt x="354" y="387"/>
                  </a:moveTo>
                  <a:cubicBezTo>
                    <a:pt x="354" y="386"/>
                    <a:pt x="358" y="385"/>
                    <a:pt x="355" y="384"/>
                  </a:cubicBezTo>
                  <a:cubicBezTo>
                    <a:pt x="355" y="385"/>
                    <a:pt x="352" y="386"/>
                    <a:pt x="354" y="387"/>
                  </a:cubicBezTo>
                  <a:close/>
                  <a:moveTo>
                    <a:pt x="161" y="389"/>
                  </a:moveTo>
                  <a:cubicBezTo>
                    <a:pt x="162" y="388"/>
                    <a:pt x="164" y="389"/>
                    <a:pt x="164" y="388"/>
                  </a:cubicBezTo>
                  <a:cubicBezTo>
                    <a:pt x="162" y="387"/>
                    <a:pt x="161" y="384"/>
                    <a:pt x="159" y="385"/>
                  </a:cubicBezTo>
                  <a:cubicBezTo>
                    <a:pt x="160" y="386"/>
                    <a:pt x="161" y="387"/>
                    <a:pt x="161" y="389"/>
                  </a:cubicBezTo>
                  <a:close/>
                  <a:moveTo>
                    <a:pt x="422" y="392"/>
                  </a:moveTo>
                  <a:cubicBezTo>
                    <a:pt x="429" y="394"/>
                    <a:pt x="432" y="390"/>
                    <a:pt x="437" y="389"/>
                  </a:cubicBezTo>
                  <a:cubicBezTo>
                    <a:pt x="436" y="387"/>
                    <a:pt x="440" y="385"/>
                    <a:pt x="437" y="385"/>
                  </a:cubicBezTo>
                  <a:cubicBezTo>
                    <a:pt x="431" y="387"/>
                    <a:pt x="425" y="386"/>
                    <a:pt x="422" y="392"/>
                  </a:cubicBezTo>
                  <a:close/>
                  <a:moveTo>
                    <a:pt x="479" y="387"/>
                  </a:moveTo>
                  <a:cubicBezTo>
                    <a:pt x="480" y="386"/>
                    <a:pt x="481" y="385"/>
                    <a:pt x="482" y="387"/>
                  </a:cubicBezTo>
                  <a:cubicBezTo>
                    <a:pt x="483" y="384"/>
                    <a:pt x="479" y="385"/>
                    <a:pt x="479" y="387"/>
                  </a:cubicBezTo>
                  <a:close/>
                  <a:moveTo>
                    <a:pt x="321" y="386"/>
                  </a:moveTo>
                  <a:cubicBezTo>
                    <a:pt x="318" y="389"/>
                    <a:pt x="328" y="390"/>
                    <a:pt x="328" y="387"/>
                  </a:cubicBezTo>
                  <a:cubicBezTo>
                    <a:pt x="325" y="387"/>
                    <a:pt x="323" y="384"/>
                    <a:pt x="321" y="386"/>
                  </a:cubicBezTo>
                  <a:close/>
                  <a:moveTo>
                    <a:pt x="358" y="388"/>
                  </a:moveTo>
                  <a:cubicBezTo>
                    <a:pt x="360" y="389"/>
                    <a:pt x="360" y="388"/>
                    <a:pt x="363" y="388"/>
                  </a:cubicBezTo>
                  <a:cubicBezTo>
                    <a:pt x="363" y="387"/>
                    <a:pt x="363" y="387"/>
                    <a:pt x="363" y="386"/>
                  </a:cubicBezTo>
                  <a:cubicBezTo>
                    <a:pt x="362" y="385"/>
                    <a:pt x="357" y="385"/>
                    <a:pt x="358" y="388"/>
                  </a:cubicBezTo>
                  <a:close/>
                  <a:moveTo>
                    <a:pt x="457" y="391"/>
                  </a:moveTo>
                  <a:cubicBezTo>
                    <a:pt x="462" y="391"/>
                    <a:pt x="463" y="388"/>
                    <a:pt x="466" y="386"/>
                  </a:cubicBezTo>
                  <a:cubicBezTo>
                    <a:pt x="463" y="388"/>
                    <a:pt x="459" y="388"/>
                    <a:pt x="457" y="391"/>
                  </a:cubicBezTo>
                  <a:close/>
                  <a:moveTo>
                    <a:pt x="260" y="392"/>
                  </a:moveTo>
                  <a:cubicBezTo>
                    <a:pt x="265" y="395"/>
                    <a:pt x="271" y="393"/>
                    <a:pt x="274" y="389"/>
                  </a:cubicBezTo>
                  <a:cubicBezTo>
                    <a:pt x="270" y="384"/>
                    <a:pt x="263" y="388"/>
                    <a:pt x="260" y="392"/>
                  </a:cubicBezTo>
                  <a:close/>
                  <a:moveTo>
                    <a:pt x="299" y="395"/>
                  </a:moveTo>
                  <a:cubicBezTo>
                    <a:pt x="300" y="393"/>
                    <a:pt x="301" y="390"/>
                    <a:pt x="304" y="390"/>
                  </a:cubicBezTo>
                  <a:cubicBezTo>
                    <a:pt x="304" y="388"/>
                    <a:pt x="302" y="387"/>
                    <a:pt x="300" y="387"/>
                  </a:cubicBezTo>
                  <a:cubicBezTo>
                    <a:pt x="300" y="389"/>
                    <a:pt x="295" y="393"/>
                    <a:pt x="299" y="395"/>
                  </a:cubicBezTo>
                  <a:close/>
                  <a:moveTo>
                    <a:pt x="44" y="389"/>
                  </a:moveTo>
                  <a:cubicBezTo>
                    <a:pt x="48" y="394"/>
                    <a:pt x="52" y="400"/>
                    <a:pt x="57" y="404"/>
                  </a:cubicBezTo>
                  <a:cubicBezTo>
                    <a:pt x="55" y="397"/>
                    <a:pt x="49" y="388"/>
                    <a:pt x="44" y="389"/>
                  </a:cubicBezTo>
                  <a:close/>
                  <a:moveTo>
                    <a:pt x="334" y="391"/>
                  </a:moveTo>
                  <a:cubicBezTo>
                    <a:pt x="337" y="390"/>
                    <a:pt x="344" y="393"/>
                    <a:pt x="347" y="392"/>
                  </a:cubicBezTo>
                  <a:cubicBezTo>
                    <a:pt x="347" y="387"/>
                    <a:pt x="339" y="390"/>
                    <a:pt x="335" y="388"/>
                  </a:cubicBezTo>
                  <a:cubicBezTo>
                    <a:pt x="335" y="389"/>
                    <a:pt x="334" y="390"/>
                    <a:pt x="334" y="391"/>
                  </a:cubicBezTo>
                  <a:close/>
                  <a:moveTo>
                    <a:pt x="72" y="403"/>
                  </a:moveTo>
                  <a:cubicBezTo>
                    <a:pt x="70" y="394"/>
                    <a:pt x="60" y="392"/>
                    <a:pt x="55" y="389"/>
                  </a:cubicBezTo>
                  <a:cubicBezTo>
                    <a:pt x="60" y="394"/>
                    <a:pt x="64" y="400"/>
                    <a:pt x="72" y="403"/>
                  </a:cubicBezTo>
                  <a:close/>
                  <a:moveTo>
                    <a:pt x="229" y="405"/>
                  </a:moveTo>
                  <a:cubicBezTo>
                    <a:pt x="217" y="402"/>
                    <a:pt x="208" y="393"/>
                    <a:pt x="198" y="390"/>
                  </a:cubicBezTo>
                  <a:cubicBezTo>
                    <a:pt x="208" y="395"/>
                    <a:pt x="217" y="405"/>
                    <a:pt x="229" y="405"/>
                  </a:cubicBezTo>
                  <a:close/>
                  <a:moveTo>
                    <a:pt x="236" y="391"/>
                  </a:moveTo>
                  <a:cubicBezTo>
                    <a:pt x="236" y="396"/>
                    <a:pt x="240" y="396"/>
                    <a:pt x="242" y="398"/>
                  </a:cubicBezTo>
                  <a:cubicBezTo>
                    <a:pt x="245" y="395"/>
                    <a:pt x="249" y="397"/>
                    <a:pt x="251" y="393"/>
                  </a:cubicBezTo>
                  <a:cubicBezTo>
                    <a:pt x="246" y="387"/>
                    <a:pt x="241" y="391"/>
                    <a:pt x="236" y="391"/>
                  </a:cubicBezTo>
                  <a:close/>
                  <a:moveTo>
                    <a:pt x="318" y="395"/>
                  </a:moveTo>
                  <a:cubicBezTo>
                    <a:pt x="315" y="396"/>
                    <a:pt x="312" y="398"/>
                    <a:pt x="312" y="402"/>
                  </a:cubicBezTo>
                  <a:cubicBezTo>
                    <a:pt x="315" y="403"/>
                    <a:pt x="317" y="403"/>
                    <a:pt x="320" y="404"/>
                  </a:cubicBezTo>
                  <a:cubicBezTo>
                    <a:pt x="322" y="400"/>
                    <a:pt x="325" y="396"/>
                    <a:pt x="326" y="391"/>
                  </a:cubicBezTo>
                  <a:cubicBezTo>
                    <a:pt x="323" y="391"/>
                    <a:pt x="321" y="390"/>
                    <a:pt x="318" y="390"/>
                  </a:cubicBezTo>
                  <a:cubicBezTo>
                    <a:pt x="317" y="391"/>
                    <a:pt x="318" y="393"/>
                    <a:pt x="318" y="395"/>
                  </a:cubicBezTo>
                  <a:close/>
                  <a:moveTo>
                    <a:pt x="302" y="399"/>
                  </a:moveTo>
                  <a:cubicBezTo>
                    <a:pt x="302" y="397"/>
                    <a:pt x="303" y="399"/>
                    <a:pt x="306" y="399"/>
                  </a:cubicBezTo>
                  <a:cubicBezTo>
                    <a:pt x="306" y="396"/>
                    <a:pt x="309" y="395"/>
                    <a:pt x="309" y="392"/>
                  </a:cubicBezTo>
                  <a:cubicBezTo>
                    <a:pt x="307" y="392"/>
                    <a:pt x="307" y="390"/>
                    <a:pt x="305" y="390"/>
                  </a:cubicBezTo>
                  <a:cubicBezTo>
                    <a:pt x="305" y="394"/>
                    <a:pt x="301" y="397"/>
                    <a:pt x="302" y="399"/>
                  </a:cubicBezTo>
                  <a:close/>
                  <a:moveTo>
                    <a:pt x="358" y="393"/>
                  </a:moveTo>
                  <a:cubicBezTo>
                    <a:pt x="358" y="392"/>
                    <a:pt x="358" y="391"/>
                    <a:pt x="358" y="390"/>
                  </a:cubicBezTo>
                  <a:cubicBezTo>
                    <a:pt x="358" y="390"/>
                    <a:pt x="357" y="390"/>
                    <a:pt x="356" y="390"/>
                  </a:cubicBezTo>
                  <a:cubicBezTo>
                    <a:pt x="356" y="392"/>
                    <a:pt x="357" y="393"/>
                    <a:pt x="358" y="393"/>
                  </a:cubicBezTo>
                  <a:close/>
                  <a:moveTo>
                    <a:pt x="367" y="396"/>
                  </a:moveTo>
                  <a:cubicBezTo>
                    <a:pt x="371" y="397"/>
                    <a:pt x="380" y="398"/>
                    <a:pt x="379" y="391"/>
                  </a:cubicBezTo>
                  <a:cubicBezTo>
                    <a:pt x="372" y="391"/>
                    <a:pt x="368" y="390"/>
                    <a:pt x="367" y="396"/>
                  </a:cubicBezTo>
                  <a:close/>
                  <a:moveTo>
                    <a:pt x="385" y="398"/>
                  </a:moveTo>
                  <a:cubicBezTo>
                    <a:pt x="389" y="398"/>
                    <a:pt x="396" y="396"/>
                    <a:pt x="398" y="392"/>
                  </a:cubicBezTo>
                  <a:cubicBezTo>
                    <a:pt x="391" y="390"/>
                    <a:pt x="386" y="391"/>
                    <a:pt x="385" y="398"/>
                  </a:cubicBezTo>
                  <a:close/>
                  <a:moveTo>
                    <a:pt x="446" y="406"/>
                  </a:moveTo>
                  <a:cubicBezTo>
                    <a:pt x="460" y="402"/>
                    <a:pt x="473" y="399"/>
                    <a:pt x="482" y="392"/>
                  </a:cubicBezTo>
                  <a:cubicBezTo>
                    <a:pt x="471" y="396"/>
                    <a:pt x="452" y="397"/>
                    <a:pt x="446" y="406"/>
                  </a:cubicBezTo>
                  <a:close/>
                  <a:moveTo>
                    <a:pt x="279" y="399"/>
                  </a:moveTo>
                  <a:cubicBezTo>
                    <a:pt x="283" y="400"/>
                    <a:pt x="284" y="399"/>
                    <a:pt x="287" y="401"/>
                  </a:cubicBezTo>
                  <a:cubicBezTo>
                    <a:pt x="290" y="401"/>
                    <a:pt x="290" y="398"/>
                    <a:pt x="292" y="396"/>
                  </a:cubicBezTo>
                  <a:cubicBezTo>
                    <a:pt x="288" y="396"/>
                    <a:pt x="286" y="393"/>
                    <a:pt x="282" y="393"/>
                  </a:cubicBezTo>
                  <a:cubicBezTo>
                    <a:pt x="282" y="396"/>
                    <a:pt x="279" y="396"/>
                    <a:pt x="279" y="399"/>
                  </a:cubicBezTo>
                  <a:close/>
                  <a:moveTo>
                    <a:pt x="332" y="393"/>
                  </a:moveTo>
                  <a:cubicBezTo>
                    <a:pt x="332" y="397"/>
                    <a:pt x="327" y="400"/>
                    <a:pt x="328" y="404"/>
                  </a:cubicBezTo>
                  <a:cubicBezTo>
                    <a:pt x="334" y="405"/>
                    <a:pt x="335" y="403"/>
                    <a:pt x="340" y="405"/>
                  </a:cubicBezTo>
                  <a:cubicBezTo>
                    <a:pt x="342" y="402"/>
                    <a:pt x="344" y="399"/>
                    <a:pt x="345" y="395"/>
                  </a:cubicBezTo>
                  <a:cubicBezTo>
                    <a:pt x="341" y="395"/>
                    <a:pt x="337" y="393"/>
                    <a:pt x="332" y="393"/>
                  </a:cubicBezTo>
                  <a:close/>
                  <a:moveTo>
                    <a:pt x="409" y="399"/>
                  </a:moveTo>
                  <a:cubicBezTo>
                    <a:pt x="413" y="398"/>
                    <a:pt x="424" y="399"/>
                    <a:pt x="427" y="395"/>
                  </a:cubicBezTo>
                  <a:cubicBezTo>
                    <a:pt x="421" y="395"/>
                    <a:pt x="410" y="394"/>
                    <a:pt x="409" y="399"/>
                  </a:cubicBezTo>
                  <a:close/>
                  <a:moveTo>
                    <a:pt x="114" y="400"/>
                  </a:moveTo>
                  <a:cubicBezTo>
                    <a:pt x="114" y="398"/>
                    <a:pt x="112" y="398"/>
                    <a:pt x="111" y="396"/>
                  </a:cubicBezTo>
                  <a:cubicBezTo>
                    <a:pt x="111" y="398"/>
                    <a:pt x="112" y="400"/>
                    <a:pt x="114" y="400"/>
                  </a:cubicBezTo>
                  <a:close/>
                  <a:moveTo>
                    <a:pt x="135" y="409"/>
                  </a:moveTo>
                  <a:cubicBezTo>
                    <a:pt x="132" y="404"/>
                    <a:pt x="130" y="398"/>
                    <a:pt x="124" y="396"/>
                  </a:cubicBezTo>
                  <a:cubicBezTo>
                    <a:pt x="126" y="402"/>
                    <a:pt x="130" y="406"/>
                    <a:pt x="135" y="409"/>
                  </a:cubicBezTo>
                  <a:close/>
                  <a:moveTo>
                    <a:pt x="166" y="423"/>
                  </a:moveTo>
                  <a:cubicBezTo>
                    <a:pt x="166" y="420"/>
                    <a:pt x="163" y="415"/>
                    <a:pt x="163" y="410"/>
                  </a:cubicBezTo>
                  <a:cubicBezTo>
                    <a:pt x="157" y="407"/>
                    <a:pt x="153" y="398"/>
                    <a:pt x="146" y="398"/>
                  </a:cubicBezTo>
                  <a:cubicBezTo>
                    <a:pt x="148" y="408"/>
                    <a:pt x="156" y="421"/>
                    <a:pt x="166" y="423"/>
                  </a:cubicBezTo>
                  <a:close/>
                  <a:moveTo>
                    <a:pt x="166" y="402"/>
                  </a:moveTo>
                  <a:cubicBezTo>
                    <a:pt x="166" y="399"/>
                    <a:pt x="166" y="397"/>
                    <a:pt x="164" y="397"/>
                  </a:cubicBezTo>
                  <a:cubicBezTo>
                    <a:pt x="165" y="399"/>
                    <a:pt x="164" y="402"/>
                    <a:pt x="166" y="402"/>
                  </a:cubicBezTo>
                  <a:close/>
                  <a:moveTo>
                    <a:pt x="294" y="401"/>
                  </a:moveTo>
                  <a:cubicBezTo>
                    <a:pt x="296" y="402"/>
                    <a:pt x="296" y="400"/>
                    <a:pt x="296" y="399"/>
                  </a:cubicBezTo>
                  <a:cubicBezTo>
                    <a:pt x="296" y="399"/>
                    <a:pt x="296" y="398"/>
                    <a:pt x="295" y="398"/>
                  </a:cubicBezTo>
                  <a:cubicBezTo>
                    <a:pt x="295" y="400"/>
                    <a:pt x="294" y="400"/>
                    <a:pt x="294" y="401"/>
                  </a:cubicBezTo>
                  <a:close/>
                  <a:moveTo>
                    <a:pt x="363" y="404"/>
                  </a:moveTo>
                  <a:cubicBezTo>
                    <a:pt x="367" y="405"/>
                    <a:pt x="374" y="404"/>
                    <a:pt x="375" y="399"/>
                  </a:cubicBezTo>
                  <a:cubicBezTo>
                    <a:pt x="370" y="399"/>
                    <a:pt x="363" y="397"/>
                    <a:pt x="363" y="404"/>
                  </a:cubicBezTo>
                  <a:close/>
                  <a:moveTo>
                    <a:pt x="114" y="421"/>
                  </a:moveTo>
                  <a:cubicBezTo>
                    <a:pt x="115" y="415"/>
                    <a:pt x="108" y="417"/>
                    <a:pt x="107" y="413"/>
                  </a:cubicBezTo>
                  <a:cubicBezTo>
                    <a:pt x="99" y="410"/>
                    <a:pt x="94" y="401"/>
                    <a:pt x="87" y="399"/>
                  </a:cubicBezTo>
                  <a:cubicBezTo>
                    <a:pt x="93" y="410"/>
                    <a:pt x="104" y="415"/>
                    <a:pt x="114" y="421"/>
                  </a:cubicBezTo>
                  <a:close/>
                  <a:moveTo>
                    <a:pt x="159" y="402"/>
                  </a:moveTo>
                  <a:cubicBezTo>
                    <a:pt x="160" y="401"/>
                    <a:pt x="159" y="399"/>
                    <a:pt x="157" y="399"/>
                  </a:cubicBezTo>
                  <a:cubicBezTo>
                    <a:pt x="158" y="400"/>
                    <a:pt x="158" y="401"/>
                    <a:pt x="159" y="402"/>
                  </a:cubicBezTo>
                  <a:close/>
                  <a:moveTo>
                    <a:pt x="65" y="403"/>
                  </a:moveTo>
                  <a:cubicBezTo>
                    <a:pt x="63" y="403"/>
                    <a:pt x="60" y="398"/>
                    <a:pt x="60" y="401"/>
                  </a:cubicBezTo>
                  <a:cubicBezTo>
                    <a:pt x="65" y="405"/>
                    <a:pt x="66" y="414"/>
                    <a:pt x="72" y="416"/>
                  </a:cubicBezTo>
                  <a:cubicBezTo>
                    <a:pt x="73" y="416"/>
                    <a:pt x="73" y="415"/>
                    <a:pt x="73" y="415"/>
                  </a:cubicBezTo>
                  <a:cubicBezTo>
                    <a:pt x="72" y="409"/>
                    <a:pt x="65" y="410"/>
                    <a:pt x="65" y="403"/>
                  </a:cubicBezTo>
                  <a:close/>
                  <a:moveTo>
                    <a:pt x="421" y="410"/>
                  </a:moveTo>
                  <a:cubicBezTo>
                    <a:pt x="431" y="408"/>
                    <a:pt x="438" y="404"/>
                    <a:pt x="445" y="399"/>
                  </a:cubicBezTo>
                  <a:cubicBezTo>
                    <a:pt x="436" y="400"/>
                    <a:pt x="422" y="399"/>
                    <a:pt x="421" y="410"/>
                  </a:cubicBezTo>
                  <a:close/>
                  <a:moveTo>
                    <a:pt x="299" y="402"/>
                  </a:moveTo>
                  <a:cubicBezTo>
                    <a:pt x="301" y="402"/>
                    <a:pt x="302" y="402"/>
                    <a:pt x="304" y="402"/>
                  </a:cubicBezTo>
                  <a:cubicBezTo>
                    <a:pt x="304" y="399"/>
                    <a:pt x="298" y="399"/>
                    <a:pt x="299" y="402"/>
                  </a:cubicBezTo>
                  <a:close/>
                  <a:moveTo>
                    <a:pt x="384" y="403"/>
                  </a:moveTo>
                  <a:cubicBezTo>
                    <a:pt x="385" y="404"/>
                    <a:pt x="387" y="403"/>
                    <a:pt x="388" y="404"/>
                  </a:cubicBezTo>
                  <a:cubicBezTo>
                    <a:pt x="387" y="401"/>
                    <a:pt x="392" y="404"/>
                    <a:pt x="392" y="401"/>
                  </a:cubicBezTo>
                  <a:cubicBezTo>
                    <a:pt x="388" y="401"/>
                    <a:pt x="386" y="401"/>
                    <a:pt x="384" y="403"/>
                  </a:cubicBezTo>
                  <a:close/>
                  <a:moveTo>
                    <a:pt x="195" y="422"/>
                  </a:moveTo>
                  <a:cubicBezTo>
                    <a:pt x="187" y="414"/>
                    <a:pt x="179" y="408"/>
                    <a:pt x="170" y="401"/>
                  </a:cubicBezTo>
                  <a:cubicBezTo>
                    <a:pt x="173" y="414"/>
                    <a:pt x="186" y="416"/>
                    <a:pt x="195" y="422"/>
                  </a:cubicBezTo>
                  <a:close/>
                  <a:moveTo>
                    <a:pt x="394" y="414"/>
                  </a:moveTo>
                  <a:cubicBezTo>
                    <a:pt x="402" y="414"/>
                    <a:pt x="408" y="412"/>
                    <a:pt x="416" y="412"/>
                  </a:cubicBezTo>
                  <a:cubicBezTo>
                    <a:pt x="416" y="409"/>
                    <a:pt x="418" y="406"/>
                    <a:pt x="419" y="403"/>
                  </a:cubicBezTo>
                  <a:cubicBezTo>
                    <a:pt x="409" y="406"/>
                    <a:pt x="400" y="406"/>
                    <a:pt x="394" y="414"/>
                  </a:cubicBezTo>
                  <a:close/>
                  <a:moveTo>
                    <a:pt x="267" y="407"/>
                  </a:moveTo>
                  <a:cubicBezTo>
                    <a:pt x="263" y="406"/>
                    <a:pt x="258" y="403"/>
                    <a:pt x="253" y="405"/>
                  </a:cubicBezTo>
                  <a:cubicBezTo>
                    <a:pt x="257" y="405"/>
                    <a:pt x="264" y="411"/>
                    <a:pt x="267" y="407"/>
                  </a:cubicBezTo>
                  <a:close/>
                  <a:moveTo>
                    <a:pt x="118" y="416"/>
                  </a:moveTo>
                  <a:cubicBezTo>
                    <a:pt x="118" y="410"/>
                    <a:pt x="114" y="408"/>
                    <a:pt x="111" y="405"/>
                  </a:cubicBezTo>
                  <a:cubicBezTo>
                    <a:pt x="113" y="409"/>
                    <a:pt x="113" y="415"/>
                    <a:pt x="118" y="416"/>
                  </a:cubicBezTo>
                  <a:close/>
                  <a:moveTo>
                    <a:pt x="308" y="407"/>
                  </a:moveTo>
                  <a:cubicBezTo>
                    <a:pt x="311" y="407"/>
                    <a:pt x="316" y="409"/>
                    <a:pt x="319" y="409"/>
                  </a:cubicBezTo>
                  <a:cubicBezTo>
                    <a:pt x="319" y="407"/>
                    <a:pt x="318" y="407"/>
                    <a:pt x="318" y="406"/>
                  </a:cubicBezTo>
                  <a:cubicBezTo>
                    <a:pt x="314" y="406"/>
                    <a:pt x="309" y="404"/>
                    <a:pt x="308" y="407"/>
                  </a:cubicBezTo>
                  <a:close/>
                  <a:moveTo>
                    <a:pt x="338" y="410"/>
                  </a:moveTo>
                  <a:cubicBezTo>
                    <a:pt x="339" y="409"/>
                    <a:pt x="340" y="408"/>
                    <a:pt x="340" y="407"/>
                  </a:cubicBezTo>
                  <a:cubicBezTo>
                    <a:pt x="336" y="408"/>
                    <a:pt x="332" y="406"/>
                    <a:pt x="330" y="408"/>
                  </a:cubicBezTo>
                  <a:cubicBezTo>
                    <a:pt x="333" y="408"/>
                    <a:pt x="335" y="410"/>
                    <a:pt x="338" y="410"/>
                  </a:cubicBezTo>
                  <a:close/>
                  <a:moveTo>
                    <a:pt x="346" y="410"/>
                  </a:moveTo>
                  <a:cubicBezTo>
                    <a:pt x="348" y="410"/>
                    <a:pt x="347" y="409"/>
                    <a:pt x="349" y="409"/>
                  </a:cubicBezTo>
                  <a:cubicBezTo>
                    <a:pt x="349" y="406"/>
                    <a:pt x="345" y="406"/>
                    <a:pt x="346" y="410"/>
                  </a:cubicBezTo>
                  <a:close/>
                  <a:moveTo>
                    <a:pt x="358" y="411"/>
                  </a:moveTo>
                  <a:cubicBezTo>
                    <a:pt x="363" y="410"/>
                    <a:pt x="371" y="412"/>
                    <a:pt x="371" y="407"/>
                  </a:cubicBezTo>
                  <a:cubicBezTo>
                    <a:pt x="367" y="408"/>
                    <a:pt x="361" y="408"/>
                    <a:pt x="358" y="411"/>
                  </a:cubicBezTo>
                  <a:close/>
                  <a:moveTo>
                    <a:pt x="144" y="414"/>
                  </a:moveTo>
                  <a:cubicBezTo>
                    <a:pt x="142" y="412"/>
                    <a:pt x="142" y="407"/>
                    <a:pt x="140" y="409"/>
                  </a:cubicBezTo>
                  <a:cubicBezTo>
                    <a:pt x="141" y="410"/>
                    <a:pt x="143" y="414"/>
                    <a:pt x="144" y="414"/>
                  </a:cubicBezTo>
                  <a:close/>
                  <a:moveTo>
                    <a:pt x="328" y="409"/>
                  </a:moveTo>
                  <a:cubicBezTo>
                    <a:pt x="326" y="409"/>
                    <a:pt x="325" y="409"/>
                    <a:pt x="323" y="408"/>
                  </a:cubicBezTo>
                  <a:cubicBezTo>
                    <a:pt x="323" y="410"/>
                    <a:pt x="327" y="410"/>
                    <a:pt x="328" y="409"/>
                  </a:cubicBezTo>
                  <a:close/>
                  <a:moveTo>
                    <a:pt x="146" y="439"/>
                  </a:moveTo>
                  <a:cubicBezTo>
                    <a:pt x="139" y="429"/>
                    <a:pt x="131" y="413"/>
                    <a:pt x="120" y="409"/>
                  </a:cubicBezTo>
                  <a:cubicBezTo>
                    <a:pt x="129" y="419"/>
                    <a:pt x="137" y="430"/>
                    <a:pt x="146" y="439"/>
                  </a:cubicBezTo>
                  <a:close/>
                  <a:moveTo>
                    <a:pt x="271" y="410"/>
                  </a:moveTo>
                  <a:cubicBezTo>
                    <a:pt x="272" y="410"/>
                    <a:pt x="273" y="410"/>
                    <a:pt x="273" y="410"/>
                  </a:cubicBezTo>
                  <a:cubicBezTo>
                    <a:pt x="274" y="408"/>
                    <a:pt x="270" y="408"/>
                    <a:pt x="271" y="410"/>
                  </a:cubicBezTo>
                  <a:close/>
                  <a:moveTo>
                    <a:pt x="298" y="412"/>
                  </a:moveTo>
                  <a:cubicBezTo>
                    <a:pt x="298" y="412"/>
                    <a:pt x="299" y="413"/>
                    <a:pt x="299" y="413"/>
                  </a:cubicBezTo>
                  <a:cubicBezTo>
                    <a:pt x="303" y="413"/>
                    <a:pt x="305" y="414"/>
                    <a:pt x="308" y="414"/>
                  </a:cubicBezTo>
                  <a:cubicBezTo>
                    <a:pt x="311" y="414"/>
                    <a:pt x="309" y="413"/>
                    <a:pt x="307" y="413"/>
                  </a:cubicBezTo>
                  <a:cubicBezTo>
                    <a:pt x="303" y="413"/>
                    <a:pt x="297" y="409"/>
                    <a:pt x="293" y="411"/>
                  </a:cubicBezTo>
                  <a:cubicBezTo>
                    <a:pt x="295" y="411"/>
                    <a:pt x="296" y="412"/>
                    <a:pt x="298" y="412"/>
                  </a:cubicBezTo>
                  <a:close/>
                  <a:moveTo>
                    <a:pt x="380" y="416"/>
                  </a:moveTo>
                  <a:cubicBezTo>
                    <a:pt x="382" y="416"/>
                    <a:pt x="384" y="415"/>
                    <a:pt x="386" y="414"/>
                  </a:cubicBezTo>
                  <a:cubicBezTo>
                    <a:pt x="384" y="413"/>
                    <a:pt x="379" y="414"/>
                    <a:pt x="380" y="416"/>
                  </a:cubicBezTo>
                  <a:close/>
                  <a:moveTo>
                    <a:pt x="76" y="418"/>
                  </a:moveTo>
                  <a:cubicBezTo>
                    <a:pt x="76" y="417"/>
                    <a:pt x="77" y="416"/>
                    <a:pt x="76" y="415"/>
                  </a:cubicBezTo>
                  <a:cubicBezTo>
                    <a:pt x="75" y="416"/>
                    <a:pt x="75" y="412"/>
                    <a:pt x="74" y="415"/>
                  </a:cubicBezTo>
                  <a:cubicBezTo>
                    <a:pt x="75" y="416"/>
                    <a:pt x="74" y="417"/>
                    <a:pt x="76" y="418"/>
                  </a:cubicBezTo>
                  <a:close/>
                  <a:moveTo>
                    <a:pt x="392" y="416"/>
                  </a:moveTo>
                  <a:cubicBezTo>
                    <a:pt x="393" y="416"/>
                    <a:pt x="394" y="417"/>
                    <a:pt x="394" y="417"/>
                  </a:cubicBezTo>
                  <a:cubicBezTo>
                    <a:pt x="394" y="416"/>
                    <a:pt x="395" y="416"/>
                    <a:pt x="395" y="415"/>
                  </a:cubicBezTo>
                  <a:cubicBezTo>
                    <a:pt x="393" y="415"/>
                    <a:pt x="393" y="416"/>
                    <a:pt x="392" y="416"/>
                  </a:cubicBezTo>
                  <a:close/>
                  <a:moveTo>
                    <a:pt x="374" y="418"/>
                  </a:moveTo>
                  <a:cubicBezTo>
                    <a:pt x="375" y="417"/>
                    <a:pt x="378" y="418"/>
                    <a:pt x="378" y="415"/>
                  </a:cubicBezTo>
                  <a:cubicBezTo>
                    <a:pt x="376" y="416"/>
                    <a:pt x="374" y="415"/>
                    <a:pt x="374" y="418"/>
                  </a:cubicBezTo>
                  <a:close/>
                  <a:moveTo>
                    <a:pt x="321" y="416"/>
                  </a:moveTo>
                  <a:cubicBezTo>
                    <a:pt x="320" y="416"/>
                    <a:pt x="320" y="417"/>
                    <a:pt x="321" y="417"/>
                  </a:cubicBezTo>
                  <a:cubicBezTo>
                    <a:pt x="324" y="417"/>
                    <a:pt x="331" y="418"/>
                    <a:pt x="330" y="416"/>
                  </a:cubicBezTo>
                  <a:cubicBezTo>
                    <a:pt x="327" y="417"/>
                    <a:pt x="326" y="416"/>
                    <a:pt x="323" y="416"/>
                  </a:cubicBezTo>
                  <a:cubicBezTo>
                    <a:pt x="322" y="416"/>
                    <a:pt x="321" y="416"/>
                    <a:pt x="321" y="416"/>
                  </a:cubicBezTo>
                  <a:close/>
                  <a:moveTo>
                    <a:pt x="83" y="421"/>
                  </a:moveTo>
                  <a:cubicBezTo>
                    <a:pt x="82" y="419"/>
                    <a:pt x="79" y="418"/>
                    <a:pt x="77" y="416"/>
                  </a:cubicBezTo>
                  <a:cubicBezTo>
                    <a:pt x="75" y="420"/>
                    <a:pt x="83" y="420"/>
                    <a:pt x="83" y="421"/>
                  </a:cubicBezTo>
                  <a:close/>
                  <a:moveTo>
                    <a:pt x="129" y="425"/>
                  </a:moveTo>
                  <a:cubicBezTo>
                    <a:pt x="126" y="424"/>
                    <a:pt x="124" y="418"/>
                    <a:pt x="121" y="418"/>
                  </a:cubicBezTo>
                  <a:cubicBezTo>
                    <a:pt x="122" y="422"/>
                    <a:pt x="127" y="424"/>
                    <a:pt x="129" y="425"/>
                  </a:cubicBezTo>
                  <a:close/>
                  <a:moveTo>
                    <a:pt x="417" y="421"/>
                  </a:moveTo>
                  <a:cubicBezTo>
                    <a:pt x="425" y="421"/>
                    <a:pt x="435" y="421"/>
                    <a:pt x="443" y="419"/>
                  </a:cubicBezTo>
                  <a:cubicBezTo>
                    <a:pt x="436" y="417"/>
                    <a:pt x="422" y="418"/>
                    <a:pt x="417" y="421"/>
                  </a:cubicBezTo>
                  <a:close/>
                  <a:moveTo>
                    <a:pt x="388" y="419"/>
                  </a:moveTo>
                  <a:cubicBezTo>
                    <a:pt x="388" y="417"/>
                    <a:pt x="385" y="419"/>
                    <a:pt x="384" y="418"/>
                  </a:cubicBezTo>
                  <a:cubicBezTo>
                    <a:pt x="383" y="420"/>
                    <a:pt x="386" y="419"/>
                    <a:pt x="388" y="419"/>
                  </a:cubicBezTo>
                  <a:close/>
                  <a:moveTo>
                    <a:pt x="160" y="426"/>
                  </a:moveTo>
                  <a:cubicBezTo>
                    <a:pt x="161" y="425"/>
                    <a:pt x="157" y="424"/>
                    <a:pt x="159" y="422"/>
                  </a:cubicBezTo>
                  <a:cubicBezTo>
                    <a:pt x="155" y="422"/>
                    <a:pt x="155" y="419"/>
                    <a:pt x="152" y="419"/>
                  </a:cubicBezTo>
                  <a:cubicBezTo>
                    <a:pt x="152" y="424"/>
                    <a:pt x="158" y="426"/>
                    <a:pt x="160" y="426"/>
                  </a:cubicBezTo>
                  <a:close/>
                  <a:moveTo>
                    <a:pt x="174" y="427"/>
                  </a:moveTo>
                  <a:cubicBezTo>
                    <a:pt x="182" y="430"/>
                    <a:pt x="188" y="435"/>
                    <a:pt x="196" y="438"/>
                  </a:cubicBezTo>
                  <a:cubicBezTo>
                    <a:pt x="188" y="432"/>
                    <a:pt x="181" y="425"/>
                    <a:pt x="173" y="419"/>
                  </a:cubicBezTo>
                  <a:cubicBezTo>
                    <a:pt x="173" y="422"/>
                    <a:pt x="174" y="425"/>
                    <a:pt x="174" y="427"/>
                  </a:cubicBezTo>
                  <a:close/>
                  <a:moveTo>
                    <a:pt x="347" y="422"/>
                  </a:moveTo>
                  <a:cubicBezTo>
                    <a:pt x="354" y="422"/>
                    <a:pt x="358" y="423"/>
                    <a:pt x="366" y="423"/>
                  </a:cubicBezTo>
                  <a:cubicBezTo>
                    <a:pt x="366" y="421"/>
                    <a:pt x="366" y="420"/>
                    <a:pt x="366" y="419"/>
                  </a:cubicBezTo>
                  <a:cubicBezTo>
                    <a:pt x="360" y="418"/>
                    <a:pt x="352" y="420"/>
                    <a:pt x="347" y="422"/>
                  </a:cubicBezTo>
                  <a:close/>
                  <a:moveTo>
                    <a:pt x="371" y="423"/>
                  </a:moveTo>
                  <a:cubicBezTo>
                    <a:pt x="372" y="421"/>
                    <a:pt x="378" y="423"/>
                    <a:pt x="378" y="421"/>
                  </a:cubicBezTo>
                  <a:cubicBezTo>
                    <a:pt x="375" y="421"/>
                    <a:pt x="371" y="419"/>
                    <a:pt x="371" y="423"/>
                  </a:cubicBezTo>
                  <a:close/>
                  <a:moveTo>
                    <a:pt x="89" y="426"/>
                  </a:moveTo>
                  <a:cubicBezTo>
                    <a:pt x="88" y="424"/>
                    <a:pt x="85" y="422"/>
                    <a:pt x="84" y="423"/>
                  </a:cubicBezTo>
                  <a:cubicBezTo>
                    <a:pt x="86" y="423"/>
                    <a:pt x="86" y="426"/>
                    <a:pt x="89" y="426"/>
                  </a:cubicBezTo>
                  <a:close/>
                  <a:moveTo>
                    <a:pt x="92" y="436"/>
                  </a:moveTo>
                  <a:cubicBezTo>
                    <a:pt x="88" y="431"/>
                    <a:pt x="81" y="425"/>
                    <a:pt x="75" y="424"/>
                  </a:cubicBezTo>
                  <a:cubicBezTo>
                    <a:pt x="80" y="428"/>
                    <a:pt x="88" y="435"/>
                    <a:pt x="92" y="436"/>
                  </a:cubicBezTo>
                  <a:close/>
                  <a:moveTo>
                    <a:pt x="119" y="426"/>
                  </a:moveTo>
                  <a:cubicBezTo>
                    <a:pt x="123" y="428"/>
                    <a:pt x="125" y="431"/>
                    <a:pt x="129" y="432"/>
                  </a:cubicBezTo>
                  <a:cubicBezTo>
                    <a:pt x="126" y="431"/>
                    <a:pt x="122" y="424"/>
                    <a:pt x="119" y="426"/>
                  </a:cubicBezTo>
                  <a:close/>
                  <a:moveTo>
                    <a:pt x="149" y="430"/>
                  </a:moveTo>
                  <a:cubicBezTo>
                    <a:pt x="148" y="429"/>
                    <a:pt x="146" y="425"/>
                    <a:pt x="145" y="426"/>
                  </a:cubicBezTo>
                  <a:cubicBezTo>
                    <a:pt x="147" y="427"/>
                    <a:pt x="146" y="430"/>
                    <a:pt x="149" y="430"/>
                  </a:cubicBezTo>
                  <a:close/>
                  <a:moveTo>
                    <a:pt x="169" y="472"/>
                  </a:moveTo>
                  <a:cubicBezTo>
                    <a:pt x="158" y="453"/>
                    <a:pt x="136" y="442"/>
                    <a:pt x="120" y="431"/>
                  </a:cubicBezTo>
                  <a:cubicBezTo>
                    <a:pt x="136" y="445"/>
                    <a:pt x="152" y="458"/>
                    <a:pt x="169" y="472"/>
                  </a:cubicBezTo>
                  <a:close/>
                  <a:moveTo>
                    <a:pt x="157" y="443"/>
                  </a:moveTo>
                  <a:cubicBezTo>
                    <a:pt x="157" y="438"/>
                    <a:pt x="151" y="436"/>
                    <a:pt x="152" y="432"/>
                  </a:cubicBezTo>
                  <a:cubicBezTo>
                    <a:pt x="151" y="432"/>
                    <a:pt x="150" y="432"/>
                    <a:pt x="149" y="432"/>
                  </a:cubicBezTo>
                  <a:cubicBezTo>
                    <a:pt x="151" y="436"/>
                    <a:pt x="154" y="439"/>
                    <a:pt x="157" y="443"/>
                  </a:cubicBezTo>
                  <a:close/>
                  <a:moveTo>
                    <a:pt x="176" y="464"/>
                  </a:moveTo>
                  <a:cubicBezTo>
                    <a:pt x="185" y="470"/>
                    <a:pt x="193" y="476"/>
                    <a:pt x="203" y="481"/>
                  </a:cubicBezTo>
                  <a:cubicBezTo>
                    <a:pt x="192" y="468"/>
                    <a:pt x="179" y="456"/>
                    <a:pt x="167" y="443"/>
                  </a:cubicBezTo>
                  <a:cubicBezTo>
                    <a:pt x="167" y="442"/>
                    <a:pt x="166" y="442"/>
                    <a:pt x="166" y="440"/>
                  </a:cubicBezTo>
                  <a:cubicBezTo>
                    <a:pt x="162" y="438"/>
                    <a:pt x="159" y="435"/>
                    <a:pt x="155" y="432"/>
                  </a:cubicBezTo>
                  <a:cubicBezTo>
                    <a:pt x="160" y="444"/>
                    <a:pt x="170" y="453"/>
                    <a:pt x="176" y="464"/>
                  </a:cubicBezTo>
                  <a:close/>
                  <a:moveTo>
                    <a:pt x="129" y="445"/>
                  </a:moveTo>
                  <a:cubicBezTo>
                    <a:pt x="125" y="440"/>
                    <a:pt x="119" y="436"/>
                    <a:pt x="113" y="433"/>
                  </a:cubicBezTo>
                  <a:cubicBezTo>
                    <a:pt x="117" y="438"/>
                    <a:pt x="123" y="442"/>
                    <a:pt x="129" y="445"/>
                  </a:cubicBezTo>
                  <a:close/>
                  <a:moveTo>
                    <a:pt x="185" y="449"/>
                  </a:moveTo>
                  <a:cubicBezTo>
                    <a:pt x="181" y="446"/>
                    <a:pt x="174" y="441"/>
                    <a:pt x="169" y="437"/>
                  </a:cubicBezTo>
                  <a:cubicBezTo>
                    <a:pt x="174" y="441"/>
                    <a:pt x="178" y="447"/>
                    <a:pt x="185" y="449"/>
                  </a:cubicBezTo>
                  <a:close/>
                  <a:moveTo>
                    <a:pt x="203" y="509"/>
                  </a:moveTo>
                  <a:cubicBezTo>
                    <a:pt x="200" y="508"/>
                    <a:pt x="199" y="504"/>
                    <a:pt x="196" y="502"/>
                  </a:cubicBezTo>
                  <a:cubicBezTo>
                    <a:pt x="186" y="494"/>
                    <a:pt x="173" y="489"/>
                    <a:pt x="168" y="480"/>
                  </a:cubicBezTo>
                  <a:cubicBezTo>
                    <a:pt x="156" y="471"/>
                    <a:pt x="140" y="459"/>
                    <a:pt x="128" y="449"/>
                  </a:cubicBezTo>
                  <a:cubicBezTo>
                    <a:pt x="124" y="447"/>
                    <a:pt x="117" y="439"/>
                    <a:pt x="115" y="440"/>
                  </a:cubicBezTo>
                  <a:cubicBezTo>
                    <a:pt x="115" y="440"/>
                    <a:pt x="115" y="440"/>
                    <a:pt x="115" y="440"/>
                  </a:cubicBezTo>
                  <a:cubicBezTo>
                    <a:pt x="119" y="445"/>
                    <a:pt x="125" y="449"/>
                    <a:pt x="130" y="454"/>
                  </a:cubicBezTo>
                  <a:cubicBezTo>
                    <a:pt x="134" y="457"/>
                    <a:pt x="139" y="461"/>
                    <a:pt x="143" y="464"/>
                  </a:cubicBezTo>
                  <a:cubicBezTo>
                    <a:pt x="151" y="472"/>
                    <a:pt x="161" y="478"/>
                    <a:pt x="168" y="486"/>
                  </a:cubicBezTo>
                  <a:cubicBezTo>
                    <a:pt x="170" y="488"/>
                    <a:pt x="171" y="491"/>
                    <a:pt x="173" y="492"/>
                  </a:cubicBezTo>
                  <a:cubicBezTo>
                    <a:pt x="179" y="497"/>
                    <a:pt x="186" y="501"/>
                    <a:pt x="193" y="505"/>
                  </a:cubicBezTo>
                  <a:cubicBezTo>
                    <a:pt x="200" y="509"/>
                    <a:pt x="207" y="513"/>
                    <a:pt x="214" y="518"/>
                  </a:cubicBezTo>
                  <a:cubicBezTo>
                    <a:pt x="212" y="513"/>
                    <a:pt x="206" y="512"/>
                    <a:pt x="203" y="509"/>
                  </a:cubicBezTo>
                  <a:close/>
                  <a:moveTo>
                    <a:pt x="162" y="448"/>
                  </a:moveTo>
                  <a:cubicBezTo>
                    <a:pt x="161" y="446"/>
                    <a:pt x="160" y="447"/>
                    <a:pt x="161" y="444"/>
                  </a:cubicBezTo>
                  <a:cubicBezTo>
                    <a:pt x="160" y="445"/>
                    <a:pt x="158" y="442"/>
                    <a:pt x="157" y="444"/>
                  </a:cubicBezTo>
                  <a:cubicBezTo>
                    <a:pt x="158" y="444"/>
                    <a:pt x="158" y="446"/>
                    <a:pt x="159" y="446"/>
                  </a:cubicBezTo>
                  <a:cubicBezTo>
                    <a:pt x="161" y="445"/>
                    <a:pt x="160" y="448"/>
                    <a:pt x="162" y="448"/>
                  </a:cubicBezTo>
                  <a:close/>
                  <a:moveTo>
                    <a:pt x="137" y="452"/>
                  </a:moveTo>
                  <a:cubicBezTo>
                    <a:pt x="138" y="450"/>
                    <a:pt x="134" y="448"/>
                    <a:pt x="134" y="449"/>
                  </a:cubicBezTo>
                  <a:cubicBezTo>
                    <a:pt x="135" y="450"/>
                    <a:pt x="136" y="451"/>
                    <a:pt x="137" y="452"/>
                  </a:cubicBezTo>
                  <a:close/>
                  <a:moveTo>
                    <a:pt x="142" y="455"/>
                  </a:moveTo>
                  <a:cubicBezTo>
                    <a:pt x="141" y="455"/>
                    <a:pt x="141" y="454"/>
                    <a:pt x="141" y="453"/>
                  </a:cubicBezTo>
                  <a:cubicBezTo>
                    <a:pt x="140" y="453"/>
                    <a:pt x="139" y="453"/>
                    <a:pt x="138" y="452"/>
                  </a:cubicBezTo>
                  <a:cubicBezTo>
                    <a:pt x="138" y="454"/>
                    <a:pt x="141" y="456"/>
                    <a:pt x="142" y="455"/>
                  </a:cubicBezTo>
                  <a:close/>
                  <a:moveTo>
                    <a:pt x="171" y="504"/>
                  </a:moveTo>
                  <a:cubicBezTo>
                    <a:pt x="165" y="499"/>
                    <a:pt x="160" y="495"/>
                    <a:pt x="155" y="491"/>
                  </a:cubicBezTo>
                  <a:cubicBezTo>
                    <a:pt x="155" y="490"/>
                    <a:pt x="155" y="490"/>
                    <a:pt x="155" y="489"/>
                  </a:cubicBezTo>
                  <a:cubicBezTo>
                    <a:pt x="154" y="489"/>
                    <a:pt x="154" y="490"/>
                    <a:pt x="153" y="490"/>
                  </a:cubicBezTo>
                  <a:cubicBezTo>
                    <a:pt x="149" y="483"/>
                    <a:pt x="141" y="479"/>
                    <a:pt x="134" y="474"/>
                  </a:cubicBezTo>
                  <a:cubicBezTo>
                    <a:pt x="144" y="486"/>
                    <a:pt x="159" y="496"/>
                    <a:pt x="171" y="504"/>
                  </a:cubicBezTo>
                  <a:close/>
                  <a:moveTo>
                    <a:pt x="204" y="501"/>
                  </a:moveTo>
                  <a:cubicBezTo>
                    <a:pt x="204" y="498"/>
                    <a:pt x="201" y="498"/>
                    <a:pt x="200" y="496"/>
                  </a:cubicBezTo>
                  <a:cubicBezTo>
                    <a:pt x="200" y="499"/>
                    <a:pt x="202" y="500"/>
                    <a:pt x="204" y="501"/>
                  </a:cubicBezTo>
                  <a:close/>
                  <a:moveTo>
                    <a:pt x="190" y="511"/>
                  </a:moveTo>
                  <a:cubicBezTo>
                    <a:pt x="186" y="508"/>
                    <a:pt x="183" y="505"/>
                    <a:pt x="177" y="503"/>
                  </a:cubicBezTo>
                  <a:cubicBezTo>
                    <a:pt x="175" y="503"/>
                    <a:pt x="172" y="498"/>
                    <a:pt x="172" y="500"/>
                  </a:cubicBezTo>
                  <a:cubicBezTo>
                    <a:pt x="177" y="504"/>
                    <a:pt x="183" y="511"/>
                    <a:pt x="190" y="511"/>
                  </a:cubicBezTo>
                  <a:close/>
                  <a:moveTo>
                    <a:pt x="233" y="539"/>
                  </a:moveTo>
                  <a:cubicBezTo>
                    <a:pt x="233" y="539"/>
                    <a:pt x="233" y="539"/>
                    <a:pt x="233" y="539"/>
                  </a:cubicBezTo>
                  <a:moveTo>
                    <a:pt x="250" y="554"/>
                  </a:moveTo>
                  <a:cubicBezTo>
                    <a:pt x="248" y="554"/>
                    <a:pt x="248" y="552"/>
                    <a:pt x="247" y="551"/>
                  </a:cubicBezTo>
                  <a:cubicBezTo>
                    <a:pt x="245" y="552"/>
                    <a:pt x="246" y="552"/>
                    <a:pt x="244" y="551"/>
                  </a:cubicBezTo>
                  <a:cubicBezTo>
                    <a:pt x="245" y="553"/>
                    <a:pt x="248" y="557"/>
                    <a:pt x="250" y="554"/>
                  </a:cubicBezTo>
                  <a:close/>
                </a:path>
              </a:pathLst>
            </a:custGeom>
            <a:solidFill>
              <a:srgbClr val="FFFFFF"/>
            </a:solidFill>
            <a:ln>
              <a:noFill/>
            </a:ln>
          </p:spPr>
          <p:txBody>
            <a:bodyPr anchor="ctr"/>
            <a:lstStyle/>
            <a:p>
              <a:pPr algn="ctr" defTabSz="1219170">
                <a:defRPr/>
              </a:pPr>
              <a:endParaRPr lang="zh-CN" altLang="zh-CN" sz="4800" kern="0" dirty="0">
                <a:solidFill>
                  <a:srgbClr val="FFFFFF"/>
                </a:solidFill>
                <a:effectLst>
                  <a:outerShdw blurRad="38100" dist="38100" dir="2700000" algn="tl">
                    <a:srgbClr val="000000">
                      <a:alpha val="43137"/>
                    </a:srgbClr>
                  </a:outerShdw>
                </a:effectLst>
                <a:cs typeface="+mn-ea"/>
                <a:sym typeface="+mn-lt"/>
              </a:endParaRPr>
            </a:p>
          </p:txBody>
        </p:sp>
        <p:sp>
          <p:nvSpPr>
            <p:cNvPr id="24" name="Freeform 18"/>
            <p:cNvSpPr>
              <a:spLocks noEditPoints="1" noChangeArrowheads="1"/>
            </p:cNvSpPr>
            <p:nvPr/>
          </p:nvSpPr>
          <p:spPr bwMode="auto">
            <a:xfrm>
              <a:off x="1396219" y="1904734"/>
              <a:ext cx="473319" cy="683779"/>
            </a:xfrm>
            <a:custGeom>
              <a:avLst/>
              <a:gdLst>
                <a:gd name="T0" fmla="*/ 157 w 657"/>
                <a:gd name="T1" fmla="*/ 35 h 559"/>
                <a:gd name="T2" fmla="*/ 325 w 657"/>
                <a:gd name="T3" fmla="*/ 33 h 559"/>
                <a:gd name="T4" fmla="*/ 488 w 657"/>
                <a:gd name="T5" fmla="*/ 54 h 559"/>
                <a:gd name="T6" fmla="*/ 596 w 657"/>
                <a:gd name="T7" fmla="*/ 107 h 559"/>
                <a:gd name="T8" fmla="*/ 264 w 657"/>
                <a:gd name="T9" fmla="*/ 83 h 559"/>
                <a:gd name="T10" fmla="*/ 349 w 657"/>
                <a:gd name="T11" fmla="*/ 94 h 559"/>
                <a:gd name="T12" fmla="*/ 117 w 657"/>
                <a:gd name="T13" fmla="*/ 104 h 559"/>
                <a:gd name="T14" fmla="*/ 614 w 657"/>
                <a:gd name="T15" fmla="*/ 144 h 559"/>
                <a:gd name="T16" fmla="*/ 279 w 657"/>
                <a:gd name="T17" fmla="*/ 119 h 559"/>
                <a:gd name="T18" fmla="*/ 459 w 657"/>
                <a:gd name="T19" fmla="*/ 138 h 559"/>
                <a:gd name="T20" fmla="*/ 55 w 657"/>
                <a:gd name="T21" fmla="*/ 135 h 559"/>
                <a:gd name="T22" fmla="*/ 93 w 657"/>
                <a:gd name="T23" fmla="*/ 138 h 559"/>
                <a:gd name="T24" fmla="*/ 75 w 657"/>
                <a:gd name="T25" fmla="*/ 142 h 559"/>
                <a:gd name="T26" fmla="*/ 134 w 657"/>
                <a:gd name="T27" fmla="*/ 147 h 559"/>
                <a:gd name="T28" fmla="*/ 206 w 657"/>
                <a:gd name="T29" fmla="*/ 155 h 559"/>
                <a:gd name="T30" fmla="*/ 87 w 657"/>
                <a:gd name="T31" fmla="*/ 164 h 559"/>
                <a:gd name="T32" fmla="*/ 104 w 657"/>
                <a:gd name="T33" fmla="*/ 169 h 559"/>
                <a:gd name="T34" fmla="*/ 549 w 657"/>
                <a:gd name="T35" fmla="*/ 184 h 559"/>
                <a:gd name="T36" fmla="*/ 161 w 657"/>
                <a:gd name="T37" fmla="*/ 175 h 559"/>
                <a:gd name="T38" fmla="*/ 533 w 657"/>
                <a:gd name="T39" fmla="*/ 178 h 559"/>
                <a:gd name="T40" fmla="*/ 51 w 657"/>
                <a:gd name="T41" fmla="*/ 186 h 559"/>
                <a:gd name="T42" fmla="*/ 110 w 657"/>
                <a:gd name="T43" fmla="*/ 191 h 559"/>
                <a:gd name="T44" fmla="*/ 333 w 657"/>
                <a:gd name="T45" fmla="*/ 192 h 559"/>
                <a:gd name="T46" fmla="*/ 626 w 657"/>
                <a:gd name="T47" fmla="*/ 204 h 559"/>
                <a:gd name="T48" fmla="*/ 273 w 657"/>
                <a:gd name="T49" fmla="*/ 204 h 559"/>
                <a:gd name="T50" fmla="*/ 566 w 657"/>
                <a:gd name="T51" fmla="*/ 212 h 559"/>
                <a:gd name="T52" fmla="*/ 145 w 657"/>
                <a:gd name="T53" fmla="*/ 215 h 559"/>
                <a:gd name="T54" fmla="*/ 292 w 657"/>
                <a:gd name="T55" fmla="*/ 216 h 559"/>
                <a:gd name="T56" fmla="*/ 573 w 657"/>
                <a:gd name="T57" fmla="*/ 226 h 559"/>
                <a:gd name="T58" fmla="*/ 329 w 657"/>
                <a:gd name="T59" fmla="*/ 234 h 559"/>
                <a:gd name="T60" fmla="*/ 131 w 657"/>
                <a:gd name="T61" fmla="*/ 231 h 559"/>
                <a:gd name="T62" fmla="*/ 507 w 657"/>
                <a:gd name="T63" fmla="*/ 240 h 559"/>
                <a:gd name="T64" fmla="*/ 600 w 657"/>
                <a:gd name="T65" fmla="*/ 268 h 559"/>
                <a:gd name="T66" fmla="*/ 540 w 657"/>
                <a:gd name="T67" fmla="*/ 249 h 559"/>
                <a:gd name="T68" fmla="*/ 509 w 657"/>
                <a:gd name="T69" fmla="*/ 260 h 559"/>
                <a:gd name="T70" fmla="*/ 406 w 657"/>
                <a:gd name="T71" fmla="*/ 257 h 559"/>
                <a:gd name="T72" fmla="*/ 372 w 657"/>
                <a:gd name="T73" fmla="*/ 260 h 559"/>
                <a:gd name="T74" fmla="*/ 246 w 657"/>
                <a:gd name="T75" fmla="*/ 270 h 559"/>
                <a:gd name="T76" fmla="*/ 152 w 657"/>
                <a:gd name="T77" fmla="*/ 274 h 559"/>
                <a:gd name="T78" fmla="*/ 507 w 657"/>
                <a:gd name="T79" fmla="*/ 280 h 559"/>
                <a:gd name="T80" fmla="*/ 189 w 657"/>
                <a:gd name="T81" fmla="*/ 283 h 559"/>
                <a:gd name="T82" fmla="*/ 314 w 657"/>
                <a:gd name="T83" fmla="*/ 285 h 559"/>
                <a:gd name="T84" fmla="*/ 504 w 657"/>
                <a:gd name="T85" fmla="*/ 289 h 559"/>
                <a:gd name="T86" fmla="*/ 479 w 657"/>
                <a:gd name="T87" fmla="*/ 294 h 559"/>
                <a:gd name="T88" fmla="*/ 483 w 657"/>
                <a:gd name="T89" fmla="*/ 300 h 559"/>
                <a:gd name="T90" fmla="*/ 485 w 657"/>
                <a:gd name="T91" fmla="*/ 312 h 559"/>
                <a:gd name="T92" fmla="*/ 409 w 657"/>
                <a:gd name="T93" fmla="*/ 314 h 559"/>
                <a:gd name="T94" fmla="*/ 269 w 657"/>
                <a:gd name="T95" fmla="*/ 318 h 559"/>
                <a:gd name="T96" fmla="*/ 460 w 657"/>
                <a:gd name="T97" fmla="*/ 323 h 559"/>
                <a:gd name="T98" fmla="*/ 387 w 657"/>
                <a:gd name="T99" fmla="*/ 334 h 559"/>
                <a:gd name="T100" fmla="*/ 67 w 657"/>
                <a:gd name="T101" fmla="*/ 334 h 559"/>
                <a:gd name="T102" fmla="*/ 50 w 657"/>
                <a:gd name="T103" fmla="*/ 338 h 559"/>
                <a:gd name="T104" fmla="*/ 410 w 657"/>
                <a:gd name="T105" fmla="*/ 351 h 559"/>
                <a:gd name="T106" fmla="*/ 157 w 657"/>
                <a:gd name="T107" fmla="*/ 363 h 559"/>
                <a:gd name="T108" fmla="*/ 315 w 657"/>
                <a:gd name="T109" fmla="*/ 358 h 559"/>
                <a:gd name="T110" fmla="*/ 321 w 657"/>
                <a:gd name="T111" fmla="*/ 364 h 559"/>
                <a:gd name="T112" fmla="*/ 232 w 657"/>
                <a:gd name="T113" fmla="*/ 367 h 559"/>
                <a:gd name="T114" fmla="*/ 101 w 657"/>
                <a:gd name="T115" fmla="*/ 391 h 559"/>
                <a:gd name="T116" fmla="*/ 402 w 657"/>
                <a:gd name="T117" fmla="*/ 382 h 559"/>
                <a:gd name="T118" fmla="*/ 72 w 657"/>
                <a:gd name="T119" fmla="*/ 403 h 559"/>
                <a:gd name="T120" fmla="*/ 157 w 657"/>
                <a:gd name="T121" fmla="*/ 399 h 559"/>
                <a:gd name="T122" fmla="*/ 392 w 657"/>
                <a:gd name="T123" fmla="*/ 416 h 559"/>
                <a:gd name="T124" fmla="*/ 115 w 657"/>
                <a:gd name="T125" fmla="*/ 440 h 559"/>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657"/>
                <a:gd name="T190" fmla="*/ 0 h 559"/>
                <a:gd name="T191" fmla="*/ 657 w 657"/>
                <a:gd name="T192" fmla="*/ 559 h 559"/>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657" h="559">
                  <a:moveTo>
                    <a:pt x="185" y="393"/>
                  </a:moveTo>
                  <a:cubicBezTo>
                    <a:pt x="192" y="400"/>
                    <a:pt x="207" y="406"/>
                    <a:pt x="216" y="414"/>
                  </a:cubicBezTo>
                  <a:cubicBezTo>
                    <a:pt x="214" y="422"/>
                    <a:pt x="205" y="412"/>
                    <a:pt x="200" y="411"/>
                  </a:cubicBezTo>
                  <a:cubicBezTo>
                    <a:pt x="199" y="412"/>
                    <a:pt x="200" y="414"/>
                    <a:pt x="199" y="414"/>
                  </a:cubicBezTo>
                  <a:cubicBezTo>
                    <a:pt x="190" y="412"/>
                    <a:pt x="187" y="402"/>
                    <a:pt x="179" y="401"/>
                  </a:cubicBezTo>
                  <a:cubicBezTo>
                    <a:pt x="182" y="407"/>
                    <a:pt x="191" y="411"/>
                    <a:pt x="198" y="417"/>
                  </a:cubicBezTo>
                  <a:cubicBezTo>
                    <a:pt x="203" y="421"/>
                    <a:pt x="211" y="427"/>
                    <a:pt x="209" y="433"/>
                  </a:cubicBezTo>
                  <a:cubicBezTo>
                    <a:pt x="201" y="432"/>
                    <a:pt x="193" y="425"/>
                    <a:pt x="185" y="421"/>
                  </a:cubicBezTo>
                  <a:cubicBezTo>
                    <a:pt x="186" y="426"/>
                    <a:pt x="195" y="430"/>
                    <a:pt x="198" y="435"/>
                  </a:cubicBezTo>
                  <a:cubicBezTo>
                    <a:pt x="202" y="438"/>
                    <a:pt x="212" y="442"/>
                    <a:pt x="209" y="449"/>
                  </a:cubicBezTo>
                  <a:cubicBezTo>
                    <a:pt x="199" y="446"/>
                    <a:pt x="188" y="438"/>
                    <a:pt x="177" y="434"/>
                  </a:cubicBezTo>
                  <a:cubicBezTo>
                    <a:pt x="186" y="441"/>
                    <a:pt x="193" y="449"/>
                    <a:pt x="202" y="455"/>
                  </a:cubicBezTo>
                  <a:cubicBezTo>
                    <a:pt x="203" y="464"/>
                    <a:pt x="214" y="465"/>
                    <a:pt x="214" y="474"/>
                  </a:cubicBezTo>
                  <a:cubicBezTo>
                    <a:pt x="213" y="474"/>
                    <a:pt x="213" y="475"/>
                    <a:pt x="213" y="475"/>
                  </a:cubicBezTo>
                  <a:cubicBezTo>
                    <a:pt x="206" y="472"/>
                    <a:pt x="202" y="464"/>
                    <a:pt x="194" y="464"/>
                  </a:cubicBezTo>
                  <a:cubicBezTo>
                    <a:pt x="201" y="475"/>
                    <a:pt x="215" y="482"/>
                    <a:pt x="217" y="496"/>
                  </a:cubicBezTo>
                  <a:cubicBezTo>
                    <a:pt x="213" y="497"/>
                    <a:pt x="209" y="492"/>
                    <a:pt x="206" y="490"/>
                  </a:cubicBezTo>
                  <a:cubicBezTo>
                    <a:pt x="202" y="487"/>
                    <a:pt x="199" y="484"/>
                    <a:pt x="195" y="482"/>
                  </a:cubicBezTo>
                  <a:cubicBezTo>
                    <a:pt x="197" y="485"/>
                    <a:pt x="203" y="489"/>
                    <a:pt x="207" y="493"/>
                  </a:cubicBezTo>
                  <a:cubicBezTo>
                    <a:pt x="207" y="495"/>
                    <a:pt x="206" y="495"/>
                    <a:pt x="206" y="496"/>
                  </a:cubicBezTo>
                  <a:cubicBezTo>
                    <a:pt x="214" y="502"/>
                    <a:pt x="220" y="510"/>
                    <a:pt x="227" y="517"/>
                  </a:cubicBezTo>
                  <a:cubicBezTo>
                    <a:pt x="227" y="519"/>
                    <a:pt x="225" y="519"/>
                    <a:pt x="225" y="521"/>
                  </a:cubicBezTo>
                  <a:cubicBezTo>
                    <a:pt x="230" y="527"/>
                    <a:pt x="237" y="530"/>
                    <a:pt x="240" y="537"/>
                  </a:cubicBezTo>
                  <a:cubicBezTo>
                    <a:pt x="239" y="539"/>
                    <a:pt x="236" y="539"/>
                    <a:pt x="234" y="540"/>
                  </a:cubicBezTo>
                  <a:cubicBezTo>
                    <a:pt x="241" y="542"/>
                    <a:pt x="249" y="542"/>
                    <a:pt x="253" y="547"/>
                  </a:cubicBezTo>
                  <a:cubicBezTo>
                    <a:pt x="253" y="551"/>
                    <a:pt x="249" y="552"/>
                    <a:pt x="251" y="556"/>
                  </a:cubicBezTo>
                  <a:cubicBezTo>
                    <a:pt x="241" y="559"/>
                    <a:pt x="234" y="550"/>
                    <a:pt x="227" y="546"/>
                  </a:cubicBezTo>
                  <a:cubicBezTo>
                    <a:pt x="223" y="547"/>
                    <a:pt x="221" y="545"/>
                    <a:pt x="220" y="543"/>
                  </a:cubicBezTo>
                  <a:cubicBezTo>
                    <a:pt x="215" y="542"/>
                    <a:pt x="208" y="543"/>
                    <a:pt x="206" y="538"/>
                  </a:cubicBezTo>
                  <a:cubicBezTo>
                    <a:pt x="206" y="536"/>
                    <a:pt x="206" y="535"/>
                    <a:pt x="208" y="536"/>
                  </a:cubicBezTo>
                  <a:cubicBezTo>
                    <a:pt x="204" y="531"/>
                    <a:pt x="194" y="530"/>
                    <a:pt x="192" y="523"/>
                  </a:cubicBezTo>
                  <a:cubicBezTo>
                    <a:pt x="190" y="521"/>
                    <a:pt x="191" y="524"/>
                    <a:pt x="188" y="523"/>
                  </a:cubicBezTo>
                  <a:cubicBezTo>
                    <a:pt x="170" y="507"/>
                    <a:pt x="149" y="493"/>
                    <a:pt x="129" y="477"/>
                  </a:cubicBezTo>
                  <a:cubicBezTo>
                    <a:pt x="133" y="485"/>
                    <a:pt x="143" y="490"/>
                    <a:pt x="148" y="498"/>
                  </a:cubicBezTo>
                  <a:cubicBezTo>
                    <a:pt x="139" y="495"/>
                    <a:pt x="130" y="486"/>
                    <a:pt x="124" y="478"/>
                  </a:cubicBezTo>
                  <a:cubicBezTo>
                    <a:pt x="118" y="473"/>
                    <a:pt x="112" y="466"/>
                    <a:pt x="104" y="462"/>
                  </a:cubicBezTo>
                  <a:cubicBezTo>
                    <a:pt x="103" y="458"/>
                    <a:pt x="103" y="459"/>
                    <a:pt x="100" y="458"/>
                  </a:cubicBezTo>
                  <a:cubicBezTo>
                    <a:pt x="99" y="454"/>
                    <a:pt x="92" y="452"/>
                    <a:pt x="92" y="448"/>
                  </a:cubicBezTo>
                  <a:cubicBezTo>
                    <a:pt x="92" y="451"/>
                    <a:pt x="86" y="444"/>
                    <a:pt x="87" y="442"/>
                  </a:cubicBezTo>
                  <a:cubicBezTo>
                    <a:pt x="72" y="431"/>
                    <a:pt x="61" y="416"/>
                    <a:pt x="49" y="402"/>
                  </a:cubicBezTo>
                  <a:cubicBezTo>
                    <a:pt x="44" y="395"/>
                    <a:pt x="35" y="389"/>
                    <a:pt x="36" y="379"/>
                  </a:cubicBezTo>
                  <a:cubicBezTo>
                    <a:pt x="41" y="380"/>
                    <a:pt x="44" y="383"/>
                    <a:pt x="48" y="385"/>
                  </a:cubicBezTo>
                  <a:cubicBezTo>
                    <a:pt x="47" y="381"/>
                    <a:pt x="40" y="382"/>
                    <a:pt x="41" y="376"/>
                  </a:cubicBezTo>
                  <a:cubicBezTo>
                    <a:pt x="40" y="374"/>
                    <a:pt x="43" y="374"/>
                    <a:pt x="44" y="374"/>
                  </a:cubicBezTo>
                  <a:cubicBezTo>
                    <a:pt x="41" y="358"/>
                    <a:pt x="26" y="352"/>
                    <a:pt x="23" y="335"/>
                  </a:cubicBezTo>
                  <a:cubicBezTo>
                    <a:pt x="22" y="333"/>
                    <a:pt x="20" y="333"/>
                    <a:pt x="19" y="331"/>
                  </a:cubicBezTo>
                  <a:cubicBezTo>
                    <a:pt x="22" y="324"/>
                    <a:pt x="16" y="317"/>
                    <a:pt x="16" y="310"/>
                  </a:cubicBezTo>
                  <a:cubicBezTo>
                    <a:pt x="14" y="307"/>
                    <a:pt x="10" y="306"/>
                    <a:pt x="10" y="301"/>
                  </a:cubicBezTo>
                  <a:cubicBezTo>
                    <a:pt x="10" y="299"/>
                    <a:pt x="12" y="299"/>
                    <a:pt x="14" y="299"/>
                  </a:cubicBezTo>
                  <a:cubicBezTo>
                    <a:pt x="17" y="285"/>
                    <a:pt x="0" y="285"/>
                    <a:pt x="3" y="275"/>
                  </a:cubicBezTo>
                  <a:cubicBezTo>
                    <a:pt x="6" y="275"/>
                    <a:pt x="8" y="276"/>
                    <a:pt x="10" y="276"/>
                  </a:cubicBezTo>
                  <a:cubicBezTo>
                    <a:pt x="11" y="272"/>
                    <a:pt x="12" y="266"/>
                    <a:pt x="10" y="263"/>
                  </a:cubicBezTo>
                  <a:cubicBezTo>
                    <a:pt x="9" y="258"/>
                    <a:pt x="1" y="257"/>
                    <a:pt x="2" y="251"/>
                  </a:cubicBezTo>
                  <a:cubicBezTo>
                    <a:pt x="5" y="250"/>
                    <a:pt x="6" y="250"/>
                    <a:pt x="10" y="251"/>
                  </a:cubicBezTo>
                  <a:cubicBezTo>
                    <a:pt x="10" y="249"/>
                    <a:pt x="11" y="244"/>
                    <a:pt x="10" y="242"/>
                  </a:cubicBezTo>
                  <a:cubicBezTo>
                    <a:pt x="9" y="239"/>
                    <a:pt x="5" y="239"/>
                    <a:pt x="5" y="234"/>
                  </a:cubicBezTo>
                  <a:cubicBezTo>
                    <a:pt x="7" y="232"/>
                    <a:pt x="9" y="231"/>
                    <a:pt x="13" y="232"/>
                  </a:cubicBezTo>
                  <a:cubicBezTo>
                    <a:pt x="14" y="219"/>
                    <a:pt x="15" y="206"/>
                    <a:pt x="19" y="195"/>
                  </a:cubicBezTo>
                  <a:cubicBezTo>
                    <a:pt x="17" y="193"/>
                    <a:pt x="15" y="192"/>
                    <a:pt x="14" y="189"/>
                  </a:cubicBezTo>
                  <a:cubicBezTo>
                    <a:pt x="15" y="187"/>
                    <a:pt x="17" y="185"/>
                    <a:pt x="21" y="186"/>
                  </a:cubicBezTo>
                  <a:cubicBezTo>
                    <a:pt x="24" y="173"/>
                    <a:pt x="27" y="162"/>
                    <a:pt x="28" y="150"/>
                  </a:cubicBezTo>
                  <a:cubicBezTo>
                    <a:pt x="32" y="143"/>
                    <a:pt x="32" y="136"/>
                    <a:pt x="36" y="130"/>
                  </a:cubicBezTo>
                  <a:cubicBezTo>
                    <a:pt x="39" y="126"/>
                    <a:pt x="43" y="123"/>
                    <a:pt x="45" y="119"/>
                  </a:cubicBezTo>
                  <a:cubicBezTo>
                    <a:pt x="52" y="110"/>
                    <a:pt x="54" y="103"/>
                    <a:pt x="63" y="97"/>
                  </a:cubicBezTo>
                  <a:cubicBezTo>
                    <a:pt x="62" y="95"/>
                    <a:pt x="59" y="94"/>
                    <a:pt x="59" y="90"/>
                  </a:cubicBezTo>
                  <a:cubicBezTo>
                    <a:pt x="62" y="88"/>
                    <a:pt x="68" y="88"/>
                    <a:pt x="71" y="90"/>
                  </a:cubicBezTo>
                  <a:cubicBezTo>
                    <a:pt x="77" y="86"/>
                    <a:pt x="83" y="83"/>
                    <a:pt x="90" y="80"/>
                  </a:cubicBezTo>
                  <a:cubicBezTo>
                    <a:pt x="96" y="78"/>
                    <a:pt x="100" y="74"/>
                    <a:pt x="105" y="69"/>
                  </a:cubicBezTo>
                  <a:cubicBezTo>
                    <a:pt x="112" y="63"/>
                    <a:pt x="120" y="58"/>
                    <a:pt x="129" y="52"/>
                  </a:cubicBezTo>
                  <a:cubicBezTo>
                    <a:pt x="136" y="47"/>
                    <a:pt x="143" y="44"/>
                    <a:pt x="151" y="38"/>
                  </a:cubicBezTo>
                  <a:cubicBezTo>
                    <a:pt x="153" y="39"/>
                    <a:pt x="153" y="37"/>
                    <a:pt x="155" y="38"/>
                  </a:cubicBezTo>
                  <a:cubicBezTo>
                    <a:pt x="156" y="37"/>
                    <a:pt x="157" y="37"/>
                    <a:pt x="157" y="35"/>
                  </a:cubicBezTo>
                  <a:cubicBezTo>
                    <a:pt x="165" y="35"/>
                    <a:pt x="172" y="28"/>
                    <a:pt x="182" y="27"/>
                  </a:cubicBezTo>
                  <a:cubicBezTo>
                    <a:pt x="200" y="19"/>
                    <a:pt x="222" y="16"/>
                    <a:pt x="242" y="11"/>
                  </a:cubicBezTo>
                  <a:cubicBezTo>
                    <a:pt x="338" y="0"/>
                    <a:pt x="445" y="8"/>
                    <a:pt x="518" y="46"/>
                  </a:cubicBezTo>
                  <a:cubicBezTo>
                    <a:pt x="541" y="54"/>
                    <a:pt x="557" y="67"/>
                    <a:pt x="574" y="80"/>
                  </a:cubicBezTo>
                  <a:cubicBezTo>
                    <a:pt x="585" y="89"/>
                    <a:pt x="594" y="96"/>
                    <a:pt x="601" y="106"/>
                  </a:cubicBezTo>
                  <a:cubicBezTo>
                    <a:pt x="604" y="110"/>
                    <a:pt x="605" y="115"/>
                    <a:pt x="609" y="119"/>
                  </a:cubicBezTo>
                  <a:cubicBezTo>
                    <a:pt x="615" y="126"/>
                    <a:pt x="623" y="131"/>
                    <a:pt x="629" y="139"/>
                  </a:cubicBezTo>
                  <a:cubicBezTo>
                    <a:pt x="634" y="146"/>
                    <a:pt x="638" y="153"/>
                    <a:pt x="643" y="161"/>
                  </a:cubicBezTo>
                  <a:cubicBezTo>
                    <a:pt x="656" y="184"/>
                    <a:pt x="657" y="213"/>
                    <a:pt x="648" y="238"/>
                  </a:cubicBezTo>
                  <a:cubicBezTo>
                    <a:pt x="646" y="238"/>
                    <a:pt x="648" y="241"/>
                    <a:pt x="645" y="241"/>
                  </a:cubicBezTo>
                  <a:cubicBezTo>
                    <a:pt x="645" y="243"/>
                    <a:pt x="644" y="245"/>
                    <a:pt x="644" y="247"/>
                  </a:cubicBezTo>
                  <a:cubicBezTo>
                    <a:pt x="644" y="249"/>
                    <a:pt x="643" y="248"/>
                    <a:pt x="642" y="248"/>
                  </a:cubicBezTo>
                  <a:cubicBezTo>
                    <a:pt x="644" y="255"/>
                    <a:pt x="639" y="265"/>
                    <a:pt x="638" y="274"/>
                  </a:cubicBezTo>
                  <a:cubicBezTo>
                    <a:pt x="637" y="273"/>
                    <a:pt x="637" y="271"/>
                    <a:pt x="636" y="271"/>
                  </a:cubicBezTo>
                  <a:cubicBezTo>
                    <a:pt x="634" y="273"/>
                    <a:pt x="638" y="273"/>
                    <a:pt x="637" y="275"/>
                  </a:cubicBezTo>
                  <a:cubicBezTo>
                    <a:pt x="631" y="294"/>
                    <a:pt x="623" y="311"/>
                    <a:pt x="614" y="327"/>
                  </a:cubicBezTo>
                  <a:cubicBezTo>
                    <a:pt x="613" y="327"/>
                    <a:pt x="611" y="327"/>
                    <a:pt x="611" y="326"/>
                  </a:cubicBezTo>
                  <a:cubicBezTo>
                    <a:pt x="598" y="339"/>
                    <a:pt x="587" y="359"/>
                    <a:pt x="572" y="371"/>
                  </a:cubicBezTo>
                  <a:cubicBezTo>
                    <a:pt x="556" y="385"/>
                    <a:pt x="539" y="396"/>
                    <a:pt x="521" y="409"/>
                  </a:cubicBezTo>
                  <a:cubicBezTo>
                    <a:pt x="511" y="411"/>
                    <a:pt x="502" y="419"/>
                    <a:pt x="490" y="415"/>
                  </a:cubicBezTo>
                  <a:cubicBezTo>
                    <a:pt x="463" y="424"/>
                    <a:pt x="433" y="423"/>
                    <a:pt x="402" y="423"/>
                  </a:cubicBezTo>
                  <a:cubicBezTo>
                    <a:pt x="388" y="423"/>
                    <a:pt x="374" y="427"/>
                    <a:pt x="360" y="427"/>
                  </a:cubicBezTo>
                  <a:cubicBezTo>
                    <a:pt x="334" y="428"/>
                    <a:pt x="311" y="423"/>
                    <a:pt x="289" y="418"/>
                  </a:cubicBezTo>
                  <a:cubicBezTo>
                    <a:pt x="286" y="422"/>
                    <a:pt x="285" y="427"/>
                    <a:pt x="281" y="429"/>
                  </a:cubicBezTo>
                  <a:cubicBezTo>
                    <a:pt x="275" y="428"/>
                    <a:pt x="279" y="422"/>
                    <a:pt x="281" y="419"/>
                  </a:cubicBezTo>
                  <a:cubicBezTo>
                    <a:pt x="265" y="414"/>
                    <a:pt x="248" y="414"/>
                    <a:pt x="230" y="409"/>
                  </a:cubicBezTo>
                  <a:cubicBezTo>
                    <a:pt x="230" y="412"/>
                    <a:pt x="237" y="413"/>
                    <a:pt x="237" y="418"/>
                  </a:cubicBezTo>
                  <a:cubicBezTo>
                    <a:pt x="232" y="421"/>
                    <a:pt x="228" y="416"/>
                    <a:pt x="224" y="413"/>
                  </a:cubicBezTo>
                  <a:cubicBezTo>
                    <a:pt x="216" y="409"/>
                    <a:pt x="208" y="404"/>
                    <a:pt x="199" y="399"/>
                  </a:cubicBezTo>
                  <a:cubicBezTo>
                    <a:pt x="195" y="397"/>
                    <a:pt x="190" y="395"/>
                    <a:pt x="185" y="393"/>
                  </a:cubicBezTo>
                  <a:close/>
                  <a:moveTo>
                    <a:pt x="481" y="34"/>
                  </a:moveTo>
                  <a:cubicBezTo>
                    <a:pt x="446" y="23"/>
                    <a:pt x="408" y="15"/>
                    <a:pt x="368" y="12"/>
                  </a:cubicBezTo>
                  <a:cubicBezTo>
                    <a:pt x="307" y="8"/>
                    <a:pt x="244" y="10"/>
                    <a:pt x="191" y="27"/>
                  </a:cubicBezTo>
                  <a:cubicBezTo>
                    <a:pt x="164" y="37"/>
                    <a:pt x="137" y="49"/>
                    <a:pt x="117" y="65"/>
                  </a:cubicBezTo>
                  <a:cubicBezTo>
                    <a:pt x="115" y="66"/>
                    <a:pt x="111" y="67"/>
                    <a:pt x="112" y="70"/>
                  </a:cubicBezTo>
                  <a:cubicBezTo>
                    <a:pt x="113" y="70"/>
                    <a:pt x="117" y="70"/>
                    <a:pt x="119" y="71"/>
                  </a:cubicBezTo>
                  <a:cubicBezTo>
                    <a:pt x="125" y="65"/>
                    <a:pt x="135" y="63"/>
                    <a:pt x="143" y="59"/>
                  </a:cubicBezTo>
                  <a:cubicBezTo>
                    <a:pt x="159" y="32"/>
                    <a:pt x="203" y="32"/>
                    <a:pt x="237" y="32"/>
                  </a:cubicBezTo>
                  <a:cubicBezTo>
                    <a:pt x="247" y="32"/>
                    <a:pt x="261" y="29"/>
                    <a:pt x="272" y="29"/>
                  </a:cubicBezTo>
                  <a:cubicBezTo>
                    <a:pt x="272" y="26"/>
                    <a:pt x="267" y="26"/>
                    <a:pt x="269" y="21"/>
                  </a:cubicBezTo>
                  <a:cubicBezTo>
                    <a:pt x="270" y="15"/>
                    <a:pt x="282" y="19"/>
                    <a:pt x="287" y="21"/>
                  </a:cubicBezTo>
                  <a:cubicBezTo>
                    <a:pt x="295" y="23"/>
                    <a:pt x="300" y="26"/>
                    <a:pt x="307" y="28"/>
                  </a:cubicBezTo>
                  <a:cubicBezTo>
                    <a:pt x="313" y="29"/>
                    <a:pt x="327" y="26"/>
                    <a:pt x="334" y="28"/>
                  </a:cubicBezTo>
                  <a:cubicBezTo>
                    <a:pt x="330" y="24"/>
                    <a:pt x="324" y="20"/>
                    <a:pt x="324" y="14"/>
                  </a:cubicBezTo>
                  <a:cubicBezTo>
                    <a:pt x="334" y="7"/>
                    <a:pt x="349" y="19"/>
                    <a:pt x="360" y="23"/>
                  </a:cubicBezTo>
                  <a:cubicBezTo>
                    <a:pt x="366" y="26"/>
                    <a:pt x="371" y="27"/>
                    <a:pt x="375" y="28"/>
                  </a:cubicBezTo>
                  <a:cubicBezTo>
                    <a:pt x="372" y="25"/>
                    <a:pt x="367" y="24"/>
                    <a:pt x="367" y="17"/>
                  </a:cubicBezTo>
                  <a:cubicBezTo>
                    <a:pt x="373" y="13"/>
                    <a:pt x="377" y="17"/>
                    <a:pt x="383" y="20"/>
                  </a:cubicBezTo>
                  <a:cubicBezTo>
                    <a:pt x="392" y="24"/>
                    <a:pt x="407" y="27"/>
                    <a:pt x="413" y="33"/>
                  </a:cubicBezTo>
                  <a:cubicBezTo>
                    <a:pt x="418" y="33"/>
                    <a:pt x="420" y="34"/>
                    <a:pt x="425" y="34"/>
                  </a:cubicBezTo>
                  <a:cubicBezTo>
                    <a:pt x="424" y="32"/>
                    <a:pt x="423" y="29"/>
                    <a:pt x="422" y="27"/>
                  </a:cubicBezTo>
                  <a:cubicBezTo>
                    <a:pt x="424" y="25"/>
                    <a:pt x="426" y="25"/>
                    <a:pt x="428" y="23"/>
                  </a:cubicBezTo>
                  <a:cubicBezTo>
                    <a:pt x="453" y="30"/>
                    <a:pt x="471" y="45"/>
                    <a:pt x="493" y="50"/>
                  </a:cubicBezTo>
                  <a:cubicBezTo>
                    <a:pt x="493" y="47"/>
                    <a:pt x="491" y="47"/>
                    <a:pt x="492" y="44"/>
                  </a:cubicBezTo>
                  <a:cubicBezTo>
                    <a:pt x="492" y="42"/>
                    <a:pt x="495" y="42"/>
                    <a:pt x="496" y="40"/>
                  </a:cubicBezTo>
                  <a:cubicBezTo>
                    <a:pt x="490" y="38"/>
                    <a:pt x="485" y="37"/>
                    <a:pt x="481" y="34"/>
                  </a:cubicBezTo>
                  <a:close/>
                  <a:moveTo>
                    <a:pt x="330" y="18"/>
                  </a:moveTo>
                  <a:cubicBezTo>
                    <a:pt x="333" y="21"/>
                    <a:pt x="335" y="26"/>
                    <a:pt x="340" y="28"/>
                  </a:cubicBezTo>
                  <a:cubicBezTo>
                    <a:pt x="347" y="31"/>
                    <a:pt x="360" y="26"/>
                    <a:pt x="367" y="29"/>
                  </a:cubicBezTo>
                  <a:cubicBezTo>
                    <a:pt x="357" y="24"/>
                    <a:pt x="344" y="16"/>
                    <a:pt x="330" y="18"/>
                  </a:cubicBezTo>
                  <a:close/>
                  <a:moveTo>
                    <a:pt x="374" y="22"/>
                  </a:moveTo>
                  <a:cubicBezTo>
                    <a:pt x="379" y="28"/>
                    <a:pt x="397" y="37"/>
                    <a:pt x="408" y="32"/>
                  </a:cubicBezTo>
                  <a:cubicBezTo>
                    <a:pt x="398" y="29"/>
                    <a:pt x="387" y="20"/>
                    <a:pt x="374" y="22"/>
                  </a:cubicBezTo>
                  <a:close/>
                  <a:moveTo>
                    <a:pt x="274" y="25"/>
                  </a:moveTo>
                  <a:cubicBezTo>
                    <a:pt x="277" y="30"/>
                    <a:pt x="289" y="29"/>
                    <a:pt x="294" y="25"/>
                  </a:cubicBezTo>
                  <a:cubicBezTo>
                    <a:pt x="288" y="25"/>
                    <a:pt x="277" y="22"/>
                    <a:pt x="274" y="25"/>
                  </a:cubicBezTo>
                  <a:close/>
                  <a:moveTo>
                    <a:pt x="428" y="30"/>
                  </a:moveTo>
                  <a:cubicBezTo>
                    <a:pt x="429" y="35"/>
                    <a:pt x="433" y="34"/>
                    <a:pt x="437" y="35"/>
                  </a:cubicBezTo>
                  <a:cubicBezTo>
                    <a:pt x="448" y="38"/>
                    <a:pt x="462" y="46"/>
                    <a:pt x="471" y="44"/>
                  </a:cubicBezTo>
                  <a:cubicBezTo>
                    <a:pt x="458" y="38"/>
                    <a:pt x="443" y="28"/>
                    <a:pt x="428" y="30"/>
                  </a:cubicBezTo>
                  <a:close/>
                  <a:moveTo>
                    <a:pt x="361" y="47"/>
                  </a:moveTo>
                  <a:cubicBezTo>
                    <a:pt x="350" y="42"/>
                    <a:pt x="343" y="27"/>
                    <a:pt x="325" y="33"/>
                  </a:cubicBezTo>
                  <a:cubicBezTo>
                    <a:pt x="335" y="40"/>
                    <a:pt x="349" y="45"/>
                    <a:pt x="361" y="47"/>
                  </a:cubicBezTo>
                  <a:close/>
                  <a:moveTo>
                    <a:pt x="371" y="48"/>
                  </a:moveTo>
                  <a:cubicBezTo>
                    <a:pt x="373" y="47"/>
                    <a:pt x="375" y="45"/>
                    <a:pt x="379" y="46"/>
                  </a:cubicBezTo>
                  <a:cubicBezTo>
                    <a:pt x="379" y="44"/>
                    <a:pt x="378" y="44"/>
                    <a:pt x="380" y="43"/>
                  </a:cubicBezTo>
                  <a:cubicBezTo>
                    <a:pt x="393" y="40"/>
                    <a:pt x="399" y="56"/>
                    <a:pt x="413" y="55"/>
                  </a:cubicBezTo>
                  <a:cubicBezTo>
                    <a:pt x="411" y="52"/>
                    <a:pt x="403" y="51"/>
                    <a:pt x="405" y="48"/>
                  </a:cubicBezTo>
                  <a:cubicBezTo>
                    <a:pt x="404" y="47"/>
                    <a:pt x="402" y="46"/>
                    <a:pt x="400" y="46"/>
                  </a:cubicBezTo>
                  <a:cubicBezTo>
                    <a:pt x="387" y="33"/>
                    <a:pt x="367" y="35"/>
                    <a:pt x="348" y="32"/>
                  </a:cubicBezTo>
                  <a:cubicBezTo>
                    <a:pt x="354" y="39"/>
                    <a:pt x="363" y="44"/>
                    <a:pt x="371" y="48"/>
                  </a:cubicBezTo>
                  <a:close/>
                  <a:moveTo>
                    <a:pt x="274" y="37"/>
                  </a:moveTo>
                  <a:cubicBezTo>
                    <a:pt x="264" y="36"/>
                    <a:pt x="254" y="35"/>
                    <a:pt x="247" y="35"/>
                  </a:cubicBezTo>
                  <a:cubicBezTo>
                    <a:pt x="215" y="40"/>
                    <a:pt x="178" y="45"/>
                    <a:pt x="150" y="60"/>
                  </a:cubicBezTo>
                  <a:cubicBezTo>
                    <a:pt x="159" y="60"/>
                    <a:pt x="168" y="56"/>
                    <a:pt x="177" y="54"/>
                  </a:cubicBezTo>
                  <a:cubicBezTo>
                    <a:pt x="186" y="51"/>
                    <a:pt x="196" y="48"/>
                    <a:pt x="206" y="47"/>
                  </a:cubicBezTo>
                  <a:cubicBezTo>
                    <a:pt x="224" y="45"/>
                    <a:pt x="242" y="44"/>
                    <a:pt x="258" y="42"/>
                  </a:cubicBezTo>
                  <a:cubicBezTo>
                    <a:pt x="269" y="41"/>
                    <a:pt x="279" y="43"/>
                    <a:pt x="289" y="42"/>
                  </a:cubicBezTo>
                  <a:cubicBezTo>
                    <a:pt x="286" y="37"/>
                    <a:pt x="281" y="38"/>
                    <a:pt x="274" y="37"/>
                  </a:cubicBezTo>
                  <a:close/>
                  <a:moveTo>
                    <a:pt x="316" y="35"/>
                  </a:moveTo>
                  <a:cubicBezTo>
                    <a:pt x="318" y="36"/>
                    <a:pt x="323" y="38"/>
                    <a:pt x="324" y="37"/>
                  </a:cubicBezTo>
                  <a:cubicBezTo>
                    <a:pt x="321" y="37"/>
                    <a:pt x="319" y="33"/>
                    <a:pt x="316" y="35"/>
                  </a:cubicBezTo>
                  <a:close/>
                  <a:moveTo>
                    <a:pt x="152" y="54"/>
                  </a:moveTo>
                  <a:cubicBezTo>
                    <a:pt x="172" y="46"/>
                    <a:pt x="197" y="41"/>
                    <a:pt x="219" y="35"/>
                  </a:cubicBezTo>
                  <a:cubicBezTo>
                    <a:pt x="194" y="36"/>
                    <a:pt x="164" y="37"/>
                    <a:pt x="152" y="54"/>
                  </a:cubicBezTo>
                  <a:close/>
                  <a:moveTo>
                    <a:pt x="437" y="43"/>
                  </a:moveTo>
                  <a:cubicBezTo>
                    <a:pt x="432" y="42"/>
                    <a:pt x="432" y="36"/>
                    <a:pt x="425" y="37"/>
                  </a:cubicBezTo>
                  <a:cubicBezTo>
                    <a:pt x="427" y="40"/>
                    <a:pt x="433" y="44"/>
                    <a:pt x="437" y="43"/>
                  </a:cubicBezTo>
                  <a:close/>
                  <a:moveTo>
                    <a:pt x="307" y="42"/>
                  </a:moveTo>
                  <a:cubicBezTo>
                    <a:pt x="304" y="39"/>
                    <a:pt x="297" y="40"/>
                    <a:pt x="293" y="38"/>
                  </a:cubicBezTo>
                  <a:cubicBezTo>
                    <a:pt x="295" y="45"/>
                    <a:pt x="303" y="41"/>
                    <a:pt x="307" y="42"/>
                  </a:cubicBezTo>
                  <a:close/>
                  <a:moveTo>
                    <a:pt x="408" y="45"/>
                  </a:moveTo>
                  <a:cubicBezTo>
                    <a:pt x="404" y="43"/>
                    <a:pt x="402" y="40"/>
                    <a:pt x="398" y="39"/>
                  </a:cubicBezTo>
                  <a:cubicBezTo>
                    <a:pt x="399" y="42"/>
                    <a:pt x="405" y="44"/>
                    <a:pt x="408" y="45"/>
                  </a:cubicBezTo>
                  <a:close/>
                  <a:moveTo>
                    <a:pt x="442" y="43"/>
                  </a:moveTo>
                  <a:cubicBezTo>
                    <a:pt x="451" y="42"/>
                    <a:pt x="459" y="53"/>
                    <a:pt x="463" y="47"/>
                  </a:cubicBezTo>
                  <a:cubicBezTo>
                    <a:pt x="457" y="44"/>
                    <a:pt x="447" y="41"/>
                    <a:pt x="439" y="39"/>
                  </a:cubicBezTo>
                  <a:cubicBezTo>
                    <a:pt x="438" y="42"/>
                    <a:pt x="442" y="41"/>
                    <a:pt x="442" y="43"/>
                  </a:cubicBezTo>
                  <a:close/>
                  <a:moveTo>
                    <a:pt x="412" y="44"/>
                  </a:moveTo>
                  <a:cubicBezTo>
                    <a:pt x="413" y="45"/>
                    <a:pt x="417" y="47"/>
                    <a:pt x="417" y="44"/>
                  </a:cubicBezTo>
                  <a:cubicBezTo>
                    <a:pt x="416" y="44"/>
                    <a:pt x="412" y="42"/>
                    <a:pt x="412" y="44"/>
                  </a:cubicBezTo>
                  <a:close/>
                  <a:moveTo>
                    <a:pt x="512" y="46"/>
                  </a:moveTo>
                  <a:cubicBezTo>
                    <a:pt x="506" y="44"/>
                    <a:pt x="500" y="44"/>
                    <a:pt x="496" y="46"/>
                  </a:cubicBezTo>
                  <a:cubicBezTo>
                    <a:pt x="496" y="49"/>
                    <a:pt x="498" y="49"/>
                    <a:pt x="498" y="52"/>
                  </a:cubicBezTo>
                  <a:cubicBezTo>
                    <a:pt x="528" y="59"/>
                    <a:pt x="543" y="81"/>
                    <a:pt x="569" y="92"/>
                  </a:cubicBezTo>
                  <a:cubicBezTo>
                    <a:pt x="556" y="75"/>
                    <a:pt x="533" y="55"/>
                    <a:pt x="512" y="46"/>
                  </a:cubicBezTo>
                  <a:close/>
                  <a:moveTo>
                    <a:pt x="266" y="48"/>
                  </a:moveTo>
                  <a:cubicBezTo>
                    <a:pt x="260" y="47"/>
                    <a:pt x="257" y="48"/>
                    <a:pt x="252" y="47"/>
                  </a:cubicBezTo>
                  <a:cubicBezTo>
                    <a:pt x="255" y="50"/>
                    <a:pt x="263" y="51"/>
                    <a:pt x="266" y="48"/>
                  </a:cubicBezTo>
                  <a:close/>
                  <a:moveTo>
                    <a:pt x="238" y="49"/>
                  </a:moveTo>
                  <a:cubicBezTo>
                    <a:pt x="237" y="49"/>
                    <a:pt x="236" y="49"/>
                    <a:pt x="236" y="49"/>
                  </a:cubicBezTo>
                  <a:cubicBezTo>
                    <a:pt x="225" y="50"/>
                    <a:pt x="216" y="54"/>
                    <a:pt x="207" y="57"/>
                  </a:cubicBezTo>
                  <a:cubicBezTo>
                    <a:pt x="202" y="58"/>
                    <a:pt x="197" y="59"/>
                    <a:pt x="193" y="62"/>
                  </a:cubicBezTo>
                  <a:cubicBezTo>
                    <a:pt x="209" y="58"/>
                    <a:pt x="220" y="56"/>
                    <a:pt x="239" y="53"/>
                  </a:cubicBezTo>
                  <a:cubicBezTo>
                    <a:pt x="239" y="51"/>
                    <a:pt x="238" y="51"/>
                    <a:pt x="238" y="49"/>
                  </a:cubicBezTo>
                  <a:close/>
                  <a:moveTo>
                    <a:pt x="295" y="51"/>
                  </a:moveTo>
                  <a:cubicBezTo>
                    <a:pt x="301" y="54"/>
                    <a:pt x="308" y="56"/>
                    <a:pt x="313" y="59"/>
                  </a:cubicBezTo>
                  <a:cubicBezTo>
                    <a:pt x="312" y="55"/>
                    <a:pt x="307" y="54"/>
                    <a:pt x="305" y="50"/>
                  </a:cubicBezTo>
                  <a:cubicBezTo>
                    <a:pt x="301" y="51"/>
                    <a:pt x="298" y="50"/>
                    <a:pt x="295" y="51"/>
                  </a:cubicBezTo>
                  <a:close/>
                  <a:moveTo>
                    <a:pt x="316" y="56"/>
                  </a:moveTo>
                  <a:cubicBezTo>
                    <a:pt x="327" y="58"/>
                    <a:pt x="332" y="70"/>
                    <a:pt x="343" y="71"/>
                  </a:cubicBezTo>
                  <a:cubicBezTo>
                    <a:pt x="351" y="73"/>
                    <a:pt x="359" y="68"/>
                    <a:pt x="371" y="69"/>
                  </a:cubicBezTo>
                  <a:cubicBezTo>
                    <a:pt x="370" y="65"/>
                    <a:pt x="373" y="64"/>
                    <a:pt x="376" y="62"/>
                  </a:cubicBezTo>
                  <a:cubicBezTo>
                    <a:pt x="357" y="57"/>
                    <a:pt x="336" y="51"/>
                    <a:pt x="310" y="50"/>
                  </a:cubicBezTo>
                  <a:cubicBezTo>
                    <a:pt x="311" y="53"/>
                    <a:pt x="316" y="52"/>
                    <a:pt x="316" y="56"/>
                  </a:cubicBezTo>
                  <a:close/>
                  <a:moveTo>
                    <a:pt x="454" y="60"/>
                  </a:moveTo>
                  <a:cubicBezTo>
                    <a:pt x="445" y="55"/>
                    <a:pt x="436" y="50"/>
                    <a:pt x="425" y="50"/>
                  </a:cubicBezTo>
                  <a:cubicBezTo>
                    <a:pt x="425" y="50"/>
                    <a:pt x="424" y="51"/>
                    <a:pt x="424" y="51"/>
                  </a:cubicBezTo>
                  <a:cubicBezTo>
                    <a:pt x="437" y="61"/>
                    <a:pt x="453" y="68"/>
                    <a:pt x="473" y="71"/>
                  </a:cubicBezTo>
                  <a:cubicBezTo>
                    <a:pt x="469" y="65"/>
                    <a:pt x="461" y="63"/>
                    <a:pt x="454" y="60"/>
                  </a:cubicBezTo>
                  <a:close/>
                  <a:moveTo>
                    <a:pt x="465" y="52"/>
                  </a:moveTo>
                  <a:cubicBezTo>
                    <a:pt x="473" y="56"/>
                    <a:pt x="484" y="60"/>
                    <a:pt x="493" y="60"/>
                  </a:cubicBezTo>
                  <a:cubicBezTo>
                    <a:pt x="485" y="58"/>
                    <a:pt x="475" y="47"/>
                    <a:pt x="465" y="52"/>
                  </a:cubicBezTo>
                  <a:close/>
                  <a:moveTo>
                    <a:pt x="488" y="54"/>
                  </a:moveTo>
                  <a:cubicBezTo>
                    <a:pt x="488" y="52"/>
                    <a:pt x="486" y="53"/>
                    <a:pt x="487" y="51"/>
                  </a:cubicBezTo>
                  <a:cubicBezTo>
                    <a:pt x="484" y="50"/>
                    <a:pt x="486" y="53"/>
                    <a:pt x="485" y="52"/>
                  </a:cubicBezTo>
                  <a:cubicBezTo>
                    <a:pt x="484" y="51"/>
                    <a:pt x="481" y="49"/>
                    <a:pt x="479" y="51"/>
                  </a:cubicBezTo>
                  <a:cubicBezTo>
                    <a:pt x="482" y="52"/>
                    <a:pt x="485" y="53"/>
                    <a:pt x="488" y="54"/>
                  </a:cubicBezTo>
                  <a:close/>
                  <a:moveTo>
                    <a:pt x="287" y="51"/>
                  </a:moveTo>
                  <a:cubicBezTo>
                    <a:pt x="285" y="53"/>
                    <a:pt x="280" y="53"/>
                    <a:pt x="278" y="56"/>
                  </a:cubicBezTo>
                  <a:cubicBezTo>
                    <a:pt x="285" y="63"/>
                    <a:pt x="297" y="65"/>
                    <a:pt x="305" y="72"/>
                  </a:cubicBezTo>
                  <a:cubicBezTo>
                    <a:pt x="314" y="69"/>
                    <a:pt x="325" y="74"/>
                    <a:pt x="335" y="73"/>
                  </a:cubicBezTo>
                  <a:cubicBezTo>
                    <a:pt x="322" y="63"/>
                    <a:pt x="303" y="59"/>
                    <a:pt x="287" y="51"/>
                  </a:cubicBezTo>
                  <a:close/>
                  <a:moveTo>
                    <a:pt x="361" y="55"/>
                  </a:moveTo>
                  <a:cubicBezTo>
                    <a:pt x="361" y="53"/>
                    <a:pt x="357" y="52"/>
                    <a:pt x="355" y="53"/>
                  </a:cubicBezTo>
                  <a:cubicBezTo>
                    <a:pt x="358" y="53"/>
                    <a:pt x="360" y="54"/>
                    <a:pt x="361" y="55"/>
                  </a:cubicBezTo>
                  <a:close/>
                  <a:moveTo>
                    <a:pt x="497" y="56"/>
                  </a:moveTo>
                  <a:cubicBezTo>
                    <a:pt x="498" y="53"/>
                    <a:pt x="495" y="54"/>
                    <a:pt x="493" y="53"/>
                  </a:cubicBezTo>
                  <a:cubicBezTo>
                    <a:pt x="493" y="56"/>
                    <a:pt x="495" y="56"/>
                    <a:pt x="497" y="56"/>
                  </a:cubicBezTo>
                  <a:close/>
                  <a:moveTo>
                    <a:pt x="251" y="55"/>
                  </a:moveTo>
                  <a:cubicBezTo>
                    <a:pt x="252" y="58"/>
                    <a:pt x="255" y="59"/>
                    <a:pt x="258" y="60"/>
                  </a:cubicBezTo>
                  <a:cubicBezTo>
                    <a:pt x="260" y="59"/>
                    <a:pt x="263" y="58"/>
                    <a:pt x="265" y="56"/>
                  </a:cubicBezTo>
                  <a:cubicBezTo>
                    <a:pt x="262" y="53"/>
                    <a:pt x="256" y="54"/>
                    <a:pt x="251" y="55"/>
                  </a:cubicBezTo>
                  <a:close/>
                  <a:moveTo>
                    <a:pt x="185" y="57"/>
                  </a:moveTo>
                  <a:cubicBezTo>
                    <a:pt x="186" y="56"/>
                    <a:pt x="189" y="55"/>
                    <a:pt x="190" y="54"/>
                  </a:cubicBezTo>
                  <a:cubicBezTo>
                    <a:pt x="187" y="55"/>
                    <a:pt x="185" y="54"/>
                    <a:pt x="185" y="57"/>
                  </a:cubicBezTo>
                  <a:close/>
                  <a:moveTo>
                    <a:pt x="241" y="56"/>
                  </a:moveTo>
                  <a:cubicBezTo>
                    <a:pt x="232" y="58"/>
                    <a:pt x="217" y="60"/>
                    <a:pt x="209" y="63"/>
                  </a:cubicBezTo>
                  <a:cubicBezTo>
                    <a:pt x="221" y="65"/>
                    <a:pt x="232" y="69"/>
                    <a:pt x="244" y="73"/>
                  </a:cubicBezTo>
                  <a:cubicBezTo>
                    <a:pt x="247" y="69"/>
                    <a:pt x="251" y="66"/>
                    <a:pt x="254" y="63"/>
                  </a:cubicBezTo>
                  <a:cubicBezTo>
                    <a:pt x="249" y="61"/>
                    <a:pt x="245" y="55"/>
                    <a:pt x="241" y="56"/>
                  </a:cubicBezTo>
                  <a:close/>
                  <a:moveTo>
                    <a:pt x="172" y="59"/>
                  </a:moveTo>
                  <a:cubicBezTo>
                    <a:pt x="166" y="61"/>
                    <a:pt x="159" y="61"/>
                    <a:pt x="155" y="66"/>
                  </a:cubicBezTo>
                  <a:cubicBezTo>
                    <a:pt x="165" y="63"/>
                    <a:pt x="174" y="59"/>
                    <a:pt x="183" y="56"/>
                  </a:cubicBezTo>
                  <a:cubicBezTo>
                    <a:pt x="180" y="56"/>
                    <a:pt x="176" y="58"/>
                    <a:pt x="172" y="59"/>
                  </a:cubicBezTo>
                  <a:close/>
                  <a:moveTo>
                    <a:pt x="261" y="63"/>
                  </a:moveTo>
                  <a:cubicBezTo>
                    <a:pt x="267" y="66"/>
                    <a:pt x="270" y="70"/>
                    <a:pt x="276" y="73"/>
                  </a:cubicBezTo>
                  <a:cubicBezTo>
                    <a:pt x="279" y="70"/>
                    <a:pt x="284" y="68"/>
                    <a:pt x="288" y="69"/>
                  </a:cubicBezTo>
                  <a:cubicBezTo>
                    <a:pt x="282" y="63"/>
                    <a:pt x="268" y="53"/>
                    <a:pt x="261" y="63"/>
                  </a:cubicBezTo>
                  <a:close/>
                  <a:moveTo>
                    <a:pt x="521" y="88"/>
                  </a:moveTo>
                  <a:cubicBezTo>
                    <a:pt x="506" y="78"/>
                    <a:pt x="490" y="66"/>
                    <a:pt x="472" y="60"/>
                  </a:cubicBezTo>
                  <a:cubicBezTo>
                    <a:pt x="485" y="73"/>
                    <a:pt x="503" y="84"/>
                    <a:pt x="521" y="88"/>
                  </a:cubicBezTo>
                  <a:close/>
                  <a:moveTo>
                    <a:pt x="540" y="78"/>
                  </a:moveTo>
                  <a:cubicBezTo>
                    <a:pt x="531" y="70"/>
                    <a:pt x="521" y="65"/>
                    <a:pt x="509" y="60"/>
                  </a:cubicBezTo>
                  <a:cubicBezTo>
                    <a:pt x="516" y="70"/>
                    <a:pt x="528" y="74"/>
                    <a:pt x="540" y="78"/>
                  </a:cubicBezTo>
                  <a:close/>
                  <a:moveTo>
                    <a:pt x="142" y="64"/>
                  </a:moveTo>
                  <a:cubicBezTo>
                    <a:pt x="145" y="65"/>
                    <a:pt x="145" y="62"/>
                    <a:pt x="148" y="63"/>
                  </a:cubicBezTo>
                  <a:cubicBezTo>
                    <a:pt x="148" y="60"/>
                    <a:pt x="142" y="62"/>
                    <a:pt x="142" y="64"/>
                  </a:cubicBezTo>
                  <a:close/>
                  <a:moveTo>
                    <a:pt x="428" y="67"/>
                  </a:moveTo>
                  <a:cubicBezTo>
                    <a:pt x="428" y="64"/>
                    <a:pt x="420" y="61"/>
                    <a:pt x="417" y="62"/>
                  </a:cubicBezTo>
                  <a:cubicBezTo>
                    <a:pt x="420" y="63"/>
                    <a:pt x="424" y="65"/>
                    <a:pt x="428" y="67"/>
                  </a:cubicBezTo>
                  <a:close/>
                  <a:moveTo>
                    <a:pt x="211" y="79"/>
                  </a:moveTo>
                  <a:cubicBezTo>
                    <a:pt x="213" y="79"/>
                    <a:pt x="213" y="82"/>
                    <a:pt x="214" y="79"/>
                  </a:cubicBezTo>
                  <a:cubicBezTo>
                    <a:pt x="209" y="76"/>
                    <a:pt x="198" y="71"/>
                    <a:pt x="203" y="63"/>
                  </a:cubicBezTo>
                  <a:cubicBezTo>
                    <a:pt x="198" y="65"/>
                    <a:pt x="193" y="66"/>
                    <a:pt x="188" y="67"/>
                  </a:cubicBezTo>
                  <a:cubicBezTo>
                    <a:pt x="194" y="72"/>
                    <a:pt x="205" y="76"/>
                    <a:pt x="211" y="79"/>
                  </a:cubicBezTo>
                  <a:close/>
                  <a:moveTo>
                    <a:pt x="150" y="67"/>
                  </a:moveTo>
                  <a:cubicBezTo>
                    <a:pt x="152" y="67"/>
                    <a:pt x="155" y="68"/>
                    <a:pt x="154" y="65"/>
                  </a:cubicBezTo>
                  <a:cubicBezTo>
                    <a:pt x="153" y="64"/>
                    <a:pt x="151" y="66"/>
                    <a:pt x="150" y="67"/>
                  </a:cubicBezTo>
                  <a:close/>
                  <a:moveTo>
                    <a:pt x="160" y="70"/>
                  </a:moveTo>
                  <a:cubicBezTo>
                    <a:pt x="164" y="72"/>
                    <a:pt x="166" y="69"/>
                    <a:pt x="170" y="69"/>
                  </a:cubicBezTo>
                  <a:cubicBezTo>
                    <a:pt x="170" y="67"/>
                    <a:pt x="170" y="67"/>
                    <a:pt x="171" y="66"/>
                  </a:cubicBezTo>
                  <a:cubicBezTo>
                    <a:pt x="167" y="65"/>
                    <a:pt x="162" y="67"/>
                    <a:pt x="160" y="70"/>
                  </a:cubicBezTo>
                  <a:close/>
                  <a:moveTo>
                    <a:pt x="526" y="88"/>
                  </a:moveTo>
                  <a:cubicBezTo>
                    <a:pt x="516" y="79"/>
                    <a:pt x="508" y="65"/>
                    <a:pt x="492" y="66"/>
                  </a:cubicBezTo>
                  <a:cubicBezTo>
                    <a:pt x="503" y="72"/>
                    <a:pt x="515" y="82"/>
                    <a:pt x="526" y="88"/>
                  </a:cubicBezTo>
                  <a:close/>
                  <a:moveTo>
                    <a:pt x="248" y="74"/>
                  </a:moveTo>
                  <a:cubicBezTo>
                    <a:pt x="254" y="78"/>
                    <a:pt x="258" y="71"/>
                    <a:pt x="260" y="67"/>
                  </a:cubicBezTo>
                  <a:cubicBezTo>
                    <a:pt x="255" y="64"/>
                    <a:pt x="250" y="71"/>
                    <a:pt x="248" y="74"/>
                  </a:cubicBezTo>
                  <a:close/>
                  <a:moveTo>
                    <a:pt x="209" y="69"/>
                  </a:moveTo>
                  <a:cubicBezTo>
                    <a:pt x="214" y="77"/>
                    <a:pt x="225" y="80"/>
                    <a:pt x="232" y="86"/>
                  </a:cubicBezTo>
                  <a:cubicBezTo>
                    <a:pt x="235" y="83"/>
                    <a:pt x="238" y="79"/>
                    <a:pt x="241" y="76"/>
                  </a:cubicBezTo>
                  <a:cubicBezTo>
                    <a:pt x="233" y="71"/>
                    <a:pt x="221" y="69"/>
                    <a:pt x="209" y="69"/>
                  </a:cubicBezTo>
                  <a:close/>
                  <a:moveTo>
                    <a:pt x="596" y="107"/>
                  </a:moveTo>
                  <a:cubicBezTo>
                    <a:pt x="584" y="92"/>
                    <a:pt x="570" y="80"/>
                    <a:pt x="553" y="69"/>
                  </a:cubicBezTo>
                  <a:cubicBezTo>
                    <a:pt x="566" y="83"/>
                    <a:pt x="578" y="101"/>
                    <a:pt x="596" y="107"/>
                  </a:cubicBezTo>
                  <a:close/>
                  <a:moveTo>
                    <a:pt x="194" y="79"/>
                  </a:moveTo>
                  <a:cubicBezTo>
                    <a:pt x="195" y="78"/>
                    <a:pt x="195" y="76"/>
                    <a:pt x="197" y="77"/>
                  </a:cubicBezTo>
                  <a:cubicBezTo>
                    <a:pt x="194" y="73"/>
                    <a:pt x="187" y="72"/>
                    <a:pt x="180" y="70"/>
                  </a:cubicBezTo>
                  <a:cubicBezTo>
                    <a:pt x="185" y="73"/>
                    <a:pt x="189" y="77"/>
                    <a:pt x="194" y="79"/>
                  </a:cubicBezTo>
                  <a:close/>
                  <a:moveTo>
                    <a:pt x="171" y="74"/>
                  </a:moveTo>
                  <a:cubicBezTo>
                    <a:pt x="175" y="75"/>
                    <a:pt x="178" y="77"/>
                    <a:pt x="183" y="78"/>
                  </a:cubicBezTo>
                  <a:cubicBezTo>
                    <a:pt x="179" y="76"/>
                    <a:pt x="174" y="67"/>
                    <a:pt x="171" y="74"/>
                  </a:cubicBezTo>
                  <a:close/>
                  <a:moveTo>
                    <a:pt x="259" y="79"/>
                  </a:moveTo>
                  <a:cubicBezTo>
                    <a:pt x="270" y="87"/>
                    <a:pt x="281" y="76"/>
                    <a:pt x="265" y="71"/>
                  </a:cubicBezTo>
                  <a:cubicBezTo>
                    <a:pt x="264" y="74"/>
                    <a:pt x="260" y="75"/>
                    <a:pt x="259" y="79"/>
                  </a:cubicBezTo>
                  <a:close/>
                  <a:moveTo>
                    <a:pt x="493" y="86"/>
                  </a:moveTo>
                  <a:cubicBezTo>
                    <a:pt x="486" y="77"/>
                    <a:pt x="469" y="75"/>
                    <a:pt x="457" y="72"/>
                  </a:cubicBezTo>
                  <a:cubicBezTo>
                    <a:pt x="467" y="79"/>
                    <a:pt x="480" y="85"/>
                    <a:pt x="493" y="86"/>
                  </a:cubicBezTo>
                  <a:close/>
                  <a:moveTo>
                    <a:pt x="146" y="75"/>
                  </a:moveTo>
                  <a:cubicBezTo>
                    <a:pt x="148" y="79"/>
                    <a:pt x="156" y="76"/>
                    <a:pt x="158" y="73"/>
                  </a:cubicBezTo>
                  <a:cubicBezTo>
                    <a:pt x="154" y="72"/>
                    <a:pt x="147" y="71"/>
                    <a:pt x="146" y="75"/>
                  </a:cubicBezTo>
                  <a:close/>
                  <a:moveTo>
                    <a:pt x="350" y="74"/>
                  </a:moveTo>
                  <a:cubicBezTo>
                    <a:pt x="357" y="83"/>
                    <a:pt x="370" y="84"/>
                    <a:pt x="383" y="83"/>
                  </a:cubicBezTo>
                  <a:cubicBezTo>
                    <a:pt x="379" y="80"/>
                    <a:pt x="374" y="78"/>
                    <a:pt x="373" y="73"/>
                  </a:cubicBezTo>
                  <a:cubicBezTo>
                    <a:pt x="367" y="72"/>
                    <a:pt x="358" y="75"/>
                    <a:pt x="350" y="74"/>
                  </a:cubicBezTo>
                  <a:close/>
                  <a:moveTo>
                    <a:pt x="132" y="76"/>
                  </a:moveTo>
                  <a:cubicBezTo>
                    <a:pt x="134" y="75"/>
                    <a:pt x="135" y="74"/>
                    <a:pt x="137" y="74"/>
                  </a:cubicBezTo>
                  <a:cubicBezTo>
                    <a:pt x="136" y="71"/>
                    <a:pt x="132" y="74"/>
                    <a:pt x="132" y="76"/>
                  </a:cubicBezTo>
                  <a:close/>
                  <a:moveTo>
                    <a:pt x="280" y="76"/>
                  </a:moveTo>
                  <a:cubicBezTo>
                    <a:pt x="281" y="76"/>
                    <a:pt x="282" y="77"/>
                    <a:pt x="283" y="77"/>
                  </a:cubicBezTo>
                  <a:cubicBezTo>
                    <a:pt x="284" y="75"/>
                    <a:pt x="286" y="75"/>
                    <a:pt x="289" y="76"/>
                  </a:cubicBezTo>
                  <a:cubicBezTo>
                    <a:pt x="289" y="74"/>
                    <a:pt x="291" y="74"/>
                    <a:pt x="292" y="73"/>
                  </a:cubicBezTo>
                  <a:cubicBezTo>
                    <a:pt x="287" y="73"/>
                    <a:pt x="283" y="72"/>
                    <a:pt x="280" y="76"/>
                  </a:cubicBezTo>
                  <a:close/>
                  <a:moveTo>
                    <a:pt x="583" y="124"/>
                  </a:moveTo>
                  <a:cubicBezTo>
                    <a:pt x="580" y="120"/>
                    <a:pt x="576" y="117"/>
                    <a:pt x="574" y="113"/>
                  </a:cubicBezTo>
                  <a:cubicBezTo>
                    <a:pt x="566" y="113"/>
                    <a:pt x="560" y="107"/>
                    <a:pt x="558" y="99"/>
                  </a:cubicBezTo>
                  <a:cubicBezTo>
                    <a:pt x="552" y="100"/>
                    <a:pt x="546" y="95"/>
                    <a:pt x="545" y="90"/>
                  </a:cubicBezTo>
                  <a:cubicBezTo>
                    <a:pt x="533" y="89"/>
                    <a:pt x="528" y="77"/>
                    <a:pt x="516" y="73"/>
                  </a:cubicBezTo>
                  <a:cubicBezTo>
                    <a:pt x="533" y="95"/>
                    <a:pt x="560" y="108"/>
                    <a:pt x="583" y="124"/>
                  </a:cubicBezTo>
                  <a:close/>
                  <a:moveTo>
                    <a:pt x="155" y="82"/>
                  </a:moveTo>
                  <a:cubicBezTo>
                    <a:pt x="162" y="85"/>
                    <a:pt x="167" y="91"/>
                    <a:pt x="175" y="94"/>
                  </a:cubicBezTo>
                  <a:cubicBezTo>
                    <a:pt x="178" y="90"/>
                    <a:pt x="180" y="85"/>
                    <a:pt x="183" y="82"/>
                  </a:cubicBezTo>
                  <a:cubicBezTo>
                    <a:pt x="174" y="78"/>
                    <a:pt x="161" y="70"/>
                    <a:pt x="155" y="82"/>
                  </a:cubicBezTo>
                  <a:close/>
                  <a:moveTo>
                    <a:pt x="337" y="76"/>
                  </a:moveTo>
                  <a:cubicBezTo>
                    <a:pt x="339" y="78"/>
                    <a:pt x="343" y="79"/>
                    <a:pt x="343" y="83"/>
                  </a:cubicBezTo>
                  <a:cubicBezTo>
                    <a:pt x="345" y="81"/>
                    <a:pt x="347" y="81"/>
                    <a:pt x="349" y="79"/>
                  </a:cubicBezTo>
                  <a:cubicBezTo>
                    <a:pt x="346" y="80"/>
                    <a:pt x="348" y="78"/>
                    <a:pt x="347" y="77"/>
                  </a:cubicBezTo>
                  <a:cubicBezTo>
                    <a:pt x="342" y="77"/>
                    <a:pt x="340" y="74"/>
                    <a:pt x="337" y="76"/>
                  </a:cubicBezTo>
                  <a:close/>
                  <a:moveTo>
                    <a:pt x="237" y="90"/>
                  </a:moveTo>
                  <a:cubicBezTo>
                    <a:pt x="244" y="91"/>
                    <a:pt x="247" y="83"/>
                    <a:pt x="250" y="78"/>
                  </a:cubicBezTo>
                  <a:cubicBezTo>
                    <a:pt x="243" y="73"/>
                    <a:pt x="237" y="84"/>
                    <a:pt x="237" y="90"/>
                  </a:cubicBezTo>
                  <a:close/>
                  <a:moveTo>
                    <a:pt x="286" y="79"/>
                  </a:moveTo>
                  <a:cubicBezTo>
                    <a:pt x="289" y="84"/>
                    <a:pt x="301" y="79"/>
                    <a:pt x="306" y="77"/>
                  </a:cubicBezTo>
                  <a:cubicBezTo>
                    <a:pt x="301" y="76"/>
                    <a:pt x="291" y="77"/>
                    <a:pt x="286" y="79"/>
                  </a:cubicBezTo>
                  <a:close/>
                  <a:moveTo>
                    <a:pt x="391" y="84"/>
                  </a:moveTo>
                  <a:cubicBezTo>
                    <a:pt x="399" y="87"/>
                    <a:pt x="410" y="85"/>
                    <a:pt x="417" y="86"/>
                  </a:cubicBezTo>
                  <a:cubicBezTo>
                    <a:pt x="407" y="82"/>
                    <a:pt x="396" y="76"/>
                    <a:pt x="382" y="77"/>
                  </a:cubicBezTo>
                  <a:cubicBezTo>
                    <a:pt x="385" y="78"/>
                    <a:pt x="387" y="82"/>
                    <a:pt x="391" y="84"/>
                  </a:cubicBezTo>
                  <a:close/>
                  <a:moveTo>
                    <a:pt x="137" y="79"/>
                  </a:moveTo>
                  <a:cubicBezTo>
                    <a:pt x="139" y="79"/>
                    <a:pt x="141" y="82"/>
                    <a:pt x="145" y="80"/>
                  </a:cubicBezTo>
                  <a:cubicBezTo>
                    <a:pt x="144" y="76"/>
                    <a:pt x="139" y="76"/>
                    <a:pt x="137" y="79"/>
                  </a:cubicBezTo>
                  <a:close/>
                  <a:moveTo>
                    <a:pt x="321" y="80"/>
                  </a:moveTo>
                  <a:cubicBezTo>
                    <a:pt x="325" y="83"/>
                    <a:pt x="330" y="84"/>
                    <a:pt x="338" y="83"/>
                  </a:cubicBezTo>
                  <a:cubicBezTo>
                    <a:pt x="335" y="77"/>
                    <a:pt x="327" y="76"/>
                    <a:pt x="321" y="80"/>
                  </a:cubicBezTo>
                  <a:close/>
                  <a:moveTo>
                    <a:pt x="202" y="78"/>
                  </a:moveTo>
                  <a:cubicBezTo>
                    <a:pt x="201" y="80"/>
                    <a:pt x="200" y="82"/>
                    <a:pt x="199" y="83"/>
                  </a:cubicBezTo>
                  <a:cubicBezTo>
                    <a:pt x="207" y="86"/>
                    <a:pt x="224" y="104"/>
                    <a:pt x="230" y="91"/>
                  </a:cubicBezTo>
                  <a:cubicBezTo>
                    <a:pt x="221" y="86"/>
                    <a:pt x="211" y="81"/>
                    <a:pt x="202" y="78"/>
                  </a:cubicBezTo>
                  <a:close/>
                  <a:moveTo>
                    <a:pt x="97" y="84"/>
                  </a:moveTo>
                  <a:cubicBezTo>
                    <a:pt x="103" y="86"/>
                    <a:pt x="104" y="81"/>
                    <a:pt x="107" y="79"/>
                  </a:cubicBezTo>
                  <a:cubicBezTo>
                    <a:pt x="103" y="79"/>
                    <a:pt x="100" y="81"/>
                    <a:pt x="97" y="84"/>
                  </a:cubicBezTo>
                  <a:close/>
                  <a:moveTo>
                    <a:pt x="122" y="80"/>
                  </a:moveTo>
                  <a:cubicBezTo>
                    <a:pt x="124" y="81"/>
                    <a:pt x="126" y="79"/>
                    <a:pt x="124" y="79"/>
                  </a:cubicBezTo>
                  <a:cubicBezTo>
                    <a:pt x="124" y="80"/>
                    <a:pt x="122" y="78"/>
                    <a:pt x="122" y="80"/>
                  </a:cubicBezTo>
                  <a:close/>
                  <a:moveTo>
                    <a:pt x="256" y="80"/>
                  </a:moveTo>
                  <a:cubicBezTo>
                    <a:pt x="253" y="85"/>
                    <a:pt x="249" y="88"/>
                    <a:pt x="247" y="93"/>
                  </a:cubicBezTo>
                  <a:cubicBezTo>
                    <a:pt x="255" y="92"/>
                    <a:pt x="260" y="88"/>
                    <a:pt x="264" y="83"/>
                  </a:cubicBezTo>
                  <a:cubicBezTo>
                    <a:pt x="261" y="83"/>
                    <a:pt x="259" y="81"/>
                    <a:pt x="256" y="80"/>
                  </a:cubicBezTo>
                  <a:close/>
                  <a:moveTo>
                    <a:pt x="277" y="84"/>
                  </a:moveTo>
                  <a:cubicBezTo>
                    <a:pt x="281" y="84"/>
                    <a:pt x="283" y="85"/>
                    <a:pt x="285" y="83"/>
                  </a:cubicBezTo>
                  <a:cubicBezTo>
                    <a:pt x="283" y="81"/>
                    <a:pt x="278" y="80"/>
                    <a:pt x="277" y="84"/>
                  </a:cubicBezTo>
                  <a:close/>
                  <a:moveTo>
                    <a:pt x="295" y="86"/>
                  </a:moveTo>
                  <a:cubicBezTo>
                    <a:pt x="301" y="85"/>
                    <a:pt x="311" y="87"/>
                    <a:pt x="315" y="83"/>
                  </a:cubicBezTo>
                  <a:cubicBezTo>
                    <a:pt x="310" y="79"/>
                    <a:pt x="300" y="83"/>
                    <a:pt x="295" y="86"/>
                  </a:cubicBezTo>
                  <a:close/>
                  <a:moveTo>
                    <a:pt x="127" y="83"/>
                  </a:moveTo>
                  <a:cubicBezTo>
                    <a:pt x="129" y="84"/>
                    <a:pt x="130" y="86"/>
                    <a:pt x="134" y="86"/>
                  </a:cubicBezTo>
                  <a:cubicBezTo>
                    <a:pt x="134" y="85"/>
                    <a:pt x="137" y="85"/>
                    <a:pt x="138" y="83"/>
                  </a:cubicBezTo>
                  <a:cubicBezTo>
                    <a:pt x="137" y="82"/>
                    <a:pt x="135" y="81"/>
                    <a:pt x="133" y="82"/>
                  </a:cubicBezTo>
                  <a:cubicBezTo>
                    <a:pt x="133" y="84"/>
                    <a:pt x="131" y="84"/>
                    <a:pt x="129" y="84"/>
                  </a:cubicBezTo>
                  <a:cubicBezTo>
                    <a:pt x="128" y="83"/>
                    <a:pt x="131" y="82"/>
                    <a:pt x="128" y="82"/>
                  </a:cubicBezTo>
                  <a:cubicBezTo>
                    <a:pt x="128" y="82"/>
                    <a:pt x="127" y="82"/>
                    <a:pt x="127" y="83"/>
                  </a:cubicBezTo>
                  <a:close/>
                  <a:moveTo>
                    <a:pt x="457" y="85"/>
                  </a:moveTo>
                  <a:cubicBezTo>
                    <a:pt x="454" y="86"/>
                    <a:pt x="453" y="81"/>
                    <a:pt x="451" y="83"/>
                  </a:cubicBezTo>
                  <a:cubicBezTo>
                    <a:pt x="453" y="83"/>
                    <a:pt x="456" y="88"/>
                    <a:pt x="457" y="85"/>
                  </a:cubicBezTo>
                  <a:close/>
                  <a:moveTo>
                    <a:pt x="591" y="130"/>
                  </a:moveTo>
                  <a:cubicBezTo>
                    <a:pt x="592" y="131"/>
                    <a:pt x="594" y="131"/>
                    <a:pt x="595" y="133"/>
                  </a:cubicBezTo>
                  <a:cubicBezTo>
                    <a:pt x="595" y="134"/>
                    <a:pt x="595" y="135"/>
                    <a:pt x="595" y="136"/>
                  </a:cubicBezTo>
                  <a:cubicBezTo>
                    <a:pt x="600" y="141"/>
                    <a:pt x="603" y="148"/>
                    <a:pt x="609" y="150"/>
                  </a:cubicBezTo>
                  <a:cubicBezTo>
                    <a:pt x="599" y="121"/>
                    <a:pt x="572" y="102"/>
                    <a:pt x="548" y="85"/>
                  </a:cubicBezTo>
                  <a:cubicBezTo>
                    <a:pt x="544" y="85"/>
                    <a:pt x="541" y="82"/>
                    <a:pt x="539" y="83"/>
                  </a:cubicBezTo>
                  <a:cubicBezTo>
                    <a:pt x="558" y="96"/>
                    <a:pt x="578" y="110"/>
                    <a:pt x="591" y="130"/>
                  </a:cubicBezTo>
                  <a:close/>
                  <a:moveTo>
                    <a:pt x="423" y="83"/>
                  </a:moveTo>
                  <a:cubicBezTo>
                    <a:pt x="423" y="85"/>
                    <a:pt x="425" y="85"/>
                    <a:pt x="424" y="86"/>
                  </a:cubicBezTo>
                  <a:cubicBezTo>
                    <a:pt x="427" y="85"/>
                    <a:pt x="430" y="92"/>
                    <a:pt x="433" y="88"/>
                  </a:cubicBezTo>
                  <a:cubicBezTo>
                    <a:pt x="431" y="87"/>
                    <a:pt x="427" y="86"/>
                    <a:pt x="425" y="83"/>
                  </a:cubicBezTo>
                  <a:cubicBezTo>
                    <a:pt x="425" y="83"/>
                    <a:pt x="424" y="84"/>
                    <a:pt x="423" y="83"/>
                  </a:cubicBezTo>
                  <a:close/>
                  <a:moveTo>
                    <a:pt x="185" y="95"/>
                  </a:moveTo>
                  <a:cubicBezTo>
                    <a:pt x="187" y="93"/>
                    <a:pt x="188" y="87"/>
                    <a:pt x="191" y="87"/>
                  </a:cubicBezTo>
                  <a:cubicBezTo>
                    <a:pt x="191" y="85"/>
                    <a:pt x="189" y="84"/>
                    <a:pt x="186" y="83"/>
                  </a:cubicBezTo>
                  <a:cubicBezTo>
                    <a:pt x="187" y="88"/>
                    <a:pt x="183" y="92"/>
                    <a:pt x="185" y="95"/>
                  </a:cubicBezTo>
                  <a:close/>
                  <a:moveTo>
                    <a:pt x="156" y="87"/>
                  </a:moveTo>
                  <a:cubicBezTo>
                    <a:pt x="154" y="86"/>
                    <a:pt x="153" y="83"/>
                    <a:pt x="151" y="85"/>
                  </a:cubicBezTo>
                  <a:cubicBezTo>
                    <a:pt x="152" y="86"/>
                    <a:pt x="155" y="88"/>
                    <a:pt x="156" y="87"/>
                  </a:cubicBezTo>
                  <a:close/>
                  <a:moveTo>
                    <a:pt x="115" y="91"/>
                  </a:moveTo>
                  <a:cubicBezTo>
                    <a:pt x="118" y="91"/>
                    <a:pt x="119" y="93"/>
                    <a:pt x="123" y="93"/>
                  </a:cubicBezTo>
                  <a:cubicBezTo>
                    <a:pt x="125" y="91"/>
                    <a:pt x="128" y="90"/>
                    <a:pt x="130" y="88"/>
                  </a:cubicBezTo>
                  <a:cubicBezTo>
                    <a:pt x="125" y="87"/>
                    <a:pt x="118" y="84"/>
                    <a:pt x="115" y="91"/>
                  </a:cubicBezTo>
                  <a:close/>
                  <a:moveTo>
                    <a:pt x="334" y="86"/>
                  </a:moveTo>
                  <a:cubicBezTo>
                    <a:pt x="337" y="90"/>
                    <a:pt x="343" y="87"/>
                    <a:pt x="347" y="88"/>
                  </a:cubicBezTo>
                  <a:cubicBezTo>
                    <a:pt x="346" y="84"/>
                    <a:pt x="339" y="88"/>
                    <a:pt x="334" y="86"/>
                  </a:cubicBezTo>
                  <a:close/>
                  <a:moveTo>
                    <a:pt x="79" y="94"/>
                  </a:moveTo>
                  <a:cubicBezTo>
                    <a:pt x="82" y="92"/>
                    <a:pt x="86" y="90"/>
                    <a:pt x="88" y="86"/>
                  </a:cubicBezTo>
                  <a:cubicBezTo>
                    <a:pt x="84" y="87"/>
                    <a:pt x="77" y="91"/>
                    <a:pt x="79" y="94"/>
                  </a:cubicBezTo>
                  <a:close/>
                  <a:moveTo>
                    <a:pt x="147" y="87"/>
                  </a:moveTo>
                  <a:cubicBezTo>
                    <a:pt x="144" y="88"/>
                    <a:pt x="142" y="90"/>
                    <a:pt x="140" y="92"/>
                  </a:cubicBezTo>
                  <a:cubicBezTo>
                    <a:pt x="150" y="97"/>
                    <a:pt x="159" y="103"/>
                    <a:pt x="168" y="108"/>
                  </a:cubicBezTo>
                  <a:cubicBezTo>
                    <a:pt x="169" y="105"/>
                    <a:pt x="172" y="103"/>
                    <a:pt x="173" y="99"/>
                  </a:cubicBezTo>
                  <a:cubicBezTo>
                    <a:pt x="164" y="95"/>
                    <a:pt x="156" y="91"/>
                    <a:pt x="147" y="87"/>
                  </a:cubicBezTo>
                  <a:close/>
                  <a:moveTo>
                    <a:pt x="313" y="88"/>
                  </a:moveTo>
                  <a:cubicBezTo>
                    <a:pt x="310" y="89"/>
                    <a:pt x="304" y="88"/>
                    <a:pt x="302" y="90"/>
                  </a:cubicBezTo>
                  <a:cubicBezTo>
                    <a:pt x="308" y="92"/>
                    <a:pt x="315" y="90"/>
                    <a:pt x="323" y="90"/>
                  </a:cubicBezTo>
                  <a:cubicBezTo>
                    <a:pt x="322" y="86"/>
                    <a:pt x="316" y="88"/>
                    <a:pt x="313" y="88"/>
                  </a:cubicBezTo>
                  <a:close/>
                  <a:moveTo>
                    <a:pt x="191" y="104"/>
                  </a:moveTo>
                  <a:cubicBezTo>
                    <a:pt x="198" y="102"/>
                    <a:pt x="205" y="99"/>
                    <a:pt x="214" y="99"/>
                  </a:cubicBezTo>
                  <a:cubicBezTo>
                    <a:pt x="209" y="94"/>
                    <a:pt x="204" y="90"/>
                    <a:pt x="197" y="88"/>
                  </a:cubicBezTo>
                  <a:cubicBezTo>
                    <a:pt x="195" y="94"/>
                    <a:pt x="194" y="99"/>
                    <a:pt x="191" y="104"/>
                  </a:cubicBezTo>
                  <a:close/>
                  <a:moveTo>
                    <a:pt x="504" y="102"/>
                  </a:moveTo>
                  <a:cubicBezTo>
                    <a:pt x="514" y="107"/>
                    <a:pt x="521" y="114"/>
                    <a:pt x="530" y="119"/>
                  </a:cubicBezTo>
                  <a:cubicBezTo>
                    <a:pt x="523" y="102"/>
                    <a:pt x="505" y="94"/>
                    <a:pt x="485" y="89"/>
                  </a:cubicBezTo>
                  <a:cubicBezTo>
                    <a:pt x="490" y="95"/>
                    <a:pt x="499" y="97"/>
                    <a:pt x="504" y="102"/>
                  </a:cubicBezTo>
                  <a:close/>
                  <a:moveTo>
                    <a:pt x="378" y="91"/>
                  </a:moveTo>
                  <a:cubicBezTo>
                    <a:pt x="387" y="94"/>
                    <a:pt x="395" y="98"/>
                    <a:pt x="403" y="102"/>
                  </a:cubicBezTo>
                  <a:cubicBezTo>
                    <a:pt x="397" y="96"/>
                    <a:pt x="391" y="87"/>
                    <a:pt x="378" y="91"/>
                  </a:cubicBezTo>
                  <a:close/>
                  <a:moveTo>
                    <a:pt x="516" y="96"/>
                  </a:moveTo>
                  <a:cubicBezTo>
                    <a:pt x="518" y="96"/>
                    <a:pt x="519" y="97"/>
                    <a:pt x="520" y="96"/>
                  </a:cubicBezTo>
                  <a:cubicBezTo>
                    <a:pt x="517" y="94"/>
                    <a:pt x="513" y="92"/>
                    <a:pt x="509" y="90"/>
                  </a:cubicBezTo>
                  <a:cubicBezTo>
                    <a:pt x="510" y="93"/>
                    <a:pt x="516" y="92"/>
                    <a:pt x="516" y="96"/>
                  </a:cubicBezTo>
                  <a:close/>
                  <a:moveTo>
                    <a:pt x="342" y="92"/>
                  </a:moveTo>
                  <a:cubicBezTo>
                    <a:pt x="344" y="93"/>
                    <a:pt x="346" y="94"/>
                    <a:pt x="349" y="94"/>
                  </a:cubicBezTo>
                  <a:cubicBezTo>
                    <a:pt x="349" y="92"/>
                    <a:pt x="351" y="92"/>
                    <a:pt x="351" y="91"/>
                  </a:cubicBezTo>
                  <a:cubicBezTo>
                    <a:pt x="347" y="91"/>
                    <a:pt x="344" y="91"/>
                    <a:pt x="342" y="92"/>
                  </a:cubicBezTo>
                  <a:close/>
                  <a:moveTo>
                    <a:pt x="379" y="94"/>
                  </a:moveTo>
                  <a:cubicBezTo>
                    <a:pt x="379" y="92"/>
                    <a:pt x="376" y="93"/>
                    <a:pt x="375" y="91"/>
                  </a:cubicBezTo>
                  <a:cubicBezTo>
                    <a:pt x="375" y="94"/>
                    <a:pt x="377" y="94"/>
                    <a:pt x="379" y="94"/>
                  </a:cubicBezTo>
                  <a:close/>
                  <a:moveTo>
                    <a:pt x="436" y="110"/>
                  </a:moveTo>
                  <a:cubicBezTo>
                    <a:pt x="437" y="109"/>
                    <a:pt x="438" y="108"/>
                    <a:pt x="440" y="108"/>
                  </a:cubicBezTo>
                  <a:cubicBezTo>
                    <a:pt x="440" y="111"/>
                    <a:pt x="442" y="112"/>
                    <a:pt x="444" y="113"/>
                  </a:cubicBezTo>
                  <a:cubicBezTo>
                    <a:pt x="450" y="113"/>
                    <a:pt x="457" y="118"/>
                    <a:pt x="464" y="120"/>
                  </a:cubicBezTo>
                  <a:cubicBezTo>
                    <a:pt x="458" y="111"/>
                    <a:pt x="450" y="108"/>
                    <a:pt x="442" y="102"/>
                  </a:cubicBezTo>
                  <a:cubicBezTo>
                    <a:pt x="439" y="100"/>
                    <a:pt x="437" y="97"/>
                    <a:pt x="434" y="96"/>
                  </a:cubicBezTo>
                  <a:cubicBezTo>
                    <a:pt x="425" y="91"/>
                    <a:pt x="413" y="93"/>
                    <a:pt x="403" y="91"/>
                  </a:cubicBezTo>
                  <a:cubicBezTo>
                    <a:pt x="413" y="99"/>
                    <a:pt x="422" y="107"/>
                    <a:pt x="436" y="110"/>
                  </a:cubicBezTo>
                  <a:close/>
                  <a:moveTo>
                    <a:pt x="233" y="94"/>
                  </a:moveTo>
                  <a:cubicBezTo>
                    <a:pt x="234" y="95"/>
                    <a:pt x="235" y="94"/>
                    <a:pt x="235" y="93"/>
                  </a:cubicBezTo>
                  <a:cubicBezTo>
                    <a:pt x="234" y="93"/>
                    <a:pt x="234" y="92"/>
                    <a:pt x="233" y="92"/>
                  </a:cubicBezTo>
                  <a:cubicBezTo>
                    <a:pt x="233" y="93"/>
                    <a:pt x="232" y="93"/>
                    <a:pt x="233" y="94"/>
                  </a:cubicBezTo>
                  <a:close/>
                  <a:moveTo>
                    <a:pt x="105" y="96"/>
                  </a:moveTo>
                  <a:cubicBezTo>
                    <a:pt x="109" y="102"/>
                    <a:pt x="117" y="102"/>
                    <a:pt x="120" y="96"/>
                  </a:cubicBezTo>
                  <a:cubicBezTo>
                    <a:pt x="115" y="94"/>
                    <a:pt x="107" y="90"/>
                    <a:pt x="105" y="96"/>
                  </a:cubicBezTo>
                  <a:close/>
                  <a:moveTo>
                    <a:pt x="133" y="98"/>
                  </a:moveTo>
                  <a:cubicBezTo>
                    <a:pt x="144" y="103"/>
                    <a:pt x="154" y="108"/>
                    <a:pt x="165" y="113"/>
                  </a:cubicBezTo>
                  <a:cubicBezTo>
                    <a:pt x="165" y="110"/>
                    <a:pt x="161" y="111"/>
                    <a:pt x="162" y="108"/>
                  </a:cubicBezTo>
                  <a:cubicBezTo>
                    <a:pt x="151" y="105"/>
                    <a:pt x="149" y="98"/>
                    <a:pt x="140" y="97"/>
                  </a:cubicBezTo>
                  <a:cubicBezTo>
                    <a:pt x="140" y="96"/>
                    <a:pt x="139" y="95"/>
                    <a:pt x="139" y="94"/>
                  </a:cubicBezTo>
                  <a:cubicBezTo>
                    <a:pt x="138" y="94"/>
                    <a:pt x="137" y="94"/>
                    <a:pt x="137" y="93"/>
                  </a:cubicBezTo>
                  <a:cubicBezTo>
                    <a:pt x="136" y="96"/>
                    <a:pt x="134" y="96"/>
                    <a:pt x="133" y="98"/>
                  </a:cubicBezTo>
                  <a:close/>
                  <a:moveTo>
                    <a:pt x="278" y="94"/>
                  </a:moveTo>
                  <a:cubicBezTo>
                    <a:pt x="278" y="95"/>
                    <a:pt x="277" y="96"/>
                    <a:pt x="278" y="96"/>
                  </a:cubicBezTo>
                  <a:cubicBezTo>
                    <a:pt x="279" y="95"/>
                    <a:pt x="280" y="95"/>
                    <a:pt x="282" y="95"/>
                  </a:cubicBezTo>
                  <a:cubicBezTo>
                    <a:pt x="281" y="92"/>
                    <a:pt x="280" y="94"/>
                    <a:pt x="278" y="94"/>
                  </a:cubicBezTo>
                  <a:close/>
                  <a:moveTo>
                    <a:pt x="253" y="99"/>
                  </a:moveTo>
                  <a:cubicBezTo>
                    <a:pt x="258" y="101"/>
                    <a:pt x="270" y="98"/>
                    <a:pt x="273" y="96"/>
                  </a:cubicBezTo>
                  <a:cubicBezTo>
                    <a:pt x="267" y="94"/>
                    <a:pt x="256" y="94"/>
                    <a:pt x="253" y="99"/>
                  </a:cubicBezTo>
                  <a:close/>
                  <a:moveTo>
                    <a:pt x="310" y="96"/>
                  </a:moveTo>
                  <a:cubicBezTo>
                    <a:pt x="316" y="99"/>
                    <a:pt x="319" y="105"/>
                    <a:pt x="329" y="104"/>
                  </a:cubicBezTo>
                  <a:cubicBezTo>
                    <a:pt x="329" y="100"/>
                    <a:pt x="333" y="100"/>
                    <a:pt x="334" y="96"/>
                  </a:cubicBezTo>
                  <a:cubicBezTo>
                    <a:pt x="327" y="96"/>
                    <a:pt x="317" y="94"/>
                    <a:pt x="310" y="96"/>
                  </a:cubicBezTo>
                  <a:close/>
                  <a:moveTo>
                    <a:pt x="311" y="104"/>
                  </a:moveTo>
                  <a:cubicBezTo>
                    <a:pt x="305" y="102"/>
                    <a:pt x="291" y="90"/>
                    <a:pt x="290" y="104"/>
                  </a:cubicBezTo>
                  <a:cubicBezTo>
                    <a:pt x="297" y="108"/>
                    <a:pt x="304" y="112"/>
                    <a:pt x="313" y="110"/>
                  </a:cubicBezTo>
                  <a:cubicBezTo>
                    <a:pt x="312" y="108"/>
                    <a:pt x="311" y="106"/>
                    <a:pt x="311" y="104"/>
                  </a:cubicBezTo>
                  <a:close/>
                  <a:moveTo>
                    <a:pt x="308" y="100"/>
                  </a:moveTo>
                  <a:cubicBezTo>
                    <a:pt x="308" y="97"/>
                    <a:pt x="306" y="97"/>
                    <a:pt x="304" y="97"/>
                  </a:cubicBezTo>
                  <a:cubicBezTo>
                    <a:pt x="304" y="99"/>
                    <a:pt x="307" y="99"/>
                    <a:pt x="308" y="100"/>
                  </a:cubicBezTo>
                  <a:close/>
                  <a:moveTo>
                    <a:pt x="388" y="99"/>
                  </a:moveTo>
                  <a:cubicBezTo>
                    <a:pt x="389" y="99"/>
                    <a:pt x="389" y="99"/>
                    <a:pt x="390" y="100"/>
                  </a:cubicBezTo>
                  <a:cubicBezTo>
                    <a:pt x="391" y="98"/>
                    <a:pt x="385" y="97"/>
                    <a:pt x="387" y="98"/>
                  </a:cubicBezTo>
                  <a:cubicBezTo>
                    <a:pt x="387" y="98"/>
                    <a:pt x="388" y="99"/>
                    <a:pt x="388" y="99"/>
                  </a:cubicBezTo>
                  <a:close/>
                  <a:moveTo>
                    <a:pt x="186" y="102"/>
                  </a:moveTo>
                  <a:cubicBezTo>
                    <a:pt x="188" y="103"/>
                    <a:pt x="189" y="98"/>
                    <a:pt x="187" y="98"/>
                  </a:cubicBezTo>
                  <a:cubicBezTo>
                    <a:pt x="188" y="100"/>
                    <a:pt x="186" y="100"/>
                    <a:pt x="186" y="102"/>
                  </a:cubicBezTo>
                  <a:close/>
                  <a:moveTo>
                    <a:pt x="356" y="99"/>
                  </a:moveTo>
                  <a:cubicBezTo>
                    <a:pt x="366" y="105"/>
                    <a:pt x="375" y="111"/>
                    <a:pt x="385" y="116"/>
                  </a:cubicBezTo>
                  <a:cubicBezTo>
                    <a:pt x="385" y="114"/>
                    <a:pt x="387" y="115"/>
                    <a:pt x="386" y="113"/>
                  </a:cubicBezTo>
                  <a:cubicBezTo>
                    <a:pt x="375" y="107"/>
                    <a:pt x="369" y="97"/>
                    <a:pt x="356" y="99"/>
                  </a:cubicBezTo>
                  <a:close/>
                  <a:moveTo>
                    <a:pt x="448" y="100"/>
                  </a:moveTo>
                  <a:cubicBezTo>
                    <a:pt x="447" y="100"/>
                    <a:pt x="444" y="98"/>
                    <a:pt x="443" y="99"/>
                  </a:cubicBezTo>
                  <a:cubicBezTo>
                    <a:pt x="444" y="99"/>
                    <a:pt x="447" y="101"/>
                    <a:pt x="448" y="100"/>
                  </a:cubicBezTo>
                  <a:close/>
                  <a:moveTo>
                    <a:pt x="98" y="102"/>
                  </a:moveTo>
                  <a:cubicBezTo>
                    <a:pt x="102" y="103"/>
                    <a:pt x="106" y="107"/>
                    <a:pt x="109" y="104"/>
                  </a:cubicBezTo>
                  <a:cubicBezTo>
                    <a:pt x="106" y="102"/>
                    <a:pt x="104" y="99"/>
                    <a:pt x="101" y="99"/>
                  </a:cubicBezTo>
                  <a:cubicBezTo>
                    <a:pt x="100" y="100"/>
                    <a:pt x="98" y="100"/>
                    <a:pt x="98" y="102"/>
                  </a:cubicBezTo>
                  <a:close/>
                  <a:moveTo>
                    <a:pt x="283" y="102"/>
                  </a:moveTo>
                  <a:cubicBezTo>
                    <a:pt x="283" y="101"/>
                    <a:pt x="285" y="102"/>
                    <a:pt x="286" y="102"/>
                  </a:cubicBezTo>
                  <a:cubicBezTo>
                    <a:pt x="286" y="101"/>
                    <a:pt x="286" y="100"/>
                    <a:pt x="286" y="99"/>
                  </a:cubicBezTo>
                  <a:cubicBezTo>
                    <a:pt x="283" y="98"/>
                    <a:pt x="282" y="101"/>
                    <a:pt x="283" y="102"/>
                  </a:cubicBezTo>
                  <a:close/>
                  <a:moveTo>
                    <a:pt x="332" y="104"/>
                  </a:moveTo>
                  <a:cubicBezTo>
                    <a:pt x="335" y="105"/>
                    <a:pt x="336" y="107"/>
                    <a:pt x="339" y="108"/>
                  </a:cubicBezTo>
                  <a:cubicBezTo>
                    <a:pt x="341" y="107"/>
                    <a:pt x="343" y="104"/>
                    <a:pt x="344" y="101"/>
                  </a:cubicBezTo>
                  <a:cubicBezTo>
                    <a:pt x="341" y="95"/>
                    <a:pt x="335" y="101"/>
                    <a:pt x="332" y="104"/>
                  </a:cubicBezTo>
                  <a:close/>
                  <a:moveTo>
                    <a:pt x="117" y="104"/>
                  </a:moveTo>
                  <a:cubicBezTo>
                    <a:pt x="118" y="105"/>
                    <a:pt x="119" y="106"/>
                    <a:pt x="121" y="105"/>
                  </a:cubicBezTo>
                  <a:cubicBezTo>
                    <a:pt x="120" y="101"/>
                    <a:pt x="124" y="102"/>
                    <a:pt x="125" y="99"/>
                  </a:cubicBezTo>
                  <a:cubicBezTo>
                    <a:pt x="122" y="101"/>
                    <a:pt x="118" y="101"/>
                    <a:pt x="117" y="104"/>
                  </a:cubicBezTo>
                  <a:close/>
                  <a:moveTo>
                    <a:pt x="484" y="105"/>
                  </a:moveTo>
                  <a:cubicBezTo>
                    <a:pt x="481" y="103"/>
                    <a:pt x="477" y="99"/>
                    <a:pt x="475" y="100"/>
                  </a:cubicBezTo>
                  <a:cubicBezTo>
                    <a:pt x="477" y="102"/>
                    <a:pt x="480" y="103"/>
                    <a:pt x="484" y="105"/>
                  </a:cubicBezTo>
                  <a:close/>
                  <a:moveTo>
                    <a:pt x="546" y="109"/>
                  </a:moveTo>
                  <a:cubicBezTo>
                    <a:pt x="540" y="106"/>
                    <a:pt x="539" y="100"/>
                    <a:pt x="532" y="99"/>
                  </a:cubicBezTo>
                  <a:cubicBezTo>
                    <a:pt x="532" y="101"/>
                    <a:pt x="532" y="102"/>
                    <a:pt x="531" y="102"/>
                  </a:cubicBezTo>
                  <a:cubicBezTo>
                    <a:pt x="536" y="104"/>
                    <a:pt x="541" y="108"/>
                    <a:pt x="546" y="109"/>
                  </a:cubicBezTo>
                  <a:close/>
                  <a:moveTo>
                    <a:pt x="586" y="111"/>
                  </a:moveTo>
                  <a:cubicBezTo>
                    <a:pt x="583" y="106"/>
                    <a:pt x="579" y="102"/>
                    <a:pt x="574" y="99"/>
                  </a:cubicBezTo>
                  <a:cubicBezTo>
                    <a:pt x="577" y="103"/>
                    <a:pt x="581" y="107"/>
                    <a:pt x="586" y="111"/>
                  </a:cubicBezTo>
                  <a:close/>
                  <a:moveTo>
                    <a:pt x="56" y="113"/>
                  </a:moveTo>
                  <a:cubicBezTo>
                    <a:pt x="63" y="114"/>
                    <a:pt x="66" y="106"/>
                    <a:pt x="70" y="102"/>
                  </a:cubicBezTo>
                  <a:cubicBezTo>
                    <a:pt x="64" y="100"/>
                    <a:pt x="58" y="107"/>
                    <a:pt x="56" y="113"/>
                  </a:cubicBezTo>
                  <a:close/>
                  <a:moveTo>
                    <a:pt x="123" y="108"/>
                  </a:moveTo>
                  <a:cubicBezTo>
                    <a:pt x="126" y="110"/>
                    <a:pt x="128" y="112"/>
                    <a:pt x="131" y="113"/>
                  </a:cubicBezTo>
                  <a:cubicBezTo>
                    <a:pt x="133" y="109"/>
                    <a:pt x="136" y="107"/>
                    <a:pt x="138" y="104"/>
                  </a:cubicBezTo>
                  <a:cubicBezTo>
                    <a:pt x="132" y="99"/>
                    <a:pt x="125" y="101"/>
                    <a:pt x="123" y="108"/>
                  </a:cubicBezTo>
                  <a:close/>
                  <a:moveTo>
                    <a:pt x="272" y="109"/>
                  </a:moveTo>
                  <a:cubicBezTo>
                    <a:pt x="273" y="108"/>
                    <a:pt x="274" y="107"/>
                    <a:pt x="274" y="104"/>
                  </a:cubicBezTo>
                  <a:cubicBezTo>
                    <a:pt x="271" y="104"/>
                    <a:pt x="267" y="102"/>
                    <a:pt x="262" y="104"/>
                  </a:cubicBezTo>
                  <a:cubicBezTo>
                    <a:pt x="266" y="105"/>
                    <a:pt x="268" y="108"/>
                    <a:pt x="272" y="109"/>
                  </a:cubicBezTo>
                  <a:close/>
                  <a:moveTo>
                    <a:pt x="89" y="110"/>
                  </a:moveTo>
                  <a:cubicBezTo>
                    <a:pt x="92" y="111"/>
                    <a:pt x="95" y="113"/>
                    <a:pt x="97" y="115"/>
                  </a:cubicBezTo>
                  <a:cubicBezTo>
                    <a:pt x="98" y="111"/>
                    <a:pt x="103" y="111"/>
                    <a:pt x="103" y="107"/>
                  </a:cubicBezTo>
                  <a:cubicBezTo>
                    <a:pt x="97" y="104"/>
                    <a:pt x="92" y="103"/>
                    <a:pt x="89" y="110"/>
                  </a:cubicBezTo>
                  <a:close/>
                  <a:moveTo>
                    <a:pt x="242" y="106"/>
                  </a:moveTo>
                  <a:cubicBezTo>
                    <a:pt x="243" y="108"/>
                    <a:pt x="247" y="109"/>
                    <a:pt x="250" y="111"/>
                  </a:cubicBezTo>
                  <a:cubicBezTo>
                    <a:pt x="250" y="108"/>
                    <a:pt x="251" y="107"/>
                    <a:pt x="251" y="104"/>
                  </a:cubicBezTo>
                  <a:cubicBezTo>
                    <a:pt x="247" y="104"/>
                    <a:pt x="246" y="106"/>
                    <a:pt x="242" y="106"/>
                  </a:cubicBezTo>
                  <a:close/>
                  <a:moveTo>
                    <a:pt x="70" y="112"/>
                  </a:moveTo>
                  <a:cubicBezTo>
                    <a:pt x="73" y="111"/>
                    <a:pt x="75" y="109"/>
                    <a:pt x="76" y="106"/>
                  </a:cubicBezTo>
                  <a:cubicBezTo>
                    <a:pt x="76" y="106"/>
                    <a:pt x="75" y="105"/>
                    <a:pt x="75" y="105"/>
                  </a:cubicBezTo>
                  <a:cubicBezTo>
                    <a:pt x="74" y="107"/>
                    <a:pt x="69" y="109"/>
                    <a:pt x="70" y="112"/>
                  </a:cubicBezTo>
                  <a:close/>
                  <a:moveTo>
                    <a:pt x="180" y="108"/>
                  </a:moveTo>
                  <a:cubicBezTo>
                    <a:pt x="182" y="108"/>
                    <a:pt x="184" y="107"/>
                    <a:pt x="185" y="106"/>
                  </a:cubicBezTo>
                  <a:cubicBezTo>
                    <a:pt x="184" y="106"/>
                    <a:pt x="184" y="105"/>
                    <a:pt x="183" y="105"/>
                  </a:cubicBezTo>
                  <a:cubicBezTo>
                    <a:pt x="182" y="106"/>
                    <a:pt x="180" y="107"/>
                    <a:pt x="180" y="108"/>
                  </a:cubicBezTo>
                  <a:close/>
                  <a:moveTo>
                    <a:pt x="479" y="111"/>
                  </a:moveTo>
                  <a:cubicBezTo>
                    <a:pt x="477" y="108"/>
                    <a:pt x="471" y="105"/>
                    <a:pt x="468" y="105"/>
                  </a:cubicBezTo>
                  <a:cubicBezTo>
                    <a:pt x="471" y="108"/>
                    <a:pt x="475" y="110"/>
                    <a:pt x="479" y="111"/>
                  </a:cubicBezTo>
                  <a:close/>
                  <a:moveTo>
                    <a:pt x="255" y="113"/>
                  </a:moveTo>
                  <a:cubicBezTo>
                    <a:pt x="258" y="114"/>
                    <a:pt x="261" y="116"/>
                    <a:pt x="265" y="118"/>
                  </a:cubicBezTo>
                  <a:cubicBezTo>
                    <a:pt x="267" y="117"/>
                    <a:pt x="269" y="115"/>
                    <a:pt x="269" y="113"/>
                  </a:cubicBezTo>
                  <a:cubicBezTo>
                    <a:pt x="266" y="109"/>
                    <a:pt x="260" y="108"/>
                    <a:pt x="256" y="105"/>
                  </a:cubicBezTo>
                  <a:cubicBezTo>
                    <a:pt x="254" y="107"/>
                    <a:pt x="254" y="110"/>
                    <a:pt x="255" y="113"/>
                  </a:cubicBezTo>
                  <a:close/>
                  <a:moveTo>
                    <a:pt x="414" y="114"/>
                  </a:moveTo>
                  <a:cubicBezTo>
                    <a:pt x="415" y="116"/>
                    <a:pt x="412" y="115"/>
                    <a:pt x="413" y="117"/>
                  </a:cubicBezTo>
                  <a:cubicBezTo>
                    <a:pt x="417" y="120"/>
                    <a:pt x="421" y="123"/>
                    <a:pt x="425" y="125"/>
                  </a:cubicBezTo>
                  <a:cubicBezTo>
                    <a:pt x="426" y="123"/>
                    <a:pt x="428" y="123"/>
                    <a:pt x="428" y="120"/>
                  </a:cubicBezTo>
                  <a:cubicBezTo>
                    <a:pt x="419" y="116"/>
                    <a:pt x="414" y="108"/>
                    <a:pt x="403" y="105"/>
                  </a:cubicBezTo>
                  <a:cubicBezTo>
                    <a:pt x="406" y="109"/>
                    <a:pt x="412" y="110"/>
                    <a:pt x="414" y="114"/>
                  </a:cubicBezTo>
                  <a:close/>
                  <a:moveTo>
                    <a:pt x="116" y="109"/>
                  </a:moveTo>
                  <a:cubicBezTo>
                    <a:pt x="116" y="107"/>
                    <a:pt x="114" y="107"/>
                    <a:pt x="113" y="107"/>
                  </a:cubicBezTo>
                  <a:cubicBezTo>
                    <a:pt x="113" y="109"/>
                    <a:pt x="114" y="109"/>
                    <a:pt x="116" y="109"/>
                  </a:cubicBezTo>
                  <a:close/>
                  <a:moveTo>
                    <a:pt x="140" y="119"/>
                  </a:moveTo>
                  <a:cubicBezTo>
                    <a:pt x="144" y="121"/>
                    <a:pt x="146" y="123"/>
                    <a:pt x="149" y="125"/>
                  </a:cubicBezTo>
                  <a:cubicBezTo>
                    <a:pt x="154" y="122"/>
                    <a:pt x="159" y="119"/>
                    <a:pt x="163" y="116"/>
                  </a:cubicBezTo>
                  <a:cubicBezTo>
                    <a:pt x="158" y="111"/>
                    <a:pt x="151" y="109"/>
                    <a:pt x="144" y="107"/>
                  </a:cubicBezTo>
                  <a:cubicBezTo>
                    <a:pt x="143" y="111"/>
                    <a:pt x="141" y="116"/>
                    <a:pt x="140" y="119"/>
                  </a:cubicBezTo>
                  <a:close/>
                  <a:moveTo>
                    <a:pt x="552" y="110"/>
                  </a:moveTo>
                  <a:cubicBezTo>
                    <a:pt x="552" y="108"/>
                    <a:pt x="550" y="108"/>
                    <a:pt x="548" y="107"/>
                  </a:cubicBezTo>
                  <a:cubicBezTo>
                    <a:pt x="548" y="109"/>
                    <a:pt x="549" y="110"/>
                    <a:pt x="552" y="110"/>
                  </a:cubicBezTo>
                  <a:close/>
                  <a:moveTo>
                    <a:pt x="244" y="112"/>
                  </a:moveTo>
                  <a:cubicBezTo>
                    <a:pt x="243" y="109"/>
                    <a:pt x="241" y="109"/>
                    <a:pt x="238" y="108"/>
                  </a:cubicBezTo>
                  <a:cubicBezTo>
                    <a:pt x="239" y="110"/>
                    <a:pt x="243" y="110"/>
                    <a:pt x="244" y="112"/>
                  </a:cubicBezTo>
                  <a:close/>
                  <a:moveTo>
                    <a:pt x="457" y="108"/>
                  </a:moveTo>
                  <a:cubicBezTo>
                    <a:pt x="461" y="113"/>
                    <a:pt x="465" y="118"/>
                    <a:pt x="472" y="121"/>
                  </a:cubicBezTo>
                  <a:cubicBezTo>
                    <a:pt x="473" y="114"/>
                    <a:pt x="462" y="110"/>
                    <a:pt x="457" y="108"/>
                  </a:cubicBezTo>
                  <a:close/>
                  <a:moveTo>
                    <a:pt x="614" y="144"/>
                  </a:moveTo>
                  <a:cubicBezTo>
                    <a:pt x="611" y="127"/>
                    <a:pt x="602" y="113"/>
                    <a:pt x="588" y="109"/>
                  </a:cubicBezTo>
                  <a:cubicBezTo>
                    <a:pt x="597" y="120"/>
                    <a:pt x="604" y="133"/>
                    <a:pt x="614" y="144"/>
                  </a:cubicBezTo>
                  <a:close/>
                  <a:moveTo>
                    <a:pt x="423" y="110"/>
                  </a:moveTo>
                  <a:cubicBezTo>
                    <a:pt x="422" y="110"/>
                    <a:pt x="422" y="109"/>
                    <a:pt x="420" y="109"/>
                  </a:cubicBezTo>
                  <a:cubicBezTo>
                    <a:pt x="419" y="111"/>
                    <a:pt x="423" y="111"/>
                    <a:pt x="423" y="110"/>
                  </a:cubicBezTo>
                  <a:close/>
                  <a:moveTo>
                    <a:pt x="358" y="111"/>
                  </a:moveTo>
                  <a:cubicBezTo>
                    <a:pt x="358" y="110"/>
                    <a:pt x="354" y="109"/>
                    <a:pt x="354" y="110"/>
                  </a:cubicBezTo>
                  <a:cubicBezTo>
                    <a:pt x="355" y="110"/>
                    <a:pt x="357" y="112"/>
                    <a:pt x="358" y="111"/>
                  </a:cubicBezTo>
                  <a:close/>
                  <a:moveTo>
                    <a:pt x="103" y="119"/>
                  </a:moveTo>
                  <a:cubicBezTo>
                    <a:pt x="105" y="119"/>
                    <a:pt x="105" y="121"/>
                    <a:pt x="107" y="121"/>
                  </a:cubicBezTo>
                  <a:cubicBezTo>
                    <a:pt x="109" y="117"/>
                    <a:pt x="113" y="116"/>
                    <a:pt x="114" y="111"/>
                  </a:cubicBezTo>
                  <a:cubicBezTo>
                    <a:pt x="108" y="108"/>
                    <a:pt x="106" y="116"/>
                    <a:pt x="103" y="119"/>
                  </a:cubicBezTo>
                  <a:close/>
                  <a:moveTo>
                    <a:pt x="81" y="116"/>
                  </a:moveTo>
                  <a:cubicBezTo>
                    <a:pt x="84" y="114"/>
                    <a:pt x="89" y="114"/>
                    <a:pt x="89" y="118"/>
                  </a:cubicBezTo>
                  <a:cubicBezTo>
                    <a:pt x="88" y="121"/>
                    <a:pt x="85" y="123"/>
                    <a:pt x="86" y="125"/>
                  </a:cubicBezTo>
                  <a:cubicBezTo>
                    <a:pt x="91" y="124"/>
                    <a:pt x="93" y="121"/>
                    <a:pt x="93" y="116"/>
                  </a:cubicBezTo>
                  <a:cubicBezTo>
                    <a:pt x="92" y="115"/>
                    <a:pt x="87" y="113"/>
                    <a:pt x="85" y="111"/>
                  </a:cubicBezTo>
                  <a:cubicBezTo>
                    <a:pt x="84" y="113"/>
                    <a:pt x="82" y="114"/>
                    <a:pt x="81" y="116"/>
                  </a:cubicBezTo>
                  <a:close/>
                  <a:moveTo>
                    <a:pt x="178" y="114"/>
                  </a:moveTo>
                  <a:cubicBezTo>
                    <a:pt x="180" y="114"/>
                    <a:pt x="184" y="113"/>
                    <a:pt x="183" y="111"/>
                  </a:cubicBezTo>
                  <a:cubicBezTo>
                    <a:pt x="182" y="113"/>
                    <a:pt x="178" y="111"/>
                    <a:pt x="178" y="114"/>
                  </a:cubicBezTo>
                  <a:close/>
                  <a:moveTo>
                    <a:pt x="227" y="118"/>
                  </a:moveTo>
                  <a:cubicBezTo>
                    <a:pt x="235" y="120"/>
                    <a:pt x="241" y="126"/>
                    <a:pt x="250" y="122"/>
                  </a:cubicBezTo>
                  <a:cubicBezTo>
                    <a:pt x="247" y="117"/>
                    <a:pt x="240" y="116"/>
                    <a:pt x="237" y="111"/>
                  </a:cubicBezTo>
                  <a:cubicBezTo>
                    <a:pt x="235" y="111"/>
                    <a:pt x="234" y="111"/>
                    <a:pt x="233" y="111"/>
                  </a:cubicBezTo>
                  <a:cubicBezTo>
                    <a:pt x="232" y="115"/>
                    <a:pt x="229" y="115"/>
                    <a:pt x="227" y="118"/>
                  </a:cubicBezTo>
                  <a:close/>
                  <a:moveTo>
                    <a:pt x="544" y="131"/>
                  </a:moveTo>
                  <a:cubicBezTo>
                    <a:pt x="544" y="127"/>
                    <a:pt x="546" y="125"/>
                    <a:pt x="545" y="121"/>
                  </a:cubicBezTo>
                  <a:cubicBezTo>
                    <a:pt x="540" y="118"/>
                    <a:pt x="534" y="112"/>
                    <a:pt x="529" y="111"/>
                  </a:cubicBezTo>
                  <a:cubicBezTo>
                    <a:pt x="535" y="117"/>
                    <a:pt x="535" y="128"/>
                    <a:pt x="544" y="131"/>
                  </a:cubicBezTo>
                  <a:close/>
                  <a:moveTo>
                    <a:pt x="547" y="116"/>
                  </a:moveTo>
                  <a:cubicBezTo>
                    <a:pt x="545" y="113"/>
                    <a:pt x="541" y="113"/>
                    <a:pt x="538" y="111"/>
                  </a:cubicBezTo>
                  <a:cubicBezTo>
                    <a:pt x="540" y="113"/>
                    <a:pt x="544" y="117"/>
                    <a:pt x="547" y="116"/>
                  </a:cubicBezTo>
                  <a:close/>
                  <a:moveTo>
                    <a:pt x="307" y="113"/>
                  </a:moveTo>
                  <a:cubicBezTo>
                    <a:pt x="313" y="116"/>
                    <a:pt x="319" y="120"/>
                    <a:pt x="325" y="122"/>
                  </a:cubicBezTo>
                  <a:cubicBezTo>
                    <a:pt x="324" y="113"/>
                    <a:pt x="316" y="109"/>
                    <a:pt x="307" y="113"/>
                  </a:cubicBezTo>
                  <a:close/>
                  <a:moveTo>
                    <a:pt x="498" y="124"/>
                  </a:moveTo>
                  <a:cubicBezTo>
                    <a:pt x="499" y="122"/>
                    <a:pt x="492" y="119"/>
                    <a:pt x="490" y="116"/>
                  </a:cubicBezTo>
                  <a:cubicBezTo>
                    <a:pt x="491" y="116"/>
                    <a:pt x="491" y="116"/>
                    <a:pt x="490" y="115"/>
                  </a:cubicBezTo>
                  <a:cubicBezTo>
                    <a:pt x="488" y="116"/>
                    <a:pt x="488" y="113"/>
                    <a:pt x="486" y="113"/>
                  </a:cubicBezTo>
                  <a:cubicBezTo>
                    <a:pt x="487" y="114"/>
                    <a:pt x="485" y="114"/>
                    <a:pt x="484" y="114"/>
                  </a:cubicBezTo>
                  <a:cubicBezTo>
                    <a:pt x="483" y="118"/>
                    <a:pt x="490" y="117"/>
                    <a:pt x="490" y="120"/>
                  </a:cubicBezTo>
                  <a:cubicBezTo>
                    <a:pt x="490" y="120"/>
                    <a:pt x="496" y="121"/>
                    <a:pt x="498" y="124"/>
                  </a:cubicBezTo>
                  <a:close/>
                  <a:moveTo>
                    <a:pt x="134" y="115"/>
                  </a:moveTo>
                  <a:cubicBezTo>
                    <a:pt x="136" y="116"/>
                    <a:pt x="137" y="115"/>
                    <a:pt x="137" y="113"/>
                  </a:cubicBezTo>
                  <a:cubicBezTo>
                    <a:pt x="135" y="113"/>
                    <a:pt x="135" y="114"/>
                    <a:pt x="134" y="115"/>
                  </a:cubicBezTo>
                  <a:close/>
                  <a:moveTo>
                    <a:pt x="350" y="116"/>
                  </a:moveTo>
                  <a:cubicBezTo>
                    <a:pt x="359" y="121"/>
                    <a:pt x="366" y="128"/>
                    <a:pt x="375" y="133"/>
                  </a:cubicBezTo>
                  <a:cubicBezTo>
                    <a:pt x="368" y="125"/>
                    <a:pt x="359" y="120"/>
                    <a:pt x="351" y="113"/>
                  </a:cubicBezTo>
                  <a:cubicBezTo>
                    <a:pt x="351" y="114"/>
                    <a:pt x="350" y="115"/>
                    <a:pt x="350" y="116"/>
                  </a:cubicBezTo>
                  <a:close/>
                  <a:moveTo>
                    <a:pt x="111" y="124"/>
                  </a:moveTo>
                  <a:cubicBezTo>
                    <a:pt x="113" y="125"/>
                    <a:pt x="115" y="126"/>
                    <a:pt x="117" y="128"/>
                  </a:cubicBezTo>
                  <a:cubicBezTo>
                    <a:pt x="121" y="125"/>
                    <a:pt x="123" y="121"/>
                    <a:pt x="126" y="117"/>
                  </a:cubicBezTo>
                  <a:cubicBezTo>
                    <a:pt x="119" y="111"/>
                    <a:pt x="114" y="117"/>
                    <a:pt x="111" y="124"/>
                  </a:cubicBezTo>
                  <a:close/>
                  <a:moveTo>
                    <a:pt x="306" y="121"/>
                  </a:moveTo>
                  <a:cubicBezTo>
                    <a:pt x="306" y="120"/>
                    <a:pt x="306" y="120"/>
                    <a:pt x="307" y="120"/>
                  </a:cubicBezTo>
                  <a:cubicBezTo>
                    <a:pt x="307" y="117"/>
                    <a:pt x="304" y="118"/>
                    <a:pt x="304" y="116"/>
                  </a:cubicBezTo>
                  <a:cubicBezTo>
                    <a:pt x="303" y="116"/>
                    <a:pt x="301" y="116"/>
                    <a:pt x="301" y="114"/>
                  </a:cubicBezTo>
                  <a:cubicBezTo>
                    <a:pt x="299" y="114"/>
                    <a:pt x="298" y="114"/>
                    <a:pt x="296" y="114"/>
                  </a:cubicBezTo>
                  <a:cubicBezTo>
                    <a:pt x="298" y="117"/>
                    <a:pt x="302" y="119"/>
                    <a:pt x="306" y="121"/>
                  </a:cubicBezTo>
                  <a:close/>
                  <a:moveTo>
                    <a:pt x="364" y="114"/>
                  </a:moveTo>
                  <a:cubicBezTo>
                    <a:pt x="362" y="114"/>
                    <a:pt x="361" y="114"/>
                    <a:pt x="360" y="115"/>
                  </a:cubicBezTo>
                  <a:cubicBezTo>
                    <a:pt x="364" y="117"/>
                    <a:pt x="368" y="123"/>
                    <a:pt x="372" y="123"/>
                  </a:cubicBezTo>
                  <a:cubicBezTo>
                    <a:pt x="370" y="120"/>
                    <a:pt x="365" y="119"/>
                    <a:pt x="364" y="114"/>
                  </a:cubicBezTo>
                  <a:close/>
                  <a:moveTo>
                    <a:pt x="521" y="137"/>
                  </a:moveTo>
                  <a:cubicBezTo>
                    <a:pt x="513" y="129"/>
                    <a:pt x="506" y="118"/>
                    <a:pt x="493" y="114"/>
                  </a:cubicBezTo>
                  <a:cubicBezTo>
                    <a:pt x="502" y="122"/>
                    <a:pt x="511" y="131"/>
                    <a:pt x="521" y="137"/>
                  </a:cubicBezTo>
                  <a:close/>
                  <a:moveTo>
                    <a:pt x="273" y="115"/>
                  </a:moveTo>
                  <a:cubicBezTo>
                    <a:pt x="271" y="117"/>
                    <a:pt x="274" y="116"/>
                    <a:pt x="273" y="118"/>
                  </a:cubicBezTo>
                  <a:cubicBezTo>
                    <a:pt x="273" y="119"/>
                    <a:pt x="270" y="118"/>
                    <a:pt x="270" y="119"/>
                  </a:cubicBezTo>
                  <a:cubicBezTo>
                    <a:pt x="272" y="122"/>
                    <a:pt x="275" y="123"/>
                    <a:pt x="278" y="124"/>
                  </a:cubicBezTo>
                  <a:cubicBezTo>
                    <a:pt x="278" y="122"/>
                    <a:pt x="279" y="121"/>
                    <a:pt x="279" y="119"/>
                  </a:cubicBezTo>
                  <a:cubicBezTo>
                    <a:pt x="279" y="118"/>
                    <a:pt x="276" y="119"/>
                    <a:pt x="274" y="117"/>
                  </a:cubicBezTo>
                  <a:cubicBezTo>
                    <a:pt x="274" y="116"/>
                    <a:pt x="276" y="117"/>
                    <a:pt x="275" y="114"/>
                  </a:cubicBezTo>
                  <a:cubicBezTo>
                    <a:pt x="274" y="114"/>
                    <a:pt x="273" y="115"/>
                    <a:pt x="273" y="115"/>
                  </a:cubicBezTo>
                  <a:close/>
                  <a:moveTo>
                    <a:pt x="440" y="115"/>
                  </a:moveTo>
                  <a:cubicBezTo>
                    <a:pt x="444" y="121"/>
                    <a:pt x="455" y="128"/>
                    <a:pt x="464" y="131"/>
                  </a:cubicBezTo>
                  <a:cubicBezTo>
                    <a:pt x="465" y="130"/>
                    <a:pt x="468" y="128"/>
                    <a:pt x="468" y="125"/>
                  </a:cubicBezTo>
                  <a:cubicBezTo>
                    <a:pt x="458" y="122"/>
                    <a:pt x="450" y="116"/>
                    <a:pt x="440" y="115"/>
                  </a:cubicBezTo>
                  <a:close/>
                  <a:moveTo>
                    <a:pt x="339" y="116"/>
                  </a:moveTo>
                  <a:cubicBezTo>
                    <a:pt x="339" y="117"/>
                    <a:pt x="341" y="117"/>
                    <a:pt x="343" y="118"/>
                  </a:cubicBezTo>
                  <a:cubicBezTo>
                    <a:pt x="342" y="116"/>
                    <a:pt x="340" y="115"/>
                    <a:pt x="339" y="116"/>
                  </a:cubicBezTo>
                  <a:close/>
                  <a:moveTo>
                    <a:pt x="517" y="117"/>
                  </a:moveTo>
                  <a:cubicBezTo>
                    <a:pt x="517" y="116"/>
                    <a:pt x="515" y="115"/>
                    <a:pt x="514" y="115"/>
                  </a:cubicBezTo>
                  <a:cubicBezTo>
                    <a:pt x="513" y="117"/>
                    <a:pt x="516" y="117"/>
                    <a:pt x="517" y="117"/>
                  </a:cubicBezTo>
                  <a:close/>
                  <a:moveTo>
                    <a:pt x="66" y="117"/>
                  </a:moveTo>
                  <a:cubicBezTo>
                    <a:pt x="67" y="118"/>
                    <a:pt x="70" y="118"/>
                    <a:pt x="69" y="116"/>
                  </a:cubicBezTo>
                  <a:cubicBezTo>
                    <a:pt x="68" y="116"/>
                    <a:pt x="66" y="116"/>
                    <a:pt x="66" y="117"/>
                  </a:cubicBezTo>
                  <a:close/>
                  <a:moveTo>
                    <a:pt x="188" y="121"/>
                  </a:moveTo>
                  <a:cubicBezTo>
                    <a:pt x="191" y="123"/>
                    <a:pt x="195" y="125"/>
                    <a:pt x="198" y="127"/>
                  </a:cubicBezTo>
                  <a:cubicBezTo>
                    <a:pt x="202" y="126"/>
                    <a:pt x="204" y="122"/>
                    <a:pt x="207" y="119"/>
                  </a:cubicBezTo>
                  <a:cubicBezTo>
                    <a:pt x="201" y="114"/>
                    <a:pt x="194" y="117"/>
                    <a:pt x="188" y="121"/>
                  </a:cubicBezTo>
                  <a:close/>
                  <a:moveTo>
                    <a:pt x="301" y="122"/>
                  </a:moveTo>
                  <a:cubicBezTo>
                    <a:pt x="295" y="122"/>
                    <a:pt x="292" y="113"/>
                    <a:pt x="287" y="117"/>
                  </a:cubicBezTo>
                  <a:cubicBezTo>
                    <a:pt x="295" y="123"/>
                    <a:pt x="304" y="127"/>
                    <a:pt x="312" y="132"/>
                  </a:cubicBezTo>
                  <a:cubicBezTo>
                    <a:pt x="310" y="128"/>
                    <a:pt x="301" y="126"/>
                    <a:pt x="301" y="122"/>
                  </a:cubicBezTo>
                  <a:close/>
                  <a:moveTo>
                    <a:pt x="390" y="121"/>
                  </a:moveTo>
                  <a:cubicBezTo>
                    <a:pt x="395" y="124"/>
                    <a:pt x="402" y="126"/>
                    <a:pt x="408" y="130"/>
                  </a:cubicBezTo>
                  <a:cubicBezTo>
                    <a:pt x="403" y="125"/>
                    <a:pt x="398" y="120"/>
                    <a:pt x="391" y="117"/>
                  </a:cubicBezTo>
                  <a:cubicBezTo>
                    <a:pt x="391" y="119"/>
                    <a:pt x="390" y="119"/>
                    <a:pt x="390" y="121"/>
                  </a:cubicBezTo>
                  <a:close/>
                  <a:moveTo>
                    <a:pt x="423" y="128"/>
                  </a:moveTo>
                  <a:cubicBezTo>
                    <a:pt x="418" y="126"/>
                    <a:pt x="414" y="119"/>
                    <a:pt x="409" y="119"/>
                  </a:cubicBezTo>
                  <a:cubicBezTo>
                    <a:pt x="414" y="120"/>
                    <a:pt x="419" y="133"/>
                    <a:pt x="423" y="128"/>
                  </a:cubicBezTo>
                  <a:close/>
                  <a:moveTo>
                    <a:pt x="487" y="122"/>
                  </a:moveTo>
                  <a:cubicBezTo>
                    <a:pt x="488" y="121"/>
                    <a:pt x="485" y="119"/>
                    <a:pt x="482" y="119"/>
                  </a:cubicBezTo>
                  <a:cubicBezTo>
                    <a:pt x="482" y="121"/>
                    <a:pt x="485" y="121"/>
                    <a:pt x="487" y="122"/>
                  </a:cubicBezTo>
                  <a:close/>
                  <a:moveTo>
                    <a:pt x="562" y="128"/>
                  </a:moveTo>
                  <a:cubicBezTo>
                    <a:pt x="565" y="123"/>
                    <a:pt x="555" y="121"/>
                    <a:pt x="551" y="119"/>
                  </a:cubicBezTo>
                  <a:cubicBezTo>
                    <a:pt x="552" y="124"/>
                    <a:pt x="558" y="125"/>
                    <a:pt x="562" y="128"/>
                  </a:cubicBezTo>
                  <a:close/>
                  <a:moveTo>
                    <a:pt x="121" y="131"/>
                  </a:moveTo>
                  <a:cubicBezTo>
                    <a:pt x="125" y="132"/>
                    <a:pt x="127" y="136"/>
                    <a:pt x="131" y="136"/>
                  </a:cubicBezTo>
                  <a:cubicBezTo>
                    <a:pt x="133" y="132"/>
                    <a:pt x="133" y="126"/>
                    <a:pt x="135" y="121"/>
                  </a:cubicBezTo>
                  <a:cubicBezTo>
                    <a:pt x="134" y="120"/>
                    <a:pt x="132" y="120"/>
                    <a:pt x="131" y="119"/>
                  </a:cubicBezTo>
                  <a:cubicBezTo>
                    <a:pt x="127" y="123"/>
                    <a:pt x="124" y="126"/>
                    <a:pt x="121" y="131"/>
                  </a:cubicBezTo>
                  <a:close/>
                  <a:moveTo>
                    <a:pt x="347" y="122"/>
                  </a:moveTo>
                  <a:cubicBezTo>
                    <a:pt x="356" y="126"/>
                    <a:pt x="365" y="133"/>
                    <a:pt x="374" y="136"/>
                  </a:cubicBezTo>
                  <a:cubicBezTo>
                    <a:pt x="365" y="130"/>
                    <a:pt x="357" y="125"/>
                    <a:pt x="348" y="119"/>
                  </a:cubicBezTo>
                  <a:cubicBezTo>
                    <a:pt x="348" y="120"/>
                    <a:pt x="347" y="121"/>
                    <a:pt x="347" y="122"/>
                  </a:cubicBezTo>
                  <a:close/>
                  <a:moveTo>
                    <a:pt x="79" y="122"/>
                  </a:moveTo>
                  <a:cubicBezTo>
                    <a:pt x="81" y="123"/>
                    <a:pt x="82" y="123"/>
                    <a:pt x="84" y="122"/>
                  </a:cubicBezTo>
                  <a:cubicBezTo>
                    <a:pt x="84" y="122"/>
                    <a:pt x="84" y="121"/>
                    <a:pt x="84" y="120"/>
                  </a:cubicBezTo>
                  <a:cubicBezTo>
                    <a:pt x="82" y="121"/>
                    <a:pt x="80" y="121"/>
                    <a:pt x="79" y="122"/>
                  </a:cubicBezTo>
                  <a:close/>
                  <a:moveTo>
                    <a:pt x="31" y="166"/>
                  </a:moveTo>
                  <a:cubicBezTo>
                    <a:pt x="35" y="159"/>
                    <a:pt x="35" y="148"/>
                    <a:pt x="42" y="144"/>
                  </a:cubicBezTo>
                  <a:cubicBezTo>
                    <a:pt x="42" y="141"/>
                    <a:pt x="44" y="140"/>
                    <a:pt x="44" y="138"/>
                  </a:cubicBezTo>
                  <a:cubicBezTo>
                    <a:pt x="43" y="137"/>
                    <a:pt x="43" y="135"/>
                    <a:pt x="42" y="134"/>
                  </a:cubicBezTo>
                  <a:cubicBezTo>
                    <a:pt x="46" y="131"/>
                    <a:pt x="52" y="127"/>
                    <a:pt x="52" y="122"/>
                  </a:cubicBezTo>
                  <a:cubicBezTo>
                    <a:pt x="51" y="121"/>
                    <a:pt x="51" y="121"/>
                    <a:pt x="50" y="121"/>
                  </a:cubicBezTo>
                  <a:cubicBezTo>
                    <a:pt x="40" y="132"/>
                    <a:pt x="32" y="148"/>
                    <a:pt x="31" y="166"/>
                  </a:cubicBezTo>
                  <a:close/>
                  <a:moveTo>
                    <a:pt x="60" y="122"/>
                  </a:moveTo>
                  <a:cubicBezTo>
                    <a:pt x="60" y="126"/>
                    <a:pt x="66" y="125"/>
                    <a:pt x="66" y="122"/>
                  </a:cubicBezTo>
                  <a:cubicBezTo>
                    <a:pt x="65" y="121"/>
                    <a:pt x="61" y="121"/>
                    <a:pt x="60" y="122"/>
                  </a:cubicBezTo>
                  <a:close/>
                  <a:moveTo>
                    <a:pt x="97" y="130"/>
                  </a:moveTo>
                  <a:cubicBezTo>
                    <a:pt x="102" y="133"/>
                    <a:pt x="104" y="128"/>
                    <a:pt x="105" y="124"/>
                  </a:cubicBezTo>
                  <a:cubicBezTo>
                    <a:pt x="103" y="124"/>
                    <a:pt x="104" y="122"/>
                    <a:pt x="101" y="122"/>
                  </a:cubicBezTo>
                  <a:cubicBezTo>
                    <a:pt x="100" y="124"/>
                    <a:pt x="98" y="127"/>
                    <a:pt x="97" y="130"/>
                  </a:cubicBezTo>
                  <a:close/>
                  <a:moveTo>
                    <a:pt x="204" y="132"/>
                  </a:moveTo>
                  <a:cubicBezTo>
                    <a:pt x="205" y="133"/>
                    <a:pt x="207" y="133"/>
                    <a:pt x="208" y="133"/>
                  </a:cubicBezTo>
                  <a:cubicBezTo>
                    <a:pt x="210" y="130"/>
                    <a:pt x="212" y="127"/>
                    <a:pt x="212" y="122"/>
                  </a:cubicBezTo>
                  <a:cubicBezTo>
                    <a:pt x="208" y="124"/>
                    <a:pt x="205" y="127"/>
                    <a:pt x="204" y="132"/>
                  </a:cubicBezTo>
                  <a:close/>
                  <a:moveTo>
                    <a:pt x="459" y="138"/>
                  </a:moveTo>
                  <a:cubicBezTo>
                    <a:pt x="462" y="133"/>
                    <a:pt x="452" y="134"/>
                    <a:pt x="454" y="130"/>
                  </a:cubicBezTo>
                  <a:cubicBezTo>
                    <a:pt x="447" y="130"/>
                    <a:pt x="444" y="122"/>
                    <a:pt x="438" y="123"/>
                  </a:cubicBezTo>
                  <a:cubicBezTo>
                    <a:pt x="446" y="128"/>
                    <a:pt x="452" y="134"/>
                    <a:pt x="459" y="138"/>
                  </a:cubicBezTo>
                  <a:close/>
                  <a:moveTo>
                    <a:pt x="532" y="127"/>
                  </a:moveTo>
                  <a:cubicBezTo>
                    <a:pt x="531" y="124"/>
                    <a:pt x="527" y="124"/>
                    <a:pt x="525" y="122"/>
                  </a:cubicBezTo>
                  <a:cubicBezTo>
                    <a:pt x="526" y="125"/>
                    <a:pt x="529" y="126"/>
                    <a:pt x="532" y="127"/>
                  </a:cubicBezTo>
                  <a:close/>
                  <a:moveTo>
                    <a:pt x="153" y="126"/>
                  </a:moveTo>
                  <a:cubicBezTo>
                    <a:pt x="152" y="129"/>
                    <a:pt x="156" y="129"/>
                    <a:pt x="157" y="128"/>
                  </a:cubicBezTo>
                  <a:cubicBezTo>
                    <a:pt x="156" y="127"/>
                    <a:pt x="158" y="124"/>
                    <a:pt x="159" y="123"/>
                  </a:cubicBezTo>
                  <a:cubicBezTo>
                    <a:pt x="156" y="123"/>
                    <a:pt x="156" y="126"/>
                    <a:pt x="153" y="126"/>
                  </a:cubicBezTo>
                  <a:close/>
                  <a:moveTo>
                    <a:pt x="286" y="124"/>
                  </a:moveTo>
                  <a:cubicBezTo>
                    <a:pt x="286" y="126"/>
                    <a:pt x="288" y="128"/>
                    <a:pt x="289" y="130"/>
                  </a:cubicBezTo>
                  <a:cubicBezTo>
                    <a:pt x="298" y="134"/>
                    <a:pt x="305" y="141"/>
                    <a:pt x="317" y="144"/>
                  </a:cubicBezTo>
                  <a:cubicBezTo>
                    <a:pt x="317" y="143"/>
                    <a:pt x="318" y="143"/>
                    <a:pt x="318" y="141"/>
                  </a:cubicBezTo>
                  <a:cubicBezTo>
                    <a:pt x="315" y="139"/>
                    <a:pt x="309" y="139"/>
                    <a:pt x="309" y="135"/>
                  </a:cubicBezTo>
                  <a:cubicBezTo>
                    <a:pt x="306" y="136"/>
                    <a:pt x="303" y="134"/>
                    <a:pt x="303" y="131"/>
                  </a:cubicBezTo>
                  <a:cubicBezTo>
                    <a:pt x="296" y="133"/>
                    <a:pt x="293" y="123"/>
                    <a:pt x="286" y="124"/>
                  </a:cubicBezTo>
                  <a:close/>
                  <a:moveTo>
                    <a:pt x="138" y="132"/>
                  </a:moveTo>
                  <a:cubicBezTo>
                    <a:pt x="140" y="130"/>
                    <a:pt x="144" y="130"/>
                    <a:pt x="145" y="127"/>
                  </a:cubicBezTo>
                  <a:cubicBezTo>
                    <a:pt x="143" y="125"/>
                    <a:pt x="141" y="125"/>
                    <a:pt x="139" y="124"/>
                  </a:cubicBezTo>
                  <a:cubicBezTo>
                    <a:pt x="139" y="127"/>
                    <a:pt x="137" y="128"/>
                    <a:pt x="138" y="132"/>
                  </a:cubicBezTo>
                  <a:close/>
                  <a:moveTo>
                    <a:pt x="509" y="147"/>
                  </a:moveTo>
                  <a:cubicBezTo>
                    <a:pt x="512" y="146"/>
                    <a:pt x="512" y="143"/>
                    <a:pt x="510" y="141"/>
                  </a:cubicBezTo>
                  <a:cubicBezTo>
                    <a:pt x="506" y="141"/>
                    <a:pt x="503" y="137"/>
                    <a:pt x="500" y="135"/>
                  </a:cubicBezTo>
                  <a:cubicBezTo>
                    <a:pt x="497" y="134"/>
                    <a:pt x="490" y="131"/>
                    <a:pt x="490" y="128"/>
                  </a:cubicBezTo>
                  <a:cubicBezTo>
                    <a:pt x="486" y="128"/>
                    <a:pt x="485" y="125"/>
                    <a:pt x="482" y="124"/>
                  </a:cubicBezTo>
                  <a:cubicBezTo>
                    <a:pt x="487" y="136"/>
                    <a:pt x="500" y="140"/>
                    <a:pt x="509" y="147"/>
                  </a:cubicBezTo>
                  <a:close/>
                  <a:moveTo>
                    <a:pt x="169" y="136"/>
                  </a:moveTo>
                  <a:cubicBezTo>
                    <a:pt x="171" y="136"/>
                    <a:pt x="171" y="137"/>
                    <a:pt x="173" y="137"/>
                  </a:cubicBezTo>
                  <a:cubicBezTo>
                    <a:pt x="175" y="133"/>
                    <a:pt x="178" y="129"/>
                    <a:pt x="179" y="124"/>
                  </a:cubicBezTo>
                  <a:cubicBezTo>
                    <a:pt x="173" y="125"/>
                    <a:pt x="170" y="130"/>
                    <a:pt x="169" y="136"/>
                  </a:cubicBezTo>
                  <a:close/>
                  <a:moveTo>
                    <a:pt x="248" y="127"/>
                  </a:moveTo>
                  <a:cubicBezTo>
                    <a:pt x="250" y="127"/>
                    <a:pt x="251" y="128"/>
                    <a:pt x="253" y="128"/>
                  </a:cubicBezTo>
                  <a:cubicBezTo>
                    <a:pt x="255" y="123"/>
                    <a:pt x="249" y="124"/>
                    <a:pt x="248" y="127"/>
                  </a:cubicBezTo>
                  <a:close/>
                  <a:moveTo>
                    <a:pt x="332" y="127"/>
                  </a:moveTo>
                  <a:cubicBezTo>
                    <a:pt x="334" y="128"/>
                    <a:pt x="337" y="129"/>
                    <a:pt x="340" y="131"/>
                  </a:cubicBezTo>
                  <a:cubicBezTo>
                    <a:pt x="340" y="126"/>
                    <a:pt x="336" y="126"/>
                    <a:pt x="334" y="124"/>
                  </a:cubicBezTo>
                  <a:cubicBezTo>
                    <a:pt x="334" y="125"/>
                    <a:pt x="332" y="125"/>
                    <a:pt x="332" y="127"/>
                  </a:cubicBezTo>
                  <a:close/>
                  <a:moveTo>
                    <a:pt x="581" y="131"/>
                  </a:moveTo>
                  <a:cubicBezTo>
                    <a:pt x="582" y="128"/>
                    <a:pt x="576" y="125"/>
                    <a:pt x="574" y="125"/>
                  </a:cubicBezTo>
                  <a:cubicBezTo>
                    <a:pt x="577" y="127"/>
                    <a:pt x="579" y="129"/>
                    <a:pt x="581" y="131"/>
                  </a:cubicBezTo>
                  <a:close/>
                  <a:moveTo>
                    <a:pt x="75" y="133"/>
                  </a:moveTo>
                  <a:cubicBezTo>
                    <a:pt x="77" y="134"/>
                    <a:pt x="79" y="129"/>
                    <a:pt x="81" y="127"/>
                  </a:cubicBezTo>
                  <a:cubicBezTo>
                    <a:pt x="79" y="126"/>
                    <a:pt x="79" y="125"/>
                    <a:pt x="76" y="125"/>
                  </a:cubicBezTo>
                  <a:cubicBezTo>
                    <a:pt x="75" y="127"/>
                    <a:pt x="75" y="131"/>
                    <a:pt x="75" y="133"/>
                  </a:cubicBezTo>
                  <a:close/>
                  <a:moveTo>
                    <a:pt x="524" y="133"/>
                  </a:moveTo>
                  <a:cubicBezTo>
                    <a:pt x="527" y="136"/>
                    <a:pt x="529" y="141"/>
                    <a:pt x="532" y="142"/>
                  </a:cubicBezTo>
                  <a:cubicBezTo>
                    <a:pt x="534" y="146"/>
                    <a:pt x="537" y="147"/>
                    <a:pt x="540" y="149"/>
                  </a:cubicBezTo>
                  <a:cubicBezTo>
                    <a:pt x="542" y="146"/>
                    <a:pt x="537" y="141"/>
                    <a:pt x="534" y="141"/>
                  </a:cubicBezTo>
                  <a:cubicBezTo>
                    <a:pt x="534" y="137"/>
                    <a:pt x="529" y="137"/>
                    <a:pt x="527" y="133"/>
                  </a:cubicBezTo>
                  <a:cubicBezTo>
                    <a:pt x="526" y="131"/>
                    <a:pt x="520" y="129"/>
                    <a:pt x="518" y="125"/>
                  </a:cubicBezTo>
                  <a:cubicBezTo>
                    <a:pt x="519" y="125"/>
                    <a:pt x="519" y="125"/>
                    <a:pt x="518" y="125"/>
                  </a:cubicBezTo>
                  <a:cubicBezTo>
                    <a:pt x="516" y="128"/>
                    <a:pt x="522" y="130"/>
                    <a:pt x="524" y="133"/>
                  </a:cubicBezTo>
                  <a:close/>
                  <a:moveTo>
                    <a:pt x="182" y="131"/>
                  </a:moveTo>
                  <a:cubicBezTo>
                    <a:pt x="186" y="129"/>
                    <a:pt x="190" y="133"/>
                    <a:pt x="194" y="130"/>
                  </a:cubicBezTo>
                  <a:cubicBezTo>
                    <a:pt x="190" y="128"/>
                    <a:pt x="189" y="126"/>
                    <a:pt x="183" y="125"/>
                  </a:cubicBezTo>
                  <a:cubicBezTo>
                    <a:pt x="183" y="127"/>
                    <a:pt x="182" y="128"/>
                    <a:pt x="182" y="131"/>
                  </a:cubicBezTo>
                  <a:close/>
                  <a:moveTo>
                    <a:pt x="549" y="135"/>
                  </a:moveTo>
                  <a:cubicBezTo>
                    <a:pt x="552" y="137"/>
                    <a:pt x="556" y="140"/>
                    <a:pt x="560" y="143"/>
                  </a:cubicBezTo>
                  <a:cubicBezTo>
                    <a:pt x="561" y="140"/>
                    <a:pt x="562" y="137"/>
                    <a:pt x="561" y="133"/>
                  </a:cubicBezTo>
                  <a:cubicBezTo>
                    <a:pt x="557" y="131"/>
                    <a:pt x="555" y="127"/>
                    <a:pt x="550" y="125"/>
                  </a:cubicBezTo>
                  <a:cubicBezTo>
                    <a:pt x="550" y="129"/>
                    <a:pt x="548" y="132"/>
                    <a:pt x="549" y="135"/>
                  </a:cubicBezTo>
                  <a:close/>
                  <a:moveTo>
                    <a:pt x="272" y="128"/>
                  </a:moveTo>
                  <a:cubicBezTo>
                    <a:pt x="274" y="127"/>
                    <a:pt x="275" y="127"/>
                    <a:pt x="276" y="128"/>
                  </a:cubicBezTo>
                  <a:cubicBezTo>
                    <a:pt x="276" y="127"/>
                    <a:pt x="274" y="127"/>
                    <a:pt x="273" y="126"/>
                  </a:cubicBezTo>
                  <a:cubicBezTo>
                    <a:pt x="273" y="127"/>
                    <a:pt x="272" y="127"/>
                    <a:pt x="272" y="128"/>
                  </a:cubicBezTo>
                  <a:close/>
                  <a:moveTo>
                    <a:pt x="388" y="128"/>
                  </a:moveTo>
                  <a:cubicBezTo>
                    <a:pt x="388" y="133"/>
                    <a:pt x="394" y="132"/>
                    <a:pt x="400" y="132"/>
                  </a:cubicBezTo>
                  <a:cubicBezTo>
                    <a:pt x="397" y="127"/>
                    <a:pt x="393" y="125"/>
                    <a:pt x="388" y="128"/>
                  </a:cubicBezTo>
                  <a:close/>
                  <a:moveTo>
                    <a:pt x="433" y="131"/>
                  </a:moveTo>
                  <a:cubicBezTo>
                    <a:pt x="440" y="136"/>
                    <a:pt x="446" y="142"/>
                    <a:pt x="453" y="147"/>
                  </a:cubicBezTo>
                  <a:cubicBezTo>
                    <a:pt x="453" y="144"/>
                    <a:pt x="456" y="144"/>
                    <a:pt x="456" y="141"/>
                  </a:cubicBezTo>
                  <a:cubicBezTo>
                    <a:pt x="449" y="136"/>
                    <a:pt x="442" y="131"/>
                    <a:pt x="436" y="126"/>
                  </a:cubicBezTo>
                  <a:cubicBezTo>
                    <a:pt x="435" y="128"/>
                    <a:pt x="434" y="129"/>
                    <a:pt x="433" y="131"/>
                  </a:cubicBezTo>
                  <a:close/>
                  <a:moveTo>
                    <a:pt x="55" y="135"/>
                  </a:moveTo>
                  <a:cubicBezTo>
                    <a:pt x="57" y="133"/>
                    <a:pt x="57" y="129"/>
                    <a:pt x="59" y="128"/>
                  </a:cubicBezTo>
                  <a:cubicBezTo>
                    <a:pt x="57" y="126"/>
                    <a:pt x="51" y="134"/>
                    <a:pt x="55" y="135"/>
                  </a:cubicBezTo>
                  <a:close/>
                  <a:moveTo>
                    <a:pt x="112" y="136"/>
                  </a:moveTo>
                  <a:cubicBezTo>
                    <a:pt x="112" y="134"/>
                    <a:pt x="114" y="132"/>
                    <a:pt x="115" y="131"/>
                  </a:cubicBezTo>
                  <a:cubicBezTo>
                    <a:pt x="109" y="121"/>
                    <a:pt x="102" y="135"/>
                    <a:pt x="112" y="136"/>
                  </a:cubicBezTo>
                  <a:close/>
                  <a:moveTo>
                    <a:pt x="78" y="135"/>
                  </a:moveTo>
                  <a:cubicBezTo>
                    <a:pt x="80" y="136"/>
                    <a:pt x="80" y="138"/>
                    <a:pt x="81" y="138"/>
                  </a:cubicBezTo>
                  <a:cubicBezTo>
                    <a:pt x="84" y="135"/>
                    <a:pt x="85" y="132"/>
                    <a:pt x="86" y="128"/>
                  </a:cubicBezTo>
                  <a:cubicBezTo>
                    <a:pt x="85" y="128"/>
                    <a:pt x="84" y="128"/>
                    <a:pt x="84" y="128"/>
                  </a:cubicBezTo>
                  <a:cubicBezTo>
                    <a:pt x="82" y="131"/>
                    <a:pt x="80" y="133"/>
                    <a:pt x="78" y="135"/>
                  </a:cubicBezTo>
                  <a:close/>
                  <a:moveTo>
                    <a:pt x="219" y="131"/>
                  </a:moveTo>
                  <a:cubicBezTo>
                    <a:pt x="221" y="132"/>
                    <a:pt x="221" y="130"/>
                    <a:pt x="223" y="131"/>
                  </a:cubicBezTo>
                  <a:cubicBezTo>
                    <a:pt x="223" y="129"/>
                    <a:pt x="221" y="128"/>
                    <a:pt x="219" y="128"/>
                  </a:cubicBezTo>
                  <a:cubicBezTo>
                    <a:pt x="219" y="129"/>
                    <a:pt x="219" y="130"/>
                    <a:pt x="219" y="131"/>
                  </a:cubicBezTo>
                  <a:close/>
                  <a:moveTo>
                    <a:pt x="236" y="130"/>
                  </a:moveTo>
                  <a:cubicBezTo>
                    <a:pt x="241" y="136"/>
                    <a:pt x="247" y="131"/>
                    <a:pt x="255" y="135"/>
                  </a:cubicBezTo>
                  <a:cubicBezTo>
                    <a:pt x="251" y="130"/>
                    <a:pt x="241" y="126"/>
                    <a:pt x="236" y="130"/>
                  </a:cubicBezTo>
                  <a:close/>
                  <a:moveTo>
                    <a:pt x="468" y="135"/>
                  </a:moveTo>
                  <a:cubicBezTo>
                    <a:pt x="471" y="134"/>
                    <a:pt x="471" y="130"/>
                    <a:pt x="473" y="128"/>
                  </a:cubicBezTo>
                  <a:cubicBezTo>
                    <a:pt x="470" y="129"/>
                    <a:pt x="467" y="132"/>
                    <a:pt x="468" y="135"/>
                  </a:cubicBezTo>
                  <a:close/>
                  <a:moveTo>
                    <a:pt x="149" y="128"/>
                  </a:moveTo>
                  <a:cubicBezTo>
                    <a:pt x="146" y="133"/>
                    <a:pt x="140" y="134"/>
                    <a:pt x="136" y="139"/>
                  </a:cubicBezTo>
                  <a:cubicBezTo>
                    <a:pt x="140" y="139"/>
                    <a:pt x="141" y="139"/>
                    <a:pt x="144" y="139"/>
                  </a:cubicBezTo>
                  <a:cubicBezTo>
                    <a:pt x="146" y="136"/>
                    <a:pt x="149" y="134"/>
                    <a:pt x="152" y="131"/>
                  </a:cubicBezTo>
                  <a:cubicBezTo>
                    <a:pt x="152" y="130"/>
                    <a:pt x="151" y="129"/>
                    <a:pt x="149" y="128"/>
                  </a:cubicBezTo>
                  <a:close/>
                  <a:moveTo>
                    <a:pt x="261" y="133"/>
                  </a:moveTo>
                  <a:cubicBezTo>
                    <a:pt x="265" y="134"/>
                    <a:pt x="269" y="137"/>
                    <a:pt x="273" y="138"/>
                  </a:cubicBezTo>
                  <a:cubicBezTo>
                    <a:pt x="274" y="137"/>
                    <a:pt x="274" y="136"/>
                    <a:pt x="274" y="134"/>
                  </a:cubicBezTo>
                  <a:cubicBezTo>
                    <a:pt x="269" y="133"/>
                    <a:pt x="267" y="130"/>
                    <a:pt x="263" y="128"/>
                  </a:cubicBezTo>
                  <a:cubicBezTo>
                    <a:pt x="262" y="130"/>
                    <a:pt x="261" y="130"/>
                    <a:pt x="261" y="133"/>
                  </a:cubicBezTo>
                  <a:close/>
                  <a:moveTo>
                    <a:pt x="324" y="133"/>
                  </a:moveTo>
                  <a:cubicBezTo>
                    <a:pt x="324" y="131"/>
                    <a:pt x="320" y="129"/>
                    <a:pt x="319" y="130"/>
                  </a:cubicBezTo>
                  <a:cubicBezTo>
                    <a:pt x="321" y="131"/>
                    <a:pt x="321" y="134"/>
                    <a:pt x="324" y="133"/>
                  </a:cubicBezTo>
                  <a:close/>
                  <a:moveTo>
                    <a:pt x="338" y="135"/>
                  </a:moveTo>
                  <a:cubicBezTo>
                    <a:pt x="338" y="131"/>
                    <a:pt x="334" y="131"/>
                    <a:pt x="332" y="130"/>
                  </a:cubicBezTo>
                  <a:cubicBezTo>
                    <a:pt x="333" y="132"/>
                    <a:pt x="336" y="133"/>
                    <a:pt x="338" y="135"/>
                  </a:cubicBezTo>
                  <a:close/>
                  <a:moveTo>
                    <a:pt x="623" y="157"/>
                  </a:moveTo>
                  <a:cubicBezTo>
                    <a:pt x="624" y="158"/>
                    <a:pt x="627" y="156"/>
                    <a:pt x="628" y="158"/>
                  </a:cubicBezTo>
                  <a:cubicBezTo>
                    <a:pt x="630" y="169"/>
                    <a:pt x="623" y="180"/>
                    <a:pt x="629" y="190"/>
                  </a:cubicBezTo>
                  <a:cubicBezTo>
                    <a:pt x="633" y="188"/>
                    <a:pt x="631" y="180"/>
                    <a:pt x="635" y="178"/>
                  </a:cubicBezTo>
                  <a:cubicBezTo>
                    <a:pt x="631" y="174"/>
                    <a:pt x="635" y="165"/>
                    <a:pt x="638" y="161"/>
                  </a:cubicBezTo>
                  <a:cubicBezTo>
                    <a:pt x="634" y="154"/>
                    <a:pt x="630" y="147"/>
                    <a:pt x="625" y="142"/>
                  </a:cubicBezTo>
                  <a:cubicBezTo>
                    <a:pt x="624" y="138"/>
                    <a:pt x="619" y="138"/>
                    <a:pt x="619" y="134"/>
                  </a:cubicBezTo>
                  <a:cubicBezTo>
                    <a:pt x="617" y="134"/>
                    <a:pt x="615" y="128"/>
                    <a:pt x="614" y="131"/>
                  </a:cubicBezTo>
                  <a:cubicBezTo>
                    <a:pt x="618" y="139"/>
                    <a:pt x="621" y="147"/>
                    <a:pt x="623" y="157"/>
                  </a:cubicBezTo>
                  <a:close/>
                  <a:moveTo>
                    <a:pt x="284" y="133"/>
                  </a:moveTo>
                  <a:cubicBezTo>
                    <a:pt x="285" y="130"/>
                    <a:pt x="281" y="129"/>
                    <a:pt x="281" y="131"/>
                  </a:cubicBezTo>
                  <a:cubicBezTo>
                    <a:pt x="282" y="131"/>
                    <a:pt x="283" y="132"/>
                    <a:pt x="284" y="133"/>
                  </a:cubicBezTo>
                  <a:close/>
                  <a:moveTo>
                    <a:pt x="351" y="136"/>
                  </a:moveTo>
                  <a:cubicBezTo>
                    <a:pt x="348" y="135"/>
                    <a:pt x="346" y="132"/>
                    <a:pt x="344" y="130"/>
                  </a:cubicBezTo>
                  <a:cubicBezTo>
                    <a:pt x="343" y="130"/>
                    <a:pt x="343" y="132"/>
                    <a:pt x="343" y="133"/>
                  </a:cubicBezTo>
                  <a:cubicBezTo>
                    <a:pt x="346" y="133"/>
                    <a:pt x="349" y="137"/>
                    <a:pt x="351" y="136"/>
                  </a:cubicBezTo>
                  <a:close/>
                  <a:moveTo>
                    <a:pt x="89" y="140"/>
                  </a:moveTo>
                  <a:cubicBezTo>
                    <a:pt x="86" y="138"/>
                    <a:pt x="91" y="134"/>
                    <a:pt x="91" y="131"/>
                  </a:cubicBezTo>
                  <a:cubicBezTo>
                    <a:pt x="88" y="131"/>
                    <a:pt x="83" y="143"/>
                    <a:pt x="89" y="140"/>
                  </a:cubicBezTo>
                  <a:close/>
                  <a:moveTo>
                    <a:pt x="163" y="133"/>
                  </a:moveTo>
                  <a:cubicBezTo>
                    <a:pt x="164" y="133"/>
                    <a:pt x="164" y="133"/>
                    <a:pt x="165" y="133"/>
                  </a:cubicBezTo>
                  <a:cubicBezTo>
                    <a:pt x="165" y="132"/>
                    <a:pt x="165" y="131"/>
                    <a:pt x="166" y="131"/>
                  </a:cubicBezTo>
                  <a:cubicBezTo>
                    <a:pt x="164" y="131"/>
                    <a:pt x="163" y="131"/>
                    <a:pt x="163" y="133"/>
                  </a:cubicBezTo>
                  <a:close/>
                  <a:moveTo>
                    <a:pt x="425" y="133"/>
                  </a:moveTo>
                  <a:cubicBezTo>
                    <a:pt x="426" y="135"/>
                    <a:pt x="428" y="133"/>
                    <a:pt x="428" y="131"/>
                  </a:cubicBezTo>
                  <a:cubicBezTo>
                    <a:pt x="427" y="132"/>
                    <a:pt x="427" y="131"/>
                    <a:pt x="426" y="131"/>
                  </a:cubicBezTo>
                  <a:cubicBezTo>
                    <a:pt x="426" y="133"/>
                    <a:pt x="425" y="132"/>
                    <a:pt x="425" y="133"/>
                  </a:cubicBezTo>
                  <a:close/>
                  <a:moveTo>
                    <a:pt x="473" y="138"/>
                  </a:moveTo>
                  <a:cubicBezTo>
                    <a:pt x="479" y="140"/>
                    <a:pt x="482" y="144"/>
                    <a:pt x="488" y="145"/>
                  </a:cubicBezTo>
                  <a:cubicBezTo>
                    <a:pt x="487" y="138"/>
                    <a:pt x="481" y="135"/>
                    <a:pt x="476" y="131"/>
                  </a:cubicBezTo>
                  <a:cubicBezTo>
                    <a:pt x="475" y="134"/>
                    <a:pt x="473" y="134"/>
                    <a:pt x="473" y="138"/>
                  </a:cubicBezTo>
                  <a:close/>
                  <a:moveTo>
                    <a:pt x="219" y="136"/>
                  </a:moveTo>
                  <a:cubicBezTo>
                    <a:pt x="222" y="137"/>
                    <a:pt x="225" y="138"/>
                    <a:pt x="228" y="139"/>
                  </a:cubicBezTo>
                  <a:cubicBezTo>
                    <a:pt x="230" y="138"/>
                    <a:pt x="231" y="137"/>
                    <a:pt x="231" y="135"/>
                  </a:cubicBezTo>
                  <a:cubicBezTo>
                    <a:pt x="228" y="131"/>
                    <a:pt x="222" y="133"/>
                    <a:pt x="219" y="136"/>
                  </a:cubicBezTo>
                  <a:close/>
                  <a:moveTo>
                    <a:pt x="93" y="138"/>
                  </a:moveTo>
                  <a:cubicBezTo>
                    <a:pt x="95" y="138"/>
                    <a:pt x="97" y="136"/>
                    <a:pt x="97" y="133"/>
                  </a:cubicBezTo>
                  <a:cubicBezTo>
                    <a:pt x="96" y="133"/>
                    <a:pt x="96" y="132"/>
                    <a:pt x="95" y="133"/>
                  </a:cubicBezTo>
                  <a:cubicBezTo>
                    <a:pt x="95" y="135"/>
                    <a:pt x="93" y="136"/>
                    <a:pt x="93" y="138"/>
                  </a:cubicBezTo>
                  <a:close/>
                  <a:moveTo>
                    <a:pt x="115" y="138"/>
                  </a:moveTo>
                  <a:cubicBezTo>
                    <a:pt x="119" y="139"/>
                    <a:pt x="122" y="142"/>
                    <a:pt x="127" y="142"/>
                  </a:cubicBezTo>
                  <a:cubicBezTo>
                    <a:pt x="128" y="141"/>
                    <a:pt x="128" y="140"/>
                    <a:pt x="129" y="139"/>
                  </a:cubicBezTo>
                  <a:cubicBezTo>
                    <a:pt x="123" y="139"/>
                    <a:pt x="118" y="129"/>
                    <a:pt x="115" y="138"/>
                  </a:cubicBezTo>
                  <a:close/>
                  <a:moveTo>
                    <a:pt x="580" y="139"/>
                  </a:moveTo>
                  <a:cubicBezTo>
                    <a:pt x="580" y="136"/>
                    <a:pt x="578" y="135"/>
                    <a:pt x="575" y="133"/>
                  </a:cubicBezTo>
                  <a:cubicBezTo>
                    <a:pt x="576" y="136"/>
                    <a:pt x="578" y="137"/>
                    <a:pt x="580" y="139"/>
                  </a:cubicBezTo>
                  <a:close/>
                  <a:moveTo>
                    <a:pt x="66" y="139"/>
                  </a:moveTo>
                  <a:cubicBezTo>
                    <a:pt x="67" y="140"/>
                    <a:pt x="68" y="141"/>
                    <a:pt x="70" y="141"/>
                  </a:cubicBezTo>
                  <a:cubicBezTo>
                    <a:pt x="71" y="139"/>
                    <a:pt x="70" y="138"/>
                    <a:pt x="70" y="135"/>
                  </a:cubicBezTo>
                  <a:cubicBezTo>
                    <a:pt x="69" y="136"/>
                    <a:pt x="69" y="133"/>
                    <a:pt x="67" y="134"/>
                  </a:cubicBezTo>
                  <a:cubicBezTo>
                    <a:pt x="67" y="136"/>
                    <a:pt x="65" y="137"/>
                    <a:pt x="66" y="139"/>
                  </a:cubicBezTo>
                  <a:close/>
                  <a:moveTo>
                    <a:pt x="312" y="150"/>
                  </a:moveTo>
                  <a:cubicBezTo>
                    <a:pt x="313" y="149"/>
                    <a:pt x="314" y="148"/>
                    <a:pt x="314" y="147"/>
                  </a:cubicBezTo>
                  <a:cubicBezTo>
                    <a:pt x="307" y="143"/>
                    <a:pt x="299" y="138"/>
                    <a:pt x="290" y="135"/>
                  </a:cubicBezTo>
                  <a:cubicBezTo>
                    <a:pt x="295" y="142"/>
                    <a:pt x="304" y="146"/>
                    <a:pt x="312" y="150"/>
                  </a:cubicBezTo>
                  <a:close/>
                  <a:moveTo>
                    <a:pt x="431" y="135"/>
                  </a:moveTo>
                  <a:cubicBezTo>
                    <a:pt x="435" y="141"/>
                    <a:pt x="444" y="146"/>
                    <a:pt x="450" y="148"/>
                  </a:cubicBezTo>
                  <a:cubicBezTo>
                    <a:pt x="444" y="144"/>
                    <a:pt x="438" y="137"/>
                    <a:pt x="431" y="135"/>
                  </a:cubicBezTo>
                  <a:close/>
                  <a:moveTo>
                    <a:pt x="181" y="138"/>
                  </a:moveTo>
                  <a:cubicBezTo>
                    <a:pt x="182" y="137"/>
                    <a:pt x="186" y="138"/>
                    <a:pt x="186" y="135"/>
                  </a:cubicBezTo>
                  <a:cubicBezTo>
                    <a:pt x="184" y="135"/>
                    <a:pt x="182" y="135"/>
                    <a:pt x="180" y="135"/>
                  </a:cubicBezTo>
                  <a:cubicBezTo>
                    <a:pt x="180" y="137"/>
                    <a:pt x="181" y="137"/>
                    <a:pt x="181" y="138"/>
                  </a:cubicBezTo>
                  <a:close/>
                  <a:moveTo>
                    <a:pt x="341" y="138"/>
                  </a:moveTo>
                  <a:cubicBezTo>
                    <a:pt x="346" y="141"/>
                    <a:pt x="354" y="153"/>
                    <a:pt x="358" y="144"/>
                  </a:cubicBezTo>
                  <a:cubicBezTo>
                    <a:pt x="353" y="141"/>
                    <a:pt x="348" y="137"/>
                    <a:pt x="342" y="135"/>
                  </a:cubicBezTo>
                  <a:cubicBezTo>
                    <a:pt x="343" y="137"/>
                    <a:pt x="341" y="137"/>
                    <a:pt x="341" y="138"/>
                  </a:cubicBezTo>
                  <a:close/>
                  <a:moveTo>
                    <a:pt x="510" y="138"/>
                  </a:moveTo>
                  <a:cubicBezTo>
                    <a:pt x="510" y="136"/>
                    <a:pt x="507" y="135"/>
                    <a:pt x="507" y="136"/>
                  </a:cubicBezTo>
                  <a:cubicBezTo>
                    <a:pt x="508" y="136"/>
                    <a:pt x="508" y="138"/>
                    <a:pt x="510" y="138"/>
                  </a:cubicBezTo>
                  <a:close/>
                  <a:moveTo>
                    <a:pt x="152" y="141"/>
                  </a:moveTo>
                  <a:cubicBezTo>
                    <a:pt x="156" y="141"/>
                    <a:pt x="158" y="143"/>
                    <a:pt x="160" y="144"/>
                  </a:cubicBezTo>
                  <a:cubicBezTo>
                    <a:pt x="161" y="142"/>
                    <a:pt x="163" y="141"/>
                    <a:pt x="163" y="138"/>
                  </a:cubicBezTo>
                  <a:cubicBezTo>
                    <a:pt x="159" y="135"/>
                    <a:pt x="153" y="136"/>
                    <a:pt x="152" y="141"/>
                  </a:cubicBezTo>
                  <a:close/>
                  <a:moveTo>
                    <a:pt x="183" y="142"/>
                  </a:moveTo>
                  <a:cubicBezTo>
                    <a:pt x="183" y="146"/>
                    <a:pt x="188" y="144"/>
                    <a:pt x="190" y="146"/>
                  </a:cubicBezTo>
                  <a:cubicBezTo>
                    <a:pt x="191" y="143"/>
                    <a:pt x="196" y="138"/>
                    <a:pt x="194" y="136"/>
                  </a:cubicBezTo>
                  <a:cubicBezTo>
                    <a:pt x="190" y="137"/>
                    <a:pt x="188" y="141"/>
                    <a:pt x="183" y="142"/>
                  </a:cubicBezTo>
                  <a:close/>
                  <a:moveTo>
                    <a:pt x="411" y="146"/>
                  </a:moveTo>
                  <a:cubicBezTo>
                    <a:pt x="411" y="145"/>
                    <a:pt x="413" y="143"/>
                    <a:pt x="414" y="141"/>
                  </a:cubicBezTo>
                  <a:cubicBezTo>
                    <a:pt x="410" y="137"/>
                    <a:pt x="403" y="136"/>
                    <a:pt x="397" y="136"/>
                  </a:cubicBezTo>
                  <a:cubicBezTo>
                    <a:pt x="400" y="140"/>
                    <a:pt x="406" y="145"/>
                    <a:pt x="411" y="146"/>
                  </a:cubicBezTo>
                  <a:close/>
                  <a:moveTo>
                    <a:pt x="335" y="142"/>
                  </a:moveTo>
                  <a:cubicBezTo>
                    <a:pt x="336" y="140"/>
                    <a:pt x="335" y="137"/>
                    <a:pt x="333" y="137"/>
                  </a:cubicBezTo>
                  <a:cubicBezTo>
                    <a:pt x="333" y="139"/>
                    <a:pt x="333" y="141"/>
                    <a:pt x="335" y="142"/>
                  </a:cubicBezTo>
                  <a:close/>
                  <a:moveTo>
                    <a:pt x="252" y="139"/>
                  </a:moveTo>
                  <a:cubicBezTo>
                    <a:pt x="252" y="138"/>
                    <a:pt x="251" y="138"/>
                    <a:pt x="249" y="138"/>
                  </a:cubicBezTo>
                  <a:cubicBezTo>
                    <a:pt x="248" y="140"/>
                    <a:pt x="250" y="139"/>
                    <a:pt x="252" y="139"/>
                  </a:cubicBezTo>
                  <a:close/>
                  <a:moveTo>
                    <a:pt x="278" y="138"/>
                  </a:moveTo>
                  <a:cubicBezTo>
                    <a:pt x="278" y="141"/>
                    <a:pt x="282" y="143"/>
                    <a:pt x="285" y="142"/>
                  </a:cubicBezTo>
                  <a:cubicBezTo>
                    <a:pt x="283" y="141"/>
                    <a:pt x="280" y="137"/>
                    <a:pt x="278" y="138"/>
                  </a:cubicBezTo>
                  <a:close/>
                  <a:moveTo>
                    <a:pt x="384" y="138"/>
                  </a:moveTo>
                  <a:cubicBezTo>
                    <a:pt x="386" y="142"/>
                    <a:pt x="390" y="144"/>
                    <a:pt x="394" y="147"/>
                  </a:cubicBezTo>
                  <a:cubicBezTo>
                    <a:pt x="392" y="143"/>
                    <a:pt x="387" y="139"/>
                    <a:pt x="384" y="138"/>
                  </a:cubicBezTo>
                  <a:close/>
                  <a:moveTo>
                    <a:pt x="467" y="141"/>
                  </a:moveTo>
                  <a:cubicBezTo>
                    <a:pt x="467" y="139"/>
                    <a:pt x="464" y="139"/>
                    <a:pt x="464" y="138"/>
                  </a:cubicBezTo>
                  <a:cubicBezTo>
                    <a:pt x="462" y="140"/>
                    <a:pt x="465" y="143"/>
                    <a:pt x="467" y="141"/>
                  </a:cubicBezTo>
                  <a:close/>
                  <a:moveTo>
                    <a:pt x="503" y="153"/>
                  </a:moveTo>
                  <a:cubicBezTo>
                    <a:pt x="504" y="152"/>
                    <a:pt x="505" y="152"/>
                    <a:pt x="506" y="150"/>
                  </a:cubicBezTo>
                  <a:cubicBezTo>
                    <a:pt x="502" y="145"/>
                    <a:pt x="496" y="142"/>
                    <a:pt x="491" y="138"/>
                  </a:cubicBezTo>
                  <a:cubicBezTo>
                    <a:pt x="493" y="145"/>
                    <a:pt x="499" y="148"/>
                    <a:pt x="503" y="153"/>
                  </a:cubicBezTo>
                  <a:close/>
                  <a:moveTo>
                    <a:pt x="566" y="147"/>
                  </a:moveTo>
                  <a:cubicBezTo>
                    <a:pt x="568" y="150"/>
                    <a:pt x="571" y="151"/>
                    <a:pt x="572" y="154"/>
                  </a:cubicBezTo>
                  <a:cubicBezTo>
                    <a:pt x="571" y="154"/>
                    <a:pt x="572" y="156"/>
                    <a:pt x="570" y="156"/>
                  </a:cubicBezTo>
                  <a:cubicBezTo>
                    <a:pt x="571" y="158"/>
                    <a:pt x="573" y="159"/>
                    <a:pt x="575" y="161"/>
                  </a:cubicBezTo>
                  <a:cubicBezTo>
                    <a:pt x="575" y="155"/>
                    <a:pt x="579" y="152"/>
                    <a:pt x="579" y="147"/>
                  </a:cubicBezTo>
                  <a:cubicBezTo>
                    <a:pt x="576" y="143"/>
                    <a:pt x="572" y="140"/>
                    <a:pt x="567" y="138"/>
                  </a:cubicBezTo>
                  <a:cubicBezTo>
                    <a:pt x="567" y="143"/>
                    <a:pt x="567" y="143"/>
                    <a:pt x="566" y="147"/>
                  </a:cubicBezTo>
                  <a:close/>
                  <a:moveTo>
                    <a:pt x="75" y="142"/>
                  </a:moveTo>
                  <a:cubicBezTo>
                    <a:pt x="75" y="144"/>
                    <a:pt x="76" y="145"/>
                    <a:pt x="77" y="145"/>
                  </a:cubicBezTo>
                  <a:cubicBezTo>
                    <a:pt x="79" y="144"/>
                    <a:pt x="79" y="142"/>
                    <a:pt x="80" y="141"/>
                  </a:cubicBezTo>
                  <a:cubicBezTo>
                    <a:pt x="77" y="141"/>
                    <a:pt x="79" y="138"/>
                    <a:pt x="77" y="139"/>
                  </a:cubicBezTo>
                  <a:cubicBezTo>
                    <a:pt x="77" y="141"/>
                    <a:pt x="74" y="140"/>
                    <a:pt x="75" y="142"/>
                  </a:cubicBezTo>
                  <a:close/>
                  <a:moveTo>
                    <a:pt x="233" y="140"/>
                  </a:moveTo>
                  <a:cubicBezTo>
                    <a:pt x="236" y="144"/>
                    <a:pt x="242" y="145"/>
                    <a:pt x="247" y="147"/>
                  </a:cubicBezTo>
                  <a:cubicBezTo>
                    <a:pt x="246" y="144"/>
                    <a:pt x="245" y="144"/>
                    <a:pt x="245" y="141"/>
                  </a:cubicBezTo>
                  <a:cubicBezTo>
                    <a:pt x="240" y="143"/>
                    <a:pt x="237" y="137"/>
                    <a:pt x="233" y="140"/>
                  </a:cubicBezTo>
                  <a:close/>
                  <a:moveTo>
                    <a:pt x="254" y="142"/>
                  </a:moveTo>
                  <a:cubicBezTo>
                    <a:pt x="257" y="143"/>
                    <a:pt x="257" y="145"/>
                    <a:pt x="261" y="145"/>
                  </a:cubicBezTo>
                  <a:cubicBezTo>
                    <a:pt x="261" y="142"/>
                    <a:pt x="259" y="141"/>
                    <a:pt x="258" y="139"/>
                  </a:cubicBezTo>
                  <a:cubicBezTo>
                    <a:pt x="257" y="139"/>
                    <a:pt x="256" y="139"/>
                    <a:pt x="255" y="139"/>
                  </a:cubicBezTo>
                  <a:cubicBezTo>
                    <a:pt x="256" y="141"/>
                    <a:pt x="254" y="141"/>
                    <a:pt x="254" y="142"/>
                  </a:cubicBezTo>
                  <a:close/>
                  <a:moveTo>
                    <a:pt x="99" y="149"/>
                  </a:moveTo>
                  <a:cubicBezTo>
                    <a:pt x="103" y="147"/>
                    <a:pt x="109" y="146"/>
                    <a:pt x="114" y="144"/>
                  </a:cubicBezTo>
                  <a:cubicBezTo>
                    <a:pt x="115" y="146"/>
                    <a:pt x="122" y="149"/>
                    <a:pt x="123" y="145"/>
                  </a:cubicBezTo>
                  <a:cubicBezTo>
                    <a:pt x="120" y="143"/>
                    <a:pt x="117" y="142"/>
                    <a:pt x="113" y="141"/>
                  </a:cubicBezTo>
                  <a:cubicBezTo>
                    <a:pt x="110" y="145"/>
                    <a:pt x="105" y="146"/>
                    <a:pt x="102" y="140"/>
                  </a:cubicBezTo>
                  <a:cubicBezTo>
                    <a:pt x="101" y="143"/>
                    <a:pt x="98" y="147"/>
                    <a:pt x="99" y="149"/>
                  </a:cubicBezTo>
                  <a:close/>
                  <a:moveTo>
                    <a:pt x="269" y="149"/>
                  </a:moveTo>
                  <a:cubicBezTo>
                    <a:pt x="269" y="146"/>
                    <a:pt x="271" y="145"/>
                    <a:pt x="271" y="142"/>
                  </a:cubicBezTo>
                  <a:cubicBezTo>
                    <a:pt x="268" y="142"/>
                    <a:pt x="265" y="140"/>
                    <a:pt x="263" y="141"/>
                  </a:cubicBezTo>
                  <a:cubicBezTo>
                    <a:pt x="266" y="142"/>
                    <a:pt x="265" y="148"/>
                    <a:pt x="269" y="149"/>
                  </a:cubicBezTo>
                  <a:close/>
                  <a:moveTo>
                    <a:pt x="165" y="146"/>
                  </a:moveTo>
                  <a:cubicBezTo>
                    <a:pt x="169" y="146"/>
                    <a:pt x="170" y="150"/>
                    <a:pt x="174" y="149"/>
                  </a:cubicBezTo>
                  <a:cubicBezTo>
                    <a:pt x="174" y="147"/>
                    <a:pt x="172" y="146"/>
                    <a:pt x="172" y="144"/>
                  </a:cubicBezTo>
                  <a:cubicBezTo>
                    <a:pt x="170" y="143"/>
                    <a:pt x="168" y="142"/>
                    <a:pt x="166" y="141"/>
                  </a:cubicBezTo>
                  <a:cubicBezTo>
                    <a:pt x="167" y="143"/>
                    <a:pt x="165" y="143"/>
                    <a:pt x="165" y="146"/>
                  </a:cubicBezTo>
                  <a:close/>
                  <a:moveTo>
                    <a:pt x="215" y="147"/>
                  </a:moveTo>
                  <a:cubicBezTo>
                    <a:pt x="214" y="146"/>
                    <a:pt x="215" y="141"/>
                    <a:pt x="211" y="141"/>
                  </a:cubicBezTo>
                  <a:cubicBezTo>
                    <a:pt x="210" y="144"/>
                    <a:pt x="213" y="148"/>
                    <a:pt x="215" y="147"/>
                  </a:cubicBezTo>
                  <a:close/>
                  <a:moveTo>
                    <a:pt x="227" y="145"/>
                  </a:moveTo>
                  <a:cubicBezTo>
                    <a:pt x="227" y="141"/>
                    <a:pt x="222" y="141"/>
                    <a:pt x="220" y="142"/>
                  </a:cubicBezTo>
                  <a:cubicBezTo>
                    <a:pt x="223" y="142"/>
                    <a:pt x="224" y="145"/>
                    <a:pt x="227" y="145"/>
                  </a:cubicBezTo>
                  <a:close/>
                  <a:moveTo>
                    <a:pt x="586" y="143"/>
                  </a:moveTo>
                  <a:cubicBezTo>
                    <a:pt x="586" y="141"/>
                    <a:pt x="585" y="141"/>
                    <a:pt x="583" y="141"/>
                  </a:cubicBezTo>
                  <a:cubicBezTo>
                    <a:pt x="583" y="143"/>
                    <a:pt x="584" y="143"/>
                    <a:pt x="586" y="143"/>
                  </a:cubicBezTo>
                  <a:close/>
                  <a:moveTo>
                    <a:pt x="342" y="145"/>
                  </a:moveTo>
                  <a:cubicBezTo>
                    <a:pt x="343" y="141"/>
                    <a:pt x="337" y="141"/>
                    <a:pt x="338" y="145"/>
                  </a:cubicBezTo>
                  <a:cubicBezTo>
                    <a:pt x="343" y="146"/>
                    <a:pt x="345" y="151"/>
                    <a:pt x="349" y="150"/>
                  </a:cubicBezTo>
                  <a:cubicBezTo>
                    <a:pt x="347" y="148"/>
                    <a:pt x="346" y="146"/>
                    <a:pt x="342" y="145"/>
                  </a:cubicBezTo>
                  <a:close/>
                  <a:moveTo>
                    <a:pt x="456" y="149"/>
                  </a:moveTo>
                  <a:cubicBezTo>
                    <a:pt x="457" y="150"/>
                    <a:pt x="458" y="153"/>
                    <a:pt x="461" y="153"/>
                  </a:cubicBezTo>
                  <a:cubicBezTo>
                    <a:pt x="462" y="150"/>
                    <a:pt x="463" y="148"/>
                    <a:pt x="464" y="145"/>
                  </a:cubicBezTo>
                  <a:cubicBezTo>
                    <a:pt x="461" y="145"/>
                    <a:pt x="461" y="143"/>
                    <a:pt x="460" y="142"/>
                  </a:cubicBezTo>
                  <a:cubicBezTo>
                    <a:pt x="459" y="145"/>
                    <a:pt x="456" y="146"/>
                    <a:pt x="456" y="149"/>
                  </a:cubicBezTo>
                  <a:close/>
                  <a:moveTo>
                    <a:pt x="470" y="143"/>
                  </a:moveTo>
                  <a:cubicBezTo>
                    <a:pt x="470" y="144"/>
                    <a:pt x="470" y="144"/>
                    <a:pt x="470" y="145"/>
                  </a:cubicBezTo>
                  <a:cubicBezTo>
                    <a:pt x="478" y="150"/>
                    <a:pt x="485" y="157"/>
                    <a:pt x="495" y="161"/>
                  </a:cubicBezTo>
                  <a:cubicBezTo>
                    <a:pt x="489" y="152"/>
                    <a:pt x="479" y="147"/>
                    <a:pt x="470" y="143"/>
                  </a:cubicBezTo>
                  <a:close/>
                  <a:moveTo>
                    <a:pt x="63" y="147"/>
                  </a:moveTo>
                  <a:cubicBezTo>
                    <a:pt x="65" y="148"/>
                    <a:pt x="65" y="149"/>
                    <a:pt x="67" y="149"/>
                  </a:cubicBezTo>
                  <a:cubicBezTo>
                    <a:pt x="68" y="148"/>
                    <a:pt x="69" y="147"/>
                    <a:pt x="69" y="145"/>
                  </a:cubicBezTo>
                  <a:cubicBezTo>
                    <a:pt x="67" y="143"/>
                    <a:pt x="62" y="141"/>
                    <a:pt x="63" y="147"/>
                  </a:cubicBezTo>
                  <a:close/>
                  <a:moveTo>
                    <a:pt x="81" y="147"/>
                  </a:moveTo>
                  <a:cubicBezTo>
                    <a:pt x="83" y="148"/>
                    <a:pt x="83" y="149"/>
                    <a:pt x="84" y="148"/>
                  </a:cubicBezTo>
                  <a:cubicBezTo>
                    <a:pt x="84" y="146"/>
                    <a:pt x="87" y="147"/>
                    <a:pt x="86" y="144"/>
                  </a:cubicBezTo>
                  <a:cubicBezTo>
                    <a:pt x="84" y="145"/>
                    <a:pt x="84" y="144"/>
                    <a:pt x="83" y="144"/>
                  </a:cubicBezTo>
                  <a:cubicBezTo>
                    <a:pt x="83" y="146"/>
                    <a:pt x="81" y="145"/>
                    <a:pt x="81" y="147"/>
                  </a:cubicBezTo>
                  <a:close/>
                  <a:moveTo>
                    <a:pt x="193" y="148"/>
                  </a:moveTo>
                  <a:cubicBezTo>
                    <a:pt x="195" y="150"/>
                    <a:pt x="198" y="152"/>
                    <a:pt x="202" y="153"/>
                  </a:cubicBezTo>
                  <a:cubicBezTo>
                    <a:pt x="203" y="150"/>
                    <a:pt x="204" y="149"/>
                    <a:pt x="204" y="145"/>
                  </a:cubicBezTo>
                  <a:cubicBezTo>
                    <a:pt x="200" y="141"/>
                    <a:pt x="196" y="147"/>
                    <a:pt x="193" y="148"/>
                  </a:cubicBezTo>
                  <a:close/>
                  <a:moveTo>
                    <a:pt x="319" y="147"/>
                  </a:moveTo>
                  <a:cubicBezTo>
                    <a:pt x="323" y="148"/>
                    <a:pt x="326" y="151"/>
                    <a:pt x="330" y="152"/>
                  </a:cubicBezTo>
                  <a:cubicBezTo>
                    <a:pt x="328" y="148"/>
                    <a:pt x="324" y="146"/>
                    <a:pt x="321" y="144"/>
                  </a:cubicBezTo>
                  <a:cubicBezTo>
                    <a:pt x="320" y="145"/>
                    <a:pt x="319" y="145"/>
                    <a:pt x="319" y="147"/>
                  </a:cubicBezTo>
                  <a:close/>
                  <a:moveTo>
                    <a:pt x="413" y="150"/>
                  </a:moveTo>
                  <a:cubicBezTo>
                    <a:pt x="414" y="150"/>
                    <a:pt x="414" y="153"/>
                    <a:pt x="417" y="153"/>
                  </a:cubicBezTo>
                  <a:cubicBezTo>
                    <a:pt x="418" y="151"/>
                    <a:pt x="420" y="149"/>
                    <a:pt x="420" y="145"/>
                  </a:cubicBezTo>
                  <a:cubicBezTo>
                    <a:pt x="417" y="141"/>
                    <a:pt x="414" y="147"/>
                    <a:pt x="413" y="150"/>
                  </a:cubicBezTo>
                  <a:close/>
                  <a:moveTo>
                    <a:pt x="134" y="147"/>
                  </a:moveTo>
                  <a:cubicBezTo>
                    <a:pt x="135" y="147"/>
                    <a:pt x="136" y="146"/>
                    <a:pt x="137" y="145"/>
                  </a:cubicBezTo>
                  <a:cubicBezTo>
                    <a:pt x="136" y="143"/>
                    <a:pt x="131" y="145"/>
                    <a:pt x="134" y="147"/>
                  </a:cubicBezTo>
                  <a:close/>
                  <a:moveTo>
                    <a:pt x="217" y="149"/>
                  </a:moveTo>
                  <a:cubicBezTo>
                    <a:pt x="220" y="151"/>
                    <a:pt x="223" y="153"/>
                    <a:pt x="226" y="156"/>
                  </a:cubicBezTo>
                  <a:cubicBezTo>
                    <a:pt x="227" y="154"/>
                    <a:pt x="225" y="153"/>
                    <a:pt x="227" y="151"/>
                  </a:cubicBezTo>
                  <a:cubicBezTo>
                    <a:pt x="223" y="149"/>
                    <a:pt x="222" y="145"/>
                    <a:pt x="217" y="144"/>
                  </a:cubicBezTo>
                  <a:cubicBezTo>
                    <a:pt x="217" y="146"/>
                    <a:pt x="218" y="148"/>
                    <a:pt x="217" y="149"/>
                  </a:cubicBezTo>
                  <a:close/>
                  <a:moveTo>
                    <a:pt x="230" y="147"/>
                  </a:moveTo>
                  <a:cubicBezTo>
                    <a:pt x="235" y="149"/>
                    <a:pt x="237" y="153"/>
                    <a:pt x="243" y="153"/>
                  </a:cubicBezTo>
                  <a:cubicBezTo>
                    <a:pt x="243" y="151"/>
                    <a:pt x="243" y="151"/>
                    <a:pt x="244" y="149"/>
                  </a:cubicBezTo>
                  <a:cubicBezTo>
                    <a:pt x="239" y="148"/>
                    <a:pt x="235" y="146"/>
                    <a:pt x="231" y="144"/>
                  </a:cubicBezTo>
                  <a:cubicBezTo>
                    <a:pt x="231" y="145"/>
                    <a:pt x="231" y="146"/>
                    <a:pt x="230" y="147"/>
                  </a:cubicBezTo>
                  <a:close/>
                  <a:moveTo>
                    <a:pt x="272" y="153"/>
                  </a:moveTo>
                  <a:cubicBezTo>
                    <a:pt x="280" y="159"/>
                    <a:pt x="289" y="165"/>
                    <a:pt x="299" y="170"/>
                  </a:cubicBezTo>
                  <a:cubicBezTo>
                    <a:pt x="299" y="169"/>
                    <a:pt x="301" y="169"/>
                    <a:pt x="300" y="167"/>
                  </a:cubicBezTo>
                  <a:cubicBezTo>
                    <a:pt x="293" y="161"/>
                    <a:pt x="286" y="156"/>
                    <a:pt x="278" y="150"/>
                  </a:cubicBezTo>
                  <a:cubicBezTo>
                    <a:pt x="277" y="148"/>
                    <a:pt x="278" y="145"/>
                    <a:pt x="277" y="145"/>
                  </a:cubicBezTo>
                  <a:cubicBezTo>
                    <a:pt x="277" y="144"/>
                    <a:pt x="276" y="144"/>
                    <a:pt x="275" y="144"/>
                  </a:cubicBezTo>
                  <a:cubicBezTo>
                    <a:pt x="275" y="148"/>
                    <a:pt x="272" y="150"/>
                    <a:pt x="272" y="153"/>
                  </a:cubicBezTo>
                  <a:close/>
                  <a:moveTo>
                    <a:pt x="42" y="167"/>
                  </a:moveTo>
                  <a:cubicBezTo>
                    <a:pt x="46" y="161"/>
                    <a:pt x="50" y="152"/>
                    <a:pt x="52" y="145"/>
                  </a:cubicBezTo>
                  <a:cubicBezTo>
                    <a:pt x="47" y="151"/>
                    <a:pt x="43" y="157"/>
                    <a:pt x="42" y="167"/>
                  </a:cubicBezTo>
                  <a:close/>
                  <a:moveTo>
                    <a:pt x="148" y="148"/>
                  </a:moveTo>
                  <a:cubicBezTo>
                    <a:pt x="151" y="150"/>
                    <a:pt x="153" y="152"/>
                    <a:pt x="157" y="153"/>
                  </a:cubicBezTo>
                  <a:cubicBezTo>
                    <a:pt x="158" y="151"/>
                    <a:pt x="159" y="150"/>
                    <a:pt x="159" y="147"/>
                  </a:cubicBezTo>
                  <a:cubicBezTo>
                    <a:pt x="155" y="147"/>
                    <a:pt x="149" y="142"/>
                    <a:pt x="148" y="148"/>
                  </a:cubicBezTo>
                  <a:close/>
                  <a:moveTo>
                    <a:pt x="380" y="147"/>
                  </a:moveTo>
                  <a:cubicBezTo>
                    <a:pt x="385" y="153"/>
                    <a:pt x="392" y="158"/>
                    <a:pt x="400" y="162"/>
                  </a:cubicBezTo>
                  <a:cubicBezTo>
                    <a:pt x="400" y="160"/>
                    <a:pt x="401" y="159"/>
                    <a:pt x="402" y="157"/>
                  </a:cubicBezTo>
                  <a:cubicBezTo>
                    <a:pt x="395" y="153"/>
                    <a:pt x="388" y="145"/>
                    <a:pt x="380" y="147"/>
                  </a:cubicBezTo>
                  <a:close/>
                  <a:moveTo>
                    <a:pt x="512" y="149"/>
                  </a:moveTo>
                  <a:cubicBezTo>
                    <a:pt x="512" y="151"/>
                    <a:pt x="513" y="151"/>
                    <a:pt x="514" y="152"/>
                  </a:cubicBezTo>
                  <a:cubicBezTo>
                    <a:pt x="514" y="150"/>
                    <a:pt x="518" y="147"/>
                    <a:pt x="515" y="146"/>
                  </a:cubicBezTo>
                  <a:cubicBezTo>
                    <a:pt x="514" y="147"/>
                    <a:pt x="514" y="149"/>
                    <a:pt x="512" y="149"/>
                  </a:cubicBezTo>
                  <a:close/>
                  <a:moveTo>
                    <a:pt x="250" y="147"/>
                  </a:moveTo>
                  <a:cubicBezTo>
                    <a:pt x="250" y="150"/>
                    <a:pt x="253" y="150"/>
                    <a:pt x="255" y="152"/>
                  </a:cubicBezTo>
                  <a:cubicBezTo>
                    <a:pt x="255" y="151"/>
                    <a:pt x="255" y="149"/>
                    <a:pt x="255" y="148"/>
                  </a:cubicBezTo>
                  <a:cubicBezTo>
                    <a:pt x="253" y="149"/>
                    <a:pt x="252" y="145"/>
                    <a:pt x="250" y="147"/>
                  </a:cubicBezTo>
                  <a:close/>
                  <a:moveTo>
                    <a:pt x="358" y="151"/>
                  </a:moveTo>
                  <a:cubicBezTo>
                    <a:pt x="359" y="153"/>
                    <a:pt x="360" y="154"/>
                    <a:pt x="362" y="155"/>
                  </a:cubicBezTo>
                  <a:cubicBezTo>
                    <a:pt x="364" y="152"/>
                    <a:pt x="365" y="151"/>
                    <a:pt x="366" y="147"/>
                  </a:cubicBezTo>
                  <a:cubicBezTo>
                    <a:pt x="362" y="146"/>
                    <a:pt x="359" y="148"/>
                    <a:pt x="358" y="151"/>
                  </a:cubicBezTo>
                  <a:close/>
                  <a:moveTo>
                    <a:pt x="93" y="152"/>
                  </a:moveTo>
                  <a:cubicBezTo>
                    <a:pt x="93" y="152"/>
                    <a:pt x="93" y="151"/>
                    <a:pt x="93" y="151"/>
                  </a:cubicBezTo>
                  <a:cubicBezTo>
                    <a:pt x="93" y="149"/>
                    <a:pt x="92" y="149"/>
                    <a:pt x="91" y="148"/>
                  </a:cubicBezTo>
                  <a:cubicBezTo>
                    <a:pt x="89" y="149"/>
                    <a:pt x="90" y="153"/>
                    <a:pt x="93" y="152"/>
                  </a:cubicBezTo>
                  <a:close/>
                  <a:moveTo>
                    <a:pt x="315" y="153"/>
                  </a:moveTo>
                  <a:cubicBezTo>
                    <a:pt x="318" y="156"/>
                    <a:pt x="323" y="157"/>
                    <a:pt x="325" y="161"/>
                  </a:cubicBezTo>
                  <a:cubicBezTo>
                    <a:pt x="328" y="160"/>
                    <a:pt x="329" y="158"/>
                    <a:pt x="329" y="154"/>
                  </a:cubicBezTo>
                  <a:cubicBezTo>
                    <a:pt x="325" y="152"/>
                    <a:pt x="321" y="150"/>
                    <a:pt x="318" y="148"/>
                  </a:cubicBezTo>
                  <a:cubicBezTo>
                    <a:pt x="317" y="150"/>
                    <a:pt x="315" y="151"/>
                    <a:pt x="315" y="153"/>
                  </a:cubicBezTo>
                  <a:close/>
                  <a:moveTo>
                    <a:pt x="445" y="156"/>
                  </a:moveTo>
                  <a:cubicBezTo>
                    <a:pt x="448" y="152"/>
                    <a:pt x="440" y="151"/>
                    <a:pt x="437" y="148"/>
                  </a:cubicBezTo>
                  <a:cubicBezTo>
                    <a:pt x="439" y="152"/>
                    <a:pt x="442" y="154"/>
                    <a:pt x="445" y="156"/>
                  </a:cubicBezTo>
                  <a:close/>
                  <a:moveTo>
                    <a:pt x="464" y="156"/>
                  </a:moveTo>
                  <a:cubicBezTo>
                    <a:pt x="470" y="162"/>
                    <a:pt x="477" y="168"/>
                    <a:pt x="485" y="172"/>
                  </a:cubicBezTo>
                  <a:cubicBezTo>
                    <a:pt x="487" y="170"/>
                    <a:pt x="490" y="168"/>
                    <a:pt x="492" y="164"/>
                  </a:cubicBezTo>
                  <a:cubicBezTo>
                    <a:pt x="484" y="159"/>
                    <a:pt x="477" y="154"/>
                    <a:pt x="467" y="148"/>
                  </a:cubicBezTo>
                  <a:cubicBezTo>
                    <a:pt x="466" y="151"/>
                    <a:pt x="465" y="153"/>
                    <a:pt x="464" y="156"/>
                  </a:cubicBezTo>
                  <a:close/>
                  <a:moveTo>
                    <a:pt x="517" y="155"/>
                  </a:moveTo>
                  <a:cubicBezTo>
                    <a:pt x="521" y="156"/>
                    <a:pt x="522" y="161"/>
                    <a:pt x="527" y="162"/>
                  </a:cubicBezTo>
                  <a:cubicBezTo>
                    <a:pt x="529" y="161"/>
                    <a:pt x="529" y="157"/>
                    <a:pt x="529" y="154"/>
                  </a:cubicBezTo>
                  <a:cubicBezTo>
                    <a:pt x="526" y="152"/>
                    <a:pt x="523" y="151"/>
                    <a:pt x="521" y="148"/>
                  </a:cubicBezTo>
                  <a:cubicBezTo>
                    <a:pt x="519" y="150"/>
                    <a:pt x="518" y="152"/>
                    <a:pt x="517" y="155"/>
                  </a:cubicBezTo>
                  <a:close/>
                  <a:moveTo>
                    <a:pt x="70" y="152"/>
                  </a:moveTo>
                  <a:cubicBezTo>
                    <a:pt x="72" y="154"/>
                    <a:pt x="72" y="148"/>
                    <a:pt x="70" y="149"/>
                  </a:cubicBezTo>
                  <a:cubicBezTo>
                    <a:pt x="71" y="151"/>
                    <a:pt x="70" y="151"/>
                    <a:pt x="70" y="152"/>
                  </a:cubicBezTo>
                  <a:close/>
                  <a:moveTo>
                    <a:pt x="206" y="155"/>
                  </a:moveTo>
                  <a:cubicBezTo>
                    <a:pt x="209" y="156"/>
                    <a:pt x="212" y="157"/>
                    <a:pt x="215" y="158"/>
                  </a:cubicBezTo>
                  <a:cubicBezTo>
                    <a:pt x="215" y="156"/>
                    <a:pt x="214" y="155"/>
                    <a:pt x="214" y="153"/>
                  </a:cubicBezTo>
                  <a:cubicBezTo>
                    <a:pt x="212" y="152"/>
                    <a:pt x="210" y="150"/>
                    <a:pt x="208" y="149"/>
                  </a:cubicBezTo>
                  <a:cubicBezTo>
                    <a:pt x="208" y="152"/>
                    <a:pt x="205" y="152"/>
                    <a:pt x="206" y="155"/>
                  </a:cubicBezTo>
                  <a:close/>
                  <a:moveTo>
                    <a:pt x="423" y="149"/>
                  </a:moveTo>
                  <a:cubicBezTo>
                    <a:pt x="423" y="151"/>
                    <a:pt x="422" y="154"/>
                    <a:pt x="420" y="156"/>
                  </a:cubicBezTo>
                  <a:cubicBezTo>
                    <a:pt x="425" y="160"/>
                    <a:pt x="431" y="164"/>
                    <a:pt x="437" y="167"/>
                  </a:cubicBezTo>
                  <a:cubicBezTo>
                    <a:pt x="438" y="165"/>
                    <a:pt x="439" y="164"/>
                    <a:pt x="440" y="161"/>
                  </a:cubicBezTo>
                  <a:cubicBezTo>
                    <a:pt x="435" y="157"/>
                    <a:pt x="431" y="152"/>
                    <a:pt x="423" y="149"/>
                  </a:cubicBezTo>
                  <a:close/>
                  <a:moveTo>
                    <a:pt x="160" y="156"/>
                  </a:moveTo>
                  <a:cubicBezTo>
                    <a:pt x="163" y="157"/>
                    <a:pt x="165" y="160"/>
                    <a:pt x="168" y="162"/>
                  </a:cubicBezTo>
                  <a:cubicBezTo>
                    <a:pt x="171" y="160"/>
                    <a:pt x="175" y="159"/>
                    <a:pt x="176" y="155"/>
                  </a:cubicBezTo>
                  <a:cubicBezTo>
                    <a:pt x="171" y="153"/>
                    <a:pt x="168" y="150"/>
                    <a:pt x="163" y="150"/>
                  </a:cubicBezTo>
                  <a:cubicBezTo>
                    <a:pt x="162" y="152"/>
                    <a:pt x="160" y="154"/>
                    <a:pt x="160" y="156"/>
                  </a:cubicBezTo>
                  <a:close/>
                  <a:moveTo>
                    <a:pt x="365" y="156"/>
                  </a:moveTo>
                  <a:cubicBezTo>
                    <a:pt x="366" y="158"/>
                    <a:pt x="368" y="161"/>
                    <a:pt x="371" y="159"/>
                  </a:cubicBezTo>
                  <a:cubicBezTo>
                    <a:pt x="370" y="156"/>
                    <a:pt x="372" y="155"/>
                    <a:pt x="372" y="152"/>
                  </a:cubicBezTo>
                  <a:cubicBezTo>
                    <a:pt x="372" y="151"/>
                    <a:pt x="370" y="151"/>
                    <a:pt x="369" y="150"/>
                  </a:cubicBezTo>
                  <a:cubicBezTo>
                    <a:pt x="368" y="152"/>
                    <a:pt x="366" y="154"/>
                    <a:pt x="365" y="156"/>
                  </a:cubicBezTo>
                  <a:close/>
                  <a:moveTo>
                    <a:pt x="578" y="164"/>
                  </a:moveTo>
                  <a:cubicBezTo>
                    <a:pt x="581" y="165"/>
                    <a:pt x="581" y="167"/>
                    <a:pt x="584" y="168"/>
                  </a:cubicBezTo>
                  <a:cubicBezTo>
                    <a:pt x="586" y="161"/>
                    <a:pt x="590" y="151"/>
                    <a:pt x="583" y="150"/>
                  </a:cubicBezTo>
                  <a:cubicBezTo>
                    <a:pt x="580" y="153"/>
                    <a:pt x="580" y="159"/>
                    <a:pt x="578" y="164"/>
                  </a:cubicBezTo>
                  <a:close/>
                  <a:moveTo>
                    <a:pt x="76" y="157"/>
                  </a:moveTo>
                  <a:cubicBezTo>
                    <a:pt x="80" y="157"/>
                    <a:pt x="83" y="154"/>
                    <a:pt x="81" y="150"/>
                  </a:cubicBezTo>
                  <a:cubicBezTo>
                    <a:pt x="77" y="150"/>
                    <a:pt x="78" y="154"/>
                    <a:pt x="76" y="157"/>
                  </a:cubicBezTo>
                  <a:close/>
                  <a:moveTo>
                    <a:pt x="104" y="152"/>
                  </a:moveTo>
                  <a:cubicBezTo>
                    <a:pt x="106" y="153"/>
                    <a:pt x="107" y="155"/>
                    <a:pt x="109" y="155"/>
                  </a:cubicBezTo>
                  <a:cubicBezTo>
                    <a:pt x="110" y="154"/>
                    <a:pt x="110" y="152"/>
                    <a:pt x="110" y="150"/>
                  </a:cubicBezTo>
                  <a:cubicBezTo>
                    <a:pt x="107" y="150"/>
                    <a:pt x="105" y="150"/>
                    <a:pt x="104" y="152"/>
                  </a:cubicBezTo>
                  <a:close/>
                  <a:moveTo>
                    <a:pt x="114" y="156"/>
                  </a:moveTo>
                  <a:cubicBezTo>
                    <a:pt x="115" y="154"/>
                    <a:pt x="116" y="152"/>
                    <a:pt x="118" y="151"/>
                  </a:cubicBezTo>
                  <a:cubicBezTo>
                    <a:pt x="116" y="151"/>
                    <a:pt x="116" y="150"/>
                    <a:pt x="115" y="150"/>
                  </a:cubicBezTo>
                  <a:cubicBezTo>
                    <a:pt x="115" y="152"/>
                    <a:pt x="113" y="155"/>
                    <a:pt x="114" y="156"/>
                  </a:cubicBezTo>
                  <a:close/>
                  <a:moveTo>
                    <a:pt x="294" y="154"/>
                  </a:moveTo>
                  <a:cubicBezTo>
                    <a:pt x="293" y="152"/>
                    <a:pt x="292" y="151"/>
                    <a:pt x="290" y="150"/>
                  </a:cubicBezTo>
                  <a:cubicBezTo>
                    <a:pt x="291" y="152"/>
                    <a:pt x="293" y="153"/>
                    <a:pt x="294" y="154"/>
                  </a:cubicBezTo>
                  <a:close/>
                  <a:moveTo>
                    <a:pt x="152" y="156"/>
                  </a:moveTo>
                  <a:cubicBezTo>
                    <a:pt x="151" y="153"/>
                    <a:pt x="147" y="153"/>
                    <a:pt x="145" y="151"/>
                  </a:cubicBezTo>
                  <a:cubicBezTo>
                    <a:pt x="144" y="154"/>
                    <a:pt x="149" y="155"/>
                    <a:pt x="152" y="156"/>
                  </a:cubicBezTo>
                  <a:close/>
                  <a:moveTo>
                    <a:pt x="245" y="155"/>
                  </a:moveTo>
                  <a:cubicBezTo>
                    <a:pt x="247" y="155"/>
                    <a:pt x="248" y="152"/>
                    <a:pt x="250" y="152"/>
                  </a:cubicBezTo>
                  <a:cubicBezTo>
                    <a:pt x="250" y="153"/>
                    <a:pt x="251" y="153"/>
                    <a:pt x="251" y="154"/>
                  </a:cubicBezTo>
                  <a:cubicBezTo>
                    <a:pt x="252" y="156"/>
                    <a:pt x="251" y="157"/>
                    <a:pt x="251" y="159"/>
                  </a:cubicBezTo>
                  <a:cubicBezTo>
                    <a:pt x="255" y="161"/>
                    <a:pt x="258" y="164"/>
                    <a:pt x="262" y="166"/>
                  </a:cubicBezTo>
                  <a:cubicBezTo>
                    <a:pt x="263" y="163"/>
                    <a:pt x="265" y="161"/>
                    <a:pt x="265" y="158"/>
                  </a:cubicBezTo>
                  <a:cubicBezTo>
                    <a:pt x="258" y="156"/>
                    <a:pt x="254" y="152"/>
                    <a:pt x="247" y="151"/>
                  </a:cubicBezTo>
                  <a:cubicBezTo>
                    <a:pt x="247" y="153"/>
                    <a:pt x="246" y="154"/>
                    <a:pt x="245" y="155"/>
                  </a:cubicBezTo>
                  <a:close/>
                  <a:moveTo>
                    <a:pt x="63" y="161"/>
                  </a:moveTo>
                  <a:cubicBezTo>
                    <a:pt x="64" y="158"/>
                    <a:pt x="68" y="152"/>
                    <a:pt x="62" y="152"/>
                  </a:cubicBezTo>
                  <a:cubicBezTo>
                    <a:pt x="61" y="155"/>
                    <a:pt x="58" y="160"/>
                    <a:pt x="63" y="161"/>
                  </a:cubicBezTo>
                  <a:close/>
                  <a:moveTo>
                    <a:pt x="548" y="154"/>
                  </a:moveTo>
                  <a:cubicBezTo>
                    <a:pt x="547" y="153"/>
                    <a:pt x="546" y="152"/>
                    <a:pt x="544" y="152"/>
                  </a:cubicBezTo>
                  <a:cubicBezTo>
                    <a:pt x="544" y="154"/>
                    <a:pt x="547" y="155"/>
                    <a:pt x="548" y="154"/>
                  </a:cubicBezTo>
                  <a:close/>
                  <a:moveTo>
                    <a:pt x="117" y="160"/>
                  </a:moveTo>
                  <a:cubicBezTo>
                    <a:pt x="118" y="162"/>
                    <a:pt x="120" y="163"/>
                    <a:pt x="122" y="164"/>
                  </a:cubicBezTo>
                  <a:cubicBezTo>
                    <a:pt x="124" y="161"/>
                    <a:pt x="126" y="158"/>
                    <a:pt x="128" y="156"/>
                  </a:cubicBezTo>
                  <a:cubicBezTo>
                    <a:pt x="125" y="148"/>
                    <a:pt x="117" y="155"/>
                    <a:pt x="117" y="160"/>
                  </a:cubicBezTo>
                  <a:close/>
                  <a:moveTo>
                    <a:pt x="506" y="156"/>
                  </a:moveTo>
                  <a:cubicBezTo>
                    <a:pt x="508" y="157"/>
                    <a:pt x="508" y="158"/>
                    <a:pt x="510" y="158"/>
                  </a:cubicBezTo>
                  <a:cubicBezTo>
                    <a:pt x="510" y="156"/>
                    <a:pt x="512" y="155"/>
                    <a:pt x="512" y="153"/>
                  </a:cubicBezTo>
                  <a:cubicBezTo>
                    <a:pt x="509" y="151"/>
                    <a:pt x="507" y="154"/>
                    <a:pt x="506" y="156"/>
                  </a:cubicBezTo>
                  <a:close/>
                  <a:moveTo>
                    <a:pt x="238" y="161"/>
                  </a:moveTo>
                  <a:cubicBezTo>
                    <a:pt x="238" y="160"/>
                    <a:pt x="238" y="159"/>
                    <a:pt x="239" y="158"/>
                  </a:cubicBezTo>
                  <a:cubicBezTo>
                    <a:pt x="237" y="156"/>
                    <a:pt x="234" y="154"/>
                    <a:pt x="231" y="153"/>
                  </a:cubicBezTo>
                  <a:cubicBezTo>
                    <a:pt x="232" y="157"/>
                    <a:pt x="232" y="161"/>
                    <a:pt x="238" y="161"/>
                  </a:cubicBezTo>
                  <a:close/>
                  <a:moveTo>
                    <a:pt x="609" y="159"/>
                  </a:moveTo>
                  <a:cubicBezTo>
                    <a:pt x="606" y="158"/>
                    <a:pt x="606" y="154"/>
                    <a:pt x="604" y="153"/>
                  </a:cubicBezTo>
                  <a:cubicBezTo>
                    <a:pt x="604" y="155"/>
                    <a:pt x="605" y="160"/>
                    <a:pt x="609" y="159"/>
                  </a:cubicBezTo>
                  <a:close/>
                  <a:moveTo>
                    <a:pt x="55" y="156"/>
                  </a:moveTo>
                  <a:cubicBezTo>
                    <a:pt x="57" y="156"/>
                    <a:pt x="57" y="155"/>
                    <a:pt x="57" y="153"/>
                  </a:cubicBezTo>
                  <a:cubicBezTo>
                    <a:pt x="55" y="153"/>
                    <a:pt x="55" y="155"/>
                    <a:pt x="55" y="156"/>
                  </a:cubicBezTo>
                  <a:close/>
                  <a:moveTo>
                    <a:pt x="621" y="169"/>
                  </a:moveTo>
                  <a:cubicBezTo>
                    <a:pt x="620" y="164"/>
                    <a:pt x="620" y="157"/>
                    <a:pt x="617" y="153"/>
                  </a:cubicBezTo>
                  <a:cubicBezTo>
                    <a:pt x="616" y="161"/>
                    <a:pt x="616" y="167"/>
                    <a:pt x="621" y="169"/>
                  </a:cubicBezTo>
                  <a:close/>
                  <a:moveTo>
                    <a:pt x="87" y="164"/>
                  </a:moveTo>
                  <a:cubicBezTo>
                    <a:pt x="89" y="164"/>
                    <a:pt x="89" y="165"/>
                    <a:pt x="90" y="165"/>
                  </a:cubicBezTo>
                  <a:cubicBezTo>
                    <a:pt x="91" y="162"/>
                    <a:pt x="91" y="159"/>
                    <a:pt x="92" y="156"/>
                  </a:cubicBezTo>
                  <a:cubicBezTo>
                    <a:pt x="90" y="155"/>
                    <a:pt x="90" y="154"/>
                    <a:pt x="88" y="155"/>
                  </a:cubicBezTo>
                  <a:cubicBezTo>
                    <a:pt x="87" y="157"/>
                    <a:pt x="87" y="161"/>
                    <a:pt x="87" y="164"/>
                  </a:cubicBezTo>
                  <a:close/>
                  <a:moveTo>
                    <a:pt x="200" y="157"/>
                  </a:moveTo>
                  <a:cubicBezTo>
                    <a:pt x="200" y="156"/>
                    <a:pt x="200" y="155"/>
                    <a:pt x="200" y="155"/>
                  </a:cubicBezTo>
                  <a:cubicBezTo>
                    <a:pt x="197" y="154"/>
                    <a:pt x="197" y="157"/>
                    <a:pt x="200" y="157"/>
                  </a:cubicBezTo>
                  <a:close/>
                  <a:moveTo>
                    <a:pt x="408" y="156"/>
                  </a:moveTo>
                  <a:cubicBezTo>
                    <a:pt x="410" y="157"/>
                    <a:pt x="411" y="159"/>
                    <a:pt x="414" y="159"/>
                  </a:cubicBezTo>
                  <a:cubicBezTo>
                    <a:pt x="414" y="156"/>
                    <a:pt x="409" y="153"/>
                    <a:pt x="408" y="156"/>
                  </a:cubicBezTo>
                  <a:close/>
                  <a:moveTo>
                    <a:pt x="65" y="161"/>
                  </a:moveTo>
                  <a:cubicBezTo>
                    <a:pt x="66" y="162"/>
                    <a:pt x="67" y="163"/>
                    <a:pt x="70" y="162"/>
                  </a:cubicBezTo>
                  <a:cubicBezTo>
                    <a:pt x="71" y="160"/>
                    <a:pt x="71" y="158"/>
                    <a:pt x="70" y="155"/>
                  </a:cubicBezTo>
                  <a:cubicBezTo>
                    <a:pt x="66" y="155"/>
                    <a:pt x="66" y="159"/>
                    <a:pt x="65" y="161"/>
                  </a:cubicBezTo>
                  <a:close/>
                  <a:moveTo>
                    <a:pt x="218" y="161"/>
                  </a:moveTo>
                  <a:cubicBezTo>
                    <a:pt x="223" y="161"/>
                    <a:pt x="224" y="164"/>
                    <a:pt x="229" y="165"/>
                  </a:cubicBezTo>
                  <a:cubicBezTo>
                    <a:pt x="228" y="159"/>
                    <a:pt x="221" y="158"/>
                    <a:pt x="217" y="155"/>
                  </a:cubicBezTo>
                  <a:cubicBezTo>
                    <a:pt x="217" y="158"/>
                    <a:pt x="219" y="158"/>
                    <a:pt x="218" y="161"/>
                  </a:cubicBezTo>
                  <a:close/>
                  <a:moveTo>
                    <a:pt x="303" y="162"/>
                  </a:moveTo>
                  <a:cubicBezTo>
                    <a:pt x="305" y="161"/>
                    <a:pt x="307" y="161"/>
                    <a:pt x="307" y="158"/>
                  </a:cubicBezTo>
                  <a:cubicBezTo>
                    <a:pt x="304" y="158"/>
                    <a:pt x="303" y="155"/>
                    <a:pt x="299" y="155"/>
                  </a:cubicBezTo>
                  <a:cubicBezTo>
                    <a:pt x="300" y="158"/>
                    <a:pt x="302" y="159"/>
                    <a:pt x="303" y="162"/>
                  </a:cubicBezTo>
                  <a:close/>
                  <a:moveTo>
                    <a:pt x="373" y="164"/>
                  </a:moveTo>
                  <a:cubicBezTo>
                    <a:pt x="379" y="167"/>
                    <a:pt x="383" y="172"/>
                    <a:pt x="389" y="175"/>
                  </a:cubicBezTo>
                  <a:cubicBezTo>
                    <a:pt x="391" y="173"/>
                    <a:pt x="393" y="170"/>
                    <a:pt x="394" y="167"/>
                  </a:cubicBezTo>
                  <a:cubicBezTo>
                    <a:pt x="388" y="162"/>
                    <a:pt x="384" y="158"/>
                    <a:pt x="376" y="155"/>
                  </a:cubicBezTo>
                  <a:cubicBezTo>
                    <a:pt x="375" y="158"/>
                    <a:pt x="373" y="160"/>
                    <a:pt x="373" y="164"/>
                  </a:cubicBezTo>
                  <a:close/>
                  <a:moveTo>
                    <a:pt x="107" y="159"/>
                  </a:moveTo>
                  <a:cubicBezTo>
                    <a:pt x="105" y="158"/>
                    <a:pt x="104" y="156"/>
                    <a:pt x="101" y="156"/>
                  </a:cubicBezTo>
                  <a:cubicBezTo>
                    <a:pt x="102" y="158"/>
                    <a:pt x="105" y="160"/>
                    <a:pt x="107" y="159"/>
                  </a:cubicBezTo>
                  <a:close/>
                  <a:moveTo>
                    <a:pt x="448" y="159"/>
                  </a:moveTo>
                  <a:cubicBezTo>
                    <a:pt x="450" y="160"/>
                    <a:pt x="452" y="162"/>
                    <a:pt x="454" y="164"/>
                  </a:cubicBezTo>
                  <a:cubicBezTo>
                    <a:pt x="455" y="162"/>
                    <a:pt x="457" y="162"/>
                    <a:pt x="456" y="159"/>
                  </a:cubicBezTo>
                  <a:cubicBezTo>
                    <a:pt x="454" y="159"/>
                    <a:pt x="453" y="156"/>
                    <a:pt x="450" y="156"/>
                  </a:cubicBezTo>
                  <a:cubicBezTo>
                    <a:pt x="450" y="157"/>
                    <a:pt x="448" y="157"/>
                    <a:pt x="448" y="159"/>
                  </a:cubicBezTo>
                  <a:close/>
                  <a:moveTo>
                    <a:pt x="513" y="161"/>
                  </a:moveTo>
                  <a:cubicBezTo>
                    <a:pt x="517" y="162"/>
                    <a:pt x="519" y="165"/>
                    <a:pt x="524" y="167"/>
                  </a:cubicBezTo>
                  <a:cubicBezTo>
                    <a:pt x="525" y="161"/>
                    <a:pt x="517" y="160"/>
                    <a:pt x="515" y="156"/>
                  </a:cubicBezTo>
                  <a:cubicBezTo>
                    <a:pt x="514" y="158"/>
                    <a:pt x="513" y="159"/>
                    <a:pt x="513" y="161"/>
                  </a:cubicBezTo>
                  <a:close/>
                  <a:moveTo>
                    <a:pt x="330" y="164"/>
                  </a:moveTo>
                  <a:cubicBezTo>
                    <a:pt x="332" y="165"/>
                    <a:pt x="336" y="170"/>
                    <a:pt x="338" y="167"/>
                  </a:cubicBezTo>
                  <a:cubicBezTo>
                    <a:pt x="336" y="163"/>
                    <a:pt x="337" y="159"/>
                    <a:pt x="333" y="157"/>
                  </a:cubicBezTo>
                  <a:cubicBezTo>
                    <a:pt x="332" y="159"/>
                    <a:pt x="330" y="161"/>
                    <a:pt x="330" y="164"/>
                  </a:cubicBezTo>
                  <a:close/>
                  <a:moveTo>
                    <a:pt x="171" y="164"/>
                  </a:moveTo>
                  <a:cubicBezTo>
                    <a:pt x="173" y="164"/>
                    <a:pt x="174" y="166"/>
                    <a:pt x="176" y="166"/>
                  </a:cubicBezTo>
                  <a:cubicBezTo>
                    <a:pt x="176" y="164"/>
                    <a:pt x="178" y="163"/>
                    <a:pt x="179" y="162"/>
                  </a:cubicBezTo>
                  <a:cubicBezTo>
                    <a:pt x="179" y="161"/>
                    <a:pt x="179" y="158"/>
                    <a:pt x="177" y="158"/>
                  </a:cubicBezTo>
                  <a:cubicBezTo>
                    <a:pt x="176" y="160"/>
                    <a:pt x="172" y="161"/>
                    <a:pt x="171" y="164"/>
                  </a:cubicBezTo>
                  <a:close/>
                  <a:moveTo>
                    <a:pt x="204" y="161"/>
                  </a:moveTo>
                  <a:cubicBezTo>
                    <a:pt x="208" y="163"/>
                    <a:pt x="212" y="166"/>
                    <a:pt x="216" y="168"/>
                  </a:cubicBezTo>
                  <a:cubicBezTo>
                    <a:pt x="217" y="165"/>
                    <a:pt x="215" y="165"/>
                    <a:pt x="215" y="162"/>
                  </a:cubicBezTo>
                  <a:cubicBezTo>
                    <a:pt x="214" y="160"/>
                    <a:pt x="214" y="163"/>
                    <a:pt x="212" y="162"/>
                  </a:cubicBezTo>
                  <a:cubicBezTo>
                    <a:pt x="211" y="160"/>
                    <a:pt x="207" y="160"/>
                    <a:pt x="205" y="158"/>
                  </a:cubicBezTo>
                  <a:cubicBezTo>
                    <a:pt x="204" y="158"/>
                    <a:pt x="204" y="159"/>
                    <a:pt x="204" y="161"/>
                  </a:cubicBezTo>
                  <a:close/>
                  <a:moveTo>
                    <a:pt x="593" y="178"/>
                  </a:moveTo>
                  <a:cubicBezTo>
                    <a:pt x="595" y="171"/>
                    <a:pt x="598" y="161"/>
                    <a:pt x="591" y="158"/>
                  </a:cubicBezTo>
                  <a:cubicBezTo>
                    <a:pt x="590" y="164"/>
                    <a:pt x="585" y="176"/>
                    <a:pt x="593" y="178"/>
                  </a:cubicBezTo>
                  <a:close/>
                  <a:moveTo>
                    <a:pt x="138" y="164"/>
                  </a:moveTo>
                  <a:cubicBezTo>
                    <a:pt x="141" y="166"/>
                    <a:pt x="146" y="168"/>
                    <a:pt x="149" y="169"/>
                  </a:cubicBezTo>
                  <a:cubicBezTo>
                    <a:pt x="151" y="168"/>
                    <a:pt x="151" y="165"/>
                    <a:pt x="152" y="163"/>
                  </a:cubicBezTo>
                  <a:cubicBezTo>
                    <a:pt x="148" y="161"/>
                    <a:pt x="139" y="155"/>
                    <a:pt x="138" y="164"/>
                  </a:cubicBezTo>
                  <a:close/>
                  <a:moveTo>
                    <a:pt x="99" y="170"/>
                  </a:moveTo>
                  <a:cubicBezTo>
                    <a:pt x="97" y="167"/>
                    <a:pt x="98" y="162"/>
                    <a:pt x="95" y="160"/>
                  </a:cubicBezTo>
                  <a:cubicBezTo>
                    <a:pt x="94" y="165"/>
                    <a:pt x="93" y="170"/>
                    <a:pt x="99" y="170"/>
                  </a:cubicBezTo>
                  <a:close/>
                  <a:moveTo>
                    <a:pt x="307" y="164"/>
                  </a:moveTo>
                  <a:cubicBezTo>
                    <a:pt x="312" y="167"/>
                    <a:pt x="316" y="171"/>
                    <a:pt x="321" y="174"/>
                  </a:cubicBezTo>
                  <a:cubicBezTo>
                    <a:pt x="322" y="172"/>
                    <a:pt x="323" y="170"/>
                    <a:pt x="324" y="168"/>
                  </a:cubicBezTo>
                  <a:cubicBezTo>
                    <a:pt x="318" y="167"/>
                    <a:pt x="310" y="155"/>
                    <a:pt x="307" y="164"/>
                  </a:cubicBezTo>
                  <a:close/>
                  <a:moveTo>
                    <a:pt x="428" y="167"/>
                  </a:moveTo>
                  <a:cubicBezTo>
                    <a:pt x="425" y="165"/>
                    <a:pt x="421" y="159"/>
                    <a:pt x="417" y="161"/>
                  </a:cubicBezTo>
                  <a:cubicBezTo>
                    <a:pt x="421" y="163"/>
                    <a:pt x="425" y="167"/>
                    <a:pt x="428" y="167"/>
                  </a:cubicBezTo>
                  <a:close/>
                  <a:moveTo>
                    <a:pt x="104" y="169"/>
                  </a:moveTo>
                  <a:cubicBezTo>
                    <a:pt x="106" y="168"/>
                    <a:pt x="108" y="167"/>
                    <a:pt x="107" y="164"/>
                  </a:cubicBezTo>
                  <a:cubicBezTo>
                    <a:pt x="106" y="162"/>
                    <a:pt x="104" y="161"/>
                    <a:pt x="101" y="161"/>
                  </a:cubicBezTo>
                  <a:cubicBezTo>
                    <a:pt x="101" y="164"/>
                    <a:pt x="104" y="166"/>
                    <a:pt x="104" y="169"/>
                  </a:cubicBezTo>
                  <a:close/>
                  <a:moveTo>
                    <a:pt x="269" y="161"/>
                  </a:moveTo>
                  <a:cubicBezTo>
                    <a:pt x="268" y="164"/>
                    <a:pt x="265" y="165"/>
                    <a:pt x="265" y="169"/>
                  </a:cubicBezTo>
                  <a:cubicBezTo>
                    <a:pt x="269" y="171"/>
                    <a:pt x="271" y="174"/>
                    <a:pt x="276" y="175"/>
                  </a:cubicBezTo>
                  <a:cubicBezTo>
                    <a:pt x="277" y="174"/>
                    <a:pt x="278" y="173"/>
                    <a:pt x="279" y="172"/>
                  </a:cubicBezTo>
                  <a:cubicBezTo>
                    <a:pt x="276" y="170"/>
                    <a:pt x="274" y="165"/>
                    <a:pt x="273" y="163"/>
                  </a:cubicBezTo>
                  <a:cubicBezTo>
                    <a:pt x="272" y="164"/>
                    <a:pt x="271" y="160"/>
                    <a:pt x="269" y="161"/>
                  </a:cubicBezTo>
                  <a:close/>
                  <a:moveTo>
                    <a:pt x="402" y="164"/>
                  </a:moveTo>
                  <a:cubicBezTo>
                    <a:pt x="404" y="166"/>
                    <a:pt x="406" y="168"/>
                    <a:pt x="409" y="169"/>
                  </a:cubicBezTo>
                  <a:cubicBezTo>
                    <a:pt x="410" y="163"/>
                    <a:pt x="403" y="157"/>
                    <a:pt x="402" y="164"/>
                  </a:cubicBezTo>
                  <a:close/>
                  <a:moveTo>
                    <a:pt x="572" y="172"/>
                  </a:moveTo>
                  <a:cubicBezTo>
                    <a:pt x="572" y="166"/>
                    <a:pt x="570" y="164"/>
                    <a:pt x="566" y="162"/>
                  </a:cubicBezTo>
                  <a:cubicBezTo>
                    <a:pt x="568" y="165"/>
                    <a:pt x="570" y="168"/>
                    <a:pt x="572" y="172"/>
                  </a:cubicBezTo>
                  <a:close/>
                  <a:moveTo>
                    <a:pt x="458" y="167"/>
                  </a:moveTo>
                  <a:cubicBezTo>
                    <a:pt x="465" y="171"/>
                    <a:pt x="470" y="179"/>
                    <a:pt x="478" y="180"/>
                  </a:cubicBezTo>
                  <a:cubicBezTo>
                    <a:pt x="474" y="172"/>
                    <a:pt x="467" y="168"/>
                    <a:pt x="460" y="162"/>
                  </a:cubicBezTo>
                  <a:cubicBezTo>
                    <a:pt x="460" y="164"/>
                    <a:pt x="458" y="164"/>
                    <a:pt x="458" y="167"/>
                  </a:cubicBezTo>
                  <a:close/>
                  <a:moveTo>
                    <a:pt x="504" y="167"/>
                  </a:moveTo>
                  <a:cubicBezTo>
                    <a:pt x="504" y="166"/>
                    <a:pt x="504" y="165"/>
                    <a:pt x="504" y="164"/>
                  </a:cubicBezTo>
                  <a:cubicBezTo>
                    <a:pt x="502" y="164"/>
                    <a:pt x="502" y="162"/>
                    <a:pt x="500" y="162"/>
                  </a:cubicBezTo>
                  <a:cubicBezTo>
                    <a:pt x="501" y="165"/>
                    <a:pt x="501" y="167"/>
                    <a:pt x="504" y="167"/>
                  </a:cubicBezTo>
                  <a:close/>
                  <a:moveTo>
                    <a:pt x="534" y="170"/>
                  </a:moveTo>
                  <a:cubicBezTo>
                    <a:pt x="534" y="167"/>
                    <a:pt x="537" y="165"/>
                    <a:pt x="535" y="162"/>
                  </a:cubicBezTo>
                  <a:cubicBezTo>
                    <a:pt x="533" y="164"/>
                    <a:pt x="531" y="168"/>
                    <a:pt x="534" y="170"/>
                  </a:cubicBezTo>
                  <a:close/>
                  <a:moveTo>
                    <a:pt x="608" y="175"/>
                  </a:moveTo>
                  <a:cubicBezTo>
                    <a:pt x="610" y="169"/>
                    <a:pt x="606" y="165"/>
                    <a:pt x="603" y="162"/>
                  </a:cubicBezTo>
                  <a:cubicBezTo>
                    <a:pt x="601" y="168"/>
                    <a:pt x="606" y="171"/>
                    <a:pt x="608" y="175"/>
                  </a:cubicBezTo>
                  <a:close/>
                  <a:moveTo>
                    <a:pt x="244" y="167"/>
                  </a:moveTo>
                  <a:cubicBezTo>
                    <a:pt x="249" y="169"/>
                    <a:pt x="253" y="173"/>
                    <a:pt x="259" y="175"/>
                  </a:cubicBezTo>
                  <a:cubicBezTo>
                    <a:pt x="258" y="168"/>
                    <a:pt x="250" y="167"/>
                    <a:pt x="246" y="163"/>
                  </a:cubicBezTo>
                  <a:cubicBezTo>
                    <a:pt x="245" y="164"/>
                    <a:pt x="244" y="165"/>
                    <a:pt x="244" y="167"/>
                  </a:cubicBezTo>
                  <a:close/>
                  <a:moveTo>
                    <a:pt x="77" y="165"/>
                  </a:moveTo>
                  <a:cubicBezTo>
                    <a:pt x="79" y="167"/>
                    <a:pt x="78" y="170"/>
                    <a:pt x="81" y="169"/>
                  </a:cubicBezTo>
                  <a:cubicBezTo>
                    <a:pt x="81" y="167"/>
                    <a:pt x="82" y="166"/>
                    <a:pt x="82" y="164"/>
                  </a:cubicBezTo>
                  <a:cubicBezTo>
                    <a:pt x="80" y="163"/>
                    <a:pt x="78" y="164"/>
                    <a:pt x="77" y="165"/>
                  </a:cubicBezTo>
                  <a:close/>
                  <a:moveTo>
                    <a:pt x="223" y="165"/>
                  </a:moveTo>
                  <a:cubicBezTo>
                    <a:pt x="221" y="165"/>
                    <a:pt x="221" y="164"/>
                    <a:pt x="219" y="164"/>
                  </a:cubicBezTo>
                  <a:cubicBezTo>
                    <a:pt x="218" y="165"/>
                    <a:pt x="219" y="167"/>
                    <a:pt x="219" y="170"/>
                  </a:cubicBezTo>
                  <a:cubicBezTo>
                    <a:pt x="222" y="171"/>
                    <a:pt x="224" y="173"/>
                    <a:pt x="228" y="174"/>
                  </a:cubicBezTo>
                  <a:cubicBezTo>
                    <a:pt x="229" y="168"/>
                    <a:pt x="222" y="170"/>
                    <a:pt x="220" y="166"/>
                  </a:cubicBezTo>
                  <a:cubicBezTo>
                    <a:pt x="221" y="164"/>
                    <a:pt x="223" y="167"/>
                    <a:pt x="223" y="165"/>
                  </a:cubicBezTo>
                  <a:close/>
                  <a:moveTo>
                    <a:pt x="343" y="167"/>
                  </a:moveTo>
                  <a:cubicBezTo>
                    <a:pt x="345" y="170"/>
                    <a:pt x="346" y="173"/>
                    <a:pt x="347" y="176"/>
                  </a:cubicBezTo>
                  <a:cubicBezTo>
                    <a:pt x="351" y="174"/>
                    <a:pt x="352" y="170"/>
                    <a:pt x="354" y="167"/>
                  </a:cubicBezTo>
                  <a:cubicBezTo>
                    <a:pt x="351" y="166"/>
                    <a:pt x="344" y="161"/>
                    <a:pt x="343" y="167"/>
                  </a:cubicBezTo>
                  <a:close/>
                  <a:moveTo>
                    <a:pt x="282" y="170"/>
                  </a:moveTo>
                  <a:cubicBezTo>
                    <a:pt x="285" y="167"/>
                    <a:pt x="280" y="166"/>
                    <a:pt x="278" y="164"/>
                  </a:cubicBezTo>
                  <a:cubicBezTo>
                    <a:pt x="279" y="167"/>
                    <a:pt x="281" y="168"/>
                    <a:pt x="282" y="170"/>
                  </a:cubicBezTo>
                  <a:close/>
                  <a:moveTo>
                    <a:pt x="366" y="169"/>
                  </a:moveTo>
                  <a:cubicBezTo>
                    <a:pt x="366" y="166"/>
                    <a:pt x="362" y="164"/>
                    <a:pt x="360" y="165"/>
                  </a:cubicBezTo>
                  <a:cubicBezTo>
                    <a:pt x="362" y="166"/>
                    <a:pt x="363" y="168"/>
                    <a:pt x="366" y="169"/>
                  </a:cubicBezTo>
                  <a:close/>
                  <a:moveTo>
                    <a:pt x="521" y="170"/>
                  </a:moveTo>
                  <a:cubicBezTo>
                    <a:pt x="522" y="168"/>
                    <a:pt x="516" y="166"/>
                    <a:pt x="514" y="164"/>
                  </a:cubicBezTo>
                  <a:cubicBezTo>
                    <a:pt x="515" y="168"/>
                    <a:pt x="518" y="169"/>
                    <a:pt x="521" y="170"/>
                  </a:cubicBezTo>
                  <a:close/>
                  <a:moveTo>
                    <a:pt x="179" y="169"/>
                  </a:moveTo>
                  <a:cubicBezTo>
                    <a:pt x="180" y="170"/>
                    <a:pt x="181" y="169"/>
                    <a:pt x="183" y="169"/>
                  </a:cubicBezTo>
                  <a:cubicBezTo>
                    <a:pt x="183" y="168"/>
                    <a:pt x="183" y="166"/>
                    <a:pt x="182" y="165"/>
                  </a:cubicBezTo>
                  <a:cubicBezTo>
                    <a:pt x="182" y="165"/>
                    <a:pt x="181" y="165"/>
                    <a:pt x="180" y="165"/>
                  </a:cubicBezTo>
                  <a:cubicBezTo>
                    <a:pt x="180" y="166"/>
                    <a:pt x="179" y="168"/>
                    <a:pt x="179" y="169"/>
                  </a:cubicBezTo>
                  <a:close/>
                  <a:moveTo>
                    <a:pt x="430" y="176"/>
                  </a:moveTo>
                  <a:cubicBezTo>
                    <a:pt x="430" y="175"/>
                    <a:pt x="432" y="174"/>
                    <a:pt x="431" y="172"/>
                  </a:cubicBezTo>
                  <a:cubicBezTo>
                    <a:pt x="426" y="171"/>
                    <a:pt x="422" y="165"/>
                    <a:pt x="417" y="165"/>
                  </a:cubicBezTo>
                  <a:cubicBezTo>
                    <a:pt x="421" y="169"/>
                    <a:pt x="425" y="173"/>
                    <a:pt x="430" y="176"/>
                  </a:cubicBezTo>
                  <a:close/>
                  <a:moveTo>
                    <a:pt x="440" y="170"/>
                  </a:moveTo>
                  <a:cubicBezTo>
                    <a:pt x="443" y="170"/>
                    <a:pt x="443" y="172"/>
                    <a:pt x="445" y="172"/>
                  </a:cubicBezTo>
                  <a:cubicBezTo>
                    <a:pt x="445" y="169"/>
                    <a:pt x="444" y="167"/>
                    <a:pt x="442" y="165"/>
                  </a:cubicBezTo>
                  <a:cubicBezTo>
                    <a:pt x="442" y="168"/>
                    <a:pt x="440" y="168"/>
                    <a:pt x="440" y="170"/>
                  </a:cubicBezTo>
                  <a:close/>
                  <a:moveTo>
                    <a:pt x="549" y="184"/>
                  </a:moveTo>
                  <a:cubicBezTo>
                    <a:pt x="549" y="177"/>
                    <a:pt x="545" y="170"/>
                    <a:pt x="541" y="165"/>
                  </a:cubicBezTo>
                  <a:cubicBezTo>
                    <a:pt x="534" y="174"/>
                    <a:pt x="543" y="180"/>
                    <a:pt x="549" y="184"/>
                  </a:cubicBezTo>
                  <a:close/>
                  <a:moveTo>
                    <a:pt x="108" y="177"/>
                  </a:moveTo>
                  <a:cubicBezTo>
                    <a:pt x="110" y="179"/>
                    <a:pt x="112" y="180"/>
                    <a:pt x="115" y="180"/>
                  </a:cubicBezTo>
                  <a:cubicBezTo>
                    <a:pt x="115" y="176"/>
                    <a:pt x="119" y="174"/>
                    <a:pt x="118" y="170"/>
                  </a:cubicBezTo>
                  <a:cubicBezTo>
                    <a:pt x="117" y="168"/>
                    <a:pt x="115" y="166"/>
                    <a:pt x="112" y="166"/>
                  </a:cubicBezTo>
                  <a:cubicBezTo>
                    <a:pt x="111" y="170"/>
                    <a:pt x="109" y="173"/>
                    <a:pt x="108" y="177"/>
                  </a:cubicBezTo>
                  <a:close/>
                  <a:moveTo>
                    <a:pt x="153" y="172"/>
                  </a:moveTo>
                  <a:cubicBezTo>
                    <a:pt x="155" y="172"/>
                    <a:pt x="156" y="174"/>
                    <a:pt x="159" y="173"/>
                  </a:cubicBezTo>
                  <a:cubicBezTo>
                    <a:pt x="159" y="171"/>
                    <a:pt x="161" y="171"/>
                    <a:pt x="162" y="169"/>
                  </a:cubicBezTo>
                  <a:cubicBezTo>
                    <a:pt x="159" y="168"/>
                    <a:pt x="158" y="166"/>
                    <a:pt x="155" y="166"/>
                  </a:cubicBezTo>
                  <a:cubicBezTo>
                    <a:pt x="155" y="168"/>
                    <a:pt x="154" y="170"/>
                    <a:pt x="153" y="172"/>
                  </a:cubicBezTo>
                  <a:close/>
                  <a:moveTo>
                    <a:pt x="191" y="169"/>
                  </a:moveTo>
                  <a:cubicBezTo>
                    <a:pt x="190" y="169"/>
                    <a:pt x="188" y="165"/>
                    <a:pt x="187" y="167"/>
                  </a:cubicBezTo>
                  <a:cubicBezTo>
                    <a:pt x="188" y="167"/>
                    <a:pt x="190" y="170"/>
                    <a:pt x="191" y="169"/>
                  </a:cubicBezTo>
                  <a:close/>
                  <a:moveTo>
                    <a:pt x="231" y="171"/>
                  </a:moveTo>
                  <a:cubicBezTo>
                    <a:pt x="231" y="168"/>
                    <a:pt x="227" y="165"/>
                    <a:pt x="224" y="167"/>
                  </a:cubicBezTo>
                  <a:cubicBezTo>
                    <a:pt x="226" y="168"/>
                    <a:pt x="229" y="169"/>
                    <a:pt x="231" y="171"/>
                  </a:cubicBezTo>
                  <a:close/>
                  <a:moveTo>
                    <a:pt x="86" y="172"/>
                  </a:moveTo>
                  <a:cubicBezTo>
                    <a:pt x="87" y="173"/>
                    <a:pt x="88" y="174"/>
                    <a:pt x="90" y="173"/>
                  </a:cubicBezTo>
                  <a:cubicBezTo>
                    <a:pt x="90" y="173"/>
                    <a:pt x="90" y="172"/>
                    <a:pt x="90" y="172"/>
                  </a:cubicBezTo>
                  <a:cubicBezTo>
                    <a:pt x="90" y="169"/>
                    <a:pt x="88" y="168"/>
                    <a:pt x="86" y="167"/>
                  </a:cubicBezTo>
                  <a:cubicBezTo>
                    <a:pt x="86" y="169"/>
                    <a:pt x="86" y="171"/>
                    <a:pt x="86" y="172"/>
                  </a:cubicBezTo>
                  <a:close/>
                  <a:moveTo>
                    <a:pt x="488" y="175"/>
                  </a:moveTo>
                  <a:cubicBezTo>
                    <a:pt x="491" y="175"/>
                    <a:pt x="491" y="179"/>
                    <a:pt x="495" y="179"/>
                  </a:cubicBezTo>
                  <a:cubicBezTo>
                    <a:pt x="498" y="177"/>
                    <a:pt x="499" y="172"/>
                    <a:pt x="497" y="167"/>
                  </a:cubicBezTo>
                  <a:cubicBezTo>
                    <a:pt x="492" y="168"/>
                    <a:pt x="490" y="172"/>
                    <a:pt x="488" y="175"/>
                  </a:cubicBezTo>
                  <a:close/>
                  <a:moveTo>
                    <a:pt x="507" y="168"/>
                  </a:moveTo>
                  <a:cubicBezTo>
                    <a:pt x="507" y="172"/>
                    <a:pt x="511" y="172"/>
                    <a:pt x="513" y="174"/>
                  </a:cubicBezTo>
                  <a:cubicBezTo>
                    <a:pt x="513" y="172"/>
                    <a:pt x="516" y="173"/>
                    <a:pt x="515" y="171"/>
                  </a:cubicBezTo>
                  <a:cubicBezTo>
                    <a:pt x="511" y="171"/>
                    <a:pt x="510" y="166"/>
                    <a:pt x="507" y="168"/>
                  </a:cubicBezTo>
                  <a:close/>
                  <a:moveTo>
                    <a:pt x="640" y="175"/>
                  </a:moveTo>
                  <a:cubicBezTo>
                    <a:pt x="638" y="184"/>
                    <a:pt x="635" y="199"/>
                    <a:pt x="635" y="209"/>
                  </a:cubicBezTo>
                  <a:cubicBezTo>
                    <a:pt x="636" y="204"/>
                    <a:pt x="637" y="200"/>
                    <a:pt x="640" y="198"/>
                  </a:cubicBezTo>
                  <a:cubicBezTo>
                    <a:pt x="641" y="199"/>
                    <a:pt x="643" y="199"/>
                    <a:pt x="643" y="201"/>
                  </a:cubicBezTo>
                  <a:cubicBezTo>
                    <a:pt x="641" y="214"/>
                    <a:pt x="636" y="227"/>
                    <a:pt x="639" y="241"/>
                  </a:cubicBezTo>
                  <a:cubicBezTo>
                    <a:pt x="638" y="234"/>
                    <a:pt x="643" y="229"/>
                    <a:pt x="644" y="223"/>
                  </a:cubicBezTo>
                  <a:cubicBezTo>
                    <a:pt x="645" y="213"/>
                    <a:pt x="644" y="203"/>
                    <a:pt x="650" y="196"/>
                  </a:cubicBezTo>
                  <a:cubicBezTo>
                    <a:pt x="649" y="184"/>
                    <a:pt x="646" y="174"/>
                    <a:pt x="640" y="167"/>
                  </a:cubicBezTo>
                  <a:cubicBezTo>
                    <a:pt x="640" y="170"/>
                    <a:pt x="640" y="171"/>
                    <a:pt x="640" y="175"/>
                  </a:cubicBezTo>
                  <a:close/>
                  <a:moveTo>
                    <a:pt x="52" y="175"/>
                  </a:moveTo>
                  <a:cubicBezTo>
                    <a:pt x="53" y="173"/>
                    <a:pt x="54" y="173"/>
                    <a:pt x="55" y="172"/>
                  </a:cubicBezTo>
                  <a:cubicBezTo>
                    <a:pt x="55" y="170"/>
                    <a:pt x="56" y="168"/>
                    <a:pt x="53" y="168"/>
                  </a:cubicBezTo>
                  <a:cubicBezTo>
                    <a:pt x="53" y="170"/>
                    <a:pt x="50" y="173"/>
                    <a:pt x="52" y="175"/>
                  </a:cubicBezTo>
                  <a:close/>
                  <a:moveTo>
                    <a:pt x="392" y="178"/>
                  </a:moveTo>
                  <a:cubicBezTo>
                    <a:pt x="395" y="180"/>
                    <a:pt x="397" y="182"/>
                    <a:pt x="400" y="184"/>
                  </a:cubicBezTo>
                  <a:cubicBezTo>
                    <a:pt x="402" y="181"/>
                    <a:pt x="404" y="178"/>
                    <a:pt x="405" y="174"/>
                  </a:cubicBezTo>
                  <a:cubicBezTo>
                    <a:pt x="403" y="171"/>
                    <a:pt x="400" y="171"/>
                    <a:pt x="397" y="169"/>
                  </a:cubicBezTo>
                  <a:cubicBezTo>
                    <a:pt x="397" y="173"/>
                    <a:pt x="393" y="174"/>
                    <a:pt x="392" y="178"/>
                  </a:cubicBezTo>
                  <a:close/>
                  <a:moveTo>
                    <a:pt x="69" y="174"/>
                  </a:moveTo>
                  <a:cubicBezTo>
                    <a:pt x="69" y="171"/>
                    <a:pt x="71" y="171"/>
                    <a:pt x="71" y="169"/>
                  </a:cubicBezTo>
                  <a:cubicBezTo>
                    <a:pt x="69" y="169"/>
                    <a:pt x="66" y="174"/>
                    <a:pt x="69" y="174"/>
                  </a:cubicBezTo>
                  <a:close/>
                  <a:moveTo>
                    <a:pt x="219" y="173"/>
                  </a:moveTo>
                  <a:cubicBezTo>
                    <a:pt x="214" y="173"/>
                    <a:pt x="211" y="167"/>
                    <a:pt x="209" y="170"/>
                  </a:cubicBezTo>
                  <a:cubicBezTo>
                    <a:pt x="212" y="171"/>
                    <a:pt x="216" y="177"/>
                    <a:pt x="219" y="173"/>
                  </a:cubicBezTo>
                  <a:close/>
                  <a:moveTo>
                    <a:pt x="358" y="182"/>
                  </a:moveTo>
                  <a:cubicBezTo>
                    <a:pt x="361" y="180"/>
                    <a:pt x="362" y="176"/>
                    <a:pt x="363" y="172"/>
                  </a:cubicBezTo>
                  <a:cubicBezTo>
                    <a:pt x="360" y="172"/>
                    <a:pt x="360" y="169"/>
                    <a:pt x="356" y="169"/>
                  </a:cubicBezTo>
                  <a:cubicBezTo>
                    <a:pt x="353" y="176"/>
                    <a:pt x="349" y="179"/>
                    <a:pt x="358" y="182"/>
                  </a:cubicBezTo>
                  <a:close/>
                  <a:moveTo>
                    <a:pt x="619" y="179"/>
                  </a:moveTo>
                  <a:cubicBezTo>
                    <a:pt x="621" y="177"/>
                    <a:pt x="618" y="175"/>
                    <a:pt x="617" y="173"/>
                  </a:cubicBezTo>
                  <a:cubicBezTo>
                    <a:pt x="618" y="173"/>
                    <a:pt x="619" y="174"/>
                    <a:pt x="619" y="174"/>
                  </a:cubicBezTo>
                  <a:cubicBezTo>
                    <a:pt x="618" y="172"/>
                    <a:pt x="616" y="171"/>
                    <a:pt x="615" y="169"/>
                  </a:cubicBezTo>
                  <a:cubicBezTo>
                    <a:pt x="613" y="173"/>
                    <a:pt x="617" y="176"/>
                    <a:pt x="619" y="179"/>
                  </a:cubicBezTo>
                  <a:close/>
                  <a:moveTo>
                    <a:pt x="69" y="176"/>
                  </a:moveTo>
                  <a:cubicBezTo>
                    <a:pt x="73" y="177"/>
                    <a:pt x="74" y="180"/>
                    <a:pt x="78" y="181"/>
                  </a:cubicBezTo>
                  <a:cubicBezTo>
                    <a:pt x="77" y="178"/>
                    <a:pt x="76" y="174"/>
                    <a:pt x="75" y="170"/>
                  </a:cubicBezTo>
                  <a:cubicBezTo>
                    <a:pt x="74" y="170"/>
                    <a:pt x="74" y="170"/>
                    <a:pt x="73" y="170"/>
                  </a:cubicBezTo>
                  <a:cubicBezTo>
                    <a:pt x="73" y="173"/>
                    <a:pt x="70" y="173"/>
                    <a:pt x="69" y="176"/>
                  </a:cubicBezTo>
                  <a:close/>
                  <a:moveTo>
                    <a:pt x="161" y="175"/>
                  </a:moveTo>
                  <a:cubicBezTo>
                    <a:pt x="164" y="176"/>
                    <a:pt x="165" y="177"/>
                    <a:pt x="168" y="178"/>
                  </a:cubicBezTo>
                  <a:cubicBezTo>
                    <a:pt x="168" y="176"/>
                    <a:pt x="170" y="176"/>
                    <a:pt x="170" y="174"/>
                  </a:cubicBezTo>
                  <a:cubicBezTo>
                    <a:pt x="168" y="173"/>
                    <a:pt x="166" y="171"/>
                    <a:pt x="163" y="170"/>
                  </a:cubicBezTo>
                  <a:cubicBezTo>
                    <a:pt x="163" y="172"/>
                    <a:pt x="161" y="173"/>
                    <a:pt x="161" y="175"/>
                  </a:cubicBezTo>
                  <a:close/>
                  <a:moveTo>
                    <a:pt x="306" y="173"/>
                  </a:moveTo>
                  <a:cubicBezTo>
                    <a:pt x="304" y="172"/>
                    <a:pt x="304" y="171"/>
                    <a:pt x="303" y="170"/>
                  </a:cubicBezTo>
                  <a:cubicBezTo>
                    <a:pt x="300" y="172"/>
                    <a:pt x="304" y="175"/>
                    <a:pt x="306" y="173"/>
                  </a:cubicBezTo>
                  <a:close/>
                  <a:moveTo>
                    <a:pt x="206" y="172"/>
                  </a:moveTo>
                  <a:cubicBezTo>
                    <a:pt x="205" y="172"/>
                    <a:pt x="200" y="170"/>
                    <a:pt x="202" y="171"/>
                  </a:cubicBezTo>
                  <a:cubicBezTo>
                    <a:pt x="203" y="171"/>
                    <a:pt x="205" y="175"/>
                    <a:pt x="206" y="172"/>
                  </a:cubicBezTo>
                  <a:close/>
                  <a:moveTo>
                    <a:pt x="427" y="179"/>
                  </a:moveTo>
                  <a:cubicBezTo>
                    <a:pt x="425" y="176"/>
                    <a:pt x="420" y="174"/>
                    <a:pt x="417" y="170"/>
                  </a:cubicBezTo>
                  <a:cubicBezTo>
                    <a:pt x="418" y="176"/>
                    <a:pt x="422" y="178"/>
                    <a:pt x="427" y="179"/>
                  </a:cubicBezTo>
                  <a:close/>
                  <a:moveTo>
                    <a:pt x="292" y="181"/>
                  </a:moveTo>
                  <a:cubicBezTo>
                    <a:pt x="292" y="179"/>
                    <a:pt x="294" y="178"/>
                    <a:pt x="295" y="176"/>
                  </a:cubicBezTo>
                  <a:cubicBezTo>
                    <a:pt x="292" y="174"/>
                    <a:pt x="289" y="173"/>
                    <a:pt x="286" y="171"/>
                  </a:cubicBezTo>
                  <a:cubicBezTo>
                    <a:pt x="286" y="176"/>
                    <a:pt x="288" y="179"/>
                    <a:pt x="292" y="181"/>
                  </a:cubicBezTo>
                  <a:close/>
                  <a:moveTo>
                    <a:pt x="324" y="177"/>
                  </a:moveTo>
                  <a:cubicBezTo>
                    <a:pt x="327" y="177"/>
                    <a:pt x="328" y="180"/>
                    <a:pt x="330" y="181"/>
                  </a:cubicBezTo>
                  <a:cubicBezTo>
                    <a:pt x="332" y="179"/>
                    <a:pt x="332" y="177"/>
                    <a:pt x="333" y="175"/>
                  </a:cubicBezTo>
                  <a:cubicBezTo>
                    <a:pt x="331" y="174"/>
                    <a:pt x="329" y="172"/>
                    <a:pt x="327" y="171"/>
                  </a:cubicBezTo>
                  <a:cubicBezTo>
                    <a:pt x="326" y="173"/>
                    <a:pt x="325" y="175"/>
                    <a:pt x="324" y="177"/>
                  </a:cubicBezTo>
                  <a:close/>
                  <a:moveTo>
                    <a:pt x="605" y="193"/>
                  </a:moveTo>
                  <a:cubicBezTo>
                    <a:pt x="608" y="186"/>
                    <a:pt x="608" y="175"/>
                    <a:pt x="601" y="172"/>
                  </a:cubicBezTo>
                  <a:cubicBezTo>
                    <a:pt x="597" y="181"/>
                    <a:pt x="598" y="189"/>
                    <a:pt x="605" y="193"/>
                  </a:cubicBezTo>
                  <a:close/>
                  <a:moveTo>
                    <a:pt x="100" y="178"/>
                  </a:moveTo>
                  <a:cubicBezTo>
                    <a:pt x="99" y="174"/>
                    <a:pt x="97" y="175"/>
                    <a:pt x="93" y="173"/>
                  </a:cubicBezTo>
                  <a:cubicBezTo>
                    <a:pt x="92" y="176"/>
                    <a:pt x="97" y="179"/>
                    <a:pt x="100" y="178"/>
                  </a:cubicBezTo>
                  <a:close/>
                  <a:moveTo>
                    <a:pt x="254" y="186"/>
                  </a:moveTo>
                  <a:cubicBezTo>
                    <a:pt x="253" y="183"/>
                    <a:pt x="257" y="184"/>
                    <a:pt x="256" y="180"/>
                  </a:cubicBezTo>
                  <a:cubicBezTo>
                    <a:pt x="250" y="178"/>
                    <a:pt x="245" y="174"/>
                    <a:pt x="238" y="173"/>
                  </a:cubicBezTo>
                  <a:cubicBezTo>
                    <a:pt x="242" y="179"/>
                    <a:pt x="248" y="182"/>
                    <a:pt x="254" y="186"/>
                  </a:cubicBezTo>
                  <a:close/>
                  <a:moveTo>
                    <a:pt x="504" y="186"/>
                  </a:moveTo>
                  <a:cubicBezTo>
                    <a:pt x="509" y="185"/>
                    <a:pt x="511" y="182"/>
                    <a:pt x="512" y="178"/>
                  </a:cubicBezTo>
                  <a:cubicBezTo>
                    <a:pt x="509" y="176"/>
                    <a:pt x="506" y="174"/>
                    <a:pt x="504" y="173"/>
                  </a:cubicBezTo>
                  <a:cubicBezTo>
                    <a:pt x="502" y="177"/>
                    <a:pt x="505" y="180"/>
                    <a:pt x="504" y="186"/>
                  </a:cubicBezTo>
                  <a:close/>
                  <a:moveTo>
                    <a:pt x="453" y="178"/>
                  </a:moveTo>
                  <a:cubicBezTo>
                    <a:pt x="459" y="181"/>
                    <a:pt x="463" y="186"/>
                    <a:pt x="470" y="188"/>
                  </a:cubicBezTo>
                  <a:cubicBezTo>
                    <a:pt x="466" y="182"/>
                    <a:pt x="460" y="178"/>
                    <a:pt x="454" y="173"/>
                  </a:cubicBezTo>
                  <a:cubicBezTo>
                    <a:pt x="455" y="176"/>
                    <a:pt x="453" y="175"/>
                    <a:pt x="453" y="178"/>
                  </a:cubicBezTo>
                  <a:close/>
                  <a:moveTo>
                    <a:pt x="60" y="178"/>
                  </a:moveTo>
                  <a:cubicBezTo>
                    <a:pt x="61" y="178"/>
                    <a:pt x="63" y="174"/>
                    <a:pt x="60" y="174"/>
                  </a:cubicBezTo>
                  <a:cubicBezTo>
                    <a:pt x="60" y="175"/>
                    <a:pt x="59" y="178"/>
                    <a:pt x="60" y="178"/>
                  </a:cubicBezTo>
                  <a:close/>
                  <a:moveTo>
                    <a:pt x="224" y="179"/>
                  </a:moveTo>
                  <a:cubicBezTo>
                    <a:pt x="223" y="178"/>
                    <a:pt x="224" y="178"/>
                    <a:pt x="224" y="176"/>
                  </a:cubicBezTo>
                  <a:cubicBezTo>
                    <a:pt x="220" y="178"/>
                    <a:pt x="222" y="174"/>
                    <a:pt x="220" y="174"/>
                  </a:cubicBezTo>
                  <a:cubicBezTo>
                    <a:pt x="220" y="177"/>
                    <a:pt x="222" y="178"/>
                    <a:pt x="224" y="179"/>
                  </a:cubicBezTo>
                  <a:close/>
                  <a:moveTo>
                    <a:pt x="582" y="184"/>
                  </a:moveTo>
                  <a:cubicBezTo>
                    <a:pt x="580" y="179"/>
                    <a:pt x="580" y="176"/>
                    <a:pt x="575" y="174"/>
                  </a:cubicBezTo>
                  <a:cubicBezTo>
                    <a:pt x="575" y="180"/>
                    <a:pt x="578" y="184"/>
                    <a:pt x="582" y="184"/>
                  </a:cubicBezTo>
                  <a:close/>
                  <a:moveTo>
                    <a:pt x="270" y="182"/>
                  </a:moveTo>
                  <a:cubicBezTo>
                    <a:pt x="271" y="181"/>
                    <a:pt x="272" y="181"/>
                    <a:pt x="272" y="178"/>
                  </a:cubicBezTo>
                  <a:cubicBezTo>
                    <a:pt x="268" y="178"/>
                    <a:pt x="265" y="176"/>
                    <a:pt x="262" y="175"/>
                  </a:cubicBezTo>
                  <a:cubicBezTo>
                    <a:pt x="262" y="180"/>
                    <a:pt x="267" y="180"/>
                    <a:pt x="270" y="182"/>
                  </a:cubicBezTo>
                  <a:close/>
                  <a:moveTo>
                    <a:pt x="473" y="184"/>
                  </a:moveTo>
                  <a:cubicBezTo>
                    <a:pt x="473" y="181"/>
                    <a:pt x="466" y="180"/>
                    <a:pt x="467" y="177"/>
                  </a:cubicBezTo>
                  <a:cubicBezTo>
                    <a:pt x="465" y="177"/>
                    <a:pt x="463" y="174"/>
                    <a:pt x="461" y="175"/>
                  </a:cubicBezTo>
                  <a:cubicBezTo>
                    <a:pt x="466" y="178"/>
                    <a:pt x="468" y="182"/>
                    <a:pt x="473" y="184"/>
                  </a:cubicBezTo>
                  <a:close/>
                  <a:moveTo>
                    <a:pt x="126" y="184"/>
                  </a:moveTo>
                  <a:cubicBezTo>
                    <a:pt x="130" y="186"/>
                    <a:pt x="135" y="188"/>
                    <a:pt x="140" y="190"/>
                  </a:cubicBezTo>
                  <a:cubicBezTo>
                    <a:pt x="141" y="188"/>
                    <a:pt x="142" y="186"/>
                    <a:pt x="143" y="183"/>
                  </a:cubicBezTo>
                  <a:cubicBezTo>
                    <a:pt x="138" y="180"/>
                    <a:pt x="134" y="177"/>
                    <a:pt x="129" y="175"/>
                  </a:cubicBezTo>
                  <a:cubicBezTo>
                    <a:pt x="127" y="178"/>
                    <a:pt x="126" y="181"/>
                    <a:pt x="126" y="184"/>
                  </a:cubicBezTo>
                  <a:close/>
                  <a:moveTo>
                    <a:pt x="318" y="179"/>
                  </a:moveTo>
                  <a:cubicBezTo>
                    <a:pt x="317" y="177"/>
                    <a:pt x="315" y="176"/>
                    <a:pt x="312" y="175"/>
                  </a:cubicBezTo>
                  <a:cubicBezTo>
                    <a:pt x="312" y="178"/>
                    <a:pt x="318" y="181"/>
                    <a:pt x="318" y="179"/>
                  </a:cubicBezTo>
                  <a:close/>
                  <a:moveTo>
                    <a:pt x="362" y="184"/>
                  </a:moveTo>
                  <a:cubicBezTo>
                    <a:pt x="367" y="187"/>
                    <a:pt x="371" y="191"/>
                    <a:pt x="377" y="193"/>
                  </a:cubicBezTo>
                  <a:cubicBezTo>
                    <a:pt x="378" y="190"/>
                    <a:pt x="381" y="189"/>
                    <a:pt x="381" y="185"/>
                  </a:cubicBezTo>
                  <a:cubicBezTo>
                    <a:pt x="377" y="181"/>
                    <a:pt x="371" y="178"/>
                    <a:pt x="366" y="175"/>
                  </a:cubicBezTo>
                  <a:cubicBezTo>
                    <a:pt x="366" y="179"/>
                    <a:pt x="363" y="181"/>
                    <a:pt x="362" y="184"/>
                  </a:cubicBezTo>
                  <a:close/>
                  <a:moveTo>
                    <a:pt x="432" y="178"/>
                  </a:moveTo>
                  <a:cubicBezTo>
                    <a:pt x="434" y="182"/>
                    <a:pt x="438" y="185"/>
                    <a:pt x="442" y="187"/>
                  </a:cubicBezTo>
                  <a:cubicBezTo>
                    <a:pt x="443" y="185"/>
                    <a:pt x="444" y="183"/>
                    <a:pt x="445" y="181"/>
                  </a:cubicBezTo>
                  <a:cubicBezTo>
                    <a:pt x="441" y="179"/>
                    <a:pt x="435" y="172"/>
                    <a:pt x="432" y="178"/>
                  </a:cubicBezTo>
                  <a:close/>
                  <a:moveTo>
                    <a:pt x="533" y="178"/>
                  </a:moveTo>
                  <a:cubicBezTo>
                    <a:pt x="533" y="177"/>
                    <a:pt x="533" y="176"/>
                    <a:pt x="533" y="175"/>
                  </a:cubicBezTo>
                  <a:cubicBezTo>
                    <a:pt x="530" y="175"/>
                    <a:pt x="530" y="178"/>
                    <a:pt x="533" y="178"/>
                  </a:cubicBezTo>
                  <a:close/>
                  <a:moveTo>
                    <a:pt x="198" y="176"/>
                  </a:moveTo>
                  <a:cubicBezTo>
                    <a:pt x="194" y="184"/>
                    <a:pt x="207" y="187"/>
                    <a:pt x="213" y="192"/>
                  </a:cubicBezTo>
                  <a:cubicBezTo>
                    <a:pt x="215" y="190"/>
                    <a:pt x="218" y="189"/>
                    <a:pt x="217" y="186"/>
                  </a:cubicBezTo>
                  <a:cubicBezTo>
                    <a:pt x="212" y="183"/>
                    <a:pt x="206" y="177"/>
                    <a:pt x="198" y="176"/>
                  </a:cubicBezTo>
                  <a:close/>
                  <a:moveTo>
                    <a:pt x="90" y="190"/>
                  </a:moveTo>
                  <a:cubicBezTo>
                    <a:pt x="90" y="186"/>
                    <a:pt x="89" y="180"/>
                    <a:pt x="89" y="177"/>
                  </a:cubicBezTo>
                  <a:cubicBezTo>
                    <a:pt x="87" y="177"/>
                    <a:pt x="87" y="176"/>
                    <a:pt x="86" y="176"/>
                  </a:cubicBezTo>
                  <a:cubicBezTo>
                    <a:pt x="85" y="181"/>
                    <a:pt x="83" y="190"/>
                    <a:pt x="90" y="190"/>
                  </a:cubicBezTo>
                  <a:close/>
                  <a:moveTo>
                    <a:pt x="299" y="176"/>
                  </a:moveTo>
                  <a:cubicBezTo>
                    <a:pt x="297" y="179"/>
                    <a:pt x="295" y="181"/>
                    <a:pt x="293" y="184"/>
                  </a:cubicBezTo>
                  <a:cubicBezTo>
                    <a:pt x="297" y="189"/>
                    <a:pt x="304" y="192"/>
                    <a:pt x="309" y="195"/>
                  </a:cubicBezTo>
                  <a:cubicBezTo>
                    <a:pt x="312" y="193"/>
                    <a:pt x="314" y="190"/>
                    <a:pt x="315" y="187"/>
                  </a:cubicBezTo>
                  <a:cubicBezTo>
                    <a:pt x="311" y="182"/>
                    <a:pt x="305" y="179"/>
                    <a:pt x="299" y="176"/>
                  </a:cubicBezTo>
                  <a:close/>
                  <a:moveTo>
                    <a:pt x="523" y="180"/>
                  </a:moveTo>
                  <a:cubicBezTo>
                    <a:pt x="521" y="179"/>
                    <a:pt x="521" y="177"/>
                    <a:pt x="519" y="176"/>
                  </a:cubicBezTo>
                  <a:cubicBezTo>
                    <a:pt x="519" y="179"/>
                    <a:pt x="522" y="181"/>
                    <a:pt x="523" y="180"/>
                  </a:cubicBezTo>
                  <a:close/>
                  <a:moveTo>
                    <a:pt x="555" y="184"/>
                  </a:moveTo>
                  <a:cubicBezTo>
                    <a:pt x="555" y="182"/>
                    <a:pt x="557" y="178"/>
                    <a:pt x="555" y="176"/>
                  </a:cubicBezTo>
                  <a:cubicBezTo>
                    <a:pt x="553" y="179"/>
                    <a:pt x="554" y="183"/>
                    <a:pt x="555" y="184"/>
                  </a:cubicBezTo>
                  <a:close/>
                  <a:moveTo>
                    <a:pt x="568" y="186"/>
                  </a:moveTo>
                  <a:cubicBezTo>
                    <a:pt x="569" y="181"/>
                    <a:pt x="564" y="178"/>
                    <a:pt x="560" y="176"/>
                  </a:cubicBezTo>
                  <a:cubicBezTo>
                    <a:pt x="562" y="181"/>
                    <a:pt x="565" y="183"/>
                    <a:pt x="568" y="186"/>
                  </a:cubicBezTo>
                  <a:close/>
                  <a:moveTo>
                    <a:pt x="171" y="180"/>
                  </a:moveTo>
                  <a:cubicBezTo>
                    <a:pt x="174" y="180"/>
                    <a:pt x="175" y="182"/>
                    <a:pt x="177" y="183"/>
                  </a:cubicBezTo>
                  <a:cubicBezTo>
                    <a:pt x="177" y="179"/>
                    <a:pt x="175" y="178"/>
                    <a:pt x="172" y="177"/>
                  </a:cubicBezTo>
                  <a:cubicBezTo>
                    <a:pt x="172" y="178"/>
                    <a:pt x="171" y="178"/>
                    <a:pt x="171" y="180"/>
                  </a:cubicBezTo>
                  <a:close/>
                  <a:moveTo>
                    <a:pt x="403" y="187"/>
                  </a:moveTo>
                  <a:cubicBezTo>
                    <a:pt x="408" y="189"/>
                    <a:pt x="411" y="193"/>
                    <a:pt x="416" y="195"/>
                  </a:cubicBezTo>
                  <a:cubicBezTo>
                    <a:pt x="417" y="192"/>
                    <a:pt x="419" y="190"/>
                    <a:pt x="421" y="188"/>
                  </a:cubicBezTo>
                  <a:cubicBezTo>
                    <a:pt x="420" y="181"/>
                    <a:pt x="414" y="179"/>
                    <a:pt x="408" y="177"/>
                  </a:cubicBezTo>
                  <a:cubicBezTo>
                    <a:pt x="407" y="181"/>
                    <a:pt x="404" y="183"/>
                    <a:pt x="403" y="187"/>
                  </a:cubicBezTo>
                  <a:close/>
                  <a:moveTo>
                    <a:pt x="63" y="183"/>
                  </a:moveTo>
                  <a:cubicBezTo>
                    <a:pt x="69" y="186"/>
                    <a:pt x="75" y="190"/>
                    <a:pt x="81" y="193"/>
                  </a:cubicBezTo>
                  <a:cubicBezTo>
                    <a:pt x="80" y="185"/>
                    <a:pt x="71" y="182"/>
                    <a:pt x="64" y="178"/>
                  </a:cubicBezTo>
                  <a:cubicBezTo>
                    <a:pt x="65" y="180"/>
                    <a:pt x="63" y="181"/>
                    <a:pt x="63" y="183"/>
                  </a:cubicBezTo>
                  <a:close/>
                  <a:moveTo>
                    <a:pt x="165" y="180"/>
                  </a:moveTo>
                  <a:cubicBezTo>
                    <a:pt x="162" y="179"/>
                    <a:pt x="160" y="178"/>
                    <a:pt x="157" y="178"/>
                  </a:cubicBezTo>
                  <a:cubicBezTo>
                    <a:pt x="159" y="179"/>
                    <a:pt x="164" y="184"/>
                    <a:pt x="165" y="180"/>
                  </a:cubicBezTo>
                  <a:close/>
                  <a:moveTo>
                    <a:pt x="288" y="185"/>
                  </a:moveTo>
                  <a:cubicBezTo>
                    <a:pt x="286" y="183"/>
                    <a:pt x="285" y="179"/>
                    <a:pt x="282" y="178"/>
                  </a:cubicBezTo>
                  <a:cubicBezTo>
                    <a:pt x="282" y="179"/>
                    <a:pt x="281" y="179"/>
                    <a:pt x="281" y="181"/>
                  </a:cubicBezTo>
                  <a:cubicBezTo>
                    <a:pt x="284" y="181"/>
                    <a:pt x="286" y="184"/>
                    <a:pt x="288" y="185"/>
                  </a:cubicBezTo>
                  <a:close/>
                  <a:moveTo>
                    <a:pt x="335" y="184"/>
                  </a:moveTo>
                  <a:cubicBezTo>
                    <a:pt x="337" y="185"/>
                    <a:pt x="338" y="187"/>
                    <a:pt x="341" y="188"/>
                  </a:cubicBezTo>
                  <a:cubicBezTo>
                    <a:pt x="342" y="186"/>
                    <a:pt x="343" y="184"/>
                    <a:pt x="344" y="182"/>
                  </a:cubicBezTo>
                  <a:cubicBezTo>
                    <a:pt x="341" y="181"/>
                    <a:pt x="339" y="179"/>
                    <a:pt x="337" y="178"/>
                  </a:cubicBezTo>
                  <a:cubicBezTo>
                    <a:pt x="336" y="180"/>
                    <a:pt x="335" y="182"/>
                    <a:pt x="335" y="184"/>
                  </a:cubicBezTo>
                  <a:close/>
                  <a:moveTo>
                    <a:pt x="498" y="182"/>
                  </a:moveTo>
                  <a:cubicBezTo>
                    <a:pt x="499" y="182"/>
                    <a:pt x="499" y="182"/>
                    <a:pt x="500" y="182"/>
                  </a:cubicBezTo>
                  <a:cubicBezTo>
                    <a:pt x="499" y="180"/>
                    <a:pt x="500" y="179"/>
                    <a:pt x="499" y="178"/>
                  </a:cubicBezTo>
                  <a:cubicBezTo>
                    <a:pt x="499" y="180"/>
                    <a:pt x="498" y="180"/>
                    <a:pt x="498" y="182"/>
                  </a:cubicBezTo>
                  <a:close/>
                  <a:moveTo>
                    <a:pt x="608" y="200"/>
                  </a:moveTo>
                  <a:cubicBezTo>
                    <a:pt x="610" y="201"/>
                    <a:pt x="609" y="206"/>
                    <a:pt x="612" y="206"/>
                  </a:cubicBezTo>
                  <a:cubicBezTo>
                    <a:pt x="614" y="197"/>
                    <a:pt x="620" y="186"/>
                    <a:pt x="612" y="179"/>
                  </a:cubicBezTo>
                  <a:cubicBezTo>
                    <a:pt x="611" y="185"/>
                    <a:pt x="618" y="197"/>
                    <a:pt x="608" y="200"/>
                  </a:cubicBezTo>
                  <a:close/>
                  <a:moveTo>
                    <a:pt x="544" y="185"/>
                  </a:moveTo>
                  <a:cubicBezTo>
                    <a:pt x="541" y="183"/>
                    <a:pt x="540" y="180"/>
                    <a:pt x="536" y="179"/>
                  </a:cubicBezTo>
                  <a:cubicBezTo>
                    <a:pt x="537" y="183"/>
                    <a:pt x="542" y="185"/>
                    <a:pt x="544" y="185"/>
                  </a:cubicBezTo>
                  <a:close/>
                  <a:moveTo>
                    <a:pt x="591" y="188"/>
                  </a:moveTo>
                  <a:cubicBezTo>
                    <a:pt x="593" y="184"/>
                    <a:pt x="590" y="181"/>
                    <a:pt x="588" y="179"/>
                  </a:cubicBezTo>
                  <a:cubicBezTo>
                    <a:pt x="586" y="183"/>
                    <a:pt x="590" y="186"/>
                    <a:pt x="591" y="188"/>
                  </a:cubicBezTo>
                  <a:close/>
                  <a:moveTo>
                    <a:pt x="556" y="189"/>
                  </a:moveTo>
                  <a:cubicBezTo>
                    <a:pt x="559" y="191"/>
                    <a:pt x="561" y="194"/>
                    <a:pt x="565" y="195"/>
                  </a:cubicBezTo>
                  <a:cubicBezTo>
                    <a:pt x="566" y="193"/>
                    <a:pt x="567" y="192"/>
                    <a:pt x="567" y="189"/>
                  </a:cubicBezTo>
                  <a:cubicBezTo>
                    <a:pt x="564" y="186"/>
                    <a:pt x="561" y="183"/>
                    <a:pt x="558" y="180"/>
                  </a:cubicBezTo>
                  <a:cubicBezTo>
                    <a:pt x="557" y="183"/>
                    <a:pt x="557" y="186"/>
                    <a:pt x="556" y="189"/>
                  </a:cubicBezTo>
                  <a:close/>
                  <a:moveTo>
                    <a:pt x="635" y="184"/>
                  </a:moveTo>
                  <a:cubicBezTo>
                    <a:pt x="636" y="184"/>
                    <a:pt x="638" y="180"/>
                    <a:pt x="636" y="181"/>
                  </a:cubicBezTo>
                  <a:cubicBezTo>
                    <a:pt x="636" y="182"/>
                    <a:pt x="635" y="182"/>
                    <a:pt x="635" y="184"/>
                  </a:cubicBezTo>
                  <a:close/>
                  <a:moveTo>
                    <a:pt x="51" y="186"/>
                  </a:moveTo>
                  <a:cubicBezTo>
                    <a:pt x="52" y="185"/>
                    <a:pt x="52" y="186"/>
                    <a:pt x="53" y="186"/>
                  </a:cubicBezTo>
                  <a:cubicBezTo>
                    <a:pt x="53" y="184"/>
                    <a:pt x="54" y="183"/>
                    <a:pt x="54" y="182"/>
                  </a:cubicBezTo>
                  <a:cubicBezTo>
                    <a:pt x="53" y="181"/>
                    <a:pt x="52" y="181"/>
                    <a:pt x="51" y="181"/>
                  </a:cubicBezTo>
                  <a:cubicBezTo>
                    <a:pt x="51" y="183"/>
                    <a:pt x="51" y="184"/>
                    <a:pt x="51" y="186"/>
                  </a:cubicBezTo>
                  <a:close/>
                  <a:moveTo>
                    <a:pt x="487" y="189"/>
                  </a:moveTo>
                  <a:cubicBezTo>
                    <a:pt x="484" y="187"/>
                    <a:pt x="483" y="180"/>
                    <a:pt x="479" y="182"/>
                  </a:cubicBezTo>
                  <a:cubicBezTo>
                    <a:pt x="480" y="186"/>
                    <a:pt x="484" y="186"/>
                    <a:pt x="487" y="189"/>
                  </a:cubicBezTo>
                  <a:close/>
                  <a:moveTo>
                    <a:pt x="39" y="192"/>
                  </a:moveTo>
                  <a:cubicBezTo>
                    <a:pt x="41" y="190"/>
                    <a:pt x="41" y="184"/>
                    <a:pt x="39" y="182"/>
                  </a:cubicBezTo>
                  <a:cubicBezTo>
                    <a:pt x="40" y="185"/>
                    <a:pt x="38" y="189"/>
                    <a:pt x="39" y="192"/>
                  </a:cubicBezTo>
                  <a:close/>
                  <a:moveTo>
                    <a:pt x="233" y="184"/>
                  </a:moveTo>
                  <a:cubicBezTo>
                    <a:pt x="232" y="184"/>
                    <a:pt x="232" y="181"/>
                    <a:pt x="230" y="182"/>
                  </a:cubicBezTo>
                  <a:cubicBezTo>
                    <a:pt x="230" y="183"/>
                    <a:pt x="232" y="186"/>
                    <a:pt x="233" y="184"/>
                  </a:cubicBezTo>
                  <a:close/>
                  <a:moveTo>
                    <a:pt x="55" y="188"/>
                  </a:moveTo>
                  <a:cubicBezTo>
                    <a:pt x="57" y="187"/>
                    <a:pt x="58" y="184"/>
                    <a:pt x="56" y="183"/>
                  </a:cubicBezTo>
                  <a:cubicBezTo>
                    <a:pt x="55" y="183"/>
                    <a:pt x="54" y="186"/>
                    <a:pt x="55" y="188"/>
                  </a:cubicBezTo>
                  <a:close/>
                  <a:moveTo>
                    <a:pt x="168" y="183"/>
                  </a:moveTo>
                  <a:cubicBezTo>
                    <a:pt x="170" y="187"/>
                    <a:pt x="177" y="189"/>
                    <a:pt x="180" y="190"/>
                  </a:cubicBezTo>
                  <a:cubicBezTo>
                    <a:pt x="179" y="186"/>
                    <a:pt x="173" y="183"/>
                    <a:pt x="168" y="183"/>
                  </a:cubicBezTo>
                  <a:close/>
                  <a:moveTo>
                    <a:pt x="188" y="187"/>
                  </a:moveTo>
                  <a:cubicBezTo>
                    <a:pt x="187" y="184"/>
                    <a:pt x="185" y="183"/>
                    <a:pt x="182" y="183"/>
                  </a:cubicBezTo>
                  <a:cubicBezTo>
                    <a:pt x="183" y="185"/>
                    <a:pt x="185" y="189"/>
                    <a:pt x="188" y="187"/>
                  </a:cubicBezTo>
                  <a:close/>
                  <a:moveTo>
                    <a:pt x="257" y="189"/>
                  </a:moveTo>
                  <a:cubicBezTo>
                    <a:pt x="260" y="192"/>
                    <a:pt x="263" y="188"/>
                    <a:pt x="265" y="187"/>
                  </a:cubicBezTo>
                  <a:cubicBezTo>
                    <a:pt x="265" y="184"/>
                    <a:pt x="262" y="184"/>
                    <a:pt x="260" y="183"/>
                  </a:cubicBezTo>
                  <a:cubicBezTo>
                    <a:pt x="259" y="184"/>
                    <a:pt x="258" y="186"/>
                    <a:pt x="257" y="189"/>
                  </a:cubicBezTo>
                  <a:close/>
                  <a:moveTo>
                    <a:pt x="397" y="188"/>
                  </a:moveTo>
                  <a:cubicBezTo>
                    <a:pt x="395" y="185"/>
                    <a:pt x="391" y="185"/>
                    <a:pt x="388" y="183"/>
                  </a:cubicBezTo>
                  <a:cubicBezTo>
                    <a:pt x="390" y="185"/>
                    <a:pt x="394" y="188"/>
                    <a:pt x="397" y="188"/>
                  </a:cubicBezTo>
                  <a:close/>
                  <a:moveTo>
                    <a:pt x="514" y="192"/>
                  </a:moveTo>
                  <a:cubicBezTo>
                    <a:pt x="516" y="193"/>
                    <a:pt x="517" y="196"/>
                    <a:pt x="521" y="196"/>
                  </a:cubicBezTo>
                  <a:cubicBezTo>
                    <a:pt x="521" y="193"/>
                    <a:pt x="523" y="191"/>
                    <a:pt x="523" y="187"/>
                  </a:cubicBezTo>
                  <a:cubicBezTo>
                    <a:pt x="522" y="185"/>
                    <a:pt x="520" y="185"/>
                    <a:pt x="520" y="183"/>
                  </a:cubicBezTo>
                  <a:cubicBezTo>
                    <a:pt x="519" y="183"/>
                    <a:pt x="518" y="183"/>
                    <a:pt x="517" y="183"/>
                  </a:cubicBezTo>
                  <a:cubicBezTo>
                    <a:pt x="516" y="186"/>
                    <a:pt x="514" y="188"/>
                    <a:pt x="514" y="192"/>
                  </a:cubicBezTo>
                  <a:close/>
                  <a:moveTo>
                    <a:pt x="276" y="187"/>
                  </a:moveTo>
                  <a:cubicBezTo>
                    <a:pt x="280" y="188"/>
                    <a:pt x="282" y="191"/>
                    <a:pt x="286" y="190"/>
                  </a:cubicBezTo>
                  <a:cubicBezTo>
                    <a:pt x="284" y="187"/>
                    <a:pt x="282" y="185"/>
                    <a:pt x="279" y="183"/>
                  </a:cubicBezTo>
                  <a:cubicBezTo>
                    <a:pt x="278" y="184"/>
                    <a:pt x="277" y="185"/>
                    <a:pt x="276" y="187"/>
                  </a:cubicBezTo>
                  <a:close/>
                  <a:moveTo>
                    <a:pt x="356" y="187"/>
                  </a:moveTo>
                  <a:cubicBezTo>
                    <a:pt x="355" y="185"/>
                    <a:pt x="355" y="183"/>
                    <a:pt x="352" y="183"/>
                  </a:cubicBezTo>
                  <a:cubicBezTo>
                    <a:pt x="352" y="185"/>
                    <a:pt x="354" y="187"/>
                    <a:pt x="356" y="187"/>
                  </a:cubicBezTo>
                  <a:close/>
                  <a:moveTo>
                    <a:pt x="445" y="190"/>
                  </a:moveTo>
                  <a:cubicBezTo>
                    <a:pt x="448" y="193"/>
                    <a:pt x="451" y="195"/>
                    <a:pt x="454" y="197"/>
                  </a:cubicBezTo>
                  <a:cubicBezTo>
                    <a:pt x="455" y="191"/>
                    <a:pt x="452" y="188"/>
                    <a:pt x="450" y="184"/>
                  </a:cubicBezTo>
                  <a:cubicBezTo>
                    <a:pt x="446" y="184"/>
                    <a:pt x="447" y="188"/>
                    <a:pt x="445" y="190"/>
                  </a:cubicBezTo>
                  <a:close/>
                  <a:moveTo>
                    <a:pt x="145" y="193"/>
                  </a:moveTo>
                  <a:cubicBezTo>
                    <a:pt x="147" y="192"/>
                    <a:pt x="151" y="187"/>
                    <a:pt x="146" y="186"/>
                  </a:cubicBezTo>
                  <a:cubicBezTo>
                    <a:pt x="146" y="188"/>
                    <a:pt x="143" y="191"/>
                    <a:pt x="145" y="193"/>
                  </a:cubicBezTo>
                  <a:close/>
                  <a:moveTo>
                    <a:pt x="344" y="190"/>
                  </a:moveTo>
                  <a:cubicBezTo>
                    <a:pt x="347" y="192"/>
                    <a:pt x="349" y="194"/>
                    <a:pt x="352" y="195"/>
                  </a:cubicBezTo>
                  <a:cubicBezTo>
                    <a:pt x="352" y="190"/>
                    <a:pt x="349" y="188"/>
                    <a:pt x="346" y="186"/>
                  </a:cubicBezTo>
                  <a:cubicBezTo>
                    <a:pt x="346" y="188"/>
                    <a:pt x="344" y="188"/>
                    <a:pt x="344" y="190"/>
                  </a:cubicBezTo>
                  <a:close/>
                  <a:moveTo>
                    <a:pt x="501" y="189"/>
                  </a:moveTo>
                  <a:cubicBezTo>
                    <a:pt x="500" y="188"/>
                    <a:pt x="498" y="185"/>
                    <a:pt x="496" y="186"/>
                  </a:cubicBezTo>
                  <a:cubicBezTo>
                    <a:pt x="498" y="187"/>
                    <a:pt x="499" y="188"/>
                    <a:pt x="501" y="189"/>
                  </a:cubicBezTo>
                  <a:close/>
                  <a:moveTo>
                    <a:pt x="535" y="189"/>
                  </a:moveTo>
                  <a:cubicBezTo>
                    <a:pt x="537" y="192"/>
                    <a:pt x="542" y="193"/>
                    <a:pt x="544" y="196"/>
                  </a:cubicBezTo>
                  <a:cubicBezTo>
                    <a:pt x="545" y="195"/>
                    <a:pt x="546" y="192"/>
                    <a:pt x="545" y="190"/>
                  </a:cubicBezTo>
                  <a:cubicBezTo>
                    <a:pt x="540" y="190"/>
                    <a:pt x="540" y="186"/>
                    <a:pt x="535" y="186"/>
                  </a:cubicBezTo>
                  <a:cubicBezTo>
                    <a:pt x="535" y="186"/>
                    <a:pt x="534" y="187"/>
                    <a:pt x="535" y="189"/>
                  </a:cubicBezTo>
                  <a:close/>
                  <a:moveTo>
                    <a:pt x="62" y="194"/>
                  </a:moveTo>
                  <a:cubicBezTo>
                    <a:pt x="70" y="198"/>
                    <a:pt x="76" y="204"/>
                    <a:pt x="83" y="209"/>
                  </a:cubicBezTo>
                  <a:cubicBezTo>
                    <a:pt x="83" y="205"/>
                    <a:pt x="83" y="202"/>
                    <a:pt x="82" y="197"/>
                  </a:cubicBezTo>
                  <a:cubicBezTo>
                    <a:pt x="75" y="193"/>
                    <a:pt x="69" y="189"/>
                    <a:pt x="61" y="186"/>
                  </a:cubicBezTo>
                  <a:cubicBezTo>
                    <a:pt x="59" y="189"/>
                    <a:pt x="62" y="191"/>
                    <a:pt x="62" y="194"/>
                  </a:cubicBezTo>
                  <a:close/>
                  <a:moveTo>
                    <a:pt x="439" y="192"/>
                  </a:moveTo>
                  <a:cubicBezTo>
                    <a:pt x="439" y="189"/>
                    <a:pt x="433" y="186"/>
                    <a:pt x="433" y="187"/>
                  </a:cubicBezTo>
                  <a:cubicBezTo>
                    <a:pt x="434" y="189"/>
                    <a:pt x="437" y="190"/>
                    <a:pt x="439" y="192"/>
                  </a:cubicBezTo>
                  <a:close/>
                  <a:moveTo>
                    <a:pt x="104" y="201"/>
                  </a:moveTo>
                  <a:cubicBezTo>
                    <a:pt x="107" y="200"/>
                    <a:pt x="108" y="198"/>
                    <a:pt x="111" y="197"/>
                  </a:cubicBezTo>
                  <a:cubicBezTo>
                    <a:pt x="108" y="196"/>
                    <a:pt x="111" y="194"/>
                    <a:pt x="110" y="191"/>
                  </a:cubicBezTo>
                  <a:cubicBezTo>
                    <a:pt x="107" y="190"/>
                    <a:pt x="108" y="188"/>
                    <a:pt x="104" y="187"/>
                  </a:cubicBezTo>
                  <a:cubicBezTo>
                    <a:pt x="104" y="192"/>
                    <a:pt x="98" y="199"/>
                    <a:pt x="104" y="201"/>
                  </a:cubicBezTo>
                  <a:close/>
                  <a:moveTo>
                    <a:pt x="485" y="193"/>
                  </a:moveTo>
                  <a:cubicBezTo>
                    <a:pt x="485" y="191"/>
                    <a:pt x="483" y="191"/>
                    <a:pt x="484" y="190"/>
                  </a:cubicBezTo>
                  <a:cubicBezTo>
                    <a:pt x="480" y="191"/>
                    <a:pt x="480" y="187"/>
                    <a:pt x="476" y="187"/>
                  </a:cubicBezTo>
                  <a:cubicBezTo>
                    <a:pt x="478" y="190"/>
                    <a:pt x="482" y="197"/>
                    <a:pt x="485" y="193"/>
                  </a:cubicBezTo>
                  <a:close/>
                  <a:moveTo>
                    <a:pt x="183" y="198"/>
                  </a:moveTo>
                  <a:cubicBezTo>
                    <a:pt x="182" y="194"/>
                    <a:pt x="177" y="194"/>
                    <a:pt x="177" y="192"/>
                  </a:cubicBezTo>
                  <a:cubicBezTo>
                    <a:pt x="172" y="193"/>
                    <a:pt x="170" y="187"/>
                    <a:pt x="165" y="187"/>
                  </a:cubicBezTo>
                  <a:cubicBezTo>
                    <a:pt x="170" y="191"/>
                    <a:pt x="176" y="196"/>
                    <a:pt x="183" y="198"/>
                  </a:cubicBezTo>
                  <a:close/>
                  <a:moveTo>
                    <a:pt x="496" y="194"/>
                  </a:moveTo>
                  <a:cubicBezTo>
                    <a:pt x="498" y="194"/>
                    <a:pt x="499" y="193"/>
                    <a:pt x="499" y="191"/>
                  </a:cubicBezTo>
                  <a:cubicBezTo>
                    <a:pt x="496" y="191"/>
                    <a:pt x="496" y="187"/>
                    <a:pt x="493" y="187"/>
                  </a:cubicBezTo>
                  <a:cubicBezTo>
                    <a:pt x="493" y="191"/>
                    <a:pt x="496" y="191"/>
                    <a:pt x="496" y="194"/>
                  </a:cubicBezTo>
                  <a:close/>
                  <a:moveTo>
                    <a:pt x="45" y="198"/>
                  </a:moveTo>
                  <a:cubicBezTo>
                    <a:pt x="46" y="195"/>
                    <a:pt x="46" y="191"/>
                    <a:pt x="46" y="188"/>
                  </a:cubicBezTo>
                  <a:cubicBezTo>
                    <a:pt x="45" y="191"/>
                    <a:pt x="40" y="196"/>
                    <a:pt x="45" y="198"/>
                  </a:cubicBezTo>
                  <a:close/>
                  <a:moveTo>
                    <a:pt x="379" y="195"/>
                  </a:moveTo>
                  <a:cubicBezTo>
                    <a:pt x="383" y="196"/>
                    <a:pt x="386" y="199"/>
                    <a:pt x="391" y="200"/>
                  </a:cubicBezTo>
                  <a:cubicBezTo>
                    <a:pt x="391" y="197"/>
                    <a:pt x="388" y="196"/>
                    <a:pt x="389" y="192"/>
                  </a:cubicBezTo>
                  <a:cubicBezTo>
                    <a:pt x="385" y="194"/>
                    <a:pt x="387" y="188"/>
                    <a:pt x="384" y="188"/>
                  </a:cubicBezTo>
                  <a:cubicBezTo>
                    <a:pt x="383" y="190"/>
                    <a:pt x="380" y="192"/>
                    <a:pt x="379" y="195"/>
                  </a:cubicBezTo>
                  <a:close/>
                  <a:moveTo>
                    <a:pt x="396" y="192"/>
                  </a:moveTo>
                  <a:cubicBezTo>
                    <a:pt x="395" y="189"/>
                    <a:pt x="392" y="189"/>
                    <a:pt x="390" y="188"/>
                  </a:cubicBezTo>
                  <a:cubicBezTo>
                    <a:pt x="391" y="190"/>
                    <a:pt x="393" y="191"/>
                    <a:pt x="396" y="192"/>
                  </a:cubicBezTo>
                  <a:close/>
                  <a:moveTo>
                    <a:pt x="265" y="192"/>
                  </a:moveTo>
                  <a:cubicBezTo>
                    <a:pt x="268" y="192"/>
                    <a:pt x="268" y="190"/>
                    <a:pt x="269" y="189"/>
                  </a:cubicBezTo>
                  <a:cubicBezTo>
                    <a:pt x="267" y="189"/>
                    <a:pt x="266" y="191"/>
                    <a:pt x="265" y="192"/>
                  </a:cubicBezTo>
                  <a:close/>
                  <a:moveTo>
                    <a:pt x="373" y="197"/>
                  </a:moveTo>
                  <a:cubicBezTo>
                    <a:pt x="368" y="194"/>
                    <a:pt x="364" y="191"/>
                    <a:pt x="359" y="189"/>
                  </a:cubicBezTo>
                  <a:cubicBezTo>
                    <a:pt x="361" y="194"/>
                    <a:pt x="369" y="204"/>
                    <a:pt x="373" y="197"/>
                  </a:cubicBezTo>
                  <a:close/>
                  <a:moveTo>
                    <a:pt x="137" y="196"/>
                  </a:moveTo>
                  <a:cubicBezTo>
                    <a:pt x="137" y="195"/>
                    <a:pt x="137" y="195"/>
                    <a:pt x="138" y="195"/>
                  </a:cubicBezTo>
                  <a:cubicBezTo>
                    <a:pt x="136" y="192"/>
                    <a:pt x="130" y="190"/>
                    <a:pt x="126" y="190"/>
                  </a:cubicBezTo>
                  <a:cubicBezTo>
                    <a:pt x="131" y="191"/>
                    <a:pt x="132" y="195"/>
                    <a:pt x="137" y="196"/>
                  </a:cubicBezTo>
                  <a:close/>
                  <a:moveTo>
                    <a:pt x="270" y="194"/>
                  </a:moveTo>
                  <a:cubicBezTo>
                    <a:pt x="271" y="197"/>
                    <a:pt x="275" y="198"/>
                    <a:pt x="279" y="200"/>
                  </a:cubicBezTo>
                  <a:cubicBezTo>
                    <a:pt x="278" y="196"/>
                    <a:pt x="281" y="197"/>
                    <a:pt x="281" y="194"/>
                  </a:cubicBezTo>
                  <a:cubicBezTo>
                    <a:pt x="279" y="192"/>
                    <a:pt x="276" y="191"/>
                    <a:pt x="274" y="189"/>
                  </a:cubicBezTo>
                  <a:cubicBezTo>
                    <a:pt x="273" y="191"/>
                    <a:pt x="271" y="193"/>
                    <a:pt x="270" y="194"/>
                  </a:cubicBezTo>
                  <a:close/>
                  <a:moveTo>
                    <a:pt x="526" y="200"/>
                  </a:moveTo>
                  <a:cubicBezTo>
                    <a:pt x="528" y="197"/>
                    <a:pt x="527" y="194"/>
                    <a:pt x="529" y="190"/>
                  </a:cubicBezTo>
                  <a:cubicBezTo>
                    <a:pt x="528" y="190"/>
                    <a:pt x="528" y="189"/>
                    <a:pt x="527" y="189"/>
                  </a:cubicBezTo>
                  <a:cubicBezTo>
                    <a:pt x="527" y="193"/>
                    <a:pt x="523" y="198"/>
                    <a:pt x="526" y="200"/>
                  </a:cubicBezTo>
                  <a:close/>
                  <a:moveTo>
                    <a:pt x="218" y="196"/>
                  </a:moveTo>
                  <a:cubicBezTo>
                    <a:pt x="226" y="200"/>
                    <a:pt x="231" y="206"/>
                    <a:pt x="239" y="209"/>
                  </a:cubicBezTo>
                  <a:cubicBezTo>
                    <a:pt x="241" y="208"/>
                    <a:pt x="242" y="205"/>
                    <a:pt x="244" y="206"/>
                  </a:cubicBezTo>
                  <a:cubicBezTo>
                    <a:pt x="244" y="204"/>
                    <a:pt x="245" y="204"/>
                    <a:pt x="245" y="202"/>
                  </a:cubicBezTo>
                  <a:cubicBezTo>
                    <a:pt x="238" y="199"/>
                    <a:pt x="229" y="190"/>
                    <a:pt x="224" y="191"/>
                  </a:cubicBezTo>
                  <a:cubicBezTo>
                    <a:pt x="224" y="191"/>
                    <a:pt x="225" y="191"/>
                    <a:pt x="225" y="192"/>
                  </a:cubicBezTo>
                  <a:cubicBezTo>
                    <a:pt x="222" y="188"/>
                    <a:pt x="219" y="193"/>
                    <a:pt x="218" y="196"/>
                  </a:cubicBezTo>
                  <a:close/>
                  <a:moveTo>
                    <a:pt x="460" y="198"/>
                  </a:moveTo>
                  <a:cubicBezTo>
                    <a:pt x="460" y="196"/>
                    <a:pt x="463" y="197"/>
                    <a:pt x="463" y="195"/>
                  </a:cubicBezTo>
                  <a:cubicBezTo>
                    <a:pt x="462" y="193"/>
                    <a:pt x="459" y="189"/>
                    <a:pt x="457" y="190"/>
                  </a:cubicBezTo>
                  <a:cubicBezTo>
                    <a:pt x="459" y="192"/>
                    <a:pt x="459" y="196"/>
                    <a:pt x="460" y="198"/>
                  </a:cubicBezTo>
                  <a:close/>
                  <a:moveTo>
                    <a:pt x="633" y="196"/>
                  </a:moveTo>
                  <a:cubicBezTo>
                    <a:pt x="633" y="194"/>
                    <a:pt x="636" y="191"/>
                    <a:pt x="634" y="190"/>
                  </a:cubicBezTo>
                  <a:cubicBezTo>
                    <a:pt x="634" y="192"/>
                    <a:pt x="631" y="195"/>
                    <a:pt x="633" y="196"/>
                  </a:cubicBezTo>
                  <a:close/>
                  <a:moveTo>
                    <a:pt x="293" y="195"/>
                  </a:moveTo>
                  <a:cubicBezTo>
                    <a:pt x="293" y="193"/>
                    <a:pt x="290" y="193"/>
                    <a:pt x="290" y="190"/>
                  </a:cubicBezTo>
                  <a:cubicBezTo>
                    <a:pt x="289" y="190"/>
                    <a:pt x="288" y="191"/>
                    <a:pt x="287" y="191"/>
                  </a:cubicBezTo>
                  <a:cubicBezTo>
                    <a:pt x="287" y="194"/>
                    <a:pt x="292" y="196"/>
                    <a:pt x="293" y="195"/>
                  </a:cubicBezTo>
                  <a:close/>
                  <a:moveTo>
                    <a:pt x="327" y="196"/>
                  </a:moveTo>
                  <a:cubicBezTo>
                    <a:pt x="330" y="193"/>
                    <a:pt x="324" y="192"/>
                    <a:pt x="324" y="190"/>
                  </a:cubicBezTo>
                  <a:cubicBezTo>
                    <a:pt x="323" y="192"/>
                    <a:pt x="326" y="195"/>
                    <a:pt x="327" y="196"/>
                  </a:cubicBezTo>
                  <a:close/>
                  <a:moveTo>
                    <a:pt x="433" y="201"/>
                  </a:moveTo>
                  <a:cubicBezTo>
                    <a:pt x="435" y="200"/>
                    <a:pt x="436" y="198"/>
                    <a:pt x="437" y="195"/>
                  </a:cubicBezTo>
                  <a:cubicBezTo>
                    <a:pt x="432" y="195"/>
                    <a:pt x="431" y="189"/>
                    <a:pt x="428" y="191"/>
                  </a:cubicBezTo>
                  <a:cubicBezTo>
                    <a:pt x="430" y="194"/>
                    <a:pt x="431" y="198"/>
                    <a:pt x="433" y="201"/>
                  </a:cubicBezTo>
                  <a:close/>
                  <a:moveTo>
                    <a:pt x="333" y="192"/>
                  </a:moveTo>
                  <a:cubicBezTo>
                    <a:pt x="335" y="193"/>
                    <a:pt x="335" y="195"/>
                    <a:pt x="337" y="195"/>
                  </a:cubicBezTo>
                  <a:cubicBezTo>
                    <a:pt x="337" y="193"/>
                    <a:pt x="334" y="190"/>
                    <a:pt x="333" y="192"/>
                  </a:cubicBezTo>
                  <a:close/>
                  <a:moveTo>
                    <a:pt x="417" y="198"/>
                  </a:moveTo>
                  <a:cubicBezTo>
                    <a:pt x="422" y="200"/>
                    <a:pt x="425" y="203"/>
                    <a:pt x="430" y="206"/>
                  </a:cubicBezTo>
                  <a:cubicBezTo>
                    <a:pt x="429" y="202"/>
                    <a:pt x="426" y="201"/>
                    <a:pt x="428" y="196"/>
                  </a:cubicBezTo>
                  <a:cubicBezTo>
                    <a:pt x="423" y="196"/>
                    <a:pt x="426" y="192"/>
                    <a:pt x="422" y="191"/>
                  </a:cubicBezTo>
                  <a:cubicBezTo>
                    <a:pt x="420" y="193"/>
                    <a:pt x="418" y="195"/>
                    <a:pt x="417" y="198"/>
                  </a:cubicBezTo>
                  <a:close/>
                  <a:moveTo>
                    <a:pt x="600" y="195"/>
                  </a:moveTo>
                  <a:cubicBezTo>
                    <a:pt x="600" y="193"/>
                    <a:pt x="598" y="193"/>
                    <a:pt x="597" y="191"/>
                  </a:cubicBezTo>
                  <a:cubicBezTo>
                    <a:pt x="595" y="193"/>
                    <a:pt x="597" y="196"/>
                    <a:pt x="600" y="195"/>
                  </a:cubicBezTo>
                  <a:close/>
                  <a:moveTo>
                    <a:pt x="149" y="195"/>
                  </a:moveTo>
                  <a:cubicBezTo>
                    <a:pt x="151" y="196"/>
                    <a:pt x="154" y="198"/>
                    <a:pt x="155" y="195"/>
                  </a:cubicBezTo>
                  <a:cubicBezTo>
                    <a:pt x="153" y="191"/>
                    <a:pt x="150" y="191"/>
                    <a:pt x="149" y="195"/>
                  </a:cubicBezTo>
                  <a:close/>
                  <a:moveTo>
                    <a:pt x="509" y="195"/>
                  </a:moveTo>
                  <a:cubicBezTo>
                    <a:pt x="509" y="193"/>
                    <a:pt x="507" y="192"/>
                    <a:pt x="505" y="192"/>
                  </a:cubicBezTo>
                  <a:cubicBezTo>
                    <a:pt x="505" y="193"/>
                    <a:pt x="506" y="196"/>
                    <a:pt x="509" y="195"/>
                  </a:cubicBezTo>
                  <a:close/>
                  <a:moveTo>
                    <a:pt x="189" y="195"/>
                  </a:moveTo>
                  <a:cubicBezTo>
                    <a:pt x="193" y="198"/>
                    <a:pt x="198" y="200"/>
                    <a:pt x="202" y="203"/>
                  </a:cubicBezTo>
                  <a:cubicBezTo>
                    <a:pt x="203" y="201"/>
                    <a:pt x="205" y="201"/>
                    <a:pt x="205" y="199"/>
                  </a:cubicBezTo>
                  <a:cubicBezTo>
                    <a:pt x="200" y="198"/>
                    <a:pt x="192" y="189"/>
                    <a:pt x="189" y="195"/>
                  </a:cubicBezTo>
                  <a:close/>
                  <a:moveTo>
                    <a:pt x="585" y="208"/>
                  </a:moveTo>
                  <a:cubicBezTo>
                    <a:pt x="589" y="204"/>
                    <a:pt x="588" y="199"/>
                    <a:pt x="589" y="194"/>
                  </a:cubicBezTo>
                  <a:cubicBezTo>
                    <a:pt x="588" y="194"/>
                    <a:pt x="587" y="192"/>
                    <a:pt x="584" y="192"/>
                  </a:cubicBezTo>
                  <a:cubicBezTo>
                    <a:pt x="583" y="198"/>
                    <a:pt x="584" y="202"/>
                    <a:pt x="585" y="208"/>
                  </a:cubicBezTo>
                  <a:close/>
                  <a:moveTo>
                    <a:pt x="177" y="213"/>
                  </a:moveTo>
                  <a:cubicBezTo>
                    <a:pt x="177" y="211"/>
                    <a:pt x="179" y="209"/>
                    <a:pt x="179" y="207"/>
                  </a:cubicBezTo>
                  <a:cubicBezTo>
                    <a:pt x="173" y="204"/>
                    <a:pt x="170" y="199"/>
                    <a:pt x="163" y="197"/>
                  </a:cubicBezTo>
                  <a:cubicBezTo>
                    <a:pt x="165" y="195"/>
                    <a:pt x="161" y="195"/>
                    <a:pt x="160" y="193"/>
                  </a:cubicBezTo>
                  <a:cubicBezTo>
                    <a:pt x="163" y="200"/>
                    <a:pt x="170" y="207"/>
                    <a:pt x="177" y="213"/>
                  </a:cubicBezTo>
                  <a:close/>
                  <a:moveTo>
                    <a:pt x="209" y="195"/>
                  </a:moveTo>
                  <a:cubicBezTo>
                    <a:pt x="209" y="194"/>
                    <a:pt x="209" y="194"/>
                    <a:pt x="209" y="193"/>
                  </a:cubicBezTo>
                  <a:cubicBezTo>
                    <a:pt x="208" y="193"/>
                    <a:pt x="207" y="193"/>
                    <a:pt x="207" y="193"/>
                  </a:cubicBezTo>
                  <a:cubicBezTo>
                    <a:pt x="207" y="194"/>
                    <a:pt x="207" y="195"/>
                    <a:pt x="209" y="195"/>
                  </a:cubicBezTo>
                  <a:close/>
                  <a:moveTo>
                    <a:pt x="399" y="193"/>
                  </a:moveTo>
                  <a:cubicBezTo>
                    <a:pt x="400" y="199"/>
                    <a:pt x="405" y="200"/>
                    <a:pt x="409" y="203"/>
                  </a:cubicBezTo>
                  <a:cubicBezTo>
                    <a:pt x="409" y="202"/>
                    <a:pt x="410" y="201"/>
                    <a:pt x="411" y="201"/>
                  </a:cubicBezTo>
                  <a:cubicBezTo>
                    <a:pt x="408" y="197"/>
                    <a:pt x="402" y="194"/>
                    <a:pt x="399" y="193"/>
                  </a:cubicBezTo>
                  <a:close/>
                  <a:moveTo>
                    <a:pt x="315" y="200"/>
                  </a:moveTo>
                  <a:cubicBezTo>
                    <a:pt x="319" y="203"/>
                    <a:pt x="323" y="206"/>
                    <a:pt x="327" y="209"/>
                  </a:cubicBezTo>
                  <a:cubicBezTo>
                    <a:pt x="330" y="202"/>
                    <a:pt x="322" y="198"/>
                    <a:pt x="320" y="194"/>
                  </a:cubicBezTo>
                  <a:cubicBezTo>
                    <a:pt x="318" y="197"/>
                    <a:pt x="315" y="197"/>
                    <a:pt x="315" y="200"/>
                  </a:cubicBezTo>
                  <a:close/>
                  <a:moveTo>
                    <a:pt x="530" y="204"/>
                  </a:moveTo>
                  <a:cubicBezTo>
                    <a:pt x="534" y="206"/>
                    <a:pt x="537" y="208"/>
                    <a:pt x="540" y="210"/>
                  </a:cubicBezTo>
                  <a:cubicBezTo>
                    <a:pt x="542" y="209"/>
                    <a:pt x="542" y="206"/>
                    <a:pt x="543" y="204"/>
                  </a:cubicBezTo>
                  <a:cubicBezTo>
                    <a:pt x="541" y="199"/>
                    <a:pt x="537" y="197"/>
                    <a:pt x="534" y="194"/>
                  </a:cubicBezTo>
                  <a:cubicBezTo>
                    <a:pt x="532" y="196"/>
                    <a:pt x="532" y="200"/>
                    <a:pt x="530" y="204"/>
                  </a:cubicBezTo>
                  <a:close/>
                  <a:moveTo>
                    <a:pt x="575" y="203"/>
                  </a:moveTo>
                  <a:cubicBezTo>
                    <a:pt x="576" y="200"/>
                    <a:pt x="574" y="195"/>
                    <a:pt x="571" y="194"/>
                  </a:cubicBezTo>
                  <a:cubicBezTo>
                    <a:pt x="568" y="198"/>
                    <a:pt x="571" y="202"/>
                    <a:pt x="575" y="203"/>
                  </a:cubicBezTo>
                  <a:close/>
                  <a:moveTo>
                    <a:pt x="614" y="214"/>
                  </a:moveTo>
                  <a:cubicBezTo>
                    <a:pt x="617" y="210"/>
                    <a:pt x="620" y="199"/>
                    <a:pt x="619" y="194"/>
                  </a:cubicBezTo>
                  <a:cubicBezTo>
                    <a:pt x="617" y="201"/>
                    <a:pt x="613" y="207"/>
                    <a:pt x="614" y="214"/>
                  </a:cubicBezTo>
                  <a:close/>
                  <a:moveTo>
                    <a:pt x="90" y="198"/>
                  </a:moveTo>
                  <a:cubicBezTo>
                    <a:pt x="90" y="197"/>
                    <a:pt x="89" y="194"/>
                    <a:pt x="87" y="195"/>
                  </a:cubicBezTo>
                  <a:cubicBezTo>
                    <a:pt x="88" y="196"/>
                    <a:pt x="89" y="198"/>
                    <a:pt x="90" y="198"/>
                  </a:cubicBezTo>
                  <a:close/>
                  <a:moveTo>
                    <a:pt x="547" y="199"/>
                  </a:moveTo>
                  <a:cubicBezTo>
                    <a:pt x="549" y="199"/>
                    <a:pt x="549" y="200"/>
                    <a:pt x="551" y="200"/>
                  </a:cubicBezTo>
                  <a:cubicBezTo>
                    <a:pt x="550" y="197"/>
                    <a:pt x="554" y="196"/>
                    <a:pt x="549" y="195"/>
                  </a:cubicBezTo>
                  <a:cubicBezTo>
                    <a:pt x="549" y="197"/>
                    <a:pt x="547" y="196"/>
                    <a:pt x="547" y="199"/>
                  </a:cubicBezTo>
                  <a:close/>
                  <a:moveTo>
                    <a:pt x="486" y="196"/>
                  </a:moveTo>
                  <a:cubicBezTo>
                    <a:pt x="486" y="199"/>
                    <a:pt x="489" y="199"/>
                    <a:pt x="489" y="201"/>
                  </a:cubicBezTo>
                  <a:cubicBezTo>
                    <a:pt x="491" y="202"/>
                    <a:pt x="491" y="199"/>
                    <a:pt x="493" y="200"/>
                  </a:cubicBezTo>
                  <a:cubicBezTo>
                    <a:pt x="492" y="198"/>
                    <a:pt x="492" y="198"/>
                    <a:pt x="493" y="196"/>
                  </a:cubicBezTo>
                  <a:cubicBezTo>
                    <a:pt x="491" y="196"/>
                    <a:pt x="487" y="195"/>
                    <a:pt x="486" y="196"/>
                  </a:cubicBezTo>
                  <a:close/>
                  <a:moveTo>
                    <a:pt x="140" y="200"/>
                  </a:moveTo>
                  <a:cubicBezTo>
                    <a:pt x="141" y="200"/>
                    <a:pt x="142" y="201"/>
                    <a:pt x="144" y="201"/>
                  </a:cubicBezTo>
                  <a:cubicBezTo>
                    <a:pt x="144" y="199"/>
                    <a:pt x="144" y="197"/>
                    <a:pt x="143" y="196"/>
                  </a:cubicBezTo>
                  <a:cubicBezTo>
                    <a:pt x="143" y="196"/>
                    <a:pt x="142" y="196"/>
                    <a:pt x="142" y="196"/>
                  </a:cubicBezTo>
                  <a:cubicBezTo>
                    <a:pt x="142" y="198"/>
                    <a:pt x="141" y="198"/>
                    <a:pt x="140" y="200"/>
                  </a:cubicBezTo>
                  <a:close/>
                  <a:moveTo>
                    <a:pt x="281" y="201"/>
                  </a:moveTo>
                  <a:cubicBezTo>
                    <a:pt x="286" y="203"/>
                    <a:pt x="290" y="206"/>
                    <a:pt x="295" y="208"/>
                  </a:cubicBezTo>
                  <a:cubicBezTo>
                    <a:pt x="297" y="208"/>
                    <a:pt x="298" y="206"/>
                    <a:pt x="299" y="204"/>
                  </a:cubicBezTo>
                  <a:cubicBezTo>
                    <a:pt x="292" y="203"/>
                    <a:pt x="284" y="189"/>
                    <a:pt x="281" y="201"/>
                  </a:cubicBezTo>
                  <a:close/>
                  <a:moveTo>
                    <a:pt x="626" y="204"/>
                  </a:moveTo>
                  <a:cubicBezTo>
                    <a:pt x="628" y="202"/>
                    <a:pt x="628" y="197"/>
                    <a:pt x="626" y="196"/>
                  </a:cubicBezTo>
                  <a:cubicBezTo>
                    <a:pt x="626" y="200"/>
                    <a:pt x="625" y="202"/>
                    <a:pt x="626" y="204"/>
                  </a:cubicBezTo>
                  <a:close/>
                  <a:moveTo>
                    <a:pt x="55" y="204"/>
                  </a:moveTo>
                  <a:cubicBezTo>
                    <a:pt x="57" y="205"/>
                    <a:pt x="60" y="208"/>
                    <a:pt x="62" y="207"/>
                  </a:cubicBezTo>
                  <a:cubicBezTo>
                    <a:pt x="60" y="202"/>
                    <a:pt x="61" y="199"/>
                    <a:pt x="57" y="196"/>
                  </a:cubicBezTo>
                  <a:cubicBezTo>
                    <a:pt x="56" y="199"/>
                    <a:pt x="55" y="200"/>
                    <a:pt x="55" y="204"/>
                  </a:cubicBezTo>
                  <a:close/>
                  <a:moveTo>
                    <a:pt x="462" y="202"/>
                  </a:moveTo>
                  <a:cubicBezTo>
                    <a:pt x="465" y="205"/>
                    <a:pt x="468" y="207"/>
                    <a:pt x="472" y="209"/>
                  </a:cubicBezTo>
                  <a:cubicBezTo>
                    <a:pt x="474" y="207"/>
                    <a:pt x="475" y="206"/>
                    <a:pt x="476" y="203"/>
                  </a:cubicBezTo>
                  <a:cubicBezTo>
                    <a:pt x="471" y="200"/>
                    <a:pt x="464" y="193"/>
                    <a:pt x="462" y="202"/>
                  </a:cubicBezTo>
                  <a:close/>
                  <a:moveTo>
                    <a:pt x="518" y="205"/>
                  </a:moveTo>
                  <a:cubicBezTo>
                    <a:pt x="521" y="200"/>
                    <a:pt x="516" y="197"/>
                    <a:pt x="512" y="196"/>
                  </a:cubicBezTo>
                  <a:cubicBezTo>
                    <a:pt x="511" y="201"/>
                    <a:pt x="515" y="204"/>
                    <a:pt x="518" y="205"/>
                  </a:cubicBezTo>
                  <a:close/>
                  <a:moveTo>
                    <a:pt x="145" y="203"/>
                  </a:moveTo>
                  <a:cubicBezTo>
                    <a:pt x="147" y="203"/>
                    <a:pt x="147" y="204"/>
                    <a:pt x="148" y="204"/>
                  </a:cubicBezTo>
                  <a:cubicBezTo>
                    <a:pt x="150" y="202"/>
                    <a:pt x="150" y="202"/>
                    <a:pt x="151" y="199"/>
                  </a:cubicBezTo>
                  <a:cubicBezTo>
                    <a:pt x="148" y="198"/>
                    <a:pt x="147" y="199"/>
                    <a:pt x="146" y="197"/>
                  </a:cubicBezTo>
                  <a:cubicBezTo>
                    <a:pt x="146" y="200"/>
                    <a:pt x="146" y="200"/>
                    <a:pt x="145" y="203"/>
                  </a:cubicBezTo>
                  <a:close/>
                  <a:moveTo>
                    <a:pt x="269" y="199"/>
                  </a:moveTo>
                  <a:cubicBezTo>
                    <a:pt x="272" y="199"/>
                    <a:pt x="275" y="204"/>
                    <a:pt x="276" y="201"/>
                  </a:cubicBezTo>
                  <a:cubicBezTo>
                    <a:pt x="274" y="201"/>
                    <a:pt x="271" y="196"/>
                    <a:pt x="269" y="199"/>
                  </a:cubicBezTo>
                  <a:close/>
                  <a:moveTo>
                    <a:pt x="444" y="216"/>
                  </a:moveTo>
                  <a:cubicBezTo>
                    <a:pt x="446" y="213"/>
                    <a:pt x="450" y="210"/>
                    <a:pt x="452" y="206"/>
                  </a:cubicBezTo>
                  <a:cubicBezTo>
                    <a:pt x="449" y="203"/>
                    <a:pt x="443" y="202"/>
                    <a:pt x="441" y="198"/>
                  </a:cubicBezTo>
                  <a:cubicBezTo>
                    <a:pt x="434" y="203"/>
                    <a:pt x="435" y="214"/>
                    <a:pt x="444" y="216"/>
                  </a:cubicBezTo>
                  <a:close/>
                  <a:moveTo>
                    <a:pt x="601" y="207"/>
                  </a:moveTo>
                  <a:cubicBezTo>
                    <a:pt x="601" y="204"/>
                    <a:pt x="602" y="202"/>
                    <a:pt x="603" y="200"/>
                  </a:cubicBezTo>
                  <a:cubicBezTo>
                    <a:pt x="600" y="199"/>
                    <a:pt x="601" y="197"/>
                    <a:pt x="597" y="198"/>
                  </a:cubicBezTo>
                  <a:cubicBezTo>
                    <a:pt x="597" y="200"/>
                    <a:pt x="599" y="205"/>
                    <a:pt x="601" y="207"/>
                  </a:cubicBezTo>
                  <a:close/>
                  <a:moveTo>
                    <a:pt x="334" y="204"/>
                  </a:moveTo>
                  <a:cubicBezTo>
                    <a:pt x="336" y="207"/>
                    <a:pt x="339" y="211"/>
                    <a:pt x="342" y="214"/>
                  </a:cubicBezTo>
                  <a:cubicBezTo>
                    <a:pt x="343" y="211"/>
                    <a:pt x="346" y="209"/>
                    <a:pt x="346" y="206"/>
                  </a:cubicBezTo>
                  <a:cubicBezTo>
                    <a:pt x="345" y="202"/>
                    <a:pt x="339" y="201"/>
                    <a:pt x="338" y="199"/>
                  </a:cubicBezTo>
                  <a:cubicBezTo>
                    <a:pt x="338" y="199"/>
                    <a:pt x="338" y="198"/>
                    <a:pt x="337" y="198"/>
                  </a:cubicBezTo>
                  <a:cubicBezTo>
                    <a:pt x="336" y="200"/>
                    <a:pt x="335" y="203"/>
                    <a:pt x="334" y="204"/>
                  </a:cubicBezTo>
                  <a:close/>
                  <a:moveTo>
                    <a:pt x="405" y="209"/>
                  </a:moveTo>
                  <a:cubicBezTo>
                    <a:pt x="405" y="207"/>
                    <a:pt x="407" y="207"/>
                    <a:pt x="406" y="204"/>
                  </a:cubicBezTo>
                  <a:cubicBezTo>
                    <a:pt x="403" y="205"/>
                    <a:pt x="405" y="203"/>
                    <a:pt x="404" y="202"/>
                  </a:cubicBezTo>
                  <a:cubicBezTo>
                    <a:pt x="403" y="202"/>
                    <a:pt x="403" y="203"/>
                    <a:pt x="402" y="203"/>
                  </a:cubicBezTo>
                  <a:cubicBezTo>
                    <a:pt x="401" y="202"/>
                    <a:pt x="401" y="200"/>
                    <a:pt x="400" y="200"/>
                  </a:cubicBezTo>
                  <a:cubicBezTo>
                    <a:pt x="398" y="200"/>
                    <a:pt x="398" y="199"/>
                    <a:pt x="396" y="199"/>
                  </a:cubicBezTo>
                  <a:cubicBezTo>
                    <a:pt x="398" y="203"/>
                    <a:pt x="399" y="208"/>
                    <a:pt x="405" y="209"/>
                  </a:cubicBezTo>
                  <a:close/>
                  <a:moveTo>
                    <a:pt x="505" y="202"/>
                  </a:moveTo>
                  <a:cubicBezTo>
                    <a:pt x="508" y="202"/>
                    <a:pt x="507" y="197"/>
                    <a:pt x="505" y="200"/>
                  </a:cubicBezTo>
                  <a:cubicBezTo>
                    <a:pt x="507" y="200"/>
                    <a:pt x="505" y="201"/>
                    <a:pt x="505" y="202"/>
                  </a:cubicBezTo>
                  <a:close/>
                  <a:moveTo>
                    <a:pt x="382" y="214"/>
                  </a:moveTo>
                  <a:cubicBezTo>
                    <a:pt x="383" y="210"/>
                    <a:pt x="386" y="209"/>
                    <a:pt x="386" y="205"/>
                  </a:cubicBezTo>
                  <a:cubicBezTo>
                    <a:pt x="383" y="203"/>
                    <a:pt x="379" y="201"/>
                    <a:pt x="375" y="200"/>
                  </a:cubicBezTo>
                  <a:cubicBezTo>
                    <a:pt x="369" y="204"/>
                    <a:pt x="378" y="210"/>
                    <a:pt x="382" y="214"/>
                  </a:cubicBezTo>
                  <a:close/>
                  <a:moveTo>
                    <a:pt x="553" y="203"/>
                  </a:moveTo>
                  <a:cubicBezTo>
                    <a:pt x="554" y="202"/>
                    <a:pt x="555" y="204"/>
                    <a:pt x="556" y="204"/>
                  </a:cubicBezTo>
                  <a:cubicBezTo>
                    <a:pt x="556" y="202"/>
                    <a:pt x="555" y="201"/>
                    <a:pt x="553" y="200"/>
                  </a:cubicBezTo>
                  <a:cubicBezTo>
                    <a:pt x="554" y="201"/>
                    <a:pt x="552" y="201"/>
                    <a:pt x="553" y="203"/>
                  </a:cubicBezTo>
                  <a:close/>
                  <a:moveTo>
                    <a:pt x="108" y="204"/>
                  </a:moveTo>
                  <a:cubicBezTo>
                    <a:pt x="109" y="204"/>
                    <a:pt x="110" y="205"/>
                    <a:pt x="111" y="205"/>
                  </a:cubicBezTo>
                  <a:cubicBezTo>
                    <a:pt x="111" y="204"/>
                    <a:pt x="112" y="201"/>
                    <a:pt x="111" y="200"/>
                  </a:cubicBezTo>
                  <a:cubicBezTo>
                    <a:pt x="110" y="201"/>
                    <a:pt x="108" y="202"/>
                    <a:pt x="108" y="204"/>
                  </a:cubicBezTo>
                  <a:close/>
                  <a:moveTo>
                    <a:pt x="83" y="219"/>
                  </a:moveTo>
                  <a:cubicBezTo>
                    <a:pt x="84" y="209"/>
                    <a:pt x="71" y="209"/>
                    <a:pt x="67" y="202"/>
                  </a:cubicBezTo>
                  <a:cubicBezTo>
                    <a:pt x="67" y="203"/>
                    <a:pt x="66" y="200"/>
                    <a:pt x="64" y="201"/>
                  </a:cubicBezTo>
                  <a:cubicBezTo>
                    <a:pt x="64" y="213"/>
                    <a:pt x="76" y="215"/>
                    <a:pt x="83" y="219"/>
                  </a:cubicBezTo>
                  <a:close/>
                  <a:moveTo>
                    <a:pt x="87" y="210"/>
                  </a:moveTo>
                  <a:cubicBezTo>
                    <a:pt x="92" y="209"/>
                    <a:pt x="87" y="203"/>
                    <a:pt x="86" y="201"/>
                  </a:cubicBezTo>
                  <a:cubicBezTo>
                    <a:pt x="86" y="203"/>
                    <a:pt x="86" y="208"/>
                    <a:pt x="87" y="210"/>
                  </a:cubicBezTo>
                  <a:close/>
                  <a:moveTo>
                    <a:pt x="194" y="203"/>
                  </a:moveTo>
                  <a:cubicBezTo>
                    <a:pt x="194" y="202"/>
                    <a:pt x="193" y="201"/>
                    <a:pt x="192" y="201"/>
                  </a:cubicBezTo>
                  <a:cubicBezTo>
                    <a:pt x="192" y="202"/>
                    <a:pt x="193" y="203"/>
                    <a:pt x="194" y="203"/>
                  </a:cubicBezTo>
                  <a:close/>
                  <a:moveTo>
                    <a:pt x="41" y="208"/>
                  </a:moveTo>
                  <a:cubicBezTo>
                    <a:pt x="43" y="209"/>
                    <a:pt x="44" y="211"/>
                    <a:pt x="47" y="210"/>
                  </a:cubicBezTo>
                  <a:cubicBezTo>
                    <a:pt x="47" y="207"/>
                    <a:pt x="47" y="200"/>
                    <a:pt x="42" y="201"/>
                  </a:cubicBezTo>
                  <a:cubicBezTo>
                    <a:pt x="42" y="204"/>
                    <a:pt x="42" y="206"/>
                    <a:pt x="41" y="208"/>
                  </a:cubicBezTo>
                  <a:close/>
                  <a:moveTo>
                    <a:pt x="273" y="204"/>
                  </a:moveTo>
                  <a:cubicBezTo>
                    <a:pt x="270" y="204"/>
                    <a:pt x="268" y="200"/>
                    <a:pt x="265" y="202"/>
                  </a:cubicBezTo>
                  <a:cubicBezTo>
                    <a:pt x="268" y="202"/>
                    <a:pt x="271" y="207"/>
                    <a:pt x="273" y="204"/>
                  </a:cubicBezTo>
                  <a:close/>
                  <a:moveTo>
                    <a:pt x="493" y="204"/>
                  </a:moveTo>
                  <a:cubicBezTo>
                    <a:pt x="494" y="204"/>
                    <a:pt x="494" y="206"/>
                    <a:pt x="495" y="206"/>
                  </a:cubicBezTo>
                  <a:cubicBezTo>
                    <a:pt x="497" y="205"/>
                    <a:pt x="497" y="203"/>
                    <a:pt x="496" y="201"/>
                  </a:cubicBezTo>
                  <a:cubicBezTo>
                    <a:pt x="495" y="202"/>
                    <a:pt x="493" y="202"/>
                    <a:pt x="493" y="204"/>
                  </a:cubicBezTo>
                  <a:close/>
                  <a:moveTo>
                    <a:pt x="151" y="207"/>
                  </a:moveTo>
                  <a:cubicBezTo>
                    <a:pt x="156" y="213"/>
                    <a:pt x="165" y="216"/>
                    <a:pt x="174" y="219"/>
                  </a:cubicBezTo>
                  <a:cubicBezTo>
                    <a:pt x="170" y="211"/>
                    <a:pt x="161" y="206"/>
                    <a:pt x="153" y="202"/>
                  </a:cubicBezTo>
                  <a:cubicBezTo>
                    <a:pt x="153" y="204"/>
                    <a:pt x="151" y="205"/>
                    <a:pt x="151" y="207"/>
                  </a:cubicBezTo>
                  <a:close/>
                  <a:moveTo>
                    <a:pt x="362" y="209"/>
                  </a:moveTo>
                  <a:cubicBezTo>
                    <a:pt x="361" y="206"/>
                    <a:pt x="354" y="203"/>
                    <a:pt x="354" y="203"/>
                  </a:cubicBezTo>
                  <a:cubicBezTo>
                    <a:pt x="356" y="205"/>
                    <a:pt x="359" y="208"/>
                    <a:pt x="362" y="209"/>
                  </a:cubicBezTo>
                  <a:close/>
                  <a:moveTo>
                    <a:pt x="368" y="206"/>
                  </a:moveTo>
                  <a:cubicBezTo>
                    <a:pt x="367" y="204"/>
                    <a:pt x="365" y="201"/>
                    <a:pt x="363" y="203"/>
                  </a:cubicBezTo>
                  <a:cubicBezTo>
                    <a:pt x="365" y="203"/>
                    <a:pt x="365" y="206"/>
                    <a:pt x="368" y="206"/>
                  </a:cubicBezTo>
                  <a:close/>
                  <a:moveTo>
                    <a:pt x="411" y="205"/>
                  </a:moveTo>
                  <a:cubicBezTo>
                    <a:pt x="416" y="208"/>
                    <a:pt x="420" y="213"/>
                    <a:pt x="425" y="215"/>
                  </a:cubicBezTo>
                  <a:cubicBezTo>
                    <a:pt x="426" y="213"/>
                    <a:pt x="428" y="213"/>
                    <a:pt x="428" y="210"/>
                  </a:cubicBezTo>
                  <a:cubicBezTo>
                    <a:pt x="423" y="209"/>
                    <a:pt x="415" y="198"/>
                    <a:pt x="411" y="205"/>
                  </a:cubicBezTo>
                  <a:close/>
                  <a:moveTo>
                    <a:pt x="562" y="205"/>
                  </a:moveTo>
                  <a:cubicBezTo>
                    <a:pt x="564" y="204"/>
                    <a:pt x="561" y="201"/>
                    <a:pt x="560" y="203"/>
                  </a:cubicBezTo>
                  <a:cubicBezTo>
                    <a:pt x="561" y="203"/>
                    <a:pt x="560" y="205"/>
                    <a:pt x="562" y="205"/>
                  </a:cubicBezTo>
                  <a:close/>
                  <a:moveTo>
                    <a:pt x="280" y="203"/>
                  </a:moveTo>
                  <a:cubicBezTo>
                    <a:pt x="280" y="204"/>
                    <a:pt x="278" y="203"/>
                    <a:pt x="278" y="204"/>
                  </a:cubicBezTo>
                  <a:cubicBezTo>
                    <a:pt x="283" y="206"/>
                    <a:pt x="286" y="211"/>
                    <a:pt x="292" y="211"/>
                  </a:cubicBezTo>
                  <a:cubicBezTo>
                    <a:pt x="290" y="207"/>
                    <a:pt x="283" y="207"/>
                    <a:pt x="280" y="203"/>
                  </a:cubicBezTo>
                  <a:close/>
                  <a:moveTo>
                    <a:pt x="510" y="206"/>
                  </a:moveTo>
                  <a:cubicBezTo>
                    <a:pt x="512" y="207"/>
                    <a:pt x="514" y="212"/>
                    <a:pt x="516" y="210"/>
                  </a:cubicBezTo>
                  <a:cubicBezTo>
                    <a:pt x="516" y="206"/>
                    <a:pt x="514" y="204"/>
                    <a:pt x="510" y="203"/>
                  </a:cubicBezTo>
                  <a:cubicBezTo>
                    <a:pt x="511" y="205"/>
                    <a:pt x="509" y="205"/>
                    <a:pt x="510" y="206"/>
                  </a:cubicBezTo>
                  <a:close/>
                  <a:moveTo>
                    <a:pt x="521" y="209"/>
                  </a:moveTo>
                  <a:cubicBezTo>
                    <a:pt x="525" y="210"/>
                    <a:pt x="524" y="207"/>
                    <a:pt x="524" y="204"/>
                  </a:cubicBezTo>
                  <a:cubicBezTo>
                    <a:pt x="524" y="204"/>
                    <a:pt x="523" y="204"/>
                    <a:pt x="522" y="204"/>
                  </a:cubicBezTo>
                  <a:cubicBezTo>
                    <a:pt x="522" y="206"/>
                    <a:pt x="521" y="207"/>
                    <a:pt x="521" y="209"/>
                  </a:cubicBezTo>
                  <a:close/>
                  <a:moveTo>
                    <a:pt x="119" y="207"/>
                  </a:moveTo>
                  <a:cubicBezTo>
                    <a:pt x="119" y="206"/>
                    <a:pt x="119" y="205"/>
                    <a:pt x="118" y="204"/>
                  </a:cubicBezTo>
                  <a:cubicBezTo>
                    <a:pt x="117" y="205"/>
                    <a:pt x="117" y="208"/>
                    <a:pt x="119" y="207"/>
                  </a:cubicBezTo>
                  <a:close/>
                  <a:moveTo>
                    <a:pt x="213" y="207"/>
                  </a:moveTo>
                  <a:cubicBezTo>
                    <a:pt x="211" y="207"/>
                    <a:pt x="211" y="203"/>
                    <a:pt x="208" y="205"/>
                  </a:cubicBezTo>
                  <a:cubicBezTo>
                    <a:pt x="208" y="207"/>
                    <a:pt x="212" y="208"/>
                    <a:pt x="213" y="207"/>
                  </a:cubicBezTo>
                  <a:close/>
                  <a:moveTo>
                    <a:pt x="245" y="215"/>
                  </a:moveTo>
                  <a:cubicBezTo>
                    <a:pt x="250" y="215"/>
                    <a:pt x="251" y="211"/>
                    <a:pt x="253" y="208"/>
                  </a:cubicBezTo>
                  <a:cubicBezTo>
                    <a:pt x="251" y="208"/>
                    <a:pt x="251" y="205"/>
                    <a:pt x="249" y="205"/>
                  </a:cubicBezTo>
                  <a:cubicBezTo>
                    <a:pt x="248" y="209"/>
                    <a:pt x="246" y="211"/>
                    <a:pt x="245" y="215"/>
                  </a:cubicBezTo>
                  <a:close/>
                  <a:moveTo>
                    <a:pt x="591" y="217"/>
                  </a:moveTo>
                  <a:cubicBezTo>
                    <a:pt x="591" y="220"/>
                    <a:pt x="594" y="221"/>
                    <a:pt x="593" y="224"/>
                  </a:cubicBezTo>
                  <a:cubicBezTo>
                    <a:pt x="592" y="226"/>
                    <a:pt x="590" y="227"/>
                    <a:pt x="588" y="228"/>
                  </a:cubicBezTo>
                  <a:cubicBezTo>
                    <a:pt x="586" y="236"/>
                    <a:pt x="585" y="246"/>
                    <a:pt x="585" y="255"/>
                  </a:cubicBezTo>
                  <a:cubicBezTo>
                    <a:pt x="583" y="258"/>
                    <a:pt x="579" y="264"/>
                    <a:pt x="581" y="267"/>
                  </a:cubicBezTo>
                  <a:cubicBezTo>
                    <a:pt x="584" y="259"/>
                    <a:pt x="588" y="250"/>
                    <a:pt x="592" y="239"/>
                  </a:cubicBezTo>
                  <a:cubicBezTo>
                    <a:pt x="595" y="229"/>
                    <a:pt x="602" y="212"/>
                    <a:pt x="594" y="205"/>
                  </a:cubicBezTo>
                  <a:cubicBezTo>
                    <a:pt x="594" y="209"/>
                    <a:pt x="590" y="212"/>
                    <a:pt x="591" y="217"/>
                  </a:cubicBezTo>
                  <a:close/>
                  <a:moveTo>
                    <a:pt x="607" y="223"/>
                  </a:moveTo>
                  <a:cubicBezTo>
                    <a:pt x="610" y="218"/>
                    <a:pt x="610" y="211"/>
                    <a:pt x="606" y="205"/>
                  </a:cubicBezTo>
                  <a:cubicBezTo>
                    <a:pt x="604" y="211"/>
                    <a:pt x="602" y="218"/>
                    <a:pt x="607" y="223"/>
                  </a:cubicBezTo>
                  <a:close/>
                  <a:moveTo>
                    <a:pt x="469" y="213"/>
                  </a:moveTo>
                  <a:cubicBezTo>
                    <a:pt x="470" y="209"/>
                    <a:pt x="463" y="208"/>
                    <a:pt x="461" y="206"/>
                  </a:cubicBezTo>
                  <a:cubicBezTo>
                    <a:pt x="462" y="209"/>
                    <a:pt x="466" y="212"/>
                    <a:pt x="469" y="213"/>
                  </a:cubicBezTo>
                  <a:close/>
                  <a:moveTo>
                    <a:pt x="543" y="212"/>
                  </a:moveTo>
                  <a:cubicBezTo>
                    <a:pt x="544" y="213"/>
                    <a:pt x="546" y="216"/>
                    <a:pt x="547" y="215"/>
                  </a:cubicBezTo>
                  <a:cubicBezTo>
                    <a:pt x="545" y="212"/>
                    <a:pt x="547" y="211"/>
                    <a:pt x="549" y="210"/>
                  </a:cubicBezTo>
                  <a:cubicBezTo>
                    <a:pt x="548" y="208"/>
                    <a:pt x="547" y="206"/>
                    <a:pt x="546" y="206"/>
                  </a:cubicBezTo>
                  <a:cubicBezTo>
                    <a:pt x="545" y="208"/>
                    <a:pt x="543" y="209"/>
                    <a:pt x="543" y="212"/>
                  </a:cubicBezTo>
                  <a:close/>
                  <a:moveTo>
                    <a:pt x="140" y="212"/>
                  </a:moveTo>
                  <a:cubicBezTo>
                    <a:pt x="141" y="211"/>
                    <a:pt x="141" y="208"/>
                    <a:pt x="140" y="207"/>
                  </a:cubicBezTo>
                  <a:cubicBezTo>
                    <a:pt x="139" y="208"/>
                    <a:pt x="137" y="206"/>
                    <a:pt x="136" y="206"/>
                  </a:cubicBezTo>
                  <a:cubicBezTo>
                    <a:pt x="136" y="210"/>
                    <a:pt x="137" y="212"/>
                    <a:pt x="140" y="212"/>
                  </a:cubicBezTo>
                  <a:close/>
                  <a:moveTo>
                    <a:pt x="556" y="212"/>
                  </a:moveTo>
                  <a:cubicBezTo>
                    <a:pt x="557" y="208"/>
                    <a:pt x="554" y="207"/>
                    <a:pt x="552" y="206"/>
                  </a:cubicBezTo>
                  <a:cubicBezTo>
                    <a:pt x="550" y="209"/>
                    <a:pt x="554" y="211"/>
                    <a:pt x="556" y="212"/>
                  </a:cubicBezTo>
                  <a:close/>
                  <a:moveTo>
                    <a:pt x="566" y="212"/>
                  </a:moveTo>
                  <a:cubicBezTo>
                    <a:pt x="569" y="212"/>
                    <a:pt x="570" y="215"/>
                    <a:pt x="572" y="217"/>
                  </a:cubicBezTo>
                  <a:cubicBezTo>
                    <a:pt x="572" y="214"/>
                    <a:pt x="572" y="212"/>
                    <a:pt x="574" y="210"/>
                  </a:cubicBezTo>
                  <a:cubicBezTo>
                    <a:pt x="571" y="209"/>
                    <a:pt x="570" y="207"/>
                    <a:pt x="567" y="206"/>
                  </a:cubicBezTo>
                  <a:cubicBezTo>
                    <a:pt x="567" y="209"/>
                    <a:pt x="565" y="209"/>
                    <a:pt x="566" y="212"/>
                  </a:cubicBezTo>
                  <a:close/>
                  <a:moveTo>
                    <a:pt x="476" y="212"/>
                  </a:moveTo>
                  <a:cubicBezTo>
                    <a:pt x="479" y="216"/>
                    <a:pt x="480" y="209"/>
                    <a:pt x="484" y="209"/>
                  </a:cubicBezTo>
                  <a:cubicBezTo>
                    <a:pt x="480" y="206"/>
                    <a:pt x="476" y="207"/>
                    <a:pt x="476" y="212"/>
                  </a:cubicBezTo>
                  <a:close/>
                  <a:moveTo>
                    <a:pt x="58" y="220"/>
                  </a:moveTo>
                  <a:cubicBezTo>
                    <a:pt x="62" y="223"/>
                    <a:pt x="67" y="229"/>
                    <a:pt x="72" y="230"/>
                  </a:cubicBezTo>
                  <a:cubicBezTo>
                    <a:pt x="66" y="223"/>
                    <a:pt x="66" y="209"/>
                    <a:pt x="54" y="207"/>
                  </a:cubicBezTo>
                  <a:cubicBezTo>
                    <a:pt x="55" y="212"/>
                    <a:pt x="57" y="216"/>
                    <a:pt x="58" y="220"/>
                  </a:cubicBezTo>
                  <a:close/>
                  <a:moveTo>
                    <a:pt x="351" y="207"/>
                  </a:moveTo>
                  <a:cubicBezTo>
                    <a:pt x="349" y="211"/>
                    <a:pt x="346" y="214"/>
                    <a:pt x="345" y="218"/>
                  </a:cubicBezTo>
                  <a:cubicBezTo>
                    <a:pt x="347" y="218"/>
                    <a:pt x="348" y="220"/>
                    <a:pt x="349" y="221"/>
                  </a:cubicBezTo>
                  <a:cubicBezTo>
                    <a:pt x="352" y="218"/>
                    <a:pt x="356" y="217"/>
                    <a:pt x="358" y="213"/>
                  </a:cubicBezTo>
                  <a:cubicBezTo>
                    <a:pt x="356" y="210"/>
                    <a:pt x="353" y="209"/>
                    <a:pt x="351" y="207"/>
                  </a:cubicBezTo>
                  <a:close/>
                  <a:moveTo>
                    <a:pt x="406" y="211"/>
                  </a:moveTo>
                  <a:cubicBezTo>
                    <a:pt x="413" y="213"/>
                    <a:pt x="417" y="218"/>
                    <a:pt x="423" y="220"/>
                  </a:cubicBezTo>
                  <a:cubicBezTo>
                    <a:pt x="423" y="218"/>
                    <a:pt x="422" y="217"/>
                    <a:pt x="421" y="215"/>
                  </a:cubicBezTo>
                  <a:cubicBezTo>
                    <a:pt x="414" y="216"/>
                    <a:pt x="411" y="202"/>
                    <a:pt x="406" y="211"/>
                  </a:cubicBezTo>
                  <a:close/>
                  <a:moveTo>
                    <a:pt x="628" y="215"/>
                  </a:moveTo>
                  <a:cubicBezTo>
                    <a:pt x="630" y="213"/>
                    <a:pt x="630" y="208"/>
                    <a:pt x="629" y="207"/>
                  </a:cubicBezTo>
                  <a:cubicBezTo>
                    <a:pt x="629" y="210"/>
                    <a:pt x="627" y="213"/>
                    <a:pt x="628" y="215"/>
                  </a:cubicBezTo>
                  <a:close/>
                  <a:moveTo>
                    <a:pt x="494" y="212"/>
                  </a:moveTo>
                  <a:cubicBezTo>
                    <a:pt x="493" y="210"/>
                    <a:pt x="490" y="209"/>
                    <a:pt x="488" y="208"/>
                  </a:cubicBezTo>
                  <a:cubicBezTo>
                    <a:pt x="490" y="210"/>
                    <a:pt x="492" y="211"/>
                    <a:pt x="494" y="212"/>
                  </a:cubicBezTo>
                  <a:close/>
                  <a:moveTo>
                    <a:pt x="527" y="215"/>
                  </a:moveTo>
                  <a:cubicBezTo>
                    <a:pt x="531" y="217"/>
                    <a:pt x="532" y="222"/>
                    <a:pt x="536" y="223"/>
                  </a:cubicBezTo>
                  <a:cubicBezTo>
                    <a:pt x="537" y="220"/>
                    <a:pt x="539" y="218"/>
                    <a:pt x="538" y="214"/>
                  </a:cubicBezTo>
                  <a:cubicBezTo>
                    <a:pt x="535" y="212"/>
                    <a:pt x="533" y="209"/>
                    <a:pt x="529" y="208"/>
                  </a:cubicBezTo>
                  <a:cubicBezTo>
                    <a:pt x="529" y="211"/>
                    <a:pt x="527" y="212"/>
                    <a:pt x="527" y="215"/>
                  </a:cubicBezTo>
                  <a:close/>
                  <a:moveTo>
                    <a:pt x="273" y="211"/>
                  </a:moveTo>
                  <a:cubicBezTo>
                    <a:pt x="277" y="214"/>
                    <a:pt x="280" y="216"/>
                    <a:pt x="284" y="218"/>
                  </a:cubicBezTo>
                  <a:cubicBezTo>
                    <a:pt x="286" y="217"/>
                    <a:pt x="288" y="216"/>
                    <a:pt x="289" y="214"/>
                  </a:cubicBezTo>
                  <a:cubicBezTo>
                    <a:pt x="286" y="212"/>
                    <a:pt x="283" y="210"/>
                    <a:pt x="280" y="209"/>
                  </a:cubicBezTo>
                  <a:cubicBezTo>
                    <a:pt x="280" y="213"/>
                    <a:pt x="276" y="209"/>
                    <a:pt x="273" y="211"/>
                  </a:cubicBezTo>
                  <a:close/>
                  <a:moveTo>
                    <a:pt x="385" y="217"/>
                  </a:moveTo>
                  <a:cubicBezTo>
                    <a:pt x="388" y="218"/>
                    <a:pt x="390" y="221"/>
                    <a:pt x="393" y="221"/>
                  </a:cubicBezTo>
                  <a:cubicBezTo>
                    <a:pt x="395" y="219"/>
                    <a:pt x="398" y="218"/>
                    <a:pt x="399" y="214"/>
                  </a:cubicBezTo>
                  <a:cubicBezTo>
                    <a:pt x="395" y="213"/>
                    <a:pt x="393" y="210"/>
                    <a:pt x="389" y="209"/>
                  </a:cubicBezTo>
                  <a:cubicBezTo>
                    <a:pt x="388" y="212"/>
                    <a:pt x="385" y="213"/>
                    <a:pt x="385" y="217"/>
                  </a:cubicBezTo>
                  <a:close/>
                  <a:moveTo>
                    <a:pt x="454" y="209"/>
                  </a:moveTo>
                  <a:cubicBezTo>
                    <a:pt x="451" y="212"/>
                    <a:pt x="448" y="214"/>
                    <a:pt x="446" y="218"/>
                  </a:cubicBezTo>
                  <a:cubicBezTo>
                    <a:pt x="451" y="220"/>
                    <a:pt x="454" y="225"/>
                    <a:pt x="459" y="225"/>
                  </a:cubicBezTo>
                  <a:cubicBezTo>
                    <a:pt x="457" y="220"/>
                    <a:pt x="460" y="210"/>
                    <a:pt x="454" y="209"/>
                  </a:cubicBezTo>
                  <a:close/>
                  <a:moveTo>
                    <a:pt x="233" y="214"/>
                  </a:moveTo>
                  <a:cubicBezTo>
                    <a:pt x="235" y="211"/>
                    <a:pt x="230" y="210"/>
                    <a:pt x="227" y="209"/>
                  </a:cubicBezTo>
                  <a:cubicBezTo>
                    <a:pt x="229" y="211"/>
                    <a:pt x="230" y="214"/>
                    <a:pt x="233" y="214"/>
                  </a:cubicBezTo>
                  <a:close/>
                  <a:moveTo>
                    <a:pt x="515" y="218"/>
                  </a:moveTo>
                  <a:cubicBezTo>
                    <a:pt x="515" y="213"/>
                    <a:pt x="510" y="213"/>
                    <a:pt x="509" y="209"/>
                  </a:cubicBezTo>
                  <a:cubicBezTo>
                    <a:pt x="505" y="214"/>
                    <a:pt x="511" y="219"/>
                    <a:pt x="515" y="218"/>
                  </a:cubicBezTo>
                  <a:close/>
                  <a:moveTo>
                    <a:pt x="180" y="216"/>
                  </a:moveTo>
                  <a:cubicBezTo>
                    <a:pt x="183" y="216"/>
                    <a:pt x="183" y="219"/>
                    <a:pt x="186" y="219"/>
                  </a:cubicBezTo>
                  <a:cubicBezTo>
                    <a:pt x="187" y="217"/>
                    <a:pt x="189" y="216"/>
                    <a:pt x="191" y="214"/>
                  </a:cubicBezTo>
                  <a:cubicBezTo>
                    <a:pt x="188" y="215"/>
                    <a:pt x="189" y="212"/>
                    <a:pt x="188" y="212"/>
                  </a:cubicBezTo>
                  <a:cubicBezTo>
                    <a:pt x="186" y="213"/>
                    <a:pt x="184" y="210"/>
                    <a:pt x="183" y="210"/>
                  </a:cubicBezTo>
                  <a:cubicBezTo>
                    <a:pt x="182" y="212"/>
                    <a:pt x="180" y="213"/>
                    <a:pt x="180" y="216"/>
                  </a:cubicBezTo>
                  <a:close/>
                  <a:moveTo>
                    <a:pt x="230" y="217"/>
                  </a:moveTo>
                  <a:cubicBezTo>
                    <a:pt x="225" y="215"/>
                    <a:pt x="224" y="210"/>
                    <a:pt x="220" y="210"/>
                  </a:cubicBezTo>
                  <a:cubicBezTo>
                    <a:pt x="222" y="213"/>
                    <a:pt x="226" y="218"/>
                    <a:pt x="230" y="217"/>
                  </a:cubicBezTo>
                  <a:close/>
                  <a:moveTo>
                    <a:pt x="649" y="219"/>
                  </a:moveTo>
                  <a:cubicBezTo>
                    <a:pt x="648" y="216"/>
                    <a:pt x="651" y="212"/>
                    <a:pt x="649" y="210"/>
                  </a:cubicBezTo>
                  <a:cubicBezTo>
                    <a:pt x="649" y="213"/>
                    <a:pt x="646" y="218"/>
                    <a:pt x="649" y="219"/>
                  </a:cubicBezTo>
                  <a:close/>
                  <a:moveTo>
                    <a:pt x="36" y="217"/>
                  </a:moveTo>
                  <a:cubicBezTo>
                    <a:pt x="38" y="215"/>
                    <a:pt x="38" y="212"/>
                    <a:pt x="36" y="210"/>
                  </a:cubicBezTo>
                  <a:cubicBezTo>
                    <a:pt x="36" y="212"/>
                    <a:pt x="35" y="215"/>
                    <a:pt x="36" y="217"/>
                  </a:cubicBezTo>
                  <a:close/>
                  <a:moveTo>
                    <a:pt x="145" y="215"/>
                  </a:moveTo>
                  <a:cubicBezTo>
                    <a:pt x="152" y="220"/>
                    <a:pt x="160" y="226"/>
                    <a:pt x="168" y="230"/>
                  </a:cubicBezTo>
                  <a:cubicBezTo>
                    <a:pt x="170" y="229"/>
                    <a:pt x="170" y="227"/>
                    <a:pt x="171" y="225"/>
                  </a:cubicBezTo>
                  <a:cubicBezTo>
                    <a:pt x="166" y="223"/>
                    <a:pt x="155" y="217"/>
                    <a:pt x="156" y="214"/>
                  </a:cubicBezTo>
                  <a:cubicBezTo>
                    <a:pt x="152" y="214"/>
                    <a:pt x="150" y="211"/>
                    <a:pt x="147" y="210"/>
                  </a:cubicBezTo>
                  <a:cubicBezTo>
                    <a:pt x="146" y="212"/>
                    <a:pt x="144" y="213"/>
                    <a:pt x="145" y="215"/>
                  </a:cubicBezTo>
                  <a:close/>
                  <a:moveTo>
                    <a:pt x="306" y="214"/>
                  </a:moveTo>
                  <a:cubicBezTo>
                    <a:pt x="309" y="217"/>
                    <a:pt x="313" y="219"/>
                    <a:pt x="318" y="220"/>
                  </a:cubicBezTo>
                  <a:cubicBezTo>
                    <a:pt x="319" y="216"/>
                    <a:pt x="308" y="206"/>
                    <a:pt x="306" y="214"/>
                  </a:cubicBezTo>
                  <a:close/>
                  <a:moveTo>
                    <a:pt x="99" y="217"/>
                  </a:moveTo>
                  <a:cubicBezTo>
                    <a:pt x="102" y="223"/>
                    <a:pt x="107" y="227"/>
                    <a:pt x="114" y="230"/>
                  </a:cubicBezTo>
                  <a:cubicBezTo>
                    <a:pt x="111" y="222"/>
                    <a:pt x="107" y="216"/>
                    <a:pt x="101" y="211"/>
                  </a:cubicBezTo>
                  <a:cubicBezTo>
                    <a:pt x="101" y="214"/>
                    <a:pt x="99" y="214"/>
                    <a:pt x="99" y="217"/>
                  </a:cubicBezTo>
                  <a:close/>
                  <a:moveTo>
                    <a:pt x="203" y="212"/>
                  </a:moveTo>
                  <a:cubicBezTo>
                    <a:pt x="209" y="216"/>
                    <a:pt x="215" y="221"/>
                    <a:pt x="224" y="224"/>
                  </a:cubicBezTo>
                  <a:cubicBezTo>
                    <a:pt x="223" y="223"/>
                    <a:pt x="225" y="222"/>
                    <a:pt x="224" y="221"/>
                  </a:cubicBezTo>
                  <a:cubicBezTo>
                    <a:pt x="221" y="219"/>
                    <a:pt x="209" y="212"/>
                    <a:pt x="203" y="212"/>
                  </a:cubicBezTo>
                  <a:close/>
                  <a:moveTo>
                    <a:pt x="481" y="216"/>
                  </a:moveTo>
                  <a:cubicBezTo>
                    <a:pt x="483" y="218"/>
                    <a:pt x="484" y="217"/>
                    <a:pt x="487" y="217"/>
                  </a:cubicBezTo>
                  <a:cubicBezTo>
                    <a:pt x="488" y="218"/>
                    <a:pt x="487" y="223"/>
                    <a:pt x="491" y="223"/>
                  </a:cubicBezTo>
                  <a:cubicBezTo>
                    <a:pt x="492" y="220"/>
                    <a:pt x="493" y="219"/>
                    <a:pt x="493" y="216"/>
                  </a:cubicBezTo>
                  <a:cubicBezTo>
                    <a:pt x="488" y="213"/>
                    <a:pt x="484" y="209"/>
                    <a:pt x="481" y="216"/>
                  </a:cubicBezTo>
                  <a:close/>
                  <a:moveTo>
                    <a:pt x="549" y="217"/>
                  </a:moveTo>
                  <a:cubicBezTo>
                    <a:pt x="552" y="218"/>
                    <a:pt x="553" y="222"/>
                    <a:pt x="557" y="223"/>
                  </a:cubicBezTo>
                  <a:cubicBezTo>
                    <a:pt x="557" y="218"/>
                    <a:pt x="554" y="214"/>
                    <a:pt x="550" y="212"/>
                  </a:cubicBezTo>
                  <a:cubicBezTo>
                    <a:pt x="550" y="214"/>
                    <a:pt x="549" y="215"/>
                    <a:pt x="549" y="217"/>
                  </a:cubicBezTo>
                  <a:close/>
                  <a:moveTo>
                    <a:pt x="575" y="218"/>
                  </a:moveTo>
                  <a:cubicBezTo>
                    <a:pt x="575" y="217"/>
                    <a:pt x="577" y="211"/>
                    <a:pt x="575" y="212"/>
                  </a:cubicBezTo>
                  <a:cubicBezTo>
                    <a:pt x="576" y="215"/>
                    <a:pt x="572" y="217"/>
                    <a:pt x="575" y="218"/>
                  </a:cubicBezTo>
                  <a:close/>
                  <a:moveTo>
                    <a:pt x="618" y="221"/>
                  </a:moveTo>
                  <a:cubicBezTo>
                    <a:pt x="619" y="219"/>
                    <a:pt x="621" y="214"/>
                    <a:pt x="619" y="212"/>
                  </a:cubicBezTo>
                  <a:cubicBezTo>
                    <a:pt x="620" y="215"/>
                    <a:pt x="617" y="219"/>
                    <a:pt x="618" y="221"/>
                  </a:cubicBezTo>
                  <a:close/>
                  <a:moveTo>
                    <a:pt x="251" y="218"/>
                  </a:moveTo>
                  <a:cubicBezTo>
                    <a:pt x="255" y="219"/>
                    <a:pt x="256" y="222"/>
                    <a:pt x="260" y="223"/>
                  </a:cubicBezTo>
                  <a:cubicBezTo>
                    <a:pt x="260" y="222"/>
                    <a:pt x="261" y="222"/>
                    <a:pt x="262" y="221"/>
                  </a:cubicBezTo>
                  <a:cubicBezTo>
                    <a:pt x="260" y="218"/>
                    <a:pt x="259" y="214"/>
                    <a:pt x="255" y="212"/>
                  </a:cubicBezTo>
                  <a:cubicBezTo>
                    <a:pt x="255" y="215"/>
                    <a:pt x="251" y="215"/>
                    <a:pt x="251" y="218"/>
                  </a:cubicBezTo>
                  <a:close/>
                  <a:moveTo>
                    <a:pt x="522" y="215"/>
                  </a:moveTo>
                  <a:cubicBezTo>
                    <a:pt x="522" y="213"/>
                    <a:pt x="521" y="213"/>
                    <a:pt x="520" y="212"/>
                  </a:cubicBezTo>
                  <a:cubicBezTo>
                    <a:pt x="519" y="214"/>
                    <a:pt x="520" y="215"/>
                    <a:pt x="522" y="215"/>
                  </a:cubicBezTo>
                  <a:close/>
                  <a:moveTo>
                    <a:pt x="132" y="215"/>
                  </a:moveTo>
                  <a:cubicBezTo>
                    <a:pt x="135" y="215"/>
                    <a:pt x="135" y="217"/>
                    <a:pt x="137" y="217"/>
                  </a:cubicBezTo>
                  <a:cubicBezTo>
                    <a:pt x="136" y="215"/>
                    <a:pt x="135" y="215"/>
                    <a:pt x="135" y="213"/>
                  </a:cubicBezTo>
                  <a:cubicBezTo>
                    <a:pt x="135" y="214"/>
                    <a:pt x="132" y="213"/>
                    <a:pt x="132" y="215"/>
                  </a:cubicBezTo>
                  <a:close/>
                  <a:moveTo>
                    <a:pt x="420" y="224"/>
                  </a:moveTo>
                  <a:cubicBezTo>
                    <a:pt x="417" y="218"/>
                    <a:pt x="410" y="216"/>
                    <a:pt x="404" y="213"/>
                  </a:cubicBezTo>
                  <a:cubicBezTo>
                    <a:pt x="408" y="218"/>
                    <a:pt x="414" y="221"/>
                    <a:pt x="420" y="224"/>
                  </a:cubicBezTo>
                  <a:close/>
                  <a:moveTo>
                    <a:pt x="43" y="220"/>
                  </a:moveTo>
                  <a:cubicBezTo>
                    <a:pt x="42" y="219"/>
                    <a:pt x="43" y="215"/>
                    <a:pt x="42" y="214"/>
                  </a:cubicBezTo>
                  <a:cubicBezTo>
                    <a:pt x="42" y="214"/>
                    <a:pt x="41" y="214"/>
                    <a:pt x="41" y="214"/>
                  </a:cubicBezTo>
                  <a:cubicBezTo>
                    <a:pt x="40" y="216"/>
                    <a:pt x="40" y="222"/>
                    <a:pt x="43" y="220"/>
                  </a:cubicBezTo>
                  <a:close/>
                  <a:moveTo>
                    <a:pt x="429" y="218"/>
                  </a:moveTo>
                  <a:cubicBezTo>
                    <a:pt x="431" y="221"/>
                    <a:pt x="433" y="222"/>
                    <a:pt x="436" y="223"/>
                  </a:cubicBezTo>
                  <a:cubicBezTo>
                    <a:pt x="436" y="219"/>
                    <a:pt x="435" y="215"/>
                    <a:pt x="431" y="214"/>
                  </a:cubicBezTo>
                  <a:cubicBezTo>
                    <a:pt x="431" y="216"/>
                    <a:pt x="429" y="216"/>
                    <a:pt x="429" y="218"/>
                  </a:cubicBezTo>
                  <a:close/>
                  <a:moveTo>
                    <a:pt x="475" y="218"/>
                  </a:moveTo>
                  <a:cubicBezTo>
                    <a:pt x="475" y="218"/>
                    <a:pt x="475" y="217"/>
                    <a:pt x="476" y="217"/>
                  </a:cubicBezTo>
                  <a:cubicBezTo>
                    <a:pt x="476" y="215"/>
                    <a:pt x="475" y="214"/>
                    <a:pt x="473" y="214"/>
                  </a:cubicBezTo>
                  <a:cubicBezTo>
                    <a:pt x="472" y="216"/>
                    <a:pt x="473" y="217"/>
                    <a:pt x="475" y="218"/>
                  </a:cubicBezTo>
                  <a:close/>
                  <a:moveTo>
                    <a:pt x="378" y="219"/>
                  </a:moveTo>
                  <a:cubicBezTo>
                    <a:pt x="376" y="218"/>
                    <a:pt x="378" y="217"/>
                    <a:pt x="377" y="215"/>
                  </a:cubicBezTo>
                  <a:cubicBezTo>
                    <a:pt x="375" y="216"/>
                    <a:pt x="374" y="215"/>
                    <a:pt x="374" y="215"/>
                  </a:cubicBezTo>
                  <a:cubicBezTo>
                    <a:pt x="374" y="217"/>
                    <a:pt x="376" y="221"/>
                    <a:pt x="378" y="219"/>
                  </a:cubicBezTo>
                  <a:close/>
                  <a:moveTo>
                    <a:pt x="83" y="238"/>
                  </a:moveTo>
                  <a:cubicBezTo>
                    <a:pt x="83" y="233"/>
                    <a:pt x="81" y="227"/>
                    <a:pt x="83" y="223"/>
                  </a:cubicBezTo>
                  <a:cubicBezTo>
                    <a:pt x="78" y="220"/>
                    <a:pt x="74" y="217"/>
                    <a:pt x="69" y="215"/>
                  </a:cubicBezTo>
                  <a:cubicBezTo>
                    <a:pt x="73" y="223"/>
                    <a:pt x="74" y="234"/>
                    <a:pt x="83" y="238"/>
                  </a:cubicBezTo>
                  <a:close/>
                  <a:moveTo>
                    <a:pt x="237" y="217"/>
                  </a:moveTo>
                  <a:cubicBezTo>
                    <a:pt x="236" y="217"/>
                    <a:pt x="236" y="217"/>
                    <a:pt x="236" y="217"/>
                  </a:cubicBezTo>
                  <a:cubicBezTo>
                    <a:pt x="235" y="218"/>
                    <a:pt x="237" y="218"/>
                    <a:pt x="239" y="218"/>
                  </a:cubicBezTo>
                  <a:cubicBezTo>
                    <a:pt x="238" y="217"/>
                    <a:pt x="240" y="217"/>
                    <a:pt x="239" y="215"/>
                  </a:cubicBezTo>
                  <a:cubicBezTo>
                    <a:pt x="237" y="214"/>
                    <a:pt x="238" y="217"/>
                    <a:pt x="237" y="217"/>
                  </a:cubicBezTo>
                  <a:close/>
                  <a:moveTo>
                    <a:pt x="462" y="221"/>
                  </a:moveTo>
                  <a:cubicBezTo>
                    <a:pt x="464" y="221"/>
                    <a:pt x="465" y="218"/>
                    <a:pt x="465" y="217"/>
                  </a:cubicBezTo>
                  <a:cubicBezTo>
                    <a:pt x="463" y="217"/>
                    <a:pt x="464" y="215"/>
                    <a:pt x="462" y="215"/>
                  </a:cubicBezTo>
                  <a:cubicBezTo>
                    <a:pt x="462" y="217"/>
                    <a:pt x="462" y="219"/>
                    <a:pt x="462" y="221"/>
                  </a:cubicBezTo>
                  <a:close/>
                  <a:moveTo>
                    <a:pt x="287" y="221"/>
                  </a:moveTo>
                  <a:cubicBezTo>
                    <a:pt x="290" y="221"/>
                    <a:pt x="293" y="218"/>
                    <a:pt x="292" y="216"/>
                  </a:cubicBezTo>
                  <a:cubicBezTo>
                    <a:pt x="291" y="218"/>
                    <a:pt x="288" y="219"/>
                    <a:pt x="287" y="221"/>
                  </a:cubicBezTo>
                  <a:close/>
                  <a:moveTo>
                    <a:pt x="363" y="217"/>
                  </a:moveTo>
                  <a:cubicBezTo>
                    <a:pt x="360" y="220"/>
                    <a:pt x="357" y="223"/>
                    <a:pt x="355" y="227"/>
                  </a:cubicBezTo>
                  <a:cubicBezTo>
                    <a:pt x="358" y="231"/>
                    <a:pt x="364" y="233"/>
                    <a:pt x="368" y="235"/>
                  </a:cubicBezTo>
                  <a:cubicBezTo>
                    <a:pt x="370" y="231"/>
                    <a:pt x="373" y="229"/>
                    <a:pt x="374" y="224"/>
                  </a:cubicBezTo>
                  <a:cubicBezTo>
                    <a:pt x="370" y="223"/>
                    <a:pt x="369" y="218"/>
                    <a:pt x="363" y="217"/>
                  </a:cubicBezTo>
                  <a:close/>
                  <a:moveTo>
                    <a:pt x="19" y="235"/>
                  </a:moveTo>
                  <a:cubicBezTo>
                    <a:pt x="19" y="228"/>
                    <a:pt x="22" y="220"/>
                    <a:pt x="19" y="217"/>
                  </a:cubicBezTo>
                  <a:cubicBezTo>
                    <a:pt x="19" y="223"/>
                    <a:pt x="14" y="232"/>
                    <a:pt x="19" y="235"/>
                  </a:cubicBezTo>
                  <a:close/>
                  <a:moveTo>
                    <a:pt x="315" y="224"/>
                  </a:moveTo>
                  <a:cubicBezTo>
                    <a:pt x="313" y="220"/>
                    <a:pt x="308" y="219"/>
                    <a:pt x="304" y="217"/>
                  </a:cubicBezTo>
                  <a:cubicBezTo>
                    <a:pt x="304" y="221"/>
                    <a:pt x="312" y="224"/>
                    <a:pt x="315" y="224"/>
                  </a:cubicBezTo>
                  <a:close/>
                  <a:moveTo>
                    <a:pt x="396" y="223"/>
                  </a:moveTo>
                  <a:cubicBezTo>
                    <a:pt x="397" y="224"/>
                    <a:pt x="398" y="225"/>
                    <a:pt x="400" y="226"/>
                  </a:cubicBezTo>
                  <a:cubicBezTo>
                    <a:pt x="402" y="224"/>
                    <a:pt x="402" y="219"/>
                    <a:pt x="400" y="217"/>
                  </a:cubicBezTo>
                  <a:cubicBezTo>
                    <a:pt x="399" y="219"/>
                    <a:pt x="397" y="221"/>
                    <a:pt x="396" y="223"/>
                  </a:cubicBezTo>
                  <a:close/>
                  <a:moveTo>
                    <a:pt x="538" y="227"/>
                  </a:moveTo>
                  <a:cubicBezTo>
                    <a:pt x="540" y="228"/>
                    <a:pt x="541" y="229"/>
                    <a:pt x="542" y="230"/>
                  </a:cubicBezTo>
                  <a:cubicBezTo>
                    <a:pt x="543" y="226"/>
                    <a:pt x="544" y="223"/>
                    <a:pt x="545" y="219"/>
                  </a:cubicBezTo>
                  <a:cubicBezTo>
                    <a:pt x="543" y="219"/>
                    <a:pt x="543" y="217"/>
                    <a:pt x="541" y="217"/>
                  </a:cubicBezTo>
                  <a:cubicBezTo>
                    <a:pt x="541" y="222"/>
                    <a:pt x="538" y="223"/>
                    <a:pt x="538" y="227"/>
                  </a:cubicBezTo>
                  <a:close/>
                  <a:moveTo>
                    <a:pt x="569" y="226"/>
                  </a:moveTo>
                  <a:cubicBezTo>
                    <a:pt x="566" y="223"/>
                    <a:pt x="566" y="220"/>
                    <a:pt x="564" y="217"/>
                  </a:cubicBezTo>
                  <a:cubicBezTo>
                    <a:pt x="561" y="221"/>
                    <a:pt x="566" y="227"/>
                    <a:pt x="569" y="226"/>
                  </a:cubicBezTo>
                  <a:close/>
                  <a:moveTo>
                    <a:pt x="481" y="222"/>
                  </a:moveTo>
                  <a:cubicBezTo>
                    <a:pt x="483" y="220"/>
                    <a:pt x="480" y="219"/>
                    <a:pt x="478" y="218"/>
                  </a:cubicBezTo>
                  <a:cubicBezTo>
                    <a:pt x="477" y="220"/>
                    <a:pt x="479" y="221"/>
                    <a:pt x="481" y="222"/>
                  </a:cubicBezTo>
                  <a:close/>
                  <a:moveTo>
                    <a:pt x="92" y="224"/>
                  </a:moveTo>
                  <a:cubicBezTo>
                    <a:pt x="92" y="220"/>
                    <a:pt x="90" y="219"/>
                    <a:pt x="88" y="218"/>
                  </a:cubicBezTo>
                  <a:cubicBezTo>
                    <a:pt x="89" y="220"/>
                    <a:pt x="88" y="224"/>
                    <a:pt x="92" y="224"/>
                  </a:cubicBezTo>
                  <a:close/>
                  <a:moveTo>
                    <a:pt x="166" y="237"/>
                  </a:moveTo>
                  <a:cubicBezTo>
                    <a:pt x="165" y="235"/>
                    <a:pt x="167" y="235"/>
                    <a:pt x="167" y="234"/>
                  </a:cubicBezTo>
                  <a:cubicBezTo>
                    <a:pt x="166" y="232"/>
                    <a:pt x="162" y="233"/>
                    <a:pt x="162" y="230"/>
                  </a:cubicBezTo>
                  <a:cubicBezTo>
                    <a:pt x="158" y="231"/>
                    <a:pt x="158" y="228"/>
                    <a:pt x="157" y="226"/>
                  </a:cubicBezTo>
                  <a:cubicBezTo>
                    <a:pt x="151" y="225"/>
                    <a:pt x="148" y="221"/>
                    <a:pt x="141" y="218"/>
                  </a:cubicBezTo>
                  <a:cubicBezTo>
                    <a:pt x="149" y="225"/>
                    <a:pt x="158" y="230"/>
                    <a:pt x="166" y="237"/>
                  </a:cubicBezTo>
                  <a:close/>
                  <a:moveTo>
                    <a:pt x="292" y="224"/>
                  </a:moveTo>
                  <a:cubicBezTo>
                    <a:pt x="292" y="226"/>
                    <a:pt x="293" y="227"/>
                    <a:pt x="295" y="227"/>
                  </a:cubicBezTo>
                  <a:cubicBezTo>
                    <a:pt x="296" y="224"/>
                    <a:pt x="298" y="222"/>
                    <a:pt x="299" y="219"/>
                  </a:cubicBezTo>
                  <a:cubicBezTo>
                    <a:pt x="295" y="218"/>
                    <a:pt x="293" y="222"/>
                    <a:pt x="292" y="224"/>
                  </a:cubicBezTo>
                  <a:close/>
                  <a:moveTo>
                    <a:pt x="517" y="222"/>
                  </a:moveTo>
                  <a:cubicBezTo>
                    <a:pt x="519" y="223"/>
                    <a:pt x="520" y="222"/>
                    <a:pt x="520" y="220"/>
                  </a:cubicBezTo>
                  <a:cubicBezTo>
                    <a:pt x="519" y="220"/>
                    <a:pt x="519" y="218"/>
                    <a:pt x="518" y="218"/>
                  </a:cubicBezTo>
                  <a:cubicBezTo>
                    <a:pt x="518" y="220"/>
                    <a:pt x="517" y="221"/>
                    <a:pt x="517" y="222"/>
                  </a:cubicBezTo>
                  <a:close/>
                  <a:moveTo>
                    <a:pt x="628" y="238"/>
                  </a:moveTo>
                  <a:cubicBezTo>
                    <a:pt x="628" y="231"/>
                    <a:pt x="634" y="224"/>
                    <a:pt x="631" y="218"/>
                  </a:cubicBezTo>
                  <a:cubicBezTo>
                    <a:pt x="630" y="225"/>
                    <a:pt x="626" y="232"/>
                    <a:pt x="628" y="238"/>
                  </a:cubicBezTo>
                  <a:close/>
                  <a:moveTo>
                    <a:pt x="278" y="224"/>
                  </a:moveTo>
                  <a:cubicBezTo>
                    <a:pt x="279" y="221"/>
                    <a:pt x="274" y="221"/>
                    <a:pt x="273" y="219"/>
                  </a:cubicBezTo>
                  <a:cubicBezTo>
                    <a:pt x="273" y="222"/>
                    <a:pt x="277" y="222"/>
                    <a:pt x="278" y="224"/>
                  </a:cubicBezTo>
                  <a:close/>
                  <a:moveTo>
                    <a:pt x="193" y="226"/>
                  </a:moveTo>
                  <a:cubicBezTo>
                    <a:pt x="198" y="229"/>
                    <a:pt x="201" y="234"/>
                    <a:pt x="208" y="235"/>
                  </a:cubicBezTo>
                  <a:cubicBezTo>
                    <a:pt x="208" y="235"/>
                    <a:pt x="208" y="234"/>
                    <a:pt x="209" y="234"/>
                  </a:cubicBezTo>
                  <a:cubicBezTo>
                    <a:pt x="206" y="227"/>
                    <a:pt x="197" y="213"/>
                    <a:pt x="193" y="226"/>
                  </a:cubicBezTo>
                  <a:close/>
                  <a:moveTo>
                    <a:pt x="611" y="237"/>
                  </a:moveTo>
                  <a:cubicBezTo>
                    <a:pt x="609" y="232"/>
                    <a:pt x="616" y="223"/>
                    <a:pt x="611" y="220"/>
                  </a:cubicBezTo>
                  <a:cubicBezTo>
                    <a:pt x="610" y="225"/>
                    <a:pt x="607" y="234"/>
                    <a:pt x="611" y="237"/>
                  </a:cubicBezTo>
                  <a:close/>
                  <a:moveTo>
                    <a:pt x="646" y="224"/>
                  </a:moveTo>
                  <a:cubicBezTo>
                    <a:pt x="648" y="224"/>
                    <a:pt x="649" y="220"/>
                    <a:pt x="648" y="220"/>
                  </a:cubicBezTo>
                  <a:cubicBezTo>
                    <a:pt x="648" y="221"/>
                    <a:pt x="647" y="222"/>
                    <a:pt x="646" y="224"/>
                  </a:cubicBezTo>
                  <a:close/>
                  <a:moveTo>
                    <a:pt x="495" y="226"/>
                  </a:moveTo>
                  <a:cubicBezTo>
                    <a:pt x="496" y="227"/>
                    <a:pt x="496" y="228"/>
                    <a:pt x="498" y="227"/>
                  </a:cubicBezTo>
                  <a:cubicBezTo>
                    <a:pt x="499" y="226"/>
                    <a:pt x="499" y="224"/>
                    <a:pt x="499" y="221"/>
                  </a:cubicBezTo>
                  <a:cubicBezTo>
                    <a:pt x="498" y="222"/>
                    <a:pt x="498" y="220"/>
                    <a:pt x="497" y="220"/>
                  </a:cubicBezTo>
                  <a:cubicBezTo>
                    <a:pt x="496" y="222"/>
                    <a:pt x="495" y="224"/>
                    <a:pt x="495" y="226"/>
                  </a:cubicBezTo>
                  <a:close/>
                  <a:moveTo>
                    <a:pt x="462" y="229"/>
                  </a:moveTo>
                  <a:cubicBezTo>
                    <a:pt x="466" y="227"/>
                    <a:pt x="468" y="225"/>
                    <a:pt x="470" y="221"/>
                  </a:cubicBezTo>
                  <a:cubicBezTo>
                    <a:pt x="466" y="220"/>
                    <a:pt x="463" y="225"/>
                    <a:pt x="462" y="229"/>
                  </a:cubicBezTo>
                  <a:close/>
                  <a:moveTo>
                    <a:pt x="56" y="227"/>
                  </a:moveTo>
                  <a:cubicBezTo>
                    <a:pt x="56" y="224"/>
                    <a:pt x="55" y="222"/>
                    <a:pt x="52" y="221"/>
                  </a:cubicBezTo>
                  <a:cubicBezTo>
                    <a:pt x="51" y="225"/>
                    <a:pt x="54" y="229"/>
                    <a:pt x="56" y="227"/>
                  </a:cubicBezTo>
                  <a:close/>
                  <a:moveTo>
                    <a:pt x="573" y="226"/>
                  </a:moveTo>
                  <a:cubicBezTo>
                    <a:pt x="574" y="226"/>
                    <a:pt x="574" y="221"/>
                    <a:pt x="572" y="221"/>
                  </a:cubicBezTo>
                  <a:cubicBezTo>
                    <a:pt x="572" y="222"/>
                    <a:pt x="570" y="226"/>
                    <a:pt x="573" y="226"/>
                  </a:cubicBezTo>
                  <a:close/>
                  <a:moveTo>
                    <a:pt x="244" y="225"/>
                  </a:moveTo>
                  <a:cubicBezTo>
                    <a:pt x="248" y="227"/>
                    <a:pt x="249" y="231"/>
                    <a:pt x="254" y="232"/>
                  </a:cubicBezTo>
                  <a:cubicBezTo>
                    <a:pt x="254" y="228"/>
                    <a:pt x="258" y="228"/>
                    <a:pt x="258" y="224"/>
                  </a:cubicBezTo>
                  <a:cubicBezTo>
                    <a:pt x="254" y="222"/>
                    <a:pt x="247" y="222"/>
                    <a:pt x="244" y="225"/>
                  </a:cubicBezTo>
                  <a:close/>
                  <a:moveTo>
                    <a:pt x="408" y="232"/>
                  </a:moveTo>
                  <a:cubicBezTo>
                    <a:pt x="410" y="232"/>
                    <a:pt x="411" y="235"/>
                    <a:pt x="414" y="235"/>
                  </a:cubicBezTo>
                  <a:cubicBezTo>
                    <a:pt x="415" y="232"/>
                    <a:pt x="417" y="231"/>
                    <a:pt x="417" y="228"/>
                  </a:cubicBezTo>
                  <a:cubicBezTo>
                    <a:pt x="416" y="225"/>
                    <a:pt x="413" y="223"/>
                    <a:pt x="410" y="222"/>
                  </a:cubicBezTo>
                  <a:cubicBezTo>
                    <a:pt x="409" y="227"/>
                    <a:pt x="406" y="226"/>
                    <a:pt x="408" y="232"/>
                  </a:cubicBezTo>
                  <a:close/>
                  <a:moveTo>
                    <a:pt x="433" y="227"/>
                  </a:moveTo>
                  <a:cubicBezTo>
                    <a:pt x="431" y="225"/>
                    <a:pt x="430" y="222"/>
                    <a:pt x="426" y="222"/>
                  </a:cubicBezTo>
                  <a:cubicBezTo>
                    <a:pt x="427" y="225"/>
                    <a:pt x="431" y="226"/>
                    <a:pt x="433" y="227"/>
                  </a:cubicBezTo>
                  <a:close/>
                  <a:moveTo>
                    <a:pt x="545" y="234"/>
                  </a:moveTo>
                  <a:cubicBezTo>
                    <a:pt x="547" y="235"/>
                    <a:pt x="550" y="239"/>
                    <a:pt x="552" y="238"/>
                  </a:cubicBezTo>
                  <a:cubicBezTo>
                    <a:pt x="551" y="235"/>
                    <a:pt x="555" y="233"/>
                    <a:pt x="555" y="231"/>
                  </a:cubicBezTo>
                  <a:cubicBezTo>
                    <a:pt x="555" y="226"/>
                    <a:pt x="551" y="224"/>
                    <a:pt x="547" y="222"/>
                  </a:cubicBezTo>
                  <a:cubicBezTo>
                    <a:pt x="547" y="225"/>
                    <a:pt x="545" y="229"/>
                    <a:pt x="545" y="234"/>
                  </a:cubicBezTo>
                  <a:close/>
                  <a:moveTo>
                    <a:pt x="274" y="227"/>
                  </a:moveTo>
                  <a:cubicBezTo>
                    <a:pt x="275" y="224"/>
                    <a:pt x="271" y="222"/>
                    <a:pt x="270" y="223"/>
                  </a:cubicBezTo>
                  <a:cubicBezTo>
                    <a:pt x="272" y="224"/>
                    <a:pt x="271" y="228"/>
                    <a:pt x="274" y="227"/>
                  </a:cubicBezTo>
                  <a:close/>
                  <a:moveTo>
                    <a:pt x="298" y="230"/>
                  </a:moveTo>
                  <a:cubicBezTo>
                    <a:pt x="301" y="232"/>
                    <a:pt x="303" y="234"/>
                    <a:pt x="306" y="235"/>
                  </a:cubicBezTo>
                  <a:cubicBezTo>
                    <a:pt x="307" y="232"/>
                    <a:pt x="311" y="231"/>
                    <a:pt x="312" y="227"/>
                  </a:cubicBezTo>
                  <a:cubicBezTo>
                    <a:pt x="306" y="223"/>
                    <a:pt x="300" y="221"/>
                    <a:pt x="298" y="230"/>
                  </a:cubicBezTo>
                  <a:close/>
                  <a:moveTo>
                    <a:pt x="120" y="229"/>
                  </a:moveTo>
                  <a:cubicBezTo>
                    <a:pt x="121" y="228"/>
                    <a:pt x="122" y="227"/>
                    <a:pt x="122" y="225"/>
                  </a:cubicBezTo>
                  <a:cubicBezTo>
                    <a:pt x="120" y="225"/>
                    <a:pt x="120" y="223"/>
                    <a:pt x="118" y="223"/>
                  </a:cubicBezTo>
                  <a:cubicBezTo>
                    <a:pt x="119" y="227"/>
                    <a:pt x="119" y="228"/>
                    <a:pt x="120" y="229"/>
                  </a:cubicBezTo>
                  <a:close/>
                  <a:moveTo>
                    <a:pt x="450" y="235"/>
                  </a:moveTo>
                  <a:cubicBezTo>
                    <a:pt x="451" y="234"/>
                    <a:pt x="451" y="234"/>
                    <a:pt x="452" y="234"/>
                  </a:cubicBezTo>
                  <a:cubicBezTo>
                    <a:pt x="449" y="229"/>
                    <a:pt x="446" y="225"/>
                    <a:pt x="441" y="223"/>
                  </a:cubicBezTo>
                  <a:cubicBezTo>
                    <a:pt x="441" y="230"/>
                    <a:pt x="447" y="232"/>
                    <a:pt x="450" y="235"/>
                  </a:cubicBezTo>
                  <a:close/>
                  <a:moveTo>
                    <a:pt x="486" y="224"/>
                  </a:moveTo>
                  <a:cubicBezTo>
                    <a:pt x="486" y="227"/>
                    <a:pt x="487" y="228"/>
                    <a:pt x="489" y="228"/>
                  </a:cubicBezTo>
                  <a:cubicBezTo>
                    <a:pt x="491" y="226"/>
                    <a:pt x="488" y="223"/>
                    <a:pt x="486" y="224"/>
                  </a:cubicBezTo>
                  <a:close/>
                  <a:moveTo>
                    <a:pt x="533" y="231"/>
                  </a:moveTo>
                  <a:cubicBezTo>
                    <a:pt x="533" y="231"/>
                    <a:pt x="533" y="230"/>
                    <a:pt x="533" y="229"/>
                  </a:cubicBezTo>
                  <a:cubicBezTo>
                    <a:pt x="530" y="228"/>
                    <a:pt x="528" y="225"/>
                    <a:pt x="524" y="223"/>
                  </a:cubicBezTo>
                  <a:cubicBezTo>
                    <a:pt x="524" y="227"/>
                    <a:pt x="530" y="232"/>
                    <a:pt x="533" y="231"/>
                  </a:cubicBezTo>
                  <a:close/>
                  <a:moveTo>
                    <a:pt x="44" y="232"/>
                  </a:moveTo>
                  <a:cubicBezTo>
                    <a:pt x="44" y="230"/>
                    <a:pt x="44" y="228"/>
                    <a:pt x="44" y="225"/>
                  </a:cubicBezTo>
                  <a:cubicBezTo>
                    <a:pt x="42" y="225"/>
                    <a:pt x="42" y="224"/>
                    <a:pt x="41" y="224"/>
                  </a:cubicBezTo>
                  <a:cubicBezTo>
                    <a:pt x="39" y="227"/>
                    <a:pt x="40" y="232"/>
                    <a:pt x="44" y="232"/>
                  </a:cubicBezTo>
                  <a:close/>
                  <a:moveTo>
                    <a:pt x="565" y="229"/>
                  </a:moveTo>
                  <a:cubicBezTo>
                    <a:pt x="565" y="227"/>
                    <a:pt x="562" y="226"/>
                    <a:pt x="561" y="224"/>
                  </a:cubicBezTo>
                  <a:cubicBezTo>
                    <a:pt x="561" y="225"/>
                    <a:pt x="560" y="225"/>
                    <a:pt x="560" y="226"/>
                  </a:cubicBezTo>
                  <a:cubicBezTo>
                    <a:pt x="562" y="227"/>
                    <a:pt x="564" y="228"/>
                    <a:pt x="565" y="229"/>
                  </a:cubicBezTo>
                  <a:close/>
                  <a:moveTo>
                    <a:pt x="578" y="239"/>
                  </a:moveTo>
                  <a:cubicBezTo>
                    <a:pt x="580" y="235"/>
                    <a:pt x="580" y="230"/>
                    <a:pt x="579" y="224"/>
                  </a:cubicBezTo>
                  <a:cubicBezTo>
                    <a:pt x="578" y="224"/>
                    <a:pt x="578" y="224"/>
                    <a:pt x="577" y="224"/>
                  </a:cubicBezTo>
                  <a:cubicBezTo>
                    <a:pt x="576" y="229"/>
                    <a:pt x="573" y="236"/>
                    <a:pt x="578" y="239"/>
                  </a:cubicBezTo>
                  <a:close/>
                  <a:moveTo>
                    <a:pt x="153" y="233"/>
                  </a:moveTo>
                  <a:cubicBezTo>
                    <a:pt x="149" y="230"/>
                    <a:pt x="144" y="228"/>
                    <a:pt x="140" y="224"/>
                  </a:cubicBezTo>
                  <a:cubicBezTo>
                    <a:pt x="142" y="230"/>
                    <a:pt x="149" y="232"/>
                    <a:pt x="153" y="233"/>
                  </a:cubicBezTo>
                  <a:close/>
                  <a:moveTo>
                    <a:pt x="229" y="227"/>
                  </a:moveTo>
                  <a:cubicBezTo>
                    <a:pt x="228" y="226"/>
                    <a:pt x="228" y="224"/>
                    <a:pt x="225" y="224"/>
                  </a:cubicBezTo>
                  <a:cubicBezTo>
                    <a:pt x="226" y="226"/>
                    <a:pt x="227" y="227"/>
                    <a:pt x="229" y="227"/>
                  </a:cubicBezTo>
                  <a:close/>
                  <a:moveTo>
                    <a:pt x="466" y="231"/>
                  </a:moveTo>
                  <a:cubicBezTo>
                    <a:pt x="469" y="233"/>
                    <a:pt x="472" y="236"/>
                    <a:pt x="476" y="238"/>
                  </a:cubicBezTo>
                  <a:cubicBezTo>
                    <a:pt x="477" y="235"/>
                    <a:pt x="478" y="233"/>
                    <a:pt x="478" y="230"/>
                  </a:cubicBezTo>
                  <a:cubicBezTo>
                    <a:pt x="475" y="223"/>
                    <a:pt x="469" y="225"/>
                    <a:pt x="466" y="231"/>
                  </a:cubicBezTo>
                  <a:close/>
                  <a:moveTo>
                    <a:pt x="591" y="265"/>
                  </a:moveTo>
                  <a:cubicBezTo>
                    <a:pt x="589" y="272"/>
                    <a:pt x="587" y="278"/>
                    <a:pt x="588" y="283"/>
                  </a:cubicBezTo>
                  <a:cubicBezTo>
                    <a:pt x="592" y="279"/>
                    <a:pt x="592" y="274"/>
                    <a:pt x="594" y="266"/>
                  </a:cubicBezTo>
                  <a:cubicBezTo>
                    <a:pt x="597" y="255"/>
                    <a:pt x="608" y="235"/>
                    <a:pt x="601" y="224"/>
                  </a:cubicBezTo>
                  <a:cubicBezTo>
                    <a:pt x="599" y="240"/>
                    <a:pt x="595" y="252"/>
                    <a:pt x="591" y="265"/>
                  </a:cubicBezTo>
                  <a:close/>
                  <a:moveTo>
                    <a:pt x="281" y="228"/>
                  </a:moveTo>
                  <a:cubicBezTo>
                    <a:pt x="281" y="228"/>
                    <a:pt x="281" y="228"/>
                    <a:pt x="281" y="228"/>
                  </a:cubicBezTo>
                  <a:moveTo>
                    <a:pt x="318" y="226"/>
                  </a:moveTo>
                  <a:cubicBezTo>
                    <a:pt x="318" y="230"/>
                    <a:pt x="326" y="231"/>
                    <a:pt x="329" y="234"/>
                  </a:cubicBezTo>
                  <a:cubicBezTo>
                    <a:pt x="330" y="234"/>
                    <a:pt x="330" y="233"/>
                    <a:pt x="330" y="232"/>
                  </a:cubicBezTo>
                  <a:cubicBezTo>
                    <a:pt x="327" y="230"/>
                    <a:pt x="322" y="226"/>
                    <a:pt x="318" y="226"/>
                  </a:cubicBezTo>
                  <a:close/>
                  <a:moveTo>
                    <a:pt x="455" y="230"/>
                  </a:moveTo>
                  <a:cubicBezTo>
                    <a:pt x="454" y="228"/>
                    <a:pt x="449" y="224"/>
                    <a:pt x="449" y="226"/>
                  </a:cubicBezTo>
                  <a:cubicBezTo>
                    <a:pt x="451" y="227"/>
                    <a:pt x="452" y="230"/>
                    <a:pt x="455" y="230"/>
                  </a:cubicBezTo>
                  <a:close/>
                  <a:moveTo>
                    <a:pt x="502" y="231"/>
                  </a:moveTo>
                  <a:cubicBezTo>
                    <a:pt x="504" y="232"/>
                    <a:pt x="505" y="235"/>
                    <a:pt x="509" y="235"/>
                  </a:cubicBezTo>
                  <a:cubicBezTo>
                    <a:pt x="511" y="230"/>
                    <a:pt x="506" y="227"/>
                    <a:pt x="503" y="225"/>
                  </a:cubicBezTo>
                  <a:cubicBezTo>
                    <a:pt x="503" y="227"/>
                    <a:pt x="502" y="229"/>
                    <a:pt x="502" y="231"/>
                  </a:cubicBezTo>
                  <a:close/>
                  <a:moveTo>
                    <a:pt x="431" y="231"/>
                  </a:moveTo>
                  <a:cubicBezTo>
                    <a:pt x="430" y="228"/>
                    <a:pt x="427" y="227"/>
                    <a:pt x="424" y="226"/>
                  </a:cubicBezTo>
                  <a:cubicBezTo>
                    <a:pt x="425" y="229"/>
                    <a:pt x="427" y="230"/>
                    <a:pt x="431" y="231"/>
                  </a:cubicBezTo>
                  <a:close/>
                  <a:moveTo>
                    <a:pt x="256" y="234"/>
                  </a:moveTo>
                  <a:cubicBezTo>
                    <a:pt x="258" y="235"/>
                    <a:pt x="260" y="237"/>
                    <a:pt x="263" y="238"/>
                  </a:cubicBezTo>
                  <a:cubicBezTo>
                    <a:pt x="264" y="235"/>
                    <a:pt x="268" y="234"/>
                    <a:pt x="269" y="231"/>
                  </a:cubicBezTo>
                  <a:cubicBezTo>
                    <a:pt x="267" y="228"/>
                    <a:pt x="264" y="227"/>
                    <a:pt x="261" y="226"/>
                  </a:cubicBezTo>
                  <a:cubicBezTo>
                    <a:pt x="260" y="229"/>
                    <a:pt x="257" y="231"/>
                    <a:pt x="256" y="234"/>
                  </a:cubicBezTo>
                  <a:close/>
                  <a:moveTo>
                    <a:pt x="76" y="240"/>
                  </a:moveTo>
                  <a:cubicBezTo>
                    <a:pt x="73" y="234"/>
                    <a:pt x="65" y="232"/>
                    <a:pt x="61" y="227"/>
                  </a:cubicBezTo>
                  <a:cubicBezTo>
                    <a:pt x="61" y="234"/>
                    <a:pt x="71" y="236"/>
                    <a:pt x="76" y="240"/>
                  </a:cubicBezTo>
                  <a:close/>
                  <a:moveTo>
                    <a:pt x="123" y="233"/>
                  </a:moveTo>
                  <a:cubicBezTo>
                    <a:pt x="125" y="234"/>
                    <a:pt x="126" y="230"/>
                    <a:pt x="128" y="231"/>
                  </a:cubicBezTo>
                  <a:cubicBezTo>
                    <a:pt x="128" y="229"/>
                    <a:pt x="128" y="227"/>
                    <a:pt x="126" y="227"/>
                  </a:cubicBezTo>
                  <a:cubicBezTo>
                    <a:pt x="126" y="230"/>
                    <a:pt x="122" y="230"/>
                    <a:pt x="123" y="233"/>
                  </a:cubicBezTo>
                  <a:close/>
                  <a:moveTo>
                    <a:pt x="225" y="231"/>
                  </a:moveTo>
                  <a:cubicBezTo>
                    <a:pt x="224" y="229"/>
                    <a:pt x="223" y="229"/>
                    <a:pt x="224" y="227"/>
                  </a:cubicBezTo>
                  <a:cubicBezTo>
                    <a:pt x="221" y="228"/>
                    <a:pt x="222" y="228"/>
                    <a:pt x="222" y="230"/>
                  </a:cubicBezTo>
                  <a:cubicBezTo>
                    <a:pt x="224" y="229"/>
                    <a:pt x="226" y="232"/>
                    <a:pt x="225" y="231"/>
                  </a:cubicBezTo>
                  <a:close/>
                  <a:moveTo>
                    <a:pt x="372" y="238"/>
                  </a:moveTo>
                  <a:cubicBezTo>
                    <a:pt x="374" y="238"/>
                    <a:pt x="375" y="240"/>
                    <a:pt x="378" y="240"/>
                  </a:cubicBezTo>
                  <a:cubicBezTo>
                    <a:pt x="379" y="237"/>
                    <a:pt x="382" y="236"/>
                    <a:pt x="383" y="233"/>
                  </a:cubicBezTo>
                  <a:cubicBezTo>
                    <a:pt x="381" y="231"/>
                    <a:pt x="380" y="229"/>
                    <a:pt x="377" y="228"/>
                  </a:cubicBezTo>
                  <a:cubicBezTo>
                    <a:pt x="376" y="232"/>
                    <a:pt x="373" y="234"/>
                    <a:pt x="372" y="238"/>
                  </a:cubicBezTo>
                  <a:close/>
                  <a:moveTo>
                    <a:pt x="394" y="231"/>
                  </a:moveTo>
                  <a:cubicBezTo>
                    <a:pt x="396" y="230"/>
                    <a:pt x="393" y="227"/>
                    <a:pt x="392" y="229"/>
                  </a:cubicBezTo>
                  <a:cubicBezTo>
                    <a:pt x="393" y="229"/>
                    <a:pt x="393" y="231"/>
                    <a:pt x="394" y="231"/>
                  </a:cubicBezTo>
                  <a:close/>
                  <a:moveTo>
                    <a:pt x="622" y="239"/>
                  </a:moveTo>
                  <a:cubicBezTo>
                    <a:pt x="622" y="235"/>
                    <a:pt x="625" y="232"/>
                    <a:pt x="623" y="228"/>
                  </a:cubicBezTo>
                  <a:cubicBezTo>
                    <a:pt x="624" y="232"/>
                    <a:pt x="620" y="235"/>
                    <a:pt x="622" y="239"/>
                  </a:cubicBezTo>
                  <a:close/>
                  <a:moveTo>
                    <a:pt x="286" y="232"/>
                  </a:moveTo>
                  <a:cubicBezTo>
                    <a:pt x="287" y="234"/>
                    <a:pt x="292" y="237"/>
                    <a:pt x="292" y="231"/>
                  </a:cubicBezTo>
                  <a:cubicBezTo>
                    <a:pt x="290" y="229"/>
                    <a:pt x="286" y="227"/>
                    <a:pt x="286" y="232"/>
                  </a:cubicBezTo>
                  <a:close/>
                  <a:moveTo>
                    <a:pt x="496" y="232"/>
                  </a:moveTo>
                  <a:cubicBezTo>
                    <a:pt x="496" y="230"/>
                    <a:pt x="495" y="229"/>
                    <a:pt x="493" y="229"/>
                  </a:cubicBezTo>
                  <a:cubicBezTo>
                    <a:pt x="493" y="232"/>
                    <a:pt x="495" y="234"/>
                    <a:pt x="496" y="232"/>
                  </a:cubicBezTo>
                  <a:close/>
                  <a:moveTo>
                    <a:pt x="93" y="237"/>
                  </a:moveTo>
                  <a:cubicBezTo>
                    <a:pt x="95" y="234"/>
                    <a:pt x="93" y="230"/>
                    <a:pt x="90" y="229"/>
                  </a:cubicBezTo>
                  <a:cubicBezTo>
                    <a:pt x="92" y="232"/>
                    <a:pt x="92" y="235"/>
                    <a:pt x="93" y="237"/>
                  </a:cubicBezTo>
                  <a:close/>
                  <a:moveTo>
                    <a:pt x="276" y="230"/>
                  </a:moveTo>
                  <a:cubicBezTo>
                    <a:pt x="276" y="232"/>
                    <a:pt x="277" y="232"/>
                    <a:pt x="279" y="232"/>
                  </a:cubicBezTo>
                  <a:cubicBezTo>
                    <a:pt x="279" y="230"/>
                    <a:pt x="277" y="229"/>
                    <a:pt x="276" y="230"/>
                  </a:cubicBezTo>
                  <a:close/>
                  <a:moveTo>
                    <a:pt x="309" y="238"/>
                  </a:moveTo>
                  <a:cubicBezTo>
                    <a:pt x="312" y="240"/>
                    <a:pt x="315" y="242"/>
                    <a:pt x="319" y="244"/>
                  </a:cubicBezTo>
                  <a:cubicBezTo>
                    <a:pt x="323" y="245"/>
                    <a:pt x="324" y="239"/>
                    <a:pt x="327" y="240"/>
                  </a:cubicBezTo>
                  <a:cubicBezTo>
                    <a:pt x="327" y="238"/>
                    <a:pt x="326" y="237"/>
                    <a:pt x="326" y="235"/>
                  </a:cubicBezTo>
                  <a:cubicBezTo>
                    <a:pt x="320" y="235"/>
                    <a:pt x="319" y="230"/>
                    <a:pt x="314" y="229"/>
                  </a:cubicBezTo>
                  <a:cubicBezTo>
                    <a:pt x="313" y="233"/>
                    <a:pt x="310" y="234"/>
                    <a:pt x="309" y="238"/>
                  </a:cubicBezTo>
                  <a:close/>
                  <a:moveTo>
                    <a:pt x="238" y="231"/>
                  </a:moveTo>
                  <a:cubicBezTo>
                    <a:pt x="240" y="235"/>
                    <a:pt x="244" y="237"/>
                    <a:pt x="248" y="239"/>
                  </a:cubicBezTo>
                  <a:cubicBezTo>
                    <a:pt x="248" y="238"/>
                    <a:pt x="250" y="238"/>
                    <a:pt x="250" y="236"/>
                  </a:cubicBezTo>
                  <a:cubicBezTo>
                    <a:pt x="247" y="233"/>
                    <a:pt x="242" y="228"/>
                    <a:pt x="238" y="231"/>
                  </a:cubicBezTo>
                  <a:close/>
                  <a:moveTo>
                    <a:pt x="487" y="234"/>
                  </a:moveTo>
                  <a:cubicBezTo>
                    <a:pt x="487" y="231"/>
                    <a:pt x="485" y="231"/>
                    <a:pt x="484" y="230"/>
                  </a:cubicBezTo>
                  <a:cubicBezTo>
                    <a:pt x="484" y="232"/>
                    <a:pt x="485" y="233"/>
                    <a:pt x="487" y="234"/>
                  </a:cubicBezTo>
                  <a:close/>
                  <a:moveTo>
                    <a:pt x="521" y="234"/>
                  </a:moveTo>
                  <a:cubicBezTo>
                    <a:pt x="523" y="237"/>
                    <a:pt x="527" y="238"/>
                    <a:pt x="530" y="241"/>
                  </a:cubicBezTo>
                  <a:cubicBezTo>
                    <a:pt x="530" y="240"/>
                    <a:pt x="531" y="238"/>
                    <a:pt x="531" y="237"/>
                  </a:cubicBezTo>
                  <a:cubicBezTo>
                    <a:pt x="528" y="234"/>
                    <a:pt x="525" y="232"/>
                    <a:pt x="522" y="230"/>
                  </a:cubicBezTo>
                  <a:cubicBezTo>
                    <a:pt x="522" y="232"/>
                    <a:pt x="521" y="232"/>
                    <a:pt x="521" y="234"/>
                  </a:cubicBezTo>
                  <a:close/>
                  <a:moveTo>
                    <a:pt x="131" y="231"/>
                  </a:moveTo>
                  <a:cubicBezTo>
                    <a:pt x="123" y="236"/>
                    <a:pt x="129" y="244"/>
                    <a:pt x="136" y="246"/>
                  </a:cubicBezTo>
                  <a:cubicBezTo>
                    <a:pt x="139" y="240"/>
                    <a:pt x="135" y="234"/>
                    <a:pt x="131" y="231"/>
                  </a:cubicBezTo>
                  <a:close/>
                  <a:moveTo>
                    <a:pt x="356" y="235"/>
                  </a:moveTo>
                  <a:cubicBezTo>
                    <a:pt x="354" y="233"/>
                    <a:pt x="353" y="231"/>
                    <a:pt x="351" y="231"/>
                  </a:cubicBezTo>
                  <a:cubicBezTo>
                    <a:pt x="350" y="234"/>
                    <a:pt x="357" y="235"/>
                    <a:pt x="356" y="235"/>
                  </a:cubicBezTo>
                  <a:close/>
                  <a:moveTo>
                    <a:pt x="417" y="238"/>
                  </a:moveTo>
                  <a:cubicBezTo>
                    <a:pt x="419" y="238"/>
                    <a:pt x="419" y="240"/>
                    <a:pt x="421" y="240"/>
                  </a:cubicBezTo>
                  <a:cubicBezTo>
                    <a:pt x="423" y="236"/>
                    <a:pt x="426" y="237"/>
                    <a:pt x="426" y="232"/>
                  </a:cubicBezTo>
                  <a:cubicBezTo>
                    <a:pt x="422" y="230"/>
                    <a:pt x="419" y="232"/>
                    <a:pt x="417" y="238"/>
                  </a:cubicBezTo>
                  <a:close/>
                  <a:moveTo>
                    <a:pt x="439" y="237"/>
                  </a:moveTo>
                  <a:cubicBezTo>
                    <a:pt x="438" y="233"/>
                    <a:pt x="436" y="232"/>
                    <a:pt x="433" y="231"/>
                  </a:cubicBezTo>
                  <a:cubicBezTo>
                    <a:pt x="433" y="235"/>
                    <a:pt x="436" y="236"/>
                    <a:pt x="439" y="237"/>
                  </a:cubicBezTo>
                  <a:close/>
                  <a:moveTo>
                    <a:pt x="62" y="241"/>
                  </a:moveTo>
                  <a:cubicBezTo>
                    <a:pt x="61" y="237"/>
                    <a:pt x="59" y="233"/>
                    <a:pt x="54" y="232"/>
                  </a:cubicBezTo>
                  <a:cubicBezTo>
                    <a:pt x="56" y="239"/>
                    <a:pt x="58" y="246"/>
                    <a:pt x="66" y="249"/>
                  </a:cubicBezTo>
                  <a:cubicBezTo>
                    <a:pt x="63" y="246"/>
                    <a:pt x="64" y="238"/>
                    <a:pt x="62" y="241"/>
                  </a:cubicBezTo>
                  <a:close/>
                  <a:moveTo>
                    <a:pt x="202" y="241"/>
                  </a:moveTo>
                  <a:cubicBezTo>
                    <a:pt x="202" y="238"/>
                    <a:pt x="196" y="232"/>
                    <a:pt x="193" y="232"/>
                  </a:cubicBezTo>
                  <a:cubicBezTo>
                    <a:pt x="196" y="235"/>
                    <a:pt x="198" y="239"/>
                    <a:pt x="202" y="241"/>
                  </a:cubicBezTo>
                  <a:close/>
                  <a:moveTo>
                    <a:pt x="231" y="234"/>
                  </a:moveTo>
                  <a:cubicBezTo>
                    <a:pt x="231" y="234"/>
                    <a:pt x="231" y="233"/>
                    <a:pt x="231" y="232"/>
                  </a:cubicBezTo>
                  <a:cubicBezTo>
                    <a:pt x="229" y="233"/>
                    <a:pt x="226" y="231"/>
                    <a:pt x="227" y="232"/>
                  </a:cubicBezTo>
                  <a:cubicBezTo>
                    <a:pt x="229" y="233"/>
                    <a:pt x="229" y="236"/>
                    <a:pt x="231" y="234"/>
                  </a:cubicBezTo>
                  <a:close/>
                  <a:moveTo>
                    <a:pt x="560" y="245"/>
                  </a:moveTo>
                  <a:cubicBezTo>
                    <a:pt x="562" y="243"/>
                    <a:pt x="564" y="239"/>
                    <a:pt x="565" y="236"/>
                  </a:cubicBezTo>
                  <a:cubicBezTo>
                    <a:pt x="564" y="235"/>
                    <a:pt x="563" y="233"/>
                    <a:pt x="561" y="232"/>
                  </a:cubicBezTo>
                  <a:cubicBezTo>
                    <a:pt x="560" y="235"/>
                    <a:pt x="560" y="243"/>
                    <a:pt x="560" y="245"/>
                  </a:cubicBezTo>
                  <a:close/>
                  <a:moveTo>
                    <a:pt x="341" y="235"/>
                  </a:moveTo>
                  <a:cubicBezTo>
                    <a:pt x="343" y="237"/>
                    <a:pt x="347" y="233"/>
                    <a:pt x="344" y="232"/>
                  </a:cubicBezTo>
                  <a:cubicBezTo>
                    <a:pt x="344" y="234"/>
                    <a:pt x="341" y="233"/>
                    <a:pt x="341" y="235"/>
                  </a:cubicBezTo>
                  <a:close/>
                  <a:moveTo>
                    <a:pt x="541" y="237"/>
                  </a:moveTo>
                  <a:cubicBezTo>
                    <a:pt x="540" y="235"/>
                    <a:pt x="539" y="233"/>
                    <a:pt x="536" y="233"/>
                  </a:cubicBezTo>
                  <a:cubicBezTo>
                    <a:pt x="536" y="236"/>
                    <a:pt x="539" y="236"/>
                    <a:pt x="541" y="237"/>
                  </a:cubicBezTo>
                  <a:close/>
                  <a:moveTo>
                    <a:pt x="179" y="237"/>
                  </a:moveTo>
                  <a:cubicBezTo>
                    <a:pt x="181" y="237"/>
                    <a:pt x="181" y="234"/>
                    <a:pt x="180" y="234"/>
                  </a:cubicBezTo>
                  <a:cubicBezTo>
                    <a:pt x="180" y="234"/>
                    <a:pt x="178" y="235"/>
                    <a:pt x="179" y="237"/>
                  </a:cubicBezTo>
                  <a:close/>
                  <a:moveTo>
                    <a:pt x="225" y="242"/>
                  </a:moveTo>
                  <a:cubicBezTo>
                    <a:pt x="224" y="237"/>
                    <a:pt x="219" y="234"/>
                    <a:pt x="216" y="234"/>
                  </a:cubicBezTo>
                  <a:cubicBezTo>
                    <a:pt x="218" y="237"/>
                    <a:pt x="220" y="243"/>
                    <a:pt x="225" y="242"/>
                  </a:cubicBezTo>
                  <a:close/>
                  <a:moveTo>
                    <a:pt x="403" y="237"/>
                  </a:moveTo>
                  <a:cubicBezTo>
                    <a:pt x="403" y="235"/>
                    <a:pt x="403" y="235"/>
                    <a:pt x="403" y="235"/>
                  </a:cubicBezTo>
                  <a:cubicBezTo>
                    <a:pt x="403" y="235"/>
                    <a:pt x="403" y="235"/>
                    <a:pt x="403" y="235"/>
                  </a:cubicBezTo>
                  <a:cubicBezTo>
                    <a:pt x="402" y="237"/>
                    <a:pt x="399" y="232"/>
                    <a:pt x="399" y="235"/>
                  </a:cubicBezTo>
                  <a:cubicBezTo>
                    <a:pt x="401" y="235"/>
                    <a:pt x="401" y="237"/>
                    <a:pt x="403" y="237"/>
                  </a:cubicBezTo>
                  <a:close/>
                  <a:moveTo>
                    <a:pt x="101" y="241"/>
                  </a:moveTo>
                  <a:cubicBezTo>
                    <a:pt x="101" y="238"/>
                    <a:pt x="100" y="235"/>
                    <a:pt x="97" y="234"/>
                  </a:cubicBezTo>
                  <a:cubicBezTo>
                    <a:pt x="97" y="238"/>
                    <a:pt x="98" y="241"/>
                    <a:pt x="101" y="241"/>
                  </a:cubicBezTo>
                  <a:close/>
                  <a:moveTo>
                    <a:pt x="142" y="240"/>
                  </a:moveTo>
                  <a:cubicBezTo>
                    <a:pt x="145" y="238"/>
                    <a:pt x="140" y="236"/>
                    <a:pt x="139" y="234"/>
                  </a:cubicBezTo>
                  <a:cubicBezTo>
                    <a:pt x="139" y="237"/>
                    <a:pt x="140" y="239"/>
                    <a:pt x="142" y="240"/>
                  </a:cubicBezTo>
                  <a:close/>
                  <a:moveTo>
                    <a:pt x="266" y="240"/>
                  </a:moveTo>
                  <a:cubicBezTo>
                    <a:pt x="268" y="241"/>
                    <a:pt x="268" y="242"/>
                    <a:pt x="270" y="242"/>
                  </a:cubicBezTo>
                  <a:cubicBezTo>
                    <a:pt x="270" y="238"/>
                    <a:pt x="275" y="240"/>
                    <a:pt x="274" y="235"/>
                  </a:cubicBezTo>
                  <a:cubicBezTo>
                    <a:pt x="273" y="235"/>
                    <a:pt x="273" y="235"/>
                    <a:pt x="273" y="234"/>
                  </a:cubicBezTo>
                  <a:cubicBezTo>
                    <a:pt x="270" y="236"/>
                    <a:pt x="267" y="237"/>
                    <a:pt x="266" y="240"/>
                  </a:cubicBezTo>
                  <a:close/>
                  <a:moveTo>
                    <a:pt x="293" y="239"/>
                  </a:moveTo>
                  <a:cubicBezTo>
                    <a:pt x="294" y="242"/>
                    <a:pt x="298" y="242"/>
                    <a:pt x="301" y="244"/>
                  </a:cubicBezTo>
                  <a:cubicBezTo>
                    <a:pt x="302" y="243"/>
                    <a:pt x="302" y="242"/>
                    <a:pt x="303" y="241"/>
                  </a:cubicBezTo>
                  <a:cubicBezTo>
                    <a:pt x="301" y="238"/>
                    <a:pt x="299" y="235"/>
                    <a:pt x="295" y="234"/>
                  </a:cubicBezTo>
                  <a:cubicBezTo>
                    <a:pt x="295" y="236"/>
                    <a:pt x="293" y="237"/>
                    <a:pt x="293" y="239"/>
                  </a:cubicBezTo>
                  <a:close/>
                  <a:moveTo>
                    <a:pt x="461" y="237"/>
                  </a:moveTo>
                  <a:cubicBezTo>
                    <a:pt x="465" y="240"/>
                    <a:pt x="467" y="245"/>
                    <a:pt x="472" y="248"/>
                  </a:cubicBezTo>
                  <a:cubicBezTo>
                    <a:pt x="472" y="246"/>
                    <a:pt x="473" y="245"/>
                    <a:pt x="473" y="243"/>
                  </a:cubicBezTo>
                  <a:cubicBezTo>
                    <a:pt x="470" y="239"/>
                    <a:pt x="466" y="236"/>
                    <a:pt x="462" y="234"/>
                  </a:cubicBezTo>
                  <a:cubicBezTo>
                    <a:pt x="462" y="235"/>
                    <a:pt x="461" y="236"/>
                    <a:pt x="461" y="237"/>
                  </a:cubicBezTo>
                  <a:close/>
                  <a:moveTo>
                    <a:pt x="480" y="240"/>
                  </a:moveTo>
                  <a:cubicBezTo>
                    <a:pt x="482" y="241"/>
                    <a:pt x="482" y="243"/>
                    <a:pt x="484" y="243"/>
                  </a:cubicBezTo>
                  <a:cubicBezTo>
                    <a:pt x="487" y="239"/>
                    <a:pt x="486" y="236"/>
                    <a:pt x="482" y="234"/>
                  </a:cubicBezTo>
                  <a:cubicBezTo>
                    <a:pt x="482" y="237"/>
                    <a:pt x="480" y="238"/>
                    <a:pt x="480" y="240"/>
                  </a:cubicBezTo>
                  <a:close/>
                  <a:moveTo>
                    <a:pt x="43" y="249"/>
                  </a:moveTo>
                  <a:cubicBezTo>
                    <a:pt x="42" y="245"/>
                    <a:pt x="43" y="242"/>
                    <a:pt x="44" y="238"/>
                  </a:cubicBezTo>
                  <a:cubicBezTo>
                    <a:pt x="43" y="237"/>
                    <a:pt x="42" y="235"/>
                    <a:pt x="40" y="235"/>
                  </a:cubicBezTo>
                  <a:cubicBezTo>
                    <a:pt x="40" y="238"/>
                    <a:pt x="37" y="247"/>
                    <a:pt x="43" y="249"/>
                  </a:cubicBezTo>
                  <a:close/>
                  <a:moveTo>
                    <a:pt x="507" y="240"/>
                  </a:moveTo>
                  <a:cubicBezTo>
                    <a:pt x="506" y="237"/>
                    <a:pt x="504" y="235"/>
                    <a:pt x="501" y="235"/>
                  </a:cubicBezTo>
                  <a:cubicBezTo>
                    <a:pt x="501" y="238"/>
                    <a:pt x="504" y="239"/>
                    <a:pt x="507" y="240"/>
                  </a:cubicBezTo>
                  <a:close/>
                  <a:moveTo>
                    <a:pt x="182" y="239"/>
                  </a:moveTo>
                  <a:cubicBezTo>
                    <a:pt x="187" y="240"/>
                    <a:pt x="191" y="249"/>
                    <a:pt x="196" y="244"/>
                  </a:cubicBezTo>
                  <a:cubicBezTo>
                    <a:pt x="192" y="241"/>
                    <a:pt x="188" y="239"/>
                    <a:pt x="184" y="235"/>
                  </a:cubicBezTo>
                  <a:cubicBezTo>
                    <a:pt x="184" y="237"/>
                    <a:pt x="182" y="238"/>
                    <a:pt x="182" y="239"/>
                  </a:cubicBezTo>
                  <a:close/>
                  <a:moveTo>
                    <a:pt x="346" y="238"/>
                  </a:moveTo>
                  <a:cubicBezTo>
                    <a:pt x="349" y="237"/>
                    <a:pt x="350" y="242"/>
                    <a:pt x="353" y="240"/>
                  </a:cubicBezTo>
                  <a:cubicBezTo>
                    <a:pt x="351" y="239"/>
                    <a:pt x="347" y="232"/>
                    <a:pt x="346" y="238"/>
                  </a:cubicBezTo>
                  <a:close/>
                  <a:moveTo>
                    <a:pt x="286" y="243"/>
                  </a:moveTo>
                  <a:cubicBezTo>
                    <a:pt x="286" y="242"/>
                    <a:pt x="287" y="241"/>
                    <a:pt x="287" y="240"/>
                  </a:cubicBezTo>
                  <a:cubicBezTo>
                    <a:pt x="285" y="238"/>
                    <a:pt x="282" y="237"/>
                    <a:pt x="280" y="236"/>
                  </a:cubicBezTo>
                  <a:cubicBezTo>
                    <a:pt x="281" y="239"/>
                    <a:pt x="284" y="241"/>
                    <a:pt x="286" y="243"/>
                  </a:cubicBezTo>
                  <a:close/>
                  <a:moveTo>
                    <a:pt x="381" y="241"/>
                  </a:moveTo>
                  <a:cubicBezTo>
                    <a:pt x="382" y="241"/>
                    <a:pt x="383" y="241"/>
                    <a:pt x="384" y="241"/>
                  </a:cubicBezTo>
                  <a:cubicBezTo>
                    <a:pt x="384" y="238"/>
                    <a:pt x="387" y="239"/>
                    <a:pt x="386" y="236"/>
                  </a:cubicBezTo>
                  <a:cubicBezTo>
                    <a:pt x="383" y="236"/>
                    <a:pt x="383" y="239"/>
                    <a:pt x="381" y="241"/>
                  </a:cubicBezTo>
                  <a:close/>
                  <a:moveTo>
                    <a:pt x="423" y="243"/>
                  </a:moveTo>
                  <a:cubicBezTo>
                    <a:pt x="428" y="244"/>
                    <a:pt x="431" y="248"/>
                    <a:pt x="436" y="250"/>
                  </a:cubicBezTo>
                  <a:cubicBezTo>
                    <a:pt x="438" y="248"/>
                    <a:pt x="440" y="247"/>
                    <a:pt x="440" y="244"/>
                  </a:cubicBezTo>
                  <a:cubicBezTo>
                    <a:pt x="437" y="240"/>
                    <a:pt x="434" y="238"/>
                    <a:pt x="429" y="236"/>
                  </a:cubicBezTo>
                  <a:cubicBezTo>
                    <a:pt x="427" y="238"/>
                    <a:pt x="424" y="239"/>
                    <a:pt x="423" y="243"/>
                  </a:cubicBezTo>
                  <a:close/>
                  <a:moveTo>
                    <a:pt x="490" y="237"/>
                  </a:moveTo>
                  <a:cubicBezTo>
                    <a:pt x="491" y="238"/>
                    <a:pt x="491" y="241"/>
                    <a:pt x="493" y="241"/>
                  </a:cubicBezTo>
                  <a:cubicBezTo>
                    <a:pt x="493" y="239"/>
                    <a:pt x="494" y="239"/>
                    <a:pt x="494" y="237"/>
                  </a:cubicBezTo>
                  <a:cubicBezTo>
                    <a:pt x="493" y="236"/>
                    <a:pt x="492" y="235"/>
                    <a:pt x="490" y="237"/>
                  </a:cubicBezTo>
                  <a:close/>
                  <a:moveTo>
                    <a:pt x="631" y="239"/>
                  </a:moveTo>
                  <a:cubicBezTo>
                    <a:pt x="634" y="240"/>
                    <a:pt x="634" y="236"/>
                    <a:pt x="632" y="236"/>
                  </a:cubicBezTo>
                  <a:cubicBezTo>
                    <a:pt x="632" y="238"/>
                    <a:pt x="631" y="238"/>
                    <a:pt x="631" y="239"/>
                  </a:cubicBezTo>
                  <a:close/>
                  <a:moveTo>
                    <a:pt x="242" y="246"/>
                  </a:moveTo>
                  <a:cubicBezTo>
                    <a:pt x="245" y="241"/>
                    <a:pt x="239" y="237"/>
                    <a:pt x="234" y="237"/>
                  </a:cubicBezTo>
                  <a:cubicBezTo>
                    <a:pt x="235" y="241"/>
                    <a:pt x="240" y="242"/>
                    <a:pt x="242" y="246"/>
                  </a:cubicBezTo>
                  <a:close/>
                  <a:moveTo>
                    <a:pt x="91" y="267"/>
                  </a:moveTo>
                  <a:cubicBezTo>
                    <a:pt x="88" y="261"/>
                    <a:pt x="86" y="253"/>
                    <a:pt x="82" y="248"/>
                  </a:cubicBezTo>
                  <a:cubicBezTo>
                    <a:pt x="76" y="245"/>
                    <a:pt x="70" y="241"/>
                    <a:pt x="64" y="237"/>
                  </a:cubicBezTo>
                  <a:cubicBezTo>
                    <a:pt x="69" y="251"/>
                    <a:pt x="79" y="262"/>
                    <a:pt x="91" y="267"/>
                  </a:cubicBezTo>
                  <a:close/>
                  <a:moveTo>
                    <a:pt x="564" y="248"/>
                  </a:moveTo>
                  <a:cubicBezTo>
                    <a:pt x="565" y="249"/>
                    <a:pt x="566" y="250"/>
                    <a:pt x="567" y="250"/>
                  </a:cubicBezTo>
                  <a:cubicBezTo>
                    <a:pt x="567" y="246"/>
                    <a:pt x="569" y="243"/>
                    <a:pt x="569" y="238"/>
                  </a:cubicBezTo>
                  <a:cubicBezTo>
                    <a:pt x="568" y="238"/>
                    <a:pt x="568" y="238"/>
                    <a:pt x="567" y="237"/>
                  </a:cubicBezTo>
                  <a:cubicBezTo>
                    <a:pt x="566" y="241"/>
                    <a:pt x="564" y="244"/>
                    <a:pt x="564" y="248"/>
                  </a:cubicBezTo>
                  <a:close/>
                  <a:moveTo>
                    <a:pt x="405" y="246"/>
                  </a:moveTo>
                  <a:cubicBezTo>
                    <a:pt x="407" y="241"/>
                    <a:pt x="400" y="240"/>
                    <a:pt x="398" y="238"/>
                  </a:cubicBezTo>
                  <a:cubicBezTo>
                    <a:pt x="399" y="242"/>
                    <a:pt x="401" y="245"/>
                    <a:pt x="405" y="246"/>
                  </a:cubicBezTo>
                  <a:close/>
                  <a:moveTo>
                    <a:pt x="250" y="241"/>
                  </a:moveTo>
                  <a:cubicBezTo>
                    <a:pt x="251" y="241"/>
                    <a:pt x="252" y="243"/>
                    <a:pt x="254" y="243"/>
                  </a:cubicBezTo>
                  <a:cubicBezTo>
                    <a:pt x="253" y="241"/>
                    <a:pt x="253" y="240"/>
                    <a:pt x="253" y="238"/>
                  </a:cubicBezTo>
                  <a:cubicBezTo>
                    <a:pt x="252" y="238"/>
                    <a:pt x="251" y="238"/>
                    <a:pt x="251" y="238"/>
                  </a:cubicBezTo>
                  <a:cubicBezTo>
                    <a:pt x="251" y="239"/>
                    <a:pt x="250" y="240"/>
                    <a:pt x="250" y="241"/>
                  </a:cubicBezTo>
                  <a:close/>
                  <a:moveTo>
                    <a:pt x="532" y="243"/>
                  </a:moveTo>
                  <a:cubicBezTo>
                    <a:pt x="534" y="244"/>
                    <a:pt x="534" y="246"/>
                    <a:pt x="537" y="246"/>
                  </a:cubicBezTo>
                  <a:cubicBezTo>
                    <a:pt x="537" y="244"/>
                    <a:pt x="538" y="244"/>
                    <a:pt x="538" y="242"/>
                  </a:cubicBezTo>
                  <a:cubicBezTo>
                    <a:pt x="537" y="241"/>
                    <a:pt x="536" y="239"/>
                    <a:pt x="533" y="239"/>
                  </a:cubicBezTo>
                  <a:cubicBezTo>
                    <a:pt x="534" y="241"/>
                    <a:pt x="533" y="242"/>
                    <a:pt x="532" y="243"/>
                  </a:cubicBezTo>
                  <a:close/>
                  <a:moveTo>
                    <a:pt x="119" y="250"/>
                  </a:moveTo>
                  <a:cubicBezTo>
                    <a:pt x="116" y="245"/>
                    <a:pt x="110" y="243"/>
                    <a:pt x="106" y="240"/>
                  </a:cubicBezTo>
                  <a:cubicBezTo>
                    <a:pt x="106" y="246"/>
                    <a:pt x="114" y="250"/>
                    <a:pt x="119" y="250"/>
                  </a:cubicBezTo>
                  <a:close/>
                  <a:moveTo>
                    <a:pt x="157" y="245"/>
                  </a:moveTo>
                  <a:cubicBezTo>
                    <a:pt x="153" y="244"/>
                    <a:pt x="152" y="241"/>
                    <a:pt x="149" y="240"/>
                  </a:cubicBezTo>
                  <a:cubicBezTo>
                    <a:pt x="151" y="242"/>
                    <a:pt x="154" y="249"/>
                    <a:pt x="157" y="245"/>
                  </a:cubicBezTo>
                  <a:close/>
                  <a:moveTo>
                    <a:pt x="172" y="243"/>
                  </a:moveTo>
                  <a:cubicBezTo>
                    <a:pt x="175" y="243"/>
                    <a:pt x="176" y="241"/>
                    <a:pt x="176" y="240"/>
                  </a:cubicBezTo>
                  <a:cubicBezTo>
                    <a:pt x="174" y="239"/>
                    <a:pt x="174" y="242"/>
                    <a:pt x="172" y="243"/>
                  </a:cubicBezTo>
                  <a:close/>
                  <a:moveTo>
                    <a:pt x="273" y="244"/>
                  </a:moveTo>
                  <a:cubicBezTo>
                    <a:pt x="276" y="246"/>
                    <a:pt x="278" y="249"/>
                    <a:pt x="282" y="249"/>
                  </a:cubicBezTo>
                  <a:cubicBezTo>
                    <a:pt x="284" y="243"/>
                    <a:pt x="275" y="236"/>
                    <a:pt x="273" y="244"/>
                  </a:cubicBezTo>
                  <a:close/>
                  <a:moveTo>
                    <a:pt x="518" y="244"/>
                  </a:moveTo>
                  <a:cubicBezTo>
                    <a:pt x="521" y="246"/>
                    <a:pt x="523" y="248"/>
                    <a:pt x="526" y="250"/>
                  </a:cubicBezTo>
                  <a:cubicBezTo>
                    <a:pt x="530" y="244"/>
                    <a:pt x="522" y="242"/>
                    <a:pt x="519" y="240"/>
                  </a:cubicBezTo>
                  <a:cubicBezTo>
                    <a:pt x="519" y="242"/>
                    <a:pt x="518" y="242"/>
                    <a:pt x="518" y="244"/>
                  </a:cubicBezTo>
                  <a:close/>
                  <a:moveTo>
                    <a:pt x="598" y="268"/>
                  </a:moveTo>
                  <a:cubicBezTo>
                    <a:pt x="598" y="270"/>
                    <a:pt x="598" y="270"/>
                    <a:pt x="600" y="268"/>
                  </a:cubicBezTo>
                  <a:cubicBezTo>
                    <a:pt x="599" y="265"/>
                    <a:pt x="601" y="264"/>
                    <a:pt x="603" y="262"/>
                  </a:cubicBezTo>
                  <a:cubicBezTo>
                    <a:pt x="604" y="257"/>
                    <a:pt x="604" y="253"/>
                    <a:pt x="607" y="249"/>
                  </a:cubicBezTo>
                  <a:cubicBezTo>
                    <a:pt x="606" y="246"/>
                    <a:pt x="607" y="243"/>
                    <a:pt x="606" y="240"/>
                  </a:cubicBezTo>
                  <a:cubicBezTo>
                    <a:pt x="603" y="247"/>
                    <a:pt x="601" y="258"/>
                    <a:pt x="598" y="268"/>
                  </a:cubicBezTo>
                  <a:close/>
                  <a:moveTo>
                    <a:pt x="621" y="277"/>
                  </a:moveTo>
                  <a:cubicBezTo>
                    <a:pt x="627" y="272"/>
                    <a:pt x="625" y="261"/>
                    <a:pt x="630" y="253"/>
                  </a:cubicBezTo>
                  <a:cubicBezTo>
                    <a:pt x="628" y="250"/>
                    <a:pt x="630" y="247"/>
                    <a:pt x="632" y="246"/>
                  </a:cubicBezTo>
                  <a:cubicBezTo>
                    <a:pt x="632" y="243"/>
                    <a:pt x="633" y="241"/>
                    <a:pt x="631" y="240"/>
                  </a:cubicBezTo>
                  <a:cubicBezTo>
                    <a:pt x="629" y="254"/>
                    <a:pt x="622" y="264"/>
                    <a:pt x="621" y="277"/>
                  </a:cubicBezTo>
                  <a:close/>
                  <a:moveTo>
                    <a:pt x="219" y="248"/>
                  </a:moveTo>
                  <a:cubicBezTo>
                    <a:pt x="220" y="244"/>
                    <a:pt x="213" y="240"/>
                    <a:pt x="211" y="241"/>
                  </a:cubicBezTo>
                  <a:cubicBezTo>
                    <a:pt x="214" y="243"/>
                    <a:pt x="215" y="246"/>
                    <a:pt x="219" y="248"/>
                  </a:cubicBezTo>
                  <a:close/>
                  <a:moveTo>
                    <a:pt x="386" y="246"/>
                  </a:moveTo>
                  <a:cubicBezTo>
                    <a:pt x="391" y="247"/>
                    <a:pt x="392" y="251"/>
                    <a:pt x="398" y="252"/>
                  </a:cubicBezTo>
                  <a:cubicBezTo>
                    <a:pt x="400" y="246"/>
                    <a:pt x="393" y="244"/>
                    <a:pt x="391" y="241"/>
                  </a:cubicBezTo>
                  <a:cubicBezTo>
                    <a:pt x="389" y="243"/>
                    <a:pt x="386" y="243"/>
                    <a:pt x="386" y="246"/>
                  </a:cubicBezTo>
                  <a:close/>
                  <a:moveTo>
                    <a:pt x="468" y="248"/>
                  </a:moveTo>
                  <a:cubicBezTo>
                    <a:pt x="465" y="246"/>
                    <a:pt x="464" y="242"/>
                    <a:pt x="459" y="241"/>
                  </a:cubicBezTo>
                  <a:cubicBezTo>
                    <a:pt x="461" y="244"/>
                    <a:pt x="465" y="248"/>
                    <a:pt x="468" y="248"/>
                  </a:cubicBezTo>
                  <a:close/>
                  <a:moveTo>
                    <a:pt x="46" y="252"/>
                  </a:moveTo>
                  <a:cubicBezTo>
                    <a:pt x="47" y="252"/>
                    <a:pt x="48" y="253"/>
                    <a:pt x="50" y="253"/>
                  </a:cubicBezTo>
                  <a:cubicBezTo>
                    <a:pt x="49" y="249"/>
                    <a:pt x="50" y="244"/>
                    <a:pt x="47" y="241"/>
                  </a:cubicBezTo>
                  <a:cubicBezTo>
                    <a:pt x="46" y="244"/>
                    <a:pt x="46" y="248"/>
                    <a:pt x="46" y="252"/>
                  </a:cubicBezTo>
                  <a:close/>
                  <a:moveTo>
                    <a:pt x="209" y="246"/>
                  </a:moveTo>
                  <a:cubicBezTo>
                    <a:pt x="208" y="244"/>
                    <a:pt x="207" y="242"/>
                    <a:pt x="205" y="241"/>
                  </a:cubicBezTo>
                  <a:cubicBezTo>
                    <a:pt x="204" y="244"/>
                    <a:pt x="208" y="245"/>
                    <a:pt x="209" y="246"/>
                  </a:cubicBezTo>
                  <a:close/>
                  <a:moveTo>
                    <a:pt x="303" y="245"/>
                  </a:moveTo>
                  <a:cubicBezTo>
                    <a:pt x="306" y="246"/>
                    <a:pt x="311" y="253"/>
                    <a:pt x="313" y="248"/>
                  </a:cubicBezTo>
                  <a:cubicBezTo>
                    <a:pt x="310" y="246"/>
                    <a:pt x="305" y="238"/>
                    <a:pt x="303" y="245"/>
                  </a:cubicBezTo>
                  <a:close/>
                  <a:moveTo>
                    <a:pt x="326" y="249"/>
                  </a:moveTo>
                  <a:cubicBezTo>
                    <a:pt x="328" y="250"/>
                    <a:pt x="329" y="251"/>
                    <a:pt x="330" y="252"/>
                  </a:cubicBezTo>
                  <a:cubicBezTo>
                    <a:pt x="333" y="249"/>
                    <a:pt x="334" y="246"/>
                    <a:pt x="337" y="243"/>
                  </a:cubicBezTo>
                  <a:cubicBezTo>
                    <a:pt x="333" y="240"/>
                    <a:pt x="326" y="246"/>
                    <a:pt x="326" y="249"/>
                  </a:cubicBezTo>
                  <a:close/>
                  <a:moveTo>
                    <a:pt x="488" y="246"/>
                  </a:moveTo>
                  <a:cubicBezTo>
                    <a:pt x="489" y="246"/>
                    <a:pt x="489" y="246"/>
                    <a:pt x="489" y="248"/>
                  </a:cubicBezTo>
                  <a:cubicBezTo>
                    <a:pt x="491" y="248"/>
                    <a:pt x="491" y="245"/>
                    <a:pt x="492" y="244"/>
                  </a:cubicBezTo>
                  <a:cubicBezTo>
                    <a:pt x="491" y="243"/>
                    <a:pt x="491" y="242"/>
                    <a:pt x="489" y="241"/>
                  </a:cubicBezTo>
                  <a:cubicBezTo>
                    <a:pt x="489" y="243"/>
                    <a:pt x="488" y="244"/>
                    <a:pt x="488" y="246"/>
                  </a:cubicBezTo>
                  <a:close/>
                  <a:moveTo>
                    <a:pt x="177" y="246"/>
                  </a:moveTo>
                  <a:cubicBezTo>
                    <a:pt x="181" y="249"/>
                    <a:pt x="188" y="255"/>
                    <a:pt x="191" y="249"/>
                  </a:cubicBezTo>
                  <a:cubicBezTo>
                    <a:pt x="187" y="247"/>
                    <a:pt x="180" y="238"/>
                    <a:pt x="177" y="246"/>
                  </a:cubicBezTo>
                  <a:close/>
                  <a:moveTo>
                    <a:pt x="502" y="251"/>
                  </a:moveTo>
                  <a:cubicBezTo>
                    <a:pt x="504" y="250"/>
                    <a:pt x="505" y="249"/>
                    <a:pt x="505" y="246"/>
                  </a:cubicBezTo>
                  <a:cubicBezTo>
                    <a:pt x="503" y="244"/>
                    <a:pt x="502" y="243"/>
                    <a:pt x="499" y="242"/>
                  </a:cubicBezTo>
                  <a:cubicBezTo>
                    <a:pt x="497" y="246"/>
                    <a:pt x="499" y="250"/>
                    <a:pt x="502" y="251"/>
                  </a:cubicBezTo>
                  <a:close/>
                  <a:moveTo>
                    <a:pt x="573" y="254"/>
                  </a:moveTo>
                  <a:cubicBezTo>
                    <a:pt x="575" y="252"/>
                    <a:pt x="576" y="243"/>
                    <a:pt x="573" y="242"/>
                  </a:cubicBezTo>
                  <a:cubicBezTo>
                    <a:pt x="572" y="245"/>
                    <a:pt x="568" y="252"/>
                    <a:pt x="573" y="254"/>
                  </a:cubicBezTo>
                  <a:close/>
                  <a:moveTo>
                    <a:pt x="149" y="252"/>
                  </a:moveTo>
                  <a:cubicBezTo>
                    <a:pt x="149" y="252"/>
                    <a:pt x="150" y="252"/>
                    <a:pt x="151" y="252"/>
                  </a:cubicBezTo>
                  <a:cubicBezTo>
                    <a:pt x="150" y="247"/>
                    <a:pt x="148" y="245"/>
                    <a:pt x="145" y="243"/>
                  </a:cubicBezTo>
                  <a:cubicBezTo>
                    <a:pt x="142" y="246"/>
                    <a:pt x="147" y="250"/>
                    <a:pt x="149" y="252"/>
                  </a:cubicBezTo>
                  <a:close/>
                  <a:moveTo>
                    <a:pt x="290" y="243"/>
                  </a:moveTo>
                  <a:cubicBezTo>
                    <a:pt x="287" y="246"/>
                    <a:pt x="291" y="250"/>
                    <a:pt x="293" y="252"/>
                  </a:cubicBezTo>
                  <a:cubicBezTo>
                    <a:pt x="295" y="251"/>
                    <a:pt x="297" y="250"/>
                    <a:pt x="297" y="248"/>
                  </a:cubicBezTo>
                  <a:cubicBezTo>
                    <a:pt x="294" y="248"/>
                    <a:pt x="294" y="244"/>
                    <a:pt x="290" y="243"/>
                  </a:cubicBezTo>
                  <a:close/>
                  <a:moveTo>
                    <a:pt x="57" y="258"/>
                  </a:moveTo>
                  <a:cubicBezTo>
                    <a:pt x="56" y="253"/>
                    <a:pt x="55" y="247"/>
                    <a:pt x="52" y="244"/>
                  </a:cubicBezTo>
                  <a:cubicBezTo>
                    <a:pt x="54" y="247"/>
                    <a:pt x="52" y="256"/>
                    <a:pt x="57" y="258"/>
                  </a:cubicBezTo>
                  <a:close/>
                  <a:moveTo>
                    <a:pt x="230" y="245"/>
                  </a:moveTo>
                  <a:cubicBezTo>
                    <a:pt x="231" y="248"/>
                    <a:pt x="236" y="250"/>
                    <a:pt x="239" y="250"/>
                  </a:cubicBezTo>
                  <a:cubicBezTo>
                    <a:pt x="237" y="247"/>
                    <a:pt x="233" y="244"/>
                    <a:pt x="230" y="245"/>
                  </a:cubicBezTo>
                  <a:close/>
                  <a:moveTo>
                    <a:pt x="332" y="254"/>
                  </a:moveTo>
                  <a:cubicBezTo>
                    <a:pt x="339" y="257"/>
                    <a:pt x="344" y="261"/>
                    <a:pt x="350" y="264"/>
                  </a:cubicBezTo>
                  <a:cubicBezTo>
                    <a:pt x="352" y="261"/>
                    <a:pt x="348" y="258"/>
                    <a:pt x="347" y="256"/>
                  </a:cubicBezTo>
                  <a:cubicBezTo>
                    <a:pt x="344" y="252"/>
                    <a:pt x="342" y="247"/>
                    <a:pt x="339" y="244"/>
                  </a:cubicBezTo>
                  <a:cubicBezTo>
                    <a:pt x="337" y="248"/>
                    <a:pt x="334" y="250"/>
                    <a:pt x="332" y="254"/>
                  </a:cubicBezTo>
                  <a:close/>
                  <a:moveTo>
                    <a:pt x="452" y="245"/>
                  </a:moveTo>
                  <a:cubicBezTo>
                    <a:pt x="452" y="247"/>
                    <a:pt x="453" y="247"/>
                    <a:pt x="454" y="247"/>
                  </a:cubicBezTo>
                  <a:cubicBezTo>
                    <a:pt x="455" y="245"/>
                    <a:pt x="454" y="244"/>
                    <a:pt x="453" y="244"/>
                  </a:cubicBezTo>
                  <a:cubicBezTo>
                    <a:pt x="453" y="245"/>
                    <a:pt x="453" y="245"/>
                    <a:pt x="452" y="245"/>
                  </a:cubicBezTo>
                  <a:close/>
                  <a:moveTo>
                    <a:pt x="540" y="249"/>
                  </a:moveTo>
                  <a:cubicBezTo>
                    <a:pt x="542" y="251"/>
                    <a:pt x="544" y="253"/>
                    <a:pt x="547" y="254"/>
                  </a:cubicBezTo>
                  <a:cubicBezTo>
                    <a:pt x="548" y="251"/>
                    <a:pt x="548" y="251"/>
                    <a:pt x="548" y="249"/>
                  </a:cubicBezTo>
                  <a:cubicBezTo>
                    <a:pt x="546" y="248"/>
                    <a:pt x="544" y="245"/>
                    <a:pt x="541" y="244"/>
                  </a:cubicBezTo>
                  <a:cubicBezTo>
                    <a:pt x="541" y="246"/>
                    <a:pt x="540" y="247"/>
                    <a:pt x="540" y="249"/>
                  </a:cubicBezTo>
                  <a:close/>
                  <a:moveTo>
                    <a:pt x="240" y="252"/>
                  </a:moveTo>
                  <a:cubicBezTo>
                    <a:pt x="242" y="253"/>
                    <a:pt x="243" y="254"/>
                    <a:pt x="245" y="254"/>
                  </a:cubicBezTo>
                  <a:cubicBezTo>
                    <a:pt x="245" y="251"/>
                    <a:pt x="249" y="252"/>
                    <a:pt x="248" y="249"/>
                  </a:cubicBezTo>
                  <a:cubicBezTo>
                    <a:pt x="247" y="248"/>
                    <a:pt x="247" y="246"/>
                    <a:pt x="245" y="246"/>
                  </a:cubicBezTo>
                  <a:cubicBezTo>
                    <a:pt x="244" y="248"/>
                    <a:pt x="241" y="250"/>
                    <a:pt x="240" y="252"/>
                  </a:cubicBezTo>
                  <a:close/>
                  <a:moveTo>
                    <a:pt x="359" y="250"/>
                  </a:moveTo>
                  <a:cubicBezTo>
                    <a:pt x="359" y="247"/>
                    <a:pt x="355" y="246"/>
                    <a:pt x="354" y="246"/>
                  </a:cubicBezTo>
                  <a:cubicBezTo>
                    <a:pt x="356" y="247"/>
                    <a:pt x="356" y="250"/>
                    <a:pt x="359" y="250"/>
                  </a:cubicBezTo>
                  <a:close/>
                  <a:moveTo>
                    <a:pt x="370" y="248"/>
                  </a:moveTo>
                  <a:cubicBezTo>
                    <a:pt x="368" y="248"/>
                    <a:pt x="366" y="247"/>
                    <a:pt x="368" y="246"/>
                  </a:cubicBezTo>
                  <a:cubicBezTo>
                    <a:pt x="363" y="246"/>
                    <a:pt x="370" y="252"/>
                    <a:pt x="370" y="248"/>
                  </a:cubicBezTo>
                  <a:close/>
                  <a:moveTo>
                    <a:pt x="476" y="252"/>
                  </a:moveTo>
                  <a:cubicBezTo>
                    <a:pt x="477" y="254"/>
                    <a:pt x="477" y="255"/>
                    <a:pt x="479" y="255"/>
                  </a:cubicBezTo>
                  <a:cubicBezTo>
                    <a:pt x="480" y="253"/>
                    <a:pt x="481" y="251"/>
                    <a:pt x="482" y="248"/>
                  </a:cubicBezTo>
                  <a:cubicBezTo>
                    <a:pt x="480" y="248"/>
                    <a:pt x="480" y="246"/>
                    <a:pt x="478" y="246"/>
                  </a:cubicBezTo>
                  <a:cubicBezTo>
                    <a:pt x="478" y="249"/>
                    <a:pt x="476" y="249"/>
                    <a:pt x="476" y="252"/>
                  </a:cubicBezTo>
                  <a:close/>
                  <a:moveTo>
                    <a:pt x="614" y="268"/>
                  </a:moveTo>
                  <a:cubicBezTo>
                    <a:pt x="615" y="261"/>
                    <a:pt x="621" y="251"/>
                    <a:pt x="618" y="246"/>
                  </a:cubicBezTo>
                  <a:cubicBezTo>
                    <a:pt x="617" y="253"/>
                    <a:pt x="611" y="259"/>
                    <a:pt x="614" y="268"/>
                  </a:cubicBezTo>
                  <a:close/>
                  <a:moveTo>
                    <a:pt x="139" y="248"/>
                  </a:moveTo>
                  <a:cubicBezTo>
                    <a:pt x="141" y="248"/>
                    <a:pt x="141" y="249"/>
                    <a:pt x="142" y="249"/>
                  </a:cubicBezTo>
                  <a:cubicBezTo>
                    <a:pt x="142" y="247"/>
                    <a:pt x="141" y="247"/>
                    <a:pt x="140" y="246"/>
                  </a:cubicBezTo>
                  <a:cubicBezTo>
                    <a:pt x="140" y="247"/>
                    <a:pt x="139" y="247"/>
                    <a:pt x="139" y="248"/>
                  </a:cubicBezTo>
                  <a:close/>
                  <a:moveTo>
                    <a:pt x="197" y="249"/>
                  </a:moveTo>
                  <a:cubicBezTo>
                    <a:pt x="203" y="251"/>
                    <a:pt x="205" y="255"/>
                    <a:pt x="210" y="256"/>
                  </a:cubicBezTo>
                  <a:cubicBezTo>
                    <a:pt x="208" y="253"/>
                    <a:pt x="201" y="244"/>
                    <a:pt x="197" y="249"/>
                  </a:cubicBezTo>
                  <a:close/>
                  <a:moveTo>
                    <a:pt x="278" y="258"/>
                  </a:moveTo>
                  <a:cubicBezTo>
                    <a:pt x="278" y="256"/>
                    <a:pt x="280" y="255"/>
                    <a:pt x="280" y="253"/>
                  </a:cubicBezTo>
                  <a:cubicBezTo>
                    <a:pt x="278" y="249"/>
                    <a:pt x="273" y="248"/>
                    <a:pt x="269" y="247"/>
                  </a:cubicBezTo>
                  <a:cubicBezTo>
                    <a:pt x="268" y="252"/>
                    <a:pt x="274" y="255"/>
                    <a:pt x="278" y="258"/>
                  </a:cubicBezTo>
                  <a:close/>
                  <a:moveTo>
                    <a:pt x="410" y="252"/>
                  </a:moveTo>
                  <a:cubicBezTo>
                    <a:pt x="413" y="252"/>
                    <a:pt x="413" y="250"/>
                    <a:pt x="413" y="248"/>
                  </a:cubicBezTo>
                  <a:cubicBezTo>
                    <a:pt x="412" y="246"/>
                    <a:pt x="409" y="250"/>
                    <a:pt x="410" y="252"/>
                  </a:cubicBezTo>
                  <a:close/>
                  <a:moveTo>
                    <a:pt x="525" y="254"/>
                  </a:moveTo>
                  <a:cubicBezTo>
                    <a:pt x="523" y="250"/>
                    <a:pt x="520" y="249"/>
                    <a:pt x="517" y="247"/>
                  </a:cubicBezTo>
                  <a:cubicBezTo>
                    <a:pt x="517" y="250"/>
                    <a:pt x="522" y="252"/>
                    <a:pt x="525" y="254"/>
                  </a:cubicBezTo>
                  <a:close/>
                  <a:moveTo>
                    <a:pt x="308" y="254"/>
                  </a:moveTo>
                  <a:cubicBezTo>
                    <a:pt x="308" y="253"/>
                    <a:pt x="309" y="253"/>
                    <a:pt x="309" y="252"/>
                  </a:cubicBezTo>
                  <a:cubicBezTo>
                    <a:pt x="307" y="251"/>
                    <a:pt x="303" y="247"/>
                    <a:pt x="301" y="248"/>
                  </a:cubicBezTo>
                  <a:cubicBezTo>
                    <a:pt x="303" y="250"/>
                    <a:pt x="304" y="254"/>
                    <a:pt x="308" y="254"/>
                  </a:cubicBezTo>
                  <a:close/>
                  <a:moveTo>
                    <a:pt x="534" y="255"/>
                  </a:moveTo>
                  <a:cubicBezTo>
                    <a:pt x="537" y="252"/>
                    <a:pt x="532" y="250"/>
                    <a:pt x="531" y="248"/>
                  </a:cubicBezTo>
                  <a:cubicBezTo>
                    <a:pt x="528" y="251"/>
                    <a:pt x="530" y="255"/>
                    <a:pt x="534" y="255"/>
                  </a:cubicBezTo>
                  <a:close/>
                  <a:moveTo>
                    <a:pt x="233" y="255"/>
                  </a:moveTo>
                  <a:cubicBezTo>
                    <a:pt x="235" y="255"/>
                    <a:pt x="236" y="254"/>
                    <a:pt x="236" y="252"/>
                  </a:cubicBezTo>
                  <a:cubicBezTo>
                    <a:pt x="233" y="251"/>
                    <a:pt x="231" y="250"/>
                    <a:pt x="228" y="249"/>
                  </a:cubicBezTo>
                  <a:cubicBezTo>
                    <a:pt x="229" y="251"/>
                    <a:pt x="231" y="253"/>
                    <a:pt x="233" y="255"/>
                  </a:cubicBezTo>
                  <a:close/>
                  <a:moveTo>
                    <a:pt x="459" y="252"/>
                  </a:moveTo>
                  <a:cubicBezTo>
                    <a:pt x="462" y="252"/>
                    <a:pt x="466" y="258"/>
                    <a:pt x="468" y="256"/>
                  </a:cubicBezTo>
                  <a:cubicBezTo>
                    <a:pt x="467" y="254"/>
                    <a:pt x="462" y="251"/>
                    <a:pt x="459" y="249"/>
                  </a:cubicBezTo>
                  <a:cubicBezTo>
                    <a:pt x="459" y="250"/>
                    <a:pt x="459" y="251"/>
                    <a:pt x="459" y="252"/>
                  </a:cubicBezTo>
                  <a:close/>
                  <a:moveTo>
                    <a:pt x="256" y="252"/>
                  </a:moveTo>
                  <a:cubicBezTo>
                    <a:pt x="258" y="252"/>
                    <a:pt x="259" y="252"/>
                    <a:pt x="259" y="251"/>
                  </a:cubicBezTo>
                  <a:cubicBezTo>
                    <a:pt x="257" y="251"/>
                    <a:pt x="257" y="249"/>
                    <a:pt x="255" y="249"/>
                  </a:cubicBezTo>
                  <a:cubicBezTo>
                    <a:pt x="255" y="251"/>
                    <a:pt x="257" y="251"/>
                    <a:pt x="256" y="252"/>
                  </a:cubicBezTo>
                  <a:close/>
                  <a:moveTo>
                    <a:pt x="448" y="260"/>
                  </a:moveTo>
                  <a:cubicBezTo>
                    <a:pt x="450" y="257"/>
                    <a:pt x="451" y="254"/>
                    <a:pt x="452" y="251"/>
                  </a:cubicBezTo>
                  <a:cubicBezTo>
                    <a:pt x="445" y="246"/>
                    <a:pt x="442" y="258"/>
                    <a:pt x="448" y="260"/>
                  </a:cubicBezTo>
                  <a:close/>
                  <a:moveTo>
                    <a:pt x="414" y="254"/>
                  </a:moveTo>
                  <a:cubicBezTo>
                    <a:pt x="416" y="256"/>
                    <a:pt x="419" y="257"/>
                    <a:pt x="421" y="254"/>
                  </a:cubicBezTo>
                  <a:cubicBezTo>
                    <a:pt x="420" y="250"/>
                    <a:pt x="415" y="249"/>
                    <a:pt x="414" y="254"/>
                  </a:cubicBezTo>
                  <a:close/>
                  <a:moveTo>
                    <a:pt x="501" y="255"/>
                  </a:moveTo>
                  <a:cubicBezTo>
                    <a:pt x="499" y="253"/>
                    <a:pt x="499" y="250"/>
                    <a:pt x="495" y="250"/>
                  </a:cubicBezTo>
                  <a:cubicBezTo>
                    <a:pt x="496" y="253"/>
                    <a:pt x="498" y="254"/>
                    <a:pt x="501" y="255"/>
                  </a:cubicBezTo>
                  <a:close/>
                  <a:moveTo>
                    <a:pt x="509" y="260"/>
                  </a:moveTo>
                  <a:cubicBezTo>
                    <a:pt x="509" y="257"/>
                    <a:pt x="509" y="256"/>
                    <a:pt x="512" y="255"/>
                  </a:cubicBezTo>
                  <a:cubicBezTo>
                    <a:pt x="510" y="254"/>
                    <a:pt x="512" y="250"/>
                    <a:pt x="509" y="250"/>
                  </a:cubicBezTo>
                  <a:cubicBezTo>
                    <a:pt x="509" y="253"/>
                    <a:pt x="505" y="258"/>
                    <a:pt x="509" y="260"/>
                  </a:cubicBezTo>
                  <a:close/>
                  <a:moveTo>
                    <a:pt x="580" y="293"/>
                  </a:moveTo>
                  <a:cubicBezTo>
                    <a:pt x="581" y="286"/>
                    <a:pt x="583" y="278"/>
                    <a:pt x="586" y="272"/>
                  </a:cubicBezTo>
                  <a:cubicBezTo>
                    <a:pt x="587" y="265"/>
                    <a:pt x="592" y="256"/>
                    <a:pt x="591" y="250"/>
                  </a:cubicBezTo>
                  <a:cubicBezTo>
                    <a:pt x="586" y="264"/>
                    <a:pt x="579" y="280"/>
                    <a:pt x="580" y="293"/>
                  </a:cubicBezTo>
                  <a:close/>
                  <a:moveTo>
                    <a:pt x="74" y="269"/>
                  </a:moveTo>
                  <a:cubicBezTo>
                    <a:pt x="74" y="267"/>
                    <a:pt x="77" y="268"/>
                    <a:pt x="78" y="267"/>
                  </a:cubicBezTo>
                  <a:cubicBezTo>
                    <a:pt x="74" y="261"/>
                    <a:pt x="67" y="254"/>
                    <a:pt x="60" y="252"/>
                  </a:cubicBezTo>
                  <a:cubicBezTo>
                    <a:pt x="61" y="261"/>
                    <a:pt x="67" y="266"/>
                    <a:pt x="74" y="269"/>
                  </a:cubicBezTo>
                  <a:close/>
                  <a:moveTo>
                    <a:pt x="127" y="254"/>
                  </a:moveTo>
                  <a:cubicBezTo>
                    <a:pt x="128" y="254"/>
                    <a:pt x="127" y="252"/>
                    <a:pt x="128" y="251"/>
                  </a:cubicBezTo>
                  <a:cubicBezTo>
                    <a:pt x="127" y="251"/>
                    <a:pt x="126" y="251"/>
                    <a:pt x="126" y="251"/>
                  </a:cubicBezTo>
                  <a:cubicBezTo>
                    <a:pt x="126" y="252"/>
                    <a:pt x="125" y="255"/>
                    <a:pt x="127" y="254"/>
                  </a:cubicBezTo>
                  <a:close/>
                  <a:moveTo>
                    <a:pt x="190" y="254"/>
                  </a:moveTo>
                  <a:cubicBezTo>
                    <a:pt x="196" y="255"/>
                    <a:pt x="199" y="260"/>
                    <a:pt x="205" y="261"/>
                  </a:cubicBezTo>
                  <a:cubicBezTo>
                    <a:pt x="205" y="260"/>
                    <a:pt x="207" y="260"/>
                    <a:pt x="207" y="258"/>
                  </a:cubicBezTo>
                  <a:cubicBezTo>
                    <a:pt x="202" y="257"/>
                    <a:pt x="195" y="247"/>
                    <a:pt x="190" y="254"/>
                  </a:cubicBezTo>
                  <a:close/>
                  <a:moveTo>
                    <a:pt x="485" y="263"/>
                  </a:moveTo>
                  <a:cubicBezTo>
                    <a:pt x="486" y="260"/>
                    <a:pt x="488" y="257"/>
                    <a:pt x="489" y="253"/>
                  </a:cubicBezTo>
                  <a:cubicBezTo>
                    <a:pt x="487" y="253"/>
                    <a:pt x="488" y="251"/>
                    <a:pt x="485" y="251"/>
                  </a:cubicBezTo>
                  <a:cubicBezTo>
                    <a:pt x="485" y="255"/>
                    <a:pt x="480" y="260"/>
                    <a:pt x="485" y="263"/>
                  </a:cubicBezTo>
                  <a:close/>
                  <a:moveTo>
                    <a:pt x="39" y="255"/>
                  </a:moveTo>
                  <a:cubicBezTo>
                    <a:pt x="41" y="257"/>
                    <a:pt x="40" y="262"/>
                    <a:pt x="42" y="263"/>
                  </a:cubicBezTo>
                  <a:cubicBezTo>
                    <a:pt x="41" y="259"/>
                    <a:pt x="45" y="254"/>
                    <a:pt x="41" y="252"/>
                  </a:cubicBezTo>
                  <a:cubicBezTo>
                    <a:pt x="41" y="254"/>
                    <a:pt x="40" y="254"/>
                    <a:pt x="39" y="255"/>
                  </a:cubicBezTo>
                  <a:close/>
                  <a:moveTo>
                    <a:pt x="121" y="259"/>
                  </a:moveTo>
                  <a:cubicBezTo>
                    <a:pt x="121" y="257"/>
                    <a:pt x="120" y="257"/>
                    <a:pt x="120" y="255"/>
                  </a:cubicBezTo>
                  <a:cubicBezTo>
                    <a:pt x="116" y="256"/>
                    <a:pt x="115" y="250"/>
                    <a:pt x="111" y="252"/>
                  </a:cubicBezTo>
                  <a:cubicBezTo>
                    <a:pt x="114" y="255"/>
                    <a:pt x="117" y="257"/>
                    <a:pt x="121" y="259"/>
                  </a:cubicBezTo>
                  <a:close/>
                  <a:moveTo>
                    <a:pt x="299" y="259"/>
                  </a:moveTo>
                  <a:cubicBezTo>
                    <a:pt x="301" y="259"/>
                    <a:pt x="301" y="258"/>
                    <a:pt x="303" y="258"/>
                  </a:cubicBezTo>
                  <a:cubicBezTo>
                    <a:pt x="302" y="256"/>
                    <a:pt x="302" y="256"/>
                    <a:pt x="303" y="254"/>
                  </a:cubicBezTo>
                  <a:cubicBezTo>
                    <a:pt x="299" y="254"/>
                    <a:pt x="300" y="251"/>
                    <a:pt x="296" y="252"/>
                  </a:cubicBezTo>
                  <a:cubicBezTo>
                    <a:pt x="294" y="256"/>
                    <a:pt x="298" y="256"/>
                    <a:pt x="299" y="259"/>
                  </a:cubicBezTo>
                  <a:close/>
                  <a:moveTo>
                    <a:pt x="362" y="252"/>
                  </a:moveTo>
                  <a:cubicBezTo>
                    <a:pt x="362" y="255"/>
                    <a:pt x="363" y="253"/>
                    <a:pt x="365" y="254"/>
                  </a:cubicBezTo>
                  <a:cubicBezTo>
                    <a:pt x="366" y="252"/>
                    <a:pt x="363" y="251"/>
                    <a:pt x="362" y="252"/>
                  </a:cubicBezTo>
                  <a:close/>
                  <a:moveTo>
                    <a:pt x="566" y="255"/>
                  </a:moveTo>
                  <a:cubicBezTo>
                    <a:pt x="566" y="253"/>
                    <a:pt x="564" y="252"/>
                    <a:pt x="562" y="252"/>
                  </a:cubicBezTo>
                  <a:cubicBezTo>
                    <a:pt x="562" y="254"/>
                    <a:pt x="564" y="256"/>
                    <a:pt x="566" y="255"/>
                  </a:cubicBezTo>
                  <a:close/>
                  <a:moveTo>
                    <a:pt x="248" y="256"/>
                  </a:moveTo>
                  <a:cubicBezTo>
                    <a:pt x="250" y="258"/>
                    <a:pt x="253" y="258"/>
                    <a:pt x="255" y="256"/>
                  </a:cubicBezTo>
                  <a:cubicBezTo>
                    <a:pt x="254" y="254"/>
                    <a:pt x="253" y="253"/>
                    <a:pt x="251" y="252"/>
                  </a:cubicBezTo>
                  <a:cubicBezTo>
                    <a:pt x="250" y="254"/>
                    <a:pt x="249" y="254"/>
                    <a:pt x="248" y="256"/>
                  </a:cubicBezTo>
                  <a:close/>
                  <a:moveTo>
                    <a:pt x="550" y="257"/>
                  </a:moveTo>
                  <a:cubicBezTo>
                    <a:pt x="552" y="258"/>
                    <a:pt x="552" y="260"/>
                    <a:pt x="554" y="260"/>
                  </a:cubicBezTo>
                  <a:cubicBezTo>
                    <a:pt x="554" y="258"/>
                    <a:pt x="554" y="256"/>
                    <a:pt x="555" y="254"/>
                  </a:cubicBezTo>
                  <a:cubicBezTo>
                    <a:pt x="553" y="254"/>
                    <a:pt x="554" y="252"/>
                    <a:pt x="552" y="252"/>
                  </a:cubicBezTo>
                  <a:cubicBezTo>
                    <a:pt x="551" y="254"/>
                    <a:pt x="550" y="255"/>
                    <a:pt x="550" y="257"/>
                  </a:cubicBezTo>
                  <a:close/>
                  <a:moveTo>
                    <a:pt x="169" y="253"/>
                  </a:moveTo>
                  <a:cubicBezTo>
                    <a:pt x="168" y="255"/>
                    <a:pt x="166" y="256"/>
                    <a:pt x="163" y="257"/>
                  </a:cubicBezTo>
                  <a:cubicBezTo>
                    <a:pt x="163" y="255"/>
                    <a:pt x="162" y="254"/>
                    <a:pt x="160" y="254"/>
                  </a:cubicBezTo>
                  <a:cubicBezTo>
                    <a:pt x="163" y="262"/>
                    <a:pt x="173" y="266"/>
                    <a:pt x="179" y="258"/>
                  </a:cubicBezTo>
                  <a:cubicBezTo>
                    <a:pt x="174" y="257"/>
                    <a:pt x="173" y="254"/>
                    <a:pt x="169" y="253"/>
                  </a:cubicBezTo>
                  <a:close/>
                  <a:moveTo>
                    <a:pt x="375" y="255"/>
                  </a:moveTo>
                  <a:cubicBezTo>
                    <a:pt x="382" y="257"/>
                    <a:pt x="388" y="267"/>
                    <a:pt x="395" y="265"/>
                  </a:cubicBezTo>
                  <a:cubicBezTo>
                    <a:pt x="390" y="259"/>
                    <a:pt x="383" y="256"/>
                    <a:pt x="376" y="253"/>
                  </a:cubicBezTo>
                  <a:cubicBezTo>
                    <a:pt x="376" y="254"/>
                    <a:pt x="374" y="254"/>
                    <a:pt x="375" y="255"/>
                  </a:cubicBezTo>
                  <a:close/>
                  <a:moveTo>
                    <a:pt x="261" y="256"/>
                  </a:moveTo>
                  <a:cubicBezTo>
                    <a:pt x="265" y="260"/>
                    <a:pt x="267" y="264"/>
                    <a:pt x="272" y="267"/>
                  </a:cubicBezTo>
                  <a:cubicBezTo>
                    <a:pt x="274" y="262"/>
                    <a:pt x="266" y="257"/>
                    <a:pt x="262" y="254"/>
                  </a:cubicBezTo>
                  <a:cubicBezTo>
                    <a:pt x="262" y="255"/>
                    <a:pt x="261" y="255"/>
                    <a:pt x="261" y="256"/>
                  </a:cubicBezTo>
                  <a:close/>
                  <a:moveTo>
                    <a:pt x="355" y="256"/>
                  </a:moveTo>
                  <a:cubicBezTo>
                    <a:pt x="355" y="255"/>
                    <a:pt x="356" y="255"/>
                    <a:pt x="356" y="254"/>
                  </a:cubicBezTo>
                  <a:cubicBezTo>
                    <a:pt x="356" y="254"/>
                    <a:pt x="353" y="253"/>
                    <a:pt x="353" y="254"/>
                  </a:cubicBezTo>
                  <a:cubicBezTo>
                    <a:pt x="354" y="254"/>
                    <a:pt x="353" y="256"/>
                    <a:pt x="355" y="256"/>
                  </a:cubicBezTo>
                  <a:close/>
                  <a:moveTo>
                    <a:pt x="631" y="266"/>
                  </a:moveTo>
                  <a:cubicBezTo>
                    <a:pt x="633" y="261"/>
                    <a:pt x="634" y="257"/>
                    <a:pt x="632" y="254"/>
                  </a:cubicBezTo>
                  <a:cubicBezTo>
                    <a:pt x="632" y="258"/>
                    <a:pt x="629" y="262"/>
                    <a:pt x="631" y="266"/>
                  </a:cubicBezTo>
                  <a:close/>
                  <a:moveTo>
                    <a:pt x="236" y="259"/>
                  </a:moveTo>
                  <a:cubicBezTo>
                    <a:pt x="239" y="259"/>
                    <a:pt x="241" y="258"/>
                    <a:pt x="242" y="255"/>
                  </a:cubicBezTo>
                  <a:cubicBezTo>
                    <a:pt x="239" y="253"/>
                    <a:pt x="236" y="256"/>
                    <a:pt x="236" y="259"/>
                  </a:cubicBezTo>
                  <a:close/>
                  <a:moveTo>
                    <a:pt x="406" y="257"/>
                  </a:moveTo>
                  <a:cubicBezTo>
                    <a:pt x="407" y="256"/>
                    <a:pt x="409" y="255"/>
                    <a:pt x="406" y="254"/>
                  </a:cubicBezTo>
                  <a:cubicBezTo>
                    <a:pt x="406" y="255"/>
                    <a:pt x="405" y="257"/>
                    <a:pt x="406" y="257"/>
                  </a:cubicBezTo>
                  <a:close/>
                  <a:moveTo>
                    <a:pt x="200" y="266"/>
                  </a:moveTo>
                  <a:cubicBezTo>
                    <a:pt x="200" y="265"/>
                    <a:pt x="202" y="265"/>
                    <a:pt x="203" y="264"/>
                  </a:cubicBezTo>
                  <a:cubicBezTo>
                    <a:pt x="200" y="259"/>
                    <a:pt x="192" y="259"/>
                    <a:pt x="188" y="255"/>
                  </a:cubicBezTo>
                  <a:cubicBezTo>
                    <a:pt x="192" y="259"/>
                    <a:pt x="196" y="262"/>
                    <a:pt x="200" y="266"/>
                  </a:cubicBezTo>
                  <a:close/>
                  <a:moveTo>
                    <a:pt x="285" y="263"/>
                  </a:moveTo>
                  <a:cubicBezTo>
                    <a:pt x="286" y="261"/>
                    <a:pt x="288" y="260"/>
                    <a:pt x="289" y="258"/>
                  </a:cubicBezTo>
                  <a:cubicBezTo>
                    <a:pt x="286" y="258"/>
                    <a:pt x="285" y="256"/>
                    <a:pt x="284" y="255"/>
                  </a:cubicBezTo>
                  <a:cubicBezTo>
                    <a:pt x="281" y="257"/>
                    <a:pt x="280" y="262"/>
                    <a:pt x="285" y="263"/>
                  </a:cubicBezTo>
                  <a:close/>
                  <a:moveTo>
                    <a:pt x="399" y="258"/>
                  </a:moveTo>
                  <a:cubicBezTo>
                    <a:pt x="400" y="256"/>
                    <a:pt x="395" y="254"/>
                    <a:pt x="393" y="255"/>
                  </a:cubicBezTo>
                  <a:cubicBezTo>
                    <a:pt x="395" y="256"/>
                    <a:pt x="396" y="258"/>
                    <a:pt x="399" y="258"/>
                  </a:cubicBezTo>
                  <a:close/>
                  <a:moveTo>
                    <a:pt x="110" y="258"/>
                  </a:moveTo>
                  <a:cubicBezTo>
                    <a:pt x="108" y="258"/>
                    <a:pt x="107" y="254"/>
                    <a:pt x="106" y="256"/>
                  </a:cubicBezTo>
                  <a:cubicBezTo>
                    <a:pt x="107" y="256"/>
                    <a:pt x="109" y="259"/>
                    <a:pt x="110" y="258"/>
                  </a:cubicBezTo>
                  <a:close/>
                  <a:moveTo>
                    <a:pt x="455" y="264"/>
                  </a:moveTo>
                  <a:cubicBezTo>
                    <a:pt x="457" y="266"/>
                    <a:pt x="460" y="271"/>
                    <a:pt x="463" y="269"/>
                  </a:cubicBezTo>
                  <a:cubicBezTo>
                    <a:pt x="462" y="267"/>
                    <a:pt x="466" y="264"/>
                    <a:pt x="466" y="259"/>
                  </a:cubicBezTo>
                  <a:cubicBezTo>
                    <a:pt x="461" y="260"/>
                    <a:pt x="461" y="256"/>
                    <a:pt x="457" y="255"/>
                  </a:cubicBezTo>
                  <a:cubicBezTo>
                    <a:pt x="457" y="258"/>
                    <a:pt x="455" y="260"/>
                    <a:pt x="455" y="264"/>
                  </a:cubicBezTo>
                  <a:close/>
                  <a:moveTo>
                    <a:pt x="516" y="268"/>
                  </a:moveTo>
                  <a:cubicBezTo>
                    <a:pt x="518" y="267"/>
                    <a:pt x="518" y="269"/>
                    <a:pt x="519" y="269"/>
                  </a:cubicBezTo>
                  <a:cubicBezTo>
                    <a:pt x="520" y="266"/>
                    <a:pt x="522" y="263"/>
                    <a:pt x="523" y="260"/>
                  </a:cubicBezTo>
                  <a:cubicBezTo>
                    <a:pt x="521" y="259"/>
                    <a:pt x="519" y="256"/>
                    <a:pt x="516" y="255"/>
                  </a:cubicBezTo>
                  <a:cubicBezTo>
                    <a:pt x="517" y="261"/>
                    <a:pt x="517" y="263"/>
                    <a:pt x="516" y="268"/>
                  </a:cubicBezTo>
                  <a:close/>
                  <a:moveTo>
                    <a:pt x="528" y="258"/>
                  </a:moveTo>
                  <a:cubicBezTo>
                    <a:pt x="530" y="258"/>
                    <a:pt x="532" y="260"/>
                    <a:pt x="533" y="259"/>
                  </a:cubicBezTo>
                  <a:cubicBezTo>
                    <a:pt x="531" y="258"/>
                    <a:pt x="531" y="255"/>
                    <a:pt x="528" y="255"/>
                  </a:cubicBezTo>
                  <a:cubicBezTo>
                    <a:pt x="528" y="256"/>
                    <a:pt x="528" y="257"/>
                    <a:pt x="528" y="258"/>
                  </a:cubicBezTo>
                  <a:close/>
                  <a:moveTo>
                    <a:pt x="46" y="266"/>
                  </a:moveTo>
                  <a:cubicBezTo>
                    <a:pt x="49" y="267"/>
                    <a:pt x="51" y="270"/>
                    <a:pt x="55" y="271"/>
                  </a:cubicBezTo>
                  <a:cubicBezTo>
                    <a:pt x="52" y="266"/>
                    <a:pt x="54" y="256"/>
                    <a:pt x="46" y="256"/>
                  </a:cubicBezTo>
                  <a:cubicBezTo>
                    <a:pt x="46" y="261"/>
                    <a:pt x="46" y="261"/>
                    <a:pt x="46" y="266"/>
                  </a:cubicBezTo>
                  <a:close/>
                  <a:moveTo>
                    <a:pt x="330" y="257"/>
                  </a:moveTo>
                  <a:cubicBezTo>
                    <a:pt x="333" y="262"/>
                    <a:pt x="339" y="265"/>
                    <a:pt x="344" y="268"/>
                  </a:cubicBezTo>
                  <a:cubicBezTo>
                    <a:pt x="344" y="266"/>
                    <a:pt x="346" y="267"/>
                    <a:pt x="346" y="265"/>
                  </a:cubicBezTo>
                  <a:cubicBezTo>
                    <a:pt x="340" y="263"/>
                    <a:pt x="335" y="257"/>
                    <a:pt x="330" y="257"/>
                  </a:cubicBezTo>
                  <a:close/>
                  <a:moveTo>
                    <a:pt x="492" y="257"/>
                  </a:moveTo>
                  <a:cubicBezTo>
                    <a:pt x="492" y="261"/>
                    <a:pt x="489" y="262"/>
                    <a:pt x="490" y="266"/>
                  </a:cubicBezTo>
                  <a:cubicBezTo>
                    <a:pt x="492" y="267"/>
                    <a:pt x="492" y="270"/>
                    <a:pt x="496" y="270"/>
                  </a:cubicBezTo>
                  <a:cubicBezTo>
                    <a:pt x="496" y="267"/>
                    <a:pt x="498" y="265"/>
                    <a:pt x="499" y="262"/>
                  </a:cubicBezTo>
                  <a:cubicBezTo>
                    <a:pt x="498" y="259"/>
                    <a:pt x="496" y="258"/>
                    <a:pt x="496" y="256"/>
                  </a:cubicBezTo>
                  <a:cubicBezTo>
                    <a:pt x="495" y="257"/>
                    <a:pt x="493" y="256"/>
                    <a:pt x="492" y="257"/>
                  </a:cubicBezTo>
                  <a:close/>
                  <a:moveTo>
                    <a:pt x="572" y="259"/>
                  </a:moveTo>
                  <a:cubicBezTo>
                    <a:pt x="572" y="257"/>
                    <a:pt x="570" y="256"/>
                    <a:pt x="569" y="256"/>
                  </a:cubicBezTo>
                  <a:cubicBezTo>
                    <a:pt x="569" y="258"/>
                    <a:pt x="570" y="259"/>
                    <a:pt x="572" y="259"/>
                  </a:cubicBezTo>
                  <a:close/>
                  <a:moveTo>
                    <a:pt x="537" y="258"/>
                  </a:moveTo>
                  <a:cubicBezTo>
                    <a:pt x="538" y="260"/>
                    <a:pt x="540" y="262"/>
                    <a:pt x="543" y="263"/>
                  </a:cubicBezTo>
                  <a:cubicBezTo>
                    <a:pt x="542" y="260"/>
                    <a:pt x="539" y="260"/>
                    <a:pt x="540" y="257"/>
                  </a:cubicBezTo>
                  <a:cubicBezTo>
                    <a:pt x="539" y="257"/>
                    <a:pt x="538" y="257"/>
                    <a:pt x="538" y="257"/>
                  </a:cubicBezTo>
                  <a:cubicBezTo>
                    <a:pt x="538" y="257"/>
                    <a:pt x="538" y="258"/>
                    <a:pt x="537" y="258"/>
                  </a:cubicBezTo>
                  <a:close/>
                  <a:moveTo>
                    <a:pt x="239" y="263"/>
                  </a:moveTo>
                  <a:cubicBezTo>
                    <a:pt x="242" y="264"/>
                    <a:pt x="242" y="267"/>
                    <a:pt x="245" y="266"/>
                  </a:cubicBezTo>
                  <a:cubicBezTo>
                    <a:pt x="246" y="264"/>
                    <a:pt x="247" y="262"/>
                    <a:pt x="250" y="261"/>
                  </a:cubicBezTo>
                  <a:cubicBezTo>
                    <a:pt x="247" y="255"/>
                    <a:pt x="242" y="259"/>
                    <a:pt x="239" y="263"/>
                  </a:cubicBezTo>
                  <a:close/>
                  <a:moveTo>
                    <a:pt x="409" y="260"/>
                  </a:moveTo>
                  <a:cubicBezTo>
                    <a:pt x="412" y="259"/>
                    <a:pt x="413" y="264"/>
                    <a:pt x="416" y="263"/>
                  </a:cubicBezTo>
                  <a:cubicBezTo>
                    <a:pt x="415" y="260"/>
                    <a:pt x="413" y="258"/>
                    <a:pt x="410" y="257"/>
                  </a:cubicBezTo>
                  <a:cubicBezTo>
                    <a:pt x="410" y="258"/>
                    <a:pt x="408" y="258"/>
                    <a:pt x="409" y="260"/>
                  </a:cubicBezTo>
                  <a:close/>
                  <a:moveTo>
                    <a:pt x="138" y="261"/>
                  </a:moveTo>
                  <a:cubicBezTo>
                    <a:pt x="139" y="259"/>
                    <a:pt x="137" y="258"/>
                    <a:pt x="135" y="258"/>
                  </a:cubicBezTo>
                  <a:cubicBezTo>
                    <a:pt x="135" y="260"/>
                    <a:pt x="136" y="261"/>
                    <a:pt x="138" y="261"/>
                  </a:cubicBezTo>
                  <a:close/>
                  <a:moveTo>
                    <a:pt x="312" y="262"/>
                  </a:moveTo>
                  <a:cubicBezTo>
                    <a:pt x="313" y="262"/>
                    <a:pt x="315" y="259"/>
                    <a:pt x="314" y="258"/>
                  </a:cubicBezTo>
                  <a:cubicBezTo>
                    <a:pt x="314" y="259"/>
                    <a:pt x="312" y="260"/>
                    <a:pt x="312" y="262"/>
                  </a:cubicBezTo>
                  <a:close/>
                  <a:moveTo>
                    <a:pt x="316" y="267"/>
                  </a:moveTo>
                  <a:cubicBezTo>
                    <a:pt x="320" y="266"/>
                    <a:pt x="320" y="262"/>
                    <a:pt x="323" y="260"/>
                  </a:cubicBezTo>
                  <a:cubicBezTo>
                    <a:pt x="322" y="260"/>
                    <a:pt x="322" y="258"/>
                    <a:pt x="320" y="258"/>
                  </a:cubicBezTo>
                  <a:cubicBezTo>
                    <a:pt x="319" y="261"/>
                    <a:pt x="315" y="263"/>
                    <a:pt x="316" y="267"/>
                  </a:cubicBezTo>
                  <a:close/>
                  <a:moveTo>
                    <a:pt x="369" y="259"/>
                  </a:moveTo>
                  <a:cubicBezTo>
                    <a:pt x="371" y="259"/>
                    <a:pt x="371" y="261"/>
                    <a:pt x="372" y="260"/>
                  </a:cubicBezTo>
                  <a:cubicBezTo>
                    <a:pt x="373" y="259"/>
                    <a:pt x="371" y="258"/>
                    <a:pt x="371" y="258"/>
                  </a:cubicBezTo>
                  <a:cubicBezTo>
                    <a:pt x="371" y="259"/>
                    <a:pt x="370" y="258"/>
                    <a:pt x="369" y="259"/>
                  </a:cubicBezTo>
                  <a:close/>
                  <a:moveTo>
                    <a:pt x="558" y="263"/>
                  </a:moveTo>
                  <a:cubicBezTo>
                    <a:pt x="559" y="263"/>
                    <a:pt x="560" y="265"/>
                    <a:pt x="562" y="265"/>
                  </a:cubicBezTo>
                  <a:cubicBezTo>
                    <a:pt x="564" y="262"/>
                    <a:pt x="562" y="259"/>
                    <a:pt x="560" y="258"/>
                  </a:cubicBezTo>
                  <a:cubicBezTo>
                    <a:pt x="559" y="260"/>
                    <a:pt x="558" y="261"/>
                    <a:pt x="558" y="263"/>
                  </a:cubicBezTo>
                  <a:close/>
                  <a:moveTo>
                    <a:pt x="256" y="261"/>
                  </a:moveTo>
                  <a:cubicBezTo>
                    <a:pt x="258" y="261"/>
                    <a:pt x="259" y="263"/>
                    <a:pt x="261" y="263"/>
                  </a:cubicBezTo>
                  <a:cubicBezTo>
                    <a:pt x="261" y="261"/>
                    <a:pt x="259" y="259"/>
                    <a:pt x="257" y="258"/>
                  </a:cubicBezTo>
                  <a:cubicBezTo>
                    <a:pt x="257" y="260"/>
                    <a:pt x="255" y="259"/>
                    <a:pt x="256" y="261"/>
                  </a:cubicBezTo>
                  <a:close/>
                  <a:moveTo>
                    <a:pt x="165" y="266"/>
                  </a:moveTo>
                  <a:cubicBezTo>
                    <a:pt x="162" y="264"/>
                    <a:pt x="160" y="260"/>
                    <a:pt x="155" y="259"/>
                  </a:cubicBezTo>
                  <a:cubicBezTo>
                    <a:pt x="157" y="262"/>
                    <a:pt x="162" y="266"/>
                    <a:pt x="165" y="266"/>
                  </a:cubicBezTo>
                  <a:close/>
                  <a:moveTo>
                    <a:pt x="303" y="260"/>
                  </a:moveTo>
                  <a:cubicBezTo>
                    <a:pt x="303" y="264"/>
                    <a:pt x="306" y="261"/>
                    <a:pt x="306" y="259"/>
                  </a:cubicBezTo>
                  <a:cubicBezTo>
                    <a:pt x="304" y="259"/>
                    <a:pt x="305" y="261"/>
                    <a:pt x="303" y="260"/>
                  </a:cubicBezTo>
                  <a:close/>
                  <a:moveTo>
                    <a:pt x="288" y="265"/>
                  </a:moveTo>
                  <a:cubicBezTo>
                    <a:pt x="289" y="265"/>
                    <a:pt x="289" y="266"/>
                    <a:pt x="290" y="266"/>
                  </a:cubicBezTo>
                  <a:cubicBezTo>
                    <a:pt x="293" y="267"/>
                    <a:pt x="292" y="264"/>
                    <a:pt x="295" y="264"/>
                  </a:cubicBezTo>
                  <a:cubicBezTo>
                    <a:pt x="294" y="257"/>
                    <a:pt x="288" y="260"/>
                    <a:pt x="288" y="265"/>
                  </a:cubicBezTo>
                  <a:close/>
                  <a:moveTo>
                    <a:pt x="476" y="263"/>
                  </a:moveTo>
                  <a:cubicBezTo>
                    <a:pt x="477" y="261"/>
                    <a:pt x="475" y="260"/>
                    <a:pt x="473" y="260"/>
                  </a:cubicBezTo>
                  <a:cubicBezTo>
                    <a:pt x="473" y="262"/>
                    <a:pt x="474" y="263"/>
                    <a:pt x="476" y="263"/>
                  </a:cubicBezTo>
                  <a:close/>
                  <a:moveTo>
                    <a:pt x="592" y="310"/>
                  </a:moveTo>
                  <a:cubicBezTo>
                    <a:pt x="597" y="309"/>
                    <a:pt x="594" y="300"/>
                    <a:pt x="599" y="296"/>
                  </a:cubicBezTo>
                  <a:cubicBezTo>
                    <a:pt x="598" y="292"/>
                    <a:pt x="600" y="291"/>
                    <a:pt x="601" y="288"/>
                  </a:cubicBezTo>
                  <a:cubicBezTo>
                    <a:pt x="601" y="277"/>
                    <a:pt x="610" y="271"/>
                    <a:pt x="608" y="260"/>
                  </a:cubicBezTo>
                  <a:cubicBezTo>
                    <a:pt x="601" y="274"/>
                    <a:pt x="596" y="295"/>
                    <a:pt x="592" y="310"/>
                  </a:cubicBezTo>
                  <a:close/>
                  <a:moveTo>
                    <a:pt x="223" y="262"/>
                  </a:moveTo>
                  <a:cubicBezTo>
                    <a:pt x="223" y="263"/>
                    <a:pt x="224" y="264"/>
                    <a:pt x="226" y="265"/>
                  </a:cubicBezTo>
                  <a:cubicBezTo>
                    <a:pt x="226" y="264"/>
                    <a:pt x="227" y="264"/>
                    <a:pt x="227" y="263"/>
                  </a:cubicBezTo>
                  <a:cubicBezTo>
                    <a:pt x="227" y="261"/>
                    <a:pt x="225" y="260"/>
                    <a:pt x="223" y="262"/>
                  </a:cubicBezTo>
                  <a:close/>
                  <a:moveTo>
                    <a:pt x="389" y="271"/>
                  </a:moveTo>
                  <a:cubicBezTo>
                    <a:pt x="390" y="271"/>
                    <a:pt x="390" y="270"/>
                    <a:pt x="391" y="270"/>
                  </a:cubicBezTo>
                  <a:cubicBezTo>
                    <a:pt x="388" y="265"/>
                    <a:pt x="381" y="262"/>
                    <a:pt x="377" y="261"/>
                  </a:cubicBezTo>
                  <a:cubicBezTo>
                    <a:pt x="380" y="266"/>
                    <a:pt x="385" y="269"/>
                    <a:pt x="389" y="271"/>
                  </a:cubicBezTo>
                  <a:close/>
                  <a:moveTo>
                    <a:pt x="448" y="263"/>
                  </a:moveTo>
                  <a:cubicBezTo>
                    <a:pt x="448" y="261"/>
                    <a:pt x="444" y="260"/>
                    <a:pt x="444" y="261"/>
                  </a:cubicBezTo>
                  <a:cubicBezTo>
                    <a:pt x="446" y="261"/>
                    <a:pt x="446" y="263"/>
                    <a:pt x="448" y="263"/>
                  </a:cubicBezTo>
                  <a:close/>
                  <a:moveTo>
                    <a:pt x="175" y="266"/>
                  </a:moveTo>
                  <a:cubicBezTo>
                    <a:pt x="181" y="268"/>
                    <a:pt x="191" y="280"/>
                    <a:pt x="195" y="270"/>
                  </a:cubicBezTo>
                  <a:cubicBezTo>
                    <a:pt x="189" y="266"/>
                    <a:pt x="182" y="256"/>
                    <a:pt x="175" y="266"/>
                  </a:cubicBezTo>
                  <a:close/>
                  <a:moveTo>
                    <a:pt x="319" y="271"/>
                  </a:moveTo>
                  <a:cubicBezTo>
                    <a:pt x="324" y="272"/>
                    <a:pt x="326" y="275"/>
                    <a:pt x="330" y="277"/>
                  </a:cubicBezTo>
                  <a:cubicBezTo>
                    <a:pt x="333" y="275"/>
                    <a:pt x="337" y="274"/>
                    <a:pt x="338" y="270"/>
                  </a:cubicBezTo>
                  <a:cubicBezTo>
                    <a:pt x="333" y="269"/>
                    <a:pt x="332" y="262"/>
                    <a:pt x="326" y="261"/>
                  </a:cubicBezTo>
                  <a:cubicBezTo>
                    <a:pt x="324" y="265"/>
                    <a:pt x="320" y="266"/>
                    <a:pt x="319" y="271"/>
                  </a:cubicBezTo>
                  <a:close/>
                  <a:moveTo>
                    <a:pt x="209" y="263"/>
                  </a:moveTo>
                  <a:cubicBezTo>
                    <a:pt x="211" y="264"/>
                    <a:pt x="212" y="266"/>
                    <a:pt x="214" y="266"/>
                  </a:cubicBezTo>
                  <a:cubicBezTo>
                    <a:pt x="214" y="264"/>
                    <a:pt x="216" y="265"/>
                    <a:pt x="216" y="263"/>
                  </a:cubicBezTo>
                  <a:cubicBezTo>
                    <a:pt x="214" y="262"/>
                    <a:pt x="211" y="261"/>
                    <a:pt x="209" y="263"/>
                  </a:cubicBezTo>
                  <a:close/>
                  <a:moveTo>
                    <a:pt x="361" y="267"/>
                  </a:moveTo>
                  <a:cubicBezTo>
                    <a:pt x="367" y="273"/>
                    <a:pt x="373" y="279"/>
                    <a:pt x="382" y="282"/>
                  </a:cubicBezTo>
                  <a:cubicBezTo>
                    <a:pt x="384" y="280"/>
                    <a:pt x="385" y="278"/>
                    <a:pt x="386" y="275"/>
                  </a:cubicBezTo>
                  <a:cubicBezTo>
                    <a:pt x="384" y="274"/>
                    <a:pt x="381" y="272"/>
                    <a:pt x="379" y="270"/>
                  </a:cubicBezTo>
                  <a:cubicBezTo>
                    <a:pt x="377" y="271"/>
                    <a:pt x="372" y="275"/>
                    <a:pt x="369" y="272"/>
                  </a:cubicBezTo>
                  <a:cubicBezTo>
                    <a:pt x="371" y="271"/>
                    <a:pt x="374" y="271"/>
                    <a:pt x="375" y="268"/>
                  </a:cubicBezTo>
                  <a:cubicBezTo>
                    <a:pt x="370" y="264"/>
                    <a:pt x="364" y="259"/>
                    <a:pt x="361" y="267"/>
                  </a:cubicBezTo>
                  <a:close/>
                  <a:moveTo>
                    <a:pt x="551" y="270"/>
                  </a:moveTo>
                  <a:cubicBezTo>
                    <a:pt x="552" y="267"/>
                    <a:pt x="552" y="265"/>
                    <a:pt x="552" y="263"/>
                  </a:cubicBezTo>
                  <a:cubicBezTo>
                    <a:pt x="551" y="265"/>
                    <a:pt x="550" y="262"/>
                    <a:pt x="550" y="262"/>
                  </a:cubicBezTo>
                  <a:cubicBezTo>
                    <a:pt x="549" y="262"/>
                    <a:pt x="549" y="262"/>
                    <a:pt x="548" y="262"/>
                  </a:cubicBezTo>
                  <a:cubicBezTo>
                    <a:pt x="549" y="264"/>
                    <a:pt x="548" y="267"/>
                    <a:pt x="551" y="270"/>
                  </a:cubicBezTo>
                  <a:close/>
                  <a:moveTo>
                    <a:pt x="64" y="278"/>
                  </a:moveTo>
                  <a:cubicBezTo>
                    <a:pt x="61" y="273"/>
                    <a:pt x="62" y="265"/>
                    <a:pt x="56" y="262"/>
                  </a:cubicBezTo>
                  <a:cubicBezTo>
                    <a:pt x="57" y="269"/>
                    <a:pt x="59" y="278"/>
                    <a:pt x="64" y="278"/>
                  </a:cubicBezTo>
                  <a:close/>
                  <a:moveTo>
                    <a:pt x="120" y="265"/>
                  </a:moveTo>
                  <a:cubicBezTo>
                    <a:pt x="120" y="264"/>
                    <a:pt x="120" y="263"/>
                    <a:pt x="120" y="262"/>
                  </a:cubicBezTo>
                  <a:cubicBezTo>
                    <a:pt x="119" y="262"/>
                    <a:pt x="119" y="262"/>
                    <a:pt x="118" y="262"/>
                  </a:cubicBezTo>
                  <a:cubicBezTo>
                    <a:pt x="118" y="264"/>
                    <a:pt x="119" y="265"/>
                    <a:pt x="120" y="265"/>
                  </a:cubicBezTo>
                  <a:close/>
                  <a:moveTo>
                    <a:pt x="253" y="262"/>
                  </a:moveTo>
                  <a:cubicBezTo>
                    <a:pt x="251" y="265"/>
                    <a:pt x="248" y="266"/>
                    <a:pt x="246" y="270"/>
                  </a:cubicBezTo>
                  <a:cubicBezTo>
                    <a:pt x="252" y="275"/>
                    <a:pt x="255" y="283"/>
                    <a:pt x="263" y="285"/>
                  </a:cubicBezTo>
                  <a:cubicBezTo>
                    <a:pt x="266" y="281"/>
                    <a:pt x="267" y="276"/>
                    <a:pt x="270" y="271"/>
                  </a:cubicBezTo>
                  <a:cubicBezTo>
                    <a:pt x="265" y="268"/>
                    <a:pt x="259" y="265"/>
                    <a:pt x="253" y="262"/>
                  </a:cubicBezTo>
                  <a:close/>
                  <a:moveTo>
                    <a:pt x="522" y="272"/>
                  </a:moveTo>
                  <a:cubicBezTo>
                    <a:pt x="524" y="273"/>
                    <a:pt x="526" y="274"/>
                    <a:pt x="527" y="275"/>
                  </a:cubicBezTo>
                  <a:cubicBezTo>
                    <a:pt x="529" y="273"/>
                    <a:pt x="529" y="271"/>
                    <a:pt x="531" y="270"/>
                  </a:cubicBezTo>
                  <a:cubicBezTo>
                    <a:pt x="531" y="265"/>
                    <a:pt x="529" y="263"/>
                    <a:pt x="525" y="262"/>
                  </a:cubicBezTo>
                  <a:cubicBezTo>
                    <a:pt x="524" y="266"/>
                    <a:pt x="523" y="268"/>
                    <a:pt x="522" y="272"/>
                  </a:cubicBezTo>
                  <a:close/>
                  <a:moveTo>
                    <a:pt x="567" y="263"/>
                  </a:moveTo>
                  <a:cubicBezTo>
                    <a:pt x="567" y="264"/>
                    <a:pt x="568" y="264"/>
                    <a:pt x="568" y="265"/>
                  </a:cubicBezTo>
                  <a:cubicBezTo>
                    <a:pt x="571" y="265"/>
                    <a:pt x="571" y="261"/>
                    <a:pt x="567" y="263"/>
                  </a:cubicBezTo>
                  <a:close/>
                  <a:moveTo>
                    <a:pt x="637" y="270"/>
                  </a:moveTo>
                  <a:cubicBezTo>
                    <a:pt x="637" y="267"/>
                    <a:pt x="641" y="264"/>
                    <a:pt x="639" y="262"/>
                  </a:cubicBezTo>
                  <a:cubicBezTo>
                    <a:pt x="639" y="265"/>
                    <a:pt x="636" y="268"/>
                    <a:pt x="637" y="270"/>
                  </a:cubicBezTo>
                  <a:close/>
                  <a:moveTo>
                    <a:pt x="409" y="266"/>
                  </a:moveTo>
                  <a:cubicBezTo>
                    <a:pt x="410" y="267"/>
                    <a:pt x="411" y="266"/>
                    <a:pt x="412" y="266"/>
                  </a:cubicBezTo>
                  <a:cubicBezTo>
                    <a:pt x="412" y="264"/>
                    <a:pt x="410" y="263"/>
                    <a:pt x="408" y="263"/>
                  </a:cubicBezTo>
                  <a:cubicBezTo>
                    <a:pt x="408" y="265"/>
                    <a:pt x="409" y="265"/>
                    <a:pt x="409" y="266"/>
                  </a:cubicBezTo>
                  <a:close/>
                  <a:moveTo>
                    <a:pt x="293" y="269"/>
                  </a:moveTo>
                  <a:cubicBezTo>
                    <a:pt x="296" y="270"/>
                    <a:pt x="298" y="267"/>
                    <a:pt x="299" y="265"/>
                  </a:cubicBezTo>
                  <a:cubicBezTo>
                    <a:pt x="296" y="266"/>
                    <a:pt x="294" y="266"/>
                    <a:pt x="293" y="269"/>
                  </a:cubicBezTo>
                  <a:close/>
                  <a:moveTo>
                    <a:pt x="467" y="274"/>
                  </a:moveTo>
                  <a:cubicBezTo>
                    <a:pt x="468" y="275"/>
                    <a:pt x="468" y="276"/>
                    <a:pt x="470" y="276"/>
                  </a:cubicBezTo>
                  <a:cubicBezTo>
                    <a:pt x="473" y="274"/>
                    <a:pt x="473" y="270"/>
                    <a:pt x="475" y="267"/>
                  </a:cubicBezTo>
                  <a:cubicBezTo>
                    <a:pt x="473" y="267"/>
                    <a:pt x="473" y="264"/>
                    <a:pt x="470" y="265"/>
                  </a:cubicBezTo>
                  <a:cubicBezTo>
                    <a:pt x="470" y="268"/>
                    <a:pt x="468" y="270"/>
                    <a:pt x="467" y="274"/>
                  </a:cubicBezTo>
                  <a:close/>
                  <a:moveTo>
                    <a:pt x="203" y="269"/>
                  </a:moveTo>
                  <a:cubicBezTo>
                    <a:pt x="207" y="270"/>
                    <a:pt x="208" y="274"/>
                    <a:pt x="212" y="272"/>
                  </a:cubicBezTo>
                  <a:cubicBezTo>
                    <a:pt x="212" y="270"/>
                    <a:pt x="213" y="270"/>
                    <a:pt x="213" y="268"/>
                  </a:cubicBezTo>
                  <a:cubicBezTo>
                    <a:pt x="209" y="265"/>
                    <a:pt x="205" y="265"/>
                    <a:pt x="203" y="269"/>
                  </a:cubicBezTo>
                  <a:close/>
                  <a:moveTo>
                    <a:pt x="436" y="277"/>
                  </a:moveTo>
                  <a:cubicBezTo>
                    <a:pt x="439" y="274"/>
                    <a:pt x="443" y="273"/>
                    <a:pt x="444" y="268"/>
                  </a:cubicBezTo>
                  <a:cubicBezTo>
                    <a:pt x="442" y="267"/>
                    <a:pt x="440" y="266"/>
                    <a:pt x="438" y="265"/>
                  </a:cubicBezTo>
                  <a:cubicBezTo>
                    <a:pt x="438" y="269"/>
                    <a:pt x="433" y="274"/>
                    <a:pt x="436" y="277"/>
                  </a:cubicBezTo>
                  <a:close/>
                  <a:moveTo>
                    <a:pt x="218" y="268"/>
                  </a:moveTo>
                  <a:cubicBezTo>
                    <a:pt x="220" y="268"/>
                    <a:pt x="220" y="270"/>
                    <a:pt x="222" y="269"/>
                  </a:cubicBezTo>
                  <a:cubicBezTo>
                    <a:pt x="222" y="267"/>
                    <a:pt x="220" y="267"/>
                    <a:pt x="219" y="266"/>
                  </a:cubicBezTo>
                  <a:cubicBezTo>
                    <a:pt x="219" y="267"/>
                    <a:pt x="218" y="267"/>
                    <a:pt x="218" y="268"/>
                  </a:cubicBezTo>
                  <a:close/>
                  <a:moveTo>
                    <a:pt x="159" y="271"/>
                  </a:moveTo>
                  <a:cubicBezTo>
                    <a:pt x="156" y="270"/>
                    <a:pt x="154" y="268"/>
                    <a:pt x="152" y="266"/>
                  </a:cubicBezTo>
                  <a:cubicBezTo>
                    <a:pt x="151" y="269"/>
                    <a:pt x="157" y="272"/>
                    <a:pt x="159" y="271"/>
                  </a:cubicBezTo>
                  <a:close/>
                  <a:moveTo>
                    <a:pt x="123" y="268"/>
                  </a:moveTo>
                  <a:cubicBezTo>
                    <a:pt x="123" y="269"/>
                    <a:pt x="125" y="271"/>
                    <a:pt x="127" y="269"/>
                  </a:cubicBezTo>
                  <a:cubicBezTo>
                    <a:pt x="127" y="267"/>
                    <a:pt x="125" y="266"/>
                    <a:pt x="123" y="268"/>
                  </a:cubicBezTo>
                  <a:close/>
                  <a:moveTo>
                    <a:pt x="275" y="272"/>
                  </a:moveTo>
                  <a:cubicBezTo>
                    <a:pt x="279" y="272"/>
                    <a:pt x="278" y="268"/>
                    <a:pt x="276" y="267"/>
                  </a:cubicBezTo>
                  <a:cubicBezTo>
                    <a:pt x="276" y="270"/>
                    <a:pt x="274" y="269"/>
                    <a:pt x="275" y="272"/>
                  </a:cubicBezTo>
                  <a:close/>
                  <a:moveTo>
                    <a:pt x="461" y="273"/>
                  </a:moveTo>
                  <a:cubicBezTo>
                    <a:pt x="460" y="270"/>
                    <a:pt x="455" y="268"/>
                    <a:pt x="453" y="268"/>
                  </a:cubicBezTo>
                  <a:cubicBezTo>
                    <a:pt x="456" y="269"/>
                    <a:pt x="458" y="272"/>
                    <a:pt x="461" y="273"/>
                  </a:cubicBezTo>
                  <a:close/>
                  <a:moveTo>
                    <a:pt x="553" y="273"/>
                  </a:moveTo>
                  <a:cubicBezTo>
                    <a:pt x="555" y="274"/>
                    <a:pt x="556" y="275"/>
                    <a:pt x="557" y="277"/>
                  </a:cubicBezTo>
                  <a:cubicBezTo>
                    <a:pt x="556" y="279"/>
                    <a:pt x="553" y="279"/>
                    <a:pt x="551" y="279"/>
                  </a:cubicBezTo>
                  <a:cubicBezTo>
                    <a:pt x="547" y="290"/>
                    <a:pt x="542" y="303"/>
                    <a:pt x="538" y="315"/>
                  </a:cubicBezTo>
                  <a:cubicBezTo>
                    <a:pt x="548" y="308"/>
                    <a:pt x="553" y="297"/>
                    <a:pt x="556" y="283"/>
                  </a:cubicBezTo>
                  <a:cubicBezTo>
                    <a:pt x="557" y="282"/>
                    <a:pt x="557" y="281"/>
                    <a:pt x="559" y="281"/>
                  </a:cubicBezTo>
                  <a:cubicBezTo>
                    <a:pt x="558" y="277"/>
                    <a:pt x="560" y="273"/>
                    <a:pt x="562" y="271"/>
                  </a:cubicBezTo>
                  <a:cubicBezTo>
                    <a:pt x="560" y="270"/>
                    <a:pt x="559" y="267"/>
                    <a:pt x="556" y="267"/>
                  </a:cubicBezTo>
                  <a:cubicBezTo>
                    <a:pt x="556" y="270"/>
                    <a:pt x="554" y="271"/>
                    <a:pt x="553" y="273"/>
                  </a:cubicBezTo>
                  <a:close/>
                  <a:moveTo>
                    <a:pt x="80" y="290"/>
                  </a:moveTo>
                  <a:cubicBezTo>
                    <a:pt x="79" y="284"/>
                    <a:pt x="75" y="280"/>
                    <a:pt x="75" y="273"/>
                  </a:cubicBezTo>
                  <a:cubicBezTo>
                    <a:pt x="71" y="272"/>
                    <a:pt x="69" y="269"/>
                    <a:pt x="65" y="268"/>
                  </a:cubicBezTo>
                  <a:cubicBezTo>
                    <a:pt x="67" y="278"/>
                    <a:pt x="71" y="286"/>
                    <a:pt x="80" y="290"/>
                  </a:cubicBezTo>
                  <a:close/>
                  <a:moveTo>
                    <a:pt x="231" y="269"/>
                  </a:moveTo>
                  <a:cubicBezTo>
                    <a:pt x="233" y="270"/>
                    <a:pt x="234" y="272"/>
                    <a:pt x="236" y="272"/>
                  </a:cubicBezTo>
                  <a:cubicBezTo>
                    <a:pt x="236" y="269"/>
                    <a:pt x="232" y="266"/>
                    <a:pt x="231" y="269"/>
                  </a:cubicBezTo>
                  <a:close/>
                  <a:moveTo>
                    <a:pt x="100" y="286"/>
                  </a:moveTo>
                  <a:cubicBezTo>
                    <a:pt x="97" y="278"/>
                    <a:pt x="90" y="270"/>
                    <a:pt x="83" y="269"/>
                  </a:cubicBezTo>
                  <a:cubicBezTo>
                    <a:pt x="89" y="275"/>
                    <a:pt x="92" y="282"/>
                    <a:pt x="100" y="286"/>
                  </a:cubicBezTo>
                  <a:close/>
                  <a:moveTo>
                    <a:pt x="143" y="271"/>
                  </a:moveTo>
                  <a:cubicBezTo>
                    <a:pt x="146" y="273"/>
                    <a:pt x="148" y="275"/>
                    <a:pt x="151" y="277"/>
                  </a:cubicBezTo>
                  <a:cubicBezTo>
                    <a:pt x="152" y="276"/>
                    <a:pt x="153" y="276"/>
                    <a:pt x="152" y="274"/>
                  </a:cubicBezTo>
                  <a:cubicBezTo>
                    <a:pt x="150" y="273"/>
                    <a:pt x="148" y="269"/>
                    <a:pt x="145" y="268"/>
                  </a:cubicBezTo>
                  <a:cubicBezTo>
                    <a:pt x="145" y="269"/>
                    <a:pt x="144" y="269"/>
                    <a:pt x="143" y="271"/>
                  </a:cubicBezTo>
                  <a:close/>
                  <a:moveTo>
                    <a:pt x="185" y="280"/>
                  </a:moveTo>
                  <a:cubicBezTo>
                    <a:pt x="186" y="279"/>
                    <a:pt x="188" y="278"/>
                    <a:pt x="189" y="276"/>
                  </a:cubicBezTo>
                  <a:cubicBezTo>
                    <a:pt x="183" y="274"/>
                    <a:pt x="178" y="269"/>
                    <a:pt x="172" y="269"/>
                  </a:cubicBezTo>
                  <a:cubicBezTo>
                    <a:pt x="177" y="272"/>
                    <a:pt x="179" y="279"/>
                    <a:pt x="185" y="280"/>
                  </a:cubicBezTo>
                  <a:close/>
                  <a:moveTo>
                    <a:pt x="299" y="272"/>
                  </a:moveTo>
                  <a:cubicBezTo>
                    <a:pt x="301" y="272"/>
                    <a:pt x="302" y="275"/>
                    <a:pt x="304" y="275"/>
                  </a:cubicBezTo>
                  <a:cubicBezTo>
                    <a:pt x="305" y="274"/>
                    <a:pt x="307" y="271"/>
                    <a:pt x="306" y="270"/>
                  </a:cubicBezTo>
                  <a:cubicBezTo>
                    <a:pt x="305" y="269"/>
                    <a:pt x="300" y="268"/>
                    <a:pt x="299" y="272"/>
                  </a:cubicBezTo>
                  <a:close/>
                  <a:moveTo>
                    <a:pt x="430" y="272"/>
                  </a:moveTo>
                  <a:cubicBezTo>
                    <a:pt x="432" y="273"/>
                    <a:pt x="433" y="269"/>
                    <a:pt x="432" y="269"/>
                  </a:cubicBezTo>
                  <a:cubicBezTo>
                    <a:pt x="431" y="270"/>
                    <a:pt x="431" y="271"/>
                    <a:pt x="430" y="272"/>
                  </a:cubicBezTo>
                  <a:close/>
                  <a:moveTo>
                    <a:pt x="531" y="277"/>
                  </a:moveTo>
                  <a:cubicBezTo>
                    <a:pt x="531" y="279"/>
                    <a:pt x="534" y="279"/>
                    <a:pt x="534" y="282"/>
                  </a:cubicBezTo>
                  <a:cubicBezTo>
                    <a:pt x="532" y="284"/>
                    <a:pt x="531" y="282"/>
                    <a:pt x="529" y="283"/>
                  </a:cubicBezTo>
                  <a:cubicBezTo>
                    <a:pt x="527" y="286"/>
                    <a:pt x="528" y="290"/>
                    <a:pt x="529" y="294"/>
                  </a:cubicBezTo>
                  <a:cubicBezTo>
                    <a:pt x="520" y="300"/>
                    <a:pt x="521" y="314"/>
                    <a:pt x="516" y="323"/>
                  </a:cubicBezTo>
                  <a:cubicBezTo>
                    <a:pt x="519" y="323"/>
                    <a:pt x="521" y="318"/>
                    <a:pt x="524" y="316"/>
                  </a:cubicBezTo>
                  <a:cubicBezTo>
                    <a:pt x="529" y="300"/>
                    <a:pt x="536" y="287"/>
                    <a:pt x="540" y="271"/>
                  </a:cubicBezTo>
                  <a:cubicBezTo>
                    <a:pt x="537" y="271"/>
                    <a:pt x="536" y="269"/>
                    <a:pt x="533" y="269"/>
                  </a:cubicBezTo>
                  <a:cubicBezTo>
                    <a:pt x="533" y="272"/>
                    <a:pt x="532" y="274"/>
                    <a:pt x="531" y="277"/>
                  </a:cubicBezTo>
                  <a:close/>
                  <a:moveTo>
                    <a:pt x="401" y="272"/>
                  </a:moveTo>
                  <a:cubicBezTo>
                    <a:pt x="403" y="272"/>
                    <a:pt x="404" y="271"/>
                    <a:pt x="404" y="269"/>
                  </a:cubicBezTo>
                  <a:cubicBezTo>
                    <a:pt x="402" y="269"/>
                    <a:pt x="402" y="271"/>
                    <a:pt x="401" y="272"/>
                  </a:cubicBezTo>
                  <a:close/>
                  <a:moveTo>
                    <a:pt x="559" y="290"/>
                  </a:moveTo>
                  <a:cubicBezTo>
                    <a:pt x="563" y="284"/>
                    <a:pt x="566" y="278"/>
                    <a:pt x="567" y="270"/>
                  </a:cubicBezTo>
                  <a:cubicBezTo>
                    <a:pt x="567" y="270"/>
                    <a:pt x="567" y="269"/>
                    <a:pt x="566" y="269"/>
                  </a:cubicBezTo>
                  <a:cubicBezTo>
                    <a:pt x="562" y="275"/>
                    <a:pt x="560" y="284"/>
                    <a:pt x="559" y="290"/>
                  </a:cubicBezTo>
                  <a:close/>
                  <a:moveTo>
                    <a:pt x="287" y="274"/>
                  </a:moveTo>
                  <a:cubicBezTo>
                    <a:pt x="290" y="275"/>
                    <a:pt x="293" y="271"/>
                    <a:pt x="290" y="270"/>
                  </a:cubicBezTo>
                  <a:cubicBezTo>
                    <a:pt x="289" y="272"/>
                    <a:pt x="286" y="271"/>
                    <a:pt x="287" y="274"/>
                  </a:cubicBezTo>
                  <a:close/>
                  <a:moveTo>
                    <a:pt x="214" y="276"/>
                  </a:moveTo>
                  <a:cubicBezTo>
                    <a:pt x="217" y="276"/>
                    <a:pt x="218" y="274"/>
                    <a:pt x="220" y="272"/>
                  </a:cubicBezTo>
                  <a:cubicBezTo>
                    <a:pt x="217" y="269"/>
                    <a:pt x="212" y="273"/>
                    <a:pt x="214" y="276"/>
                  </a:cubicBezTo>
                  <a:close/>
                  <a:moveTo>
                    <a:pt x="502" y="277"/>
                  </a:moveTo>
                  <a:cubicBezTo>
                    <a:pt x="502" y="274"/>
                    <a:pt x="505" y="274"/>
                    <a:pt x="505" y="271"/>
                  </a:cubicBezTo>
                  <a:cubicBezTo>
                    <a:pt x="504" y="271"/>
                    <a:pt x="504" y="271"/>
                    <a:pt x="503" y="271"/>
                  </a:cubicBezTo>
                  <a:cubicBezTo>
                    <a:pt x="502" y="272"/>
                    <a:pt x="500" y="276"/>
                    <a:pt x="502" y="277"/>
                  </a:cubicBezTo>
                  <a:close/>
                  <a:moveTo>
                    <a:pt x="33" y="275"/>
                  </a:moveTo>
                  <a:cubicBezTo>
                    <a:pt x="33" y="274"/>
                    <a:pt x="34" y="271"/>
                    <a:pt x="32" y="271"/>
                  </a:cubicBezTo>
                  <a:cubicBezTo>
                    <a:pt x="32" y="272"/>
                    <a:pt x="31" y="275"/>
                    <a:pt x="33" y="275"/>
                  </a:cubicBezTo>
                  <a:close/>
                  <a:moveTo>
                    <a:pt x="56" y="280"/>
                  </a:moveTo>
                  <a:cubicBezTo>
                    <a:pt x="55" y="275"/>
                    <a:pt x="50" y="274"/>
                    <a:pt x="47" y="271"/>
                  </a:cubicBezTo>
                  <a:cubicBezTo>
                    <a:pt x="47" y="278"/>
                    <a:pt x="53" y="277"/>
                    <a:pt x="56" y="280"/>
                  </a:cubicBezTo>
                  <a:close/>
                  <a:moveTo>
                    <a:pt x="196" y="277"/>
                  </a:moveTo>
                  <a:cubicBezTo>
                    <a:pt x="199" y="278"/>
                    <a:pt x="202" y="281"/>
                    <a:pt x="206" y="282"/>
                  </a:cubicBezTo>
                  <a:cubicBezTo>
                    <a:pt x="205" y="280"/>
                    <a:pt x="208" y="282"/>
                    <a:pt x="207" y="280"/>
                  </a:cubicBezTo>
                  <a:cubicBezTo>
                    <a:pt x="203" y="277"/>
                    <a:pt x="199" y="269"/>
                    <a:pt x="196" y="277"/>
                  </a:cubicBezTo>
                  <a:close/>
                  <a:moveTo>
                    <a:pt x="361" y="276"/>
                  </a:moveTo>
                  <a:cubicBezTo>
                    <a:pt x="359" y="276"/>
                    <a:pt x="359" y="273"/>
                    <a:pt x="358" y="272"/>
                  </a:cubicBezTo>
                  <a:cubicBezTo>
                    <a:pt x="357" y="272"/>
                    <a:pt x="355" y="272"/>
                    <a:pt x="354" y="272"/>
                  </a:cubicBezTo>
                  <a:cubicBezTo>
                    <a:pt x="355" y="275"/>
                    <a:pt x="359" y="277"/>
                    <a:pt x="361" y="276"/>
                  </a:cubicBezTo>
                  <a:close/>
                  <a:moveTo>
                    <a:pt x="622" y="297"/>
                  </a:moveTo>
                  <a:cubicBezTo>
                    <a:pt x="621" y="298"/>
                    <a:pt x="617" y="301"/>
                    <a:pt x="620" y="302"/>
                  </a:cubicBezTo>
                  <a:cubicBezTo>
                    <a:pt x="624" y="293"/>
                    <a:pt x="630" y="284"/>
                    <a:pt x="629" y="273"/>
                  </a:cubicBezTo>
                  <a:cubicBezTo>
                    <a:pt x="625" y="280"/>
                    <a:pt x="623" y="288"/>
                    <a:pt x="622" y="297"/>
                  </a:cubicBezTo>
                  <a:close/>
                  <a:moveTo>
                    <a:pt x="86" y="276"/>
                  </a:moveTo>
                  <a:cubicBezTo>
                    <a:pt x="83" y="277"/>
                    <a:pt x="85" y="273"/>
                    <a:pt x="83" y="274"/>
                  </a:cubicBezTo>
                  <a:cubicBezTo>
                    <a:pt x="82" y="275"/>
                    <a:pt x="85" y="278"/>
                    <a:pt x="86" y="276"/>
                  </a:cubicBezTo>
                  <a:close/>
                  <a:moveTo>
                    <a:pt x="218" y="279"/>
                  </a:moveTo>
                  <a:cubicBezTo>
                    <a:pt x="220" y="280"/>
                    <a:pt x="222" y="282"/>
                    <a:pt x="225" y="282"/>
                  </a:cubicBezTo>
                  <a:cubicBezTo>
                    <a:pt x="227" y="281"/>
                    <a:pt x="229" y="279"/>
                    <a:pt x="230" y="277"/>
                  </a:cubicBezTo>
                  <a:cubicBezTo>
                    <a:pt x="226" y="274"/>
                    <a:pt x="221" y="273"/>
                    <a:pt x="218" y="279"/>
                  </a:cubicBezTo>
                  <a:close/>
                  <a:moveTo>
                    <a:pt x="272" y="277"/>
                  </a:moveTo>
                  <a:cubicBezTo>
                    <a:pt x="274" y="277"/>
                    <a:pt x="274" y="277"/>
                    <a:pt x="275" y="275"/>
                  </a:cubicBezTo>
                  <a:cubicBezTo>
                    <a:pt x="273" y="275"/>
                    <a:pt x="273" y="274"/>
                    <a:pt x="273" y="274"/>
                  </a:cubicBezTo>
                  <a:cubicBezTo>
                    <a:pt x="273" y="275"/>
                    <a:pt x="272" y="276"/>
                    <a:pt x="272" y="277"/>
                  </a:cubicBezTo>
                  <a:close/>
                  <a:moveTo>
                    <a:pt x="507" y="280"/>
                  </a:moveTo>
                  <a:cubicBezTo>
                    <a:pt x="507" y="282"/>
                    <a:pt x="508" y="283"/>
                    <a:pt x="510" y="283"/>
                  </a:cubicBezTo>
                  <a:cubicBezTo>
                    <a:pt x="510" y="281"/>
                    <a:pt x="512" y="276"/>
                    <a:pt x="511" y="274"/>
                  </a:cubicBezTo>
                  <a:cubicBezTo>
                    <a:pt x="510" y="277"/>
                    <a:pt x="507" y="277"/>
                    <a:pt x="507" y="280"/>
                  </a:cubicBezTo>
                  <a:close/>
                  <a:moveTo>
                    <a:pt x="536" y="300"/>
                  </a:moveTo>
                  <a:cubicBezTo>
                    <a:pt x="540" y="292"/>
                    <a:pt x="546" y="286"/>
                    <a:pt x="548" y="277"/>
                  </a:cubicBezTo>
                  <a:cubicBezTo>
                    <a:pt x="546" y="276"/>
                    <a:pt x="547" y="274"/>
                    <a:pt x="544" y="274"/>
                  </a:cubicBezTo>
                  <a:cubicBezTo>
                    <a:pt x="542" y="282"/>
                    <a:pt x="537" y="291"/>
                    <a:pt x="536" y="300"/>
                  </a:cubicBezTo>
                  <a:close/>
                  <a:moveTo>
                    <a:pt x="129" y="296"/>
                  </a:moveTo>
                  <a:cubicBezTo>
                    <a:pt x="123" y="289"/>
                    <a:pt x="118" y="281"/>
                    <a:pt x="111" y="274"/>
                  </a:cubicBezTo>
                  <a:cubicBezTo>
                    <a:pt x="115" y="283"/>
                    <a:pt x="120" y="292"/>
                    <a:pt x="129" y="296"/>
                  </a:cubicBezTo>
                  <a:close/>
                  <a:moveTo>
                    <a:pt x="291" y="278"/>
                  </a:moveTo>
                  <a:cubicBezTo>
                    <a:pt x="294" y="280"/>
                    <a:pt x="296" y="284"/>
                    <a:pt x="299" y="285"/>
                  </a:cubicBezTo>
                  <a:cubicBezTo>
                    <a:pt x="300" y="282"/>
                    <a:pt x="302" y="281"/>
                    <a:pt x="303" y="278"/>
                  </a:cubicBezTo>
                  <a:cubicBezTo>
                    <a:pt x="299" y="276"/>
                    <a:pt x="293" y="272"/>
                    <a:pt x="291" y="278"/>
                  </a:cubicBezTo>
                  <a:close/>
                  <a:moveTo>
                    <a:pt x="334" y="278"/>
                  </a:moveTo>
                  <a:cubicBezTo>
                    <a:pt x="335" y="280"/>
                    <a:pt x="335" y="281"/>
                    <a:pt x="338" y="281"/>
                  </a:cubicBezTo>
                  <a:cubicBezTo>
                    <a:pt x="339" y="279"/>
                    <a:pt x="342" y="279"/>
                    <a:pt x="343" y="275"/>
                  </a:cubicBezTo>
                  <a:cubicBezTo>
                    <a:pt x="339" y="273"/>
                    <a:pt x="337" y="277"/>
                    <a:pt x="334" y="278"/>
                  </a:cubicBezTo>
                  <a:close/>
                  <a:moveTo>
                    <a:pt x="447" y="285"/>
                  </a:moveTo>
                  <a:cubicBezTo>
                    <a:pt x="449" y="286"/>
                    <a:pt x="451" y="288"/>
                    <a:pt x="454" y="288"/>
                  </a:cubicBezTo>
                  <a:cubicBezTo>
                    <a:pt x="456" y="285"/>
                    <a:pt x="457" y="282"/>
                    <a:pt x="459" y="279"/>
                  </a:cubicBezTo>
                  <a:cubicBezTo>
                    <a:pt x="455" y="278"/>
                    <a:pt x="455" y="274"/>
                    <a:pt x="451" y="274"/>
                  </a:cubicBezTo>
                  <a:cubicBezTo>
                    <a:pt x="450" y="278"/>
                    <a:pt x="448" y="280"/>
                    <a:pt x="447" y="285"/>
                  </a:cubicBezTo>
                  <a:close/>
                  <a:moveTo>
                    <a:pt x="601" y="300"/>
                  </a:moveTo>
                  <a:cubicBezTo>
                    <a:pt x="606" y="296"/>
                    <a:pt x="610" y="284"/>
                    <a:pt x="608" y="274"/>
                  </a:cubicBezTo>
                  <a:cubicBezTo>
                    <a:pt x="607" y="284"/>
                    <a:pt x="601" y="292"/>
                    <a:pt x="601" y="300"/>
                  </a:cubicBezTo>
                  <a:close/>
                  <a:moveTo>
                    <a:pt x="175" y="290"/>
                  </a:moveTo>
                  <a:cubicBezTo>
                    <a:pt x="174" y="283"/>
                    <a:pt x="166" y="278"/>
                    <a:pt x="160" y="275"/>
                  </a:cubicBezTo>
                  <a:cubicBezTo>
                    <a:pt x="162" y="280"/>
                    <a:pt x="169" y="286"/>
                    <a:pt x="175" y="290"/>
                  </a:cubicBezTo>
                  <a:close/>
                  <a:moveTo>
                    <a:pt x="308" y="277"/>
                  </a:moveTo>
                  <a:cubicBezTo>
                    <a:pt x="310" y="278"/>
                    <a:pt x="311" y="277"/>
                    <a:pt x="310" y="275"/>
                  </a:cubicBezTo>
                  <a:cubicBezTo>
                    <a:pt x="310" y="275"/>
                    <a:pt x="309" y="275"/>
                    <a:pt x="309" y="275"/>
                  </a:cubicBezTo>
                  <a:cubicBezTo>
                    <a:pt x="309" y="276"/>
                    <a:pt x="308" y="276"/>
                    <a:pt x="308" y="277"/>
                  </a:cubicBezTo>
                  <a:close/>
                  <a:moveTo>
                    <a:pt x="515" y="280"/>
                  </a:moveTo>
                  <a:cubicBezTo>
                    <a:pt x="517" y="280"/>
                    <a:pt x="518" y="274"/>
                    <a:pt x="515" y="275"/>
                  </a:cubicBezTo>
                  <a:cubicBezTo>
                    <a:pt x="516" y="277"/>
                    <a:pt x="514" y="278"/>
                    <a:pt x="515" y="280"/>
                  </a:cubicBezTo>
                  <a:close/>
                  <a:moveTo>
                    <a:pt x="109" y="280"/>
                  </a:moveTo>
                  <a:cubicBezTo>
                    <a:pt x="107" y="279"/>
                    <a:pt x="106" y="277"/>
                    <a:pt x="104" y="275"/>
                  </a:cubicBezTo>
                  <a:cubicBezTo>
                    <a:pt x="104" y="278"/>
                    <a:pt x="107" y="281"/>
                    <a:pt x="109" y="280"/>
                  </a:cubicBezTo>
                  <a:close/>
                  <a:moveTo>
                    <a:pt x="351" y="277"/>
                  </a:moveTo>
                  <a:cubicBezTo>
                    <a:pt x="351" y="277"/>
                    <a:pt x="351" y="278"/>
                    <a:pt x="351" y="279"/>
                  </a:cubicBezTo>
                  <a:cubicBezTo>
                    <a:pt x="354" y="283"/>
                    <a:pt x="358" y="286"/>
                    <a:pt x="361" y="290"/>
                  </a:cubicBezTo>
                  <a:cubicBezTo>
                    <a:pt x="363" y="292"/>
                    <a:pt x="363" y="296"/>
                    <a:pt x="366" y="295"/>
                  </a:cubicBezTo>
                  <a:cubicBezTo>
                    <a:pt x="366" y="287"/>
                    <a:pt x="360" y="276"/>
                    <a:pt x="351" y="277"/>
                  </a:cubicBezTo>
                  <a:close/>
                  <a:moveTo>
                    <a:pt x="400" y="278"/>
                  </a:moveTo>
                  <a:cubicBezTo>
                    <a:pt x="402" y="279"/>
                    <a:pt x="403" y="278"/>
                    <a:pt x="403" y="276"/>
                  </a:cubicBezTo>
                  <a:cubicBezTo>
                    <a:pt x="403" y="276"/>
                    <a:pt x="402" y="276"/>
                    <a:pt x="402" y="276"/>
                  </a:cubicBezTo>
                  <a:cubicBezTo>
                    <a:pt x="402" y="277"/>
                    <a:pt x="401" y="277"/>
                    <a:pt x="400" y="278"/>
                  </a:cubicBezTo>
                  <a:close/>
                  <a:moveTo>
                    <a:pt x="427" y="278"/>
                  </a:moveTo>
                  <a:cubicBezTo>
                    <a:pt x="427" y="280"/>
                    <a:pt x="428" y="281"/>
                    <a:pt x="429" y="282"/>
                  </a:cubicBezTo>
                  <a:cubicBezTo>
                    <a:pt x="429" y="281"/>
                    <a:pt x="429" y="277"/>
                    <a:pt x="429" y="277"/>
                  </a:cubicBezTo>
                  <a:cubicBezTo>
                    <a:pt x="429" y="278"/>
                    <a:pt x="428" y="277"/>
                    <a:pt x="427" y="278"/>
                  </a:cubicBezTo>
                  <a:close/>
                  <a:moveTo>
                    <a:pt x="524" y="284"/>
                  </a:moveTo>
                  <a:cubicBezTo>
                    <a:pt x="529" y="282"/>
                    <a:pt x="523" y="277"/>
                    <a:pt x="520" y="277"/>
                  </a:cubicBezTo>
                  <a:cubicBezTo>
                    <a:pt x="521" y="280"/>
                    <a:pt x="523" y="281"/>
                    <a:pt x="524" y="284"/>
                  </a:cubicBezTo>
                  <a:close/>
                  <a:moveTo>
                    <a:pt x="311" y="280"/>
                  </a:moveTo>
                  <a:cubicBezTo>
                    <a:pt x="314" y="281"/>
                    <a:pt x="315" y="284"/>
                    <a:pt x="319" y="284"/>
                  </a:cubicBezTo>
                  <a:cubicBezTo>
                    <a:pt x="318" y="280"/>
                    <a:pt x="315" y="279"/>
                    <a:pt x="312" y="277"/>
                  </a:cubicBezTo>
                  <a:cubicBezTo>
                    <a:pt x="312" y="279"/>
                    <a:pt x="311" y="278"/>
                    <a:pt x="311" y="280"/>
                  </a:cubicBezTo>
                  <a:close/>
                  <a:moveTo>
                    <a:pt x="482" y="286"/>
                  </a:moveTo>
                  <a:cubicBezTo>
                    <a:pt x="485" y="287"/>
                    <a:pt x="486" y="290"/>
                    <a:pt x="488" y="290"/>
                  </a:cubicBezTo>
                  <a:cubicBezTo>
                    <a:pt x="489" y="287"/>
                    <a:pt x="490" y="285"/>
                    <a:pt x="492" y="283"/>
                  </a:cubicBezTo>
                  <a:cubicBezTo>
                    <a:pt x="492" y="273"/>
                    <a:pt x="482" y="278"/>
                    <a:pt x="482" y="286"/>
                  </a:cubicBezTo>
                  <a:close/>
                  <a:moveTo>
                    <a:pt x="565" y="306"/>
                  </a:moveTo>
                  <a:cubicBezTo>
                    <a:pt x="566" y="304"/>
                    <a:pt x="568" y="303"/>
                    <a:pt x="570" y="302"/>
                  </a:cubicBezTo>
                  <a:cubicBezTo>
                    <a:pt x="570" y="292"/>
                    <a:pt x="578" y="285"/>
                    <a:pt x="576" y="277"/>
                  </a:cubicBezTo>
                  <a:cubicBezTo>
                    <a:pt x="573" y="287"/>
                    <a:pt x="565" y="297"/>
                    <a:pt x="565" y="306"/>
                  </a:cubicBezTo>
                  <a:close/>
                  <a:moveTo>
                    <a:pt x="55" y="292"/>
                  </a:moveTo>
                  <a:cubicBezTo>
                    <a:pt x="54" y="288"/>
                    <a:pt x="53" y="287"/>
                    <a:pt x="54" y="283"/>
                  </a:cubicBezTo>
                  <a:cubicBezTo>
                    <a:pt x="51" y="282"/>
                    <a:pt x="50" y="279"/>
                    <a:pt x="47" y="279"/>
                  </a:cubicBezTo>
                  <a:cubicBezTo>
                    <a:pt x="46" y="287"/>
                    <a:pt x="50" y="290"/>
                    <a:pt x="55" y="292"/>
                  </a:cubicBezTo>
                  <a:close/>
                  <a:moveTo>
                    <a:pt x="154" y="280"/>
                  </a:moveTo>
                  <a:cubicBezTo>
                    <a:pt x="156" y="281"/>
                    <a:pt x="157" y="283"/>
                    <a:pt x="160" y="283"/>
                  </a:cubicBezTo>
                  <a:cubicBezTo>
                    <a:pt x="159" y="281"/>
                    <a:pt x="156" y="277"/>
                    <a:pt x="154" y="280"/>
                  </a:cubicBezTo>
                  <a:close/>
                  <a:moveTo>
                    <a:pt x="189" y="283"/>
                  </a:moveTo>
                  <a:cubicBezTo>
                    <a:pt x="191" y="285"/>
                    <a:pt x="195" y="286"/>
                    <a:pt x="198" y="288"/>
                  </a:cubicBezTo>
                  <a:cubicBezTo>
                    <a:pt x="200" y="287"/>
                    <a:pt x="202" y="286"/>
                    <a:pt x="203" y="283"/>
                  </a:cubicBezTo>
                  <a:cubicBezTo>
                    <a:pt x="197" y="282"/>
                    <a:pt x="192" y="275"/>
                    <a:pt x="189" y="283"/>
                  </a:cubicBezTo>
                  <a:close/>
                  <a:moveTo>
                    <a:pt x="268" y="286"/>
                  </a:moveTo>
                  <a:cubicBezTo>
                    <a:pt x="266" y="286"/>
                    <a:pt x="265" y="287"/>
                    <a:pt x="264" y="288"/>
                  </a:cubicBezTo>
                  <a:cubicBezTo>
                    <a:pt x="266" y="291"/>
                    <a:pt x="268" y="290"/>
                    <a:pt x="271" y="290"/>
                  </a:cubicBezTo>
                  <a:cubicBezTo>
                    <a:pt x="272" y="285"/>
                    <a:pt x="278" y="285"/>
                    <a:pt x="279" y="280"/>
                  </a:cubicBezTo>
                  <a:cubicBezTo>
                    <a:pt x="276" y="276"/>
                    <a:pt x="271" y="284"/>
                    <a:pt x="268" y="286"/>
                  </a:cubicBezTo>
                  <a:close/>
                  <a:moveTo>
                    <a:pt x="581" y="318"/>
                  </a:moveTo>
                  <a:cubicBezTo>
                    <a:pt x="583" y="316"/>
                    <a:pt x="585" y="315"/>
                    <a:pt x="587" y="313"/>
                  </a:cubicBezTo>
                  <a:cubicBezTo>
                    <a:pt x="589" y="299"/>
                    <a:pt x="595" y="293"/>
                    <a:pt x="597" y="279"/>
                  </a:cubicBezTo>
                  <a:cubicBezTo>
                    <a:pt x="596" y="279"/>
                    <a:pt x="596" y="278"/>
                    <a:pt x="595" y="279"/>
                  </a:cubicBezTo>
                  <a:cubicBezTo>
                    <a:pt x="590" y="290"/>
                    <a:pt x="584" y="306"/>
                    <a:pt x="581" y="318"/>
                  </a:cubicBezTo>
                  <a:close/>
                  <a:moveTo>
                    <a:pt x="125" y="286"/>
                  </a:moveTo>
                  <a:cubicBezTo>
                    <a:pt x="125" y="285"/>
                    <a:pt x="126" y="284"/>
                    <a:pt x="126" y="284"/>
                  </a:cubicBezTo>
                  <a:cubicBezTo>
                    <a:pt x="126" y="281"/>
                    <a:pt x="123" y="282"/>
                    <a:pt x="123" y="279"/>
                  </a:cubicBezTo>
                  <a:cubicBezTo>
                    <a:pt x="122" y="279"/>
                    <a:pt x="120" y="278"/>
                    <a:pt x="120" y="280"/>
                  </a:cubicBezTo>
                  <a:cubicBezTo>
                    <a:pt x="122" y="281"/>
                    <a:pt x="122" y="286"/>
                    <a:pt x="125" y="286"/>
                  </a:cubicBezTo>
                  <a:close/>
                  <a:moveTo>
                    <a:pt x="375" y="285"/>
                  </a:moveTo>
                  <a:cubicBezTo>
                    <a:pt x="374" y="283"/>
                    <a:pt x="369" y="279"/>
                    <a:pt x="366" y="280"/>
                  </a:cubicBezTo>
                  <a:cubicBezTo>
                    <a:pt x="369" y="282"/>
                    <a:pt x="371" y="285"/>
                    <a:pt x="375" y="285"/>
                  </a:cubicBezTo>
                  <a:close/>
                  <a:moveTo>
                    <a:pt x="229" y="285"/>
                  </a:moveTo>
                  <a:cubicBezTo>
                    <a:pt x="235" y="289"/>
                    <a:pt x="239" y="293"/>
                    <a:pt x="247" y="296"/>
                  </a:cubicBezTo>
                  <a:cubicBezTo>
                    <a:pt x="247" y="294"/>
                    <a:pt x="248" y="294"/>
                    <a:pt x="249" y="294"/>
                  </a:cubicBezTo>
                  <a:cubicBezTo>
                    <a:pt x="245" y="288"/>
                    <a:pt x="234" y="274"/>
                    <a:pt x="229" y="285"/>
                  </a:cubicBezTo>
                  <a:close/>
                  <a:moveTo>
                    <a:pt x="248" y="283"/>
                  </a:moveTo>
                  <a:cubicBezTo>
                    <a:pt x="244" y="284"/>
                    <a:pt x="245" y="281"/>
                    <a:pt x="243" y="280"/>
                  </a:cubicBezTo>
                  <a:cubicBezTo>
                    <a:pt x="242" y="281"/>
                    <a:pt x="243" y="281"/>
                    <a:pt x="243" y="283"/>
                  </a:cubicBezTo>
                  <a:cubicBezTo>
                    <a:pt x="245" y="282"/>
                    <a:pt x="247" y="286"/>
                    <a:pt x="248" y="283"/>
                  </a:cubicBezTo>
                  <a:close/>
                  <a:moveTo>
                    <a:pt x="420" y="285"/>
                  </a:moveTo>
                  <a:cubicBezTo>
                    <a:pt x="422" y="283"/>
                    <a:pt x="421" y="282"/>
                    <a:pt x="420" y="280"/>
                  </a:cubicBezTo>
                  <a:cubicBezTo>
                    <a:pt x="420" y="280"/>
                    <a:pt x="419" y="280"/>
                    <a:pt x="418" y="280"/>
                  </a:cubicBezTo>
                  <a:cubicBezTo>
                    <a:pt x="416" y="282"/>
                    <a:pt x="418" y="284"/>
                    <a:pt x="420" y="285"/>
                  </a:cubicBezTo>
                  <a:close/>
                  <a:moveTo>
                    <a:pt x="516" y="289"/>
                  </a:moveTo>
                  <a:cubicBezTo>
                    <a:pt x="519" y="289"/>
                    <a:pt x="520" y="292"/>
                    <a:pt x="522" y="292"/>
                  </a:cubicBezTo>
                  <a:cubicBezTo>
                    <a:pt x="525" y="287"/>
                    <a:pt x="520" y="283"/>
                    <a:pt x="519" y="280"/>
                  </a:cubicBezTo>
                  <a:cubicBezTo>
                    <a:pt x="518" y="283"/>
                    <a:pt x="517" y="285"/>
                    <a:pt x="516" y="289"/>
                  </a:cubicBezTo>
                  <a:close/>
                  <a:moveTo>
                    <a:pt x="26" y="287"/>
                  </a:moveTo>
                  <a:cubicBezTo>
                    <a:pt x="26" y="286"/>
                    <a:pt x="27" y="280"/>
                    <a:pt x="23" y="280"/>
                  </a:cubicBezTo>
                  <a:cubicBezTo>
                    <a:pt x="23" y="284"/>
                    <a:pt x="23" y="287"/>
                    <a:pt x="26" y="287"/>
                  </a:cubicBezTo>
                  <a:close/>
                  <a:moveTo>
                    <a:pt x="396" y="287"/>
                  </a:moveTo>
                  <a:cubicBezTo>
                    <a:pt x="398" y="286"/>
                    <a:pt x="400" y="285"/>
                    <a:pt x="400" y="283"/>
                  </a:cubicBezTo>
                  <a:cubicBezTo>
                    <a:pt x="398" y="283"/>
                    <a:pt x="399" y="281"/>
                    <a:pt x="397" y="282"/>
                  </a:cubicBezTo>
                  <a:cubicBezTo>
                    <a:pt x="397" y="284"/>
                    <a:pt x="396" y="285"/>
                    <a:pt x="396" y="287"/>
                  </a:cubicBezTo>
                  <a:close/>
                  <a:moveTo>
                    <a:pt x="434" y="285"/>
                  </a:moveTo>
                  <a:cubicBezTo>
                    <a:pt x="435" y="286"/>
                    <a:pt x="436" y="286"/>
                    <a:pt x="437" y="287"/>
                  </a:cubicBezTo>
                  <a:cubicBezTo>
                    <a:pt x="438" y="285"/>
                    <a:pt x="439" y="284"/>
                    <a:pt x="439" y="282"/>
                  </a:cubicBezTo>
                  <a:cubicBezTo>
                    <a:pt x="437" y="281"/>
                    <a:pt x="435" y="284"/>
                    <a:pt x="434" y="285"/>
                  </a:cubicBezTo>
                  <a:close/>
                  <a:moveTo>
                    <a:pt x="168" y="294"/>
                  </a:moveTo>
                  <a:cubicBezTo>
                    <a:pt x="161" y="291"/>
                    <a:pt x="157" y="284"/>
                    <a:pt x="148" y="282"/>
                  </a:cubicBezTo>
                  <a:cubicBezTo>
                    <a:pt x="151" y="289"/>
                    <a:pt x="161" y="293"/>
                    <a:pt x="168" y="294"/>
                  </a:cubicBezTo>
                  <a:close/>
                  <a:moveTo>
                    <a:pt x="332" y="287"/>
                  </a:moveTo>
                  <a:cubicBezTo>
                    <a:pt x="332" y="286"/>
                    <a:pt x="332" y="286"/>
                    <a:pt x="332" y="286"/>
                  </a:cubicBezTo>
                  <a:cubicBezTo>
                    <a:pt x="332" y="286"/>
                    <a:pt x="332" y="286"/>
                    <a:pt x="332" y="285"/>
                  </a:cubicBezTo>
                  <a:cubicBezTo>
                    <a:pt x="331" y="284"/>
                    <a:pt x="329" y="283"/>
                    <a:pt x="327" y="282"/>
                  </a:cubicBezTo>
                  <a:cubicBezTo>
                    <a:pt x="327" y="285"/>
                    <a:pt x="330" y="286"/>
                    <a:pt x="332" y="287"/>
                  </a:cubicBezTo>
                  <a:close/>
                  <a:moveTo>
                    <a:pt x="346" y="285"/>
                  </a:moveTo>
                  <a:cubicBezTo>
                    <a:pt x="348" y="287"/>
                    <a:pt x="353" y="292"/>
                    <a:pt x="355" y="290"/>
                  </a:cubicBezTo>
                  <a:cubicBezTo>
                    <a:pt x="352" y="288"/>
                    <a:pt x="352" y="283"/>
                    <a:pt x="347" y="282"/>
                  </a:cubicBezTo>
                  <a:cubicBezTo>
                    <a:pt x="348" y="284"/>
                    <a:pt x="345" y="283"/>
                    <a:pt x="346" y="285"/>
                  </a:cubicBezTo>
                  <a:close/>
                  <a:moveTo>
                    <a:pt x="103" y="309"/>
                  </a:moveTo>
                  <a:cubicBezTo>
                    <a:pt x="107" y="310"/>
                    <a:pt x="108" y="316"/>
                    <a:pt x="113" y="314"/>
                  </a:cubicBezTo>
                  <a:cubicBezTo>
                    <a:pt x="111" y="310"/>
                    <a:pt x="110" y="304"/>
                    <a:pt x="108" y="299"/>
                  </a:cubicBezTo>
                  <a:cubicBezTo>
                    <a:pt x="101" y="294"/>
                    <a:pt x="96" y="287"/>
                    <a:pt x="89" y="283"/>
                  </a:cubicBezTo>
                  <a:cubicBezTo>
                    <a:pt x="93" y="292"/>
                    <a:pt x="99" y="300"/>
                    <a:pt x="103" y="309"/>
                  </a:cubicBezTo>
                  <a:close/>
                  <a:moveTo>
                    <a:pt x="176" y="285"/>
                  </a:moveTo>
                  <a:cubicBezTo>
                    <a:pt x="178" y="286"/>
                    <a:pt x="177" y="285"/>
                    <a:pt x="179" y="286"/>
                  </a:cubicBezTo>
                  <a:cubicBezTo>
                    <a:pt x="179" y="284"/>
                    <a:pt x="178" y="284"/>
                    <a:pt x="177" y="283"/>
                  </a:cubicBezTo>
                  <a:cubicBezTo>
                    <a:pt x="177" y="284"/>
                    <a:pt x="176" y="284"/>
                    <a:pt x="176" y="285"/>
                  </a:cubicBezTo>
                  <a:close/>
                  <a:moveTo>
                    <a:pt x="304" y="288"/>
                  </a:moveTo>
                  <a:cubicBezTo>
                    <a:pt x="306" y="288"/>
                    <a:pt x="306" y="290"/>
                    <a:pt x="309" y="290"/>
                  </a:cubicBezTo>
                  <a:cubicBezTo>
                    <a:pt x="310" y="288"/>
                    <a:pt x="314" y="288"/>
                    <a:pt x="314" y="285"/>
                  </a:cubicBezTo>
                  <a:cubicBezTo>
                    <a:pt x="310" y="281"/>
                    <a:pt x="305" y="284"/>
                    <a:pt x="304" y="288"/>
                  </a:cubicBezTo>
                  <a:close/>
                  <a:moveTo>
                    <a:pt x="66" y="286"/>
                  </a:moveTo>
                  <a:cubicBezTo>
                    <a:pt x="66" y="285"/>
                    <a:pt x="66" y="284"/>
                    <a:pt x="66" y="284"/>
                  </a:cubicBezTo>
                  <a:cubicBezTo>
                    <a:pt x="65" y="284"/>
                    <a:pt x="63" y="284"/>
                    <a:pt x="63" y="283"/>
                  </a:cubicBezTo>
                  <a:cubicBezTo>
                    <a:pt x="63" y="285"/>
                    <a:pt x="64" y="285"/>
                    <a:pt x="66" y="286"/>
                  </a:cubicBezTo>
                  <a:close/>
                  <a:moveTo>
                    <a:pt x="93" y="299"/>
                  </a:moveTo>
                  <a:cubicBezTo>
                    <a:pt x="89" y="295"/>
                    <a:pt x="88" y="287"/>
                    <a:pt x="83" y="284"/>
                  </a:cubicBezTo>
                  <a:cubicBezTo>
                    <a:pt x="83" y="291"/>
                    <a:pt x="87" y="299"/>
                    <a:pt x="93" y="299"/>
                  </a:cubicBezTo>
                  <a:close/>
                  <a:moveTo>
                    <a:pt x="283" y="284"/>
                  </a:moveTo>
                  <a:cubicBezTo>
                    <a:pt x="278" y="286"/>
                    <a:pt x="275" y="290"/>
                    <a:pt x="271" y="293"/>
                  </a:cubicBezTo>
                  <a:cubicBezTo>
                    <a:pt x="276" y="295"/>
                    <a:pt x="281" y="303"/>
                    <a:pt x="287" y="303"/>
                  </a:cubicBezTo>
                  <a:cubicBezTo>
                    <a:pt x="291" y="303"/>
                    <a:pt x="292" y="299"/>
                    <a:pt x="296" y="299"/>
                  </a:cubicBezTo>
                  <a:cubicBezTo>
                    <a:pt x="295" y="292"/>
                    <a:pt x="288" y="288"/>
                    <a:pt x="283" y="284"/>
                  </a:cubicBezTo>
                  <a:close/>
                  <a:moveTo>
                    <a:pt x="414" y="288"/>
                  </a:moveTo>
                  <a:cubicBezTo>
                    <a:pt x="415" y="287"/>
                    <a:pt x="417" y="287"/>
                    <a:pt x="417" y="286"/>
                  </a:cubicBezTo>
                  <a:cubicBezTo>
                    <a:pt x="416" y="285"/>
                    <a:pt x="415" y="285"/>
                    <a:pt x="414" y="285"/>
                  </a:cubicBezTo>
                  <a:cubicBezTo>
                    <a:pt x="413" y="285"/>
                    <a:pt x="413" y="287"/>
                    <a:pt x="414" y="288"/>
                  </a:cubicBezTo>
                  <a:close/>
                  <a:moveTo>
                    <a:pt x="326" y="289"/>
                  </a:moveTo>
                  <a:cubicBezTo>
                    <a:pt x="324" y="288"/>
                    <a:pt x="324" y="286"/>
                    <a:pt x="322" y="286"/>
                  </a:cubicBezTo>
                  <a:cubicBezTo>
                    <a:pt x="322" y="288"/>
                    <a:pt x="325" y="289"/>
                    <a:pt x="326" y="289"/>
                  </a:cubicBezTo>
                  <a:close/>
                  <a:moveTo>
                    <a:pt x="563" y="293"/>
                  </a:moveTo>
                  <a:cubicBezTo>
                    <a:pt x="566" y="293"/>
                    <a:pt x="567" y="287"/>
                    <a:pt x="566" y="286"/>
                  </a:cubicBezTo>
                  <a:cubicBezTo>
                    <a:pt x="565" y="288"/>
                    <a:pt x="565" y="291"/>
                    <a:pt x="563" y="293"/>
                  </a:cubicBezTo>
                  <a:close/>
                  <a:moveTo>
                    <a:pt x="300" y="295"/>
                  </a:moveTo>
                  <a:cubicBezTo>
                    <a:pt x="302" y="295"/>
                    <a:pt x="304" y="294"/>
                    <a:pt x="305" y="292"/>
                  </a:cubicBezTo>
                  <a:cubicBezTo>
                    <a:pt x="302" y="291"/>
                    <a:pt x="299" y="286"/>
                    <a:pt x="295" y="287"/>
                  </a:cubicBezTo>
                  <a:cubicBezTo>
                    <a:pt x="297" y="289"/>
                    <a:pt x="298" y="293"/>
                    <a:pt x="300" y="295"/>
                  </a:cubicBezTo>
                  <a:close/>
                  <a:moveTo>
                    <a:pt x="371" y="292"/>
                  </a:moveTo>
                  <a:cubicBezTo>
                    <a:pt x="372" y="291"/>
                    <a:pt x="373" y="290"/>
                    <a:pt x="373" y="288"/>
                  </a:cubicBezTo>
                  <a:cubicBezTo>
                    <a:pt x="372" y="287"/>
                    <a:pt x="370" y="285"/>
                    <a:pt x="369" y="287"/>
                  </a:cubicBezTo>
                  <a:cubicBezTo>
                    <a:pt x="370" y="288"/>
                    <a:pt x="369" y="292"/>
                    <a:pt x="371" y="292"/>
                  </a:cubicBezTo>
                  <a:close/>
                  <a:moveTo>
                    <a:pt x="45" y="300"/>
                  </a:moveTo>
                  <a:cubicBezTo>
                    <a:pt x="45" y="294"/>
                    <a:pt x="42" y="290"/>
                    <a:pt x="38" y="287"/>
                  </a:cubicBezTo>
                  <a:cubicBezTo>
                    <a:pt x="39" y="293"/>
                    <a:pt x="40" y="299"/>
                    <a:pt x="45" y="300"/>
                  </a:cubicBezTo>
                  <a:close/>
                  <a:moveTo>
                    <a:pt x="202" y="291"/>
                  </a:moveTo>
                  <a:cubicBezTo>
                    <a:pt x="205" y="292"/>
                    <a:pt x="207" y="294"/>
                    <a:pt x="210" y="295"/>
                  </a:cubicBezTo>
                  <a:cubicBezTo>
                    <a:pt x="212" y="293"/>
                    <a:pt x="214" y="293"/>
                    <a:pt x="214" y="290"/>
                  </a:cubicBezTo>
                  <a:cubicBezTo>
                    <a:pt x="210" y="288"/>
                    <a:pt x="205" y="285"/>
                    <a:pt x="202" y="291"/>
                  </a:cubicBezTo>
                  <a:close/>
                  <a:moveTo>
                    <a:pt x="429" y="291"/>
                  </a:moveTo>
                  <a:cubicBezTo>
                    <a:pt x="431" y="292"/>
                    <a:pt x="432" y="293"/>
                    <a:pt x="434" y="294"/>
                  </a:cubicBezTo>
                  <a:cubicBezTo>
                    <a:pt x="435" y="293"/>
                    <a:pt x="436" y="291"/>
                    <a:pt x="436" y="289"/>
                  </a:cubicBezTo>
                  <a:cubicBezTo>
                    <a:pt x="434" y="291"/>
                    <a:pt x="433" y="287"/>
                    <a:pt x="430" y="287"/>
                  </a:cubicBezTo>
                  <a:cubicBezTo>
                    <a:pt x="430" y="288"/>
                    <a:pt x="428" y="289"/>
                    <a:pt x="429" y="291"/>
                  </a:cubicBezTo>
                  <a:close/>
                  <a:moveTo>
                    <a:pt x="442" y="290"/>
                  </a:moveTo>
                  <a:cubicBezTo>
                    <a:pt x="443" y="289"/>
                    <a:pt x="443" y="287"/>
                    <a:pt x="441" y="287"/>
                  </a:cubicBezTo>
                  <a:cubicBezTo>
                    <a:pt x="441" y="288"/>
                    <a:pt x="440" y="290"/>
                    <a:pt x="442" y="290"/>
                  </a:cubicBezTo>
                  <a:close/>
                  <a:moveTo>
                    <a:pt x="444" y="292"/>
                  </a:moveTo>
                  <a:cubicBezTo>
                    <a:pt x="445" y="294"/>
                    <a:pt x="451" y="294"/>
                    <a:pt x="451" y="291"/>
                  </a:cubicBezTo>
                  <a:cubicBezTo>
                    <a:pt x="450" y="286"/>
                    <a:pt x="444" y="286"/>
                    <a:pt x="444" y="292"/>
                  </a:cubicBezTo>
                  <a:close/>
                  <a:moveTo>
                    <a:pt x="459" y="293"/>
                  </a:moveTo>
                  <a:cubicBezTo>
                    <a:pt x="461" y="294"/>
                    <a:pt x="466" y="289"/>
                    <a:pt x="465" y="287"/>
                  </a:cubicBezTo>
                  <a:cubicBezTo>
                    <a:pt x="463" y="289"/>
                    <a:pt x="459" y="289"/>
                    <a:pt x="459" y="293"/>
                  </a:cubicBezTo>
                  <a:close/>
                  <a:moveTo>
                    <a:pt x="182" y="288"/>
                  </a:moveTo>
                  <a:cubicBezTo>
                    <a:pt x="183" y="292"/>
                    <a:pt x="186" y="295"/>
                    <a:pt x="190" y="294"/>
                  </a:cubicBezTo>
                  <a:cubicBezTo>
                    <a:pt x="188" y="292"/>
                    <a:pt x="186" y="286"/>
                    <a:pt x="182" y="288"/>
                  </a:cubicBezTo>
                  <a:close/>
                  <a:moveTo>
                    <a:pt x="617" y="293"/>
                  </a:moveTo>
                  <a:cubicBezTo>
                    <a:pt x="619" y="293"/>
                    <a:pt x="620" y="289"/>
                    <a:pt x="619" y="288"/>
                  </a:cubicBezTo>
                  <a:cubicBezTo>
                    <a:pt x="618" y="289"/>
                    <a:pt x="617" y="291"/>
                    <a:pt x="617" y="293"/>
                  </a:cubicBezTo>
                  <a:close/>
                  <a:moveTo>
                    <a:pt x="470" y="300"/>
                  </a:moveTo>
                  <a:cubicBezTo>
                    <a:pt x="472" y="297"/>
                    <a:pt x="473" y="294"/>
                    <a:pt x="474" y="289"/>
                  </a:cubicBezTo>
                  <a:cubicBezTo>
                    <a:pt x="473" y="289"/>
                    <a:pt x="472" y="289"/>
                    <a:pt x="471" y="288"/>
                  </a:cubicBezTo>
                  <a:cubicBezTo>
                    <a:pt x="472" y="293"/>
                    <a:pt x="465" y="297"/>
                    <a:pt x="470" y="300"/>
                  </a:cubicBezTo>
                  <a:close/>
                  <a:moveTo>
                    <a:pt x="496" y="296"/>
                  </a:moveTo>
                  <a:cubicBezTo>
                    <a:pt x="496" y="293"/>
                    <a:pt x="499" y="291"/>
                    <a:pt x="498" y="288"/>
                  </a:cubicBezTo>
                  <a:cubicBezTo>
                    <a:pt x="496" y="289"/>
                    <a:pt x="492" y="295"/>
                    <a:pt x="496" y="296"/>
                  </a:cubicBezTo>
                  <a:close/>
                  <a:moveTo>
                    <a:pt x="312" y="292"/>
                  </a:moveTo>
                  <a:cubicBezTo>
                    <a:pt x="314" y="294"/>
                    <a:pt x="316" y="296"/>
                    <a:pt x="319" y="297"/>
                  </a:cubicBezTo>
                  <a:cubicBezTo>
                    <a:pt x="320" y="295"/>
                    <a:pt x="322" y="294"/>
                    <a:pt x="323" y="292"/>
                  </a:cubicBezTo>
                  <a:cubicBezTo>
                    <a:pt x="320" y="288"/>
                    <a:pt x="314" y="289"/>
                    <a:pt x="312" y="292"/>
                  </a:cubicBezTo>
                  <a:close/>
                  <a:moveTo>
                    <a:pt x="504" y="302"/>
                  </a:moveTo>
                  <a:cubicBezTo>
                    <a:pt x="506" y="299"/>
                    <a:pt x="507" y="295"/>
                    <a:pt x="508" y="291"/>
                  </a:cubicBezTo>
                  <a:cubicBezTo>
                    <a:pt x="507" y="290"/>
                    <a:pt x="506" y="289"/>
                    <a:pt x="504" y="289"/>
                  </a:cubicBezTo>
                  <a:cubicBezTo>
                    <a:pt x="508" y="294"/>
                    <a:pt x="500" y="300"/>
                    <a:pt x="504" y="302"/>
                  </a:cubicBezTo>
                  <a:close/>
                  <a:moveTo>
                    <a:pt x="73" y="307"/>
                  </a:moveTo>
                  <a:cubicBezTo>
                    <a:pt x="73" y="301"/>
                    <a:pt x="71" y="291"/>
                    <a:pt x="64" y="291"/>
                  </a:cubicBezTo>
                  <a:cubicBezTo>
                    <a:pt x="67" y="296"/>
                    <a:pt x="66" y="305"/>
                    <a:pt x="73" y="307"/>
                  </a:cubicBezTo>
                  <a:close/>
                  <a:moveTo>
                    <a:pt x="131" y="291"/>
                  </a:moveTo>
                  <a:cubicBezTo>
                    <a:pt x="132" y="296"/>
                    <a:pt x="135" y="297"/>
                    <a:pt x="138" y="300"/>
                  </a:cubicBezTo>
                  <a:cubicBezTo>
                    <a:pt x="137" y="297"/>
                    <a:pt x="137" y="291"/>
                    <a:pt x="133" y="290"/>
                  </a:cubicBezTo>
                  <a:cubicBezTo>
                    <a:pt x="133" y="291"/>
                    <a:pt x="131" y="290"/>
                    <a:pt x="131" y="291"/>
                  </a:cubicBezTo>
                  <a:close/>
                  <a:moveTo>
                    <a:pt x="239" y="300"/>
                  </a:moveTo>
                  <a:cubicBezTo>
                    <a:pt x="239" y="299"/>
                    <a:pt x="241" y="300"/>
                    <a:pt x="241" y="298"/>
                  </a:cubicBezTo>
                  <a:cubicBezTo>
                    <a:pt x="239" y="297"/>
                    <a:pt x="238" y="295"/>
                    <a:pt x="236" y="294"/>
                  </a:cubicBezTo>
                  <a:cubicBezTo>
                    <a:pt x="230" y="297"/>
                    <a:pt x="224" y="289"/>
                    <a:pt x="223" y="291"/>
                  </a:cubicBezTo>
                  <a:cubicBezTo>
                    <a:pt x="228" y="295"/>
                    <a:pt x="233" y="297"/>
                    <a:pt x="239" y="300"/>
                  </a:cubicBezTo>
                  <a:close/>
                  <a:moveTo>
                    <a:pt x="423" y="294"/>
                  </a:moveTo>
                  <a:cubicBezTo>
                    <a:pt x="426" y="294"/>
                    <a:pt x="422" y="292"/>
                    <a:pt x="424" y="290"/>
                  </a:cubicBezTo>
                  <a:cubicBezTo>
                    <a:pt x="423" y="290"/>
                    <a:pt x="421" y="290"/>
                    <a:pt x="420" y="291"/>
                  </a:cubicBezTo>
                  <a:cubicBezTo>
                    <a:pt x="420" y="293"/>
                    <a:pt x="423" y="292"/>
                    <a:pt x="423" y="294"/>
                  </a:cubicBezTo>
                  <a:close/>
                  <a:moveTo>
                    <a:pt x="28" y="295"/>
                  </a:moveTo>
                  <a:cubicBezTo>
                    <a:pt x="28" y="292"/>
                    <a:pt x="27" y="291"/>
                    <a:pt x="24" y="291"/>
                  </a:cubicBezTo>
                  <a:cubicBezTo>
                    <a:pt x="25" y="293"/>
                    <a:pt x="26" y="295"/>
                    <a:pt x="28" y="295"/>
                  </a:cubicBezTo>
                  <a:close/>
                  <a:moveTo>
                    <a:pt x="177" y="294"/>
                  </a:moveTo>
                  <a:cubicBezTo>
                    <a:pt x="179" y="295"/>
                    <a:pt x="181" y="298"/>
                    <a:pt x="185" y="298"/>
                  </a:cubicBezTo>
                  <a:cubicBezTo>
                    <a:pt x="185" y="294"/>
                    <a:pt x="182" y="293"/>
                    <a:pt x="179" y="291"/>
                  </a:cubicBezTo>
                  <a:cubicBezTo>
                    <a:pt x="178" y="292"/>
                    <a:pt x="176" y="292"/>
                    <a:pt x="177" y="294"/>
                  </a:cubicBezTo>
                  <a:close/>
                  <a:moveTo>
                    <a:pt x="340" y="292"/>
                  </a:moveTo>
                  <a:cubicBezTo>
                    <a:pt x="342" y="295"/>
                    <a:pt x="347" y="298"/>
                    <a:pt x="351" y="297"/>
                  </a:cubicBezTo>
                  <a:cubicBezTo>
                    <a:pt x="347" y="296"/>
                    <a:pt x="345" y="290"/>
                    <a:pt x="340" y="292"/>
                  </a:cubicBezTo>
                  <a:close/>
                  <a:moveTo>
                    <a:pt x="395" y="294"/>
                  </a:moveTo>
                  <a:cubicBezTo>
                    <a:pt x="397" y="295"/>
                    <a:pt x="399" y="293"/>
                    <a:pt x="399" y="291"/>
                  </a:cubicBezTo>
                  <a:cubicBezTo>
                    <a:pt x="397" y="291"/>
                    <a:pt x="395" y="292"/>
                    <a:pt x="395" y="294"/>
                  </a:cubicBezTo>
                  <a:close/>
                  <a:moveTo>
                    <a:pt x="575" y="320"/>
                  </a:moveTo>
                  <a:cubicBezTo>
                    <a:pt x="580" y="311"/>
                    <a:pt x="583" y="300"/>
                    <a:pt x="587" y="291"/>
                  </a:cubicBezTo>
                  <a:cubicBezTo>
                    <a:pt x="579" y="297"/>
                    <a:pt x="578" y="312"/>
                    <a:pt x="575" y="320"/>
                  </a:cubicBezTo>
                  <a:close/>
                  <a:moveTo>
                    <a:pt x="165" y="299"/>
                  </a:moveTo>
                  <a:cubicBezTo>
                    <a:pt x="165" y="298"/>
                    <a:pt x="166" y="298"/>
                    <a:pt x="166" y="297"/>
                  </a:cubicBezTo>
                  <a:cubicBezTo>
                    <a:pt x="161" y="297"/>
                    <a:pt x="158" y="291"/>
                    <a:pt x="155" y="292"/>
                  </a:cubicBezTo>
                  <a:cubicBezTo>
                    <a:pt x="158" y="295"/>
                    <a:pt x="161" y="297"/>
                    <a:pt x="165" y="299"/>
                  </a:cubicBezTo>
                  <a:close/>
                  <a:moveTo>
                    <a:pt x="375" y="303"/>
                  </a:moveTo>
                  <a:cubicBezTo>
                    <a:pt x="378" y="302"/>
                    <a:pt x="383" y="299"/>
                    <a:pt x="383" y="294"/>
                  </a:cubicBezTo>
                  <a:cubicBezTo>
                    <a:pt x="382" y="293"/>
                    <a:pt x="381" y="292"/>
                    <a:pt x="379" y="292"/>
                  </a:cubicBezTo>
                  <a:cubicBezTo>
                    <a:pt x="378" y="296"/>
                    <a:pt x="376" y="299"/>
                    <a:pt x="375" y="303"/>
                  </a:cubicBezTo>
                  <a:close/>
                  <a:moveTo>
                    <a:pt x="406" y="302"/>
                  </a:moveTo>
                  <a:cubicBezTo>
                    <a:pt x="408" y="302"/>
                    <a:pt x="408" y="304"/>
                    <a:pt x="411" y="303"/>
                  </a:cubicBezTo>
                  <a:cubicBezTo>
                    <a:pt x="411" y="299"/>
                    <a:pt x="416" y="298"/>
                    <a:pt x="416" y="293"/>
                  </a:cubicBezTo>
                  <a:cubicBezTo>
                    <a:pt x="415" y="292"/>
                    <a:pt x="413" y="292"/>
                    <a:pt x="410" y="292"/>
                  </a:cubicBezTo>
                  <a:cubicBezTo>
                    <a:pt x="410" y="296"/>
                    <a:pt x="407" y="298"/>
                    <a:pt x="406" y="302"/>
                  </a:cubicBezTo>
                  <a:close/>
                  <a:moveTo>
                    <a:pt x="145" y="295"/>
                  </a:moveTo>
                  <a:cubicBezTo>
                    <a:pt x="145" y="294"/>
                    <a:pt x="145" y="292"/>
                    <a:pt x="143" y="292"/>
                  </a:cubicBezTo>
                  <a:cubicBezTo>
                    <a:pt x="142" y="294"/>
                    <a:pt x="144" y="295"/>
                    <a:pt x="145" y="295"/>
                  </a:cubicBezTo>
                  <a:close/>
                  <a:moveTo>
                    <a:pt x="118" y="299"/>
                  </a:moveTo>
                  <a:cubicBezTo>
                    <a:pt x="116" y="297"/>
                    <a:pt x="114" y="294"/>
                    <a:pt x="110" y="293"/>
                  </a:cubicBezTo>
                  <a:cubicBezTo>
                    <a:pt x="111" y="296"/>
                    <a:pt x="116" y="299"/>
                    <a:pt x="118" y="299"/>
                  </a:cubicBezTo>
                  <a:close/>
                  <a:moveTo>
                    <a:pt x="227" y="306"/>
                  </a:moveTo>
                  <a:cubicBezTo>
                    <a:pt x="227" y="303"/>
                    <a:pt x="224" y="302"/>
                    <a:pt x="224" y="298"/>
                  </a:cubicBezTo>
                  <a:cubicBezTo>
                    <a:pt x="221" y="299"/>
                    <a:pt x="221" y="294"/>
                    <a:pt x="217" y="293"/>
                  </a:cubicBezTo>
                  <a:cubicBezTo>
                    <a:pt x="216" y="295"/>
                    <a:pt x="214" y="296"/>
                    <a:pt x="214" y="298"/>
                  </a:cubicBezTo>
                  <a:cubicBezTo>
                    <a:pt x="218" y="300"/>
                    <a:pt x="223" y="303"/>
                    <a:pt x="227" y="306"/>
                  </a:cubicBezTo>
                  <a:close/>
                  <a:moveTo>
                    <a:pt x="349" y="304"/>
                  </a:moveTo>
                  <a:cubicBezTo>
                    <a:pt x="347" y="298"/>
                    <a:pt x="337" y="298"/>
                    <a:pt x="334" y="293"/>
                  </a:cubicBezTo>
                  <a:cubicBezTo>
                    <a:pt x="338" y="298"/>
                    <a:pt x="344" y="303"/>
                    <a:pt x="349" y="304"/>
                  </a:cubicBezTo>
                  <a:close/>
                  <a:moveTo>
                    <a:pt x="433" y="299"/>
                  </a:moveTo>
                  <a:cubicBezTo>
                    <a:pt x="433" y="295"/>
                    <a:pt x="429" y="295"/>
                    <a:pt x="427" y="293"/>
                  </a:cubicBezTo>
                  <a:cubicBezTo>
                    <a:pt x="426" y="296"/>
                    <a:pt x="429" y="298"/>
                    <a:pt x="433" y="299"/>
                  </a:cubicBezTo>
                  <a:close/>
                  <a:moveTo>
                    <a:pt x="438" y="297"/>
                  </a:moveTo>
                  <a:cubicBezTo>
                    <a:pt x="439" y="296"/>
                    <a:pt x="441" y="293"/>
                    <a:pt x="438" y="293"/>
                  </a:cubicBezTo>
                  <a:cubicBezTo>
                    <a:pt x="439" y="295"/>
                    <a:pt x="436" y="296"/>
                    <a:pt x="438" y="297"/>
                  </a:cubicBezTo>
                  <a:close/>
                  <a:moveTo>
                    <a:pt x="321" y="299"/>
                  </a:moveTo>
                  <a:cubicBezTo>
                    <a:pt x="325" y="300"/>
                    <a:pt x="326" y="303"/>
                    <a:pt x="330" y="303"/>
                  </a:cubicBezTo>
                  <a:cubicBezTo>
                    <a:pt x="334" y="296"/>
                    <a:pt x="323" y="291"/>
                    <a:pt x="321" y="299"/>
                  </a:cubicBezTo>
                  <a:close/>
                  <a:moveTo>
                    <a:pt x="479" y="300"/>
                  </a:moveTo>
                  <a:cubicBezTo>
                    <a:pt x="479" y="298"/>
                    <a:pt x="483" y="298"/>
                    <a:pt x="482" y="295"/>
                  </a:cubicBezTo>
                  <a:cubicBezTo>
                    <a:pt x="481" y="295"/>
                    <a:pt x="481" y="294"/>
                    <a:pt x="479" y="294"/>
                  </a:cubicBezTo>
                  <a:cubicBezTo>
                    <a:pt x="479" y="296"/>
                    <a:pt x="477" y="298"/>
                    <a:pt x="479" y="300"/>
                  </a:cubicBezTo>
                  <a:close/>
                  <a:moveTo>
                    <a:pt x="501" y="326"/>
                  </a:moveTo>
                  <a:cubicBezTo>
                    <a:pt x="504" y="327"/>
                    <a:pt x="505" y="331"/>
                    <a:pt x="508" y="331"/>
                  </a:cubicBezTo>
                  <a:cubicBezTo>
                    <a:pt x="515" y="322"/>
                    <a:pt x="516" y="307"/>
                    <a:pt x="522" y="296"/>
                  </a:cubicBezTo>
                  <a:cubicBezTo>
                    <a:pt x="519" y="294"/>
                    <a:pt x="517" y="295"/>
                    <a:pt x="513" y="294"/>
                  </a:cubicBezTo>
                  <a:cubicBezTo>
                    <a:pt x="510" y="305"/>
                    <a:pt x="505" y="315"/>
                    <a:pt x="501" y="326"/>
                  </a:cubicBezTo>
                  <a:close/>
                  <a:moveTo>
                    <a:pt x="304" y="298"/>
                  </a:moveTo>
                  <a:cubicBezTo>
                    <a:pt x="306" y="300"/>
                    <a:pt x="307" y="303"/>
                    <a:pt x="310" y="303"/>
                  </a:cubicBezTo>
                  <a:cubicBezTo>
                    <a:pt x="311" y="302"/>
                    <a:pt x="310" y="300"/>
                    <a:pt x="313" y="301"/>
                  </a:cubicBezTo>
                  <a:cubicBezTo>
                    <a:pt x="314" y="296"/>
                    <a:pt x="305" y="292"/>
                    <a:pt x="304" y="298"/>
                  </a:cubicBezTo>
                  <a:close/>
                  <a:moveTo>
                    <a:pt x="413" y="306"/>
                  </a:moveTo>
                  <a:cubicBezTo>
                    <a:pt x="415" y="307"/>
                    <a:pt x="416" y="309"/>
                    <a:pt x="418" y="309"/>
                  </a:cubicBezTo>
                  <a:cubicBezTo>
                    <a:pt x="418" y="305"/>
                    <a:pt x="419" y="303"/>
                    <a:pt x="421" y="302"/>
                  </a:cubicBezTo>
                  <a:cubicBezTo>
                    <a:pt x="420" y="300"/>
                    <a:pt x="421" y="299"/>
                    <a:pt x="422" y="297"/>
                  </a:cubicBezTo>
                  <a:cubicBezTo>
                    <a:pt x="420" y="296"/>
                    <a:pt x="419" y="296"/>
                    <a:pt x="418" y="295"/>
                  </a:cubicBezTo>
                  <a:cubicBezTo>
                    <a:pt x="417" y="299"/>
                    <a:pt x="415" y="302"/>
                    <a:pt x="413" y="306"/>
                  </a:cubicBezTo>
                  <a:close/>
                  <a:moveTo>
                    <a:pt x="200" y="302"/>
                  </a:moveTo>
                  <a:cubicBezTo>
                    <a:pt x="197" y="302"/>
                    <a:pt x="195" y="294"/>
                    <a:pt x="192" y="297"/>
                  </a:cubicBezTo>
                  <a:cubicBezTo>
                    <a:pt x="195" y="298"/>
                    <a:pt x="197" y="303"/>
                    <a:pt x="200" y="302"/>
                  </a:cubicBezTo>
                  <a:close/>
                  <a:moveTo>
                    <a:pt x="256" y="299"/>
                  </a:moveTo>
                  <a:cubicBezTo>
                    <a:pt x="256" y="296"/>
                    <a:pt x="250" y="295"/>
                    <a:pt x="248" y="299"/>
                  </a:cubicBezTo>
                  <a:cubicBezTo>
                    <a:pt x="250" y="301"/>
                    <a:pt x="257" y="302"/>
                    <a:pt x="256" y="299"/>
                  </a:cubicBezTo>
                  <a:close/>
                  <a:moveTo>
                    <a:pt x="551" y="310"/>
                  </a:moveTo>
                  <a:cubicBezTo>
                    <a:pt x="555" y="308"/>
                    <a:pt x="558" y="301"/>
                    <a:pt x="558" y="297"/>
                  </a:cubicBezTo>
                  <a:cubicBezTo>
                    <a:pt x="555" y="301"/>
                    <a:pt x="553" y="305"/>
                    <a:pt x="551" y="310"/>
                  </a:cubicBezTo>
                  <a:close/>
                  <a:moveTo>
                    <a:pt x="442" y="300"/>
                  </a:moveTo>
                  <a:cubicBezTo>
                    <a:pt x="444" y="301"/>
                    <a:pt x="445" y="303"/>
                    <a:pt x="447" y="303"/>
                  </a:cubicBezTo>
                  <a:cubicBezTo>
                    <a:pt x="448" y="303"/>
                    <a:pt x="448" y="300"/>
                    <a:pt x="449" y="299"/>
                  </a:cubicBezTo>
                  <a:cubicBezTo>
                    <a:pt x="446" y="298"/>
                    <a:pt x="444" y="297"/>
                    <a:pt x="442" y="300"/>
                  </a:cubicBezTo>
                  <a:close/>
                  <a:moveTo>
                    <a:pt x="89" y="319"/>
                  </a:moveTo>
                  <a:cubicBezTo>
                    <a:pt x="83" y="314"/>
                    <a:pt x="80" y="305"/>
                    <a:pt x="75" y="298"/>
                  </a:cubicBezTo>
                  <a:cubicBezTo>
                    <a:pt x="77" y="308"/>
                    <a:pt x="81" y="318"/>
                    <a:pt x="89" y="319"/>
                  </a:cubicBezTo>
                  <a:close/>
                  <a:moveTo>
                    <a:pt x="231" y="304"/>
                  </a:moveTo>
                  <a:cubicBezTo>
                    <a:pt x="234" y="304"/>
                    <a:pt x="235" y="303"/>
                    <a:pt x="236" y="302"/>
                  </a:cubicBezTo>
                  <a:cubicBezTo>
                    <a:pt x="233" y="301"/>
                    <a:pt x="231" y="299"/>
                    <a:pt x="228" y="298"/>
                  </a:cubicBezTo>
                  <a:cubicBezTo>
                    <a:pt x="228" y="301"/>
                    <a:pt x="231" y="302"/>
                    <a:pt x="231" y="304"/>
                  </a:cubicBezTo>
                  <a:close/>
                  <a:moveTo>
                    <a:pt x="279" y="308"/>
                  </a:moveTo>
                  <a:cubicBezTo>
                    <a:pt x="276" y="303"/>
                    <a:pt x="271" y="300"/>
                    <a:pt x="265" y="298"/>
                  </a:cubicBezTo>
                  <a:cubicBezTo>
                    <a:pt x="268" y="303"/>
                    <a:pt x="272" y="313"/>
                    <a:pt x="279" y="308"/>
                  </a:cubicBezTo>
                  <a:close/>
                  <a:moveTo>
                    <a:pt x="39" y="304"/>
                  </a:moveTo>
                  <a:cubicBezTo>
                    <a:pt x="39" y="302"/>
                    <a:pt x="38" y="300"/>
                    <a:pt x="36" y="299"/>
                  </a:cubicBezTo>
                  <a:cubicBezTo>
                    <a:pt x="36" y="301"/>
                    <a:pt x="37" y="303"/>
                    <a:pt x="39" y="304"/>
                  </a:cubicBezTo>
                  <a:close/>
                  <a:moveTo>
                    <a:pt x="186" y="300"/>
                  </a:moveTo>
                  <a:cubicBezTo>
                    <a:pt x="190" y="302"/>
                    <a:pt x="193" y="305"/>
                    <a:pt x="197" y="306"/>
                  </a:cubicBezTo>
                  <a:cubicBezTo>
                    <a:pt x="195" y="303"/>
                    <a:pt x="190" y="296"/>
                    <a:pt x="186" y="300"/>
                  </a:cubicBezTo>
                  <a:close/>
                  <a:moveTo>
                    <a:pt x="457" y="299"/>
                  </a:moveTo>
                  <a:cubicBezTo>
                    <a:pt x="457" y="301"/>
                    <a:pt x="458" y="301"/>
                    <a:pt x="459" y="302"/>
                  </a:cubicBezTo>
                  <a:cubicBezTo>
                    <a:pt x="460" y="301"/>
                    <a:pt x="460" y="299"/>
                    <a:pt x="461" y="299"/>
                  </a:cubicBezTo>
                  <a:cubicBezTo>
                    <a:pt x="459" y="298"/>
                    <a:pt x="458" y="299"/>
                    <a:pt x="457" y="299"/>
                  </a:cubicBezTo>
                  <a:close/>
                  <a:moveTo>
                    <a:pt x="60" y="305"/>
                  </a:moveTo>
                  <a:cubicBezTo>
                    <a:pt x="59" y="303"/>
                    <a:pt x="58" y="300"/>
                    <a:pt x="56" y="299"/>
                  </a:cubicBezTo>
                  <a:cubicBezTo>
                    <a:pt x="57" y="301"/>
                    <a:pt x="59" y="305"/>
                    <a:pt x="60" y="305"/>
                  </a:cubicBezTo>
                  <a:close/>
                  <a:moveTo>
                    <a:pt x="422" y="306"/>
                  </a:moveTo>
                  <a:cubicBezTo>
                    <a:pt x="425" y="305"/>
                    <a:pt x="430" y="305"/>
                    <a:pt x="430" y="301"/>
                  </a:cubicBezTo>
                  <a:cubicBezTo>
                    <a:pt x="427" y="302"/>
                    <a:pt x="427" y="300"/>
                    <a:pt x="425" y="300"/>
                  </a:cubicBezTo>
                  <a:cubicBezTo>
                    <a:pt x="424" y="301"/>
                    <a:pt x="423" y="304"/>
                    <a:pt x="422" y="306"/>
                  </a:cubicBezTo>
                  <a:close/>
                  <a:moveTo>
                    <a:pt x="149" y="306"/>
                  </a:moveTo>
                  <a:cubicBezTo>
                    <a:pt x="148" y="304"/>
                    <a:pt x="147" y="301"/>
                    <a:pt x="145" y="300"/>
                  </a:cubicBezTo>
                  <a:cubicBezTo>
                    <a:pt x="145" y="304"/>
                    <a:pt x="146" y="306"/>
                    <a:pt x="149" y="306"/>
                  </a:cubicBezTo>
                  <a:close/>
                  <a:moveTo>
                    <a:pt x="168" y="303"/>
                  </a:moveTo>
                  <a:cubicBezTo>
                    <a:pt x="172" y="303"/>
                    <a:pt x="173" y="307"/>
                    <a:pt x="176" y="303"/>
                  </a:cubicBezTo>
                  <a:cubicBezTo>
                    <a:pt x="174" y="301"/>
                    <a:pt x="168" y="298"/>
                    <a:pt x="168" y="303"/>
                  </a:cubicBezTo>
                  <a:close/>
                  <a:moveTo>
                    <a:pt x="242" y="303"/>
                  </a:moveTo>
                  <a:cubicBezTo>
                    <a:pt x="244" y="303"/>
                    <a:pt x="246" y="303"/>
                    <a:pt x="246" y="305"/>
                  </a:cubicBezTo>
                  <a:cubicBezTo>
                    <a:pt x="249" y="305"/>
                    <a:pt x="250" y="304"/>
                    <a:pt x="251" y="303"/>
                  </a:cubicBezTo>
                  <a:cubicBezTo>
                    <a:pt x="247" y="302"/>
                    <a:pt x="245" y="298"/>
                    <a:pt x="242" y="303"/>
                  </a:cubicBezTo>
                  <a:close/>
                  <a:moveTo>
                    <a:pt x="300" y="304"/>
                  </a:moveTo>
                  <a:cubicBezTo>
                    <a:pt x="297" y="297"/>
                    <a:pt x="296" y="303"/>
                    <a:pt x="290" y="305"/>
                  </a:cubicBezTo>
                  <a:cubicBezTo>
                    <a:pt x="292" y="307"/>
                    <a:pt x="296" y="309"/>
                    <a:pt x="299" y="310"/>
                  </a:cubicBezTo>
                  <a:cubicBezTo>
                    <a:pt x="302" y="308"/>
                    <a:pt x="301" y="307"/>
                    <a:pt x="300" y="304"/>
                  </a:cubicBezTo>
                  <a:close/>
                  <a:moveTo>
                    <a:pt x="481" y="308"/>
                  </a:moveTo>
                  <a:cubicBezTo>
                    <a:pt x="482" y="306"/>
                    <a:pt x="484" y="303"/>
                    <a:pt x="483" y="300"/>
                  </a:cubicBezTo>
                  <a:cubicBezTo>
                    <a:pt x="480" y="303"/>
                    <a:pt x="473" y="307"/>
                    <a:pt x="481" y="308"/>
                  </a:cubicBezTo>
                  <a:close/>
                  <a:moveTo>
                    <a:pt x="340" y="310"/>
                  </a:moveTo>
                  <a:cubicBezTo>
                    <a:pt x="341" y="310"/>
                    <a:pt x="343" y="309"/>
                    <a:pt x="344" y="308"/>
                  </a:cubicBezTo>
                  <a:cubicBezTo>
                    <a:pt x="344" y="307"/>
                    <a:pt x="344" y="306"/>
                    <a:pt x="344" y="305"/>
                  </a:cubicBezTo>
                  <a:cubicBezTo>
                    <a:pt x="341" y="304"/>
                    <a:pt x="339" y="303"/>
                    <a:pt x="337" y="301"/>
                  </a:cubicBezTo>
                  <a:cubicBezTo>
                    <a:pt x="336" y="304"/>
                    <a:pt x="340" y="305"/>
                    <a:pt x="340" y="310"/>
                  </a:cubicBezTo>
                  <a:close/>
                  <a:moveTo>
                    <a:pt x="84" y="306"/>
                  </a:moveTo>
                  <a:cubicBezTo>
                    <a:pt x="84" y="305"/>
                    <a:pt x="85" y="305"/>
                    <a:pt x="85" y="303"/>
                  </a:cubicBezTo>
                  <a:cubicBezTo>
                    <a:pt x="84" y="303"/>
                    <a:pt x="82" y="301"/>
                    <a:pt x="81" y="302"/>
                  </a:cubicBezTo>
                  <a:cubicBezTo>
                    <a:pt x="82" y="303"/>
                    <a:pt x="82" y="306"/>
                    <a:pt x="84" y="306"/>
                  </a:cubicBezTo>
                  <a:close/>
                  <a:moveTo>
                    <a:pt x="256" y="304"/>
                  </a:moveTo>
                  <a:cubicBezTo>
                    <a:pt x="260" y="305"/>
                    <a:pt x="263" y="310"/>
                    <a:pt x="266" y="309"/>
                  </a:cubicBezTo>
                  <a:cubicBezTo>
                    <a:pt x="264" y="306"/>
                    <a:pt x="262" y="303"/>
                    <a:pt x="259" y="302"/>
                  </a:cubicBezTo>
                  <a:cubicBezTo>
                    <a:pt x="259" y="303"/>
                    <a:pt x="256" y="302"/>
                    <a:pt x="256" y="304"/>
                  </a:cubicBezTo>
                  <a:close/>
                  <a:moveTo>
                    <a:pt x="312" y="305"/>
                  </a:moveTo>
                  <a:cubicBezTo>
                    <a:pt x="315" y="310"/>
                    <a:pt x="319" y="313"/>
                    <a:pt x="324" y="316"/>
                  </a:cubicBezTo>
                  <a:cubicBezTo>
                    <a:pt x="324" y="313"/>
                    <a:pt x="327" y="312"/>
                    <a:pt x="327" y="308"/>
                  </a:cubicBezTo>
                  <a:cubicBezTo>
                    <a:pt x="321" y="305"/>
                    <a:pt x="318" y="299"/>
                    <a:pt x="312" y="305"/>
                  </a:cubicBezTo>
                  <a:close/>
                  <a:moveTo>
                    <a:pt x="465" y="306"/>
                  </a:moveTo>
                  <a:cubicBezTo>
                    <a:pt x="467" y="306"/>
                    <a:pt x="467" y="308"/>
                    <a:pt x="468" y="306"/>
                  </a:cubicBezTo>
                  <a:cubicBezTo>
                    <a:pt x="467" y="306"/>
                    <a:pt x="470" y="302"/>
                    <a:pt x="467" y="302"/>
                  </a:cubicBezTo>
                  <a:cubicBezTo>
                    <a:pt x="466" y="303"/>
                    <a:pt x="465" y="304"/>
                    <a:pt x="465" y="306"/>
                  </a:cubicBezTo>
                  <a:close/>
                  <a:moveTo>
                    <a:pt x="388" y="311"/>
                  </a:moveTo>
                  <a:cubicBezTo>
                    <a:pt x="388" y="314"/>
                    <a:pt x="390" y="314"/>
                    <a:pt x="392" y="314"/>
                  </a:cubicBezTo>
                  <a:cubicBezTo>
                    <a:pt x="393" y="310"/>
                    <a:pt x="397" y="306"/>
                    <a:pt x="396" y="302"/>
                  </a:cubicBezTo>
                  <a:cubicBezTo>
                    <a:pt x="394" y="306"/>
                    <a:pt x="391" y="308"/>
                    <a:pt x="388" y="311"/>
                  </a:cubicBezTo>
                  <a:close/>
                  <a:moveTo>
                    <a:pt x="490" y="310"/>
                  </a:moveTo>
                  <a:cubicBezTo>
                    <a:pt x="490" y="308"/>
                    <a:pt x="493" y="304"/>
                    <a:pt x="492" y="302"/>
                  </a:cubicBezTo>
                  <a:cubicBezTo>
                    <a:pt x="491" y="304"/>
                    <a:pt x="488" y="308"/>
                    <a:pt x="490" y="310"/>
                  </a:cubicBezTo>
                  <a:close/>
                  <a:moveTo>
                    <a:pt x="47" y="310"/>
                  </a:moveTo>
                  <a:cubicBezTo>
                    <a:pt x="46" y="307"/>
                    <a:pt x="45" y="302"/>
                    <a:pt x="42" y="303"/>
                  </a:cubicBezTo>
                  <a:cubicBezTo>
                    <a:pt x="45" y="304"/>
                    <a:pt x="43" y="309"/>
                    <a:pt x="47" y="310"/>
                  </a:cubicBezTo>
                  <a:close/>
                  <a:moveTo>
                    <a:pt x="382" y="308"/>
                  </a:moveTo>
                  <a:cubicBezTo>
                    <a:pt x="384" y="308"/>
                    <a:pt x="385" y="304"/>
                    <a:pt x="384" y="303"/>
                  </a:cubicBezTo>
                  <a:cubicBezTo>
                    <a:pt x="383" y="305"/>
                    <a:pt x="382" y="306"/>
                    <a:pt x="382" y="308"/>
                  </a:cubicBezTo>
                  <a:close/>
                  <a:moveTo>
                    <a:pt x="445" y="307"/>
                  </a:moveTo>
                  <a:cubicBezTo>
                    <a:pt x="445" y="304"/>
                    <a:pt x="442" y="303"/>
                    <a:pt x="440" y="303"/>
                  </a:cubicBezTo>
                  <a:cubicBezTo>
                    <a:pt x="440" y="306"/>
                    <a:pt x="441" y="307"/>
                    <a:pt x="445" y="307"/>
                  </a:cubicBezTo>
                  <a:close/>
                  <a:moveTo>
                    <a:pt x="132" y="310"/>
                  </a:moveTo>
                  <a:cubicBezTo>
                    <a:pt x="130" y="307"/>
                    <a:pt x="129" y="305"/>
                    <a:pt x="125" y="304"/>
                  </a:cubicBezTo>
                  <a:cubicBezTo>
                    <a:pt x="126" y="307"/>
                    <a:pt x="130" y="310"/>
                    <a:pt x="132" y="310"/>
                  </a:cubicBezTo>
                  <a:close/>
                  <a:moveTo>
                    <a:pt x="234" y="307"/>
                  </a:moveTo>
                  <a:cubicBezTo>
                    <a:pt x="235" y="313"/>
                    <a:pt x="243" y="313"/>
                    <a:pt x="244" y="307"/>
                  </a:cubicBezTo>
                  <a:cubicBezTo>
                    <a:pt x="243" y="306"/>
                    <a:pt x="240" y="305"/>
                    <a:pt x="239" y="304"/>
                  </a:cubicBezTo>
                  <a:cubicBezTo>
                    <a:pt x="237" y="305"/>
                    <a:pt x="237" y="307"/>
                    <a:pt x="234" y="307"/>
                  </a:cubicBezTo>
                  <a:close/>
                  <a:moveTo>
                    <a:pt x="455" y="310"/>
                  </a:moveTo>
                  <a:cubicBezTo>
                    <a:pt x="456" y="309"/>
                    <a:pt x="457" y="307"/>
                    <a:pt x="457" y="305"/>
                  </a:cubicBezTo>
                  <a:cubicBezTo>
                    <a:pt x="457" y="305"/>
                    <a:pt x="456" y="304"/>
                    <a:pt x="455" y="304"/>
                  </a:cubicBezTo>
                  <a:cubicBezTo>
                    <a:pt x="455" y="306"/>
                    <a:pt x="451" y="309"/>
                    <a:pt x="455" y="310"/>
                  </a:cubicBezTo>
                  <a:close/>
                  <a:moveTo>
                    <a:pt x="354" y="308"/>
                  </a:moveTo>
                  <a:cubicBezTo>
                    <a:pt x="355" y="310"/>
                    <a:pt x="357" y="311"/>
                    <a:pt x="360" y="313"/>
                  </a:cubicBezTo>
                  <a:cubicBezTo>
                    <a:pt x="361" y="310"/>
                    <a:pt x="363" y="308"/>
                    <a:pt x="363" y="305"/>
                  </a:cubicBezTo>
                  <a:cubicBezTo>
                    <a:pt x="360" y="306"/>
                    <a:pt x="354" y="303"/>
                    <a:pt x="354" y="308"/>
                  </a:cubicBezTo>
                  <a:close/>
                  <a:moveTo>
                    <a:pt x="421" y="313"/>
                  </a:moveTo>
                  <a:cubicBezTo>
                    <a:pt x="423" y="313"/>
                    <a:pt x="423" y="314"/>
                    <a:pt x="425" y="314"/>
                  </a:cubicBezTo>
                  <a:cubicBezTo>
                    <a:pt x="426" y="311"/>
                    <a:pt x="429" y="307"/>
                    <a:pt x="430" y="305"/>
                  </a:cubicBezTo>
                  <a:cubicBezTo>
                    <a:pt x="428" y="309"/>
                    <a:pt x="422" y="308"/>
                    <a:pt x="421" y="313"/>
                  </a:cubicBezTo>
                  <a:close/>
                  <a:moveTo>
                    <a:pt x="557" y="314"/>
                  </a:moveTo>
                  <a:cubicBezTo>
                    <a:pt x="559" y="314"/>
                    <a:pt x="558" y="309"/>
                    <a:pt x="561" y="310"/>
                  </a:cubicBezTo>
                  <a:cubicBezTo>
                    <a:pt x="560" y="307"/>
                    <a:pt x="561" y="306"/>
                    <a:pt x="560" y="305"/>
                  </a:cubicBezTo>
                  <a:cubicBezTo>
                    <a:pt x="559" y="307"/>
                    <a:pt x="557" y="310"/>
                    <a:pt x="557" y="314"/>
                  </a:cubicBezTo>
                  <a:close/>
                  <a:moveTo>
                    <a:pt x="176" y="307"/>
                  </a:moveTo>
                  <a:cubicBezTo>
                    <a:pt x="178" y="311"/>
                    <a:pt x="183" y="313"/>
                    <a:pt x="186" y="316"/>
                  </a:cubicBezTo>
                  <a:cubicBezTo>
                    <a:pt x="186" y="313"/>
                    <a:pt x="190" y="314"/>
                    <a:pt x="190" y="311"/>
                  </a:cubicBezTo>
                  <a:cubicBezTo>
                    <a:pt x="186" y="309"/>
                    <a:pt x="181" y="303"/>
                    <a:pt x="176" y="307"/>
                  </a:cubicBezTo>
                  <a:close/>
                  <a:moveTo>
                    <a:pt x="428" y="317"/>
                  </a:moveTo>
                  <a:cubicBezTo>
                    <a:pt x="430" y="319"/>
                    <a:pt x="430" y="316"/>
                    <a:pt x="432" y="316"/>
                  </a:cubicBezTo>
                  <a:cubicBezTo>
                    <a:pt x="430" y="313"/>
                    <a:pt x="436" y="308"/>
                    <a:pt x="433" y="305"/>
                  </a:cubicBezTo>
                  <a:cubicBezTo>
                    <a:pt x="432" y="309"/>
                    <a:pt x="428" y="314"/>
                    <a:pt x="428" y="317"/>
                  </a:cubicBezTo>
                  <a:close/>
                  <a:moveTo>
                    <a:pt x="485" y="312"/>
                  </a:moveTo>
                  <a:cubicBezTo>
                    <a:pt x="484" y="309"/>
                    <a:pt x="488" y="308"/>
                    <a:pt x="485" y="305"/>
                  </a:cubicBezTo>
                  <a:cubicBezTo>
                    <a:pt x="486" y="308"/>
                    <a:pt x="482" y="311"/>
                    <a:pt x="485" y="312"/>
                  </a:cubicBezTo>
                  <a:close/>
                  <a:moveTo>
                    <a:pt x="164" y="310"/>
                  </a:moveTo>
                  <a:cubicBezTo>
                    <a:pt x="164" y="310"/>
                    <a:pt x="166" y="310"/>
                    <a:pt x="167" y="309"/>
                  </a:cubicBezTo>
                  <a:cubicBezTo>
                    <a:pt x="167" y="306"/>
                    <a:pt x="163" y="305"/>
                    <a:pt x="163" y="308"/>
                  </a:cubicBezTo>
                  <a:cubicBezTo>
                    <a:pt x="165" y="308"/>
                    <a:pt x="163" y="310"/>
                    <a:pt x="164" y="310"/>
                  </a:cubicBezTo>
                  <a:close/>
                  <a:moveTo>
                    <a:pt x="495" y="320"/>
                  </a:moveTo>
                  <a:cubicBezTo>
                    <a:pt x="497" y="315"/>
                    <a:pt x="501" y="312"/>
                    <a:pt x="502" y="306"/>
                  </a:cubicBezTo>
                  <a:cubicBezTo>
                    <a:pt x="500" y="307"/>
                    <a:pt x="500" y="306"/>
                    <a:pt x="498" y="306"/>
                  </a:cubicBezTo>
                  <a:cubicBezTo>
                    <a:pt x="497" y="310"/>
                    <a:pt x="494" y="316"/>
                    <a:pt x="495" y="320"/>
                  </a:cubicBezTo>
                  <a:close/>
                  <a:moveTo>
                    <a:pt x="526" y="326"/>
                  </a:moveTo>
                  <a:cubicBezTo>
                    <a:pt x="533" y="322"/>
                    <a:pt x="535" y="314"/>
                    <a:pt x="536" y="306"/>
                  </a:cubicBezTo>
                  <a:cubicBezTo>
                    <a:pt x="533" y="312"/>
                    <a:pt x="528" y="317"/>
                    <a:pt x="526" y="326"/>
                  </a:cubicBezTo>
                  <a:close/>
                  <a:moveTo>
                    <a:pt x="252" y="307"/>
                  </a:moveTo>
                  <a:cubicBezTo>
                    <a:pt x="256" y="310"/>
                    <a:pt x="261" y="317"/>
                    <a:pt x="266" y="314"/>
                  </a:cubicBezTo>
                  <a:cubicBezTo>
                    <a:pt x="263" y="313"/>
                    <a:pt x="258" y="306"/>
                    <a:pt x="252" y="307"/>
                  </a:cubicBezTo>
                  <a:close/>
                  <a:moveTo>
                    <a:pt x="569" y="314"/>
                  </a:moveTo>
                  <a:cubicBezTo>
                    <a:pt x="568" y="311"/>
                    <a:pt x="573" y="307"/>
                    <a:pt x="571" y="306"/>
                  </a:cubicBezTo>
                  <a:cubicBezTo>
                    <a:pt x="570" y="309"/>
                    <a:pt x="567" y="311"/>
                    <a:pt x="569" y="314"/>
                  </a:cubicBezTo>
                  <a:close/>
                  <a:moveTo>
                    <a:pt x="396" y="317"/>
                  </a:moveTo>
                  <a:cubicBezTo>
                    <a:pt x="396" y="313"/>
                    <a:pt x="400" y="311"/>
                    <a:pt x="399" y="307"/>
                  </a:cubicBezTo>
                  <a:cubicBezTo>
                    <a:pt x="398" y="310"/>
                    <a:pt x="393" y="315"/>
                    <a:pt x="396" y="317"/>
                  </a:cubicBezTo>
                  <a:close/>
                  <a:moveTo>
                    <a:pt x="111" y="336"/>
                  </a:moveTo>
                  <a:cubicBezTo>
                    <a:pt x="107" y="323"/>
                    <a:pt x="101" y="313"/>
                    <a:pt x="90" y="308"/>
                  </a:cubicBezTo>
                  <a:cubicBezTo>
                    <a:pt x="91" y="322"/>
                    <a:pt x="101" y="333"/>
                    <a:pt x="111" y="336"/>
                  </a:cubicBezTo>
                  <a:close/>
                  <a:moveTo>
                    <a:pt x="308" y="308"/>
                  </a:moveTo>
                  <a:cubicBezTo>
                    <a:pt x="308" y="314"/>
                    <a:pt x="312" y="322"/>
                    <a:pt x="318" y="323"/>
                  </a:cubicBezTo>
                  <a:cubicBezTo>
                    <a:pt x="320" y="322"/>
                    <a:pt x="321" y="321"/>
                    <a:pt x="322" y="320"/>
                  </a:cubicBezTo>
                  <a:cubicBezTo>
                    <a:pt x="318" y="316"/>
                    <a:pt x="313" y="309"/>
                    <a:pt x="308" y="308"/>
                  </a:cubicBezTo>
                  <a:close/>
                  <a:moveTo>
                    <a:pt x="399" y="320"/>
                  </a:moveTo>
                  <a:cubicBezTo>
                    <a:pt x="405" y="318"/>
                    <a:pt x="405" y="314"/>
                    <a:pt x="407" y="310"/>
                  </a:cubicBezTo>
                  <a:cubicBezTo>
                    <a:pt x="406" y="309"/>
                    <a:pt x="406" y="307"/>
                    <a:pt x="403" y="308"/>
                  </a:cubicBezTo>
                  <a:cubicBezTo>
                    <a:pt x="403" y="312"/>
                    <a:pt x="400" y="315"/>
                    <a:pt x="399" y="320"/>
                  </a:cubicBezTo>
                  <a:close/>
                  <a:moveTo>
                    <a:pt x="213" y="316"/>
                  </a:moveTo>
                  <a:cubicBezTo>
                    <a:pt x="209" y="314"/>
                    <a:pt x="205" y="308"/>
                    <a:pt x="200" y="309"/>
                  </a:cubicBezTo>
                  <a:cubicBezTo>
                    <a:pt x="205" y="310"/>
                    <a:pt x="210" y="317"/>
                    <a:pt x="213" y="316"/>
                  </a:cubicBezTo>
                  <a:close/>
                  <a:moveTo>
                    <a:pt x="474" y="312"/>
                  </a:moveTo>
                  <a:cubicBezTo>
                    <a:pt x="476" y="313"/>
                    <a:pt x="477" y="314"/>
                    <a:pt x="479" y="315"/>
                  </a:cubicBezTo>
                  <a:cubicBezTo>
                    <a:pt x="481" y="311"/>
                    <a:pt x="477" y="309"/>
                    <a:pt x="475" y="308"/>
                  </a:cubicBezTo>
                  <a:cubicBezTo>
                    <a:pt x="475" y="310"/>
                    <a:pt x="473" y="310"/>
                    <a:pt x="474" y="312"/>
                  </a:cubicBezTo>
                  <a:close/>
                  <a:moveTo>
                    <a:pt x="437" y="313"/>
                  </a:moveTo>
                  <a:cubicBezTo>
                    <a:pt x="438" y="312"/>
                    <a:pt x="440" y="312"/>
                    <a:pt x="440" y="310"/>
                  </a:cubicBezTo>
                  <a:cubicBezTo>
                    <a:pt x="439" y="309"/>
                    <a:pt x="439" y="309"/>
                    <a:pt x="437" y="309"/>
                  </a:cubicBezTo>
                  <a:cubicBezTo>
                    <a:pt x="437" y="310"/>
                    <a:pt x="435" y="312"/>
                    <a:pt x="437" y="313"/>
                  </a:cubicBezTo>
                  <a:close/>
                  <a:moveTo>
                    <a:pt x="242" y="315"/>
                  </a:moveTo>
                  <a:cubicBezTo>
                    <a:pt x="246" y="317"/>
                    <a:pt x="249" y="320"/>
                    <a:pt x="253" y="322"/>
                  </a:cubicBezTo>
                  <a:cubicBezTo>
                    <a:pt x="257" y="322"/>
                    <a:pt x="258" y="319"/>
                    <a:pt x="261" y="318"/>
                  </a:cubicBezTo>
                  <a:cubicBezTo>
                    <a:pt x="258" y="314"/>
                    <a:pt x="253" y="312"/>
                    <a:pt x="248" y="310"/>
                  </a:cubicBezTo>
                  <a:cubicBezTo>
                    <a:pt x="247" y="312"/>
                    <a:pt x="243" y="312"/>
                    <a:pt x="242" y="315"/>
                  </a:cubicBezTo>
                  <a:close/>
                  <a:moveTo>
                    <a:pt x="218" y="313"/>
                  </a:moveTo>
                  <a:cubicBezTo>
                    <a:pt x="218" y="311"/>
                    <a:pt x="214" y="311"/>
                    <a:pt x="214" y="311"/>
                  </a:cubicBezTo>
                  <a:cubicBezTo>
                    <a:pt x="216" y="311"/>
                    <a:pt x="215" y="314"/>
                    <a:pt x="218" y="313"/>
                  </a:cubicBezTo>
                  <a:close/>
                  <a:moveTo>
                    <a:pt x="278" y="313"/>
                  </a:moveTo>
                  <a:cubicBezTo>
                    <a:pt x="283" y="314"/>
                    <a:pt x="287" y="323"/>
                    <a:pt x="290" y="316"/>
                  </a:cubicBezTo>
                  <a:cubicBezTo>
                    <a:pt x="288" y="313"/>
                    <a:pt x="281" y="307"/>
                    <a:pt x="278" y="313"/>
                  </a:cubicBezTo>
                  <a:close/>
                  <a:moveTo>
                    <a:pt x="488" y="314"/>
                  </a:moveTo>
                  <a:cubicBezTo>
                    <a:pt x="488" y="313"/>
                    <a:pt x="491" y="311"/>
                    <a:pt x="488" y="310"/>
                  </a:cubicBezTo>
                  <a:cubicBezTo>
                    <a:pt x="489" y="312"/>
                    <a:pt x="486" y="313"/>
                    <a:pt x="488" y="314"/>
                  </a:cubicBezTo>
                  <a:close/>
                  <a:moveTo>
                    <a:pt x="42" y="313"/>
                  </a:moveTo>
                  <a:cubicBezTo>
                    <a:pt x="41" y="312"/>
                    <a:pt x="41" y="311"/>
                    <a:pt x="39" y="311"/>
                  </a:cubicBezTo>
                  <a:cubicBezTo>
                    <a:pt x="39" y="312"/>
                    <a:pt x="42" y="314"/>
                    <a:pt x="42" y="313"/>
                  </a:cubicBezTo>
                  <a:close/>
                  <a:moveTo>
                    <a:pt x="70" y="317"/>
                  </a:moveTo>
                  <a:cubicBezTo>
                    <a:pt x="69" y="314"/>
                    <a:pt x="68" y="312"/>
                    <a:pt x="67" y="311"/>
                  </a:cubicBezTo>
                  <a:cubicBezTo>
                    <a:pt x="68" y="313"/>
                    <a:pt x="68" y="316"/>
                    <a:pt x="70" y="317"/>
                  </a:cubicBezTo>
                  <a:close/>
                  <a:moveTo>
                    <a:pt x="167" y="313"/>
                  </a:moveTo>
                  <a:cubicBezTo>
                    <a:pt x="170" y="315"/>
                    <a:pt x="173" y="316"/>
                    <a:pt x="174" y="320"/>
                  </a:cubicBezTo>
                  <a:cubicBezTo>
                    <a:pt x="177" y="318"/>
                    <a:pt x="179" y="322"/>
                    <a:pt x="183" y="320"/>
                  </a:cubicBezTo>
                  <a:cubicBezTo>
                    <a:pt x="183" y="319"/>
                    <a:pt x="182" y="319"/>
                    <a:pt x="182" y="317"/>
                  </a:cubicBezTo>
                  <a:cubicBezTo>
                    <a:pt x="176" y="319"/>
                    <a:pt x="172" y="307"/>
                    <a:pt x="167" y="313"/>
                  </a:cubicBezTo>
                  <a:close/>
                  <a:moveTo>
                    <a:pt x="350" y="317"/>
                  </a:moveTo>
                  <a:cubicBezTo>
                    <a:pt x="353" y="319"/>
                    <a:pt x="357" y="319"/>
                    <a:pt x="357" y="316"/>
                  </a:cubicBezTo>
                  <a:cubicBezTo>
                    <a:pt x="357" y="314"/>
                    <a:pt x="353" y="314"/>
                    <a:pt x="352" y="311"/>
                  </a:cubicBezTo>
                  <a:cubicBezTo>
                    <a:pt x="351" y="313"/>
                    <a:pt x="350" y="314"/>
                    <a:pt x="350" y="317"/>
                  </a:cubicBezTo>
                  <a:close/>
                  <a:moveTo>
                    <a:pt x="409" y="314"/>
                  </a:moveTo>
                  <a:cubicBezTo>
                    <a:pt x="411" y="315"/>
                    <a:pt x="412" y="312"/>
                    <a:pt x="410" y="311"/>
                  </a:cubicBezTo>
                  <a:cubicBezTo>
                    <a:pt x="411" y="313"/>
                    <a:pt x="408" y="313"/>
                    <a:pt x="409" y="314"/>
                  </a:cubicBezTo>
                  <a:close/>
                  <a:moveTo>
                    <a:pt x="453" y="314"/>
                  </a:moveTo>
                  <a:cubicBezTo>
                    <a:pt x="455" y="313"/>
                    <a:pt x="453" y="312"/>
                    <a:pt x="452" y="311"/>
                  </a:cubicBezTo>
                  <a:cubicBezTo>
                    <a:pt x="451" y="313"/>
                    <a:pt x="452" y="314"/>
                    <a:pt x="453" y="314"/>
                  </a:cubicBezTo>
                  <a:close/>
                  <a:moveTo>
                    <a:pt x="220" y="317"/>
                  </a:moveTo>
                  <a:cubicBezTo>
                    <a:pt x="223" y="319"/>
                    <a:pt x="225" y="320"/>
                    <a:pt x="228" y="321"/>
                  </a:cubicBezTo>
                  <a:cubicBezTo>
                    <a:pt x="228" y="319"/>
                    <a:pt x="232" y="317"/>
                    <a:pt x="234" y="316"/>
                  </a:cubicBezTo>
                  <a:cubicBezTo>
                    <a:pt x="231" y="311"/>
                    <a:pt x="223" y="311"/>
                    <a:pt x="220" y="317"/>
                  </a:cubicBezTo>
                  <a:close/>
                  <a:moveTo>
                    <a:pt x="368" y="319"/>
                  </a:moveTo>
                  <a:cubicBezTo>
                    <a:pt x="369" y="319"/>
                    <a:pt x="369" y="320"/>
                    <a:pt x="370" y="320"/>
                  </a:cubicBezTo>
                  <a:cubicBezTo>
                    <a:pt x="371" y="318"/>
                    <a:pt x="373" y="317"/>
                    <a:pt x="372" y="313"/>
                  </a:cubicBezTo>
                  <a:cubicBezTo>
                    <a:pt x="371" y="313"/>
                    <a:pt x="372" y="311"/>
                    <a:pt x="370" y="312"/>
                  </a:cubicBezTo>
                  <a:cubicBezTo>
                    <a:pt x="370" y="315"/>
                    <a:pt x="368" y="316"/>
                    <a:pt x="368" y="319"/>
                  </a:cubicBezTo>
                  <a:close/>
                  <a:moveTo>
                    <a:pt x="530" y="333"/>
                  </a:moveTo>
                  <a:cubicBezTo>
                    <a:pt x="535" y="327"/>
                    <a:pt x="545" y="322"/>
                    <a:pt x="546" y="313"/>
                  </a:cubicBezTo>
                  <a:cubicBezTo>
                    <a:pt x="541" y="319"/>
                    <a:pt x="531" y="325"/>
                    <a:pt x="530" y="333"/>
                  </a:cubicBezTo>
                  <a:close/>
                  <a:moveTo>
                    <a:pt x="466" y="319"/>
                  </a:moveTo>
                  <a:cubicBezTo>
                    <a:pt x="468" y="318"/>
                    <a:pt x="469" y="314"/>
                    <a:pt x="468" y="313"/>
                  </a:cubicBezTo>
                  <a:cubicBezTo>
                    <a:pt x="467" y="315"/>
                    <a:pt x="466" y="316"/>
                    <a:pt x="466" y="319"/>
                  </a:cubicBezTo>
                  <a:close/>
                  <a:moveTo>
                    <a:pt x="63" y="322"/>
                  </a:moveTo>
                  <a:cubicBezTo>
                    <a:pt x="61" y="321"/>
                    <a:pt x="60" y="315"/>
                    <a:pt x="57" y="314"/>
                  </a:cubicBezTo>
                  <a:cubicBezTo>
                    <a:pt x="58" y="317"/>
                    <a:pt x="61" y="324"/>
                    <a:pt x="63" y="322"/>
                  </a:cubicBezTo>
                  <a:close/>
                  <a:moveTo>
                    <a:pt x="558" y="323"/>
                  </a:moveTo>
                  <a:cubicBezTo>
                    <a:pt x="559" y="322"/>
                    <a:pt x="557" y="326"/>
                    <a:pt x="559" y="325"/>
                  </a:cubicBezTo>
                  <a:cubicBezTo>
                    <a:pt x="560" y="321"/>
                    <a:pt x="564" y="318"/>
                    <a:pt x="563" y="314"/>
                  </a:cubicBezTo>
                  <a:cubicBezTo>
                    <a:pt x="560" y="317"/>
                    <a:pt x="560" y="320"/>
                    <a:pt x="558" y="323"/>
                  </a:cubicBezTo>
                  <a:close/>
                  <a:moveTo>
                    <a:pt x="189" y="318"/>
                  </a:moveTo>
                  <a:cubicBezTo>
                    <a:pt x="193" y="319"/>
                    <a:pt x="196" y="325"/>
                    <a:pt x="201" y="323"/>
                  </a:cubicBezTo>
                  <a:cubicBezTo>
                    <a:pt x="199" y="318"/>
                    <a:pt x="193" y="311"/>
                    <a:pt x="189" y="318"/>
                  </a:cubicBezTo>
                  <a:close/>
                  <a:moveTo>
                    <a:pt x="390" y="317"/>
                  </a:moveTo>
                  <a:cubicBezTo>
                    <a:pt x="388" y="317"/>
                    <a:pt x="388" y="315"/>
                    <a:pt x="385" y="314"/>
                  </a:cubicBezTo>
                  <a:cubicBezTo>
                    <a:pt x="386" y="316"/>
                    <a:pt x="388" y="319"/>
                    <a:pt x="390" y="317"/>
                  </a:cubicBezTo>
                  <a:close/>
                  <a:moveTo>
                    <a:pt x="433" y="319"/>
                  </a:moveTo>
                  <a:cubicBezTo>
                    <a:pt x="434" y="322"/>
                    <a:pt x="435" y="323"/>
                    <a:pt x="437" y="323"/>
                  </a:cubicBezTo>
                  <a:cubicBezTo>
                    <a:pt x="438" y="321"/>
                    <a:pt x="442" y="317"/>
                    <a:pt x="440" y="314"/>
                  </a:cubicBezTo>
                  <a:cubicBezTo>
                    <a:pt x="438" y="316"/>
                    <a:pt x="436" y="318"/>
                    <a:pt x="433" y="319"/>
                  </a:cubicBezTo>
                  <a:close/>
                  <a:moveTo>
                    <a:pt x="442" y="322"/>
                  </a:moveTo>
                  <a:cubicBezTo>
                    <a:pt x="446" y="322"/>
                    <a:pt x="446" y="316"/>
                    <a:pt x="445" y="314"/>
                  </a:cubicBezTo>
                  <a:cubicBezTo>
                    <a:pt x="445" y="317"/>
                    <a:pt x="443" y="319"/>
                    <a:pt x="442" y="322"/>
                  </a:cubicBezTo>
                  <a:close/>
                  <a:moveTo>
                    <a:pt x="481" y="317"/>
                  </a:moveTo>
                  <a:cubicBezTo>
                    <a:pt x="484" y="319"/>
                    <a:pt x="484" y="314"/>
                    <a:pt x="482" y="314"/>
                  </a:cubicBezTo>
                  <a:cubicBezTo>
                    <a:pt x="482" y="316"/>
                    <a:pt x="481" y="316"/>
                    <a:pt x="481" y="317"/>
                  </a:cubicBezTo>
                  <a:close/>
                  <a:moveTo>
                    <a:pt x="81" y="324"/>
                  </a:moveTo>
                  <a:cubicBezTo>
                    <a:pt x="79" y="321"/>
                    <a:pt x="78" y="316"/>
                    <a:pt x="75" y="315"/>
                  </a:cubicBezTo>
                  <a:cubicBezTo>
                    <a:pt x="75" y="318"/>
                    <a:pt x="77" y="325"/>
                    <a:pt x="81" y="324"/>
                  </a:cubicBezTo>
                  <a:close/>
                  <a:moveTo>
                    <a:pt x="148" y="328"/>
                  </a:moveTo>
                  <a:cubicBezTo>
                    <a:pt x="146" y="320"/>
                    <a:pt x="136" y="318"/>
                    <a:pt x="131" y="316"/>
                  </a:cubicBezTo>
                  <a:cubicBezTo>
                    <a:pt x="134" y="322"/>
                    <a:pt x="143" y="323"/>
                    <a:pt x="148" y="328"/>
                  </a:cubicBezTo>
                  <a:close/>
                  <a:moveTo>
                    <a:pt x="330" y="322"/>
                  </a:moveTo>
                  <a:cubicBezTo>
                    <a:pt x="332" y="324"/>
                    <a:pt x="334" y="326"/>
                    <a:pt x="337" y="327"/>
                  </a:cubicBezTo>
                  <a:cubicBezTo>
                    <a:pt x="340" y="324"/>
                    <a:pt x="340" y="318"/>
                    <a:pt x="337" y="315"/>
                  </a:cubicBezTo>
                  <a:cubicBezTo>
                    <a:pt x="336" y="318"/>
                    <a:pt x="330" y="317"/>
                    <a:pt x="330" y="322"/>
                  </a:cubicBezTo>
                  <a:close/>
                  <a:moveTo>
                    <a:pt x="405" y="324"/>
                  </a:moveTo>
                  <a:cubicBezTo>
                    <a:pt x="407" y="325"/>
                    <a:pt x="407" y="327"/>
                    <a:pt x="411" y="327"/>
                  </a:cubicBezTo>
                  <a:cubicBezTo>
                    <a:pt x="410" y="323"/>
                    <a:pt x="416" y="319"/>
                    <a:pt x="413" y="315"/>
                  </a:cubicBezTo>
                  <a:cubicBezTo>
                    <a:pt x="410" y="318"/>
                    <a:pt x="405" y="319"/>
                    <a:pt x="405" y="324"/>
                  </a:cubicBezTo>
                  <a:close/>
                  <a:moveTo>
                    <a:pt x="414" y="327"/>
                  </a:moveTo>
                  <a:cubicBezTo>
                    <a:pt x="418" y="326"/>
                    <a:pt x="421" y="324"/>
                    <a:pt x="423" y="320"/>
                  </a:cubicBezTo>
                  <a:cubicBezTo>
                    <a:pt x="422" y="319"/>
                    <a:pt x="420" y="318"/>
                    <a:pt x="418" y="316"/>
                  </a:cubicBezTo>
                  <a:cubicBezTo>
                    <a:pt x="417" y="320"/>
                    <a:pt x="414" y="323"/>
                    <a:pt x="414" y="327"/>
                  </a:cubicBezTo>
                  <a:close/>
                  <a:moveTo>
                    <a:pt x="470" y="322"/>
                  </a:moveTo>
                  <a:cubicBezTo>
                    <a:pt x="472" y="322"/>
                    <a:pt x="473" y="324"/>
                    <a:pt x="475" y="324"/>
                  </a:cubicBezTo>
                  <a:cubicBezTo>
                    <a:pt x="475" y="322"/>
                    <a:pt x="476" y="320"/>
                    <a:pt x="476" y="318"/>
                  </a:cubicBezTo>
                  <a:cubicBezTo>
                    <a:pt x="475" y="318"/>
                    <a:pt x="474" y="316"/>
                    <a:pt x="472" y="316"/>
                  </a:cubicBezTo>
                  <a:cubicBezTo>
                    <a:pt x="472" y="318"/>
                    <a:pt x="470" y="319"/>
                    <a:pt x="470" y="322"/>
                  </a:cubicBezTo>
                  <a:close/>
                  <a:moveTo>
                    <a:pt x="158" y="319"/>
                  </a:moveTo>
                  <a:cubicBezTo>
                    <a:pt x="163" y="321"/>
                    <a:pt x="166" y="326"/>
                    <a:pt x="172" y="328"/>
                  </a:cubicBezTo>
                  <a:cubicBezTo>
                    <a:pt x="172" y="327"/>
                    <a:pt x="175" y="327"/>
                    <a:pt x="174" y="325"/>
                  </a:cubicBezTo>
                  <a:cubicBezTo>
                    <a:pt x="170" y="322"/>
                    <a:pt x="163" y="315"/>
                    <a:pt x="158" y="319"/>
                  </a:cubicBezTo>
                  <a:close/>
                  <a:moveTo>
                    <a:pt x="273" y="320"/>
                  </a:moveTo>
                  <a:cubicBezTo>
                    <a:pt x="272" y="319"/>
                    <a:pt x="270" y="315"/>
                    <a:pt x="269" y="318"/>
                  </a:cubicBezTo>
                  <a:cubicBezTo>
                    <a:pt x="270" y="318"/>
                    <a:pt x="272" y="321"/>
                    <a:pt x="273" y="320"/>
                  </a:cubicBezTo>
                  <a:close/>
                  <a:moveTo>
                    <a:pt x="224" y="323"/>
                  </a:moveTo>
                  <a:cubicBezTo>
                    <a:pt x="221" y="321"/>
                    <a:pt x="219" y="320"/>
                    <a:pt x="216" y="318"/>
                  </a:cubicBezTo>
                  <a:cubicBezTo>
                    <a:pt x="217" y="321"/>
                    <a:pt x="222" y="323"/>
                    <a:pt x="224" y="323"/>
                  </a:cubicBezTo>
                  <a:close/>
                  <a:moveTo>
                    <a:pt x="50" y="332"/>
                  </a:moveTo>
                  <a:cubicBezTo>
                    <a:pt x="47" y="328"/>
                    <a:pt x="48" y="320"/>
                    <a:pt x="42" y="319"/>
                  </a:cubicBezTo>
                  <a:cubicBezTo>
                    <a:pt x="43" y="325"/>
                    <a:pt x="45" y="330"/>
                    <a:pt x="50" y="332"/>
                  </a:cubicBezTo>
                  <a:close/>
                  <a:moveTo>
                    <a:pt x="360" y="323"/>
                  </a:moveTo>
                  <a:cubicBezTo>
                    <a:pt x="362" y="323"/>
                    <a:pt x="362" y="321"/>
                    <a:pt x="362" y="319"/>
                  </a:cubicBezTo>
                  <a:cubicBezTo>
                    <a:pt x="360" y="319"/>
                    <a:pt x="358" y="321"/>
                    <a:pt x="360" y="323"/>
                  </a:cubicBezTo>
                  <a:close/>
                  <a:moveTo>
                    <a:pt x="597" y="334"/>
                  </a:moveTo>
                  <a:cubicBezTo>
                    <a:pt x="601" y="331"/>
                    <a:pt x="607" y="323"/>
                    <a:pt x="605" y="319"/>
                  </a:cubicBezTo>
                  <a:cubicBezTo>
                    <a:pt x="602" y="323"/>
                    <a:pt x="597" y="329"/>
                    <a:pt x="597" y="334"/>
                  </a:cubicBezTo>
                  <a:close/>
                  <a:moveTo>
                    <a:pt x="231" y="323"/>
                  </a:moveTo>
                  <a:cubicBezTo>
                    <a:pt x="234" y="325"/>
                    <a:pt x="238" y="327"/>
                    <a:pt x="241" y="328"/>
                  </a:cubicBezTo>
                  <a:cubicBezTo>
                    <a:pt x="240" y="322"/>
                    <a:pt x="234" y="315"/>
                    <a:pt x="231" y="323"/>
                  </a:cubicBezTo>
                  <a:close/>
                  <a:moveTo>
                    <a:pt x="258" y="325"/>
                  </a:moveTo>
                  <a:cubicBezTo>
                    <a:pt x="262" y="327"/>
                    <a:pt x="265" y="330"/>
                    <a:pt x="270" y="332"/>
                  </a:cubicBezTo>
                  <a:cubicBezTo>
                    <a:pt x="271" y="330"/>
                    <a:pt x="275" y="330"/>
                    <a:pt x="276" y="327"/>
                  </a:cubicBezTo>
                  <a:cubicBezTo>
                    <a:pt x="271" y="321"/>
                    <a:pt x="262" y="316"/>
                    <a:pt x="258" y="325"/>
                  </a:cubicBezTo>
                  <a:close/>
                  <a:moveTo>
                    <a:pt x="291" y="322"/>
                  </a:moveTo>
                  <a:cubicBezTo>
                    <a:pt x="295" y="325"/>
                    <a:pt x="300" y="327"/>
                    <a:pt x="306" y="328"/>
                  </a:cubicBezTo>
                  <a:cubicBezTo>
                    <a:pt x="302" y="325"/>
                    <a:pt x="295" y="316"/>
                    <a:pt x="291" y="322"/>
                  </a:cubicBezTo>
                  <a:close/>
                  <a:moveTo>
                    <a:pt x="385" y="328"/>
                  </a:moveTo>
                  <a:cubicBezTo>
                    <a:pt x="386" y="326"/>
                    <a:pt x="387" y="324"/>
                    <a:pt x="388" y="322"/>
                  </a:cubicBezTo>
                  <a:cubicBezTo>
                    <a:pt x="386" y="321"/>
                    <a:pt x="385" y="320"/>
                    <a:pt x="383" y="319"/>
                  </a:cubicBezTo>
                  <a:cubicBezTo>
                    <a:pt x="381" y="322"/>
                    <a:pt x="383" y="326"/>
                    <a:pt x="385" y="328"/>
                  </a:cubicBezTo>
                  <a:close/>
                  <a:moveTo>
                    <a:pt x="347" y="323"/>
                  </a:moveTo>
                  <a:cubicBezTo>
                    <a:pt x="349" y="323"/>
                    <a:pt x="351" y="323"/>
                    <a:pt x="351" y="322"/>
                  </a:cubicBezTo>
                  <a:cubicBezTo>
                    <a:pt x="349" y="322"/>
                    <a:pt x="350" y="320"/>
                    <a:pt x="348" y="320"/>
                  </a:cubicBezTo>
                  <a:cubicBezTo>
                    <a:pt x="347" y="321"/>
                    <a:pt x="348" y="323"/>
                    <a:pt x="347" y="323"/>
                  </a:cubicBezTo>
                  <a:close/>
                  <a:moveTo>
                    <a:pt x="479" y="328"/>
                  </a:moveTo>
                  <a:cubicBezTo>
                    <a:pt x="478" y="325"/>
                    <a:pt x="482" y="322"/>
                    <a:pt x="479" y="320"/>
                  </a:cubicBezTo>
                  <a:cubicBezTo>
                    <a:pt x="479" y="323"/>
                    <a:pt x="474" y="327"/>
                    <a:pt x="479" y="328"/>
                  </a:cubicBezTo>
                  <a:close/>
                  <a:moveTo>
                    <a:pt x="547" y="333"/>
                  </a:moveTo>
                  <a:cubicBezTo>
                    <a:pt x="554" y="333"/>
                    <a:pt x="555" y="325"/>
                    <a:pt x="555" y="320"/>
                  </a:cubicBezTo>
                  <a:cubicBezTo>
                    <a:pt x="551" y="324"/>
                    <a:pt x="549" y="329"/>
                    <a:pt x="547" y="333"/>
                  </a:cubicBezTo>
                  <a:close/>
                  <a:moveTo>
                    <a:pt x="245" y="326"/>
                  </a:moveTo>
                  <a:cubicBezTo>
                    <a:pt x="247" y="326"/>
                    <a:pt x="247" y="325"/>
                    <a:pt x="248" y="325"/>
                  </a:cubicBezTo>
                  <a:cubicBezTo>
                    <a:pt x="248" y="323"/>
                    <a:pt x="246" y="322"/>
                    <a:pt x="243" y="321"/>
                  </a:cubicBezTo>
                  <a:cubicBezTo>
                    <a:pt x="243" y="323"/>
                    <a:pt x="244" y="324"/>
                    <a:pt x="245" y="326"/>
                  </a:cubicBezTo>
                  <a:close/>
                  <a:moveTo>
                    <a:pt x="75" y="327"/>
                  </a:moveTo>
                  <a:cubicBezTo>
                    <a:pt x="74" y="324"/>
                    <a:pt x="74" y="323"/>
                    <a:pt x="71" y="322"/>
                  </a:cubicBezTo>
                  <a:cubicBezTo>
                    <a:pt x="72" y="324"/>
                    <a:pt x="73" y="326"/>
                    <a:pt x="75" y="327"/>
                  </a:cubicBezTo>
                  <a:close/>
                  <a:moveTo>
                    <a:pt x="134" y="333"/>
                  </a:moveTo>
                  <a:cubicBezTo>
                    <a:pt x="132" y="327"/>
                    <a:pt x="125" y="325"/>
                    <a:pt x="121" y="322"/>
                  </a:cubicBezTo>
                  <a:cubicBezTo>
                    <a:pt x="124" y="327"/>
                    <a:pt x="129" y="330"/>
                    <a:pt x="134" y="333"/>
                  </a:cubicBezTo>
                  <a:close/>
                  <a:moveTo>
                    <a:pt x="365" y="325"/>
                  </a:moveTo>
                  <a:cubicBezTo>
                    <a:pt x="366" y="325"/>
                    <a:pt x="366" y="326"/>
                    <a:pt x="367" y="326"/>
                  </a:cubicBezTo>
                  <a:cubicBezTo>
                    <a:pt x="367" y="324"/>
                    <a:pt x="368" y="322"/>
                    <a:pt x="366" y="322"/>
                  </a:cubicBezTo>
                  <a:cubicBezTo>
                    <a:pt x="365" y="322"/>
                    <a:pt x="365" y="324"/>
                    <a:pt x="365" y="325"/>
                  </a:cubicBezTo>
                  <a:close/>
                  <a:moveTo>
                    <a:pt x="566" y="329"/>
                  </a:moveTo>
                  <a:cubicBezTo>
                    <a:pt x="567" y="327"/>
                    <a:pt x="571" y="325"/>
                    <a:pt x="569" y="322"/>
                  </a:cubicBezTo>
                  <a:cubicBezTo>
                    <a:pt x="568" y="324"/>
                    <a:pt x="564" y="326"/>
                    <a:pt x="566" y="329"/>
                  </a:cubicBezTo>
                  <a:close/>
                  <a:moveTo>
                    <a:pt x="94" y="333"/>
                  </a:moveTo>
                  <a:cubicBezTo>
                    <a:pt x="93" y="328"/>
                    <a:pt x="88" y="325"/>
                    <a:pt x="84" y="322"/>
                  </a:cubicBezTo>
                  <a:cubicBezTo>
                    <a:pt x="85" y="328"/>
                    <a:pt x="90" y="333"/>
                    <a:pt x="94" y="333"/>
                  </a:cubicBezTo>
                  <a:close/>
                  <a:moveTo>
                    <a:pt x="217" y="328"/>
                  </a:moveTo>
                  <a:cubicBezTo>
                    <a:pt x="216" y="324"/>
                    <a:pt x="212" y="324"/>
                    <a:pt x="210" y="322"/>
                  </a:cubicBezTo>
                  <a:cubicBezTo>
                    <a:pt x="208" y="326"/>
                    <a:pt x="215" y="330"/>
                    <a:pt x="217" y="328"/>
                  </a:cubicBezTo>
                  <a:close/>
                  <a:moveTo>
                    <a:pt x="377" y="325"/>
                  </a:moveTo>
                  <a:cubicBezTo>
                    <a:pt x="377" y="324"/>
                    <a:pt x="377" y="324"/>
                    <a:pt x="377" y="323"/>
                  </a:cubicBezTo>
                  <a:cubicBezTo>
                    <a:pt x="376" y="323"/>
                    <a:pt x="375" y="322"/>
                    <a:pt x="374" y="322"/>
                  </a:cubicBezTo>
                  <a:cubicBezTo>
                    <a:pt x="374" y="324"/>
                    <a:pt x="375" y="325"/>
                    <a:pt x="377" y="325"/>
                  </a:cubicBezTo>
                  <a:close/>
                  <a:moveTo>
                    <a:pt x="446" y="330"/>
                  </a:moveTo>
                  <a:cubicBezTo>
                    <a:pt x="447" y="328"/>
                    <a:pt x="449" y="326"/>
                    <a:pt x="450" y="323"/>
                  </a:cubicBezTo>
                  <a:cubicBezTo>
                    <a:pt x="446" y="323"/>
                    <a:pt x="444" y="329"/>
                    <a:pt x="446" y="330"/>
                  </a:cubicBezTo>
                  <a:close/>
                  <a:moveTo>
                    <a:pt x="420" y="334"/>
                  </a:moveTo>
                  <a:cubicBezTo>
                    <a:pt x="425" y="334"/>
                    <a:pt x="429" y="327"/>
                    <a:pt x="426" y="323"/>
                  </a:cubicBezTo>
                  <a:cubicBezTo>
                    <a:pt x="423" y="325"/>
                    <a:pt x="422" y="330"/>
                    <a:pt x="420" y="334"/>
                  </a:cubicBezTo>
                  <a:close/>
                  <a:moveTo>
                    <a:pt x="454" y="337"/>
                  </a:moveTo>
                  <a:cubicBezTo>
                    <a:pt x="456" y="332"/>
                    <a:pt x="458" y="328"/>
                    <a:pt x="460" y="323"/>
                  </a:cubicBezTo>
                  <a:cubicBezTo>
                    <a:pt x="459" y="323"/>
                    <a:pt x="458" y="323"/>
                    <a:pt x="457" y="323"/>
                  </a:cubicBezTo>
                  <a:cubicBezTo>
                    <a:pt x="457" y="328"/>
                    <a:pt x="453" y="332"/>
                    <a:pt x="454" y="337"/>
                  </a:cubicBezTo>
                  <a:close/>
                  <a:moveTo>
                    <a:pt x="127" y="350"/>
                  </a:moveTo>
                  <a:cubicBezTo>
                    <a:pt x="127" y="345"/>
                    <a:pt x="122" y="345"/>
                    <a:pt x="121" y="341"/>
                  </a:cubicBezTo>
                  <a:cubicBezTo>
                    <a:pt x="123" y="335"/>
                    <a:pt x="119" y="326"/>
                    <a:pt x="113" y="324"/>
                  </a:cubicBezTo>
                  <a:cubicBezTo>
                    <a:pt x="115" y="336"/>
                    <a:pt x="119" y="345"/>
                    <a:pt x="127" y="350"/>
                  </a:cubicBezTo>
                  <a:close/>
                  <a:moveTo>
                    <a:pt x="52" y="326"/>
                  </a:moveTo>
                  <a:cubicBezTo>
                    <a:pt x="55" y="330"/>
                    <a:pt x="56" y="335"/>
                    <a:pt x="59" y="339"/>
                  </a:cubicBezTo>
                  <a:cubicBezTo>
                    <a:pt x="58" y="334"/>
                    <a:pt x="56" y="324"/>
                    <a:pt x="52" y="326"/>
                  </a:cubicBezTo>
                  <a:close/>
                  <a:moveTo>
                    <a:pt x="150" y="336"/>
                  </a:moveTo>
                  <a:cubicBezTo>
                    <a:pt x="148" y="329"/>
                    <a:pt x="140" y="328"/>
                    <a:pt x="135" y="325"/>
                  </a:cubicBezTo>
                  <a:cubicBezTo>
                    <a:pt x="138" y="330"/>
                    <a:pt x="146" y="333"/>
                    <a:pt x="150" y="336"/>
                  </a:cubicBezTo>
                  <a:close/>
                  <a:moveTo>
                    <a:pt x="349" y="338"/>
                  </a:moveTo>
                  <a:cubicBezTo>
                    <a:pt x="351" y="338"/>
                    <a:pt x="351" y="339"/>
                    <a:pt x="352" y="339"/>
                  </a:cubicBezTo>
                  <a:cubicBezTo>
                    <a:pt x="354" y="335"/>
                    <a:pt x="358" y="331"/>
                    <a:pt x="359" y="325"/>
                  </a:cubicBezTo>
                  <a:cubicBezTo>
                    <a:pt x="358" y="325"/>
                    <a:pt x="358" y="325"/>
                    <a:pt x="357" y="325"/>
                  </a:cubicBezTo>
                  <a:cubicBezTo>
                    <a:pt x="354" y="329"/>
                    <a:pt x="351" y="333"/>
                    <a:pt x="349" y="338"/>
                  </a:cubicBezTo>
                  <a:close/>
                  <a:moveTo>
                    <a:pt x="327" y="330"/>
                  </a:moveTo>
                  <a:cubicBezTo>
                    <a:pt x="330" y="330"/>
                    <a:pt x="331" y="333"/>
                    <a:pt x="334" y="333"/>
                  </a:cubicBezTo>
                  <a:cubicBezTo>
                    <a:pt x="334" y="332"/>
                    <a:pt x="335" y="332"/>
                    <a:pt x="335" y="330"/>
                  </a:cubicBezTo>
                  <a:cubicBezTo>
                    <a:pt x="333" y="329"/>
                    <a:pt x="331" y="326"/>
                    <a:pt x="329" y="325"/>
                  </a:cubicBezTo>
                  <a:cubicBezTo>
                    <a:pt x="329" y="328"/>
                    <a:pt x="327" y="328"/>
                    <a:pt x="327" y="330"/>
                  </a:cubicBezTo>
                  <a:close/>
                  <a:moveTo>
                    <a:pt x="513" y="337"/>
                  </a:moveTo>
                  <a:cubicBezTo>
                    <a:pt x="516" y="334"/>
                    <a:pt x="521" y="328"/>
                    <a:pt x="519" y="325"/>
                  </a:cubicBezTo>
                  <a:cubicBezTo>
                    <a:pt x="517" y="329"/>
                    <a:pt x="511" y="331"/>
                    <a:pt x="513" y="337"/>
                  </a:cubicBezTo>
                  <a:close/>
                  <a:moveTo>
                    <a:pt x="210" y="330"/>
                  </a:moveTo>
                  <a:cubicBezTo>
                    <a:pt x="208" y="330"/>
                    <a:pt x="207" y="326"/>
                    <a:pt x="203" y="326"/>
                  </a:cubicBezTo>
                  <a:cubicBezTo>
                    <a:pt x="204" y="328"/>
                    <a:pt x="209" y="332"/>
                    <a:pt x="210" y="330"/>
                  </a:cubicBezTo>
                  <a:close/>
                  <a:moveTo>
                    <a:pt x="430" y="329"/>
                  </a:moveTo>
                  <a:cubicBezTo>
                    <a:pt x="432" y="329"/>
                    <a:pt x="433" y="329"/>
                    <a:pt x="433" y="327"/>
                  </a:cubicBezTo>
                  <a:cubicBezTo>
                    <a:pt x="432" y="327"/>
                    <a:pt x="431" y="326"/>
                    <a:pt x="431" y="326"/>
                  </a:cubicBezTo>
                  <a:cubicBezTo>
                    <a:pt x="431" y="327"/>
                    <a:pt x="430" y="328"/>
                    <a:pt x="430" y="329"/>
                  </a:cubicBezTo>
                  <a:close/>
                  <a:moveTo>
                    <a:pt x="459" y="340"/>
                  </a:moveTo>
                  <a:cubicBezTo>
                    <a:pt x="459" y="335"/>
                    <a:pt x="465" y="330"/>
                    <a:pt x="462" y="326"/>
                  </a:cubicBezTo>
                  <a:cubicBezTo>
                    <a:pt x="462" y="330"/>
                    <a:pt x="455" y="337"/>
                    <a:pt x="459" y="340"/>
                  </a:cubicBezTo>
                  <a:close/>
                  <a:moveTo>
                    <a:pt x="572" y="336"/>
                  </a:moveTo>
                  <a:cubicBezTo>
                    <a:pt x="575" y="332"/>
                    <a:pt x="583" y="331"/>
                    <a:pt x="582" y="326"/>
                  </a:cubicBezTo>
                  <a:cubicBezTo>
                    <a:pt x="580" y="330"/>
                    <a:pt x="572" y="332"/>
                    <a:pt x="572" y="336"/>
                  </a:cubicBezTo>
                  <a:close/>
                  <a:moveTo>
                    <a:pt x="247" y="331"/>
                  </a:moveTo>
                  <a:cubicBezTo>
                    <a:pt x="251" y="334"/>
                    <a:pt x="256" y="335"/>
                    <a:pt x="261" y="338"/>
                  </a:cubicBezTo>
                  <a:cubicBezTo>
                    <a:pt x="263" y="337"/>
                    <a:pt x="264" y="336"/>
                    <a:pt x="265" y="334"/>
                  </a:cubicBezTo>
                  <a:cubicBezTo>
                    <a:pt x="260" y="332"/>
                    <a:pt x="252" y="322"/>
                    <a:pt x="247" y="331"/>
                  </a:cubicBezTo>
                  <a:close/>
                  <a:moveTo>
                    <a:pt x="374" y="329"/>
                  </a:moveTo>
                  <a:cubicBezTo>
                    <a:pt x="375" y="326"/>
                    <a:pt x="372" y="327"/>
                    <a:pt x="371" y="327"/>
                  </a:cubicBezTo>
                  <a:cubicBezTo>
                    <a:pt x="371" y="328"/>
                    <a:pt x="373" y="328"/>
                    <a:pt x="374" y="329"/>
                  </a:cubicBezTo>
                  <a:close/>
                  <a:moveTo>
                    <a:pt x="407" y="330"/>
                  </a:moveTo>
                  <a:cubicBezTo>
                    <a:pt x="407" y="328"/>
                    <a:pt x="405" y="327"/>
                    <a:pt x="402" y="327"/>
                  </a:cubicBezTo>
                  <a:cubicBezTo>
                    <a:pt x="403" y="329"/>
                    <a:pt x="405" y="329"/>
                    <a:pt x="407" y="330"/>
                  </a:cubicBezTo>
                  <a:close/>
                  <a:moveTo>
                    <a:pt x="345" y="335"/>
                  </a:moveTo>
                  <a:cubicBezTo>
                    <a:pt x="348" y="334"/>
                    <a:pt x="351" y="330"/>
                    <a:pt x="350" y="327"/>
                  </a:cubicBezTo>
                  <a:cubicBezTo>
                    <a:pt x="346" y="329"/>
                    <a:pt x="346" y="331"/>
                    <a:pt x="345" y="335"/>
                  </a:cubicBezTo>
                  <a:close/>
                  <a:moveTo>
                    <a:pt x="356" y="342"/>
                  </a:moveTo>
                  <a:cubicBezTo>
                    <a:pt x="361" y="340"/>
                    <a:pt x="361" y="333"/>
                    <a:pt x="365" y="330"/>
                  </a:cubicBezTo>
                  <a:cubicBezTo>
                    <a:pt x="364" y="329"/>
                    <a:pt x="363" y="328"/>
                    <a:pt x="363" y="328"/>
                  </a:cubicBezTo>
                  <a:cubicBezTo>
                    <a:pt x="360" y="333"/>
                    <a:pt x="358" y="337"/>
                    <a:pt x="356" y="342"/>
                  </a:cubicBezTo>
                  <a:close/>
                  <a:moveTo>
                    <a:pt x="391" y="336"/>
                  </a:moveTo>
                  <a:cubicBezTo>
                    <a:pt x="392" y="336"/>
                    <a:pt x="392" y="337"/>
                    <a:pt x="394" y="337"/>
                  </a:cubicBezTo>
                  <a:cubicBezTo>
                    <a:pt x="395" y="334"/>
                    <a:pt x="397" y="332"/>
                    <a:pt x="399" y="330"/>
                  </a:cubicBezTo>
                  <a:cubicBezTo>
                    <a:pt x="397" y="330"/>
                    <a:pt x="397" y="328"/>
                    <a:pt x="396" y="328"/>
                  </a:cubicBezTo>
                  <a:cubicBezTo>
                    <a:pt x="394" y="330"/>
                    <a:pt x="393" y="333"/>
                    <a:pt x="391" y="336"/>
                  </a:cubicBezTo>
                  <a:close/>
                  <a:moveTo>
                    <a:pt x="84" y="334"/>
                  </a:moveTo>
                  <a:cubicBezTo>
                    <a:pt x="83" y="332"/>
                    <a:pt x="83" y="330"/>
                    <a:pt x="81" y="329"/>
                  </a:cubicBezTo>
                  <a:cubicBezTo>
                    <a:pt x="83" y="330"/>
                    <a:pt x="82" y="334"/>
                    <a:pt x="84" y="334"/>
                  </a:cubicBezTo>
                  <a:close/>
                  <a:moveTo>
                    <a:pt x="186" y="331"/>
                  </a:moveTo>
                  <a:cubicBezTo>
                    <a:pt x="185" y="331"/>
                    <a:pt x="184" y="328"/>
                    <a:pt x="183" y="330"/>
                  </a:cubicBezTo>
                  <a:cubicBezTo>
                    <a:pt x="184" y="330"/>
                    <a:pt x="186" y="332"/>
                    <a:pt x="186" y="331"/>
                  </a:cubicBezTo>
                  <a:close/>
                  <a:moveTo>
                    <a:pt x="302" y="331"/>
                  </a:moveTo>
                  <a:cubicBezTo>
                    <a:pt x="300" y="331"/>
                    <a:pt x="297" y="329"/>
                    <a:pt x="295" y="330"/>
                  </a:cubicBezTo>
                  <a:cubicBezTo>
                    <a:pt x="297" y="330"/>
                    <a:pt x="300" y="334"/>
                    <a:pt x="302" y="331"/>
                  </a:cubicBezTo>
                  <a:close/>
                  <a:moveTo>
                    <a:pt x="387" y="334"/>
                  </a:moveTo>
                  <a:cubicBezTo>
                    <a:pt x="390" y="333"/>
                    <a:pt x="389" y="331"/>
                    <a:pt x="391" y="329"/>
                  </a:cubicBezTo>
                  <a:cubicBezTo>
                    <a:pt x="388" y="329"/>
                    <a:pt x="385" y="331"/>
                    <a:pt x="387" y="334"/>
                  </a:cubicBezTo>
                  <a:close/>
                  <a:moveTo>
                    <a:pt x="414" y="331"/>
                  </a:moveTo>
                  <a:cubicBezTo>
                    <a:pt x="416" y="331"/>
                    <a:pt x="415" y="332"/>
                    <a:pt x="417" y="332"/>
                  </a:cubicBezTo>
                  <a:cubicBezTo>
                    <a:pt x="416" y="330"/>
                    <a:pt x="419" y="330"/>
                    <a:pt x="417" y="329"/>
                  </a:cubicBezTo>
                  <a:cubicBezTo>
                    <a:pt x="417" y="330"/>
                    <a:pt x="415" y="329"/>
                    <a:pt x="414" y="331"/>
                  </a:cubicBezTo>
                  <a:close/>
                  <a:moveTo>
                    <a:pt x="179" y="330"/>
                  </a:moveTo>
                  <a:cubicBezTo>
                    <a:pt x="180" y="331"/>
                    <a:pt x="180" y="333"/>
                    <a:pt x="182" y="334"/>
                  </a:cubicBezTo>
                  <a:cubicBezTo>
                    <a:pt x="182" y="333"/>
                    <a:pt x="184" y="333"/>
                    <a:pt x="183" y="331"/>
                  </a:cubicBezTo>
                  <a:cubicBezTo>
                    <a:pt x="183" y="331"/>
                    <a:pt x="182" y="331"/>
                    <a:pt x="182" y="331"/>
                  </a:cubicBezTo>
                  <a:cubicBezTo>
                    <a:pt x="183" y="331"/>
                    <a:pt x="183" y="330"/>
                    <a:pt x="182" y="330"/>
                  </a:cubicBezTo>
                  <a:cubicBezTo>
                    <a:pt x="182" y="332"/>
                    <a:pt x="180" y="330"/>
                    <a:pt x="179" y="330"/>
                  </a:cubicBezTo>
                  <a:close/>
                  <a:moveTo>
                    <a:pt x="219" y="333"/>
                  </a:moveTo>
                  <a:cubicBezTo>
                    <a:pt x="222" y="337"/>
                    <a:pt x="227" y="339"/>
                    <a:pt x="231" y="335"/>
                  </a:cubicBezTo>
                  <a:cubicBezTo>
                    <a:pt x="227" y="333"/>
                    <a:pt x="221" y="326"/>
                    <a:pt x="219" y="333"/>
                  </a:cubicBezTo>
                  <a:close/>
                  <a:moveTo>
                    <a:pt x="462" y="342"/>
                  </a:moveTo>
                  <a:cubicBezTo>
                    <a:pt x="469" y="342"/>
                    <a:pt x="469" y="336"/>
                    <a:pt x="471" y="331"/>
                  </a:cubicBezTo>
                  <a:cubicBezTo>
                    <a:pt x="469" y="331"/>
                    <a:pt x="469" y="329"/>
                    <a:pt x="467" y="330"/>
                  </a:cubicBezTo>
                  <a:cubicBezTo>
                    <a:pt x="466" y="334"/>
                    <a:pt x="463" y="337"/>
                    <a:pt x="462" y="342"/>
                  </a:cubicBezTo>
                  <a:close/>
                  <a:moveTo>
                    <a:pt x="484" y="348"/>
                  </a:moveTo>
                  <a:cubicBezTo>
                    <a:pt x="492" y="346"/>
                    <a:pt x="492" y="337"/>
                    <a:pt x="495" y="331"/>
                  </a:cubicBezTo>
                  <a:cubicBezTo>
                    <a:pt x="487" y="328"/>
                    <a:pt x="488" y="343"/>
                    <a:pt x="484" y="348"/>
                  </a:cubicBezTo>
                  <a:close/>
                  <a:moveTo>
                    <a:pt x="284" y="341"/>
                  </a:moveTo>
                  <a:cubicBezTo>
                    <a:pt x="289" y="341"/>
                    <a:pt x="290" y="338"/>
                    <a:pt x="293" y="336"/>
                  </a:cubicBezTo>
                  <a:cubicBezTo>
                    <a:pt x="289" y="334"/>
                    <a:pt x="286" y="332"/>
                    <a:pt x="282" y="330"/>
                  </a:cubicBezTo>
                  <a:cubicBezTo>
                    <a:pt x="283" y="334"/>
                    <a:pt x="284" y="337"/>
                    <a:pt x="284" y="341"/>
                  </a:cubicBezTo>
                  <a:close/>
                  <a:moveTo>
                    <a:pt x="72" y="349"/>
                  </a:moveTo>
                  <a:cubicBezTo>
                    <a:pt x="68" y="343"/>
                    <a:pt x="65" y="336"/>
                    <a:pt x="60" y="331"/>
                  </a:cubicBezTo>
                  <a:cubicBezTo>
                    <a:pt x="62" y="339"/>
                    <a:pt x="64" y="347"/>
                    <a:pt x="72" y="349"/>
                  </a:cubicBezTo>
                  <a:close/>
                  <a:moveTo>
                    <a:pt x="273" y="334"/>
                  </a:moveTo>
                  <a:cubicBezTo>
                    <a:pt x="275" y="336"/>
                    <a:pt x="277" y="338"/>
                    <a:pt x="280" y="339"/>
                  </a:cubicBezTo>
                  <a:cubicBezTo>
                    <a:pt x="280" y="335"/>
                    <a:pt x="279" y="333"/>
                    <a:pt x="277" y="331"/>
                  </a:cubicBezTo>
                  <a:cubicBezTo>
                    <a:pt x="276" y="332"/>
                    <a:pt x="274" y="333"/>
                    <a:pt x="273" y="334"/>
                  </a:cubicBezTo>
                  <a:close/>
                  <a:moveTo>
                    <a:pt x="304" y="334"/>
                  </a:moveTo>
                  <a:cubicBezTo>
                    <a:pt x="305" y="337"/>
                    <a:pt x="308" y="338"/>
                    <a:pt x="310" y="340"/>
                  </a:cubicBezTo>
                  <a:cubicBezTo>
                    <a:pt x="312" y="338"/>
                    <a:pt x="314" y="335"/>
                    <a:pt x="315" y="333"/>
                  </a:cubicBezTo>
                  <a:cubicBezTo>
                    <a:pt x="311" y="329"/>
                    <a:pt x="307" y="333"/>
                    <a:pt x="304" y="334"/>
                  </a:cubicBezTo>
                  <a:close/>
                  <a:moveTo>
                    <a:pt x="399" y="334"/>
                  </a:moveTo>
                  <a:cubicBezTo>
                    <a:pt x="400" y="334"/>
                    <a:pt x="401" y="334"/>
                    <a:pt x="402" y="333"/>
                  </a:cubicBezTo>
                  <a:cubicBezTo>
                    <a:pt x="402" y="331"/>
                    <a:pt x="401" y="331"/>
                    <a:pt x="400" y="331"/>
                  </a:cubicBezTo>
                  <a:cubicBezTo>
                    <a:pt x="399" y="332"/>
                    <a:pt x="399" y="333"/>
                    <a:pt x="399" y="334"/>
                  </a:cubicBezTo>
                  <a:close/>
                  <a:moveTo>
                    <a:pt x="431" y="344"/>
                  </a:moveTo>
                  <a:cubicBezTo>
                    <a:pt x="436" y="344"/>
                    <a:pt x="439" y="336"/>
                    <a:pt x="439" y="331"/>
                  </a:cubicBezTo>
                  <a:cubicBezTo>
                    <a:pt x="438" y="331"/>
                    <a:pt x="438" y="331"/>
                    <a:pt x="437" y="331"/>
                  </a:cubicBezTo>
                  <a:cubicBezTo>
                    <a:pt x="435" y="335"/>
                    <a:pt x="434" y="340"/>
                    <a:pt x="431" y="344"/>
                  </a:cubicBezTo>
                  <a:close/>
                  <a:moveTo>
                    <a:pt x="363" y="341"/>
                  </a:moveTo>
                  <a:cubicBezTo>
                    <a:pt x="367" y="339"/>
                    <a:pt x="372" y="338"/>
                    <a:pt x="372" y="334"/>
                  </a:cubicBezTo>
                  <a:cubicBezTo>
                    <a:pt x="370" y="334"/>
                    <a:pt x="370" y="331"/>
                    <a:pt x="368" y="331"/>
                  </a:cubicBezTo>
                  <a:cubicBezTo>
                    <a:pt x="366" y="335"/>
                    <a:pt x="364" y="337"/>
                    <a:pt x="363" y="341"/>
                  </a:cubicBezTo>
                  <a:close/>
                  <a:moveTo>
                    <a:pt x="521" y="341"/>
                  </a:moveTo>
                  <a:cubicBezTo>
                    <a:pt x="522" y="339"/>
                    <a:pt x="528" y="333"/>
                    <a:pt x="524" y="331"/>
                  </a:cubicBezTo>
                  <a:cubicBezTo>
                    <a:pt x="523" y="334"/>
                    <a:pt x="520" y="338"/>
                    <a:pt x="521" y="341"/>
                  </a:cubicBezTo>
                  <a:close/>
                  <a:moveTo>
                    <a:pt x="425" y="339"/>
                  </a:moveTo>
                  <a:cubicBezTo>
                    <a:pt x="427" y="340"/>
                    <a:pt x="427" y="342"/>
                    <a:pt x="429" y="342"/>
                  </a:cubicBezTo>
                  <a:cubicBezTo>
                    <a:pt x="430" y="339"/>
                    <a:pt x="432" y="336"/>
                    <a:pt x="433" y="332"/>
                  </a:cubicBezTo>
                  <a:cubicBezTo>
                    <a:pt x="429" y="333"/>
                    <a:pt x="426" y="335"/>
                    <a:pt x="425" y="339"/>
                  </a:cubicBezTo>
                  <a:close/>
                  <a:moveTo>
                    <a:pt x="133" y="340"/>
                  </a:moveTo>
                  <a:cubicBezTo>
                    <a:pt x="131" y="337"/>
                    <a:pt x="128" y="335"/>
                    <a:pt x="124" y="333"/>
                  </a:cubicBezTo>
                  <a:cubicBezTo>
                    <a:pt x="125" y="335"/>
                    <a:pt x="126" y="336"/>
                    <a:pt x="126" y="337"/>
                  </a:cubicBezTo>
                  <a:cubicBezTo>
                    <a:pt x="130" y="337"/>
                    <a:pt x="131" y="339"/>
                    <a:pt x="133" y="340"/>
                  </a:cubicBezTo>
                  <a:close/>
                  <a:moveTo>
                    <a:pt x="190" y="334"/>
                  </a:moveTo>
                  <a:cubicBezTo>
                    <a:pt x="192" y="338"/>
                    <a:pt x="196" y="339"/>
                    <a:pt x="199" y="342"/>
                  </a:cubicBezTo>
                  <a:cubicBezTo>
                    <a:pt x="200" y="341"/>
                    <a:pt x="202" y="341"/>
                    <a:pt x="202" y="339"/>
                  </a:cubicBezTo>
                  <a:cubicBezTo>
                    <a:pt x="197" y="339"/>
                    <a:pt x="192" y="333"/>
                    <a:pt x="190" y="334"/>
                  </a:cubicBezTo>
                  <a:close/>
                  <a:moveTo>
                    <a:pt x="472" y="339"/>
                  </a:moveTo>
                  <a:cubicBezTo>
                    <a:pt x="475" y="339"/>
                    <a:pt x="475" y="336"/>
                    <a:pt x="476" y="333"/>
                  </a:cubicBezTo>
                  <a:cubicBezTo>
                    <a:pt x="475" y="333"/>
                    <a:pt x="474" y="333"/>
                    <a:pt x="473" y="333"/>
                  </a:cubicBezTo>
                  <a:cubicBezTo>
                    <a:pt x="474" y="336"/>
                    <a:pt x="472" y="336"/>
                    <a:pt x="472" y="339"/>
                  </a:cubicBezTo>
                  <a:close/>
                  <a:moveTo>
                    <a:pt x="559" y="339"/>
                  </a:moveTo>
                  <a:cubicBezTo>
                    <a:pt x="561" y="337"/>
                    <a:pt x="565" y="336"/>
                    <a:pt x="566" y="333"/>
                  </a:cubicBezTo>
                  <a:cubicBezTo>
                    <a:pt x="563" y="333"/>
                    <a:pt x="563" y="334"/>
                    <a:pt x="561" y="333"/>
                  </a:cubicBezTo>
                  <a:cubicBezTo>
                    <a:pt x="561" y="335"/>
                    <a:pt x="558" y="337"/>
                    <a:pt x="559" y="339"/>
                  </a:cubicBezTo>
                  <a:close/>
                  <a:moveTo>
                    <a:pt x="72" y="342"/>
                  </a:moveTo>
                  <a:cubicBezTo>
                    <a:pt x="72" y="338"/>
                    <a:pt x="70" y="334"/>
                    <a:pt x="67" y="334"/>
                  </a:cubicBezTo>
                  <a:cubicBezTo>
                    <a:pt x="69" y="337"/>
                    <a:pt x="70" y="340"/>
                    <a:pt x="72" y="342"/>
                  </a:cubicBezTo>
                  <a:close/>
                  <a:moveTo>
                    <a:pt x="111" y="346"/>
                  </a:moveTo>
                  <a:cubicBezTo>
                    <a:pt x="110" y="340"/>
                    <a:pt x="104" y="340"/>
                    <a:pt x="103" y="335"/>
                  </a:cubicBezTo>
                  <a:cubicBezTo>
                    <a:pt x="101" y="337"/>
                    <a:pt x="99" y="333"/>
                    <a:pt x="98" y="334"/>
                  </a:cubicBezTo>
                  <a:cubicBezTo>
                    <a:pt x="101" y="340"/>
                    <a:pt x="106" y="343"/>
                    <a:pt x="111" y="346"/>
                  </a:cubicBezTo>
                  <a:close/>
                  <a:moveTo>
                    <a:pt x="494" y="342"/>
                  </a:moveTo>
                  <a:cubicBezTo>
                    <a:pt x="497" y="340"/>
                    <a:pt x="500" y="339"/>
                    <a:pt x="502" y="336"/>
                  </a:cubicBezTo>
                  <a:cubicBezTo>
                    <a:pt x="500" y="335"/>
                    <a:pt x="500" y="333"/>
                    <a:pt x="497" y="334"/>
                  </a:cubicBezTo>
                  <a:cubicBezTo>
                    <a:pt x="497" y="337"/>
                    <a:pt x="495" y="339"/>
                    <a:pt x="494" y="342"/>
                  </a:cubicBezTo>
                  <a:close/>
                  <a:moveTo>
                    <a:pt x="537" y="334"/>
                  </a:moveTo>
                  <a:cubicBezTo>
                    <a:pt x="532" y="337"/>
                    <a:pt x="524" y="339"/>
                    <a:pt x="522" y="348"/>
                  </a:cubicBezTo>
                  <a:cubicBezTo>
                    <a:pt x="528" y="347"/>
                    <a:pt x="542" y="343"/>
                    <a:pt x="537" y="334"/>
                  </a:cubicBezTo>
                  <a:close/>
                  <a:moveTo>
                    <a:pt x="564" y="359"/>
                  </a:moveTo>
                  <a:cubicBezTo>
                    <a:pt x="576" y="354"/>
                    <a:pt x="588" y="346"/>
                    <a:pt x="591" y="334"/>
                  </a:cubicBezTo>
                  <a:cubicBezTo>
                    <a:pt x="583" y="344"/>
                    <a:pt x="571" y="349"/>
                    <a:pt x="564" y="359"/>
                  </a:cubicBezTo>
                  <a:close/>
                  <a:moveTo>
                    <a:pt x="101" y="353"/>
                  </a:moveTo>
                  <a:cubicBezTo>
                    <a:pt x="98" y="345"/>
                    <a:pt x="97" y="337"/>
                    <a:pt x="89" y="334"/>
                  </a:cubicBezTo>
                  <a:cubicBezTo>
                    <a:pt x="93" y="341"/>
                    <a:pt x="93" y="350"/>
                    <a:pt x="101" y="353"/>
                  </a:cubicBezTo>
                  <a:close/>
                  <a:moveTo>
                    <a:pt x="313" y="343"/>
                  </a:moveTo>
                  <a:cubicBezTo>
                    <a:pt x="315" y="343"/>
                    <a:pt x="315" y="345"/>
                    <a:pt x="317" y="345"/>
                  </a:cubicBezTo>
                  <a:cubicBezTo>
                    <a:pt x="318" y="341"/>
                    <a:pt x="320" y="339"/>
                    <a:pt x="320" y="335"/>
                  </a:cubicBezTo>
                  <a:cubicBezTo>
                    <a:pt x="319" y="335"/>
                    <a:pt x="319" y="334"/>
                    <a:pt x="318" y="334"/>
                  </a:cubicBezTo>
                  <a:cubicBezTo>
                    <a:pt x="317" y="338"/>
                    <a:pt x="314" y="340"/>
                    <a:pt x="313" y="343"/>
                  </a:cubicBezTo>
                  <a:close/>
                  <a:moveTo>
                    <a:pt x="438" y="345"/>
                  </a:moveTo>
                  <a:cubicBezTo>
                    <a:pt x="442" y="343"/>
                    <a:pt x="442" y="339"/>
                    <a:pt x="444" y="335"/>
                  </a:cubicBezTo>
                  <a:cubicBezTo>
                    <a:pt x="443" y="335"/>
                    <a:pt x="442" y="335"/>
                    <a:pt x="442" y="335"/>
                  </a:cubicBezTo>
                  <a:cubicBezTo>
                    <a:pt x="440" y="338"/>
                    <a:pt x="439" y="342"/>
                    <a:pt x="438" y="345"/>
                  </a:cubicBezTo>
                  <a:close/>
                  <a:moveTo>
                    <a:pt x="250" y="339"/>
                  </a:moveTo>
                  <a:cubicBezTo>
                    <a:pt x="253" y="340"/>
                    <a:pt x="257" y="344"/>
                    <a:pt x="258" y="339"/>
                  </a:cubicBezTo>
                  <a:cubicBezTo>
                    <a:pt x="255" y="338"/>
                    <a:pt x="253" y="337"/>
                    <a:pt x="250" y="336"/>
                  </a:cubicBezTo>
                  <a:cubicBezTo>
                    <a:pt x="250" y="337"/>
                    <a:pt x="250" y="338"/>
                    <a:pt x="250" y="339"/>
                  </a:cubicBezTo>
                  <a:close/>
                  <a:moveTo>
                    <a:pt x="154" y="350"/>
                  </a:moveTo>
                  <a:cubicBezTo>
                    <a:pt x="151" y="344"/>
                    <a:pt x="145" y="341"/>
                    <a:pt x="140" y="336"/>
                  </a:cubicBezTo>
                  <a:cubicBezTo>
                    <a:pt x="142" y="343"/>
                    <a:pt x="148" y="347"/>
                    <a:pt x="154" y="350"/>
                  </a:cubicBezTo>
                  <a:close/>
                  <a:moveTo>
                    <a:pt x="400" y="338"/>
                  </a:moveTo>
                  <a:cubicBezTo>
                    <a:pt x="401" y="338"/>
                    <a:pt x="405" y="340"/>
                    <a:pt x="405" y="336"/>
                  </a:cubicBezTo>
                  <a:cubicBezTo>
                    <a:pt x="403" y="336"/>
                    <a:pt x="402" y="337"/>
                    <a:pt x="400" y="338"/>
                  </a:cubicBezTo>
                  <a:close/>
                  <a:moveTo>
                    <a:pt x="228" y="340"/>
                  </a:moveTo>
                  <a:cubicBezTo>
                    <a:pt x="233" y="341"/>
                    <a:pt x="238" y="343"/>
                    <a:pt x="244" y="344"/>
                  </a:cubicBezTo>
                  <a:cubicBezTo>
                    <a:pt x="240" y="340"/>
                    <a:pt x="233" y="334"/>
                    <a:pt x="228" y="340"/>
                  </a:cubicBezTo>
                  <a:close/>
                  <a:moveTo>
                    <a:pt x="374" y="344"/>
                  </a:moveTo>
                  <a:cubicBezTo>
                    <a:pt x="377" y="343"/>
                    <a:pt x="380" y="342"/>
                    <a:pt x="379" y="338"/>
                  </a:cubicBezTo>
                  <a:cubicBezTo>
                    <a:pt x="377" y="339"/>
                    <a:pt x="377" y="337"/>
                    <a:pt x="376" y="337"/>
                  </a:cubicBezTo>
                  <a:cubicBezTo>
                    <a:pt x="375" y="339"/>
                    <a:pt x="373" y="342"/>
                    <a:pt x="374" y="344"/>
                  </a:cubicBezTo>
                  <a:close/>
                  <a:moveTo>
                    <a:pt x="266" y="340"/>
                  </a:moveTo>
                  <a:cubicBezTo>
                    <a:pt x="270" y="341"/>
                    <a:pt x="275" y="345"/>
                    <a:pt x="279" y="344"/>
                  </a:cubicBezTo>
                  <a:cubicBezTo>
                    <a:pt x="277" y="341"/>
                    <a:pt x="269" y="334"/>
                    <a:pt x="266" y="340"/>
                  </a:cubicBezTo>
                  <a:close/>
                  <a:moveTo>
                    <a:pt x="323" y="341"/>
                  </a:moveTo>
                  <a:cubicBezTo>
                    <a:pt x="325" y="341"/>
                    <a:pt x="327" y="340"/>
                    <a:pt x="327" y="338"/>
                  </a:cubicBezTo>
                  <a:cubicBezTo>
                    <a:pt x="325" y="338"/>
                    <a:pt x="326" y="337"/>
                    <a:pt x="324" y="337"/>
                  </a:cubicBezTo>
                  <a:cubicBezTo>
                    <a:pt x="323" y="338"/>
                    <a:pt x="323" y="340"/>
                    <a:pt x="323" y="341"/>
                  </a:cubicBezTo>
                  <a:close/>
                  <a:moveTo>
                    <a:pt x="408" y="341"/>
                  </a:moveTo>
                  <a:cubicBezTo>
                    <a:pt x="409" y="339"/>
                    <a:pt x="411" y="340"/>
                    <a:pt x="411" y="338"/>
                  </a:cubicBezTo>
                  <a:cubicBezTo>
                    <a:pt x="410" y="338"/>
                    <a:pt x="409" y="338"/>
                    <a:pt x="409" y="337"/>
                  </a:cubicBezTo>
                  <a:cubicBezTo>
                    <a:pt x="409" y="338"/>
                    <a:pt x="407" y="340"/>
                    <a:pt x="408" y="341"/>
                  </a:cubicBezTo>
                  <a:close/>
                  <a:moveTo>
                    <a:pt x="445" y="345"/>
                  </a:moveTo>
                  <a:cubicBezTo>
                    <a:pt x="445" y="343"/>
                    <a:pt x="449" y="339"/>
                    <a:pt x="446" y="337"/>
                  </a:cubicBezTo>
                  <a:cubicBezTo>
                    <a:pt x="446" y="340"/>
                    <a:pt x="442" y="343"/>
                    <a:pt x="445" y="345"/>
                  </a:cubicBezTo>
                  <a:close/>
                  <a:moveTo>
                    <a:pt x="477" y="354"/>
                  </a:moveTo>
                  <a:cubicBezTo>
                    <a:pt x="480" y="351"/>
                    <a:pt x="483" y="341"/>
                    <a:pt x="482" y="337"/>
                  </a:cubicBezTo>
                  <a:cubicBezTo>
                    <a:pt x="481" y="343"/>
                    <a:pt x="476" y="349"/>
                    <a:pt x="477" y="354"/>
                  </a:cubicBezTo>
                  <a:close/>
                  <a:moveTo>
                    <a:pt x="492" y="346"/>
                  </a:moveTo>
                  <a:cubicBezTo>
                    <a:pt x="492" y="348"/>
                    <a:pt x="488" y="350"/>
                    <a:pt x="491" y="351"/>
                  </a:cubicBezTo>
                  <a:cubicBezTo>
                    <a:pt x="496" y="346"/>
                    <a:pt x="505" y="345"/>
                    <a:pt x="507" y="337"/>
                  </a:cubicBezTo>
                  <a:cubicBezTo>
                    <a:pt x="501" y="339"/>
                    <a:pt x="498" y="346"/>
                    <a:pt x="492" y="346"/>
                  </a:cubicBezTo>
                  <a:close/>
                  <a:moveTo>
                    <a:pt x="549" y="348"/>
                  </a:moveTo>
                  <a:cubicBezTo>
                    <a:pt x="545" y="354"/>
                    <a:pt x="539" y="360"/>
                    <a:pt x="533" y="364"/>
                  </a:cubicBezTo>
                  <a:cubicBezTo>
                    <a:pt x="531" y="366"/>
                    <a:pt x="527" y="367"/>
                    <a:pt x="527" y="370"/>
                  </a:cubicBezTo>
                  <a:cubicBezTo>
                    <a:pt x="547" y="362"/>
                    <a:pt x="564" y="352"/>
                    <a:pt x="576" y="337"/>
                  </a:cubicBezTo>
                  <a:cubicBezTo>
                    <a:pt x="567" y="341"/>
                    <a:pt x="560" y="346"/>
                    <a:pt x="549" y="348"/>
                  </a:cubicBezTo>
                  <a:close/>
                  <a:moveTo>
                    <a:pt x="52" y="344"/>
                  </a:moveTo>
                  <a:cubicBezTo>
                    <a:pt x="53" y="341"/>
                    <a:pt x="51" y="340"/>
                    <a:pt x="50" y="338"/>
                  </a:cubicBezTo>
                  <a:cubicBezTo>
                    <a:pt x="50" y="341"/>
                    <a:pt x="51" y="342"/>
                    <a:pt x="52" y="344"/>
                  </a:cubicBezTo>
                  <a:close/>
                  <a:moveTo>
                    <a:pt x="210" y="339"/>
                  </a:moveTo>
                  <a:cubicBezTo>
                    <a:pt x="210" y="342"/>
                    <a:pt x="216" y="345"/>
                    <a:pt x="217" y="341"/>
                  </a:cubicBezTo>
                  <a:cubicBezTo>
                    <a:pt x="215" y="340"/>
                    <a:pt x="212" y="337"/>
                    <a:pt x="210" y="339"/>
                  </a:cubicBezTo>
                  <a:close/>
                  <a:moveTo>
                    <a:pt x="287" y="344"/>
                  </a:moveTo>
                  <a:cubicBezTo>
                    <a:pt x="293" y="347"/>
                    <a:pt x="302" y="357"/>
                    <a:pt x="307" y="347"/>
                  </a:cubicBezTo>
                  <a:cubicBezTo>
                    <a:pt x="302" y="339"/>
                    <a:pt x="293" y="337"/>
                    <a:pt x="287" y="344"/>
                  </a:cubicBezTo>
                  <a:close/>
                  <a:moveTo>
                    <a:pt x="397" y="340"/>
                  </a:moveTo>
                  <a:cubicBezTo>
                    <a:pt x="397" y="343"/>
                    <a:pt x="403" y="344"/>
                    <a:pt x="403" y="342"/>
                  </a:cubicBezTo>
                  <a:cubicBezTo>
                    <a:pt x="402" y="340"/>
                    <a:pt x="399" y="341"/>
                    <a:pt x="398" y="340"/>
                  </a:cubicBezTo>
                  <a:cubicBezTo>
                    <a:pt x="399" y="340"/>
                    <a:pt x="399" y="340"/>
                    <a:pt x="399" y="339"/>
                  </a:cubicBezTo>
                  <a:cubicBezTo>
                    <a:pt x="397" y="338"/>
                    <a:pt x="398" y="340"/>
                    <a:pt x="397" y="340"/>
                  </a:cubicBezTo>
                  <a:close/>
                  <a:moveTo>
                    <a:pt x="176" y="349"/>
                  </a:moveTo>
                  <a:cubicBezTo>
                    <a:pt x="171" y="346"/>
                    <a:pt x="167" y="342"/>
                    <a:pt x="162" y="340"/>
                  </a:cubicBezTo>
                  <a:cubicBezTo>
                    <a:pt x="162" y="347"/>
                    <a:pt x="171" y="353"/>
                    <a:pt x="176" y="349"/>
                  </a:cubicBezTo>
                  <a:close/>
                  <a:moveTo>
                    <a:pt x="347" y="341"/>
                  </a:moveTo>
                  <a:cubicBezTo>
                    <a:pt x="347" y="343"/>
                    <a:pt x="348" y="344"/>
                    <a:pt x="350" y="345"/>
                  </a:cubicBezTo>
                  <a:cubicBezTo>
                    <a:pt x="350" y="343"/>
                    <a:pt x="351" y="343"/>
                    <a:pt x="351" y="342"/>
                  </a:cubicBezTo>
                  <a:cubicBezTo>
                    <a:pt x="348" y="342"/>
                    <a:pt x="349" y="340"/>
                    <a:pt x="347" y="341"/>
                  </a:cubicBezTo>
                  <a:close/>
                  <a:moveTo>
                    <a:pt x="362" y="346"/>
                  </a:moveTo>
                  <a:cubicBezTo>
                    <a:pt x="365" y="347"/>
                    <a:pt x="365" y="345"/>
                    <a:pt x="368" y="345"/>
                  </a:cubicBezTo>
                  <a:cubicBezTo>
                    <a:pt x="369" y="344"/>
                    <a:pt x="371" y="341"/>
                    <a:pt x="369" y="341"/>
                  </a:cubicBezTo>
                  <a:cubicBezTo>
                    <a:pt x="368" y="343"/>
                    <a:pt x="363" y="342"/>
                    <a:pt x="362" y="346"/>
                  </a:cubicBezTo>
                  <a:close/>
                  <a:moveTo>
                    <a:pt x="329" y="351"/>
                  </a:moveTo>
                  <a:cubicBezTo>
                    <a:pt x="330" y="348"/>
                    <a:pt x="334" y="344"/>
                    <a:pt x="333" y="341"/>
                  </a:cubicBezTo>
                  <a:cubicBezTo>
                    <a:pt x="332" y="345"/>
                    <a:pt x="328" y="348"/>
                    <a:pt x="329" y="351"/>
                  </a:cubicBezTo>
                  <a:close/>
                  <a:moveTo>
                    <a:pt x="449" y="344"/>
                  </a:moveTo>
                  <a:cubicBezTo>
                    <a:pt x="451" y="345"/>
                    <a:pt x="451" y="343"/>
                    <a:pt x="451" y="341"/>
                  </a:cubicBezTo>
                  <a:cubicBezTo>
                    <a:pt x="450" y="341"/>
                    <a:pt x="449" y="343"/>
                    <a:pt x="449" y="344"/>
                  </a:cubicBezTo>
                  <a:close/>
                  <a:moveTo>
                    <a:pt x="543" y="347"/>
                  </a:moveTo>
                  <a:cubicBezTo>
                    <a:pt x="546" y="346"/>
                    <a:pt x="547" y="346"/>
                    <a:pt x="550" y="344"/>
                  </a:cubicBezTo>
                  <a:cubicBezTo>
                    <a:pt x="549" y="343"/>
                    <a:pt x="550" y="341"/>
                    <a:pt x="548" y="341"/>
                  </a:cubicBezTo>
                  <a:cubicBezTo>
                    <a:pt x="546" y="343"/>
                    <a:pt x="543" y="344"/>
                    <a:pt x="543" y="347"/>
                  </a:cubicBezTo>
                  <a:close/>
                  <a:moveTo>
                    <a:pt x="36" y="350"/>
                  </a:moveTo>
                  <a:cubicBezTo>
                    <a:pt x="35" y="347"/>
                    <a:pt x="33" y="342"/>
                    <a:pt x="30" y="342"/>
                  </a:cubicBezTo>
                  <a:cubicBezTo>
                    <a:pt x="32" y="344"/>
                    <a:pt x="33" y="351"/>
                    <a:pt x="36" y="350"/>
                  </a:cubicBezTo>
                  <a:close/>
                  <a:moveTo>
                    <a:pt x="261" y="343"/>
                  </a:moveTo>
                  <a:cubicBezTo>
                    <a:pt x="262" y="347"/>
                    <a:pt x="271" y="351"/>
                    <a:pt x="275" y="347"/>
                  </a:cubicBezTo>
                  <a:cubicBezTo>
                    <a:pt x="271" y="345"/>
                    <a:pt x="265" y="340"/>
                    <a:pt x="261" y="343"/>
                  </a:cubicBezTo>
                  <a:close/>
                  <a:moveTo>
                    <a:pt x="202" y="345"/>
                  </a:moveTo>
                  <a:cubicBezTo>
                    <a:pt x="203" y="345"/>
                    <a:pt x="204" y="346"/>
                    <a:pt x="204" y="347"/>
                  </a:cubicBezTo>
                  <a:cubicBezTo>
                    <a:pt x="207" y="346"/>
                    <a:pt x="209" y="346"/>
                    <a:pt x="210" y="344"/>
                  </a:cubicBezTo>
                  <a:cubicBezTo>
                    <a:pt x="208" y="343"/>
                    <a:pt x="204" y="341"/>
                    <a:pt x="202" y="345"/>
                  </a:cubicBezTo>
                  <a:close/>
                  <a:moveTo>
                    <a:pt x="509" y="347"/>
                  </a:moveTo>
                  <a:cubicBezTo>
                    <a:pt x="511" y="347"/>
                    <a:pt x="512" y="344"/>
                    <a:pt x="511" y="342"/>
                  </a:cubicBezTo>
                  <a:cubicBezTo>
                    <a:pt x="510" y="343"/>
                    <a:pt x="507" y="345"/>
                    <a:pt x="509" y="347"/>
                  </a:cubicBezTo>
                  <a:close/>
                  <a:moveTo>
                    <a:pt x="116" y="364"/>
                  </a:moveTo>
                  <a:cubicBezTo>
                    <a:pt x="115" y="352"/>
                    <a:pt x="110" y="346"/>
                    <a:pt x="101" y="343"/>
                  </a:cubicBezTo>
                  <a:cubicBezTo>
                    <a:pt x="103" y="353"/>
                    <a:pt x="107" y="361"/>
                    <a:pt x="116" y="364"/>
                  </a:cubicBezTo>
                  <a:close/>
                  <a:moveTo>
                    <a:pt x="405" y="346"/>
                  </a:moveTo>
                  <a:cubicBezTo>
                    <a:pt x="405" y="348"/>
                    <a:pt x="407" y="349"/>
                    <a:pt x="408" y="349"/>
                  </a:cubicBezTo>
                  <a:cubicBezTo>
                    <a:pt x="409" y="347"/>
                    <a:pt x="409" y="347"/>
                    <a:pt x="410" y="344"/>
                  </a:cubicBezTo>
                  <a:cubicBezTo>
                    <a:pt x="408" y="342"/>
                    <a:pt x="406" y="344"/>
                    <a:pt x="405" y="346"/>
                  </a:cubicBezTo>
                  <a:close/>
                  <a:moveTo>
                    <a:pt x="226" y="347"/>
                  </a:moveTo>
                  <a:cubicBezTo>
                    <a:pt x="224" y="347"/>
                    <a:pt x="222" y="343"/>
                    <a:pt x="219" y="344"/>
                  </a:cubicBezTo>
                  <a:cubicBezTo>
                    <a:pt x="220" y="347"/>
                    <a:pt x="225" y="347"/>
                    <a:pt x="226" y="347"/>
                  </a:cubicBezTo>
                  <a:close/>
                  <a:moveTo>
                    <a:pt x="334" y="350"/>
                  </a:moveTo>
                  <a:cubicBezTo>
                    <a:pt x="335" y="350"/>
                    <a:pt x="337" y="350"/>
                    <a:pt x="338" y="350"/>
                  </a:cubicBezTo>
                  <a:cubicBezTo>
                    <a:pt x="338" y="347"/>
                    <a:pt x="341" y="348"/>
                    <a:pt x="340" y="345"/>
                  </a:cubicBezTo>
                  <a:cubicBezTo>
                    <a:pt x="338" y="345"/>
                    <a:pt x="339" y="343"/>
                    <a:pt x="337" y="344"/>
                  </a:cubicBezTo>
                  <a:cubicBezTo>
                    <a:pt x="336" y="345"/>
                    <a:pt x="336" y="348"/>
                    <a:pt x="334" y="350"/>
                  </a:cubicBezTo>
                  <a:close/>
                  <a:moveTo>
                    <a:pt x="469" y="349"/>
                  </a:moveTo>
                  <a:cubicBezTo>
                    <a:pt x="472" y="349"/>
                    <a:pt x="471" y="345"/>
                    <a:pt x="472" y="344"/>
                  </a:cubicBezTo>
                  <a:cubicBezTo>
                    <a:pt x="468" y="343"/>
                    <a:pt x="468" y="347"/>
                    <a:pt x="469" y="349"/>
                  </a:cubicBezTo>
                  <a:close/>
                  <a:moveTo>
                    <a:pt x="322" y="347"/>
                  </a:moveTo>
                  <a:cubicBezTo>
                    <a:pt x="322" y="349"/>
                    <a:pt x="322" y="350"/>
                    <a:pt x="324" y="350"/>
                  </a:cubicBezTo>
                  <a:cubicBezTo>
                    <a:pt x="325" y="348"/>
                    <a:pt x="327" y="346"/>
                    <a:pt x="327" y="344"/>
                  </a:cubicBezTo>
                  <a:cubicBezTo>
                    <a:pt x="324" y="344"/>
                    <a:pt x="325" y="347"/>
                    <a:pt x="322" y="347"/>
                  </a:cubicBezTo>
                  <a:close/>
                  <a:moveTo>
                    <a:pt x="377" y="353"/>
                  </a:moveTo>
                  <a:cubicBezTo>
                    <a:pt x="382" y="353"/>
                    <a:pt x="380" y="347"/>
                    <a:pt x="383" y="345"/>
                  </a:cubicBezTo>
                  <a:cubicBezTo>
                    <a:pt x="378" y="345"/>
                    <a:pt x="379" y="350"/>
                    <a:pt x="377" y="353"/>
                  </a:cubicBezTo>
                  <a:close/>
                  <a:moveTo>
                    <a:pt x="410" y="351"/>
                  </a:moveTo>
                  <a:cubicBezTo>
                    <a:pt x="413" y="351"/>
                    <a:pt x="412" y="354"/>
                    <a:pt x="414" y="354"/>
                  </a:cubicBezTo>
                  <a:cubicBezTo>
                    <a:pt x="416" y="352"/>
                    <a:pt x="418" y="349"/>
                    <a:pt x="418" y="345"/>
                  </a:cubicBezTo>
                  <a:cubicBezTo>
                    <a:pt x="413" y="342"/>
                    <a:pt x="412" y="349"/>
                    <a:pt x="410" y="351"/>
                  </a:cubicBezTo>
                  <a:close/>
                  <a:moveTo>
                    <a:pt x="64" y="355"/>
                  </a:moveTo>
                  <a:cubicBezTo>
                    <a:pt x="60" y="353"/>
                    <a:pt x="59" y="348"/>
                    <a:pt x="56" y="345"/>
                  </a:cubicBezTo>
                  <a:cubicBezTo>
                    <a:pt x="56" y="351"/>
                    <a:pt x="59" y="356"/>
                    <a:pt x="64" y="355"/>
                  </a:cubicBezTo>
                  <a:close/>
                  <a:moveTo>
                    <a:pt x="134" y="346"/>
                  </a:moveTo>
                  <a:cubicBezTo>
                    <a:pt x="135" y="348"/>
                    <a:pt x="139" y="352"/>
                    <a:pt x="143" y="353"/>
                  </a:cubicBezTo>
                  <a:cubicBezTo>
                    <a:pt x="142" y="349"/>
                    <a:pt x="138" y="344"/>
                    <a:pt x="134" y="346"/>
                  </a:cubicBezTo>
                  <a:close/>
                  <a:moveTo>
                    <a:pt x="244" y="350"/>
                  </a:moveTo>
                  <a:cubicBezTo>
                    <a:pt x="245" y="349"/>
                    <a:pt x="247" y="350"/>
                    <a:pt x="247" y="348"/>
                  </a:cubicBezTo>
                  <a:cubicBezTo>
                    <a:pt x="244" y="347"/>
                    <a:pt x="239" y="346"/>
                    <a:pt x="237" y="347"/>
                  </a:cubicBezTo>
                  <a:cubicBezTo>
                    <a:pt x="240" y="347"/>
                    <a:pt x="241" y="350"/>
                    <a:pt x="244" y="350"/>
                  </a:cubicBezTo>
                  <a:close/>
                  <a:moveTo>
                    <a:pt x="212" y="347"/>
                  </a:moveTo>
                  <a:cubicBezTo>
                    <a:pt x="216" y="351"/>
                    <a:pt x="222" y="352"/>
                    <a:pt x="228" y="354"/>
                  </a:cubicBezTo>
                  <a:cubicBezTo>
                    <a:pt x="223" y="352"/>
                    <a:pt x="219" y="347"/>
                    <a:pt x="212" y="347"/>
                  </a:cubicBezTo>
                  <a:close/>
                  <a:moveTo>
                    <a:pt x="370" y="351"/>
                  </a:moveTo>
                  <a:cubicBezTo>
                    <a:pt x="372" y="350"/>
                    <a:pt x="372" y="352"/>
                    <a:pt x="373" y="351"/>
                  </a:cubicBezTo>
                  <a:cubicBezTo>
                    <a:pt x="373" y="349"/>
                    <a:pt x="376" y="350"/>
                    <a:pt x="375" y="347"/>
                  </a:cubicBezTo>
                  <a:cubicBezTo>
                    <a:pt x="372" y="346"/>
                    <a:pt x="371" y="349"/>
                    <a:pt x="370" y="351"/>
                  </a:cubicBezTo>
                  <a:close/>
                  <a:moveTo>
                    <a:pt x="227" y="348"/>
                  </a:moveTo>
                  <a:cubicBezTo>
                    <a:pt x="228" y="349"/>
                    <a:pt x="230" y="349"/>
                    <a:pt x="231" y="350"/>
                  </a:cubicBezTo>
                  <a:cubicBezTo>
                    <a:pt x="231" y="348"/>
                    <a:pt x="227" y="346"/>
                    <a:pt x="227" y="348"/>
                  </a:cubicBezTo>
                  <a:close/>
                  <a:moveTo>
                    <a:pt x="419" y="358"/>
                  </a:moveTo>
                  <a:cubicBezTo>
                    <a:pt x="423" y="357"/>
                    <a:pt x="423" y="352"/>
                    <a:pt x="425" y="349"/>
                  </a:cubicBezTo>
                  <a:cubicBezTo>
                    <a:pt x="424" y="348"/>
                    <a:pt x="424" y="347"/>
                    <a:pt x="422" y="347"/>
                  </a:cubicBezTo>
                  <a:cubicBezTo>
                    <a:pt x="422" y="351"/>
                    <a:pt x="417" y="354"/>
                    <a:pt x="419" y="358"/>
                  </a:cubicBezTo>
                  <a:close/>
                  <a:moveTo>
                    <a:pt x="445" y="364"/>
                  </a:moveTo>
                  <a:cubicBezTo>
                    <a:pt x="451" y="364"/>
                    <a:pt x="452" y="354"/>
                    <a:pt x="454" y="348"/>
                  </a:cubicBezTo>
                  <a:cubicBezTo>
                    <a:pt x="455" y="348"/>
                    <a:pt x="455" y="347"/>
                    <a:pt x="454" y="347"/>
                  </a:cubicBezTo>
                  <a:cubicBezTo>
                    <a:pt x="450" y="352"/>
                    <a:pt x="448" y="359"/>
                    <a:pt x="445" y="364"/>
                  </a:cubicBezTo>
                  <a:close/>
                  <a:moveTo>
                    <a:pt x="455" y="361"/>
                  </a:moveTo>
                  <a:cubicBezTo>
                    <a:pt x="458" y="360"/>
                    <a:pt x="461" y="354"/>
                    <a:pt x="462" y="348"/>
                  </a:cubicBezTo>
                  <a:cubicBezTo>
                    <a:pt x="461" y="349"/>
                    <a:pt x="461" y="347"/>
                    <a:pt x="460" y="347"/>
                  </a:cubicBezTo>
                  <a:cubicBezTo>
                    <a:pt x="458" y="351"/>
                    <a:pt x="454" y="358"/>
                    <a:pt x="455" y="361"/>
                  </a:cubicBezTo>
                  <a:close/>
                  <a:moveTo>
                    <a:pt x="586" y="351"/>
                  </a:moveTo>
                  <a:cubicBezTo>
                    <a:pt x="586" y="350"/>
                    <a:pt x="590" y="349"/>
                    <a:pt x="588" y="347"/>
                  </a:cubicBezTo>
                  <a:cubicBezTo>
                    <a:pt x="587" y="348"/>
                    <a:pt x="584" y="350"/>
                    <a:pt x="586" y="351"/>
                  </a:cubicBezTo>
                  <a:close/>
                  <a:moveTo>
                    <a:pt x="308" y="351"/>
                  </a:moveTo>
                  <a:cubicBezTo>
                    <a:pt x="310" y="352"/>
                    <a:pt x="311" y="350"/>
                    <a:pt x="314" y="351"/>
                  </a:cubicBezTo>
                  <a:cubicBezTo>
                    <a:pt x="314" y="349"/>
                    <a:pt x="312" y="349"/>
                    <a:pt x="310" y="348"/>
                  </a:cubicBezTo>
                  <a:cubicBezTo>
                    <a:pt x="310" y="349"/>
                    <a:pt x="308" y="349"/>
                    <a:pt x="308" y="351"/>
                  </a:cubicBezTo>
                  <a:close/>
                  <a:moveTo>
                    <a:pt x="341" y="350"/>
                  </a:moveTo>
                  <a:cubicBezTo>
                    <a:pt x="343" y="350"/>
                    <a:pt x="345" y="349"/>
                    <a:pt x="345" y="348"/>
                  </a:cubicBezTo>
                  <a:cubicBezTo>
                    <a:pt x="344" y="347"/>
                    <a:pt x="342" y="348"/>
                    <a:pt x="341" y="350"/>
                  </a:cubicBezTo>
                  <a:close/>
                  <a:moveTo>
                    <a:pt x="440" y="352"/>
                  </a:moveTo>
                  <a:cubicBezTo>
                    <a:pt x="442" y="352"/>
                    <a:pt x="444" y="349"/>
                    <a:pt x="442" y="348"/>
                  </a:cubicBezTo>
                  <a:cubicBezTo>
                    <a:pt x="442" y="349"/>
                    <a:pt x="440" y="350"/>
                    <a:pt x="440" y="352"/>
                  </a:cubicBezTo>
                  <a:close/>
                  <a:moveTo>
                    <a:pt x="502" y="348"/>
                  </a:moveTo>
                  <a:cubicBezTo>
                    <a:pt x="499" y="351"/>
                    <a:pt x="490" y="352"/>
                    <a:pt x="488" y="356"/>
                  </a:cubicBezTo>
                  <a:cubicBezTo>
                    <a:pt x="493" y="353"/>
                    <a:pt x="501" y="353"/>
                    <a:pt x="503" y="348"/>
                  </a:cubicBezTo>
                  <a:cubicBezTo>
                    <a:pt x="503" y="348"/>
                    <a:pt x="503" y="348"/>
                    <a:pt x="502" y="348"/>
                  </a:cubicBezTo>
                  <a:close/>
                  <a:moveTo>
                    <a:pt x="89" y="364"/>
                  </a:moveTo>
                  <a:cubicBezTo>
                    <a:pt x="88" y="358"/>
                    <a:pt x="84" y="353"/>
                    <a:pt x="81" y="349"/>
                  </a:cubicBezTo>
                  <a:cubicBezTo>
                    <a:pt x="82" y="355"/>
                    <a:pt x="84" y="361"/>
                    <a:pt x="89" y="364"/>
                  </a:cubicBezTo>
                  <a:close/>
                  <a:moveTo>
                    <a:pt x="358" y="351"/>
                  </a:moveTo>
                  <a:cubicBezTo>
                    <a:pt x="361" y="352"/>
                    <a:pt x="361" y="355"/>
                    <a:pt x="366" y="354"/>
                  </a:cubicBezTo>
                  <a:cubicBezTo>
                    <a:pt x="366" y="353"/>
                    <a:pt x="365" y="353"/>
                    <a:pt x="365" y="351"/>
                  </a:cubicBezTo>
                  <a:cubicBezTo>
                    <a:pt x="363" y="350"/>
                    <a:pt x="360" y="349"/>
                    <a:pt x="358" y="351"/>
                  </a:cubicBezTo>
                  <a:close/>
                  <a:moveTo>
                    <a:pt x="391" y="350"/>
                  </a:moveTo>
                  <a:cubicBezTo>
                    <a:pt x="388" y="355"/>
                    <a:pt x="385" y="361"/>
                    <a:pt x="383" y="366"/>
                  </a:cubicBezTo>
                  <a:cubicBezTo>
                    <a:pt x="385" y="368"/>
                    <a:pt x="387" y="367"/>
                    <a:pt x="391" y="367"/>
                  </a:cubicBezTo>
                  <a:cubicBezTo>
                    <a:pt x="393" y="362"/>
                    <a:pt x="396" y="356"/>
                    <a:pt x="398" y="350"/>
                  </a:cubicBezTo>
                  <a:cubicBezTo>
                    <a:pt x="396" y="349"/>
                    <a:pt x="394" y="350"/>
                    <a:pt x="391" y="350"/>
                  </a:cubicBezTo>
                  <a:close/>
                  <a:moveTo>
                    <a:pt x="422" y="361"/>
                  </a:moveTo>
                  <a:cubicBezTo>
                    <a:pt x="424" y="362"/>
                    <a:pt x="425" y="365"/>
                    <a:pt x="427" y="364"/>
                  </a:cubicBezTo>
                  <a:cubicBezTo>
                    <a:pt x="426" y="359"/>
                    <a:pt x="430" y="356"/>
                    <a:pt x="431" y="352"/>
                  </a:cubicBezTo>
                  <a:cubicBezTo>
                    <a:pt x="429" y="352"/>
                    <a:pt x="429" y="350"/>
                    <a:pt x="427" y="350"/>
                  </a:cubicBezTo>
                  <a:cubicBezTo>
                    <a:pt x="427" y="355"/>
                    <a:pt x="424" y="357"/>
                    <a:pt x="422" y="361"/>
                  </a:cubicBezTo>
                  <a:close/>
                  <a:moveTo>
                    <a:pt x="157" y="363"/>
                  </a:moveTo>
                  <a:cubicBezTo>
                    <a:pt x="156" y="356"/>
                    <a:pt x="150" y="354"/>
                    <a:pt x="147" y="351"/>
                  </a:cubicBezTo>
                  <a:cubicBezTo>
                    <a:pt x="148" y="358"/>
                    <a:pt x="152" y="361"/>
                    <a:pt x="157" y="363"/>
                  </a:cubicBezTo>
                  <a:close/>
                  <a:moveTo>
                    <a:pt x="202" y="353"/>
                  </a:moveTo>
                  <a:cubicBezTo>
                    <a:pt x="209" y="358"/>
                    <a:pt x="216" y="363"/>
                    <a:pt x="224" y="367"/>
                  </a:cubicBezTo>
                  <a:cubicBezTo>
                    <a:pt x="224" y="365"/>
                    <a:pt x="227" y="366"/>
                    <a:pt x="226" y="364"/>
                  </a:cubicBezTo>
                  <a:cubicBezTo>
                    <a:pt x="218" y="361"/>
                    <a:pt x="211" y="348"/>
                    <a:pt x="202" y="353"/>
                  </a:cubicBezTo>
                  <a:close/>
                  <a:moveTo>
                    <a:pt x="521" y="353"/>
                  </a:moveTo>
                  <a:cubicBezTo>
                    <a:pt x="524" y="353"/>
                    <a:pt x="526" y="353"/>
                    <a:pt x="527" y="351"/>
                  </a:cubicBezTo>
                  <a:cubicBezTo>
                    <a:pt x="524" y="351"/>
                    <a:pt x="523" y="352"/>
                    <a:pt x="521" y="353"/>
                  </a:cubicBezTo>
                  <a:close/>
                  <a:moveTo>
                    <a:pt x="132" y="354"/>
                  </a:moveTo>
                  <a:cubicBezTo>
                    <a:pt x="138" y="358"/>
                    <a:pt x="143" y="366"/>
                    <a:pt x="149" y="367"/>
                  </a:cubicBezTo>
                  <a:cubicBezTo>
                    <a:pt x="148" y="364"/>
                    <a:pt x="145" y="362"/>
                    <a:pt x="146" y="359"/>
                  </a:cubicBezTo>
                  <a:cubicBezTo>
                    <a:pt x="139" y="359"/>
                    <a:pt x="137" y="351"/>
                    <a:pt x="131" y="352"/>
                  </a:cubicBezTo>
                  <a:cubicBezTo>
                    <a:pt x="132" y="352"/>
                    <a:pt x="132" y="354"/>
                    <a:pt x="132" y="354"/>
                  </a:cubicBezTo>
                  <a:close/>
                  <a:moveTo>
                    <a:pt x="253" y="358"/>
                  </a:moveTo>
                  <a:cubicBezTo>
                    <a:pt x="256" y="359"/>
                    <a:pt x="257" y="356"/>
                    <a:pt x="259" y="355"/>
                  </a:cubicBezTo>
                  <a:cubicBezTo>
                    <a:pt x="259" y="354"/>
                    <a:pt x="259" y="353"/>
                    <a:pt x="258" y="351"/>
                  </a:cubicBezTo>
                  <a:cubicBezTo>
                    <a:pt x="257" y="351"/>
                    <a:pt x="257" y="351"/>
                    <a:pt x="256" y="351"/>
                  </a:cubicBezTo>
                  <a:cubicBezTo>
                    <a:pt x="254" y="353"/>
                    <a:pt x="256" y="356"/>
                    <a:pt x="253" y="358"/>
                  </a:cubicBezTo>
                  <a:close/>
                  <a:moveTo>
                    <a:pt x="73" y="359"/>
                  </a:moveTo>
                  <a:cubicBezTo>
                    <a:pt x="73" y="357"/>
                    <a:pt x="74" y="357"/>
                    <a:pt x="73" y="355"/>
                  </a:cubicBezTo>
                  <a:cubicBezTo>
                    <a:pt x="70" y="355"/>
                    <a:pt x="70" y="353"/>
                    <a:pt x="68" y="352"/>
                  </a:cubicBezTo>
                  <a:cubicBezTo>
                    <a:pt x="69" y="355"/>
                    <a:pt x="70" y="358"/>
                    <a:pt x="73" y="359"/>
                  </a:cubicBezTo>
                  <a:close/>
                  <a:moveTo>
                    <a:pt x="461" y="362"/>
                  </a:moveTo>
                  <a:cubicBezTo>
                    <a:pt x="466" y="362"/>
                    <a:pt x="467" y="357"/>
                    <a:pt x="468" y="353"/>
                  </a:cubicBezTo>
                  <a:cubicBezTo>
                    <a:pt x="467" y="353"/>
                    <a:pt x="467" y="352"/>
                    <a:pt x="465" y="352"/>
                  </a:cubicBezTo>
                  <a:cubicBezTo>
                    <a:pt x="464" y="356"/>
                    <a:pt x="462" y="359"/>
                    <a:pt x="461" y="362"/>
                  </a:cubicBezTo>
                  <a:close/>
                  <a:moveTo>
                    <a:pt x="171" y="359"/>
                  </a:moveTo>
                  <a:cubicBezTo>
                    <a:pt x="177" y="362"/>
                    <a:pt x="184" y="364"/>
                    <a:pt x="189" y="368"/>
                  </a:cubicBezTo>
                  <a:cubicBezTo>
                    <a:pt x="192" y="367"/>
                    <a:pt x="184" y="366"/>
                    <a:pt x="185" y="363"/>
                  </a:cubicBezTo>
                  <a:cubicBezTo>
                    <a:pt x="176" y="361"/>
                    <a:pt x="173" y="354"/>
                    <a:pt x="164" y="353"/>
                  </a:cubicBezTo>
                  <a:cubicBezTo>
                    <a:pt x="165" y="356"/>
                    <a:pt x="169" y="358"/>
                    <a:pt x="171" y="359"/>
                  </a:cubicBezTo>
                  <a:close/>
                  <a:moveTo>
                    <a:pt x="180" y="353"/>
                  </a:moveTo>
                  <a:cubicBezTo>
                    <a:pt x="180" y="353"/>
                    <a:pt x="180" y="354"/>
                    <a:pt x="179" y="354"/>
                  </a:cubicBezTo>
                  <a:cubicBezTo>
                    <a:pt x="194" y="367"/>
                    <a:pt x="213" y="378"/>
                    <a:pt x="230" y="390"/>
                  </a:cubicBezTo>
                  <a:cubicBezTo>
                    <a:pt x="230" y="388"/>
                    <a:pt x="229" y="386"/>
                    <a:pt x="231" y="385"/>
                  </a:cubicBezTo>
                  <a:cubicBezTo>
                    <a:pt x="234" y="385"/>
                    <a:pt x="235" y="387"/>
                    <a:pt x="238" y="387"/>
                  </a:cubicBezTo>
                  <a:cubicBezTo>
                    <a:pt x="219" y="375"/>
                    <a:pt x="199" y="365"/>
                    <a:pt x="180" y="353"/>
                  </a:cubicBezTo>
                  <a:close/>
                  <a:moveTo>
                    <a:pt x="269" y="353"/>
                  </a:moveTo>
                  <a:cubicBezTo>
                    <a:pt x="269" y="353"/>
                    <a:pt x="268" y="354"/>
                    <a:pt x="269" y="354"/>
                  </a:cubicBezTo>
                  <a:cubicBezTo>
                    <a:pt x="276" y="358"/>
                    <a:pt x="279" y="365"/>
                    <a:pt x="290" y="366"/>
                  </a:cubicBezTo>
                  <a:cubicBezTo>
                    <a:pt x="291" y="365"/>
                    <a:pt x="293" y="364"/>
                    <a:pt x="293" y="362"/>
                  </a:cubicBezTo>
                  <a:cubicBezTo>
                    <a:pt x="284" y="360"/>
                    <a:pt x="277" y="354"/>
                    <a:pt x="269" y="353"/>
                  </a:cubicBezTo>
                  <a:close/>
                  <a:moveTo>
                    <a:pt x="296" y="361"/>
                  </a:moveTo>
                  <a:cubicBezTo>
                    <a:pt x="303" y="360"/>
                    <a:pt x="297" y="354"/>
                    <a:pt x="293" y="353"/>
                  </a:cubicBezTo>
                  <a:cubicBezTo>
                    <a:pt x="289" y="352"/>
                    <a:pt x="281" y="353"/>
                    <a:pt x="277" y="353"/>
                  </a:cubicBezTo>
                  <a:cubicBezTo>
                    <a:pt x="283" y="353"/>
                    <a:pt x="291" y="362"/>
                    <a:pt x="296" y="361"/>
                  </a:cubicBezTo>
                  <a:close/>
                  <a:moveTo>
                    <a:pt x="342" y="353"/>
                  </a:moveTo>
                  <a:cubicBezTo>
                    <a:pt x="341" y="353"/>
                    <a:pt x="340" y="353"/>
                    <a:pt x="339" y="353"/>
                  </a:cubicBezTo>
                  <a:cubicBezTo>
                    <a:pt x="338" y="356"/>
                    <a:pt x="342" y="354"/>
                    <a:pt x="342" y="353"/>
                  </a:cubicBezTo>
                  <a:close/>
                  <a:moveTo>
                    <a:pt x="346" y="363"/>
                  </a:moveTo>
                  <a:cubicBezTo>
                    <a:pt x="348" y="360"/>
                    <a:pt x="349" y="356"/>
                    <a:pt x="352" y="353"/>
                  </a:cubicBezTo>
                  <a:cubicBezTo>
                    <a:pt x="349" y="352"/>
                    <a:pt x="346" y="360"/>
                    <a:pt x="346" y="363"/>
                  </a:cubicBezTo>
                  <a:close/>
                  <a:moveTo>
                    <a:pt x="368" y="357"/>
                  </a:moveTo>
                  <a:cubicBezTo>
                    <a:pt x="370" y="357"/>
                    <a:pt x="370" y="355"/>
                    <a:pt x="371" y="354"/>
                  </a:cubicBezTo>
                  <a:cubicBezTo>
                    <a:pt x="370" y="354"/>
                    <a:pt x="369" y="351"/>
                    <a:pt x="368" y="353"/>
                  </a:cubicBezTo>
                  <a:cubicBezTo>
                    <a:pt x="370" y="354"/>
                    <a:pt x="367" y="355"/>
                    <a:pt x="368" y="357"/>
                  </a:cubicBezTo>
                  <a:close/>
                  <a:moveTo>
                    <a:pt x="69" y="361"/>
                  </a:moveTo>
                  <a:cubicBezTo>
                    <a:pt x="69" y="358"/>
                    <a:pt x="66" y="358"/>
                    <a:pt x="68" y="355"/>
                  </a:cubicBezTo>
                  <a:cubicBezTo>
                    <a:pt x="66" y="356"/>
                    <a:pt x="67" y="353"/>
                    <a:pt x="65" y="353"/>
                  </a:cubicBezTo>
                  <a:cubicBezTo>
                    <a:pt x="66" y="356"/>
                    <a:pt x="66" y="360"/>
                    <a:pt x="69" y="361"/>
                  </a:cubicBezTo>
                  <a:close/>
                  <a:moveTo>
                    <a:pt x="332" y="356"/>
                  </a:moveTo>
                  <a:cubicBezTo>
                    <a:pt x="335" y="357"/>
                    <a:pt x="335" y="355"/>
                    <a:pt x="335" y="353"/>
                  </a:cubicBezTo>
                  <a:cubicBezTo>
                    <a:pt x="332" y="353"/>
                    <a:pt x="331" y="354"/>
                    <a:pt x="332" y="356"/>
                  </a:cubicBezTo>
                  <a:close/>
                  <a:moveTo>
                    <a:pt x="396" y="367"/>
                  </a:moveTo>
                  <a:cubicBezTo>
                    <a:pt x="401" y="366"/>
                    <a:pt x="402" y="360"/>
                    <a:pt x="404" y="356"/>
                  </a:cubicBezTo>
                  <a:cubicBezTo>
                    <a:pt x="403" y="355"/>
                    <a:pt x="403" y="354"/>
                    <a:pt x="402" y="353"/>
                  </a:cubicBezTo>
                  <a:cubicBezTo>
                    <a:pt x="399" y="358"/>
                    <a:pt x="397" y="362"/>
                    <a:pt x="396" y="367"/>
                  </a:cubicBezTo>
                  <a:close/>
                  <a:moveTo>
                    <a:pt x="516" y="372"/>
                  </a:moveTo>
                  <a:cubicBezTo>
                    <a:pt x="524" y="367"/>
                    <a:pt x="535" y="361"/>
                    <a:pt x="539" y="353"/>
                  </a:cubicBezTo>
                  <a:cubicBezTo>
                    <a:pt x="529" y="358"/>
                    <a:pt x="523" y="365"/>
                    <a:pt x="516" y="372"/>
                  </a:cubicBezTo>
                  <a:close/>
                  <a:moveTo>
                    <a:pt x="315" y="358"/>
                  </a:moveTo>
                  <a:cubicBezTo>
                    <a:pt x="318" y="357"/>
                    <a:pt x="320" y="359"/>
                    <a:pt x="322" y="357"/>
                  </a:cubicBezTo>
                  <a:cubicBezTo>
                    <a:pt x="322" y="353"/>
                    <a:pt x="315" y="353"/>
                    <a:pt x="315" y="358"/>
                  </a:cubicBezTo>
                  <a:close/>
                  <a:moveTo>
                    <a:pt x="56" y="362"/>
                  </a:moveTo>
                  <a:cubicBezTo>
                    <a:pt x="58" y="359"/>
                    <a:pt x="55" y="355"/>
                    <a:pt x="52" y="354"/>
                  </a:cubicBezTo>
                  <a:cubicBezTo>
                    <a:pt x="52" y="358"/>
                    <a:pt x="54" y="361"/>
                    <a:pt x="56" y="362"/>
                  </a:cubicBezTo>
                  <a:close/>
                  <a:moveTo>
                    <a:pt x="430" y="365"/>
                  </a:moveTo>
                  <a:cubicBezTo>
                    <a:pt x="431" y="362"/>
                    <a:pt x="435" y="358"/>
                    <a:pt x="434" y="354"/>
                  </a:cubicBezTo>
                  <a:cubicBezTo>
                    <a:pt x="432" y="358"/>
                    <a:pt x="429" y="363"/>
                    <a:pt x="430" y="365"/>
                  </a:cubicBezTo>
                  <a:close/>
                  <a:moveTo>
                    <a:pt x="128" y="372"/>
                  </a:moveTo>
                  <a:cubicBezTo>
                    <a:pt x="125" y="366"/>
                    <a:pt x="125" y="358"/>
                    <a:pt x="118" y="355"/>
                  </a:cubicBezTo>
                  <a:cubicBezTo>
                    <a:pt x="120" y="363"/>
                    <a:pt x="121" y="370"/>
                    <a:pt x="128" y="372"/>
                  </a:cubicBezTo>
                  <a:close/>
                  <a:moveTo>
                    <a:pt x="352" y="362"/>
                  </a:moveTo>
                  <a:cubicBezTo>
                    <a:pt x="354" y="360"/>
                    <a:pt x="357" y="361"/>
                    <a:pt x="360" y="359"/>
                  </a:cubicBezTo>
                  <a:cubicBezTo>
                    <a:pt x="359" y="357"/>
                    <a:pt x="357" y="356"/>
                    <a:pt x="354" y="355"/>
                  </a:cubicBezTo>
                  <a:cubicBezTo>
                    <a:pt x="354" y="358"/>
                    <a:pt x="350" y="360"/>
                    <a:pt x="352" y="362"/>
                  </a:cubicBezTo>
                  <a:close/>
                  <a:moveTo>
                    <a:pt x="338" y="359"/>
                  </a:moveTo>
                  <a:cubicBezTo>
                    <a:pt x="338" y="361"/>
                    <a:pt x="340" y="361"/>
                    <a:pt x="341" y="362"/>
                  </a:cubicBezTo>
                  <a:cubicBezTo>
                    <a:pt x="342" y="360"/>
                    <a:pt x="344" y="359"/>
                    <a:pt x="344" y="356"/>
                  </a:cubicBezTo>
                  <a:cubicBezTo>
                    <a:pt x="341" y="356"/>
                    <a:pt x="340" y="358"/>
                    <a:pt x="338" y="359"/>
                  </a:cubicBezTo>
                  <a:close/>
                  <a:moveTo>
                    <a:pt x="372" y="361"/>
                  </a:moveTo>
                  <a:cubicBezTo>
                    <a:pt x="374" y="361"/>
                    <a:pt x="374" y="362"/>
                    <a:pt x="375" y="362"/>
                  </a:cubicBezTo>
                  <a:cubicBezTo>
                    <a:pt x="375" y="359"/>
                    <a:pt x="377" y="359"/>
                    <a:pt x="378" y="358"/>
                  </a:cubicBezTo>
                  <a:cubicBezTo>
                    <a:pt x="377" y="358"/>
                    <a:pt x="377" y="357"/>
                    <a:pt x="377" y="356"/>
                  </a:cubicBezTo>
                  <a:cubicBezTo>
                    <a:pt x="374" y="356"/>
                    <a:pt x="374" y="359"/>
                    <a:pt x="372" y="361"/>
                  </a:cubicBezTo>
                  <a:close/>
                  <a:moveTo>
                    <a:pt x="259" y="359"/>
                  </a:moveTo>
                  <a:cubicBezTo>
                    <a:pt x="262" y="359"/>
                    <a:pt x="265" y="362"/>
                    <a:pt x="267" y="361"/>
                  </a:cubicBezTo>
                  <a:cubicBezTo>
                    <a:pt x="266" y="360"/>
                    <a:pt x="265" y="359"/>
                    <a:pt x="265" y="358"/>
                  </a:cubicBezTo>
                  <a:cubicBezTo>
                    <a:pt x="263" y="358"/>
                    <a:pt x="261" y="356"/>
                    <a:pt x="259" y="359"/>
                  </a:cubicBezTo>
                  <a:close/>
                  <a:moveTo>
                    <a:pt x="434" y="365"/>
                  </a:moveTo>
                  <a:cubicBezTo>
                    <a:pt x="438" y="365"/>
                    <a:pt x="439" y="359"/>
                    <a:pt x="439" y="357"/>
                  </a:cubicBezTo>
                  <a:cubicBezTo>
                    <a:pt x="438" y="357"/>
                    <a:pt x="437" y="357"/>
                    <a:pt x="437" y="357"/>
                  </a:cubicBezTo>
                  <a:cubicBezTo>
                    <a:pt x="437" y="361"/>
                    <a:pt x="434" y="362"/>
                    <a:pt x="434" y="365"/>
                  </a:cubicBezTo>
                  <a:close/>
                  <a:moveTo>
                    <a:pt x="508" y="359"/>
                  </a:moveTo>
                  <a:cubicBezTo>
                    <a:pt x="507" y="362"/>
                    <a:pt x="505" y="364"/>
                    <a:pt x="504" y="367"/>
                  </a:cubicBezTo>
                  <a:cubicBezTo>
                    <a:pt x="508" y="364"/>
                    <a:pt x="518" y="360"/>
                    <a:pt x="517" y="357"/>
                  </a:cubicBezTo>
                  <a:cubicBezTo>
                    <a:pt x="515" y="359"/>
                    <a:pt x="512" y="357"/>
                    <a:pt x="508" y="359"/>
                  </a:cubicBezTo>
                  <a:close/>
                  <a:moveTo>
                    <a:pt x="212" y="365"/>
                  </a:moveTo>
                  <a:cubicBezTo>
                    <a:pt x="208" y="363"/>
                    <a:pt x="204" y="358"/>
                    <a:pt x="201" y="358"/>
                  </a:cubicBezTo>
                  <a:cubicBezTo>
                    <a:pt x="204" y="361"/>
                    <a:pt x="209" y="365"/>
                    <a:pt x="212" y="365"/>
                  </a:cubicBezTo>
                  <a:close/>
                  <a:moveTo>
                    <a:pt x="230" y="362"/>
                  </a:moveTo>
                  <a:cubicBezTo>
                    <a:pt x="229" y="359"/>
                    <a:pt x="223" y="358"/>
                    <a:pt x="221" y="358"/>
                  </a:cubicBezTo>
                  <a:cubicBezTo>
                    <a:pt x="224" y="359"/>
                    <a:pt x="226" y="363"/>
                    <a:pt x="230" y="362"/>
                  </a:cubicBezTo>
                  <a:close/>
                  <a:moveTo>
                    <a:pt x="378" y="365"/>
                  </a:moveTo>
                  <a:cubicBezTo>
                    <a:pt x="381" y="364"/>
                    <a:pt x="383" y="360"/>
                    <a:pt x="382" y="358"/>
                  </a:cubicBezTo>
                  <a:cubicBezTo>
                    <a:pt x="381" y="360"/>
                    <a:pt x="379" y="362"/>
                    <a:pt x="378" y="365"/>
                  </a:cubicBezTo>
                  <a:close/>
                  <a:moveTo>
                    <a:pt x="402" y="367"/>
                  </a:moveTo>
                  <a:cubicBezTo>
                    <a:pt x="405" y="367"/>
                    <a:pt x="407" y="367"/>
                    <a:pt x="410" y="367"/>
                  </a:cubicBezTo>
                  <a:cubicBezTo>
                    <a:pt x="412" y="365"/>
                    <a:pt x="411" y="363"/>
                    <a:pt x="412" y="361"/>
                  </a:cubicBezTo>
                  <a:cubicBezTo>
                    <a:pt x="407" y="354"/>
                    <a:pt x="404" y="362"/>
                    <a:pt x="402" y="367"/>
                  </a:cubicBezTo>
                  <a:close/>
                  <a:moveTo>
                    <a:pt x="551" y="369"/>
                  </a:moveTo>
                  <a:cubicBezTo>
                    <a:pt x="547" y="371"/>
                    <a:pt x="543" y="375"/>
                    <a:pt x="540" y="378"/>
                  </a:cubicBezTo>
                  <a:cubicBezTo>
                    <a:pt x="528" y="387"/>
                    <a:pt x="515" y="396"/>
                    <a:pt x="502" y="403"/>
                  </a:cubicBezTo>
                  <a:cubicBezTo>
                    <a:pt x="498" y="405"/>
                    <a:pt x="493" y="406"/>
                    <a:pt x="490" y="411"/>
                  </a:cubicBezTo>
                  <a:cubicBezTo>
                    <a:pt x="526" y="402"/>
                    <a:pt x="553" y="382"/>
                    <a:pt x="574" y="358"/>
                  </a:cubicBezTo>
                  <a:cubicBezTo>
                    <a:pt x="575" y="358"/>
                    <a:pt x="575" y="357"/>
                    <a:pt x="574" y="358"/>
                  </a:cubicBezTo>
                  <a:cubicBezTo>
                    <a:pt x="567" y="363"/>
                    <a:pt x="559" y="365"/>
                    <a:pt x="551" y="369"/>
                  </a:cubicBezTo>
                  <a:close/>
                  <a:moveTo>
                    <a:pt x="313" y="360"/>
                  </a:moveTo>
                  <a:cubicBezTo>
                    <a:pt x="314" y="362"/>
                    <a:pt x="315" y="363"/>
                    <a:pt x="318" y="363"/>
                  </a:cubicBezTo>
                  <a:cubicBezTo>
                    <a:pt x="317" y="362"/>
                    <a:pt x="319" y="362"/>
                    <a:pt x="318" y="360"/>
                  </a:cubicBezTo>
                  <a:cubicBezTo>
                    <a:pt x="316" y="361"/>
                    <a:pt x="315" y="359"/>
                    <a:pt x="313" y="360"/>
                  </a:cubicBezTo>
                  <a:close/>
                  <a:moveTo>
                    <a:pt x="173" y="365"/>
                  </a:moveTo>
                  <a:cubicBezTo>
                    <a:pt x="172" y="362"/>
                    <a:pt x="168" y="360"/>
                    <a:pt x="166" y="361"/>
                  </a:cubicBezTo>
                  <a:cubicBezTo>
                    <a:pt x="169" y="362"/>
                    <a:pt x="170" y="365"/>
                    <a:pt x="173" y="365"/>
                  </a:cubicBezTo>
                  <a:close/>
                  <a:moveTo>
                    <a:pt x="254" y="362"/>
                  </a:moveTo>
                  <a:cubicBezTo>
                    <a:pt x="259" y="363"/>
                    <a:pt x="266" y="366"/>
                    <a:pt x="272" y="365"/>
                  </a:cubicBezTo>
                  <a:cubicBezTo>
                    <a:pt x="266" y="365"/>
                    <a:pt x="258" y="360"/>
                    <a:pt x="254" y="362"/>
                  </a:cubicBezTo>
                  <a:close/>
                  <a:moveTo>
                    <a:pt x="301" y="363"/>
                  </a:moveTo>
                  <a:cubicBezTo>
                    <a:pt x="303" y="364"/>
                    <a:pt x="305" y="365"/>
                    <a:pt x="307" y="365"/>
                  </a:cubicBezTo>
                  <a:cubicBezTo>
                    <a:pt x="307" y="364"/>
                    <a:pt x="308" y="363"/>
                    <a:pt x="308" y="363"/>
                  </a:cubicBezTo>
                  <a:cubicBezTo>
                    <a:pt x="307" y="361"/>
                    <a:pt x="302" y="360"/>
                    <a:pt x="301" y="363"/>
                  </a:cubicBezTo>
                  <a:close/>
                  <a:moveTo>
                    <a:pt x="106" y="368"/>
                  </a:moveTo>
                  <a:cubicBezTo>
                    <a:pt x="106" y="364"/>
                    <a:pt x="104" y="362"/>
                    <a:pt x="102" y="361"/>
                  </a:cubicBezTo>
                  <a:cubicBezTo>
                    <a:pt x="103" y="364"/>
                    <a:pt x="104" y="366"/>
                    <a:pt x="106" y="368"/>
                  </a:cubicBezTo>
                  <a:close/>
                  <a:moveTo>
                    <a:pt x="321" y="364"/>
                  </a:moveTo>
                  <a:cubicBezTo>
                    <a:pt x="322" y="364"/>
                    <a:pt x="324" y="364"/>
                    <a:pt x="324" y="362"/>
                  </a:cubicBezTo>
                  <a:cubicBezTo>
                    <a:pt x="323" y="362"/>
                    <a:pt x="323" y="361"/>
                    <a:pt x="322" y="361"/>
                  </a:cubicBezTo>
                  <a:cubicBezTo>
                    <a:pt x="322" y="363"/>
                    <a:pt x="320" y="362"/>
                    <a:pt x="321" y="364"/>
                  </a:cubicBezTo>
                  <a:close/>
                  <a:moveTo>
                    <a:pt x="490" y="365"/>
                  </a:moveTo>
                  <a:cubicBezTo>
                    <a:pt x="491" y="365"/>
                    <a:pt x="491" y="366"/>
                    <a:pt x="492" y="367"/>
                  </a:cubicBezTo>
                  <a:cubicBezTo>
                    <a:pt x="493" y="366"/>
                    <a:pt x="497" y="364"/>
                    <a:pt x="496" y="361"/>
                  </a:cubicBezTo>
                  <a:cubicBezTo>
                    <a:pt x="494" y="363"/>
                    <a:pt x="491" y="363"/>
                    <a:pt x="490" y="365"/>
                  </a:cubicBezTo>
                  <a:close/>
                  <a:moveTo>
                    <a:pt x="133" y="365"/>
                  </a:moveTo>
                  <a:cubicBezTo>
                    <a:pt x="131" y="365"/>
                    <a:pt x="130" y="361"/>
                    <a:pt x="129" y="364"/>
                  </a:cubicBezTo>
                  <a:cubicBezTo>
                    <a:pt x="132" y="368"/>
                    <a:pt x="132" y="375"/>
                    <a:pt x="137" y="379"/>
                  </a:cubicBezTo>
                  <a:cubicBezTo>
                    <a:pt x="136" y="373"/>
                    <a:pt x="134" y="371"/>
                    <a:pt x="133" y="365"/>
                  </a:cubicBezTo>
                  <a:close/>
                  <a:moveTo>
                    <a:pt x="233" y="365"/>
                  </a:moveTo>
                  <a:cubicBezTo>
                    <a:pt x="235" y="366"/>
                    <a:pt x="238" y="366"/>
                    <a:pt x="239" y="364"/>
                  </a:cubicBezTo>
                  <a:cubicBezTo>
                    <a:pt x="236" y="363"/>
                    <a:pt x="233" y="362"/>
                    <a:pt x="233" y="365"/>
                  </a:cubicBezTo>
                  <a:close/>
                  <a:moveTo>
                    <a:pt x="357" y="365"/>
                  </a:moveTo>
                  <a:cubicBezTo>
                    <a:pt x="358" y="365"/>
                    <a:pt x="359" y="365"/>
                    <a:pt x="360" y="365"/>
                  </a:cubicBezTo>
                  <a:cubicBezTo>
                    <a:pt x="360" y="364"/>
                    <a:pt x="360" y="363"/>
                    <a:pt x="360" y="362"/>
                  </a:cubicBezTo>
                  <a:cubicBezTo>
                    <a:pt x="358" y="363"/>
                    <a:pt x="357" y="363"/>
                    <a:pt x="357" y="365"/>
                  </a:cubicBezTo>
                  <a:close/>
                  <a:moveTo>
                    <a:pt x="364" y="365"/>
                  </a:moveTo>
                  <a:cubicBezTo>
                    <a:pt x="366" y="366"/>
                    <a:pt x="366" y="365"/>
                    <a:pt x="367" y="364"/>
                  </a:cubicBezTo>
                  <a:cubicBezTo>
                    <a:pt x="366" y="363"/>
                    <a:pt x="366" y="363"/>
                    <a:pt x="365" y="362"/>
                  </a:cubicBezTo>
                  <a:cubicBezTo>
                    <a:pt x="365" y="364"/>
                    <a:pt x="363" y="363"/>
                    <a:pt x="364" y="365"/>
                  </a:cubicBezTo>
                  <a:close/>
                  <a:moveTo>
                    <a:pt x="78" y="367"/>
                  </a:moveTo>
                  <a:cubicBezTo>
                    <a:pt x="78" y="365"/>
                    <a:pt x="77" y="363"/>
                    <a:pt x="74" y="364"/>
                  </a:cubicBezTo>
                  <a:cubicBezTo>
                    <a:pt x="74" y="366"/>
                    <a:pt x="76" y="366"/>
                    <a:pt x="78" y="367"/>
                  </a:cubicBezTo>
                  <a:close/>
                  <a:moveTo>
                    <a:pt x="414" y="366"/>
                  </a:moveTo>
                  <a:cubicBezTo>
                    <a:pt x="416" y="366"/>
                    <a:pt x="417" y="365"/>
                    <a:pt x="417" y="364"/>
                  </a:cubicBezTo>
                  <a:cubicBezTo>
                    <a:pt x="415" y="363"/>
                    <a:pt x="414" y="364"/>
                    <a:pt x="414" y="366"/>
                  </a:cubicBezTo>
                  <a:close/>
                  <a:moveTo>
                    <a:pt x="73" y="373"/>
                  </a:moveTo>
                  <a:cubicBezTo>
                    <a:pt x="72" y="369"/>
                    <a:pt x="68" y="364"/>
                    <a:pt x="64" y="365"/>
                  </a:cubicBezTo>
                  <a:cubicBezTo>
                    <a:pt x="67" y="368"/>
                    <a:pt x="69" y="371"/>
                    <a:pt x="73" y="373"/>
                  </a:cubicBezTo>
                  <a:close/>
                  <a:moveTo>
                    <a:pt x="160" y="373"/>
                  </a:moveTo>
                  <a:cubicBezTo>
                    <a:pt x="160" y="371"/>
                    <a:pt x="160" y="370"/>
                    <a:pt x="160" y="369"/>
                  </a:cubicBezTo>
                  <a:cubicBezTo>
                    <a:pt x="157" y="371"/>
                    <a:pt x="155" y="363"/>
                    <a:pt x="152" y="365"/>
                  </a:cubicBezTo>
                  <a:cubicBezTo>
                    <a:pt x="153" y="369"/>
                    <a:pt x="157" y="371"/>
                    <a:pt x="160" y="373"/>
                  </a:cubicBezTo>
                  <a:close/>
                  <a:moveTo>
                    <a:pt x="227" y="400"/>
                  </a:moveTo>
                  <a:cubicBezTo>
                    <a:pt x="227" y="398"/>
                    <a:pt x="228" y="398"/>
                    <a:pt x="230" y="398"/>
                  </a:cubicBezTo>
                  <a:cubicBezTo>
                    <a:pt x="229" y="393"/>
                    <a:pt x="223" y="393"/>
                    <a:pt x="221" y="389"/>
                  </a:cubicBezTo>
                  <a:cubicBezTo>
                    <a:pt x="205" y="382"/>
                    <a:pt x="190" y="370"/>
                    <a:pt x="174" y="365"/>
                  </a:cubicBezTo>
                  <a:cubicBezTo>
                    <a:pt x="189" y="379"/>
                    <a:pt x="206" y="391"/>
                    <a:pt x="227" y="400"/>
                  </a:cubicBezTo>
                  <a:close/>
                  <a:moveTo>
                    <a:pt x="326" y="370"/>
                  </a:moveTo>
                  <a:cubicBezTo>
                    <a:pt x="327" y="368"/>
                    <a:pt x="328" y="366"/>
                    <a:pt x="329" y="364"/>
                  </a:cubicBezTo>
                  <a:cubicBezTo>
                    <a:pt x="327" y="364"/>
                    <a:pt x="324" y="369"/>
                    <a:pt x="326" y="370"/>
                  </a:cubicBezTo>
                  <a:close/>
                  <a:moveTo>
                    <a:pt x="330" y="369"/>
                  </a:moveTo>
                  <a:cubicBezTo>
                    <a:pt x="334" y="369"/>
                    <a:pt x="334" y="367"/>
                    <a:pt x="337" y="367"/>
                  </a:cubicBezTo>
                  <a:cubicBezTo>
                    <a:pt x="337" y="365"/>
                    <a:pt x="335" y="365"/>
                    <a:pt x="334" y="364"/>
                  </a:cubicBezTo>
                  <a:cubicBezTo>
                    <a:pt x="333" y="366"/>
                    <a:pt x="331" y="367"/>
                    <a:pt x="330" y="369"/>
                  </a:cubicBezTo>
                  <a:close/>
                  <a:moveTo>
                    <a:pt x="518" y="365"/>
                  </a:moveTo>
                  <a:cubicBezTo>
                    <a:pt x="518" y="365"/>
                    <a:pt x="517" y="364"/>
                    <a:pt x="516" y="364"/>
                  </a:cubicBezTo>
                  <a:cubicBezTo>
                    <a:pt x="509" y="370"/>
                    <a:pt x="499" y="373"/>
                    <a:pt x="492" y="379"/>
                  </a:cubicBezTo>
                  <a:cubicBezTo>
                    <a:pt x="504" y="380"/>
                    <a:pt x="511" y="371"/>
                    <a:pt x="518" y="365"/>
                  </a:cubicBezTo>
                  <a:close/>
                  <a:moveTo>
                    <a:pt x="310" y="367"/>
                  </a:moveTo>
                  <a:cubicBezTo>
                    <a:pt x="311" y="367"/>
                    <a:pt x="314" y="368"/>
                    <a:pt x="313" y="367"/>
                  </a:cubicBezTo>
                  <a:cubicBezTo>
                    <a:pt x="311" y="368"/>
                    <a:pt x="313" y="364"/>
                    <a:pt x="311" y="365"/>
                  </a:cubicBezTo>
                  <a:cubicBezTo>
                    <a:pt x="311" y="366"/>
                    <a:pt x="310" y="366"/>
                    <a:pt x="310" y="367"/>
                  </a:cubicBezTo>
                  <a:close/>
                  <a:moveTo>
                    <a:pt x="470" y="371"/>
                  </a:moveTo>
                  <a:cubicBezTo>
                    <a:pt x="473" y="369"/>
                    <a:pt x="477" y="368"/>
                    <a:pt x="480" y="366"/>
                  </a:cubicBezTo>
                  <a:cubicBezTo>
                    <a:pt x="475" y="364"/>
                    <a:pt x="468" y="368"/>
                    <a:pt x="470" y="371"/>
                  </a:cubicBezTo>
                  <a:close/>
                  <a:moveTo>
                    <a:pt x="240" y="368"/>
                  </a:moveTo>
                  <a:cubicBezTo>
                    <a:pt x="245" y="372"/>
                    <a:pt x="265" y="388"/>
                    <a:pt x="270" y="379"/>
                  </a:cubicBezTo>
                  <a:cubicBezTo>
                    <a:pt x="261" y="375"/>
                    <a:pt x="252" y="363"/>
                    <a:pt x="240" y="368"/>
                  </a:cubicBezTo>
                  <a:close/>
                  <a:moveTo>
                    <a:pt x="305" y="368"/>
                  </a:moveTo>
                  <a:cubicBezTo>
                    <a:pt x="303" y="367"/>
                    <a:pt x="302" y="366"/>
                    <a:pt x="299" y="366"/>
                  </a:cubicBezTo>
                  <a:cubicBezTo>
                    <a:pt x="298" y="369"/>
                    <a:pt x="304" y="370"/>
                    <a:pt x="305" y="368"/>
                  </a:cubicBezTo>
                  <a:close/>
                  <a:moveTo>
                    <a:pt x="113" y="381"/>
                  </a:moveTo>
                  <a:cubicBezTo>
                    <a:pt x="116" y="381"/>
                    <a:pt x="118" y="380"/>
                    <a:pt x="120" y="382"/>
                  </a:cubicBezTo>
                  <a:cubicBezTo>
                    <a:pt x="119" y="383"/>
                    <a:pt x="116" y="382"/>
                    <a:pt x="115" y="384"/>
                  </a:cubicBezTo>
                  <a:cubicBezTo>
                    <a:pt x="119" y="386"/>
                    <a:pt x="122" y="389"/>
                    <a:pt x="126" y="391"/>
                  </a:cubicBezTo>
                  <a:cubicBezTo>
                    <a:pt x="122" y="382"/>
                    <a:pt x="119" y="368"/>
                    <a:pt x="109" y="367"/>
                  </a:cubicBezTo>
                  <a:cubicBezTo>
                    <a:pt x="110" y="372"/>
                    <a:pt x="113" y="376"/>
                    <a:pt x="113" y="381"/>
                  </a:cubicBezTo>
                  <a:close/>
                  <a:moveTo>
                    <a:pt x="228" y="368"/>
                  </a:moveTo>
                  <a:cubicBezTo>
                    <a:pt x="230" y="368"/>
                    <a:pt x="232" y="368"/>
                    <a:pt x="232" y="367"/>
                  </a:cubicBezTo>
                  <a:cubicBezTo>
                    <a:pt x="231" y="367"/>
                    <a:pt x="230" y="367"/>
                    <a:pt x="229" y="367"/>
                  </a:cubicBezTo>
                  <a:cubicBezTo>
                    <a:pt x="229" y="367"/>
                    <a:pt x="229" y="368"/>
                    <a:pt x="228" y="368"/>
                  </a:cubicBezTo>
                  <a:close/>
                  <a:moveTo>
                    <a:pt x="348" y="368"/>
                  </a:moveTo>
                  <a:cubicBezTo>
                    <a:pt x="350" y="370"/>
                    <a:pt x="353" y="372"/>
                    <a:pt x="355" y="373"/>
                  </a:cubicBezTo>
                  <a:cubicBezTo>
                    <a:pt x="356" y="372"/>
                    <a:pt x="358" y="370"/>
                    <a:pt x="358" y="367"/>
                  </a:cubicBezTo>
                  <a:cubicBezTo>
                    <a:pt x="354" y="368"/>
                    <a:pt x="351" y="365"/>
                    <a:pt x="348" y="368"/>
                  </a:cubicBezTo>
                  <a:close/>
                  <a:moveTo>
                    <a:pt x="495" y="371"/>
                  </a:moveTo>
                  <a:cubicBezTo>
                    <a:pt x="496" y="369"/>
                    <a:pt x="500" y="370"/>
                    <a:pt x="501" y="368"/>
                  </a:cubicBezTo>
                  <a:cubicBezTo>
                    <a:pt x="499" y="365"/>
                    <a:pt x="494" y="369"/>
                    <a:pt x="495" y="371"/>
                  </a:cubicBezTo>
                  <a:close/>
                  <a:moveTo>
                    <a:pt x="61" y="385"/>
                  </a:moveTo>
                  <a:cubicBezTo>
                    <a:pt x="58" y="377"/>
                    <a:pt x="54" y="371"/>
                    <a:pt x="47" y="367"/>
                  </a:cubicBezTo>
                  <a:cubicBezTo>
                    <a:pt x="47" y="377"/>
                    <a:pt x="54" y="381"/>
                    <a:pt x="61" y="385"/>
                  </a:cubicBezTo>
                  <a:close/>
                  <a:moveTo>
                    <a:pt x="171" y="371"/>
                  </a:moveTo>
                  <a:cubicBezTo>
                    <a:pt x="169" y="370"/>
                    <a:pt x="167" y="366"/>
                    <a:pt x="165" y="368"/>
                  </a:cubicBezTo>
                  <a:cubicBezTo>
                    <a:pt x="167" y="369"/>
                    <a:pt x="169" y="372"/>
                    <a:pt x="171" y="371"/>
                  </a:cubicBezTo>
                  <a:close/>
                  <a:moveTo>
                    <a:pt x="264" y="368"/>
                  </a:moveTo>
                  <a:cubicBezTo>
                    <a:pt x="266" y="371"/>
                    <a:pt x="271" y="371"/>
                    <a:pt x="272" y="375"/>
                  </a:cubicBezTo>
                  <a:cubicBezTo>
                    <a:pt x="273" y="369"/>
                    <a:pt x="278" y="377"/>
                    <a:pt x="281" y="372"/>
                  </a:cubicBezTo>
                  <a:cubicBezTo>
                    <a:pt x="276" y="370"/>
                    <a:pt x="268" y="369"/>
                    <a:pt x="264" y="368"/>
                  </a:cubicBezTo>
                  <a:close/>
                  <a:moveTo>
                    <a:pt x="434" y="370"/>
                  </a:moveTo>
                  <a:cubicBezTo>
                    <a:pt x="435" y="369"/>
                    <a:pt x="435" y="367"/>
                    <a:pt x="433" y="367"/>
                  </a:cubicBezTo>
                  <a:cubicBezTo>
                    <a:pt x="432" y="368"/>
                    <a:pt x="432" y="371"/>
                    <a:pt x="434" y="370"/>
                  </a:cubicBezTo>
                  <a:close/>
                  <a:moveTo>
                    <a:pt x="360" y="375"/>
                  </a:moveTo>
                  <a:cubicBezTo>
                    <a:pt x="361" y="372"/>
                    <a:pt x="364" y="371"/>
                    <a:pt x="365" y="368"/>
                  </a:cubicBezTo>
                  <a:cubicBezTo>
                    <a:pt x="361" y="368"/>
                    <a:pt x="359" y="374"/>
                    <a:pt x="360" y="375"/>
                  </a:cubicBezTo>
                  <a:close/>
                  <a:moveTo>
                    <a:pt x="467" y="375"/>
                  </a:moveTo>
                  <a:cubicBezTo>
                    <a:pt x="466" y="378"/>
                    <a:pt x="464" y="381"/>
                    <a:pt x="462" y="384"/>
                  </a:cubicBezTo>
                  <a:cubicBezTo>
                    <a:pt x="473" y="380"/>
                    <a:pt x="482" y="378"/>
                    <a:pt x="488" y="369"/>
                  </a:cubicBezTo>
                  <a:cubicBezTo>
                    <a:pt x="480" y="366"/>
                    <a:pt x="475" y="374"/>
                    <a:pt x="467" y="375"/>
                  </a:cubicBezTo>
                  <a:close/>
                  <a:moveTo>
                    <a:pt x="143" y="384"/>
                  </a:moveTo>
                  <a:cubicBezTo>
                    <a:pt x="149" y="388"/>
                    <a:pt x="154" y="392"/>
                    <a:pt x="159" y="396"/>
                  </a:cubicBezTo>
                  <a:cubicBezTo>
                    <a:pt x="157" y="382"/>
                    <a:pt x="148" y="374"/>
                    <a:pt x="137" y="368"/>
                  </a:cubicBezTo>
                  <a:cubicBezTo>
                    <a:pt x="139" y="374"/>
                    <a:pt x="141" y="379"/>
                    <a:pt x="143" y="384"/>
                  </a:cubicBezTo>
                  <a:close/>
                  <a:moveTo>
                    <a:pt x="365" y="375"/>
                  </a:moveTo>
                  <a:cubicBezTo>
                    <a:pt x="366" y="375"/>
                    <a:pt x="367" y="375"/>
                    <a:pt x="368" y="376"/>
                  </a:cubicBezTo>
                  <a:cubicBezTo>
                    <a:pt x="369" y="373"/>
                    <a:pt x="371" y="372"/>
                    <a:pt x="371" y="368"/>
                  </a:cubicBezTo>
                  <a:cubicBezTo>
                    <a:pt x="366" y="368"/>
                    <a:pt x="367" y="373"/>
                    <a:pt x="365" y="375"/>
                  </a:cubicBezTo>
                  <a:close/>
                  <a:moveTo>
                    <a:pt x="417" y="373"/>
                  </a:moveTo>
                  <a:cubicBezTo>
                    <a:pt x="421" y="375"/>
                    <a:pt x="422" y="372"/>
                    <a:pt x="423" y="369"/>
                  </a:cubicBezTo>
                  <a:cubicBezTo>
                    <a:pt x="421" y="369"/>
                    <a:pt x="421" y="369"/>
                    <a:pt x="418" y="368"/>
                  </a:cubicBezTo>
                  <a:cubicBezTo>
                    <a:pt x="417" y="370"/>
                    <a:pt x="417" y="371"/>
                    <a:pt x="417" y="373"/>
                  </a:cubicBezTo>
                  <a:close/>
                  <a:moveTo>
                    <a:pt x="388" y="372"/>
                  </a:moveTo>
                  <a:cubicBezTo>
                    <a:pt x="388" y="371"/>
                    <a:pt x="390" y="371"/>
                    <a:pt x="389" y="370"/>
                  </a:cubicBezTo>
                  <a:cubicBezTo>
                    <a:pt x="389" y="369"/>
                    <a:pt x="387" y="369"/>
                    <a:pt x="385" y="369"/>
                  </a:cubicBezTo>
                  <a:cubicBezTo>
                    <a:pt x="385" y="371"/>
                    <a:pt x="387" y="371"/>
                    <a:pt x="388" y="372"/>
                  </a:cubicBezTo>
                  <a:close/>
                  <a:moveTo>
                    <a:pt x="398" y="375"/>
                  </a:moveTo>
                  <a:cubicBezTo>
                    <a:pt x="400" y="375"/>
                    <a:pt x="403" y="375"/>
                    <a:pt x="405" y="375"/>
                  </a:cubicBezTo>
                  <a:cubicBezTo>
                    <a:pt x="406" y="374"/>
                    <a:pt x="407" y="372"/>
                    <a:pt x="408" y="370"/>
                  </a:cubicBezTo>
                  <a:cubicBezTo>
                    <a:pt x="402" y="368"/>
                    <a:pt x="399" y="370"/>
                    <a:pt x="398" y="375"/>
                  </a:cubicBezTo>
                  <a:close/>
                  <a:moveTo>
                    <a:pt x="411" y="375"/>
                  </a:moveTo>
                  <a:cubicBezTo>
                    <a:pt x="413" y="373"/>
                    <a:pt x="414" y="372"/>
                    <a:pt x="414" y="369"/>
                  </a:cubicBezTo>
                  <a:cubicBezTo>
                    <a:pt x="412" y="369"/>
                    <a:pt x="410" y="373"/>
                    <a:pt x="411" y="375"/>
                  </a:cubicBezTo>
                  <a:close/>
                  <a:moveTo>
                    <a:pt x="237" y="370"/>
                  </a:moveTo>
                  <a:cubicBezTo>
                    <a:pt x="234" y="368"/>
                    <a:pt x="232" y="373"/>
                    <a:pt x="230" y="371"/>
                  </a:cubicBezTo>
                  <a:cubicBezTo>
                    <a:pt x="237" y="379"/>
                    <a:pt x="247" y="384"/>
                    <a:pt x="256" y="390"/>
                  </a:cubicBezTo>
                  <a:cubicBezTo>
                    <a:pt x="259" y="389"/>
                    <a:pt x="260" y="386"/>
                    <a:pt x="264" y="385"/>
                  </a:cubicBezTo>
                  <a:cubicBezTo>
                    <a:pt x="257" y="381"/>
                    <a:pt x="245" y="374"/>
                    <a:pt x="237" y="370"/>
                  </a:cubicBezTo>
                  <a:close/>
                  <a:moveTo>
                    <a:pt x="374" y="375"/>
                  </a:moveTo>
                  <a:cubicBezTo>
                    <a:pt x="374" y="373"/>
                    <a:pt x="377" y="373"/>
                    <a:pt x="377" y="371"/>
                  </a:cubicBezTo>
                  <a:cubicBezTo>
                    <a:pt x="377" y="370"/>
                    <a:pt x="376" y="370"/>
                    <a:pt x="375" y="370"/>
                  </a:cubicBezTo>
                  <a:cubicBezTo>
                    <a:pt x="376" y="372"/>
                    <a:pt x="373" y="374"/>
                    <a:pt x="374" y="375"/>
                  </a:cubicBezTo>
                  <a:close/>
                  <a:moveTo>
                    <a:pt x="392" y="375"/>
                  </a:moveTo>
                  <a:cubicBezTo>
                    <a:pt x="394" y="374"/>
                    <a:pt x="396" y="373"/>
                    <a:pt x="396" y="370"/>
                  </a:cubicBezTo>
                  <a:cubicBezTo>
                    <a:pt x="393" y="369"/>
                    <a:pt x="392" y="372"/>
                    <a:pt x="392" y="375"/>
                  </a:cubicBezTo>
                  <a:close/>
                  <a:moveTo>
                    <a:pt x="453" y="374"/>
                  </a:moveTo>
                  <a:cubicBezTo>
                    <a:pt x="454" y="372"/>
                    <a:pt x="461" y="372"/>
                    <a:pt x="459" y="370"/>
                  </a:cubicBezTo>
                  <a:cubicBezTo>
                    <a:pt x="458" y="371"/>
                    <a:pt x="458" y="370"/>
                    <a:pt x="457" y="370"/>
                  </a:cubicBezTo>
                  <a:cubicBezTo>
                    <a:pt x="456" y="371"/>
                    <a:pt x="452" y="374"/>
                    <a:pt x="453" y="374"/>
                  </a:cubicBezTo>
                  <a:close/>
                  <a:moveTo>
                    <a:pt x="70" y="378"/>
                  </a:moveTo>
                  <a:cubicBezTo>
                    <a:pt x="67" y="375"/>
                    <a:pt x="66" y="372"/>
                    <a:pt x="62" y="370"/>
                  </a:cubicBezTo>
                  <a:cubicBezTo>
                    <a:pt x="63" y="374"/>
                    <a:pt x="66" y="378"/>
                    <a:pt x="70" y="378"/>
                  </a:cubicBezTo>
                  <a:close/>
                  <a:moveTo>
                    <a:pt x="101" y="391"/>
                  </a:moveTo>
                  <a:cubicBezTo>
                    <a:pt x="100" y="388"/>
                    <a:pt x="97" y="388"/>
                    <a:pt x="97" y="385"/>
                  </a:cubicBezTo>
                  <a:cubicBezTo>
                    <a:pt x="88" y="382"/>
                    <a:pt x="82" y="374"/>
                    <a:pt x="75" y="371"/>
                  </a:cubicBezTo>
                  <a:cubicBezTo>
                    <a:pt x="81" y="380"/>
                    <a:pt x="92" y="384"/>
                    <a:pt x="101" y="391"/>
                  </a:cubicBezTo>
                  <a:close/>
                  <a:moveTo>
                    <a:pt x="97" y="379"/>
                  </a:moveTo>
                  <a:cubicBezTo>
                    <a:pt x="96" y="375"/>
                    <a:pt x="94" y="372"/>
                    <a:pt x="91" y="371"/>
                  </a:cubicBezTo>
                  <a:cubicBezTo>
                    <a:pt x="92" y="375"/>
                    <a:pt x="95" y="376"/>
                    <a:pt x="97" y="379"/>
                  </a:cubicBezTo>
                  <a:close/>
                  <a:moveTo>
                    <a:pt x="333" y="373"/>
                  </a:moveTo>
                  <a:cubicBezTo>
                    <a:pt x="335" y="373"/>
                    <a:pt x="336" y="373"/>
                    <a:pt x="336" y="371"/>
                  </a:cubicBezTo>
                  <a:cubicBezTo>
                    <a:pt x="334" y="371"/>
                    <a:pt x="333" y="372"/>
                    <a:pt x="333" y="373"/>
                  </a:cubicBezTo>
                  <a:close/>
                  <a:moveTo>
                    <a:pt x="378" y="375"/>
                  </a:moveTo>
                  <a:cubicBezTo>
                    <a:pt x="379" y="376"/>
                    <a:pt x="383" y="376"/>
                    <a:pt x="383" y="375"/>
                  </a:cubicBezTo>
                  <a:cubicBezTo>
                    <a:pt x="382" y="374"/>
                    <a:pt x="381" y="373"/>
                    <a:pt x="380" y="372"/>
                  </a:cubicBezTo>
                  <a:cubicBezTo>
                    <a:pt x="379" y="373"/>
                    <a:pt x="378" y="374"/>
                    <a:pt x="378" y="375"/>
                  </a:cubicBezTo>
                  <a:close/>
                  <a:moveTo>
                    <a:pt x="181" y="383"/>
                  </a:moveTo>
                  <a:cubicBezTo>
                    <a:pt x="178" y="380"/>
                    <a:pt x="172" y="381"/>
                    <a:pt x="172" y="376"/>
                  </a:cubicBezTo>
                  <a:cubicBezTo>
                    <a:pt x="168" y="377"/>
                    <a:pt x="169" y="375"/>
                    <a:pt x="168" y="374"/>
                  </a:cubicBezTo>
                  <a:cubicBezTo>
                    <a:pt x="167" y="374"/>
                    <a:pt x="167" y="375"/>
                    <a:pt x="166" y="375"/>
                  </a:cubicBezTo>
                  <a:cubicBezTo>
                    <a:pt x="169" y="379"/>
                    <a:pt x="176" y="382"/>
                    <a:pt x="181" y="383"/>
                  </a:cubicBezTo>
                  <a:close/>
                  <a:moveTo>
                    <a:pt x="108" y="409"/>
                  </a:moveTo>
                  <a:cubicBezTo>
                    <a:pt x="105" y="389"/>
                    <a:pt x="84" y="386"/>
                    <a:pt x="71" y="376"/>
                  </a:cubicBezTo>
                  <a:cubicBezTo>
                    <a:pt x="80" y="390"/>
                    <a:pt x="96" y="398"/>
                    <a:pt x="108" y="409"/>
                  </a:cubicBezTo>
                  <a:close/>
                  <a:moveTo>
                    <a:pt x="439" y="381"/>
                  </a:moveTo>
                  <a:cubicBezTo>
                    <a:pt x="443" y="381"/>
                    <a:pt x="447" y="381"/>
                    <a:pt x="448" y="377"/>
                  </a:cubicBezTo>
                  <a:cubicBezTo>
                    <a:pt x="445" y="375"/>
                    <a:pt x="440" y="378"/>
                    <a:pt x="439" y="381"/>
                  </a:cubicBezTo>
                  <a:close/>
                  <a:moveTo>
                    <a:pt x="305" y="378"/>
                  </a:moveTo>
                  <a:cubicBezTo>
                    <a:pt x="307" y="378"/>
                    <a:pt x="308" y="378"/>
                    <a:pt x="309" y="377"/>
                  </a:cubicBezTo>
                  <a:cubicBezTo>
                    <a:pt x="307" y="377"/>
                    <a:pt x="305" y="375"/>
                    <a:pt x="305" y="378"/>
                  </a:cubicBezTo>
                  <a:close/>
                  <a:moveTo>
                    <a:pt x="347" y="378"/>
                  </a:moveTo>
                  <a:cubicBezTo>
                    <a:pt x="347" y="377"/>
                    <a:pt x="343" y="376"/>
                    <a:pt x="343" y="377"/>
                  </a:cubicBezTo>
                  <a:cubicBezTo>
                    <a:pt x="344" y="378"/>
                    <a:pt x="346" y="378"/>
                    <a:pt x="347" y="378"/>
                  </a:cubicBezTo>
                  <a:close/>
                  <a:moveTo>
                    <a:pt x="366" y="378"/>
                  </a:moveTo>
                  <a:cubicBezTo>
                    <a:pt x="364" y="379"/>
                    <a:pt x="364" y="378"/>
                    <a:pt x="363" y="378"/>
                  </a:cubicBezTo>
                  <a:cubicBezTo>
                    <a:pt x="363" y="381"/>
                    <a:pt x="365" y="380"/>
                    <a:pt x="366" y="378"/>
                  </a:cubicBezTo>
                  <a:close/>
                  <a:moveTo>
                    <a:pt x="413" y="379"/>
                  </a:moveTo>
                  <a:cubicBezTo>
                    <a:pt x="412" y="382"/>
                    <a:pt x="410" y="383"/>
                    <a:pt x="409" y="387"/>
                  </a:cubicBezTo>
                  <a:cubicBezTo>
                    <a:pt x="416" y="387"/>
                    <a:pt x="419" y="382"/>
                    <a:pt x="418" y="378"/>
                  </a:cubicBezTo>
                  <a:cubicBezTo>
                    <a:pt x="417" y="379"/>
                    <a:pt x="415" y="379"/>
                    <a:pt x="413" y="379"/>
                  </a:cubicBezTo>
                  <a:close/>
                  <a:moveTo>
                    <a:pt x="426" y="382"/>
                  </a:moveTo>
                  <a:cubicBezTo>
                    <a:pt x="427" y="380"/>
                    <a:pt x="429" y="381"/>
                    <a:pt x="430" y="379"/>
                  </a:cubicBezTo>
                  <a:cubicBezTo>
                    <a:pt x="430" y="379"/>
                    <a:pt x="430" y="378"/>
                    <a:pt x="430" y="378"/>
                  </a:cubicBezTo>
                  <a:cubicBezTo>
                    <a:pt x="429" y="379"/>
                    <a:pt x="424" y="380"/>
                    <a:pt x="426" y="382"/>
                  </a:cubicBezTo>
                  <a:close/>
                  <a:moveTo>
                    <a:pt x="311" y="382"/>
                  </a:moveTo>
                  <a:cubicBezTo>
                    <a:pt x="314" y="382"/>
                    <a:pt x="315" y="381"/>
                    <a:pt x="315" y="379"/>
                  </a:cubicBezTo>
                  <a:cubicBezTo>
                    <a:pt x="313" y="379"/>
                    <a:pt x="311" y="379"/>
                    <a:pt x="311" y="382"/>
                  </a:cubicBezTo>
                  <a:close/>
                  <a:moveTo>
                    <a:pt x="439" y="392"/>
                  </a:moveTo>
                  <a:cubicBezTo>
                    <a:pt x="444" y="391"/>
                    <a:pt x="452" y="389"/>
                    <a:pt x="457" y="386"/>
                  </a:cubicBezTo>
                  <a:cubicBezTo>
                    <a:pt x="457" y="383"/>
                    <a:pt x="458" y="381"/>
                    <a:pt x="459" y="379"/>
                  </a:cubicBezTo>
                  <a:cubicBezTo>
                    <a:pt x="450" y="380"/>
                    <a:pt x="442" y="386"/>
                    <a:pt x="439" y="392"/>
                  </a:cubicBezTo>
                  <a:close/>
                  <a:moveTo>
                    <a:pt x="323" y="384"/>
                  </a:moveTo>
                  <a:cubicBezTo>
                    <a:pt x="325" y="384"/>
                    <a:pt x="327" y="384"/>
                    <a:pt x="329" y="385"/>
                  </a:cubicBezTo>
                  <a:cubicBezTo>
                    <a:pt x="330" y="383"/>
                    <a:pt x="331" y="382"/>
                    <a:pt x="332" y="380"/>
                  </a:cubicBezTo>
                  <a:cubicBezTo>
                    <a:pt x="328" y="378"/>
                    <a:pt x="323" y="379"/>
                    <a:pt x="323" y="384"/>
                  </a:cubicBezTo>
                  <a:close/>
                  <a:moveTo>
                    <a:pt x="112" y="391"/>
                  </a:moveTo>
                  <a:cubicBezTo>
                    <a:pt x="108" y="388"/>
                    <a:pt x="107" y="382"/>
                    <a:pt x="102" y="380"/>
                  </a:cubicBezTo>
                  <a:cubicBezTo>
                    <a:pt x="102" y="386"/>
                    <a:pt x="108" y="391"/>
                    <a:pt x="112" y="391"/>
                  </a:cubicBezTo>
                  <a:close/>
                  <a:moveTo>
                    <a:pt x="139" y="401"/>
                  </a:moveTo>
                  <a:cubicBezTo>
                    <a:pt x="137" y="392"/>
                    <a:pt x="134" y="383"/>
                    <a:pt x="126" y="380"/>
                  </a:cubicBezTo>
                  <a:cubicBezTo>
                    <a:pt x="129" y="388"/>
                    <a:pt x="131" y="398"/>
                    <a:pt x="139" y="401"/>
                  </a:cubicBezTo>
                  <a:close/>
                  <a:moveTo>
                    <a:pt x="495" y="389"/>
                  </a:moveTo>
                  <a:cubicBezTo>
                    <a:pt x="481" y="399"/>
                    <a:pt x="465" y="410"/>
                    <a:pt x="445" y="416"/>
                  </a:cubicBezTo>
                  <a:cubicBezTo>
                    <a:pt x="458" y="418"/>
                    <a:pt x="469" y="415"/>
                    <a:pt x="479" y="409"/>
                  </a:cubicBezTo>
                  <a:cubicBezTo>
                    <a:pt x="479" y="406"/>
                    <a:pt x="481" y="405"/>
                    <a:pt x="483" y="404"/>
                  </a:cubicBezTo>
                  <a:cubicBezTo>
                    <a:pt x="501" y="401"/>
                    <a:pt x="514" y="389"/>
                    <a:pt x="527" y="380"/>
                  </a:cubicBezTo>
                  <a:cubicBezTo>
                    <a:pt x="516" y="383"/>
                    <a:pt x="507" y="387"/>
                    <a:pt x="495" y="389"/>
                  </a:cubicBezTo>
                  <a:close/>
                  <a:moveTo>
                    <a:pt x="350" y="386"/>
                  </a:moveTo>
                  <a:cubicBezTo>
                    <a:pt x="350" y="385"/>
                    <a:pt x="351" y="385"/>
                    <a:pt x="351" y="383"/>
                  </a:cubicBezTo>
                  <a:cubicBezTo>
                    <a:pt x="348" y="383"/>
                    <a:pt x="344" y="380"/>
                    <a:pt x="342" y="381"/>
                  </a:cubicBezTo>
                  <a:cubicBezTo>
                    <a:pt x="345" y="383"/>
                    <a:pt x="346" y="385"/>
                    <a:pt x="350" y="386"/>
                  </a:cubicBezTo>
                  <a:close/>
                  <a:moveTo>
                    <a:pt x="402" y="382"/>
                  </a:moveTo>
                  <a:cubicBezTo>
                    <a:pt x="402" y="382"/>
                    <a:pt x="402" y="381"/>
                    <a:pt x="403" y="381"/>
                  </a:cubicBezTo>
                  <a:cubicBezTo>
                    <a:pt x="402" y="381"/>
                    <a:pt x="401" y="381"/>
                    <a:pt x="400" y="381"/>
                  </a:cubicBezTo>
                  <a:cubicBezTo>
                    <a:pt x="400" y="382"/>
                    <a:pt x="401" y="383"/>
                    <a:pt x="402" y="382"/>
                  </a:cubicBezTo>
                  <a:close/>
                  <a:moveTo>
                    <a:pt x="386" y="387"/>
                  </a:moveTo>
                  <a:cubicBezTo>
                    <a:pt x="388" y="386"/>
                    <a:pt x="390" y="384"/>
                    <a:pt x="391" y="381"/>
                  </a:cubicBezTo>
                  <a:cubicBezTo>
                    <a:pt x="390" y="381"/>
                    <a:pt x="389" y="381"/>
                    <a:pt x="388" y="381"/>
                  </a:cubicBezTo>
                  <a:cubicBezTo>
                    <a:pt x="388" y="385"/>
                    <a:pt x="386" y="384"/>
                    <a:pt x="386" y="387"/>
                  </a:cubicBezTo>
                  <a:close/>
                  <a:moveTo>
                    <a:pt x="270" y="384"/>
                  </a:moveTo>
                  <a:cubicBezTo>
                    <a:pt x="271" y="386"/>
                    <a:pt x="274" y="386"/>
                    <a:pt x="276" y="387"/>
                  </a:cubicBezTo>
                  <a:cubicBezTo>
                    <a:pt x="277" y="386"/>
                    <a:pt x="278" y="386"/>
                    <a:pt x="278" y="384"/>
                  </a:cubicBezTo>
                  <a:cubicBezTo>
                    <a:pt x="275" y="381"/>
                    <a:pt x="273" y="382"/>
                    <a:pt x="270" y="384"/>
                  </a:cubicBezTo>
                  <a:close/>
                  <a:moveTo>
                    <a:pt x="374" y="385"/>
                  </a:moveTo>
                  <a:cubicBezTo>
                    <a:pt x="376" y="386"/>
                    <a:pt x="379" y="386"/>
                    <a:pt x="382" y="387"/>
                  </a:cubicBezTo>
                  <a:cubicBezTo>
                    <a:pt x="382" y="385"/>
                    <a:pt x="383" y="384"/>
                    <a:pt x="383" y="382"/>
                  </a:cubicBezTo>
                  <a:cubicBezTo>
                    <a:pt x="379" y="382"/>
                    <a:pt x="373" y="380"/>
                    <a:pt x="374" y="385"/>
                  </a:cubicBezTo>
                  <a:close/>
                  <a:moveTo>
                    <a:pt x="85" y="401"/>
                  </a:moveTo>
                  <a:cubicBezTo>
                    <a:pt x="80" y="394"/>
                    <a:pt x="74" y="385"/>
                    <a:pt x="66" y="383"/>
                  </a:cubicBezTo>
                  <a:cubicBezTo>
                    <a:pt x="72" y="389"/>
                    <a:pt x="77" y="399"/>
                    <a:pt x="85" y="401"/>
                  </a:cubicBezTo>
                  <a:close/>
                  <a:moveTo>
                    <a:pt x="391" y="388"/>
                  </a:moveTo>
                  <a:cubicBezTo>
                    <a:pt x="392" y="389"/>
                    <a:pt x="399" y="388"/>
                    <a:pt x="400" y="387"/>
                  </a:cubicBezTo>
                  <a:cubicBezTo>
                    <a:pt x="399" y="385"/>
                    <a:pt x="395" y="384"/>
                    <a:pt x="392" y="382"/>
                  </a:cubicBezTo>
                  <a:cubicBezTo>
                    <a:pt x="392" y="385"/>
                    <a:pt x="391" y="386"/>
                    <a:pt x="391" y="388"/>
                  </a:cubicBezTo>
                  <a:close/>
                  <a:moveTo>
                    <a:pt x="295" y="390"/>
                  </a:moveTo>
                  <a:cubicBezTo>
                    <a:pt x="295" y="388"/>
                    <a:pt x="296" y="388"/>
                    <a:pt x="296" y="386"/>
                  </a:cubicBezTo>
                  <a:cubicBezTo>
                    <a:pt x="293" y="385"/>
                    <a:pt x="293" y="387"/>
                    <a:pt x="290" y="387"/>
                  </a:cubicBezTo>
                  <a:cubicBezTo>
                    <a:pt x="291" y="389"/>
                    <a:pt x="292" y="390"/>
                    <a:pt x="295" y="390"/>
                  </a:cubicBezTo>
                  <a:close/>
                  <a:moveTo>
                    <a:pt x="295" y="383"/>
                  </a:moveTo>
                  <a:cubicBezTo>
                    <a:pt x="292" y="383"/>
                    <a:pt x="290" y="384"/>
                    <a:pt x="289" y="386"/>
                  </a:cubicBezTo>
                  <a:cubicBezTo>
                    <a:pt x="290" y="387"/>
                    <a:pt x="294" y="385"/>
                    <a:pt x="295" y="383"/>
                  </a:cubicBezTo>
                  <a:close/>
                  <a:moveTo>
                    <a:pt x="309" y="384"/>
                  </a:moveTo>
                  <a:cubicBezTo>
                    <a:pt x="308" y="386"/>
                    <a:pt x="313" y="387"/>
                    <a:pt x="313" y="384"/>
                  </a:cubicBezTo>
                  <a:cubicBezTo>
                    <a:pt x="312" y="383"/>
                    <a:pt x="310" y="383"/>
                    <a:pt x="309" y="384"/>
                  </a:cubicBezTo>
                  <a:close/>
                  <a:moveTo>
                    <a:pt x="337" y="385"/>
                  </a:moveTo>
                  <a:cubicBezTo>
                    <a:pt x="337" y="385"/>
                    <a:pt x="338" y="385"/>
                    <a:pt x="338" y="385"/>
                  </a:cubicBezTo>
                  <a:cubicBezTo>
                    <a:pt x="339" y="384"/>
                    <a:pt x="338" y="383"/>
                    <a:pt x="337" y="383"/>
                  </a:cubicBezTo>
                  <a:cubicBezTo>
                    <a:pt x="337" y="384"/>
                    <a:pt x="336" y="384"/>
                    <a:pt x="337" y="385"/>
                  </a:cubicBezTo>
                  <a:close/>
                  <a:moveTo>
                    <a:pt x="354" y="387"/>
                  </a:moveTo>
                  <a:cubicBezTo>
                    <a:pt x="354" y="386"/>
                    <a:pt x="358" y="385"/>
                    <a:pt x="355" y="384"/>
                  </a:cubicBezTo>
                  <a:cubicBezTo>
                    <a:pt x="355" y="385"/>
                    <a:pt x="352" y="386"/>
                    <a:pt x="354" y="387"/>
                  </a:cubicBezTo>
                  <a:close/>
                  <a:moveTo>
                    <a:pt x="161" y="389"/>
                  </a:moveTo>
                  <a:cubicBezTo>
                    <a:pt x="162" y="388"/>
                    <a:pt x="164" y="389"/>
                    <a:pt x="164" y="388"/>
                  </a:cubicBezTo>
                  <a:cubicBezTo>
                    <a:pt x="162" y="387"/>
                    <a:pt x="161" y="384"/>
                    <a:pt x="159" y="385"/>
                  </a:cubicBezTo>
                  <a:cubicBezTo>
                    <a:pt x="160" y="386"/>
                    <a:pt x="161" y="387"/>
                    <a:pt x="161" y="389"/>
                  </a:cubicBezTo>
                  <a:close/>
                  <a:moveTo>
                    <a:pt x="422" y="392"/>
                  </a:moveTo>
                  <a:cubicBezTo>
                    <a:pt x="429" y="394"/>
                    <a:pt x="432" y="390"/>
                    <a:pt x="437" y="389"/>
                  </a:cubicBezTo>
                  <a:cubicBezTo>
                    <a:pt x="436" y="387"/>
                    <a:pt x="440" y="385"/>
                    <a:pt x="437" y="385"/>
                  </a:cubicBezTo>
                  <a:cubicBezTo>
                    <a:pt x="431" y="387"/>
                    <a:pt x="425" y="386"/>
                    <a:pt x="422" y="392"/>
                  </a:cubicBezTo>
                  <a:close/>
                  <a:moveTo>
                    <a:pt x="479" y="387"/>
                  </a:moveTo>
                  <a:cubicBezTo>
                    <a:pt x="480" y="386"/>
                    <a:pt x="481" y="385"/>
                    <a:pt x="482" y="387"/>
                  </a:cubicBezTo>
                  <a:cubicBezTo>
                    <a:pt x="483" y="384"/>
                    <a:pt x="479" y="385"/>
                    <a:pt x="479" y="387"/>
                  </a:cubicBezTo>
                  <a:close/>
                  <a:moveTo>
                    <a:pt x="321" y="386"/>
                  </a:moveTo>
                  <a:cubicBezTo>
                    <a:pt x="318" y="389"/>
                    <a:pt x="328" y="390"/>
                    <a:pt x="328" y="387"/>
                  </a:cubicBezTo>
                  <a:cubicBezTo>
                    <a:pt x="325" y="387"/>
                    <a:pt x="323" y="384"/>
                    <a:pt x="321" y="386"/>
                  </a:cubicBezTo>
                  <a:close/>
                  <a:moveTo>
                    <a:pt x="358" y="388"/>
                  </a:moveTo>
                  <a:cubicBezTo>
                    <a:pt x="360" y="389"/>
                    <a:pt x="360" y="388"/>
                    <a:pt x="363" y="388"/>
                  </a:cubicBezTo>
                  <a:cubicBezTo>
                    <a:pt x="363" y="387"/>
                    <a:pt x="363" y="387"/>
                    <a:pt x="363" y="386"/>
                  </a:cubicBezTo>
                  <a:cubicBezTo>
                    <a:pt x="362" y="385"/>
                    <a:pt x="357" y="385"/>
                    <a:pt x="358" y="388"/>
                  </a:cubicBezTo>
                  <a:close/>
                  <a:moveTo>
                    <a:pt x="457" y="391"/>
                  </a:moveTo>
                  <a:cubicBezTo>
                    <a:pt x="462" y="391"/>
                    <a:pt x="463" y="388"/>
                    <a:pt x="466" y="386"/>
                  </a:cubicBezTo>
                  <a:cubicBezTo>
                    <a:pt x="463" y="388"/>
                    <a:pt x="459" y="388"/>
                    <a:pt x="457" y="391"/>
                  </a:cubicBezTo>
                  <a:close/>
                  <a:moveTo>
                    <a:pt x="260" y="392"/>
                  </a:moveTo>
                  <a:cubicBezTo>
                    <a:pt x="265" y="395"/>
                    <a:pt x="271" y="393"/>
                    <a:pt x="274" y="389"/>
                  </a:cubicBezTo>
                  <a:cubicBezTo>
                    <a:pt x="270" y="384"/>
                    <a:pt x="263" y="388"/>
                    <a:pt x="260" y="392"/>
                  </a:cubicBezTo>
                  <a:close/>
                  <a:moveTo>
                    <a:pt x="299" y="395"/>
                  </a:moveTo>
                  <a:cubicBezTo>
                    <a:pt x="300" y="393"/>
                    <a:pt x="301" y="390"/>
                    <a:pt x="304" y="390"/>
                  </a:cubicBezTo>
                  <a:cubicBezTo>
                    <a:pt x="304" y="388"/>
                    <a:pt x="302" y="387"/>
                    <a:pt x="300" y="387"/>
                  </a:cubicBezTo>
                  <a:cubicBezTo>
                    <a:pt x="300" y="389"/>
                    <a:pt x="295" y="393"/>
                    <a:pt x="299" y="395"/>
                  </a:cubicBezTo>
                  <a:close/>
                  <a:moveTo>
                    <a:pt x="44" y="389"/>
                  </a:moveTo>
                  <a:cubicBezTo>
                    <a:pt x="48" y="394"/>
                    <a:pt x="52" y="400"/>
                    <a:pt x="57" y="404"/>
                  </a:cubicBezTo>
                  <a:cubicBezTo>
                    <a:pt x="55" y="397"/>
                    <a:pt x="49" y="388"/>
                    <a:pt x="44" y="389"/>
                  </a:cubicBezTo>
                  <a:close/>
                  <a:moveTo>
                    <a:pt x="334" y="391"/>
                  </a:moveTo>
                  <a:cubicBezTo>
                    <a:pt x="337" y="390"/>
                    <a:pt x="344" y="393"/>
                    <a:pt x="347" y="392"/>
                  </a:cubicBezTo>
                  <a:cubicBezTo>
                    <a:pt x="347" y="387"/>
                    <a:pt x="339" y="390"/>
                    <a:pt x="335" y="388"/>
                  </a:cubicBezTo>
                  <a:cubicBezTo>
                    <a:pt x="335" y="389"/>
                    <a:pt x="334" y="390"/>
                    <a:pt x="334" y="391"/>
                  </a:cubicBezTo>
                  <a:close/>
                  <a:moveTo>
                    <a:pt x="72" y="403"/>
                  </a:moveTo>
                  <a:cubicBezTo>
                    <a:pt x="70" y="394"/>
                    <a:pt x="60" y="392"/>
                    <a:pt x="55" y="389"/>
                  </a:cubicBezTo>
                  <a:cubicBezTo>
                    <a:pt x="60" y="394"/>
                    <a:pt x="64" y="400"/>
                    <a:pt x="72" y="403"/>
                  </a:cubicBezTo>
                  <a:close/>
                  <a:moveTo>
                    <a:pt x="229" y="405"/>
                  </a:moveTo>
                  <a:cubicBezTo>
                    <a:pt x="217" y="402"/>
                    <a:pt x="208" y="393"/>
                    <a:pt x="198" y="390"/>
                  </a:cubicBezTo>
                  <a:cubicBezTo>
                    <a:pt x="208" y="395"/>
                    <a:pt x="217" y="405"/>
                    <a:pt x="229" y="405"/>
                  </a:cubicBezTo>
                  <a:close/>
                  <a:moveTo>
                    <a:pt x="236" y="391"/>
                  </a:moveTo>
                  <a:cubicBezTo>
                    <a:pt x="236" y="396"/>
                    <a:pt x="240" y="396"/>
                    <a:pt x="242" y="398"/>
                  </a:cubicBezTo>
                  <a:cubicBezTo>
                    <a:pt x="245" y="395"/>
                    <a:pt x="249" y="397"/>
                    <a:pt x="251" y="393"/>
                  </a:cubicBezTo>
                  <a:cubicBezTo>
                    <a:pt x="246" y="387"/>
                    <a:pt x="241" y="391"/>
                    <a:pt x="236" y="391"/>
                  </a:cubicBezTo>
                  <a:close/>
                  <a:moveTo>
                    <a:pt x="318" y="395"/>
                  </a:moveTo>
                  <a:cubicBezTo>
                    <a:pt x="315" y="396"/>
                    <a:pt x="312" y="398"/>
                    <a:pt x="312" y="402"/>
                  </a:cubicBezTo>
                  <a:cubicBezTo>
                    <a:pt x="315" y="403"/>
                    <a:pt x="317" y="403"/>
                    <a:pt x="320" y="404"/>
                  </a:cubicBezTo>
                  <a:cubicBezTo>
                    <a:pt x="322" y="400"/>
                    <a:pt x="325" y="396"/>
                    <a:pt x="326" y="391"/>
                  </a:cubicBezTo>
                  <a:cubicBezTo>
                    <a:pt x="323" y="391"/>
                    <a:pt x="321" y="390"/>
                    <a:pt x="318" y="390"/>
                  </a:cubicBezTo>
                  <a:cubicBezTo>
                    <a:pt x="317" y="391"/>
                    <a:pt x="318" y="393"/>
                    <a:pt x="318" y="395"/>
                  </a:cubicBezTo>
                  <a:close/>
                  <a:moveTo>
                    <a:pt x="302" y="399"/>
                  </a:moveTo>
                  <a:cubicBezTo>
                    <a:pt x="302" y="397"/>
                    <a:pt x="303" y="399"/>
                    <a:pt x="306" y="399"/>
                  </a:cubicBezTo>
                  <a:cubicBezTo>
                    <a:pt x="306" y="396"/>
                    <a:pt x="309" y="395"/>
                    <a:pt x="309" y="392"/>
                  </a:cubicBezTo>
                  <a:cubicBezTo>
                    <a:pt x="307" y="392"/>
                    <a:pt x="307" y="390"/>
                    <a:pt x="305" y="390"/>
                  </a:cubicBezTo>
                  <a:cubicBezTo>
                    <a:pt x="305" y="394"/>
                    <a:pt x="301" y="397"/>
                    <a:pt x="302" y="399"/>
                  </a:cubicBezTo>
                  <a:close/>
                  <a:moveTo>
                    <a:pt x="358" y="393"/>
                  </a:moveTo>
                  <a:cubicBezTo>
                    <a:pt x="358" y="392"/>
                    <a:pt x="358" y="391"/>
                    <a:pt x="358" y="390"/>
                  </a:cubicBezTo>
                  <a:cubicBezTo>
                    <a:pt x="358" y="390"/>
                    <a:pt x="357" y="390"/>
                    <a:pt x="356" y="390"/>
                  </a:cubicBezTo>
                  <a:cubicBezTo>
                    <a:pt x="356" y="392"/>
                    <a:pt x="357" y="393"/>
                    <a:pt x="358" y="393"/>
                  </a:cubicBezTo>
                  <a:close/>
                  <a:moveTo>
                    <a:pt x="367" y="396"/>
                  </a:moveTo>
                  <a:cubicBezTo>
                    <a:pt x="371" y="397"/>
                    <a:pt x="380" y="398"/>
                    <a:pt x="379" y="391"/>
                  </a:cubicBezTo>
                  <a:cubicBezTo>
                    <a:pt x="372" y="391"/>
                    <a:pt x="368" y="390"/>
                    <a:pt x="367" y="396"/>
                  </a:cubicBezTo>
                  <a:close/>
                  <a:moveTo>
                    <a:pt x="385" y="398"/>
                  </a:moveTo>
                  <a:cubicBezTo>
                    <a:pt x="389" y="398"/>
                    <a:pt x="396" y="396"/>
                    <a:pt x="398" y="392"/>
                  </a:cubicBezTo>
                  <a:cubicBezTo>
                    <a:pt x="391" y="390"/>
                    <a:pt x="386" y="391"/>
                    <a:pt x="385" y="398"/>
                  </a:cubicBezTo>
                  <a:close/>
                  <a:moveTo>
                    <a:pt x="446" y="406"/>
                  </a:moveTo>
                  <a:cubicBezTo>
                    <a:pt x="460" y="402"/>
                    <a:pt x="473" y="399"/>
                    <a:pt x="482" y="392"/>
                  </a:cubicBezTo>
                  <a:cubicBezTo>
                    <a:pt x="471" y="396"/>
                    <a:pt x="452" y="397"/>
                    <a:pt x="446" y="406"/>
                  </a:cubicBezTo>
                  <a:close/>
                  <a:moveTo>
                    <a:pt x="279" y="399"/>
                  </a:moveTo>
                  <a:cubicBezTo>
                    <a:pt x="283" y="400"/>
                    <a:pt x="284" y="399"/>
                    <a:pt x="287" y="401"/>
                  </a:cubicBezTo>
                  <a:cubicBezTo>
                    <a:pt x="290" y="401"/>
                    <a:pt x="290" y="398"/>
                    <a:pt x="292" y="396"/>
                  </a:cubicBezTo>
                  <a:cubicBezTo>
                    <a:pt x="288" y="396"/>
                    <a:pt x="286" y="393"/>
                    <a:pt x="282" y="393"/>
                  </a:cubicBezTo>
                  <a:cubicBezTo>
                    <a:pt x="282" y="396"/>
                    <a:pt x="279" y="396"/>
                    <a:pt x="279" y="399"/>
                  </a:cubicBezTo>
                  <a:close/>
                  <a:moveTo>
                    <a:pt x="332" y="393"/>
                  </a:moveTo>
                  <a:cubicBezTo>
                    <a:pt x="332" y="397"/>
                    <a:pt x="327" y="400"/>
                    <a:pt x="328" y="404"/>
                  </a:cubicBezTo>
                  <a:cubicBezTo>
                    <a:pt x="334" y="405"/>
                    <a:pt x="335" y="403"/>
                    <a:pt x="340" y="405"/>
                  </a:cubicBezTo>
                  <a:cubicBezTo>
                    <a:pt x="342" y="402"/>
                    <a:pt x="344" y="399"/>
                    <a:pt x="345" y="395"/>
                  </a:cubicBezTo>
                  <a:cubicBezTo>
                    <a:pt x="341" y="395"/>
                    <a:pt x="337" y="393"/>
                    <a:pt x="332" y="393"/>
                  </a:cubicBezTo>
                  <a:close/>
                  <a:moveTo>
                    <a:pt x="409" y="399"/>
                  </a:moveTo>
                  <a:cubicBezTo>
                    <a:pt x="413" y="398"/>
                    <a:pt x="424" y="399"/>
                    <a:pt x="427" y="395"/>
                  </a:cubicBezTo>
                  <a:cubicBezTo>
                    <a:pt x="421" y="395"/>
                    <a:pt x="410" y="394"/>
                    <a:pt x="409" y="399"/>
                  </a:cubicBezTo>
                  <a:close/>
                  <a:moveTo>
                    <a:pt x="114" y="400"/>
                  </a:moveTo>
                  <a:cubicBezTo>
                    <a:pt x="114" y="398"/>
                    <a:pt x="112" y="398"/>
                    <a:pt x="111" y="396"/>
                  </a:cubicBezTo>
                  <a:cubicBezTo>
                    <a:pt x="111" y="398"/>
                    <a:pt x="112" y="400"/>
                    <a:pt x="114" y="400"/>
                  </a:cubicBezTo>
                  <a:close/>
                  <a:moveTo>
                    <a:pt x="135" y="409"/>
                  </a:moveTo>
                  <a:cubicBezTo>
                    <a:pt x="132" y="404"/>
                    <a:pt x="130" y="398"/>
                    <a:pt x="124" y="396"/>
                  </a:cubicBezTo>
                  <a:cubicBezTo>
                    <a:pt x="126" y="402"/>
                    <a:pt x="130" y="406"/>
                    <a:pt x="135" y="409"/>
                  </a:cubicBezTo>
                  <a:close/>
                  <a:moveTo>
                    <a:pt x="166" y="423"/>
                  </a:moveTo>
                  <a:cubicBezTo>
                    <a:pt x="166" y="420"/>
                    <a:pt x="163" y="415"/>
                    <a:pt x="163" y="410"/>
                  </a:cubicBezTo>
                  <a:cubicBezTo>
                    <a:pt x="157" y="407"/>
                    <a:pt x="153" y="398"/>
                    <a:pt x="146" y="398"/>
                  </a:cubicBezTo>
                  <a:cubicBezTo>
                    <a:pt x="148" y="408"/>
                    <a:pt x="156" y="421"/>
                    <a:pt x="166" y="423"/>
                  </a:cubicBezTo>
                  <a:close/>
                  <a:moveTo>
                    <a:pt x="166" y="402"/>
                  </a:moveTo>
                  <a:cubicBezTo>
                    <a:pt x="166" y="399"/>
                    <a:pt x="166" y="397"/>
                    <a:pt x="164" y="397"/>
                  </a:cubicBezTo>
                  <a:cubicBezTo>
                    <a:pt x="165" y="399"/>
                    <a:pt x="164" y="402"/>
                    <a:pt x="166" y="402"/>
                  </a:cubicBezTo>
                  <a:close/>
                  <a:moveTo>
                    <a:pt x="294" y="401"/>
                  </a:moveTo>
                  <a:cubicBezTo>
                    <a:pt x="296" y="402"/>
                    <a:pt x="296" y="400"/>
                    <a:pt x="296" y="399"/>
                  </a:cubicBezTo>
                  <a:cubicBezTo>
                    <a:pt x="296" y="399"/>
                    <a:pt x="296" y="398"/>
                    <a:pt x="295" y="398"/>
                  </a:cubicBezTo>
                  <a:cubicBezTo>
                    <a:pt x="295" y="400"/>
                    <a:pt x="294" y="400"/>
                    <a:pt x="294" y="401"/>
                  </a:cubicBezTo>
                  <a:close/>
                  <a:moveTo>
                    <a:pt x="363" y="404"/>
                  </a:moveTo>
                  <a:cubicBezTo>
                    <a:pt x="367" y="405"/>
                    <a:pt x="374" y="404"/>
                    <a:pt x="375" y="399"/>
                  </a:cubicBezTo>
                  <a:cubicBezTo>
                    <a:pt x="370" y="399"/>
                    <a:pt x="363" y="397"/>
                    <a:pt x="363" y="404"/>
                  </a:cubicBezTo>
                  <a:close/>
                  <a:moveTo>
                    <a:pt x="114" y="421"/>
                  </a:moveTo>
                  <a:cubicBezTo>
                    <a:pt x="115" y="415"/>
                    <a:pt x="108" y="417"/>
                    <a:pt x="107" y="413"/>
                  </a:cubicBezTo>
                  <a:cubicBezTo>
                    <a:pt x="99" y="410"/>
                    <a:pt x="94" y="401"/>
                    <a:pt x="87" y="399"/>
                  </a:cubicBezTo>
                  <a:cubicBezTo>
                    <a:pt x="93" y="410"/>
                    <a:pt x="104" y="415"/>
                    <a:pt x="114" y="421"/>
                  </a:cubicBezTo>
                  <a:close/>
                  <a:moveTo>
                    <a:pt x="159" y="402"/>
                  </a:moveTo>
                  <a:cubicBezTo>
                    <a:pt x="160" y="401"/>
                    <a:pt x="159" y="399"/>
                    <a:pt x="157" y="399"/>
                  </a:cubicBezTo>
                  <a:cubicBezTo>
                    <a:pt x="158" y="400"/>
                    <a:pt x="158" y="401"/>
                    <a:pt x="159" y="402"/>
                  </a:cubicBezTo>
                  <a:close/>
                  <a:moveTo>
                    <a:pt x="65" y="403"/>
                  </a:moveTo>
                  <a:cubicBezTo>
                    <a:pt x="63" y="403"/>
                    <a:pt x="60" y="398"/>
                    <a:pt x="60" y="401"/>
                  </a:cubicBezTo>
                  <a:cubicBezTo>
                    <a:pt x="65" y="405"/>
                    <a:pt x="66" y="414"/>
                    <a:pt x="72" y="416"/>
                  </a:cubicBezTo>
                  <a:cubicBezTo>
                    <a:pt x="73" y="416"/>
                    <a:pt x="73" y="415"/>
                    <a:pt x="73" y="415"/>
                  </a:cubicBezTo>
                  <a:cubicBezTo>
                    <a:pt x="72" y="409"/>
                    <a:pt x="65" y="410"/>
                    <a:pt x="65" y="403"/>
                  </a:cubicBezTo>
                  <a:close/>
                  <a:moveTo>
                    <a:pt x="421" y="410"/>
                  </a:moveTo>
                  <a:cubicBezTo>
                    <a:pt x="431" y="408"/>
                    <a:pt x="438" y="404"/>
                    <a:pt x="445" y="399"/>
                  </a:cubicBezTo>
                  <a:cubicBezTo>
                    <a:pt x="436" y="400"/>
                    <a:pt x="422" y="399"/>
                    <a:pt x="421" y="410"/>
                  </a:cubicBezTo>
                  <a:close/>
                  <a:moveTo>
                    <a:pt x="299" y="402"/>
                  </a:moveTo>
                  <a:cubicBezTo>
                    <a:pt x="301" y="402"/>
                    <a:pt x="302" y="402"/>
                    <a:pt x="304" y="402"/>
                  </a:cubicBezTo>
                  <a:cubicBezTo>
                    <a:pt x="304" y="399"/>
                    <a:pt x="298" y="399"/>
                    <a:pt x="299" y="402"/>
                  </a:cubicBezTo>
                  <a:close/>
                  <a:moveTo>
                    <a:pt x="384" y="403"/>
                  </a:moveTo>
                  <a:cubicBezTo>
                    <a:pt x="385" y="404"/>
                    <a:pt x="387" y="403"/>
                    <a:pt x="388" y="404"/>
                  </a:cubicBezTo>
                  <a:cubicBezTo>
                    <a:pt x="387" y="401"/>
                    <a:pt x="392" y="404"/>
                    <a:pt x="392" y="401"/>
                  </a:cubicBezTo>
                  <a:cubicBezTo>
                    <a:pt x="388" y="401"/>
                    <a:pt x="386" y="401"/>
                    <a:pt x="384" y="403"/>
                  </a:cubicBezTo>
                  <a:close/>
                  <a:moveTo>
                    <a:pt x="195" y="422"/>
                  </a:moveTo>
                  <a:cubicBezTo>
                    <a:pt x="187" y="414"/>
                    <a:pt x="179" y="408"/>
                    <a:pt x="170" y="401"/>
                  </a:cubicBezTo>
                  <a:cubicBezTo>
                    <a:pt x="173" y="414"/>
                    <a:pt x="186" y="416"/>
                    <a:pt x="195" y="422"/>
                  </a:cubicBezTo>
                  <a:close/>
                  <a:moveTo>
                    <a:pt x="394" y="414"/>
                  </a:moveTo>
                  <a:cubicBezTo>
                    <a:pt x="402" y="414"/>
                    <a:pt x="408" y="412"/>
                    <a:pt x="416" y="412"/>
                  </a:cubicBezTo>
                  <a:cubicBezTo>
                    <a:pt x="416" y="409"/>
                    <a:pt x="418" y="406"/>
                    <a:pt x="419" y="403"/>
                  </a:cubicBezTo>
                  <a:cubicBezTo>
                    <a:pt x="409" y="406"/>
                    <a:pt x="400" y="406"/>
                    <a:pt x="394" y="414"/>
                  </a:cubicBezTo>
                  <a:close/>
                  <a:moveTo>
                    <a:pt x="267" y="407"/>
                  </a:moveTo>
                  <a:cubicBezTo>
                    <a:pt x="263" y="406"/>
                    <a:pt x="258" y="403"/>
                    <a:pt x="253" y="405"/>
                  </a:cubicBezTo>
                  <a:cubicBezTo>
                    <a:pt x="257" y="405"/>
                    <a:pt x="264" y="411"/>
                    <a:pt x="267" y="407"/>
                  </a:cubicBezTo>
                  <a:close/>
                  <a:moveTo>
                    <a:pt x="118" y="416"/>
                  </a:moveTo>
                  <a:cubicBezTo>
                    <a:pt x="118" y="410"/>
                    <a:pt x="114" y="408"/>
                    <a:pt x="111" y="405"/>
                  </a:cubicBezTo>
                  <a:cubicBezTo>
                    <a:pt x="113" y="409"/>
                    <a:pt x="113" y="415"/>
                    <a:pt x="118" y="416"/>
                  </a:cubicBezTo>
                  <a:close/>
                  <a:moveTo>
                    <a:pt x="308" y="407"/>
                  </a:moveTo>
                  <a:cubicBezTo>
                    <a:pt x="311" y="407"/>
                    <a:pt x="316" y="409"/>
                    <a:pt x="319" y="409"/>
                  </a:cubicBezTo>
                  <a:cubicBezTo>
                    <a:pt x="319" y="407"/>
                    <a:pt x="318" y="407"/>
                    <a:pt x="318" y="406"/>
                  </a:cubicBezTo>
                  <a:cubicBezTo>
                    <a:pt x="314" y="406"/>
                    <a:pt x="309" y="404"/>
                    <a:pt x="308" y="407"/>
                  </a:cubicBezTo>
                  <a:close/>
                  <a:moveTo>
                    <a:pt x="338" y="410"/>
                  </a:moveTo>
                  <a:cubicBezTo>
                    <a:pt x="339" y="409"/>
                    <a:pt x="340" y="408"/>
                    <a:pt x="340" y="407"/>
                  </a:cubicBezTo>
                  <a:cubicBezTo>
                    <a:pt x="336" y="408"/>
                    <a:pt x="332" y="406"/>
                    <a:pt x="330" y="408"/>
                  </a:cubicBezTo>
                  <a:cubicBezTo>
                    <a:pt x="333" y="408"/>
                    <a:pt x="335" y="410"/>
                    <a:pt x="338" y="410"/>
                  </a:cubicBezTo>
                  <a:close/>
                  <a:moveTo>
                    <a:pt x="346" y="410"/>
                  </a:moveTo>
                  <a:cubicBezTo>
                    <a:pt x="348" y="410"/>
                    <a:pt x="347" y="409"/>
                    <a:pt x="349" y="409"/>
                  </a:cubicBezTo>
                  <a:cubicBezTo>
                    <a:pt x="349" y="406"/>
                    <a:pt x="345" y="406"/>
                    <a:pt x="346" y="410"/>
                  </a:cubicBezTo>
                  <a:close/>
                  <a:moveTo>
                    <a:pt x="358" y="411"/>
                  </a:moveTo>
                  <a:cubicBezTo>
                    <a:pt x="363" y="410"/>
                    <a:pt x="371" y="412"/>
                    <a:pt x="371" y="407"/>
                  </a:cubicBezTo>
                  <a:cubicBezTo>
                    <a:pt x="367" y="408"/>
                    <a:pt x="361" y="408"/>
                    <a:pt x="358" y="411"/>
                  </a:cubicBezTo>
                  <a:close/>
                  <a:moveTo>
                    <a:pt x="144" y="414"/>
                  </a:moveTo>
                  <a:cubicBezTo>
                    <a:pt x="142" y="412"/>
                    <a:pt x="142" y="407"/>
                    <a:pt x="140" y="409"/>
                  </a:cubicBezTo>
                  <a:cubicBezTo>
                    <a:pt x="141" y="410"/>
                    <a:pt x="143" y="414"/>
                    <a:pt x="144" y="414"/>
                  </a:cubicBezTo>
                  <a:close/>
                  <a:moveTo>
                    <a:pt x="328" y="409"/>
                  </a:moveTo>
                  <a:cubicBezTo>
                    <a:pt x="326" y="409"/>
                    <a:pt x="325" y="409"/>
                    <a:pt x="323" y="408"/>
                  </a:cubicBezTo>
                  <a:cubicBezTo>
                    <a:pt x="323" y="410"/>
                    <a:pt x="327" y="410"/>
                    <a:pt x="328" y="409"/>
                  </a:cubicBezTo>
                  <a:close/>
                  <a:moveTo>
                    <a:pt x="146" y="439"/>
                  </a:moveTo>
                  <a:cubicBezTo>
                    <a:pt x="139" y="429"/>
                    <a:pt x="131" y="413"/>
                    <a:pt x="120" y="409"/>
                  </a:cubicBezTo>
                  <a:cubicBezTo>
                    <a:pt x="129" y="419"/>
                    <a:pt x="137" y="430"/>
                    <a:pt x="146" y="439"/>
                  </a:cubicBezTo>
                  <a:close/>
                  <a:moveTo>
                    <a:pt x="271" y="410"/>
                  </a:moveTo>
                  <a:cubicBezTo>
                    <a:pt x="272" y="410"/>
                    <a:pt x="273" y="410"/>
                    <a:pt x="273" y="410"/>
                  </a:cubicBezTo>
                  <a:cubicBezTo>
                    <a:pt x="274" y="408"/>
                    <a:pt x="270" y="408"/>
                    <a:pt x="271" y="410"/>
                  </a:cubicBezTo>
                  <a:close/>
                  <a:moveTo>
                    <a:pt x="298" y="412"/>
                  </a:moveTo>
                  <a:cubicBezTo>
                    <a:pt x="298" y="412"/>
                    <a:pt x="299" y="413"/>
                    <a:pt x="299" y="413"/>
                  </a:cubicBezTo>
                  <a:cubicBezTo>
                    <a:pt x="303" y="413"/>
                    <a:pt x="305" y="414"/>
                    <a:pt x="308" y="414"/>
                  </a:cubicBezTo>
                  <a:cubicBezTo>
                    <a:pt x="311" y="414"/>
                    <a:pt x="309" y="413"/>
                    <a:pt x="307" y="413"/>
                  </a:cubicBezTo>
                  <a:cubicBezTo>
                    <a:pt x="303" y="413"/>
                    <a:pt x="297" y="409"/>
                    <a:pt x="293" y="411"/>
                  </a:cubicBezTo>
                  <a:cubicBezTo>
                    <a:pt x="295" y="411"/>
                    <a:pt x="296" y="412"/>
                    <a:pt x="298" y="412"/>
                  </a:cubicBezTo>
                  <a:close/>
                  <a:moveTo>
                    <a:pt x="380" y="416"/>
                  </a:moveTo>
                  <a:cubicBezTo>
                    <a:pt x="382" y="416"/>
                    <a:pt x="384" y="415"/>
                    <a:pt x="386" y="414"/>
                  </a:cubicBezTo>
                  <a:cubicBezTo>
                    <a:pt x="384" y="413"/>
                    <a:pt x="379" y="414"/>
                    <a:pt x="380" y="416"/>
                  </a:cubicBezTo>
                  <a:close/>
                  <a:moveTo>
                    <a:pt x="76" y="418"/>
                  </a:moveTo>
                  <a:cubicBezTo>
                    <a:pt x="76" y="417"/>
                    <a:pt x="77" y="416"/>
                    <a:pt x="76" y="415"/>
                  </a:cubicBezTo>
                  <a:cubicBezTo>
                    <a:pt x="75" y="416"/>
                    <a:pt x="75" y="412"/>
                    <a:pt x="74" y="415"/>
                  </a:cubicBezTo>
                  <a:cubicBezTo>
                    <a:pt x="75" y="416"/>
                    <a:pt x="74" y="417"/>
                    <a:pt x="76" y="418"/>
                  </a:cubicBezTo>
                  <a:close/>
                  <a:moveTo>
                    <a:pt x="392" y="416"/>
                  </a:moveTo>
                  <a:cubicBezTo>
                    <a:pt x="393" y="416"/>
                    <a:pt x="394" y="417"/>
                    <a:pt x="394" y="417"/>
                  </a:cubicBezTo>
                  <a:cubicBezTo>
                    <a:pt x="394" y="416"/>
                    <a:pt x="395" y="416"/>
                    <a:pt x="395" y="415"/>
                  </a:cubicBezTo>
                  <a:cubicBezTo>
                    <a:pt x="393" y="415"/>
                    <a:pt x="393" y="416"/>
                    <a:pt x="392" y="416"/>
                  </a:cubicBezTo>
                  <a:close/>
                  <a:moveTo>
                    <a:pt x="374" y="418"/>
                  </a:moveTo>
                  <a:cubicBezTo>
                    <a:pt x="375" y="417"/>
                    <a:pt x="378" y="418"/>
                    <a:pt x="378" y="415"/>
                  </a:cubicBezTo>
                  <a:cubicBezTo>
                    <a:pt x="376" y="416"/>
                    <a:pt x="374" y="415"/>
                    <a:pt x="374" y="418"/>
                  </a:cubicBezTo>
                  <a:close/>
                  <a:moveTo>
                    <a:pt x="321" y="416"/>
                  </a:moveTo>
                  <a:cubicBezTo>
                    <a:pt x="320" y="416"/>
                    <a:pt x="320" y="417"/>
                    <a:pt x="321" y="417"/>
                  </a:cubicBezTo>
                  <a:cubicBezTo>
                    <a:pt x="324" y="417"/>
                    <a:pt x="331" y="418"/>
                    <a:pt x="330" y="416"/>
                  </a:cubicBezTo>
                  <a:cubicBezTo>
                    <a:pt x="327" y="417"/>
                    <a:pt x="326" y="416"/>
                    <a:pt x="323" y="416"/>
                  </a:cubicBezTo>
                  <a:cubicBezTo>
                    <a:pt x="322" y="416"/>
                    <a:pt x="321" y="416"/>
                    <a:pt x="321" y="416"/>
                  </a:cubicBezTo>
                  <a:close/>
                  <a:moveTo>
                    <a:pt x="83" y="421"/>
                  </a:moveTo>
                  <a:cubicBezTo>
                    <a:pt x="82" y="419"/>
                    <a:pt x="79" y="418"/>
                    <a:pt x="77" y="416"/>
                  </a:cubicBezTo>
                  <a:cubicBezTo>
                    <a:pt x="75" y="420"/>
                    <a:pt x="83" y="420"/>
                    <a:pt x="83" y="421"/>
                  </a:cubicBezTo>
                  <a:close/>
                  <a:moveTo>
                    <a:pt x="129" y="425"/>
                  </a:moveTo>
                  <a:cubicBezTo>
                    <a:pt x="126" y="424"/>
                    <a:pt x="124" y="418"/>
                    <a:pt x="121" y="418"/>
                  </a:cubicBezTo>
                  <a:cubicBezTo>
                    <a:pt x="122" y="422"/>
                    <a:pt x="127" y="424"/>
                    <a:pt x="129" y="425"/>
                  </a:cubicBezTo>
                  <a:close/>
                  <a:moveTo>
                    <a:pt x="417" y="421"/>
                  </a:moveTo>
                  <a:cubicBezTo>
                    <a:pt x="425" y="421"/>
                    <a:pt x="435" y="421"/>
                    <a:pt x="443" y="419"/>
                  </a:cubicBezTo>
                  <a:cubicBezTo>
                    <a:pt x="436" y="417"/>
                    <a:pt x="422" y="418"/>
                    <a:pt x="417" y="421"/>
                  </a:cubicBezTo>
                  <a:close/>
                  <a:moveTo>
                    <a:pt x="388" y="419"/>
                  </a:moveTo>
                  <a:cubicBezTo>
                    <a:pt x="388" y="417"/>
                    <a:pt x="385" y="419"/>
                    <a:pt x="384" y="418"/>
                  </a:cubicBezTo>
                  <a:cubicBezTo>
                    <a:pt x="383" y="420"/>
                    <a:pt x="386" y="419"/>
                    <a:pt x="388" y="419"/>
                  </a:cubicBezTo>
                  <a:close/>
                  <a:moveTo>
                    <a:pt x="160" y="426"/>
                  </a:moveTo>
                  <a:cubicBezTo>
                    <a:pt x="161" y="425"/>
                    <a:pt x="157" y="424"/>
                    <a:pt x="159" y="422"/>
                  </a:cubicBezTo>
                  <a:cubicBezTo>
                    <a:pt x="155" y="422"/>
                    <a:pt x="155" y="419"/>
                    <a:pt x="152" y="419"/>
                  </a:cubicBezTo>
                  <a:cubicBezTo>
                    <a:pt x="152" y="424"/>
                    <a:pt x="158" y="426"/>
                    <a:pt x="160" y="426"/>
                  </a:cubicBezTo>
                  <a:close/>
                  <a:moveTo>
                    <a:pt x="174" y="427"/>
                  </a:moveTo>
                  <a:cubicBezTo>
                    <a:pt x="182" y="430"/>
                    <a:pt x="188" y="435"/>
                    <a:pt x="196" y="438"/>
                  </a:cubicBezTo>
                  <a:cubicBezTo>
                    <a:pt x="188" y="432"/>
                    <a:pt x="181" y="425"/>
                    <a:pt x="173" y="419"/>
                  </a:cubicBezTo>
                  <a:cubicBezTo>
                    <a:pt x="173" y="422"/>
                    <a:pt x="174" y="425"/>
                    <a:pt x="174" y="427"/>
                  </a:cubicBezTo>
                  <a:close/>
                  <a:moveTo>
                    <a:pt x="347" y="422"/>
                  </a:moveTo>
                  <a:cubicBezTo>
                    <a:pt x="354" y="422"/>
                    <a:pt x="358" y="423"/>
                    <a:pt x="366" y="423"/>
                  </a:cubicBezTo>
                  <a:cubicBezTo>
                    <a:pt x="366" y="421"/>
                    <a:pt x="366" y="420"/>
                    <a:pt x="366" y="419"/>
                  </a:cubicBezTo>
                  <a:cubicBezTo>
                    <a:pt x="360" y="418"/>
                    <a:pt x="352" y="420"/>
                    <a:pt x="347" y="422"/>
                  </a:cubicBezTo>
                  <a:close/>
                  <a:moveTo>
                    <a:pt x="371" y="423"/>
                  </a:moveTo>
                  <a:cubicBezTo>
                    <a:pt x="372" y="421"/>
                    <a:pt x="378" y="423"/>
                    <a:pt x="378" y="421"/>
                  </a:cubicBezTo>
                  <a:cubicBezTo>
                    <a:pt x="375" y="421"/>
                    <a:pt x="371" y="419"/>
                    <a:pt x="371" y="423"/>
                  </a:cubicBezTo>
                  <a:close/>
                  <a:moveTo>
                    <a:pt x="89" y="426"/>
                  </a:moveTo>
                  <a:cubicBezTo>
                    <a:pt x="88" y="424"/>
                    <a:pt x="85" y="422"/>
                    <a:pt x="84" y="423"/>
                  </a:cubicBezTo>
                  <a:cubicBezTo>
                    <a:pt x="86" y="423"/>
                    <a:pt x="86" y="426"/>
                    <a:pt x="89" y="426"/>
                  </a:cubicBezTo>
                  <a:close/>
                  <a:moveTo>
                    <a:pt x="92" y="436"/>
                  </a:moveTo>
                  <a:cubicBezTo>
                    <a:pt x="88" y="431"/>
                    <a:pt x="81" y="425"/>
                    <a:pt x="75" y="424"/>
                  </a:cubicBezTo>
                  <a:cubicBezTo>
                    <a:pt x="80" y="428"/>
                    <a:pt x="88" y="435"/>
                    <a:pt x="92" y="436"/>
                  </a:cubicBezTo>
                  <a:close/>
                  <a:moveTo>
                    <a:pt x="119" y="426"/>
                  </a:moveTo>
                  <a:cubicBezTo>
                    <a:pt x="123" y="428"/>
                    <a:pt x="125" y="431"/>
                    <a:pt x="129" y="432"/>
                  </a:cubicBezTo>
                  <a:cubicBezTo>
                    <a:pt x="126" y="431"/>
                    <a:pt x="122" y="424"/>
                    <a:pt x="119" y="426"/>
                  </a:cubicBezTo>
                  <a:close/>
                  <a:moveTo>
                    <a:pt x="149" y="430"/>
                  </a:moveTo>
                  <a:cubicBezTo>
                    <a:pt x="148" y="429"/>
                    <a:pt x="146" y="425"/>
                    <a:pt x="145" y="426"/>
                  </a:cubicBezTo>
                  <a:cubicBezTo>
                    <a:pt x="147" y="427"/>
                    <a:pt x="146" y="430"/>
                    <a:pt x="149" y="430"/>
                  </a:cubicBezTo>
                  <a:close/>
                  <a:moveTo>
                    <a:pt x="169" y="472"/>
                  </a:moveTo>
                  <a:cubicBezTo>
                    <a:pt x="158" y="453"/>
                    <a:pt x="136" y="442"/>
                    <a:pt x="120" y="431"/>
                  </a:cubicBezTo>
                  <a:cubicBezTo>
                    <a:pt x="136" y="445"/>
                    <a:pt x="152" y="458"/>
                    <a:pt x="169" y="472"/>
                  </a:cubicBezTo>
                  <a:close/>
                  <a:moveTo>
                    <a:pt x="157" y="443"/>
                  </a:moveTo>
                  <a:cubicBezTo>
                    <a:pt x="157" y="438"/>
                    <a:pt x="151" y="436"/>
                    <a:pt x="152" y="432"/>
                  </a:cubicBezTo>
                  <a:cubicBezTo>
                    <a:pt x="151" y="432"/>
                    <a:pt x="150" y="432"/>
                    <a:pt x="149" y="432"/>
                  </a:cubicBezTo>
                  <a:cubicBezTo>
                    <a:pt x="151" y="436"/>
                    <a:pt x="154" y="439"/>
                    <a:pt x="157" y="443"/>
                  </a:cubicBezTo>
                  <a:close/>
                  <a:moveTo>
                    <a:pt x="176" y="464"/>
                  </a:moveTo>
                  <a:cubicBezTo>
                    <a:pt x="185" y="470"/>
                    <a:pt x="193" y="476"/>
                    <a:pt x="203" y="481"/>
                  </a:cubicBezTo>
                  <a:cubicBezTo>
                    <a:pt x="192" y="468"/>
                    <a:pt x="179" y="456"/>
                    <a:pt x="167" y="443"/>
                  </a:cubicBezTo>
                  <a:cubicBezTo>
                    <a:pt x="167" y="442"/>
                    <a:pt x="166" y="442"/>
                    <a:pt x="166" y="440"/>
                  </a:cubicBezTo>
                  <a:cubicBezTo>
                    <a:pt x="162" y="438"/>
                    <a:pt x="159" y="435"/>
                    <a:pt x="155" y="432"/>
                  </a:cubicBezTo>
                  <a:cubicBezTo>
                    <a:pt x="160" y="444"/>
                    <a:pt x="170" y="453"/>
                    <a:pt x="176" y="464"/>
                  </a:cubicBezTo>
                  <a:close/>
                  <a:moveTo>
                    <a:pt x="129" y="445"/>
                  </a:moveTo>
                  <a:cubicBezTo>
                    <a:pt x="125" y="440"/>
                    <a:pt x="119" y="436"/>
                    <a:pt x="113" y="433"/>
                  </a:cubicBezTo>
                  <a:cubicBezTo>
                    <a:pt x="117" y="438"/>
                    <a:pt x="123" y="442"/>
                    <a:pt x="129" y="445"/>
                  </a:cubicBezTo>
                  <a:close/>
                  <a:moveTo>
                    <a:pt x="185" y="449"/>
                  </a:moveTo>
                  <a:cubicBezTo>
                    <a:pt x="181" y="446"/>
                    <a:pt x="174" y="441"/>
                    <a:pt x="169" y="437"/>
                  </a:cubicBezTo>
                  <a:cubicBezTo>
                    <a:pt x="174" y="441"/>
                    <a:pt x="178" y="447"/>
                    <a:pt x="185" y="449"/>
                  </a:cubicBezTo>
                  <a:close/>
                  <a:moveTo>
                    <a:pt x="203" y="509"/>
                  </a:moveTo>
                  <a:cubicBezTo>
                    <a:pt x="200" y="508"/>
                    <a:pt x="199" y="504"/>
                    <a:pt x="196" y="502"/>
                  </a:cubicBezTo>
                  <a:cubicBezTo>
                    <a:pt x="186" y="494"/>
                    <a:pt x="173" y="489"/>
                    <a:pt x="168" y="480"/>
                  </a:cubicBezTo>
                  <a:cubicBezTo>
                    <a:pt x="156" y="471"/>
                    <a:pt x="140" y="459"/>
                    <a:pt x="128" y="449"/>
                  </a:cubicBezTo>
                  <a:cubicBezTo>
                    <a:pt x="124" y="447"/>
                    <a:pt x="117" y="439"/>
                    <a:pt x="115" y="440"/>
                  </a:cubicBezTo>
                  <a:cubicBezTo>
                    <a:pt x="115" y="440"/>
                    <a:pt x="115" y="440"/>
                    <a:pt x="115" y="440"/>
                  </a:cubicBezTo>
                  <a:cubicBezTo>
                    <a:pt x="119" y="445"/>
                    <a:pt x="125" y="449"/>
                    <a:pt x="130" y="454"/>
                  </a:cubicBezTo>
                  <a:cubicBezTo>
                    <a:pt x="134" y="457"/>
                    <a:pt x="139" y="461"/>
                    <a:pt x="143" y="464"/>
                  </a:cubicBezTo>
                  <a:cubicBezTo>
                    <a:pt x="151" y="472"/>
                    <a:pt x="161" y="478"/>
                    <a:pt x="168" y="486"/>
                  </a:cubicBezTo>
                  <a:cubicBezTo>
                    <a:pt x="170" y="488"/>
                    <a:pt x="171" y="491"/>
                    <a:pt x="173" y="492"/>
                  </a:cubicBezTo>
                  <a:cubicBezTo>
                    <a:pt x="179" y="497"/>
                    <a:pt x="186" y="501"/>
                    <a:pt x="193" y="505"/>
                  </a:cubicBezTo>
                  <a:cubicBezTo>
                    <a:pt x="200" y="509"/>
                    <a:pt x="207" y="513"/>
                    <a:pt x="214" y="518"/>
                  </a:cubicBezTo>
                  <a:cubicBezTo>
                    <a:pt x="212" y="513"/>
                    <a:pt x="206" y="512"/>
                    <a:pt x="203" y="509"/>
                  </a:cubicBezTo>
                  <a:close/>
                  <a:moveTo>
                    <a:pt x="162" y="448"/>
                  </a:moveTo>
                  <a:cubicBezTo>
                    <a:pt x="161" y="446"/>
                    <a:pt x="160" y="447"/>
                    <a:pt x="161" y="444"/>
                  </a:cubicBezTo>
                  <a:cubicBezTo>
                    <a:pt x="160" y="445"/>
                    <a:pt x="158" y="442"/>
                    <a:pt x="157" y="444"/>
                  </a:cubicBezTo>
                  <a:cubicBezTo>
                    <a:pt x="158" y="444"/>
                    <a:pt x="158" y="446"/>
                    <a:pt x="159" y="446"/>
                  </a:cubicBezTo>
                  <a:cubicBezTo>
                    <a:pt x="161" y="445"/>
                    <a:pt x="160" y="448"/>
                    <a:pt x="162" y="448"/>
                  </a:cubicBezTo>
                  <a:close/>
                  <a:moveTo>
                    <a:pt x="137" y="452"/>
                  </a:moveTo>
                  <a:cubicBezTo>
                    <a:pt x="138" y="450"/>
                    <a:pt x="134" y="448"/>
                    <a:pt x="134" y="449"/>
                  </a:cubicBezTo>
                  <a:cubicBezTo>
                    <a:pt x="135" y="450"/>
                    <a:pt x="136" y="451"/>
                    <a:pt x="137" y="452"/>
                  </a:cubicBezTo>
                  <a:close/>
                  <a:moveTo>
                    <a:pt x="142" y="455"/>
                  </a:moveTo>
                  <a:cubicBezTo>
                    <a:pt x="141" y="455"/>
                    <a:pt x="141" y="454"/>
                    <a:pt x="141" y="453"/>
                  </a:cubicBezTo>
                  <a:cubicBezTo>
                    <a:pt x="140" y="453"/>
                    <a:pt x="139" y="453"/>
                    <a:pt x="138" y="452"/>
                  </a:cubicBezTo>
                  <a:cubicBezTo>
                    <a:pt x="138" y="454"/>
                    <a:pt x="141" y="456"/>
                    <a:pt x="142" y="455"/>
                  </a:cubicBezTo>
                  <a:close/>
                  <a:moveTo>
                    <a:pt x="171" y="504"/>
                  </a:moveTo>
                  <a:cubicBezTo>
                    <a:pt x="165" y="499"/>
                    <a:pt x="160" y="495"/>
                    <a:pt x="155" y="491"/>
                  </a:cubicBezTo>
                  <a:cubicBezTo>
                    <a:pt x="155" y="490"/>
                    <a:pt x="155" y="490"/>
                    <a:pt x="155" y="489"/>
                  </a:cubicBezTo>
                  <a:cubicBezTo>
                    <a:pt x="154" y="489"/>
                    <a:pt x="154" y="490"/>
                    <a:pt x="153" y="490"/>
                  </a:cubicBezTo>
                  <a:cubicBezTo>
                    <a:pt x="149" y="483"/>
                    <a:pt x="141" y="479"/>
                    <a:pt x="134" y="474"/>
                  </a:cubicBezTo>
                  <a:cubicBezTo>
                    <a:pt x="144" y="486"/>
                    <a:pt x="159" y="496"/>
                    <a:pt x="171" y="504"/>
                  </a:cubicBezTo>
                  <a:close/>
                  <a:moveTo>
                    <a:pt x="204" y="501"/>
                  </a:moveTo>
                  <a:cubicBezTo>
                    <a:pt x="204" y="498"/>
                    <a:pt x="201" y="498"/>
                    <a:pt x="200" y="496"/>
                  </a:cubicBezTo>
                  <a:cubicBezTo>
                    <a:pt x="200" y="499"/>
                    <a:pt x="202" y="500"/>
                    <a:pt x="204" y="501"/>
                  </a:cubicBezTo>
                  <a:close/>
                  <a:moveTo>
                    <a:pt x="190" y="511"/>
                  </a:moveTo>
                  <a:cubicBezTo>
                    <a:pt x="186" y="508"/>
                    <a:pt x="183" y="505"/>
                    <a:pt x="177" y="503"/>
                  </a:cubicBezTo>
                  <a:cubicBezTo>
                    <a:pt x="175" y="503"/>
                    <a:pt x="172" y="498"/>
                    <a:pt x="172" y="500"/>
                  </a:cubicBezTo>
                  <a:cubicBezTo>
                    <a:pt x="177" y="504"/>
                    <a:pt x="183" y="511"/>
                    <a:pt x="190" y="511"/>
                  </a:cubicBezTo>
                  <a:close/>
                  <a:moveTo>
                    <a:pt x="233" y="539"/>
                  </a:moveTo>
                  <a:cubicBezTo>
                    <a:pt x="233" y="539"/>
                    <a:pt x="233" y="539"/>
                    <a:pt x="233" y="539"/>
                  </a:cubicBezTo>
                  <a:moveTo>
                    <a:pt x="250" y="554"/>
                  </a:moveTo>
                  <a:cubicBezTo>
                    <a:pt x="248" y="554"/>
                    <a:pt x="248" y="552"/>
                    <a:pt x="247" y="551"/>
                  </a:cubicBezTo>
                  <a:cubicBezTo>
                    <a:pt x="245" y="552"/>
                    <a:pt x="246" y="552"/>
                    <a:pt x="244" y="551"/>
                  </a:cubicBezTo>
                  <a:cubicBezTo>
                    <a:pt x="245" y="553"/>
                    <a:pt x="248" y="557"/>
                    <a:pt x="250" y="554"/>
                  </a:cubicBezTo>
                  <a:close/>
                </a:path>
              </a:pathLst>
            </a:custGeom>
            <a:solidFill>
              <a:srgbClr val="FFFFFF"/>
            </a:solidFill>
            <a:ln>
              <a:noFill/>
            </a:ln>
          </p:spPr>
          <p:txBody>
            <a:bodyPr anchor="ctr"/>
            <a:lstStyle/>
            <a:p>
              <a:pPr algn="ctr" defTabSz="1219170">
                <a:defRPr/>
              </a:pPr>
              <a:endParaRPr lang="zh-CN" altLang="zh-CN" sz="4800" kern="0" dirty="0">
                <a:solidFill>
                  <a:srgbClr val="FFFFFF"/>
                </a:solidFill>
                <a:effectLst>
                  <a:outerShdw blurRad="38100" dist="38100" dir="2700000" algn="tl">
                    <a:srgbClr val="000000">
                      <a:alpha val="43137"/>
                    </a:srgbClr>
                  </a:outerShdw>
                </a:effectLst>
                <a:cs typeface="+mn-ea"/>
                <a:sym typeface="+mn-lt"/>
              </a:endParaRPr>
            </a:p>
          </p:txBody>
        </p:sp>
      </p:grpSp>
      <p:sp>
        <p:nvSpPr>
          <p:cNvPr id="25" name="Text Box 8"/>
          <p:cNvSpPr txBox="1">
            <a:spLocks noChangeArrowheads="1"/>
          </p:cNvSpPr>
          <p:nvPr/>
        </p:nvSpPr>
        <p:spPr bwMode="auto">
          <a:xfrm>
            <a:off x="6579641" y="3753199"/>
            <a:ext cx="4913705" cy="8819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defTabSz="1219170">
              <a:lnSpc>
                <a:spcPct val="150000"/>
              </a:lnSpc>
            </a:pPr>
            <a:r>
              <a:rPr lang="zh-CN" altLang="en-US" dirty="0">
                <a:solidFill>
                  <a:srgbClr val="FFFFFF"/>
                </a:solidFill>
                <a:cs typeface="+mn-ea"/>
                <a:sym typeface="+mn-lt"/>
              </a:rPr>
              <a:t>请输入文本请输入文本请输入文本请输入文本请输入文本请输入文本请输入文本请输入文本</a:t>
            </a:r>
          </a:p>
        </p:txBody>
      </p:sp>
      <p:grpSp>
        <p:nvGrpSpPr>
          <p:cNvPr id="26" name="组合 25"/>
          <p:cNvGrpSpPr/>
          <p:nvPr/>
        </p:nvGrpSpPr>
        <p:grpSpPr>
          <a:xfrm>
            <a:off x="5496227" y="3972371"/>
            <a:ext cx="723819" cy="440398"/>
            <a:chOff x="745709" y="1904734"/>
            <a:chExt cx="1123829" cy="683779"/>
          </a:xfrm>
        </p:grpSpPr>
        <p:sp>
          <p:nvSpPr>
            <p:cNvPr id="27" name="Freeform 18"/>
            <p:cNvSpPr>
              <a:spLocks noEditPoints="1" noChangeArrowheads="1"/>
            </p:cNvSpPr>
            <p:nvPr/>
          </p:nvSpPr>
          <p:spPr bwMode="auto">
            <a:xfrm>
              <a:off x="745709" y="1904734"/>
              <a:ext cx="473319" cy="683779"/>
            </a:xfrm>
            <a:custGeom>
              <a:avLst/>
              <a:gdLst>
                <a:gd name="T0" fmla="*/ 157 w 657"/>
                <a:gd name="T1" fmla="*/ 35 h 559"/>
                <a:gd name="T2" fmla="*/ 325 w 657"/>
                <a:gd name="T3" fmla="*/ 33 h 559"/>
                <a:gd name="T4" fmla="*/ 488 w 657"/>
                <a:gd name="T5" fmla="*/ 54 h 559"/>
                <a:gd name="T6" fmla="*/ 596 w 657"/>
                <a:gd name="T7" fmla="*/ 107 h 559"/>
                <a:gd name="T8" fmla="*/ 264 w 657"/>
                <a:gd name="T9" fmla="*/ 83 h 559"/>
                <a:gd name="T10" fmla="*/ 349 w 657"/>
                <a:gd name="T11" fmla="*/ 94 h 559"/>
                <a:gd name="T12" fmla="*/ 117 w 657"/>
                <a:gd name="T13" fmla="*/ 104 h 559"/>
                <a:gd name="T14" fmla="*/ 614 w 657"/>
                <a:gd name="T15" fmla="*/ 144 h 559"/>
                <a:gd name="T16" fmla="*/ 279 w 657"/>
                <a:gd name="T17" fmla="*/ 119 h 559"/>
                <a:gd name="T18" fmla="*/ 459 w 657"/>
                <a:gd name="T19" fmla="*/ 138 h 559"/>
                <a:gd name="T20" fmla="*/ 55 w 657"/>
                <a:gd name="T21" fmla="*/ 135 h 559"/>
                <a:gd name="T22" fmla="*/ 93 w 657"/>
                <a:gd name="T23" fmla="*/ 138 h 559"/>
                <a:gd name="T24" fmla="*/ 75 w 657"/>
                <a:gd name="T25" fmla="*/ 142 h 559"/>
                <a:gd name="T26" fmla="*/ 134 w 657"/>
                <a:gd name="T27" fmla="*/ 147 h 559"/>
                <a:gd name="T28" fmla="*/ 206 w 657"/>
                <a:gd name="T29" fmla="*/ 155 h 559"/>
                <a:gd name="T30" fmla="*/ 87 w 657"/>
                <a:gd name="T31" fmla="*/ 164 h 559"/>
                <a:gd name="T32" fmla="*/ 104 w 657"/>
                <a:gd name="T33" fmla="*/ 169 h 559"/>
                <a:gd name="T34" fmla="*/ 549 w 657"/>
                <a:gd name="T35" fmla="*/ 184 h 559"/>
                <a:gd name="T36" fmla="*/ 161 w 657"/>
                <a:gd name="T37" fmla="*/ 175 h 559"/>
                <a:gd name="T38" fmla="*/ 533 w 657"/>
                <a:gd name="T39" fmla="*/ 178 h 559"/>
                <a:gd name="T40" fmla="*/ 51 w 657"/>
                <a:gd name="T41" fmla="*/ 186 h 559"/>
                <a:gd name="T42" fmla="*/ 110 w 657"/>
                <a:gd name="T43" fmla="*/ 191 h 559"/>
                <a:gd name="T44" fmla="*/ 333 w 657"/>
                <a:gd name="T45" fmla="*/ 192 h 559"/>
                <a:gd name="T46" fmla="*/ 626 w 657"/>
                <a:gd name="T47" fmla="*/ 204 h 559"/>
                <a:gd name="T48" fmla="*/ 273 w 657"/>
                <a:gd name="T49" fmla="*/ 204 h 559"/>
                <a:gd name="T50" fmla="*/ 566 w 657"/>
                <a:gd name="T51" fmla="*/ 212 h 559"/>
                <a:gd name="T52" fmla="*/ 145 w 657"/>
                <a:gd name="T53" fmla="*/ 215 h 559"/>
                <a:gd name="T54" fmla="*/ 292 w 657"/>
                <a:gd name="T55" fmla="*/ 216 h 559"/>
                <a:gd name="T56" fmla="*/ 573 w 657"/>
                <a:gd name="T57" fmla="*/ 226 h 559"/>
                <a:gd name="T58" fmla="*/ 329 w 657"/>
                <a:gd name="T59" fmla="*/ 234 h 559"/>
                <a:gd name="T60" fmla="*/ 131 w 657"/>
                <a:gd name="T61" fmla="*/ 231 h 559"/>
                <a:gd name="T62" fmla="*/ 507 w 657"/>
                <a:gd name="T63" fmla="*/ 240 h 559"/>
                <a:gd name="T64" fmla="*/ 600 w 657"/>
                <a:gd name="T65" fmla="*/ 268 h 559"/>
                <a:gd name="T66" fmla="*/ 540 w 657"/>
                <a:gd name="T67" fmla="*/ 249 h 559"/>
                <a:gd name="T68" fmla="*/ 509 w 657"/>
                <a:gd name="T69" fmla="*/ 260 h 559"/>
                <a:gd name="T70" fmla="*/ 406 w 657"/>
                <a:gd name="T71" fmla="*/ 257 h 559"/>
                <a:gd name="T72" fmla="*/ 372 w 657"/>
                <a:gd name="T73" fmla="*/ 260 h 559"/>
                <a:gd name="T74" fmla="*/ 246 w 657"/>
                <a:gd name="T75" fmla="*/ 270 h 559"/>
                <a:gd name="T76" fmla="*/ 152 w 657"/>
                <a:gd name="T77" fmla="*/ 274 h 559"/>
                <a:gd name="T78" fmla="*/ 507 w 657"/>
                <a:gd name="T79" fmla="*/ 280 h 559"/>
                <a:gd name="T80" fmla="*/ 189 w 657"/>
                <a:gd name="T81" fmla="*/ 283 h 559"/>
                <a:gd name="T82" fmla="*/ 314 w 657"/>
                <a:gd name="T83" fmla="*/ 285 h 559"/>
                <a:gd name="T84" fmla="*/ 504 w 657"/>
                <a:gd name="T85" fmla="*/ 289 h 559"/>
                <a:gd name="T86" fmla="*/ 479 w 657"/>
                <a:gd name="T87" fmla="*/ 294 h 559"/>
                <a:gd name="T88" fmla="*/ 483 w 657"/>
                <a:gd name="T89" fmla="*/ 300 h 559"/>
                <a:gd name="T90" fmla="*/ 485 w 657"/>
                <a:gd name="T91" fmla="*/ 312 h 559"/>
                <a:gd name="T92" fmla="*/ 409 w 657"/>
                <a:gd name="T93" fmla="*/ 314 h 559"/>
                <a:gd name="T94" fmla="*/ 269 w 657"/>
                <a:gd name="T95" fmla="*/ 318 h 559"/>
                <a:gd name="T96" fmla="*/ 460 w 657"/>
                <a:gd name="T97" fmla="*/ 323 h 559"/>
                <a:gd name="T98" fmla="*/ 387 w 657"/>
                <a:gd name="T99" fmla="*/ 334 h 559"/>
                <a:gd name="T100" fmla="*/ 67 w 657"/>
                <a:gd name="T101" fmla="*/ 334 h 559"/>
                <a:gd name="T102" fmla="*/ 50 w 657"/>
                <a:gd name="T103" fmla="*/ 338 h 559"/>
                <a:gd name="T104" fmla="*/ 410 w 657"/>
                <a:gd name="T105" fmla="*/ 351 h 559"/>
                <a:gd name="T106" fmla="*/ 157 w 657"/>
                <a:gd name="T107" fmla="*/ 363 h 559"/>
                <a:gd name="T108" fmla="*/ 315 w 657"/>
                <a:gd name="T109" fmla="*/ 358 h 559"/>
                <a:gd name="T110" fmla="*/ 321 w 657"/>
                <a:gd name="T111" fmla="*/ 364 h 559"/>
                <a:gd name="T112" fmla="*/ 232 w 657"/>
                <a:gd name="T113" fmla="*/ 367 h 559"/>
                <a:gd name="T114" fmla="*/ 101 w 657"/>
                <a:gd name="T115" fmla="*/ 391 h 559"/>
                <a:gd name="T116" fmla="*/ 402 w 657"/>
                <a:gd name="T117" fmla="*/ 382 h 559"/>
                <a:gd name="T118" fmla="*/ 72 w 657"/>
                <a:gd name="T119" fmla="*/ 403 h 559"/>
                <a:gd name="T120" fmla="*/ 157 w 657"/>
                <a:gd name="T121" fmla="*/ 399 h 559"/>
                <a:gd name="T122" fmla="*/ 392 w 657"/>
                <a:gd name="T123" fmla="*/ 416 h 559"/>
                <a:gd name="T124" fmla="*/ 115 w 657"/>
                <a:gd name="T125" fmla="*/ 440 h 559"/>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657"/>
                <a:gd name="T190" fmla="*/ 0 h 559"/>
                <a:gd name="T191" fmla="*/ 657 w 657"/>
                <a:gd name="T192" fmla="*/ 559 h 559"/>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657" h="559">
                  <a:moveTo>
                    <a:pt x="185" y="393"/>
                  </a:moveTo>
                  <a:cubicBezTo>
                    <a:pt x="192" y="400"/>
                    <a:pt x="207" y="406"/>
                    <a:pt x="216" y="414"/>
                  </a:cubicBezTo>
                  <a:cubicBezTo>
                    <a:pt x="214" y="422"/>
                    <a:pt x="205" y="412"/>
                    <a:pt x="200" y="411"/>
                  </a:cubicBezTo>
                  <a:cubicBezTo>
                    <a:pt x="199" y="412"/>
                    <a:pt x="200" y="414"/>
                    <a:pt x="199" y="414"/>
                  </a:cubicBezTo>
                  <a:cubicBezTo>
                    <a:pt x="190" y="412"/>
                    <a:pt x="187" y="402"/>
                    <a:pt x="179" y="401"/>
                  </a:cubicBezTo>
                  <a:cubicBezTo>
                    <a:pt x="182" y="407"/>
                    <a:pt x="191" y="411"/>
                    <a:pt x="198" y="417"/>
                  </a:cubicBezTo>
                  <a:cubicBezTo>
                    <a:pt x="203" y="421"/>
                    <a:pt x="211" y="427"/>
                    <a:pt x="209" y="433"/>
                  </a:cubicBezTo>
                  <a:cubicBezTo>
                    <a:pt x="201" y="432"/>
                    <a:pt x="193" y="425"/>
                    <a:pt x="185" y="421"/>
                  </a:cubicBezTo>
                  <a:cubicBezTo>
                    <a:pt x="186" y="426"/>
                    <a:pt x="195" y="430"/>
                    <a:pt x="198" y="435"/>
                  </a:cubicBezTo>
                  <a:cubicBezTo>
                    <a:pt x="202" y="438"/>
                    <a:pt x="212" y="442"/>
                    <a:pt x="209" y="449"/>
                  </a:cubicBezTo>
                  <a:cubicBezTo>
                    <a:pt x="199" y="446"/>
                    <a:pt x="188" y="438"/>
                    <a:pt x="177" y="434"/>
                  </a:cubicBezTo>
                  <a:cubicBezTo>
                    <a:pt x="186" y="441"/>
                    <a:pt x="193" y="449"/>
                    <a:pt x="202" y="455"/>
                  </a:cubicBezTo>
                  <a:cubicBezTo>
                    <a:pt x="203" y="464"/>
                    <a:pt x="214" y="465"/>
                    <a:pt x="214" y="474"/>
                  </a:cubicBezTo>
                  <a:cubicBezTo>
                    <a:pt x="213" y="474"/>
                    <a:pt x="213" y="475"/>
                    <a:pt x="213" y="475"/>
                  </a:cubicBezTo>
                  <a:cubicBezTo>
                    <a:pt x="206" y="472"/>
                    <a:pt x="202" y="464"/>
                    <a:pt x="194" y="464"/>
                  </a:cubicBezTo>
                  <a:cubicBezTo>
                    <a:pt x="201" y="475"/>
                    <a:pt x="215" y="482"/>
                    <a:pt x="217" y="496"/>
                  </a:cubicBezTo>
                  <a:cubicBezTo>
                    <a:pt x="213" y="497"/>
                    <a:pt x="209" y="492"/>
                    <a:pt x="206" y="490"/>
                  </a:cubicBezTo>
                  <a:cubicBezTo>
                    <a:pt x="202" y="487"/>
                    <a:pt x="199" y="484"/>
                    <a:pt x="195" y="482"/>
                  </a:cubicBezTo>
                  <a:cubicBezTo>
                    <a:pt x="197" y="485"/>
                    <a:pt x="203" y="489"/>
                    <a:pt x="207" y="493"/>
                  </a:cubicBezTo>
                  <a:cubicBezTo>
                    <a:pt x="207" y="495"/>
                    <a:pt x="206" y="495"/>
                    <a:pt x="206" y="496"/>
                  </a:cubicBezTo>
                  <a:cubicBezTo>
                    <a:pt x="214" y="502"/>
                    <a:pt x="220" y="510"/>
                    <a:pt x="227" y="517"/>
                  </a:cubicBezTo>
                  <a:cubicBezTo>
                    <a:pt x="227" y="519"/>
                    <a:pt x="225" y="519"/>
                    <a:pt x="225" y="521"/>
                  </a:cubicBezTo>
                  <a:cubicBezTo>
                    <a:pt x="230" y="527"/>
                    <a:pt x="237" y="530"/>
                    <a:pt x="240" y="537"/>
                  </a:cubicBezTo>
                  <a:cubicBezTo>
                    <a:pt x="239" y="539"/>
                    <a:pt x="236" y="539"/>
                    <a:pt x="234" y="540"/>
                  </a:cubicBezTo>
                  <a:cubicBezTo>
                    <a:pt x="241" y="542"/>
                    <a:pt x="249" y="542"/>
                    <a:pt x="253" y="547"/>
                  </a:cubicBezTo>
                  <a:cubicBezTo>
                    <a:pt x="253" y="551"/>
                    <a:pt x="249" y="552"/>
                    <a:pt x="251" y="556"/>
                  </a:cubicBezTo>
                  <a:cubicBezTo>
                    <a:pt x="241" y="559"/>
                    <a:pt x="234" y="550"/>
                    <a:pt x="227" y="546"/>
                  </a:cubicBezTo>
                  <a:cubicBezTo>
                    <a:pt x="223" y="547"/>
                    <a:pt x="221" y="545"/>
                    <a:pt x="220" y="543"/>
                  </a:cubicBezTo>
                  <a:cubicBezTo>
                    <a:pt x="215" y="542"/>
                    <a:pt x="208" y="543"/>
                    <a:pt x="206" y="538"/>
                  </a:cubicBezTo>
                  <a:cubicBezTo>
                    <a:pt x="206" y="536"/>
                    <a:pt x="206" y="535"/>
                    <a:pt x="208" y="536"/>
                  </a:cubicBezTo>
                  <a:cubicBezTo>
                    <a:pt x="204" y="531"/>
                    <a:pt x="194" y="530"/>
                    <a:pt x="192" y="523"/>
                  </a:cubicBezTo>
                  <a:cubicBezTo>
                    <a:pt x="190" y="521"/>
                    <a:pt x="191" y="524"/>
                    <a:pt x="188" y="523"/>
                  </a:cubicBezTo>
                  <a:cubicBezTo>
                    <a:pt x="170" y="507"/>
                    <a:pt x="149" y="493"/>
                    <a:pt x="129" y="477"/>
                  </a:cubicBezTo>
                  <a:cubicBezTo>
                    <a:pt x="133" y="485"/>
                    <a:pt x="143" y="490"/>
                    <a:pt x="148" y="498"/>
                  </a:cubicBezTo>
                  <a:cubicBezTo>
                    <a:pt x="139" y="495"/>
                    <a:pt x="130" y="486"/>
                    <a:pt x="124" y="478"/>
                  </a:cubicBezTo>
                  <a:cubicBezTo>
                    <a:pt x="118" y="473"/>
                    <a:pt x="112" y="466"/>
                    <a:pt x="104" y="462"/>
                  </a:cubicBezTo>
                  <a:cubicBezTo>
                    <a:pt x="103" y="458"/>
                    <a:pt x="103" y="459"/>
                    <a:pt x="100" y="458"/>
                  </a:cubicBezTo>
                  <a:cubicBezTo>
                    <a:pt x="99" y="454"/>
                    <a:pt x="92" y="452"/>
                    <a:pt x="92" y="448"/>
                  </a:cubicBezTo>
                  <a:cubicBezTo>
                    <a:pt x="92" y="451"/>
                    <a:pt x="86" y="444"/>
                    <a:pt x="87" y="442"/>
                  </a:cubicBezTo>
                  <a:cubicBezTo>
                    <a:pt x="72" y="431"/>
                    <a:pt x="61" y="416"/>
                    <a:pt x="49" y="402"/>
                  </a:cubicBezTo>
                  <a:cubicBezTo>
                    <a:pt x="44" y="395"/>
                    <a:pt x="35" y="389"/>
                    <a:pt x="36" y="379"/>
                  </a:cubicBezTo>
                  <a:cubicBezTo>
                    <a:pt x="41" y="380"/>
                    <a:pt x="44" y="383"/>
                    <a:pt x="48" y="385"/>
                  </a:cubicBezTo>
                  <a:cubicBezTo>
                    <a:pt x="47" y="381"/>
                    <a:pt x="40" y="382"/>
                    <a:pt x="41" y="376"/>
                  </a:cubicBezTo>
                  <a:cubicBezTo>
                    <a:pt x="40" y="374"/>
                    <a:pt x="43" y="374"/>
                    <a:pt x="44" y="374"/>
                  </a:cubicBezTo>
                  <a:cubicBezTo>
                    <a:pt x="41" y="358"/>
                    <a:pt x="26" y="352"/>
                    <a:pt x="23" y="335"/>
                  </a:cubicBezTo>
                  <a:cubicBezTo>
                    <a:pt x="22" y="333"/>
                    <a:pt x="20" y="333"/>
                    <a:pt x="19" y="331"/>
                  </a:cubicBezTo>
                  <a:cubicBezTo>
                    <a:pt x="22" y="324"/>
                    <a:pt x="16" y="317"/>
                    <a:pt x="16" y="310"/>
                  </a:cubicBezTo>
                  <a:cubicBezTo>
                    <a:pt x="14" y="307"/>
                    <a:pt x="10" y="306"/>
                    <a:pt x="10" y="301"/>
                  </a:cubicBezTo>
                  <a:cubicBezTo>
                    <a:pt x="10" y="299"/>
                    <a:pt x="12" y="299"/>
                    <a:pt x="14" y="299"/>
                  </a:cubicBezTo>
                  <a:cubicBezTo>
                    <a:pt x="17" y="285"/>
                    <a:pt x="0" y="285"/>
                    <a:pt x="3" y="275"/>
                  </a:cubicBezTo>
                  <a:cubicBezTo>
                    <a:pt x="6" y="275"/>
                    <a:pt x="8" y="276"/>
                    <a:pt x="10" y="276"/>
                  </a:cubicBezTo>
                  <a:cubicBezTo>
                    <a:pt x="11" y="272"/>
                    <a:pt x="12" y="266"/>
                    <a:pt x="10" y="263"/>
                  </a:cubicBezTo>
                  <a:cubicBezTo>
                    <a:pt x="9" y="258"/>
                    <a:pt x="1" y="257"/>
                    <a:pt x="2" y="251"/>
                  </a:cubicBezTo>
                  <a:cubicBezTo>
                    <a:pt x="5" y="250"/>
                    <a:pt x="6" y="250"/>
                    <a:pt x="10" y="251"/>
                  </a:cubicBezTo>
                  <a:cubicBezTo>
                    <a:pt x="10" y="249"/>
                    <a:pt x="11" y="244"/>
                    <a:pt x="10" y="242"/>
                  </a:cubicBezTo>
                  <a:cubicBezTo>
                    <a:pt x="9" y="239"/>
                    <a:pt x="5" y="239"/>
                    <a:pt x="5" y="234"/>
                  </a:cubicBezTo>
                  <a:cubicBezTo>
                    <a:pt x="7" y="232"/>
                    <a:pt x="9" y="231"/>
                    <a:pt x="13" y="232"/>
                  </a:cubicBezTo>
                  <a:cubicBezTo>
                    <a:pt x="14" y="219"/>
                    <a:pt x="15" y="206"/>
                    <a:pt x="19" y="195"/>
                  </a:cubicBezTo>
                  <a:cubicBezTo>
                    <a:pt x="17" y="193"/>
                    <a:pt x="15" y="192"/>
                    <a:pt x="14" y="189"/>
                  </a:cubicBezTo>
                  <a:cubicBezTo>
                    <a:pt x="15" y="187"/>
                    <a:pt x="17" y="185"/>
                    <a:pt x="21" y="186"/>
                  </a:cubicBezTo>
                  <a:cubicBezTo>
                    <a:pt x="24" y="173"/>
                    <a:pt x="27" y="162"/>
                    <a:pt x="28" y="150"/>
                  </a:cubicBezTo>
                  <a:cubicBezTo>
                    <a:pt x="32" y="143"/>
                    <a:pt x="32" y="136"/>
                    <a:pt x="36" y="130"/>
                  </a:cubicBezTo>
                  <a:cubicBezTo>
                    <a:pt x="39" y="126"/>
                    <a:pt x="43" y="123"/>
                    <a:pt x="45" y="119"/>
                  </a:cubicBezTo>
                  <a:cubicBezTo>
                    <a:pt x="52" y="110"/>
                    <a:pt x="54" y="103"/>
                    <a:pt x="63" y="97"/>
                  </a:cubicBezTo>
                  <a:cubicBezTo>
                    <a:pt x="62" y="95"/>
                    <a:pt x="59" y="94"/>
                    <a:pt x="59" y="90"/>
                  </a:cubicBezTo>
                  <a:cubicBezTo>
                    <a:pt x="62" y="88"/>
                    <a:pt x="68" y="88"/>
                    <a:pt x="71" y="90"/>
                  </a:cubicBezTo>
                  <a:cubicBezTo>
                    <a:pt x="77" y="86"/>
                    <a:pt x="83" y="83"/>
                    <a:pt x="90" y="80"/>
                  </a:cubicBezTo>
                  <a:cubicBezTo>
                    <a:pt x="96" y="78"/>
                    <a:pt x="100" y="74"/>
                    <a:pt x="105" y="69"/>
                  </a:cubicBezTo>
                  <a:cubicBezTo>
                    <a:pt x="112" y="63"/>
                    <a:pt x="120" y="58"/>
                    <a:pt x="129" y="52"/>
                  </a:cubicBezTo>
                  <a:cubicBezTo>
                    <a:pt x="136" y="47"/>
                    <a:pt x="143" y="44"/>
                    <a:pt x="151" y="38"/>
                  </a:cubicBezTo>
                  <a:cubicBezTo>
                    <a:pt x="153" y="39"/>
                    <a:pt x="153" y="37"/>
                    <a:pt x="155" y="38"/>
                  </a:cubicBezTo>
                  <a:cubicBezTo>
                    <a:pt x="156" y="37"/>
                    <a:pt x="157" y="37"/>
                    <a:pt x="157" y="35"/>
                  </a:cubicBezTo>
                  <a:cubicBezTo>
                    <a:pt x="165" y="35"/>
                    <a:pt x="172" y="28"/>
                    <a:pt x="182" y="27"/>
                  </a:cubicBezTo>
                  <a:cubicBezTo>
                    <a:pt x="200" y="19"/>
                    <a:pt x="222" y="16"/>
                    <a:pt x="242" y="11"/>
                  </a:cubicBezTo>
                  <a:cubicBezTo>
                    <a:pt x="338" y="0"/>
                    <a:pt x="445" y="8"/>
                    <a:pt x="518" y="46"/>
                  </a:cubicBezTo>
                  <a:cubicBezTo>
                    <a:pt x="541" y="54"/>
                    <a:pt x="557" y="67"/>
                    <a:pt x="574" y="80"/>
                  </a:cubicBezTo>
                  <a:cubicBezTo>
                    <a:pt x="585" y="89"/>
                    <a:pt x="594" y="96"/>
                    <a:pt x="601" y="106"/>
                  </a:cubicBezTo>
                  <a:cubicBezTo>
                    <a:pt x="604" y="110"/>
                    <a:pt x="605" y="115"/>
                    <a:pt x="609" y="119"/>
                  </a:cubicBezTo>
                  <a:cubicBezTo>
                    <a:pt x="615" y="126"/>
                    <a:pt x="623" y="131"/>
                    <a:pt x="629" y="139"/>
                  </a:cubicBezTo>
                  <a:cubicBezTo>
                    <a:pt x="634" y="146"/>
                    <a:pt x="638" y="153"/>
                    <a:pt x="643" y="161"/>
                  </a:cubicBezTo>
                  <a:cubicBezTo>
                    <a:pt x="656" y="184"/>
                    <a:pt x="657" y="213"/>
                    <a:pt x="648" y="238"/>
                  </a:cubicBezTo>
                  <a:cubicBezTo>
                    <a:pt x="646" y="238"/>
                    <a:pt x="648" y="241"/>
                    <a:pt x="645" y="241"/>
                  </a:cubicBezTo>
                  <a:cubicBezTo>
                    <a:pt x="645" y="243"/>
                    <a:pt x="644" y="245"/>
                    <a:pt x="644" y="247"/>
                  </a:cubicBezTo>
                  <a:cubicBezTo>
                    <a:pt x="644" y="249"/>
                    <a:pt x="643" y="248"/>
                    <a:pt x="642" y="248"/>
                  </a:cubicBezTo>
                  <a:cubicBezTo>
                    <a:pt x="644" y="255"/>
                    <a:pt x="639" y="265"/>
                    <a:pt x="638" y="274"/>
                  </a:cubicBezTo>
                  <a:cubicBezTo>
                    <a:pt x="637" y="273"/>
                    <a:pt x="637" y="271"/>
                    <a:pt x="636" y="271"/>
                  </a:cubicBezTo>
                  <a:cubicBezTo>
                    <a:pt x="634" y="273"/>
                    <a:pt x="638" y="273"/>
                    <a:pt x="637" y="275"/>
                  </a:cubicBezTo>
                  <a:cubicBezTo>
                    <a:pt x="631" y="294"/>
                    <a:pt x="623" y="311"/>
                    <a:pt x="614" y="327"/>
                  </a:cubicBezTo>
                  <a:cubicBezTo>
                    <a:pt x="613" y="327"/>
                    <a:pt x="611" y="327"/>
                    <a:pt x="611" y="326"/>
                  </a:cubicBezTo>
                  <a:cubicBezTo>
                    <a:pt x="598" y="339"/>
                    <a:pt x="587" y="359"/>
                    <a:pt x="572" y="371"/>
                  </a:cubicBezTo>
                  <a:cubicBezTo>
                    <a:pt x="556" y="385"/>
                    <a:pt x="539" y="396"/>
                    <a:pt x="521" y="409"/>
                  </a:cubicBezTo>
                  <a:cubicBezTo>
                    <a:pt x="511" y="411"/>
                    <a:pt x="502" y="419"/>
                    <a:pt x="490" y="415"/>
                  </a:cubicBezTo>
                  <a:cubicBezTo>
                    <a:pt x="463" y="424"/>
                    <a:pt x="433" y="423"/>
                    <a:pt x="402" y="423"/>
                  </a:cubicBezTo>
                  <a:cubicBezTo>
                    <a:pt x="388" y="423"/>
                    <a:pt x="374" y="427"/>
                    <a:pt x="360" y="427"/>
                  </a:cubicBezTo>
                  <a:cubicBezTo>
                    <a:pt x="334" y="428"/>
                    <a:pt x="311" y="423"/>
                    <a:pt x="289" y="418"/>
                  </a:cubicBezTo>
                  <a:cubicBezTo>
                    <a:pt x="286" y="422"/>
                    <a:pt x="285" y="427"/>
                    <a:pt x="281" y="429"/>
                  </a:cubicBezTo>
                  <a:cubicBezTo>
                    <a:pt x="275" y="428"/>
                    <a:pt x="279" y="422"/>
                    <a:pt x="281" y="419"/>
                  </a:cubicBezTo>
                  <a:cubicBezTo>
                    <a:pt x="265" y="414"/>
                    <a:pt x="248" y="414"/>
                    <a:pt x="230" y="409"/>
                  </a:cubicBezTo>
                  <a:cubicBezTo>
                    <a:pt x="230" y="412"/>
                    <a:pt x="237" y="413"/>
                    <a:pt x="237" y="418"/>
                  </a:cubicBezTo>
                  <a:cubicBezTo>
                    <a:pt x="232" y="421"/>
                    <a:pt x="228" y="416"/>
                    <a:pt x="224" y="413"/>
                  </a:cubicBezTo>
                  <a:cubicBezTo>
                    <a:pt x="216" y="409"/>
                    <a:pt x="208" y="404"/>
                    <a:pt x="199" y="399"/>
                  </a:cubicBezTo>
                  <a:cubicBezTo>
                    <a:pt x="195" y="397"/>
                    <a:pt x="190" y="395"/>
                    <a:pt x="185" y="393"/>
                  </a:cubicBezTo>
                  <a:close/>
                  <a:moveTo>
                    <a:pt x="481" y="34"/>
                  </a:moveTo>
                  <a:cubicBezTo>
                    <a:pt x="446" y="23"/>
                    <a:pt x="408" y="15"/>
                    <a:pt x="368" y="12"/>
                  </a:cubicBezTo>
                  <a:cubicBezTo>
                    <a:pt x="307" y="8"/>
                    <a:pt x="244" y="10"/>
                    <a:pt x="191" y="27"/>
                  </a:cubicBezTo>
                  <a:cubicBezTo>
                    <a:pt x="164" y="37"/>
                    <a:pt x="137" y="49"/>
                    <a:pt x="117" y="65"/>
                  </a:cubicBezTo>
                  <a:cubicBezTo>
                    <a:pt x="115" y="66"/>
                    <a:pt x="111" y="67"/>
                    <a:pt x="112" y="70"/>
                  </a:cubicBezTo>
                  <a:cubicBezTo>
                    <a:pt x="113" y="70"/>
                    <a:pt x="117" y="70"/>
                    <a:pt x="119" y="71"/>
                  </a:cubicBezTo>
                  <a:cubicBezTo>
                    <a:pt x="125" y="65"/>
                    <a:pt x="135" y="63"/>
                    <a:pt x="143" y="59"/>
                  </a:cubicBezTo>
                  <a:cubicBezTo>
                    <a:pt x="159" y="32"/>
                    <a:pt x="203" y="32"/>
                    <a:pt x="237" y="32"/>
                  </a:cubicBezTo>
                  <a:cubicBezTo>
                    <a:pt x="247" y="32"/>
                    <a:pt x="261" y="29"/>
                    <a:pt x="272" y="29"/>
                  </a:cubicBezTo>
                  <a:cubicBezTo>
                    <a:pt x="272" y="26"/>
                    <a:pt x="267" y="26"/>
                    <a:pt x="269" y="21"/>
                  </a:cubicBezTo>
                  <a:cubicBezTo>
                    <a:pt x="270" y="15"/>
                    <a:pt x="282" y="19"/>
                    <a:pt x="287" y="21"/>
                  </a:cubicBezTo>
                  <a:cubicBezTo>
                    <a:pt x="295" y="23"/>
                    <a:pt x="300" y="26"/>
                    <a:pt x="307" y="28"/>
                  </a:cubicBezTo>
                  <a:cubicBezTo>
                    <a:pt x="313" y="29"/>
                    <a:pt x="327" y="26"/>
                    <a:pt x="334" y="28"/>
                  </a:cubicBezTo>
                  <a:cubicBezTo>
                    <a:pt x="330" y="24"/>
                    <a:pt x="324" y="20"/>
                    <a:pt x="324" y="14"/>
                  </a:cubicBezTo>
                  <a:cubicBezTo>
                    <a:pt x="334" y="7"/>
                    <a:pt x="349" y="19"/>
                    <a:pt x="360" y="23"/>
                  </a:cubicBezTo>
                  <a:cubicBezTo>
                    <a:pt x="366" y="26"/>
                    <a:pt x="371" y="27"/>
                    <a:pt x="375" y="28"/>
                  </a:cubicBezTo>
                  <a:cubicBezTo>
                    <a:pt x="372" y="25"/>
                    <a:pt x="367" y="24"/>
                    <a:pt x="367" y="17"/>
                  </a:cubicBezTo>
                  <a:cubicBezTo>
                    <a:pt x="373" y="13"/>
                    <a:pt x="377" y="17"/>
                    <a:pt x="383" y="20"/>
                  </a:cubicBezTo>
                  <a:cubicBezTo>
                    <a:pt x="392" y="24"/>
                    <a:pt x="407" y="27"/>
                    <a:pt x="413" y="33"/>
                  </a:cubicBezTo>
                  <a:cubicBezTo>
                    <a:pt x="418" y="33"/>
                    <a:pt x="420" y="34"/>
                    <a:pt x="425" y="34"/>
                  </a:cubicBezTo>
                  <a:cubicBezTo>
                    <a:pt x="424" y="32"/>
                    <a:pt x="423" y="29"/>
                    <a:pt x="422" y="27"/>
                  </a:cubicBezTo>
                  <a:cubicBezTo>
                    <a:pt x="424" y="25"/>
                    <a:pt x="426" y="25"/>
                    <a:pt x="428" y="23"/>
                  </a:cubicBezTo>
                  <a:cubicBezTo>
                    <a:pt x="453" y="30"/>
                    <a:pt x="471" y="45"/>
                    <a:pt x="493" y="50"/>
                  </a:cubicBezTo>
                  <a:cubicBezTo>
                    <a:pt x="493" y="47"/>
                    <a:pt x="491" y="47"/>
                    <a:pt x="492" y="44"/>
                  </a:cubicBezTo>
                  <a:cubicBezTo>
                    <a:pt x="492" y="42"/>
                    <a:pt x="495" y="42"/>
                    <a:pt x="496" y="40"/>
                  </a:cubicBezTo>
                  <a:cubicBezTo>
                    <a:pt x="490" y="38"/>
                    <a:pt x="485" y="37"/>
                    <a:pt x="481" y="34"/>
                  </a:cubicBezTo>
                  <a:close/>
                  <a:moveTo>
                    <a:pt x="330" y="18"/>
                  </a:moveTo>
                  <a:cubicBezTo>
                    <a:pt x="333" y="21"/>
                    <a:pt x="335" y="26"/>
                    <a:pt x="340" y="28"/>
                  </a:cubicBezTo>
                  <a:cubicBezTo>
                    <a:pt x="347" y="31"/>
                    <a:pt x="360" y="26"/>
                    <a:pt x="367" y="29"/>
                  </a:cubicBezTo>
                  <a:cubicBezTo>
                    <a:pt x="357" y="24"/>
                    <a:pt x="344" y="16"/>
                    <a:pt x="330" y="18"/>
                  </a:cubicBezTo>
                  <a:close/>
                  <a:moveTo>
                    <a:pt x="374" y="22"/>
                  </a:moveTo>
                  <a:cubicBezTo>
                    <a:pt x="379" y="28"/>
                    <a:pt x="397" y="37"/>
                    <a:pt x="408" y="32"/>
                  </a:cubicBezTo>
                  <a:cubicBezTo>
                    <a:pt x="398" y="29"/>
                    <a:pt x="387" y="20"/>
                    <a:pt x="374" y="22"/>
                  </a:cubicBezTo>
                  <a:close/>
                  <a:moveTo>
                    <a:pt x="274" y="25"/>
                  </a:moveTo>
                  <a:cubicBezTo>
                    <a:pt x="277" y="30"/>
                    <a:pt x="289" y="29"/>
                    <a:pt x="294" y="25"/>
                  </a:cubicBezTo>
                  <a:cubicBezTo>
                    <a:pt x="288" y="25"/>
                    <a:pt x="277" y="22"/>
                    <a:pt x="274" y="25"/>
                  </a:cubicBezTo>
                  <a:close/>
                  <a:moveTo>
                    <a:pt x="428" y="30"/>
                  </a:moveTo>
                  <a:cubicBezTo>
                    <a:pt x="429" y="35"/>
                    <a:pt x="433" y="34"/>
                    <a:pt x="437" y="35"/>
                  </a:cubicBezTo>
                  <a:cubicBezTo>
                    <a:pt x="448" y="38"/>
                    <a:pt x="462" y="46"/>
                    <a:pt x="471" y="44"/>
                  </a:cubicBezTo>
                  <a:cubicBezTo>
                    <a:pt x="458" y="38"/>
                    <a:pt x="443" y="28"/>
                    <a:pt x="428" y="30"/>
                  </a:cubicBezTo>
                  <a:close/>
                  <a:moveTo>
                    <a:pt x="361" y="47"/>
                  </a:moveTo>
                  <a:cubicBezTo>
                    <a:pt x="350" y="42"/>
                    <a:pt x="343" y="27"/>
                    <a:pt x="325" y="33"/>
                  </a:cubicBezTo>
                  <a:cubicBezTo>
                    <a:pt x="335" y="40"/>
                    <a:pt x="349" y="45"/>
                    <a:pt x="361" y="47"/>
                  </a:cubicBezTo>
                  <a:close/>
                  <a:moveTo>
                    <a:pt x="371" y="48"/>
                  </a:moveTo>
                  <a:cubicBezTo>
                    <a:pt x="373" y="47"/>
                    <a:pt x="375" y="45"/>
                    <a:pt x="379" y="46"/>
                  </a:cubicBezTo>
                  <a:cubicBezTo>
                    <a:pt x="379" y="44"/>
                    <a:pt x="378" y="44"/>
                    <a:pt x="380" y="43"/>
                  </a:cubicBezTo>
                  <a:cubicBezTo>
                    <a:pt x="393" y="40"/>
                    <a:pt x="399" y="56"/>
                    <a:pt x="413" y="55"/>
                  </a:cubicBezTo>
                  <a:cubicBezTo>
                    <a:pt x="411" y="52"/>
                    <a:pt x="403" y="51"/>
                    <a:pt x="405" y="48"/>
                  </a:cubicBezTo>
                  <a:cubicBezTo>
                    <a:pt x="404" y="47"/>
                    <a:pt x="402" y="46"/>
                    <a:pt x="400" y="46"/>
                  </a:cubicBezTo>
                  <a:cubicBezTo>
                    <a:pt x="387" y="33"/>
                    <a:pt x="367" y="35"/>
                    <a:pt x="348" y="32"/>
                  </a:cubicBezTo>
                  <a:cubicBezTo>
                    <a:pt x="354" y="39"/>
                    <a:pt x="363" y="44"/>
                    <a:pt x="371" y="48"/>
                  </a:cubicBezTo>
                  <a:close/>
                  <a:moveTo>
                    <a:pt x="274" y="37"/>
                  </a:moveTo>
                  <a:cubicBezTo>
                    <a:pt x="264" y="36"/>
                    <a:pt x="254" y="35"/>
                    <a:pt x="247" y="35"/>
                  </a:cubicBezTo>
                  <a:cubicBezTo>
                    <a:pt x="215" y="40"/>
                    <a:pt x="178" y="45"/>
                    <a:pt x="150" y="60"/>
                  </a:cubicBezTo>
                  <a:cubicBezTo>
                    <a:pt x="159" y="60"/>
                    <a:pt x="168" y="56"/>
                    <a:pt x="177" y="54"/>
                  </a:cubicBezTo>
                  <a:cubicBezTo>
                    <a:pt x="186" y="51"/>
                    <a:pt x="196" y="48"/>
                    <a:pt x="206" y="47"/>
                  </a:cubicBezTo>
                  <a:cubicBezTo>
                    <a:pt x="224" y="45"/>
                    <a:pt x="242" y="44"/>
                    <a:pt x="258" y="42"/>
                  </a:cubicBezTo>
                  <a:cubicBezTo>
                    <a:pt x="269" y="41"/>
                    <a:pt x="279" y="43"/>
                    <a:pt x="289" y="42"/>
                  </a:cubicBezTo>
                  <a:cubicBezTo>
                    <a:pt x="286" y="37"/>
                    <a:pt x="281" y="38"/>
                    <a:pt x="274" y="37"/>
                  </a:cubicBezTo>
                  <a:close/>
                  <a:moveTo>
                    <a:pt x="316" y="35"/>
                  </a:moveTo>
                  <a:cubicBezTo>
                    <a:pt x="318" y="36"/>
                    <a:pt x="323" y="38"/>
                    <a:pt x="324" y="37"/>
                  </a:cubicBezTo>
                  <a:cubicBezTo>
                    <a:pt x="321" y="37"/>
                    <a:pt x="319" y="33"/>
                    <a:pt x="316" y="35"/>
                  </a:cubicBezTo>
                  <a:close/>
                  <a:moveTo>
                    <a:pt x="152" y="54"/>
                  </a:moveTo>
                  <a:cubicBezTo>
                    <a:pt x="172" y="46"/>
                    <a:pt x="197" y="41"/>
                    <a:pt x="219" y="35"/>
                  </a:cubicBezTo>
                  <a:cubicBezTo>
                    <a:pt x="194" y="36"/>
                    <a:pt x="164" y="37"/>
                    <a:pt x="152" y="54"/>
                  </a:cubicBezTo>
                  <a:close/>
                  <a:moveTo>
                    <a:pt x="437" y="43"/>
                  </a:moveTo>
                  <a:cubicBezTo>
                    <a:pt x="432" y="42"/>
                    <a:pt x="432" y="36"/>
                    <a:pt x="425" y="37"/>
                  </a:cubicBezTo>
                  <a:cubicBezTo>
                    <a:pt x="427" y="40"/>
                    <a:pt x="433" y="44"/>
                    <a:pt x="437" y="43"/>
                  </a:cubicBezTo>
                  <a:close/>
                  <a:moveTo>
                    <a:pt x="307" y="42"/>
                  </a:moveTo>
                  <a:cubicBezTo>
                    <a:pt x="304" y="39"/>
                    <a:pt x="297" y="40"/>
                    <a:pt x="293" y="38"/>
                  </a:cubicBezTo>
                  <a:cubicBezTo>
                    <a:pt x="295" y="45"/>
                    <a:pt x="303" y="41"/>
                    <a:pt x="307" y="42"/>
                  </a:cubicBezTo>
                  <a:close/>
                  <a:moveTo>
                    <a:pt x="408" y="45"/>
                  </a:moveTo>
                  <a:cubicBezTo>
                    <a:pt x="404" y="43"/>
                    <a:pt x="402" y="40"/>
                    <a:pt x="398" y="39"/>
                  </a:cubicBezTo>
                  <a:cubicBezTo>
                    <a:pt x="399" y="42"/>
                    <a:pt x="405" y="44"/>
                    <a:pt x="408" y="45"/>
                  </a:cubicBezTo>
                  <a:close/>
                  <a:moveTo>
                    <a:pt x="442" y="43"/>
                  </a:moveTo>
                  <a:cubicBezTo>
                    <a:pt x="451" y="42"/>
                    <a:pt x="459" y="53"/>
                    <a:pt x="463" y="47"/>
                  </a:cubicBezTo>
                  <a:cubicBezTo>
                    <a:pt x="457" y="44"/>
                    <a:pt x="447" y="41"/>
                    <a:pt x="439" y="39"/>
                  </a:cubicBezTo>
                  <a:cubicBezTo>
                    <a:pt x="438" y="42"/>
                    <a:pt x="442" y="41"/>
                    <a:pt x="442" y="43"/>
                  </a:cubicBezTo>
                  <a:close/>
                  <a:moveTo>
                    <a:pt x="412" y="44"/>
                  </a:moveTo>
                  <a:cubicBezTo>
                    <a:pt x="413" y="45"/>
                    <a:pt x="417" y="47"/>
                    <a:pt x="417" y="44"/>
                  </a:cubicBezTo>
                  <a:cubicBezTo>
                    <a:pt x="416" y="44"/>
                    <a:pt x="412" y="42"/>
                    <a:pt x="412" y="44"/>
                  </a:cubicBezTo>
                  <a:close/>
                  <a:moveTo>
                    <a:pt x="512" y="46"/>
                  </a:moveTo>
                  <a:cubicBezTo>
                    <a:pt x="506" y="44"/>
                    <a:pt x="500" y="44"/>
                    <a:pt x="496" y="46"/>
                  </a:cubicBezTo>
                  <a:cubicBezTo>
                    <a:pt x="496" y="49"/>
                    <a:pt x="498" y="49"/>
                    <a:pt x="498" y="52"/>
                  </a:cubicBezTo>
                  <a:cubicBezTo>
                    <a:pt x="528" y="59"/>
                    <a:pt x="543" y="81"/>
                    <a:pt x="569" y="92"/>
                  </a:cubicBezTo>
                  <a:cubicBezTo>
                    <a:pt x="556" y="75"/>
                    <a:pt x="533" y="55"/>
                    <a:pt x="512" y="46"/>
                  </a:cubicBezTo>
                  <a:close/>
                  <a:moveTo>
                    <a:pt x="266" y="48"/>
                  </a:moveTo>
                  <a:cubicBezTo>
                    <a:pt x="260" y="47"/>
                    <a:pt x="257" y="48"/>
                    <a:pt x="252" y="47"/>
                  </a:cubicBezTo>
                  <a:cubicBezTo>
                    <a:pt x="255" y="50"/>
                    <a:pt x="263" y="51"/>
                    <a:pt x="266" y="48"/>
                  </a:cubicBezTo>
                  <a:close/>
                  <a:moveTo>
                    <a:pt x="238" y="49"/>
                  </a:moveTo>
                  <a:cubicBezTo>
                    <a:pt x="237" y="49"/>
                    <a:pt x="236" y="49"/>
                    <a:pt x="236" y="49"/>
                  </a:cubicBezTo>
                  <a:cubicBezTo>
                    <a:pt x="225" y="50"/>
                    <a:pt x="216" y="54"/>
                    <a:pt x="207" y="57"/>
                  </a:cubicBezTo>
                  <a:cubicBezTo>
                    <a:pt x="202" y="58"/>
                    <a:pt x="197" y="59"/>
                    <a:pt x="193" y="62"/>
                  </a:cubicBezTo>
                  <a:cubicBezTo>
                    <a:pt x="209" y="58"/>
                    <a:pt x="220" y="56"/>
                    <a:pt x="239" y="53"/>
                  </a:cubicBezTo>
                  <a:cubicBezTo>
                    <a:pt x="239" y="51"/>
                    <a:pt x="238" y="51"/>
                    <a:pt x="238" y="49"/>
                  </a:cubicBezTo>
                  <a:close/>
                  <a:moveTo>
                    <a:pt x="295" y="51"/>
                  </a:moveTo>
                  <a:cubicBezTo>
                    <a:pt x="301" y="54"/>
                    <a:pt x="308" y="56"/>
                    <a:pt x="313" y="59"/>
                  </a:cubicBezTo>
                  <a:cubicBezTo>
                    <a:pt x="312" y="55"/>
                    <a:pt x="307" y="54"/>
                    <a:pt x="305" y="50"/>
                  </a:cubicBezTo>
                  <a:cubicBezTo>
                    <a:pt x="301" y="51"/>
                    <a:pt x="298" y="50"/>
                    <a:pt x="295" y="51"/>
                  </a:cubicBezTo>
                  <a:close/>
                  <a:moveTo>
                    <a:pt x="316" y="56"/>
                  </a:moveTo>
                  <a:cubicBezTo>
                    <a:pt x="327" y="58"/>
                    <a:pt x="332" y="70"/>
                    <a:pt x="343" y="71"/>
                  </a:cubicBezTo>
                  <a:cubicBezTo>
                    <a:pt x="351" y="73"/>
                    <a:pt x="359" y="68"/>
                    <a:pt x="371" y="69"/>
                  </a:cubicBezTo>
                  <a:cubicBezTo>
                    <a:pt x="370" y="65"/>
                    <a:pt x="373" y="64"/>
                    <a:pt x="376" y="62"/>
                  </a:cubicBezTo>
                  <a:cubicBezTo>
                    <a:pt x="357" y="57"/>
                    <a:pt x="336" y="51"/>
                    <a:pt x="310" y="50"/>
                  </a:cubicBezTo>
                  <a:cubicBezTo>
                    <a:pt x="311" y="53"/>
                    <a:pt x="316" y="52"/>
                    <a:pt x="316" y="56"/>
                  </a:cubicBezTo>
                  <a:close/>
                  <a:moveTo>
                    <a:pt x="454" y="60"/>
                  </a:moveTo>
                  <a:cubicBezTo>
                    <a:pt x="445" y="55"/>
                    <a:pt x="436" y="50"/>
                    <a:pt x="425" y="50"/>
                  </a:cubicBezTo>
                  <a:cubicBezTo>
                    <a:pt x="425" y="50"/>
                    <a:pt x="424" y="51"/>
                    <a:pt x="424" y="51"/>
                  </a:cubicBezTo>
                  <a:cubicBezTo>
                    <a:pt x="437" y="61"/>
                    <a:pt x="453" y="68"/>
                    <a:pt x="473" y="71"/>
                  </a:cubicBezTo>
                  <a:cubicBezTo>
                    <a:pt x="469" y="65"/>
                    <a:pt x="461" y="63"/>
                    <a:pt x="454" y="60"/>
                  </a:cubicBezTo>
                  <a:close/>
                  <a:moveTo>
                    <a:pt x="465" y="52"/>
                  </a:moveTo>
                  <a:cubicBezTo>
                    <a:pt x="473" y="56"/>
                    <a:pt x="484" y="60"/>
                    <a:pt x="493" y="60"/>
                  </a:cubicBezTo>
                  <a:cubicBezTo>
                    <a:pt x="485" y="58"/>
                    <a:pt x="475" y="47"/>
                    <a:pt x="465" y="52"/>
                  </a:cubicBezTo>
                  <a:close/>
                  <a:moveTo>
                    <a:pt x="488" y="54"/>
                  </a:moveTo>
                  <a:cubicBezTo>
                    <a:pt x="488" y="52"/>
                    <a:pt x="486" y="53"/>
                    <a:pt x="487" y="51"/>
                  </a:cubicBezTo>
                  <a:cubicBezTo>
                    <a:pt x="484" y="50"/>
                    <a:pt x="486" y="53"/>
                    <a:pt x="485" y="52"/>
                  </a:cubicBezTo>
                  <a:cubicBezTo>
                    <a:pt x="484" y="51"/>
                    <a:pt x="481" y="49"/>
                    <a:pt x="479" y="51"/>
                  </a:cubicBezTo>
                  <a:cubicBezTo>
                    <a:pt x="482" y="52"/>
                    <a:pt x="485" y="53"/>
                    <a:pt x="488" y="54"/>
                  </a:cubicBezTo>
                  <a:close/>
                  <a:moveTo>
                    <a:pt x="287" y="51"/>
                  </a:moveTo>
                  <a:cubicBezTo>
                    <a:pt x="285" y="53"/>
                    <a:pt x="280" y="53"/>
                    <a:pt x="278" y="56"/>
                  </a:cubicBezTo>
                  <a:cubicBezTo>
                    <a:pt x="285" y="63"/>
                    <a:pt x="297" y="65"/>
                    <a:pt x="305" y="72"/>
                  </a:cubicBezTo>
                  <a:cubicBezTo>
                    <a:pt x="314" y="69"/>
                    <a:pt x="325" y="74"/>
                    <a:pt x="335" y="73"/>
                  </a:cubicBezTo>
                  <a:cubicBezTo>
                    <a:pt x="322" y="63"/>
                    <a:pt x="303" y="59"/>
                    <a:pt x="287" y="51"/>
                  </a:cubicBezTo>
                  <a:close/>
                  <a:moveTo>
                    <a:pt x="361" y="55"/>
                  </a:moveTo>
                  <a:cubicBezTo>
                    <a:pt x="361" y="53"/>
                    <a:pt x="357" y="52"/>
                    <a:pt x="355" y="53"/>
                  </a:cubicBezTo>
                  <a:cubicBezTo>
                    <a:pt x="358" y="53"/>
                    <a:pt x="360" y="54"/>
                    <a:pt x="361" y="55"/>
                  </a:cubicBezTo>
                  <a:close/>
                  <a:moveTo>
                    <a:pt x="497" y="56"/>
                  </a:moveTo>
                  <a:cubicBezTo>
                    <a:pt x="498" y="53"/>
                    <a:pt x="495" y="54"/>
                    <a:pt x="493" y="53"/>
                  </a:cubicBezTo>
                  <a:cubicBezTo>
                    <a:pt x="493" y="56"/>
                    <a:pt x="495" y="56"/>
                    <a:pt x="497" y="56"/>
                  </a:cubicBezTo>
                  <a:close/>
                  <a:moveTo>
                    <a:pt x="251" y="55"/>
                  </a:moveTo>
                  <a:cubicBezTo>
                    <a:pt x="252" y="58"/>
                    <a:pt x="255" y="59"/>
                    <a:pt x="258" y="60"/>
                  </a:cubicBezTo>
                  <a:cubicBezTo>
                    <a:pt x="260" y="59"/>
                    <a:pt x="263" y="58"/>
                    <a:pt x="265" y="56"/>
                  </a:cubicBezTo>
                  <a:cubicBezTo>
                    <a:pt x="262" y="53"/>
                    <a:pt x="256" y="54"/>
                    <a:pt x="251" y="55"/>
                  </a:cubicBezTo>
                  <a:close/>
                  <a:moveTo>
                    <a:pt x="185" y="57"/>
                  </a:moveTo>
                  <a:cubicBezTo>
                    <a:pt x="186" y="56"/>
                    <a:pt x="189" y="55"/>
                    <a:pt x="190" y="54"/>
                  </a:cubicBezTo>
                  <a:cubicBezTo>
                    <a:pt x="187" y="55"/>
                    <a:pt x="185" y="54"/>
                    <a:pt x="185" y="57"/>
                  </a:cubicBezTo>
                  <a:close/>
                  <a:moveTo>
                    <a:pt x="241" y="56"/>
                  </a:moveTo>
                  <a:cubicBezTo>
                    <a:pt x="232" y="58"/>
                    <a:pt x="217" y="60"/>
                    <a:pt x="209" y="63"/>
                  </a:cubicBezTo>
                  <a:cubicBezTo>
                    <a:pt x="221" y="65"/>
                    <a:pt x="232" y="69"/>
                    <a:pt x="244" y="73"/>
                  </a:cubicBezTo>
                  <a:cubicBezTo>
                    <a:pt x="247" y="69"/>
                    <a:pt x="251" y="66"/>
                    <a:pt x="254" y="63"/>
                  </a:cubicBezTo>
                  <a:cubicBezTo>
                    <a:pt x="249" y="61"/>
                    <a:pt x="245" y="55"/>
                    <a:pt x="241" y="56"/>
                  </a:cubicBezTo>
                  <a:close/>
                  <a:moveTo>
                    <a:pt x="172" y="59"/>
                  </a:moveTo>
                  <a:cubicBezTo>
                    <a:pt x="166" y="61"/>
                    <a:pt x="159" y="61"/>
                    <a:pt x="155" y="66"/>
                  </a:cubicBezTo>
                  <a:cubicBezTo>
                    <a:pt x="165" y="63"/>
                    <a:pt x="174" y="59"/>
                    <a:pt x="183" y="56"/>
                  </a:cubicBezTo>
                  <a:cubicBezTo>
                    <a:pt x="180" y="56"/>
                    <a:pt x="176" y="58"/>
                    <a:pt x="172" y="59"/>
                  </a:cubicBezTo>
                  <a:close/>
                  <a:moveTo>
                    <a:pt x="261" y="63"/>
                  </a:moveTo>
                  <a:cubicBezTo>
                    <a:pt x="267" y="66"/>
                    <a:pt x="270" y="70"/>
                    <a:pt x="276" y="73"/>
                  </a:cubicBezTo>
                  <a:cubicBezTo>
                    <a:pt x="279" y="70"/>
                    <a:pt x="284" y="68"/>
                    <a:pt x="288" y="69"/>
                  </a:cubicBezTo>
                  <a:cubicBezTo>
                    <a:pt x="282" y="63"/>
                    <a:pt x="268" y="53"/>
                    <a:pt x="261" y="63"/>
                  </a:cubicBezTo>
                  <a:close/>
                  <a:moveTo>
                    <a:pt x="521" y="88"/>
                  </a:moveTo>
                  <a:cubicBezTo>
                    <a:pt x="506" y="78"/>
                    <a:pt x="490" y="66"/>
                    <a:pt x="472" y="60"/>
                  </a:cubicBezTo>
                  <a:cubicBezTo>
                    <a:pt x="485" y="73"/>
                    <a:pt x="503" y="84"/>
                    <a:pt x="521" y="88"/>
                  </a:cubicBezTo>
                  <a:close/>
                  <a:moveTo>
                    <a:pt x="540" y="78"/>
                  </a:moveTo>
                  <a:cubicBezTo>
                    <a:pt x="531" y="70"/>
                    <a:pt x="521" y="65"/>
                    <a:pt x="509" y="60"/>
                  </a:cubicBezTo>
                  <a:cubicBezTo>
                    <a:pt x="516" y="70"/>
                    <a:pt x="528" y="74"/>
                    <a:pt x="540" y="78"/>
                  </a:cubicBezTo>
                  <a:close/>
                  <a:moveTo>
                    <a:pt x="142" y="64"/>
                  </a:moveTo>
                  <a:cubicBezTo>
                    <a:pt x="145" y="65"/>
                    <a:pt x="145" y="62"/>
                    <a:pt x="148" y="63"/>
                  </a:cubicBezTo>
                  <a:cubicBezTo>
                    <a:pt x="148" y="60"/>
                    <a:pt x="142" y="62"/>
                    <a:pt x="142" y="64"/>
                  </a:cubicBezTo>
                  <a:close/>
                  <a:moveTo>
                    <a:pt x="428" y="67"/>
                  </a:moveTo>
                  <a:cubicBezTo>
                    <a:pt x="428" y="64"/>
                    <a:pt x="420" y="61"/>
                    <a:pt x="417" y="62"/>
                  </a:cubicBezTo>
                  <a:cubicBezTo>
                    <a:pt x="420" y="63"/>
                    <a:pt x="424" y="65"/>
                    <a:pt x="428" y="67"/>
                  </a:cubicBezTo>
                  <a:close/>
                  <a:moveTo>
                    <a:pt x="211" y="79"/>
                  </a:moveTo>
                  <a:cubicBezTo>
                    <a:pt x="213" y="79"/>
                    <a:pt x="213" y="82"/>
                    <a:pt x="214" y="79"/>
                  </a:cubicBezTo>
                  <a:cubicBezTo>
                    <a:pt x="209" y="76"/>
                    <a:pt x="198" y="71"/>
                    <a:pt x="203" y="63"/>
                  </a:cubicBezTo>
                  <a:cubicBezTo>
                    <a:pt x="198" y="65"/>
                    <a:pt x="193" y="66"/>
                    <a:pt x="188" y="67"/>
                  </a:cubicBezTo>
                  <a:cubicBezTo>
                    <a:pt x="194" y="72"/>
                    <a:pt x="205" y="76"/>
                    <a:pt x="211" y="79"/>
                  </a:cubicBezTo>
                  <a:close/>
                  <a:moveTo>
                    <a:pt x="150" y="67"/>
                  </a:moveTo>
                  <a:cubicBezTo>
                    <a:pt x="152" y="67"/>
                    <a:pt x="155" y="68"/>
                    <a:pt x="154" y="65"/>
                  </a:cubicBezTo>
                  <a:cubicBezTo>
                    <a:pt x="153" y="64"/>
                    <a:pt x="151" y="66"/>
                    <a:pt x="150" y="67"/>
                  </a:cubicBezTo>
                  <a:close/>
                  <a:moveTo>
                    <a:pt x="160" y="70"/>
                  </a:moveTo>
                  <a:cubicBezTo>
                    <a:pt x="164" y="72"/>
                    <a:pt x="166" y="69"/>
                    <a:pt x="170" y="69"/>
                  </a:cubicBezTo>
                  <a:cubicBezTo>
                    <a:pt x="170" y="67"/>
                    <a:pt x="170" y="67"/>
                    <a:pt x="171" y="66"/>
                  </a:cubicBezTo>
                  <a:cubicBezTo>
                    <a:pt x="167" y="65"/>
                    <a:pt x="162" y="67"/>
                    <a:pt x="160" y="70"/>
                  </a:cubicBezTo>
                  <a:close/>
                  <a:moveTo>
                    <a:pt x="526" y="88"/>
                  </a:moveTo>
                  <a:cubicBezTo>
                    <a:pt x="516" y="79"/>
                    <a:pt x="508" y="65"/>
                    <a:pt x="492" y="66"/>
                  </a:cubicBezTo>
                  <a:cubicBezTo>
                    <a:pt x="503" y="72"/>
                    <a:pt x="515" y="82"/>
                    <a:pt x="526" y="88"/>
                  </a:cubicBezTo>
                  <a:close/>
                  <a:moveTo>
                    <a:pt x="248" y="74"/>
                  </a:moveTo>
                  <a:cubicBezTo>
                    <a:pt x="254" y="78"/>
                    <a:pt x="258" y="71"/>
                    <a:pt x="260" y="67"/>
                  </a:cubicBezTo>
                  <a:cubicBezTo>
                    <a:pt x="255" y="64"/>
                    <a:pt x="250" y="71"/>
                    <a:pt x="248" y="74"/>
                  </a:cubicBezTo>
                  <a:close/>
                  <a:moveTo>
                    <a:pt x="209" y="69"/>
                  </a:moveTo>
                  <a:cubicBezTo>
                    <a:pt x="214" y="77"/>
                    <a:pt x="225" y="80"/>
                    <a:pt x="232" y="86"/>
                  </a:cubicBezTo>
                  <a:cubicBezTo>
                    <a:pt x="235" y="83"/>
                    <a:pt x="238" y="79"/>
                    <a:pt x="241" y="76"/>
                  </a:cubicBezTo>
                  <a:cubicBezTo>
                    <a:pt x="233" y="71"/>
                    <a:pt x="221" y="69"/>
                    <a:pt x="209" y="69"/>
                  </a:cubicBezTo>
                  <a:close/>
                  <a:moveTo>
                    <a:pt x="596" y="107"/>
                  </a:moveTo>
                  <a:cubicBezTo>
                    <a:pt x="584" y="92"/>
                    <a:pt x="570" y="80"/>
                    <a:pt x="553" y="69"/>
                  </a:cubicBezTo>
                  <a:cubicBezTo>
                    <a:pt x="566" y="83"/>
                    <a:pt x="578" y="101"/>
                    <a:pt x="596" y="107"/>
                  </a:cubicBezTo>
                  <a:close/>
                  <a:moveTo>
                    <a:pt x="194" y="79"/>
                  </a:moveTo>
                  <a:cubicBezTo>
                    <a:pt x="195" y="78"/>
                    <a:pt x="195" y="76"/>
                    <a:pt x="197" y="77"/>
                  </a:cubicBezTo>
                  <a:cubicBezTo>
                    <a:pt x="194" y="73"/>
                    <a:pt x="187" y="72"/>
                    <a:pt x="180" y="70"/>
                  </a:cubicBezTo>
                  <a:cubicBezTo>
                    <a:pt x="185" y="73"/>
                    <a:pt x="189" y="77"/>
                    <a:pt x="194" y="79"/>
                  </a:cubicBezTo>
                  <a:close/>
                  <a:moveTo>
                    <a:pt x="171" y="74"/>
                  </a:moveTo>
                  <a:cubicBezTo>
                    <a:pt x="175" y="75"/>
                    <a:pt x="178" y="77"/>
                    <a:pt x="183" y="78"/>
                  </a:cubicBezTo>
                  <a:cubicBezTo>
                    <a:pt x="179" y="76"/>
                    <a:pt x="174" y="67"/>
                    <a:pt x="171" y="74"/>
                  </a:cubicBezTo>
                  <a:close/>
                  <a:moveTo>
                    <a:pt x="259" y="79"/>
                  </a:moveTo>
                  <a:cubicBezTo>
                    <a:pt x="270" y="87"/>
                    <a:pt x="281" y="76"/>
                    <a:pt x="265" y="71"/>
                  </a:cubicBezTo>
                  <a:cubicBezTo>
                    <a:pt x="264" y="74"/>
                    <a:pt x="260" y="75"/>
                    <a:pt x="259" y="79"/>
                  </a:cubicBezTo>
                  <a:close/>
                  <a:moveTo>
                    <a:pt x="493" y="86"/>
                  </a:moveTo>
                  <a:cubicBezTo>
                    <a:pt x="486" y="77"/>
                    <a:pt x="469" y="75"/>
                    <a:pt x="457" y="72"/>
                  </a:cubicBezTo>
                  <a:cubicBezTo>
                    <a:pt x="467" y="79"/>
                    <a:pt x="480" y="85"/>
                    <a:pt x="493" y="86"/>
                  </a:cubicBezTo>
                  <a:close/>
                  <a:moveTo>
                    <a:pt x="146" y="75"/>
                  </a:moveTo>
                  <a:cubicBezTo>
                    <a:pt x="148" y="79"/>
                    <a:pt x="156" y="76"/>
                    <a:pt x="158" y="73"/>
                  </a:cubicBezTo>
                  <a:cubicBezTo>
                    <a:pt x="154" y="72"/>
                    <a:pt x="147" y="71"/>
                    <a:pt x="146" y="75"/>
                  </a:cubicBezTo>
                  <a:close/>
                  <a:moveTo>
                    <a:pt x="350" y="74"/>
                  </a:moveTo>
                  <a:cubicBezTo>
                    <a:pt x="357" y="83"/>
                    <a:pt x="370" y="84"/>
                    <a:pt x="383" y="83"/>
                  </a:cubicBezTo>
                  <a:cubicBezTo>
                    <a:pt x="379" y="80"/>
                    <a:pt x="374" y="78"/>
                    <a:pt x="373" y="73"/>
                  </a:cubicBezTo>
                  <a:cubicBezTo>
                    <a:pt x="367" y="72"/>
                    <a:pt x="358" y="75"/>
                    <a:pt x="350" y="74"/>
                  </a:cubicBezTo>
                  <a:close/>
                  <a:moveTo>
                    <a:pt x="132" y="76"/>
                  </a:moveTo>
                  <a:cubicBezTo>
                    <a:pt x="134" y="75"/>
                    <a:pt x="135" y="74"/>
                    <a:pt x="137" y="74"/>
                  </a:cubicBezTo>
                  <a:cubicBezTo>
                    <a:pt x="136" y="71"/>
                    <a:pt x="132" y="74"/>
                    <a:pt x="132" y="76"/>
                  </a:cubicBezTo>
                  <a:close/>
                  <a:moveTo>
                    <a:pt x="280" y="76"/>
                  </a:moveTo>
                  <a:cubicBezTo>
                    <a:pt x="281" y="76"/>
                    <a:pt x="282" y="77"/>
                    <a:pt x="283" y="77"/>
                  </a:cubicBezTo>
                  <a:cubicBezTo>
                    <a:pt x="284" y="75"/>
                    <a:pt x="286" y="75"/>
                    <a:pt x="289" y="76"/>
                  </a:cubicBezTo>
                  <a:cubicBezTo>
                    <a:pt x="289" y="74"/>
                    <a:pt x="291" y="74"/>
                    <a:pt x="292" y="73"/>
                  </a:cubicBezTo>
                  <a:cubicBezTo>
                    <a:pt x="287" y="73"/>
                    <a:pt x="283" y="72"/>
                    <a:pt x="280" y="76"/>
                  </a:cubicBezTo>
                  <a:close/>
                  <a:moveTo>
                    <a:pt x="583" y="124"/>
                  </a:moveTo>
                  <a:cubicBezTo>
                    <a:pt x="580" y="120"/>
                    <a:pt x="576" y="117"/>
                    <a:pt x="574" y="113"/>
                  </a:cubicBezTo>
                  <a:cubicBezTo>
                    <a:pt x="566" y="113"/>
                    <a:pt x="560" y="107"/>
                    <a:pt x="558" y="99"/>
                  </a:cubicBezTo>
                  <a:cubicBezTo>
                    <a:pt x="552" y="100"/>
                    <a:pt x="546" y="95"/>
                    <a:pt x="545" y="90"/>
                  </a:cubicBezTo>
                  <a:cubicBezTo>
                    <a:pt x="533" y="89"/>
                    <a:pt x="528" y="77"/>
                    <a:pt x="516" y="73"/>
                  </a:cubicBezTo>
                  <a:cubicBezTo>
                    <a:pt x="533" y="95"/>
                    <a:pt x="560" y="108"/>
                    <a:pt x="583" y="124"/>
                  </a:cubicBezTo>
                  <a:close/>
                  <a:moveTo>
                    <a:pt x="155" y="82"/>
                  </a:moveTo>
                  <a:cubicBezTo>
                    <a:pt x="162" y="85"/>
                    <a:pt x="167" y="91"/>
                    <a:pt x="175" y="94"/>
                  </a:cubicBezTo>
                  <a:cubicBezTo>
                    <a:pt x="178" y="90"/>
                    <a:pt x="180" y="85"/>
                    <a:pt x="183" y="82"/>
                  </a:cubicBezTo>
                  <a:cubicBezTo>
                    <a:pt x="174" y="78"/>
                    <a:pt x="161" y="70"/>
                    <a:pt x="155" y="82"/>
                  </a:cubicBezTo>
                  <a:close/>
                  <a:moveTo>
                    <a:pt x="337" y="76"/>
                  </a:moveTo>
                  <a:cubicBezTo>
                    <a:pt x="339" y="78"/>
                    <a:pt x="343" y="79"/>
                    <a:pt x="343" y="83"/>
                  </a:cubicBezTo>
                  <a:cubicBezTo>
                    <a:pt x="345" y="81"/>
                    <a:pt x="347" y="81"/>
                    <a:pt x="349" y="79"/>
                  </a:cubicBezTo>
                  <a:cubicBezTo>
                    <a:pt x="346" y="80"/>
                    <a:pt x="348" y="78"/>
                    <a:pt x="347" y="77"/>
                  </a:cubicBezTo>
                  <a:cubicBezTo>
                    <a:pt x="342" y="77"/>
                    <a:pt x="340" y="74"/>
                    <a:pt x="337" y="76"/>
                  </a:cubicBezTo>
                  <a:close/>
                  <a:moveTo>
                    <a:pt x="237" y="90"/>
                  </a:moveTo>
                  <a:cubicBezTo>
                    <a:pt x="244" y="91"/>
                    <a:pt x="247" y="83"/>
                    <a:pt x="250" y="78"/>
                  </a:cubicBezTo>
                  <a:cubicBezTo>
                    <a:pt x="243" y="73"/>
                    <a:pt x="237" y="84"/>
                    <a:pt x="237" y="90"/>
                  </a:cubicBezTo>
                  <a:close/>
                  <a:moveTo>
                    <a:pt x="286" y="79"/>
                  </a:moveTo>
                  <a:cubicBezTo>
                    <a:pt x="289" y="84"/>
                    <a:pt x="301" y="79"/>
                    <a:pt x="306" y="77"/>
                  </a:cubicBezTo>
                  <a:cubicBezTo>
                    <a:pt x="301" y="76"/>
                    <a:pt x="291" y="77"/>
                    <a:pt x="286" y="79"/>
                  </a:cubicBezTo>
                  <a:close/>
                  <a:moveTo>
                    <a:pt x="391" y="84"/>
                  </a:moveTo>
                  <a:cubicBezTo>
                    <a:pt x="399" y="87"/>
                    <a:pt x="410" y="85"/>
                    <a:pt x="417" y="86"/>
                  </a:cubicBezTo>
                  <a:cubicBezTo>
                    <a:pt x="407" y="82"/>
                    <a:pt x="396" y="76"/>
                    <a:pt x="382" y="77"/>
                  </a:cubicBezTo>
                  <a:cubicBezTo>
                    <a:pt x="385" y="78"/>
                    <a:pt x="387" y="82"/>
                    <a:pt x="391" y="84"/>
                  </a:cubicBezTo>
                  <a:close/>
                  <a:moveTo>
                    <a:pt x="137" y="79"/>
                  </a:moveTo>
                  <a:cubicBezTo>
                    <a:pt x="139" y="79"/>
                    <a:pt x="141" y="82"/>
                    <a:pt x="145" y="80"/>
                  </a:cubicBezTo>
                  <a:cubicBezTo>
                    <a:pt x="144" y="76"/>
                    <a:pt x="139" y="76"/>
                    <a:pt x="137" y="79"/>
                  </a:cubicBezTo>
                  <a:close/>
                  <a:moveTo>
                    <a:pt x="321" y="80"/>
                  </a:moveTo>
                  <a:cubicBezTo>
                    <a:pt x="325" y="83"/>
                    <a:pt x="330" y="84"/>
                    <a:pt x="338" y="83"/>
                  </a:cubicBezTo>
                  <a:cubicBezTo>
                    <a:pt x="335" y="77"/>
                    <a:pt x="327" y="76"/>
                    <a:pt x="321" y="80"/>
                  </a:cubicBezTo>
                  <a:close/>
                  <a:moveTo>
                    <a:pt x="202" y="78"/>
                  </a:moveTo>
                  <a:cubicBezTo>
                    <a:pt x="201" y="80"/>
                    <a:pt x="200" y="82"/>
                    <a:pt x="199" y="83"/>
                  </a:cubicBezTo>
                  <a:cubicBezTo>
                    <a:pt x="207" y="86"/>
                    <a:pt x="224" y="104"/>
                    <a:pt x="230" y="91"/>
                  </a:cubicBezTo>
                  <a:cubicBezTo>
                    <a:pt x="221" y="86"/>
                    <a:pt x="211" y="81"/>
                    <a:pt x="202" y="78"/>
                  </a:cubicBezTo>
                  <a:close/>
                  <a:moveTo>
                    <a:pt x="97" y="84"/>
                  </a:moveTo>
                  <a:cubicBezTo>
                    <a:pt x="103" y="86"/>
                    <a:pt x="104" y="81"/>
                    <a:pt x="107" y="79"/>
                  </a:cubicBezTo>
                  <a:cubicBezTo>
                    <a:pt x="103" y="79"/>
                    <a:pt x="100" y="81"/>
                    <a:pt x="97" y="84"/>
                  </a:cubicBezTo>
                  <a:close/>
                  <a:moveTo>
                    <a:pt x="122" y="80"/>
                  </a:moveTo>
                  <a:cubicBezTo>
                    <a:pt x="124" y="81"/>
                    <a:pt x="126" y="79"/>
                    <a:pt x="124" y="79"/>
                  </a:cubicBezTo>
                  <a:cubicBezTo>
                    <a:pt x="124" y="80"/>
                    <a:pt x="122" y="78"/>
                    <a:pt x="122" y="80"/>
                  </a:cubicBezTo>
                  <a:close/>
                  <a:moveTo>
                    <a:pt x="256" y="80"/>
                  </a:moveTo>
                  <a:cubicBezTo>
                    <a:pt x="253" y="85"/>
                    <a:pt x="249" y="88"/>
                    <a:pt x="247" y="93"/>
                  </a:cubicBezTo>
                  <a:cubicBezTo>
                    <a:pt x="255" y="92"/>
                    <a:pt x="260" y="88"/>
                    <a:pt x="264" y="83"/>
                  </a:cubicBezTo>
                  <a:cubicBezTo>
                    <a:pt x="261" y="83"/>
                    <a:pt x="259" y="81"/>
                    <a:pt x="256" y="80"/>
                  </a:cubicBezTo>
                  <a:close/>
                  <a:moveTo>
                    <a:pt x="277" y="84"/>
                  </a:moveTo>
                  <a:cubicBezTo>
                    <a:pt x="281" y="84"/>
                    <a:pt x="283" y="85"/>
                    <a:pt x="285" y="83"/>
                  </a:cubicBezTo>
                  <a:cubicBezTo>
                    <a:pt x="283" y="81"/>
                    <a:pt x="278" y="80"/>
                    <a:pt x="277" y="84"/>
                  </a:cubicBezTo>
                  <a:close/>
                  <a:moveTo>
                    <a:pt x="295" y="86"/>
                  </a:moveTo>
                  <a:cubicBezTo>
                    <a:pt x="301" y="85"/>
                    <a:pt x="311" y="87"/>
                    <a:pt x="315" y="83"/>
                  </a:cubicBezTo>
                  <a:cubicBezTo>
                    <a:pt x="310" y="79"/>
                    <a:pt x="300" y="83"/>
                    <a:pt x="295" y="86"/>
                  </a:cubicBezTo>
                  <a:close/>
                  <a:moveTo>
                    <a:pt x="127" y="83"/>
                  </a:moveTo>
                  <a:cubicBezTo>
                    <a:pt x="129" y="84"/>
                    <a:pt x="130" y="86"/>
                    <a:pt x="134" y="86"/>
                  </a:cubicBezTo>
                  <a:cubicBezTo>
                    <a:pt x="134" y="85"/>
                    <a:pt x="137" y="85"/>
                    <a:pt x="138" y="83"/>
                  </a:cubicBezTo>
                  <a:cubicBezTo>
                    <a:pt x="137" y="82"/>
                    <a:pt x="135" y="81"/>
                    <a:pt x="133" y="82"/>
                  </a:cubicBezTo>
                  <a:cubicBezTo>
                    <a:pt x="133" y="84"/>
                    <a:pt x="131" y="84"/>
                    <a:pt x="129" y="84"/>
                  </a:cubicBezTo>
                  <a:cubicBezTo>
                    <a:pt x="128" y="83"/>
                    <a:pt x="131" y="82"/>
                    <a:pt x="128" y="82"/>
                  </a:cubicBezTo>
                  <a:cubicBezTo>
                    <a:pt x="128" y="82"/>
                    <a:pt x="127" y="82"/>
                    <a:pt x="127" y="83"/>
                  </a:cubicBezTo>
                  <a:close/>
                  <a:moveTo>
                    <a:pt x="457" y="85"/>
                  </a:moveTo>
                  <a:cubicBezTo>
                    <a:pt x="454" y="86"/>
                    <a:pt x="453" y="81"/>
                    <a:pt x="451" y="83"/>
                  </a:cubicBezTo>
                  <a:cubicBezTo>
                    <a:pt x="453" y="83"/>
                    <a:pt x="456" y="88"/>
                    <a:pt x="457" y="85"/>
                  </a:cubicBezTo>
                  <a:close/>
                  <a:moveTo>
                    <a:pt x="591" y="130"/>
                  </a:moveTo>
                  <a:cubicBezTo>
                    <a:pt x="592" y="131"/>
                    <a:pt x="594" y="131"/>
                    <a:pt x="595" y="133"/>
                  </a:cubicBezTo>
                  <a:cubicBezTo>
                    <a:pt x="595" y="134"/>
                    <a:pt x="595" y="135"/>
                    <a:pt x="595" y="136"/>
                  </a:cubicBezTo>
                  <a:cubicBezTo>
                    <a:pt x="600" y="141"/>
                    <a:pt x="603" y="148"/>
                    <a:pt x="609" y="150"/>
                  </a:cubicBezTo>
                  <a:cubicBezTo>
                    <a:pt x="599" y="121"/>
                    <a:pt x="572" y="102"/>
                    <a:pt x="548" y="85"/>
                  </a:cubicBezTo>
                  <a:cubicBezTo>
                    <a:pt x="544" y="85"/>
                    <a:pt x="541" y="82"/>
                    <a:pt x="539" y="83"/>
                  </a:cubicBezTo>
                  <a:cubicBezTo>
                    <a:pt x="558" y="96"/>
                    <a:pt x="578" y="110"/>
                    <a:pt x="591" y="130"/>
                  </a:cubicBezTo>
                  <a:close/>
                  <a:moveTo>
                    <a:pt x="423" y="83"/>
                  </a:moveTo>
                  <a:cubicBezTo>
                    <a:pt x="423" y="85"/>
                    <a:pt x="425" y="85"/>
                    <a:pt x="424" y="86"/>
                  </a:cubicBezTo>
                  <a:cubicBezTo>
                    <a:pt x="427" y="85"/>
                    <a:pt x="430" y="92"/>
                    <a:pt x="433" y="88"/>
                  </a:cubicBezTo>
                  <a:cubicBezTo>
                    <a:pt x="431" y="87"/>
                    <a:pt x="427" y="86"/>
                    <a:pt x="425" y="83"/>
                  </a:cubicBezTo>
                  <a:cubicBezTo>
                    <a:pt x="425" y="83"/>
                    <a:pt x="424" y="84"/>
                    <a:pt x="423" y="83"/>
                  </a:cubicBezTo>
                  <a:close/>
                  <a:moveTo>
                    <a:pt x="185" y="95"/>
                  </a:moveTo>
                  <a:cubicBezTo>
                    <a:pt x="187" y="93"/>
                    <a:pt x="188" y="87"/>
                    <a:pt x="191" y="87"/>
                  </a:cubicBezTo>
                  <a:cubicBezTo>
                    <a:pt x="191" y="85"/>
                    <a:pt x="189" y="84"/>
                    <a:pt x="186" y="83"/>
                  </a:cubicBezTo>
                  <a:cubicBezTo>
                    <a:pt x="187" y="88"/>
                    <a:pt x="183" y="92"/>
                    <a:pt x="185" y="95"/>
                  </a:cubicBezTo>
                  <a:close/>
                  <a:moveTo>
                    <a:pt x="156" y="87"/>
                  </a:moveTo>
                  <a:cubicBezTo>
                    <a:pt x="154" y="86"/>
                    <a:pt x="153" y="83"/>
                    <a:pt x="151" y="85"/>
                  </a:cubicBezTo>
                  <a:cubicBezTo>
                    <a:pt x="152" y="86"/>
                    <a:pt x="155" y="88"/>
                    <a:pt x="156" y="87"/>
                  </a:cubicBezTo>
                  <a:close/>
                  <a:moveTo>
                    <a:pt x="115" y="91"/>
                  </a:moveTo>
                  <a:cubicBezTo>
                    <a:pt x="118" y="91"/>
                    <a:pt x="119" y="93"/>
                    <a:pt x="123" y="93"/>
                  </a:cubicBezTo>
                  <a:cubicBezTo>
                    <a:pt x="125" y="91"/>
                    <a:pt x="128" y="90"/>
                    <a:pt x="130" y="88"/>
                  </a:cubicBezTo>
                  <a:cubicBezTo>
                    <a:pt x="125" y="87"/>
                    <a:pt x="118" y="84"/>
                    <a:pt x="115" y="91"/>
                  </a:cubicBezTo>
                  <a:close/>
                  <a:moveTo>
                    <a:pt x="334" y="86"/>
                  </a:moveTo>
                  <a:cubicBezTo>
                    <a:pt x="337" y="90"/>
                    <a:pt x="343" y="87"/>
                    <a:pt x="347" y="88"/>
                  </a:cubicBezTo>
                  <a:cubicBezTo>
                    <a:pt x="346" y="84"/>
                    <a:pt x="339" y="88"/>
                    <a:pt x="334" y="86"/>
                  </a:cubicBezTo>
                  <a:close/>
                  <a:moveTo>
                    <a:pt x="79" y="94"/>
                  </a:moveTo>
                  <a:cubicBezTo>
                    <a:pt x="82" y="92"/>
                    <a:pt x="86" y="90"/>
                    <a:pt x="88" y="86"/>
                  </a:cubicBezTo>
                  <a:cubicBezTo>
                    <a:pt x="84" y="87"/>
                    <a:pt x="77" y="91"/>
                    <a:pt x="79" y="94"/>
                  </a:cubicBezTo>
                  <a:close/>
                  <a:moveTo>
                    <a:pt x="147" y="87"/>
                  </a:moveTo>
                  <a:cubicBezTo>
                    <a:pt x="144" y="88"/>
                    <a:pt x="142" y="90"/>
                    <a:pt x="140" y="92"/>
                  </a:cubicBezTo>
                  <a:cubicBezTo>
                    <a:pt x="150" y="97"/>
                    <a:pt x="159" y="103"/>
                    <a:pt x="168" y="108"/>
                  </a:cubicBezTo>
                  <a:cubicBezTo>
                    <a:pt x="169" y="105"/>
                    <a:pt x="172" y="103"/>
                    <a:pt x="173" y="99"/>
                  </a:cubicBezTo>
                  <a:cubicBezTo>
                    <a:pt x="164" y="95"/>
                    <a:pt x="156" y="91"/>
                    <a:pt x="147" y="87"/>
                  </a:cubicBezTo>
                  <a:close/>
                  <a:moveTo>
                    <a:pt x="313" y="88"/>
                  </a:moveTo>
                  <a:cubicBezTo>
                    <a:pt x="310" y="89"/>
                    <a:pt x="304" y="88"/>
                    <a:pt x="302" y="90"/>
                  </a:cubicBezTo>
                  <a:cubicBezTo>
                    <a:pt x="308" y="92"/>
                    <a:pt x="315" y="90"/>
                    <a:pt x="323" y="90"/>
                  </a:cubicBezTo>
                  <a:cubicBezTo>
                    <a:pt x="322" y="86"/>
                    <a:pt x="316" y="88"/>
                    <a:pt x="313" y="88"/>
                  </a:cubicBezTo>
                  <a:close/>
                  <a:moveTo>
                    <a:pt x="191" y="104"/>
                  </a:moveTo>
                  <a:cubicBezTo>
                    <a:pt x="198" y="102"/>
                    <a:pt x="205" y="99"/>
                    <a:pt x="214" y="99"/>
                  </a:cubicBezTo>
                  <a:cubicBezTo>
                    <a:pt x="209" y="94"/>
                    <a:pt x="204" y="90"/>
                    <a:pt x="197" y="88"/>
                  </a:cubicBezTo>
                  <a:cubicBezTo>
                    <a:pt x="195" y="94"/>
                    <a:pt x="194" y="99"/>
                    <a:pt x="191" y="104"/>
                  </a:cubicBezTo>
                  <a:close/>
                  <a:moveTo>
                    <a:pt x="504" y="102"/>
                  </a:moveTo>
                  <a:cubicBezTo>
                    <a:pt x="514" y="107"/>
                    <a:pt x="521" y="114"/>
                    <a:pt x="530" y="119"/>
                  </a:cubicBezTo>
                  <a:cubicBezTo>
                    <a:pt x="523" y="102"/>
                    <a:pt x="505" y="94"/>
                    <a:pt x="485" y="89"/>
                  </a:cubicBezTo>
                  <a:cubicBezTo>
                    <a:pt x="490" y="95"/>
                    <a:pt x="499" y="97"/>
                    <a:pt x="504" y="102"/>
                  </a:cubicBezTo>
                  <a:close/>
                  <a:moveTo>
                    <a:pt x="378" y="91"/>
                  </a:moveTo>
                  <a:cubicBezTo>
                    <a:pt x="387" y="94"/>
                    <a:pt x="395" y="98"/>
                    <a:pt x="403" y="102"/>
                  </a:cubicBezTo>
                  <a:cubicBezTo>
                    <a:pt x="397" y="96"/>
                    <a:pt x="391" y="87"/>
                    <a:pt x="378" y="91"/>
                  </a:cubicBezTo>
                  <a:close/>
                  <a:moveTo>
                    <a:pt x="516" y="96"/>
                  </a:moveTo>
                  <a:cubicBezTo>
                    <a:pt x="518" y="96"/>
                    <a:pt x="519" y="97"/>
                    <a:pt x="520" y="96"/>
                  </a:cubicBezTo>
                  <a:cubicBezTo>
                    <a:pt x="517" y="94"/>
                    <a:pt x="513" y="92"/>
                    <a:pt x="509" y="90"/>
                  </a:cubicBezTo>
                  <a:cubicBezTo>
                    <a:pt x="510" y="93"/>
                    <a:pt x="516" y="92"/>
                    <a:pt x="516" y="96"/>
                  </a:cubicBezTo>
                  <a:close/>
                  <a:moveTo>
                    <a:pt x="342" y="92"/>
                  </a:moveTo>
                  <a:cubicBezTo>
                    <a:pt x="344" y="93"/>
                    <a:pt x="346" y="94"/>
                    <a:pt x="349" y="94"/>
                  </a:cubicBezTo>
                  <a:cubicBezTo>
                    <a:pt x="349" y="92"/>
                    <a:pt x="351" y="92"/>
                    <a:pt x="351" y="91"/>
                  </a:cubicBezTo>
                  <a:cubicBezTo>
                    <a:pt x="347" y="91"/>
                    <a:pt x="344" y="91"/>
                    <a:pt x="342" y="92"/>
                  </a:cubicBezTo>
                  <a:close/>
                  <a:moveTo>
                    <a:pt x="379" y="94"/>
                  </a:moveTo>
                  <a:cubicBezTo>
                    <a:pt x="379" y="92"/>
                    <a:pt x="376" y="93"/>
                    <a:pt x="375" y="91"/>
                  </a:cubicBezTo>
                  <a:cubicBezTo>
                    <a:pt x="375" y="94"/>
                    <a:pt x="377" y="94"/>
                    <a:pt x="379" y="94"/>
                  </a:cubicBezTo>
                  <a:close/>
                  <a:moveTo>
                    <a:pt x="436" y="110"/>
                  </a:moveTo>
                  <a:cubicBezTo>
                    <a:pt x="437" y="109"/>
                    <a:pt x="438" y="108"/>
                    <a:pt x="440" y="108"/>
                  </a:cubicBezTo>
                  <a:cubicBezTo>
                    <a:pt x="440" y="111"/>
                    <a:pt x="442" y="112"/>
                    <a:pt x="444" y="113"/>
                  </a:cubicBezTo>
                  <a:cubicBezTo>
                    <a:pt x="450" y="113"/>
                    <a:pt x="457" y="118"/>
                    <a:pt x="464" y="120"/>
                  </a:cubicBezTo>
                  <a:cubicBezTo>
                    <a:pt x="458" y="111"/>
                    <a:pt x="450" y="108"/>
                    <a:pt x="442" y="102"/>
                  </a:cubicBezTo>
                  <a:cubicBezTo>
                    <a:pt x="439" y="100"/>
                    <a:pt x="437" y="97"/>
                    <a:pt x="434" y="96"/>
                  </a:cubicBezTo>
                  <a:cubicBezTo>
                    <a:pt x="425" y="91"/>
                    <a:pt x="413" y="93"/>
                    <a:pt x="403" y="91"/>
                  </a:cubicBezTo>
                  <a:cubicBezTo>
                    <a:pt x="413" y="99"/>
                    <a:pt x="422" y="107"/>
                    <a:pt x="436" y="110"/>
                  </a:cubicBezTo>
                  <a:close/>
                  <a:moveTo>
                    <a:pt x="233" y="94"/>
                  </a:moveTo>
                  <a:cubicBezTo>
                    <a:pt x="234" y="95"/>
                    <a:pt x="235" y="94"/>
                    <a:pt x="235" y="93"/>
                  </a:cubicBezTo>
                  <a:cubicBezTo>
                    <a:pt x="234" y="93"/>
                    <a:pt x="234" y="92"/>
                    <a:pt x="233" y="92"/>
                  </a:cubicBezTo>
                  <a:cubicBezTo>
                    <a:pt x="233" y="93"/>
                    <a:pt x="232" y="93"/>
                    <a:pt x="233" y="94"/>
                  </a:cubicBezTo>
                  <a:close/>
                  <a:moveTo>
                    <a:pt x="105" y="96"/>
                  </a:moveTo>
                  <a:cubicBezTo>
                    <a:pt x="109" y="102"/>
                    <a:pt x="117" y="102"/>
                    <a:pt x="120" y="96"/>
                  </a:cubicBezTo>
                  <a:cubicBezTo>
                    <a:pt x="115" y="94"/>
                    <a:pt x="107" y="90"/>
                    <a:pt x="105" y="96"/>
                  </a:cubicBezTo>
                  <a:close/>
                  <a:moveTo>
                    <a:pt x="133" y="98"/>
                  </a:moveTo>
                  <a:cubicBezTo>
                    <a:pt x="144" y="103"/>
                    <a:pt x="154" y="108"/>
                    <a:pt x="165" y="113"/>
                  </a:cubicBezTo>
                  <a:cubicBezTo>
                    <a:pt x="165" y="110"/>
                    <a:pt x="161" y="111"/>
                    <a:pt x="162" y="108"/>
                  </a:cubicBezTo>
                  <a:cubicBezTo>
                    <a:pt x="151" y="105"/>
                    <a:pt x="149" y="98"/>
                    <a:pt x="140" y="97"/>
                  </a:cubicBezTo>
                  <a:cubicBezTo>
                    <a:pt x="140" y="96"/>
                    <a:pt x="139" y="95"/>
                    <a:pt x="139" y="94"/>
                  </a:cubicBezTo>
                  <a:cubicBezTo>
                    <a:pt x="138" y="94"/>
                    <a:pt x="137" y="94"/>
                    <a:pt x="137" y="93"/>
                  </a:cubicBezTo>
                  <a:cubicBezTo>
                    <a:pt x="136" y="96"/>
                    <a:pt x="134" y="96"/>
                    <a:pt x="133" y="98"/>
                  </a:cubicBezTo>
                  <a:close/>
                  <a:moveTo>
                    <a:pt x="278" y="94"/>
                  </a:moveTo>
                  <a:cubicBezTo>
                    <a:pt x="278" y="95"/>
                    <a:pt x="277" y="96"/>
                    <a:pt x="278" y="96"/>
                  </a:cubicBezTo>
                  <a:cubicBezTo>
                    <a:pt x="279" y="95"/>
                    <a:pt x="280" y="95"/>
                    <a:pt x="282" y="95"/>
                  </a:cubicBezTo>
                  <a:cubicBezTo>
                    <a:pt x="281" y="92"/>
                    <a:pt x="280" y="94"/>
                    <a:pt x="278" y="94"/>
                  </a:cubicBezTo>
                  <a:close/>
                  <a:moveTo>
                    <a:pt x="253" y="99"/>
                  </a:moveTo>
                  <a:cubicBezTo>
                    <a:pt x="258" y="101"/>
                    <a:pt x="270" y="98"/>
                    <a:pt x="273" y="96"/>
                  </a:cubicBezTo>
                  <a:cubicBezTo>
                    <a:pt x="267" y="94"/>
                    <a:pt x="256" y="94"/>
                    <a:pt x="253" y="99"/>
                  </a:cubicBezTo>
                  <a:close/>
                  <a:moveTo>
                    <a:pt x="310" y="96"/>
                  </a:moveTo>
                  <a:cubicBezTo>
                    <a:pt x="316" y="99"/>
                    <a:pt x="319" y="105"/>
                    <a:pt x="329" y="104"/>
                  </a:cubicBezTo>
                  <a:cubicBezTo>
                    <a:pt x="329" y="100"/>
                    <a:pt x="333" y="100"/>
                    <a:pt x="334" y="96"/>
                  </a:cubicBezTo>
                  <a:cubicBezTo>
                    <a:pt x="327" y="96"/>
                    <a:pt x="317" y="94"/>
                    <a:pt x="310" y="96"/>
                  </a:cubicBezTo>
                  <a:close/>
                  <a:moveTo>
                    <a:pt x="311" y="104"/>
                  </a:moveTo>
                  <a:cubicBezTo>
                    <a:pt x="305" y="102"/>
                    <a:pt x="291" y="90"/>
                    <a:pt x="290" y="104"/>
                  </a:cubicBezTo>
                  <a:cubicBezTo>
                    <a:pt x="297" y="108"/>
                    <a:pt x="304" y="112"/>
                    <a:pt x="313" y="110"/>
                  </a:cubicBezTo>
                  <a:cubicBezTo>
                    <a:pt x="312" y="108"/>
                    <a:pt x="311" y="106"/>
                    <a:pt x="311" y="104"/>
                  </a:cubicBezTo>
                  <a:close/>
                  <a:moveTo>
                    <a:pt x="308" y="100"/>
                  </a:moveTo>
                  <a:cubicBezTo>
                    <a:pt x="308" y="97"/>
                    <a:pt x="306" y="97"/>
                    <a:pt x="304" y="97"/>
                  </a:cubicBezTo>
                  <a:cubicBezTo>
                    <a:pt x="304" y="99"/>
                    <a:pt x="307" y="99"/>
                    <a:pt x="308" y="100"/>
                  </a:cubicBezTo>
                  <a:close/>
                  <a:moveTo>
                    <a:pt x="388" y="99"/>
                  </a:moveTo>
                  <a:cubicBezTo>
                    <a:pt x="389" y="99"/>
                    <a:pt x="389" y="99"/>
                    <a:pt x="390" y="100"/>
                  </a:cubicBezTo>
                  <a:cubicBezTo>
                    <a:pt x="391" y="98"/>
                    <a:pt x="385" y="97"/>
                    <a:pt x="387" y="98"/>
                  </a:cubicBezTo>
                  <a:cubicBezTo>
                    <a:pt x="387" y="98"/>
                    <a:pt x="388" y="99"/>
                    <a:pt x="388" y="99"/>
                  </a:cubicBezTo>
                  <a:close/>
                  <a:moveTo>
                    <a:pt x="186" y="102"/>
                  </a:moveTo>
                  <a:cubicBezTo>
                    <a:pt x="188" y="103"/>
                    <a:pt x="189" y="98"/>
                    <a:pt x="187" y="98"/>
                  </a:cubicBezTo>
                  <a:cubicBezTo>
                    <a:pt x="188" y="100"/>
                    <a:pt x="186" y="100"/>
                    <a:pt x="186" y="102"/>
                  </a:cubicBezTo>
                  <a:close/>
                  <a:moveTo>
                    <a:pt x="356" y="99"/>
                  </a:moveTo>
                  <a:cubicBezTo>
                    <a:pt x="366" y="105"/>
                    <a:pt x="375" y="111"/>
                    <a:pt x="385" y="116"/>
                  </a:cubicBezTo>
                  <a:cubicBezTo>
                    <a:pt x="385" y="114"/>
                    <a:pt x="387" y="115"/>
                    <a:pt x="386" y="113"/>
                  </a:cubicBezTo>
                  <a:cubicBezTo>
                    <a:pt x="375" y="107"/>
                    <a:pt x="369" y="97"/>
                    <a:pt x="356" y="99"/>
                  </a:cubicBezTo>
                  <a:close/>
                  <a:moveTo>
                    <a:pt x="448" y="100"/>
                  </a:moveTo>
                  <a:cubicBezTo>
                    <a:pt x="447" y="100"/>
                    <a:pt x="444" y="98"/>
                    <a:pt x="443" y="99"/>
                  </a:cubicBezTo>
                  <a:cubicBezTo>
                    <a:pt x="444" y="99"/>
                    <a:pt x="447" y="101"/>
                    <a:pt x="448" y="100"/>
                  </a:cubicBezTo>
                  <a:close/>
                  <a:moveTo>
                    <a:pt x="98" y="102"/>
                  </a:moveTo>
                  <a:cubicBezTo>
                    <a:pt x="102" y="103"/>
                    <a:pt x="106" y="107"/>
                    <a:pt x="109" y="104"/>
                  </a:cubicBezTo>
                  <a:cubicBezTo>
                    <a:pt x="106" y="102"/>
                    <a:pt x="104" y="99"/>
                    <a:pt x="101" y="99"/>
                  </a:cubicBezTo>
                  <a:cubicBezTo>
                    <a:pt x="100" y="100"/>
                    <a:pt x="98" y="100"/>
                    <a:pt x="98" y="102"/>
                  </a:cubicBezTo>
                  <a:close/>
                  <a:moveTo>
                    <a:pt x="283" y="102"/>
                  </a:moveTo>
                  <a:cubicBezTo>
                    <a:pt x="283" y="101"/>
                    <a:pt x="285" y="102"/>
                    <a:pt x="286" y="102"/>
                  </a:cubicBezTo>
                  <a:cubicBezTo>
                    <a:pt x="286" y="101"/>
                    <a:pt x="286" y="100"/>
                    <a:pt x="286" y="99"/>
                  </a:cubicBezTo>
                  <a:cubicBezTo>
                    <a:pt x="283" y="98"/>
                    <a:pt x="282" y="101"/>
                    <a:pt x="283" y="102"/>
                  </a:cubicBezTo>
                  <a:close/>
                  <a:moveTo>
                    <a:pt x="332" y="104"/>
                  </a:moveTo>
                  <a:cubicBezTo>
                    <a:pt x="335" y="105"/>
                    <a:pt x="336" y="107"/>
                    <a:pt x="339" y="108"/>
                  </a:cubicBezTo>
                  <a:cubicBezTo>
                    <a:pt x="341" y="107"/>
                    <a:pt x="343" y="104"/>
                    <a:pt x="344" y="101"/>
                  </a:cubicBezTo>
                  <a:cubicBezTo>
                    <a:pt x="341" y="95"/>
                    <a:pt x="335" y="101"/>
                    <a:pt x="332" y="104"/>
                  </a:cubicBezTo>
                  <a:close/>
                  <a:moveTo>
                    <a:pt x="117" y="104"/>
                  </a:moveTo>
                  <a:cubicBezTo>
                    <a:pt x="118" y="105"/>
                    <a:pt x="119" y="106"/>
                    <a:pt x="121" y="105"/>
                  </a:cubicBezTo>
                  <a:cubicBezTo>
                    <a:pt x="120" y="101"/>
                    <a:pt x="124" y="102"/>
                    <a:pt x="125" y="99"/>
                  </a:cubicBezTo>
                  <a:cubicBezTo>
                    <a:pt x="122" y="101"/>
                    <a:pt x="118" y="101"/>
                    <a:pt x="117" y="104"/>
                  </a:cubicBezTo>
                  <a:close/>
                  <a:moveTo>
                    <a:pt x="484" y="105"/>
                  </a:moveTo>
                  <a:cubicBezTo>
                    <a:pt x="481" y="103"/>
                    <a:pt x="477" y="99"/>
                    <a:pt x="475" y="100"/>
                  </a:cubicBezTo>
                  <a:cubicBezTo>
                    <a:pt x="477" y="102"/>
                    <a:pt x="480" y="103"/>
                    <a:pt x="484" y="105"/>
                  </a:cubicBezTo>
                  <a:close/>
                  <a:moveTo>
                    <a:pt x="546" y="109"/>
                  </a:moveTo>
                  <a:cubicBezTo>
                    <a:pt x="540" y="106"/>
                    <a:pt x="539" y="100"/>
                    <a:pt x="532" y="99"/>
                  </a:cubicBezTo>
                  <a:cubicBezTo>
                    <a:pt x="532" y="101"/>
                    <a:pt x="532" y="102"/>
                    <a:pt x="531" y="102"/>
                  </a:cubicBezTo>
                  <a:cubicBezTo>
                    <a:pt x="536" y="104"/>
                    <a:pt x="541" y="108"/>
                    <a:pt x="546" y="109"/>
                  </a:cubicBezTo>
                  <a:close/>
                  <a:moveTo>
                    <a:pt x="586" y="111"/>
                  </a:moveTo>
                  <a:cubicBezTo>
                    <a:pt x="583" y="106"/>
                    <a:pt x="579" y="102"/>
                    <a:pt x="574" y="99"/>
                  </a:cubicBezTo>
                  <a:cubicBezTo>
                    <a:pt x="577" y="103"/>
                    <a:pt x="581" y="107"/>
                    <a:pt x="586" y="111"/>
                  </a:cubicBezTo>
                  <a:close/>
                  <a:moveTo>
                    <a:pt x="56" y="113"/>
                  </a:moveTo>
                  <a:cubicBezTo>
                    <a:pt x="63" y="114"/>
                    <a:pt x="66" y="106"/>
                    <a:pt x="70" y="102"/>
                  </a:cubicBezTo>
                  <a:cubicBezTo>
                    <a:pt x="64" y="100"/>
                    <a:pt x="58" y="107"/>
                    <a:pt x="56" y="113"/>
                  </a:cubicBezTo>
                  <a:close/>
                  <a:moveTo>
                    <a:pt x="123" y="108"/>
                  </a:moveTo>
                  <a:cubicBezTo>
                    <a:pt x="126" y="110"/>
                    <a:pt x="128" y="112"/>
                    <a:pt x="131" y="113"/>
                  </a:cubicBezTo>
                  <a:cubicBezTo>
                    <a:pt x="133" y="109"/>
                    <a:pt x="136" y="107"/>
                    <a:pt x="138" y="104"/>
                  </a:cubicBezTo>
                  <a:cubicBezTo>
                    <a:pt x="132" y="99"/>
                    <a:pt x="125" y="101"/>
                    <a:pt x="123" y="108"/>
                  </a:cubicBezTo>
                  <a:close/>
                  <a:moveTo>
                    <a:pt x="272" y="109"/>
                  </a:moveTo>
                  <a:cubicBezTo>
                    <a:pt x="273" y="108"/>
                    <a:pt x="274" y="107"/>
                    <a:pt x="274" y="104"/>
                  </a:cubicBezTo>
                  <a:cubicBezTo>
                    <a:pt x="271" y="104"/>
                    <a:pt x="267" y="102"/>
                    <a:pt x="262" y="104"/>
                  </a:cubicBezTo>
                  <a:cubicBezTo>
                    <a:pt x="266" y="105"/>
                    <a:pt x="268" y="108"/>
                    <a:pt x="272" y="109"/>
                  </a:cubicBezTo>
                  <a:close/>
                  <a:moveTo>
                    <a:pt x="89" y="110"/>
                  </a:moveTo>
                  <a:cubicBezTo>
                    <a:pt x="92" y="111"/>
                    <a:pt x="95" y="113"/>
                    <a:pt x="97" y="115"/>
                  </a:cubicBezTo>
                  <a:cubicBezTo>
                    <a:pt x="98" y="111"/>
                    <a:pt x="103" y="111"/>
                    <a:pt x="103" y="107"/>
                  </a:cubicBezTo>
                  <a:cubicBezTo>
                    <a:pt x="97" y="104"/>
                    <a:pt x="92" y="103"/>
                    <a:pt x="89" y="110"/>
                  </a:cubicBezTo>
                  <a:close/>
                  <a:moveTo>
                    <a:pt x="242" y="106"/>
                  </a:moveTo>
                  <a:cubicBezTo>
                    <a:pt x="243" y="108"/>
                    <a:pt x="247" y="109"/>
                    <a:pt x="250" y="111"/>
                  </a:cubicBezTo>
                  <a:cubicBezTo>
                    <a:pt x="250" y="108"/>
                    <a:pt x="251" y="107"/>
                    <a:pt x="251" y="104"/>
                  </a:cubicBezTo>
                  <a:cubicBezTo>
                    <a:pt x="247" y="104"/>
                    <a:pt x="246" y="106"/>
                    <a:pt x="242" y="106"/>
                  </a:cubicBezTo>
                  <a:close/>
                  <a:moveTo>
                    <a:pt x="70" y="112"/>
                  </a:moveTo>
                  <a:cubicBezTo>
                    <a:pt x="73" y="111"/>
                    <a:pt x="75" y="109"/>
                    <a:pt x="76" y="106"/>
                  </a:cubicBezTo>
                  <a:cubicBezTo>
                    <a:pt x="76" y="106"/>
                    <a:pt x="75" y="105"/>
                    <a:pt x="75" y="105"/>
                  </a:cubicBezTo>
                  <a:cubicBezTo>
                    <a:pt x="74" y="107"/>
                    <a:pt x="69" y="109"/>
                    <a:pt x="70" y="112"/>
                  </a:cubicBezTo>
                  <a:close/>
                  <a:moveTo>
                    <a:pt x="180" y="108"/>
                  </a:moveTo>
                  <a:cubicBezTo>
                    <a:pt x="182" y="108"/>
                    <a:pt x="184" y="107"/>
                    <a:pt x="185" y="106"/>
                  </a:cubicBezTo>
                  <a:cubicBezTo>
                    <a:pt x="184" y="106"/>
                    <a:pt x="184" y="105"/>
                    <a:pt x="183" y="105"/>
                  </a:cubicBezTo>
                  <a:cubicBezTo>
                    <a:pt x="182" y="106"/>
                    <a:pt x="180" y="107"/>
                    <a:pt x="180" y="108"/>
                  </a:cubicBezTo>
                  <a:close/>
                  <a:moveTo>
                    <a:pt x="479" y="111"/>
                  </a:moveTo>
                  <a:cubicBezTo>
                    <a:pt x="477" y="108"/>
                    <a:pt x="471" y="105"/>
                    <a:pt x="468" y="105"/>
                  </a:cubicBezTo>
                  <a:cubicBezTo>
                    <a:pt x="471" y="108"/>
                    <a:pt x="475" y="110"/>
                    <a:pt x="479" y="111"/>
                  </a:cubicBezTo>
                  <a:close/>
                  <a:moveTo>
                    <a:pt x="255" y="113"/>
                  </a:moveTo>
                  <a:cubicBezTo>
                    <a:pt x="258" y="114"/>
                    <a:pt x="261" y="116"/>
                    <a:pt x="265" y="118"/>
                  </a:cubicBezTo>
                  <a:cubicBezTo>
                    <a:pt x="267" y="117"/>
                    <a:pt x="269" y="115"/>
                    <a:pt x="269" y="113"/>
                  </a:cubicBezTo>
                  <a:cubicBezTo>
                    <a:pt x="266" y="109"/>
                    <a:pt x="260" y="108"/>
                    <a:pt x="256" y="105"/>
                  </a:cubicBezTo>
                  <a:cubicBezTo>
                    <a:pt x="254" y="107"/>
                    <a:pt x="254" y="110"/>
                    <a:pt x="255" y="113"/>
                  </a:cubicBezTo>
                  <a:close/>
                  <a:moveTo>
                    <a:pt x="414" y="114"/>
                  </a:moveTo>
                  <a:cubicBezTo>
                    <a:pt x="415" y="116"/>
                    <a:pt x="412" y="115"/>
                    <a:pt x="413" y="117"/>
                  </a:cubicBezTo>
                  <a:cubicBezTo>
                    <a:pt x="417" y="120"/>
                    <a:pt x="421" y="123"/>
                    <a:pt x="425" y="125"/>
                  </a:cubicBezTo>
                  <a:cubicBezTo>
                    <a:pt x="426" y="123"/>
                    <a:pt x="428" y="123"/>
                    <a:pt x="428" y="120"/>
                  </a:cubicBezTo>
                  <a:cubicBezTo>
                    <a:pt x="419" y="116"/>
                    <a:pt x="414" y="108"/>
                    <a:pt x="403" y="105"/>
                  </a:cubicBezTo>
                  <a:cubicBezTo>
                    <a:pt x="406" y="109"/>
                    <a:pt x="412" y="110"/>
                    <a:pt x="414" y="114"/>
                  </a:cubicBezTo>
                  <a:close/>
                  <a:moveTo>
                    <a:pt x="116" y="109"/>
                  </a:moveTo>
                  <a:cubicBezTo>
                    <a:pt x="116" y="107"/>
                    <a:pt x="114" y="107"/>
                    <a:pt x="113" y="107"/>
                  </a:cubicBezTo>
                  <a:cubicBezTo>
                    <a:pt x="113" y="109"/>
                    <a:pt x="114" y="109"/>
                    <a:pt x="116" y="109"/>
                  </a:cubicBezTo>
                  <a:close/>
                  <a:moveTo>
                    <a:pt x="140" y="119"/>
                  </a:moveTo>
                  <a:cubicBezTo>
                    <a:pt x="144" y="121"/>
                    <a:pt x="146" y="123"/>
                    <a:pt x="149" y="125"/>
                  </a:cubicBezTo>
                  <a:cubicBezTo>
                    <a:pt x="154" y="122"/>
                    <a:pt x="159" y="119"/>
                    <a:pt x="163" y="116"/>
                  </a:cubicBezTo>
                  <a:cubicBezTo>
                    <a:pt x="158" y="111"/>
                    <a:pt x="151" y="109"/>
                    <a:pt x="144" y="107"/>
                  </a:cubicBezTo>
                  <a:cubicBezTo>
                    <a:pt x="143" y="111"/>
                    <a:pt x="141" y="116"/>
                    <a:pt x="140" y="119"/>
                  </a:cubicBezTo>
                  <a:close/>
                  <a:moveTo>
                    <a:pt x="552" y="110"/>
                  </a:moveTo>
                  <a:cubicBezTo>
                    <a:pt x="552" y="108"/>
                    <a:pt x="550" y="108"/>
                    <a:pt x="548" y="107"/>
                  </a:cubicBezTo>
                  <a:cubicBezTo>
                    <a:pt x="548" y="109"/>
                    <a:pt x="549" y="110"/>
                    <a:pt x="552" y="110"/>
                  </a:cubicBezTo>
                  <a:close/>
                  <a:moveTo>
                    <a:pt x="244" y="112"/>
                  </a:moveTo>
                  <a:cubicBezTo>
                    <a:pt x="243" y="109"/>
                    <a:pt x="241" y="109"/>
                    <a:pt x="238" y="108"/>
                  </a:cubicBezTo>
                  <a:cubicBezTo>
                    <a:pt x="239" y="110"/>
                    <a:pt x="243" y="110"/>
                    <a:pt x="244" y="112"/>
                  </a:cubicBezTo>
                  <a:close/>
                  <a:moveTo>
                    <a:pt x="457" y="108"/>
                  </a:moveTo>
                  <a:cubicBezTo>
                    <a:pt x="461" y="113"/>
                    <a:pt x="465" y="118"/>
                    <a:pt x="472" y="121"/>
                  </a:cubicBezTo>
                  <a:cubicBezTo>
                    <a:pt x="473" y="114"/>
                    <a:pt x="462" y="110"/>
                    <a:pt x="457" y="108"/>
                  </a:cubicBezTo>
                  <a:close/>
                  <a:moveTo>
                    <a:pt x="614" y="144"/>
                  </a:moveTo>
                  <a:cubicBezTo>
                    <a:pt x="611" y="127"/>
                    <a:pt x="602" y="113"/>
                    <a:pt x="588" y="109"/>
                  </a:cubicBezTo>
                  <a:cubicBezTo>
                    <a:pt x="597" y="120"/>
                    <a:pt x="604" y="133"/>
                    <a:pt x="614" y="144"/>
                  </a:cubicBezTo>
                  <a:close/>
                  <a:moveTo>
                    <a:pt x="423" y="110"/>
                  </a:moveTo>
                  <a:cubicBezTo>
                    <a:pt x="422" y="110"/>
                    <a:pt x="422" y="109"/>
                    <a:pt x="420" y="109"/>
                  </a:cubicBezTo>
                  <a:cubicBezTo>
                    <a:pt x="419" y="111"/>
                    <a:pt x="423" y="111"/>
                    <a:pt x="423" y="110"/>
                  </a:cubicBezTo>
                  <a:close/>
                  <a:moveTo>
                    <a:pt x="358" y="111"/>
                  </a:moveTo>
                  <a:cubicBezTo>
                    <a:pt x="358" y="110"/>
                    <a:pt x="354" y="109"/>
                    <a:pt x="354" y="110"/>
                  </a:cubicBezTo>
                  <a:cubicBezTo>
                    <a:pt x="355" y="110"/>
                    <a:pt x="357" y="112"/>
                    <a:pt x="358" y="111"/>
                  </a:cubicBezTo>
                  <a:close/>
                  <a:moveTo>
                    <a:pt x="103" y="119"/>
                  </a:moveTo>
                  <a:cubicBezTo>
                    <a:pt x="105" y="119"/>
                    <a:pt x="105" y="121"/>
                    <a:pt x="107" y="121"/>
                  </a:cubicBezTo>
                  <a:cubicBezTo>
                    <a:pt x="109" y="117"/>
                    <a:pt x="113" y="116"/>
                    <a:pt x="114" y="111"/>
                  </a:cubicBezTo>
                  <a:cubicBezTo>
                    <a:pt x="108" y="108"/>
                    <a:pt x="106" y="116"/>
                    <a:pt x="103" y="119"/>
                  </a:cubicBezTo>
                  <a:close/>
                  <a:moveTo>
                    <a:pt x="81" y="116"/>
                  </a:moveTo>
                  <a:cubicBezTo>
                    <a:pt x="84" y="114"/>
                    <a:pt x="89" y="114"/>
                    <a:pt x="89" y="118"/>
                  </a:cubicBezTo>
                  <a:cubicBezTo>
                    <a:pt x="88" y="121"/>
                    <a:pt x="85" y="123"/>
                    <a:pt x="86" y="125"/>
                  </a:cubicBezTo>
                  <a:cubicBezTo>
                    <a:pt x="91" y="124"/>
                    <a:pt x="93" y="121"/>
                    <a:pt x="93" y="116"/>
                  </a:cubicBezTo>
                  <a:cubicBezTo>
                    <a:pt x="92" y="115"/>
                    <a:pt x="87" y="113"/>
                    <a:pt x="85" y="111"/>
                  </a:cubicBezTo>
                  <a:cubicBezTo>
                    <a:pt x="84" y="113"/>
                    <a:pt x="82" y="114"/>
                    <a:pt x="81" y="116"/>
                  </a:cubicBezTo>
                  <a:close/>
                  <a:moveTo>
                    <a:pt x="178" y="114"/>
                  </a:moveTo>
                  <a:cubicBezTo>
                    <a:pt x="180" y="114"/>
                    <a:pt x="184" y="113"/>
                    <a:pt x="183" y="111"/>
                  </a:cubicBezTo>
                  <a:cubicBezTo>
                    <a:pt x="182" y="113"/>
                    <a:pt x="178" y="111"/>
                    <a:pt x="178" y="114"/>
                  </a:cubicBezTo>
                  <a:close/>
                  <a:moveTo>
                    <a:pt x="227" y="118"/>
                  </a:moveTo>
                  <a:cubicBezTo>
                    <a:pt x="235" y="120"/>
                    <a:pt x="241" y="126"/>
                    <a:pt x="250" y="122"/>
                  </a:cubicBezTo>
                  <a:cubicBezTo>
                    <a:pt x="247" y="117"/>
                    <a:pt x="240" y="116"/>
                    <a:pt x="237" y="111"/>
                  </a:cubicBezTo>
                  <a:cubicBezTo>
                    <a:pt x="235" y="111"/>
                    <a:pt x="234" y="111"/>
                    <a:pt x="233" y="111"/>
                  </a:cubicBezTo>
                  <a:cubicBezTo>
                    <a:pt x="232" y="115"/>
                    <a:pt x="229" y="115"/>
                    <a:pt x="227" y="118"/>
                  </a:cubicBezTo>
                  <a:close/>
                  <a:moveTo>
                    <a:pt x="544" y="131"/>
                  </a:moveTo>
                  <a:cubicBezTo>
                    <a:pt x="544" y="127"/>
                    <a:pt x="546" y="125"/>
                    <a:pt x="545" y="121"/>
                  </a:cubicBezTo>
                  <a:cubicBezTo>
                    <a:pt x="540" y="118"/>
                    <a:pt x="534" y="112"/>
                    <a:pt x="529" y="111"/>
                  </a:cubicBezTo>
                  <a:cubicBezTo>
                    <a:pt x="535" y="117"/>
                    <a:pt x="535" y="128"/>
                    <a:pt x="544" y="131"/>
                  </a:cubicBezTo>
                  <a:close/>
                  <a:moveTo>
                    <a:pt x="547" y="116"/>
                  </a:moveTo>
                  <a:cubicBezTo>
                    <a:pt x="545" y="113"/>
                    <a:pt x="541" y="113"/>
                    <a:pt x="538" y="111"/>
                  </a:cubicBezTo>
                  <a:cubicBezTo>
                    <a:pt x="540" y="113"/>
                    <a:pt x="544" y="117"/>
                    <a:pt x="547" y="116"/>
                  </a:cubicBezTo>
                  <a:close/>
                  <a:moveTo>
                    <a:pt x="307" y="113"/>
                  </a:moveTo>
                  <a:cubicBezTo>
                    <a:pt x="313" y="116"/>
                    <a:pt x="319" y="120"/>
                    <a:pt x="325" y="122"/>
                  </a:cubicBezTo>
                  <a:cubicBezTo>
                    <a:pt x="324" y="113"/>
                    <a:pt x="316" y="109"/>
                    <a:pt x="307" y="113"/>
                  </a:cubicBezTo>
                  <a:close/>
                  <a:moveTo>
                    <a:pt x="498" y="124"/>
                  </a:moveTo>
                  <a:cubicBezTo>
                    <a:pt x="499" y="122"/>
                    <a:pt x="492" y="119"/>
                    <a:pt x="490" y="116"/>
                  </a:cubicBezTo>
                  <a:cubicBezTo>
                    <a:pt x="491" y="116"/>
                    <a:pt x="491" y="116"/>
                    <a:pt x="490" y="115"/>
                  </a:cubicBezTo>
                  <a:cubicBezTo>
                    <a:pt x="488" y="116"/>
                    <a:pt x="488" y="113"/>
                    <a:pt x="486" y="113"/>
                  </a:cubicBezTo>
                  <a:cubicBezTo>
                    <a:pt x="487" y="114"/>
                    <a:pt x="485" y="114"/>
                    <a:pt x="484" y="114"/>
                  </a:cubicBezTo>
                  <a:cubicBezTo>
                    <a:pt x="483" y="118"/>
                    <a:pt x="490" y="117"/>
                    <a:pt x="490" y="120"/>
                  </a:cubicBezTo>
                  <a:cubicBezTo>
                    <a:pt x="490" y="120"/>
                    <a:pt x="496" y="121"/>
                    <a:pt x="498" y="124"/>
                  </a:cubicBezTo>
                  <a:close/>
                  <a:moveTo>
                    <a:pt x="134" y="115"/>
                  </a:moveTo>
                  <a:cubicBezTo>
                    <a:pt x="136" y="116"/>
                    <a:pt x="137" y="115"/>
                    <a:pt x="137" y="113"/>
                  </a:cubicBezTo>
                  <a:cubicBezTo>
                    <a:pt x="135" y="113"/>
                    <a:pt x="135" y="114"/>
                    <a:pt x="134" y="115"/>
                  </a:cubicBezTo>
                  <a:close/>
                  <a:moveTo>
                    <a:pt x="350" y="116"/>
                  </a:moveTo>
                  <a:cubicBezTo>
                    <a:pt x="359" y="121"/>
                    <a:pt x="366" y="128"/>
                    <a:pt x="375" y="133"/>
                  </a:cubicBezTo>
                  <a:cubicBezTo>
                    <a:pt x="368" y="125"/>
                    <a:pt x="359" y="120"/>
                    <a:pt x="351" y="113"/>
                  </a:cubicBezTo>
                  <a:cubicBezTo>
                    <a:pt x="351" y="114"/>
                    <a:pt x="350" y="115"/>
                    <a:pt x="350" y="116"/>
                  </a:cubicBezTo>
                  <a:close/>
                  <a:moveTo>
                    <a:pt x="111" y="124"/>
                  </a:moveTo>
                  <a:cubicBezTo>
                    <a:pt x="113" y="125"/>
                    <a:pt x="115" y="126"/>
                    <a:pt x="117" y="128"/>
                  </a:cubicBezTo>
                  <a:cubicBezTo>
                    <a:pt x="121" y="125"/>
                    <a:pt x="123" y="121"/>
                    <a:pt x="126" y="117"/>
                  </a:cubicBezTo>
                  <a:cubicBezTo>
                    <a:pt x="119" y="111"/>
                    <a:pt x="114" y="117"/>
                    <a:pt x="111" y="124"/>
                  </a:cubicBezTo>
                  <a:close/>
                  <a:moveTo>
                    <a:pt x="306" y="121"/>
                  </a:moveTo>
                  <a:cubicBezTo>
                    <a:pt x="306" y="120"/>
                    <a:pt x="306" y="120"/>
                    <a:pt x="307" y="120"/>
                  </a:cubicBezTo>
                  <a:cubicBezTo>
                    <a:pt x="307" y="117"/>
                    <a:pt x="304" y="118"/>
                    <a:pt x="304" y="116"/>
                  </a:cubicBezTo>
                  <a:cubicBezTo>
                    <a:pt x="303" y="116"/>
                    <a:pt x="301" y="116"/>
                    <a:pt x="301" y="114"/>
                  </a:cubicBezTo>
                  <a:cubicBezTo>
                    <a:pt x="299" y="114"/>
                    <a:pt x="298" y="114"/>
                    <a:pt x="296" y="114"/>
                  </a:cubicBezTo>
                  <a:cubicBezTo>
                    <a:pt x="298" y="117"/>
                    <a:pt x="302" y="119"/>
                    <a:pt x="306" y="121"/>
                  </a:cubicBezTo>
                  <a:close/>
                  <a:moveTo>
                    <a:pt x="364" y="114"/>
                  </a:moveTo>
                  <a:cubicBezTo>
                    <a:pt x="362" y="114"/>
                    <a:pt x="361" y="114"/>
                    <a:pt x="360" y="115"/>
                  </a:cubicBezTo>
                  <a:cubicBezTo>
                    <a:pt x="364" y="117"/>
                    <a:pt x="368" y="123"/>
                    <a:pt x="372" y="123"/>
                  </a:cubicBezTo>
                  <a:cubicBezTo>
                    <a:pt x="370" y="120"/>
                    <a:pt x="365" y="119"/>
                    <a:pt x="364" y="114"/>
                  </a:cubicBezTo>
                  <a:close/>
                  <a:moveTo>
                    <a:pt x="521" y="137"/>
                  </a:moveTo>
                  <a:cubicBezTo>
                    <a:pt x="513" y="129"/>
                    <a:pt x="506" y="118"/>
                    <a:pt x="493" y="114"/>
                  </a:cubicBezTo>
                  <a:cubicBezTo>
                    <a:pt x="502" y="122"/>
                    <a:pt x="511" y="131"/>
                    <a:pt x="521" y="137"/>
                  </a:cubicBezTo>
                  <a:close/>
                  <a:moveTo>
                    <a:pt x="273" y="115"/>
                  </a:moveTo>
                  <a:cubicBezTo>
                    <a:pt x="271" y="117"/>
                    <a:pt x="274" y="116"/>
                    <a:pt x="273" y="118"/>
                  </a:cubicBezTo>
                  <a:cubicBezTo>
                    <a:pt x="273" y="119"/>
                    <a:pt x="270" y="118"/>
                    <a:pt x="270" y="119"/>
                  </a:cubicBezTo>
                  <a:cubicBezTo>
                    <a:pt x="272" y="122"/>
                    <a:pt x="275" y="123"/>
                    <a:pt x="278" y="124"/>
                  </a:cubicBezTo>
                  <a:cubicBezTo>
                    <a:pt x="278" y="122"/>
                    <a:pt x="279" y="121"/>
                    <a:pt x="279" y="119"/>
                  </a:cubicBezTo>
                  <a:cubicBezTo>
                    <a:pt x="279" y="118"/>
                    <a:pt x="276" y="119"/>
                    <a:pt x="274" y="117"/>
                  </a:cubicBezTo>
                  <a:cubicBezTo>
                    <a:pt x="274" y="116"/>
                    <a:pt x="276" y="117"/>
                    <a:pt x="275" y="114"/>
                  </a:cubicBezTo>
                  <a:cubicBezTo>
                    <a:pt x="274" y="114"/>
                    <a:pt x="273" y="115"/>
                    <a:pt x="273" y="115"/>
                  </a:cubicBezTo>
                  <a:close/>
                  <a:moveTo>
                    <a:pt x="440" y="115"/>
                  </a:moveTo>
                  <a:cubicBezTo>
                    <a:pt x="444" y="121"/>
                    <a:pt x="455" y="128"/>
                    <a:pt x="464" y="131"/>
                  </a:cubicBezTo>
                  <a:cubicBezTo>
                    <a:pt x="465" y="130"/>
                    <a:pt x="468" y="128"/>
                    <a:pt x="468" y="125"/>
                  </a:cubicBezTo>
                  <a:cubicBezTo>
                    <a:pt x="458" y="122"/>
                    <a:pt x="450" y="116"/>
                    <a:pt x="440" y="115"/>
                  </a:cubicBezTo>
                  <a:close/>
                  <a:moveTo>
                    <a:pt x="339" y="116"/>
                  </a:moveTo>
                  <a:cubicBezTo>
                    <a:pt x="339" y="117"/>
                    <a:pt x="341" y="117"/>
                    <a:pt x="343" y="118"/>
                  </a:cubicBezTo>
                  <a:cubicBezTo>
                    <a:pt x="342" y="116"/>
                    <a:pt x="340" y="115"/>
                    <a:pt x="339" y="116"/>
                  </a:cubicBezTo>
                  <a:close/>
                  <a:moveTo>
                    <a:pt x="517" y="117"/>
                  </a:moveTo>
                  <a:cubicBezTo>
                    <a:pt x="517" y="116"/>
                    <a:pt x="515" y="115"/>
                    <a:pt x="514" y="115"/>
                  </a:cubicBezTo>
                  <a:cubicBezTo>
                    <a:pt x="513" y="117"/>
                    <a:pt x="516" y="117"/>
                    <a:pt x="517" y="117"/>
                  </a:cubicBezTo>
                  <a:close/>
                  <a:moveTo>
                    <a:pt x="66" y="117"/>
                  </a:moveTo>
                  <a:cubicBezTo>
                    <a:pt x="67" y="118"/>
                    <a:pt x="70" y="118"/>
                    <a:pt x="69" y="116"/>
                  </a:cubicBezTo>
                  <a:cubicBezTo>
                    <a:pt x="68" y="116"/>
                    <a:pt x="66" y="116"/>
                    <a:pt x="66" y="117"/>
                  </a:cubicBezTo>
                  <a:close/>
                  <a:moveTo>
                    <a:pt x="188" y="121"/>
                  </a:moveTo>
                  <a:cubicBezTo>
                    <a:pt x="191" y="123"/>
                    <a:pt x="195" y="125"/>
                    <a:pt x="198" y="127"/>
                  </a:cubicBezTo>
                  <a:cubicBezTo>
                    <a:pt x="202" y="126"/>
                    <a:pt x="204" y="122"/>
                    <a:pt x="207" y="119"/>
                  </a:cubicBezTo>
                  <a:cubicBezTo>
                    <a:pt x="201" y="114"/>
                    <a:pt x="194" y="117"/>
                    <a:pt x="188" y="121"/>
                  </a:cubicBezTo>
                  <a:close/>
                  <a:moveTo>
                    <a:pt x="301" y="122"/>
                  </a:moveTo>
                  <a:cubicBezTo>
                    <a:pt x="295" y="122"/>
                    <a:pt x="292" y="113"/>
                    <a:pt x="287" y="117"/>
                  </a:cubicBezTo>
                  <a:cubicBezTo>
                    <a:pt x="295" y="123"/>
                    <a:pt x="304" y="127"/>
                    <a:pt x="312" y="132"/>
                  </a:cubicBezTo>
                  <a:cubicBezTo>
                    <a:pt x="310" y="128"/>
                    <a:pt x="301" y="126"/>
                    <a:pt x="301" y="122"/>
                  </a:cubicBezTo>
                  <a:close/>
                  <a:moveTo>
                    <a:pt x="390" y="121"/>
                  </a:moveTo>
                  <a:cubicBezTo>
                    <a:pt x="395" y="124"/>
                    <a:pt x="402" y="126"/>
                    <a:pt x="408" y="130"/>
                  </a:cubicBezTo>
                  <a:cubicBezTo>
                    <a:pt x="403" y="125"/>
                    <a:pt x="398" y="120"/>
                    <a:pt x="391" y="117"/>
                  </a:cubicBezTo>
                  <a:cubicBezTo>
                    <a:pt x="391" y="119"/>
                    <a:pt x="390" y="119"/>
                    <a:pt x="390" y="121"/>
                  </a:cubicBezTo>
                  <a:close/>
                  <a:moveTo>
                    <a:pt x="423" y="128"/>
                  </a:moveTo>
                  <a:cubicBezTo>
                    <a:pt x="418" y="126"/>
                    <a:pt x="414" y="119"/>
                    <a:pt x="409" y="119"/>
                  </a:cubicBezTo>
                  <a:cubicBezTo>
                    <a:pt x="414" y="120"/>
                    <a:pt x="419" y="133"/>
                    <a:pt x="423" y="128"/>
                  </a:cubicBezTo>
                  <a:close/>
                  <a:moveTo>
                    <a:pt x="487" y="122"/>
                  </a:moveTo>
                  <a:cubicBezTo>
                    <a:pt x="488" y="121"/>
                    <a:pt x="485" y="119"/>
                    <a:pt x="482" y="119"/>
                  </a:cubicBezTo>
                  <a:cubicBezTo>
                    <a:pt x="482" y="121"/>
                    <a:pt x="485" y="121"/>
                    <a:pt x="487" y="122"/>
                  </a:cubicBezTo>
                  <a:close/>
                  <a:moveTo>
                    <a:pt x="562" y="128"/>
                  </a:moveTo>
                  <a:cubicBezTo>
                    <a:pt x="565" y="123"/>
                    <a:pt x="555" y="121"/>
                    <a:pt x="551" y="119"/>
                  </a:cubicBezTo>
                  <a:cubicBezTo>
                    <a:pt x="552" y="124"/>
                    <a:pt x="558" y="125"/>
                    <a:pt x="562" y="128"/>
                  </a:cubicBezTo>
                  <a:close/>
                  <a:moveTo>
                    <a:pt x="121" y="131"/>
                  </a:moveTo>
                  <a:cubicBezTo>
                    <a:pt x="125" y="132"/>
                    <a:pt x="127" y="136"/>
                    <a:pt x="131" y="136"/>
                  </a:cubicBezTo>
                  <a:cubicBezTo>
                    <a:pt x="133" y="132"/>
                    <a:pt x="133" y="126"/>
                    <a:pt x="135" y="121"/>
                  </a:cubicBezTo>
                  <a:cubicBezTo>
                    <a:pt x="134" y="120"/>
                    <a:pt x="132" y="120"/>
                    <a:pt x="131" y="119"/>
                  </a:cubicBezTo>
                  <a:cubicBezTo>
                    <a:pt x="127" y="123"/>
                    <a:pt x="124" y="126"/>
                    <a:pt x="121" y="131"/>
                  </a:cubicBezTo>
                  <a:close/>
                  <a:moveTo>
                    <a:pt x="347" y="122"/>
                  </a:moveTo>
                  <a:cubicBezTo>
                    <a:pt x="356" y="126"/>
                    <a:pt x="365" y="133"/>
                    <a:pt x="374" y="136"/>
                  </a:cubicBezTo>
                  <a:cubicBezTo>
                    <a:pt x="365" y="130"/>
                    <a:pt x="357" y="125"/>
                    <a:pt x="348" y="119"/>
                  </a:cubicBezTo>
                  <a:cubicBezTo>
                    <a:pt x="348" y="120"/>
                    <a:pt x="347" y="121"/>
                    <a:pt x="347" y="122"/>
                  </a:cubicBezTo>
                  <a:close/>
                  <a:moveTo>
                    <a:pt x="79" y="122"/>
                  </a:moveTo>
                  <a:cubicBezTo>
                    <a:pt x="81" y="123"/>
                    <a:pt x="82" y="123"/>
                    <a:pt x="84" y="122"/>
                  </a:cubicBezTo>
                  <a:cubicBezTo>
                    <a:pt x="84" y="122"/>
                    <a:pt x="84" y="121"/>
                    <a:pt x="84" y="120"/>
                  </a:cubicBezTo>
                  <a:cubicBezTo>
                    <a:pt x="82" y="121"/>
                    <a:pt x="80" y="121"/>
                    <a:pt x="79" y="122"/>
                  </a:cubicBezTo>
                  <a:close/>
                  <a:moveTo>
                    <a:pt x="31" y="166"/>
                  </a:moveTo>
                  <a:cubicBezTo>
                    <a:pt x="35" y="159"/>
                    <a:pt x="35" y="148"/>
                    <a:pt x="42" y="144"/>
                  </a:cubicBezTo>
                  <a:cubicBezTo>
                    <a:pt x="42" y="141"/>
                    <a:pt x="44" y="140"/>
                    <a:pt x="44" y="138"/>
                  </a:cubicBezTo>
                  <a:cubicBezTo>
                    <a:pt x="43" y="137"/>
                    <a:pt x="43" y="135"/>
                    <a:pt x="42" y="134"/>
                  </a:cubicBezTo>
                  <a:cubicBezTo>
                    <a:pt x="46" y="131"/>
                    <a:pt x="52" y="127"/>
                    <a:pt x="52" y="122"/>
                  </a:cubicBezTo>
                  <a:cubicBezTo>
                    <a:pt x="51" y="121"/>
                    <a:pt x="51" y="121"/>
                    <a:pt x="50" y="121"/>
                  </a:cubicBezTo>
                  <a:cubicBezTo>
                    <a:pt x="40" y="132"/>
                    <a:pt x="32" y="148"/>
                    <a:pt x="31" y="166"/>
                  </a:cubicBezTo>
                  <a:close/>
                  <a:moveTo>
                    <a:pt x="60" y="122"/>
                  </a:moveTo>
                  <a:cubicBezTo>
                    <a:pt x="60" y="126"/>
                    <a:pt x="66" y="125"/>
                    <a:pt x="66" y="122"/>
                  </a:cubicBezTo>
                  <a:cubicBezTo>
                    <a:pt x="65" y="121"/>
                    <a:pt x="61" y="121"/>
                    <a:pt x="60" y="122"/>
                  </a:cubicBezTo>
                  <a:close/>
                  <a:moveTo>
                    <a:pt x="97" y="130"/>
                  </a:moveTo>
                  <a:cubicBezTo>
                    <a:pt x="102" y="133"/>
                    <a:pt x="104" y="128"/>
                    <a:pt x="105" y="124"/>
                  </a:cubicBezTo>
                  <a:cubicBezTo>
                    <a:pt x="103" y="124"/>
                    <a:pt x="104" y="122"/>
                    <a:pt x="101" y="122"/>
                  </a:cubicBezTo>
                  <a:cubicBezTo>
                    <a:pt x="100" y="124"/>
                    <a:pt x="98" y="127"/>
                    <a:pt x="97" y="130"/>
                  </a:cubicBezTo>
                  <a:close/>
                  <a:moveTo>
                    <a:pt x="204" y="132"/>
                  </a:moveTo>
                  <a:cubicBezTo>
                    <a:pt x="205" y="133"/>
                    <a:pt x="207" y="133"/>
                    <a:pt x="208" y="133"/>
                  </a:cubicBezTo>
                  <a:cubicBezTo>
                    <a:pt x="210" y="130"/>
                    <a:pt x="212" y="127"/>
                    <a:pt x="212" y="122"/>
                  </a:cubicBezTo>
                  <a:cubicBezTo>
                    <a:pt x="208" y="124"/>
                    <a:pt x="205" y="127"/>
                    <a:pt x="204" y="132"/>
                  </a:cubicBezTo>
                  <a:close/>
                  <a:moveTo>
                    <a:pt x="459" y="138"/>
                  </a:moveTo>
                  <a:cubicBezTo>
                    <a:pt x="462" y="133"/>
                    <a:pt x="452" y="134"/>
                    <a:pt x="454" y="130"/>
                  </a:cubicBezTo>
                  <a:cubicBezTo>
                    <a:pt x="447" y="130"/>
                    <a:pt x="444" y="122"/>
                    <a:pt x="438" y="123"/>
                  </a:cubicBezTo>
                  <a:cubicBezTo>
                    <a:pt x="446" y="128"/>
                    <a:pt x="452" y="134"/>
                    <a:pt x="459" y="138"/>
                  </a:cubicBezTo>
                  <a:close/>
                  <a:moveTo>
                    <a:pt x="532" y="127"/>
                  </a:moveTo>
                  <a:cubicBezTo>
                    <a:pt x="531" y="124"/>
                    <a:pt x="527" y="124"/>
                    <a:pt x="525" y="122"/>
                  </a:cubicBezTo>
                  <a:cubicBezTo>
                    <a:pt x="526" y="125"/>
                    <a:pt x="529" y="126"/>
                    <a:pt x="532" y="127"/>
                  </a:cubicBezTo>
                  <a:close/>
                  <a:moveTo>
                    <a:pt x="153" y="126"/>
                  </a:moveTo>
                  <a:cubicBezTo>
                    <a:pt x="152" y="129"/>
                    <a:pt x="156" y="129"/>
                    <a:pt x="157" y="128"/>
                  </a:cubicBezTo>
                  <a:cubicBezTo>
                    <a:pt x="156" y="127"/>
                    <a:pt x="158" y="124"/>
                    <a:pt x="159" y="123"/>
                  </a:cubicBezTo>
                  <a:cubicBezTo>
                    <a:pt x="156" y="123"/>
                    <a:pt x="156" y="126"/>
                    <a:pt x="153" y="126"/>
                  </a:cubicBezTo>
                  <a:close/>
                  <a:moveTo>
                    <a:pt x="286" y="124"/>
                  </a:moveTo>
                  <a:cubicBezTo>
                    <a:pt x="286" y="126"/>
                    <a:pt x="288" y="128"/>
                    <a:pt x="289" y="130"/>
                  </a:cubicBezTo>
                  <a:cubicBezTo>
                    <a:pt x="298" y="134"/>
                    <a:pt x="305" y="141"/>
                    <a:pt x="317" y="144"/>
                  </a:cubicBezTo>
                  <a:cubicBezTo>
                    <a:pt x="317" y="143"/>
                    <a:pt x="318" y="143"/>
                    <a:pt x="318" y="141"/>
                  </a:cubicBezTo>
                  <a:cubicBezTo>
                    <a:pt x="315" y="139"/>
                    <a:pt x="309" y="139"/>
                    <a:pt x="309" y="135"/>
                  </a:cubicBezTo>
                  <a:cubicBezTo>
                    <a:pt x="306" y="136"/>
                    <a:pt x="303" y="134"/>
                    <a:pt x="303" y="131"/>
                  </a:cubicBezTo>
                  <a:cubicBezTo>
                    <a:pt x="296" y="133"/>
                    <a:pt x="293" y="123"/>
                    <a:pt x="286" y="124"/>
                  </a:cubicBezTo>
                  <a:close/>
                  <a:moveTo>
                    <a:pt x="138" y="132"/>
                  </a:moveTo>
                  <a:cubicBezTo>
                    <a:pt x="140" y="130"/>
                    <a:pt x="144" y="130"/>
                    <a:pt x="145" y="127"/>
                  </a:cubicBezTo>
                  <a:cubicBezTo>
                    <a:pt x="143" y="125"/>
                    <a:pt x="141" y="125"/>
                    <a:pt x="139" y="124"/>
                  </a:cubicBezTo>
                  <a:cubicBezTo>
                    <a:pt x="139" y="127"/>
                    <a:pt x="137" y="128"/>
                    <a:pt x="138" y="132"/>
                  </a:cubicBezTo>
                  <a:close/>
                  <a:moveTo>
                    <a:pt x="509" y="147"/>
                  </a:moveTo>
                  <a:cubicBezTo>
                    <a:pt x="512" y="146"/>
                    <a:pt x="512" y="143"/>
                    <a:pt x="510" y="141"/>
                  </a:cubicBezTo>
                  <a:cubicBezTo>
                    <a:pt x="506" y="141"/>
                    <a:pt x="503" y="137"/>
                    <a:pt x="500" y="135"/>
                  </a:cubicBezTo>
                  <a:cubicBezTo>
                    <a:pt x="497" y="134"/>
                    <a:pt x="490" y="131"/>
                    <a:pt x="490" y="128"/>
                  </a:cubicBezTo>
                  <a:cubicBezTo>
                    <a:pt x="486" y="128"/>
                    <a:pt x="485" y="125"/>
                    <a:pt x="482" y="124"/>
                  </a:cubicBezTo>
                  <a:cubicBezTo>
                    <a:pt x="487" y="136"/>
                    <a:pt x="500" y="140"/>
                    <a:pt x="509" y="147"/>
                  </a:cubicBezTo>
                  <a:close/>
                  <a:moveTo>
                    <a:pt x="169" y="136"/>
                  </a:moveTo>
                  <a:cubicBezTo>
                    <a:pt x="171" y="136"/>
                    <a:pt x="171" y="137"/>
                    <a:pt x="173" y="137"/>
                  </a:cubicBezTo>
                  <a:cubicBezTo>
                    <a:pt x="175" y="133"/>
                    <a:pt x="178" y="129"/>
                    <a:pt x="179" y="124"/>
                  </a:cubicBezTo>
                  <a:cubicBezTo>
                    <a:pt x="173" y="125"/>
                    <a:pt x="170" y="130"/>
                    <a:pt x="169" y="136"/>
                  </a:cubicBezTo>
                  <a:close/>
                  <a:moveTo>
                    <a:pt x="248" y="127"/>
                  </a:moveTo>
                  <a:cubicBezTo>
                    <a:pt x="250" y="127"/>
                    <a:pt x="251" y="128"/>
                    <a:pt x="253" y="128"/>
                  </a:cubicBezTo>
                  <a:cubicBezTo>
                    <a:pt x="255" y="123"/>
                    <a:pt x="249" y="124"/>
                    <a:pt x="248" y="127"/>
                  </a:cubicBezTo>
                  <a:close/>
                  <a:moveTo>
                    <a:pt x="332" y="127"/>
                  </a:moveTo>
                  <a:cubicBezTo>
                    <a:pt x="334" y="128"/>
                    <a:pt x="337" y="129"/>
                    <a:pt x="340" y="131"/>
                  </a:cubicBezTo>
                  <a:cubicBezTo>
                    <a:pt x="340" y="126"/>
                    <a:pt x="336" y="126"/>
                    <a:pt x="334" y="124"/>
                  </a:cubicBezTo>
                  <a:cubicBezTo>
                    <a:pt x="334" y="125"/>
                    <a:pt x="332" y="125"/>
                    <a:pt x="332" y="127"/>
                  </a:cubicBezTo>
                  <a:close/>
                  <a:moveTo>
                    <a:pt x="581" y="131"/>
                  </a:moveTo>
                  <a:cubicBezTo>
                    <a:pt x="582" y="128"/>
                    <a:pt x="576" y="125"/>
                    <a:pt x="574" y="125"/>
                  </a:cubicBezTo>
                  <a:cubicBezTo>
                    <a:pt x="577" y="127"/>
                    <a:pt x="579" y="129"/>
                    <a:pt x="581" y="131"/>
                  </a:cubicBezTo>
                  <a:close/>
                  <a:moveTo>
                    <a:pt x="75" y="133"/>
                  </a:moveTo>
                  <a:cubicBezTo>
                    <a:pt x="77" y="134"/>
                    <a:pt x="79" y="129"/>
                    <a:pt x="81" y="127"/>
                  </a:cubicBezTo>
                  <a:cubicBezTo>
                    <a:pt x="79" y="126"/>
                    <a:pt x="79" y="125"/>
                    <a:pt x="76" y="125"/>
                  </a:cubicBezTo>
                  <a:cubicBezTo>
                    <a:pt x="75" y="127"/>
                    <a:pt x="75" y="131"/>
                    <a:pt x="75" y="133"/>
                  </a:cubicBezTo>
                  <a:close/>
                  <a:moveTo>
                    <a:pt x="524" y="133"/>
                  </a:moveTo>
                  <a:cubicBezTo>
                    <a:pt x="527" y="136"/>
                    <a:pt x="529" y="141"/>
                    <a:pt x="532" y="142"/>
                  </a:cubicBezTo>
                  <a:cubicBezTo>
                    <a:pt x="534" y="146"/>
                    <a:pt x="537" y="147"/>
                    <a:pt x="540" y="149"/>
                  </a:cubicBezTo>
                  <a:cubicBezTo>
                    <a:pt x="542" y="146"/>
                    <a:pt x="537" y="141"/>
                    <a:pt x="534" y="141"/>
                  </a:cubicBezTo>
                  <a:cubicBezTo>
                    <a:pt x="534" y="137"/>
                    <a:pt x="529" y="137"/>
                    <a:pt x="527" y="133"/>
                  </a:cubicBezTo>
                  <a:cubicBezTo>
                    <a:pt x="526" y="131"/>
                    <a:pt x="520" y="129"/>
                    <a:pt x="518" y="125"/>
                  </a:cubicBezTo>
                  <a:cubicBezTo>
                    <a:pt x="519" y="125"/>
                    <a:pt x="519" y="125"/>
                    <a:pt x="518" y="125"/>
                  </a:cubicBezTo>
                  <a:cubicBezTo>
                    <a:pt x="516" y="128"/>
                    <a:pt x="522" y="130"/>
                    <a:pt x="524" y="133"/>
                  </a:cubicBezTo>
                  <a:close/>
                  <a:moveTo>
                    <a:pt x="182" y="131"/>
                  </a:moveTo>
                  <a:cubicBezTo>
                    <a:pt x="186" y="129"/>
                    <a:pt x="190" y="133"/>
                    <a:pt x="194" y="130"/>
                  </a:cubicBezTo>
                  <a:cubicBezTo>
                    <a:pt x="190" y="128"/>
                    <a:pt x="189" y="126"/>
                    <a:pt x="183" y="125"/>
                  </a:cubicBezTo>
                  <a:cubicBezTo>
                    <a:pt x="183" y="127"/>
                    <a:pt x="182" y="128"/>
                    <a:pt x="182" y="131"/>
                  </a:cubicBezTo>
                  <a:close/>
                  <a:moveTo>
                    <a:pt x="549" y="135"/>
                  </a:moveTo>
                  <a:cubicBezTo>
                    <a:pt x="552" y="137"/>
                    <a:pt x="556" y="140"/>
                    <a:pt x="560" y="143"/>
                  </a:cubicBezTo>
                  <a:cubicBezTo>
                    <a:pt x="561" y="140"/>
                    <a:pt x="562" y="137"/>
                    <a:pt x="561" y="133"/>
                  </a:cubicBezTo>
                  <a:cubicBezTo>
                    <a:pt x="557" y="131"/>
                    <a:pt x="555" y="127"/>
                    <a:pt x="550" y="125"/>
                  </a:cubicBezTo>
                  <a:cubicBezTo>
                    <a:pt x="550" y="129"/>
                    <a:pt x="548" y="132"/>
                    <a:pt x="549" y="135"/>
                  </a:cubicBezTo>
                  <a:close/>
                  <a:moveTo>
                    <a:pt x="272" y="128"/>
                  </a:moveTo>
                  <a:cubicBezTo>
                    <a:pt x="274" y="127"/>
                    <a:pt x="275" y="127"/>
                    <a:pt x="276" y="128"/>
                  </a:cubicBezTo>
                  <a:cubicBezTo>
                    <a:pt x="276" y="127"/>
                    <a:pt x="274" y="127"/>
                    <a:pt x="273" y="126"/>
                  </a:cubicBezTo>
                  <a:cubicBezTo>
                    <a:pt x="273" y="127"/>
                    <a:pt x="272" y="127"/>
                    <a:pt x="272" y="128"/>
                  </a:cubicBezTo>
                  <a:close/>
                  <a:moveTo>
                    <a:pt x="388" y="128"/>
                  </a:moveTo>
                  <a:cubicBezTo>
                    <a:pt x="388" y="133"/>
                    <a:pt x="394" y="132"/>
                    <a:pt x="400" y="132"/>
                  </a:cubicBezTo>
                  <a:cubicBezTo>
                    <a:pt x="397" y="127"/>
                    <a:pt x="393" y="125"/>
                    <a:pt x="388" y="128"/>
                  </a:cubicBezTo>
                  <a:close/>
                  <a:moveTo>
                    <a:pt x="433" y="131"/>
                  </a:moveTo>
                  <a:cubicBezTo>
                    <a:pt x="440" y="136"/>
                    <a:pt x="446" y="142"/>
                    <a:pt x="453" y="147"/>
                  </a:cubicBezTo>
                  <a:cubicBezTo>
                    <a:pt x="453" y="144"/>
                    <a:pt x="456" y="144"/>
                    <a:pt x="456" y="141"/>
                  </a:cubicBezTo>
                  <a:cubicBezTo>
                    <a:pt x="449" y="136"/>
                    <a:pt x="442" y="131"/>
                    <a:pt x="436" y="126"/>
                  </a:cubicBezTo>
                  <a:cubicBezTo>
                    <a:pt x="435" y="128"/>
                    <a:pt x="434" y="129"/>
                    <a:pt x="433" y="131"/>
                  </a:cubicBezTo>
                  <a:close/>
                  <a:moveTo>
                    <a:pt x="55" y="135"/>
                  </a:moveTo>
                  <a:cubicBezTo>
                    <a:pt x="57" y="133"/>
                    <a:pt x="57" y="129"/>
                    <a:pt x="59" y="128"/>
                  </a:cubicBezTo>
                  <a:cubicBezTo>
                    <a:pt x="57" y="126"/>
                    <a:pt x="51" y="134"/>
                    <a:pt x="55" y="135"/>
                  </a:cubicBezTo>
                  <a:close/>
                  <a:moveTo>
                    <a:pt x="112" y="136"/>
                  </a:moveTo>
                  <a:cubicBezTo>
                    <a:pt x="112" y="134"/>
                    <a:pt x="114" y="132"/>
                    <a:pt x="115" y="131"/>
                  </a:cubicBezTo>
                  <a:cubicBezTo>
                    <a:pt x="109" y="121"/>
                    <a:pt x="102" y="135"/>
                    <a:pt x="112" y="136"/>
                  </a:cubicBezTo>
                  <a:close/>
                  <a:moveTo>
                    <a:pt x="78" y="135"/>
                  </a:moveTo>
                  <a:cubicBezTo>
                    <a:pt x="80" y="136"/>
                    <a:pt x="80" y="138"/>
                    <a:pt x="81" y="138"/>
                  </a:cubicBezTo>
                  <a:cubicBezTo>
                    <a:pt x="84" y="135"/>
                    <a:pt x="85" y="132"/>
                    <a:pt x="86" y="128"/>
                  </a:cubicBezTo>
                  <a:cubicBezTo>
                    <a:pt x="85" y="128"/>
                    <a:pt x="84" y="128"/>
                    <a:pt x="84" y="128"/>
                  </a:cubicBezTo>
                  <a:cubicBezTo>
                    <a:pt x="82" y="131"/>
                    <a:pt x="80" y="133"/>
                    <a:pt x="78" y="135"/>
                  </a:cubicBezTo>
                  <a:close/>
                  <a:moveTo>
                    <a:pt x="219" y="131"/>
                  </a:moveTo>
                  <a:cubicBezTo>
                    <a:pt x="221" y="132"/>
                    <a:pt x="221" y="130"/>
                    <a:pt x="223" y="131"/>
                  </a:cubicBezTo>
                  <a:cubicBezTo>
                    <a:pt x="223" y="129"/>
                    <a:pt x="221" y="128"/>
                    <a:pt x="219" y="128"/>
                  </a:cubicBezTo>
                  <a:cubicBezTo>
                    <a:pt x="219" y="129"/>
                    <a:pt x="219" y="130"/>
                    <a:pt x="219" y="131"/>
                  </a:cubicBezTo>
                  <a:close/>
                  <a:moveTo>
                    <a:pt x="236" y="130"/>
                  </a:moveTo>
                  <a:cubicBezTo>
                    <a:pt x="241" y="136"/>
                    <a:pt x="247" y="131"/>
                    <a:pt x="255" y="135"/>
                  </a:cubicBezTo>
                  <a:cubicBezTo>
                    <a:pt x="251" y="130"/>
                    <a:pt x="241" y="126"/>
                    <a:pt x="236" y="130"/>
                  </a:cubicBezTo>
                  <a:close/>
                  <a:moveTo>
                    <a:pt x="468" y="135"/>
                  </a:moveTo>
                  <a:cubicBezTo>
                    <a:pt x="471" y="134"/>
                    <a:pt x="471" y="130"/>
                    <a:pt x="473" y="128"/>
                  </a:cubicBezTo>
                  <a:cubicBezTo>
                    <a:pt x="470" y="129"/>
                    <a:pt x="467" y="132"/>
                    <a:pt x="468" y="135"/>
                  </a:cubicBezTo>
                  <a:close/>
                  <a:moveTo>
                    <a:pt x="149" y="128"/>
                  </a:moveTo>
                  <a:cubicBezTo>
                    <a:pt x="146" y="133"/>
                    <a:pt x="140" y="134"/>
                    <a:pt x="136" y="139"/>
                  </a:cubicBezTo>
                  <a:cubicBezTo>
                    <a:pt x="140" y="139"/>
                    <a:pt x="141" y="139"/>
                    <a:pt x="144" y="139"/>
                  </a:cubicBezTo>
                  <a:cubicBezTo>
                    <a:pt x="146" y="136"/>
                    <a:pt x="149" y="134"/>
                    <a:pt x="152" y="131"/>
                  </a:cubicBezTo>
                  <a:cubicBezTo>
                    <a:pt x="152" y="130"/>
                    <a:pt x="151" y="129"/>
                    <a:pt x="149" y="128"/>
                  </a:cubicBezTo>
                  <a:close/>
                  <a:moveTo>
                    <a:pt x="261" y="133"/>
                  </a:moveTo>
                  <a:cubicBezTo>
                    <a:pt x="265" y="134"/>
                    <a:pt x="269" y="137"/>
                    <a:pt x="273" y="138"/>
                  </a:cubicBezTo>
                  <a:cubicBezTo>
                    <a:pt x="274" y="137"/>
                    <a:pt x="274" y="136"/>
                    <a:pt x="274" y="134"/>
                  </a:cubicBezTo>
                  <a:cubicBezTo>
                    <a:pt x="269" y="133"/>
                    <a:pt x="267" y="130"/>
                    <a:pt x="263" y="128"/>
                  </a:cubicBezTo>
                  <a:cubicBezTo>
                    <a:pt x="262" y="130"/>
                    <a:pt x="261" y="130"/>
                    <a:pt x="261" y="133"/>
                  </a:cubicBezTo>
                  <a:close/>
                  <a:moveTo>
                    <a:pt x="324" y="133"/>
                  </a:moveTo>
                  <a:cubicBezTo>
                    <a:pt x="324" y="131"/>
                    <a:pt x="320" y="129"/>
                    <a:pt x="319" y="130"/>
                  </a:cubicBezTo>
                  <a:cubicBezTo>
                    <a:pt x="321" y="131"/>
                    <a:pt x="321" y="134"/>
                    <a:pt x="324" y="133"/>
                  </a:cubicBezTo>
                  <a:close/>
                  <a:moveTo>
                    <a:pt x="338" y="135"/>
                  </a:moveTo>
                  <a:cubicBezTo>
                    <a:pt x="338" y="131"/>
                    <a:pt x="334" y="131"/>
                    <a:pt x="332" y="130"/>
                  </a:cubicBezTo>
                  <a:cubicBezTo>
                    <a:pt x="333" y="132"/>
                    <a:pt x="336" y="133"/>
                    <a:pt x="338" y="135"/>
                  </a:cubicBezTo>
                  <a:close/>
                  <a:moveTo>
                    <a:pt x="623" y="157"/>
                  </a:moveTo>
                  <a:cubicBezTo>
                    <a:pt x="624" y="158"/>
                    <a:pt x="627" y="156"/>
                    <a:pt x="628" y="158"/>
                  </a:cubicBezTo>
                  <a:cubicBezTo>
                    <a:pt x="630" y="169"/>
                    <a:pt x="623" y="180"/>
                    <a:pt x="629" y="190"/>
                  </a:cubicBezTo>
                  <a:cubicBezTo>
                    <a:pt x="633" y="188"/>
                    <a:pt x="631" y="180"/>
                    <a:pt x="635" y="178"/>
                  </a:cubicBezTo>
                  <a:cubicBezTo>
                    <a:pt x="631" y="174"/>
                    <a:pt x="635" y="165"/>
                    <a:pt x="638" y="161"/>
                  </a:cubicBezTo>
                  <a:cubicBezTo>
                    <a:pt x="634" y="154"/>
                    <a:pt x="630" y="147"/>
                    <a:pt x="625" y="142"/>
                  </a:cubicBezTo>
                  <a:cubicBezTo>
                    <a:pt x="624" y="138"/>
                    <a:pt x="619" y="138"/>
                    <a:pt x="619" y="134"/>
                  </a:cubicBezTo>
                  <a:cubicBezTo>
                    <a:pt x="617" y="134"/>
                    <a:pt x="615" y="128"/>
                    <a:pt x="614" y="131"/>
                  </a:cubicBezTo>
                  <a:cubicBezTo>
                    <a:pt x="618" y="139"/>
                    <a:pt x="621" y="147"/>
                    <a:pt x="623" y="157"/>
                  </a:cubicBezTo>
                  <a:close/>
                  <a:moveTo>
                    <a:pt x="284" y="133"/>
                  </a:moveTo>
                  <a:cubicBezTo>
                    <a:pt x="285" y="130"/>
                    <a:pt x="281" y="129"/>
                    <a:pt x="281" y="131"/>
                  </a:cubicBezTo>
                  <a:cubicBezTo>
                    <a:pt x="282" y="131"/>
                    <a:pt x="283" y="132"/>
                    <a:pt x="284" y="133"/>
                  </a:cubicBezTo>
                  <a:close/>
                  <a:moveTo>
                    <a:pt x="351" y="136"/>
                  </a:moveTo>
                  <a:cubicBezTo>
                    <a:pt x="348" y="135"/>
                    <a:pt x="346" y="132"/>
                    <a:pt x="344" y="130"/>
                  </a:cubicBezTo>
                  <a:cubicBezTo>
                    <a:pt x="343" y="130"/>
                    <a:pt x="343" y="132"/>
                    <a:pt x="343" y="133"/>
                  </a:cubicBezTo>
                  <a:cubicBezTo>
                    <a:pt x="346" y="133"/>
                    <a:pt x="349" y="137"/>
                    <a:pt x="351" y="136"/>
                  </a:cubicBezTo>
                  <a:close/>
                  <a:moveTo>
                    <a:pt x="89" y="140"/>
                  </a:moveTo>
                  <a:cubicBezTo>
                    <a:pt x="86" y="138"/>
                    <a:pt x="91" y="134"/>
                    <a:pt x="91" y="131"/>
                  </a:cubicBezTo>
                  <a:cubicBezTo>
                    <a:pt x="88" y="131"/>
                    <a:pt x="83" y="143"/>
                    <a:pt x="89" y="140"/>
                  </a:cubicBezTo>
                  <a:close/>
                  <a:moveTo>
                    <a:pt x="163" y="133"/>
                  </a:moveTo>
                  <a:cubicBezTo>
                    <a:pt x="164" y="133"/>
                    <a:pt x="164" y="133"/>
                    <a:pt x="165" y="133"/>
                  </a:cubicBezTo>
                  <a:cubicBezTo>
                    <a:pt x="165" y="132"/>
                    <a:pt x="165" y="131"/>
                    <a:pt x="166" y="131"/>
                  </a:cubicBezTo>
                  <a:cubicBezTo>
                    <a:pt x="164" y="131"/>
                    <a:pt x="163" y="131"/>
                    <a:pt x="163" y="133"/>
                  </a:cubicBezTo>
                  <a:close/>
                  <a:moveTo>
                    <a:pt x="425" y="133"/>
                  </a:moveTo>
                  <a:cubicBezTo>
                    <a:pt x="426" y="135"/>
                    <a:pt x="428" y="133"/>
                    <a:pt x="428" y="131"/>
                  </a:cubicBezTo>
                  <a:cubicBezTo>
                    <a:pt x="427" y="132"/>
                    <a:pt x="427" y="131"/>
                    <a:pt x="426" y="131"/>
                  </a:cubicBezTo>
                  <a:cubicBezTo>
                    <a:pt x="426" y="133"/>
                    <a:pt x="425" y="132"/>
                    <a:pt x="425" y="133"/>
                  </a:cubicBezTo>
                  <a:close/>
                  <a:moveTo>
                    <a:pt x="473" y="138"/>
                  </a:moveTo>
                  <a:cubicBezTo>
                    <a:pt x="479" y="140"/>
                    <a:pt x="482" y="144"/>
                    <a:pt x="488" y="145"/>
                  </a:cubicBezTo>
                  <a:cubicBezTo>
                    <a:pt x="487" y="138"/>
                    <a:pt x="481" y="135"/>
                    <a:pt x="476" y="131"/>
                  </a:cubicBezTo>
                  <a:cubicBezTo>
                    <a:pt x="475" y="134"/>
                    <a:pt x="473" y="134"/>
                    <a:pt x="473" y="138"/>
                  </a:cubicBezTo>
                  <a:close/>
                  <a:moveTo>
                    <a:pt x="219" y="136"/>
                  </a:moveTo>
                  <a:cubicBezTo>
                    <a:pt x="222" y="137"/>
                    <a:pt x="225" y="138"/>
                    <a:pt x="228" y="139"/>
                  </a:cubicBezTo>
                  <a:cubicBezTo>
                    <a:pt x="230" y="138"/>
                    <a:pt x="231" y="137"/>
                    <a:pt x="231" y="135"/>
                  </a:cubicBezTo>
                  <a:cubicBezTo>
                    <a:pt x="228" y="131"/>
                    <a:pt x="222" y="133"/>
                    <a:pt x="219" y="136"/>
                  </a:cubicBezTo>
                  <a:close/>
                  <a:moveTo>
                    <a:pt x="93" y="138"/>
                  </a:moveTo>
                  <a:cubicBezTo>
                    <a:pt x="95" y="138"/>
                    <a:pt x="97" y="136"/>
                    <a:pt x="97" y="133"/>
                  </a:cubicBezTo>
                  <a:cubicBezTo>
                    <a:pt x="96" y="133"/>
                    <a:pt x="96" y="132"/>
                    <a:pt x="95" y="133"/>
                  </a:cubicBezTo>
                  <a:cubicBezTo>
                    <a:pt x="95" y="135"/>
                    <a:pt x="93" y="136"/>
                    <a:pt x="93" y="138"/>
                  </a:cubicBezTo>
                  <a:close/>
                  <a:moveTo>
                    <a:pt x="115" y="138"/>
                  </a:moveTo>
                  <a:cubicBezTo>
                    <a:pt x="119" y="139"/>
                    <a:pt x="122" y="142"/>
                    <a:pt x="127" y="142"/>
                  </a:cubicBezTo>
                  <a:cubicBezTo>
                    <a:pt x="128" y="141"/>
                    <a:pt x="128" y="140"/>
                    <a:pt x="129" y="139"/>
                  </a:cubicBezTo>
                  <a:cubicBezTo>
                    <a:pt x="123" y="139"/>
                    <a:pt x="118" y="129"/>
                    <a:pt x="115" y="138"/>
                  </a:cubicBezTo>
                  <a:close/>
                  <a:moveTo>
                    <a:pt x="580" y="139"/>
                  </a:moveTo>
                  <a:cubicBezTo>
                    <a:pt x="580" y="136"/>
                    <a:pt x="578" y="135"/>
                    <a:pt x="575" y="133"/>
                  </a:cubicBezTo>
                  <a:cubicBezTo>
                    <a:pt x="576" y="136"/>
                    <a:pt x="578" y="137"/>
                    <a:pt x="580" y="139"/>
                  </a:cubicBezTo>
                  <a:close/>
                  <a:moveTo>
                    <a:pt x="66" y="139"/>
                  </a:moveTo>
                  <a:cubicBezTo>
                    <a:pt x="67" y="140"/>
                    <a:pt x="68" y="141"/>
                    <a:pt x="70" y="141"/>
                  </a:cubicBezTo>
                  <a:cubicBezTo>
                    <a:pt x="71" y="139"/>
                    <a:pt x="70" y="138"/>
                    <a:pt x="70" y="135"/>
                  </a:cubicBezTo>
                  <a:cubicBezTo>
                    <a:pt x="69" y="136"/>
                    <a:pt x="69" y="133"/>
                    <a:pt x="67" y="134"/>
                  </a:cubicBezTo>
                  <a:cubicBezTo>
                    <a:pt x="67" y="136"/>
                    <a:pt x="65" y="137"/>
                    <a:pt x="66" y="139"/>
                  </a:cubicBezTo>
                  <a:close/>
                  <a:moveTo>
                    <a:pt x="312" y="150"/>
                  </a:moveTo>
                  <a:cubicBezTo>
                    <a:pt x="313" y="149"/>
                    <a:pt x="314" y="148"/>
                    <a:pt x="314" y="147"/>
                  </a:cubicBezTo>
                  <a:cubicBezTo>
                    <a:pt x="307" y="143"/>
                    <a:pt x="299" y="138"/>
                    <a:pt x="290" y="135"/>
                  </a:cubicBezTo>
                  <a:cubicBezTo>
                    <a:pt x="295" y="142"/>
                    <a:pt x="304" y="146"/>
                    <a:pt x="312" y="150"/>
                  </a:cubicBezTo>
                  <a:close/>
                  <a:moveTo>
                    <a:pt x="431" y="135"/>
                  </a:moveTo>
                  <a:cubicBezTo>
                    <a:pt x="435" y="141"/>
                    <a:pt x="444" y="146"/>
                    <a:pt x="450" y="148"/>
                  </a:cubicBezTo>
                  <a:cubicBezTo>
                    <a:pt x="444" y="144"/>
                    <a:pt x="438" y="137"/>
                    <a:pt x="431" y="135"/>
                  </a:cubicBezTo>
                  <a:close/>
                  <a:moveTo>
                    <a:pt x="181" y="138"/>
                  </a:moveTo>
                  <a:cubicBezTo>
                    <a:pt x="182" y="137"/>
                    <a:pt x="186" y="138"/>
                    <a:pt x="186" y="135"/>
                  </a:cubicBezTo>
                  <a:cubicBezTo>
                    <a:pt x="184" y="135"/>
                    <a:pt x="182" y="135"/>
                    <a:pt x="180" y="135"/>
                  </a:cubicBezTo>
                  <a:cubicBezTo>
                    <a:pt x="180" y="137"/>
                    <a:pt x="181" y="137"/>
                    <a:pt x="181" y="138"/>
                  </a:cubicBezTo>
                  <a:close/>
                  <a:moveTo>
                    <a:pt x="341" y="138"/>
                  </a:moveTo>
                  <a:cubicBezTo>
                    <a:pt x="346" y="141"/>
                    <a:pt x="354" y="153"/>
                    <a:pt x="358" y="144"/>
                  </a:cubicBezTo>
                  <a:cubicBezTo>
                    <a:pt x="353" y="141"/>
                    <a:pt x="348" y="137"/>
                    <a:pt x="342" y="135"/>
                  </a:cubicBezTo>
                  <a:cubicBezTo>
                    <a:pt x="343" y="137"/>
                    <a:pt x="341" y="137"/>
                    <a:pt x="341" y="138"/>
                  </a:cubicBezTo>
                  <a:close/>
                  <a:moveTo>
                    <a:pt x="510" y="138"/>
                  </a:moveTo>
                  <a:cubicBezTo>
                    <a:pt x="510" y="136"/>
                    <a:pt x="507" y="135"/>
                    <a:pt x="507" y="136"/>
                  </a:cubicBezTo>
                  <a:cubicBezTo>
                    <a:pt x="508" y="136"/>
                    <a:pt x="508" y="138"/>
                    <a:pt x="510" y="138"/>
                  </a:cubicBezTo>
                  <a:close/>
                  <a:moveTo>
                    <a:pt x="152" y="141"/>
                  </a:moveTo>
                  <a:cubicBezTo>
                    <a:pt x="156" y="141"/>
                    <a:pt x="158" y="143"/>
                    <a:pt x="160" y="144"/>
                  </a:cubicBezTo>
                  <a:cubicBezTo>
                    <a:pt x="161" y="142"/>
                    <a:pt x="163" y="141"/>
                    <a:pt x="163" y="138"/>
                  </a:cubicBezTo>
                  <a:cubicBezTo>
                    <a:pt x="159" y="135"/>
                    <a:pt x="153" y="136"/>
                    <a:pt x="152" y="141"/>
                  </a:cubicBezTo>
                  <a:close/>
                  <a:moveTo>
                    <a:pt x="183" y="142"/>
                  </a:moveTo>
                  <a:cubicBezTo>
                    <a:pt x="183" y="146"/>
                    <a:pt x="188" y="144"/>
                    <a:pt x="190" y="146"/>
                  </a:cubicBezTo>
                  <a:cubicBezTo>
                    <a:pt x="191" y="143"/>
                    <a:pt x="196" y="138"/>
                    <a:pt x="194" y="136"/>
                  </a:cubicBezTo>
                  <a:cubicBezTo>
                    <a:pt x="190" y="137"/>
                    <a:pt x="188" y="141"/>
                    <a:pt x="183" y="142"/>
                  </a:cubicBezTo>
                  <a:close/>
                  <a:moveTo>
                    <a:pt x="411" y="146"/>
                  </a:moveTo>
                  <a:cubicBezTo>
                    <a:pt x="411" y="145"/>
                    <a:pt x="413" y="143"/>
                    <a:pt x="414" y="141"/>
                  </a:cubicBezTo>
                  <a:cubicBezTo>
                    <a:pt x="410" y="137"/>
                    <a:pt x="403" y="136"/>
                    <a:pt x="397" y="136"/>
                  </a:cubicBezTo>
                  <a:cubicBezTo>
                    <a:pt x="400" y="140"/>
                    <a:pt x="406" y="145"/>
                    <a:pt x="411" y="146"/>
                  </a:cubicBezTo>
                  <a:close/>
                  <a:moveTo>
                    <a:pt x="335" y="142"/>
                  </a:moveTo>
                  <a:cubicBezTo>
                    <a:pt x="336" y="140"/>
                    <a:pt x="335" y="137"/>
                    <a:pt x="333" y="137"/>
                  </a:cubicBezTo>
                  <a:cubicBezTo>
                    <a:pt x="333" y="139"/>
                    <a:pt x="333" y="141"/>
                    <a:pt x="335" y="142"/>
                  </a:cubicBezTo>
                  <a:close/>
                  <a:moveTo>
                    <a:pt x="252" y="139"/>
                  </a:moveTo>
                  <a:cubicBezTo>
                    <a:pt x="252" y="138"/>
                    <a:pt x="251" y="138"/>
                    <a:pt x="249" y="138"/>
                  </a:cubicBezTo>
                  <a:cubicBezTo>
                    <a:pt x="248" y="140"/>
                    <a:pt x="250" y="139"/>
                    <a:pt x="252" y="139"/>
                  </a:cubicBezTo>
                  <a:close/>
                  <a:moveTo>
                    <a:pt x="278" y="138"/>
                  </a:moveTo>
                  <a:cubicBezTo>
                    <a:pt x="278" y="141"/>
                    <a:pt x="282" y="143"/>
                    <a:pt x="285" y="142"/>
                  </a:cubicBezTo>
                  <a:cubicBezTo>
                    <a:pt x="283" y="141"/>
                    <a:pt x="280" y="137"/>
                    <a:pt x="278" y="138"/>
                  </a:cubicBezTo>
                  <a:close/>
                  <a:moveTo>
                    <a:pt x="384" y="138"/>
                  </a:moveTo>
                  <a:cubicBezTo>
                    <a:pt x="386" y="142"/>
                    <a:pt x="390" y="144"/>
                    <a:pt x="394" y="147"/>
                  </a:cubicBezTo>
                  <a:cubicBezTo>
                    <a:pt x="392" y="143"/>
                    <a:pt x="387" y="139"/>
                    <a:pt x="384" y="138"/>
                  </a:cubicBezTo>
                  <a:close/>
                  <a:moveTo>
                    <a:pt x="467" y="141"/>
                  </a:moveTo>
                  <a:cubicBezTo>
                    <a:pt x="467" y="139"/>
                    <a:pt x="464" y="139"/>
                    <a:pt x="464" y="138"/>
                  </a:cubicBezTo>
                  <a:cubicBezTo>
                    <a:pt x="462" y="140"/>
                    <a:pt x="465" y="143"/>
                    <a:pt x="467" y="141"/>
                  </a:cubicBezTo>
                  <a:close/>
                  <a:moveTo>
                    <a:pt x="503" y="153"/>
                  </a:moveTo>
                  <a:cubicBezTo>
                    <a:pt x="504" y="152"/>
                    <a:pt x="505" y="152"/>
                    <a:pt x="506" y="150"/>
                  </a:cubicBezTo>
                  <a:cubicBezTo>
                    <a:pt x="502" y="145"/>
                    <a:pt x="496" y="142"/>
                    <a:pt x="491" y="138"/>
                  </a:cubicBezTo>
                  <a:cubicBezTo>
                    <a:pt x="493" y="145"/>
                    <a:pt x="499" y="148"/>
                    <a:pt x="503" y="153"/>
                  </a:cubicBezTo>
                  <a:close/>
                  <a:moveTo>
                    <a:pt x="566" y="147"/>
                  </a:moveTo>
                  <a:cubicBezTo>
                    <a:pt x="568" y="150"/>
                    <a:pt x="571" y="151"/>
                    <a:pt x="572" y="154"/>
                  </a:cubicBezTo>
                  <a:cubicBezTo>
                    <a:pt x="571" y="154"/>
                    <a:pt x="572" y="156"/>
                    <a:pt x="570" y="156"/>
                  </a:cubicBezTo>
                  <a:cubicBezTo>
                    <a:pt x="571" y="158"/>
                    <a:pt x="573" y="159"/>
                    <a:pt x="575" y="161"/>
                  </a:cubicBezTo>
                  <a:cubicBezTo>
                    <a:pt x="575" y="155"/>
                    <a:pt x="579" y="152"/>
                    <a:pt x="579" y="147"/>
                  </a:cubicBezTo>
                  <a:cubicBezTo>
                    <a:pt x="576" y="143"/>
                    <a:pt x="572" y="140"/>
                    <a:pt x="567" y="138"/>
                  </a:cubicBezTo>
                  <a:cubicBezTo>
                    <a:pt x="567" y="143"/>
                    <a:pt x="567" y="143"/>
                    <a:pt x="566" y="147"/>
                  </a:cubicBezTo>
                  <a:close/>
                  <a:moveTo>
                    <a:pt x="75" y="142"/>
                  </a:moveTo>
                  <a:cubicBezTo>
                    <a:pt x="75" y="144"/>
                    <a:pt x="76" y="145"/>
                    <a:pt x="77" y="145"/>
                  </a:cubicBezTo>
                  <a:cubicBezTo>
                    <a:pt x="79" y="144"/>
                    <a:pt x="79" y="142"/>
                    <a:pt x="80" y="141"/>
                  </a:cubicBezTo>
                  <a:cubicBezTo>
                    <a:pt x="77" y="141"/>
                    <a:pt x="79" y="138"/>
                    <a:pt x="77" y="139"/>
                  </a:cubicBezTo>
                  <a:cubicBezTo>
                    <a:pt x="77" y="141"/>
                    <a:pt x="74" y="140"/>
                    <a:pt x="75" y="142"/>
                  </a:cubicBezTo>
                  <a:close/>
                  <a:moveTo>
                    <a:pt x="233" y="140"/>
                  </a:moveTo>
                  <a:cubicBezTo>
                    <a:pt x="236" y="144"/>
                    <a:pt x="242" y="145"/>
                    <a:pt x="247" y="147"/>
                  </a:cubicBezTo>
                  <a:cubicBezTo>
                    <a:pt x="246" y="144"/>
                    <a:pt x="245" y="144"/>
                    <a:pt x="245" y="141"/>
                  </a:cubicBezTo>
                  <a:cubicBezTo>
                    <a:pt x="240" y="143"/>
                    <a:pt x="237" y="137"/>
                    <a:pt x="233" y="140"/>
                  </a:cubicBezTo>
                  <a:close/>
                  <a:moveTo>
                    <a:pt x="254" y="142"/>
                  </a:moveTo>
                  <a:cubicBezTo>
                    <a:pt x="257" y="143"/>
                    <a:pt x="257" y="145"/>
                    <a:pt x="261" y="145"/>
                  </a:cubicBezTo>
                  <a:cubicBezTo>
                    <a:pt x="261" y="142"/>
                    <a:pt x="259" y="141"/>
                    <a:pt x="258" y="139"/>
                  </a:cubicBezTo>
                  <a:cubicBezTo>
                    <a:pt x="257" y="139"/>
                    <a:pt x="256" y="139"/>
                    <a:pt x="255" y="139"/>
                  </a:cubicBezTo>
                  <a:cubicBezTo>
                    <a:pt x="256" y="141"/>
                    <a:pt x="254" y="141"/>
                    <a:pt x="254" y="142"/>
                  </a:cubicBezTo>
                  <a:close/>
                  <a:moveTo>
                    <a:pt x="99" y="149"/>
                  </a:moveTo>
                  <a:cubicBezTo>
                    <a:pt x="103" y="147"/>
                    <a:pt x="109" y="146"/>
                    <a:pt x="114" y="144"/>
                  </a:cubicBezTo>
                  <a:cubicBezTo>
                    <a:pt x="115" y="146"/>
                    <a:pt x="122" y="149"/>
                    <a:pt x="123" y="145"/>
                  </a:cubicBezTo>
                  <a:cubicBezTo>
                    <a:pt x="120" y="143"/>
                    <a:pt x="117" y="142"/>
                    <a:pt x="113" y="141"/>
                  </a:cubicBezTo>
                  <a:cubicBezTo>
                    <a:pt x="110" y="145"/>
                    <a:pt x="105" y="146"/>
                    <a:pt x="102" y="140"/>
                  </a:cubicBezTo>
                  <a:cubicBezTo>
                    <a:pt x="101" y="143"/>
                    <a:pt x="98" y="147"/>
                    <a:pt x="99" y="149"/>
                  </a:cubicBezTo>
                  <a:close/>
                  <a:moveTo>
                    <a:pt x="269" y="149"/>
                  </a:moveTo>
                  <a:cubicBezTo>
                    <a:pt x="269" y="146"/>
                    <a:pt x="271" y="145"/>
                    <a:pt x="271" y="142"/>
                  </a:cubicBezTo>
                  <a:cubicBezTo>
                    <a:pt x="268" y="142"/>
                    <a:pt x="265" y="140"/>
                    <a:pt x="263" y="141"/>
                  </a:cubicBezTo>
                  <a:cubicBezTo>
                    <a:pt x="266" y="142"/>
                    <a:pt x="265" y="148"/>
                    <a:pt x="269" y="149"/>
                  </a:cubicBezTo>
                  <a:close/>
                  <a:moveTo>
                    <a:pt x="165" y="146"/>
                  </a:moveTo>
                  <a:cubicBezTo>
                    <a:pt x="169" y="146"/>
                    <a:pt x="170" y="150"/>
                    <a:pt x="174" y="149"/>
                  </a:cubicBezTo>
                  <a:cubicBezTo>
                    <a:pt x="174" y="147"/>
                    <a:pt x="172" y="146"/>
                    <a:pt x="172" y="144"/>
                  </a:cubicBezTo>
                  <a:cubicBezTo>
                    <a:pt x="170" y="143"/>
                    <a:pt x="168" y="142"/>
                    <a:pt x="166" y="141"/>
                  </a:cubicBezTo>
                  <a:cubicBezTo>
                    <a:pt x="167" y="143"/>
                    <a:pt x="165" y="143"/>
                    <a:pt x="165" y="146"/>
                  </a:cubicBezTo>
                  <a:close/>
                  <a:moveTo>
                    <a:pt x="215" y="147"/>
                  </a:moveTo>
                  <a:cubicBezTo>
                    <a:pt x="214" y="146"/>
                    <a:pt x="215" y="141"/>
                    <a:pt x="211" y="141"/>
                  </a:cubicBezTo>
                  <a:cubicBezTo>
                    <a:pt x="210" y="144"/>
                    <a:pt x="213" y="148"/>
                    <a:pt x="215" y="147"/>
                  </a:cubicBezTo>
                  <a:close/>
                  <a:moveTo>
                    <a:pt x="227" y="145"/>
                  </a:moveTo>
                  <a:cubicBezTo>
                    <a:pt x="227" y="141"/>
                    <a:pt x="222" y="141"/>
                    <a:pt x="220" y="142"/>
                  </a:cubicBezTo>
                  <a:cubicBezTo>
                    <a:pt x="223" y="142"/>
                    <a:pt x="224" y="145"/>
                    <a:pt x="227" y="145"/>
                  </a:cubicBezTo>
                  <a:close/>
                  <a:moveTo>
                    <a:pt x="586" y="143"/>
                  </a:moveTo>
                  <a:cubicBezTo>
                    <a:pt x="586" y="141"/>
                    <a:pt x="585" y="141"/>
                    <a:pt x="583" y="141"/>
                  </a:cubicBezTo>
                  <a:cubicBezTo>
                    <a:pt x="583" y="143"/>
                    <a:pt x="584" y="143"/>
                    <a:pt x="586" y="143"/>
                  </a:cubicBezTo>
                  <a:close/>
                  <a:moveTo>
                    <a:pt x="342" y="145"/>
                  </a:moveTo>
                  <a:cubicBezTo>
                    <a:pt x="343" y="141"/>
                    <a:pt x="337" y="141"/>
                    <a:pt x="338" y="145"/>
                  </a:cubicBezTo>
                  <a:cubicBezTo>
                    <a:pt x="343" y="146"/>
                    <a:pt x="345" y="151"/>
                    <a:pt x="349" y="150"/>
                  </a:cubicBezTo>
                  <a:cubicBezTo>
                    <a:pt x="347" y="148"/>
                    <a:pt x="346" y="146"/>
                    <a:pt x="342" y="145"/>
                  </a:cubicBezTo>
                  <a:close/>
                  <a:moveTo>
                    <a:pt x="456" y="149"/>
                  </a:moveTo>
                  <a:cubicBezTo>
                    <a:pt x="457" y="150"/>
                    <a:pt x="458" y="153"/>
                    <a:pt x="461" y="153"/>
                  </a:cubicBezTo>
                  <a:cubicBezTo>
                    <a:pt x="462" y="150"/>
                    <a:pt x="463" y="148"/>
                    <a:pt x="464" y="145"/>
                  </a:cubicBezTo>
                  <a:cubicBezTo>
                    <a:pt x="461" y="145"/>
                    <a:pt x="461" y="143"/>
                    <a:pt x="460" y="142"/>
                  </a:cubicBezTo>
                  <a:cubicBezTo>
                    <a:pt x="459" y="145"/>
                    <a:pt x="456" y="146"/>
                    <a:pt x="456" y="149"/>
                  </a:cubicBezTo>
                  <a:close/>
                  <a:moveTo>
                    <a:pt x="470" y="143"/>
                  </a:moveTo>
                  <a:cubicBezTo>
                    <a:pt x="470" y="144"/>
                    <a:pt x="470" y="144"/>
                    <a:pt x="470" y="145"/>
                  </a:cubicBezTo>
                  <a:cubicBezTo>
                    <a:pt x="478" y="150"/>
                    <a:pt x="485" y="157"/>
                    <a:pt x="495" y="161"/>
                  </a:cubicBezTo>
                  <a:cubicBezTo>
                    <a:pt x="489" y="152"/>
                    <a:pt x="479" y="147"/>
                    <a:pt x="470" y="143"/>
                  </a:cubicBezTo>
                  <a:close/>
                  <a:moveTo>
                    <a:pt x="63" y="147"/>
                  </a:moveTo>
                  <a:cubicBezTo>
                    <a:pt x="65" y="148"/>
                    <a:pt x="65" y="149"/>
                    <a:pt x="67" y="149"/>
                  </a:cubicBezTo>
                  <a:cubicBezTo>
                    <a:pt x="68" y="148"/>
                    <a:pt x="69" y="147"/>
                    <a:pt x="69" y="145"/>
                  </a:cubicBezTo>
                  <a:cubicBezTo>
                    <a:pt x="67" y="143"/>
                    <a:pt x="62" y="141"/>
                    <a:pt x="63" y="147"/>
                  </a:cubicBezTo>
                  <a:close/>
                  <a:moveTo>
                    <a:pt x="81" y="147"/>
                  </a:moveTo>
                  <a:cubicBezTo>
                    <a:pt x="83" y="148"/>
                    <a:pt x="83" y="149"/>
                    <a:pt x="84" y="148"/>
                  </a:cubicBezTo>
                  <a:cubicBezTo>
                    <a:pt x="84" y="146"/>
                    <a:pt x="87" y="147"/>
                    <a:pt x="86" y="144"/>
                  </a:cubicBezTo>
                  <a:cubicBezTo>
                    <a:pt x="84" y="145"/>
                    <a:pt x="84" y="144"/>
                    <a:pt x="83" y="144"/>
                  </a:cubicBezTo>
                  <a:cubicBezTo>
                    <a:pt x="83" y="146"/>
                    <a:pt x="81" y="145"/>
                    <a:pt x="81" y="147"/>
                  </a:cubicBezTo>
                  <a:close/>
                  <a:moveTo>
                    <a:pt x="193" y="148"/>
                  </a:moveTo>
                  <a:cubicBezTo>
                    <a:pt x="195" y="150"/>
                    <a:pt x="198" y="152"/>
                    <a:pt x="202" y="153"/>
                  </a:cubicBezTo>
                  <a:cubicBezTo>
                    <a:pt x="203" y="150"/>
                    <a:pt x="204" y="149"/>
                    <a:pt x="204" y="145"/>
                  </a:cubicBezTo>
                  <a:cubicBezTo>
                    <a:pt x="200" y="141"/>
                    <a:pt x="196" y="147"/>
                    <a:pt x="193" y="148"/>
                  </a:cubicBezTo>
                  <a:close/>
                  <a:moveTo>
                    <a:pt x="319" y="147"/>
                  </a:moveTo>
                  <a:cubicBezTo>
                    <a:pt x="323" y="148"/>
                    <a:pt x="326" y="151"/>
                    <a:pt x="330" y="152"/>
                  </a:cubicBezTo>
                  <a:cubicBezTo>
                    <a:pt x="328" y="148"/>
                    <a:pt x="324" y="146"/>
                    <a:pt x="321" y="144"/>
                  </a:cubicBezTo>
                  <a:cubicBezTo>
                    <a:pt x="320" y="145"/>
                    <a:pt x="319" y="145"/>
                    <a:pt x="319" y="147"/>
                  </a:cubicBezTo>
                  <a:close/>
                  <a:moveTo>
                    <a:pt x="413" y="150"/>
                  </a:moveTo>
                  <a:cubicBezTo>
                    <a:pt x="414" y="150"/>
                    <a:pt x="414" y="153"/>
                    <a:pt x="417" y="153"/>
                  </a:cubicBezTo>
                  <a:cubicBezTo>
                    <a:pt x="418" y="151"/>
                    <a:pt x="420" y="149"/>
                    <a:pt x="420" y="145"/>
                  </a:cubicBezTo>
                  <a:cubicBezTo>
                    <a:pt x="417" y="141"/>
                    <a:pt x="414" y="147"/>
                    <a:pt x="413" y="150"/>
                  </a:cubicBezTo>
                  <a:close/>
                  <a:moveTo>
                    <a:pt x="134" y="147"/>
                  </a:moveTo>
                  <a:cubicBezTo>
                    <a:pt x="135" y="147"/>
                    <a:pt x="136" y="146"/>
                    <a:pt x="137" y="145"/>
                  </a:cubicBezTo>
                  <a:cubicBezTo>
                    <a:pt x="136" y="143"/>
                    <a:pt x="131" y="145"/>
                    <a:pt x="134" y="147"/>
                  </a:cubicBezTo>
                  <a:close/>
                  <a:moveTo>
                    <a:pt x="217" y="149"/>
                  </a:moveTo>
                  <a:cubicBezTo>
                    <a:pt x="220" y="151"/>
                    <a:pt x="223" y="153"/>
                    <a:pt x="226" y="156"/>
                  </a:cubicBezTo>
                  <a:cubicBezTo>
                    <a:pt x="227" y="154"/>
                    <a:pt x="225" y="153"/>
                    <a:pt x="227" y="151"/>
                  </a:cubicBezTo>
                  <a:cubicBezTo>
                    <a:pt x="223" y="149"/>
                    <a:pt x="222" y="145"/>
                    <a:pt x="217" y="144"/>
                  </a:cubicBezTo>
                  <a:cubicBezTo>
                    <a:pt x="217" y="146"/>
                    <a:pt x="218" y="148"/>
                    <a:pt x="217" y="149"/>
                  </a:cubicBezTo>
                  <a:close/>
                  <a:moveTo>
                    <a:pt x="230" y="147"/>
                  </a:moveTo>
                  <a:cubicBezTo>
                    <a:pt x="235" y="149"/>
                    <a:pt x="237" y="153"/>
                    <a:pt x="243" y="153"/>
                  </a:cubicBezTo>
                  <a:cubicBezTo>
                    <a:pt x="243" y="151"/>
                    <a:pt x="243" y="151"/>
                    <a:pt x="244" y="149"/>
                  </a:cubicBezTo>
                  <a:cubicBezTo>
                    <a:pt x="239" y="148"/>
                    <a:pt x="235" y="146"/>
                    <a:pt x="231" y="144"/>
                  </a:cubicBezTo>
                  <a:cubicBezTo>
                    <a:pt x="231" y="145"/>
                    <a:pt x="231" y="146"/>
                    <a:pt x="230" y="147"/>
                  </a:cubicBezTo>
                  <a:close/>
                  <a:moveTo>
                    <a:pt x="272" y="153"/>
                  </a:moveTo>
                  <a:cubicBezTo>
                    <a:pt x="280" y="159"/>
                    <a:pt x="289" y="165"/>
                    <a:pt x="299" y="170"/>
                  </a:cubicBezTo>
                  <a:cubicBezTo>
                    <a:pt x="299" y="169"/>
                    <a:pt x="301" y="169"/>
                    <a:pt x="300" y="167"/>
                  </a:cubicBezTo>
                  <a:cubicBezTo>
                    <a:pt x="293" y="161"/>
                    <a:pt x="286" y="156"/>
                    <a:pt x="278" y="150"/>
                  </a:cubicBezTo>
                  <a:cubicBezTo>
                    <a:pt x="277" y="148"/>
                    <a:pt x="278" y="145"/>
                    <a:pt x="277" y="145"/>
                  </a:cubicBezTo>
                  <a:cubicBezTo>
                    <a:pt x="277" y="144"/>
                    <a:pt x="276" y="144"/>
                    <a:pt x="275" y="144"/>
                  </a:cubicBezTo>
                  <a:cubicBezTo>
                    <a:pt x="275" y="148"/>
                    <a:pt x="272" y="150"/>
                    <a:pt x="272" y="153"/>
                  </a:cubicBezTo>
                  <a:close/>
                  <a:moveTo>
                    <a:pt x="42" y="167"/>
                  </a:moveTo>
                  <a:cubicBezTo>
                    <a:pt x="46" y="161"/>
                    <a:pt x="50" y="152"/>
                    <a:pt x="52" y="145"/>
                  </a:cubicBezTo>
                  <a:cubicBezTo>
                    <a:pt x="47" y="151"/>
                    <a:pt x="43" y="157"/>
                    <a:pt x="42" y="167"/>
                  </a:cubicBezTo>
                  <a:close/>
                  <a:moveTo>
                    <a:pt x="148" y="148"/>
                  </a:moveTo>
                  <a:cubicBezTo>
                    <a:pt x="151" y="150"/>
                    <a:pt x="153" y="152"/>
                    <a:pt x="157" y="153"/>
                  </a:cubicBezTo>
                  <a:cubicBezTo>
                    <a:pt x="158" y="151"/>
                    <a:pt x="159" y="150"/>
                    <a:pt x="159" y="147"/>
                  </a:cubicBezTo>
                  <a:cubicBezTo>
                    <a:pt x="155" y="147"/>
                    <a:pt x="149" y="142"/>
                    <a:pt x="148" y="148"/>
                  </a:cubicBezTo>
                  <a:close/>
                  <a:moveTo>
                    <a:pt x="380" y="147"/>
                  </a:moveTo>
                  <a:cubicBezTo>
                    <a:pt x="385" y="153"/>
                    <a:pt x="392" y="158"/>
                    <a:pt x="400" y="162"/>
                  </a:cubicBezTo>
                  <a:cubicBezTo>
                    <a:pt x="400" y="160"/>
                    <a:pt x="401" y="159"/>
                    <a:pt x="402" y="157"/>
                  </a:cubicBezTo>
                  <a:cubicBezTo>
                    <a:pt x="395" y="153"/>
                    <a:pt x="388" y="145"/>
                    <a:pt x="380" y="147"/>
                  </a:cubicBezTo>
                  <a:close/>
                  <a:moveTo>
                    <a:pt x="512" y="149"/>
                  </a:moveTo>
                  <a:cubicBezTo>
                    <a:pt x="512" y="151"/>
                    <a:pt x="513" y="151"/>
                    <a:pt x="514" y="152"/>
                  </a:cubicBezTo>
                  <a:cubicBezTo>
                    <a:pt x="514" y="150"/>
                    <a:pt x="518" y="147"/>
                    <a:pt x="515" y="146"/>
                  </a:cubicBezTo>
                  <a:cubicBezTo>
                    <a:pt x="514" y="147"/>
                    <a:pt x="514" y="149"/>
                    <a:pt x="512" y="149"/>
                  </a:cubicBezTo>
                  <a:close/>
                  <a:moveTo>
                    <a:pt x="250" y="147"/>
                  </a:moveTo>
                  <a:cubicBezTo>
                    <a:pt x="250" y="150"/>
                    <a:pt x="253" y="150"/>
                    <a:pt x="255" y="152"/>
                  </a:cubicBezTo>
                  <a:cubicBezTo>
                    <a:pt x="255" y="151"/>
                    <a:pt x="255" y="149"/>
                    <a:pt x="255" y="148"/>
                  </a:cubicBezTo>
                  <a:cubicBezTo>
                    <a:pt x="253" y="149"/>
                    <a:pt x="252" y="145"/>
                    <a:pt x="250" y="147"/>
                  </a:cubicBezTo>
                  <a:close/>
                  <a:moveTo>
                    <a:pt x="358" y="151"/>
                  </a:moveTo>
                  <a:cubicBezTo>
                    <a:pt x="359" y="153"/>
                    <a:pt x="360" y="154"/>
                    <a:pt x="362" y="155"/>
                  </a:cubicBezTo>
                  <a:cubicBezTo>
                    <a:pt x="364" y="152"/>
                    <a:pt x="365" y="151"/>
                    <a:pt x="366" y="147"/>
                  </a:cubicBezTo>
                  <a:cubicBezTo>
                    <a:pt x="362" y="146"/>
                    <a:pt x="359" y="148"/>
                    <a:pt x="358" y="151"/>
                  </a:cubicBezTo>
                  <a:close/>
                  <a:moveTo>
                    <a:pt x="93" y="152"/>
                  </a:moveTo>
                  <a:cubicBezTo>
                    <a:pt x="93" y="152"/>
                    <a:pt x="93" y="151"/>
                    <a:pt x="93" y="151"/>
                  </a:cubicBezTo>
                  <a:cubicBezTo>
                    <a:pt x="93" y="149"/>
                    <a:pt x="92" y="149"/>
                    <a:pt x="91" y="148"/>
                  </a:cubicBezTo>
                  <a:cubicBezTo>
                    <a:pt x="89" y="149"/>
                    <a:pt x="90" y="153"/>
                    <a:pt x="93" y="152"/>
                  </a:cubicBezTo>
                  <a:close/>
                  <a:moveTo>
                    <a:pt x="315" y="153"/>
                  </a:moveTo>
                  <a:cubicBezTo>
                    <a:pt x="318" y="156"/>
                    <a:pt x="323" y="157"/>
                    <a:pt x="325" y="161"/>
                  </a:cubicBezTo>
                  <a:cubicBezTo>
                    <a:pt x="328" y="160"/>
                    <a:pt x="329" y="158"/>
                    <a:pt x="329" y="154"/>
                  </a:cubicBezTo>
                  <a:cubicBezTo>
                    <a:pt x="325" y="152"/>
                    <a:pt x="321" y="150"/>
                    <a:pt x="318" y="148"/>
                  </a:cubicBezTo>
                  <a:cubicBezTo>
                    <a:pt x="317" y="150"/>
                    <a:pt x="315" y="151"/>
                    <a:pt x="315" y="153"/>
                  </a:cubicBezTo>
                  <a:close/>
                  <a:moveTo>
                    <a:pt x="445" y="156"/>
                  </a:moveTo>
                  <a:cubicBezTo>
                    <a:pt x="448" y="152"/>
                    <a:pt x="440" y="151"/>
                    <a:pt x="437" y="148"/>
                  </a:cubicBezTo>
                  <a:cubicBezTo>
                    <a:pt x="439" y="152"/>
                    <a:pt x="442" y="154"/>
                    <a:pt x="445" y="156"/>
                  </a:cubicBezTo>
                  <a:close/>
                  <a:moveTo>
                    <a:pt x="464" y="156"/>
                  </a:moveTo>
                  <a:cubicBezTo>
                    <a:pt x="470" y="162"/>
                    <a:pt x="477" y="168"/>
                    <a:pt x="485" y="172"/>
                  </a:cubicBezTo>
                  <a:cubicBezTo>
                    <a:pt x="487" y="170"/>
                    <a:pt x="490" y="168"/>
                    <a:pt x="492" y="164"/>
                  </a:cubicBezTo>
                  <a:cubicBezTo>
                    <a:pt x="484" y="159"/>
                    <a:pt x="477" y="154"/>
                    <a:pt x="467" y="148"/>
                  </a:cubicBezTo>
                  <a:cubicBezTo>
                    <a:pt x="466" y="151"/>
                    <a:pt x="465" y="153"/>
                    <a:pt x="464" y="156"/>
                  </a:cubicBezTo>
                  <a:close/>
                  <a:moveTo>
                    <a:pt x="517" y="155"/>
                  </a:moveTo>
                  <a:cubicBezTo>
                    <a:pt x="521" y="156"/>
                    <a:pt x="522" y="161"/>
                    <a:pt x="527" y="162"/>
                  </a:cubicBezTo>
                  <a:cubicBezTo>
                    <a:pt x="529" y="161"/>
                    <a:pt x="529" y="157"/>
                    <a:pt x="529" y="154"/>
                  </a:cubicBezTo>
                  <a:cubicBezTo>
                    <a:pt x="526" y="152"/>
                    <a:pt x="523" y="151"/>
                    <a:pt x="521" y="148"/>
                  </a:cubicBezTo>
                  <a:cubicBezTo>
                    <a:pt x="519" y="150"/>
                    <a:pt x="518" y="152"/>
                    <a:pt x="517" y="155"/>
                  </a:cubicBezTo>
                  <a:close/>
                  <a:moveTo>
                    <a:pt x="70" y="152"/>
                  </a:moveTo>
                  <a:cubicBezTo>
                    <a:pt x="72" y="154"/>
                    <a:pt x="72" y="148"/>
                    <a:pt x="70" y="149"/>
                  </a:cubicBezTo>
                  <a:cubicBezTo>
                    <a:pt x="71" y="151"/>
                    <a:pt x="70" y="151"/>
                    <a:pt x="70" y="152"/>
                  </a:cubicBezTo>
                  <a:close/>
                  <a:moveTo>
                    <a:pt x="206" y="155"/>
                  </a:moveTo>
                  <a:cubicBezTo>
                    <a:pt x="209" y="156"/>
                    <a:pt x="212" y="157"/>
                    <a:pt x="215" y="158"/>
                  </a:cubicBezTo>
                  <a:cubicBezTo>
                    <a:pt x="215" y="156"/>
                    <a:pt x="214" y="155"/>
                    <a:pt x="214" y="153"/>
                  </a:cubicBezTo>
                  <a:cubicBezTo>
                    <a:pt x="212" y="152"/>
                    <a:pt x="210" y="150"/>
                    <a:pt x="208" y="149"/>
                  </a:cubicBezTo>
                  <a:cubicBezTo>
                    <a:pt x="208" y="152"/>
                    <a:pt x="205" y="152"/>
                    <a:pt x="206" y="155"/>
                  </a:cubicBezTo>
                  <a:close/>
                  <a:moveTo>
                    <a:pt x="423" y="149"/>
                  </a:moveTo>
                  <a:cubicBezTo>
                    <a:pt x="423" y="151"/>
                    <a:pt x="422" y="154"/>
                    <a:pt x="420" y="156"/>
                  </a:cubicBezTo>
                  <a:cubicBezTo>
                    <a:pt x="425" y="160"/>
                    <a:pt x="431" y="164"/>
                    <a:pt x="437" y="167"/>
                  </a:cubicBezTo>
                  <a:cubicBezTo>
                    <a:pt x="438" y="165"/>
                    <a:pt x="439" y="164"/>
                    <a:pt x="440" y="161"/>
                  </a:cubicBezTo>
                  <a:cubicBezTo>
                    <a:pt x="435" y="157"/>
                    <a:pt x="431" y="152"/>
                    <a:pt x="423" y="149"/>
                  </a:cubicBezTo>
                  <a:close/>
                  <a:moveTo>
                    <a:pt x="160" y="156"/>
                  </a:moveTo>
                  <a:cubicBezTo>
                    <a:pt x="163" y="157"/>
                    <a:pt x="165" y="160"/>
                    <a:pt x="168" y="162"/>
                  </a:cubicBezTo>
                  <a:cubicBezTo>
                    <a:pt x="171" y="160"/>
                    <a:pt x="175" y="159"/>
                    <a:pt x="176" y="155"/>
                  </a:cubicBezTo>
                  <a:cubicBezTo>
                    <a:pt x="171" y="153"/>
                    <a:pt x="168" y="150"/>
                    <a:pt x="163" y="150"/>
                  </a:cubicBezTo>
                  <a:cubicBezTo>
                    <a:pt x="162" y="152"/>
                    <a:pt x="160" y="154"/>
                    <a:pt x="160" y="156"/>
                  </a:cubicBezTo>
                  <a:close/>
                  <a:moveTo>
                    <a:pt x="365" y="156"/>
                  </a:moveTo>
                  <a:cubicBezTo>
                    <a:pt x="366" y="158"/>
                    <a:pt x="368" y="161"/>
                    <a:pt x="371" y="159"/>
                  </a:cubicBezTo>
                  <a:cubicBezTo>
                    <a:pt x="370" y="156"/>
                    <a:pt x="372" y="155"/>
                    <a:pt x="372" y="152"/>
                  </a:cubicBezTo>
                  <a:cubicBezTo>
                    <a:pt x="372" y="151"/>
                    <a:pt x="370" y="151"/>
                    <a:pt x="369" y="150"/>
                  </a:cubicBezTo>
                  <a:cubicBezTo>
                    <a:pt x="368" y="152"/>
                    <a:pt x="366" y="154"/>
                    <a:pt x="365" y="156"/>
                  </a:cubicBezTo>
                  <a:close/>
                  <a:moveTo>
                    <a:pt x="578" y="164"/>
                  </a:moveTo>
                  <a:cubicBezTo>
                    <a:pt x="581" y="165"/>
                    <a:pt x="581" y="167"/>
                    <a:pt x="584" y="168"/>
                  </a:cubicBezTo>
                  <a:cubicBezTo>
                    <a:pt x="586" y="161"/>
                    <a:pt x="590" y="151"/>
                    <a:pt x="583" y="150"/>
                  </a:cubicBezTo>
                  <a:cubicBezTo>
                    <a:pt x="580" y="153"/>
                    <a:pt x="580" y="159"/>
                    <a:pt x="578" y="164"/>
                  </a:cubicBezTo>
                  <a:close/>
                  <a:moveTo>
                    <a:pt x="76" y="157"/>
                  </a:moveTo>
                  <a:cubicBezTo>
                    <a:pt x="80" y="157"/>
                    <a:pt x="83" y="154"/>
                    <a:pt x="81" y="150"/>
                  </a:cubicBezTo>
                  <a:cubicBezTo>
                    <a:pt x="77" y="150"/>
                    <a:pt x="78" y="154"/>
                    <a:pt x="76" y="157"/>
                  </a:cubicBezTo>
                  <a:close/>
                  <a:moveTo>
                    <a:pt x="104" y="152"/>
                  </a:moveTo>
                  <a:cubicBezTo>
                    <a:pt x="106" y="153"/>
                    <a:pt x="107" y="155"/>
                    <a:pt x="109" y="155"/>
                  </a:cubicBezTo>
                  <a:cubicBezTo>
                    <a:pt x="110" y="154"/>
                    <a:pt x="110" y="152"/>
                    <a:pt x="110" y="150"/>
                  </a:cubicBezTo>
                  <a:cubicBezTo>
                    <a:pt x="107" y="150"/>
                    <a:pt x="105" y="150"/>
                    <a:pt x="104" y="152"/>
                  </a:cubicBezTo>
                  <a:close/>
                  <a:moveTo>
                    <a:pt x="114" y="156"/>
                  </a:moveTo>
                  <a:cubicBezTo>
                    <a:pt x="115" y="154"/>
                    <a:pt x="116" y="152"/>
                    <a:pt x="118" y="151"/>
                  </a:cubicBezTo>
                  <a:cubicBezTo>
                    <a:pt x="116" y="151"/>
                    <a:pt x="116" y="150"/>
                    <a:pt x="115" y="150"/>
                  </a:cubicBezTo>
                  <a:cubicBezTo>
                    <a:pt x="115" y="152"/>
                    <a:pt x="113" y="155"/>
                    <a:pt x="114" y="156"/>
                  </a:cubicBezTo>
                  <a:close/>
                  <a:moveTo>
                    <a:pt x="294" y="154"/>
                  </a:moveTo>
                  <a:cubicBezTo>
                    <a:pt x="293" y="152"/>
                    <a:pt x="292" y="151"/>
                    <a:pt x="290" y="150"/>
                  </a:cubicBezTo>
                  <a:cubicBezTo>
                    <a:pt x="291" y="152"/>
                    <a:pt x="293" y="153"/>
                    <a:pt x="294" y="154"/>
                  </a:cubicBezTo>
                  <a:close/>
                  <a:moveTo>
                    <a:pt x="152" y="156"/>
                  </a:moveTo>
                  <a:cubicBezTo>
                    <a:pt x="151" y="153"/>
                    <a:pt x="147" y="153"/>
                    <a:pt x="145" y="151"/>
                  </a:cubicBezTo>
                  <a:cubicBezTo>
                    <a:pt x="144" y="154"/>
                    <a:pt x="149" y="155"/>
                    <a:pt x="152" y="156"/>
                  </a:cubicBezTo>
                  <a:close/>
                  <a:moveTo>
                    <a:pt x="245" y="155"/>
                  </a:moveTo>
                  <a:cubicBezTo>
                    <a:pt x="247" y="155"/>
                    <a:pt x="248" y="152"/>
                    <a:pt x="250" y="152"/>
                  </a:cubicBezTo>
                  <a:cubicBezTo>
                    <a:pt x="250" y="153"/>
                    <a:pt x="251" y="153"/>
                    <a:pt x="251" y="154"/>
                  </a:cubicBezTo>
                  <a:cubicBezTo>
                    <a:pt x="252" y="156"/>
                    <a:pt x="251" y="157"/>
                    <a:pt x="251" y="159"/>
                  </a:cubicBezTo>
                  <a:cubicBezTo>
                    <a:pt x="255" y="161"/>
                    <a:pt x="258" y="164"/>
                    <a:pt x="262" y="166"/>
                  </a:cubicBezTo>
                  <a:cubicBezTo>
                    <a:pt x="263" y="163"/>
                    <a:pt x="265" y="161"/>
                    <a:pt x="265" y="158"/>
                  </a:cubicBezTo>
                  <a:cubicBezTo>
                    <a:pt x="258" y="156"/>
                    <a:pt x="254" y="152"/>
                    <a:pt x="247" y="151"/>
                  </a:cubicBezTo>
                  <a:cubicBezTo>
                    <a:pt x="247" y="153"/>
                    <a:pt x="246" y="154"/>
                    <a:pt x="245" y="155"/>
                  </a:cubicBezTo>
                  <a:close/>
                  <a:moveTo>
                    <a:pt x="63" y="161"/>
                  </a:moveTo>
                  <a:cubicBezTo>
                    <a:pt x="64" y="158"/>
                    <a:pt x="68" y="152"/>
                    <a:pt x="62" y="152"/>
                  </a:cubicBezTo>
                  <a:cubicBezTo>
                    <a:pt x="61" y="155"/>
                    <a:pt x="58" y="160"/>
                    <a:pt x="63" y="161"/>
                  </a:cubicBezTo>
                  <a:close/>
                  <a:moveTo>
                    <a:pt x="548" y="154"/>
                  </a:moveTo>
                  <a:cubicBezTo>
                    <a:pt x="547" y="153"/>
                    <a:pt x="546" y="152"/>
                    <a:pt x="544" y="152"/>
                  </a:cubicBezTo>
                  <a:cubicBezTo>
                    <a:pt x="544" y="154"/>
                    <a:pt x="547" y="155"/>
                    <a:pt x="548" y="154"/>
                  </a:cubicBezTo>
                  <a:close/>
                  <a:moveTo>
                    <a:pt x="117" y="160"/>
                  </a:moveTo>
                  <a:cubicBezTo>
                    <a:pt x="118" y="162"/>
                    <a:pt x="120" y="163"/>
                    <a:pt x="122" y="164"/>
                  </a:cubicBezTo>
                  <a:cubicBezTo>
                    <a:pt x="124" y="161"/>
                    <a:pt x="126" y="158"/>
                    <a:pt x="128" y="156"/>
                  </a:cubicBezTo>
                  <a:cubicBezTo>
                    <a:pt x="125" y="148"/>
                    <a:pt x="117" y="155"/>
                    <a:pt x="117" y="160"/>
                  </a:cubicBezTo>
                  <a:close/>
                  <a:moveTo>
                    <a:pt x="506" y="156"/>
                  </a:moveTo>
                  <a:cubicBezTo>
                    <a:pt x="508" y="157"/>
                    <a:pt x="508" y="158"/>
                    <a:pt x="510" y="158"/>
                  </a:cubicBezTo>
                  <a:cubicBezTo>
                    <a:pt x="510" y="156"/>
                    <a:pt x="512" y="155"/>
                    <a:pt x="512" y="153"/>
                  </a:cubicBezTo>
                  <a:cubicBezTo>
                    <a:pt x="509" y="151"/>
                    <a:pt x="507" y="154"/>
                    <a:pt x="506" y="156"/>
                  </a:cubicBezTo>
                  <a:close/>
                  <a:moveTo>
                    <a:pt x="238" y="161"/>
                  </a:moveTo>
                  <a:cubicBezTo>
                    <a:pt x="238" y="160"/>
                    <a:pt x="238" y="159"/>
                    <a:pt x="239" y="158"/>
                  </a:cubicBezTo>
                  <a:cubicBezTo>
                    <a:pt x="237" y="156"/>
                    <a:pt x="234" y="154"/>
                    <a:pt x="231" y="153"/>
                  </a:cubicBezTo>
                  <a:cubicBezTo>
                    <a:pt x="232" y="157"/>
                    <a:pt x="232" y="161"/>
                    <a:pt x="238" y="161"/>
                  </a:cubicBezTo>
                  <a:close/>
                  <a:moveTo>
                    <a:pt x="609" y="159"/>
                  </a:moveTo>
                  <a:cubicBezTo>
                    <a:pt x="606" y="158"/>
                    <a:pt x="606" y="154"/>
                    <a:pt x="604" y="153"/>
                  </a:cubicBezTo>
                  <a:cubicBezTo>
                    <a:pt x="604" y="155"/>
                    <a:pt x="605" y="160"/>
                    <a:pt x="609" y="159"/>
                  </a:cubicBezTo>
                  <a:close/>
                  <a:moveTo>
                    <a:pt x="55" y="156"/>
                  </a:moveTo>
                  <a:cubicBezTo>
                    <a:pt x="57" y="156"/>
                    <a:pt x="57" y="155"/>
                    <a:pt x="57" y="153"/>
                  </a:cubicBezTo>
                  <a:cubicBezTo>
                    <a:pt x="55" y="153"/>
                    <a:pt x="55" y="155"/>
                    <a:pt x="55" y="156"/>
                  </a:cubicBezTo>
                  <a:close/>
                  <a:moveTo>
                    <a:pt x="621" y="169"/>
                  </a:moveTo>
                  <a:cubicBezTo>
                    <a:pt x="620" y="164"/>
                    <a:pt x="620" y="157"/>
                    <a:pt x="617" y="153"/>
                  </a:cubicBezTo>
                  <a:cubicBezTo>
                    <a:pt x="616" y="161"/>
                    <a:pt x="616" y="167"/>
                    <a:pt x="621" y="169"/>
                  </a:cubicBezTo>
                  <a:close/>
                  <a:moveTo>
                    <a:pt x="87" y="164"/>
                  </a:moveTo>
                  <a:cubicBezTo>
                    <a:pt x="89" y="164"/>
                    <a:pt x="89" y="165"/>
                    <a:pt x="90" y="165"/>
                  </a:cubicBezTo>
                  <a:cubicBezTo>
                    <a:pt x="91" y="162"/>
                    <a:pt x="91" y="159"/>
                    <a:pt x="92" y="156"/>
                  </a:cubicBezTo>
                  <a:cubicBezTo>
                    <a:pt x="90" y="155"/>
                    <a:pt x="90" y="154"/>
                    <a:pt x="88" y="155"/>
                  </a:cubicBezTo>
                  <a:cubicBezTo>
                    <a:pt x="87" y="157"/>
                    <a:pt x="87" y="161"/>
                    <a:pt x="87" y="164"/>
                  </a:cubicBezTo>
                  <a:close/>
                  <a:moveTo>
                    <a:pt x="200" y="157"/>
                  </a:moveTo>
                  <a:cubicBezTo>
                    <a:pt x="200" y="156"/>
                    <a:pt x="200" y="155"/>
                    <a:pt x="200" y="155"/>
                  </a:cubicBezTo>
                  <a:cubicBezTo>
                    <a:pt x="197" y="154"/>
                    <a:pt x="197" y="157"/>
                    <a:pt x="200" y="157"/>
                  </a:cubicBezTo>
                  <a:close/>
                  <a:moveTo>
                    <a:pt x="408" y="156"/>
                  </a:moveTo>
                  <a:cubicBezTo>
                    <a:pt x="410" y="157"/>
                    <a:pt x="411" y="159"/>
                    <a:pt x="414" y="159"/>
                  </a:cubicBezTo>
                  <a:cubicBezTo>
                    <a:pt x="414" y="156"/>
                    <a:pt x="409" y="153"/>
                    <a:pt x="408" y="156"/>
                  </a:cubicBezTo>
                  <a:close/>
                  <a:moveTo>
                    <a:pt x="65" y="161"/>
                  </a:moveTo>
                  <a:cubicBezTo>
                    <a:pt x="66" y="162"/>
                    <a:pt x="67" y="163"/>
                    <a:pt x="70" y="162"/>
                  </a:cubicBezTo>
                  <a:cubicBezTo>
                    <a:pt x="71" y="160"/>
                    <a:pt x="71" y="158"/>
                    <a:pt x="70" y="155"/>
                  </a:cubicBezTo>
                  <a:cubicBezTo>
                    <a:pt x="66" y="155"/>
                    <a:pt x="66" y="159"/>
                    <a:pt x="65" y="161"/>
                  </a:cubicBezTo>
                  <a:close/>
                  <a:moveTo>
                    <a:pt x="218" y="161"/>
                  </a:moveTo>
                  <a:cubicBezTo>
                    <a:pt x="223" y="161"/>
                    <a:pt x="224" y="164"/>
                    <a:pt x="229" y="165"/>
                  </a:cubicBezTo>
                  <a:cubicBezTo>
                    <a:pt x="228" y="159"/>
                    <a:pt x="221" y="158"/>
                    <a:pt x="217" y="155"/>
                  </a:cubicBezTo>
                  <a:cubicBezTo>
                    <a:pt x="217" y="158"/>
                    <a:pt x="219" y="158"/>
                    <a:pt x="218" y="161"/>
                  </a:cubicBezTo>
                  <a:close/>
                  <a:moveTo>
                    <a:pt x="303" y="162"/>
                  </a:moveTo>
                  <a:cubicBezTo>
                    <a:pt x="305" y="161"/>
                    <a:pt x="307" y="161"/>
                    <a:pt x="307" y="158"/>
                  </a:cubicBezTo>
                  <a:cubicBezTo>
                    <a:pt x="304" y="158"/>
                    <a:pt x="303" y="155"/>
                    <a:pt x="299" y="155"/>
                  </a:cubicBezTo>
                  <a:cubicBezTo>
                    <a:pt x="300" y="158"/>
                    <a:pt x="302" y="159"/>
                    <a:pt x="303" y="162"/>
                  </a:cubicBezTo>
                  <a:close/>
                  <a:moveTo>
                    <a:pt x="373" y="164"/>
                  </a:moveTo>
                  <a:cubicBezTo>
                    <a:pt x="379" y="167"/>
                    <a:pt x="383" y="172"/>
                    <a:pt x="389" y="175"/>
                  </a:cubicBezTo>
                  <a:cubicBezTo>
                    <a:pt x="391" y="173"/>
                    <a:pt x="393" y="170"/>
                    <a:pt x="394" y="167"/>
                  </a:cubicBezTo>
                  <a:cubicBezTo>
                    <a:pt x="388" y="162"/>
                    <a:pt x="384" y="158"/>
                    <a:pt x="376" y="155"/>
                  </a:cubicBezTo>
                  <a:cubicBezTo>
                    <a:pt x="375" y="158"/>
                    <a:pt x="373" y="160"/>
                    <a:pt x="373" y="164"/>
                  </a:cubicBezTo>
                  <a:close/>
                  <a:moveTo>
                    <a:pt x="107" y="159"/>
                  </a:moveTo>
                  <a:cubicBezTo>
                    <a:pt x="105" y="158"/>
                    <a:pt x="104" y="156"/>
                    <a:pt x="101" y="156"/>
                  </a:cubicBezTo>
                  <a:cubicBezTo>
                    <a:pt x="102" y="158"/>
                    <a:pt x="105" y="160"/>
                    <a:pt x="107" y="159"/>
                  </a:cubicBezTo>
                  <a:close/>
                  <a:moveTo>
                    <a:pt x="448" y="159"/>
                  </a:moveTo>
                  <a:cubicBezTo>
                    <a:pt x="450" y="160"/>
                    <a:pt x="452" y="162"/>
                    <a:pt x="454" y="164"/>
                  </a:cubicBezTo>
                  <a:cubicBezTo>
                    <a:pt x="455" y="162"/>
                    <a:pt x="457" y="162"/>
                    <a:pt x="456" y="159"/>
                  </a:cubicBezTo>
                  <a:cubicBezTo>
                    <a:pt x="454" y="159"/>
                    <a:pt x="453" y="156"/>
                    <a:pt x="450" y="156"/>
                  </a:cubicBezTo>
                  <a:cubicBezTo>
                    <a:pt x="450" y="157"/>
                    <a:pt x="448" y="157"/>
                    <a:pt x="448" y="159"/>
                  </a:cubicBezTo>
                  <a:close/>
                  <a:moveTo>
                    <a:pt x="513" y="161"/>
                  </a:moveTo>
                  <a:cubicBezTo>
                    <a:pt x="517" y="162"/>
                    <a:pt x="519" y="165"/>
                    <a:pt x="524" y="167"/>
                  </a:cubicBezTo>
                  <a:cubicBezTo>
                    <a:pt x="525" y="161"/>
                    <a:pt x="517" y="160"/>
                    <a:pt x="515" y="156"/>
                  </a:cubicBezTo>
                  <a:cubicBezTo>
                    <a:pt x="514" y="158"/>
                    <a:pt x="513" y="159"/>
                    <a:pt x="513" y="161"/>
                  </a:cubicBezTo>
                  <a:close/>
                  <a:moveTo>
                    <a:pt x="330" y="164"/>
                  </a:moveTo>
                  <a:cubicBezTo>
                    <a:pt x="332" y="165"/>
                    <a:pt x="336" y="170"/>
                    <a:pt x="338" y="167"/>
                  </a:cubicBezTo>
                  <a:cubicBezTo>
                    <a:pt x="336" y="163"/>
                    <a:pt x="337" y="159"/>
                    <a:pt x="333" y="157"/>
                  </a:cubicBezTo>
                  <a:cubicBezTo>
                    <a:pt x="332" y="159"/>
                    <a:pt x="330" y="161"/>
                    <a:pt x="330" y="164"/>
                  </a:cubicBezTo>
                  <a:close/>
                  <a:moveTo>
                    <a:pt x="171" y="164"/>
                  </a:moveTo>
                  <a:cubicBezTo>
                    <a:pt x="173" y="164"/>
                    <a:pt x="174" y="166"/>
                    <a:pt x="176" y="166"/>
                  </a:cubicBezTo>
                  <a:cubicBezTo>
                    <a:pt x="176" y="164"/>
                    <a:pt x="178" y="163"/>
                    <a:pt x="179" y="162"/>
                  </a:cubicBezTo>
                  <a:cubicBezTo>
                    <a:pt x="179" y="161"/>
                    <a:pt x="179" y="158"/>
                    <a:pt x="177" y="158"/>
                  </a:cubicBezTo>
                  <a:cubicBezTo>
                    <a:pt x="176" y="160"/>
                    <a:pt x="172" y="161"/>
                    <a:pt x="171" y="164"/>
                  </a:cubicBezTo>
                  <a:close/>
                  <a:moveTo>
                    <a:pt x="204" y="161"/>
                  </a:moveTo>
                  <a:cubicBezTo>
                    <a:pt x="208" y="163"/>
                    <a:pt x="212" y="166"/>
                    <a:pt x="216" y="168"/>
                  </a:cubicBezTo>
                  <a:cubicBezTo>
                    <a:pt x="217" y="165"/>
                    <a:pt x="215" y="165"/>
                    <a:pt x="215" y="162"/>
                  </a:cubicBezTo>
                  <a:cubicBezTo>
                    <a:pt x="214" y="160"/>
                    <a:pt x="214" y="163"/>
                    <a:pt x="212" y="162"/>
                  </a:cubicBezTo>
                  <a:cubicBezTo>
                    <a:pt x="211" y="160"/>
                    <a:pt x="207" y="160"/>
                    <a:pt x="205" y="158"/>
                  </a:cubicBezTo>
                  <a:cubicBezTo>
                    <a:pt x="204" y="158"/>
                    <a:pt x="204" y="159"/>
                    <a:pt x="204" y="161"/>
                  </a:cubicBezTo>
                  <a:close/>
                  <a:moveTo>
                    <a:pt x="593" y="178"/>
                  </a:moveTo>
                  <a:cubicBezTo>
                    <a:pt x="595" y="171"/>
                    <a:pt x="598" y="161"/>
                    <a:pt x="591" y="158"/>
                  </a:cubicBezTo>
                  <a:cubicBezTo>
                    <a:pt x="590" y="164"/>
                    <a:pt x="585" y="176"/>
                    <a:pt x="593" y="178"/>
                  </a:cubicBezTo>
                  <a:close/>
                  <a:moveTo>
                    <a:pt x="138" y="164"/>
                  </a:moveTo>
                  <a:cubicBezTo>
                    <a:pt x="141" y="166"/>
                    <a:pt x="146" y="168"/>
                    <a:pt x="149" y="169"/>
                  </a:cubicBezTo>
                  <a:cubicBezTo>
                    <a:pt x="151" y="168"/>
                    <a:pt x="151" y="165"/>
                    <a:pt x="152" y="163"/>
                  </a:cubicBezTo>
                  <a:cubicBezTo>
                    <a:pt x="148" y="161"/>
                    <a:pt x="139" y="155"/>
                    <a:pt x="138" y="164"/>
                  </a:cubicBezTo>
                  <a:close/>
                  <a:moveTo>
                    <a:pt x="99" y="170"/>
                  </a:moveTo>
                  <a:cubicBezTo>
                    <a:pt x="97" y="167"/>
                    <a:pt x="98" y="162"/>
                    <a:pt x="95" y="160"/>
                  </a:cubicBezTo>
                  <a:cubicBezTo>
                    <a:pt x="94" y="165"/>
                    <a:pt x="93" y="170"/>
                    <a:pt x="99" y="170"/>
                  </a:cubicBezTo>
                  <a:close/>
                  <a:moveTo>
                    <a:pt x="307" y="164"/>
                  </a:moveTo>
                  <a:cubicBezTo>
                    <a:pt x="312" y="167"/>
                    <a:pt x="316" y="171"/>
                    <a:pt x="321" y="174"/>
                  </a:cubicBezTo>
                  <a:cubicBezTo>
                    <a:pt x="322" y="172"/>
                    <a:pt x="323" y="170"/>
                    <a:pt x="324" y="168"/>
                  </a:cubicBezTo>
                  <a:cubicBezTo>
                    <a:pt x="318" y="167"/>
                    <a:pt x="310" y="155"/>
                    <a:pt x="307" y="164"/>
                  </a:cubicBezTo>
                  <a:close/>
                  <a:moveTo>
                    <a:pt x="428" y="167"/>
                  </a:moveTo>
                  <a:cubicBezTo>
                    <a:pt x="425" y="165"/>
                    <a:pt x="421" y="159"/>
                    <a:pt x="417" y="161"/>
                  </a:cubicBezTo>
                  <a:cubicBezTo>
                    <a:pt x="421" y="163"/>
                    <a:pt x="425" y="167"/>
                    <a:pt x="428" y="167"/>
                  </a:cubicBezTo>
                  <a:close/>
                  <a:moveTo>
                    <a:pt x="104" y="169"/>
                  </a:moveTo>
                  <a:cubicBezTo>
                    <a:pt x="106" y="168"/>
                    <a:pt x="108" y="167"/>
                    <a:pt x="107" y="164"/>
                  </a:cubicBezTo>
                  <a:cubicBezTo>
                    <a:pt x="106" y="162"/>
                    <a:pt x="104" y="161"/>
                    <a:pt x="101" y="161"/>
                  </a:cubicBezTo>
                  <a:cubicBezTo>
                    <a:pt x="101" y="164"/>
                    <a:pt x="104" y="166"/>
                    <a:pt x="104" y="169"/>
                  </a:cubicBezTo>
                  <a:close/>
                  <a:moveTo>
                    <a:pt x="269" y="161"/>
                  </a:moveTo>
                  <a:cubicBezTo>
                    <a:pt x="268" y="164"/>
                    <a:pt x="265" y="165"/>
                    <a:pt x="265" y="169"/>
                  </a:cubicBezTo>
                  <a:cubicBezTo>
                    <a:pt x="269" y="171"/>
                    <a:pt x="271" y="174"/>
                    <a:pt x="276" y="175"/>
                  </a:cubicBezTo>
                  <a:cubicBezTo>
                    <a:pt x="277" y="174"/>
                    <a:pt x="278" y="173"/>
                    <a:pt x="279" y="172"/>
                  </a:cubicBezTo>
                  <a:cubicBezTo>
                    <a:pt x="276" y="170"/>
                    <a:pt x="274" y="165"/>
                    <a:pt x="273" y="163"/>
                  </a:cubicBezTo>
                  <a:cubicBezTo>
                    <a:pt x="272" y="164"/>
                    <a:pt x="271" y="160"/>
                    <a:pt x="269" y="161"/>
                  </a:cubicBezTo>
                  <a:close/>
                  <a:moveTo>
                    <a:pt x="402" y="164"/>
                  </a:moveTo>
                  <a:cubicBezTo>
                    <a:pt x="404" y="166"/>
                    <a:pt x="406" y="168"/>
                    <a:pt x="409" y="169"/>
                  </a:cubicBezTo>
                  <a:cubicBezTo>
                    <a:pt x="410" y="163"/>
                    <a:pt x="403" y="157"/>
                    <a:pt x="402" y="164"/>
                  </a:cubicBezTo>
                  <a:close/>
                  <a:moveTo>
                    <a:pt x="572" y="172"/>
                  </a:moveTo>
                  <a:cubicBezTo>
                    <a:pt x="572" y="166"/>
                    <a:pt x="570" y="164"/>
                    <a:pt x="566" y="162"/>
                  </a:cubicBezTo>
                  <a:cubicBezTo>
                    <a:pt x="568" y="165"/>
                    <a:pt x="570" y="168"/>
                    <a:pt x="572" y="172"/>
                  </a:cubicBezTo>
                  <a:close/>
                  <a:moveTo>
                    <a:pt x="458" y="167"/>
                  </a:moveTo>
                  <a:cubicBezTo>
                    <a:pt x="465" y="171"/>
                    <a:pt x="470" y="179"/>
                    <a:pt x="478" y="180"/>
                  </a:cubicBezTo>
                  <a:cubicBezTo>
                    <a:pt x="474" y="172"/>
                    <a:pt x="467" y="168"/>
                    <a:pt x="460" y="162"/>
                  </a:cubicBezTo>
                  <a:cubicBezTo>
                    <a:pt x="460" y="164"/>
                    <a:pt x="458" y="164"/>
                    <a:pt x="458" y="167"/>
                  </a:cubicBezTo>
                  <a:close/>
                  <a:moveTo>
                    <a:pt x="504" y="167"/>
                  </a:moveTo>
                  <a:cubicBezTo>
                    <a:pt x="504" y="166"/>
                    <a:pt x="504" y="165"/>
                    <a:pt x="504" y="164"/>
                  </a:cubicBezTo>
                  <a:cubicBezTo>
                    <a:pt x="502" y="164"/>
                    <a:pt x="502" y="162"/>
                    <a:pt x="500" y="162"/>
                  </a:cubicBezTo>
                  <a:cubicBezTo>
                    <a:pt x="501" y="165"/>
                    <a:pt x="501" y="167"/>
                    <a:pt x="504" y="167"/>
                  </a:cubicBezTo>
                  <a:close/>
                  <a:moveTo>
                    <a:pt x="534" y="170"/>
                  </a:moveTo>
                  <a:cubicBezTo>
                    <a:pt x="534" y="167"/>
                    <a:pt x="537" y="165"/>
                    <a:pt x="535" y="162"/>
                  </a:cubicBezTo>
                  <a:cubicBezTo>
                    <a:pt x="533" y="164"/>
                    <a:pt x="531" y="168"/>
                    <a:pt x="534" y="170"/>
                  </a:cubicBezTo>
                  <a:close/>
                  <a:moveTo>
                    <a:pt x="608" y="175"/>
                  </a:moveTo>
                  <a:cubicBezTo>
                    <a:pt x="610" y="169"/>
                    <a:pt x="606" y="165"/>
                    <a:pt x="603" y="162"/>
                  </a:cubicBezTo>
                  <a:cubicBezTo>
                    <a:pt x="601" y="168"/>
                    <a:pt x="606" y="171"/>
                    <a:pt x="608" y="175"/>
                  </a:cubicBezTo>
                  <a:close/>
                  <a:moveTo>
                    <a:pt x="244" y="167"/>
                  </a:moveTo>
                  <a:cubicBezTo>
                    <a:pt x="249" y="169"/>
                    <a:pt x="253" y="173"/>
                    <a:pt x="259" y="175"/>
                  </a:cubicBezTo>
                  <a:cubicBezTo>
                    <a:pt x="258" y="168"/>
                    <a:pt x="250" y="167"/>
                    <a:pt x="246" y="163"/>
                  </a:cubicBezTo>
                  <a:cubicBezTo>
                    <a:pt x="245" y="164"/>
                    <a:pt x="244" y="165"/>
                    <a:pt x="244" y="167"/>
                  </a:cubicBezTo>
                  <a:close/>
                  <a:moveTo>
                    <a:pt x="77" y="165"/>
                  </a:moveTo>
                  <a:cubicBezTo>
                    <a:pt x="79" y="167"/>
                    <a:pt x="78" y="170"/>
                    <a:pt x="81" y="169"/>
                  </a:cubicBezTo>
                  <a:cubicBezTo>
                    <a:pt x="81" y="167"/>
                    <a:pt x="82" y="166"/>
                    <a:pt x="82" y="164"/>
                  </a:cubicBezTo>
                  <a:cubicBezTo>
                    <a:pt x="80" y="163"/>
                    <a:pt x="78" y="164"/>
                    <a:pt x="77" y="165"/>
                  </a:cubicBezTo>
                  <a:close/>
                  <a:moveTo>
                    <a:pt x="223" y="165"/>
                  </a:moveTo>
                  <a:cubicBezTo>
                    <a:pt x="221" y="165"/>
                    <a:pt x="221" y="164"/>
                    <a:pt x="219" y="164"/>
                  </a:cubicBezTo>
                  <a:cubicBezTo>
                    <a:pt x="218" y="165"/>
                    <a:pt x="219" y="167"/>
                    <a:pt x="219" y="170"/>
                  </a:cubicBezTo>
                  <a:cubicBezTo>
                    <a:pt x="222" y="171"/>
                    <a:pt x="224" y="173"/>
                    <a:pt x="228" y="174"/>
                  </a:cubicBezTo>
                  <a:cubicBezTo>
                    <a:pt x="229" y="168"/>
                    <a:pt x="222" y="170"/>
                    <a:pt x="220" y="166"/>
                  </a:cubicBezTo>
                  <a:cubicBezTo>
                    <a:pt x="221" y="164"/>
                    <a:pt x="223" y="167"/>
                    <a:pt x="223" y="165"/>
                  </a:cubicBezTo>
                  <a:close/>
                  <a:moveTo>
                    <a:pt x="343" y="167"/>
                  </a:moveTo>
                  <a:cubicBezTo>
                    <a:pt x="345" y="170"/>
                    <a:pt x="346" y="173"/>
                    <a:pt x="347" y="176"/>
                  </a:cubicBezTo>
                  <a:cubicBezTo>
                    <a:pt x="351" y="174"/>
                    <a:pt x="352" y="170"/>
                    <a:pt x="354" y="167"/>
                  </a:cubicBezTo>
                  <a:cubicBezTo>
                    <a:pt x="351" y="166"/>
                    <a:pt x="344" y="161"/>
                    <a:pt x="343" y="167"/>
                  </a:cubicBezTo>
                  <a:close/>
                  <a:moveTo>
                    <a:pt x="282" y="170"/>
                  </a:moveTo>
                  <a:cubicBezTo>
                    <a:pt x="285" y="167"/>
                    <a:pt x="280" y="166"/>
                    <a:pt x="278" y="164"/>
                  </a:cubicBezTo>
                  <a:cubicBezTo>
                    <a:pt x="279" y="167"/>
                    <a:pt x="281" y="168"/>
                    <a:pt x="282" y="170"/>
                  </a:cubicBezTo>
                  <a:close/>
                  <a:moveTo>
                    <a:pt x="366" y="169"/>
                  </a:moveTo>
                  <a:cubicBezTo>
                    <a:pt x="366" y="166"/>
                    <a:pt x="362" y="164"/>
                    <a:pt x="360" y="165"/>
                  </a:cubicBezTo>
                  <a:cubicBezTo>
                    <a:pt x="362" y="166"/>
                    <a:pt x="363" y="168"/>
                    <a:pt x="366" y="169"/>
                  </a:cubicBezTo>
                  <a:close/>
                  <a:moveTo>
                    <a:pt x="521" y="170"/>
                  </a:moveTo>
                  <a:cubicBezTo>
                    <a:pt x="522" y="168"/>
                    <a:pt x="516" y="166"/>
                    <a:pt x="514" y="164"/>
                  </a:cubicBezTo>
                  <a:cubicBezTo>
                    <a:pt x="515" y="168"/>
                    <a:pt x="518" y="169"/>
                    <a:pt x="521" y="170"/>
                  </a:cubicBezTo>
                  <a:close/>
                  <a:moveTo>
                    <a:pt x="179" y="169"/>
                  </a:moveTo>
                  <a:cubicBezTo>
                    <a:pt x="180" y="170"/>
                    <a:pt x="181" y="169"/>
                    <a:pt x="183" y="169"/>
                  </a:cubicBezTo>
                  <a:cubicBezTo>
                    <a:pt x="183" y="168"/>
                    <a:pt x="183" y="166"/>
                    <a:pt x="182" y="165"/>
                  </a:cubicBezTo>
                  <a:cubicBezTo>
                    <a:pt x="182" y="165"/>
                    <a:pt x="181" y="165"/>
                    <a:pt x="180" y="165"/>
                  </a:cubicBezTo>
                  <a:cubicBezTo>
                    <a:pt x="180" y="166"/>
                    <a:pt x="179" y="168"/>
                    <a:pt x="179" y="169"/>
                  </a:cubicBezTo>
                  <a:close/>
                  <a:moveTo>
                    <a:pt x="430" y="176"/>
                  </a:moveTo>
                  <a:cubicBezTo>
                    <a:pt x="430" y="175"/>
                    <a:pt x="432" y="174"/>
                    <a:pt x="431" y="172"/>
                  </a:cubicBezTo>
                  <a:cubicBezTo>
                    <a:pt x="426" y="171"/>
                    <a:pt x="422" y="165"/>
                    <a:pt x="417" y="165"/>
                  </a:cubicBezTo>
                  <a:cubicBezTo>
                    <a:pt x="421" y="169"/>
                    <a:pt x="425" y="173"/>
                    <a:pt x="430" y="176"/>
                  </a:cubicBezTo>
                  <a:close/>
                  <a:moveTo>
                    <a:pt x="440" y="170"/>
                  </a:moveTo>
                  <a:cubicBezTo>
                    <a:pt x="443" y="170"/>
                    <a:pt x="443" y="172"/>
                    <a:pt x="445" y="172"/>
                  </a:cubicBezTo>
                  <a:cubicBezTo>
                    <a:pt x="445" y="169"/>
                    <a:pt x="444" y="167"/>
                    <a:pt x="442" y="165"/>
                  </a:cubicBezTo>
                  <a:cubicBezTo>
                    <a:pt x="442" y="168"/>
                    <a:pt x="440" y="168"/>
                    <a:pt x="440" y="170"/>
                  </a:cubicBezTo>
                  <a:close/>
                  <a:moveTo>
                    <a:pt x="549" y="184"/>
                  </a:moveTo>
                  <a:cubicBezTo>
                    <a:pt x="549" y="177"/>
                    <a:pt x="545" y="170"/>
                    <a:pt x="541" y="165"/>
                  </a:cubicBezTo>
                  <a:cubicBezTo>
                    <a:pt x="534" y="174"/>
                    <a:pt x="543" y="180"/>
                    <a:pt x="549" y="184"/>
                  </a:cubicBezTo>
                  <a:close/>
                  <a:moveTo>
                    <a:pt x="108" y="177"/>
                  </a:moveTo>
                  <a:cubicBezTo>
                    <a:pt x="110" y="179"/>
                    <a:pt x="112" y="180"/>
                    <a:pt x="115" y="180"/>
                  </a:cubicBezTo>
                  <a:cubicBezTo>
                    <a:pt x="115" y="176"/>
                    <a:pt x="119" y="174"/>
                    <a:pt x="118" y="170"/>
                  </a:cubicBezTo>
                  <a:cubicBezTo>
                    <a:pt x="117" y="168"/>
                    <a:pt x="115" y="166"/>
                    <a:pt x="112" y="166"/>
                  </a:cubicBezTo>
                  <a:cubicBezTo>
                    <a:pt x="111" y="170"/>
                    <a:pt x="109" y="173"/>
                    <a:pt x="108" y="177"/>
                  </a:cubicBezTo>
                  <a:close/>
                  <a:moveTo>
                    <a:pt x="153" y="172"/>
                  </a:moveTo>
                  <a:cubicBezTo>
                    <a:pt x="155" y="172"/>
                    <a:pt x="156" y="174"/>
                    <a:pt x="159" y="173"/>
                  </a:cubicBezTo>
                  <a:cubicBezTo>
                    <a:pt x="159" y="171"/>
                    <a:pt x="161" y="171"/>
                    <a:pt x="162" y="169"/>
                  </a:cubicBezTo>
                  <a:cubicBezTo>
                    <a:pt x="159" y="168"/>
                    <a:pt x="158" y="166"/>
                    <a:pt x="155" y="166"/>
                  </a:cubicBezTo>
                  <a:cubicBezTo>
                    <a:pt x="155" y="168"/>
                    <a:pt x="154" y="170"/>
                    <a:pt x="153" y="172"/>
                  </a:cubicBezTo>
                  <a:close/>
                  <a:moveTo>
                    <a:pt x="191" y="169"/>
                  </a:moveTo>
                  <a:cubicBezTo>
                    <a:pt x="190" y="169"/>
                    <a:pt x="188" y="165"/>
                    <a:pt x="187" y="167"/>
                  </a:cubicBezTo>
                  <a:cubicBezTo>
                    <a:pt x="188" y="167"/>
                    <a:pt x="190" y="170"/>
                    <a:pt x="191" y="169"/>
                  </a:cubicBezTo>
                  <a:close/>
                  <a:moveTo>
                    <a:pt x="231" y="171"/>
                  </a:moveTo>
                  <a:cubicBezTo>
                    <a:pt x="231" y="168"/>
                    <a:pt x="227" y="165"/>
                    <a:pt x="224" y="167"/>
                  </a:cubicBezTo>
                  <a:cubicBezTo>
                    <a:pt x="226" y="168"/>
                    <a:pt x="229" y="169"/>
                    <a:pt x="231" y="171"/>
                  </a:cubicBezTo>
                  <a:close/>
                  <a:moveTo>
                    <a:pt x="86" y="172"/>
                  </a:moveTo>
                  <a:cubicBezTo>
                    <a:pt x="87" y="173"/>
                    <a:pt x="88" y="174"/>
                    <a:pt x="90" y="173"/>
                  </a:cubicBezTo>
                  <a:cubicBezTo>
                    <a:pt x="90" y="173"/>
                    <a:pt x="90" y="172"/>
                    <a:pt x="90" y="172"/>
                  </a:cubicBezTo>
                  <a:cubicBezTo>
                    <a:pt x="90" y="169"/>
                    <a:pt x="88" y="168"/>
                    <a:pt x="86" y="167"/>
                  </a:cubicBezTo>
                  <a:cubicBezTo>
                    <a:pt x="86" y="169"/>
                    <a:pt x="86" y="171"/>
                    <a:pt x="86" y="172"/>
                  </a:cubicBezTo>
                  <a:close/>
                  <a:moveTo>
                    <a:pt x="488" y="175"/>
                  </a:moveTo>
                  <a:cubicBezTo>
                    <a:pt x="491" y="175"/>
                    <a:pt x="491" y="179"/>
                    <a:pt x="495" y="179"/>
                  </a:cubicBezTo>
                  <a:cubicBezTo>
                    <a:pt x="498" y="177"/>
                    <a:pt x="499" y="172"/>
                    <a:pt x="497" y="167"/>
                  </a:cubicBezTo>
                  <a:cubicBezTo>
                    <a:pt x="492" y="168"/>
                    <a:pt x="490" y="172"/>
                    <a:pt x="488" y="175"/>
                  </a:cubicBezTo>
                  <a:close/>
                  <a:moveTo>
                    <a:pt x="507" y="168"/>
                  </a:moveTo>
                  <a:cubicBezTo>
                    <a:pt x="507" y="172"/>
                    <a:pt x="511" y="172"/>
                    <a:pt x="513" y="174"/>
                  </a:cubicBezTo>
                  <a:cubicBezTo>
                    <a:pt x="513" y="172"/>
                    <a:pt x="516" y="173"/>
                    <a:pt x="515" y="171"/>
                  </a:cubicBezTo>
                  <a:cubicBezTo>
                    <a:pt x="511" y="171"/>
                    <a:pt x="510" y="166"/>
                    <a:pt x="507" y="168"/>
                  </a:cubicBezTo>
                  <a:close/>
                  <a:moveTo>
                    <a:pt x="640" y="175"/>
                  </a:moveTo>
                  <a:cubicBezTo>
                    <a:pt x="638" y="184"/>
                    <a:pt x="635" y="199"/>
                    <a:pt x="635" y="209"/>
                  </a:cubicBezTo>
                  <a:cubicBezTo>
                    <a:pt x="636" y="204"/>
                    <a:pt x="637" y="200"/>
                    <a:pt x="640" y="198"/>
                  </a:cubicBezTo>
                  <a:cubicBezTo>
                    <a:pt x="641" y="199"/>
                    <a:pt x="643" y="199"/>
                    <a:pt x="643" y="201"/>
                  </a:cubicBezTo>
                  <a:cubicBezTo>
                    <a:pt x="641" y="214"/>
                    <a:pt x="636" y="227"/>
                    <a:pt x="639" y="241"/>
                  </a:cubicBezTo>
                  <a:cubicBezTo>
                    <a:pt x="638" y="234"/>
                    <a:pt x="643" y="229"/>
                    <a:pt x="644" y="223"/>
                  </a:cubicBezTo>
                  <a:cubicBezTo>
                    <a:pt x="645" y="213"/>
                    <a:pt x="644" y="203"/>
                    <a:pt x="650" y="196"/>
                  </a:cubicBezTo>
                  <a:cubicBezTo>
                    <a:pt x="649" y="184"/>
                    <a:pt x="646" y="174"/>
                    <a:pt x="640" y="167"/>
                  </a:cubicBezTo>
                  <a:cubicBezTo>
                    <a:pt x="640" y="170"/>
                    <a:pt x="640" y="171"/>
                    <a:pt x="640" y="175"/>
                  </a:cubicBezTo>
                  <a:close/>
                  <a:moveTo>
                    <a:pt x="52" y="175"/>
                  </a:moveTo>
                  <a:cubicBezTo>
                    <a:pt x="53" y="173"/>
                    <a:pt x="54" y="173"/>
                    <a:pt x="55" y="172"/>
                  </a:cubicBezTo>
                  <a:cubicBezTo>
                    <a:pt x="55" y="170"/>
                    <a:pt x="56" y="168"/>
                    <a:pt x="53" y="168"/>
                  </a:cubicBezTo>
                  <a:cubicBezTo>
                    <a:pt x="53" y="170"/>
                    <a:pt x="50" y="173"/>
                    <a:pt x="52" y="175"/>
                  </a:cubicBezTo>
                  <a:close/>
                  <a:moveTo>
                    <a:pt x="392" y="178"/>
                  </a:moveTo>
                  <a:cubicBezTo>
                    <a:pt x="395" y="180"/>
                    <a:pt x="397" y="182"/>
                    <a:pt x="400" y="184"/>
                  </a:cubicBezTo>
                  <a:cubicBezTo>
                    <a:pt x="402" y="181"/>
                    <a:pt x="404" y="178"/>
                    <a:pt x="405" y="174"/>
                  </a:cubicBezTo>
                  <a:cubicBezTo>
                    <a:pt x="403" y="171"/>
                    <a:pt x="400" y="171"/>
                    <a:pt x="397" y="169"/>
                  </a:cubicBezTo>
                  <a:cubicBezTo>
                    <a:pt x="397" y="173"/>
                    <a:pt x="393" y="174"/>
                    <a:pt x="392" y="178"/>
                  </a:cubicBezTo>
                  <a:close/>
                  <a:moveTo>
                    <a:pt x="69" y="174"/>
                  </a:moveTo>
                  <a:cubicBezTo>
                    <a:pt x="69" y="171"/>
                    <a:pt x="71" y="171"/>
                    <a:pt x="71" y="169"/>
                  </a:cubicBezTo>
                  <a:cubicBezTo>
                    <a:pt x="69" y="169"/>
                    <a:pt x="66" y="174"/>
                    <a:pt x="69" y="174"/>
                  </a:cubicBezTo>
                  <a:close/>
                  <a:moveTo>
                    <a:pt x="219" y="173"/>
                  </a:moveTo>
                  <a:cubicBezTo>
                    <a:pt x="214" y="173"/>
                    <a:pt x="211" y="167"/>
                    <a:pt x="209" y="170"/>
                  </a:cubicBezTo>
                  <a:cubicBezTo>
                    <a:pt x="212" y="171"/>
                    <a:pt x="216" y="177"/>
                    <a:pt x="219" y="173"/>
                  </a:cubicBezTo>
                  <a:close/>
                  <a:moveTo>
                    <a:pt x="358" y="182"/>
                  </a:moveTo>
                  <a:cubicBezTo>
                    <a:pt x="361" y="180"/>
                    <a:pt x="362" y="176"/>
                    <a:pt x="363" y="172"/>
                  </a:cubicBezTo>
                  <a:cubicBezTo>
                    <a:pt x="360" y="172"/>
                    <a:pt x="360" y="169"/>
                    <a:pt x="356" y="169"/>
                  </a:cubicBezTo>
                  <a:cubicBezTo>
                    <a:pt x="353" y="176"/>
                    <a:pt x="349" y="179"/>
                    <a:pt x="358" y="182"/>
                  </a:cubicBezTo>
                  <a:close/>
                  <a:moveTo>
                    <a:pt x="619" y="179"/>
                  </a:moveTo>
                  <a:cubicBezTo>
                    <a:pt x="621" y="177"/>
                    <a:pt x="618" y="175"/>
                    <a:pt x="617" y="173"/>
                  </a:cubicBezTo>
                  <a:cubicBezTo>
                    <a:pt x="618" y="173"/>
                    <a:pt x="619" y="174"/>
                    <a:pt x="619" y="174"/>
                  </a:cubicBezTo>
                  <a:cubicBezTo>
                    <a:pt x="618" y="172"/>
                    <a:pt x="616" y="171"/>
                    <a:pt x="615" y="169"/>
                  </a:cubicBezTo>
                  <a:cubicBezTo>
                    <a:pt x="613" y="173"/>
                    <a:pt x="617" y="176"/>
                    <a:pt x="619" y="179"/>
                  </a:cubicBezTo>
                  <a:close/>
                  <a:moveTo>
                    <a:pt x="69" y="176"/>
                  </a:moveTo>
                  <a:cubicBezTo>
                    <a:pt x="73" y="177"/>
                    <a:pt x="74" y="180"/>
                    <a:pt x="78" y="181"/>
                  </a:cubicBezTo>
                  <a:cubicBezTo>
                    <a:pt x="77" y="178"/>
                    <a:pt x="76" y="174"/>
                    <a:pt x="75" y="170"/>
                  </a:cubicBezTo>
                  <a:cubicBezTo>
                    <a:pt x="74" y="170"/>
                    <a:pt x="74" y="170"/>
                    <a:pt x="73" y="170"/>
                  </a:cubicBezTo>
                  <a:cubicBezTo>
                    <a:pt x="73" y="173"/>
                    <a:pt x="70" y="173"/>
                    <a:pt x="69" y="176"/>
                  </a:cubicBezTo>
                  <a:close/>
                  <a:moveTo>
                    <a:pt x="161" y="175"/>
                  </a:moveTo>
                  <a:cubicBezTo>
                    <a:pt x="164" y="176"/>
                    <a:pt x="165" y="177"/>
                    <a:pt x="168" y="178"/>
                  </a:cubicBezTo>
                  <a:cubicBezTo>
                    <a:pt x="168" y="176"/>
                    <a:pt x="170" y="176"/>
                    <a:pt x="170" y="174"/>
                  </a:cubicBezTo>
                  <a:cubicBezTo>
                    <a:pt x="168" y="173"/>
                    <a:pt x="166" y="171"/>
                    <a:pt x="163" y="170"/>
                  </a:cubicBezTo>
                  <a:cubicBezTo>
                    <a:pt x="163" y="172"/>
                    <a:pt x="161" y="173"/>
                    <a:pt x="161" y="175"/>
                  </a:cubicBezTo>
                  <a:close/>
                  <a:moveTo>
                    <a:pt x="306" y="173"/>
                  </a:moveTo>
                  <a:cubicBezTo>
                    <a:pt x="304" y="172"/>
                    <a:pt x="304" y="171"/>
                    <a:pt x="303" y="170"/>
                  </a:cubicBezTo>
                  <a:cubicBezTo>
                    <a:pt x="300" y="172"/>
                    <a:pt x="304" y="175"/>
                    <a:pt x="306" y="173"/>
                  </a:cubicBezTo>
                  <a:close/>
                  <a:moveTo>
                    <a:pt x="206" y="172"/>
                  </a:moveTo>
                  <a:cubicBezTo>
                    <a:pt x="205" y="172"/>
                    <a:pt x="200" y="170"/>
                    <a:pt x="202" y="171"/>
                  </a:cubicBezTo>
                  <a:cubicBezTo>
                    <a:pt x="203" y="171"/>
                    <a:pt x="205" y="175"/>
                    <a:pt x="206" y="172"/>
                  </a:cubicBezTo>
                  <a:close/>
                  <a:moveTo>
                    <a:pt x="427" y="179"/>
                  </a:moveTo>
                  <a:cubicBezTo>
                    <a:pt x="425" y="176"/>
                    <a:pt x="420" y="174"/>
                    <a:pt x="417" y="170"/>
                  </a:cubicBezTo>
                  <a:cubicBezTo>
                    <a:pt x="418" y="176"/>
                    <a:pt x="422" y="178"/>
                    <a:pt x="427" y="179"/>
                  </a:cubicBezTo>
                  <a:close/>
                  <a:moveTo>
                    <a:pt x="292" y="181"/>
                  </a:moveTo>
                  <a:cubicBezTo>
                    <a:pt x="292" y="179"/>
                    <a:pt x="294" y="178"/>
                    <a:pt x="295" y="176"/>
                  </a:cubicBezTo>
                  <a:cubicBezTo>
                    <a:pt x="292" y="174"/>
                    <a:pt x="289" y="173"/>
                    <a:pt x="286" y="171"/>
                  </a:cubicBezTo>
                  <a:cubicBezTo>
                    <a:pt x="286" y="176"/>
                    <a:pt x="288" y="179"/>
                    <a:pt x="292" y="181"/>
                  </a:cubicBezTo>
                  <a:close/>
                  <a:moveTo>
                    <a:pt x="324" y="177"/>
                  </a:moveTo>
                  <a:cubicBezTo>
                    <a:pt x="327" y="177"/>
                    <a:pt x="328" y="180"/>
                    <a:pt x="330" y="181"/>
                  </a:cubicBezTo>
                  <a:cubicBezTo>
                    <a:pt x="332" y="179"/>
                    <a:pt x="332" y="177"/>
                    <a:pt x="333" y="175"/>
                  </a:cubicBezTo>
                  <a:cubicBezTo>
                    <a:pt x="331" y="174"/>
                    <a:pt x="329" y="172"/>
                    <a:pt x="327" y="171"/>
                  </a:cubicBezTo>
                  <a:cubicBezTo>
                    <a:pt x="326" y="173"/>
                    <a:pt x="325" y="175"/>
                    <a:pt x="324" y="177"/>
                  </a:cubicBezTo>
                  <a:close/>
                  <a:moveTo>
                    <a:pt x="605" y="193"/>
                  </a:moveTo>
                  <a:cubicBezTo>
                    <a:pt x="608" y="186"/>
                    <a:pt x="608" y="175"/>
                    <a:pt x="601" y="172"/>
                  </a:cubicBezTo>
                  <a:cubicBezTo>
                    <a:pt x="597" y="181"/>
                    <a:pt x="598" y="189"/>
                    <a:pt x="605" y="193"/>
                  </a:cubicBezTo>
                  <a:close/>
                  <a:moveTo>
                    <a:pt x="100" y="178"/>
                  </a:moveTo>
                  <a:cubicBezTo>
                    <a:pt x="99" y="174"/>
                    <a:pt x="97" y="175"/>
                    <a:pt x="93" y="173"/>
                  </a:cubicBezTo>
                  <a:cubicBezTo>
                    <a:pt x="92" y="176"/>
                    <a:pt x="97" y="179"/>
                    <a:pt x="100" y="178"/>
                  </a:cubicBezTo>
                  <a:close/>
                  <a:moveTo>
                    <a:pt x="254" y="186"/>
                  </a:moveTo>
                  <a:cubicBezTo>
                    <a:pt x="253" y="183"/>
                    <a:pt x="257" y="184"/>
                    <a:pt x="256" y="180"/>
                  </a:cubicBezTo>
                  <a:cubicBezTo>
                    <a:pt x="250" y="178"/>
                    <a:pt x="245" y="174"/>
                    <a:pt x="238" y="173"/>
                  </a:cubicBezTo>
                  <a:cubicBezTo>
                    <a:pt x="242" y="179"/>
                    <a:pt x="248" y="182"/>
                    <a:pt x="254" y="186"/>
                  </a:cubicBezTo>
                  <a:close/>
                  <a:moveTo>
                    <a:pt x="504" y="186"/>
                  </a:moveTo>
                  <a:cubicBezTo>
                    <a:pt x="509" y="185"/>
                    <a:pt x="511" y="182"/>
                    <a:pt x="512" y="178"/>
                  </a:cubicBezTo>
                  <a:cubicBezTo>
                    <a:pt x="509" y="176"/>
                    <a:pt x="506" y="174"/>
                    <a:pt x="504" y="173"/>
                  </a:cubicBezTo>
                  <a:cubicBezTo>
                    <a:pt x="502" y="177"/>
                    <a:pt x="505" y="180"/>
                    <a:pt x="504" y="186"/>
                  </a:cubicBezTo>
                  <a:close/>
                  <a:moveTo>
                    <a:pt x="453" y="178"/>
                  </a:moveTo>
                  <a:cubicBezTo>
                    <a:pt x="459" y="181"/>
                    <a:pt x="463" y="186"/>
                    <a:pt x="470" y="188"/>
                  </a:cubicBezTo>
                  <a:cubicBezTo>
                    <a:pt x="466" y="182"/>
                    <a:pt x="460" y="178"/>
                    <a:pt x="454" y="173"/>
                  </a:cubicBezTo>
                  <a:cubicBezTo>
                    <a:pt x="455" y="176"/>
                    <a:pt x="453" y="175"/>
                    <a:pt x="453" y="178"/>
                  </a:cubicBezTo>
                  <a:close/>
                  <a:moveTo>
                    <a:pt x="60" y="178"/>
                  </a:moveTo>
                  <a:cubicBezTo>
                    <a:pt x="61" y="178"/>
                    <a:pt x="63" y="174"/>
                    <a:pt x="60" y="174"/>
                  </a:cubicBezTo>
                  <a:cubicBezTo>
                    <a:pt x="60" y="175"/>
                    <a:pt x="59" y="178"/>
                    <a:pt x="60" y="178"/>
                  </a:cubicBezTo>
                  <a:close/>
                  <a:moveTo>
                    <a:pt x="224" y="179"/>
                  </a:moveTo>
                  <a:cubicBezTo>
                    <a:pt x="223" y="178"/>
                    <a:pt x="224" y="178"/>
                    <a:pt x="224" y="176"/>
                  </a:cubicBezTo>
                  <a:cubicBezTo>
                    <a:pt x="220" y="178"/>
                    <a:pt x="222" y="174"/>
                    <a:pt x="220" y="174"/>
                  </a:cubicBezTo>
                  <a:cubicBezTo>
                    <a:pt x="220" y="177"/>
                    <a:pt x="222" y="178"/>
                    <a:pt x="224" y="179"/>
                  </a:cubicBezTo>
                  <a:close/>
                  <a:moveTo>
                    <a:pt x="582" y="184"/>
                  </a:moveTo>
                  <a:cubicBezTo>
                    <a:pt x="580" y="179"/>
                    <a:pt x="580" y="176"/>
                    <a:pt x="575" y="174"/>
                  </a:cubicBezTo>
                  <a:cubicBezTo>
                    <a:pt x="575" y="180"/>
                    <a:pt x="578" y="184"/>
                    <a:pt x="582" y="184"/>
                  </a:cubicBezTo>
                  <a:close/>
                  <a:moveTo>
                    <a:pt x="270" y="182"/>
                  </a:moveTo>
                  <a:cubicBezTo>
                    <a:pt x="271" y="181"/>
                    <a:pt x="272" y="181"/>
                    <a:pt x="272" y="178"/>
                  </a:cubicBezTo>
                  <a:cubicBezTo>
                    <a:pt x="268" y="178"/>
                    <a:pt x="265" y="176"/>
                    <a:pt x="262" y="175"/>
                  </a:cubicBezTo>
                  <a:cubicBezTo>
                    <a:pt x="262" y="180"/>
                    <a:pt x="267" y="180"/>
                    <a:pt x="270" y="182"/>
                  </a:cubicBezTo>
                  <a:close/>
                  <a:moveTo>
                    <a:pt x="473" y="184"/>
                  </a:moveTo>
                  <a:cubicBezTo>
                    <a:pt x="473" y="181"/>
                    <a:pt x="466" y="180"/>
                    <a:pt x="467" y="177"/>
                  </a:cubicBezTo>
                  <a:cubicBezTo>
                    <a:pt x="465" y="177"/>
                    <a:pt x="463" y="174"/>
                    <a:pt x="461" y="175"/>
                  </a:cubicBezTo>
                  <a:cubicBezTo>
                    <a:pt x="466" y="178"/>
                    <a:pt x="468" y="182"/>
                    <a:pt x="473" y="184"/>
                  </a:cubicBezTo>
                  <a:close/>
                  <a:moveTo>
                    <a:pt x="126" y="184"/>
                  </a:moveTo>
                  <a:cubicBezTo>
                    <a:pt x="130" y="186"/>
                    <a:pt x="135" y="188"/>
                    <a:pt x="140" y="190"/>
                  </a:cubicBezTo>
                  <a:cubicBezTo>
                    <a:pt x="141" y="188"/>
                    <a:pt x="142" y="186"/>
                    <a:pt x="143" y="183"/>
                  </a:cubicBezTo>
                  <a:cubicBezTo>
                    <a:pt x="138" y="180"/>
                    <a:pt x="134" y="177"/>
                    <a:pt x="129" y="175"/>
                  </a:cubicBezTo>
                  <a:cubicBezTo>
                    <a:pt x="127" y="178"/>
                    <a:pt x="126" y="181"/>
                    <a:pt x="126" y="184"/>
                  </a:cubicBezTo>
                  <a:close/>
                  <a:moveTo>
                    <a:pt x="318" y="179"/>
                  </a:moveTo>
                  <a:cubicBezTo>
                    <a:pt x="317" y="177"/>
                    <a:pt x="315" y="176"/>
                    <a:pt x="312" y="175"/>
                  </a:cubicBezTo>
                  <a:cubicBezTo>
                    <a:pt x="312" y="178"/>
                    <a:pt x="318" y="181"/>
                    <a:pt x="318" y="179"/>
                  </a:cubicBezTo>
                  <a:close/>
                  <a:moveTo>
                    <a:pt x="362" y="184"/>
                  </a:moveTo>
                  <a:cubicBezTo>
                    <a:pt x="367" y="187"/>
                    <a:pt x="371" y="191"/>
                    <a:pt x="377" y="193"/>
                  </a:cubicBezTo>
                  <a:cubicBezTo>
                    <a:pt x="378" y="190"/>
                    <a:pt x="381" y="189"/>
                    <a:pt x="381" y="185"/>
                  </a:cubicBezTo>
                  <a:cubicBezTo>
                    <a:pt x="377" y="181"/>
                    <a:pt x="371" y="178"/>
                    <a:pt x="366" y="175"/>
                  </a:cubicBezTo>
                  <a:cubicBezTo>
                    <a:pt x="366" y="179"/>
                    <a:pt x="363" y="181"/>
                    <a:pt x="362" y="184"/>
                  </a:cubicBezTo>
                  <a:close/>
                  <a:moveTo>
                    <a:pt x="432" y="178"/>
                  </a:moveTo>
                  <a:cubicBezTo>
                    <a:pt x="434" y="182"/>
                    <a:pt x="438" y="185"/>
                    <a:pt x="442" y="187"/>
                  </a:cubicBezTo>
                  <a:cubicBezTo>
                    <a:pt x="443" y="185"/>
                    <a:pt x="444" y="183"/>
                    <a:pt x="445" y="181"/>
                  </a:cubicBezTo>
                  <a:cubicBezTo>
                    <a:pt x="441" y="179"/>
                    <a:pt x="435" y="172"/>
                    <a:pt x="432" y="178"/>
                  </a:cubicBezTo>
                  <a:close/>
                  <a:moveTo>
                    <a:pt x="533" y="178"/>
                  </a:moveTo>
                  <a:cubicBezTo>
                    <a:pt x="533" y="177"/>
                    <a:pt x="533" y="176"/>
                    <a:pt x="533" y="175"/>
                  </a:cubicBezTo>
                  <a:cubicBezTo>
                    <a:pt x="530" y="175"/>
                    <a:pt x="530" y="178"/>
                    <a:pt x="533" y="178"/>
                  </a:cubicBezTo>
                  <a:close/>
                  <a:moveTo>
                    <a:pt x="198" y="176"/>
                  </a:moveTo>
                  <a:cubicBezTo>
                    <a:pt x="194" y="184"/>
                    <a:pt x="207" y="187"/>
                    <a:pt x="213" y="192"/>
                  </a:cubicBezTo>
                  <a:cubicBezTo>
                    <a:pt x="215" y="190"/>
                    <a:pt x="218" y="189"/>
                    <a:pt x="217" y="186"/>
                  </a:cubicBezTo>
                  <a:cubicBezTo>
                    <a:pt x="212" y="183"/>
                    <a:pt x="206" y="177"/>
                    <a:pt x="198" y="176"/>
                  </a:cubicBezTo>
                  <a:close/>
                  <a:moveTo>
                    <a:pt x="90" y="190"/>
                  </a:moveTo>
                  <a:cubicBezTo>
                    <a:pt x="90" y="186"/>
                    <a:pt x="89" y="180"/>
                    <a:pt x="89" y="177"/>
                  </a:cubicBezTo>
                  <a:cubicBezTo>
                    <a:pt x="87" y="177"/>
                    <a:pt x="87" y="176"/>
                    <a:pt x="86" y="176"/>
                  </a:cubicBezTo>
                  <a:cubicBezTo>
                    <a:pt x="85" y="181"/>
                    <a:pt x="83" y="190"/>
                    <a:pt x="90" y="190"/>
                  </a:cubicBezTo>
                  <a:close/>
                  <a:moveTo>
                    <a:pt x="299" y="176"/>
                  </a:moveTo>
                  <a:cubicBezTo>
                    <a:pt x="297" y="179"/>
                    <a:pt x="295" y="181"/>
                    <a:pt x="293" y="184"/>
                  </a:cubicBezTo>
                  <a:cubicBezTo>
                    <a:pt x="297" y="189"/>
                    <a:pt x="304" y="192"/>
                    <a:pt x="309" y="195"/>
                  </a:cubicBezTo>
                  <a:cubicBezTo>
                    <a:pt x="312" y="193"/>
                    <a:pt x="314" y="190"/>
                    <a:pt x="315" y="187"/>
                  </a:cubicBezTo>
                  <a:cubicBezTo>
                    <a:pt x="311" y="182"/>
                    <a:pt x="305" y="179"/>
                    <a:pt x="299" y="176"/>
                  </a:cubicBezTo>
                  <a:close/>
                  <a:moveTo>
                    <a:pt x="523" y="180"/>
                  </a:moveTo>
                  <a:cubicBezTo>
                    <a:pt x="521" y="179"/>
                    <a:pt x="521" y="177"/>
                    <a:pt x="519" y="176"/>
                  </a:cubicBezTo>
                  <a:cubicBezTo>
                    <a:pt x="519" y="179"/>
                    <a:pt x="522" y="181"/>
                    <a:pt x="523" y="180"/>
                  </a:cubicBezTo>
                  <a:close/>
                  <a:moveTo>
                    <a:pt x="555" y="184"/>
                  </a:moveTo>
                  <a:cubicBezTo>
                    <a:pt x="555" y="182"/>
                    <a:pt x="557" y="178"/>
                    <a:pt x="555" y="176"/>
                  </a:cubicBezTo>
                  <a:cubicBezTo>
                    <a:pt x="553" y="179"/>
                    <a:pt x="554" y="183"/>
                    <a:pt x="555" y="184"/>
                  </a:cubicBezTo>
                  <a:close/>
                  <a:moveTo>
                    <a:pt x="568" y="186"/>
                  </a:moveTo>
                  <a:cubicBezTo>
                    <a:pt x="569" y="181"/>
                    <a:pt x="564" y="178"/>
                    <a:pt x="560" y="176"/>
                  </a:cubicBezTo>
                  <a:cubicBezTo>
                    <a:pt x="562" y="181"/>
                    <a:pt x="565" y="183"/>
                    <a:pt x="568" y="186"/>
                  </a:cubicBezTo>
                  <a:close/>
                  <a:moveTo>
                    <a:pt x="171" y="180"/>
                  </a:moveTo>
                  <a:cubicBezTo>
                    <a:pt x="174" y="180"/>
                    <a:pt x="175" y="182"/>
                    <a:pt x="177" y="183"/>
                  </a:cubicBezTo>
                  <a:cubicBezTo>
                    <a:pt x="177" y="179"/>
                    <a:pt x="175" y="178"/>
                    <a:pt x="172" y="177"/>
                  </a:cubicBezTo>
                  <a:cubicBezTo>
                    <a:pt x="172" y="178"/>
                    <a:pt x="171" y="178"/>
                    <a:pt x="171" y="180"/>
                  </a:cubicBezTo>
                  <a:close/>
                  <a:moveTo>
                    <a:pt x="403" y="187"/>
                  </a:moveTo>
                  <a:cubicBezTo>
                    <a:pt x="408" y="189"/>
                    <a:pt x="411" y="193"/>
                    <a:pt x="416" y="195"/>
                  </a:cubicBezTo>
                  <a:cubicBezTo>
                    <a:pt x="417" y="192"/>
                    <a:pt x="419" y="190"/>
                    <a:pt x="421" y="188"/>
                  </a:cubicBezTo>
                  <a:cubicBezTo>
                    <a:pt x="420" y="181"/>
                    <a:pt x="414" y="179"/>
                    <a:pt x="408" y="177"/>
                  </a:cubicBezTo>
                  <a:cubicBezTo>
                    <a:pt x="407" y="181"/>
                    <a:pt x="404" y="183"/>
                    <a:pt x="403" y="187"/>
                  </a:cubicBezTo>
                  <a:close/>
                  <a:moveTo>
                    <a:pt x="63" y="183"/>
                  </a:moveTo>
                  <a:cubicBezTo>
                    <a:pt x="69" y="186"/>
                    <a:pt x="75" y="190"/>
                    <a:pt x="81" y="193"/>
                  </a:cubicBezTo>
                  <a:cubicBezTo>
                    <a:pt x="80" y="185"/>
                    <a:pt x="71" y="182"/>
                    <a:pt x="64" y="178"/>
                  </a:cubicBezTo>
                  <a:cubicBezTo>
                    <a:pt x="65" y="180"/>
                    <a:pt x="63" y="181"/>
                    <a:pt x="63" y="183"/>
                  </a:cubicBezTo>
                  <a:close/>
                  <a:moveTo>
                    <a:pt x="165" y="180"/>
                  </a:moveTo>
                  <a:cubicBezTo>
                    <a:pt x="162" y="179"/>
                    <a:pt x="160" y="178"/>
                    <a:pt x="157" y="178"/>
                  </a:cubicBezTo>
                  <a:cubicBezTo>
                    <a:pt x="159" y="179"/>
                    <a:pt x="164" y="184"/>
                    <a:pt x="165" y="180"/>
                  </a:cubicBezTo>
                  <a:close/>
                  <a:moveTo>
                    <a:pt x="288" y="185"/>
                  </a:moveTo>
                  <a:cubicBezTo>
                    <a:pt x="286" y="183"/>
                    <a:pt x="285" y="179"/>
                    <a:pt x="282" y="178"/>
                  </a:cubicBezTo>
                  <a:cubicBezTo>
                    <a:pt x="282" y="179"/>
                    <a:pt x="281" y="179"/>
                    <a:pt x="281" y="181"/>
                  </a:cubicBezTo>
                  <a:cubicBezTo>
                    <a:pt x="284" y="181"/>
                    <a:pt x="286" y="184"/>
                    <a:pt x="288" y="185"/>
                  </a:cubicBezTo>
                  <a:close/>
                  <a:moveTo>
                    <a:pt x="335" y="184"/>
                  </a:moveTo>
                  <a:cubicBezTo>
                    <a:pt x="337" y="185"/>
                    <a:pt x="338" y="187"/>
                    <a:pt x="341" y="188"/>
                  </a:cubicBezTo>
                  <a:cubicBezTo>
                    <a:pt x="342" y="186"/>
                    <a:pt x="343" y="184"/>
                    <a:pt x="344" y="182"/>
                  </a:cubicBezTo>
                  <a:cubicBezTo>
                    <a:pt x="341" y="181"/>
                    <a:pt x="339" y="179"/>
                    <a:pt x="337" y="178"/>
                  </a:cubicBezTo>
                  <a:cubicBezTo>
                    <a:pt x="336" y="180"/>
                    <a:pt x="335" y="182"/>
                    <a:pt x="335" y="184"/>
                  </a:cubicBezTo>
                  <a:close/>
                  <a:moveTo>
                    <a:pt x="498" y="182"/>
                  </a:moveTo>
                  <a:cubicBezTo>
                    <a:pt x="499" y="182"/>
                    <a:pt x="499" y="182"/>
                    <a:pt x="500" y="182"/>
                  </a:cubicBezTo>
                  <a:cubicBezTo>
                    <a:pt x="499" y="180"/>
                    <a:pt x="500" y="179"/>
                    <a:pt x="499" y="178"/>
                  </a:cubicBezTo>
                  <a:cubicBezTo>
                    <a:pt x="499" y="180"/>
                    <a:pt x="498" y="180"/>
                    <a:pt x="498" y="182"/>
                  </a:cubicBezTo>
                  <a:close/>
                  <a:moveTo>
                    <a:pt x="608" y="200"/>
                  </a:moveTo>
                  <a:cubicBezTo>
                    <a:pt x="610" y="201"/>
                    <a:pt x="609" y="206"/>
                    <a:pt x="612" y="206"/>
                  </a:cubicBezTo>
                  <a:cubicBezTo>
                    <a:pt x="614" y="197"/>
                    <a:pt x="620" y="186"/>
                    <a:pt x="612" y="179"/>
                  </a:cubicBezTo>
                  <a:cubicBezTo>
                    <a:pt x="611" y="185"/>
                    <a:pt x="618" y="197"/>
                    <a:pt x="608" y="200"/>
                  </a:cubicBezTo>
                  <a:close/>
                  <a:moveTo>
                    <a:pt x="544" y="185"/>
                  </a:moveTo>
                  <a:cubicBezTo>
                    <a:pt x="541" y="183"/>
                    <a:pt x="540" y="180"/>
                    <a:pt x="536" y="179"/>
                  </a:cubicBezTo>
                  <a:cubicBezTo>
                    <a:pt x="537" y="183"/>
                    <a:pt x="542" y="185"/>
                    <a:pt x="544" y="185"/>
                  </a:cubicBezTo>
                  <a:close/>
                  <a:moveTo>
                    <a:pt x="591" y="188"/>
                  </a:moveTo>
                  <a:cubicBezTo>
                    <a:pt x="593" y="184"/>
                    <a:pt x="590" y="181"/>
                    <a:pt x="588" y="179"/>
                  </a:cubicBezTo>
                  <a:cubicBezTo>
                    <a:pt x="586" y="183"/>
                    <a:pt x="590" y="186"/>
                    <a:pt x="591" y="188"/>
                  </a:cubicBezTo>
                  <a:close/>
                  <a:moveTo>
                    <a:pt x="556" y="189"/>
                  </a:moveTo>
                  <a:cubicBezTo>
                    <a:pt x="559" y="191"/>
                    <a:pt x="561" y="194"/>
                    <a:pt x="565" y="195"/>
                  </a:cubicBezTo>
                  <a:cubicBezTo>
                    <a:pt x="566" y="193"/>
                    <a:pt x="567" y="192"/>
                    <a:pt x="567" y="189"/>
                  </a:cubicBezTo>
                  <a:cubicBezTo>
                    <a:pt x="564" y="186"/>
                    <a:pt x="561" y="183"/>
                    <a:pt x="558" y="180"/>
                  </a:cubicBezTo>
                  <a:cubicBezTo>
                    <a:pt x="557" y="183"/>
                    <a:pt x="557" y="186"/>
                    <a:pt x="556" y="189"/>
                  </a:cubicBezTo>
                  <a:close/>
                  <a:moveTo>
                    <a:pt x="635" y="184"/>
                  </a:moveTo>
                  <a:cubicBezTo>
                    <a:pt x="636" y="184"/>
                    <a:pt x="638" y="180"/>
                    <a:pt x="636" y="181"/>
                  </a:cubicBezTo>
                  <a:cubicBezTo>
                    <a:pt x="636" y="182"/>
                    <a:pt x="635" y="182"/>
                    <a:pt x="635" y="184"/>
                  </a:cubicBezTo>
                  <a:close/>
                  <a:moveTo>
                    <a:pt x="51" y="186"/>
                  </a:moveTo>
                  <a:cubicBezTo>
                    <a:pt x="52" y="185"/>
                    <a:pt x="52" y="186"/>
                    <a:pt x="53" y="186"/>
                  </a:cubicBezTo>
                  <a:cubicBezTo>
                    <a:pt x="53" y="184"/>
                    <a:pt x="54" y="183"/>
                    <a:pt x="54" y="182"/>
                  </a:cubicBezTo>
                  <a:cubicBezTo>
                    <a:pt x="53" y="181"/>
                    <a:pt x="52" y="181"/>
                    <a:pt x="51" y="181"/>
                  </a:cubicBezTo>
                  <a:cubicBezTo>
                    <a:pt x="51" y="183"/>
                    <a:pt x="51" y="184"/>
                    <a:pt x="51" y="186"/>
                  </a:cubicBezTo>
                  <a:close/>
                  <a:moveTo>
                    <a:pt x="487" y="189"/>
                  </a:moveTo>
                  <a:cubicBezTo>
                    <a:pt x="484" y="187"/>
                    <a:pt x="483" y="180"/>
                    <a:pt x="479" y="182"/>
                  </a:cubicBezTo>
                  <a:cubicBezTo>
                    <a:pt x="480" y="186"/>
                    <a:pt x="484" y="186"/>
                    <a:pt x="487" y="189"/>
                  </a:cubicBezTo>
                  <a:close/>
                  <a:moveTo>
                    <a:pt x="39" y="192"/>
                  </a:moveTo>
                  <a:cubicBezTo>
                    <a:pt x="41" y="190"/>
                    <a:pt x="41" y="184"/>
                    <a:pt x="39" y="182"/>
                  </a:cubicBezTo>
                  <a:cubicBezTo>
                    <a:pt x="40" y="185"/>
                    <a:pt x="38" y="189"/>
                    <a:pt x="39" y="192"/>
                  </a:cubicBezTo>
                  <a:close/>
                  <a:moveTo>
                    <a:pt x="233" y="184"/>
                  </a:moveTo>
                  <a:cubicBezTo>
                    <a:pt x="232" y="184"/>
                    <a:pt x="232" y="181"/>
                    <a:pt x="230" y="182"/>
                  </a:cubicBezTo>
                  <a:cubicBezTo>
                    <a:pt x="230" y="183"/>
                    <a:pt x="232" y="186"/>
                    <a:pt x="233" y="184"/>
                  </a:cubicBezTo>
                  <a:close/>
                  <a:moveTo>
                    <a:pt x="55" y="188"/>
                  </a:moveTo>
                  <a:cubicBezTo>
                    <a:pt x="57" y="187"/>
                    <a:pt x="58" y="184"/>
                    <a:pt x="56" y="183"/>
                  </a:cubicBezTo>
                  <a:cubicBezTo>
                    <a:pt x="55" y="183"/>
                    <a:pt x="54" y="186"/>
                    <a:pt x="55" y="188"/>
                  </a:cubicBezTo>
                  <a:close/>
                  <a:moveTo>
                    <a:pt x="168" y="183"/>
                  </a:moveTo>
                  <a:cubicBezTo>
                    <a:pt x="170" y="187"/>
                    <a:pt x="177" y="189"/>
                    <a:pt x="180" y="190"/>
                  </a:cubicBezTo>
                  <a:cubicBezTo>
                    <a:pt x="179" y="186"/>
                    <a:pt x="173" y="183"/>
                    <a:pt x="168" y="183"/>
                  </a:cubicBezTo>
                  <a:close/>
                  <a:moveTo>
                    <a:pt x="188" y="187"/>
                  </a:moveTo>
                  <a:cubicBezTo>
                    <a:pt x="187" y="184"/>
                    <a:pt x="185" y="183"/>
                    <a:pt x="182" y="183"/>
                  </a:cubicBezTo>
                  <a:cubicBezTo>
                    <a:pt x="183" y="185"/>
                    <a:pt x="185" y="189"/>
                    <a:pt x="188" y="187"/>
                  </a:cubicBezTo>
                  <a:close/>
                  <a:moveTo>
                    <a:pt x="257" y="189"/>
                  </a:moveTo>
                  <a:cubicBezTo>
                    <a:pt x="260" y="192"/>
                    <a:pt x="263" y="188"/>
                    <a:pt x="265" y="187"/>
                  </a:cubicBezTo>
                  <a:cubicBezTo>
                    <a:pt x="265" y="184"/>
                    <a:pt x="262" y="184"/>
                    <a:pt x="260" y="183"/>
                  </a:cubicBezTo>
                  <a:cubicBezTo>
                    <a:pt x="259" y="184"/>
                    <a:pt x="258" y="186"/>
                    <a:pt x="257" y="189"/>
                  </a:cubicBezTo>
                  <a:close/>
                  <a:moveTo>
                    <a:pt x="397" y="188"/>
                  </a:moveTo>
                  <a:cubicBezTo>
                    <a:pt x="395" y="185"/>
                    <a:pt x="391" y="185"/>
                    <a:pt x="388" y="183"/>
                  </a:cubicBezTo>
                  <a:cubicBezTo>
                    <a:pt x="390" y="185"/>
                    <a:pt x="394" y="188"/>
                    <a:pt x="397" y="188"/>
                  </a:cubicBezTo>
                  <a:close/>
                  <a:moveTo>
                    <a:pt x="514" y="192"/>
                  </a:moveTo>
                  <a:cubicBezTo>
                    <a:pt x="516" y="193"/>
                    <a:pt x="517" y="196"/>
                    <a:pt x="521" y="196"/>
                  </a:cubicBezTo>
                  <a:cubicBezTo>
                    <a:pt x="521" y="193"/>
                    <a:pt x="523" y="191"/>
                    <a:pt x="523" y="187"/>
                  </a:cubicBezTo>
                  <a:cubicBezTo>
                    <a:pt x="522" y="185"/>
                    <a:pt x="520" y="185"/>
                    <a:pt x="520" y="183"/>
                  </a:cubicBezTo>
                  <a:cubicBezTo>
                    <a:pt x="519" y="183"/>
                    <a:pt x="518" y="183"/>
                    <a:pt x="517" y="183"/>
                  </a:cubicBezTo>
                  <a:cubicBezTo>
                    <a:pt x="516" y="186"/>
                    <a:pt x="514" y="188"/>
                    <a:pt x="514" y="192"/>
                  </a:cubicBezTo>
                  <a:close/>
                  <a:moveTo>
                    <a:pt x="276" y="187"/>
                  </a:moveTo>
                  <a:cubicBezTo>
                    <a:pt x="280" y="188"/>
                    <a:pt x="282" y="191"/>
                    <a:pt x="286" y="190"/>
                  </a:cubicBezTo>
                  <a:cubicBezTo>
                    <a:pt x="284" y="187"/>
                    <a:pt x="282" y="185"/>
                    <a:pt x="279" y="183"/>
                  </a:cubicBezTo>
                  <a:cubicBezTo>
                    <a:pt x="278" y="184"/>
                    <a:pt x="277" y="185"/>
                    <a:pt x="276" y="187"/>
                  </a:cubicBezTo>
                  <a:close/>
                  <a:moveTo>
                    <a:pt x="356" y="187"/>
                  </a:moveTo>
                  <a:cubicBezTo>
                    <a:pt x="355" y="185"/>
                    <a:pt x="355" y="183"/>
                    <a:pt x="352" y="183"/>
                  </a:cubicBezTo>
                  <a:cubicBezTo>
                    <a:pt x="352" y="185"/>
                    <a:pt x="354" y="187"/>
                    <a:pt x="356" y="187"/>
                  </a:cubicBezTo>
                  <a:close/>
                  <a:moveTo>
                    <a:pt x="445" y="190"/>
                  </a:moveTo>
                  <a:cubicBezTo>
                    <a:pt x="448" y="193"/>
                    <a:pt x="451" y="195"/>
                    <a:pt x="454" y="197"/>
                  </a:cubicBezTo>
                  <a:cubicBezTo>
                    <a:pt x="455" y="191"/>
                    <a:pt x="452" y="188"/>
                    <a:pt x="450" y="184"/>
                  </a:cubicBezTo>
                  <a:cubicBezTo>
                    <a:pt x="446" y="184"/>
                    <a:pt x="447" y="188"/>
                    <a:pt x="445" y="190"/>
                  </a:cubicBezTo>
                  <a:close/>
                  <a:moveTo>
                    <a:pt x="145" y="193"/>
                  </a:moveTo>
                  <a:cubicBezTo>
                    <a:pt x="147" y="192"/>
                    <a:pt x="151" y="187"/>
                    <a:pt x="146" y="186"/>
                  </a:cubicBezTo>
                  <a:cubicBezTo>
                    <a:pt x="146" y="188"/>
                    <a:pt x="143" y="191"/>
                    <a:pt x="145" y="193"/>
                  </a:cubicBezTo>
                  <a:close/>
                  <a:moveTo>
                    <a:pt x="344" y="190"/>
                  </a:moveTo>
                  <a:cubicBezTo>
                    <a:pt x="347" y="192"/>
                    <a:pt x="349" y="194"/>
                    <a:pt x="352" y="195"/>
                  </a:cubicBezTo>
                  <a:cubicBezTo>
                    <a:pt x="352" y="190"/>
                    <a:pt x="349" y="188"/>
                    <a:pt x="346" y="186"/>
                  </a:cubicBezTo>
                  <a:cubicBezTo>
                    <a:pt x="346" y="188"/>
                    <a:pt x="344" y="188"/>
                    <a:pt x="344" y="190"/>
                  </a:cubicBezTo>
                  <a:close/>
                  <a:moveTo>
                    <a:pt x="501" y="189"/>
                  </a:moveTo>
                  <a:cubicBezTo>
                    <a:pt x="500" y="188"/>
                    <a:pt x="498" y="185"/>
                    <a:pt x="496" y="186"/>
                  </a:cubicBezTo>
                  <a:cubicBezTo>
                    <a:pt x="498" y="187"/>
                    <a:pt x="499" y="188"/>
                    <a:pt x="501" y="189"/>
                  </a:cubicBezTo>
                  <a:close/>
                  <a:moveTo>
                    <a:pt x="535" y="189"/>
                  </a:moveTo>
                  <a:cubicBezTo>
                    <a:pt x="537" y="192"/>
                    <a:pt x="542" y="193"/>
                    <a:pt x="544" y="196"/>
                  </a:cubicBezTo>
                  <a:cubicBezTo>
                    <a:pt x="545" y="195"/>
                    <a:pt x="546" y="192"/>
                    <a:pt x="545" y="190"/>
                  </a:cubicBezTo>
                  <a:cubicBezTo>
                    <a:pt x="540" y="190"/>
                    <a:pt x="540" y="186"/>
                    <a:pt x="535" y="186"/>
                  </a:cubicBezTo>
                  <a:cubicBezTo>
                    <a:pt x="535" y="186"/>
                    <a:pt x="534" y="187"/>
                    <a:pt x="535" y="189"/>
                  </a:cubicBezTo>
                  <a:close/>
                  <a:moveTo>
                    <a:pt x="62" y="194"/>
                  </a:moveTo>
                  <a:cubicBezTo>
                    <a:pt x="70" y="198"/>
                    <a:pt x="76" y="204"/>
                    <a:pt x="83" y="209"/>
                  </a:cubicBezTo>
                  <a:cubicBezTo>
                    <a:pt x="83" y="205"/>
                    <a:pt x="83" y="202"/>
                    <a:pt x="82" y="197"/>
                  </a:cubicBezTo>
                  <a:cubicBezTo>
                    <a:pt x="75" y="193"/>
                    <a:pt x="69" y="189"/>
                    <a:pt x="61" y="186"/>
                  </a:cubicBezTo>
                  <a:cubicBezTo>
                    <a:pt x="59" y="189"/>
                    <a:pt x="62" y="191"/>
                    <a:pt x="62" y="194"/>
                  </a:cubicBezTo>
                  <a:close/>
                  <a:moveTo>
                    <a:pt x="439" y="192"/>
                  </a:moveTo>
                  <a:cubicBezTo>
                    <a:pt x="439" y="189"/>
                    <a:pt x="433" y="186"/>
                    <a:pt x="433" y="187"/>
                  </a:cubicBezTo>
                  <a:cubicBezTo>
                    <a:pt x="434" y="189"/>
                    <a:pt x="437" y="190"/>
                    <a:pt x="439" y="192"/>
                  </a:cubicBezTo>
                  <a:close/>
                  <a:moveTo>
                    <a:pt x="104" y="201"/>
                  </a:moveTo>
                  <a:cubicBezTo>
                    <a:pt x="107" y="200"/>
                    <a:pt x="108" y="198"/>
                    <a:pt x="111" y="197"/>
                  </a:cubicBezTo>
                  <a:cubicBezTo>
                    <a:pt x="108" y="196"/>
                    <a:pt x="111" y="194"/>
                    <a:pt x="110" y="191"/>
                  </a:cubicBezTo>
                  <a:cubicBezTo>
                    <a:pt x="107" y="190"/>
                    <a:pt x="108" y="188"/>
                    <a:pt x="104" y="187"/>
                  </a:cubicBezTo>
                  <a:cubicBezTo>
                    <a:pt x="104" y="192"/>
                    <a:pt x="98" y="199"/>
                    <a:pt x="104" y="201"/>
                  </a:cubicBezTo>
                  <a:close/>
                  <a:moveTo>
                    <a:pt x="485" y="193"/>
                  </a:moveTo>
                  <a:cubicBezTo>
                    <a:pt x="485" y="191"/>
                    <a:pt x="483" y="191"/>
                    <a:pt x="484" y="190"/>
                  </a:cubicBezTo>
                  <a:cubicBezTo>
                    <a:pt x="480" y="191"/>
                    <a:pt x="480" y="187"/>
                    <a:pt x="476" y="187"/>
                  </a:cubicBezTo>
                  <a:cubicBezTo>
                    <a:pt x="478" y="190"/>
                    <a:pt x="482" y="197"/>
                    <a:pt x="485" y="193"/>
                  </a:cubicBezTo>
                  <a:close/>
                  <a:moveTo>
                    <a:pt x="183" y="198"/>
                  </a:moveTo>
                  <a:cubicBezTo>
                    <a:pt x="182" y="194"/>
                    <a:pt x="177" y="194"/>
                    <a:pt x="177" y="192"/>
                  </a:cubicBezTo>
                  <a:cubicBezTo>
                    <a:pt x="172" y="193"/>
                    <a:pt x="170" y="187"/>
                    <a:pt x="165" y="187"/>
                  </a:cubicBezTo>
                  <a:cubicBezTo>
                    <a:pt x="170" y="191"/>
                    <a:pt x="176" y="196"/>
                    <a:pt x="183" y="198"/>
                  </a:cubicBezTo>
                  <a:close/>
                  <a:moveTo>
                    <a:pt x="496" y="194"/>
                  </a:moveTo>
                  <a:cubicBezTo>
                    <a:pt x="498" y="194"/>
                    <a:pt x="499" y="193"/>
                    <a:pt x="499" y="191"/>
                  </a:cubicBezTo>
                  <a:cubicBezTo>
                    <a:pt x="496" y="191"/>
                    <a:pt x="496" y="187"/>
                    <a:pt x="493" y="187"/>
                  </a:cubicBezTo>
                  <a:cubicBezTo>
                    <a:pt x="493" y="191"/>
                    <a:pt x="496" y="191"/>
                    <a:pt x="496" y="194"/>
                  </a:cubicBezTo>
                  <a:close/>
                  <a:moveTo>
                    <a:pt x="45" y="198"/>
                  </a:moveTo>
                  <a:cubicBezTo>
                    <a:pt x="46" y="195"/>
                    <a:pt x="46" y="191"/>
                    <a:pt x="46" y="188"/>
                  </a:cubicBezTo>
                  <a:cubicBezTo>
                    <a:pt x="45" y="191"/>
                    <a:pt x="40" y="196"/>
                    <a:pt x="45" y="198"/>
                  </a:cubicBezTo>
                  <a:close/>
                  <a:moveTo>
                    <a:pt x="379" y="195"/>
                  </a:moveTo>
                  <a:cubicBezTo>
                    <a:pt x="383" y="196"/>
                    <a:pt x="386" y="199"/>
                    <a:pt x="391" y="200"/>
                  </a:cubicBezTo>
                  <a:cubicBezTo>
                    <a:pt x="391" y="197"/>
                    <a:pt x="388" y="196"/>
                    <a:pt x="389" y="192"/>
                  </a:cubicBezTo>
                  <a:cubicBezTo>
                    <a:pt x="385" y="194"/>
                    <a:pt x="387" y="188"/>
                    <a:pt x="384" y="188"/>
                  </a:cubicBezTo>
                  <a:cubicBezTo>
                    <a:pt x="383" y="190"/>
                    <a:pt x="380" y="192"/>
                    <a:pt x="379" y="195"/>
                  </a:cubicBezTo>
                  <a:close/>
                  <a:moveTo>
                    <a:pt x="396" y="192"/>
                  </a:moveTo>
                  <a:cubicBezTo>
                    <a:pt x="395" y="189"/>
                    <a:pt x="392" y="189"/>
                    <a:pt x="390" y="188"/>
                  </a:cubicBezTo>
                  <a:cubicBezTo>
                    <a:pt x="391" y="190"/>
                    <a:pt x="393" y="191"/>
                    <a:pt x="396" y="192"/>
                  </a:cubicBezTo>
                  <a:close/>
                  <a:moveTo>
                    <a:pt x="265" y="192"/>
                  </a:moveTo>
                  <a:cubicBezTo>
                    <a:pt x="268" y="192"/>
                    <a:pt x="268" y="190"/>
                    <a:pt x="269" y="189"/>
                  </a:cubicBezTo>
                  <a:cubicBezTo>
                    <a:pt x="267" y="189"/>
                    <a:pt x="266" y="191"/>
                    <a:pt x="265" y="192"/>
                  </a:cubicBezTo>
                  <a:close/>
                  <a:moveTo>
                    <a:pt x="373" y="197"/>
                  </a:moveTo>
                  <a:cubicBezTo>
                    <a:pt x="368" y="194"/>
                    <a:pt x="364" y="191"/>
                    <a:pt x="359" y="189"/>
                  </a:cubicBezTo>
                  <a:cubicBezTo>
                    <a:pt x="361" y="194"/>
                    <a:pt x="369" y="204"/>
                    <a:pt x="373" y="197"/>
                  </a:cubicBezTo>
                  <a:close/>
                  <a:moveTo>
                    <a:pt x="137" y="196"/>
                  </a:moveTo>
                  <a:cubicBezTo>
                    <a:pt x="137" y="195"/>
                    <a:pt x="137" y="195"/>
                    <a:pt x="138" y="195"/>
                  </a:cubicBezTo>
                  <a:cubicBezTo>
                    <a:pt x="136" y="192"/>
                    <a:pt x="130" y="190"/>
                    <a:pt x="126" y="190"/>
                  </a:cubicBezTo>
                  <a:cubicBezTo>
                    <a:pt x="131" y="191"/>
                    <a:pt x="132" y="195"/>
                    <a:pt x="137" y="196"/>
                  </a:cubicBezTo>
                  <a:close/>
                  <a:moveTo>
                    <a:pt x="270" y="194"/>
                  </a:moveTo>
                  <a:cubicBezTo>
                    <a:pt x="271" y="197"/>
                    <a:pt x="275" y="198"/>
                    <a:pt x="279" y="200"/>
                  </a:cubicBezTo>
                  <a:cubicBezTo>
                    <a:pt x="278" y="196"/>
                    <a:pt x="281" y="197"/>
                    <a:pt x="281" y="194"/>
                  </a:cubicBezTo>
                  <a:cubicBezTo>
                    <a:pt x="279" y="192"/>
                    <a:pt x="276" y="191"/>
                    <a:pt x="274" y="189"/>
                  </a:cubicBezTo>
                  <a:cubicBezTo>
                    <a:pt x="273" y="191"/>
                    <a:pt x="271" y="193"/>
                    <a:pt x="270" y="194"/>
                  </a:cubicBezTo>
                  <a:close/>
                  <a:moveTo>
                    <a:pt x="526" y="200"/>
                  </a:moveTo>
                  <a:cubicBezTo>
                    <a:pt x="528" y="197"/>
                    <a:pt x="527" y="194"/>
                    <a:pt x="529" y="190"/>
                  </a:cubicBezTo>
                  <a:cubicBezTo>
                    <a:pt x="528" y="190"/>
                    <a:pt x="528" y="189"/>
                    <a:pt x="527" y="189"/>
                  </a:cubicBezTo>
                  <a:cubicBezTo>
                    <a:pt x="527" y="193"/>
                    <a:pt x="523" y="198"/>
                    <a:pt x="526" y="200"/>
                  </a:cubicBezTo>
                  <a:close/>
                  <a:moveTo>
                    <a:pt x="218" y="196"/>
                  </a:moveTo>
                  <a:cubicBezTo>
                    <a:pt x="226" y="200"/>
                    <a:pt x="231" y="206"/>
                    <a:pt x="239" y="209"/>
                  </a:cubicBezTo>
                  <a:cubicBezTo>
                    <a:pt x="241" y="208"/>
                    <a:pt x="242" y="205"/>
                    <a:pt x="244" y="206"/>
                  </a:cubicBezTo>
                  <a:cubicBezTo>
                    <a:pt x="244" y="204"/>
                    <a:pt x="245" y="204"/>
                    <a:pt x="245" y="202"/>
                  </a:cubicBezTo>
                  <a:cubicBezTo>
                    <a:pt x="238" y="199"/>
                    <a:pt x="229" y="190"/>
                    <a:pt x="224" y="191"/>
                  </a:cubicBezTo>
                  <a:cubicBezTo>
                    <a:pt x="224" y="191"/>
                    <a:pt x="225" y="191"/>
                    <a:pt x="225" y="192"/>
                  </a:cubicBezTo>
                  <a:cubicBezTo>
                    <a:pt x="222" y="188"/>
                    <a:pt x="219" y="193"/>
                    <a:pt x="218" y="196"/>
                  </a:cubicBezTo>
                  <a:close/>
                  <a:moveTo>
                    <a:pt x="460" y="198"/>
                  </a:moveTo>
                  <a:cubicBezTo>
                    <a:pt x="460" y="196"/>
                    <a:pt x="463" y="197"/>
                    <a:pt x="463" y="195"/>
                  </a:cubicBezTo>
                  <a:cubicBezTo>
                    <a:pt x="462" y="193"/>
                    <a:pt x="459" y="189"/>
                    <a:pt x="457" y="190"/>
                  </a:cubicBezTo>
                  <a:cubicBezTo>
                    <a:pt x="459" y="192"/>
                    <a:pt x="459" y="196"/>
                    <a:pt x="460" y="198"/>
                  </a:cubicBezTo>
                  <a:close/>
                  <a:moveTo>
                    <a:pt x="633" y="196"/>
                  </a:moveTo>
                  <a:cubicBezTo>
                    <a:pt x="633" y="194"/>
                    <a:pt x="636" y="191"/>
                    <a:pt x="634" y="190"/>
                  </a:cubicBezTo>
                  <a:cubicBezTo>
                    <a:pt x="634" y="192"/>
                    <a:pt x="631" y="195"/>
                    <a:pt x="633" y="196"/>
                  </a:cubicBezTo>
                  <a:close/>
                  <a:moveTo>
                    <a:pt x="293" y="195"/>
                  </a:moveTo>
                  <a:cubicBezTo>
                    <a:pt x="293" y="193"/>
                    <a:pt x="290" y="193"/>
                    <a:pt x="290" y="190"/>
                  </a:cubicBezTo>
                  <a:cubicBezTo>
                    <a:pt x="289" y="190"/>
                    <a:pt x="288" y="191"/>
                    <a:pt x="287" y="191"/>
                  </a:cubicBezTo>
                  <a:cubicBezTo>
                    <a:pt x="287" y="194"/>
                    <a:pt x="292" y="196"/>
                    <a:pt x="293" y="195"/>
                  </a:cubicBezTo>
                  <a:close/>
                  <a:moveTo>
                    <a:pt x="327" y="196"/>
                  </a:moveTo>
                  <a:cubicBezTo>
                    <a:pt x="330" y="193"/>
                    <a:pt x="324" y="192"/>
                    <a:pt x="324" y="190"/>
                  </a:cubicBezTo>
                  <a:cubicBezTo>
                    <a:pt x="323" y="192"/>
                    <a:pt x="326" y="195"/>
                    <a:pt x="327" y="196"/>
                  </a:cubicBezTo>
                  <a:close/>
                  <a:moveTo>
                    <a:pt x="433" y="201"/>
                  </a:moveTo>
                  <a:cubicBezTo>
                    <a:pt x="435" y="200"/>
                    <a:pt x="436" y="198"/>
                    <a:pt x="437" y="195"/>
                  </a:cubicBezTo>
                  <a:cubicBezTo>
                    <a:pt x="432" y="195"/>
                    <a:pt x="431" y="189"/>
                    <a:pt x="428" y="191"/>
                  </a:cubicBezTo>
                  <a:cubicBezTo>
                    <a:pt x="430" y="194"/>
                    <a:pt x="431" y="198"/>
                    <a:pt x="433" y="201"/>
                  </a:cubicBezTo>
                  <a:close/>
                  <a:moveTo>
                    <a:pt x="333" y="192"/>
                  </a:moveTo>
                  <a:cubicBezTo>
                    <a:pt x="335" y="193"/>
                    <a:pt x="335" y="195"/>
                    <a:pt x="337" y="195"/>
                  </a:cubicBezTo>
                  <a:cubicBezTo>
                    <a:pt x="337" y="193"/>
                    <a:pt x="334" y="190"/>
                    <a:pt x="333" y="192"/>
                  </a:cubicBezTo>
                  <a:close/>
                  <a:moveTo>
                    <a:pt x="417" y="198"/>
                  </a:moveTo>
                  <a:cubicBezTo>
                    <a:pt x="422" y="200"/>
                    <a:pt x="425" y="203"/>
                    <a:pt x="430" y="206"/>
                  </a:cubicBezTo>
                  <a:cubicBezTo>
                    <a:pt x="429" y="202"/>
                    <a:pt x="426" y="201"/>
                    <a:pt x="428" y="196"/>
                  </a:cubicBezTo>
                  <a:cubicBezTo>
                    <a:pt x="423" y="196"/>
                    <a:pt x="426" y="192"/>
                    <a:pt x="422" y="191"/>
                  </a:cubicBezTo>
                  <a:cubicBezTo>
                    <a:pt x="420" y="193"/>
                    <a:pt x="418" y="195"/>
                    <a:pt x="417" y="198"/>
                  </a:cubicBezTo>
                  <a:close/>
                  <a:moveTo>
                    <a:pt x="600" y="195"/>
                  </a:moveTo>
                  <a:cubicBezTo>
                    <a:pt x="600" y="193"/>
                    <a:pt x="598" y="193"/>
                    <a:pt x="597" y="191"/>
                  </a:cubicBezTo>
                  <a:cubicBezTo>
                    <a:pt x="595" y="193"/>
                    <a:pt x="597" y="196"/>
                    <a:pt x="600" y="195"/>
                  </a:cubicBezTo>
                  <a:close/>
                  <a:moveTo>
                    <a:pt x="149" y="195"/>
                  </a:moveTo>
                  <a:cubicBezTo>
                    <a:pt x="151" y="196"/>
                    <a:pt x="154" y="198"/>
                    <a:pt x="155" y="195"/>
                  </a:cubicBezTo>
                  <a:cubicBezTo>
                    <a:pt x="153" y="191"/>
                    <a:pt x="150" y="191"/>
                    <a:pt x="149" y="195"/>
                  </a:cubicBezTo>
                  <a:close/>
                  <a:moveTo>
                    <a:pt x="509" y="195"/>
                  </a:moveTo>
                  <a:cubicBezTo>
                    <a:pt x="509" y="193"/>
                    <a:pt x="507" y="192"/>
                    <a:pt x="505" y="192"/>
                  </a:cubicBezTo>
                  <a:cubicBezTo>
                    <a:pt x="505" y="193"/>
                    <a:pt x="506" y="196"/>
                    <a:pt x="509" y="195"/>
                  </a:cubicBezTo>
                  <a:close/>
                  <a:moveTo>
                    <a:pt x="189" y="195"/>
                  </a:moveTo>
                  <a:cubicBezTo>
                    <a:pt x="193" y="198"/>
                    <a:pt x="198" y="200"/>
                    <a:pt x="202" y="203"/>
                  </a:cubicBezTo>
                  <a:cubicBezTo>
                    <a:pt x="203" y="201"/>
                    <a:pt x="205" y="201"/>
                    <a:pt x="205" y="199"/>
                  </a:cubicBezTo>
                  <a:cubicBezTo>
                    <a:pt x="200" y="198"/>
                    <a:pt x="192" y="189"/>
                    <a:pt x="189" y="195"/>
                  </a:cubicBezTo>
                  <a:close/>
                  <a:moveTo>
                    <a:pt x="585" y="208"/>
                  </a:moveTo>
                  <a:cubicBezTo>
                    <a:pt x="589" y="204"/>
                    <a:pt x="588" y="199"/>
                    <a:pt x="589" y="194"/>
                  </a:cubicBezTo>
                  <a:cubicBezTo>
                    <a:pt x="588" y="194"/>
                    <a:pt x="587" y="192"/>
                    <a:pt x="584" y="192"/>
                  </a:cubicBezTo>
                  <a:cubicBezTo>
                    <a:pt x="583" y="198"/>
                    <a:pt x="584" y="202"/>
                    <a:pt x="585" y="208"/>
                  </a:cubicBezTo>
                  <a:close/>
                  <a:moveTo>
                    <a:pt x="177" y="213"/>
                  </a:moveTo>
                  <a:cubicBezTo>
                    <a:pt x="177" y="211"/>
                    <a:pt x="179" y="209"/>
                    <a:pt x="179" y="207"/>
                  </a:cubicBezTo>
                  <a:cubicBezTo>
                    <a:pt x="173" y="204"/>
                    <a:pt x="170" y="199"/>
                    <a:pt x="163" y="197"/>
                  </a:cubicBezTo>
                  <a:cubicBezTo>
                    <a:pt x="165" y="195"/>
                    <a:pt x="161" y="195"/>
                    <a:pt x="160" y="193"/>
                  </a:cubicBezTo>
                  <a:cubicBezTo>
                    <a:pt x="163" y="200"/>
                    <a:pt x="170" y="207"/>
                    <a:pt x="177" y="213"/>
                  </a:cubicBezTo>
                  <a:close/>
                  <a:moveTo>
                    <a:pt x="209" y="195"/>
                  </a:moveTo>
                  <a:cubicBezTo>
                    <a:pt x="209" y="194"/>
                    <a:pt x="209" y="194"/>
                    <a:pt x="209" y="193"/>
                  </a:cubicBezTo>
                  <a:cubicBezTo>
                    <a:pt x="208" y="193"/>
                    <a:pt x="207" y="193"/>
                    <a:pt x="207" y="193"/>
                  </a:cubicBezTo>
                  <a:cubicBezTo>
                    <a:pt x="207" y="194"/>
                    <a:pt x="207" y="195"/>
                    <a:pt x="209" y="195"/>
                  </a:cubicBezTo>
                  <a:close/>
                  <a:moveTo>
                    <a:pt x="399" y="193"/>
                  </a:moveTo>
                  <a:cubicBezTo>
                    <a:pt x="400" y="199"/>
                    <a:pt x="405" y="200"/>
                    <a:pt x="409" y="203"/>
                  </a:cubicBezTo>
                  <a:cubicBezTo>
                    <a:pt x="409" y="202"/>
                    <a:pt x="410" y="201"/>
                    <a:pt x="411" y="201"/>
                  </a:cubicBezTo>
                  <a:cubicBezTo>
                    <a:pt x="408" y="197"/>
                    <a:pt x="402" y="194"/>
                    <a:pt x="399" y="193"/>
                  </a:cubicBezTo>
                  <a:close/>
                  <a:moveTo>
                    <a:pt x="315" y="200"/>
                  </a:moveTo>
                  <a:cubicBezTo>
                    <a:pt x="319" y="203"/>
                    <a:pt x="323" y="206"/>
                    <a:pt x="327" y="209"/>
                  </a:cubicBezTo>
                  <a:cubicBezTo>
                    <a:pt x="330" y="202"/>
                    <a:pt x="322" y="198"/>
                    <a:pt x="320" y="194"/>
                  </a:cubicBezTo>
                  <a:cubicBezTo>
                    <a:pt x="318" y="197"/>
                    <a:pt x="315" y="197"/>
                    <a:pt x="315" y="200"/>
                  </a:cubicBezTo>
                  <a:close/>
                  <a:moveTo>
                    <a:pt x="530" y="204"/>
                  </a:moveTo>
                  <a:cubicBezTo>
                    <a:pt x="534" y="206"/>
                    <a:pt x="537" y="208"/>
                    <a:pt x="540" y="210"/>
                  </a:cubicBezTo>
                  <a:cubicBezTo>
                    <a:pt x="542" y="209"/>
                    <a:pt x="542" y="206"/>
                    <a:pt x="543" y="204"/>
                  </a:cubicBezTo>
                  <a:cubicBezTo>
                    <a:pt x="541" y="199"/>
                    <a:pt x="537" y="197"/>
                    <a:pt x="534" y="194"/>
                  </a:cubicBezTo>
                  <a:cubicBezTo>
                    <a:pt x="532" y="196"/>
                    <a:pt x="532" y="200"/>
                    <a:pt x="530" y="204"/>
                  </a:cubicBezTo>
                  <a:close/>
                  <a:moveTo>
                    <a:pt x="575" y="203"/>
                  </a:moveTo>
                  <a:cubicBezTo>
                    <a:pt x="576" y="200"/>
                    <a:pt x="574" y="195"/>
                    <a:pt x="571" y="194"/>
                  </a:cubicBezTo>
                  <a:cubicBezTo>
                    <a:pt x="568" y="198"/>
                    <a:pt x="571" y="202"/>
                    <a:pt x="575" y="203"/>
                  </a:cubicBezTo>
                  <a:close/>
                  <a:moveTo>
                    <a:pt x="614" y="214"/>
                  </a:moveTo>
                  <a:cubicBezTo>
                    <a:pt x="617" y="210"/>
                    <a:pt x="620" y="199"/>
                    <a:pt x="619" y="194"/>
                  </a:cubicBezTo>
                  <a:cubicBezTo>
                    <a:pt x="617" y="201"/>
                    <a:pt x="613" y="207"/>
                    <a:pt x="614" y="214"/>
                  </a:cubicBezTo>
                  <a:close/>
                  <a:moveTo>
                    <a:pt x="90" y="198"/>
                  </a:moveTo>
                  <a:cubicBezTo>
                    <a:pt x="90" y="197"/>
                    <a:pt x="89" y="194"/>
                    <a:pt x="87" y="195"/>
                  </a:cubicBezTo>
                  <a:cubicBezTo>
                    <a:pt x="88" y="196"/>
                    <a:pt x="89" y="198"/>
                    <a:pt x="90" y="198"/>
                  </a:cubicBezTo>
                  <a:close/>
                  <a:moveTo>
                    <a:pt x="547" y="199"/>
                  </a:moveTo>
                  <a:cubicBezTo>
                    <a:pt x="549" y="199"/>
                    <a:pt x="549" y="200"/>
                    <a:pt x="551" y="200"/>
                  </a:cubicBezTo>
                  <a:cubicBezTo>
                    <a:pt x="550" y="197"/>
                    <a:pt x="554" y="196"/>
                    <a:pt x="549" y="195"/>
                  </a:cubicBezTo>
                  <a:cubicBezTo>
                    <a:pt x="549" y="197"/>
                    <a:pt x="547" y="196"/>
                    <a:pt x="547" y="199"/>
                  </a:cubicBezTo>
                  <a:close/>
                  <a:moveTo>
                    <a:pt x="486" y="196"/>
                  </a:moveTo>
                  <a:cubicBezTo>
                    <a:pt x="486" y="199"/>
                    <a:pt x="489" y="199"/>
                    <a:pt x="489" y="201"/>
                  </a:cubicBezTo>
                  <a:cubicBezTo>
                    <a:pt x="491" y="202"/>
                    <a:pt x="491" y="199"/>
                    <a:pt x="493" y="200"/>
                  </a:cubicBezTo>
                  <a:cubicBezTo>
                    <a:pt x="492" y="198"/>
                    <a:pt x="492" y="198"/>
                    <a:pt x="493" y="196"/>
                  </a:cubicBezTo>
                  <a:cubicBezTo>
                    <a:pt x="491" y="196"/>
                    <a:pt x="487" y="195"/>
                    <a:pt x="486" y="196"/>
                  </a:cubicBezTo>
                  <a:close/>
                  <a:moveTo>
                    <a:pt x="140" y="200"/>
                  </a:moveTo>
                  <a:cubicBezTo>
                    <a:pt x="141" y="200"/>
                    <a:pt x="142" y="201"/>
                    <a:pt x="144" y="201"/>
                  </a:cubicBezTo>
                  <a:cubicBezTo>
                    <a:pt x="144" y="199"/>
                    <a:pt x="144" y="197"/>
                    <a:pt x="143" y="196"/>
                  </a:cubicBezTo>
                  <a:cubicBezTo>
                    <a:pt x="143" y="196"/>
                    <a:pt x="142" y="196"/>
                    <a:pt x="142" y="196"/>
                  </a:cubicBezTo>
                  <a:cubicBezTo>
                    <a:pt x="142" y="198"/>
                    <a:pt x="141" y="198"/>
                    <a:pt x="140" y="200"/>
                  </a:cubicBezTo>
                  <a:close/>
                  <a:moveTo>
                    <a:pt x="281" y="201"/>
                  </a:moveTo>
                  <a:cubicBezTo>
                    <a:pt x="286" y="203"/>
                    <a:pt x="290" y="206"/>
                    <a:pt x="295" y="208"/>
                  </a:cubicBezTo>
                  <a:cubicBezTo>
                    <a:pt x="297" y="208"/>
                    <a:pt x="298" y="206"/>
                    <a:pt x="299" y="204"/>
                  </a:cubicBezTo>
                  <a:cubicBezTo>
                    <a:pt x="292" y="203"/>
                    <a:pt x="284" y="189"/>
                    <a:pt x="281" y="201"/>
                  </a:cubicBezTo>
                  <a:close/>
                  <a:moveTo>
                    <a:pt x="626" y="204"/>
                  </a:moveTo>
                  <a:cubicBezTo>
                    <a:pt x="628" y="202"/>
                    <a:pt x="628" y="197"/>
                    <a:pt x="626" y="196"/>
                  </a:cubicBezTo>
                  <a:cubicBezTo>
                    <a:pt x="626" y="200"/>
                    <a:pt x="625" y="202"/>
                    <a:pt x="626" y="204"/>
                  </a:cubicBezTo>
                  <a:close/>
                  <a:moveTo>
                    <a:pt x="55" y="204"/>
                  </a:moveTo>
                  <a:cubicBezTo>
                    <a:pt x="57" y="205"/>
                    <a:pt x="60" y="208"/>
                    <a:pt x="62" y="207"/>
                  </a:cubicBezTo>
                  <a:cubicBezTo>
                    <a:pt x="60" y="202"/>
                    <a:pt x="61" y="199"/>
                    <a:pt x="57" y="196"/>
                  </a:cubicBezTo>
                  <a:cubicBezTo>
                    <a:pt x="56" y="199"/>
                    <a:pt x="55" y="200"/>
                    <a:pt x="55" y="204"/>
                  </a:cubicBezTo>
                  <a:close/>
                  <a:moveTo>
                    <a:pt x="462" y="202"/>
                  </a:moveTo>
                  <a:cubicBezTo>
                    <a:pt x="465" y="205"/>
                    <a:pt x="468" y="207"/>
                    <a:pt x="472" y="209"/>
                  </a:cubicBezTo>
                  <a:cubicBezTo>
                    <a:pt x="474" y="207"/>
                    <a:pt x="475" y="206"/>
                    <a:pt x="476" y="203"/>
                  </a:cubicBezTo>
                  <a:cubicBezTo>
                    <a:pt x="471" y="200"/>
                    <a:pt x="464" y="193"/>
                    <a:pt x="462" y="202"/>
                  </a:cubicBezTo>
                  <a:close/>
                  <a:moveTo>
                    <a:pt x="518" y="205"/>
                  </a:moveTo>
                  <a:cubicBezTo>
                    <a:pt x="521" y="200"/>
                    <a:pt x="516" y="197"/>
                    <a:pt x="512" y="196"/>
                  </a:cubicBezTo>
                  <a:cubicBezTo>
                    <a:pt x="511" y="201"/>
                    <a:pt x="515" y="204"/>
                    <a:pt x="518" y="205"/>
                  </a:cubicBezTo>
                  <a:close/>
                  <a:moveTo>
                    <a:pt x="145" y="203"/>
                  </a:moveTo>
                  <a:cubicBezTo>
                    <a:pt x="147" y="203"/>
                    <a:pt x="147" y="204"/>
                    <a:pt x="148" y="204"/>
                  </a:cubicBezTo>
                  <a:cubicBezTo>
                    <a:pt x="150" y="202"/>
                    <a:pt x="150" y="202"/>
                    <a:pt x="151" y="199"/>
                  </a:cubicBezTo>
                  <a:cubicBezTo>
                    <a:pt x="148" y="198"/>
                    <a:pt x="147" y="199"/>
                    <a:pt x="146" y="197"/>
                  </a:cubicBezTo>
                  <a:cubicBezTo>
                    <a:pt x="146" y="200"/>
                    <a:pt x="146" y="200"/>
                    <a:pt x="145" y="203"/>
                  </a:cubicBezTo>
                  <a:close/>
                  <a:moveTo>
                    <a:pt x="269" y="199"/>
                  </a:moveTo>
                  <a:cubicBezTo>
                    <a:pt x="272" y="199"/>
                    <a:pt x="275" y="204"/>
                    <a:pt x="276" y="201"/>
                  </a:cubicBezTo>
                  <a:cubicBezTo>
                    <a:pt x="274" y="201"/>
                    <a:pt x="271" y="196"/>
                    <a:pt x="269" y="199"/>
                  </a:cubicBezTo>
                  <a:close/>
                  <a:moveTo>
                    <a:pt x="444" y="216"/>
                  </a:moveTo>
                  <a:cubicBezTo>
                    <a:pt x="446" y="213"/>
                    <a:pt x="450" y="210"/>
                    <a:pt x="452" y="206"/>
                  </a:cubicBezTo>
                  <a:cubicBezTo>
                    <a:pt x="449" y="203"/>
                    <a:pt x="443" y="202"/>
                    <a:pt x="441" y="198"/>
                  </a:cubicBezTo>
                  <a:cubicBezTo>
                    <a:pt x="434" y="203"/>
                    <a:pt x="435" y="214"/>
                    <a:pt x="444" y="216"/>
                  </a:cubicBezTo>
                  <a:close/>
                  <a:moveTo>
                    <a:pt x="601" y="207"/>
                  </a:moveTo>
                  <a:cubicBezTo>
                    <a:pt x="601" y="204"/>
                    <a:pt x="602" y="202"/>
                    <a:pt x="603" y="200"/>
                  </a:cubicBezTo>
                  <a:cubicBezTo>
                    <a:pt x="600" y="199"/>
                    <a:pt x="601" y="197"/>
                    <a:pt x="597" y="198"/>
                  </a:cubicBezTo>
                  <a:cubicBezTo>
                    <a:pt x="597" y="200"/>
                    <a:pt x="599" y="205"/>
                    <a:pt x="601" y="207"/>
                  </a:cubicBezTo>
                  <a:close/>
                  <a:moveTo>
                    <a:pt x="334" y="204"/>
                  </a:moveTo>
                  <a:cubicBezTo>
                    <a:pt x="336" y="207"/>
                    <a:pt x="339" y="211"/>
                    <a:pt x="342" y="214"/>
                  </a:cubicBezTo>
                  <a:cubicBezTo>
                    <a:pt x="343" y="211"/>
                    <a:pt x="346" y="209"/>
                    <a:pt x="346" y="206"/>
                  </a:cubicBezTo>
                  <a:cubicBezTo>
                    <a:pt x="345" y="202"/>
                    <a:pt x="339" y="201"/>
                    <a:pt x="338" y="199"/>
                  </a:cubicBezTo>
                  <a:cubicBezTo>
                    <a:pt x="338" y="199"/>
                    <a:pt x="338" y="198"/>
                    <a:pt x="337" y="198"/>
                  </a:cubicBezTo>
                  <a:cubicBezTo>
                    <a:pt x="336" y="200"/>
                    <a:pt x="335" y="203"/>
                    <a:pt x="334" y="204"/>
                  </a:cubicBezTo>
                  <a:close/>
                  <a:moveTo>
                    <a:pt x="405" y="209"/>
                  </a:moveTo>
                  <a:cubicBezTo>
                    <a:pt x="405" y="207"/>
                    <a:pt x="407" y="207"/>
                    <a:pt x="406" y="204"/>
                  </a:cubicBezTo>
                  <a:cubicBezTo>
                    <a:pt x="403" y="205"/>
                    <a:pt x="405" y="203"/>
                    <a:pt x="404" y="202"/>
                  </a:cubicBezTo>
                  <a:cubicBezTo>
                    <a:pt x="403" y="202"/>
                    <a:pt x="403" y="203"/>
                    <a:pt x="402" y="203"/>
                  </a:cubicBezTo>
                  <a:cubicBezTo>
                    <a:pt x="401" y="202"/>
                    <a:pt x="401" y="200"/>
                    <a:pt x="400" y="200"/>
                  </a:cubicBezTo>
                  <a:cubicBezTo>
                    <a:pt x="398" y="200"/>
                    <a:pt x="398" y="199"/>
                    <a:pt x="396" y="199"/>
                  </a:cubicBezTo>
                  <a:cubicBezTo>
                    <a:pt x="398" y="203"/>
                    <a:pt x="399" y="208"/>
                    <a:pt x="405" y="209"/>
                  </a:cubicBezTo>
                  <a:close/>
                  <a:moveTo>
                    <a:pt x="505" y="202"/>
                  </a:moveTo>
                  <a:cubicBezTo>
                    <a:pt x="508" y="202"/>
                    <a:pt x="507" y="197"/>
                    <a:pt x="505" y="200"/>
                  </a:cubicBezTo>
                  <a:cubicBezTo>
                    <a:pt x="507" y="200"/>
                    <a:pt x="505" y="201"/>
                    <a:pt x="505" y="202"/>
                  </a:cubicBezTo>
                  <a:close/>
                  <a:moveTo>
                    <a:pt x="382" y="214"/>
                  </a:moveTo>
                  <a:cubicBezTo>
                    <a:pt x="383" y="210"/>
                    <a:pt x="386" y="209"/>
                    <a:pt x="386" y="205"/>
                  </a:cubicBezTo>
                  <a:cubicBezTo>
                    <a:pt x="383" y="203"/>
                    <a:pt x="379" y="201"/>
                    <a:pt x="375" y="200"/>
                  </a:cubicBezTo>
                  <a:cubicBezTo>
                    <a:pt x="369" y="204"/>
                    <a:pt x="378" y="210"/>
                    <a:pt x="382" y="214"/>
                  </a:cubicBezTo>
                  <a:close/>
                  <a:moveTo>
                    <a:pt x="553" y="203"/>
                  </a:moveTo>
                  <a:cubicBezTo>
                    <a:pt x="554" y="202"/>
                    <a:pt x="555" y="204"/>
                    <a:pt x="556" y="204"/>
                  </a:cubicBezTo>
                  <a:cubicBezTo>
                    <a:pt x="556" y="202"/>
                    <a:pt x="555" y="201"/>
                    <a:pt x="553" y="200"/>
                  </a:cubicBezTo>
                  <a:cubicBezTo>
                    <a:pt x="554" y="201"/>
                    <a:pt x="552" y="201"/>
                    <a:pt x="553" y="203"/>
                  </a:cubicBezTo>
                  <a:close/>
                  <a:moveTo>
                    <a:pt x="108" y="204"/>
                  </a:moveTo>
                  <a:cubicBezTo>
                    <a:pt x="109" y="204"/>
                    <a:pt x="110" y="205"/>
                    <a:pt x="111" y="205"/>
                  </a:cubicBezTo>
                  <a:cubicBezTo>
                    <a:pt x="111" y="204"/>
                    <a:pt x="112" y="201"/>
                    <a:pt x="111" y="200"/>
                  </a:cubicBezTo>
                  <a:cubicBezTo>
                    <a:pt x="110" y="201"/>
                    <a:pt x="108" y="202"/>
                    <a:pt x="108" y="204"/>
                  </a:cubicBezTo>
                  <a:close/>
                  <a:moveTo>
                    <a:pt x="83" y="219"/>
                  </a:moveTo>
                  <a:cubicBezTo>
                    <a:pt x="84" y="209"/>
                    <a:pt x="71" y="209"/>
                    <a:pt x="67" y="202"/>
                  </a:cubicBezTo>
                  <a:cubicBezTo>
                    <a:pt x="67" y="203"/>
                    <a:pt x="66" y="200"/>
                    <a:pt x="64" y="201"/>
                  </a:cubicBezTo>
                  <a:cubicBezTo>
                    <a:pt x="64" y="213"/>
                    <a:pt x="76" y="215"/>
                    <a:pt x="83" y="219"/>
                  </a:cubicBezTo>
                  <a:close/>
                  <a:moveTo>
                    <a:pt x="87" y="210"/>
                  </a:moveTo>
                  <a:cubicBezTo>
                    <a:pt x="92" y="209"/>
                    <a:pt x="87" y="203"/>
                    <a:pt x="86" y="201"/>
                  </a:cubicBezTo>
                  <a:cubicBezTo>
                    <a:pt x="86" y="203"/>
                    <a:pt x="86" y="208"/>
                    <a:pt x="87" y="210"/>
                  </a:cubicBezTo>
                  <a:close/>
                  <a:moveTo>
                    <a:pt x="194" y="203"/>
                  </a:moveTo>
                  <a:cubicBezTo>
                    <a:pt x="194" y="202"/>
                    <a:pt x="193" y="201"/>
                    <a:pt x="192" y="201"/>
                  </a:cubicBezTo>
                  <a:cubicBezTo>
                    <a:pt x="192" y="202"/>
                    <a:pt x="193" y="203"/>
                    <a:pt x="194" y="203"/>
                  </a:cubicBezTo>
                  <a:close/>
                  <a:moveTo>
                    <a:pt x="41" y="208"/>
                  </a:moveTo>
                  <a:cubicBezTo>
                    <a:pt x="43" y="209"/>
                    <a:pt x="44" y="211"/>
                    <a:pt x="47" y="210"/>
                  </a:cubicBezTo>
                  <a:cubicBezTo>
                    <a:pt x="47" y="207"/>
                    <a:pt x="47" y="200"/>
                    <a:pt x="42" y="201"/>
                  </a:cubicBezTo>
                  <a:cubicBezTo>
                    <a:pt x="42" y="204"/>
                    <a:pt x="42" y="206"/>
                    <a:pt x="41" y="208"/>
                  </a:cubicBezTo>
                  <a:close/>
                  <a:moveTo>
                    <a:pt x="273" y="204"/>
                  </a:moveTo>
                  <a:cubicBezTo>
                    <a:pt x="270" y="204"/>
                    <a:pt x="268" y="200"/>
                    <a:pt x="265" y="202"/>
                  </a:cubicBezTo>
                  <a:cubicBezTo>
                    <a:pt x="268" y="202"/>
                    <a:pt x="271" y="207"/>
                    <a:pt x="273" y="204"/>
                  </a:cubicBezTo>
                  <a:close/>
                  <a:moveTo>
                    <a:pt x="493" y="204"/>
                  </a:moveTo>
                  <a:cubicBezTo>
                    <a:pt x="494" y="204"/>
                    <a:pt x="494" y="206"/>
                    <a:pt x="495" y="206"/>
                  </a:cubicBezTo>
                  <a:cubicBezTo>
                    <a:pt x="497" y="205"/>
                    <a:pt x="497" y="203"/>
                    <a:pt x="496" y="201"/>
                  </a:cubicBezTo>
                  <a:cubicBezTo>
                    <a:pt x="495" y="202"/>
                    <a:pt x="493" y="202"/>
                    <a:pt x="493" y="204"/>
                  </a:cubicBezTo>
                  <a:close/>
                  <a:moveTo>
                    <a:pt x="151" y="207"/>
                  </a:moveTo>
                  <a:cubicBezTo>
                    <a:pt x="156" y="213"/>
                    <a:pt x="165" y="216"/>
                    <a:pt x="174" y="219"/>
                  </a:cubicBezTo>
                  <a:cubicBezTo>
                    <a:pt x="170" y="211"/>
                    <a:pt x="161" y="206"/>
                    <a:pt x="153" y="202"/>
                  </a:cubicBezTo>
                  <a:cubicBezTo>
                    <a:pt x="153" y="204"/>
                    <a:pt x="151" y="205"/>
                    <a:pt x="151" y="207"/>
                  </a:cubicBezTo>
                  <a:close/>
                  <a:moveTo>
                    <a:pt x="362" y="209"/>
                  </a:moveTo>
                  <a:cubicBezTo>
                    <a:pt x="361" y="206"/>
                    <a:pt x="354" y="203"/>
                    <a:pt x="354" y="203"/>
                  </a:cubicBezTo>
                  <a:cubicBezTo>
                    <a:pt x="356" y="205"/>
                    <a:pt x="359" y="208"/>
                    <a:pt x="362" y="209"/>
                  </a:cubicBezTo>
                  <a:close/>
                  <a:moveTo>
                    <a:pt x="368" y="206"/>
                  </a:moveTo>
                  <a:cubicBezTo>
                    <a:pt x="367" y="204"/>
                    <a:pt x="365" y="201"/>
                    <a:pt x="363" y="203"/>
                  </a:cubicBezTo>
                  <a:cubicBezTo>
                    <a:pt x="365" y="203"/>
                    <a:pt x="365" y="206"/>
                    <a:pt x="368" y="206"/>
                  </a:cubicBezTo>
                  <a:close/>
                  <a:moveTo>
                    <a:pt x="411" y="205"/>
                  </a:moveTo>
                  <a:cubicBezTo>
                    <a:pt x="416" y="208"/>
                    <a:pt x="420" y="213"/>
                    <a:pt x="425" y="215"/>
                  </a:cubicBezTo>
                  <a:cubicBezTo>
                    <a:pt x="426" y="213"/>
                    <a:pt x="428" y="213"/>
                    <a:pt x="428" y="210"/>
                  </a:cubicBezTo>
                  <a:cubicBezTo>
                    <a:pt x="423" y="209"/>
                    <a:pt x="415" y="198"/>
                    <a:pt x="411" y="205"/>
                  </a:cubicBezTo>
                  <a:close/>
                  <a:moveTo>
                    <a:pt x="562" y="205"/>
                  </a:moveTo>
                  <a:cubicBezTo>
                    <a:pt x="564" y="204"/>
                    <a:pt x="561" y="201"/>
                    <a:pt x="560" y="203"/>
                  </a:cubicBezTo>
                  <a:cubicBezTo>
                    <a:pt x="561" y="203"/>
                    <a:pt x="560" y="205"/>
                    <a:pt x="562" y="205"/>
                  </a:cubicBezTo>
                  <a:close/>
                  <a:moveTo>
                    <a:pt x="280" y="203"/>
                  </a:moveTo>
                  <a:cubicBezTo>
                    <a:pt x="280" y="204"/>
                    <a:pt x="278" y="203"/>
                    <a:pt x="278" y="204"/>
                  </a:cubicBezTo>
                  <a:cubicBezTo>
                    <a:pt x="283" y="206"/>
                    <a:pt x="286" y="211"/>
                    <a:pt x="292" y="211"/>
                  </a:cubicBezTo>
                  <a:cubicBezTo>
                    <a:pt x="290" y="207"/>
                    <a:pt x="283" y="207"/>
                    <a:pt x="280" y="203"/>
                  </a:cubicBezTo>
                  <a:close/>
                  <a:moveTo>
                    <a:pt x="510" y="206"/>
                  </a:moveTo>
                  <a:cubicBezTo>
                    <a:pt x="512" y="207"/>
                    <a:pt x="514" y="212"/>
                    <a:pt x="516" y="210"/>
                  </a:cubicBezTo>
                  <a:cubicBezTo>
                    <a:pt x="516" y="206"/>
                    <a:pt x="514" y="204"/>
                    <a:pt x="510" y="203"/>
                  </a:cubicBezTo>
                  <a:cubicBezTo>
                    <a:pt x="511" y="205"/>
                    <a:pt x="509" y="205"/>
                    <a:pt x="510" y="206"/>
                  </a:cubicBezTo>
                  <a:close/>
                  <a:moveTo>
                    <a:pt x="521" y="209"/>
                  </a:moveTo>
                  <a:cubicBezTo>
                    <a:pt x="525" y="210"/>
                    <a:pt x="524" y="207"/>
                    <a:pt x="524" y="204"/>
                  </a:cubicBezTo>
                  <a:cubicBezTo>
                    <a:pt x="524" y="204"/>
                    <a:pt x="523" y="204"/>
                    <a:pt x="522" y="204"/>
                  </a:cubicBezTo>
                  <a:cubicBezTo>
                    <a:pt x="522" y="206"/>
                    <a:pt x="521" y="207"/>
                    <a:pt x="521" y="209"/>
                  </a:cubicBezTo>
                  <a:close/>
                  <a:moveTo>
                    <a:pt x="119" y="207"/>
                  </a:moveTo>
                  <a:cubicBezTo>
                    <a:pt x="119" y="206"/>
                    <a:pt x="119" y="205"/>
                    <a:pt x="118" y="204"/>
                  </a:cubicBezTo>
                  <a:cubicBezTo>
                    <a:pt x="117" y="205"/>
                    <a:pt x="117" y="208"/>
                    <a:pt x="119" y="207"/>
                  </a:cubicBezTo>
                  <a:close/>
                  <a:moveTo>
                    <a:pt x="213" y="207"/>
                  </a:moveTo>
                  <a:cubicBezTo>
                    <a:pt x="211" y="207"/>
                    <a:pt x="211" y="203"/>
                    <a:pt x="208" y="205"/>
                  </a:cubicBezTo>
                  <a:cubicBezTo>
                    <a:pt x="208" y="207"/>
                    <a:pt x="212" y="208"/>
                    <a:pt x="213" y="207"/>
                  </a:cubicBezTo>
                  <a:close/>
                  <a:moveTo>
                    <a:pt x="245" y="215"/>
                  </a:moveTo>
                  <a:cubicBezTo>
                    <a:pt x="250" y="215"/>
                    <a:pt x="251" y="211"/>
                    <a:pt x="253" y="208"/>
                  </a:cubicBezTo>
                  <a:cubicBezTo>
                    <a:pt x="251" y="208"/>
                    <a:pt x="251" y="205"/>
                    <a:pt x="249" y="205"/>
                  </a:cubicBezTo>
                  <a:cubicBezTo>
                    <a:pt x="248" y="209"/>
                    <a:pt x="246" y="211"/>
                    <a:pt x="245" y="215"/>
                  </a:cubicBezTo>
                  <a:close/>
                  <a:moveTo>
                    <a:pt x="591" y="217"/>
                  </a:moveTo>
                  <a:cubicBezTo>
                    <a:pt x="591" y="220"/>
                    <a:pt x="594" y="221"/>
                    <a:pt x="593" y="224"/>
                  </a:cubicBezTo>
                  <a:cubicBezTo>
                    <a:pt x="592" y="226"/>
                    <a:pt x="590" y="227"/>
                    <a:pt x="588" y="228"/>
                  </a:cubicBezTo>
                  <a:cubicBezTo>
                    <a:pt x="586" y="236"/>
                    <a:pt x="585" y="246"/>
                    <a:pt x="585" y="255"/>
                  </a:cubicBezTo>
                  <a:cubicBezTo>
                    <a:pt x="583" y="258"/>
                    <a:pt x="579" y="264"/>
                    <a:pt x="581" y="267"/>
                  </a:cubicBezTo>
                  <a:cubicBezTo>
                    <a:pt x="584" y="259"/>
                    <a:pt x="588" y="250"/>
                    <a:pt x="592" y="239"/>
                  </a:cubicBezTo>
                  <a:cubicBezTo>
                    <a:pt x="595" y="229"/>
                    <a:pt x="602" y="212"/>
                    <a:pt x="594" y="205"/>
                  </a:cubicBezTo>
                  <a:cubicBezTo>
                    <a:pt x="594" y="209"/>
                    <a:pt x="590" y="212"/>
                    <a:pt x="591" y="217"/>
                  </a:cubicBezTo>
                  <a:close/>
                  <a:moveTo>
                    <a:pt x="607" y="223"/>
                  </a:moveTo>
                  <a:cubicBezTo>
                    <a:pt x="610" y="218"/>
                    <a:pt x="610" y="211"/>
                    <a:pt x="606" y="205"/>
                  </a:cubicBezTo>
                  <a:cubicBezTo>
                    <a:pt x="604" y="211"/>
                    <a:pt x="602" y="218"/>
                    <a:pt x="607" y="223"/>
                  </a:cubicBezTo>
                  <a:close/>
                  <a:moveTo>
                    <a:pt x="469" y="213"/>
                  </a:moveTo>
                  <a:cubicBezTo>
                    <a:pt x="470" y="209"/>
                    <a:pt x="463" y="208"/>
                    <a:pt x="461" y="206"/>
                  </a:cubicBezTo>
                  <a:cubicBezTo>
                    <a:pt x="462" y="209"/>
                    <a:pt x="466" y="212"/>
                    <a:pt x="469" y="213"/>
                  </a:cubicBezTo>
                  <a:close/>
                  <a:moveTo>
                    <a:pt x="543" y="212"/>
                  </a:moveTo>
                  <a:cubicBezTo>
                    <a:pt x="544" y="213"/>
                    <a:pt x="546" y="216"/>
                    <a:pt x="547" y="215"/>
                  </a:cubicBezTo>
                  <a:cubicBezTo>
                    <a:pt x="545" y="212"/>
                    <a:pt x="547" y="211"/>
                    <a:pt x="549" y="210"/>
                  </a:cubicBezTo>
                  <a:cubicBezTo>
                    <a:pt x="548" y="208"/>
                    <a:pt x="547" y="206"/>
                    <a:pt x="546" y="206"/>
                  </a:cubicBezTo>
                  <a:cubicBezTo>
                    <a:pt x="545" y="208"/>
                    <a:pt x="543" y="209"/>
                    <a:pt x="543" y="212"/>
                  </a:cubicBezTo>
                  <a:close/>
                  <a:moveTo>
                    <a:pt x="140" y="212"/>
                  </a:moveTo>
                  <a:cubicBezTo>
                    <a:pt x="141" y="211"/>
                    <a:pt x="141" y="208"/>
                    <a:pt x="140" y="207"/>
                  </a:cubicBezTo>
                  <a:cubicBezTo>
                    <a:pt x="139" y="208"/>
                    <a:pt x="137" y="206"/>
                    <a:pt x="136" y="206"/>
                  </a:cubicBezTo>
                  <a:cubicBezTo>
                    <a:pt x="136" y="210"/>
                    <a:pt x="137" y="212"/>
                    <a:pt x="140" y="212"/>
                  </a:cubicBezTo>
                  <a:close/>
                  <a:moveTo>
                    <a:pt x="556" y="212"/>
                  </a:moveTo>
                  <a:cubicBezTo>
                    <a:pt x="557" y="208"/>
                    <a:pt x="554" y="207"/>
                    <a:pt x="552" y="206"/>
                  </a:cubicBezTo>
                  <a:cubicBezTo>
                    <a:pt x="550" y="209"/>
                    <a:pt x="554" y="211"/>
                    <a:pt x="556" y="212"/>
                  </a:cubicBezTo>
                  <a:close/>
                  <a:moveTo>
                    <a:pt x="566" y="212"/>
                  </a:moveTo>
                  <a:cubicBezTo>
                    <a:pt x="569" y="212"/>
                    <a:pt x="570" y="215"/>
                    <a:pt x="572" y="217"/>
                  </a:cubicBezTo>
                  <a:cubicBezTo>
                    <a:pt x="572" y="214"/>
                    <a:pt x="572" y="212"/>
                    <a:pt x="574" y="210"/>
                  </a:cubicBezTo>
                  <a:cubicBezTo>
                    <a:pt x="571" y="209"/>
                    <a:pt x="570" y="207"/>
                    <a:pt x="567" y="206"/>
                  </a:cubicBezTo>
                  <a:cubicBezTo>
                    <a:pt x="567" y="209"/>
                    <a:pt x="565" y="209"/>
                    <a:pt x="566" y="212"/>
                  </a:cubicBezTo>
                  <a:close/>
                  <a:moveTo>
                    <a:pt x="476" y="212"/>
                  </a:moveTo>
                  <a:cubicBezTo>
                    <a:pt x="479" y="216"/>
                    <a:pt x="480" y="209"/>
                    <a:pt x="484" y="209"/>
                  </a:cubicBezTo>
                  <a:cubicBezTo>
                    <a:pt x="480" y="206"/>
                    <a:pt x="476" y="207"/>
                    <a:pt x="476" y="212"/>
                  </a:cubicBezTo>
                  <a:close/>
                  <a:moveTo>
                    <a:pt x="58" y="220"/>
                  </a:moveTo>
                  <a:cubicBezTo>
                    <a:pt x="62" y="223"/>
                    <a:pt x="67" y="229"/>
                    <a:pt x="72" y="230"/>
                  </a:cubicBezTo>
                  <a:cubicBezTo>
                    <a:pt x="66" y="223"/>
                    <a:pt x="66" y="209"/>
                    <a:pt x="54" y="207"/>
                  </a:cubicBezTo>
                  <a:cubicBezTo>
                    <a:pt x="55" y="212"/>
                    <a:pt x="57" y="216"/>
                    <a:pt x="58" y="220"/>
                  </a:cubicBezTo>
                  <a:close/>
                  <a:moveTo>
                    <a:pt x="351" y="207"/>
                  </a:moveTo>
                  <a:cubicBezTo>
                    <a:pt x="349" y="211"/>
                    <a:pt x="346" y="214"/>
                    <a:pt x="345" y="218"/>
                  </a:cubicBezTo>
                  <a:cubicBezTo>
                    <a:pt x="347" y="218"/>
                    <a:pt x="348" y="220"/>
                    <a:pt x="349" y="221"/>
                  </a:cubicBezTo>
                  <a:cubicBezTo>
                    <a:pt x="352" y="218"/>
                    <a:pt x="356" y="217"/>
                    <a:pt x="358" y="213"/>
                  </a:cubicBezTo>
                  <a:cubicBezTo>
                    <a:pt x="356" y="210"/>
                    <a:pt x="353" y="209"/>
                    <a:pt x="351" y="207"/>
                  </a:cubicBezTo>
                  <a:close/>
                  <a:moveTo>
                    <a:pt x="406" y="211"/>
                  </a:moveTo>
                  <a:cubicBezTo>
                    <a:pt x="413" y="213"/>
                    <a:pt x="417" y="218"/>
                    <a:pt x="423" y="220"/>
                  </a:cubicBezTo>
                  <a:cubicBezTo>
                    <a:pt x="423" y="218"/>
                    <a:pt x="422" y="217"/>
                    <a:pt x="421" y="215"/>
                  </a:cubicBezTo>
                  <a:cubicBezTo>
                    <a:pt x="414" y="216"/>
                    <a:pt x="411" y="202"/>
                    <a:pt x="406" y="211"/>
                  </a:cubicBezTo>
                  <a:close/>
                  <a:moveTo>
                    <a:pt x="628" y="215"/>
                  </a:moveTo>
                  <a:cubicBezTo>
                    <a:pt x="630" y="213"/>
                    <a:pt x="630" y="208"/>
                    <a:pt x="629" y="207"/>
                  </a:cubicBezTo>
                  <a:cubicBezTo>
                    <a:pt x="629" y="210"/>
                    <a:pt x="627" y="213"/>
                    <a:pt x="628" y="215"/>
                  </a:cubicBezTo>
                  <a:close/>
                  <a:moveTo>
                    <a:pt x="494" y="212"/>
                  </a:moveTo>
                  <a:cubicBezTo>
                    <a:pt x="493" y="210"/>
                    <a:pt x="490" y="209"/>
                    <a:pt x="488" y="208"/>
                  </a:cubicBezTo>
                  <a:cubicBezTo>
                    <a:pt x="490" y="210"/>
                    <a:pt x="492" y="211"/>
                    <a:pt x="494" y="212"/>
                  </a:cubicBezTo>
                  <a:close/>
                  <a:moveTo>
                    <a:pt x="527" y="215"/>
                  </a:moveTo>
                  <a:cubicBezTo>
                    <a:pt x="531" y="217"/>
                    <a:pt x="532" y="222"/>
                    <a:pt x="536" y="223"/>
                  </a:cubicBezTo>
                  <a:cubicBezTo>
                    <a:pt x="537" y="220"/>
                    <a:pt x="539" y="218"/>
                    <a:pt x="538" y="214"/>
                  </a:cubicBezTo>
                  <a:cubicBezTo>
                    <a:pt x="535" y="212"/>
                    <a:pt x="533" y="209"/>
                    <a:pt x="529" y="208"/>
                  </a:cubicBezTo>
                  <a:cubicBezTo>
                    <a:pt x="529" y="211"/>
                    <a:pt x="527" y="212"/>
                    <a:pt x="527" y="215"/>
                  </a:cubicBezTo>
                  <a:close/>
                  <a:moveTo>
                    <a:pt x="273" y="211"/>
                  </a:moveTo>
                  <a:cubicBezTo>
                    <a:pt x="277" y="214"/>
                    <a:pt x="280" y="216"/>
                    <a:pt x="284" y="218"/>
                  </a:cubicBezTo>
                  <a:cubicBezTo>
                    <a:pt x="286" y="217"/>
                    <a:pt x="288" y="216"/>
                    <a:pt x="289" y="214"/>
                  </a:cubicBezTo>
                  <a:cubicBezTo>
                    <a:pt x="286" y="212"/>
                    <a:pt x="283" y="210"/>
                    <a:pt x="280" y="209"/>
                  </a:cubicBezTo>
                  <a:cubicBezTo>
                    <a:pt x="280" y="213"/>
                    <a:pt x="276" y="209"/>
                    <a:pt x="273" y="211"/>
                  </a:cubicBezTo>
                  <a:close/>
                  <a:moveTo>
                    <a:pt x="385" y="217"/>
                  </a:moveTo>
                  <a:cubicBezTo>
                    <a:pt x="388" y="218"/>
                    <a:pt x="390" y="221"/>
                    <a:pt x="393" y="221"/>
                  </a:cubicBezTo>
                  <a:cubicBezTo>
                    <a:pt x="395" y="219"/>
                    <a:pt x="398" y="218"/>
                    <a:pt x="399" y="214"/>
                  </a:cubicBezTo>
                  <a:cubicBezTo>
                    <a:pt x="395" y="213"/>
                    <a:pt x="393" y="210"/>
                    <a:pt x="389" y="209"/>
                  </a:cubicBezTo>
                  <a:cubicBezTo>
                    <a:pt x="388" y="212"/>
                    <a:pt x="385" y="213"/>
                    <a:pt x="385" y="217"/>
                  </a:cubicBezTo>
                  <a:close/>
                  <a:moveTo>
                    <a:pt x="454" y="209"/>
                  </a:moveTo>
                  <a:cubicBezTo>
                    <a:pt x="451" y="212"/>
                    <a:pt x="448" y="214"/>
                    <a:pt x="446" y="218"/>
                  </a:cubicBezTo>
                  <a:cubicBezTo>
                    <a:pt x="451" y="220"/>
                    <a:pt x="454" y="225"/>
                    <a:pt x="459" y="225"/>
                  </a:cubicBezTo>
                  <a:cubicBezTo>
                    <a:pt x="457" y="220"/>
                    <a:pt x="460" y="210"/>
                    <a:pt x="454" y="209"/>
                  </a:cubicBezTo>
                  <a:close/>
                  <a:moveTo>
                    <a:pt x="233" y="214"/>
                  </a:moveTo>
                  <a:cubicBezTo>
                    <a:pt x="235" y="211"/>
                    <a:pt x="230" y="210"/>
                    <a:pt x="227" y="209"/>
                  </a:cubicBezTo>
                  <a:cubicBezTo>
                    <a:pt x="229" y="211"/>
                    <a:pt x="230" y="214"/>
                    <a:pt x="233" y="214"/>
                  </a:cubicBezTo>
                  <a:close/>
                  <a:moveTo>
                    <a:pt x="515" y="218"/>
                  </a:moveTo>
                  <a:cubicBezTo>
                    <a:pt x="515" y="213"/>
                    <a:pt x="510" y="213"/>
                    <a:pt x="509" y="209"/>
                  </a:cubicBezTo>
                  <a:cubicBezTo>
                    <a:pt x="505" y="214"/>
                    <a:pt x="511" y="219"/>
                    <a:pt x="515" y="218"/>
                  </a:cubicBezTo>
                  <a:close/>
                  <a:moveTo>
                    <a:pt x="180" y="216"/>
                  </a:moveTo>
                  <a:cubicBezTo>
                    <a:pt x="183" y="216"/>
                    <a:pt x="183" y="219"/>
                    <a:pt x="186" y="219"/>
                  </a:cubicBezTo>
                  <a:cubicBezTo>
                    <a:pt x="187" y="217"/>
                    <a:pt x="189" y="216"/>
                    <a:pt x="191" y="214"/>
                  </a:cubicBezTo>
                  <a:cubicBezTo>
                    <a:pt x="188" y="215"/>
                    <a:pt x="189" y="212"/>
                    <a:pt x="188" y="212"/>
                  </a:cubicBezTo>
                  <a:cubicBezTo>
                    <a:pt x="186" y="213"/>
                    <a:pt x="184" y="210"/>
                    <a:pt x="183" y="210"/>
                  </a:cubicBezTo>
                  <a:cubicBezTo>
                    <a:pt x="182" y="212"/>
                    <a:pt x="180" y="213"/>
                    <a:pt x="180" y="216"/>
                  </a:cubicBezTo>
                  <a:close/>
                  <a:moveTo>
                    <a:pt x="230" y="217"/>
                  </a:moveTo>
                  <a:cubicBezTo>
                    <a:pt x="225" y="215"/>
                    <a:pt x="224" y="210"/>
                    <a:pt x="220" y="210"/>
                  </a:cubicBezTo>
                  <a:cubicBezTo>
                    <a:pt x="222" y="213"/>
                    <a:pt x="226" y="218"/>
                    <a:pt x="230" y="217"/>
                  </a:cubicBezTo>
                  <a:close/>
                  <a:moveTo>
                    <a:pt x="649" y="219"/>
                  </a:moveTo>
                  <a:cubicBezTo>
                    <a:pt x="648" y="216"/>
                    <a:pt x="651" y="212"/>
                    <a:pt x="649" y="210"/>
                  </a:cubicBezTo>
                  <a:cubicBezTo>
                    <a:pt x="649" y="213"/>
                    <a:pt x="646" y="218"/>
                    <a:pt x="649" y="219"/>
                  </a:cubicBezTo>
                  <a:close/>
                  <a:moveTo>
                    <a:pt x="36" y="217"/>
                  </a:moveTo>
                  <a:cubicBezTo>
                    <a:pt x="38" y="215"/>
                    <a:pt x="38" y="212"/>
                    <a:pt x="36" y="210"/>
                  </a:cubicBezTo>
                  <a:cubicBezTo>
                    <a:pt x="36" y="212"/>
                    <a:pt x="35" y="215"/>
                    <a:pt x="36" y="217"/>
                  </a:cubicBezTo>
                  <a:close/>
                  <a:moveTo>
                    <a:pt x="145" y="215"/>
                  </a:moveTo>
                  <a:cubicBezTo>
                    <a:pt x="152" y="220"/>
                    <a:pt x="160" y="226"/>
                    <a:pt x="168" y="230"/>
                  </a:cubicBezTo>
                  <a:cubicBezTo>
                    <a:pt x="170" y="229"/>
                    <a:pt x="170" y="227"/>
                    <a:pt x="171" y="225"/>
                  </a:cubicBezTo>
                  <a:cubicBezTo>
                    <a:pt x="166" y="223"/>
                    <a:pt x="155" y="217"/>
                    <a:pt x="156" y="214"/>
                  </a:cubicBezTo>
                  <a:cubicBezTo>
                    <a:pt x="152" y="214"/>
                    <a:pt x="150" y="211"/>
                    <a:pt x="147" y="210"/>
                  </a:cubicBezTo>
                  <a:cubicBezTo>
                    <a:pt x="146" y="212"/>
                    <a:pt x="144" y="213"/>
                    <a:pt x="145" y="215"/>
                  </a:cubicBezTo>
                  <a:close/>
                  <a:moveTo>
                    <a:pt x="306" y="214"/>
                  </a:moveTo>
                  <a:cubicBezTo>
                    <a:pt x="309" y="217"/>
                    <a:pt x="313" y="219"/>
                    <a:pt x="318" y="220"/>
                  </a:cubicBezTo>
                  <a:cubicBezTo>
                    <a:pt x="319" y="216"/>
                    <a:pt x="308" y="206"/>
                    <a:pt x="306" y="214"/>
                  </a:cubicBezTo>
                  <a:close/>
                  <a:moveTo>
                    <a:pt x="99" y="217"/>
                  </a:moveTo>
                  <a:cubicBezTo>
                    <a:pt x="102" y="223"/>
                    <a:pt x="107" y="227"/>
                    <a:pt x="114" y="230"/>
                  </a:cubicBezTo>
                  <a:cubicBezTo>
                    <a:pt x="111" y="222"/>
                    <a:pt x="107" y="216"/>
                    <a:pt x="101" y="211"/>
                  </a:cubicBezTo>
                  <a:cubicBezTo>
                    <a:pt x="101" y="214"/>
                    <a:pt x="99" y="214"/>
                    <a:pt x="99" y="217"/>
                  </a:cubicBezTo>
                  <a:close/>
                  <a:moveTo>
                    <a:pt x="203" y="212"/>
                  </a:moveTo>
                  <a:cubicBezTo>
                    <a:pt x="209" y="216"/>
                    <a:pt x="215" y="221"/>
                    <a:pt x="224" y="224"/>
                  </a:cubicBezTo>
                  <a:cubicBezTo>
                    <a:pt x="223" y="223"/>
                    <a:pt x="225" y="222"/>
                    <a:pt x="224" y="221"/>
                  </a:cubicBezTo>
                  <a:cubicBezTo>
                    <a:pt x="221" y="219"/>
                    <a:pt x="209" y="212"/>
                    <a:pt x="203" y="212"/>
                  </a:cubicBezTo>
                  <a:close/>
                  <a:moveTo>
                    <a:pt x="481" y="216"/>
                  </a:moveTo>
                  <a:cubicBezTo>
                    <a:pt x="483" y="218"/>
                    <a:pt x="484" y="217"/>
                    <a:pt x="487" y="217"/>
                  </a:cubicBezTo>
                  <a:cubicBezTo>
                    <a:pt x="488" y="218"/>
                    <a:pt x="487" y="223"/>
                    <a:pt x="491" y="223"/>
                  </a:cubicBezTo>
                  <a:cubicBezTo>
                    <a:pt x="492" y="220"/>
                    <a:pt x="493" y="219"/>
                    <a:pt x="493" y="216"/>
                  </a:cubicBezTo>
                  <a:cubicBezTo>
                    <a:pt x="488" y="213"/>
                    <a:pt x="484" y="209"/>
                    <a:pt x="481" y="216"/>
                  </a:cubicBezTo>
                  <a:close/>
                  <a:moveTo>
                    <a:pt x="549" y="217"/>
                  </a:moveTo>
                  <a:cubicBezTo>
                    <a:pt x="552" y="218"/>
                    <a:pt x="553" y="222"/>
                    <a:pt x="557" y="223"/>
                  </a:cubicBezTo>
                  <a:cubicBezTo>
                    <a:pt x="557" y="218"/>
                    <a:pt x="554" y="214"/>
                    <a:pt x="550" y="212"/>
                  </a:cubicBezTo>
                  <a:cubicBezTo>
                    <a:pt x="550" y="214"/>
                    <a:pt x="549" y="215"/>
                    <a:pt x="549" y="217"/>
                  </a:cubicBezTo>
                  <a:close/>
                  <a:moveTo>
                    <a:pt x="575" y="218"/>
                  </a:moveTo>
                  <a:cubicBezTo>
                    <a:pt x="575" y="217"/>
                    <a:pt x="577" y="211"/>
                    <a:pt x="575" y="212"/>
                  </a:cubicBezTo>
                  <a:cubicBezTo>
                    <a:pt x="576" y="215"/>
                    <a:pt x="572" y="217"/>
                    <a:pt x="575" y="218"/>
                  </a:cubicBezTo>
                  <a:close/>
                  <a:moveTo>
                    <a:pt x="618" y="221"/>
                  </a:moveTo>
                  <a:cubicBezTo>
                    <a:pt x="619" y="219"/>
                    <a:pt x="621" y="214"/>
                    <a:pt x="619" y="212"/>
                  </a:cubicBezTo>
                  <a:cubicBezTo>
                    <a:pt x="620" y="215"/>
                    <a:pt x="617" y="219"/>
                    <a:pt x="618" y="221"/>
                  </a:cubicBezTo>
                  <a:close/>
                  <a:moveTo>
                    <a:pt x="251" y="218"/>
                  </a:moveTo>
                  <a:cubicBezTo>
                    <a:pt x="255" y="219"/>
                    <a:pt x="256" y="222"/>
                    <a:pt x="260" y="223"/>
                  </a:cubicBezTo>
                  <a:cubicBezTo>
                    <a:pt x="260" y="222"/>
                    <a:pt x="261" y="222"/>
                    <a:pt x="262" y="221"/>
                  </a:cubicBezTo>
                  <a:cubicBezTo>
                    <a:pt x="260" y="218"/>
                    <a:pt x="259" y="214"/>
                    <a:pt x="255" y="212"/>
                  </a:cubicBezTo>
                  <a:cubicBezTo>
                    <a:pt x="255" y="215"/>
                    <a:pt x="251" y="215"/>
                    <a:pt x="251" y="218"/>
                  </a:cubicBezTo>
                  <a:close/>
                  <a:moveTo>
                    <a:pt x="522" y="215"/>
                  </a:moveTo>
                  <a:cubicBezTo>
                    <a:pt x="522" y="213"/>
                    <a:pt x="521" y="213"/>
                    <a:pt x="520" y="212"/>
                  </a:cubicBezTo>
                  <a:cubicBezTo>
                    <a:pt x="519" y="214"/>
                    <a:pt x="520" y="215"/>
                    <a:pt x="522" y="215"/>
                  </a:cubicBezTo>
                  <a:close/>
                  <a:moveTo>
                    <a:pt x="132" y="215"/>
                  </a:moveTo>
                  <a:cubicBezTo>
                    <a:pt x="135" y="215"/>
                    <a:pt x="135" y="217"/>
                    <a:pt x="137" y="217"/>
                  </a:cubicBezTo>
                  <a:cubicBezTo>
                    <a:pt x="136" y="215"/>
                    <a:pt x="135" y="215"/>
                    <a:pt x="135" y="213"/>
                  </a:cubicBezTo>
                  <a:cubicBezTo>
                    <a:pt x="135" y="214"/>
                    <a:pt x="132" y="213"/>
                    <a:pt x="132" y="215"/>
                  </a:cubicBezTo>
                  <a:close/>
                  <a:moveTo>
                    <a:pt x="420" y="224"/>
                  </a:moveTo>
                  <a:cubicBezTo>
                    <a:pt x="417" y="218"/>
                    <a:pt x="410" y="216"/>
                    <a:pt x="404" y="213"/>
                  </a:cubicBezTo>
                  <a:cubicBezTo>
                    <a:pt x="408" y="218"/>
                    <a:pt x="414" y="221"/>
                    <a:pt x="420" y="224"/>
                  </a:cubicBezTo>
                  <a:close/>
                  <a:moveTo>
                    <a:pt x="43" y="220"/>
                  </a:moveTo>
                  <a:cubicBezTo>
                    <a:pt x="42" y="219"/>
                    <a:pt x="43" y="215"/>
                    <a:pt x="42" y="214"/>
                  </a:cubicBezTo>
                  <a:cubicBezTo>
                    <a:pt x="42" y="214"/>
                    <a:pt x="41" y="214"/>
                    <a:pt x="41" y="214"/>
                  </a:cubicBezTo>
                  <a:cubicBezTo>
                    <a:pt x="40" y="216"/>
                    <a:pt x="40" y="222"/>
                    <a:pt x="43" y="220"/>
                  </a:cubicBezTo>
                  <a:close/>
                  <a:moveTo>
                    <a:pt x="429" y="218"/>
                  </a:moveTo>
                  <a:cubicBezTo>
                    <a:pt x="431" y="221"/>
                    <a:pt x="433" y="222"/>
                    <a:pt x="436" y="223"/>
                  </a:cubicBezTo>
                  <a:cubicBezTo>
                    <a:pt x="436" y="219"/>
                    <a:pt x="435" y="215"/>
                    <a:pt x="431" y="214"/>
                  </a:cubicBezTo>
                  <a:cubicBezTo>
                    <a:pt x="431" y="216"/>
                    <a:pt x="429" y="216"/>
                    <a:pt x="429" y="218"/>
                  </a:cubicBezTo>
                  <a:close/>
                  <a:moveTo>
                    <a:pt x="475" y="218"/>
                  </a:moveTo>
                  <a:cubicBezTo>
                    <a:pt x="475" y="218"/>
                    <a:pt x="475" y="217"/>
                    <a:pt x="476" y="217"/>
                  </a:cubicBezTo>
                  <a:cubicBezTo>
                    <a:pt x="476" y="215"/>
                    <a:pt x="475" y="214"/>
                    <a:pt x="473" y="214"/>
                  </a:cubicBezTo>
                  <a:cubicBezTo>
                    <a:pt x="472" y="216"/>
                    <a:pt x="473" y="217"/>
                    <a:pt x="475" y="218"/>
                  </a:cubicBezTo>
                  <a:close/>
                  <a:moveTo>
                    <a:pt x="378" y="219"/>
                  </a:moveTo>
                  <a:cubicBezTo>
                    <a:pt x="376" y="218"/>
                    <a:pt x="378" y="217"/>
                    <a:pt x="377" y="215"/>
                  </a:cubicBezTo>
                  <a:cubicBezTo>
                    <a:pt x="375" y="216"/>
                    <a:pt x="374" y="215"/>
                    <a:pt x="374" y="215"/>
                  </a:cubicBezTo>
                  <a:cubicBezTo>
                    <a:pt x="374" y="217"/>
                    <a:pt x="376" y="221"/>
                    <a:pt x="378" y="219"/>
                  </a:cubicBezTo>
                  <a:close/>
                  <a:moveTo>
                    <a:pt x="83" y="238"/>
                  </a:moveTo>
                  <a:cubicBezTo>
                    <a:pt x="83" y="233"/>
                    <a:pt x="81" y="227"/>
                    <a:pt x="83" y="223"/>
                  </a:cubicBezTo>
                  <a:cubicBezTo>
                    <a:pt x="78" y="220"/>
                    <a:pt x="74" y="217"/>
                    <a:pt x="69" y="215"/>
                  </a:cubicBezTo>
                  <a:cubicBezTo>
                    <a:pt x="73" y="223"/>
                    <a:pt x="74" y="234"/>
                    <a:pt x="83" y="238"/>
                  </a:cubicBezTo>
                  <a:close/>
                  <a:moveTo>
                    <a:pt x="237" y="217"/>
                  </a:moveTo>
                  <a:cubicBezTo>
                    <a:pt x="236" y="217"/>
                    <a:pt x="236" y="217"/>
                    <a:pt x="236" y="217"/>
                  </a:cubicBezTo>
                  <a:cubicBezTo>
                    <a:pt x="235" y="218"/>
                    <a:pt x="237" y="218"/>
                    <a:pt x="239" y="218"/>
                  </a:cubicBezTo>
                  <a:cubicBezTo>
                    <a:pt x="238" y="217"/>
                    <a:pt x="240" y="217"/>
                    <a:pt x="239" y="215"/>
                  </a:cubicBezTo>
                  <a:cubicBezTo>
                    <a:pt x="237" y="214"/>
                    <a:pt x="238" y="217"/>
                    <a:pt x="237" y="217"/>
                  </a:cubicBezTo>
                  <a:close/>
                  <a:moveTo>
                    <a:pt x="462" y="221"/>
                  </a:moveTo>
                  <a:cubicBezTo>
                    <a:pt x="464" y="221"/>
                    <a:pt x="465" y="218"/>
                    <a:pt x="465" y="217"/>
                  </a:cubicBezTo>
                  <a:cubicBezTo>
                    <a:pt x="463" y="217"/>
                    <a:pt x="464" y="215"/>
                    <a:pt x="462" y="215"/>
                  </a:cubicBezTo>
                  <a:cubicBezTo>
                    <a:pt x="462" y="217"/>
                    <a:pt x="462" y="219"/>
                    <a:pt x="462" y="221"/>
                  </a:cubicBezTo>
                  <a:close/>
                  <a:moveTo>
                    <a:pt x="287" y="221"/>
                  </a:moveTo>
                  <a:cubicBezTo>
                    <a:pt x="290" y="221"/>
                    <a:pt x="293" y="218"/>
                    <a:pt x="292" y="216"/>
                  </a:cubicBezTo>
                  <a:cubicBezTo>
                    <a:pt x="291" y="218"/>
                    <a:pt x="288" y="219"/>
                    <a:pt x="287" y="221"/>
                  </a:cubicBezTo>
                  <a:close/>
                  <a:moveTo>
                    <a:pt x="363" y="217"/>
                  </a:moveTo>
                  <a:cubicBezTo>
                    <a:pt x="360" y="220"/>
                    <a:pt x="357" y="223"/>
                    <a:pt x="355" y="227"/>
                  </a:cubicBezTo>
                  <a:cubicBezTo>
                    <a:pt x="358" y="231"/>
                    <a:pt x="364" y="233"/>
                    <a:pt x="368" y="235"/>
                  </a:cubicBezTo>
                  <a:cubicBezTo>
                    <a:pt x="370" y="231"/>
                    <a:pt x="373" y="229"/>
                    <a:pt x="374" y="224"/>
                  </a:cubicBezTo>
                  <a:cubicBezTo>
                    <a:pt x="370" y="223"/>
                    <a:pt x="369" y="218"/>
                    <a:pt x="363" y="217"/>
                  </a:cubicBezTo>
                  <a:close/>
                  <a:moveTo>
                    <a:pt x="19" y="235"/>
                  </a:moveTo>
                  <a:cubicBezTo>
                    <a:pt x="19" y="228"/>
                    <a:pt x="22" y="220"/>
                    <a:pt x="19" y="217"/>
                  </a:cubicBezTo>
                  <a:cubicBezTo>
                    <a:pt x="19" y="223"/>
                    <a:pt x="14" y="232"/>
                    <a:pt x="19" y="235"/>
                  </a:cubicBezTo>
                  <a:close/>
                  <a:moveTo>
                    <a:pt x="315" y="224"/>
                  </a:moveTo>
                  <a:cubicBezTo>
                    <a:pt x="313" y="220"/>
                    <a:pt x="308" y="219"/>
                    <a:pt x="304" y="217"/>
                  </a:cubicBezTo>
                  <a:cubicBezTo>
                    <a:pt x="304" y="221"/>
                    <a:pt x="312" y="224"/>
                    <a:pt x="315" y="224"/>
                  </a:cubicBezTo>
                  <a:close/>
                  <a:moveTo>
                    <a:pt x="396" y="223"/>
                  </a:moveTo>
                  <a:cubicBezTo>
                    <a:pt x="397" y="224"/>
                    <a:pt x="398" y="225"/>
                    <a:pt x="400" y="226"/>
                  </a:cubicBezTo>
                  <a:cubicBezTo>
                    <a:pt x="402" y="224"/>
                    <a:pt x="402" y="219"/>
                    <a:pt x="400" y="217"/>
                  </a:cubicBezTo>
                  <a:cubicBezTo>
                    <a:pt x="399" y="219"/>
                    <a:pt x="397" y="221"/>
                    <a:pt x="396" y="223"/>
                  </a:cubicBezTo>
                  <a:close/>
                  <a:moveTo>
                    <a:pt x="538" y="227"/>
                  </a:moveTo>
                  <a:cubicBezTo>
                    <a:pt x="540" y="228"/>
                    <a:pt x="541" y="229"/>
                    <a:pt x="542" y="230"/>
                  </a:cubicBezTo>
                  <a:cubicBezTo>
                    <a:pt x="543" y="226"/>
                    <a:pt x="544" y="223"/>
                    <a:pt x="545" y="219"/>
                  </a:cubicBezTo>
                  <a:cubicBezTo>
                    <a:pt x="543" y="219"/>
                    <a:pt x="543" y="217"/>
                    <a:pt x="541" y="217"/>
                  </a:cubicBezTo>
                  <a:cubicBezTo>
                    <a:pt x="541" y="222"/>
                    <a:pt x="538" y="223"/>
                    <a:pt x="538" y="227"/>
                  </a:cubicBezTo>
                  <a:close/>
                  <a:moveTo>
                    <a:pt x="569" y="226"/>
                  </a:moveTo>
                  <a:cubicBezTo>
                    <a:pt x="566" y="223"/>
                    <a:pt x="566" y="220"/>
                    <a:pt x="564" y="217"/>
                  </a:cubicBezTo>
                  <a:cubicBezTo>
                    <a:pt x="561" y="221"/>
                    <a:pt x="566" y="227"/>
                    <a:pt x="569" y="226"/>
                  </a:cubicBezTo>
                  <a:close/>
                  <a:moveTo>
                    <a:pt x="481" y="222"/>
                  </a:moveTo>
                  <a:cubicBezTo>
                    <a:pt x="483" y="220"/>
                    <a:pt x="480" y="219"/>
                    <a:pt x="478" y="218"/>
                  </a:cubicBezTo>
                  <a:cubicBezTo>
                    <a:pt x="477" y="220"/>
                    <a:pt x="479" y="221"/>
                    <a:pt x="481" y="222"/>
                  </a:cubicBezTo>
                  <a:close/>
                  <a:moveTo>
                    <a:pt x="92" y="224"/>
                  </a:moveTo>
                  <a:cubicBezTo>
                    <a:pt x="92" y="220"/>
                    <a:pt x="90" y="219"/>
                    <a:pt x="88" y="218"/>
                  </a:cubicBezTo>
                  <a:cubicBezTo>
                    <a:pt x="89" y="220"/>
                    <a:pt x="88" y="224"/>
                    <a:pt x="92" y="224"/>
                  </a:cubicBezTo>
                  <a:close/>
                  <a:moveTo>
                    <a:pt x="166" y="237"/>
                  </a:moveTo>
                  <a:cubicBezTo>
                    <a:pt x="165" y="235"/>
                    <a:pt x="167" y="235"/>
                    <a:pt x="167" y="234"/>
                  </a:cubicBezTo>
                  <a:cubicBezTo>
                    <a:pt x="166" y="232"/>
                    <a:pt x="162" y="233"/>
                    <a:pt x="162" y="230"/>
                  </a:cubicBezTo>
                  <a:cubicBezTo>
                    <a:pt x="158" y="231"/>
                    <a:pt x="158" y="228"/>
                    <a:pt x="157" y="226"/>
                  </a:cubicBezTo>
                  <a:cubicBezTo>
                    <a:pt x="151" y="225"/>
                    <a:pt x="148" y="221"/>
                    <a:pt x="141" y="218"/>
                  </a:cubicBezTo>
                  <a:cubicBezTo>
                    <a:pt x="149" y="225"/>
                    <a:pt x="158" y="230"/>
                    <a:pt x="166" y="237"/>
                  </a:cubicBezTo>
                  <a:close/>
                  <a:moveTo>
                    <a:pt x="292" y="224"/>
                  </a:moveTo>
                  <a:cubicBezTo>
                    <a:pt x="292" y="226"/>
                    <a:pt x="293" y="227"/>
                    <a:pt x="295" y="227"/>
                  </a:cubicBezTo>
                  <a:cubicBezTo>
                    <a:pt x="296" y="224"/>
                    <a:pt x="298" y="222"/>
                    <a:pt x="299" y="219"/>
                  </a:cubicBezTo>
                  <a:cubicBezTo>
                    <a:pt x="295" y="218"/>
                    <a:pt x="293" y="222"/>
                    <a:pt x="292" y="224"/>
                  </a:cubicBezTo>
                  <a:close/>
                  <a:moveTo>
                    <a:pt x="517" y="222"/>
                  </a:moveTo>
                  <a:cubicBezTo>
                    <a:pt x="519" y="223"/>
                    <a:pt x="520" y="222"/>
                    <a:pt x="520" y="220"/>
                  </a:cubicBezTo>
                  <a:cubicBezTo>
                    <a:pt x="519" y="220"/>
                    <a:pt x="519" y="218"/>
                    <a:pt x="518" y="218"/>
                  </a:cubicBezTo>
                  <a:cubicBezTo>
                    <a:pt x="518" y="220"/>
                    <a:pt x="517" y="221"/>
                    <a:pt x="517" y="222"/>
                  </a:cubicBezTo>
                  <a:close/>
                  <a:moveTo>
                    <a:pt x="628" y="238"/>
                  </a:moveTo>
                  <a:cubicBezTo>
                    <a:pt x="628" y="231"/>
                    <a:pt x="634" y="224"/>
                    <a:pt x="631" y="218"/>
                  </a:cubicBezTo>
                  <a:cubicBezTo>
                    <a:pt x="630" y="225"/>
                    <a:pt x="626" y="232"/>
                    <a:pt x="628" y="238"/>
                  </a:cubicBezTo>
                  <a:close/>
                  <a:moveTo>
                    <a:pt x="278" y="224"/>
                  </a:moveTo>
                  <a:cubicBezTo>
                    <a:pt x="279" y="221"/>
                    <a:pt x="274" y="221"/>
                    <a:pt x="273" y="219"/>
                  </a:cubicBezTo>
                  <a:cubicBezTo>
                    <a:pt x="273" y="222"/>
                    <a:pt x="277" y="222"/>
                    <a:pt x="278" y="224"/>
                  </a:cubicBezTo>
                  <a:close/>
                  <a:moveTo>
                    <a:pt x="193" y="226"/>
                  </a:moveTo>
                  <a:cubicBezTo>
                    <a:pt x="198" y="229"/>
                    <a:pt x="201" y="234"/>
                    <a:pt x="208" y="235"/>
                  </a:cubicBezTo>
                  <a:cubicBezTo>
                    <a:pt x="208" y="235"/>
                    <a:pt x="208" y="234"/>
                    <a:pt x="209" y="234"/>
                  </a:cubicBezTo>
                  <a:cubicBezTo>
                    <a:pt x="206" y="227"/>
                    <a:pt x="197" y="213"/>
                    <a:pt x="193" y="226"/>
                  </a:cubicBezTo>
                  <a:close/>
                  <a:moveTo>
                    <a:pt x="611" y="237"/>
                  </a:moveTo>
                  <a:cubicBezTo>
                    <a:pt x="609" y="232"/>
                    <a:pt x="616" y="223"/>
                    <a:pt x="611" y="220"/>
                  </a:cubicBezTo>
                  <a:cubicBezTo>
                    <a:pt x="610" y="225"/>
                    <a:pt x="607" y="234"/>
                    <a:pt x="611" y="237"/>
                  </a:cubicBezTo>
                  <a:close/>
                  <a:moveTo>
                    <a:pt x="646" y="224"/>
                  </a:moveTo>
                  <a:cubicBezTo>
                    <a:pt x="648" y="224"/>
                    <a:pt x="649" y="220"/>
                    <a:pt x="648" y="220"/>
                  </a:cubicBezTo>
                  <a:cubicBezTo>
                    <a:pt x="648" y="221"/>
                    <a:pt x="647" y="222"/>
                    <a:pt x="646" y="224"/>
                  </a:cubicBezTo>
                  <a:close/>
                  <a:moveTo>
                    <a:pt x="495" y="226"/>
                  </a:moveTo>
                  <a:cubicBezTo>
                    <a:pt x="496" y="227"/>
                    <a:pt x="496" y="228"/>
                    <a:pt x="498" y="227"/>
                  </a:cubicBezTo>
                  <a:cubicBezTo>
                    <a:pt x="499" y="226"/>
                    <a:pt x="499" y="224"/>
                    <a:pt x="499" y="221"/>
                  </a:cubicBezTo>
                  <a:cubicBezTo>
                    <a:pt x="498" y="222"/>
                    <a:pt x="498" y="220"/>
                    <a:pt x="497" y="220"/>
                  </a:cubicBezTo>
                  <a:cubicBezTo>
                    <a:pt x="496" y="222"/>
                    <a:pt x="495" y="224"/>
                    <a:pt x="495" y="226"/>
                  </a:cubicBezTo>
                  <a:close/>
                  <a:moveTo>
                    <a:pt x="462" y="229"/>
                  </a:moveTo>
                  <a:cubicBezTo>
                    <a:pt x="466" y="227"/>
                    <a:pt x="468" y="225"/>
                    <a:pt x="470" y="221"/>
                  </a:cubicBezTo>
                  <a:cubicBezTo>
                    <a:pt x="466" y="220"/>
                    <a:pt x="463" y="225"/>
                    <a:pt x="462" y="229"/>
                  </a:cubicBezTo>
                  <a:close/>
                  <a:moveTo>
                    <a:pt x="56" y="227"/>
                  </a:moveTo>
                  <a:cubicBezTo>
                    <a:pt x="56" y="224"/>
                    <a:pt x="55" y="222"/>
                    <a:pt x="52" y="221"/>
                  </a:cubicBezTo>
                  <a:cubicBezTo>
                    <a:pt x="51" y="225"/>
                    <a:pt x="54" y="229"/>
                    <a:pt x="56" y="227"/>
                  </a:cubicBezTo>
                  <a:close/>
                  <a:moveTo>
                    <a:pt x="573" y="226"/>
                  </a:moveTo>
                  <a:cubicBezTo>
                    <a:pt x="574" y="226"/>
                    <a:pt x="574" y="221"/>
                    <a:pt x="572" y="221"/>
                  </a:cubicBezTo>
                  <a:cubicBezTo>
                    <a:pt x="572" y="222"/>
                    <a:pt x="570" y="226"/>
                    <a:pt x="573" y="226"/>
                  </a:cubicBezTo>
                  <a:close/>
                  <a:moveTo>
                    <a:pt x="244" y="225"/>
                  </a:moveTo>
                  <a:cubicBezTo>
                    <a:pt x="248" y="227"/>
                    <a:pt x="249" y="231"/>
                    <a:pt x="254" y="232"/>
                  </a:cubicBezTo>
                  <a:cubicBezTo>
                    <a:pt x="254" y="228"/>
                    <a:pt x="258" y="228"/>
                    <a:pt x="258" y="224"/>
                  </a:cubicBezTo>
                  <a:cubicBezTo>
                    <a:pt x="254" y="222"/>
                    <a:pt x="247" y="222"/>
                    <a:pt x="244" y="225"/>
                  </a:cubicBezTo>
                  <a:close/>
                  <a:moveTo>
                    <a:pt x="408" y="232"/>
                  </a:moveTo>
                  <a:cubicBezTo>
                    <a:pt x="410" y="232"/>
                    <a:pt x="411" y="235"/>
                    <a:pt x="414" y="235"/>
                  </a:cubicBezTo>
                  <a:cubicBezTo>
                    <a:pt x="415" y="232"/>
                    <a:pt x="417" y="231"/>
                    <a:pt x="417" y="228"/>
                  </a:cubicBezTo>
                  <a:cubicBezTo>
                    <a:pt x="416" y="225"/>
                    <a:pt x="413" y="223"/>
                    <a:pt x="410" y="222"/>
                  </a:cubicBezTo>
                  <a:cubicBezTo>
                    <a:pt x="409" y="227"/>
                    <a:pt x="406" y="226"/>
                    <a:pt x="408" y="232"/>
                  </a:cubicBezTo>
                  <a:close/>
                  <a:moveTo>
                    <a:pt x="433" y="227"/>
                  </a:moveTo>
                  <a:cubicBezTo>
                    <a:pt x="431" y="225"/>
                    <a:pt x="430" y="222"/>
                    <a:pt x="426" y="222"/>
                  </a:cubicBezTo>
                  <a:cubicBezTo>
                    <a:pt x="427" y="225"/>
                    <a:pt x="431" y="226"/>
                    <a:pt x="433" y="227"/>
                  </a:cubicBezTo>
                  <a:close/>
                  <a:moveTo>
                    <a:pt x="545" y="234"/>
                  </a:moveTo>
                  <a:cubicBezTo>
                    <a:pt x="547" y="235"/>
                    <a:pt x="550" y="239"/>
                    <a:pt x="552" y="238"/>
                  </a:cubicBezTo>
                  <a:cubicBezTo>
                    <a:pt x="551" y="235"/>
                    <a:pt x="555" y="233"/>
                    <a:pt x="555" y="231"/>
                  </a:cubicBezTo>
                  <a:cubicBezTo>
                    <a:pt x="555" y="226"/>
                    <a:pt x="551" y="224"/>
                    <a:pt x="547" y="222"/>
                  </a:cubicBezTo>
                  <a:cubicBezTo>
                    <a:pt x="547" y="225"/>
                    <a:pt x="545" y="229"/>
                    <a:pt x="545" y="234"/>
                  </a:cubicBezTo>
                  <a:close/>
                  <a:moveTo>
                    <a:pt x="274" y="227"/>
                  </a:moveTo>
                  <a:cubicBezTo>
                    <a:pt x="275" y="224"/>
                    <a:pt x="271" y="222"/>
                    <a:pt x="270" y="223"/>
                  </a:cubicBezTo>
                  <a:cubicBezTo>
                    <a:pt x="272" y="224"/>
                    <a:pt x="271" y="228"/>
                    <a:pt x="274" y="227"/>
                  </a:cubicBezTo>
                  <a:close/>
                  <a:moveTo>
                    <a:pt x="298" y="230"/>
                  </a:moveTo>
                  <a:cubicBezTo>
                    <a:pt x="301" y="232"/>
                    <a:pt x="303" y="234"/>
                    <a:pt x="306" y="235"/>
                  </a:cubicBezTo>
                  <a:cubicBezTo>
                    <a:pt x="307" y="232"/>
                    <a:pt x="311" y="231"/>
                    <a:pt x="312" y="227"/>
                  </a:cubicBezTo>
                  <a:cubicBezTo>
                    <a:pt x="306" y="223"/>
                    <a:pt x="300" y="221"/>
                    <a:pt x="298" y="230"/>
                  </a:cubicBezTo>
                  <a:close/>
                  <a:moveTo>
                    <a:pt x="120" y="229"/>
                  </a:moveTo>
                  <a:cubicBezTo>
                    <a:pt x="121" y="228"/>
                    <a:pt x="122" y="227"/>
                    <a:pt x="122" y="225"/>
                  </a:cubicBezTo>
                  <a:cubicBezTo>
                    <a:pt x="120" y="225"/>
                    <a:pt x="120" y="223"/>
                    <a:pt x="118" y="223"/>
                  </a:cubicBezTo>
                  <a:cubicBezTo>
                    <a:pt x="119" y="227"/>
                    <a:pt x="119" y="228"/>
                    <a:pt x="120" y="229"/>
                  </a:cubicBezTo>
                  <a:close/>
                  <a:moveTo>
                    <a:pt x="450" y="235"/>
                  </a:moveTo>
                  <a:cubicBezTo>
                    <a:pt x="451" y="234"/>
                    <a:pt x="451" y="234"/>
                    <a:pt x="452" y="234"/>
                  </a:cubicBezTo>
                  <a:cubicBezTo>
                    <a:pt x="449" y="229"/>
                    <a:pt x="446" y="225"/>
                    <a:pt x="441" y="223"/>
                  </a:cubicBezTo>
                  <a:cubicBezTo>
                    <a:pt x="441" y="230"/>
                    <a:pt x="447" y="232"/>
                    <a:pt x="450" y="235"/>
                  </a:cubicBezTo>
                  <a:close/>
                  <a:moveTo>
                    <a:pt x="486" y="224"/>
                  </a:moveTo>
                  <a:cubicBezTo>
                    <a:pt x="486" y="227"/>
                    <a:pt x="487" y="228"/>
                    <a:pt x="489" y="228"/>
                  </a:cubicBezTo>
                  <a:cubicBezTo>
                    <a:pt x="491" y="226"/>
                    <a:pt x="488" y="223"/>
                    <a:pt x="486" y="224"/>
                  </a:cubicBezTo>
                  <a:close/>
                  <a:moveTo>
                    <a:pt x="533" y="231"/>
                  </a:moveTo>
                  <a:cubicBezTo>
                    <a:pt x="533" y="231"/>
                    <a:pt x="533" y="230"/>
                    <a:pt x="533" y="229"/>
                  </a:cubicBezTo>
                  <a:cubicBezTo>
                    <a:pt x="530" y="228"/>
                    <a:pt x="528" y="225"/>
                    <a:pt x="524" y="223"/>
                  </a:cubicBezTo>
                  <a:cubicBezTo>
                    <a:pt x="524" y="227"/>
                    <a:pt x="530" y="232"/>
                    <a:pt x="533" y="231"/>
                  </a:cubicBezTo>
                  <a:close/>
                  <a:moveTo>
                    <a:pt x="44" y="232"/>
                  </a:moveTo>
                  <a:cubicBezTo>
                    <a:pt x="44" y="230"/>
                    <a:pt x="44" y="228"/>
                    <a:pt x="44" y="225"/>
                  </a:cubicBezTo>
                  <a:cubicBezTo>
                    <a:pt x="42" y="225"/>
                    <a:pt x="42" y="224"/>
                    <a:pt x="41" y="224"/>
                  </a:cubicBezTo>
                  <a:cubicBezTo>
                    <a:pt x="39" y="227"/>
                    <a:pt x="40" y="232"/>
                    <a:pt x="44" y="232"/>
                  </a:cubicBezTo>
                  <a:close/>
                  <a:moveTo>
                    <a:pt x="565" y="229"/>
                  </a:moveTo>
                  <a:cubicBezTo>
                    <a:pt x="565" y="227"/>
                    <a:pt x="562" y="226"/>
                    <a:pt x="561" y="224"/>
                  </a:cubicBezTo>
                  <a:cubicBezTo>
                    <a:pt x="561" y="225"/>
                    <a:pt x="560" y="225"/>
                    <a:pt x="560" y="226"/>
                  </a:cubicBezTo>
                  <a:cubicBezTo>
                    <a:pt x="562" y="227"/>
                    <a:pt x="564" y="228"/>
                    <a:pt x="565" y="229"/>
                  </a:cubicBezTo>
                  <a:close/>
                  <a:moveTo>
                    <a:pt x="578" y="239"/>
                  </a:moveTo>
                  <a:cubicBezTo>
                    <a:pt x="580" y="235"/>
                    <a:pt x="580" y="230"/>
                    <a:pt x="579" y="224"/>
                  </a:cubicBezTo>
                  <a:cubicBezTo>
                    <a:pt x="578" y="224"/>
                    <a:pt x="578" y="224"/>
                    <a:pt x="577" y="224"/>
                  </a:cubicBezTo>
                  <a:cubicBezTo>
                    <a:pt x="576" y="229"/>
                    <a:pt x="573" y="236"/>
                    <a:pt x="578" y="239"/>
                  </a:cubicBezTo>
                  <a:close/>
                  <a:moveTo>
                    <a:pt x="153" y="233"/>
                  </a:moveTo>
                  <a:cubicBezTo>
                    <a:pt x="149" y="230"/>
                    <a:pt x="144" y="228"/>
                    <a:pt x="140" y="224"/>
                  </a:cubicBezTo>
                  <a:cubicBezTo>
                    <a:pt x="142" y="230"/>
                    <a:pt x="149" y="232"/>
                    <a:pt x="153" y="233"/>
                  </a:cubicBezTo>
                  <a:close/>
                  <a:moveTo>
                    <a:pt x="229" y="227"/>
                  </a:moveTo>
                  <a:cubicBezTo>
                    <a:pt x="228" y="226"/>
                    <a:pt x="228" y="224"/>
                    <a:pt x="225" y="224"/>
                  </a:cubicBezTo>
                  <a:cubicBezTo>
                    <a:pt x="226" y="226"/>
                    <a:pt x="227" y="227"/>
                    <a:pt x="229" y="227"/>
                  </a:cubicBezTo>
                  <a:close/>
                  <a:moveTo>
                    <a:pt x="466" y="231"/>
                  </a:moveTo>
                  <a:cubicBezTo>
                    <a:pt x="469" y="233"/>
                    <a:pt x="472" y="236"/>
                    <a:pt x="476" y="238"/>
                  </a:cubicBezTo>
                  <a:cubicBezTo>
                    <a:pt x="477" y="235"/>
                    <a:pt x="478" y="233"/>
                    <a:pt x="478" y="230"/>
                  </a:cubicBezTo>
                  <a:cubicBezTo>
                    <a:pt x="475" y="223"/>
                    <a:pt x="469" y="225"/>
                    <a:pt x="466" y="231"/>
                  </a:cubicBezTo>
                  <a:close/>
                  <a:moveTo>
                    <a:pt x="591" y="265"/>
                  </a:moveTo>
                  <a:cubicBezTo>
                    <a:pt x="589" y="272"/>
                    <a:pt x="587" y="278"/>
                    <a:pt x="588" y="283"/>
                  </a:cubicBezTo>
                  <a:cubicBezTo>
                    <a:pt x="592" y="279"/>
                    <a:pt x="592" y="274"/>
                    <a:pt x="594" y="266"/>
                  </a:cubicBezTo>
                  <a:cubicBezTo>
                    <a:pt x="597" y="255"/>
                    <a:pt x="608" y="235"/>
                    <a:pt x="601" y="224"/>
                  </a:cubicBezTo>
                  <a:cubicBezTo>
                    <a:pt x="599" y="240"/>
                    <a:pt x="595" y="252"/>
                    <a:pt x="591" y="265"/>
                  </a:cubicBezTo>
                  <a:close/>
                  <a:moveTo>
                    <a:pt x="281" y="228"/>
                  </a:moveTo>
                  <a:cubicBezTo>
                    <a:pt x="281" y="228"/>
                    <a:pt x="281" y="228"/>
                    <a:pt x="281" y="228"/>
                  </a:cubicBezTo>
                  <a:moveTo>
                    <a:pt x="318" y="226"/>
                  </a:moveTo>
                  <a:cubicBezTo>
                    <a:pt x="318" y="230"/>
                    <a:pt x="326" y="231"/>
                    <a:pt x="329" y="234"/>
                  </a:cubicBezTo>
                  <a:cubicBezTo>
                    <a:pt x="330" y="234"/>
                    <a:pt x="330" y="233"/>
                    <a:pt x="330" y="232"/>
                  </a:cubicBezTo>
                  <a:cubicBezTo>
                    <a:pt x="327" y="230"/>
                    <a:pt x="322" y="226"/>
                    <a:pt x="318" y="226"/>
                  </a:cubicBezTo>
                  <a:close/>
                  <a:moveTo>
                    <a:pt x="455" y="230"/>
                  </a:moveTo>
                  <a:cubicBezTo>
                    <a:pt x="454" y="228"/>
                    <a:pt x="449" y="224"/>
                    <a:pt x="449" y="226"/>
                  </a:cubicBezTo>
                  <a:cubicBezTo>
                    <a:pt x="451" y="227"/>
                    <a:pt x="452" y="230"/>
                    <a:pt x="455" y="230"/>
                  </a:cubicBezTo>
                  <a:close/>
                  <a:moveTo>
                    <a:pt x="502" y="231"/>
                  </a:moveTo>
                  <a:cubicBezTo>
                    <a:pt x="504" y="232"/>
                    <a:pt x="505" y="235"/>
                    <a:pt x="509" y="235"/>
                  </a:cubicBezTo>
                  <a:cubicBezTo>
                    <a:pt x="511" y="230"/>
                    <a:pt x="506" y="227"/>
                    <a:pt x="503" y="225"/>
                  </a:cubicBezTo>
                  <a:cubicBezTo>
                    <a:pt x="503" y="227"/>
                    <a:pt x="502" y="229"/>
                    <a:pt x="502" y="231"/>
                  </a:cubicBezTo>
                  <a:close/>
                  <a:moveTo>
                    <a:pt x="431" y="231"/>
                  </a:moveTo>
                  <a:cubicBezTo>
                    <a:pt x="430" y="228"/>
                    <a:pt x="427" y="227"/>
                    <a:pt x="424" y="226"/>
                  </a:cubicBezTo>
                  <a:cubicBezTo>
                    <a:pt x="425" y="229"/>
                    <a:pt x="427" y="230"/>
                    <a:pt x="431" y="231"/>
                  </a:cubicBezTo>
                  <a:close/>
                  <a:moveTo>
                    <a:pt x="256" y="234"/>
                  </a:moveTo>
                  <a:cubicBezTo>
                    <a:pt x="258" y="235"/>
                    <a:pt x="260" y="237"/>
                    <a:pt x="263" y="238"/>
                  </a:cubicBezTo>
                  <a:cubicBezTo>
                    <a:pt x="264" y="235"/>
                    <a:pt x="268" y="234"/>
                    <a:pt x="269" y="231"/>
                  </a:cubicBezTo>
                  <a:cubicBezTo>
                    <a:pt x="267" y="228"/>
                    <a:pt x="264" y="227"/>
                    <a:pt x="261" y="226"/>
                  </a:cubicBezTo>
                  <a:cubicBezTo>
                    <a:pt x="260" y="229"/>
                    <a:pt x="257" y="231"/>
                    <a:pt x="256" y="234"/>
                  </a:cubicBezTo>
                  <a:close/>
                  <a:moveTo>
                    <a:pt x="76" y="240"/>
                  </a:moveTo>
                  <a:cubicBezTo>
                    <a:pt x="73" y="234"/>
                    <a:pt x="65" y="232"/>
                    <a:pt x="61" y="227"/>
                  </a:cubicBezTo>
                  <a:cubicBezTo>
                    <a:pt x="61" y="234"/>
                    <a:pt x="71" y="236"/>
                    <a:pt x="76" y="240"/>
                  </a:cubicBezTo>
                  <a:close/>
                  <a:moveTo>
                    <a:pt x="123" y="233"/>
                  </a:moveTo>
                  <a:cubicBezTo>
                    <a:pt x="125" y="234"/>
                    <a:pt x="126" y="230"/>
                    <a:pt x="128" y="231"/>
                  </a:cubicBezTo>
                  <a:cubicBezTo>
                    <a:pt x="128" y="229"/>
                    <a:pt x="128" y="227"/>
                    <a:pt x="126" y="227"/>
                  </a:cubicBezTo>
                  <a:cubicBezTo>
                    <a:pt x="126" y="230"/>
                    <a:pt x="122" y="230"/>
                    <a:pt x="123" y="233"/>
                  </a:cubicBezTo>
                  <a:close/>
                  <a:moveTo>
                    <a:pt x="225" y="231"/>
                  </a:moveTo>
                  <a:cubicBezTo>
                    <a:pt x="224" y="229"/>
                    <a:pt x="223" y="229"/>
                    <a:pt x="224" y="227"/>
                  </a:cubicBezTo>
                  <a:cubicBezTo>
                    <a:pt x="221" y="228"/>
                    <a:pt x="222" y="228"/>
                    <a:pt x="222" y="230"/>
                  </a:cubicBezTo>
                  <a:cubicBezTo>
                    <a:pt x="224" y="229"/>
                    <a:pt x="226" y="232"/>
                    <a:pt x="225" y="231"/>
                  </a:cubicBezTo>
                  <a:close/>
                  <a:moveTo>
                    <a:pt x="372" y="238"/>
                  </a:moveTo>
                  <a:cubicBezTo>
                    <a:pt x="374" y="238"/>
                    <a:pt x="375" y="240"/>
                    <a:pt x="378" y="240"/>
                  </a:cubicBezTo>
                  <a:cubicBezTo>
                    <a:pt x="379" y="237"/>
                    <a:pt x="382" y="236"/>
                    <a:pt x="383" y="233"/>
                  </a:cubicBezTo>
                  <a:cubicBezTo>
                    <a:pt x="381" y="231"/>
                    <a:pt x="380" y="229"/>
                    <a:pt x="377" y="228"/>
                  </a:cubicBezTo>
                  <a:cubicBezTo>
                    <a:pt x="376" y="232"/>
                    <a:pt x="373" y="234"/>
                    <a:pt x="372" y="238"/>
                  </a:cubicBezTo>
                  <a:close/>
                  <a:moveTo>
                    <a:pt x="394" y="231"/>
                  </a:moveTo>
                  <a:cubicBezTo>
                    <a:pt x="396" y="230"/>
                    <a:pt x="393" y="227"/>
                    <a:pt x="392" y="229"/>
                  </a:cubicBezTo>
                  <a:cubicBezTo>
                    <a:pt x="393" y="229"/>
                    <a:pt x="393" y="231"/>
                    <a:pt x="394" y="231"/>
                  </a:cubicBezTo>
                  <a:close/>
                  <a:moveTo>
                    <a:pt x="622" y="239"/>
                  </a:moveTo>
                  <a:cubicBezTo>
                    <a:pt x="622" y="235"/>
                    <a:pt x="625" y="232"/>
                    <a:pt x="623" y="228"/>
                  </a:cubicBezTo>
                  <a:cubicBezTo>
                    <a:pt x="624" y="232"/>
                    <a:pt x="620" y="235"/>
                    <a:pt x="622" y="239"/>
                  </a:cubicBezTo>
                  <a:close/>
                  <a:moveTo>
                    <a:pt x="286" y="232"/>
                  </a:moveTo>
                  <a:cubicBezTo>
                    <a:pt x="287" y="234"/>
                    <a:pt x="292" y="237"/>
                    <a:pt x="292" y="231"/>
                  </a:cubicBezTo>
                  <a:cubicBezTo>
                    <a:pt x="290" y="229"/>
                    <a:pt x="286" y="227"/>
                    <a:pt x="286" y="232"/>
                  </a:cubicBezTo>
                  <a:close/>
                  <a:moveTo>
                    <a:pt x="496" y="232"/>
                  </a:moveTo>
                  <a:cubicBezTo>
                    <a:pt x="496" y="230"/>
                    <a:pt x="495" y="229"/>
                    <a:pt x="493" y="229"/>
                  </a:cubicBezTo>
                  <a:cubicBezTo>
                    <a:pt x="493" y="232"/>
                    <a:pt x="495" y="234"/>
                    <a:pt x="496" y="232"/>
                  </a:cubicBezTo>
                  <a:close/>
                  <a:moveTo>
                    <a:pt x="93" y="237"/>
                  </a:moveTo>
                  <a:cubicBezTo>
                    <a:pt x="95" y="234"/>
                    <a:pt x="93" y="230"/>
                    <a:pt x="90" y="229"/>
                  </a:cubicBezTo>
                  <a:cubicBezTo>
                    <a:pt x="92" y="232"/>
                    <a:pt x="92" y="235"/>
                    <a:pt x="93" y="237"/>
                  </a:cubicBezTo>
                  <a:close/>
                  <a:moveTo>
                    <a:pt x="276" y="230"/>
                  </a:moveTo>
                  <a:cubicBezTo>
                    <a:pt x="276" y="232"/>
                    <a:pt x="277" y="232"/>
                    <a:pt x="279" y="232"/>
                  </a:cubicBezTo>
                  <a:cubicBezTo>
                    <a:pt x="279" y="230"/>
                    <a:pt x="277" y="229"/>
                    <a:pt x="276" y="230"/>
                  </a:cubicBezTo>
                  <a:close/>
                  <a:moveTo>
                    <a:pt x="309" y="238"/>
                  </a:moveTo>
                  <a:cubicBezTo>
                    <a:pt x="312" y="240"/>
                    <a:pt x="315" y="242"/>
                    <a:pt x="319" y="244"/>
                  </a:cubicBezTo>
                  <a:cubicBezTo>
                    <a:pt x="323" y="245"/>
                    <a:pt x="324" y="239"/>
                    <a:pt x="327" y="240"/>
                  </a:cubicBezTo>
                  <a:cubicBezTo>
                    <a:pt x="327" y="238"/>
                    <a:pt x="326" y="237"/>
                    <a:pt x="326" y="235"/>
                  </a:cubicBezTo>
                  <a:cubicBezTo>
                    <a:pt x="320" y="235"/>
                    <a:pt x="319" y="230"/>
                    <a:pt x="314" y="229"/>
                  </a:cubicBezTo>
                  <a:cubicBezTo>
                    <a:pt x="313" y="233"/>
                    <a:pt x="310" y="234"/>
                    <a:pt x="309" y="238"/>
                  </a:cubicBezTo>
                  <a:close/>
                  <a:moveTo>
                    <a:pt x="238" y="231"/>
                  </a:moveTo>
                  <a:cubicBezTo>
                    <a:pt x="240" y="235"/>
                    <a:pt x="244" y="237"/>
                    <a:pt x="248" y="239"/>
                  </a:cubicBezTo>
                  <a:cubicBezTo>
                    <a:pt x="248" y="238"/>
                    <a:pt x="250" y="238"/>
                    <a:pt x="250" y="236"/>
                  </a:cubicBezTo>
                  <a:cubicBezTo>
                    <a:pt x="247" y="233"/>
                    <a:pt x="242" y="228"/>
                    <a:pt x="238" y="231"/>
                  </a:cubicBezTo>
                  <a:close/>
                  <a:moveTo>
                    <a:pt x="487" y="234"/>
                  </a:moveTo>
                  <a:cubicBezTo>
                    <a:pt x="487" y="231"/>
                    <a:pt x="485" y="231"/>
                    <a:pt x="484" y="230"/>
                  </a:cubicBezTo>
                  <a:cubicBezTo>
                    <a:pt x="484" y="232"/>
                    <a:pt x="485" y="233"/>
                    <a:pt x="487" y="234"/>
                  </a:cubicBezTo>
                  <a:close/>
                  <a:moveTo>
                    <a:pt x="521" y="234"/>
                  </a:moveTo>
                  <a:cubicBezTo>
                    <a:pt x="523" y="237"/>
                    <a:pt x="527" y="238"/>
                    <a:pt x="530" y="241"/>
                  </a:cubicBezTo>
                  <a:cubicBezTo>
                    <a:pt x="530" y="240"/>
                    <a:pt x="531" y="238"/>
                    <a:pt x="531" y="237"/>
                  </a:cubicBezTo>
                  <a:cubicBezTo>
                    <a:pt x="528" y="234"/>
                    <a:pt x="525" y="232"/>
                    <a:pt x="522" y="230"/>
                  </a:cubicBezTo>
                  <a:cubicBezTo>
                    <a:pt x="522" y="232"/>
                    <a:pt x="521" y="232"/>
                    <a:pt x="521" y="234"/>
                  </a:cubicBezTo>
                  <a:close/>
                  <a:moveTo>
                    <a:pt x="131" y="231"/>
                  </a:moveTo>
                  <a:cubicBezTo>
                    <a:pt x="123" y="236"/>
                    <a:pt x="129" y="244"/>
                    <a:pt x="136" y="246"/>
                  </a:cubicBezTo>
                  <a:cubicBezTo>
                    <a:pt x="139" y="240"/>
                    <a:pt x="135" y="234"/>
                    <a:pt x="131" y="231"/>
                  </a:cubicBezTo>
                  <a:close/>
                  <a:moveTo>
                    <a:pt x="356" y="235"/>
                  </a:moveTo>
                  <a:cubicBezTo>
                    <a:pt x="354" y="233"/>
                    <a:pt x="353" y="231"/>
                    <a:pt x="351" y="231"/>
                  </a:cubicBezTo>
                  <a:cubicBezTo>
                    <a:pt x="350" y="234"/>
                    <a:pt x="357" y="235"/>
                    <a:pt x="356" y="235"/>
                  </a:cubicBezTo>
                  <a:close/>
                  <a:moveTo>
                    <a:pt x="417" y="238"/>
                  </a:moveTo>
                  <a:cubicBezTo>
                    <a:pt x="419" y="238"/>
                    <a:pt x="419" y="240"/>
                    <a:pt x="421" y="240"/>
                  </a:cubicBezTo>
                  <a:cubicBezTo>
                    <a:pt x="423" y="236"/>
                    <a:pt x="426" y="237"/>
                    <a:pt x="426" y="232"/>
                  </a:cubicBezTo>
                  <a:cubicBezTo>
                    <a:pt x="422" y="230"/>
                    <a:pt x="419" y="232"/>
                    <a:pt x="417" y="238"/>
                  </a:cubicBezTo>
                  <a:close/>
                  <a:moveTo>
                    <a:pt x="439" y="237"/>
                  </a:moveTo>
                  <a:cubicBezTo>
                    <a:pt x="438" y="233"/>
                    <a:pt x="436" y="232"/>
                    <a:pt x="433" y="231"/>
                  </a:cubicBezTo>
                  <a:cubicBezTo>
                    <a:pt x="433" y="235"/>
                    <a:pt x="436" y="236"/>
                    <a:pt x="439" y="237"/>
                  </a:cubicBezTo>
                  <a:close/>
                  <a:moveTo>
                    <a:pt x="62" y="241"/>
                  </a:moveTo>
                  <a:cubicBezTo>
                    <a:pt x="61" y="237"/>
                    <a:pt x="59" y="233"/>
                    <a:pt x="54" y="232"/>
                  </a:cubicBezTo>
                  <a:cubicBezTo>
                    <a:pt x="56" y="239"/>
                    <a:pt x="58" y="246"/>
                    <a:pt x="66" y="249"/>
                  </a:cubicBezTo>
                  <a:cubicBezTo>
                    <a:pt x="63" y="246"/>
                    <a:pt x="64" y="238"/>
                    <a:pt x="62" y="241"/>
                  </a:cubicBezTo>
                  <a:close/>
                  <a:moveTo>
                    <a:pt x="202" y="241"/>
                  </a:moveTo>
                  <a:cubicBezTo>
                    <a:pt x="202" y="238"/>
                    <a:pt x="196" y="232"/>
                    <a:pt x="193" y="232"/>
                  </a:cubicBezTo>
                  <a:cubicBezTo>
                    <a:pt x="196" y="235"/>
                    <a:pt x="198" y="239"/>
                    <a:pt x="202" y="241"/>
                  </a:cubicBezTo>
                  <a:close/>
                  <a:moveTo>
                    <a:pt x="231" y="234"/>
                  </a:moveTo>
                  <a:cubicBezTo>
                    <a:pt x="231" y="234"/>
                    <a:pt x="231" y="233"/>
                    <a:pt x="231" y="232"/>
                  </a:cubicBezTo>
                  <a:cubicBezTo>
                    <a:pt x="229" y="233"/>
                    <a:pt x="226" y="231"/>
                    <a:pt x="227" y="232"/>
                  </a:cubicBezTo>
                  <a:cubicBezTo>
                    <a:pt x="229" y="233"/>
                    <a:pt x="229" y="236"/>
                    <a:pt x="231" y="234"/>
                  </a:cubicBezTo>
                  <a:close/>
                  <a:moveTo>
                    <a:pt x="560" y="245"/>
                  </a:moveTo>
                  <a:cubicBezTo>
                    <a:pt x="562" y="243"/>
                    <a:pt x="564" y="239"/>
                    <a:pt x="565" y="236"/>
                  </a:cubicBezTo>
                  <a:cubicBezTo>
                    <a:pt x="564" y="235"/>
                    <a:pt x="563" y="233"/>
                    <a:pt x="561" y="232"/>
                  </a:cubicBezTo>
                  <a:cubicBezTo>
                    <a:pt x="560" y="235"/>
                    <a:pt x="560" y="243"/>
                    <a:pt x="560" y="245"/>
                  </a:cubicBezTo>
                  <a:close/>
                  <a:moveTo>
                    <a:pt x="341" y="235"/>
                  </a:moveTo>
                  <a:cubicBezTo>
                    <a:pt x="343" y="237"/>
                    <a:pt x="347" y="233"/>
                    <a:pt x="344" y="232"/>
                  </a:cubicBezTo>
                  <a:cubicBezTo>
                    <a:pt x="344" y="234"/>
                    <a:pt x="341" y="233"/>
                    <a:pt x="341" y="235"/>
                  </a:cubicBezTo>
                  <a:close/>
                  <a:moveTo>
                    <a:pt x="541" y="237"/>
                  </a:moveTo>
                  <a:cubicBezTo>
                    <a:pt x="540" y="235"/>
                    <a:pt x="539" y="233"/>
                    <a:pt x="536" y="233"/>
                  </a:cubicBezTo>
                  <a:cubicBezTo>
                    <a:pt x="536" y="236"/>
                    <a:pt x="539" y="236"/>
                    <a:pt x="541" y="237"/>
                  </a:cubicBezTo>
                  <a:close/>
                  <a:moveTo>
                    <a:pt x="179" y="237"/>
                  </a:moveTo>
                  <a:cubicBezTo>
                    <a:pt x="181" y="237"/>
                    <a:pt x="181" y="234"/>
                    <a:pt x="180" y="234"/>
                  </a:cubicBezTo>
                  <a:cubicBezTo>
                    <a:pt x="180" y="234"/>
                    <a:pt x="178" y="235"/>
                    <a:pt x="179" y="237"/>
                  </a:cubicBezTo>
                  <a:close/>
                  <a:moveTo>
                    <a:pt x="225" y="242"/>
                  </a:moveTo>
                  <a:cubicBezTo>
                    <a:pt x="224" y="237"/>
                    <a:pt x="219" y="234"/>
                    <a:pt x="216" y="234"/>
                  </a:cubicBezTo>
                  <a:cubicBezTo>
                    <a:pt x="218" y="237"/>
                    <a:pt x="220" y="243"/>
                    <a:pt x="225" y="242"/>
                  </a:cubicBezTo>
                  <a:close/>
                  <a:moveTo>
                    <a:pt x="403" y="237"/>
                  </a:moveTo>
                  <a:cubicBezTo>
                    <a:pt x="403" y="235"/>
                    <a:pt x="403" y="235"/>
                    <a:pt x="403" y="235"/>
                  </a:cubicBezTo>
                  <a:cubicBezTo>
                    <a:pt x="403" y="235"/>
                    <a:pt x="403" y="235"/>
                    <a:pt x="403" y="235"/>
                  </a:cubicBezTo>
                  <a:cubicBezTo>
                    <a:pt x="402" y="237"/>
                    <a:pt x="399" y="232"/>
                    <a:pt x="399" y="235"/>
                  </a:cubicBezTo>
                  <a:cubicBezTo>
                    <a:pt x="401" y="235"/>
                    <a:pt x="401" y="237"/>
                    <a:pt x="403" y="237"/>
                  </a:cubicBezTo>
                  <a:close/>
                  <a:moveTo>
                    <a:pt x="101" y="241"/>
                  </a:moveTo>
                  <a:cubicBezTo>
                    <a:pt x="101" y="238"/>
                    <a:pt x="100" y="235"/>
                    <a:pt x="97" y="234"/>
                  </a:cubicBezTo>
                  <a:cubicBezTo>
                    <a:pt x="97" y="238"/>
                    <a:pt x="98" y="241"/>
                    <a:pt x="101" y="241"/>
                  </a:cubicBezTo>
                  <a:close/>
                  <a:moveTo>
                    <a:pt x="142" y="240"/>
                  </a:moveTo>
                  <a:cubicBezTo>
                    <a:pt x="145" y="238"/>
                    <a:pt x="140" y="236"/>
                    <a:pt x="139" y="234"/>
                  </a:cubicBezTo>
                  <a:cubicBezTo>
                    <a:pt x="139" y="237"/>
                    <a:pt x="140" y="239"/>
                    <a:pt x="142" y="240"/>
                  </a:cubicBezTo>
                  <a:close/>
                  <a:moveTo>
                    <a:pt x="266" y="240"/>
                  </a:moveTo>
                  <a:cubicBezTo>
                    <a:pt x="268" y="241"/>
                    <a:pt x="268" y="242"/>
                    <a:pt x="270" y="242"/>
                  </a:cubicBezTo>
                  <a:cubicBezTo>
                    <a:pt x="270" y="238"/>
                    <a:pt x="275" y="240"/>
                    <a:pt x="274" y="235"/>
                  </a:cubicBezTo>
                  <a:cubicBezTo>
                    <a:pt x="273" y="235"/>
                    <a:pt x="273" y="235"/>
                    <a:pt x="273" y="234"/>
                  </a:cubicBezTo>
                  <a:cubicBezTo>
                    <a:pt x="270" y="236"/>
                    <a:pt x="267" y="237"/>
                    <a:pt x="266" y="240"/>
                  </a:cubicBezTo>
                  <a:close/>
                  <a:moveTo>
                    <a:pt x="293" y="239"/>
                  </a:moveTo>
                  <a:cubicBezTo>
                    <a:pt x="294" y="242"/>
                    <a:pt x="298" y="242"/>
                    <a:pt x="301" y="244"/>
                  </a:cubicBezTo>
                  <a:cubicBezTo>
                    <a:pt x="302" y="243"/>
                    <a:pt x="302" y="242"/>
                    <a:pt x="303" y="241"/>
                  </a:cubicBezTo>
                  <a:cubicBezTo>
                    <a:pt x="301" y="238"/>
                    <a:pt x="299" y="235"/>
                    <a:pt x="295" y="234"/>
                  </a:cubicBezTo>
                  <a:cubicBezTo>
                    <a:pt x="295" y="236"/>
                    <a:pt x="293" y="237"/>
                    <a:pt x="293" y="239"/>
                  </a:cubicBezTo>
                  <a:close/>
                  <a:moveTo>
                    <a:pt x="461" y="237"/>
                  </a:moveTo>
                  <a:cubicBezTo>
                    <a:pt x="465" y="240"/>
                    <a:pt x="467" y="245"/>
                    <a:pt x="472" y="248"/>
                  </a:cubicBezTo>
                  <a:cubicBezTo>
                    <a:pt x="472" y="246"/>
                    <a:pt x="473" y="245"/>
                    <a:pt x="473" y="243"/>
                  </a:cubicBezTo>
                  <a:cubicBezTo>
                    <a:pt x="470" y="239"/>
                    <a:pt x="466" y="236"/>
                    <a:pt x="462" y="234"/>
                  </a:cubicBezTo>
                  <a:cubicBezTo>
                    <a:pt x="462" y="235"/>
                    <a:pt x="461" y="236"/>
                    <a:pt x="461" y="237"/>
                  </a:cubicBezTo>
                  <a:close/>
                  <a:moveTo>
                    <a:pt x="480" y="240"/>
                  </a:moveTo>
                  <a:cubicBezTo>
                    <a:pt x="482" y="241"/>
                    <a:pt x="482" y="243"/>
                    <a:pt x="484" y="243"/>
                  </a:cubicBezTo>
                  <a:cubicBezTo>
                    <a:pt x="487" y="239"/>
                    <a:pt x="486" y="236"/>
                    <a:pt x="482" y="234"/>
                  </a:cubicBezTo>
                  <a:cubicBezTo>
                    <a:pt x="482" y="237"/>
                    <a:pt x="480" y="238"/>
                    <a:pt x="480" y="240"/>
                  </a:cubicBezTo>
                  <a:close/>
                  <a:moveTo>
                    <a:pt x="43" y="249"/>
                  </a:moveTo>
                  <a:cubicBezTo>
                    <a:pt x="42" y="245"/>
                    <a:pt x="43" y="242"/>
                    <a:pt x="44" y="238"/>
                  </a:cubicBezTo>
                  <a:cubicBezTo>
                    <a:pt x="43" y="237"/>
                    <a:pt x="42" y="235"/>
                    <a:pt x="40" y="235"/>
                  </a:cubicBezTo>
                  <a:cubicBezTo>
                    <a:pt x="40" y="238"/>
                    <a:pt x="37" y="247"/>
                    <a:pt x="43" y="249"/>
                  </a:cubicBezTo>
                  <a:close/>
                  <a:moveTo>
                    <a:pt x="507" y="240"/>
                  </a:moveTo>
                  <a:cubicBezTo>
                    <a:pt x="506" y="237"/>
                    <a:pt x="504" y="235"/>
                    <a:pt x="501" y="235"/>
                  </a:cubicBezTo>
                  <a:cubicBezTo>
                    <a:pt x="501" y="238"/>
                    <a:pt x="504" y="239"/>
                    <a:pt x="507" y="240"/>
                  </a:cubicBezTo>
                  <a:close/>
                  <a:moveTo>
                    <a:pt x="182" y="239"/>
                  </a:moveTo>
                  <a:cubicBezTo>
                    <a:pt x="187" y="240"/>
                    <a:pt x="191" y="249"/>
                    <a:pt x="196" y="244"/>
                  </a:cubicBezTo>
                  <a:cubicBezTo>
                    <a:pt x="192" y="241"/>
                    <a:pt x="188" y="239"/>
                    <a:pt x="184" y="235"/>
                  </a:cubicBezTo>
                  <a:cubicBezTo>
                    <a:pt x="184" y="237"/>
                    <a:pt x="182" y="238"/>
                    <a:pt x="182" y="239"/>
                  </a:cubicBezTo>
                  <a:close/>
                  <a:moveTo>
                    <a:pt x="346" y="238"/>
                  </a:moveTo>
                  <a:cubicBezTo>
                    <a:pt x="349" y="237"/>
                    <a:pt x="350" y="242"/>
                    <a:pt x="353" y="240"/>
                  </a:cubicBezTo>
                  <a:cubicBezTo>
                    <a:pt x="351" y="239"/>
                    <a:pt x="347" y="232"/>
                    <a:pt x="346" y="238"/>
                  </a:cubicBezTo>
                  <a:close/>
                  <a:moveTo>
                    <a:pt x="286" y="243"/>
                  </a:moveTo>
                  <a:cubicBezTo>
                    <a:pt x="286" y="242"/>
                    <a:pt x="287" y="241"/>
                    <a:pt x="287" y="240"/>
                  </a:cubicBezTo>
                  <a:cubicBezTo>
                    <a:pt x="285" y="238"/>
                    <a:pt x="282" y="237"/>
                    <a:pt x="280" y="236"/>
                  </a:cubicBezTo>
                  <a:cubicBezTo>
                    <a:pt x="281" y="239"/>
                    <a:pt x="284" y="241"/>
                    <a:pt x="286" y="243"/>
                  </a:cubicBezTo>
                  <a:close/>
                  <a:moveTo>
                    <a:pt x="381" y="241"/>
                  </a:moveTo>
                  <a:cubicBezTo>
                    <a:pt x="382" y="241"/>
                    <a:pt x="383" y="241"/>
                    <a:pt x="384" y="241"/>
                  </a:cubicBezTo>
                  <a:cubicBezTo>
                    <a:pt x="384" y="238"/>
                    <a:pt x="387" y="239"/>
                    <a:pt x="386" y="236"/>
                  </a:cubicBezTo>
                  <a:cubicBezTo>
                    <a:pt x="383" y="236"/>
                    <a:pt x="383" y="239"/>
                    <a:pt x="381" y="241"/>
                  </a:cubicBezTo>
                  <a:close/>
                  <a:moveTo>
                    <a:pt x="423" y="243"/>
                  </a:moveTo>
                  <a:cubicBezTo>
                    <a:pt x="428" y="244"/>
                    <a:pt x="431" y="248"/>
                    <a:pt x="436" y="250"/>
                  </a:cubicBezTo>
                  <a:cubicBezTo>
                    <a:pt x="438" y="248"/>
                    <a:pt x="440" y="247"/>
                    <a:pt x="440" y="244"/>
                  </a:cubicBezTo>
                  <a:cubicBezTo>
                    <a:pt x="437" y="240"/>
                    <a:pt x="434" y="238"/>
                    <a:pt x="429" y="236"/>
                  </a:cubicBezTo>
                  <a:cubicBezTo>
                    <a:pt x="427" y="238"/>
                    <a:pt x="424" y="239"/>
                    <a:pt x="423" y="243"/>
                  </a:cubicBezTo>
                  <a:close/>
                  <a:moveTo>
                    <a:pt x="490" y="237"/>
                  </a:moveTo>
                  <a:cubicBezTo>
                    <a:pt x="491" y="238"/>
                    <a:pt x="491" y="241"/>
                    <a:pt x="493" y="241"/>
                  </a:cubicBezTo>
                  <a:cubicBezTo>
                    <a:pt x="493" y="239"/>
                    <a:pt x="494" y="239"/>
                    <a:pt x="494" y="237"/>
                  </a:cubicBezTo>
                  <a:cubicBezTo>
                    <a:pt x="493" y="236"/>
                    <a:pt x="492" y="235"/>
                    <a:pt x="490" y="237"/>
                  </a:cubicBezTo>
                  <a:close/>
                  <a:moveTo>
                    <a:pt x="631" y="239"/>
                  </a:moveTo>
                  <a:cubicBezTo>
                    <a:pt x="634" y="240"/>
                    <a:pt x="634" y="236"/>
                    <a:pt x="632" y="236"/>
                  </a:cubicBezTo>
                  <a:cubicBezTo>
                    <a:pt x="632" y="238"/>
                    <a:pt x="631" y="238"/>
                    <a:pt x="631" y="239"/>
                  </a:cubicBezTo>
                  <a:close/>
                  <a:moveTo>
                    <a:pt x="242" y="246"/>
                  </a:moveTo>
                  <a:cubicBezTo>
                    <a:pt x="245" y="241"/>
                    <a:pt x="239" y="237"/>
                    <a:pt x="234" y="237"/>
                  </a:cubicBezTo>
                  <a:cubicBezTo>
                    <a:pt x="235" y="241"/>
                    <a:pt x="240" y="242"/>
                    <a:pt x="242" y="246"/>
                  </a:cubicBezTo>
                  <a:close/>
                  <a:moveTo>
                    <a:pt x="91" y="267"/>
                  </a:moveTo>
                  <a:cubicBezTo>
                    <a:pt x="88" y="261"/>
                    <a:pt x="86" y="253"/>
                    <a:pt x="82" y="248"/>
                  </a:cubicBezTo>
                  <a:cubicBezTo>
                    <a:pt x="76" y="245"/>
                    <a:pt x="70" y="241"/>
                    <a:pt x="64" y="237"/>
                  </a:cubicBezTo>
                  <a:cubicBezTo>
                    <a:pt x="69" y="251"/>
                    <a:pt x="79" y="262"/>
                    <a:pt x="91" y="267"/>
                  </a:cubicBezTo>
                  <a:close/>
                  <a:moveTo>
                    <a:pt x="564" y="248"/>
                  </a:moveTo>
                  <a:cubicBezTo>
                    <a:pt x="565" y="249"/>
                    <a:pt x="566" y="250"/>
                    <a:pt x="567" y="250"/>
                  </a:cubicBezTo>
                  <a:cubicBezTo>
                    <a:pt x="567" y="246"/>
                    <a:pt x="569" y="243"/>
                    <a:pt x="569" y="238"/>
                  </a:cubicBezTo>
                  <a:cubicBezTo>
                    <a:pt x="568" y="238"/>
                    <a:pt x="568" y="238"/>
                    <a:pt x="567" y="237"/>
                  </a:cubicBezTo>
                  <a:cubicBezTo>
                    <a:pt x="566" y="241"/>
                    <a:pt x="564" y="244"/>
                    <a:pt x="564" y="248"/>
                  </a:cubicBezTo>
                  <a:close/>
                  <a:moveTo>
                    <a:pt x="405" y="246"/>
                  </a:moveTo>
                  <a:cubicBezTo>
                    <a:pt x="407" y="241"/>
                    <a:pt x="400" y="240"/>
                    <a:pt x="398" y="238"/>
                  </a:cubicBezTo>
                  <a:cubicBezTo>
                    <a:pt x="399" y="242"/>
                    <a:pt x="401" y="245"/>
                    <a:pt x="405" y="246"/>
                  </a:cubicBezTo>
                  <a:close/>
                  <a:moveTo>
                    <a:pt x="250" y="241"/>
                  </a:moveTo>
                  <a:cubicBezTo>
                    <a:pt x="251" y="241"/>
                    <a:pt x="252" y="243"/>
                    <a:pt x="254" y="243"/>
                  </a:cubicBezTo>
                  <a:cubicBezTo>
                    <a:pt x="253" y="241"/>
                    <a:pt x="253" y="240"/>
                    <a:pt x="253" y="238"/>
                  </a:cubicBezTo>
                  <a:cubicBezTo>
                    <a:pt x="252" y="238"/>
                    <a:pt x="251" y="238"/>
                    <a:pt x="251" y="238"/>
                  </a:cubicBezTo>
                  <a:cubicBezTo>
                    <a:pt x="251" y="239"/>
                    <a:pt x="250" y="240"/>
                    <a:pt x="250" y="241"/>
                  </a:cubicBezTo>
                  <a:close/>
                  <a:moveTo>
                    <a:pt x="532" y="243"/>
                  </a:moveTo>
                  <a:cubicBezTo>
                    <a:pt x="534" y="244"/>
                    <a:pt x="534" y="246"/>
                    <a:pt x="537" y="246"/>
                  </a:cubicBezTo>
                  <a:cubicBezTo>
                    <a:pt x="537" y="244"/>
                    <a:pt x="538" y="244"/>
                    <a:pt x="538" y="242"/>
                  </a:cubicBezTo>
                  <a:cubicBezTo>
                    <a:pt x="537" y="241"/>
                    <a:pt x="536" y="239"/>
                    <a:pt x="533" y="239"/>
                  </a:cubicBezTo>
                  <a:cubicBezTo>
                    <a:pt x="534" y="241"/>
                    <a:pt x="533" y="242"/>
                    <a:pt x="532" y="243"/>
                  </a:cubicBezTo>
                  <a:close/>
                  <a:moveTo>
                    <a:pt x="119" y="250"/>
                  </a:moveTo>
                  <a:cubicBezTo>
                    <a:pt x="116" y="245"/>
                    <a:pt x="110" y="243"/>
                    <a:pt x="106" y="240"/>
                  </a:cubicBezTo>
                  <a:cubicBezTo>
                    <a:pt x="106" y="246"/>
                    <a:pt x="114" y="250"/>
                    <a:pt x="119" y="250"/>
                  </a:cubicBezTo>
                  <a:close/>
                  <a:moveTo>
                    <a:pt x="157" y="245"/>
                  </a:moveTo>
                  <a:cubicBezTo>
                    <a:pt x="153" y="244"/>
                    <a:pt x="152" y="241"/>
                    <a:pt x="149" y="240"/>
                  </a:cubicBezTo>
                  <a:cubicBezTo>
                    <a:pt x="151" y="242"/>
                    <a:pt x="154" y="249"/>
                    <a:pt x="157" y="245"/>
                  </a:cubicBezTo>
                  <a:close/>
                  <a:moveTo>
                    <a:pt x="172" y="243"/>
                  </a:moveTo>
                  <a:cubicBezTo>
                    <a:pt x="175" y="243"/>
                    <a:pt x="176" y="241"/>
                    <a:pt x="176" y="240"/>
                  </a:cubicBezTo>
                  <a:cubicBezTo>
                    <a:pt x="174" y="239"/>
                    <a:pt x="174" y="242"/>
                    <a:pt x="172" y="243"/>
                  </a:cubicBezTo>
                  <a:close/>
                  <a:moveTo>
                    <a:pt x="273" y="244"/>
                  </a:moveTo>
                  <a:cubicBezTo>
                    <a:pt x="276" y="246"/>
                    <a:pt x="278" y="249"/>
                    <a:pt x="282" y="249"/>
                  </a:cubicBezTo>
                  <a:cubicBezTo>
                    <a:pt x="284" y="243"/>
                    <a:pt x="275" y="236"/>
                    <a:pt x="273" y="244"/>
                  </a:cubicBezTo>
                  <a:close/>
                  <a:moveTo>
                    <a:pt x="518" y="244"/>
                  </a:moveTo>
                  <a:cubicBezTo>
                    <a:pt x="521" y="246"/>
                    <a:pt x="523" y="248"/>
                    <a:pt x="526" y="250"/>
                  </a:cubicBezTo>
                  <a:cubicBezTo>
                    <a:pt x="530" y="244"/>
                    <a:pt x="522" y="242"/>
                    <a:pt x="519" y="240"/>
                  </a:cubicBezTo>
                  <a:cubicBezTo>
                    <a:pt x="519" y="242"/>
                    <a:pt x="518" y="242"/>
                    <a:pt x="518" y="244"/>
                  </a:cubicBezTo>
                  <a:close/>
                  <a:moveTo>
                    <a:pt x="598" y="268"/>
                  </a:moveTo>
                  <a:cubicBezTo>
                    <a:pt x="598" y="270"/>
                    <a:pt x="598" y="270"/>
                    <a:pt x="600" y="268"/>
                  </a:cubicBezTo>
                  <a:cubicBezTo>
                    <a:pt x="599" y="265"/>
                    <a:pt x="601" y="264"/>
                    <a:pt x="603" y="262"/>
                  </a:cubicBezTo>
                  <a:cubicBezTo>
                    <a:pt x="604" y="257"/>
                    <a:pt x="604" y="253"/>
                    <a:pt x="607" y="249"/>
                  </a:cubicBezTo>
                  <a:cubicBezTo>
                    <a:pt x="606" y="246"/>
                    <a:pt x="607" y="243"/>
                    <a:pt x="606" y="240"/>
                  </a:cubicBezTo>
                  <a:cubicBezTo>
                    <a:pt x="603" y="247"/>
                    <a:pt x="601" y="258"/>
                    <a:pt x="598" y="268"/>
                  </a:cubicBezTo>
                  <a:close/>
                  <a:moveTo>
                    <a:pt x="621" y="277"/>
                  </a:moveTo>
                  <a:cubicBezTo>
                    <a:pt x="627" y="272"/>
                    <a:pt x="625" y="261"/>
                    <a:pt x="630" y="253"/>
                  </a:cubicBezTo>
                  <a:cubicBezTo>
                    <a:pt x="628" y="250"/>
                    <a:pt x="630" y="247"/>
                    <a:pt x="632" y="246"/>
                  </a:cubicBezTo>
                  <a:cubicBezTo>
                    <a:pt x="632" y="243"/>
                    <a:pt x="633" y="241"/>
                    <a:pt x="631" y="240"/>
                  </a:cubicBezTo>
                  <a:cubicBezTo>
                    <a:pt x="629" y="254"/>
                    <a:pt x="622" y="264"/>
                    <a:pt x="621" y="277"/>
                  </a:cubicBezTo>
                  <a:close/>
                  <a:moveTo>
                    <a:pt x="219" y="248"/>
                  </a:moveTo>
                  <a:cubicBezTo>
                    <a:pt x="220" y="244"/>
                    <a:pt x="213" y="240"/>
                    <a:pt x="211" y="241"/>
                  </a:cubicBezTo>
                  <a:cubicBezTo>
                    <a:pt x="214" y="243"/>
                    <a:pt x="215" y="246"/>
                    <a:pt x="219" y="248"/>
                  </a:cubicBezTo>
                  <a:close/>
                  <a:moveTo>
                    <a:pt x="386" y="246"/>
                  </a:moveTo>
                  <a:cubicBezTo>
                    <a:pt x="391" y="247"/>
                    <a:pt x="392" y="251"/>
                    <a:pt x="398" y="252"/>
                  </a:cubicBezTo>
                  <a:cubicBezTo>
                    <a:pt x="400" y="246"/>
                    <a:pt x="393" y="244"/>
                    <a:pt x="391" y="241"/>
                  </a:cubicBezTo>
                  <a:cubicBezTo>
                    <a:pt x="389" y="243"/>
                    <a:pt x="386" y="243"/>
                    <a:pt x="386" y="246"/>
                  </a:cubicBezTo>
                  <a:close/>
                  <a:moveTo>
                    <a:pt x="468" y="248"/>
                  </a:moveTo>
                  <a:cubicBezTo>
                    <a:pt x="465" y="246"/>
                    <a:pt x="464" y="242"/>
                    <a:pt x="459" y="241"/>
                  </a:cubicBezTo>
                  <a:cubicBezTo>
                    <a:pt x="461" y="244"/>
                    <a:pt x="465" y="248"/>
                    <a:pt x="468" y="248"/>
                  </a:cubicBezTo>
                  <a:close/>
                  <a:moveTo>
                    <a:pt x="46" y="252"/>
                  </a:moveTo>
                  <a:cubicBezTo>
                    <a:pt x="47" y="252"/>
                    <a:pt x="48" y="253"/>
                    <a:pt x="50" y="253"/>
                  </a:cubicBezTo>
                  <a:cubicBezTo>
                    <a:pt x="49" y="249"/>
                    <a:pt x="50" y="244"/>
                    <a:pt x="47" y="241"/>
                  </a:cubicBezTo>
                  <a:cubicBezTo>
                    <a:pt x="46" y="244"/>
                    <a:pt x="46" y="248"/>
                    <a:pt x="46" y="252"/>
                  </a:cubicBezTo>
                  <a:close/>
                  <a:moveTo>
                    <a:pt x="209" y="246"/>
                  </a:moveTo>
                  <a:cubicBezTo>
                    <a:pt x="208" y="244"/>
                    <a:pt x="207" y="242"/>
                    <a:pt x="205" y="241"/>
                  </a:cubicBezTo>
                  <a:cubicBezTo>
                    <a:pt x="204" y="244"/>
                    <a:pt x="208" y="245"/>
                    <a:pt x="209" y="246"/>
                  </a:cubicBezTo>
                  <a:close/>
                  <a:moveTo>
                    <a:pt x="303" y="245"/>
                  </a:moveTo>
                  <a:cubicBezTo>
                    <a:pt x="306" y="246"/>
                    <a:pt x="311" y="253"/>
                    <a:pt x="313" y="248"/>
                  </a:cubicBezTo>
                  <a:cubicBezTo>
                    <a:pt x="310" y="246"/>
                    <a:pt x="305" y="238"/>
                    <a:pt x="303" y="245"/>
                  </a:cubicBezTo>
                  <a:close/>
                  <a:moveTo>
                    <a:pt x="326" y="249"/>
                  </a:moveTo>
                  <a:cubicBezTo>
                    <a:pt x="328" y="250"/>
                    <a:pt x="329" y="251"/>
                    <a:pt x="330" y="252"/>
                  </a:cubicBezTo>
                  <a:cubicBezTo>
                    <a:pt x="333" y="249"/>
                    <a:pt x="334" y="246"/>
                    <a:pt x="337" y="243"/>
                  </a:cubicBezTo>
                  <a:cubicBezTo>
                    <a:pt x="333" y="240"/>
                    <a:pt x="326" y="246"/>
                    <a:pt x="326" y="249"/>
                  </a:cubicBezTo>
                  <a:close/>
                  <a:moveTo>
                    <a:pt x="488" y="246"/>
                  </a:moveTo>
                  <a:cubicBezTo>
                    <a:pt x="489" y="246"/>
                    <a:pt x="489" y="246"/>
                    <a:pt x="489" y="248"/>
                  </a:cubicBezTo>
                  <a:cubicBezTo>
                    <a:pt x="491" y="248"/>
                    <a:pt x="491" y="245"/>
                    <a:pt x="492" y="244"/>
                  </a:cubicBezTo>
                  <a:cubicBezTo>
                    <a:pt x="491" y="243"/>
                    <a:pt x="491" y="242"/>
                    <a:pt x="489" y="241"/>
                  </a:cubicBezTo>
                  <a:cubicBezTo>
                    <a:pt x="489" y="243"/>
                    <a:pt x="488" y="244"/>
                    <a:pt x="488" y="246"/>
                  </a:cubicBezTo>
                  <a:close/>
                  <a:moveTo>
                    <a:pt x="177" y="246"/>
                  </a:moveTo>
                  <a:cubicBezTo>
                    <a:pt x="181" y="249"/>
                    <a:pt x="188" y="255"/>
                    <a:pt x="191" y="249"/>
                  </a:cubicBezTo>
                  <a:cubicBezTo>
                    <a:pt x="187" y="247"/>
                    <a:pt x="180" y="238"/>
                    <a:pt x="177" y="246"/>
                  </a:cubicBezTo>
                  <a:close/>
                  <a:moveTo>
                    <a:pt x="502" y="251"/>
                  </a:moveTo>
                  <a:cubicBezTo>
                    <a:pt x="504" y="250"/>
                    <a:pt x="505" y="249"/>
                    <a:pt x="505" y="246"/>
                  </a:cubicBezTo>
                  <a:cubicBezTo>
                    <a:pt x="503" y="244"/>
                    <a:pt x="502" y="243"/>
                    <a:pt x="499" y="242"/>
                  </a:cubicBezTo>
                  <a:cubicBezTo>
                    <a:pt x="497" y="246"/>
                    <a:pt x="499" y="250"/>
                    <a:pt x="502" y="251"/>
                  </a:cubicBezTo>
                  <a:close/>
                  <a:moveTo>
                    <a:pt x="573" y="254"/>
                  </a:moveTo>
                  <a:cubicBezTo>
                    <a:pt x="575" y="252"/>
                    <a:pt x="576" y="243"/>
                    <a:pt x="573" y="242"/>
                  </a:cubicBezTo>
                  <a:cubicBezTo>
                    <a:pt x="572" y="245"/>
                    <a:pt x="568" y="252"/>
                    <a:pt x="573" y="254"/>
                  </a:cubicBezTo>
                  <a:close/>
                  <a:moveTo>
                    <a:pt x="149" y="252"/>
                  </a:moveTo>
                  <a:cubicBezTo>
                    <a:pt x="149" y="252"/>
                    <a:pt x="150" y="252"/>
                    <a:pt x="151" y="252"/>
                  </a:cubicBezTo>
                  <a:cubicBezTo>
                    <a:pt x="150" y="247"/>
                    <a:pt x="148" y="245"/>
                    <a:pt x="145" y="243"/>
                  </a:cubicBezTo>
                  <a:cubicBezTo>
                    <a:pt x="142" y="246"/>
                    <a:pt x="147" y="250"/>
                    <a:pt x="149" y="252"/>
                  </a:cubicBezTo>
                  <a:close/>
                  <a:moveTo>
                    <a:pt x="290" y="243"/>
                  </a:moveTo>
                  <a:cubicBezTo>
                    <a:pt x="287" y="246"/>
                    <a:pt x="291" y="250"/>
                    <a:pt x="293" y="252"/>
                  </a:cubicBezTo>
                  <a:cubicBezTo>
                    <a:pt x="295" y="251"/>
                    <a:pt x="297" y="250"/>
                    <a:pt x="297" y="248"/>
                  </a:cubicBezTo>
                  <a:cubicBezTo>
                    <a:pt x="294" y="248"/>
                    <a:pt x="294" y="244"/>
                    <a:pt x="290" y="243"/>
                  </a:cubicBezTo>
                  <a:close/>
                  <a:moveTo>
                    <a:pt x="57" y="258"/>
                  </a:moveTo>
                  <a:cubicBezTo>
                    <a:pt x="56" y="253"/>
                    <a:pt x="55" y="247"/>
                    <a:pt x="52" y="244"/>
                  </a:cubicBezTo>
                  <a:cubicBezTo>
                    <a:pt x="54" y="247"/>
                    <a:pt x="52" y="256"/>
                    <a:pt x="57" y="258"/>
                  </a:cubicBezTo>
                  <a:close/>
                  <a:moveTo>
                    <a:pt x="230" y="245"/>
                  </a:moveTo>
                  <a:cubicBezTo>
                    <a:pt x="231" y="248"/>
                    <a:pt x="236" y="250"/>
                    <a:pt x="239" y="250"/>
                  </a:cubicBezTo>
                  <a:cubicBezTo>
                    <a:pt x="237" y="247"/>
                    <a:pt x="233" y="244"/>
                    <a:pt x="230" y="245"/>
                  </a:cubicBezTo>
                  <a:close/>
                  <a:moveTo>
                    <a:pt x="332" y="254"/>
                  </a:moveTo>
                  <a:cubicBezTo>
                    <a:pt x="339" y="257"/>
                    <a:pt x="344" y="261"/>
                    <a:pt x="350" y="264"/>
                  </a:cubicBezTo>
                  <a:cubicBezTo>
                    <a:pt x="352" y="261"/>
                    <a:pt x="348" y="258"/>
                    <a:pt x="347" y="256"/>
                  </a:cubicBezTo>
                  <a:cubicBezTo>
                    <a:pt x="344" y="252"/>
                    <a:pt x="342" y="247"/>
                    <a:pt x="339" y="244"/>
                  </a:cubicBezTo>
                  <a:cubicBezTo>
                    <a:pt x="337" y="248"/>
                    <a:pt x="334" y="250"/>
                    <a:pt x="332" y="254"/>
                  </a:cubicBezTo>
                  <a:close/>
                  <a:moveTo>
                    <a:pt x="452" y="245"/>
                  </a:moveTo>
                  <a:cubicBezTo>
                    <a:pt x="452" y="247"/>
                    <a:pt x="453" y="247"/>
                    <a:pt x="454" y="247"/>
                  </a:cubicBezTo>
                  <a:cubicBezTo>
                    <a:pt x="455" y="245"/>
                    <a:pt x="454" y="244"/>
                    <a:pt x="453" y="244"/>
                  </a:cubicBezTo>
                  <a:cubicBezTo>
                    <a:pt x="453" y="245"/>
                    <a:pt x="453" y="245"/>
                    <a:pt x="452" y="245"/>
                  </a:cubicBezTo>
                  <a:close/>
                  <a:moveTo>
                    <a:pt x="540" y="249"/>
                  </a:moveTo>
                  <a:cubicBezTo>
                    <a:pt x="542" y="251"/>
                    <a:pt x="544" y="253"/>
                    <a:pt x="547" y="254"/>
                  </a:cubicBezTo>
                  <a:cubicBezTo>
                    <a:pt x="548" y="251"/>
                    <a:pt x="548" y="251"/>
                    <a:pt x="548" y="249"/>
                  </a:cubicBezTo>
                  <a:cubicBezTo>
                    <a:pt x="546" y="248"/>
                    <a:pt x="544" y="245"/>
                    <a:pt x="541" y="244"/>
                  </a:cubicBezTo>
                  <a:cubicBezTo>
                    <a:pt x="541" y="246"/>
                    <a:pt x="540" y="247"/>
                    <a:pt x="540" y="249"/>
                  </a:cubicBezTo>
                  <a:close/>
                  <a:moveTo>
                    <a:pt x="240" y="252"/>
                  </a:moveTo>
                  <a:cubicBezTo>
                    <a:pt x="242" y="253"/>
                    <a:pt x="243" y="254"/>
                    <a:pt x="245" y="254"/>
                  </a:cubicBezTo>
                  <a:cubicBezTo>
                    <a:pt x="245" y="251"/>
                    <a:pt x="249" y="252"/>
                    <a:pt x="248" y="249"/>
                  </a:cubicBezTo>
                  <a:cubicBezTo>
                    <a:pt x="247" y="248"/>
                    <a:pt x="247" y="246"/>
                    <a:pt x="245" y="246"/>
                  </a:cubicBezTo>
                  <a:cubicBezTo>
                    <a:pt x="244" y="248"/>
                    <a:pt x="241" y="250"/>
                    <a:pt x="240" y="252"/>
                  </a:cubicBezTo>
                  <a:close/>
                  <a:moveTo>
                    <a:pt x="359" y="250"/>
                  </a:moveTo>
                  <a:cubicBezTo>
                    <a:pt x="359" y="247"/>
                    <a:pt x="355" y="246"/>
                    <a:pt x="354" y="246"/>
                  </a:cubicBezTo>
                  <a:cubicBezTo>
                    <a:pt x="356" y="247"/>
                    <a:pt x="356" y="250"/>
                    <a:pt x="359" y="250"/>
                  </a:cubicBezTo>
                  <a:close/>
                  <a:moveTo>
                    <a:pt x="370" y="248"/>
                  </a:moveTo>
                  <a:cubicBezTo>
                    <a:pt x="368" y="248"/>
                    <a:pt x="366" y="247"/>
                    <a:pt x="368" y="246"/>
                  </a:cubicBezTo>
                  <a:cubicBezTo>
                    <a:pt x="363" y="246"/>
                    <a:pt x="370" y="252"/>
                    <a:pt x="370" y="248"/>
                  </a:cubicBezTo>
                  <a:close/>
                  <a:moveTo>
                    <a:pt x="476" y="252"/>
                  </a:moveTo>
                  <a:cubicBezTo>
                    <a:pt x="477" y="254"/>
                    <a:pt x="477" y="255"/>
                    <a:pt x="479" y="255"/>
                  </a:cubicBezTo>
                  <a:cubicBezTo>
                    <a:pt x="480" y="253"/>
                    <a:pt x="481" y="251"/>
                    <a:pt x="482" y="248"/>
                  </a:cubicBezTo>
                  <a:cubicBezTo>
                    <a:pt x="480" y="248"/>
                    <a:pt x="480" y="246"/>
                    <a:pt x="478" y="246"/>
                  </a:cubicBezTo>
                  <a:cubicBezTo>
                    <a:pt x="478" y="249"/>
                    <a:pt x="476" y="249"/>
                    <a:pt x="476" y="252"/>
                  </a:cubicBezTo>
                  <a:close/>
                  <a:moveTo>
                    <a:pt x="614" y="268"/>
                  </a:moveTo>
                  <a:cubicBezTo>
                    <a:pt x="615" y="261"/>
                    <a:pt x="621" y="251"/>
                    <a:pt x="618" y="246"/>
                  </a:cubicBezTo>
                  <a:cubicBezTo>
                    <a:pt x="617" y="253"/>
                    <a:pt x="611" y="259"/>
                    <a:pt x="614" y="268"/>
                  </a:cubicBezTo>
                  <a:close/>
                  <a:moveTo>
                    <a:pt x="139" y="248"/>
                  </a:moveTo>
                  <a:cubicBezTo>
                    <a:pt x="141" y="248"/>
                    <a:pt x="141" y="249"/>
                    <a:pt x="142" y="249"/>
                  </a:cubicBezTo>
                  <a:cubicBezTo>
                    <a:pt x="142" y="247"/>
                    <a:pt x="141" y="247"/>
                    <a:pt x="140" y="246"/>
                  </a:cubicBezTo>
                  <a:cubicBezTo>
                    <a:pt x="140" y="247"/>
                    <a:pt x="139" y="247"/>
                    <a:pt x="139" y="248"/>
                  </a:cubicBezTo>
                  <a:close/>
                  <a:moveTo>
                    <a:pt x="197" y="249"/>
                  </a:moveTo>
                  <a:cubicBezTo>
                    <a:pt x="203" y="251"/>
                    <a:pt x="205" y="255"/>
                    <a:pt x="210" y="256"/>
                  </a:cubicBezTo>
                  <a:cubicBezTo>
                    <a:pt x="208" y="253"/>
                    <a:pt x="201" y="244"/>
                    <a:pt x="197" y="249"/>
                  </a:cubicBezTo>
                  <a:close/>
                  <a:moveTo>
                    <a:pt x="278" y="258"/>
                  </a:moveTo>
                  <a:cubicBezTo>
                    <a:pt x="278" y="256"/>
                    <a:pt x="280" y="255"/>
                    <a:pt x="280" y="253"/>
                  </a:cubicBezTo>
                  <a:cubicBezTo>
                    <a:pt x="278" y="249"/>
                    <a:pt x="273" y="248"/>
                    <a:pt x="269" y="247"/>
                  </a:cubicBezTo>
                  <a:cubicBezTo>
                    <a:pt x="268" y="252"/>
                    <a:pt x="274" y="255"/>
                    <a:pt x="278" y="258"/>
                  </a:cubicBezTo>
                  <a:close/>
                  <a:moveTo>
                    <a:pt x="410" y="252"/>
                  </a:moveTo>
                  <a:cubicBezTo>
                    <a:pt x="413" y="252"/>
                    <a:pt x="413" y="250"/>
                    <a:pt x="413" y="248"/>
                  </a:cubicBezTo>
                  <a:cubicBezTo>
                    <a:pt x="412" y="246"/>
                    <a:pt x="409" y="250"/>
                    <a:pt x="410" y="252"/>
                  </a:cubicBezTo>
                  <a:close/>
                  <a:moveTo>
                    <a:pt x="525" y="254"/>
                  </a:moveTo>
                  <a:cubicBezTo>
                    <a:pt x="523" y="250"/>
                    <a:pt x="520" y="249"/>
                    <a:pt x="517" y="247"/>
                  </a:cubicBezTo>
                  <a:cubicBezTo>
                    <a:pt x="517" y="250"/>
                    <a:pt x="522" y="252"/>
                    <a:pt x="525" y="254"/>
                  </a:cubicBezTo>
                  <a:close/>
                  <a:moveTo>
                    <a:pt x="308" y="254"/>
                  </a:moveTo>
                  <a:cubicBezTo>
                    <a:pt x="308" y="253"/>
                    <a:pt x="309" y="253"/>
                    <a:pt x="309" y="252"/>
                  </a:cubicBezTo>
                  <a:cubicBezTo>
                    <a:pt x="307" y="251"/>
                    <a:pt x="303" y="247"/>
                    <a:pt x="301" y="248"/>
                  </a:cubicBezTo>
                  <a:cubicBezTo>
                    <a:pt x="303" y="250"/>
                    <a:pt x="304" y="254"/>
                    <a:pt x="308" y="254"/>
                  </a:cubicBezTo>
                  <a:close/>
                  <a:moveTo>
                    <a:pt x="534" y="255"/>
                  </a:moveTo>
                  <a:cubicBezTo>
                    <a:pt x="537" y="252"/>
                    <a:pt x="532" y="250"/>
                    <a:pt x="531" y="248"/>
                  </a:cubicBezTo>
                  <a:cubicBezTo>
                    <a:pt x="528" y="251"/>
                    <a:pt x="530" y="255"/>
                    <a:pt x="534" y="255"/>
                  </a:cubicBezTo>
                  <a:close/>
                  <a:moveTo>
                    <a:pt x="233" y="255"/>
                  </a:moveTo>
                  <a:cubicBezTo>
                    <a:pt x="235" y="255"/>
                    <a:pt x="236" y="254"/>
                    <a:pt x="236" y="252"/>
                  </a:cubicBezTo>
                  <a:cubicBezTo>
                    <a:pt x="233" y="251"/>
                    <a:pt x="231" y="250"/>
                    <a:pt x="228" y="249"/>
                  </a:cubicBezTo>
                  <a:cubicBezTo>
                    <a:pt x="229" y="251"/>
                    <a:pt x="231" y="253"/>
                    <a:pt x="233" y="255"/>
                  </a:cubicBezTo>
                  <a:close/>
                  <a:moveTo>
                    <a:pt x="459" y="252"/>
                  </a:moveTo>
                  <a:cubicBezTo>
                    <a:pt x="462" y="252"/>
                    <a:pt x="466" y="258"/>
                    <a:pt x="468" y="256"/>
                  </a:cubicBezTo>
                  <a:cubicBezTo>
                    <a:pt x="467" y="254"/>
                    <a:pt x="462" y="251"/>
                    <a:pt x="459" y="249"/>
                  </a:cubicBezTo>
                  <a:cubicBezTo>
                    <a:pt x="459" y="250"/>
                    <a:pt x="459" y="251"/>
                    <a:pt x="459" y="252"/>
                  </a:cubicBezTo>
                  <a:close/>
                  <a:moveTo>
                    <a:pt x="256" y="252"/>
                  </a:moveTo>
                  <a:cubicBezTo>
                    <a:pt x="258" y="252"/>
                    <a:pt x="259" y="252"/>
                    <a:pt x="259" y="251"/>
                  </a:cubicBezTo>
                  <a:cubicBezTo>
                    <a:pt x="257" y="251"/>
                    <a:pt x="257" y="249"/>
                    <a:pt x="255" y="249"/>
                  </a:cubicBezTo>
                  <a:cubicBezTo>
                    <a:pt x="255" y="251"/>
                    <a:pt x="257" y="251"/>
                    <a:pt x="256" y="252"/>
                  </a:cubicBezTo>
                  <a:close/>
                  <a:moveTo>
                    <a:pt x="448" y="260"/>
                  </a:moveTo>
                  <a:cubicBezTo>
                    <a:pt x="450" y="257"/>
                    <a:pt x="451" y="254"/>
                    <a:pt x="452" y="251"/>
                  </a:cubicBezTo>
                  <a:cubicBezTo>
                    <a:pt x="445" y="246"/>
                    <a:pt x="442" y="258"/>
                    <a:pt x="448" y="260"/>
                  </a:cubicBezTo>
                  <a:close/>
                  <a:moveTo>
                    <a:pt x="414" y="254"/>
                  </a:moveTo>
                  <a:cubicBezTo>
                    <a:pt x="416" y="256"/>
                    <a:pt x="419" y="257"/>
                    <a:pt x="421" y="254"/>
                  </a:cubicBezTo>
                  <a:cubicBezTo>
                    <a:pt x="420" y="250"/>
                    <a:pt x="415" y="249"/>
                    <a:pt x="414" y="254"/>
                  </a:cubicBezTo>
                  <a:close/>
                  <a:moveTo>
                    <a:pt x="501" y="255"/>
                  </a:moveTo>
                  <a:cubicBezTo>
                    <a:pt x="499" y="253"/>
                    <a:pt x="499" y="250"/>
                    <a:pt x="495" y="250"/>
                  </a:cubicBezTo>
                  <a:cubicBezTo>
                    <a:pt x="496" y="253"/>
                    <a:pt x="498" y="254"/>
                    <a:pt x="501" y="255"/>
                  </a:cubicBezTo>
                  <a:close/>
                  <a:moveTo>
                    <a:pt x="509" y="260"/>
                  </a:moveTo>
                  <a:cubicBezTo>
                    <a:pt x="509" y="257"/>
                    <a:pt x="509" y="256"/>
                    <a:pt x="512" y="255"/>
                  </a:cubicBezTo>
                  <a:cubicBezTo>
                    <a:pt x="510" y="254"/>
                    <a:pt x="512" y="250"/>
                    <a:pt x="509" y="250"/>
                  </a:cubicBezTo>
                  <a:cubicBezTo>
                    <a:pt x="509" y="253"/>
                    <a:pt x="505" y="258"/>
                    <a:pt x="509" y="260"/>
                  </a:cubicBezTo>
                  <a:close/>
                  <a:moveTo>
                    <a:pt x="580" y="293"/>
                  </a:moveTo>
                  <a:cubicBezTo>
                    <a:pt x="581" y="286"/>
                    <a:pt x="583" y="278"/>
                    <a:pt x="586" y="272"/>
                  </a:cubicBezTo>
                  <a:cubicBezTo>
                    <a:pt x="587" y="265"/>
                    <a:pt x="592" y="256"/>
                    <a:pt x="591" y="250"/>
                  </a:cubicBezTo>
                  <a:cubicBezTo>
                    <a:pt x="586" y="264"/>
                    <a:pt x="579" y="280"/>
                    <a:pt x="580" y="293"/>
                  </a:cubicBezTo>
                  <a:close/>
                  <a:moveTo>
                    <a:pt x="74" y="269"/>
                  </a:moveTo>
                  <a:cubicBezTo>
                    <a:pt x="74" y="267"/>
                    <a:pt x="77" y="268"/>
                    <a:pt x="78" y="267"/>
                  </a:cubicBezTo>
                  <a:cubicBezTo>
                    <a:pt x="74" y="261"/>
                    <a:pt x="67" y="254"/>
                    <a:pt x="60" y="252"/>
                  </a:cubicBezTo>
                  <a:cubicBezTo>
                    <a:pt x="61" y="261"/>
                    <a:pt x="67" y="266"/>
                    <a:pt x="74" y="269"/>
                  </a:cubicBezTo>
                  <a:close/>
                  <a:moveTo>
                    <a:pt x="127" y="254"/>
                  </a:moveTo>
                  <a:cubicBezTo>
                    <a:pt x="128" y="254"/>
                    <a:pt x="127" y="252"/>
                    <a:pt x="128" y="251"/>
                  </a:cubicBezTo>
                  <a:cubicBezTo>
                    <a:pt x="127" y="251"/>
                    <a:pt x="126" y="251"/>
                    <a:pt x="126" y="251"/>
                  </a:cubicBezTo>
                  <a:cubicBezTo>
                    <a:pt x="126" y="252"/>
                    <a:pt x="125" y="255"/>
                    <a:pt x="127" y="254"/>
                  </a:cubicBezTo>
                  <a:close/>
                  <a:moveTo>
                    <a:pt x="190" y="254"/>
                  </a:moveTo>
                  <a:cubicBezTo>
                    <a:pt x="196" y="255"/>
                    <a:pt x="199" y="260"/>
                    <a:pt x="205" y="261"/>
                  </a:cubicBezTo>
                  <a:cubicBezTo>
                    <a:pt x="205" y="260"/>
                    <a:pt x="207" y="260"/>
                    <a:pt x="207" y="258"/>
                  </a:cubicBezTo>
                  <a:cubicBezTo>
                    <a:pt x="202" y="257"/>
                    <a:pt x="195" y="247"/>
                    <a:pt x="190" y="254"/>
                  </a:cubicBezTo>
                  <a:close/>
                  <a:moveTo>
                    <a:pt x="485" y="263"/>
                  </a:moveTo>
                  <a:cubicBezTo>
                    <a:pt x="486" y="260"/>
                    <a:pt x="488" y="257"/>
                    <a:pt x="489" y="253"/>
                  </a:cubicBezTo>
                  <a:cubicBezTo>
                    <a:pt x="487" y="253"/>
                    <a:pt x="488" y="251"/>
                    <a:pt x="485" y="251"/>
                  </a:cubicBezTo>
                  <a:cubicBezTo>
                    <a:pt x="485" y="255"/>
                    <a:pt x="480" y="260"/>
                    <a:pt x="485" y="263"/>
                  </a:cubicBezTo>
                  <a:close/>
                  <a:moveTo>
                    <a:pt x="39" y="255"/>
                  </a:moveTo>
                  <a:cubicBezTo>
                    <a:pt x="41" y="257"/>
                    <a:pt x="40" y="262"/>
                    <a:pt x="42" y="263"/>
                  </a:cubicBezTo>
                  <a:cubicBezTo>
                    <a:pt x="41" y="259"/>
                    <a:pt x="45" y="254"/>
                    <a:pt x="41" y="252"/>
                  </a:cubicBezTo>
                  <a:cubicBezTo>
                    <a:pt x="41" y="254"/>
                    <a:pt x="40" y="254"/>
                    <a:pt x="39" y="255"/>
                  </a:cubicBezTo>
                  <a:close/>
                  <a:moveTo>
                    <a:pt x="121" y="259"/>
                  </a:moveTo>
                  <a:cubicBezTo>
                    <a:pt x="121" y="257"/>
                    <a:pt x="120" y="257"/>
                    <a:pt x="120" y="255"/>
                  </a:cubicBezTo>
                  <a:cubicBezTo>
                    <a:pt x="116" y="256"/>
                    <a:pt x="115" y="250"/>
                    <a:pt x="111" y="252"/>
                  </a:cubicBezTo>
                  <a:cubicBezTo>
                    <a:pt x="114" y="255"/>
                    <a:pt x="117" y="257"/>
                    <a:pt x="121" y="259"/>
                  </a:cubicBezTo>
                  <a:close/>
                  <a:moveTo>
                    <a:pt x="299" y="259"/>
                  </a:moveTo>
                  <a:cubicBezTo>
                    <a:pt x="301" y="259"/>
                    <a:pt x="301" y="258"/>
                    <a:pt x="303" y="258"/>
                  </a:cubicBezTo>
                  <a:cubicBezTo>
                    <a:pt x="302" y="256"/>
                    <a:pt x="302" y="256"/>
                    <a:pt x="303" y="254"/>
                  </a:cubicBezTo>
                  <a:cubicBezTo>
                    <a:pt x="299" y="254"/>
                    <a:pt x="300" y="251"/>
                    <a:pt x="296" y="252"/>
                  </a:cubicBezTo>
                  <a:cubicBezTo>
                    <a:pt x="294" y="256"/>
                    <a:pt x="298" y="256"/>
                    <a:pt x="299" y="259"/>
                  </a:cubicBezTo>
                  <a:close/>
                  <a:moveTo>
                    <a:pt x="362" y="252"/>
                  </a:moveTo>
                  <a:cubicBezTo>
                    <a:pt x="362" y="255"/>
                    <a:pt x="363" y="253"/>
                    <a:pt x="365" y="254"/>
                  </a:cubicBezTo>
                  <a:cubicBezTo>
                    <a:pt x="366" y="252"/>
                    <a:pt x="363" y="251"/>
                    <a:pt x="362" y="252"/>
                  </a:cubicBezTo>
                  <a:close/>
                  <a:moveTo>
                    <a:pt x="566" y="255"/>
                  </a:moveTo>
                  <a:cubicBezTo>
                    <a:pt x="566" y="253"/>
                    <a:pt x="564" y="252"/>
                    <a:pt x="562" y="252"/>
                  </a:cubicBezTo>
                  <a:cubicBezTo>
                    <a:pt x="562" y="254"/>
                    <a:pt x="564" y="256"/>
                    <a:pt x="566" y="255"/>
                  </a:cubicBezTo>
                  <a:close/>
                  <a:moveTo>
                    <a:pt x="248" y="256"/>
                  </a:moveTo>
                  <a:cubicBezTo>
                    <a:pt x="250" y="258"/>
                    <a:pt x="253" y="258"/>
                    <a:pt x="255" y="256"/>
                  </a:cubicBezTo>
                  <a:cubicBezTo>
                    <a:pt x="254" y="254"/>
                    <a:pt x="253" y="253"/>
                    <a:pt x="251" y="252"/>
                  </a:cubicBezTo>
                  <a:cubicBezTo>
                    <a:pt x="250" y="254"/>
                    <a:pt x="249" y="254"/>
                    <a:pt x="248" y="256"/>
                  </a:cubicBezTo>
                  <a:close/>
                  <a:moveTo>
                    <a:pt x="550" y="257"/>
                  </a:moveTo>
                  <a:cubicBezTo>
                    <a:pt x="552" y="258"/>
                    <a:pt x="552" y="260"/>
                    <a:pt x="554" y="260"/>
                  </a:cubicBezTo>
                  <a:cubicBezTo>
                    <a:pt x="554" y="258"/>
                    <a:pt x="554" y="256"/>
                    <a:pt x="555" y="254"/>
                  </a:cubicBezTo>
                  <a:cubicBezTo>
                    <a:pt x="553" y="254"/>
                    <a:pt x="554" y="252"/>
                    <a:pt x="552" y="252"/>
                  </a:cubicBezTo>
                  <a:cubicBezTo>
                    <a:pt x="551" y="254"/>
                    <a:pt x="550" y="255"/>
                    <a:pt x="550" y="257"/>
                  </a:cubicBezTo>
                  <a:close/>
                  <a:moveTo>
                    <a:pt x="169" y="253"/>
                  </a:moveTo>
                  <a:cubicBezTo>
                    <a:pt x="168" y="255"/>
                    <a:pt x="166" y="256"/>
                    <a:pt x="163" y="257"/>
                  </a:cubicBezTo>
                  <a:cubicBezTo>
                    <a:pt x="163" y="255"/>
                    <a:pt x="162" y="254"/>
                    <a:pt x="160" y="254"/>
                  </a:cubicBezTo>
                  <a:cubicBezTo>
                    <a:pt x="163" y="262"/>
                    <a:pt x="173" y="266"/>
                    <a:pt x="179" y="258"/>
                  </a:cubicBezTo>
                  <a:cubicBezTo>
                    <a:pt x="174" y="257"/>
                    <a:pt x="173" y="254"/>
                    <a:pt x="169" y="253"/>
                  </a:cubicBezTo>
                  <a:close/>
                  <a:moveTo>
                    <a:pt x="375" y="255"/>
                  </a:moveTo>
                  <a:cubicBezTo>
                    <a:pt x="382" y="257"/>
                    <a:pt x="388" y="267"/>
                    <a:pt x="395" y="265"/>
                  </a:cubicBezTo>
                  <a:cubicBezTo>
                    <a:pt x="390" y="259"/>
                    <a:pt x="383" y="256"/>
                    <a:pt x="376" y="253"/>
                  </a:cubicBezTo>
                  <a:cubicBezTo>
                    <a:pt x="376" y="254"/>
                    <a:pt x="374" y="254"/>
                    <a:pt x="375" y="255"/>
                  </a:cubicBezTo>
                  <a:close/>
                  <a:moveTo>
                    <a:pt x="261" y="256"/>
                  </a:moveTo>
                  <a:cubicBezTo>
                    <a:pt x="265" y="260"/>
                    <a:pt x="267" y="264"/>
                    <a:pt x="272" y="267"/>
                  </a:cubicBezTo>
                  <a:cubicBezTo>
                    <a:pt x="274" y="262"/>
                    <a:pt x="266" y="257"/>
                    <a:pt x="262" y="254"/>
                  </a:cubicBezTo>
                  <a:cubicBezTo>
                    <a:pt x="262" y="255"/>
                    <a:pt x="261" y="255"/>
                    <a:pt x="261" y="256"/>
                  </a:cubicBezTo>
                  <a:close/>
                  <a:moveTo>
                    <a:pt x="355" y="256"/>
                  </a:moveTo>
                  <a:cubicBezTo>
                    <a:pt x="355" y="255"/>
                    <a:pt x="356" y="255"/>
                    <a:pt x="356" y="254"/>
                  </a:cubicBezTo>
                  <a:cubicBezTo>
                    <a:pt x="356" y="254"/>
                    <a:pt x="353" y="253"/>
                    <a:pt x="353" y="254"/>
                  </a:cubicBezTo>
                  <a:cubicBezTo>
                    <a:pt x="354" y="254"/>
                    <a:pt x="353" y="256"/>
                    <a:pt x="355" y="256"/>
                  </a:cubicBezTo>
                  <a:close/>
                  <a:moveTo>
                    <a:pt x="631" y="266"/>
                  </a:moveTo>
                  <a:cubicBezTo>
                    <a:pt x="633" y="261"/>
                    <a:pt x="634" y="257"/>
                    <a:pt x="632" y="254"/>
                  </a:cubicBezTo>
                  <a:cubicBezTo>
                    <a:pt x="632" y="258"/>
                    <a:pt x="629" y="262"/>
                    <a:pt x="631" y="266"/>
                  </a:cubicBezTo>
                  <a:close/>
                  <a:moveTo>
                    <a:pt x="236" y="259"/>
                  </a:moveTo>
                  <a:cubicBezTo>
                    <a:pt x="239" y="259"/>
                    <a:pt x="241" y="258"/>
                    <a:pt x="242" y="255"/>
                  </a:cubicBezTo>
                  <a:cubicBezTo>
                    <a:pt x="239" y="253"/>
                    <a:pt x="236" y="256"/>
                    <a:pt x="236" y="259"/>
                  </a:cubicBezTo>
                  <a:close/>
                  <a:moveTo>
                    <a:pt x="406" y="257"/>
                  </a:moveTo>
                  <a:cubicBezTo>
                    <a:pt x="407" y="256"/>
                    <a:pt x="409" y="255"/>
                    <a:pt x="406" y="254"/>
                  </a:cubicBezTo>
                  <a:cubicBezTo>
                    <a:pt x="406" y="255"/>
                    <a:pt x="405" y="257"/>
                    <a:pt x="406" y="257"/>
                  </a:cubicBezTo>
                  <a:close/>
                  <a:moveTo>
                    <a:pt x="200" y="266"/>
                  </a:moveTo>
                  <a:cubicBezTo>
                    <a:pt x="200" y="265"/>
                    <a:pt x="202" y="265"/>
                    <a:pt x="203" y="264"/>
                  </a:cubicBezTo>
                  <a:cubicBezTo>
                    <a:pt x="200" y="259"/>
                    <a:pt x="192" y="259"/>
                    <a:pt x="188" y="255"/>
                  </a:cubicBezTo>
                  <a:cubicBezTo>
                    <a:pt x="192" y="259"/>
                    <a:pt x="196" y="262"/>
                    <a:pt x="200" y="266"/>
                  </a:cubicBezTo>
                  <a:close/>
                  <a:moveTo>
                    <a:pt x="285" y="263"/>
                  </a:moveTo>
                  <a:cubicBezTo>
                    <a:pt x="286" y="261"/>
                    <a:pt x="288" y="260"/>
                    <a:pt x="289" y="258"/>
                  </a:cubicBezTo>
                  <a:cubicBezTo>
                    <a:pt x="286" y="258"/>
                    <a:pt x="285" y="256"/>
                    <a:pt x="284" y="255"/>
                  </a:cubicBezTo>
                  <a:cubicBezTo>
                    <a:pt x="281" y="257"/>
                    <a:pt x="280" y="262"/>
                    <a:pt x="285" y="263"/>
                  </a:cubicBezTo>
                  <a:close/>
                  <a:moveTo>
                    <a:pt x="399" y="258"/>
                  </a:moveTo>
                  <a:cubicBezTo>
                    <a:pt x="400" y="256"/>
                    <a:pt x="395" y="254"/>
                    <a:pt x="393" y="255"/>
                  </a:cubicBezTo>
                  <a:cubicBezTo>
                    <a:pt x="395" y="256"/>
                    <a:pt x="396" y="258"/>
                    <a:pt x="399" y="258"/>
                  </a:cubicBezTo>
                  <a:close/>
                  <a:moveTo>
                    <a:pt x="110" y="258"/>
                  </a:moveTo>
                  <a:cubicBezTo>
                    <a:pt x="108" y="258"/>
                    <a:pt x="107" y="254"/>
                    <a:pt x="106" y="256"/>
                  </a:cubicBezTo>
                  <a:cubicBezTo>
                    <a:pt x="107" y="256"/>
                    <a:pt x="109" y="259"/>
                    <a:pt x="110" y="258"/>
                  </a:cubicBezTo>
                  <a:close/>
                  <a:moveTo>
                    <a:pt x="455" y="264"/>
                  </a:moveTo>
                  <a:cubicBezTo>
                    <a:pt x="457" y="266"/>
                    <a:pt x="460" y="271"/>
                    <a:pt x="463" y="269"/>
                  </a:cubicBezTo>
                  <a:cubicBezTo>
                    <a:pt x="462" y="267"/>
                    <a:pt x="466" y="264"/>
                    <a:pt x="466" y="259"/>
                  </a:cubicBezTo>
                  <a:cubicBezTo>
                    <a:pt x="461" y="260"/>
                    <a:pt x="461" y="256"/>
                    <a:pt x="457" y="255"/>
                  </a:cubicBezTo>
                  <a:cubicBezTo>
                    <a:pt x="457" y="258"/>
                    <a:pt x="455" y="260"/>
                    <a:pt x="455" y="264"/>
                  </a:cubicBezTo>
                  <a:close/>
                  <a:moveTo>
                    <a:pt x="516" y="268"/>
                  </a:moveTo>
                  <a:cubicBezTo>
                    <a:pt x="518" y="267"/>
                    <a:pt x="518" y="269"/>
                    <a:pt x="519" y="269"/>
                  </a:cubicBezTo>
                  <a:cubicBezTo>
                    <a:pt x="520" y="266"/>
                    <a:pt x="522" y="263"/>
                    <a:pt x="523" y="260"/>
                  </a:cubicBezTo>
                  <a:cubicBezTo>
                    <a:pt x="521" y="259"/>
                    <a:pt x="519" y="256"/>
                    <a:pt x="516" y="255"/>
                  </a:cubicBezTo>
                  <a:cubicBezTo>
                    <a:pt x="517" y="261"/>
                    <a:pt x="517" y="263"/>
                    <a:pt x="516" y="268"/>
                  </a:cubicBezTo>
                  <a:close/>
                  <a:moveTo>
                    <a:pt x="528" y="258"/>
                  </a:moveTo>
                  <a:cubicBezTo>
                    <a:pt x="530" y="258"/>
                    <a:pt x="532" y="260"/>
                    <a:pt x="533" y="259"/>
                  </a:cubicBezTo>
                  <a:cubicBezTo>
                    <a:pt x="531" y="258"/>
                    <a:pt x="531" y="255"/>
                    <a:pt x="528" y="255"/>
                  </a:cubicBezTo>
                  <a:cubicBezTo>
                    <a:pt x="528" y="256"/>
                    <a:pt x="528" y="257"/>
                    <a:pt x="528" y="258"/>
                  </a:cubicBezTo>
                  <a:close/>
                  <a:moveTo>
                    <a:pt x="46" y="266"/>
                  </a:moveTo>
                  <a:cubicBezTo>
                    <a:pt x="49" y="267"/>
                    <a:pt x="51" y="270"/>
                    <a:pt x="55" y="271"/>
                  </a:cubicBezTo>
                  <a:cubicBezTo>
                    <a:pt x="52" y="266"/>
                    <a:pt x="54" y="256"/>
                    <a:pt x="46" y="256"/>
                  </a:cubicBezTo>
                  <a:cubicBezTo>
                    <a:pt x="46" y="261"/>
                    <a:pt x="46" y="261"/>
                    <a:pt x="46" y="266"/>
                  </a:cubicBezTo>
                  <a:close/>
                  <a:moveTo>
                    <a:pt x="330" y="257"/>
                  </a:moveTo>
                  <a:cubicBezTo>
                    <a:pt x="333" y="262"/>
                    <a:pt x="339" y="265"/>
                    <a:pt x="344" y="268"/>
                  </a:cubicBezTo>
                  <a:cubicBezTo>
                    <a:pt x="344" y="266"/>
                    <a:pt x="346" y="267"/>
                    <a:pt x="346" y="265"/>
                  </a:cubicBezTo>
                  <a:cubicBezTo>
                    <a:pt x="340" y="263"/>
                    <a:pt x="335" y="257"/>
                    <a:pt x="330" y="257"/>
                  </a:cubicBezTo>
                  <a:close/>
                  <a:moveTo>
                    <a:pt x="492" y="257"/>
                  </a:moveTo>
                  <a:cubicBezTo>
                    <a:pt x="492" y="261"/>
                    <a:pt x="489" y="262"/>
                    <a:pt x="490" y="266"/>
                  </a:cubicBezTo>
                  <a:cubicBezTo>
                    <a:pt x="492" y="267"/>
                    <a:pt x="492" y="270"/>
                    <a:pt x="496" y="270"/>
                  </a:cubicBezTo>
                  <a:cubicBezTo>
                    <a:pt x="496" y="267"/>
                    <a:pt x="498" y="265"/>
                    <a:pt x="499" y="262"/>
                  </a:cubicBezTo>
                  <a:cubicBezTo>
                    <a:pt x="498" y="259"/>
                    <a:pt x="496" y="258"/>
                    <a:pt x="496" y="256"/>
                  </a:cubicBezTo>
                  <a:cubicBezTo>
                    <a:pt x="495" y="257"/>
                    <a:pt x="493" y="256"/>
                    <a:pt x="492" y="257"/>
                  </a:cubicBezTo>
                  <a:close/>
                  <a:moveTo>
                    <a:pt x="572" y="259"/>
                  </a:moveTo>
                  <a:cubicBezTo>
                    <a:pt x="572" y="257"/>
                    <a:pt x="570" y="256"/>
                    <a:pt x="569" y="256"/>
                  </a:cubicBezTo>
                  <a:cubicBezTo>
                    <a:pt x="569" y="258"/>
                    <a:pt x="570" y="259"/>
                    <a:pt x="572" y="259"/>
                  </a:cubicBezTo>
                  <a:close/>
                  <a:moveTo>
                    <a:pt x="537" y="258"/>
                  </a:moveTo>
                  <a:cubicBezTo>
                    <a:pt x="538" y="260"/>
                    <a:pt x="540" y="262"/>
                    <a:pt x="543" y="263"/>
                  </a:cubicBezTo>
                  <a:cubicBezTo>
                    <a:pt x="542" y="260"/>
                    <a:pt x="539" y="260"/>
                    <a:pt x="540" y="257"/>
                  </a:cubicBezTo>
                  <a:cubicBezTo>
                    <a:pt x="539" y="257"/>
                    <a:pt x="538" y="257"/>
                    <a:pt x="538" y="257"/>
                  </a:cubicBezTo>
                  <a:cubicBezTo>
                    <a:pt x="538" y="257"/>
                    <a:pt x="538" y="258"/>
                    <a:pt x="537" y="258"/>
                  </a:cubicBezTo>
                  <a:close/>
                  <a:moveTo>
                    <a:pt x="239" y="263"/>
                  </a:moveTo>
                  <a:cubicBezTo>
                    <a:pt x="242" y="264"/>
                    <a:pt x="242" y="267"/>
                    <a:pt x="245" y="266"/>
                  </a:cubicBezTo>
                  <a:cubicBezTo>
                    <a:pt x="246" y="264"/>
                    <a:pt x="247" y="262"/>
                    <a:pt x="250" y="261"/>
                  </a:cubicBezTo>
                  <a:cubicBezTo>
                    <a:pt x="247" y="255"/>
                    <a:pt x="242" y="259"/>
                    <a:pt x="239" y="263"/>
                  </a:cubicBezTo>
                  <a:close/>
                  <a:moveTo>
                    <a:pt x="409" y="260"/>
                  </a:moveTo>
                  <a:cubicBezTo>
                    <a:pt x="412" y="259"/>
                    <a:pt x="413" y="264"/>
                    <a:pt x="416" y="263"/>
                  </a:cubicBezTo>
                  <a:cubicBezTo>
                    <a:pt x="415" y="260"/>
                    <a:pt x="413" y="258"/>
                    <a:pt x="410" y="257"/>
                  </a:cubicBezTo>
                  <a:cubicBezTo>
                    <a:pt x="410" y="258"/>
                    <a:pt x="408" y="258"/>
                    <a:pt x="409" y="260"/>
                  </a:cubicBezTo>
                  <a:close/>
                  <a:moveTo>
                    <a:pt x="138" y="261"/>
                  </a:moveTo>
                  <a:cubicBezTo>
                    <a:pt x="139" y="259"/>
                    <a:pt x="137" y="258"/>
                    <a:pt x="135" y="258"/>
                  </a:cubicBezTo>
                  <a:cubicBezTo>
                    <a:pt x="135" y="260"/>
                    <a:pt x="136" y="261"/>
                    <a:pt x="138" y="261"/>
                  </a:cubicBezTo>
                  <a:close/>
                  <a:moveTo>
                    <a:pt x="312" y="262"/>
                  </a:moveTo>
                  <a:cubicBezTo>
                    <a:pt x="313" y="262"/>
                    <a:pt x="315" y="259"/>
                    <a:pt x="314" y="258"/>
                  </a:cubicBezTo>
                  <a:cubicBezTo>
                    <a:pt x="314" y="259"/>
                    <a:pt x="312" y="260"/>
                    <a:pt x="312" y="262"/>
                  </a:cubicBezTo>
                  <a:close/>
                  <a:moveTo>
                    <a:pt x="316" y="267"/>
                  </a:moveTo>
                  <a:cubicBezTo>
                    <a:pt x="320" y="266"/>
                    <a:pt x="320" y="262"/>
                    <a:pt x="323" y="260"/>
                  </a:cubicBezTo>
                  <a:cubicBezTo>
                    <a:pt x="322" y="260"/>
                    <a:pt x="322" y="258"/>
                    <a:pt x="320" y="258"/>
                  </a:cubicBezTo>
                  <a:cubicBezTo>
                    <a:pt x="319" y="261"/>
                    <a:pt x="315" y="263"/>
                    <a:pt x="316" y="267"/>
                  </a:cubicBezTo>
                  <a:close/>
                  <a:moveTo>
                    <a:pt x="369" y="259"/>
                  </a:moveTo>
                  <a:cubicBezTo>
                    <a:pt x="371" y="259"/>
                    <a:pt x="371" y="261"/>
                    <a:pt x="372" y="260"/>
                  </a:cubicBezTo>
                  <a:cubicBezTo>
                    <a:pt x="373" y="259"/>
                    <a:pt x="371" y="258"/>
                    <a:pt x="371" y="258"/>
                  </a:cubicBezTo>
                  <a:cubicBezTo>
                    <a:pt x="371" y="259"/>
                    <a:pt x="370" y="258"/>
                    <a:pt x="369" y="259"/>
                  </a:cubicBezTo>
                  <a:close/>
                  <a:moveTo>
                    <a:pt x="558" y="263"/>
                  </a:moveTo>
                  <a:cubicBezTo>
                    <a:pt x="559" y="263"/>
                    <a:pt x="560" y="265"/>
                    <a:pt x="562" y="265"/>
                  </a:cubicBezTo>
                  <a:cubicBezTo>
                    <a:pt x="564" y="262"/>
                    <a:pt x="562" y="259"/>
                    <a:pt x="560" y="258"/>
                  </a:cubicBezTo>
                  <a:cubicBezTo>
                    <a:pt x="559" y="260"/>
                    <a:pt x="558" y="261"/>
                    <a:pt x="558" y="263"/>
                  </a:cubicBezTo>
                  <a:close/>
                  <a:moveTo>
                    <a:pt x="256" y="261"/>
                  </a:moveTo>
                  <a:cubicBezTo>
                    <a:pt x="258" y="261"/>
                    <a:pt x="259" y="263"/>
                    <a:pt x="261" y="263"/>
                  </a:cubicBezTo>
                  <a:cubicBezTo>
                    <a:pt x="261" y="261"/>
                    <a:pt x="259" y="259"/>
                    <a:pt x="257" y="258"/>
                  </a:cubicBezTo>
                  <a:cubicBezTo>
                    <a:pt x="257" y="260"/>
                    <a:pt x="255" y="259"/>
                    <a:pt x="256" y="261"/>
                  </a:cubicBezTo>
                  <a:close/>
                  <a:moveTo>
                    <a:pt x="165" y="266"/>
                  </a:moveTo>
                  <a:cubicBezTo>
                    <a:pt x="162" y="264"/>
                    <a:pt x="160" y="260"/>
                    <a:pt x="155" y="259"/>
                  </a:cubicBezTo>
                  <a:cubicBezTo>
                    <a:pt x="157" y="262"/>
                    <a:pt x="162" y="266"/>
                    <a:pt x="165" y="266"/>
                  </a:cubicBezTo>
                  <a:close/>
                  <a:moveTo>
                    <a:pt x="303" y="260"/>
                  </a:moveTo>
                  <a:cubicBezTo>
                    <a:pt x="303" y="264"/>
                    <a:pt x="306" y="261"/>
                    <a:pt x="306" y="259"/>
                  </a:cubicBezTo>
                  <a:cubicBezTo>
                    <a:pt x="304" y="259"/>
                    <a:pt x="305" y="261"/>
                    <a:pt x="303" y="260"/>
                  </a:cubicBezTo>
                  <a:close/>
                  <a:moveTo>
                    <a:pt x="288" y="265"/>
                  </a:moveTo>
                  <a:cubicBezTo>
                    <a:pt x="289" y="265"/>
                    <a:pt x="289" y="266"/>
                    <a:pt x="290" y="266"/>
                  </a:cubicBezTo>
                  <a:cubicBezTo>
                    <a:pt x="293" y="267"/>
                    <a:pt x="292" y="264"/>
                    <a:pt x="295" y="264"/>
                  </a:cubicBezTo>
                  <a:cubicBezTo>
                    <a:pt x="294" y="257"/>
                    <a:pt x="288" y="260"/>
                    <a:pt x="288" y="265"/>
                  </a:cubicBezTo>
                  <a:close/>
                  <a:moveTo>
                    <a:pt x="476" y="263"/>
                  </a:moveTo>
                  <a:cubicBezTo>
                    <a:pt x="477" y="261"/>
                    <a:pt x="475" y="260"/>
                    <a:pt x="473" y="260"/>
                  </a:cubicBezTo>
                  <a:cubicBezTo>
                    <a:pt x="473" y="262"/>
                    <a:pt x="474" y="263"/>
                    <a:pt x="476" y="263"/>
                  </a:cubicBezTo>
                  <a:close/>
                  <a:moveTo>
                    <a:pt x="592" y="310"/>
                  </a:moveTo>
                  <a:cubicBezTo>
                    <a:pt x="597" y="309"/>
                    <a:pt x="594" y="300"/>
                    <a:pt x="599" y="296"/>
                  </a:cubicBezTo>
                  <a:cubicBezTo>
                    <a:pt x="598" y="292"/>
                    <a:pt x="600" y="291"/>
                    <a:pt x="601" y="288"/>
                  </a:cubicBezTo>
                  <a:cubicBezTo>
                    <a:pt x="601" y="277"/>
                    <a:pt x="610" y="271"/>
                    <a:pt x="608" y="260"/>
                  </a:cubicBezTo>
                  <a:cubicBezTo>
                    <a:pt x="601" y="274"/>
                    <a:pt x="596" y="295"/>
                    <a:pt x="592" y="310"/>
                  </a:cubicBezTo>
                  <a:close/>
                  <a:moveTo>
                    <a:pt x="223" y="262"/>
                  </a:moveTo>
                  <a:cubicBezTo>
                    <a:pt x="223" y="263"/>
                    <a:pt x="224" y="264"/>
                    <a:pt x="226" y="265"/>
                  </a:cubicBezTo>
                  <a:cubicBezTo>
                    <a:pt x="226" y="264"/>
                    <a:pt x="227" y="264"/>
                    <a:pt x="227" y="263"/>
                  </a:cubicBezTo>
                  <a:cubicBezTo>
                    <a:pt x="227" y="261"/>
                    <a:pt x="225" y="260"/>
                    <a:pt x="223" y="262"/>
                  </a:cubicBezTo>
                  <a:close/>
                  <a:moveTo>
                    <a:pt x="389" y="271"/>
                  </a:moveTo>
                  <a:cubicBezTo>
                    <a:pt x="390" y="271"/>
                    <a:pt x="390" y="270"/>
                    <a:pt x="391" y="270"/>
                  </a:cubicBezTo>
                  <a:cubicBezTo>
                    <a:pt x="388" y="265"/>
                    <a:pt x="381" y="262"/>
                    <a:pt x="377" y="261"/>
                  </a:cubicBezTo>
                  <a:cubicBezTo>
                    <a:pt x="380" y="266"/>
                    <a:pt x="385" y="269"/>
                    <a:pt x="389" y="271"/>
                  </a:cubicBezTo>
                  <a:close/>
                  <a:moveTo>
                    <a:pt x="448" y="263"/>
                  </a:moveTo>
                  <a:cubicBezTo>
                    <a:pt x="448" y="261"/>
                    <a:pt x="444" y="260"/>
                    <a:pt x="444" y="261"/>
                  </a:cubicBezTo>
                  <a:cubicBezTo>
                    <a:pt x="446" y="261"/>
                    <a:pt x="446" y="263"/>
                    <a:pt x="448" y="263"/>
                  </a:cubicBezTo>
                  <a:close/>
                  <a:moveTo>
                    <a:pt x="175" y="266"/>
                  </a:moveTo>
                  <a:cubicBezTo>
                    <a:pt x="181" y="268"/>
                    <a:pt x="191" y="280"/>
                    <a:pt x="195" y="270"/>
                  </a:cubicBezTo>
                  <a:cubicBezTo>
                    <a:pt x="189" y="266"/>
                    <a:pt x="182" y="256"/>
                    <a:pt x="175" y="266"/>
                  </a:cubicBezTo>
                  <a:close/>
                  <a:moveTo>
                    <a:pt x="319" y="271"/>
                  </a:moveTo>
                  <a:cubicBezTo>
                    <a:pt x="324" y="272"/>
                    <a:pt x="326" y="275"/>
                    <a:pt x="330" y="277"/>
                  </a:cubicBezTo>
                  <a:cubicBezTo>
                    <a:pt x="333" y="275"/>
                    <a:pt x="337" y="274"/>
                    <a:pt x="338" y="270"/>
                  </a:cubicBezTo>
                  <a:cubicBezTo>
                    <a:pt x="333" y="269"/>
                    <a:pt x="332" y="262"/>
                    <a:pt x="326" y="261"/>
                  </a:cubicBezTo>
                  <a:cubicBezTo>
                    <a:pt x="324" y="265"/>
                    <a:pt x="320" y="266"/>
                    <a:pt x="319" y="271"/>
                  </a:cubicBezTo>
                  <a:close/>
                  <a:moveTo>
                    <a:pt x="209" y="263"/>
                  </a:moveTo>
                  <a:cubicBezTo>
                    <a:pt x="211" y="264"/>
                    <a:pt x="212" y="266"/>
                    <a:pt x="214" y="266"/>
                  </a:cubicBezTo>
                  <a:cubicBezTo>
                    <a:pt x="214" y="264"/>
                    <a:pt x="216" y="265"/>
                    <a:pt x="216" y="263"/>
                  </a:cubicBezTo>
                  <a:cubicBezTo>
                    <a:pt x="214" y="262"/>
                    <a:pt x="211" y="261"/>
                    <a:pt x="209" y="263"/>
                  </a:cubicBezTo>
                  <a:close/>
                  <a:moveTo>
                    <a:pt x="361" y="267"/>
                  </a:moveTo>
                  <a:cubicBezTo>
                    <a:pt x="367" y="273"/>
                    <a:pt x="373" y="279"/>
                    <a:pt x="382" y="282"/>
                  </a:cubicBezTo>
                  <a:cubicBezTo>
                    <a:pt x="384" y="280"/>
                    <a:pt x="385" y="278"/>
                    <a:pt x="386" y="275"/>
                  </a:cubicBezTo>
                  <a:cubicBezTo>
                    <a:pt x="384" y="274"/>
                    <a:pt x="381" y="272"/>
                    <a:pt x="379" y="270"/>
                  </a:cubicBezTo>
                  <a:cubicBezTo>
                    <a:pt x="377" y="271"/>
                    <a:pt x="372" y="275"/>
                    <a:pt x="369" y="272"/>
                  </a:cubicBezTo>
                  <a:cubicBezTo>
                    <a:pt x="371" y="271"/>
                    <a:pt x="374" y="271"/>
                    <a:pt x="375" y="268"/>
                  </a:cubicBezTo>
                  <a:cubicBezTo>
                    <a:pt x="370" y="264"/>
                    <a:pt x="364" y="259"/>
                    <a:pt x="361" y="267"/>
                  </a:cubicBezTo>
                  <a:close/>
                  <a:moveTo>
                    <a:pt x="551" y="270"/>
                  </a:moveTo>
                  <a:cubicBezTo>
                    <a:pt x="552" y="267"/>
                    <a:pt x="552" y="265"/>
                    <a:pt x="552" y="263"/>
                  </a:cubicBezTo>
                  <a:cubicBezTo>
                    <a:pt x="551" y="265"/>
                    <a:pt x="550" y="262"/>
                    <a:pt x="550" y="262"/>
                  </a:cubicBezTo>
                  <a:cubicBezTo>
                    <a:pt x="549" y="262"/>
                    <a:pt x="549" y="262"/>
                    <a:pt x="548" y="262"/>
                  </a:cubicBezTo>
                  <a:cubicBezTo>
                    <a:pt x="549" y="264"/>
                    <a:pt x="548" y="267"/>
                    <a:pt x="551" y="270"/>
                  </a:cubicBezTo>
                  <a:close/>
                  <a:moveTo>
                    <a:pt x="64" y="278"/>
                  </a:moveTo>
                  <a:cubicBezTo>
                    <a:pt x="61" y="273"/>
                    <a:pt x="62" y="265"/>
                    <a:pt x="56" y="262"/>
                  </a:cubicBezTo>
                  <a:cubicBezTo>
                    <a:pt x="57" y="269"/>
                    <a:pt x="59" y="278"/>
                    <a:pt x="64" y="278"/>
                  </a:cubicBezTo>
                  <a:close/>
                  <a:moveTo>
                    <a:pt x="120" y="265"/>
                  </a:moveTo>
                  <a:cubicBezTo>
                    <a:pt x="120" y="264"/>
                    <a:pt x="120" y="263"/>
                    <a:pt x="120" y="262"/>
                  </a:cubicBezTo>
                  <a:cubicBezTo>
                    <a:pt x="119" y="262"/>
                    <a:pt x="119" y="262"/>
                    <a:pt x="118" y="262"/>
                  </a:cubicBezTo>
                  <a:cubicBezTo>
                    <a:pt x="118" y="264"/>
                    <a:pt x="119" y="265"/>
                    <a:pt x="120" y="265"/>
                  </a:cubicBezTo>
                  <a:close/>
                  <a:moveTo>
                    <a:pt x="253" y="262"/>
                  </a:moveTo>
                  <a:cubicBezTo>
                    <a:pt x="251" y="265"/>
                    <a:pt x="248" y="266"/>
                    <a:pt x="246" y="270"/>
                  </a:cubicBezTo>
                  <a:cubicBezTo>
                    <a:pt x="252" y="275"/>
                    <a:pt x="255" y="283"/>
                    <a:pt x="263" y="285"/>
                  </a:cubicBezTo>
                  <a:cubicBezTo>
                    <a:pt x="266" y="281"/>
                    <a:pt x="267" y="276"/>
                    <a:pt x="270" y="271"/>
                  </a:cubicBezTo>
                  <a:cubicBezTo>
                    <a:pt x="265" y="268"/>
                    <a:pt x="259" y="265"/>
                    <a:pt x="253" y="262"/>
                  </a:cubicBezTo>
                  <a:close/>
                  <a:moveTo>
                    <a:pt x="522" y="272"/>
                  </a:moveTo>
                  <a:cubicBezTo>
                    <a:pt x="524" y="273"/>
                    <a:pt x="526" y="274"/>
                    <a:pt x="527" y="275"/>
                  </a:cubicBezTo>
                  <a:cubicBezTo>
                    <a:pt x="529" y="273"/>
                    <a:pt x="529" y="271"/>
                    <a:pt x="531" y="270"/>
                  </a:cubicBezTo>
                  <a:cubicBezTo>
                    <a:pt x="531" y="265"/>
                    <a:pt x="529" y="263"/>
                    <a:pt x="525" y="262"/>
                  </a:cubicBezTo>
                  <a:cubicBezTo>
                    <a:pt x="524" y="266"/>
                    <a:pt x="523" y="268"/>
                    <a:pt x="522" y="272"/>
                  </a:cubicBezTo>
                  <a:close/>
                  <a:moveTo>
                    <a:pt x="567" y="263"/>
                  </a:moveTo>
                  <a:cubicBezTo>
                    <a:pt x="567" y="264"/>
                    <a:pt x="568" y="264"/>
                    <a:pt x="568" y="265"/>
                  </a:cubicBezTo>
                  <a:cubicBezTo>
                    <a:pt x="571" y="265"/>
                    <a:pt x="571" y="261"/>
                    <a:pt x="567" y="263"/>
                  </a:cubicBezTo>
                  <a:close/>
                  <a:moveTo>
                    <a:pt x="637" y="270"/>
                  </a:moveTo>
                  <a:cubicBezTo>
                    <a:pt x="637" y="267"/>
                    <a:pt x="641" y="264"/>
                    <a:pt x="639" y="262"/>
                  </a:cubicBezTo>
                  <a:cubicBezTo>
                    <a:pt x="639" y="265"/>
                    <a:pt x="636" y="268"/>
                    <a:pt x="637" y="270"/>
                  </a:cubicBezTo>
                  <a:close/>
                  <a:moveTo>
                    <a:pt x="409" y="266"/>
                  </a:moveTo>
                  <a:cubicBezTo>
                    <a:pt x="410" y="267"/>
                    <a:pt x="411" y="266"/>
                    <a:pt x="412" y="266"/>
                  </a:cubicBezTo>
                  <a:cubicBezTo>
                    <a:pt x="412" y="264"/>
                    <a:pt x="410" y="263"/>
                    <a:pt x="408" y="263"/>
                  </a:cubicBezTo>
                  <a:cubicBezTo>
                    <a:pt x="408" y="265"/>
                    <a:pt x="409" y="265"/>
                    <a:pt x="409" y="266"/>
                  </a:cubicBezTo>
                  <a:close/>
                  <a:moveTo>
                    <a:pt x="293" y="269"/>
                  </a:moveTo>
                  <a:cubicBezTo>
                    <a:pt x="296" y="270"/>
                    <a:pt x="298" y="267"/>
                    <a:pt x="299" y="265"/>
                  </a:cubicBezTo>
                  <a:cubicBezTo>
                    <a:pt x="296" y="266"/>
                    <a:pt x="294" y="266"/>
                    <a:pt x="293" y="269"/>
                  </a:cubicBezTo>
                  <a:close/>
                  <a:moveTo>
                    <a:pt x="467" y="274"/>
                  </a:moveTo>
                  <a:cubicBezTo>
                    <a:pt x="468" y="275"/>
                    <a:pt x="468" y="276"/>
                    <a:pt x="470" y="276"/>
                  </a:cubicBezTo>
                  <a:cubicBezTo>
                    <a:pt x="473" y="274"/>
                    <a:pt x="473" y="270"/>
                    <a:pt x="475" y="267"/>
                  </a:cubicBezTo>
                  <a:cubicBezTo>
                    <a:pt x="473" y="267"/>
                    <a:pt x="473" y="264"/>
                    <a:pt x="470" y="265"/>
                  </a:cubicBezTo>
                  <a:cubicBezTo>
                    <a:pt x="470" y="268"/>
                    <a:pt x="468" y="270"/>
                    <a:pt x="467" y="274"/>
                  </a:cubicBezTo>
                  <a:close/>
                  <a:moveTo>
                    <a:pt x="203" y="269"/>
                  </a:moveTo>
                  <a:cubicBezTo>
                    <a:pt x="207" y="270"/>
                    <a:pt x="208" y="274"/>
                    <a:pt x="212" y="272"/>
                  </a:cubicBezTo>
                  <a:cubicBezTo>
                    <a:pt x="212" y="270"/>
                    <a:pt x="213" y="270"/>
                    <a:pt x="213" y="268"/>
                  </a:cubicBezTo>
                  <a:cubicBezTo>
                    <a:pt x="209" y="265"/>
                    <a:pt x="205" y="265"/>
                    <a:pt x="203" y="269"/>
                  </a:cubicBezTo>
                  <a:close/>
                  <a:moveTo>
                    <a:pt x="436" y="277"/>
                  </a:moveTo>
                  <a:cubicBezTo>
                    <a:pt x="439" y="274"/>
                    <a:pt x="443" y="273"/>
                    <a:pt x="444" y="268"/>
                  </a:cubicBezTo>
                  <a:cubicBezTo>
                    <a:pt x="442" y="267"/>
                    <a:pt x="440" y="266"/>
                    <a:pt x="438" y="265"/>
                  </a:cubicBezTo>
                  <a:cubicBezTo>
                    <a:pt x="438" y="269"/>
                    <a:pt x="433" y="274"/>
                    <a:pt x="436" y="277"/>
                  </a:cubicBezTo>
                  <a:close/>
                  <a:moveTo>
                    <a:pt x="218" y="268"/>
                  </a:moveTo>
                  <a:cubicBezTo>
                    <a:pt x="220" y="268"/>
                    <a:pt x="220" y="270"/>
                    <a:pt x="222" y="269"/>
                  </a:cubicBezTo>
                  <a:cubicBezTo>
                    <a:pt x="222" y="267"/>
                    <a:pt x="220" y="267"/>
                    <a:pt x="219" y="266"/>
                  </a:cubicBezTo>
                  <a:cubicBezTo>
                    <a:pt x="219" y="267"/>
                    <a:pt x="218" y="267"/>
                    <a:pt x="218" y="268"/>
                  </a:cubicBezTo>
                  <a:close/>
                  <a:moveTo>
                    <a:pt x="159" y="271"/>
                  </a:moveTo>
                  <a:cubicBezTo>
                    <a:pt x="156" y="270"/>
                    <a:pt x="154" y="268"/>
                    <a:pt x="152" y="266"/>
                  </a:cubicBezTo>
                  <a:cubicBezTo>
                    <a:pt x="151" y="269"/>
                    <a:pt x="157" y="272"/>
                    <a:pt x="159" y="271"/>
                  </a:cubicBezTo>
                  <a:close/>
                  <a:moveTo>
                    <a:pt x="123" y="268"/>
                  </a:moveTo>
                  <a:cubicBezTo>
                    <a:pt x="123" y="269"/>
                    <a:pt x="125" y="271"/>
                    <a:pt x="127" y="269"/>
                  </a:cubicBezTo>
                  <a:cubicBezTo>
                    <a:pt x="127" y="267"/>
                    <a:pt x="125" y="266"/>
                    <a:pt x="123" y="268"/>
                  </a:cubicBezTo>
                  <a:close/>
                  <a:moveTo>
                    <a:pt x="275" y="272"/>
                  </a:moveTo>
                  <a:cubicBezTo>
                    <a:pt x="279" y="272"/>
                    <a:pt x="278" y="268"/>
                    <a:pt x="276" y="267"/>
                  </a:cubicBezTo>
                  <a:cubicBezTo>
                    <a:pt x="276" y="270"/>
                    <a:pt x="274" y="269"/>
                    <a:pt x="275" y="272"/>
                  </a:cubicBezTo>
                  <a:close/>
                  <a:moveTo>
                    <a:pt x="461" y="273"/>
                  </a:moveTo>
                  <a:cubicBezTo>
                    <a:pt x="460" y="270"/>
                    <a:pt x="455" y="268"/>
                    <a:pt x="453" y="268"/>
                  </a:cubicBezTo>
                  <a:cubicBezTo>
                    <a:pt x="456" y="269"/>
                    <a:pt x="458" y="272"/>
                    <a:pt x="461" y="273"/>
                  </a:cubicBezTo>
                  <a:close/>
                  <a:moveTo>
                    <a:pt x="553" y="273"/>
                  </a:moveTo>
                  <a:cubicBezTo>
                    <a:pt x="555" y="274"/>
                    <a:pt x="556" y="275"/>
                    <a:pt x="557" y="277"/>
                  </a:cubicBezTo>
                  <a:cubicBezTo>
                    <a:pt x="556" y="279"/>
                    <a:pt x="553" y="279"/>
                    <a:pt x="551" y="279"/>
                  </a:cubicBezTo>
                  <a:cubicBezTo>
                    <a:pt x="547" y="290"/>
                    <a:pt x="542" y="303"/>
                    <a:pt x="538" y="315"/>
                  </a:cubicBezTo>
                  <a:cubicBezTo>
                    <a:pt x="548" y="308"/>
                    <a:pt x="553" y="297"/>
                    <a:pt x="556" y="283"/>
                  </a:cubicBezTo>
                  <a:cubicBezTo>
                    <a:pt x="557" y="282"/>
                    <a:pt x="557" y="281"/>
                    <a:pt x="559" y="281"/>
                  </a:cubicBezTo>
                  <a:cubicBezTo>
                    <a:pt x="558" y="277"/>
                    <a:pt x="560" y="273"/>
                    <a:pt x="562" y="271"/>
                  </a:cubicBezTo>
                  <a:cubicBezTo>
                    <a:pt x="560" y="270"/>
                    <a:pt x="559" y="267"/>
                    <a:pt x="556" y="267"/>
                  </a:cubicBezTo>
                  <a:cubicBezTo>
                    <a:pt x="556" y="270"/>
                    <a:pt x="554" y="271"/>
                    <a:pt x="553" y="273"/>
                  </a:cubicBezTo>
                  <a:close/>
                  <a:moveTo>
                    <a:pt x="80" y="290"/>
                  </a:moveTo>
                  <a:cubicBezTo>
                    <a:pt x="79" y="284"/>
                    <a:pt x="75" y="280"/>
                    <a:pt x="75" y="273"/>
                  </a:cubicBezTo>
                  <a:cubicBezTo>
                    <a:pt x="71" y="272"/>
                    <a:pt x="69" y="269"/>
                    <a:pt x="65" y="268"/>
                  </a:cubicBezTo>
                  <a:cubicBezTo>
                    <a:pt x="67" y="278"/>
                    <a:pt x="71" y="286"/>
                    <a:pt x="80" y="290"/>
                  </a:cubicBezTo>
                  <a:close/>
                  <a:moveTo>
                    <a:pt x="231" y="269"/>
                  </a:moveTo>
                  <a:cubicBezTo>
                    <a:pt x="233" y="270"/>
                    <a:pt x="234" y="272"/>
                    <a:pt x="236" y="272"/>
                  </a:cubicBezTo>
                  <a:cubicBezTo>
                    <a:pt x="236" y="269"/>
                    <a:pt x="232" y="266"/>
                    <a:pt x="231" y="269"/>
                  </a:cubicBezTo>
                  <a:close/>
                  <a:moveTo>
                    <a:pt x="100" y="286"/>
                  </a:moveTo>
                  <a:cubicBezTo>
                    <a:pt x="97" y="278"/>
                    <a:pt x="90" y="270"/>
                    <a:pt x="83" y="269"/>
                  </a:cubicBezTo>
                  <a:cubicBezTo>
                    <a:pt x="89" y="275"/>
                    <a:pt x="92" y="282"/>
                    <a:pt x="100" y="286"/>
                  </a:cubicBezTo>
                  <a:close/>
                  <a:moveTo>
                    <a:pt x="143" y="271"/>
                  </a:moveTo>
                  <a:cubicBezTo>
                    <a:pt x="146" y="273"/>
                    <a:pt x="148" y="275"/>
                    <a:pt x="151" y="277"/>
                  </a:cubicBezTo>
                  <a:cubicBezTo>
                    <a:pt x="152" y="276"/>
                    <a:pt x="153" y="276"/>
                    <a:pt x="152" y="274"/>
                  </a:cubicBezTo>
                  <a:cubicBezTo>
                    <a:pt x="150" y="273"/>
                    <a:pt x="148" y="269"/>
                    <a:pt x="145" y="268"/>
                  </a:cubicBezTo>
                  <a:cubicBezTo>
                    <a:pt x="145" y="269"/>
                    <a:pt x="144" y="269"/>
                    <a:pt x="143" y="271"/>
                  </a:cubicBezTo>
                  <a:close/>
                  <a:moveTo>
                    <a:pt x="185" y="280"/>
                  </a:moveTo>
                  <a:cubicBezTo>
                    <a:pt x="186" y="279"/>
                    <a:pt x="188" y="278"/>
                    <a:pt x="189" y="276"/>
                  </a:cubicBezTo>
                  <a:cubicBezTo>
                    <a:pt x="183" y="274"/>
                    <a:pt x="178" y="269"/>
                    <a:pt x="172" y="269"/>
                  </a:cubicBezTo>
                  <a:cubicBezTo>
                    <a:pt x="177" y="272"/>
                    <a:pt x="179" y="279"/>
                    <a:pt x="185" y="280"/>
                  </a:cubicBezTo>
                  <a:close/>
                  <a:moveTo>
                    <a:pt x="299" y="272"/>
                  </a:moveTo>
                  <a:cubicBezTo>
                    <a:pt x="301" y="272"/>
                    <a:pt x="302" y="275"/>
                    <a:pt x="304" y="275"/>
                  </a:cubicBezTo>
                  <a:cubicBezTo>
                    <a:pt x="305" y="274"/>
                    <a:pt x="307" y="271"/>
                    <a:pt x="306" y="270"/>
                  </a:cubicBezTo>
                  <a:cubicBezTo>
                    <a:pt x="305" y="269"/>
                    <a:pt x="300" y="268"/>
                    <a:pt x="299" y="272"/>
                  </a:cubicBezTo>
                  <a:close/>
                  <a:moveTo>
                    <a:pt x="430" y="272"/>
                  </a:moveTo>
                  <a:cubicBezTo>
                    <a:pt x="432" y="273"/>
                    <a:pt x="433" y="269"/>
                    <a:pt x="432" y="269"/>
                  </a:cubicBezTo>
                  <a:cubicBezTo>
                    <a:pt x="431" y="270"/>
                    <a:pt x="431" y="271"/>
                    <a:pt x="430" y="272"/>
                  </a:cubicBezTo>
                  <a:close/>
                  <a:moveTo>
                    <a:pt x="531" y="277"/>
                  </a:moveTo>
                  <a:cubicBezTo>
                    <a:pt x="531" y="279"/>
                    <a:pt x="534" y="279"/>
                    <a:pt x="534" y="282"/>
                  </a:cubicBezTo>
                  <a:cubicBezTo>
                    <a:pt x="532" y="284"/>
                    <a:pt x="531" y="282"/>
                    <a:pt x="529" y="283"/>
                  </a:cubicBezTo>
                  <a:cubicBezTo>
                    <a:pt x="527" y="286"/>
                    <a:pt x="528" y="290"/>
                    <a:pt x="529" y="294"/>
                  </a:cubicBezTo>
                  <a:cubicBezTo>
                    <a:pt x="520" y="300"/>
                    <a:pt x="521" y="314"/>
                    <a:pt x="516" y="323"/>
                  </a:cubicBezTo>
                  <a:cubicBezTo>
                    <a:pt x="519" y="323"/>
                    <a:pt x="521" y="318"/>
                    <a:pt x="524" y="316"/>
                  </a:cubicBezTo>
                  <a:cubicBezTo>
                    <a:pt x="529" y="300"/>
                    <a:pt x="536" y="287"/>
                    <a:pt x="540" y="271"/>
                  </a:cubicBezTo>
                  <a:cubicBezTo>
                    <a:pt x="537" y="271"/>
                    <a:pt x="536" y="269"/>
                    <a:pt x="533" y="269"/>
                  </a:cubicBezTo>
                  <a:cubicBezTo>
                    <a:pt x="533" y="272"/>
                    <a:pt x="532" y="274"/>
                    <a:pt x="531" y="277"/>
                  </a:cubicBezTo>
                  <a:close/>
                  <a:moveTo>
                    <a:pt x="401" y="272"/>
                  </a:moveTo>
                  <a:cubicBezTo>
                    <a:pt x="403" y="272"/>
                    <a:pt x="404" y="271"/>
                    <a:pt x="404" y="269"/>
                  </a:cubicBezTo>
                  <a:cubicBezTo>
                    <a:pt x="402" y="269"/>
                    <a:pt x="402" y="271"/>
                    <a:pt x="401" y="272"/>
                  </a:cubicBezTo>
                  <a:close/>
                  <a:moveTo>
                    <a:pt x="559" y="290"/>
                  </a:moveTo>
                  <a:cubicBezTo>
                    <a:pt x="563" y="284"/>
                    <a:pt x="566" y="278"/>
                    <a:pt x="567" y="270"/>
                  </a:cubicBezTo>
                  <a:cubicBezTo>
                    <a:pt x="567" y="270"/>
                    <a:pt x="567" y="269"/>
                    <a:pt x="566" y="269"/>
                  </a:cubicBezTo>
                  <a:cubicBezTo>
                    <a:pt x="562" y="275"/>
                    <a:pt x="560" y="284"/>
                    <a:pt x="559" y="290"/>
                  </a:cubicBezTo>
                  <a:close/>
                  <a:moveTo>
                    <a:pt x="287" y="274"/>
                  </a:moveTo>
                  <a:cubicBezTo>
                    <a:pt x="290" y="275"/>
                    <a:pt x="293" y="271"/>
                    <a:pt x="290" y="270"/>
                  </a:cubicBezTo>
                  <a:cubicBezTo>
                    <a:pt x="289" y="272"/>
                    <a:pt x="286" y="271"/>
                    <a:pt x="287" y="274"/>
                  </a:cubicBezTo>
                  <a:close/>
                  <a:moveTo>
                    <a:pt x="214" y="276"/>
                  </a:moveTo>
                  <a:cubicBezTo>
                    <a:pt x="217" y="276"/>
                    <a:pt x="218" y="274"/>
                    <a:pt x="220" y="272"/>
                  </a:cubicBezTo>
                  <a:cubicBezTo>
                    <a:pt x="217" y="269"/>
                    <a:pt x="212" y="273"/>
                    <a:pt x="214" y="276"/>
                  </a:cubicBezTo>
                  <a:close/>
                  <a:moveTo>
                    <a:pt x="502" y="277"/>
                  </a:moveTo>
                  <a:cubicBezTo>
                    <a:pt x="502" y="274"/>
                    <a:pt x="505" y="274"/>
                    <a:pt x="505" y="271"/>
                  </a:cubicBezTo>
                  <a:cubicBezTo>
                    <a:pt x="504" y="271"/>
                    <a:pt x="504" y="271"/>
                    <a:pt x="503" y="271"/>
                  </a:cubicBezTo>
                  <a:cubicBezTo>
                    <a:pt x="502" y="272"/>
                    <a:pt x="500" y="276"/>
                    <a:pt x="502" y="277"/>
                  </a:cubicBezTo>
                  <a:close/>
                  <a:moveTo>
                    <a:pt x="33" y="275"/>
                  </a:moveTo>
                  <a:cubicBezTo>
                    <a:pt x="33" y="274"/>
                    <a:pt x="34" y="271"/>
                    <a:pt x="32" y="271"/>
                  </a:cubicBezTo>
                  <a:cubicBezTo>
                    <a:pt x="32" y="272"/>
                    <a:pt x="31" y="275"/>
                    <a:pt x="33" y="275"/>
                  </a:cubicBezTo>
                  <a:close/>
                  <a:moveTo>
                    <a:pt x="56" y="280"/>
                  </a:moveTo>
                  <a:cubicBezTo>
                    <a:pt x="55" y="275"/>
                    <a:pt x="50" y="274"/>
                    <a:pt x="47" y="271"/>
                  </a:cubicBezTo>
                  <a:cubicBezTo>
                    <a:pt x="47" y="278"/>
                    <a:pt x="53" y="277"/>
                    <a:pt x="56" y="280"/>
                  </a:cubicBezTo>
                  <a:close/>
                  <a:moveTo>
                    <a:pt x="196" y="277"/>
                  </a:moveTo>
                  <a:cubicBezTo>
                    <a:pt x="199" y="278"/>
                    <a:pt x="202" y="281"/>
                    <a:pt x="206" y="282"/>
                  </a:cubicBezTo>
                  <a:cubicBezTo>
                    <a:pt x="205" y="280"/>
                    <a:pt x="208" y="282"/>
                    <a:pt x="207" y="280"/>
                  </a:cubicBezTo>
                  <a:cubicBezTo>
                    <a:pt x="203" y="277"/>
                    <a:pt x="199" y="269"/>
                    <a:pt x="196" y="277"/>
                  </a:cubicBezTo>
                  <a:close/>
                  <a:moveTo>
                    <a:pt x="361" y="276"/>
                  </a:moveTo>
                  <a:cubicBezTo>
                    <a:pt x="359" y="276"/>
                    <a:pt x="359" y="273"/>
                    <a:pt x="358" y="272"/>
                  </a:cubicBezTo>
                  <a:cubicBezTo>
                    <a:pt x="357" y="272"/>
                    <a:pt x="355" y="272"/>
                    <a:pt x="354" y="272"/>
                  </a:cubicBezTo>
                  <a:cubicBezTo>
                    <a:pt x="355" y="275"/>
                    <a:pt x="359" y="277"/>
                    <a:pt x="361" y="276"/>
                  </a:cubicBezTo>
                  <a:close/>
                  <a:moveTo>
                    <a:pt x="622" y="297"/>
                  </a:moveTo>
                  <a:cubicBezTo>
                    <a:pt x="621" y="298"/>
                    <a:pt x="617" y="301"/>
                    <a:pt x="620" y="302"/>
                  </a:cubicBezTo>
                  <a:cubicBezTo>
                    <a:pt x="624" y="293"/>
                    <a:pt x="630" y="284"/>
                    <a:pt x="629" y="273"/>
                  </a:cubicBezTo>
                  <a:cubicBezTo>
                    <a:pt x="625" y="280"/>
                    <a:pt x="623" y="288"/>
                    <a:pt x="622" y="297"/>
                  </a:cubicBezTo>
                  <a:close/>
                  <a:moveTo>
                    <a:pt x="86" y="276"/>
                  </a:moveTo>
                  <a:cubicBezTo>
                    <a:pt x="83" y="277"/>
                    <a:pt x="85" y="273"/>
                    <a:pt x="83" y="274"/>
                  </a:cubicBezTo>
                  <a:cubicBezTo>
                    <a:pt x="82" y="275"/>
                    <a:pt x="85" y="278"/>
                    <a:pt x="86" y="276"/>
                  </a:cubicBezTo>
                  <a:close/>
                  <a:moveTo>
                    <a:pt x="218" y="279"/>
                  </a:moveTo>
                  <a:cubicBezTo>
                    <a:pt x="220" y="280"/>
                    <a:pt x="222" y="282"/>
                    <a:pt x="225" y="282"/>
                  </a:cubicBezTo>
                  <a:cubicBezTo>
                    <a:pt x="227" y="281"/>
                    <a:pt x="229" y="279"/>
                    <a:pt x="230" y="277"/>
                  </a:cubicBezTo>
                  <a:cubicBezTo>
                    <a:pt x="226" y="274"/>
                    <a:pt x="221" y="273"/>
                    <a:pt x="218" y="279"/>
                  </a:cubicBezTo>
                  <a:close/>
                  <a:moveTo>
                    <a:pt x="272" y="277"/>
                  </a:moveTo>
                  <a:cubicBezTo>
                    <a:pt x="274" y="277"/>
                    <a:pt x="274" y="277"/>
                    <a:pt x="275" y="275"/>
                  </a:cubicBezTo>
                  <a:cubicBezTo>
                    <a:pt x="273" y="275"/>
                    <a:pt x="273" y="274"/>
                    <a:pt x="273" y="274"/>
                  </a:cubicBezTo>
                  <a:cubicBezTo>
                    <a:pt x="273" y="275"/>
                    <a:pt x="272" y="276"/>
                    <a:pt x="272" y="277"/>
                  </a:cubicBezTo>
                  <a:close/>
                  <a:moveTo>
                    <a:pt x="507" y="280"/>
                  </a:moveTo>
                  <a:cubicBezTo>
                    <a:pt x="507" y="282"/>
                    <a:pt x="508" y="283"/>
                    <a:pt x="510" y="283"/>
                  </a:cubicBezTo>
                  <a:cubicBezTo>
                    <a:pt x="510" y="281"/>
                    <a:pt x="512" y="276"/>
                    <a:pt x="511" y="274"/>
                  </a:cubicBezTo>
                  <a:cubicBezTo>
                    <a:pt x="510" y="277"/>
                    <a:pt x="507" y="277"/>
                    <a:pt x="507" y="280"/>
                  </a:cubicBezTo>
                  <a:close/>
                  <a:moveTo>
                    <a:pt x="536" y="300"/>
                  </a:moveTo>
                  <a:cubicBezTo>
                    <a:pt x="540" y="292"/>
                    <a:pt x="546" y="286"/>
                    <a:pt x="548" y="277"/>
                  </a:cubicBezTo>
                  <a:cubicBezTo>
                    <a:pt x="546" y="276"/>
                    <a:pt x="547" y="274"/>
                    <a:pt x="544" y="274"/>
                  </a:cubicBezTo>
                  <a:cubicBezTo>
                    <a:pt x="542" y="282"/>
                    <a:pt x="537" y="291"/>
                    <a:pt x="536" y="300"/>
                  </a:cubicBezTo>
                  <a:close/>
                  <a:moveTo>
                    <a:pt x="129" y="296"/>
                  </a:moveTo>
                  <a:cubicBezTo>
                    <a:pt x="123" y="289"/>
                    <a:pt x="118" y="281"/>
                    <a:pt x="111" y="274"/>
                  </a:cubicBezTo>
                  <a:cubicBezTo>
                    <a:pt x="115" y="283"/>
                    <a:pt x="120" y="292"/>
                    <a:pt x="129" y="296"/>
                  </a:cubicBezTo>
                  <a:close/>
                  <a:moveTo>
                    <a:pt x="291" y="278"/>
                  </a:moveTo>
                  <a:cubicBezTo>
                    <a:pt x="294" y="280"/>
                    <a:pt x="296" y="284"/>
                    <a:pt x="299" y="285"/>
                  </a:cubicBezTo>
                  <a:cubicBezTo>
                    <a:pt x="300" y="282"/>
                    <a:pt x="302" y="281"/>
                    <a:pt x="303" y="278"/>
                  </a:cubicBezTo>
                  <a:cubicBezTo>
                    <a:pt x="299" y="276"/>
                    <a:pt x="293" y="272"/>
                    <a:pt x="291" y="278"/>
                  </a:cubicBezTo>
                  <a:close/>
                  <a:moveTo>
                    <a:pt x="334" y="278"/>
                  </a:moveTo>
                  <a:cubicBezTo>
                    <a:pt x="335" y="280"/>
                    <a:pt x="335" y="281"/>
                    <a:pt x="338" y="281"/>
                  </a:cubicBezTo>
                  <a:cubicBezTo>
                    <a:pt x="339" y="279"/>
                    <a:pt x="342" y="279"/>
                    <a:pt x="343" y="275"/>
                  </a:cubicBezTo>
                  <a:cubicBezTo>
                    <a:pt x="339" y="273"/>
                    <a:pt x="337" y="277"/>
                    <a:pt x="334" y="278"/>
                  </a:cubicBezTo>
                  <a:close/>
                  <a:moveTo>
                    <a:pt x="447" y="285"/>
                  </a:moveTo>
                  <a:cubicBezTo>
                    <a:pt x="449" y="286"/>
                    <a:pt x="451" y="288"/>
                    <a:pt x="454" y="288"/>
                  </a:cubicBezTo>
                  <a:cubicBezTo>
                    <a:pt x="456" y="285"/>
                    <a:pt x="457" y="282"/>
                    <a:pt x="459" y="279"/>
                  </a:cubicBezTo>
                  <a:cubicBezTo>
                    <a:pt x="455" y="278"/>
                    <a:pt x="455" y="274"/>
                    <a:pt x="451" y="274"/>
                  </a:cubicBezTo>
                  <a:cubicBezTo>
                    <a:pt x="450" y="278"/>
                    <a:pt x="448" y="280"/>
                    <a:pt x="447" y="285"/>
                  </a:cubicBezTo>
                  <a:close/>
                  <a:moveTo>
                    <a:pt x="601" y="300"/>
                  </a:moveTo>
                  <a:cubicBezTo>
                    <a:pt x="606" y="296"/>
                    <a:pt x="610" y="284"/>
                    <a:pt x="608" y="274"/>
                  </a:cubicBezTo>
                  <a:cubicBezTo>
                    <a:pt x="607" y="284"/>
                    <a:pt x="601" y="292"/>
                    <a:pt x="601" y="300"/>
                  </a:cubicBezTo>
                  <a:close/>
                  <a:moveTo>
                    <a:pt x="175" y="290"/>
                  </a:moveTo>
                  <a:cubicBezTo>
                    <a:pt x="174" y="283"/>
                    <a:pt x="166" y="278"/>
                    <a:pt x="160" y="275"/>
                  </a:cubicBezTo>
                  <a:cubicBezTo>
                    <a:pt x="162" y="280"/>
                    <a:pt x="169" y="286"/>
                    <a:pt x="175" y="290"/>
                  </a:cubicBezTo>
                  <a:close/>
                  <a:moveTo>
                    <a:pt x="308" y="277"/>
                  </a:moveTo>
                  <a:cubicBezTo>
                    <a:pt x="310" y="278"/>
                    <a:pt x="311" y="277"/>
                    <a:pt x="310" y="275"/>
                  </a:cubicBezTo>
                  <a:cubicBezTo>
                    <a:pt x="310" y="275"/>
                    <a:pt x="309" y="275"/>
                    <a:pt x="309" y="275"/>
                  </a:cubicBezTo>
                  <a:cubicBezTo>
                    <a:pt x="309" y="276"/>
                    <a:pt x="308" y="276"/>
                    <a:pt x="308" y="277"/>
                  </a:cubicBezTo>
                  <a:close/>
                  <a:moveTo>
                    <a:pt x="515" y="280"/>
                  </a:moveTo>
                  <a:cubicBezTo>
                    <a:pt x="517" y="280"/>
                    <a:pt x="518" y="274"/>
                    <a:pt x="515" y="275"/>
                  </a:cubicBezTo>
                  <a:cubicBezTo>
                    <a:pt x="516" y="277"/>
                    <a:pt x="514" y="278"/>
                    <a:pt x="515" y="280"/>
                  </a:cubicBezTo>
                  <a:close/>
                  <a:moveTo>
                    <a:pt x="109" y="280"/>
                  </a:moveTo>
                  <a:cubicBezTo>
                    <a:pt x="107" y="279"/>
                    <a:pt x="106" y="277"/>
                    <a:pt x="104" y="275"/>
                  </a:cubicBezTo>
                  <a:cubicBezTo>
                    <a:pt x="104" y="278"/>
                    <a:pt x="107" y="281"/>
                    <a:pt x="109" y="280"/>
                  </a:cubicBezTo>
                  <a:close/>
                  <a:moveTo>
                    <a:pt x="351" y="277"/>
                  </a:moveTo>
                  <a:cubicBezTo>
                    <a:pt x="351" y="277"/>
                    <a:pt x="351" y="278"/>
                    <a:pt x="351" y="279"/>
                  </a:cubicBezTo>
                  <a:cubicBezTo>
                    <a:pt x="354" y="283"/>
                    <a:pt x="358" y="286"/>
                    <a:pt x="361" y="290"/>
                  </a:cubicBezTo>
                  <a:cubicBezTo>
                    <a:pt x="363" y="292"/>
                    <a:pt x="363" y="296"/>
                    <a:pt x="366" y="295"/>
                  </a:cubicBezTo>
                  <a:cubicBezTo>
                    <a:pt x="366" y="287"/>
                    <a:pt x="360" y="276"/>
                    <a:pt x="351" y="277"/>
                  </a:cubicBezTo>
                  <a:close/>
                  <a:moveTo>
                    <a:pt x="400" y="278"/>
                  </a:moveTo>
                  <a:cubicBezTo>
                    <a:pt x="402" y="279"/>
                    <a:pt x="403" y="278"/>
                    <a:pt x="403" y="276"/>
                  </a:cubicBezTo>
                  <a:cubicBezTo>
                    <a:pt x="403" y="276"/>
                    <a:pt x="402" y="276"/>
                    <a:pt x="402" y="276"/>
                  </a:cubicBezTo>
                  <a:cubicBezTo>
                    <a:pt x="402" y="277"/>
                    <a:pt x="401" y="277"/>
                    <a:pt x="400" y="278"/>
                  </a:cubicBezTo>
                  <a:close/>
                  <a:moveTo>
                    <a:pt x="427" y="278"/>
                  </a:moveTo>
                  <a:cubicBezTo>
                    <a:pt x="427" y="280"/>
                    <a:pt x="428" y="281"/>
                    <a:pt x="429" y="282"/>
                  </a:cubicBezTo>
                  <a:cubicBezTo>
                    <a:pt x="429" y="281"/>
                    <a:pt x="429" y="277"/>
                    <a:pt x="429" y="277"/>
                  </a:cubicBezTo>
                  <a:cubicBezTo>
                    <a:pt x="429" y="278"/>
                    <a:pt x="428" y="277"/>
                    <a:pt x="427" y="278"/>
                  </a:cubicBezTo>
                  <a:close/>
                  <a:moveTo>
                    <a:pt x="524" y="284"/>
                  </a:moveTo>
                  <a:cubicBezTo>
                    <a:pt x="529" y="282"/>
                    <a:pt x="523" y="277"/>
                    <a:pt x="520" y="277"/>
                  </a:cubicBezTo>
                  <a:cubicBezTo>
                    <a:pt x="521" y="280"/>
                    <a:pt x="523" y="281"/>
                    <a:pt x="524" y="284"/>
                  </a:cubicBezTo>
                  <a:close/>
                  <a:moveTo>
                    <a:pt x="311" y="280"/>
                  </a:moveTo>
                  <a:cubicBezTo>
                    <a:pt x="314" y="281"/>
                    <a:pt x="315" y="284"/>
                    <a:pt x="319" y="284"/>
                  </a:cubicBezTo>
                  <a:cubicBezTo>
                    <a:pt x="318" y="280"/>
                    <a:pt x="315" y="279"/>
                    <a:pt x="312" y="277"/>
                  </a:cubicBezTo>
                  <a:cubicBezTo>
                    <a:pt x="312" y="279"/>
                    <a:pt x="311" y="278"/>
                    <a:pt x="311" y="280"/>
                  </a:cubicBezTo>
                  <a:close/>
                  <a:moveTo>
                    <a:pt x="482" y="286"/>
                  </a:moveTo>
                  <a:cubicBezTo>
                    <a:pt x="485" y="287"/>
                    <a:pt x="486" y="290"/>
                    <a:pt x="488" y="290"/>
                  </a:cubicBezTo>
                  <a:cubicBezTo>
                    <a:pt x="489" y="287"/>
                    <a:pt x="490" y="285"/>
                    <a:pt x="492" y="283"/>
                  </a:cubicBezTo>
                  <a:cubicBezTo>
                    <a:pt x="492" y="273"/>
                    <a:pt x="482" y="278"/>
                    <a:pt x="482" y="286"/>
                  </a:cubicBezTo>
                  <a:close/>
                  <a:moveTo>
                    <a:pt x="565" y="306"/>
                  </a:moveTo>
                  <a:cubicBezTo>
                    <a:pt x="566" y="304"/>
                    <a:pt x="568" y="303"/>
                    <a:pt x="570" y="302"/>
                  </a:cubicBezTo>
                  <a:cubicBezTo>
                    <a:pt x="570" y="292"/>
                    <a:pt x="578" y="285"/>
                    <a:pt x="576" y="277"/>
                  </a:cubicBezTo>
                  <a:cubicBezTo>
                    <a:pt x="573" y="287"/>
                    <a:pt x="565" y="297"/>
                    <a:pt x="565" y="306"/>
                  </a:cubicBezTo>
                  <a:close/>
                  <a:moveTo>
                    <a:pt x="55" y="292"/>
                  </a:moveTo>
                  <a:cubicBezTo>
                    <a:pt x="54" y="288"/>
                    <a:pt x="53" y="287"/>
                    <a:pt x="54" y="283"/>
                  </a:cubicBezTo>
                  <a:cubicBezTo>
                    <a:pt x="51" y="282"/>
                    <a:pt x="50" y="279"/>
                    <a:pt x="47" y="279"/>
                  </a:cubicBezTo>
                  <a:cubicBezTo>
                    <a:pt x="46" y="287"/>
                    <a:pt x="50" y="290"/>
                    <a:pt x="55" y="292"/>
                  </a:cubicBezTo>
                  <a:close/>
                  <a:moveTo>
                    <a:pt x="154" y="280"/>
                  </a:moveTo>
                  <a:cubicBezTo>
                    <a:pt x="156" y="281"/>
                    <a:pt x="157" y="283"/>
                    <a:pt x="160" y="283"/>
                  </a:cubicBezTo>
                  <a:cubicBezTo>
                    <a:pt x="159" y="281"/>
                    <a:pt x="156" y="277"/>
                    <a:pt x="154" y="280"/>
                  </a:cubicBezTo>
                  <a:close/>
                  <a:moveTo>
                    <a:pt x="189" y="283"/>
                  </a:moveTo>
                  <a:cubicBezTo>
                    <a:pt x="191" y="285"/>
                    <a:pt x="195" y="286"/>
                    <a:pt x="198" y="288"/>
                  </a:cubicBezTo>
                  <a:cubicBezTo>
                    <a:pt x="200" y="287"/>
                    <a:pt x="202" y="286"/>
                    <a:pt x="203" y="283"/>
                  </a:cubicBezTo>
                  <a:cubicBezTo>
                    <a:pt x="197" y="282"/>
                    <a:pt x="192" y="275"/>
                    <a:pt x="189" y="283"/>
                  </a:cubicBezTo>
                  <a:close/>
                  <a:moveTo>
                    <a:pt x="268" y="286"/>
                  </a:moveTo>
                  <a:cubicBezTo>
                    <a:pt x="266" y="286"/>
                    <a:pt x="265" y="287"/>
                    <a:pt x="264" y="288"/>
                  </a:cubicBezTo>
                  <a:cubicBezTo>
                    <a:pt x="266" y="291"/>
                    <a:pt x="268" y="290"/>
                    <a:pt x="271" y="290"/>
                  </a:cubicBezTo>
                  <a:cubicBezTo>
                    <a:pt x="272" y="285"/>
                    <a:pt x="278" y="285"/>
                    <a:pt x="279" y="280"/>
                  </a:cubicBezTo>
                  <a:cubicBezTo>
                    <a:pt x="276" y="276"/>
                    <a:pt x="271" y="284"/>
                    <a:pt x="268" y="286"/>
                  </a:cubicBezTo>
                  <a:close/>
                  <a:moveTo>
                    <a:pt x="581" y="318"/>
                  </a:moveTo>
                  <a:cubicBezTo>
                    <a:pt x="583" y="316"/>
                    <a:pt x="585" y="315"/>
                    <a:pt x="587" y="313"/>
                  </a:cubicBezTo>
                  <a:cubicBezTo>
                    <a:pt x="589" y="299"/>
                    <a:pt x="595" y="293"/>
                    <a:pt x="597" y="279"/>
                  </a:cubicBezTo>
                  <a:cubicBezTo>
                    <a:pt x="596" y="279"/>
                    <a:pt x="596" y="278"/>
                    <a:pt x="595" y="279"/>
                  </a:cubicBezTo>
                  <a:cubicBezTo>
                    <a:pt x="590" y="290"/>
                    <a:pt x="584" y="306"/>
                    <a:pt x="581" y="318"/>
                  </a:cubicBezTo>
                  <a:close/>
                  <a:moveTo>
                    <a:pt x="125" y="286"/>
                  </a:moveTo>
                  <a:cubicBezTo>
                    <a:pt x="125" y="285"/>
                    <a:pt x="126" y="284"/>
                    <a:pt x="126" y="284"/>
                  </a:cubicBezTo>
                  <a:cubicBezTo>
                    <a:pt x="126" y="281"/>
                    <a:pt x="123" y="282"/>
                    <a:pt x="123" y="279"/>
                  </a:cubicBezTo>
                  <a:cubicBezTo>
                    <a:pt x="122" y="279"/>
                    <a:pt x="120" y="278"/>
                    <a:pt x="120" y="280"/>
                  </a:cubicBezTo>
                  <a:cubicBezTo>
                    <a:pt x="122" y="281"/>
                    <a:pt x="122" y="286"/>
                    <a:pt x="125" y="286"/>
                  </a:cubicBezTo>
                  <a:close/>
                  <a:moveTo>
                    <a:pt x="375" y="285"/>
                  </a:moveTo>
                  <a:cubicBezTo>
                    <a:pt x="374" y="283"/>
                    <a:pt x="369" y="279"/>
                    <a:pt x="366" y="280"/>
                  </a:cubicBezTo>
                  <a:cubicBezTo>
                    <a:pt x="369" y="282"/>
                    <a:pt x="371" y="285"/>
                    <a:pt x="375" y="285"/>
                  </a:cubicBezTo>
                  <a:close/>
                  <a:moveTo>
                    <a:pt x="229" y="285"/>
                  </a:moveTo>
                  <a:cubicBezTo>
                    <a:pt x="235" y="289"/>
                    <a:pt x="239" y="293"/>
                    <a:pt x="247" y="296"/>
                  </a:cubicBezTo>
                  <a:cubicBezTo>
                    <a:pt x="247" y="294"/>
                    <a:pt x="248" y="294"/>
                    <a:pt x="249" y="294"/>
                  </a:cubicBezTo>
                  <a:cubicBezTo>
                    <a:pt x="245" y="288"/>
                    <a:pt x="234" y="274"/>
                    <a:pt x="229" y="285"/>
                  </a:cubicBezTo>
                  <a:close/>
                  <a:moveTo>
                    <a:pt x="248" y="283"/>
                  </a:moveTo>
                  <a:cubicBezTo>
                    <a:pt x="244" y="284"/>
                    <a:pt x="245" y="281"/>
                    <a:pt x="243" y="280"/>
                  </a:cubicBezTo>
                  <a:cubicBezTo>
                    <a:pt x="242" y="281"/>
                    <a:pt x="243" y="281"/>
                    <a:pt x="243" y="283"/>
                  </a:cubicBezTo>
                  <a:cubicBezTo>
                    <a:pt x="245" y="282"/>
                    <a:pt x="247" y="286"/>
                    <a:pt x="248" y="283"/>
                  </a:cubicBezTo>
                  <a:close/>
                  <a:moveTo>
                    <a:pt x="420" y="285"/>
                  </a:moveTo>
                  <a:cubicBezTo>
                    <a:pt x="422" y="283"/>
                    <a:pt x="421" y="282"/>
                    <a:pt x="420" y="280"/>
                  </a:cubicBezTo>
                  <a:cubicBezTo>
                    <a:pt x="420" y="280"/>
                    <a:pt x="419" y="280"/>
                    <a:pt x="418" y="280"/>
                  </a:cubicBezTo>
                  <a:cubicBezTo>
                    <a:pt x="416" y="282"/>
                    <a:pt x="418" y="284"/>
                    <a:pt x="420" y="285"/>
                  </a:cubicBezTo>
                  <a:close/>
                  <a:moveTo>
                    <a:pt x="516" y="289"/>
                  </a:moveTo>
                  <a:cubicBezTo>
                    <a:pt x="519" y="289"/>
                    <a:pt x="520" y="292"/>
                    <a:pt x="522" y="292"/>
                  </a:cubicBezTo>
                  <a:cubicBezTo>
                    <a:pt x="525" y="287"/>
                    <a:pt x="520" y="283"/>
                    <a:pt x="519" y="280"/>
                  </a:cubicBezTo>
                  <a:cubicBezTo>
                    <a:pt x="518" y="283"/>
                    <a:pt x="517" y="285"/>
                    <a:pt x="516" y="289"/>
                  </a:cubicBezTo>
                  <a:close/>
                  <a:moveTo>
                    <a:pt x="26" y="287"/>
                  </a:moveTo>
                  <a:cubicBezTo>
                    <a:pt x="26" y="286"/>
                    <a:pt x="27" y="280"/>
                    <a:pt x="23" y="280"/>
                  </a:cubicBezTo>
                  <a:cubicBezTo>
                    <a:pt x="23" y="284"/>
                    <a:pt x="23" y="287"/>
                    <a:pt x="26" y="287"/>
                  </a:cubicBezTo>
                  <a:close/>
                  <a:moveTo>
                    <a:pt x="396" y="287"/>
                  </a:moveTo>
                  <a:cubicBezTo>
                    <a:pt x="398" y="286"/>
                    <a:pt x="400" y="285"/>
                    <a:pt x="400" y="283"/>
                  </a:cubicBezTo>
                  <a:cubicBezTo>
                    <a:pt x="398" y="283"/>
                    <a:pt x="399" y="281"/>
                    <a:pt x="397" y="282"/>
                  </a:cubicBezTo>
                  <a:cubicBezTo>
                    <a:pt x="397" y="284"/>
                    <a:pt x="396" y="285"/>
                    <a:pt x="396" y="287"/>
                  </a:cubicBezTo>
                  <a:close/>
                  <a:moveTo>
                    <a:pt x="434" y="285"/>
                  </a:moveTo>
                  <a:cubicBezTo>
                    <a:pt x="435" y="286"/>
                    <a:pt x="436" y="286"/>
                    <a:pt x="437" y="287"/>
                  </a:cubicBezTo>
                  <a:cubicBezTo>
                    <a:pt x="438" y="285"/>
                    <a:pt x="439" y="284"/>
                    <a:pt x="439" y="282"/>
                  </a:cubicBezTo>
                  <a:cubicBezTo>
                    <a:pt x="437" y="281"/>
                    <a:pt x="435" y="284"/>
                    <a:pt x="434" y="285"/>
                  </a:cubicBezTo>
                  <a:close/>
                  <a:moveTo>
                    <a:pt x="168" y="294"/>
                  </a:moveTo>
                  <a:cubicBezTo>
                    <a:pt x="161" y="291"/>
                    <a:pt x="157" y="284"/>
                    <a:pt x="148" y="282"/>
                  </a:cubicBezTo>
                  <a:cubicBezTo>
                    <a:pt x="151" y="289"/>
                    <a:pt x="161" y="293"/>
                    <a:pt x="168" y="294"/>
                  </a:cubicBezTo>
                  <a:close/>
                  <a:moveTo>
                    <a:pt x="332" y="287"/>
                  </a:moveTo>
                  <a:cubicBezTo>
                    <a:pt x="332" y="286"/>
                    <a:pt x="332" y="286"/>
                    <a:pt x="332" y="286"/>
                  </a:cubicBezTo>
                  <a:cubicBezTo>
                    <a:pt x="332" y="286"/>
                    <a:pt x="332" y="286"/>
                    <a:pt x="332" y="285"/>
                  </a:cubicBezTo>
                  <a:cubicBezTo>
                    <a:pt x="331" y="284"/>
                    <a:pt x="329" y="283"/>
                    <a:pt x="327" y="282"/>
                  </a:cubicBezTo>
                  <a:cubicBezTo>
                    <a:pt x="327" y="285"/>
                    <a:pt x="330" y="286"/>
                    <a:pt x="332" y="287"/>
                  </a:cubicBezTo>
                  <a:close/>
                  <a:moveTo>
                    <a:pt x="346" y="285"/>
                  </a:moveTo>
                  <a:cubicBezTo>
                    <a:pt x="348" y="287"/>
                    <a:pt x="353" y="292"/>
                    <a:pt x="355" y="290"/>
                  </a:cubicBezTo>
                  <a:cubicBezTo>
                    <a:pt x="352" y="288"/>
                    <a:pt x="352" y="283"/>
                    <a:pt x="347" y="282"/>
                  </a:cubicBezTo>
                  <a:cubicBezTo>
                    <a:pt x="348" y="284"/>
                    <a:pt x="345" y="283"/>
                    <a:pt x="346" y="285"/>
                  </a:cubicBezTo>
                  <a:close/>
                  <a:moveTo>
                    <a:pt x="103" y="309"/>
                  </a:moveTo>
                  <a:cubicBezTo>
                    <a:pt x="107" y="310"/>
                    <a:pt x="108" y="316"/>
                    <a:pt x="113" y="314"/>
                  </a:cubicBezTo>
                  <a:cubicBezTo>
                    <a:pt x="111" y="310"/>
                    <a:pt x="110" y="304"/>
                    <a:pt x="108" y="299"/>
                  </a:cubicBezTo>
                  <a:cubicBezTo>
                    <a:pt x="101" y="294"/>
                    <a:pt x="96" y="287"/>
                    <a:pt x="89" y="283"/>
                  </a:cubicBezTo>
                  <a:cubicBezTo>
                    <a:pt x="93" y="292"/>
                    <a:pt x="99" y="300"/>
                    <a:pt x="103" y="309"/>
                  </a:cubicBezTo>
                  <a:close/>
                  <a:moveTo>
                    <a:pt x="176" y="285"/>
                  </a:moveTo>
                  <a:cubicBezTo>
                    <a:pt x="178" y="286"/>
                    <a:pt x="177" y="285"/>
                    <a:pt x="179" y="286"/>
                  </a:cubicBezTo>
                  <a:cubicBezTo>
                    <a:pt x="179" y="284"/>
                    <a:pt x="178" y="284"/>
                    <a:pt x="177" y="283"/>
                  </a:cubicBezTo>
                  <a:cubicBezTo>
                    <a:pt x="177" y="284"/>
                    <a:pt x="176" y="284"/>
                    <a:pt x="176" y="285"/>
                  </a:cubicBezTo>
                  <a:close/>
                  <a:moveTo>
                    <a:pt x="304" y="288"/>
                  </a:moveTo>
                  <a:cubicBezTo>
                    <a:pt x="306" y="288"/>
                    <a:pt x="306" y="290"/>
                    <a:pt x="309" y="290"/>
                  </a:cubicBezTo>
                  <a:cubicBezTo>
                    <a:pt x="310" y="288"/>
                    <a:pt x="314" y="288"/>
                    <a:pt x="314" y="285"/>
                  </a:cubicBezTo>
                  <a:cubicBezTo>
                    <a:pt x="310" y="281"/>
                    <a:pt x="305" y="284"/>
                    <a:pt x="304" y="288"/>
                  </a:cubicBezTo>
                  <a:close/>
                  <a:moveTo>
                    <a:pt x="66" y="286"/>
                  </a:moveTo>
                  <a:cubicBezTo>
                    <a:pt x="66" y="285"/>
                    <a:pt x="66" y="284"/>
                    <a:pt x="66" y="284"/>
                  </a:cubicBezTo>
                  <a:cubicBezTo>
                    <a:pt x="65" y="284"/>
                    <a:pt x="63" y="284"/>
                    <a:pt x="63" y="283"/>
                  </a:cubicBezTo>
                  <a:cubicBezTo>
                    <a:pt x="63" y="285"/>
                    <a:pt x="64" y="285"/>
                    <a:pt x="66" y="286"/>
                  </a:cubicBezTo>
                  <a:close/>
                  <a:moveTo>
                    <a:pt x="93" y="299"/>
                  </a:moveTo>
                  <a:cubicBezTo>
                    <a:pt x="89" y="295"/>
                    <a:pt x="88" y="287"/>
                    <a:pt x="83" y="284"/>
                  </a:cubicBezTo>
                  <a:cubicBezTo>
                    <a:pt x="83" y="291"/>
                    <a:pt x="87" y="299"/>
                    <a:pt x="93" y="299"/>
                  </a:cubicBezTo>
                  <a:close/>
                  <a:moveTo>
                    <a:pt x="283" y="284"/>
                  </a:moveTo>
                  <a:cubicBezTo>
                    <a:pt x="278" y="286"/>
                    <a:pt x="275" y="290"/>
                    <a:pt x="271" y="293"/>
                  </a:cubicBezTo>
                  <a:cubicBezTo>
                    <a:pt x="276" y="295"/>
                    <a:pt x="281" y="303"/>
                    <a:pt x="287" y="303"/>
                  </a:cubicBezTo>
                  <a:cubicBezTo>
                    <a:pt x="291" y="303"/>
                    <a:pt x="292" y="299"/>
                    <a:pt x="296" y="299"/>
                  </a:cubicBezTo>
                  <a:cubicBezTo>
                    <a:pt x="295" y="292"/>
                    <a:pt x="288" y="288"/>
                    <a:pt x="283" y="284"/>
                  </a:cubicBezTo>
                  <a:close/>
                  <a:moveTo>
                    <a:pt x="414" y="288"/>
                  </a:moveTo>
                  <a:cubicBezTo>
                    <a:pt x="415" y="287"/>
                    <a:pt x="417" y="287"/>
                    <a:pt x="417" y="286"/>
                  </a:cubicBezTo>
                  <a:cubicBezTo>
                    <a:pt x="416" y="285"/>
                    <a:pt x="415" y="285"/>
                    <a:pt x="414" y="285"/>
                  </a:cubicBezTo>
                  <a:cubicBezTo>
                    <a:pt x="413" y="285"/>
                    <a:pt x="413" y="287"/>
                    <a:pt x="414" y="288"/>
                  </a:cubicBezTo>
                  <a:close/>
                  <a:moveTo>
                    <a:pt x="326" y="289"/>
                  </a:moveTo>
                  <a:cubicBezTo>
                    <a:pt x="324" y="288"/>
                    <a:pt x="324" y="286"/>
                    <a:pt x="322" y="286"/>
                  </a:cubicBezTo>
                  <a:cubicBezTo>
                    <a:pt x="322" y="288"/>
                    <a:pt x="325" y="289"/>
                    <a:pt x="326" y="289"/>
                  </a:cubicBezTo>
                  <a:close/>
                  <a:moveTo>
                    <a:pt x="563" y="293"/>
                  </a:moveTo>
                  <a:cubicBezTo>
                    <a:pt x="566" y="293"/>
                    <a:pt x="567" y="287"/>
                    <a:pt x="566" y="286"/>
                  </a:cubicBezTo>
                  <a:cubicBezTo>
                    <a:pt x="565" y="288"/>
                    <a:pt x="565" y="291"/>
                    <a:pt x="563" y="293"/>
                  </a:cubicBezTo>
                  <a:close/>
                  <a:moveTo>
                    <a:pt x="300" y="295"/>
                  </a:moveTo>
                  <a:cubicBezTo>
                    <a:pt x="302" y="295"/>
                    <a:pt x="304" y="294"/>
                    <a:pt x="305" y="292"/>
                  </a:cubicBezTo>
                  <a:cubicBezTo>
                    <a:pt x="302" y="291"/>
                    <a:pt x="299" y="286"/>
                    <a:pt x="295" y="287"/>
                  </a:cubicBezTo>
                  <a:cubicBezTo>
                    <a:pt x="297" y="289"/>
                    <a:pt x="298" y="293"/>
                    <a:pt x="300" y="295"/>
                  </a:cubicBezTo>
                  <a:close/>
                  <a:moveTo>
                    <a:pt x="371" y="292"/>
                  </a:moveTo>
                  <a:cubicBezTo>
                    <a:pt x="372" y="291"/>
                    <a:pt x="373" y="290"/>
                    <a:pt x="373" y="288"/>
                  </a:cubicBezTo>
                  <a:cubicBezTo>
                    <a:pt x="372" y="287"/>
                    <a:pt x="370" y="285"/>
                    <a:pt x="369" y="287"/>
                  </a:cubicBezTo>
                  <a:cubicBezTo>
                    <a:pt x="370" y="288"/>
                    <a:pt x="369" y="292"/>
                    <a:pt x="371" y="292"/>
                  </a:cubicBezTo>
                  <a:close/>
                  <a:moveTo>
                    <a:pt x="45" y="300"/>
                  </a:moveTo>
                  <a:cubicBezTo>
                    <a:pt x="45" y="294"/>
                    <a:pt x="42" y="290"/>
                    <a:pt x="38" y="287"/>
                  </a:cubicBezTo>
                  <a:cubicBezTo>
                    <a:pt x="39" y="293"/>
                    <a:pt x="40" y="299"/>
                    <a:pt x="45" y="300"/>
                  </a:cubicBezTo>
                  <a:close/>
                  <a:moveTo>
                    <a:pt x="202" y="291"/>
                  </a:moveTo>
                  <a:cubicBezTo>
                    <a:pt x="205" y="292"/>
                    <a:pt x="207" y="294"/>
                    <a:pt x="210" y="295"/>
                  </a:cubicBezTo>
                  <a:cubicBezTo>
                    <a:pt x="212" y="293"/>
                    <a:pt x="214" y="293"/>
                    <a:pt x="214" y="290"/>
                  </a:cubicBezTo>
                  <a:cubicBezTo>
                    <a:pt x="210" y="288"/>
                    <a:pt x="205" y="285"/>
                    <a:pt x="202" y="291"/>
                  </a:cubicBezTo>
                  <a:close/>
                  <a:moveTo>
                    <a:pt x="429" y="291"/>
                  </a:moveTo>
                  <a:cubicBezTo>
                    <a:pt x="431" y="292"/>
                    <a:pt x="432" y="293"/>
                    <a:pt x="434" y="294"/>
                  </a:cubicBezTo>
                  <a:cubicBezTo>
                    <a:pt x="435" y="293"/>
                    <a:pt x="436" y="291"/>
                    <a:pt x="436" y="289"/>
                  </a:cubicBezTo>
                  <a:cubicBezTo>
                    <a:pt x="434" y="291"/>
                    <a:pt x="433" y="287"/>
                    <a:pt x="430" y="287"/>
                  </a:cubicBezTo>
                  <a:cubicBezTo>
                    <a:pt x="430" y="288"/>
                    <a:pt x="428" y="289"/>
                    <a:pt x="429" y="291"/>
                  </a:cubicBezTo>
                  <a:close/>
                  <a:moveTo>
                    <a:pt x="442" y="290"/>
                  </a:moveTo>
                  <a:cubicBezTo>
                    <a:pt x="443" y="289"/>
                    <a:pt x="443" y="287"/>
                    <a:pt x="441" y="287"/>
                  </a:cubicBezTo>
                  <a:cubicBezTo>
                    <a:pt x="441" y="288"/>
                    <a:pt x="440" y="290"/>
                    <a:pt x="442" y="290"/>
                  </a:cubicBezTo>
                  <a:close/>
                  <a:moveTo>
                    <a:pt x="444" y="292"/>
                  </a:moveTo>
                  <a:cubicBezTo>
                    <a:pt x="445" y="294"/>
                    <a:pt x="451" y="294"/>
                    <a:pt x="451" y="291"/>
                  </a:cubicBezTo>
                  <a:cubicBezTo>
                    <a:pt x="450" y="286"/>
                    <a:pt x="444" y="286"/>
                    <a:pt x="444" y="292"/>
                  </a:cubicBezTo>
                  <a:close/>
                  <a:moveTo>
                    <a:pt x="459" y="293"/>
                  </a:moveTo>
                  <a:cubicBezTo>
                    <a:pt x="461" y="294"/>
                    <a:pt x="466" y="289"/>
                    <a:pt x="465" y="287"/>
                  </a:cubicBezTo>
                  <a:cubicBezTo>
                    <a:pt x="463" y="289"/>
                    <a:pt x="459" y="289"/>
                    <a:pt x="459" y="293"/>
                  </a:cubicBezTo>
                  <a:close/>
                  <a:moveTo>
                    <a:pt x="182" y="288"/>
                  </a:moveTo>
                  <a:cubicBezTo>
                    <a:pt x="183" y="292"/>
                    <a:pt x="186" y="295"/>
                    <a:pt x="190" y="294"/>
                  </a:cubicBezTo>
                  <a:cubicBezTo>
                    <a:pt x="188" y="292"/>
                    <a:pt x="186" y="286"/>
                    <a:pt x="182" y="288"/>
                  </a:cubicBezTo>
                  <a:close/>
                  <a:moveTo>
                    <a:pt x="617" y="293"/>
                  </a:moveTo>
                  <a:cubicBezTo>
                    <a:pt x="619" y="293"/>
                    <a:pt x="620" y="289"/>
                    <a:pt x="619" y="288"/>
                  </a:cubicBezTo>
                  <a:cubicBezTo>
                    <a:pt x="618" y="289"/>
                    <a:pt x="617" y="291"/>
                    <a:pt x="617" y="293"/>
                  </a:cubicBezTo>
                  <a:close/>
                  <a:moveTo>
                    <a:pt x="470" y="300"/>
                  </a:moveTo>
                  <a:cubicBezTo>
                    <a:pt x="472" y="297"/>
                    <a:pt x="473" y="294"/>
                    <a:pt x="474" y="289"/>
                  </a:cubicBezTo>
                  <a:cubicBezTo>
                    <a:pt x="473" y="289"/>
                    <a:pt x="472" y="289"/>
                    <a:pt x="471" y="288"/>
                  </a:cubicBezTo>
                  <a:cubicBezTo>
                    <a:pt x="472" y="293"/>
                    <a:pt x="465" y="297"/>
                    <a:pt x="470" y="300"/>
                  </a:cubicBezTo>
                  <a:close/>
                  <a:moveTo>
                    <a:pt x="496" y="296"/>
                  </a:moveTo>
                  <a:cubicBezTo>
                    <a:pt x="496" y="293"/>
                    <a:pt x="499" y="291"/>
                    <a:pt x="498" y="288"/>
                  </a:cubicBezTo>
                  <a:cubicBezTo>
                    <a:pt x="496" y="289"/>
                    <a:pt x="492" y="295"/>
                    <a:pt x="496" y="296"/>
                  </a:cubicBezTo>
                  <a:close/>
                  <a:moveTo>
                    <a:pt x="312" y="292"/>
                  </a:moveTo>
                  <a:cubicBezTo>
                    <a:pt x="314" y="294"/>
                    <a:pt x="316" y="296"/>
                    <a:pt x="319" y="297"/>
                  </a:cubicBezTo>
                  <a:cubicBezTo>
                    <a:pt x="320" y="295"/>
                    <a:pt x="322" y="294"/>
                    <a:pt x="323" y="292"/>
                  </a:cubicBezTo>
                  <a:cubicBezTo>
                    <a:pt x="320" y="288"/>
                    <a:pt x="314" y="289"/>
                    <a:pt x="312" y="292"/>
                  </a:cubicBezTo>
                  <a:close/>
                  <a:moveTo>
                    <a:pt x="504" y="302"/>
                  </a:moveTo>
                  <a:cubicBezTo>
                    <a:pt x="506" y="299"/>
                    <a:pt x="507" y="295"/>
                    <a:pt x="508" y="291"/>
                  </a:cubicBezTo>
                  <a:cubicBezTo>
                    <a:pt x="507" y="290"/>
                    <a:pt x="506" y="289"/>
                    <a:pt x="504" y="289"/>
                  </a:cubicBezTo>
                  <a:cubicBezTo>
                    <a:pt x="508" y="294"/>
                    <a:pt x="500" y="300"/>
                    <a:pt x="504" y="302"/>
                  </a:cubicBezTo>
                  <a:close/>
                  <a:moveTo>
                    <a:pt x="73" y="307"/>
                  </a:moveTo>
                  <a:cubicBezTo>
                    <a:pt x="73" y="301"/>
                    <a:pt x="71" y="291"/>
                    <a:pt x="64" y="291"/>
                  </a:cubicBezTo>
                  <a:cubicBezTo>
                    <a:pt x="67" y="296"/>
                    <a:pt x="66" y="305"/>
                    <a:pt x="73" y="307"/>
                  </a:cubicBezTo>
                  <a:close/>
                  <a:moveTo>
                    <a:pt x="131" y="291"/>
                  </a:moveTo>
                  <a:cubicBezTo>
                    <a:pt x="132" y="296"/>
                    <a:pt x="135" y="297"/>
                    <a:pt x="138" y="300"/>
                  </a:cubicBezTo>
                  <a:cubicBezTo>
                    <a:pt x="137" y="297"/>
                    <a:pt x="137" y="291"/>
                    <a:pt x="133" y="290"/>
                  </a:cubicBezTo>
                  <a:cubicBezTo>
                    <a:pt x="133" y="291"/>
                    <a:pt x="131" y="290"/>
                    <a:pt x="131" y="291"/>
                  </a:cubicBezTo>
                  <a:close/>
                  <a:moveTo>
                    <a:pt x="239" y="300"/>
                  </a:moveTo>
                  <a:cubicBezTo>
                    <a:pt x="239" y="299"/>
                    <a:pt x="241" y="300"/>
                    <a:pt x="241" y="298"/>
                  </a:cubicBezTo>
                  <a:cubicBezTo>
                    <a:pt x="239" y="297"/>
                    <a:pt x="238" y="295"/>
                    <a:pt x="236" y="294"/>
                  </a:cubicBezTo>
                  <a:cubicBezTo>
                    <a:pt x="230" y="297"/>
                    <a:pt x="224" y="289"/>
                    <a:pt x="223" y="291"/>
                  </a:cubicBezTo>
                  <a:cubicBezTo>
                    <a:pt x="228" y="295"/>
                    <a:pt x="233" y="297"/>
                    <a:pt x="239" y="300"/>
                  </a:cubicBezTo>
                  <a:close/>
                  <a:moveTo>
                    <a:pt x="423" y="294"/>
                  </a:moveTo>
                  <a:cubicBezTo>
                    <a:pt x="426" y="294"/>
                    <a:pt x="422" y="292"/>
                    <a:pt x="424" y="290"/>
                  </a:cubicBezTo>
                  <a:cubicBezTo>
                    <a:pt x="423" y="290"/>
                    <a:pt x="421" y="290"/>
                    <a:pt x="420" y="291"/>
                  </a:cubicBezTo>
                  <a:cubicBezTo>
                    <a:pt x="420" y="293"/>
                    <a:pt x="423" y="292"/>
                    <a:pt x="423" y="294"/>
                  </a:cubicBezTo>
                  <a:close/>
                  <a:moveTo>
                    <a:pt x="28" y="295"/>
                  </a:moveTo>
                  <a:cubicBezTo>
                    <a:pt x="28" y="292"/>
                    <a:pt x="27" y="291"/>
                    <a:pt x="24" y="291"/>
                  </a:cubicBezTo>
                  <a:cubicBezTo>
                    <a:pt x="25" y="293"/>
                    <a:pt x="26" y="295"/>
                    <a:pt x="28" y="295"/>
                  </a:cubicBezTo>
                  <a:close/>
                  <a:moveTo>
                    <a:pt x="177" y="294"/>
                  </a:moveTo>
                  <a:cubicBezTo>
                    <a:pt x="179" y="295"/>
                    <a:pt x="181" y="298"/>
                    <a:pt x="185" y="298"/>
                  </a:cubicBezTo>
                  <a:cubicBezTo>
                    <a:pt x="185" y="294"/>
                    <a:pt x="182" y="293"/>
                    <a:pt x="179" y="291"/>
                  </a:cubicBezTo>
                  <a:cubicBezTo>
                    <a:pt x="178" y="292"/>
                    <a:pt x="176" y="292"/>
                    <a:pt x="177" y="294"/>
                  </a:cubicBezTo>
                  <a:close/>
                  <a:moveTo>
                    <a:pt x="340" y="292"/>
                  </a:moveTo>
                  <a:cubicBezTo>
                    <a:pt x="342" y="295"/>
                    <a:pt x="347" y="298"/>
                    <a:pt x="351" y="297"/>
                  </a:cubicBezTo>
                  <a:cubicBezTo>
                    <a:pt x="347" y="296"/>
                    <a:pt x="345" y="290"/>
                    <a:pt x="340" y="292"/>
                  </a:cubicBezTo>
                  <a:close/>
                  <a:moveTo>
                    <a:pt x="395" y="294"/>
                  </a:moveTo>
                  <a:cubicBezTo>
                    <a:pt x="397" y="295"/>
                    <a:pt x="399" y="293"/>
                    <a:pt x="399" y="291"/>
                  </a:cubicBezTo>
                  <a:cubicBezTo>
                    <a:pt x="397" y="291"/>
                    <a:pt x="395" y="292"/>
                    <a:pt x="395" y="294"/>
                  </a:cubicBezTo>
                  <a:close/>
                  <a:moveTo>
                    <a:pt x="575" y="320"/>
                  </a:moveTo>
                  <a:cubicBezTo>
                    <a:pt x="580" y="311"/>
                    <a:pt x="583" y="300"/>
                    <a:pt x="587" y="291"/>
                  </a:cubicBezTo>
                  <a:cubicBezTo>
                    <a:pt x="579" y="297"/>
                    <a:pt x="578" y="312"/>
                    <a:pt x="575" y="320"/>
                  </a:cubicBezTo>
                  <a:close/>
                  <a:moveTo>
                    <a:pt x="165" y="299"/>
                  </a:moveTo>
                  <a:cubicBezTo>
                    <a:pt x="165" y="298"/>
                    <a:pt x="166" y="298"/>
                    <a:pt x="166" y="297"/>
                  </a:cubicBezTo>
                  <a:cubicBezTo>
                    <a:pt x="161" y="297"/>
                    <a:pt x="158" y="291"/>
                    <a:pt x="155" y="292"/>
                  </a:cubicBezTo>
                  <a:cubicBezTo>
                    <a:pt x="158" y="295"/>
                    <a:pt x="161" y="297"/>
                    <a:pt x="165" y="299"/>
                  </a:cubicBezTo>
                  <a:close/>
                  <a:moveTo>
                    <a:pt x="375" y="303"/>
                  </a:moveTo>
                  <a:cubicBezTo>
                    <a:pt x="378" y="302"/>
                    <a:pt x="383" y="299"/>
                    <a:pt x="383" y="294"/>
                  </a:cubicBezTo>
                  <a:cubicBezTo>
                    <a:pt x="382" y="293"/>
                    <a:pt x="381" y="292"/>
                    <a:pt x="379" y="292"/>
                  </a:cubicBezTo>
                  <a:cubicBezTo>
                    <a:pt x="378" y="296"/>
                    <a:pt x="376" y="299"/>
                    <a:pt x="375" y="303"/>
                  </a:cubicBezTo>
                  <a:close/>
                  <a:moveTo>
                    <a:pt x="406" y="302"/>
                  </a:moveTo>
                  <a:cubicBezTo>
                    <a:pt x="408" y="302"/>
                    <a:pt x="408" y="304"/>
                    <a:pt x="411" y="303"/>
                  </a:cubicBezTo>
                  <a:cubicBezTo>
                    <a:pt x="411" y="299"/>
                    <a:pt x="416" y="298"/>
                    <a:pt x="416" y="293"/>
                  </a:cubicBezTo>
                  <a:cubicBezTo>
                    <a:pt x="415" y="292"/>
                    <a:pt x="413" y="292"/>
                    <a:pt x="410" y="292"/>
                  </a:cubicBezTo>
                  <a:cubicBezTo>
                    <a:pt x="410" y="296"/>
                    <a:pt x="407" y="298"/>
                    <a:pt x="406" y="302"/>
                  </a:cubicBezTo>
                  <a:close/>
                  <a:moveTo>
                    <a:pt x="145" y="295"/>
                  </a:moveTo>
                  <a:cubicBezTo>
                    <a:pt x="145" y="294"/>
                    <a:pt x="145" y="292"/>
                    <a:pt x="143" y="292"/>
                  </a:cubicBezTo>
                  <a:cubicBezTo>
                    <a:pt x="142" y="294"/>
                    <a:pt x="144" y="295"/>
                    <a:pt x="145" y="295"/>
                  </a:cubicBezTo>
                  <a:close/>
                  <a:moveTo>
                    <a:pt x="118" y="299"/>
                  </a:moveTo>
                  <a:cubicBezTo>
                    <a:pt x="116" y="297"/>
                    <a:pt x="114" y="294"/>
                    <a:pt x="110" y="293"/>
                  </a:cubicBezTo>
                  <a:cubicBezTo>
                    <a:pt x="111" y="296"/>
                    <a:pt x="116" y="299"/>
                    <a:pt x="118" y="299"/>
                  </a:cubicBezTo>
                  <a:close/>
                  <a:moveTo>
                    <a:pt x="227" y="306"/>
                  </a:moveTo>
                  <a:cubicBezTo>
                    <a:pt x="227" y="303"/>
                    <a:pt x="224" y="302"/>
                    <a:pt x="224" y="298"/>
                  </a:cubicBezTo>
                  <a:cubicBezTo>
                    <a:pt x="221" y="299"/>
                    <a:pt x="221" y="294"/>
                    <a:pt x="217" y="293"/>
                  </a:cubicBezTo>
                  <a:cubicBezTo>
                    <a:pt x="216" y="295"/>
                    <a:pt x="214" y="296"/>
                    <a:pt x="214" y="298"/>
                  </a:cubicBezTo>
                  <a:cubicBezTo>
                    <a:pt x="218" y="300"/>
                    <a:pt x="223" y="303"/>
                    <a:pt x="227" y="306"/>
                  </a:cubicBezTo>
                  <a:close/>
                  <a:moveTo>
                    <a:pt x="349" y="304"/>
                  </a:moveTo>
                  <a:cubicBezTo>
                    <a:pt x="347" y="298"/>
                    <a:pt x="337" y="298"/>
                    <a:pt x="334" y="293"/>
                  </a:cubicBezTo>
                  <a:cubicBezTo>
                    <a:pt x="338" y="298"/>
                    <a:pt x="344" y="303"/>
                    <a:pt x="349" y="304"/>
                  </a:cubicBezTo>
                  <a:close/>
                  <a:moveTo>
                    <a:pt x="433" y="299"/>
                  </a:moveTo>
                  <a:cubicBezTo>
                    <a:pt x="433" y="295"/>
                    <a:pt x="429" y="295"/>
                    <a:pt x="427" y="293"/>
                  </a:cubicBezTo>
                  <a:cubicBezTo>
                    <a:pt x="426" y="296"/>
                    <a:pt x="429" y="298"/>
                    <a:pt x="433" y="299"/>
                  </a:cubicBezTo>
                  <a:close/>
                  <a:moveTo>
                    <a:pt x="438" y="297"/>
                  </a:moveTo>
                  <a:cubicBezTo>
                    <a:pt x="439" y="296"/>
                    <a:pt x="441" y="293"/>
                    <a:pt x="438" y="293"/>
                  </a:cubicBezTo>
                  <a:cubicBezTo>
                    <a:pt x="439" y="295"/>
                    <a:pt x="436" y="296"/>
                    <a:pt x="438" y="297"/>
                  </a:cubicBezTo>
                  <a:close/>
                  <a:moveTo>
                    <a:pt x="321" y="299"/>
                  </a:moveTo>
                  <a:cubicBezTo>
                    <a:pt x="325" y="300"/>
                    <a:pt x="326" y="303"/>
                    <a:pt x="330" y="303"/>
                  </a:cubicBezTo>
                  <a:cubicBezTo>
                    <a:pt x="334" y="296"/>
                    <a:pt x="323" y="291"/>
                    <a:pt x="321" y="299"/>
                  </a:cubicBezTo>
                  <a:close/>
                  <a:moveTo>
                    <a:pt x="479" y="300"/>
                  </a:moveTo>
                  <a:cubicBezTo>
                    <a:pt x="479" y="298"/>
                    <a:pt x="483" y="298"/>
                    <a:pt x="482" y="295"/>
                  </a:cubicBezTo>
                  <a:cubicBezTo>
                    <a:pt x="481" y="295"/>
                    <a:pt x="481" y="294"/>
                    <a:pt x="479" y="294"/>
                  </a:cubicBezTo>
                  <a:cubicBezTo>
                    <a:pt x="479" y="296"/>
                    <a:pt x="477" y="298"/>
                    <a:pt x="479" y="300"/>
                  </a:cubicBezTo>
                  <a:close/>
                  <a:moveTo>
                    <a:pt x="501" y="326"/>
                  </a:moveTo>
                  <a:cubicBezTo>
                    <a:pt x="504" y="327"/>
                    <a:pt x="505" y="331"/>
                    <a:pt x="508" y="331"/>
                  </a:cubicBezTo>
                  <a:cubicBezTo>
                    <a:pt x="515" y="322"/>
                    <a:pt x="516" y="307"/>
                    <a:pt x="522" y="296"/>
                  </a:cubicBezTo>
                  <a:cubicBezTo>
                    <a:pt x="519" y="294"/>
                    <a:pt x="517" y="295"/>
                    <a:pt x="513" y="294"/>
                  </a:cubicBezTo>
                  <a:cubicBezTo>
                    <a:pt x="510" y="305"/>
                    <a:pt x="505" y="315"/>
                    <a:pt x="501" y="326"/>
                  </a:cubicBezTo>
                  <a:close/>
                  <a:moveTo>
                    <a:pt x="304" y="298"/>
                  </a:moveTo>
                  <a:cubicBezTo>
                    <a:pt x="306" y="300"/>
                    <a:pt x="307" y="303"/>
                    <a:pt x="310" y="303"/>
                  </a:cubicBezTo>
                  <a:cubicBezTo>
                    <a:pt x="311" y="302"/>
                    <a:pt x="310" y="300"/>
                    <a:pt x="313" y="301"/>
                  </a:cubicBezTo>
                  <a:cubicBezTo>
                    <a:pt x="314" y="296"/>
                    <a:pt x="305" y="292"/>
                    <a:pt x="304" y="298"/>
                  </a:cubicBezTo>
                  <a:close/>
                  <a:moveTo>
                    <a:pt x="413" y="306"/>
                  </a:moveTo>
                  <a:cubicBezTo>
                    <a:pt x="415" y="307"/>
                    <a:pt x="416" y="309"/>
                    <a:pt x="418" y="309"/>
                  </a:cubicBezTo>
                  <a:cubicBezTo>
                    <a:pt x="418" y="305"/>
                    <a:pt x="419" y="303"/>
                    <a:pt x="421" y="302"/>
                  </a:cubicBezTo>
                  <a:cubicBezTo>
                    <a:pt x="420" y="300"/>
                    <a:pt x="421" y="299"/>
                    <a:pt x="422" y="297"/>
                  </a:cubicBezTo>
                  <a:cubicBezTo>
                    <a:pt x="420" y="296"/>
                    <a:pt x="419" y="296"/>
                    <a:pt x="418" y="295"/>
                  </a:cubicBezTo>
                  <a:cubicBezTo>
                    <a:pt x="417" y="299"/>
                    <a:pt x="415" y="302"/>
                    <a:pt x="413" y="306"/>
                  </a:cubicBezTo>
                  <a:close/>
                  <a:moveTo>
                    <a:pt x="200" y="302"/>
                  </a:moveTo>
                  <a:cubicBezTo>
                    <a:pt x="197" y="302"/>
                    <a:pt x="195" y="294"/>
                    <a:pt x="192" y="297"/>
                  </a:cubicBezTo>
                  <a:cubicBezTo>
                    <a:pt x="195" y="298"/>
                    <a:pt x="197" y="303"/>
                    <a:pt x="200" y="302"/>
                  </a:cubicBezTo>
                  <a:close/>
                  <a:moveTo>
                    <a:pt x="256" y="299"/>
                  </a:moveTo>
                  <a:cubicBezTo>
                    <a:pt x="256" y="296"/>
                    <a:pt x="250" y="295"/>
                    <a:pt x="248" y="299"/>
                  </a:cubicBezTo>
                  <a:cubicBezTo>
                    <a:pt x="250" y="301"/>
                    <a:pt x="257" y="302"/>
                    <a:pt x="256" y="299"/>
                  </a:cubicBezTo>
                  <a:close/>
                  <a:moveTo>
                    <a:pt x="551" y="310"/>
                  </a:moveTo>
                  <a:cubicBezTo>
                    <a:pt x="555" y="308"/>
                    <a:pt x="558" y="301"/>
                    <a:pt x="558" y="297"/>
                  </a:cubicBezTo>
                  <a:cubicBezTo>
                    <a:pt x="555" y="301"/>
                    <a:pt x="553" y="305"/>
                    <a:pt x="551" y="310"/>
                  </a:cubicBezTo>
                  <a:close/>
                  <a:moveTo>
                    <a:pt x="442" y="300"/>
                  </a:moveTo>
                  <a:cubicBezTo>
                    <a:pt x="444" y="301"/>
                    <a:pt x="445" y="303"/>
                    <a:pt x="447" y="303"/>
                  </a:cubicBezTo>
                  <a:cubicBezTo>
                    <a:pt x="448" y="303"/>
                    <a:pt x="448" y="300"/>
                    <a:pt x="449" y="299"/>
                  </a:cubicBezTo>
                  <a:cubicBezTo>
                    <a:pt x="446" y="298"/>
                    <a:pt x="444" y="297"/>
                    <a:pt x="442" y="300"/>
                  </a:cubicBezTo>
                  <a:close/>
                  <a:moveTo>
                    <a:pt x="89" y="319"/>
                  </a:moveTo>
                  <a:cubicBezTo>
                    <a:pt x="83" y="314"/>
                    <a:pt x="80" y="305"/>
                    <a:pt x="75" y="298"/>
                  </a:cubicBezTo>
                  <a:cubicBezTo>
                    <a:pt x="77" y="308"/>
                    <a:pt x="81" y="318"/>
                    <a:pt x="89" y="319"/>
                  </a:cubicBezTo>
                  <a:close/>
                  <a:moveTo>
                    <a:pt x="231" y="304"/>
                  </a:moveTo>
                  <a:cubicBezTo>
                    <a:pt x="234" y="304"/>
                    <a:pt x="235" y="303"/>
                    <a:pt x="236" y="302"/>
                  </a:cubicBezTo>
                  <a:cubicBezTo>
                    <a:pt x="233" y="301"/>
                    <a:pt x="231" y="299"/>
                    <a:pt x="228" y="298"/>
                  </a:cubicBezTo>
                  <a:cubicBezTo>
                    <a:pt x="228" y="301"/>
                    <a:pt x="231" y="302"/>
                    <a:pt x="231" y="304"/>
                  </a:cubicBezTo>
                  <a:close/>
                  <a:moveTo>
                    <a:pt x="279" y="308"/>
                  </a:moveTo>
                  <a:cubicBezTo>
                    <a:pt x="276" y="303"/>
                    <a:pt x="271" y="300"/>
                    <a:pt x="265" y="298"/>
                  </a:cubicBezTo>
                  <a:cubicBezTo>
                    <a:pt x="268" y="303"/>
                    <a:pt x="272" y="313"/>
                    <a:pt x="279" y="308"/>
                  </a:cubicBezTo>
                  <a:close/>
                  <a:moveTo>
                    <a:pt x="39" y="304"/>
                  </a:moveTo>
                  <a:cubicBezTo>
                    <a:pt x="39" y="302"/>
                    <a:pt x="38" y="300"/>
                    <a:pt x="36" y="299"/>
                  </a:cubicBezTo>
                  <a:cubicBezTo>
                    <a:pt x="36" y="301"/>
                    <a:pt x="37" y="303"/>
                    <a:pt x="39" y="304"/>
                  </a:cubicBezTo>
                  <a:close/>
                  <a:moveTo>
                    <a:pt x="186" y="300"/>
                  </a:moveTo>
                  <a:cubicBezTo>
                    <a:pt x="190" y="302"/>
                    <a:pt x="193" y="305"/>
                    <a:pt x="197" y="306"/>
                  </a:cubicBezTo>
                  <a:cubicBezTo>
                    <a:pt x="195" y="303"/>
                    <a:pt x="190" y="296"/>
                    <a:pt x="186" y="300"/>
                  </a:cubicBezTo>
                  <a:close/>
                  <a:moveTo>
                    <a:pt x="457" y="299"/>
                  </a:moveTo>
                  <a:cubicBezTo>
                    <a:pt x="457" y="301"/>
                    <a:pt x="458" y="301"/>
                    <a:pt x="459" y="302"/>
                  </a:cubicBezTo>
                  <a:cubicBezTo>
                    <a:pt x="460" y="301"/>
                    <a:pt x="460" y="299"/>
                    <a:pt x="461" y="299"/>
                  </a:cubicBezTo>
                  <a:cubicBezTo>
                    <a:pt x="459" y="298"/>
                    <a:pt x="458" y="299"/>
                    <a:pt x="457" y="299"/>
                  </a:cubicBezTo>
                  <a:close/>
                  <a:moveTo>
                    <a:pt x="60" y="305"/>
                  </a:moveTo>
                  <a:cubicBezTo>
                    <a:pt x="59" y="303"/>
                    <a:pt x="58" y="300"/>
                    <a:pt x="56" y="299"/>
                  </a:cubicBezTo>
                  <a:cubicBezTo>
                    <a:pt x="57" y="301"/>
                    <a:pt x="59" y="305"/>
                    <a:pt x="60" y="305"/>
                  </a:cubicBezTo>
                  <a:close/>
                  <a:moveTo>
                    <a:pt x="422" y="306"/>
                  </a:moveTo>
                  <a:cubicBezTo>
                    <a:pt x="425" y="305"/>
                    <a:pt x="430" y="305"/>
                    <a:pt x="430" y="301"/>
                  </a:cubicBezTo>
                  <a:cubicBezTo>
                    <a:pt x="427" y="302"/>
                    <a:pt x="427" y="300"/>
                    <a:pt x="425" y="300"/>
                  </a:cubicBezTo>
                  <a:cubicBezTo>
                    <a:pt x="424" y="301"/>
                    <a:pt x="423" y="304"/>
                    <a:pt x="422" y="306"/>
                  </a:cubicBezTo>
                  <a:close/>
                  <a:moveTo>
                    <a:pt x="149" y="306"/>
                  </a:moveTo>
                  <a:cubicBezTo>
                    <a:pt x="148" y="304"/>
                    <a:pt x="147" y="301"/>
                    <a:pt x="145" y="300"/>
                  </a:cubicBezTo>
                  <a:cubicBezTo>
                    <a:pt x="145" y="304"/>
                    <a:pt x="146" y="306"/>
                    <a:pt x="149" y="306"/>
                  </a:cubicBezTo>
                  <a:close/>
                  <a:moveTo>
                    <a:pt x="168" y="303"/>
                  </a:moveTo>
                  <a:cubicBezTo>
                    <a:pt x="172" y="303"/>
                    <a:pt x="173" y="307"/>
                    <a:pt x="176" y="303"/>
                  </a:cubicBezTo>
                  <a:cubicBezTo>
                    <a:pt x="174" y="301"/>
                    <a:pt x="168" y="298"/>
                    <a:pt x="168" y="303"/>
                  </a:cubicBezTo>
                  <a:close/>
                  <a:moveTo>
                    <a:pt x="242" y="303"/>
                  </a:moveTo>
                  <a:cubicBezTo>
                    <a:pt x="244" y="303"/>
                    <a:pt x="246" y="303"/>
                    <a:pt x="246" y="305"/>
                  </a:cubicBezTo>
                  <a:cubicBezTo>
                    <a:pt x="249" y="305"/>
                    <a:pt x="250" y="304"/>
                    <a:pt x="251" y="303"/>
                  </a:cubicBezTo>
                  <a:cubicBezTo>
                    <a:pt x="247" y="302"/>
                    <a:pt x="245" y="298"/>
                    <a:pt x="242" y="303"/>
                  </a:cubicBezTo>
                  <a:close/>
                  <a:moveTo>
                    <a:pt x="300" y="304"/>
                  </a:moveTo>
                  <a:cubicBezTo>
                    <a:pt x="297" y="297"/>
                    <a:pt x="296" y="303"/>
                    <a:pt x="290" y="305"/>
                  </a:cubicBezTo>
                  <a:cubicBezTo>
                    <a:pt x="292" y="307"/>
                    <a:pt x="296" y="309"/>
                    <a:pt x="299" y="310"/>
                  </a:cubicBezTo>
                  <a:cubicBezTo>
                    <a:pt x="302" y="308"/>
                    <a:pt x="301" y="307"/>
                    <a:pt x="300" y="304"/>
                  </a:cubicBezTo>
                  <a:close/>
                  <a:moveTo>
                    <a:pt x="481" y="308"/>
                  </a:moveTo>
                  <a:cubicBezTo>
                    <a:pt x="482" y="306"/>
                    <a:pt x="484" y="303"/>
                    <a:pt x="483" y="300"/>
                  </a:cubicBezTo>
                  <a:cubicBezTo>
                    <a:pt x="480" y="303"/>
                    <a:pt x="473" y="307"/>
                    <a:pt x="481" y="308"/>
                  </a:cubicBezTo>
                  <a:close/>
                  <a:moveTo>
                    <a:pt x="340" y="310"/>
                  </a:moveTo>
                  <a:cubicBezTo>
                    <a:pt x="341" y="310"/>
                    <a:pt x="343" y="309"/>
                    <a:pt x="344" y="308"/>
                  </a:cubicBezTo>
                  <a:cubicBezTo>
                    <a:pt x="344" y="307"/>
                    <a:pt x="344" y="306"/>
                    <a:pt x="344" y="305"/>
                  </a:cubicBezTo>
                  <a:cubicBezTo>
                    <a:pt x="341" y="304"/>
                    <a:pt x="339" y="303"/>
                    <a:pt x="337" y="301"/>
                  </a:cubicBezTo>
                  <a:cubicBezTo>
                    <a:pt x="336" y="304"/>
                    <a:pt x="340" y="305"/>
                    <a:pt x="340" y="310"/>
                  </a:cubicBezTo>
                  <a:close/>
                  <a:moveTo>
                    <a:pt x="84" y="306"/>
                  </a:moveTo>
                  <a:cubicBezTo>
                    <a:pt x="84" y="305"/>
                    <a:pt x="85" y="305"/>
                    <a:pt x="85" y="303"/>
                  </a:cubicBezTo>
                  <a:cubicBezTo>
                    <a:pt x="84" y="303"/>
                    <a:pt x="82" y="301"/>
                    <a:pt x="81" y="302"/>
                  </a:cubicBezTo>
                  <a:cubicBezTo>
                    <a:pt x="82" y="303"/>
                    <a:pt x="82" y="306"/>
                    <a:pt x="84" y="306"/>
                  </a:cubicBezTo>
                  <a:close/>
                  <a:moveTo>
                    <a:pt x="256" y="304"/>
                  </a:moveTo>
                  <a:cubicBezTo>
                    <a:pt x="260" y="305"/>
                    <a:pt x="263" y="310"/>
                    <a:pt x="266" y="309"/>
                  </a:cubicBezTo>
                  <a:cubicBezTo>
                    <a:pt x="264" y="306"/>
                    <a:pt x="262" y="303"/>
                    <a:pt x="259" y="302"/>
                  </a:cubicBezTo>
                  <a:cubicBezTo>
                    <a:pt x="259" y="303"/>
                    <a:pt x="256" y="302"/>
                    <a:pt x="256" y="304"/>
                  </a:cubicBezTo>
                  <a:close/>
                  <a:moveTo>
                    <a:pt x="312" y="305"/>
                  </a:moveTo>
                  <a:cubicBezTo>
                    <a:pt x="315" y="310"/>
                    <a:pt x="319" y="313"/>
                    <a:pt x="324" y="316"/>
                  </a:cubicBezTo>
                  <a:cubicBezTo>
                    <a:pt x="324" y="313"/>
                    <a:pt x="327" y="312"/>
                    <a:pt x="327" y="308"/>
                  </a:cubicBezTo>
                  <a:cubicBezTo>
                    <a:pt x="321" y="305"/>
                    <a:pt x="318" y="299"/>
                    <a:pt x="312" y="305"/>
                  </a:cubicBezTo>
                  <a:close/>
                  <a:moveTo>
                    <a:pt x="465" y="306"/>
                  </a:moveTo>
                  <a:cubicBezTo>
                    <a:pt x="467" y="306"/>
                    <a:pt x="467" y="308"/>
                    <a:pt x="468" y="306"/>
                  </a:cubicBezTo>
                  <a:cubicBezTo>
                    <a:pt x="467" y="306"/>
                    <a:pt x="470" y="302"/>
                    <a:pt x="467" y="302"/>
                  </a:cubicBezTo>
                  <a:cubicBezTo>
                    <a:pt x="466" y="303"/>
                    <a:pt x="465" y="304"/>
                    <a:pt x="465" y="306"/>
                  </a:cubicBezTo>
                  <a:close/>
                  <a:moveTo>
                    <a:pt x="388" y="311"/>
                  </a:moveTo>
                  <a:cubicBezTo>
                    <a:pt x="388" y="314"/>
                    <a:pt x="390" y="314"/>
                    <a:pt x="392" y="314"/>
                  </a:cubicBezTo>
                  <a:cubicBezTo>
                    <a:pt x="393" y="310"/>
                    <a:pt x="397" y="306"/>
                    <a:pt x="396" y="302"/>
                  </a:cubicBezTo>
                  <a:cubicBezTo>
                    <a:pt x="394" y="306"/>
                    <a:pt x="391" y="308"/>
                    <a:pt x="388" y="311"/>
                  </a:cubicBezTo>
                  <a:close/>
                  <a:moveTo>
                    <a:pt x="490" y="310"/>
                  </a:moveTo>
                  <a:cubicBezTo>
                    <a:pt x="490" y="308"/>
                    <a:pt x="493" y="304"/>
                    <a:pt x="492" y="302"/>
                  </a:cubicBezTo>
                  <a:cubicBezTo>
                    <a:pt x="491" y="304"/>
                    <a:pt x="488" y="308"/>
                    <a:pt x="490" y="310"/>
                  </a:cubicBezTo>
                  <a:close/>
                  <a:moveTo>
                    <a:pt x="47" y="310"/>
                  </a:moveTo>
                  <a:cubicBezTo>
                    <a:pt x="46" y="307"/>
                    <a:pt x="45" y="302"/>
                    <a:pt x="42" y="303"/>
                  </a:cubicBezTo>
                  <a:cubicBezTo>
                    <a:pt x="45" y="304"/>
                    <a:pt x="43" y="309"/>
                    <a:pt x="47" y="310"/>
                  </a:cubicBezTo>
                  <a:close/>
                  <a:moveTo>
                    <a:pt x="382" y="308"/>
                  </a:moveTo>
                  <a:cubicBezTo>
                    <a:pt x="384" y="308"/>
                    <a:pt x="385" y="304"/>
                    <a:pt x="384" y="303"/>
                  </a:cubicBezTo>
                  <a:cubicBezTo>
                    <a:pt x="383" y="305"/>
                    <a:pt x="382" y="306"/>
                    <a:pt x="382" y="308"/>
                  </a:cubicBezTo>
                  <a:close/>
                  <a:moveTo>
                    <a:pt x="445" y="307"/>
                  </a:moveTo>
                  <a:cubicBezTo>
                    <a:pt x="445" y="304"/>
                    <a:pt x="442" y="303"/>
                    <a:pt x="440" y="303"/>
                  </a:cubicBezTo>
                  <a:cubicBezTo>
                    <a:pt x="440" y="306"/>
                    <a:pt x="441" y="307"/>
                    <a:pt x="445" y="307"/>
                  </a:cubicBezTo>
                  <a:close/>
                  <a:moveTo>
                    <a:pt x="132" y="310"/>
                  </a:moveTo>
                  <a:cubicBezTo>
                    <a:pt x="130" y="307"/>
                    <a:pt x="129" y="305"/>
                    <a:pt x="125" y="304"/>
                  </a:cubicBezTo>
                  <a:cubicBezTo>
                    <a:pt x="126" y="307"/>
                    <a:pt x="130" y="310"/>
                    <a:pt x="132" y="310"/>
                  </a:cubicBezTo>
                  <a:close/>
                  <a:moveTo>
                    <a:pt x="234" y="307"/>
                  </a:moveTo>
                  <a:cubicBezTo>
                    <a:pt x="235" y="313"/>
                    <a:pt x="243" y="313"/>
                    <a:pt x="244" y="307"/>
                  </a:cubicBezTo>
                  <a:cubicBezTo>
                    <a:pt x="243" y="306"/>
                    <a:pt x="240" y="305"/>
                    <a:pt x="239" y="304"/>
                  </a:cubicBezTo>
                  <a:cubicBezTo>
                    <a:pt x="237" y="305"/>
                    <a:pt x="237" y="307"/>
                    <a:pt x="234" y="307"/>
                  </a:cubicBezTo>
                  <a:close/>
                  <a:moveTo>
                    <a:pt x="455" y="310"/>
                  </a:moveTo>
                  <a:cubicBezTo>
                    <a:pt x="456" y="309"/>
                    <a:pt x="457" y="307"/>
                    <a:pt x="457" y="305"/>
                  </a:cubicBezTo>
                  <a:cubicBezTo>
                    <a:pt x="457" y="305"/>
                    <a:pt x="456" y="304"/>
                    <a:pt x="455" y="304"/>
                  </a:cubicBezTo>
                  <a:cubicBezTo>
                    <a:pt x="455" y="306"/>
                    <a:pt x="451" y="309"/>
                    <a:pt x="455" y="310"/>
                  </a:cubicBezTo>
                  <a:close/>
                  <a:moveTo>
                    <a:pt x="354" y="308"/>
                  </a:moveTo>
                  <a:cubicBezTo>
                    <a:pt x="355" y="310"/>
                    <a:pt x="357" y="311"/>
                    <a:pt x="360" y="313"/>
                  </a:cubicBezTo>
                  <a:cubicBezTo>
                    <a:pt x="361" y="310"/>
                    <a:pt x="363" y="308"/>
                    <a:pt x="363" y="305"/>
                  </a:cubicBezTo>
                  <a:cubicBezTo>
                    <a:pt x="360" y="306"/>
                    <a:pt x="354" y="303"/>
                    <a:pt x="354" y="308"/>
                  </a:cubicBezTo>
                  <a:close/>
                  <a:moveTo>
                    <a:pt x="421" y="313"/>
                  </a:moveTo>
                  <a:cubicBezTo>
                    <a:pt x="423" y="313"/>
                    <a:pt x="423" y="314"/>
                    <a:pt x="425" y="314"/>
                  </a:cubicBezTo>
                  <a:cubicBezTo>
                    <a:pt x="426" y="311"/>
                    <a:pt x="429" y="307"/>
                    <a:pt x="430" y="305"/>
                  </a:cubicBezTo>
                  <a:cubicBezTo>
                    <a:pt x="428" y="309"/>
                    <a:pt x="422" y="308"/>
                    <a:pt x="421" y="313"/>
                  </a:cubicBezTo>
                  <a:close/>
                  <a:moveTo>
                    <a:pt x="557" y="314"/>
                  </a:moveTo>
                  <a:cubicBezTo>
                    <a:pt x="559" y="314"/>
                    <a:pt x="558" y="309"/>
                    <a:pt x="561" y="310"/>
                  </a:cubicBezTo>
                  <a:cubicBezTo>
                    <a:pt x="560" y="307"/>
                    <a:pt x="561" y="306"/>
                    <a:pt x="560" y="305"/>
                  </a:cubicBezTo>
                  <a:cubicBezTo>
                    <a:pt x="559" y="307"/>
                    <a:pt x="557" y="310"/>
                    <a:pt x="557" y="314"/>
                  </a:cubicBezTo>
                  <a:close/>
                  <a:moveTo>
                    <a:pt x="176" y="307"/>
                  </a:moveTo>
                  <a:cubicBezTo>
                    <a:pt x="178" y="311"/>
                    <a:pt x="183" y="313"/>
                    <a:pt x="186" y="316"/>
                  </a:cubicBezTo>
                  <a:cubicBezTo>
                    <a:pt x="186" y="313"/>
                    <a:pt x="190" y="314"/>
                    <a:pt x="190" y="311"/>
                  </a:cubicBezTo>
                  <a:cubicBezTo>
                    <a:pt x="186" y="309"/>
                    <a:pt x="181" y="303"/>
                    <a:pt x="176" y="307"/>
                  </a:cubicBezTo>
                  <a:close/>
                  <a:moveTo>
                    <a:pt x="428" y="317"/>
                  </a:moveTo>
                  <a:cubicBezTo>
                    <a:pt x="430" y="319"/>
                    <a:pt x="430" y="316"/>
                    <a:pt x="432" y="316"/>
                  </a:cubicBezTo>
                  <a:cubicBezTo>
                    <a:pt x="430" y="313"/>
                    <a:pt x="436" y="308"/>
                    <a:pt x="433" y="305"/>
                  </a:cubicBezTo>
                  <a:cubicBezTo>
                    <a:pt x="432" y="309"/>
                    <a:pt x="428" y="314"/>
                    <a:pt x="428" y="317"/>
                  </a:cubicBezTo>
                  <a:close/>
                  <a:moveTo>
                    <a:pt x="485" y="312"/>
                  </a:moveTo>
                  <a:cubicBezTo>
                    <a:pt x="484" y="309"/>
                    <a:pt x="488" y="308"/>
                    <a:pt x="485" y="305"/>
                  </a:cubicBezTo>
                  <a:cubicBezTo>
                    <a:pt x="486" y="308"/>
                    <a:pt x="482" y="311"/>
                    <a:pt x="485" y="312"/>
                  </a:cubicBezTo>
                  <a:close/>
                  <a:moveTo>
                    <a:pt x="164" y="310"/>
                  </a:moveTo>
                  <a:cubicBezTo>
                    <a:pt x="164" y="310"/>
                    <a:pt x="166" y="310"/>
                    <a:pt x="167" y="309"/>
                  </a:cubicBezTo>
                  <a:cubicBezTo>
                    <a:pt x="167" y="306"/>
                    <a:pt x="163" y="305"/>
                    <a:pt x="163" y="308"/>
                  </a:cubicBezTo>
                  <a:cubicBezTo>
                    <a:pt x="165" y="308"/>
                    <a:pt x="163" y="310"/>
                    <a:pt x="164" y="310"/>
                  </a:cubicBezTo>
                  <a:close/>
                  <a:moveTo>
                    <a:pt x="495" y="320"/>
                  </a:moveTo>
                  <a:cubicBezTo>
                    <a:pt x="497" y="315"/>
                    <a:pt x="501" y="312"/>
                    <a:pt x="502" y="306"/>
                  </a:cubicBezTo>
                  <a:cubicBezTo>
                    <a:pt x="500" y="307"/>
                    <a:pt x="500" y="306"/>
                    <a:pt x="498" y="306"/>
                  </a:cubicBezTo>
                  <a:cubicBezTo>
                    <a:pt x="497" y="310"/>
                    <a:pt x="494" y="316"/>
                    <a:pt x="495" y="320"/>
                  </a:cubicBezTo>
                  <a:close/>
                  <a:moveTo>
                    <a:pt x="526" y="326"/>
                  </a:moveTo>
                  <a:cubicBezTo>
                    <a:pt x="533" y="322"/>
                    <a:pt x="535" y="314"/>
                    <a:pt x="536" y="306"/>
                  </a:cubicBezTo>
                  <a:cubicBezTo>
                    <a:pt x="533" y="312"/>
                    <a:pt x="528" y="317"/>
                    <a:pt x="526" y="326"/>
                  </a:cubicBezTo>
                  <a:close/>
                  <a:moveTo>
                    <a:pt x="252" y="307"/>
                  </a:moveTo>
                  <a:cubicBezTo>
                    <a:pt x="256" y="310"/>
                    <a:pt x="261" y="317"/>
                    <a:pt x="266" y="314"/>
                  </a:cubicBezTo>
                  <a:cubicBezTo>
                    <a:pt x="263" y="313"/>
                    <a:pt x="258" y="306"/>
                    <a:pt x="252" y="307"/>
                  </a:cubicBezTo>
                  <a:close/>
                  <a:moveTo>
                    <a:pt x="569" y="314"/>
                  </a:moveTo>
                  <a:cubicBezTo>
                    <a:pt x="568" y="311"/>
                    <a:pt x="573" y="307"/>
                    <a:pt x="571" y="306"/>
                  </a:cubicBezTo>
                  <a:cubicBezTo>
                    <a:pt x="570" y="309"/>
                    <a:pt x="567" y="311"/>
                    <a:pt x="569" y="314"/>
                  </a:cubicBezTo>
                  <a:close/>
                  <a:moveTo>
                    <a:pt x="396" y="317"/>
                  </a:moveTo>
                  <a:cubicBezTo>
                    <a:pt x="396" y="313"/>
                    <a:pt x="400" y="311"/>
                    <a:pt x="399" y="307"/>
                  </a:cubicBezTo>
                  <a:cubicBezTo>
                    <a:pt x="398" y="310"/>
                    <a:pt x="393" y="315"/>
                    <a:pt x="396" y="317"/>
                  </a:cubicBezTo>
                  <a:close/>
                  <a:moveTo>
                    <a:pt x="111" y="336"/>
                  </a:moveTo>
                  <a:cubicBezTo>
                    <a:pt x="107" y="323"/>
                    <a:pt x="101" y="313"/>
                    <a:pt x="90" y="308"/>
                  </a:cubicBezTo>
                  <a:cubicBezTo>
                    <a:pt x="91" y="322"/>
                    <a:pt x="101" y="333"/>
                    <a:pt x="111" y="336"/>
                  </a:cubicBezTo>
                  <a:close/>
                  <a:moveTo>
                    <a:pt x="308" y="308"/>
                  </a:moveTo>
                  <a:cubicBezTo>
                    <a:pt x="308" y="314"/>
                    <a:pt x="312" y="322"/>
                    <a:pt x="318" y="323"/>
                  </a:cubicBezTo>
                  <a:cubicBezTo>
                    <a:pt x="320" y="322"/>
                    <a:pt x="321" y="321"/>
                    <a:pt x="322" y="320"/>
                  </a:cubicBezTo>
                  <a:cubicBezTo>
                    <a:pt x="318" y="316"/>
                    <a:pt x="313" y="309"/>
                    <a:pt x="308" y="308"/>
                  </a:cubicBezTo>
                  <a:close/>
                  <a:moveTo>
                    <a:pt x="399" y="320"/>
                  </a:moveTo>
                  <a:cubicBezTo>
                    <a:pt x="405" y="318"/>
                    <a:pt x="405" y="314"/>
                    <a:pt x="407" y="310"/>
                  </a:cubicBezTo>
                  <a:cubicBezTo>
                    <a:pt x="406" y="309"/>
                    <a:pt x="406" y="307"/>
                    <a:pt x="403" y="308"/>
                  </a:cubicBezTo>
                  <a:cubicBezTo>
                    <a:pt x="403" y="312"/>
                    <a:pt x="400" y="315"/>
                    <a:pt x="399" y="320"/>
                  </a:cubicBezTo>
                  <a:close/>
                  <a:moveTo>
                    <a:pt x="213" y="316"/>
                  </a:moveTo>
                  <a:cubicBezTo>
                    <a:pt x="209" y="314"/>
                    <a:pt x="205" y="308"/>
                    <a:pt x="200" y="309"/>
                  </a:cubicBezTo>
                  <a:cubicBezTo>
                    <a:pt x="205" y="310"/>
                    <a:pt x="210" y="317"/>
                    <a:pt x="213" y="316"/>
                  </a:cubicBezTo>
                  <a:close/>
                  <a:moveTo>
                    <a:pt x="474" y="312"/>
                  </a:moveTo>
                  <a:cubicBezTo>
                    <a:pt x="476" y="313"/>
                    <a:pt x="477" y="314"/>
                    <a:pt x="479" y="315"/>
                  </a:cubicBezTo>
                  <a:cubicBezTo>
                    <a:pt x="481" y="311"/>
                    <a:pt x="477" y="309"/>
                    <a:pt x="475" y="308"/>
                  </a:cubicBezTo>
                  <a:cubicBezTo>
                    <a:pt x="475" y="310"/>
                    <a:pt x="473" y="310"/>
                    <a:pt x="474" y="312"/>
                  </a:cubicBezTo>
                  <a:close/>
                  <a:moveTo>
                    <a:pt x="437" y="313"/>
                  </a:moveTo>
                  <a:cubicBezTo>
                    <a:pt x="438" y="312"/>
                    <a:pt x="440" y="312"/>
                    <a:pt x="440" y="310"/>
                  </a:cubicBezTo>
                  <a:cubicBezTo>
                    <a:pt x="439" y="309"/>
                    <a:pt x="439" y="309"/>
                    <a:pt x="437" y="309"/>
                  </a:cubicBezTo>
                  <a:cubicBezTo>
                    <a:pt x="437" y="310"/>
                    <a:pt x="435" y="312"/>
                    <a:pt x="437" y="313"/>
                  </a:cubicBezTo>
                  <a:close/>
                  <a:moveTo>
                    <a:pt x="242" y="315"/>
                  </a:moveTo>
                  <a:cubicBezTo>
                    <a:pt x="246" y="317"/>
                    <a:pt x="249" y="320"/>
                    <a:pt x="253" y="322"/>
                  </a:cubicBezTo>
                  <a:cubicBezTo>
                    <a:pt x="257" y="322"/>
                    <a:pt x="258" y="319"/>
                    <a:pt x="261" y="318"/>
                  </a:cubicBezTo>
                  <a:cubicBezTo>
                    <a:pt x="258" y="314"/>
                    <a:pt x="253" y="312"/>
                    <a:pt x="248" y="310"/>
                  </a:cubicBezTo>
                  <a:cubicBezTo>
                    <a:pt x="247" y="312"/>
                    <a:pt x="243" y="312"/>
                    <a:pt x="242" y="315"/>
                  </a:cubicBezTo>
                  <a:close/>
                  <a:moveTo>
                    <a:pt x="218" y="313"/>
                  </a:moveTo>
                  <a:cubicBezTo>
                    <a:pt x="218" y="311"/>
                    <a:pt x="214" y="311"/>
                    <a:pt x="214" y="311"/>
                  </a:cubicBezTo>
                  <a:cubicBezTo>
                    <a:pt x="216" y="311"/>
                    <a:pt x="215" y="314"/>
                    <a:pt x="218" y="313"/>
                  </a:cubicBezTo>
                  <a:close/>
                  <a:moveTo>
                    <a:pt x="278" y="313"/>
                  </a:moveTo>
                  <a:cubicBezTo>
                    <a:pt x="283" y="314"/>
                    <a:pt x="287" y="323"/>
                    <a:pt x="290" y="316"/>
                  </a:cubicBezTo>
                  <a:cubicBezTo>
                    <a:pt x="288" y="313"/>
                    <a:pt x="281" y="307"/>
                    <a:pt x="278" y="313"/>
                  </a:cubicBezTo>
                  <a:close/>
                  <a:moveTo>
                    <a:pt x="488" y="314"/>
                  </a:moveTo>
                  <a:cubicBezTo>
                    <a:pt x="488" y="313"/>
                    <a:pt x="491" y="311"/>
                    <a:pt x="488" y="310"/>
                  </a:cubicBezTo>
                  <a:cubicBezTo>
                    <a:pt x="489" y="312"/>
                    <a:pt x="486" y="313"/>
                    <a:pt x="488" y="314"/>
                  </a:cubicBezTo>
                  <a:close/>
                  <a:moveTo>
                    <a:pt x="42" y="313"/>
                  </a:moveTo>
                  <a:cubicBezTo>
                    <a:pt x="41" y="312"/>
                    <a:pt x="41" y="311"/>
                    <a:pt x="39" y="311"/>
                  </a:cubicBezTo>
                  <a:cubicBezTo>
                    <a:pt x="39" y="312"/>
                    <a:pt x="42" y="314"/>
                    <a:pt x="42" y="313"/>
                  </a:cubicBezTo>
                  <a:close/>
                  <a:moveTo>
                    <a:pt x="70" y="317"/>
                  </a:moveTo>
                  <a:cubicBezTo>
                    <a:pt x="69" y="314"/>
                    <a:pt x="68" y="312"/>
                    <a:pt x="67" y="311"/>
                  </a:cubicBezTo>
                  <a:cubicBezTo>
                    <a:pt x="68" y="313"/>
                    <a:pt x="68" y="316"/>
                    <a:pt x="70" y="317"/>
                  </a:cubicBezTo>
                  <a:close/>
                  <a:moveTo>
                    <a:pt x="167" y="313"/>
                  </a:moveTo>
                  <a:cubicBezTo>
                    <a:pt x="170" y="315"/>
                    <a:pt x="173" y="316"/>
                    <a:pt x="174" y="320"/>
                  </a:cubicBezTo>
                  <a:cubicBezTo>
                    <a:pt x="177" y="318"/>
                    <a:pt x="179" y="322"/>
                    <a:pt x="183" y="320"/>
                  </a:cubicBezTo>
                  <a:cubicBezTo>
                    <a:pt x="183" y="319"/>
                    <a:pt x="182" y="319"/>
                    <a:pt x="182" y="317"/>
                  </a:cubicBezTo>
                  <a:cubicBezTo>
                    <a:pt x="176" y="319"/>
                    <a:pt x="172" y="307"/>
                    <a:pt x="167" y="313"/>
                  </a:cubicBezTo>
                  <a:close/>
                  <a:moveTo>
                    <a:pt x="350" y="317"/>
                  </a:moveTo>
                  <a:cubicBezTo>
                    <a:pt x="353" y="319"/>
                    <a:pt x="357" y="319"/>
                    <a:pt x="357" y="316"/>
                  </a:cubicBezTo>
                  <a:cubicBezTo>
                    <a:pt x="357" y="314"/>
                    <a:pt x="353" y="314"/>
                    <a:pt x="352" y="311"/>
                  </a:cubicBezTo>
                  <a:cubicBezTo>
                    <a:pt x="351" y="313"/>
                    <a:pt x="350" y="314"/>
                    <a:pt x="350" y="317"/>
                  </a:cubicBezTo>
                  <a:close/>
                  <a:moveTo>
                    <a:pt x="409" y="314"/>
                  </a:moveTo>
                  <a:cubicBezTo>
                    <a:pt x="411" y="315"/>
                    <a:pt x="412" y="312"/>
                    <a:pt x="410" y="311"/>
                  </a:cubicBezTo>
                  <a:cubicBezTo>
                    <a:pt x="411" y="313"/>
                    <a:pt x="408" y="313"/>
                    <a:pt x="409" y="314"/>
                  </a:cubicBezTo>
                  <a:close/>
                  <a:moveTo>
                    <a:pt x="453" y="314"/>
                  </a:moveTo>
                  <a:cubicBezTo>
                    <a:pt x="455" y="313"/>
                    <a:pt x="453" y="312"/>
                    <a:pt x="452" y="311"/>
                  </a:cubicBezTo>
                  <a:cubicBezTo>
                    <a:pt x="451" y="313"/>
                    <a:pt x="452" y="314"/>
                    <a:pt x="453" y="314"/>
                  </a:cubicBezTo>
                  <a:close/>
                  <a:moveTo>
                    <a:pt x="220" y="317"/>
                  </a:moveTo>
                  <a:cubicBezTo>
                    <a:pt x="223" y="319"/>
                    <a:pt x="225" y="320"/>
                    <a:pt x="228" y="321"/>
                  </a:cubicBezTo>
                  <a:cubicBezTo>
                    <a:pt x="228" y="319"/>
                    <a:pt x="232" y="317"/>
                    <a:pt x="234" y="316"/>
                  </a:cubicBezTo>
                  <a:cubicBezTo>
                    <a:pt x="231" y="311"/>
                    <a:pt x="223" y="311"/>
                    <a:pt x="220" y="317"/>
                  </a:cubicBezTo>
                  <a:close/>
                  <a:moveTo>
                    <a:pt x="368" y="319"/>
                  </a:moveTo>
                  <a:cubicBezTo>
                    <a:pt x="369" y="319"/>
                    <a:pt x="369" y="320"/>
                    <a:pt x="370" y="320"/>
                  </a:cubicBezTo>
                  <a:cubicBezTo>
                    <a:pt x="371" y="318"/>
                    <a:pt x="373" y="317"/>
                    <a:pt x="372" y="313"/>
                  </a:cubicBezTo>
                  <a:cubicBezTo>
                    <a:pt x="371" y="313"/>
                    <a:pt x="372" y="311"/>
                    <a:pt x="370" y="312"/>
                  </a:cubicBezTo>
                  <a:cubicBezTo>
                    <a:pt x="370" y="315"/>
                    <a:pt x="368" y="316"/>
                    <a:pt x="368" y="319"/>
                  </a:cubicBezTo>
                  <a:close/>
                  <a:moveTo>
                    <a:pt x="530" y="333"/>
                  </a:moveTo>
                  <a:cubicBezTo>
                    <a:pt x="535" y="327"/>
                    <a:pt x="545" y="322"/>
                    <a:pt x="546" y="313"/>
                  </a:cubicBezTo>
                  <a:cubicBezTo>
                    <a:pt x="541" y="319"/>
                    <a:pt x="531" y="325"/>
                    <a:pt x="530" y="333"/>
                  </a:cubicBezTo>
                  <a:close/>
                  <a:moveTo>
                    <a:pt x="466" y="319"/>
                  </a:moveTo>
                  <a:cubicBezTo>
                    <a:pt x="468" y="318"/>
                    <a:pt x="469" y="314"/>
                    <a:pt x="468" y="313"/>
                  </a:cubicBezTo>
                  <a:cubicBezTo>
                    <a:pt x="467" y="315"/>
                    <a:pt x="466" y="316"/>
                    <a:pt x="466" y="319"/>
                  </a:cubicBezTo>
                  <a:close/>
                  <a:moveTo>
                    <a:pt x="63" y="322"/>
                  </a:moveTo>
                  <a:cubicBezTo>
                    <a:pt x="61" y="321"/>
                    <a:pt x="60" y="315"/>
                    <a:pt x="57" y="314"/>
                  </a:cubicBezTo>
                  <a:cubicBezTo>
                    <a:pt x="58" y="317"/>
                    <a:pt x="61" y="324"/>
                    <a:pt x="63" y="322"/>
                  </a:cubicBezTo>
                  <a:close/>
                  <a:moveTo>
                    <a:pt x="558" y="323"/>
                  </a:moveTo>
                  <a:cubicBezTo>
                    <a:pt x="559" y="322"/>
                    <a:pt x="557" y="326"/>
                    <a:pt x="559" y="325"/>
                  </a:cubicBezTo>
                  <a:cubicBezTo>
                    <a:pt x="560" y="321"/>
                    <a:pt x="564" y="318"/>
                    <a:pt x="563" y="314"/>
                  </a:cubicBezTo>
                  <a:cubicBezTo>
                    <a:pt x="560" y="317"/>
                    <a:pt x="560" y="320"/>
                    <a:pt x="558" y="323"/>
                  </a:cubicBezTo>
                  <a:close/>
                  <a:moveTo>
                    <a:pt x="189" y="318"/>
                  </a:moveTo>
                  <a:cubicBezTo>
                    <a:pt x="193" y="319"/>
                    <a:pt x="196" y="325"/>
                    <a:pt x="201" y="323"/>
                  </a:cubicBezTo>
                  <a:cubicBezTo>
                    <a:pt x="199" y="318"/>
                    <a:pt x="193" y="311"/>
                    <a:pt x="189" y="318"/>
                  </a:cubicBezTo>
                  <a:close/>
                  <a:moveTo>
                    <a:pt x="390" y="317"/>
                  </a:moveTo>
                  <a:cubicBezTo>
                    <a:pt x="388" y="317"/>
                    <a:pt x="388" y="315"/>
                    <a:pt x="385" y="314"/>
                  </a:cubicBezTo>
                  <a:cubicBezTo>
                    <a:pt x="386" y="316"/>
                    <a:pt x="388" y="319"/>
                    <a:pt x="390" y="317"/>
                  </a:cubicBezTo>
                  <a:close/>
                  <a:moveTo>
                    <a:pt x="433" y="319"/>
                  </a:moveTo>
                  <a:cubicBezTo>
                    <a:pt x="434" y="322"/>
                    <a:pt x="435" y="323"/>
                    <a:pt x="437" y="323"/>
                  </a:cubicBezTo>
                  <a:cubicBezTo>
                    <a:pt x="438" y="321"/>
                    <a:pt x="442" y="317"/>
                    <a:pt x="440" y="314"/>
                  </a:cubicBezTo>
                  <a:cubicBezTo>
                    <a:pt x="438" y="316"/>
                    <a:pt x="436" y="318"/>
                    <a:pt x="433" y="319"/>
                  </a:cubicBezTo>
                  <a:close/>
                  <a:moveTo>
                    <a:pt x="442" y="322"/>
                  </a:moveTo>
                  <a:cubicBezTo>
                    <a:pt x="446" y="322"/>
                    <a:pt x="446" y="316"/>
                    <a:pt x="445" y="314"/>
                  </a:cubicBezTo>
                  <a:cubicBezTo>
                    <a:pt x="445" y="317"/>
                    <a:pt x="443" y="319"/>
                    <a:pt x="442" y="322"/>
                  </a:cubicBezTo>
                  <a:close/>
                  <a:moveTo>
                    <a:pt x="481" y="317"/>
                  </a:moveTo>
                  <a:cubicBezTo>
                    <a:pt x="484" y="319"/>
                    <a:pt x="484" y="314"/>
                    <a:pt x="482" y="314"/>
                  </a:cubicBezTo>
                  <a:cubicBezTo>
                    <a:pt x="482" y="316"/>
                    <a:pt x="481" y="316"/>
                    <a:pt x="481" y="317"/>
                  </a:cubicBezTo>
                  <a:close/>
                  <a:moveTo>
                    <a:pt x="81" y="324"/>
                  </a:moveTo>
                  <a:cubicBezTo>
                    <a:pt x="79" y="321"/>
                    <a:pt x="78" y="316"/>
                    <a:pt x="75" y="315"/>
                  </a:cubicBezTo>
                  <a:cubicBezTo>
                    <a:pt x="75" y="318"/>
                    <a:pt x="77" y="325"/>
                    <a:pt x="81" y="324"/>
                  </a:cubicBezTo>
                  <a:close/>
                  <a:moveTo>
                    <a:pt x="148" y="328"/>
                  </a:moveTo>
                  <a:cubicBezTo>
                    <a:pt x="146" y="320"/>
                    <a:pt x="136" y="318"/>
                    <a:pt x="131" y="316"/>
                  </a:cubicBezTo>
                  <a:cubicBezTo>
                    <a:pt x="134" y="322"/>
                    <a:pt x="143" y="323"/>
                    <a:pt x="148" y="328"/>
                  </a:cubicBezTo>
                  <a:close/>
                  <a:moveTo>
                    <a:pt x="330" y="322"/>
                  </a:moveTo>
                  <a:cubicBezTo>
                    <a:pt x="332" y="324"/>
                    <a:pt x="334" y="326"/>
                    <a:pt x="337" y="327"/>
                  </a:cubicBezTo>
                  <a:cubicBezTo>
                    <a:pt x="340" y="324"/>
                    <a:pt x="340" y="318"/>
                    <a:pt x="337" y="315"/>
                  </a:cubicBezTo>
                  <a:cubicBezTo>
                    <a:pt x="336" y="318"/>
                    <a:pt x="330" y="317"/>
                    <a:pt x="330" y="322"/>
                  </a:cubicBezTo>
                  <a:close/>
                  <a:moveTo>
                    <a:pt x="405" y="324"/>
                  </a:moveTo>
                  <a:cubicBezTo>
                    <a:pt x="407" y="325"/>
                    <a:pt x="407" y="327"/>
                    <a:pt x="411" y="327"/>
                  </a:cubicBezTo>
                  <a:cubicBezTo>
                    <a:pt x="410" y="323"/>
                    <a:pt x="416" y="319"/>
                    <a:pt x="413" y="315"/>
                  </a:cubicBezTo>
                  <a:cubicBezTo>
                    <a:pt x="410" y="318"/>
                    <a:pt x="405" y="319"/>
                    <a:pt x="405" y="324"/>
                  </a:cubicBezTo>
                  <a:close/>
                  <a:moveTo>
                    <a:pt x="414" y="327"/>
                  </a:moveTo>
                  <a:cubicBezTo>
                    <a:pt x="418" y="326"/>
                    <a:pt x="421" y="324"/>
                    <a:pt x="423" y="320"/>
                  </a:cubicBezTo>
                  <a:cubicBezTo>
                    <a:pt x="422" y="319"/>
                    <a:pt x="420" y="318"/>
                    <a:pt x="418" y="316"/>
                  </a:cubicBezTo>
                  <a:cubicBezTo>
                    <a:pt x="417" y="320"/>
                    <a:pt x="414" y="323"/>
                    <a:pt x="414" y="327"/>
                  </a:cubicBezTo>
                  <a:close/>
                  <a:moveTo>
                    <a:pt x="470" y="322"/>
                  </a:moveTo>
                  <a:cubicBezTo>
                    <a:pt x="472" y="322"/>
                    <a:pt x="473" y="324"/>
                    <a:pt x="475" y="324"/>
                  </a:cubicBezTo>
                  <a:cubicBezTo>
                    <a:pt x="475" y="322"/>
                    <a:pt x="476" y="320"/>
                    <a:pt x="476" y="318"/>
                  </a:cubicBezTo>
                  <a:cubicBezTo>
                    <a:pt x="475" y="318"/>
                    <a:pt x="474" y="316"/>
                    <a:pt x="472" y="316"/>
                  </a:cubicBezTo>
                  <a:cubicBezTo>
                    <a:pt x="472" y="318"/>
                    <a:pt x="470" y="319"/>
                    <a:pt x="470" y="322"/>
                  </a:cubicBezTo>
                  <a:close/>
                  <a:moveTo>
                    <a:pt x="158" y="319"/>
                  </a:moveTo>
                  <a:cubicBezTo>
                    <a:pt x="163" y="321"/>
                    <a:pt x="166" y="326"/>
                    <a:pt x="172" y="328"/>
                  </a:cubicBezTo>
                  <a:cubicBezTo>
                    <a:pt x="172" y="327"/>
                    <a:pt x="175" y="327"/>
                    <a:pt x="174" y="325"/>
                  </a:cubicBezTo>
                  <a:cubicBezTo>
                    <a:pt x="170" y="322"/>
                    <a:pt x="163" y="315"/>
                    <a:pt x="158" y="319"/>
                  </a:cubicBezTo>
                  <a:close/>
                  <a:moveTo>
                    <a:pt x="273" y="320"/>
                  </a:moveTo>
                  <a:cubicBezTo>
                    <a:pt x="272" y="319"/>
                    <a:pt x="270" y="315"/>
                    <a:pt x="269" y="318"/>
                  </a:cubicBezTo>
                  <a:cubicBezTo>
                    <a:pt x="270" y="318"/>
                    <a:pt x="272" y="321"/>
                    <a:pt x="273" y="320"/>
                  </a:cubicBezTo>
                  <a:close/>
                  <a:moveTo>
                    <a:pt x="224" y="323"/>
                  </a:moveTo>
                  <a:cubicBezTo>
                    <a:pt x="221" y="321"/>
                    <a:pt x="219" y="320"/>
                    <a:pt x="216" y="318"/>
                  </a:cubicBezTo>
                  <a:cubicBezTo>
                    <a:pt x="217" y="321"/>
                    <a:pt x="222" y="323"/>
                    <a:pt x="224" y="323"/>
                  </a:cubicBezTo>
                  <a:close/>
                  <a:moveTo>
                    <a:pt x="50" y="332"/>
                  </a:moveTo>
                  <a:cubicBezTo>
                    <a:pt x="47" y="328"/>
                    <a:pt x="48" y="320"/>
                    <a:pt x="42" y="319"/>
                  </a:cubicBezTo>
                  <a:cubicBezTo>
                    <a:pt x="43" y="325"/>
                    <a:pt x="45" y="330"/>
                    <a:pt x="50" y="332"/>
                  </a:cubicBezTo>
                  <a:close/>
                  <a:moveTo>
                    <a:pt x="360" y="323"/>
                  </a:moveTo>
                  <a:cubicBezTo>
                    <a:pt x="362" y="323"/>
                    <a:pt x="362" y="321"/>
                    <a:pt x="362" y="319"/>
                  </a:cubicBezTo>
                  <a:cubicBezTo>
                    <a:pt x="360" y="319"/>
                    <a:pt x="358" y="321"/>
                    <a:pt x="360" y="323"/>
                  </a:cubicBezTo>
                  <a:close/>
                  <a:moveTo>
                    <a:pt x="597" y="334"/>
                  </a:moveTo>
                  <a:cubicBezTo>
                    <a:pt x="601" y="331"/>
                    <a:pt x="607" y="323"/>
                    <a:pt x="605" y="319"/>
                  </a:cubicBezTo>
                  <a:cubicBezTo>
                    <a:pt x="602" y="323"/>
                    <a:pt x="597" y="329"/>
                    <a:pt x="597" y="334"/>
                  </a:cubicBezTo>
                  <a:close/>
                  <a:moveTo>
                    <a:pt x="231" y="323"/>
                  </a:moveTo>
                  <a:cubicBezTo>
                    <a:pt x="234" y="325"/>
                    <a:pt x="238" y="327"/>
                    <a:pt x="241" y="328"/>
                  </a:cubicBezTo>
                  <a:cubicBezTo>
                    <a:pt x="240" y="322"/>
                    <a:pt x="234" y="315"/>
                    <a:pt x="231" y="323"/>
                  </a:cubicBezTo>
                  <a:close/>
                  <a:moveTo>
                    <a:pt x="258" y="325"/>
                  </a:moveTo>
                  <a:cubicBezTo>
                    <a:pt x="262" y="327"/>
                    <a:pt x="265" y="330"/>
                    <a:pt x="270" y="332"/>
                  </a:cubicBezTo>
                  <a:cubicBezTo>
                    <a:pt x="271" y="330"/>
                    <a:pt x="275" y="330"/>
                    <a:pt x="276" y="327"/>
                  </a:cubicBezTo>
                  <a:cubicBezTo>
                    <a:pt x="271" y="321"/>
                    <a:pt x="262" y="316"/>
                    <a:pt x="258" y="325"/>
                  </a:cubicBezTo>
                  <a:close/>
                  <a:moveTo>
                    <a:pt x="291" y="322"/>
                  </a:moveTo>
                  <a:cubicBezTo>
                    <a:pt x="295" y="325"/>
                    <a:pt x="300" y="327"/>
                    <a:pt x="306" y="328"/>
                  </a:cubicBezTo>
                  <a:cubicBezTo>
                    <a:pt x="302" y="325"/>
                    <a:pt x="295" y="316"/>
                    <a:pt x="291" y="322"/>
                  </a:cubicBezTo>
                  <a:close/>
                  <a:moveTo>
                    <a:pt x="385" y="328"/>
                  </a:moveTo>
                  <a:cubicBezTo>
                    <a:pt x="386" y="326"/>
                    <a:pt x="387" y="324"/>
                    <a:pt x="388" y="322"/>
                  </a:cubicBezTo>
                  <a:cubicBezTo>
                    <a:pt x="386" y="321"/>
                    <a:pt x="385" y="320"/>
                    <a:pt x="383" y="319"/>
                  </a:cubicBezTo>
                  <a:cubicBezTo>
                    <a:pt x="381" y="322"/>
                    <a:pt x="383" y="326"/>
                    <a:pt x="385" y="328"/>
                  </a:cubicBezTo>
                  <a:close/>
                  <a:moveTo>
                    <a:pt x="347" y="323"/>
                  </a:moveTo>
                  <a:cubicBezTo>
                    <a:pt x="349" y="323"/>
                    <a:pt x="351" y="323"/>
                    <a:pt x="351" y="322"/>
                  </a:cubicBezTo>
                  <a:cubicBezTo>
                    <a:pt x="349" y="322"/>
                    <a:pt x="350" y="320"/>
                    <a:pt x="348" y="320"/>
                  </a:cubicBezTo>
                  <a:cubicBezTo>
                    <a:pt x="347" y="321"/>
                    <a:pt x="348" y="323"/>
                    <a:pt x="347" y="323"/>
                  </a:cubicBezTo>
                  <a:close/>
                  <a:moveTo>
                    <a:pt x="479" y="328"/>
                  </a:moveTo>
                  <a:cubicBezTo>
                    <a:pt x="478" y="325"/>
                    <a:pt x="482" y="322"/>
                    <a:pt x="479" y="320"/>
                  </a:cubicBezTo>
                  <a:cubicBezTo>
                    <a:pt x="479" y="323"/>
                    <a:pt x="474" y="327"/>
                    <a:pt x="479" y="328"/>
                  </a:cubicBezTo>
                  <a:close/>
                  <a:moveTo>
                    <a:pt x="547" y="333"/>
                  </a:moveTo>
                  <a:cubicBezTo>
                    <a:pt x="554" y="333"/>
                    <a:pt x="555" y="325"/>
                    <a:pt x="555" y="320"/>
                  </a:cubicBezTo>
                  <a:cubicBezTo>
                    <a:pt x="551" y="324"/>
                    <a:pt x="549" y="329"/>
                    <a:pt x="547" y="333"/>
                  </a:cubicBezTo>
                  <a:close/>
                  <a:moveTo>
                    <a:pt x="245" y="326"/>
                  </a:moveTo>
                  <a:cubicBezTo>
                    <a:pt x="247" y="326"/>
                    <a:pt x="247" y="325"/>
                    <a:pt x="248" y="325"/>
                  </a:cubicBezTo>
                  <a:cubicBezTo>
                    <a:pt x="248" y="323"/>
                    <a:pt x="246" y="322"/>
                    <a:pt x="243" y="321"/>
                  </a:cubicBezTo>
                  <a:cubicBezTo>
                    <a:pt x="243" y="323"/>
                    <a:pt x="244" y="324"/>
                    <a:pt x="245" y="326"/>
                  </a:cubicBezTo>
                  <a:close/>
                  <a:moveTo>
                    <a:pt x="75" y="327"/>
                  </a:moveTo>
                  <a:cubicBezTo>
                    <a:pt x="74" y="324"/>
                    <a:pt x="74" y="323"/>
                    <a:pt x="71" y="322"/>
                  </a:cubicBezTo>
                  <a:cubicBezTo>
                    <a:pt x="72" y="324"/>
                    <a:pt x="73" y="326"/>
                    <a:pt x="75" y="327"/>
                  </a:cubicBezTo>
                  <a:close/>
                  <a:moveTo>
                    <a:pt x="134" y="333"/>
                  </a:moveTo>
                  <a:cubicBezTo>
                    <a:pt x="132" y="327"/>
                    <a:pt x="125" y="325"/>
                    <a:pt x="121" y="322"/>
                  </a:cubicBezTo>
                  <a:cubicBezTo>
                    <a:pt x="124" y="327"/>
                    <a:pt x="129" y="330"/>
                    <a:pt x="134" y="333"/>
                  </a:cubicBezTo>
                  <a:close/>
                  <a:moveTo>
                    <a:pt x="365" y="325"/>
                  </a:moveTo>
                  <a:cubicBezTo>
                    <a:pt x="366" y="325"/>
                    <a:pt x="366" y="326"/>
                    <a:pt x="367" y="326"/>
                  </a:cubicBezTo>
                  <a:cubicBezTo>
                    <a:pt x="367" y="324"/>
                    <a:pt x="368" y="322"/>
                    <a:pt x="366" y="322"/>
                  </a:cubicBezTo>
                  <a:cubicBezTo>
                    <a:pt x="365" y="322"/>
                    <a:pt x="365" y="324"/>
                    <a:pt x="365" y="325"/>
                  </a:cubicBezTo>
                  <a:close/>
                  <a:moveTo>
                    <a:pt x="566" y="329"/>
                  </a:moveTo>
                  <a:cubicBezTo>
                    <a:pt x="567" y="327"/>
                    <a:pt x="571" y="325"/>
                    <a:pt x="569" y="322"/>
                  </a:cubicBezTo>
                  <a:cubicBezTo>
                    <a:pt x="568" y="324"/>
                    <a:pt x="564" y="326"/>
                    <a:pt x="566" y="329"/>
                  </a:cubicBezTo>
                  <a:close/>
                  <a:moveTo>
                    <a:pt x="94" y="333"/>
                  </a:moveTo>
                  <a:cubicBezTo>
                    <a:pt x="93" y="328"/>
                    <a:pt x="88" y="325"/>
                    <a:pt x="84" y="322"/>
                  </a:cubicBezTo>
                  <a:cubicBezTo>
                    <a:pt x="85" y="328"/>
                    <a:pt x="90" y="333"/>
                    <a:pt x="94" y="333"/>
                  </a:cubicBezTo>
                  <a:close/>
                  <a:moveTo>
                    <a:pt x="217" y="328"/>
                  </a:moveTo>
                  <a:cubicBezTo>
                    <a:pt x="216" y="324"/>
                    <a:pt x="212" y="324"/>
                    <a:pt x="210" y="322"/>
                  </a:cubicBezTo>
                  <a:cubicBezTo>
                    <a:pt x="208" y="326"/>
                    <a:pt x="215" y="330"/>
                    <a:pt x="217" y="328"/>
                  </a:cubicBezTo>
                  <a:close/>
                  <a:moveTo>
                    <a:pt x="377" y="325"/>
                  </a:moveTo>
                  <a:cubicBezTo>
                    <a:pt x="377" y="324"/>
                    <a:pt x="377" y="324"/>
                    <a:pt x="377" y="323"/>
                  </a:cubicBezTo>
                  <a:cubicBezTo>
                    <a:pt x="376" y="323"/>
                    <a:pt x="375" y="322"/>
                    <a:pt x="374" y="322"/>
                  </a:cubicBezTo>
                  <a:cubicBezTo>
                    <a:pt x="374" y="324"/>
                    <a:pt x="375" y="325"/>
                    <a:pt x="377" y="325"/>
                  </a:cubicBezTo>
                  <a:close/>
                  <a:moveTo>
                    <a:pt x="446" y="330"/>
                  </a:moveTo>
                  <a:cubicBezTo>
                    <a:pt x="447" y="328"/>
                    <a:pt x="449" y="326"/>
                    <a:pt x="450" y="323"/>
                  </a:cubicBezTo>
                  <a:cubicBezTo>
                    <a:pt x="446" y="323"/>
                    <a:pt x="444" y="329"/>
                    <a:pt x="446" y="330"/>
                  </a:cubicBezTo>
                  <a:close/>
                  <a:moveTo>
                    <a:pt x="420" y="334"/>
                  </a:moveTo>
                  <a:cubicBezTo>
                    <a:pt x="425" y="334"/>
                    <a:pt x="429" y="327"/>
                    <a:pt x="426" y="323"/>
                  </a:cubicBezTo>
                  <a:cubicBezTo>
                    <a:pt x="423" y="325"/>
                    <a:pt x="422" y="330"/>
                    <a:pt x="420" y="334"/>
                  </a:cubicBezTo>
                  <a:close/>
                  <a:moveTo>
                    <a:pt x="454" y="337"/>
                  </a:moveTo>
                  <a:cubicBezTo>
                    <a:pt x="456" y="332"/>
                    <a:pt x="458" y="328"/>
                    <a:pt x="460" y="323"/>
                  </a:cubicBezTo>
                  <a:cubicBezTo>
                    <a:pt x="459" y="323"/>
                    <a:pt x="458" y="323"/>
                    <a:pt x="457" y="323"/>
                  </a:cubicBezTo>
                  <a:cubicBezTo>
                    <a:pt x="457" y="328"/>
                    <a:pt x="453" y="332"/>
                    <a:pt x="454" y="337"/>
                  </a:cubicBezTo>
                  <a:close/>
                  <a:moveTo>
                    <a:pt x="127" y="350"/>
                  </a:moveTo>
                  <a:cubicBezTo>
                    <a:pt x="127" y="345"/>
                    <a:pt x="122" y="345"/>
                    <a:pt x="121" y="341"/>
                  </a:cubicBezTo>
                  <a:cubicBezTo>
                    <a:pt x="123" y="335"/>
                    <a:pt x="119" y="326"/>
                    <a:pt x="113" y="324"/>
                  </a:cubicBezTo>
                  <a:cubicBezTo>
                    <a:pt x="115" y="336"/>
                    <a:pt x="119" y="345"/>
                    <a:pt x="127" y="350"/>
                  </a:cubicBezTo>
                  <a:close/>
                  <a:moveTo>
                    <a:pt x="52" y="326"/>
                  </a:moveTo>
                  <a:cubicBezTo>
                    <a:pt x="55" y="330"/>
                    <a:pt x="56" y="335"/>
                    <a:pt x="59" y="339"/>
                  </a:cubicBezTo>
                  <a:cubicBezTo>
                    <a:pt x="58" y="334"/>
                    <a:pt x="56" y="324"/>
                    <a:pt x="52" y="326"/>
                  </a:cubicBezTo>
                  <a:close/>
                  <a:moveTo>
                    <a:pt x="150" y="336"/>
                  </a:moveTo>
                  <a:cubicBezTo>
                    <a:pt x="148" y="329"/>
                    <a:pt x="140" y="328"/>
                    <a:pt x="135" y="325"/>
                  </a:cubicBezTo>
                  <a:cubicBezTo>
                    <a:pt x="138" y="330"/>
                    <a:pt x="146" y="333"/>
                    <a:pt x="150" y="336"/>
                  </a:cubicBezTo>
                  <a:close/>
                  <a:moveTo>
                    <a:pt x="349" y="338"/>
                  </a:moveTo>
                  <a:cubicBezTo>
                    <a:pt x="351" y="338"/>
                    <a:pt x="351" y="339"/>
                    <a:pt x="352" y="339"/>
                  </a:cubicBezTo>
                  <a:cubicBezTo>
                    <a:pt x="354" y="335"/>
                    <a:pt x="358" y="331"/>
                    <a:pt x="359" y="325"/>
                  </a:cubicBezTo>
                  <a:cubicBezTo>
                    <a:pt x="358" y="325"/>
                    <a:pt x="358" y="325"/>
                    <a:pt x="357" y="325"/>
                  </a:cubicBezTo>
                  <a:cubicBezTo>
                    <a:pt x="354" y="329"/>
                    <a:pt x="351" y="333"/>
                    <a:pt x="349" y="338"/>
                  </a:cubicBezTo>
                  <a:close/>
                  <a:moveTo>
                    <a:pt x="327" y="330"/>
                  </a:moveTo>
                  <a:cubicBezTo>
                    <a:pt x="330" y="330"/>
                    <a:pt x="331" y="333"/>
                    <a:pt x="334" y="333"/>
                  </a:cubicBezTo>
                  <a:cubicBezTo>
                    <a:pt x="334" y="332"/>
                    <a:pt x="335" y="332"/>
                    <a:pt x="335" y="330"/>
                  </a:cubicBezTo>
                  <a:cubicBezTo>
                    <a:pt x="333" y="329"/>
                    <a:pt x="331" y="326"/>
                    <a:pt x="329" y="325"/>
                  </a:cubicBezTo>
                  <a:cubicBezTo>
                    <a:pt x="329" y="328"/>
                    <a:pt x="327" y="328"/>
                    <a:pt x="327" y="330"/>
                  </a:cubicBezTo>
                  <a:close/>
                  <a:moveTo>
                    <a:pt x="513" y="337"/>
                  </a:moveTo>
                  <a:cubicBezTo>
                    <a:pt x="516" y="334"/>
                    <a:pt x="521" y="328"/>
                    <a:pt x="519" y="325"/>
                  </a:cubicBezTo>
                  <a:cubicBezTo>
                    <a:pt x="517" y="329"/>
                    <a:pt x="511" y="331"/>
                    <a:pt x="513" y="337"/>
                  </a:cubicBezTo>
                  <a:close/>
                  <a:moveTo>
                    <a:pt x="210" y="330"/>
                  </a:moveTo>
                  <a:cubicBezTo>
                    <a:pt x="208" y="330"/>
                    <a:pt x="207" y="326"/>
                    <a:pt x="203" y="326"/>
                  </a:cubicBezTo>
                  <a:cubicBezTo>
                    <a:pt x="204" y="328"/>
                    <a:pt x="209" y="332"/>
                    <a:pt x="210" y="330"/>
                  </a:cubicBezTo>
                  <a:close/>
                  <a:moveTo>
                    <a:pt x="430" y="329"/>
                  </a:moveTo>
                  <a:cubicBezTo>
                    <a:pt x="432" y="329"/>
                    <a:pt x="433" y="329"/>
                    <a:pt x="433" y="327"/>
                  </a:cubicBezTo>
                  <a:cubicBezTo>
                    <a:pt x="432" y="327"/>
                    <a:pt x="431" y="326"/>
                    <a:pt x="431" y="326"/>
                  </a:cubicBezTo>
                  <a:cubicBezTo>
                    <a:pt x="431" y="327"/>
                    <a:pt x="430" y="328"/>
                    <a:pt x="430" y="329"/>
                  </a:cubicBezTo>
                  <a:close/>
                  <a:moveTo>
                    <a:pt x="459" y="340"/>
                  </a:moveTo>
                  <a:cubicBezTo>
                    <a:pt x="459" y="335"/>
                    <a:pt x="465" y="330"/>
                    <a:pt x="462" y="326"/>
                  </a:cubicBezTo>
                  <a:cubicBezTo>
                    <a:pt x="462" y="330"/>
                    <a:pt x="455" y="337"/>
                    <a:pt x="459" y="340"/>
                  </a:cubicBezTo>
                  <a:close/>
                  <a:moveTo>
                    <a:pt x="572" y="336"/>
                  </a:moveTo>
                  <a:cubicBezTo>
                    <a:pt x="575" y="332"/>
                    <a:pt x="583" y="331"/>
                    <a:pt x="582" y="326"/>
                  </a:cubicBezTo>
                  <a:cubicBezTo>
                    <a:pt x="580" y="330"/>
                    <a:pt x="572" y="332"/>
                    <a:pt x="572" y="336"/>
                  </a:cubicBezTo>
                  <a:close/>
                  <a:moveTo>
                    <a:pt x="247" y="331"/>
                  </a:moveTo>
                  <a:cubicBezTo>
                    <a:pt x="251" y="334"/>
                    <a:pt x="256" y="335"/>
                    <a:pt x="261" y="338"/>
                  </a:cubicBezTo>
                  <a:cubicBezTo>
                    <a:pt x="263" y="337"/>
                    <a:pt x="264" y="336"/>
                    <a:pt x="265" y="334"/>
                  </a:cubicBezTo>
                  <a:cubicBezTo>
                    <a:pt x="260" y="332"/>
                    <a:pt x="252" y="322"/>
                    <a:pt x="247" y="331"/>
                  </a:cubicBezTo>
                  <a:close/>
                  <a:moveTo>
                    <a:pt x="374" y="329"/>
                  </a:moveTo>
                  <a:cubicBezTo>
                    <a:pt x="375" y="326"/>
                    <a:pt x="372" y="327"/>
                    <a:pt x="371" y="327"/>
                  </a:cubicBezTo>
                  <a:cubicBezTo>
                    <a:pt x="371" y="328"/>
                    <a:pt x="373" y="328"/>
                    <a:pt x="374" y="329"/>
                  </a:cubicBezTo>
                  <a:close/>
                  <a:moveTo>
                    <a:pt x="407" y="330"/>
                  </a:moveTo>
                  <a:cubicBezTo>
                    <a:pt x="407" y="328"/>
                    <a:pt x="405" y="327"/>
                    <a:pt x="402" y="327"/>
                  </a:cubicBezTo>
                  <a:cubicBezTo>
                    <a:pt x="403" y="329"/>
                    <a:pt x="405" y="329"/>
                    <a:pt x="407" y="330"/>
                  </a:cubicBezTo>
                  <a:close/>
                  <a:moveTo>
                    <a:pt x="345" y="335"/>
                  </a:moveTo>
                  <a:cubicBezTo>
                    <a:pt x="348" y="334"/>
                    <a:pt x="351" y="330"/>
                    <a:pt x="350" y="327"/>
                  </a:cubicBezTo>
                  <a:cubicBezTo>
                    <a:pt x="346" y="329"/>
                    <a:pt x="346" y="331"/>
                    <a:pt x="345" y="335"/>
                  </a:cubicBezTo>
                  <a:close/>
                  <a:moveTo>
                    <a:pt x="356" y="342"/>
                  </a:moveTo>
                  <a:cubicBezTo>
                    <a:pt x="361" y="340"/>
                    <a:pt x="361" y="333"/>
                    <a:pt x="365" y="330"/>
                  </a:cubicBezTo>
                  <a:cubicBezTo>
                    <a:pt x="364" y="329"/>
                    <a:pt x="363" y="328"/>
                    <a:pt x="363" y="328"/>
                  </a:cubicBezTo>
                  <a:cubicBezTo>
                    <a:pt x="360" y="333"/>
                    <a:pt x="358" y="337"/>
                    <a:pt x="356" y="342"/>
                  </a:cubicBezTo>
                  <a:close/>
                  <a:moveTo>
                    <a:pt x="391" y="336"/>
                  </a:moveTo>
                  <a:cubicBezTo>
                    <a:pt x="392" y="336"/>
                    <a:pt x="392" y="337"/>
                    <a:pt x="394" y="337"/>
                  </a:cubicBezTo>
                  <a:cubicBezTo>
                    <a:pt x="395" y="334"/>
                    <a:pt x="397" y="332"/>
                    <a:pt x="399" y="330"/>
                  </a:cubicBezTo>
                  <a:cubicBezTo>
                    <a:pt x="397" y="330"/>
                    <a:pt x="397" y="328"/>
                    <a:pt x="396" y="328"/>
                  </a:cubicBezTo>
                  <a:cubicBezTo>
                    <a:pt x="394" y="330"/>
                    <a:pt x="393" y="333"/>
                    <a:pt x="391" y="336"/>
                  </a:cubicBezTo>
                  <a:close/>
                  <a:moveTo>
                    <a:pt x="84" y="334"/>
                  </a:moveTo>
                  <a:cubicBezTo>
                    <a:pt x="83" y="332"/>
                    <a:pt x="83" y="330"/>
                    <a:pt x="81" y="329"/>
                  </a:cubicBezTo>
                  <a:cubicBezTo>
                    <a:pt x="83" y="330"/>
                    <a:pt x="82" y="334"/>
                    <a:pt x="84" y="334"/>
                  </a:cubicBezTo>
                  <a:close/>
                  <a:moveTo>
                    <a:pt x="186" y="331"/>
                  </a:moveTo>
                  <a:cubicBezTo>
                    <a:pt x="185" y="331"/>
                    <a:pt x="184" y="328"/>
                    <a:pt x="183" y="330"/>
                  </a:cubicBezTo>
                  <a:cubicBezTo>
                    <a:pt x="184" y="330"/>
                    <a:pt x="186" y="332"/>
                    <a:pt x="186" y="331"/>
                  </a:cubicBezTo>
                  <a:close/>
                  <a:moveTo>
                    <a:pt x="302" y="331"/>
                  </a:moveTo>
                  <a:cubicBezTo>
                    <a:pt x="300" y="331"/>
                    <a:pt x="297" y="329"/>
                    <a:pt x="295" y="330"/>
                  </a:cubicBezTo>
                  <a:cubicBezTo>
                    <a:pt x="297" y="330"/>
                    <a:pt x="300" y="334"/>
                    <a:pt x="302" y="331"/>
                  </a:cubicBezTo>
                  <a:close/>
                  <a:moveTo>
                    <a:pt x="387" y="334"/>
                  </a:moveTo>
                  <a:cubicBezTo>
                    <a:pt x="390" y="333"/>
                    <a:pt x="389" y="331"/>
                    <a:pt x="391" y="329"/>
                  </a:cubicBezTo>
                  <a:cubicBezTo>
                    <a:pt x="388" y="329"/>
                    <a:pt x="385" y="331"/>
                    <a:pt x="387" y="334"/>
                  </a:cubicBezTo>
                  <a:close/>
                  <a:moveTo>
                    <a:pt x="414" y="331"/>
                  </a:moveTo>
                  <a:cubicBezTo>
                    <a:pt x="416" y="331"/>
                    <a:pt x="415" y="332"/>
                    <a:pt x="417" y="332"/>
                  </a:cubicBezTo>
                  <a:cubicBezTo>
                    <a:pt x="416" y="330"/>
                    <a:pt x="419" y="330"/>
                    <a:pt x="417" y="329"/>
                  </a:cubicBezTo>
                  <a:cubicBezTo>
                    <a:pt x="417" y="330"/>
                    <a:pt x="415" y="329"/>
                    <a:pt x="414" y="331"/>
                  </a:cubicBezTo>
                  <a:close/>
                  <a:moveTo>
                    <a:pt x="179" y="330"/>
                  </a:moveTo>
                  <a:cubicBezTo>
                    <a:pt x="180" y="331"/>
                    <a:pt x="180" y="333"/>
                    <a:pt x="182" y="334"/>
                  </a:cubicBezTo>
                  <a:cubicBezTo>
                    <a:pt x="182" y="333"/>
                    <a:pt x="184" y="333"/>
                    <a:pt x="183" y="331"/>
                  </a:cubicBezTo>
                  <a:cubicBezTo>
                    <a:pt x="183" y="331"/>
                    <a:pt x="182" y="331"/>
                    <a:pt x="182" y="331"/>
                  </a:cubicBezTo>
                  <a:cubicBezTo>
                    <a:pt x="183" y="331"/>
                    <a:pt x="183" y="330"/>
                    <a:pt x="182" y="330"/>
                  </a:cubicBezTo>
                  <a:cubicBezTo>
                    <a:pt x="182" y="332"/>
                    <a:pt x="180" y="330"/>
                    <a:pt x="179" y="330"/>
                  </a:cubicBezTo>
                  <a:close/>
                  <a:moveTo>
                    <a:pt x="219" y="333"/>
                  </a:moveTo>
                  <a:cubicBezTo>
                    <a:pt x="222" y="337"/>
                    <a:pt x="227" y="339"/>
                    <a:pt x="231" y="335"/>
                  </a:cubicBezTo>
                  <a:cubicBezTo>
                    <a:pt x="227" y="333"/>
                    <a:pt x="221" y="326"/>
                    <a:pt x="219" y="333"/>
                  </a:cubicBezTo>
                  <a:close/>
                  <a:moveTo>
                    <a:pt x="462" y="342"/>
                  </a:moveTo>
                  <a:cubicBezTo>
                    <a:pt x="469" y="342"/>
                    <a:pt x="469" y="336"/>
                    <a:pt x="471" y="331"/>
                  </a:cubicBezTo>
                  <a:cubicBezTo>
                    <a:pt x="469" y="331"/>
                    <a:pt x="469" y="329"/>
                    <a:pt x="467" y="330"/>
                  </a:cubicBezTo>
                  <a:cubicBezTo>
                    <a:pt x="466" y="334"/>
                    <a:pt x="463" y="337"/>
                    <a:pt x="462" y="342"/>
                  </a:cubicBezTo>
                  <a:close/>
                  <a:moveTo>
                    <a:pt x="484" y="348"/>
                  </a:moveTo>
                  <a:cubicBezTo>
                    <a:pt x="492" y="346"/>
                    <a:pt x="492" y="337"/>
                    <a:pt x="495" y="331"/>
                  </a:cubicBezTo>
                  <a:cubicBezTo>
                    <a:pt x="487" y="328"/>
                    <a:pt x="488" y="343"/>
                    <a:pt x="484" y="348"/>
                  </a:cubicBezTo>
                  <a:close/>
                  <a:moveTo>
                    <a:pt x="284" y="341"/>
                  </a:moveTo>
                  <a:cubicBezTo>
                    <a:pt x="289" y="341"/>
                    <a:pt x="290" y="338"/>
                    <a:pt x="293" y="336"/>
                  </a:cubicBezTo>
                  <a:cubicBezTo>
                    <a:pt x="289" y="334"/>
                    <a:pt x="286" y="332"/>
                    <a:pt x="282" y="330"/>
                  </a:cubicBezTo>
                  <a:cubicBezTo>
                    <a:pt x="283" y="334"/>
                    <a:pt x="284" y="337"/>
                    <a:pt x="284" y="341"/>
                  </a:cubicBezTo>
                  <a:close/>
                  <a:moveTo>
                    <a:pt x="72" y="349"/>
                  </a:moveTo>
                  <a:cubicBezTo>
                    <a:pt x="68" y="343"/>
                    <a:pt x="65" y="336"/>
                    <a:pt x="60" y="331"/>
                  </a:cubicBezTo>
                  <a:cubicBezTo>
                    <a:pt x="62" y="339"/>
                    <a:pt x="64" y="347"/>
                    <a:pt x="72" y="349"/>
                  </a:cubicBezTo>
                  <a:close/>
                  <a:moveTo>
                    <a:pt x="273" y="334"/>
                  </a:moveTo>
                  <a:cubicBezTo>
                    <a:pt x="275" y="336"/>
                    <a:pt x="277" y="338"/>
                    <a:pt x="280" y="339"/>
                  </a:cubicBezTo>
                  <a:cubicBezTo>
                    <a:pt x="280" y="335"/>
                    <a:pt x="279" y="333"/>
                    <a:pt x="277" y="331"/>
                  </a:cubicBezTo>
                  <a:cubicBezTo>
                    <a:pt x="276" y="332"/>
                    <a:pt x="274" y="333"/>
                    <a:pt x="273" y="334"/>
                  </a:cubicBezTo>
                  <a:close/>
                  <a:moveTo>
                    <a:pt x="304" y="334"/>
                  </a:moveTo>
                  <a:cubicBezTo>
                    <a:pt x="305" y="337"/>
                    <a:pt x="308" y="338"/>
                    <a:pt x="310" y="340"/>
                  </a:cubicBezTo>
                  <a:cubicBezTo>
                    <a:pt x="312" y="338"/>
                    <a:pt x="314" y="335"/>
                    <a:pt x="315" y="333"/>
                  </a:cubicBezTo>
                  <a:cubicBezTo>
                    <a:pt x="311" y="329"/>
                    <a:pt x="307" y="333"/>
                    <a:pt x="304" y="334"/>
                  </a:cubicBezTo>
                  <a:close/>
                  <a:moveTo>
                    <a:pt x="399" y="334"/>
                  </a:moveTo>
                  <a:cubicBezTo>
                    <a:pt x="400" y="334"/>
                    <a:pt x="401" y="334"/>
                    <a:pt x="402" y="333"/>
                  </a:cubicBezTo>
                  <a:cubicBezTo>
                    <a:pt x="402" y="331"/>
                    <a:pt x="401" y="331"/>
                    <a:pt x="400" y="331"/>
                  </a:cubicBezTo>
                  <a:cubicBezTo>
                    <a:pt x="399" y="332"/>
                    <a:pt x="399" y="333"/>
                    <a:pt x="399" y="334"/>
                  </a:cubicBezTo>
                  <a:close/>
                  <a:moveTo>
                    <a:pt x="431" y="344"/>
                  </a:moveTo>
                  <a:cubicBezTo>
                    <a:pt x="436" y="344"/>
                    <a:pt x="439" y="336"/>
                    <a:pt x="439" y="331"/>
                  </a:cubicBezTo>
                  <a:cubicBezTo>
                    <a:pt x="438" y="331"/>
                    <a:pt x="438" y="331"/>
                    <a:pt x="437" y="331"/>
                  </a:cubicBezTo>
                  <a:cubicBezTo>
                    <a:pt x="435" y="335"/>
                    <a:pt x="434" y="340"/>
                    <a:pt x="431" y="344"/>
                  </a:cubicBezTo>
                  <a:close/>
                  <a:moveTo>
                    <a:pt x="363" y="341"/>
                  </a:moveTo>
                  <a:cubicBezTo>
                    <a:pt x="367" y="339"/>
                    <a:pt x="372" y="338"/>
                    <a:pt x="372" y="334"/>
                  </a:cubicBezTo>
                  <a:cubicBezTo>
                    <a:pt x="370" y="334"/>
                    <a:pt x="370" y="331"/>
                    <a:pt x="368" y="331"/>
                  </a:cubicBezTo>
                  <a:cubicBezTo>
                    <a:pt x="366" y="335"/>
                    <a:pt x="364" y="337"/>
                    <a:pt x="363" y="341"/>
                  </a:cubicBezTo>
                  <a:close/>
                  <a:moveTo>
                    <a:pt x="521" y="341"/>
                  </a:moveTo>
                  <a:cubicBezTo>
                    <a:pt x="522" y="339"/>
                    <a:pt x="528" y="333"/>
                    <a:pt x="524" y="331"/>
                  </a:cubicBezTo>
                  <a:cubicBezTo>
                    <a:pt x="523" y="334"/>
                    <a:pt x="520" y="338"/>
                    <a:pt x="521" y="341"/>
                  </a:cubicBezTo>
                  <a:close/>
                  <a:moveTo>
                    <a:pt x="425" y="339"/>
                  </a:moveTo>
                  <a:cubicBezTo>
                    <a:pt x="427" y="340"/>
                    <a:pt x="427" y="342"/>
                    <a:pt x="429" y="342"/>
                  </a:cubicBezTo>
                  <a:cubicBezTo>
                    <a:pt x="430" y="339"/>
                    <a:pt x="432" y="336"/>
                    <a:pt x="433" y="332"/>
                  </a:cubicBezTo>
                  <a:cubicBezTo>
                    <a:pt x="429" y="333"/>
                    <a:pt x="426" y="335"/>
                    <a:pt x="425" y="339"/>
                  </a:cubicBezTo>
                  <a:close/>
                  <a:moveTo>
                    <a:pt x="133" y="340"/>
                  </a:moveTo>
                  <a:cubicBezTo>
                    <a:pt x="131" y="337"/>
                    <a:pt x="128" y="335"/>
                    <a:pt x="124" y="333"/>
                  </a:cubicBezTo>
                  <a:cubicBezTo>
                    <a:pt x="125" y="335"/>
                    <a:pt x="126" y="336"/>
                    <a:pt x="126" y="337"/>
                  </a:cubicBezTo>
                  <a:cubicBezTo>
                    <a:pt x="130" y="337"/>
                    <a:pt x="131" y="339"/>
                    <a:pt x="133" y="340"/>
                  </a:cubicBezTo>
                  <a:close/>
                  <a:moveTo>
                    <a:pt x="190" y="334"/>
                  </a:moveTo>
                  <a:cubicBezTo>
                    <a:pt x="192" y="338"/>
                    <a:pt x="196" y="339"/>
                    <a:pt x="199" y="342"/>
                  </a:cubicBezTo>
                  <a:cubicBezTo>
                    <a:pt x="200" y="341"/>
                    <a:pt x="202" y="341"/>
                    <a:pt x="202" y="339"/>
                  </a:cubicBezTo>
                  <a:cubicBezTo>
                    <a:pt x="197" y="339"/>
                    <a:pt x="192" y="333"/>
                    <a:pt x="190" y="334"/>
                  </a:cubicBezTo>
                  <a:close/>
                  <a:moveTo>
                    <a:pt x="472" y="339"/>
                  </a:moveTo>
                  <a:cubicBezTo>
                    <a:pt x="475" y="339"/>
                    <a:pt x="475" y="336"/>
                    <a:pt x="476" y="333"/>
                  </a:cubicBezTo>
                  <a:cubicBezTo>
                    <a:pt x="475" y="333"/>
                    <a:pt x="474" y="333"/>
                    <a:pt x="473" y="333"/>
                  </a:cubicBezTo>
                  <a:cubicBezTo>
                    <a:pt x="474" y="336"/>
                    <a:pt x="472" y="336"/>
                    <a:pt x="472" y="339"/>
                  </a:cubicBezTo>
                  <a:close/>
                  <a:moveTo>
                    <a:pt x="559" y="339"/>
                  </a:moveTo>
                  <a:cubicBezTo>
                    <a:pt x="561" y="337"/>
                    <a:pt x="565" y="336"/>
                    <a:pt x="566" y="333"/>
                  </a:cubicBezTo>
                  <a:cubicBezTo>
                    <a:pt x="563" y="333"/>
                    <a:pt x="563" y="334"/>
                    <a:pt x="561" y="333"/>
                  </a:cubicBezTo>
                  <a:cubicBezTo>
                    <a:pt x="561" y="335"/>
                    <a:pt x="558" y="337"/>
                    <a:pt x="559" y="339"/>
                  </a:cubicBezTo>
                  <a:close/>
                  <a:moveTo>
                    <a:pt x="72" y="342"/>
                  </a:moveTo>
                  <a:cubicBezTo>
                    <a:pt x="72" y="338"/>
                    <a:pt x="70" y="334"/>
                    <a:pt x="67" y="334"/>
                  </a:cubicBezTo>
                  <a:cubicBezTo>
                    <a:pt x="69" y="337"/>
                    <a:pt x="70" y="340"/>
                    <a:pt x="72" y="342"/>
                  </a:cubicBezTo>
                  <a:close/>
                  <a:moveTo>
                    <a:pt x="111" y="346"/>
                  </a:moveTo>
                  <a:cubicBezTo>
                    <a:pt x="110" y="340"/>
                    <a:pt x="104" y="340"/>
                    <a:pt x="103" y="335"/>
                  </a:cubicBezTo>
                  <a:cubicBezTo>
                    <a:pt x="101" y="337"/>
                    <a:pt x="99" y="333"/>
                    <a:pt x="98" y="334"/>
                  </a:cubicBezTo>
                  <a:cubicBezTo>
                    <a:pt x="101" y="340"/>
                    <a:pt x="106" y="343"/>
                    <a:pt x="111" y="346"/>
                  </a:cubicBezTo>
                  <a:close/>
                  <a:moveTo>
                    <a:pt x="494" y="342"/>
                  </a:moveTo>
                  <a:cubicBezTo>
                    <a:pt x="497" y="340"/>
                    <a:pt x="500" y="339"/>
                    <a:pt x="502" y="336"/>
                  </a:cubicBezTo>
                  <a:cubicBezTo>
                    <a:pt x="500" y="335"/>
                    <a:pt x="500" y="333"/>
                    <a:pt x="497" y="334"/>
                  </a:cubicBezTo>
                  <a:cubicBezTo>
                    <a:pt x="497" y="337"/>
                    <a:pt x="495" y="339"/>
                    <a:pt x="494" y="342"/>
                  </a:cubicBezTo>
                  <a:close/>
                  <a:moveTo>
                    <a:pt x="537" y="334"/>
                  </a:moveTo>
                  <a:cubicBezTo>
                    <a:pt x="532" y="337"/>
                    <a:pt x="524" y="339"/>
                    <a:pt x="522" y="348"/>
                  </a:cubicBezTo>
                  <a:cubicBezTo>
                    <a:pt x="528" y="347"/>
                    <a:pt x="542" y="343"/>
                    <a:pt x="537" y="334"/>
                  </a:cubicBezTo>
                  <a:close/>
                  <a:moveTo>
                    <a:pt x="564" y="359"/>
                  </a:moveTo>
                  <a:cubicBezTo>
                    <a:pt x="576" y="354"/>
                    <a:pt x="588" y="346"/>
                    <a:pt x="591" y="334"/>
                  </a:cubicBezTo>
                  <a:cubicBezTo>
                    <a:pt x="583" y="344"/>
                    <a:pt x="571" y="349"/>
                    <a:pt x="564" y="359"/>
                  </a:cubicBezTo>
                  <a:close/>
                  <a:moveTo>
                    <a:pt x="101" y="353"/>
                  </a:moveTo>
                  <a:cubicBezTo>
                    <a:pt x="98" y="345"/>
                    <a:pt x="97" y="337"/>
                    <a:pt x="89" y="334"/>
                  </a:cubicBezTo>
                  <a:cubicBezTo>
                    <a:pt x="93" y="341"/>
                    <a:pt x="93" y="350"/>
                    <a:pt x="101" y="353"/>
                  </a:cubicBezTo>
                  <a:close/>
                  <a:moveTo>
                    <a:pt x="313" y="343"/>
                  </a:moveTo>
                  <a:cubicBezTo>
                    <a:pt x="315" y="343"/>
                    <a:pt x="315" y="345"/>
                    <a:pt x="317" y="345"/>
                  </a:cubicBezTo>
                  <a:cubicBezTo>
                    <a:pt x="318" y="341"/>
                    <a:pt x="320" y="339"/>
                    <a:pt x="320" y="335"/>
                  </a:cubicBezTo>
                  <a:cubicBezTo>
                    <a:pt x="319" y="335"/>
                    <a:pt x="319" y="334"/>
                    <a:pt x="318" y="334"/>
                  </a:cubicBezTo>
                  <a:cubicBezTo>
                    <a:pt x="317" y="338"/>
                    <a:pt x="314" y="340"/>
                    <a:pt x="313" y="343"/>
                  </a:cubicBezTo>
                  <a:close/>
                  <a:moveTo>
                    <a:pt x="438" y="345"/>
                  </a:moveTo>
                  <a:cubicBezTo>
                    <a:pt x="442" y="343"/>
                    <a:pt x="442" y="339"/>
                    <a:pt x="444" y="335"/>
                  </a:cubicBezTo>
                  <a:cubicBezTo>
                    <a:pt x="443" y="335"/>
                    <a:pt x="442" y="335"/>
                    <a:pt x="442" y="335"/>
                  </a:cubicBezTo>
                  <a:cubicBezTo>
                    <a:pt x="440" y="338"/>
                    <a:pt x="439" y="342"/>
                    <a:pt x="438" y="345"/>
                  </a:cubicBezTo>
                  <a:close/>
                  <a:moveTo>
                    <a:pt x="250" y="339"/>
                  </a:moveTo>
                  <a:cubicBezTo>
                    <a:pt x="253" y="340"/>
                    <a:pt x="257" y="344"/>
                    <a:pt x="258" y="339"/>
                  </a:cubicBezTo>
                  <a:cubicBezTo>
                    <a:pt x="255" y="338"/>
                    <a:pt x="253" y="337"/>
                    <a:pt x="250" y="336"/>
                  </a:cubicBezTo>
                  <a:cubicBezTo>
                    <a:pt x="250" y="337"/>
                    <a:pt x="250" y="338"/>
                    <a:pt x="250" y="339"/>
                  </a:cubicBezTo>
                  <a:close/>
                  <a:moveTo>
                    <a:pt x="154" y="350"/>
                  </a:moveTo>
                  <a:cubicBezTo>
                    <a:pt x="151" y="344"/>
                    <a:pt x="145" y="341"/>
                    <a:pt x="140" y="336"/>
                  </a:cubicBezTo>
                  <a:cubicBezTo>
                    <a:pt x="142" y="343"/>
                    <a:pt x="148" y="347"/>
                    <a:pt x="154" y="350"/>
                  </a:cubicBezTo>
                  <a:close/>
                  <a:moveTo>
                    <a:pt x="400" y="338"/>
                  </a:moveTo>
                  <a:cubicBezTo>
                    <a:pt x="401" y="338"/>
                    <a:pt x="405" y="340"/>
                    <a:pt x="405" y="336"/>
                  </a:cubicBezTo>
                  <a:cubicBezTo>
                    <a:pt x="403" y="336"/>
                    <a:pt x="402" y="337"/>
                    <a:pt x="400" y="338"/>
                  </a:cubicBezTo>
                  <a:close/>
                  <a:moveTo>
                    <a:pt x="228" y="340"/>
                  </a:moveTo>
                  <a:cubicBezTo>
                    <a:pt x="233" y="341"/>
                    <a:pt x="238" y="343"/>
                    <a:pt x="244" y="344"/>
                  </a:cubicBezTo>
                  <a:cubicBezTo>
                    <a:pt x="240" y="340"/>
                    <a:pt x="233" y="334"/>
                    <a:pt x="228" y="340"/>
                  </a:cubicBezTo>
                  <a:close/>
                  <a:moveTo>
                    <a:pt x="374" y="344"/>
                  </a:moveTo>
                  <a:cubicBezTo>
                    <a:pt x="377" y="343"/>
                    <a:pt x="380" y="342"/>
                    <a:pt x="379" y="338"/>
                  </a:cubicBezTo>
                  <a:cubicBezTo>
                    <a:pt x="377" y="339"/>
                    <a:pt x="377" y="337"/>
                    <a:pt x="376" y="337"/>
                  </a:cubicBezTo>
                  <a:cubicBezTo>
                    <a:pt x="375" y="339"/>
                    <a:pt x="373" y="342"/>
                    <a:pt x="374" y="344"/>
                  </a:cubicBezTo>
                  <a:close/>
                  <a:moveTo>
                    <a:pt x="266" y="340"/>
                  </a:moveTo>
                  <a:cubicBezTo>
                    <a:pt x="270" y="341"/>
                    <a:pt x="275" y="345"/>
                    <a:pt x="279" y="344"/>
                  </a:cubicBezTo>
                  <a:cubicBezTo>
                    <a:pt x="277" y="341"/>
                    <a:pt x="269" y="334"/>
                    <a:pt x="266" y="340"/>
                  </a:cubicBezTo>
                  <a:close/>
                  <a:moveTo>
                    <a:pt x="323" y="341"/>
                  </a:moveTo>
                  <a:cubicBezTo>
                    <a:pt x="325" y="341"/>
                    <a:pt x="327" y="340"/>
                    <a:pt x="327" y="338"/>
                  </a:cubicBezTo>
                  <a:cubicBezTo>
                    <a:pt x="325" y="338"/>
                    <a:pt x="326" y="337"/>
                    <a:pt x="324" y="337"/>
                  </a:cubicBezTo>
                  <a:cubicBezTo>
                    <a:pt x="323" y="338"/>
                    <a:pt x="323" y="340"/>
                    <a:pt x="323" y="341"/>
                  </a:cubicBezTo>
                  <a:close/>
                  <a:moveTo>
                    <a:pt x="408" y="341"/>
                  </a:moveTo>
                  <a:cubicBezTo>
                    <a:pt x="409" y="339"/>
                    <a:pt x="411" y="340"/>
                    <a:pt x="411" y="338"/>
                  </a:cubicBezTo>
                  <a:cubicBezTo>
                    <a:pt x="410" y="338"/>
                    <a:pt x="409" y="338"/>
                    <a:pt x="409" y="337"/>
                  </a:cubicBezTo>
                  <a:cubicBezTo>
                    <a:pt x="409" y="338"/>
                    <a:pt x="407" y="340"/>
                    <a:pt x="408" y="341"/>
                  </a:cubicBezTo>
                  <a:close/>
                  <a:moveTo>
                    <a:pt x="445" y="345"/>
                  </a:moveTo>
                  <a:cubicBezTo>
                    <a:pt x="445" y="343"/>
                    <a:pt x="449" y="339"/>
                    <a:pt x="446" y="337"/>
                  </a:cubicBezTo>
                  <a:cubicBezTo>
                    <a:pt x="446" y="340"/>
                    <a:pt x="442" y="343"/>
                    <a:pt x="445" y="345"/>
                  </a:cubicBezTo>
                  <a:close/>
                  <a:moveTo>
                    <a:pt x="477" y="354"/>
                  </a:moveTo>
                  <a:cubicBezTo>
                    <a:pt x="480" y="351"/>
                    <a:pt x="483" y="341"/>
                    <a:pt x="482" y="337"/>
                  </a:cubicBezTo>
                  <a:cubicBezTo>
                    <a:pt x="481" y="343"/>
                    <a:pt x="476" y="349"/>
                    <a:pt x="477" y="354"/>
                  </a:cubicBezTo>
                  <a:close/>
                  <a:moveTo>
                    <a:pt x="492" y="346"/>
                  </a:moveTo>
                  <a:cubicBezTo>
                    <a:pt x="492" y="348"/>
                    <a:pt x="488" y="350"/>
                    <a:pt x="491" y="351"/>
                  </a:cubicBezTo>
                  <a:cubicBezTo>
                    <a:pt x="496" y="346"/>
                    <a:pt x="505" y="345"/>
                    <a:pt x="507" y="337"/>
                  </a:cubicBezTo>
                  <a:cubicBezTo>
                    <a:pt x="501" y="339"/>
                    <a:pt x="498" y="346"/>
                    <a:pt x="492" y="346"/>
                  </a:cubicBezTo>
                  <a:close/>
                  <a:moveTo>
                    <a:pt x="549" y="348"/>
                  </a:moveTo>
                  <a:cubicBezTo>
                    <a:pt x="545" y="354"/>
                    <a:pt x="539" y="360"/>
                    <a:pt x="533" y="364"/>
                  </a:cubicBezTo>
                  <a:cubicBezTo>
                    <a:pt x="531" y="366"/>
                    <a:pt x="527" y="367"/>
                    <a:pt x="527" y="370"/>
                  </a:cubicBezTo>
                  <a:cubicBezTo>
                    <a:pt x="547" y="362"/>
                    <a:pt x="564" y="352"/>
                    <a:pt x="576" y="337"/>
                  </a:cubicBezTo>
                  <a:cubicBezTo>
                    <a:pt x="567" y="341"/>
                    <a:pt x="560" y="346"/>
                    <a:pt x="549" y="348"/>
                  </a:cubicBezTo>
                  <a:close/>
                  <a:moveTo>
                    <a:pt x="52" y="344"/>
                  </a:moveTo>
                  <a:cubicBezTo>
                    <a:pt x="53" y="341"/>
                    <a:pt x="51" y="340"/>
                    <a:pt x="50" y="338"/>
                  </a:cubicBezTo>
                  <a:cubicBezTo>
                    <a:pt x="50" y="341"/>
                    <a:pt x="51" y="342"/>
                    <a:pt x="52" y="344"/>
                  </a:cubicBezTo>
                  <a:close/>
                  <a:moveTo>
                    <a:pt x="210" y="339"/>
                  </a:moveTo>
                  <a:cubicBezTo>
                    <a:pt x="210" y="342"/>
                    <a:pt x="216" y="345"/>
                    <a:pt x="217" y="341"/>
                  </a:cubicBezTo>
                  <a:cubicBezTo>
                    <a:pt x="215" y="340"/>
                    <a:pt x="212" y="337"/>
                    <a:pt x="210" y="339"/>
                  </a:cubicBezTo>
                  <a:close/>
                  <a:moveTo>
                    <a:pt x="287" y="344"/>
                  </a:moveTo>
                  <a:cubicBezTo>
                    <a:pt x="293" y="347"/>
                    <a:pt x="302" y="357"/>
                    <a:pt x="307" y="347"/>
                  </a:cubicBezTo>
                  <a:cubicBezTo>
                    <a:pt x="302" y="339"/>
                    <a:pt x="293" y="337"/>
                    <a:pt x="287" y="344"/>
                  </a:cubicBezTo>
                  <a:close/>
                  <a:moveTo>
                    <a:pt x="397" y="340"/>
                  </a:moveTo>
                  <a:cubicBezTo>
                    <a:pt x="397" y="343"/>
                    <a:pt x="403" y="344"/>
                    <a:pt x="403" y="342"/>
                  </a:cubicBezTo>
                  <a:cubicBezTo>
                    <a:pt x="402" y="340"/>
                    <a:pt x="399" y="341"/>
                    <a:pt x="398" y="340"/>
                  </a:cubicBezTo>
                  <a:cubicBezTo>
                    <a:pt x="399" y="340"/>
                    <a:pt x="399" y="340"/>
                    <a:pt x="399" y="339"/>
                  </a:cubicBezTo>
                  <a:cubicBezTo>
                    <a:pt x="397" y="338"/>
                    <a:pt x="398" y="340"/>
                    <a:pt x="397" y="340"/>
                  </a:cubicBezTo>
                  <a:close/>
                  <a:moveTo>
                    <a:pt x="176" y="349"/>
                  </a:moveTo>
                  <a:cubicBezTo>
                    <a:pt x="171" y="346"/>
                    <a:pt x="167" y="342"/>
                    <a:pt x="162" y="340"/>
                  </a:cubicBezTo>
                  <a:cubicBezTo>
                    <a:pt x="162" y="347"/>
                    <a:pt x="171" y="353"/>
                    <a:pt x="176" y="349"/>
                  </a:cubicBezTo>
                  <a:close/>
                  <a:moveTo>
                    <a:pt x="347" y="341"/>
                  </a:moveTo>
                  <a:cubicBezTo>
                    <a:pt x="347" y="343"/>
                    <a:pt x="348" y="344"/>
                    <a:pt x="350" y="345"/>
                  </a:cubicBezTo>
                  <a:cubicBezTo>
                    <a:pt x="350" y="343"/>
                    <a:pt x="351" y="343"/>
                    <a:pt x="351" y="342"/>
                  </a:cubicBezTo>
                  <a:cubicBezTo>
                    <a:pt x="348" y="342"/>
                    <a:pt x="349" y="340"/>
                    <a:pt x="347" y="341"/>
                  </a:cubicBezTo>
                  <a:close/>
                  <a:moveTo>
                    <a:pt x="362" y="346"/>
                  </a:moveTo>
                  <a:cubicBezTo>
                    <a:pt x="365" y="347"/>
                    <a:pt x="365" y="345"/>
                    <a:pt x="368" y="345"/>
                  </a:cubicBezTo>
                  <a:cubicBezTo>
                    <a:pt x="369" y="344"/>
                    <a:pt x="371" y="341"/>
                    <a:pt x="369" y="341"/>
                  </a:cubicBezTo>
                  <a:cubicBezTo>
                    <a:pt x="368" y="343"/>
                    <a:pt x="363" y="342"/>
                    <a:pt x="362" y="346"/>
                  </a:cubicBezTo>
                  <a:close/>
                  <a:moveTo>
                    <a:pt x="329" y="351"/>
                  </a:moveTo>
                  <a:cubicBezTo>
                    <a:pt x="330" y="348"/>
                    <a:pt x="334" y="344"/>
                    <a:pt x="333" y="341"/>
                  </a:cubicBezTo>
                  <a:cubicBezTo>
                    <a:pt x="332" y="345"/>
                    <a:pt x="328" y="348"/>
                    <a:pt x="329" y="351"/>
                  </a:cubicBezTo>
                  <a:close/>
                  <a:moveTo>
                    <a:pt x="449" y="344"/>
                  </a:moveTo>
                  <a:cubicBezTo>
                    <a:pt x="451" y="345"/>
                    <a:pt x="451" y="343"/>
                    <a:pt x="451" y="341"/>
                  </a:cubicBezTo>
                  <a:cubicBezTo>
                    <a:pt x="450" y="341"/>
                    <a:pt x="449" y="343"/>
                    <a:pt x="449" y="344"/>
                  </a:cubicBezTo>
                  <a:close/>
                  <a:moveTo>
                    <a:pt x="543" y="347"/>
                  </a:moveTo>
                  <a:cubicBezTo>
                    <a:pt x="546" y="346"/>
                    <a:pt x="547" y="346"/>
                    <a:pt x="550" y="344"/>
                  </a:cubicBezTo>
                  <a:cubicBezTo>
                    <a:pt x="549" y="343"/>
                    <a:pt x="550" y="341"/>
                    <a:pt x="548" y="341"/>
                  </a:cubicBezTo>
                  <a:cubicBezTo>
                    <a:pt x="546" y="343"/>
                    <a:pt x="543" y="344"/>
                    <a:pt x="543" y="347"/>
                  </a:cubicBezTo>
                  <a:close/>
                  <a:moveTo>
                    <a:pt x="36" y="350"/>
                  </a:moveTo>
                  <a:cubicBezTo>
                    <a:pt x="35" y="347"/>
                    <a:pt x="33" y="342"/>
                    <a:pt x="30" y="342"/>
                  </a:cubicBezTo>
                  <a:cubicBezTo>
                    <a:pt x="32" y="344"/>
                    <a:pt x="33" y="351"/>
                    <a:pt x="36" y="350"/>
                  </a:cubicBezTo>
                  <a:close/>
                  <a:moveTo>
                    <a:pt x="261" y="343"/>
                  </a:moveTo>
                  <a:cubicBezTo>
                    <a:pt x="262" y="347"/>
                    <a:pt x="271" y="351"/>
                    <a:pt x="275" y="347"/>
                  </a:cubicBezTo>
                  <a:cubicBezTo>
                    <a:pt x="271" y="345"/>
                    <a:pt x="265" y="340"/>
                    <a:pt x="261" y="343"/>
                  </a:cubicBezTo>
                  <a:close/>
                  <a:moveTo>
                    <a:pt x="202" y="345"/>
                  </a:moveTo>
                  <a:cubicBezTo>
                    <a:pt x="203" y="345"/>
                    <a:pt x="204" y="346"/>
                    <a:pt x="204" y="347"/>
                  </a:cubicBezTo>
                  <a:cubicBezTo>
                    <a:pt x="207" y="346"/>
                    <a:pt x="209" y="346"/>
                    <a:pt x="210" y="344"/>
                  </a:cubicBezTo>
                  <a:cubicBezTo>
                    <a:pt x="208" y="343"/>
                    <a:pt x="204" y="341"/>
                    <a:pt x="202" y="345"/>
                  </a:cubicBezTo>
                  <a:close/>
                  <a:moveTo>
                    <a:pt x="509" y="347"/>
                  </a:moveTo>
                  <a:cubicBezTo>
                    <a:pt x="511" y="347"/>
                    <a:pt x="512" y="344"/>
                    <a:pt x="511" y="342"/>
                  </a:cubicBezTo>
                  <a:cubicBezTo>
                    <a:pt x="510" y="343"/>
                    <a:pt x="507" y="345"/>
                    <a:pt x="509" y="347"/>
                  </a:cubicBezTo>
                  <a:close/>
                  <a:moveTo>
                    <a:pt x="116" y="364"/>
                  </a:moveTo>
                  <a:cubicBezTo>
                    <a:pt x="115" y="352"/>
                    <a:pt x="110" y="346"/>
                    <a:pt x="101" y="343"/>
                  </a:cubicBezTo>
                  <a:cubicBezTo>
                    <a:pt x="103" y="353"/>
                    <a:pt x="107" y="361"/>
                    <a:pt x="116" y="364"/>
                  </a:cubicBezTo>
                  <a:close/>
                  <a:moveTo>
                    <a:pt x="405" y="346"/>
                  </a:moveTo>
                  <a:cubicBezTo>
                    <a:pt x="405" y="348"/>
                    <a:pt x="407" y="349"/>
                    <a:pt x="408" y="349"/>
                  </a:cubicBezTo>
                  <a:cubicBezTo>
                    <a:pt x="409" y="347"/>
                    <a:pt x="409" y="347"/>
                    <a:pt x="410" y="344"/>
                  </a:cubicBezTo>
                  <a:cubicBezTo>
                    <a:pt x="408" y="342"/>
                    <a:pt x="406" y="344"/>
                    <a:pt x="405" y="346"/>
                  </a:cubicBezTo>
                  <a:close/>
                  <a:moveTo>
                    <a:pt x="226" y="347"/>
                  </a:moveTo>
                  <a:cubicBezTo>
                    <a:pt x="224" y="347"/>
                    <a:pt x="222" y="343"/>
                    <a:pt x="219" y="344"/>
                  </a:cubicBezTo>
                  <a:cubicBezTo>
                    <a:pt x="220" y="347"/>
                    <a:pt x="225" y="347"/>
                    <a:pt x="226" y="347"/>
                  </a:cubicBezTo>
                  <a:close/>
                  <a:moveTo>
                    <a:pt x="334" y="350"/>
                  </a:moveTo>
                  <a:cubicBezTo>
                    <a:pt x="335" y="350"/>
                    <a:pt x="337" y="350"/>
                    <a:pt x="338" y="350"/>
                  </a:cubicBezTo>
                  <a:cubicBezTo>
                    <a:pt x="338" y="347"/>
                    <a:pt x="341" y="348"/>
                    <a:pt x="340" y="345"/>
                  </a:cubicBezTo>
                  <a:cubicBezTo>
                    <a:pt x="338" y="345"/>
                    <a:pt x="339" y="343"/>
                    <a:pt x="337" y="344"/>
                  </a:cubicBezTo>
                  <a:cubicBezTo>
                    <a:pt x="336" y="345"/>
                    <a:pt x="336" y="348"/>
                    <a:pt x="334" y="350"/>
                  </a:cubicBezTo>
                  <a:close/>
                  <a:moveTo>
                    <a:pt x="469" y="349"/>
                  </a:moveTo>
                  <a:cubicBezTo>
                    <a:pt x="472" y="349"/>
                    <a:pt x="471" y="345"/>
                    <a:pt x="472" y="344"/>
                  </a:cubicBezTo>
                  <a:cubicBezTo>
                    <a:pt x="468" y="343"/>
                    <a:pt x="468" y="347"/>
                    <a:pt x="469" y="349"/>
                  </a:cubicBezTo>
                  <a:close/>
                  <a:moveTo>
                    <a:pt x="322" y="347"/>
                  </a:moveTo>
                  <a:cubicBezTo>
                    <a:pt x="322" y="349"/>
                    <a:pt x="322" y="350"/>
                    <a:pt x="324" y="350"/>
                  </a:cubicBezTo>
                  <a:cubicBezTo>
                    <a:pt x="325" y="348"/>
                    <a:pt x="327" y="346"/>
                    <a:pt x="327" y="344"/>
                  </a:cubicBezTo>
                  <a:cubicBezTo>
                    <a:pt x="324" y="344"/>
                    <a:pt x="325" y="347"/>
                    <a:pt x="322" y="347"/>
                  </a:cubicBezTo>
                  <a:close/>
                  <a:moveTo>
                    <a:pt x="377" y="353"/>
                  </a:moveTo>
                  <a:cubicBezTo>
                    <a:pt x="382" y="353"/>
                    <a:pt x="380" y="347"/>
                    <a:pt x="383" y="345"/>
                  </a:cubicBezTo>
                  <a:cubicBezTo>
                    <a:pt x="378" y="345"/>
                    <a:pt x="379" y="350"/>
                    <a:pt x="377" y="353"/>
                  </a:cubicBezTo>
                  <a:close/>
                  <a:moveTo>
                    <a:pt x="410" y="351"/>
                  </a:moveTo>
                  <a:cubicBezTo>
                    <a:pt x="413" y="351"/>
                    <a:pt x="412" y="354"/>
                    <a:pt x="414" y="354"/>
                  </a:cubicBezTo>
                  <a:cubicBezTo>
                    <a:pt x="416" y="352"/>
                    <a:pt x="418" y="349"/>
                    <a:pt x="418" y="345"/>
                  </a:cubicBezTo>
                  <a:cubicBezTo>
                    <a:pt x="413" y="342"/>
                    <a:pt x="412" y="349"/>
                    <a:pt x="410" y="351"/>
                  </a:cubicBezTo>
                  <a:close/>
                  <a:moveTo>
                    <a:pt x="64" y="355"/>
                  </a:moveTo>
                  <a:cubicBezTo>
                    <a:pt x="60" y="353"/>
                    <a:pt x="59" y="348"/>
                    <a:pt x="56" y="345"/>
                  </a:cubicBezTo>
                  <a:cubicBezTo>
                    <a:pt x="56" y="351"/>
                    <a:pt x="59" y="356"/>
                    <a:pt x="64" y="355"/>
                  </a:cubicBezTo>
                  <a:close/>
                  <a:moveTo>
                    <a:pt x="134" y="346"/>
                  </a:moveTo>
                  <a:cubicBezTo>
                    <a:pt x="135" y="348"/>
                    <a:pt x="139" y="352"/>
                    <a:pt x="143" y="353"/>
                  </a:cubicBezTo>
                  <a:cubicBezTo>
                    <a:pt x="142" y="349"/>
                    <a:pt x="138" y="344"/>
                    <a:pt x="134" y="346"/>
                  </a:cubicBezTo>
                  <a:close/>
                  <a:moveTo>
                    <a:pt x="244" y="350"/>
                  </a:moveTo>
                  <a:cubicBezTo>
                    <a:pt x="245" y="349"/>
                    <a:pt x="247" y="350"/>
                    <a:pt x="247" y="348"/>
                  </a:cubicBezTo>
                  <a:cubicBezTo>
                    <a:pt x="244" y="347"/>
                    <a:pt x="239" y="346"/>
                    <a:pt x="237" y="347"/>
                  </a:cubicBezTo>
                  <a:cubicBezTo>
                    <a:pt x="240" y="347"/>
                    <a:pt x="241" y="350"/>
                    <a:pt x="244" y="350"/>
                  </a:cubicBezTo>
                  <a:close/>
                  <a:moveTo>
                    <a:pt x="212" y="347"/>
                  </a:moveTo>
                  <a:cubicBezTo>
                    <a:pt x="216" y="351"/>
                    <a:pt x="222" y="352"/>
                    <a:pt x="228" y="354"/>
                  </a:cubicBezTo>
                  <a:cubicBezTo>
                    <a:pt x="223" y="352"/>
                    <a:pt x="219" y="347"/>
                    <a:pt x="212" y="347"/>
                  </a:cubicBezTo>
                  <a:close/>
                  <a:moveTo>
                    <a:pt x="370" y="351"/>
                  </a:moveTo>
                  <a:cubicBezTo>
                    <a:pt x="372" y="350"/>
                    <a:pt x="372" y="352"/>
                    <a:pt x="373" y="351"/>
                  </a:cubicBezTo>
                  <a:cubicBezTo>
                    <a:pt x="373" y="349"/>
                    <a:pt x="376" y="350"/>
                    <a:pt x="375" y="347"/>
                  </a:cubicBezTo>
                  <a:cubicBezTo>
                    <a:pt x="372" y="346"/>
                    <a:pt x="371" y="349"/>
                    <a:pt x="370" y="351"/>
                  </a:cubicBezTo>
                  <a:close/>
                  <a:moveTo>
                    <a:pt x="227" y="348"/>
                  </a:moveTo>
                  <a:cubicBezTo>
                    <a:pt x="228" y="349"/>
                    <a:pt x="230" y="349"/>
                    <a:pt x="231" y="350"/>
                  </a:cubicBezTo>
                  <a:cubicBezTo>
                    <a:pt x="231" y="348"/>
                    <a:pt x="227" y="346"/>
                    <a:pt x="227" y="348"/>
                  </a:cubicBezTo>
                  <a:close/>
                  <a:moveTo>
                    <a:pt x="419" y="358"/>
                  </a:moveTo>
                  <a:cubicBezTo>
                    <a:pt x="423" y="357"/>
                    <a:pt x="423" y="352"/>
                    <a:pt x="425" y="349"/>
                  </a:cubicBezTo>
                  <a:cubicBezTo>
                    <a:pt x="424" y="348"/>
                    <a:pt x="424" y="347"/>
                    <a:pt x="422" y="347"/>
                  </a:cubicBezTo>
                  <a:cubicBezTo>
                    <a:pt x="422" y="351"/>
                    <a:pt x="417" y="354"/>
                    <a:pt x="419" y="358"/>
                  </a:cubicBezTo>
                  <a:close/>
                  <a:moveTo>
                    <a:pt x="445" y="364"/>
                  </a:moveTo>
                  <a:cubicBezTo>
                    <a:pt x="451" y="364"/>
                    <a:pt x="452" y="354"/>
                    <a:pt x="454" y="348"/>
                  </a:cubicBezTo>
                  <a:cubicBezTo>
                    <a:pt x="455" y="348"/>
                    <a:pt x="455" y="347"/>
                    <a:pt x="454" y="347"/>
                  </a:cubicBezTo>
                  <a:cubicBezTo>
                    <a:pt x="450" y="352"/>
                    <a:pt x="448" y="359"/>
                    <a:pt x="445" y="364"/>
                  </a:cubicBezTo>
                  <a:close/>
                  <a:moveTo>
                    <a:pt x="455" y="361"/>
                  </a:moveTo>
                  <a:cubicBezTo>
                    <a:pt x="458" y="360"/>
                    <a:pt x="461" y="354"/>
                    <a:pt x="462" y="348"/>
                  </a:cubicBezTo>
                  <a:cubicBezTo>
                    <a:pt x="461" y="349"/>
                    <a:pt x="461" y="347"/>
                    <a:pt x="460" y="347"/>
                  </a:cubicBezTo>
                  <a:cubicBezTo>
                    <a:pt x="458" y="351"/>
                    <a:pt x="454" y="358"/>
                    <a:pt x="455" y="361"/>
                  </a:cubicBezTo>
                  <a:close/>
                  <a:moveTo>
                    <a:pt x="586" y="351"/>
                  </a:moveTo>
                  <a:cubicBezTo>
                    <a:pt x="586" y="350"/>
                    <a:pt x="590" y="349"/>
                    <a:pt x="588" y="347"/>
                  </a:cubicBezTo>
                  <a:cubicBezTo>
                    <a:pt x="587" y="348"/>
                    <a:pt x="584" y="350"/>
                    <a:pt x="586" y="351"/>
                  </a:cubicBezTo>
                  <a:close/>
                  <a:moveTo>
                    <a:pt x="308" y="351"/>
                  </a:moveTo>
                  <a:cubicBezTo>
                    <a:pt x="310" y="352"/>
                    <a:pt x="311" y="350"/>
                    <a:pt x="314" y="351"/>
                  </a:cubicBezTo>
                  <a:cubicBezTo>
                    <a:pt x="314" y="349"/>
                    <a:pt x="312" y="349"/>
                    <a:pt x="310" y="348"/>
                  </a:cubicBezTo>
                  <a:cubicBezTo>
                    <a:pt x="310" y="349"/>
                    <a:pt x="308" y="349"/>
                    <a:pt x="308" y="351"/>
                  </a:cubicBezTo>
                  <a:close/>
                  <a:moveTo>
                    <a:pt x="341" y="350"/>
                  </a:moveTo>
                  <a:cubicBezTo>
                    <a:pt x="343" y="350"/>
                    <a:pt x="345" y="349"/>
                    <a:pt x="345" y="348"/>
                  </a:cubicBezTo>
                  <a:cubicBezTo>
                    <a:pt x="344" y="347"/>
                    <a:pt x="342" y="348"/>
                    <a:pt x="341" y="350"/>
                  </a:cubicBezTo>
                  <a:close/>
                  <a:moveTo>
                    <a:pt x="440" y="352"/>
                  </a:moveTo>
                  <a:cubicBezTo>
                    <a:pt x="442" y="352"/>
                    <a:pt x="444" y="349"/>
                    <a:pt x="442" y="348"/>
                  </a:cubicBezTo>
                  <a:cubicBezTo>
                    <a:pt x="442" y="349"/>
                    <a:pt x="440" y="350"/>
                    <a:pt x="440" y="352"/>
                  </a:cubicBezTo>
                  <a:close/>
                  <a:moveTo>
                    <a:pt x="502" y="348"/>
                  </a:moveTo>
                  <a:cubicBezTo>
                    <a:pt x="499" y="351"/>
                    <a:pt x="490" y="352"/>
                    <a:pt x="488" y="356"/>
                  </a:cubicBezTo>
                  <a:cubicBezTo>
                    <a:pt x="493" y="353"/>
                    <a:pt x="501" y="353"/>
                    <a:pt x="503" y="348"/>
                  </a:cubicBezTo>
                  <a:cubicBezTo>
                    <a:pt x="503" y="348"/>
                    <a:pt x="503" y="348"/>
                    <a:pt x="502" y="348"/>
                  </a:cubicBezTo>
                  <a:close/>
                  <a:moveTo>
                    <a:pt x="89" y="364"/>
                  </a:moveTo>
                  <a:cubicBezTo>
                    <a:pt x="88" y="358"/>
                    <a:pt x="84" y="353"/>
                    <a:pt x="81" y="349"/>
                  </a:cubicBezTo>
                  <a:cubicBezTo>
                    <a:pt x="82" y="355"/>
                    <a:pt x="84" y="361"/>
                    <a:pt x="89" y="364"/>
                  </a:cubicBezTo>
                  <a:close/>
                  <a:moveTo>
                    <a:pt x="358" y="351"/>
                  </a:moveTo>
                  <a:cubicBezTo>
                    <a:pt x="361" y="352"/>
                    <a:pt x="361" y="355"/>
                    <a:pt x="366" y="354"/>
                  </a:cubicBezTo>
                  <a:cubicBezTo>
                    <a:pt x="366" y="353"/>
                    <a:pt x="365" y="353"/>
                    <a:pt x="365" y="351"/>
                  </a:cubicBezTo>
                  <a:cubicBezTo>
                    <a:pt x="363" y="350"/>
                    <a:pt x="360" y="349"/>
                    <a:pt x="358" y="351"/>
                  </a:cubicBezTo>
                  <a:close/>
                  <a:moveTo>
                    <a:pt x="391" y="350"/>
                  </a:moveTo>
                  <a:cubicBezTo>
                    <a:pt x="388" y="355"/>
                    <a:pt x="385" y="361"/>
                    <a:pt x="383" y="366"/>
                  </a:cubicBezTo>
                  <a:cubicBezTo>
                    <a:pt x="385" y="368"/>
                    <a:pt x="387" y="367"/>
                    <a:pt x="391" y="367"/>
                  </a:cubicBezTo>
                  <a:cubicBezTo>
                    <a:pt x="393" y="362"/>
                    <a:pt x="396" y="356"/>
                    <a:pt x="398" y="350"/>
                  </a:cubicBezTo>
                  <a:cubicBezTo>
                    <a:pt x="396" y="349"/>
                    <a:pt x="394" y="350"/>
                    <a:pt x="391" y="350"/>
                  </a:cubicBezTo>
                  <a:close/>
                  <a:moveTo>
                    <a:pt x="422" y="361"/>
                  </a:moveTo>
                  <a:cubicBezTo>
                    <a:pt x="424" y="362"/>
                    <a:pt x="425" y="365"/>
                    <a:pt x="427" y="364"/>
                  </a:cubicBezTo>
                  <a:cubicBezTo>
                    <a:pt x="426" y="359"/>
                    <a:pt x="430" y="356"/>
                    <a:pt x="431" y="352"/>
                  </a:cubicBezTo>
                  <a:cubicBezTo>
                    <a:pt x="429" y="352"/>
                    <a:pt x="429" y="350"/>
                    <a:pt x="427" y="350"/>
                  </a:cubicBezTo>
                  <a:cubicBezTo>
                    <a:pt x="427" y="355"/>
                    <a:pt x="424" y="357"/>
                    <a:pt x="422" y="361"/>
                  </a:cubicBezTo>
                  <a:close/>
                  <a:moveTo>
                    <a:pt x="157" y="363"/>
                  </a:moveTo>
                  <a:cubicBezTo>
                    <a:pt x="156" y="356"/>
                    <a:pt x="150" y="354"/>
                    <a:pt x="147" y="351"/>
                  </a:cubicBezTo>
                  <a:cubicBezTo>
                    <a:pt x="148" y="358"/>
                    <a:pt x="152" y="361"/>
                    <a:pt x="157" y="363"/>
                  </a:cubicBezTo>
                  <a:close/>
                  <a:moveTo>
                    <a:pt x="202" y="353"/>
                  </a:moveTo>
                  <a:cubicBezTo>
                    <a:pt x="209" y="358"/>
                    <a:pt x="216" y="363"/>
                    <a:pt x="224" y="367"/>
                  </a:cubicBezTo>
                  <a:cubicBezTo>
                    <a:pt x="224" y="365"/>
                    <a:pt x="227" y="366"/>
                    <a:pt x="226" y="364"/>
                  </a:cubicBezTo>
                  <a:cubicBezTo>
                    <a:pt x="218" y="361"/>
                    <a:pt x="211" y="348"/>
                    <a:pt x="202" y="353"/>
                  </a:cubicBezTo>
                  <a:close/>
                  <a:moveTo>
                    <a:pt x="521" y="353"/>
                  </a:moveTo>
                  <a:cubicBezTo>
                    <a:pt x="524" y="353"/>
                    <a:pt x="526" y="353"/>
                    <a:pt x="527" y="351"/>
                  </a:cubicBezTo>
                  <a:cubicBezTo>
                    <a:pt x="524" y="351"/>
                    <a:pt x="523" y="352"/>
                    <a:pt x="521" y="353"/>
                  </a:cubicBezTo>
                  <a:close/>
                  <a:moveTo>
                    <a:pt x="132" y="354"/>
                  </a:moveTo>
                  <a:cubicBezTo>
                    <a:pt x="138" y="358"/>
                    <a:pt x="143" y="366"/>
                    <a:pt x="149" y="367"/>
                  </a:cubicBezTo>
                  <a:cubicBezTo>
                    <a:pt x="148" y="364"/>
                    <a:pt x="145" y="362"/>
                    <a:pt x="146" y="359"/>
                  </a:cubicBezTo>
                  <a:cubicBezTo>
                    <a:pt x="139" y="359"/>
                    <a:pt x="137" y="351"/>
                    <a:pt x="131" y="352"/>
                  </a:cubicBezTo>
                  <a:cubicBezTo>
                    <a:pt x="132" y="352"/>
                    <a:pt x="132" y="354"/>
                    <a:pt x="132" y="354"/>
                  </a:cubicBezTo>
                  <a:close/>
                  <a:moveTo>
                    <a:pt x="253" y="358"/>
                  </a:moveTo>
                  <a:cubicBezTo>
                    <a:pt x="256" y="359"/>
                    <a:pt x="257" y="356"/>
                    <a:pt x="259" y="355"/>
                  </a:cubicBezTo>
                  <a:cubicBezTo>
                    <a:pt x="259" y="354"/>
                    <a:pt x="259" y="353"/>
                    <a:pt x="258" y="351"/>
                  </a:cubicBezTo>
                  <a:cubicBezTo>
                    <a:pt x="257" y="351"/>
                    <a:pt x="257" y="351"/>
                    <a:pt x="256" y="351"/>
                  </a:cubicBezTo>
                  <a:cubicBezTo>
                    <a:pt x="254" y="353"/>
                    <a:pt x="256" y="356"/>
                    <a:pt x="253" y="358"/>
                  </a:cubicBezTo>
                  <a:close/>
                  <a:moveTo>
                    <a:pt x="73" y="359"/>
                  </a:moveTo>
                  <a:cubicBezTo>
                    <a:pt x="73" y="357"/>
                    <a:pt x="74" y="357"/>
                    <a:pt x="73" y="355"/>
                  </a:cubicBezTo>
                  <a:cubicBezTo>
                    <a:pt x="70" y="355"/>
                    <a:pt x="70" y="353"/>
                    <a:pt x="68" y="352"/>
                  </a:cubicBezTo>
                  <a:cubicBezTo>
                    <a:pt x="69" y="355"/>
                    <a:pt x="70" y="358"/>
                    <a:pt x="73" y="359"/>
                  </a:cubicBezTo>
                  <a:close/>
                  <a:moveTo>
                    <a:pt x="461" y="362"/>
                  </a:moveTo>
                  <a:cubicBezTo>
                    <a:pt x="466" y="362"/>
                    <a:pt x="467" y="357"/>
                    <a:pt x="468" y="353"/>
                  </a:cubicBezTo>
                  <a:cubicBezTo>
                    <a:pt x="467" y="353"/>
                    <a:pt x="467" y="352"/>
                    <a:pt x="465" y="352"/>
                  </a:cubicBezTo>
                  <a:cubicBezTo>
                    <a:pt x="464" y="356"/>
                    <a:pt x="462" y="359"/>
                    <a:pt x="461" y="362"/>
                  </a:cubicBezTo>
                  <a:close/>
                  <a:moveTo>
                    <a:pt x="171" y="359"/>
                  </a:moveTo>
                  <a:cubicBezTo>
                    <a:pt x="177" y="362"/>
                    <a:pt x="184" y="364"/>
                    <a:pt x="189" y="368"/>
                  </a:cubicBezTo>
                  <a:cubicBezTo>
                    <a:pt x="192" y="367"/>
                    <a:pt x="184" y="366"/>
                    <a:pt x="185" y="363"/>
                  </a:cubicBezTo>
                  <a:cubicBezTo>
                    <a:pt x="176" y="361"/>
                    <a:pt x="173" y="354"/>
                    <a:pt x="164" y="353"/>
                  </a:cubicBezTo>
                  <a:cubicBezTo>
                    <a:pt x="165" y="356"/>
                    <a:pt x="169" y="358"/>
                    <a:pt x="171" y="359"/>
                  </a:cubicBezTo>
                  <a:close/>
                  <a:moveTo>
                    <a:pt x="180" y="353"/>
                  </a:moveTo>
                  <a:cubicBezTo>
                    <a:pt x="180" y="353"/>
                    <a:pt x="180" y="354"/>
                    <a:pt x="179" y="354"/>
                  </a:cubicBezTo>
                  <a:cubicBezTo>
                    <a:pt x="194" y="367"/>
                    <a:pt x="213" y="378"/>
                    <a:pt x="230" y="390"/>
                  </a:cubicBezTo>
                  <a:cubicBezTo>
                    <a:pt x="230" y="388"/>
                    <a:pt x="229" y="386"/>
                    <a:pt x="231" y="385"/>
                  </a:cubicBezTo>
                  <a:cubicBezTo>
                    <a:pt x="234" y="385"/>
                    <a:pt x="235" y="387"/>
                    <a:pt x="238" y="387"/>
                  </a:cubicBezTo>
                  <a:cubicBezTo>
                    <a:pt x="219" y="375"/>
                    <a:pt x="199" y="365"/>
                    <a:pt x="180" y="353"/>
                  </a:cubicBezTo>
                  <a:close/>
                  <a:moveTo>
                    <a:pt x="269" y="353"/>
                  </a:moveTo>
                  <a:cubicBezTo>
                    <a:pt x="269" y="353"/>
                    <a:pt x="268" y="354"/>
                    <a:pt x="269" y="354"/>
                  </a:cubicBezTo>
                  <a:cubicBezTo>
                    <a:pt x="276" y="358"/>
                    <a:pt x="279" y="365"/>
                    <a:pt x="290" y="366"/>
                  </a:cubicBezTo>
                  <a:cubicBezTo>
                    <a:pt x="291" y="365"/>
                    <a:pt x="293" y="364"/>
                    <a:pt x="293" y="362"/>
                  </a:cubicBezTo>
                  <a:cubicBezTo>
                    <a:pt x="284" y="360"/>
                    <a:pt x="277" y="354"/>
                    <a:pt x="269" y="353"/>
                  </a:cubicBezTo>
                  <a:close/>
                  <a:moveTo>
                    <a:pt x="296" y="361"/>
                  </a:moveTo>
                  <a:cubicBezTo>
                    <a:pt x="303" y="360"/>
                    <a:pt x="297" y="354"/>
                    <a:pt x="293" y="353"/>
                  </a:cubicBezTo>
                  <a:cubicBezTo>
                    <a:pt x="289" y="352"/>
                    <a:pt x="281" y="353"/>
                    <a:pt x="277" y="353"/>
                  </a:cubicBezTo>
                  <a:cubicBezTo>
                    <a:pt x="283" y="353"/>
                    <a:pt x="291" y="362"/>
                    <a:pt x="296" y="361"/>
                  </a:cubicBezTo>
                  <a:close/>
                  <a:moveTo>
                    <a:pt x="342" y="353"/>
                  </a:moveTo>
                  <a:cubicBezTo>
                    <a:pt x="341" y="353"/>
                    <a:pt x="340" y="353"/>
                    <a:pt x="339" y="353"/>
                  </a:cubicBezTo>
                  <a:cubicBezTo>
                    <a:pt x="338" y="356"/>
                    <a:pt x="342" y="354"/>
                    <a:pt x="342" y="353"/>
                  </a:cubicBezTo>
                  <a:close/>
                  <a:moveTo>
                    <a:pt x="346" y="363"/>
                  </a:moveTo>
                  <a:cubicBezTo>
                    <a:pt x="348" y="360"/>
                    <a:pt x="349" y="356"/>
                    <a:pt x="352" y="353"/>
                  </a:cubicBezTo>
                  <a:cubicBezTo>
                    <a:pt x="349" y="352"/>
                    <a:pt x="346" y="360"/>
                    <a:pt x="346" y="363"/>
                  </a:cubicBezTo>
                  <a:close/>
                  <a:moveTo>
                    <a:pt x="368" y="357"/>
                  </a:moveTo>
                  <a:cubicBezTo>
                    <a:pt x="370" y="357"/>
                    <a:pt x="370" y="355"/>
                    <a:pt x="371" y="354"/>
                  </a:cubicBezTo>
                  <a:cubicBezTo>
                    <a:pt x="370" y="354"/>
                    <a:pt x="369" y="351"/>
                    <a:pt x="368" y="353"/>
                  </a:cubicBezTo>
                  <a:cubicBezTo>
                    <a:pt x="370" y="354"/>
                    <a:pt x="367" y="355"/>
                    <a:pt x="368" y="357"/>
                  </a:cubicBezTo>
                  <a:close/>
                  <a:moveTo>
                    <a:pt x="69" y="361"/>
                  </a:moveTo>
                  <a:cubicBezTo>
                    <a:pt x="69" y="358"/>
                    <a:pt x="66" y="358"/>
                    <a:pt x="68" y="355"/>
                  </a:cubicBezTo>
                  <a:cubicBezTo>
                    <a:pt x="66" y="356"/>
                    <a:pt x="67" y="353"/>
                    <a:pt x="65" y="353"/>
                  </a:cubicBezTo>
                  <a:cubicBezTo>
                    <a:pt x="66" y="356"/>
                    <a:pt x="66" y="360"/>
                    <a:pt x="69" y="361"/>
                  </a:cubicBezTo>
                  <a:close/>
                  <a:moveTo>
                    <a:pt x="332" y="356"/>
                  </a:moveTo>
                  <a:cubicBezTo>
                    <a:pt x="335" y="357"/>
                    <a:pt x="335" y="355"/>
                    <a:pt x="335" y="353"/>
                  </a:cubicBezTo>
                  <a:cubicBezTo>
                    <a:pt x="332" y="353"/>
                    <a:pt x="331" y="354"/>
                    <a:pt x="332" y="356"/>
                  </a:cubicBezTo>
                  <a:close/>
                  <a:moveTo>
                    <a:pt x="396" y="367"/>
                  </a:moveTo>
                  <a:cubicBezTo>
                    <a:pt x="401" y="366"/>
                    <a:pt x="402" y="360"/>
                    <a:pt x="404" y="356"/>
                  </a:cubicBezTo>
                  <a:cubicBezTo>
                    <a:pt x="403" y="355"/>
                    <a:pt x="403" y="354"/>
                    <a:pt x="402" y="353"/>
                  </a:cubicBezTo>
                  <a:cubicBezTo>
                    <a:pt x="399" y="358"/>
                    <a:pt x="397" y="362"/>
                    <a:pt x="396" y="367"/>
                  </a:cubicBezTo>
                  <a:close/>
                  <a:moveTo>
                    <a:pt x="516" y="372"/>
                  </a:moveTo>
                  <a:cubicBezTo>
                    <a:pt x="524" y="367"/>
                    <a:pt x="535" y="361"/>
                    <a:pt x="539" y="353"/>
                  </a:cubicBezTo>
                  <a:cubicBezTo>
                    <a:pt x="529" y="358"/>
                    <a:pt x="523" y="365"/>
                    <a:pt x="516" y="372"/>
                  </a:cubicBezTo>
                  <a:close/>
                  <a:moveTo>
                    <a:pt x="315" y="358"/>
                  </a:moveTo>
                  <a:cubicBezTo>
                    <a:pt x="318" y="357"/>
                    <a:pt x="320" y="359"/>
                    <a:pt x="322" y="357"/>
                  </a:cubicBezTo>
                  <a:cubicBezTo>
                    <a:pt x="322" y="353"/>
                    <a:pt x="315" y="353"/>
                    <a:pt x="315" y="358"/>
                  </a:cubicBezTo>
                  <a:close/>
                  <a:moveTo>
                    <a:pt x="56" y="362"/>
                  </a:moveTo>
                  <a:cubicBezTo>
                    <a:pt x="58" y="359"/>
                    <a:pt x="55" y="355"/>
                    <a:pt x="52" y="354"/>
                  </a:cubicBezTo>
                  <a:cubicBezTo>
                    <a:pt x="52" y="358"/>
                    <a:pt x="54" y="361"/>
                    <a:pt x="56" y="362"/>
                  </a:cubicBezTo>
                  <a:close/>
                  <a:moveTo>
                    <a:pt x="430" y="365"/>
                  </a:moveTo>
                  <a:cubicBezTo>
                    <a:pt x="431" y="362"/>
                    <a:pt x="435" y="358"/>
                    <a:pt x="434" y="354"/>
                  </a:cubicBezTo>
                  <a:cubicBezTo>
                    <a:pt x="432" y="358"/>
                    <a:pt x="429" y="363"/>
                    <a:pt x="430" y="365"/>
                  </a:cubicBezTo>
                  <a:close/>
                  <a:moveTo>
                    <a:pt x="128" y="372"/>
                  </a:moveTo>
                  <a:cubicBezTo>
                    <a:pt x="125" y="366"/>
                    <a:pt x="125" y="358"/>
                    <a:pt x="118" y="355"/>
                  </a:cubicBezTo>
                  <a:cubicBezTo>
                    <a:pt x="120" y="363"/>
                    <a:pt x="121" y="370"/>
                    <a:pt x="128" y="372"/>
                  </a:cubicBezTo>
                  <a:close/>
                  <a:moveTo>
                    <a:pt x="352" y="362"/>
                  </a:moveTo>
                  <a:cubicBezTo>
                    <a:pt x="354" y="360"/>
                    <a:pt x="357" y="361"/>
                    <a:pt x="360" y="359"/>
                  </a:cubicBezTo>
                  <a:cubicBezTo>
                    <a:pt x="359" y="357"/>
                    <a:pt x="357" y="356"/>
                    <a:pt x="354" y="355"/>
                  </a:cubicBezTo>
                  <a:cubicBezTo>
                    <a:pt x="354" y="358"/>
                    <a:pt x="350" y="360"/>
                    <a:pt x="352" y="362"/>
                  </a:cubicBezTo>
                  <a:close/>
                  <a:moveTo>
                    <a:pt x="338" y="359"/>
                  </a:moveTo>
                  <a:cubicBezTo>
                    <a:pt x="338" y="361"/>
                    <a:pt x="340" y="361"/>
                    <a:pt x="341" y="362"/>
                  </a:cubicBezTo>
                  <a:cubicBezTo>
                    <a:pt x="342" y="360"/>
                    <a:pt x="344" y="359"/>
                    <a:pt x="344" y="356"/>
                  </a:cubicBezTo>
                  <a:cubicBezTo>
                    <a:pt x="341" y="356"/>
                    <a:pt x="340" y="358"/>
                    <a:pt x="338" y="359"/>
                  </a:cubicBezTo>
                  <a:close/>
                  <a:moveTo>
                    <a:pt x="372" y="361"/>
                  </a:moveTo>
                  <a:cubicBezTo>
                    <a:pt x="374" y="361"/>
                    <a:pt x="374" y="362"/>
                    <a:pt x="375" y="362"/>
                  </a:cubicBezTo>
                  <a:cubicBezTo>
                    <a:pt x="375" y="359"/>
                    <a:pt x="377" y="359"/>
                    <a:pt x="378" y="358"/>
                  </a:cubicBezTo>
                  <a:cubicBezTo>
                    <a:pt x="377" y="358"/>
                    <a:pt x="377" y="357"/>
                    <a:pt x="377" y="356"/>
                  </a:cubicBezTo>
                  <a:cubicBezTo>
                    <a:pt x="374" y="356"/>
                    <a:pt x="374" y="359"/>
                    <a:pt x="372" y="361"/>
                  </a:cubicBezTo>
                  <a:close/>
                  <a:moveTo>
                    <a:pt x="259" y="359"/>
                  </a:moveTo>
                  <a:cubicBezTo>
                    <a:pt x="262" y="359"/>
                    <a:pt x="265" y="362"/>
                    <a:pt x="267" y="361"/>
                  </a:cubicBezTo>
                  <a:cubicBezTo>
                    <a:pt x="266" y="360"/>
                    <a:pt x="265" y="359"/>
                    <a:pt x="265" y="358"/>
                  </a:cubicBezTo>
                  <a:cubicBezTo>
                    <a:pt x="263" y="358"/>
                    <a:pt x="261" y="356"/>
                    <a:pt x="259" y="359"/>
                  </a:cubicBezTo>
                  <a:close/>
                  <a:moveTo>
                    <a:pt x="434" y="365"/>
                  </a:moveTo>
                  <a:cubicBezTo>
                    <a:pt x="438" y="365"/>
                    <a:pt x="439" y="359"/>
                    <a:pt x="439" y="357"/>
                  </a:cubicBezTo>
                  <a:cubicBezTo>
                    <a:pt x="438" y="357"/>
                    <a:pt x="437" y="357"/>
                    <a:pt x="437" y="357"/>
                  </a:cubicBezTo>
                  <a:cubicBezTo>
                    <a:pt x="437" y="361"/>
                    <a:pt x="434" y="362"/>
                    <a:pt x="434" y="365"/>
                  </a:cubicBezTo>
                  <a:close/>
                  <a:moveTo>
                    <a:pt x="508" y="359"/>
                  </a:moveTo>
                  <a:cubicBezTo>
                    <a:pt x="507" y="362"/>
                    <a:pt x="505" y="364"/>
                    <a:pt x="504" y="367"/>
                  </a:cubicBezTo>
                  <a:cubicBezTo>
                    <a:pt x="508" y="364"/>
                    <a:pt x="518" y="360"/>
                    <a:pt x="517" y="357"/>
                  </a:cubicBezTo>
                  <a:cubicBezTo>
                    <a:pt x="515" y="359"/>
                    <a:pt x="512" y="357"/>
                    <a:pt x="508" y="359"/>
                  </a:cubicBezTo>
                  <a:close/>
                  <a:moveTo>
                    <a:pt x="212" y="365"/>
                  </a:moveTo>
                  <a:cubicBezTo>
                    <a:pt x="208" y="363"/>
                    <a:pt x="204" y="358"/>
                    <a:pt x="201" y="358"/>
                  </a:cubicBezTo>
                  <a:cubicBezTo>
                    <a:pt x="204" y="361"/>
                    <a:pt x="209" y="365"/>
                    <a:pt x="212" y="365"/>
                  </a:cubicBezTo>
                  <a:close/>
                  <a:moveTo>
                    <a:pt x="230" y="362"/>
                  </a:moveTo>
                  <a:cubicBezTo>
                    <a:pt x="229" y="359"/>
                    <a:pt x="223" y="358"/>
                    <a:pt x="221" y="358"/>
                  </a:cubicBezTo>
                  <a:cubicBezTo>
                    <a:pt x="224" y="359"/>
                    <a:pt x="226" y="363"/>
                    <a:pt x="230" y="362"/>
                  </a:cubicBezTo>
                  <a:close/>
                  <a:moveTo>
                    <a:pt x="378" y="365"/>
                  </a:moveTo>
                  <a:cubicBezTo>
                    <a:pt x="381" y="364"/>
                    <a:pt x="383" y="360"/>
                    <a:pt x="382" y="358"/>
                  </a:cubicBezTo>
                  <a:cubicBezTo>
                    <a:pt x="381" y="360"/>
                    <a:pt x="379" y="362"/>
                    <a:pt x="378" y="365"/>
                  </a:cubicBezTo>
                  <a:close/>
                  <a:moveTo>
                    <a:pt x="402" y="367"/>
                  </a:moveTo>
                  <a:cubicBezTo>
                    <a:pt x="405" y="367"/>
                    <a:pt x="407" y="367"/>
                    <a:pt x="410" y="367"/>
                  </a:cubicBezTo>
                  <a:cubicBezTo>
                    <a:pt x="412" y="365"/>
                    <a:pt x="411" y="363"/>
                    <a:pt x="412" y="361"/>
                  </a:cubicBezTo>
                  <a:cubicBezTo>
                    <a:pt x="407" y="354"/>
                    <a:pt x="404" y="362"/>
                    <a:pt x="402" y="367"/>
                  </a:cubicBezTo>
                  <a:close/>
                  <a:moveTo>
                    <a:pt x="551" y="369"/>
                  </a:moveTo>
                  <a:cubicBezTo>
                    <a:pt x="547" y="371"/>
                    <a:pt x="543" y="375"/>
                    <a:pt x="540" y="378"/>
                  </a:cubicBezTo>
                  <a:cubicBezTo>
                    <a:pt x="528" y="387"/>
                    <a:pt x="515" y="396"/>
                    <a:pt x="502" y="403"/>
                  </a:cubicBezTo>
                  <a:cubicBezTo>
                    <a:pt x="498" y="405"/>
                    <a:pt x="493" y="406"/>
                    <a:pt x="490" y="411"/>
                  </a:cubicBezTo>
                  <a:cubicBezTo>
                    <a:pt x="526" y="402"/>
                    <a:pt x="553" y="382"/>
                    <a:pt x="574" y="358"/>
                  </a:cubicBezTo>
                  <a:cubicBezTo>
                    <a:pt x="575" y="358"/>
                    <a:pt x="575" y="357"/>
                    <a:pt x="574" y="358"/>
                  </a:cubicBezTo>
                  <a:cubicBezTo>
                    <a:pt x="567" y="363"/>
                    <a:pt x="559" y="365"/>
                    <a:pt x="551" y="369"/>
                  </a:cubicBezTo>
                  <a:close/>
                  <a:moveTo>
                    <a:pt x="313" y="360"/>
                  </a:moveTo>
                  <a:cubicBezTo>
                    <a:pt x="314" y="362"/>
                    <a:pt x="315" y="363"/>
                    <a:pt x="318" y="363"/>
                  </a:cubicBezTo>
                  <a:cubicBezTo>
                    <a:pt x="317" y="362"/>
                    <a:pt x="319" y="362"/>
                    <a:pt x="318" y="360"/>
                  </a:cubicBezTo>
                  <a:cubicBezTo>
                    <a:pt x="316" y="361"/>
                    <a:pt x="315" y="359"/>
                    <a:pt x="313" y="360"/>
                  </a:cubicBezTo>
                  <a:close/>
                  <a:moveTo>
                    <a:pt x="173" y="365"/>
                  </a:moveTo>
                  <a:cubicBezTo>
                    <a:pt x="172" y="362"/>
                    <a:pt x="168" y="360"/>
                    <a:pt x="166" y="361"/>
                  </a:cubicBezTo>
                  <a:cubicBezTo>
                    <a:pt x="169" y="362"/>
                    <a:pt x="170" y="365"/>
                    <a:pt x="173" y="365"/>
                  </a:cubicBezTo>
                  <a:close/>
                  <a:moveTo>
                    <a:pt x="254" y="362"/>
                  </a:moveTo>
                  <a:cubicBezTo>
                    <a:pt x="259" y="363"/>
                    <a:pt x="266" y="366"/>
                    <a:pt x="272" y="365"/>
                  </a:cubicBezTo>
                  <a:cubicBezTo>
                    <a:pt x="266" y="365"/>
                    <a:pt x="258" y="360"/>
                    <a:pt x="254" y="362"/>
                  </a:cubicBezTo>
                  <a:close/>
                  <a:moveTo>
                    <a:pt x="301" y="363"/>
                  </a:moveTo>
                  <a:cubicBezTo>
                    <a:pt x="303" y="364"/>
                    <a:pt x="305" y="365"/>
                    <a:pt x="307" y="365"/>
                  </a:cubicBezTo>
                  <a:cubicBezTo>
                    <a:pt x="307" y="364"/>
                    <a:pt x="308" y="363"/>
                    <a:pt x="308" y="363"/>
                  </a:cubicBezTo>
                  <a:cubicBezTo>
                    <a:pt x="307" y="361"/>
                    <a:pt x="302" y="360"/>
                    <a:pt x="301" y="363"/>
                  </a:cubicBezTo>
                  <a:close/>
                  <a:moveTo>
                    <a:pt x="106" y="368"/>
                  </a:moveTo>
                  <a:cubicBezTo>
                    <a:pt x="106" y="364"/>
                    <a:pt x="104" y="362"/>
                    <a:pt x="102" y="361"/>
                  </a:cubicBezTo>
                  <a:cubicBezTo>
                    <a:pt x="103" y="364"/>
                    <a:pt x="104" y="366"/>
                    <a:pt x="106" y="368"/>
                  </a:cubicBezTo>
                  <a:close/>
                  <a:moveTo>
                    <a:pt x="321" y="364"/>
                  </a:moveTo>
                  <a:cubicBezTo>
                    <a:pt x="322" y="364"/>
                    <a:pt x="324" y="364"/>
                    <a:pt x="324" y="362"/>
                  </a:cubicBezTo>
                  <a:cubicBezTo>
                    <a:pt x="323" y="362"/>
                    <a:pt x="323" y="361"/>
                    <a:pt x="322" y="361"/>
                  </a:cubicBezTo>
                  <a:cubicBezTo>
                    <a:pt x="322" y="363"/>
                    <a:pt x="320" y="362"/>
                    <a:pt x="321" y="364"/>
                  </a:cubicBezTo>
                  <a:close/>
                  <a:moveTo>
                    <a:pt x="490" y="365"/>
                  </a:moveTo>
                  <a:cubicBezTo>
                    <a:pt x="491" y="365"/>
                    <a:pt x="491" y="366"/>
                    <a:pt x="492" y="367"/>
                  </a:cubicBezTo>
                  <a:cubicBezTo>
                    <a:pt x="493" y="366"/>
                    <a:pt x="497" y="364"/>
                    <a:pt x="496" y="361"/>
                  </a:cubicBezTo>
                  <a:cubicBezTo>
                    <a:pt x="494" y="363"/>
                    <a:pt x="491" y="363"/>
                    <a:pt x="490" y="365"/>
                  </a:cubicBezTo>
                  <a:close/>
                  <a:moveTo>
                    <a:pt x="133" y="365"/>
                  </a:moveTo>
                  <a:cubicBezTo>
                    <a:pt x="131" y="365"/>
                    <a:pt x="130" y="361"/>
                    <a:pt x="129" y="364"/>
                  </a:cubicBezTo>
                  <a:cubicBezTo>
                    <a:pt x="132" y="368"/>
                    <a:pt x="132" y="375"/>
                    <a:pt x="137" y="379"/>
                  </a:cubicBezTo>
                  <a:cubicBezTo>
                    <a:pt x="136" y="373"/>
                    <a:pt x="134" y="371"/>
                    <a:pt x="133" y="365"/>
                  </a:cubicBezTo>
                  <a:close/>
                  <a:moveTo>
                    <a:pt x="233" y="365"/>
                  </a:moveTo>
                  <a:cubicBezTo>
                    <a:pt x="235" y="366"/>
                    <a:pt x="238" y="366"/>
                    <a:pt x="239" y="364"/>
                  </a:cubicBezTo>
                  <a:cubicBezTo>
                    <a:pt x="236" y="363"/>
                    <a:pt x="233" y="362"/>
                    <a:pt x="233" y="365"/>
                  </a:cubicBezTo>
                  <a:close/>
                  <a:moveTo>
                    <a:pt x="357" y="365"/>
                  </a:moveTo>
                  <a:cubicBezTo>
                    <a:pt x="358" y="365"/>
                    <a:pt x="359" y="365"/>
                    <a:pt x="360" y="365"/>
                  </a:cubicBezTo>
                  <a:cubicBezTo>
                    <a:pt x="360" y="364"/>
                    <a:pt x="360" y="363"/>
                    <a:pt x="360" y="362"/>
                  </a:cubicBezTo>
                  <a:cubicBezTo>
                    <a:pt x="358" y="363"/>
                    <a:pt x="357" y="363"/>
                    <a:pt x="357" y="365"/>
                  </a:cubicBezTo>
                  <a:close/>
                  <a:moveTo>
                    <a:pt x="364" y="365"/>
                  </a:moveTo>
                  <a:cubicBezTo>
                    <a:pt x="366" y="366"/>
                    <a:pt x="366" y="365"/>
                    <a:pt x="367" y="364"/>
                  </a:cubicBezTo>
                  <a:cubicBezTo>
                    <a:pt x="366" y="363"/>
                    <a:pt x="366" y="363"/>
                    <a:pt x="365" y="362"/>
                  </a:cubicBezTo>
                  <a:cubicBezTo>
                    <a:pt x="365" y="364"/>
                    <a:pt x="363" y="363"/>
                    <a:pt x="364" y="365"/>
                  </a:cubicBezTo>
                  <a:close/>
                  <a:moveTo>
                    <a:pt x="78" y="367"/>
                  </a:moveTo>
                  <a:cubicBezTo>
                    <a:pt x="78" y="365"/>
                    <a:pt x="77" y="363"/>
                    <a:pt x="74" y="364"/>
                  </a:cubicBezTo>
                  <a:cubicBezTo>
                    <a:pt x="74" y="366"/>
                    <a:pt x="76" y="366"/>
                    <a:pt x="78" y="367"/>
                  </a:cubicBezTo>
                  <a:close/>
                  <a:moveTo>
                    <a:pt x="414" y="366"/>
                  </a:moveTo>
                  <a:cubicBezTo>
                    <a:pt x="416" y="366"/>
                    <a:pt x="417" y="365"/>
                    <a:pt x="417" y="364"/>
                  </a:cubicBezTo>
                  <a:cubicBezTo>
                    <a:pt x="415" y="363"/>
                    <a:pt x="414" y="364"/>
                    <a:pt x="414" y="366"/>
                  </a:cubicBezTo>
                  <a:close/>
                  <a:moveTo>
                    <a:pt x="73" y="373"/>
                  </a:moveTo>
                  <a:cubicBezTo>
                    <a:pt x="72" y="369"/>
                    <a:pt x="68" y="364"/>
                    <a:pt x="64" y="365"/>
                  </a:cubicBezTo>
                  <a:cubicBezTo>
                    <a:pt x="67" y="368"/>
                    <a:pt x="69" y="371"/>
                    <a:pt x="73" y="373"/>
                  </a:cubicBezTo>
                  <a:close/>
                  <a:moveTo>
                    <a:pt x="160" y="373"/>
                  </a:moveTo>
                  <a:cubicBezTo>
                    <a:pt x="160" y="371"/>
                    <a:pt x="160" y="370"/>
                    <a:pt x="160" y="369"/>
                  </a:cubicBezTo>
                  <a:cubicBezTo>
                    <a:pt x="157" y="371"/>
                    <a:pt x="155" y="363"/>
                    <a:pt x="152" y="365"/>
                  </a:cubicBezTo>
                  <a:cubicBezTo>
                    <a:pt x="153" y="369"/>
                    <a:pt x="157" y="371"/>
                    <a:pt x="160" y="373"/>
                  </a:cubicBezTo>
                  <a:close/>
                  <a:moveTo>
                    <a:pt x="227" y="400"/>
                  </a:moveTo>
                  <a:cubicBezTo>
                    <a:pt x="227" y="398"/>
                    <a:pt x="228" y="398"/>
                    <a:pt x="230" y="398"/>
                  </a:cubicBezTo>
                  <a:cubicBezTo>
                    <a:pt x="229" y="393"/>
                    <a:pt x="223" y="393"/>
                    <a:pt x="221" y="389"/>
                  </a:cubicBezTo>
                  <a:cubicBezTo>
                    <a:pt x="205" y="382"/>
                    <a:pt x="190" y="370"/>
                    <a:pt x="174" y="365"/>
                  </a:cubicBezTo>
                  <a:cubicBezTo>
                    <a:pt x="189" y="379"/>
                    <a:pt x="206" y="391"/>
                    <a:pt x="227" y="400"/>
                  </a:cubicBezTo>
                  <a:close/>
                  <a:moveTo>
                    <a:pt x="326" y="370"/>
                  </a:moveTo>
                  <a:cubicBezTo>
                    <a:pt x="327" y="368"/>
                    <a:pt x="328" y="366"/>
                    <a:pt x="329" y="364"/>
                  </a:cubicBezTo>
                  <a:cubicBezTo>
                    <a:pt x="327" y="364"/>
                    <a:pt x="324" y="369"/>
                    <a:pt x="326" y="370"/>
                  </a:cubicBezTo>
                  <a:close/>
                  <a:moveTo>
                    <a:pt x="330" y="369"/>
                  </a:moveTo>
                  <a:cubicBezTo>
                    <a:pt x="334" y="369"/>
                    <a:pt x="334" y="367"/>
                    <a:pt x="337" y="367"/>
                  </a:cubicBezTo>
                  <a:cubicBezTo>
                    <a:pt x="337" y="365"/>
                    <a:pt x="335" y="365"/>
                    <a:pt x="334" y="364"/>
                  </a:cubicBezTo>
                  <a:cubicBezTo>
                    <a:pt x="333" y="366"/>
                    <a:pt x="331" y="367"/>
                    <a:pt x="330" y="369"/>
                  </a:cubicBezTo>
                  <a:close/>
                  <a:moveTo>
                    <a:pt x="518" y="365"/>
                  </a:moveTo>
                  <a:cubicBezTo>
                    <a:pt x="518" y="365"/>
                    <a:pt x="517" y="364"/>
                    <a:pt x="516" y="364"/>
                  </a:cubicBezTo>
                  <a:cubicBezTo>
                    <a:pt x="509" y="370"/>
                    <a:pt x="499" y="373"/>
                    <a:pt x="492" y="379"/>
                  </a:cubicBezTo>
                  <a:cubicBezTo>
                    <a:pt x="504" y="380"/>
                    <a:pt x="511" y="371"/>
                    <a:pt x="518" y="365"/>
                  </a:cubicBezTo>
                  <a:close/>
                  <a:moveTo>
                    <a:pt x="310" y="367"/>
                  </a:moveTo>
                  <a:cubicBezTo>
                    <a:pt x="311" y="367"/>
                    <a:pt x="314" y="368"/>
                    <a:pt x="313" y="367"/>
                  </a:cubicBezTo>
                  <a:cubicBezTo>
                    <a:pt x="311" y="368"/>
                    <a:pt x="313" y="364"/>
                    <a:pt x="311" y="365"/>
                  </a:cubicBezTo>
                  <a:cubicBezTo>
                    <a:pt x="311" y="366"/>
                    <a:pt x="310" y="366"/>
                    <a:pt x="310" y="367"/>
                  </a:cubicBezTo>
                  <a:close/>
                  <a:moveTo>
                    <a:pt x="470" y="371"/>
                  </a:moveTo>
                  <a:cubicBezTo>
                    <a:pt x="473" y="369"/>
                    <a:pt x="477" y="368"/>
                    <a:pt x="480" y="366"/>
                  </a:cubicBezTo>
                  <a:cubicBezTo>
                    <a:pt x="475" y="364"/>
                    <a:pt x="468" y="368"/>
                    <a:pt x="470" y="371"/>
                  </a:cubicBezTo>
                  <a:close/>
                  <a:moveTo>
                    <a:pt x="240" y="368"/>
                  </a:moveTo>
                  <a:cubicBezTo>
                    <a:pt x="245" y="372"/>
                    <a:pt x="265" y="388"/>
                    <a:pt x="270" y="379"/>
                  </a:cubicBezTo>
                  <a:cubicBezTo>
                    <a:pt x="261" y="375"/>
                    <a:pt x="252" y="363"/>
                    <a:pt x="240" y="368"/>
                  </a:cubicBezTo>
                  <a:close/>
                  <a:moveTo>
                    <a:pt x="305" y="368"/>
                  </a:moveTo>
                  <a:cubicBezTo>
                    <a:pt x="303" y="367"/>
                    <a:pt x="302" y="366"/>
                    <a:pt x="299" y="366"/>
                  </a:cubicBezTo>
                  <a:cubicBezTo>
                    <a:pt x="298" y="369"/>
                    <a:pt x="304" y="370"/>
                    <a:pt x="305" y="368"/>
                  </a:cubicBezTo>
                  <a:close/>
                  <a:moveTo>
                    <a:pt x="113" y="381"/>
                  </a:moveTo>
                  <a:cubicBezTo>
                    <a:pt x="116" y="381"/>
                    <a:pt x="118" y="380"/>
                    <a:pt x="120" y="382"/>
                  </a:cubicBezTo>
                  <a:cubicBezTo>
                    <a:pt x="119" y="383"/>
                    <a:pt x="116" y="382"/>
                    <a:pt x="115" y="384"/>
                  </a:cubicBezTo>
                  <a:cubicBezTo>
                    <a:pt x="119" y="386"/>
                    <a:pt x="122" y="389"/>
                    <a:pt x="126" y="391"/>
                  </a:cubicBezTo>
                  <a:cubicBezTo>
                    <a:pt x="122" y="382"/>
                    <a:pt x="119" y="368"/>
                    <a:pt x="109" y="367"/>
                  </a:cubicBezTo>
                  <a:cubicBezTo>
                    <a:pt x="110" y="372"/>
                    <a:pt x="113" y="376"/>
                    <a:pt x="113" y="381"/>
                  </a:cubicBezTo>
                  <a:close/>
                  <a:moveTo>
                    <a:pt x="228" y="368"/>
                  </a:moveTo>
                  <a:cubicBezTo>
                    <a:pt x="230" y="368"/>
                    <a:pt x="232" y="368"/>
                    <a:pt x="232" y="367"/>
                  </a:cubicBezTo>
                  <a:cubicBezTo>
                    <a:pt x="231" y="367"/>
                    <a:pt x="230" y="367"/>
                    <a:pt x="229" y="367"/>
                  </a:cubicBezTo>
                  <a:cubicBezTo>
                    <a:pt x="229" y="367"/>
                    <a:pt x="229" y="368"/>
                    <a:pt x="228" y="368"/>
                  </a:cubicBezTo>
                  <a:close/>
                  <a:moveTo>
                    <a:pt x="348" y="368"/>
                  </a:moveTo>
                  <a:cubicBezTo>
                    <a:pt x="350" y="370"/>
                    <a:pt x="353" y="372"/>
                    <a:pt x="355" y="373"/>
                  </a:cubicBezTo>
                  <a:cubicBezTo>
                    <a:pt x="356" y="372"/>
                    <a:pt x="358" y="370"/>
                    <a:pt x="358" y="367"/>
                  </a:cubicBezTo>
                  <a:cubicBezTo>
                    <a:pt x="354" y="368"/>
                    <a:pt x="351" y="365"/>
                    <a:pt x="348" y="368"/>
                  </a:cubicBezTo>
                  <a:close/>
                  <a:moveTo>
                    <a:pt x="495" y="371"/>
                  </a:moveTo>
                  <a:cubicBezTo>
                    <a:pt x="496" y="369"/>
                    <a:pt x="500" y="370"/>
                    <a:pt x="501" y="368"/>
                  </a:cubicBezTo>
                  <a:cubicBezTo>
                    <a:pt x="499" y="365"/>
                    <a:pt x="494" y="369"/>
                    <a:pt x="495" y="371"/>
                  </a:cubicBezTo>
                  <a:close/>
                  <a:moveTo>
                    <a:pt x="61" y="385"/>
                  </a:moveTo>
                  <a:cubicBezTo>
                    <a:pt x="58" y="377"/>
                    <a:pt x="54" y="371"/>
                    <a:pt x="47" y="367"/>
                  </a:cubicBezTo>
                  <a:cubicBezTo>
                    <a:pt x="47" y="377"/>
                    <a:pt x="54" y="381"/>
                    <a:pt x="61" y="385"/>
                  </a:cubicBezTo>
                  <a:close/>
                  <a:moveTo>
                    <a:pt x="171" y="371"/>
                  </a:moveTo>
                  <a:cubicBezTo>
                    <a:pt x="169" y="370"/>
                    <a:pt x="167" y="366"/>
                    <a:pt x="165" y="368"/>
                  </a:cubicBezTo>
                  <a:cubicBezTo>
                    <a:pt x="167" y="369"/>
                    <a:pt x="169" y="372"/>
                    <a:pt x="171" y="371"/>
                  </a:cubicBezTo>
                  <a:close/>
                  <a:moveTo>
                    <a:pt x="264" y="368"/>
                  </a:moveTo>
                  <a:cubicBezTo>
                    <a:pt x="266" y="371"/>
                    <a:pt x="271" y="371"/>
                    <a:pt x="272" y="375"/>
                  </a:cubicBezTo>
                  <a:cubicBezTo>
                    <a:pt x="273" y="369"/>
                    <a:pt x="278" y="377"/>
                    <a:pt x="281" y="372"/>
                  </a:cubicBezTo>
                  <a:cubicBezTo>
                    <a:pt x="276" y="370"/>
                    <a:pt x="268" y="369"/>
                    <a:pt x="264" y="368"/>
                  </a:cubicBezTo>
                  <a:close/>
                  <a:moveTo>
                    <a:pt x="434" y="370"/>
                  </a:moveTo>
                  <a:cubicBezTo>
                    <a:pt x="435" y="369"/>
                    <a:pt x="435" y="367"/>
                    <a:pt x="433" y="367"/>
                  </a:cubicBezTo>
                  <a:cubicBezTo>
                    <a:pt x="432" y="368"/>
                    <a:pt x="432" y="371"/>
                    <a:pt x="434" y="370"/>
                  </a:cubicBezTo>
                  <a:close/>
                  <a:moveTo>
                    <a:pt x="360" y="375"/>
                  </a:moveTo>
                  <a:cubicBezTo>
                    <a:pt x="361" y="372"/>
                    <a:pt x="364" y="371"/>
                    <a:pt x="365" y="368"/>
                  </a:cubicBezTo>
                  <a:cubicBezTo>
                    <a:pt x="361" y="368"/>
                    <a:pt x="359" y="374"/>
                    <a:pt x="360" y="375"/>
                  </a:cubicBezTo>
                  <a:close/>
                  <a:moveTo>
                    <a:pt x="467" y="375"/>
                  </a:moveTo>
                  <a:cubicBezTo>
                    <a:pt x="466" y="378"/>
                    <a:pt x="464" y="381"/>
                    <a:pt x="462" y="384"/>
                  </a:cubicBezTo>
                  <a:cubicBezTo>
                    <a:pt x="473" y="380"/>
                    <a:pt x="482" y="378"/>
                    <a:pt x="488" y="369"/>
                  </a:cubicBezTo>
                  <a:cubicBezTo>
                    <a:pt x="480" y="366"/>
                    <a:pt x="475" y="374"/>
                    <a:pt x="467" y="375"/>
                  </a:cubicBezTo>
                  <a:close/>
                  <a:moveTo>
                    <a:pt x="143" y="384"/>
                  </a:moveTo>
                  <a:cubicBezTo>
                    <a:pt x="149" y="388"/>
                    <a:pt x="154" y="392"/>
                    <a:pt x="159" y="396"/>
                  </a:cubicBezTo>
                  <a:cubicBezTo>
                    <a:pt x="157" y="382"/>
                    <a:pt x="148" y="374"/>
                    <a:pt x="137" y="368"/>
                  </a:cubicBezTo>
                  <a:cubicBezTo>
                    <a:pt x="139" y="374"/>
                    <a:pt x="141" y="379"/>
                    <a:pt x="143" y="384"/>
                  </a:cubicBezTo>
                  <a:close/>
                  <a:moveTo>
                    <a:pt x="365" y="375"/>
                  </a:moveTo>
                  <a:cubicBezTo>
                    <a:pt x="366" y="375"/>
                    <a:pt x="367" y="375"/>
                    <a:pt x="368" y="376"/>
                  </a:cubicBezTo>
                  <a:cubicBezTo>
                    <a:pt x="369" y="373"/>
                    <a:pt x="371" y="372"/>
                    <a:pt x="371" y="368"/>
                  </a:cubicBezTo>
                  <a:cubicBezTo>
                    <a:pt x="366" y="368"/>
                    <a:pt x="367" y="373"/>
                    <a:pt x="365" y="375"/>
                  </a:cubicBezTo>
                  <a:close/>
                  <a:moveTo>
                    <a:pt x="417" y="373"/>
                  </a:moveTo>
                  <a:cubicBezTo>
                    <a:pt x="421" y="375"/>
                    <a:pt x="422" y="372"/>
                    <a:pt x="423" y="369"/>
                  </a:cubicBezTo>
                  <a:cubicBezTo>
                    <a:pt x="421" y="369"/>
                    <a:pt x="421" y="369"/>
                    <a:pt x="418" y="368"/>
                  </a:cubicBezTo>
                  <a:cubicBezTo>
                    <a:pt x="417" y="370"/>
                    <a:pt x="417" y="371"/>
                    <a:pt x="417" y="373"/>
                  </a:cubicBezTo>
                  <a:close/>
                  <a:moveTo>
                    <a:pt x="388" y="372"/>
                  </a:moveTo>
                  <a:cubicBezTo>
                    <a:pt x="388" y="371"/>
                    <a:pt x="390" y="371"/>
                    <a:pt x="389" y="370"/>
                  </a:cubicBezTo>
                  <a:cubicBezTo>
                    <a:pt x="389" y="369"/>
                    <a:pt x="387" y="369"/>
                    <a:pt x="385" y="369"/>
                  </a:cubicBezTo>
                  <a:cubicBezTo>
                    <a:pt x="385" y="371"/>
                    <a:pt x="387" y="371"/>
                    <a:pt x="388" y="372"/>
                  </a:cubicBezTo>
                  <a:close/>
                  <a:moveTo>
                    <a:pt x="398" y="375"/>
                  </a:moveTo>
                  <a:cubicBezTo>
                    <a:pt x="400" y="375"/>
                    <a:pt x="403" y="375"/>
                    <a:pt x="405" y="375"/>
                  </a:cubicBezTo>
                  <a:cubicBezTo>
                    <a:pt x="406" y="374"/>
                    <a:pt x="407" y="372"/>
                    <a:pt x="408" y="370"/>
                  </a:cubicBezTo>
                  <a:cubicBezTo>
                    <a:pt x="402" y="368"/>
                    <a:pt x="399" y="370"/>
                    <a:pt x="398" y="375"/>
                  </a:cubicBezTo>
                  <a:close/>
                  <a:moveTo>
                    <a:pt x="411" y="375"/>
                  </a:moveTo>
                  <a:cubicBezTo>
                    <a:pt x="413" y="373"/>
                    <a:pt x="414" y="372"/>
                    <a:pt x="414" y="369"/>
                  </a:cubicBezTo>
                  <a:cubicBezTo>
                    <a:pt x="412" y="369"/>
                    <a:pt x="410" y="373"/>
                    <a:pt x="411" y="375"/>
                  </a:cubicBezTo>
                  <a:close/>
                  <a:moveTo>
                    <a:pt x="237" y="370"/>
                  </a:moveTo>
                  <a:cubicBezTo>
                    <a:pt x="234" y="368"/>
                    <a:pt x="232" y="373"/>
                    <a:pt x="230" y="371"/>
                  </a:cubicBezTo>
                  <a:cubicBezTo>
                    <a:pt x="237" y="379"/>
                    <a:pt x="247" y="384"/>
                    <a:pt x="256" y="390"/>
                  </a:cubicBezTo>
                  <a:cubicBezTo>
                    <a:pt x="259" y="389"/>
                    <a:pt x="260" y="386"/>
                    <a:pt x="264" y="385"/>
                  </a:cubicBezTo>
                  <a:cubicBezTo>
                    <a:pt x="257" y="381"/>
                    <a:pt x="245" y="374"/>
                    <a:pt x="237" y="370"/>
                  </a:cubicBezTo>
                  <a:close/>
                  <a:moveTo>
                    <a:pt x="374" y="375"/>
                  </a:moveTo>
                  <a:cubicBezTo>
                    <a:pt x="374" y="373"/>
                    <a:pt x="377" y="373"/>
                    <a:pt x="377" y="371"/>
                  </a:cubicBezTo>
                  <a:cubicBezTo>
                    <a:pt x="377" y="370"/>
                    <a:pt x="376" y="370"/>
                    <a:pt x="375" y="370"/>
                  </a:cubicBezTo>
                  <a:cubicBezTo>
                    <a:pt x="376" y="372"/>
                    <a:pt x="373" y="374"/>
                    <a:pt x="374" y="375"/>
                  </a:cubicBezTo>
                  <a:close/>
                  <a:moveTo>
                    <a:pt x="392" y="375"/>
                  </a:moveTo>
                  <a:cubicBezTo>
                    <a:pt x="394" y="374"/>
                    <a:pt x="396" y="373"/>
                    <a:pt x="396" y="370"/>
                  </a:cubicBezTo>
                  <a:cubicBezTo>
                    <a:pt x="393" y="369"/>
                    <a:pt x="392" y="372"/>
                    <a:pt x="392" y="375"/>
                  </a:cubicBezTo>
                  <a:close/>
                  <a:moveTo>
                    <a:pt x="453" y="374"/>
                  </a:moveTo>
                  <a:cubicBezTo>
                    <a:pt x="454" y="372"/>
                    <a:pt x="461" y="372"/>
                    <a:pt x="459" y="370"/>
                  </a:cubicBezTo>
                  <a:cubicBezTo>
                    <a:pt x="458" y="371"/>
                    <a:pt x="458" y="370"/>
                    <a:pt x="457" y="370"/>
                  </a:cubicBezTo>
                  <a:cubicBezTo>
                    <a:pt x="456" y="371"/>
                    <a:pt x="452" y="374"/>
                    <a:pt x="453" y="374"/>
                  </a:cubicBezTo>
                  <a:close/>
                  <a:moveTo>
                    <a:pt x="70" y="378"/>
                  </a:moveTo>
                  <a:cubicBezTo>
                    <a:pt x="67" y="375"/>
                    <a:pt x="66" y="372"/>
                    <a:pt x="62" y="370"/>
                  </a:cubicBezTo>
                  <a:cubicBezTo>
                    <a:pt x="63" y="374"/>
                    <a:pt x="66" y="378"/>
                    <a:pt x="70" y="378"/>
                  </a:cubicBezTo>
                  <a:close/>
                  <a:moveTo>
                    <a:pt x="101" y="391"/>
                  </a:moveTo>
                  <a:cubicBezTo>
                    <a:pt x="100" y="388"/>
                    <a:pt x="97" y="388"/>
                    <a:pt x="97" y="385"/>
                  </a:cubicBezTo>
                  <a:cubicBezTo>
                    <a:pt x="88" y="382"/>
                    <a:pt x="82" y="374"/>
                    <a:pt x="75" y="371"/>
                  </a:cubicBezTo>
                  <a:cubicBezTo>
                    <a:pt x="81" y="380"/>
                    <a:pt x="92" y="384"/>
                    <a:pt x="101" y="391"/>
                  </a:cubicBezTo>
                  <a:close/>
                  <a:moveTo>
                    <a:pt x="97" y="379"/>
                  </a:moveTo>
                  <a:cubicBezTo>
                    <a:pt x="96" y="375"/>
                    <a:pt x="94" y="372"/>
                    <a:pt x="91" y="371"/>
                  </a:cubicBezTo>
                  <a:cubicBezTo>
                    <a:pt x="92" y="375"/>
                    <a:pt x="95" y="376"/>
                    <a:pt x="97" y="379"/>
                  </a:cubicBezTo>
                  <a:close/>
                  <a:moveTo>
                    <a:pt x="333" y="373"/>
                  </a:moveTo>
                  <a:cubicBezTo>
                    <a:pt x="335" y="373"/>
                    <a:pt x="336" y="373"/>
                    <a:pt x="336" y="371"/>
                  </a:cubicBezTo>
                  <a:cubicBezTo>
                    <a:pt x="334" y="371"/>
                    <a:pt x="333" y="372"/>
                    <a:pt x="333" y="373"/>
                  </a:cubicBezTo>
                  <a:close/>
                  <a:moveTo>
                    <a:pt x="378" y="375"/>
                  </a:moveTo>
                  <a:cubicBezTo>
                    <a:pt x="379" y="376"/>
                    <a:pt x="383" y="376"/>
                    <a:pt x="383" y="375"/>
                  </a:cubicBezTo>
                  <a:cubicBezTo>
                    <a:pt x="382" y="374"/>
                    <a:pt x="381" y="373"/>
                    <a:pt x="380" y="372"/>
                  </a:cubicBezTo>
                  <a:cubicBezTo>
                    <a:pt x="379" y="373"/>
                    <a:pt x="378" y="374"/>
                    <a:pt x="378" y="375"/>
                  </a:cubicBezTo>
                  <a:close/>
                  <a:moveTo>
                    <a:pt x="181" y="383"/>
                  </a:moveTo>
                  <a:cubicBezTo>
                    <a:pt x="178" y="380"/>
                    <a:pt x="172" y="381"/>
                    <a:pt x="172" y="376"/>
                  </a:cubicBezTo>
                  <a:cubicBezTo>
                    <a:pt x="168" y="377"/>
                    <a:pt x="169" y="375"/>
                    <a:pt x="168" y="374"/>
                  </a:cubicBezTo>
                  <a:cubicBezTo>
                    <a:pt x="167" y="374"/>
                    <a:pt x="167" y="375"/>
                    <a:pt x="166" y="375"/>
                  </a:cubicBezTo>
                  <a:cubicBezTo>
                    <a:pt x="169" y="379"/>
                    <a:pt x="176" y="382"/>
                    <a:pt x="181" y="383"/>
                  </a:cubicBezTo>
                  <a:close/>
                  <a:moveTo>
                    <a:pt x="108" y="409"/>
                  </a:moveTo>
                  <a:cubicBezTo>
                    <a:pt x="105" y="389"/>
                    <a:pt x="84" y="386"/>
                    <a:pt x="71" y="376"/>
                  </a:cubicBezTo>
                  <a:cubicBezTo>
                    <a:pt x="80" y="390"/>
                    <a:pt x="96" y="398"/>
                    <a:pt x="108" y="409"/>
                  </a:cubicBezTo>
                  <a:close/>
                  <a:moveTo>
                    <a:pt x="439" y="381"/>
                  </a:moveTo>
                  <a:cubicBezTo>
                    <a:pt x="443" y="381"/>
                    <a:pt x="447" y="381"/>
                    <a:pt x="448" y="377"/>
                  </a:cubicBezTo>
                  <a:cubicBezTo>
                    <a:pt x="445" y="375"/>
                    <a:pt x="440" y="378"/>
                    <a:pt x="439" y="381"/>
                  </a:cubicBezTo>
                  <a:close/>
                  <a:moveTo>
                    <a:pt x="305" y="378"/>
                  </a:moveTo>
                  <a:cubicBezTo>
                    <a:pt x="307" y="378"/>
                    <a:pt x="308" y="378"/>
                    <a:pt x="309" y="377"/>
                  </a:cubicBezTo>
                  <a:cubicBezTo>
                    <a:pt x="307" y="377"/>
                    <a:pt x="305" y="375"/>
                    <a:pt x="305" y="378"/>
                  </a:cubicBezTo>
                  <a:close/>
                  <a:moveTo>
                    <a:pt x="347" y="378"/>
                  </a:moveTo>
                  <a:cubicBezTo>
                    <a:pt x="347" y="377"/>
                    <a:pt x="343" y="376"/>
                    <a:pt x="343" y="377"/>
                  </a:cubicBezTo>
                  <a:cubicBezTo>
                    <a:pt x="344" y="378"/>
                    <a:pt x="346" y="378"/>
                    <a:pt x="347" y="378"/>
                  </a:cubicBezTo>
                  <a:close/>
                  <a:moveTo>
                    <a:pt x="366" y="378"/>
                  </a:moveTo>
                  <a:cubicBezTo>
                    <a:pt x="364" y="379"/>
                    <a:pt x="364" y="378"/>
                    <a:pt x="363" y="378"/>
                  </a:cubicBezTo>
                  <a:cubicBezTo>
                    <a:pt x="363" y="381"/>
                    <a:pt x="365" y="380"/>
                    <a:pt x="366" y="378"/>
                  </a:cubicBezTo>
                  <a:close/>
                  <a:moveTo>
                    <a:pt x="413" y="379"/>
                  </a:moveTo>
                  <a:cubicBezTo>
                    <a:pt x="412" y="382"/>
                    <a:pt x="410" y="383"/>
                    <a:pt x="409" y="387"/>
                  </a:cubicBezTo>
                  <a:cubicBezTo>
                    <a:pt x="416" y="387"/>
                    <a:pt x="419" y="382"/>
                    <a:pt x="418" y="378"/>
                  </a:cubicBezTo>
                  <a:cubicBezTo>
                    <a:pt x="417" y="379"/>
                    <a:pt x="415" y="379"/>
                    <a:pt x="413" y="379"/>
                  </a:cubicBezTo>
                  <a:close/>
                  <a:moveTo>
                    <a:pt x="426" y="382"/>
                  </a:moveTo>
                  <a:cubicBezTo>
                    <a:pt x="427" y="380"/>
                    <a:pt x="429" y="381"/>
                    <a:pt x="430" y="379"/>
                  </a:cubicBezTo>
                  <a:cubicBezTo>
                    <a:pt x="430" y="379"/>
                    <a:pt x="430" y="378"/>
                    <a:pt x="430" y="378"/>
                  </a:cubicBezTo>
                  <a:cubicBezTo>
                    <a:pt x="429" y="379"/>
                    <a:pt x="424" y="380"/>
                    <a:pt x="426" y="382"/>
                  </a:cubicBezTo>
                  <a:close/>
                  <a:moveTo>
                    <a:pt x="311" y="382"/>
                  </a:moveTo>
                  <a:cubicBezTo>
                    <a:pt x="314" y="382"/>
                    <a:pt x="315" y="381"/>
                    <a:pt x="315" y="379"/>
                  </a:cubicBezTo>
                  <a:cubicBezTo>
                    <a:pt x="313" y="379"/>
                    <a:pt x="311" y="379"/>
                    <a:pt x="311" y="382"/>
                  </a:cubicBezTo>
                  <a:close/>
                  <a:moveTo>
                    <a:pt x="439" y="392"/>
                  </a:moveTo>
                  <a:cubicBezTo>
                    <a:pt x="444" y="391"/>
                    <a:pt x="452" y="389"/>
                    <a:pt x="457" y="386"/>
                  </a:cubicBezTo>
                  <a:cubicBezTo>
                    <a:pt x="457" y="383"/>
                    <a:pt x="458" y="381"/>
                    <a:pt x="459" y="379"/>
                  </a:cubicBezTo>
                  <a:cubicBezTo>
                    <a:pt x="450" y="380"/>
                    <a:pt x="442" y="386"/>
                    <a:pt x="439" y="392"/>
                  </a:cubicBezTo>
                  <a:close/>
                  <a:moveTo>
                    <a:pt x="323" y="384"/>
                  </a:moveTo>
                  <a:cubicBezTo>
                    <a:pt x="325" y="384"/>
                    <a:pt x="327" y="384"/>
                    <a:pt x="329" y="385"/>
                  </a:cubicBezTo>
                  <a:cubicBezTo>
                    <a:pt x="330" y="383"/>
                    <a:pt x="331" y="382"/>
                    <a:pt x="332" y="380"/>
                  </a:cubicBezTo>
                  <a:cubicBezTo>
                    <a:pt x="328" y="378"/>
                    <a:pt x="323" y="379"/>
                    <a:pt x="323" y="384"/>
                  </a:cubicBezTo>
                  <a:close/>
                  <a:moveTo>
                    <a:pt x="112" y="391"/>
                  </a:moveTo>
                  <a:cubicBezTo>
                    <a:pt x="108" y="388"/>
                    <a:pt x="107" y="382"/>
                    <a:pt x="102" y="380"/>
                  </a:cubicBezTo>
                  <a:cubicBezTo>
                    <a:pt x="102" y="386"/>
                    <a:pt x="108" y="391"/>
                    <a:pt x="112" y="391"/>
                  </a:cubicBezTo>
                  <a:close/>
                  <a:moveTo>
                    <a:pt x="139" y="401"/>
                  </a:moveTo>
                  <a:cubicBezTo>
                    <a:pt x="137" y="392"/>
                    <a:pt x="134" y="383"/>
                    <a:pt x="126" y="380"/>
                  </a:cubicBezTo>
                  <a:cubicBezTo>
                    <a:pt x="129" y="388"/>
                    <a:pt x="131" y="398"/>
                    <a:pt x="139" y="401"/>
                  </a:cubicBezTo>
                  <a:close/>
                  <a:moveTo>
                    <a:pt x="495" y="389"/>
                  </a:moveTo>
                  <a:cubicBezTo>
                    <a:pt x="481" y="399"/>
                    <a:pt x="465" y="410"/>
                    <a:pt x="445" y="416"/>
                  </a:cubicBezTo>
                  <a:cubicBezTo>
                    <a:pt x="458" y="418"/>
                    <a:pt x="469" y="415"/>
                    <a:pt x="479" y="409"/>
                  </a:cubicBezTo>
                  <a:cubicBezTo>
                    <a:pt x="479" y="406"/>
                    <a:pt x="481" y="405"/>
                    <a:pt x="483" y="404"/>
                  </a:cubicBezTo>
                  <a:cubicBezTo>
                    <a:pt x="501" y="401"/>
                    <a:pt x="514" y="389"/>
                    <a:pt x="527" y="380"/>
                  </a:cubicBezTo>
                  <a:cubicBezTo>
                    <a:pt x="516" y="383"/>
                    <a:pt x="507" y="387"/>
                    <a:pt x="495" y="389"/>
                  </a:cubicBezTo>
                  <a:close/>
                  <a:moveTo>
                    <a:pt x="350" y="386"/>
                  </a:moveTo>
                  <a:cubicBezTo>
                    <a:pt x="350" y="385"/>
                    <a:pt x="351" y="385"/>
                    <a:pt x="351" y="383"/>
                  </a:cubicBezTo>
                  <a:cubicBezTo>
                    <a:pt x="348" y="383"/>
                    <a:pt x="344" y="380"/>
                    <a:pt x="342" y="381"/>
                  </a:cubicBezTo>
                  <a:cubicBezTo>
                    <a:pt x="345" y="383"/>
                    <a:pt x="346" y="385"/>
                    <a:pt x="350" y="386"/>
                  </a:cubicBezTo>
                  <a:close/>
                  <a:moveTo>
                    <a:pt x="402" y="382"/>
                  </a:moveTo>
                  <a:cubicBezTo>
                    <a:pt x="402" y="382"/>
                    <a:pt x="402" y="381"/>
                    <a:pt x="403" y="381"/>
                  </a:cubicBezTo>
                  <a:cubicBezTo>
                    <a:pt x="402" y="381"/>
                    <a:pt x="401" y="381"/>
                    <a:pt x="400" y="381"/>
                  </a:cubicBezTo>
                  <a:cubicBezTo>
                    <a:pt x="400" y="382"/>
                    <a:pt x="401" y="383"/>
                    <a:pt x="402" y="382"/>
                  </a:cubicBezTo>
                  <a:close/>
                  <a:moveTo>
                    <a:pt x="386" y="387"/>
                  </a:moveTo>
                  <a:cubicBezTo>
                    <a:pt x="388" y="386"/>
                    <a:pt x="390" y="384"/>
                    <a:pt x="391" y="381"/>
                  </a:cubicBezTo>
                  <a:cubicBezTo>
                    <a:pt x="390" y="381"/>
                    <a:pt x="389" y="381"/>
                    <a:pt x="388" y="381"/>
                  </a:cubicBezTo>
                  <a:cubicBezTo>
                    <a:pt x="388" y="385"/>
                    <a:pt x="386" y="384"/>
                    <a:pt x="386" y="387"/>
                  </a:cubicBezTo>
                  <a:close/>
                  <a:moveTo>
                    <a:pt x="270" y="384"/>
                  </a:moveTo>
                  <a:cubicBezTo>
                    <a:pt x="271" y="386"/>
                    <a:pt x="274" y="386"/>
                    <a:pt x="276" y="387"/>
                  </a:cubicBezTo>
                  <a:cubicBezTo>
                    <a:pt x="277" y="386"/>
                    <a:pt x="278" y="386"/>
                    <a:pt x="278" y="384"/>
                  </a:cubicBezTo>
                  <a:cubicBezTo>
                    <a:pt x="275" y="381"/>
                    <a:pt x="273" y="382"/>
                    <a:pt x="270" y="384"/>
                  </a:cubicBezTo>
                  <a:close/>
                  <a:moveTo>
                    <a:pt x="374" y="385"/>
                  </a:moveTo>
                  <a:cubicBezTo>
                    <a:pt x="376" y="386"/>
                    <a:pt x="379" y="386"/>
                    <a:pt x="382" y="387"/>
                  </a:cubicBezTo>
                  <a:cubicBezTo>
                    <a:pt x="382" y="385"/>
                    <a:pt x="383" y="384"/>
                    <a:pt x="383" y="382"/>
                  </a:cubicBezTo>
                  <a:cubicBezTo>
                    <a:pt x="379" y="382"/>
                    <a:pt x="373" y="380"/>
                    <a:pt x="374" y="385"/>
                  </a:cubicBezTo>
                  <a:close/>
                  <a:moveTo>
                    <a:pt x="85" y="401"/>
                  </a:moveTo>
                  <a:cubicBezTo>
                    <a:pt x="80" y="394"/>
                    <a:pt x="74" y="385"/>
                    <a:pt x="66" y="383"/>
                  </a:cubicBezTo>
                  <a:cubicBezTo>
                    <a:pt x="72" y="389"/>
                    <a:pt x="77" y="399"/>
                    <a:pt x="85" y="401"/>
                  </a:cubicBezTo>
                  <a:close/>
                  <a:moveTo>
                    <a:pt x="391" y="388"/>
                  </a:moveTo>
                  <a:cubicBezTo>
                    <a:pt x="392" y="389"/>
                    <a:pt x="399" y="388"/>
                    <a:pt x="400" y="387"/>
                  </a:cubicBezTo>
                  <a:cubicBezTo>
                    <a:pt x="399" y="385"/>
                    <a:pt x="395" y="384"/>
                    <a:pt x="392" y="382"/>
                  </a:cubicBezTo>
                  <a:cubicBezTo>
                    <a:pt x="392" y="385"/>
                    <a:pt x="391" y="386"/>
                    <a:pt x="391" y="388"/>
                  </a:cubicBezTo>
                  <a:close/>
                  <a:moveTo>
                    <a:pt x="295" y="390"/>
                  </a:moveTo>
                  <a:cubicBezTo>
                    <a:pt x="295" y="388"/>
                    <a:pt x="296" y="388"/>
                    <a:pt x="296" y="386"/>
                  </a:cubicBezTo>
                  <a:cubicBezTo>
                    <a:pt x="293" y="385"/>
                    <a:pt x="293" y="387"/>
                    <a:pt x="290" y="387"/>
                  </a:cubicBezTo>
                  <a:cubicBezTo>
                    <a:pt x="291" y="389"/>
                    <a:pt x="292" y="390"/>
                    <a:pt x="295" y="390"/>
                  </a:cubicBezTo>
                  <a:close/>
                  <a:moveTo>
                    <a:pt x="295" y="383"/>
                  </a:moveTo>
                  <a:cubicBezTo>
                    <a:pt x="292" y="383"/>
                    <a:pt x="290" y="384"/>
                    <a:pt x="289" y="386"/>
                  </a:cubicBezTo>
                  <a:cubicBezTo>
                    <a:pt x="290" y="387"/>
                    <a:pt x="294" y="385"/>
                    <a:pt x="295" y="383"/>
                  </a:cubicBezTo>
                  <a:close/>
                  <a:moveTo>
                    <a:pt x="309" y="384"/>
                  </a:moveTo>
                  <a:cubicBezTo>
                    <a:pt x="308" y="386"/>
                    <a:pt x="313" y="387"/>
                    <a:pt x="313" y="384"/>
                  </a:cubicBezTo>
                  <a:cubicBezTo>
                    <a:pt x="312" y="383"/>
                    <a:pt x="310" y="383"/>
                    <a:pt x="309" y="384"/>
                  </a:cubicBezTo>
                  <a:close/>
                  <a:moveTo>
                    <a:pt x="337" y="385"/>
                  </a:moveTo>
                  <a:cubicBezTo>
                    <a:pt x="337" y="385"/>
                    <a:pt x="338" y="385"/>
                    <a:pt x="338" y="385"/>
                  </a:cubicBezTo>
                  <a:cubicBezTo>
                    <a:pt x="339" y="384"/>
                    <a:pt x="338" y="383"/>
                    <a:pt x="337" y="383"/>
                  </a:cubicBezTo>
                  <a:cubicBezTo>
                    <a:pt x="337" y="384"/>
                    <a:pt x="336" y="384"/>
                    <a:pt x="337" y="385"/>
                  </a:cubicBezTo>
                  <a:close/>
                  <a:moveTo>
                    <a:pt x="354" y="387"/>
                  </a:moveTo>
                  <a:cubicBezTo>
                    <a:pt x="354" y="386"/>
                    <a:pt x="358" y="385"/>
                    <a:pt x="355" y="384"/>
                  </a:cubicBezTo>
                  <a:cubicBezTo>
                    <a:pt x="355" y="385"/>
                    <a:pt x="352" y="386"/>
                    <a:pt x="354" y="387"/>
                  </a:cubicBezTo>
                  <a:close/>
                  <a:moveTo>
                    <a:pt x="161" y="389"/>
                  </a:moveTo>
                  <a:cubicBezTo>
                    <a:pt x="162" y="388"/>
                    <a:pt x="164" y="389"/>
                    <a:pt x="164" y="388"/>
                  </a:cubicBezTo>
                  <a:cubicBezTo>
                    <a:pt x="162" y="387"/>
                    <a:pt x="161" y="384"/>
                    <a:pt x="159" y="385"/>
                  </a:cubicBezTo>
                  <a:cubicBezTo>
                    <a:pt x="160" y="386"/>
                    <a:pt x="161" y="387"/>
                    <a:pt x="161" y="389"/>
                  </a:cubicBezTo>
                  <a:close/>
                  <a:moveTo>
                    <a:pt x="422" y="392"/>
                  </a:moveTo>
                  <a:cubicBezTo>
                    <a:pt x="429" y="394"/>
                    <a:pt x="432" y="390"/>
                    <a:pt x="437" y="389"/>
                  </a:cubicBezTo>
                  <a:cubicBezTo>
                    <a:pt x="436" y="387"/>
                    <a:pt x="440" y="385"/>
                    <a:pt x="437" y="385"/>
                  </a:cubicBezTo>
                  <a:cubicBezTo>
                    <a:pt x="431" y="387"/>
                    <a:pt x="425" y="386"/>
                    <a:pt x="422" y="392"/>
                  </a:cubicBezTo>
                  <a:close/>
                  <a:moveTo>
                    <a:pt x="479" y="387"/>
                  </a:moveTo>
                  <a:cubicBezTo>
                    <a:pt x="480" y="386"/>
                    <a:pt x="481" y="385"/>
                    <a:pt x="482" y="387"/>
                  </a:cubicBezTo>
                  <a:cubicBezTo>
                    <a:pt x="483" y="384"/>
                    <a:pt x="479" y="385"/>
                    <a:pt x="479" y="387"/>
                  </a:cubicBezTo>
                  <a:close/>
                  <a:moveTo>
                    <a:pt x="321" y="386"/>
                  </a:moveTo>
                  <a:cubicBezTo>
                    <a:pt x="318" y="389"/>
                    <a:pt x="328" y="390"/>
                    <a:pt x="328" y="387"/>
                  </a:cubicBezTo>
                  <a:cubicBezTo>
                    <a:pt x="325" y="387"/>
                    <a:pt x="323" y="384"/>
                    <a:pt x="321" y="386"/>
                  </a:cubicBezTo>
                  <a:close/>
                  <a:moveTo>
                    <a:pt x="358" y="388"/>
                  </a:moveTo>
                  <a:cubicBezTo>
                    <a:pt x="360" y="389"/>
                    <a:pt x="360" y="388"/>
                    <a:pt x="363" y="388"/>
                  </a:cubicBezTo>
                  <a:cubicBezTo>
                    <a:pt x="363" y="387"/>
                    <a:pt x="363" y="387"/>
                    <a:pt x="363" y="386"/>
                  </a:cubicBezTo>
                  <a:cubicBezTo>
                    <a:pt x="362" y="385"/>
                    <a:pt x="357" y="385"/>
                    <a:pt x="358" y="388"/>
                  </a:cubicBezTo>
                  <a:close/>
                  <a:moveTo>
                    <a:pt x="457" y="391"/>
                  </a:moveTo>
                  <a:cubicBezTo>
                    <a:pt x="462" y="391"/>
                    <a:pt x="463" y="388"/>
                    <a:pt x="466" y="386"/>
                  </a:cubicBezTo>
                  <a:cubicBezTo>
                    <a:pt x="463" y="388"/>
                    <a:pt x="459" y="388"/>
                    <a:pt x="457" y="391"/>
                  </a:cubicBezTo>
                  <a:close/>
                  <a:moveTo>
                    <a:pt x="260" y="392"/>
                  </a:moveTo>
                  <a:cubicBezTo>
                    <a:pt x="265" y="395"/>
                    <a:pt x="271" y="393"/>
                    <a:pt x="274" y="389"/>
                  </a:cubicBezTo>
                  <a:cubicBezTo>
                    <a:pt x="270" y="384"/>
                    <a:pt x="263" y="388"/>
                    <a:pt x="260" y="392"/>
                  </a:cubicBezTo>
                  <a:close/>
                  <a:moveTo>
                    <a:pt x="299" y="395"/>
                  </a:moveTo>
                  <a:cubicBezTo>
                    <a:pt x="300" y="393"/>
                    <a:pt x="301" y="390"/>
                    <a:pt x="304" y="390"/>
                  </a:cubicBezTo>
                  <a:cubicBezTo>
                    <a:pt x="304" y="388"/>
                    <a:pt x="302" y="387"/>
                    <a:pt x="300" y="387"/>
                  </a:cubicBezTo>
                  <a:cubicBezTo>
                    <a:pt x="300" y="389"/>
                    <a:pt x="295" y="393"/>
                    <a:pt x="299" y="395"/>
                  </a:cubicBezTo>
                  <a:close/>
                  <a:moveTo>
                    <a:pt x="44" y="389"/>
                  </a:moveTo>
                  <a:cubicBezTo>
                    <a:pt x="48" y="394"/>
                    <a:pt x="52" y="400"/>
                    <a:pt x="57" y="404"/>
                  </a:cubicBezTo>
                  <a:cubicBezTo>
                    <a:pt x="55" y="397"/>
                    <a:pt x="49" y="388"/>
                    <a:pt x="44" y="389"/>
                  </a:cubicBezTo>
                  <a:close/>
                  <a:moveTo>
                    <a:pt x="334" y="391"/>
                  </a:moveTo>
                  <a:cubicBezTo>
                    <a:pt x="337" y="390"/>
                    <a:pt x="344" y="393"/>
                    <a:pt x="347" y="392"/>
                  </a:cubicBezTo>
                  <a:cubicBezTo>
                    <a:pt x="347" y="387"/>
                    <a:pt x="339" y="390"/>
                    <a:pt x="335" y="388"/>
                  </a:cubicBezTo>
                  <a:cubicBezTo>
                    <a:pt x="335" y="389"/>
                    <a:pt x="334" y="390"/>
                    <a:pt x="334" y="391"/>
                  </a:cubicBezTo>
                  <a:close/>
                  <a:moveTo>
                    <a:pt x="72" y="403"/>
                  </a:moveTo>
                  <a:cubicBezTo>
                    <a:pt x="70" y="394"/>
                    <a:pt x="60" y="392"/>
                    <a:pt x="55" y="389"/>
                  </a:cubicBezTo>
                  <a:cubicBezTo>
                    <a:pt x="60" y="394"/>
                    <a:pt x="64" y="400"/>
                    <a:pt x="72" y="403"/>
                  </a:cubicBezTo>
                  <a:close/>
                  <a:moveTo>
                    <a:pt x="229" y="405"/>
                  </a:moveTo>
                  <a:cubicBezTo>
                    <a:pt x="217" y="402"/>
                    <a:pt x="208" y="393"/>
                    <a:pt x="198" y="390"/>
                  </a:cubicBezTo>
                  <a:cubicBezTo>
                    <a:pt x="208" y="395"/>
                    <a:pt x="217" y="405"/>
                    <a:pt x="229" y="405"/>
                  </a:cubicBezTo>
                  <a:close/>
                  <a:moveTo>
                    <a:pt x="236" y="391"/>
                  </a:moveTo>
                  <a:cubicBezTo>
                    <a:pt x="236" y="396"/>
                    <a:pt x="240" y="396"/>
                    <a:pt x="242" y="398"/>
                  </a:cubicBezTo>
                  <a:cubicBezTo>
                    <a:pt x="245" y="395"/>
                    <a:pt x="249" y="397"/>
                    <a:pt x="251" y="393"/>
                  </a:cubicBezTo>
                  <a:cubicBezTo>
                    <a:pt x="246" y="387"/>
                    <a:pt x="241" y="391"/>
                    <a:pt x="236" y="391"/>
                  </a:cubicBezTo>
                  <a:close/>
                  <a:moveTo>
                    <a:pt x="318" y="395"/>
                  </a:moveTo>
                  <a:cubicBezTo>
                    <a:pt x="315" y="396"/>
                    <a:pt x="312" y="398"/>
                    <a:pt x="312" y="402"/>
                  </a:cubicBezTo>
                  <a:cubicBezTo>
                    <a:pt x="315" y="403"/>
                    <a:pt x="317" y="403"/>
                    <a:pt x="320" y="404"/>
                  </a:cubicBezTo>
                  <a:cubicBezTo>
                    <a:pt x="322" y="400"/>
                    <a:pt x="325" y="396"/>
                    <a:pt x="326" y="391"/>
                  </a:cubicBezTo>
                  <a:cubicBezTo>
                    <a:pt x="323" y="391"/>
                    <a:pt x="321" y="390"/>
                    <a:pt x="318" y="390"/>
                  </a:cubicBezTo>
                  <a:cubicBezTo>
                    <a:pt x="317" y="391"/>
                    <a:pt x="318" y="393"/>
                    <a:pt x="318" y="395"/>
                  </a:cubicBezTo>
                  <a:close/>
                  <a:moveTo>
                    <a:pt x="302" y="399"/>
                  </a:moveTo>
                  <a:cubicBezTo>
                    <a:pt x="302" y="397"/>
                    <a:pt x="303" y="399"/>
                    <a:pt x="306" y="399"/>
                  </a:cubicBezTo>
                  <a:cubicBezTo>
                    <a:pt x="306" y="396"/>
                    <a:pt x="309" y="395"/>
                    <a:pt x="309" y="392"/>
                  </a:cubicBezTo>
                  <a:cubicBezTo>
                    <a:pt x="307" y="392"/>
                    <a:pt x="307" y="390"/>
                    <a:pt x="305" y="390"/>
                  </a:cubicBezTo>
                  <a:cubicBezTo>
                    <a:pt x="305" y="394"/>
                    <a:pt x="301" y="397"/>
                    <a:pt x="302" y="399"/>
                  </a:cubicBezTo>
                  <a:close/>
                  <a:moveTo>
                    <a:pt x="358" y="393"/>
                  </a:moveTo>
                  <a:cubicBezTo>
                    <a:pt x="358" y="392"/>
                    <a:pt x="358" y="391"/>
                    <a:pt x="358" y="390"/>
                  </a:cubicBezTo>
                  <a:cubicBezTo>
                    <a:pt x="358" y="390"/>
                    <a:pt x="357" y="390"/>
                    <a:pt x="356" y="390"/>
                  </a:cubicBezTo>
                  <a:cubicBezTo>
                    <a:pt x="356" y="392"/>
                    <a:pt x="357" y="393"/>
                    <a:pt x="358" y="393"/>
                  </a:cubicBezTo>
                  <a:close/>
                  <a:moveTo>
                    <a:pt x="367" y="396"/>
                  </a:moveTo>
                  <a:cubicBezTo>
                    <a:pt x="371" y="397"/>
                    <a:pt x="380" y="398"/>
                    <a:pt x="379" y="391"/>
                  </a:cubicBezTo>
                  <a:cubicBezTo>
                    <a:pt x="372" y="391"/>
                    <a:pt x="368" y="390"/>
                    <a:pt x="367" y="396"/>
                  </a:cubicBezTo>
                  <a:close/>
                  <a:moveTo>
                    <a:pt x="385" y="398"/>
                  </a:moveTo>
                  <a:cubicBezTo>
                    <a:pt x="389" y="398"/>
                    <a:pt x="396" y="396"/>
                    <a:pt x="398" y="392"/>
                  </a:cubicBezTo>
                  <a:cubicBezTo>
                    <a:pt x="391" y="390"/>
                    <a:pt x="386" y="391"/>
                    <a:pt x="385" y="398"/>
                  </a:cubicBezTo>
                  <a:close/>
                  <a:moveTo>
                    <a:pt x="446" y="406"/>
                  </a:moveTo>
                  <a:cubicBezTo>
                    <a:pt x="460" y="402"/>
                    <a:pt x="473" y="399"/>
                    <a:pt x="482" y="392"/>
                  </a:cubicBezTo>
                  <a:cubicBezTo>
                    <a:pt x="471" y="396"/>
                    <a:pt x="452" y="397"/>
                    <a:pt x="446" y="406"/>
                  </a:cubicBezTo>
                  <a:close/>
                  <a:moveTo>
                    <a:pt x="279" y="399"/>
                  </a:moveTo>
                  <a:cubicBezTo>
                    <a:pt x="283" y="400"/>
                    <a:pt x="284" y="399"/>
                    <a:pt x="287" y="401"/>
                  </a:cubicBezTo>
                  <a:cubicBezTo>
                    <a:pt x="290" y="401"/>
                    <a:pt x="290" y="398"/>
                    <a:pt x="292" y="396"/>
                  </a:cubicBezTo>
                  <a:cubicBezTo>
                    <a:pt x="288" y="396"/>
                    <a:pt x="286" y="393"/>
                    <a:pt x="282" y="393"/>
                  </a:cubicBezTo>
                  <a:cubicBezTo>
                    <a:pt x="282" y="396"/>
                    <a:pt x="279" y="396"/>
                    <a:pt x="279" y="399"/>
                  </a:cubicBezTo>
                  <a:close/>
                  <a:moveTo>
                    <a:pt x="332" y="393"/>
                  </a:moveTo>
                  <a:cubicBezTo>
                    <a:pt x="332" y="397"/>
                    <a:pt x="327" y="400"/>
                    <a:pt x="328" y="404"/>
                  </a:cubicBezTo>
                  <a:cubicBezTo>
                    <a:pt x="334" y="405"/>
                    <a:pt x="335" y="403"/>
                    <a:pt x="340" y="405"/>
                  </a:cubicBezTo>
                  <a:cubicBezTo>
                    <a:pt x="342" y="402"/>
                    <a:pt x="344" y="399"/>
                    <a:pt x="345" y="395"/>
                  </a:cubicBezTo>
                  <a:cubicBezTo>
                    <a:pt x="341" y="395"/>
                    <a:pt x="337" y="393"/>
                    <a:pt x="332" y="393"/>
                  </a:cubicBezTo>
                  <a:close/>
                  <a:moveTo>
                    <a:pt x="409" y="399"/>
                  </a:moveTo>
                  <a:cubicBezTo>
                    <a:pt x="413" y="398"/>
                    <a:pt x="424" y="399"/>
                    <a:pt x="427" y="395"/>
                  </a:cubicBezTo>
                  <a:cubicBezTo>
                    <a:pt x="421" y="395"/>
                    <a:pt x="410" y="394"/>
                    <a:pt x="409" y="399"/>
                  </a:cubicBezTo>
                  <a:close/>
                  <a:moveTo>
                    <a:pt x="114" y="400"/>
                  </a:moveTo>
                  <a:cubicBezTo>
                    <a:pt x="114" y="398"/>
                    <a:pt x="112" y="398"/>
                    <a:pt x="111" y="396"/>
                  </a:cubicBezTo>
                  <a:cubicBezTo>
                    <a:pt x="111" y="398"/>
                    <a:pt x="112" y="400"/>
                    <a:pt x="114" y="400"/>
                  </a:cubicBezTo>
                  <a:close/>
                  <a:moveTo>
                    <a:pt x="135" y="409"/>
                  </a:moveTo>
                  <a:cubicBezTo>
                    <a:pt x="132" y="404"/>
                    <a:pt x="130" y="398"/>
                    <a:pt x="124" y="396"/>
                  </a:cubicBezTo>
                  <a:cubicBezTo>
                    <a:pt x="126" y="402"/>
                    <a:pt x="130" y="406"/>
                    <a:pt x="135" y="409"/>
                  </a:cubicBezTo>
                  <a:close/>
                  <a:moveTo>
                    <a:pt x="166" y="423"/>
                  </a:moveTo>
                  <a:cubicBezTo>
                    <a:pt x="166" y="420"/>
                    <a:pt x="163" y="415"/>
                    <a:pt x="163" y="410"/>
                  </a:cubicBezTo>
                  <a:cubicBezTo>
                    <a:pt x="157" y="407"/>
                    <a:pt x="153" y="398"/>
                    <a:pt x="146" y="398"/>
                  </a:cubicBezTo>
                  <a:cubicBezTo>
                    <a:pt x="148" y="408"/>
                    <a:pt x="156" y="421"/>
                    <a:pt x="166" y="423"/>
                  </a:cubicBezTo>
                  <a:close/>
                  <a:moveTo>
                    <a:pt x="166" y="402"/>
                  </a:moveTo>
                  <a:cubicBezTo>
                    <a:pt x="166" y="399"/>
                    <a:pt x="166" y="397"/>
                    <a:pt x="164" y="397"/>
                  </a:cubicBezTo>
                  <a:cubicBezTo>
                    <a:pt x="165" y="399"/>
                    <a:pt x="164" y="402"/>
                    <a:pt x="166" y="402"/>
                  </a:cubicBezTo>
                  <a:close/>
                  <a:moveTo>
                    <a:pt x="294" y="401"/>
                  </a:moveTo>
                  <a:cubicBezTo>
                    <a:pt x="296" y="402"/>
                    <a:pt x="296" y="400"/>
                    <a:pt x="296" y="399"/>
                  </a:cubicBezTo>
                  <a:cubicBezTo>
                    <a:pt x="296" y="399"/>
                    <a:pt x="296" y="398"/>
                    <a:pt x="295" y="398"/>
                  </a:cubicBezTo>
                  <a:cubicBezTo>
                    <a:pt x="295" y="400"/>
                    <a:pt x="294" y="400"/>
                    <a:pt x="294" y="401"/>
                  </a:cubicBezTo>
                  <a:close/>
                  <a:moveTo>
                    <a:pt x="363" y="404"/>
                  </a:moveTo>
                  <a:cubicBezTo>
                    <a:pt x="367" y="405"/>
                    <a:pt x="374" y="404"/>
                    <a:pt x="375" y="399"/>
                  </a:cubicBezTo>
                  <a:cubicBezTo>
                    <a:pt x="370" y="399"/>
                    <a:pt x="363" y="397"/>
                    <a:pt x="363" y="404"/>
                  </a:cubicBezTo>
                  <a:close/>
                  <a:moveTo>
                    <a:pt x="114" y="421"/>
                  </a:moveTo>
                  <a:cubicBezTo>
                    <a:pt x="115" y="415"/>
                    <a:pt x="108" y="417"/>
                    <a:pt x="107" y="413"/>
                  </a:cubicBezTo>
                  <a:cubicBezTo>
                    <a:pt x="99" y="410"/>
                    <a:pt x="94" y="401"/>
                    <a:pt x="87" y="399"/>
                  </a:cubicBezTo>
                  <a:cubicBezTo>
                    <a:pt x="93" y="410"/>
                    <a:pt x="104" y="415"/>
                    <a:pt x="114" y="421"/>
                  </a:cubicBezTo>
                  <a:close/>
                  <a:moveTo>
                    <a:pt x="159" y="402"/>
                  </a:moveTo>
                  <a:cubicBezTo>
                    <a:pt x="160" y="401"/>
                    <a:pt x="159" y="399"/>
                    <a:pt x="157" y="399"/>
                  </a:cubicBezTo>
                  <a:cubicBezTo>
                    <a:pt x="158" y="400"/>
                    <a:pt x="158" y="401"/>
                    <a:pt x="159" y="402"/>
                  </a:cubicBezTo>
                  <a:close/>
                  <a:moveTo>
                    <a:pt x="65" y="403"/>
                  </a:moveTo>
                  <a:cubicBezTo>
                    <a:pt x="63" y="403"/>
                    <a:pt x="60" y="398"/>
                    <a:pt x="60" y="401"/>
                  </a:cubicBezTo>
                  <a:cubicBezTo>
                    <a:pt x="65" y="405"/>
                    <a:pt x="66" y="414"/>
                    <a:pt x="72" y="416"/>
                  </a:cubicBezTo>
                  <a:cubicBezTo>
                    <a:pt x="73" y="416"/>
                    <a:pt x="73" y="415"/>
                    <a:pt x="73" y="415"/>
                  </a:cubicBezTo>
                  <a:cubicBezTo>
                    <a:pt x="72" y="409"/>
                    <a:pt x="65" y="410"/>
                    <a:pt x="65" y="403"/>
                  </a:cubicBezTo>
                  <a:close/>
                  <a:moveTo>
                    <a:pt x="421" y="410"/>
                  </a:moveTo>
                  <a:cubicBezTo>
                    <a:pt x="431" y="408"/>
                    <a:pt x="438" y="404"/>
                    <a:pt x="445" y="399"/>
                  </a:cubicBezTo>
                  <a:cubicBezTo>
                    <a:pt x="436" y="400"/>
                    <a:pt x="422" y="399"/>
                    <a:pt x="421" y="410"/>
                  </a:cubicBezTo>
                  <a:close/>
                  <a:moveTo>
                    <a:pt x="299" y="402"/>
                  </a:moveTo>
                  <a:cubicBezTo>
                    <a:pt x="301" y="402"/>
                    <a:pt x="302" y="402"/>
                    <a:pt x="304" y="402"/>
                  </a:cubicBezTo>
                  <a:cubicBezTo>
                    <a:pt x="304" y="399"/>
                    <a:pt x="298" y="399"/>
                    <a:pt x="299" y="402"/>
                  </a:cubicBezTo>
                  <a:close/>
                  <a:moveTo>
                    <a:pt x="384" y="403"/>
                  </a:moveTo>
                  <a:cubicBezTo>
                    <a:pt x="385" y="404"/>
                    <a:pt x="387" y="403"/>
                    <a:pt x="388" y="404"/>
                  </a:cubicBezTo>
                  <a:cubicBezTo>
                    <a:pt x="387" y="401"/>
                    <a:pt x="392" y="404"/>
                    <a:pt x="392" y="401"/>
                  </a:cubicBezTo>
                  <a:cubicBezTo>
                    <a:pt x="388" y="401"/>
                    <a:pt x="386" y="401"/>
                    <a:pt x="384" y="403"/>
                  </a:cubicBezTo>
                  <a:close/>
                  <a:moveTo>
                    <a:pt x="195" y="422"/>
                  </a:moveTo>
                  <a:cubicBezTo>
                    <a:pt x="187" y="414"/>
                    <a:pt x="179" y="408"/>
                    <a:pt x="170" y="401"/>
                  </a:cubicBezTo>
                  <a:cubicBezTo>
                    <a:pt x="173" y="414"/>
                    <a:pt x="186" y="416"/>
                    <a:pt x="195" y="422"/>
                  </a:cubicBezTo>
                  <a:close/>
                  <a:moveTo>
                    <a:pt x="394" y="414"/>
                  </a:moveTo>
                  <a:cubicBezTo>
                    <a:pt x="402" y="414"/>
                    <a:pt x="408" y="412"/>
                    <a:pt x="416" y="412"/>
                  </a:cubicBezTo>
                  <a:cubicBezTo>
                    <a:pt x="416" y="409"/>
                    <a:pt x="418" y="406"/>
                    <a:pt x="419" y="403"/>
                  </a:cubicBezTo>
                  <a:cubicBezTo>
                    <a:pt x="409" y="406"/>
                    <a:pt x="400" y="406"/>
                    <a:pt x="394" y="414"/>
                  </a:cubicBezTo>
                  <a:close/>
                  <a:moveTo>
                    <a:pt x="267" y="407"/>
                  </a:moveTo>
                  <a:cubicBezTo>
                    <a:pt x="263" y="406"/>
                    <a:pt x="258" y="403"/>
                    <a:pt x="253" y="405"/>
                  </a:cubicBezTo>
                  <a:cubicBezTo>
                    <a:pt x="257" y="405"/>
                    <a:pt x="264" y="411"/>
                    <a:pt x="267" y="407"/>
                  </a:cubicBezTo>
                  <a:close/>
                  <a:moveTo>
                    <a:pt x="118" y="416"/>
                  </a:moveTo>
                  <a:cubicBezTo>
                    <a:pt x="118" y="410"/>
                    <a:pt x="114" y="408"/>
                    <a:pt x="111" y="405"/>
                  </a:cubicBezTo>
                  <a:cubicBezTo>
                    <a:pt x="113" y="409"/>
                    <a:pt x="113" y="415"/>
                    <a:pt x="118" y="416"/>
                  </a:cubicBezTo>
                  <a:close/>
                  <a:moveTo>
                    <a:pt x="308" y="407"/>
                  </a:moveTo>
                  <a:cubicBezTo>
                    <a:pt x="311" y="407"/>
                    <a:pt x="316" y="409"/>
                    <a:pt x="319" y="409"/>
                  </a:cubicBezTo>
                  <a:cubicBezTo>
                    <a:pt x="319" y="407"/>
                    <a:pt x="318" y="407"/>
                    <a:pt x="318" y="406"/>
                  </a:cubicBezTo>
                  <a:cubicBezTo>
                    <a:pt x="314" y="406"/>
                    <a:pt x="309" y="404"/>
                    <a:pt x="308" y="407"/>
                  </a:cubicBezTo>
                  <a:close/>
                  <a:moveTo>
                    <a:pt x="338" y="410"/>
                  </a:moveTo>
                  <a:cubicBezTo>
                    <a:pt x="339" y="409"/>
                    <a:pt x="340" y="408"/>
                    <a:pt x="340" y="407"/>
                  </a:cubicBezTo>
                  <a:cubicBezTo>
                    <a:pt x="336" y="408"/>
                    <a:pt x="332" y="406"/>
                    <a:pt x="330" y="408"/>
                  </a:cubicBezTo>
                  <a:cubicBezTo>
                    <a:pt x="333" y="408"/>
                    <a:pt x="335" y="410"/>
                    <a:pt x="338" y="410"/>
                  </a:cubicBezTo>
                  <a:close/>
                  <a:moveTo>
                    <a:pt x="346" y="410"/>
                  </a:moveTo>
                  <a:cubicBezTo>
                    <a:pt x="348" y="410"/>
                    <a:pt x="347" y="409"/>
                    <a:pt x="349" y="409"/>
                  </a:cubicBezTo>
                  <a:cubicBezTo>
                    <a:pt x="349" y="406"/>
                    <a:pt x="345" y="406"/>
                    <a:pt x="346" y="410"/>
                  </a:cubicBezTo>
                  <a:close/>
                  <a:moveTo>
                    <a:pt x="358" y="411"/>
                  </a:moveTo>
                  <a:cubicBezTo>
                    <a:pt x="363" y="410"/>
                    <a:pt x="371" y="412"/>
                    <a:pt x="371" y="407"/>
                  </a:cubicBezTo>
                  <a:cubicBezTo>
                    <a:pt x="367" y="408"/>
                    <a:pt x="361" y="408"/>
                    <a:pt x="358" y="411"/>
                  </a:cubicBezTo>
                  <a:close/>
                  <a:moveTo>
                    <a:pt x="144" y="414"/>
                  </a:moveTo>
                  <a:cubicBezTo>
                    <a:pt x="142" y="412"/>
                    <a:pt x="142" y="407"/>
                    <a:pt x="140" y="409"/>
                  </a:cubicBezTo>
                  <a:cubicBezTo>
                    <a:pt x="141" y="410"/>
                    <a:pt x="143" y="414"/>
                    <a:pt x="144" y="414"/>
                  </a:cubicBezTo>
                  <a:close/>
                  <a:moveTo>
                    <a:pt x="328" y="409"/>
                  </a:moveTo>
                  <a:cubicBezTo>
                    <a:pt x="326" y="409"/>
                    <a:pt x="325" y="409"/>
                    <a:pt x="323" y="408"/>
                  </a:cubicBezTo>
                  <a:cubicBezTo>
                    <a:pt x="323" y="410"/>
                    <a:pt x="327" y="410"/>
                    <a:pt x="328" y="409"/>
                  </a:cubicBezTo>
                  <a:close/>
                  <a:moveTo>
                    <a:pt x="146" y="439"/>
                  </a:moveTo>
                  <a:cubicBezTo>
                    <a:pt x="139" y="429"/>
                    <a:pt x="131" y="413"/>
                    <a:pt x="120" y="409"/>
                  </a:cubicBezTo>
                  <a:cubicBezTo>
                    <a:pt x="129" y="419"/>
                    <a:pt x="137" y="430"/>
                    <a:pt x="146" y="439"/>
                  </a:cubicBezTo>
                  <a:close/>
                  <a:moveTo>
                    <a:pt x="271" y="410"/>
                  </a:moveTo>
                  <a:cubicBezTo>
                    <a:pt x="272" y="410"/>
                    <a:pt x="273" y="410"/>
                    <a:pt x="273" y="410"/>
                  </a:cubicBezTo>
                  <a:cubicBezTo>
                    <a:pt x="274" y="408"/>
                    <a:pt x="270" y="408"/>
                    <a:pt x="271" y="410"/>
                  </a:cubicBezTo>
                  <a:close/>
                  <a:moveTo>
                    <a:pt x="298" y="412"/>
                  </a:moveTo>
                  <a:cubicBezTo>
                    <a:pt x="298" y="412"/>
                    <a:pt x="299" y="413"/>
                    <a:pt x="299" y="413"/>
                  </a:cubicBezTo>
                  <a:cubicBezTo>
                    <a:pt x="303" y="413"/>
                    <a:pt x="305" y="414"/>
                    <a:pt x="308" y="414"/>
                  </a:cubicBezTo>
                  <a:cubicBezTo>
                    <a:pt x="311" y="414"/>
                    <a:pt x="309" y="413"/>
                    <a:pt x="307" y="413"/>
                  </a:cubicBezTo>
                  <a:cubicBezTo>
                    <a:pt x="303" y="413"/>
                    <a:pt x="297" y="409"/>
                    <a:pt x="293" y="411"/>
                  </a:cubicBezTo>
                  <a:cubicBezTo>
                    <a:pt x="295" y="411"/>
                    <a:pt x="296" y="412"/>
                    <a:pt x="298" y="412"/>
                  </a:cubicBezTo>
                  <a:close/>
                  <a:moveTo>
                    <a:pt x="380" y="416"/>
                  </a:moveTo>
                  <a:cubicBezTo>
                    <a:pt x="382" y="416"/>
                    <a:pt x="384" y="415"/>
                    <a:pt x="386" y="414"/>
                  </a:cubicBezTo>
                  <a:cubicBezTo>
                    <a:pt x="384" y="413"/>
                    <a:pt x="379" y="414"/>
                    <a:pt x="380" y="416"/>
                  </a:cubicBezTo>
                  <a:close/>
                  <a:moveTo>
                    <a:pt x="76" y="418"/>
                  </a:moveTo>
                  <a:cubicBezTo>
                    <a:pt x="76" y="417"/>
                    <a:pt x="77" y="416"/>
                    <a:pt x="76" y="415"/>
                  </a:cubicBezTo>
                  <a:cubicBezTo>
                    <a:pt x="75" y="416"/>
                    <a:pt x="75" y="412"/>
                    <a:pt x="74" y="415"/>
                  </a:cubicBezTo>
                  <a:cubicBezTo>
                    <a:pt x="75" y="416"/>
                    <a:pt x="74" y="417"/>
                    <a:pt x="76" y="418"/>
                  </a:cubicBezTo>
                  <a:close/>
                  <a:moveTo>
                    <a:pt x="392" y="416"/>
                  </a:moveTo>
                  <a:cubicBezTo>
                    <a:pt x="393" y="416"/>
                    <a:pt x="394" y="417"/>
                    <a:pt x="394" y="417"/>
                  </a:cubicBezTo>
                  <a:cubicBezTo>
                    <a:pt x="394" y="416"/>
                    <a:pt x="395" y="416"/>
                    <a:pt x="395" y="415"/>
                  </a:cubicBezTo>
                  <a:cubicBezTo>
                    <a:pt x="393" y="415"/>
                    <a:pt x="393" y="416"/>
                    <a:pt x="392" y="416"/>
                  </a:cubicBezTo>
                  <a:close/>
                  <a:moveTo>
                    <a:pt x="374" y="418"/>
                  </a:moveTo>
                  <a:cubicBezTo>
                    <a:pt x="375" y="417"/>
                    <a:pt x="378" y="418"/>
                    <a:pt x="378" y="415"/>
                  </a:cubicBezTo>
                  <a:cubicBezTo>
                    <a:pt x="376" y="416"/>
                    <a:pt x="374" y="415"/>
                    <a:pt x="374" y="418"/>
                  </a:cubicBezTo>
                  <a:close/>
                  <a:moveTo>
                    <a:pt x="321" y="416"/>
                  </a:moveTo>
                  <a:cubicBezTo>
                    <a:pt x="320" y="416"/>
                    <a:pt x="320" y="417"/>
                    <a:pt x="321" y="417"/>
                  </a:cubicBezTo>
                  <a:cubicBezTo>
                    <a:pt x="324" y="417"/>
                    <a:pt x="331" y="418"/>
                    <a:pt x="330" y="416"/>
                  </a:cubicBezTo>
                  <a:cubicBezTo>
                    <a:pt x="327" y="417"/>
                    <a:pt x="326" y="416"/>
                    <a:pt x="323" y="416"/>
                  </a:cubicBezTo>
                  <a:cubicBezTo>
                    <a:pt x="322" y="416"/>
                    <a:pt x="321" y="416"/>
                    <a:pt x="321" y="416"/>
                  </a:cubicBezTo>
                  <a:close/>
                  <a:moveTo>
                    <a:pt x="83" y="421"/>
                  </a:moveTo>
                  <a:cubicBezTo>
                    <a:pt x="82" y="419"/>
                    <a:pt x="79" y="418"/>
                    <a:pt x="77" y="416"/>
                  </a:cubicBezTo>
                  <a:cubicBezTo>
                    <a:pt x="75" y="420"/>
                    <a:pt x="83" y="420"/>
                    <a:pt x="83" y="421"/>
                  </a:cubicBezTo>
                  <a:close/>
                  <a:moveTo>
                    <a:pt x="129" y="425"/>
                  </a:moveTo>
                  <a:cubicBezTo>
                    <a:pt x="126" y="424"/>
                    <a:pt x="124" y="418"/>
                    <a:pt x="121" y="418"/>
                  </a:cubicBezTo>
                  <a:cubicBezTo>
                    <a:pt x="122" y="422"/>
                    <a:pt x="127" y="424"/>
                    <a:pt x="129" y="425"/>
                  </a:cubicBezTo>
                  <a:close/>
                  <a:moveTo>
                    <a:pt x="417" y="421"/>
                  </a:moveTo>
                  <a:cubicBezTo>
                    <a:pt x="425" y="421"/>
                    <a:pt x="435" y="421"/>
                    <a:pt x="443" y="419"/>
                  </a:cubicBezTo>
                  <a:cubicBezTo>
                    <a:pt x="436" y="417"/>
                    <a:pt x="422" y="418"/>
                    <a:pt x="417" y="421"/>
                  </a:cubicBezTo>
                  <a:close/>
                  <a:moveTo>
                    <a:pt x="388" y="419"/>
                  </a:moveTo>
                  <a:cubicBezTo>
                    <a:pt x="388" y="417"/>
                    <a:pt x="385" y="419"/>
                    <a:pt x="384" y="418"/>
                  </a:cubicBezTo>
                  <a:cubicBezTo>
                    <a:pt x="383" y="420"/>
                    <a:pt x="386" y="419"/>
                    <a:pt x="388" y="419"/>
                  </a:cubicBezTo>
                  <a:close/>
                  <a:moveTo>
                    <a:pt x="160" y="426"/>
                  </a:moveTo>
                  <a:cubicBezTo>
                    <a:pt x="161" y="425"/>
                    <a:pt x="157" y="424"/>
                    <a:pt x="159" y="422"/>
                  </a:cubicBezTo>
                  <a:cubicBezTo>
                    <a:pt x="155" y="422"/>
                    <a:pt x="155" y="419"/>
                    <a:pt x="152" y="419"/>
                  </a:cubicBezTo>
                  <a:cubicBezTo>
                    <a:pt x="152" y="424"/>
                    <a:pt x="158" y="426"/>
                    <a:pt x="160" y="426"/>
                  </a:cubicBezTo>
                  <a:close/>
                  <a:moveTo>
                    <a:pt x="174" y="427"/>
                  </a:moveTo>
                  <a:cubicBezTo>
                    <a:pt x="182" y="430"/>
                    <a:pt x="188" y="435"/>
                    <a:pt x="196" y="438"/>
                  </a:cubicBezTo>
                  <a:cubicBezTo>
                    <a:pt x="188" y="432"/>
                    <a:pt x="181" y="425"/>
                    <a:pt x="173" y="419"/>
                  </a:cubicBezTo>
                  <a:cubicBezTo>
                    <a:pt x="173" y="422"/>
                    <a:pt x="174" y="425"/>
                    <a:pt x="174" y="427"/>
                  </a:cubicBezTo>
                  <a:close/>
                  <a:moveTo>
                    <a:pt x="347" y="422"/>
                  </a:moveTo>
                  <a:cubicBezTo>
                    <a:pt x="354" y="422"/>
                    <a:pt x="358" y="423"/>
                    <a:pt x="366" y="423"/>
                  </a:cubicBezTo>
                  <a:cubicBezTo>
                    <a:pt x="366" y="421"/>
                    <a:pt x="366" y="420"/>
                    <a:pt x="366" y="419"/>
                  </a:cubicBezTo>
                  <a:cubicBezTo>
                    <a:pt x="360" y="418"/>
                    <a:pt x="352" y="420"/>
                    <a:pt x="347" y="422"/>
                  </a:cubicBezTo>
                  <a:close/>
                  <a:moveTo>
                    <a:pt x="371" y="423"/>
                  </a:moveTo>
                  <a:cubicBezTo>
                    <a:pt x="372" y="421"/>
                    <a:pt x="378" y="423"/>
                    <a:pt x="378" y="421"/>
                  </a:cubicBezTo>
                  <a:cubicBezTo>
                    <a:pt x="375" y="421"/>
                    <a:pt x="371" y="419"/>
                    <a:pt x="371" y="423"/>
                  </a:cubicBezTo>
                  <a:close/>
                  <a:moveTo>
                    <a:pt x="89" y="426"/>
                  </a:moveTo>
                  <a:cubicBezTo>
                    <a:pt x="88" y="424"/>
                    <a:pt x="85" y="422"/>
                    <a:pt x="84" y="423"/>
                  </a:cubicBezTo>
                  <a:cubicBezTo>
                    <a:pt x="86" y="423"/>
                    <a:pt x="86" y="426"/>
                    <a:pt x="89" y="426"/>
                  </a:cubicBezTo>
                  <a:close/>
                  <a:moveTo>
                    <a:pt x="92" y="436"/>
                  </a:moveTo>
                  <a:cubicBezTo>
                    <a:pt x="88" y="431"/>
                    <a:pt x="81" y="425"/>
                    <a:pt x="75" y="424"/>
                  </a:cubicBezTo>
                  <a:cubicBezTo>
                    <a:pt x="80" y="428"/>
                    <a:pt x="88" y="435"/>
                    <a:pt x="92" y="436"/>
                  </a:cubicBezTo>
                  <a:close/>
                  <a:moveTo>
                    <a:pt x="119" y="426"/>
                  </a:moveTo>
                  <a:cubicBezTo>
                    <a:pt x="123" y="428"/>
                    <a:pt x="125" y="431"/>
                    <a:pt x="129" y="432"/>
                  </a:cubicBezTo>
                  <a:cubicBezTo>
                    <a:pt x="126" y="431"/>
                    <a:pt x="122" y="424"/>
                    <a:pt x="119" y="426"/>
                  </a:cubicBezTo>
                  <a:close/>
                  <a:moveTo>
                    <a:pt x="149" y="430"/>
                  </a:moveTo>
                  <a:cubicBezTo>
                    <a:pt x="148" y="429"/>
                    <a:pt x="146" y="425"/>
                    <a:pt x="145" y="426"/>
                  </a:cubicBezTo>
                  <a:cubicBezTo>
                    <a:pt x="147" y="427"/>
                    <a:pt x="146" y="430"/>
                    <a:pt x="149" y="430"/>
                  </a:cubicBezTo>
                  <a:close/>
                  <a:moveTo>
                    <a:pt x="169" y="472"/>
                  </a:moveTo>
                  <a:cubicBezTo>
                    <a:pt x="158" y="453"/>
                    <a:pt x="136" y="442"/>
                    <a:pt x="120" y="431"/>
                  </a:cubicBezTo>
                  <a:cubicBezTo>
                    <a:pt x="136" y="445"/>
                    <a:pt x="152" y="458"/>
                    <a:pt x="169" y="472"/>
                  </a:cubicBezTo>
                  <a:close/>
                  <a:moveTo>
                    <a:pt x="157" y="443"/>
                  </a:moveTo>
                  <a:cubicBezTo>
                    <a:pt x="157" y="438"/>
                    <a:pt x="151" y="436"/>
                    <a:pt x="152" y="432"/>
                  </a:cubicBezTo>
                  <a:cubicBezTo>
                    <a:pt x="151" y="432"/>
                    <a:pt x="150" y="432"/>
                    <a:pt x="149" y="432"/>
                  </a:cubicBezTo>
                  <a:cubicBezTo>
                    <a:pt x="151" y="436"/>
                    <a:pt x="154" y="439"/>
                    <a:pt x="157" y="443"/>
                  </a:cubicBezTo>
                  <a:close/>
                  <a:moveTo>
                    <a:pt x="176" y="464"/>
                  </a:moveTo>
                  <a:cubicBezTo>
                    <a:pt x="185" y="470"/>
                    <a:pt x="193" y="476"/>
                    <a:pt x="203" y="481"/>
                  </a:cubicBezTo>
                  <a:cubicBezTo>
                    <a:pt x="192" y="468"/>
                    <a:pt x="179" y="456"/>
                    <a:pt x="167" y="443"/>
                  </a:cubicBezTo>
                  <a:cubicBezTo>
                    <a:pt x="167" y="442"/>
                    <a:pt x="166" y="442"/>
                    <a:pt x="166" y="440"/>
                  </a:cubicBezTo>
                  <a:cubicBezTo>
                    <a:pt x="162" y="438"/>
                    <a:pt x="159" y="435"/>
                    <a:pt x="155" y="432"/>
                  </a:cubicBezTo>
                  <a:cubicBezTo>
                    <a:pt x="160" y="444"/>
                    <a:pt x="170" y="453"/>
                    <a:pt x="176" y="464"/>
                  </a:cubicBezTo>
                  <a:close/>
                  <a:moveTo>
                    <a:pt x="129" y="445"/>
                  </a:moveTo>
                  <a:cubicBezTo>
                    <a:pt x="125" y="440"/>
                    <a:pt x="119" y="436"/>
                    <a:pt x="113" y="433"/>
                  </a:cubicBezTo>
                  <a:cubicBezTo>
                    <a:pt x="117" y="438"/>
                    <a:pt x="123" y="442"/>
                    <a:pt x="129" y="445"/>
                  </a:cubicBezTo>
                  <a:close/>
                  <a:moveTo>
                    <a:pt x="185" y="449"/>
                  </a:moveTo>
                  <a:cubicBezTo>
                    <a:pt x="181" y="446"/>
                    <a:pt x="174" y="441"/>
                    <a:pt x="169" y="437"/>
                  </a:cubicBezTo>
                  <a:cubicBezTo>
                    <a:pt x="174" y="441"/>
                    <a:pt x="178" y="447"/>
                    <a:pt x="185" y="449"/>
                  </a:cubicBezTo>
                  <a:close/>
                  <a:moveTo>
                    <a:pt x="203" y="509"/>
                  </a:moveTo>
                  <a:cubicBezTo>
                    <a:pt x="200" y="508"/>
                    <a:pt x="199" y="504"/>
                    <a:pt x="196" y="502"/>
                  </a:cubicBezTo>
                  <a:cubicBezTo>
                    <a:pt x="186" y="494"/>
                    <a:pt x="173" y="489"/>
                    <a:pt x="168" y="480"/>
                  </a:cubicBezTo>
                  <a:cubicBezTo>
                    <a:pt x="156" y="471"/>
                    <a:pt x="140" y="459"/>
                    <a:pt x="128" y="449"/>
                  </a:cubicBezTo>
                  <a:cubicBezTo>
                    <a:pt x="124" y="447"/>
                    <a:pt x="117" y="439"/>
                    <a:pt x="115" y="440"/>
                  </a:cubicBezTo>
                  <a:cubicBezTo>
                    <a:pt x="115" y="440"/>
                    <a:pt x="115" y="440"/>
                    <a:pt x="115" y="440"/>
                  </a:cubicBezTo>
                  <a:cubicBezTo>
                    <a:pt x="119" y="445"/>
                    <a:pt x="125" y="449"/>
                    <a:pt x="130" y="454"/>
                  </a:cubicBezTo>
                  <a:cubicBezTo>
                    <a:pt x="134" y="457"/>
                    <a:pt x="139" y="461"/>
                    <a:pt x="143" y="464"/>
                  </a:cubicBezTo>
                  <a:cubicBezTo>
                    <a:pt x="151" y="472"/>
                    <a:pt x="161" y="478"/>
                    <a:pt x="168" y="486"/>
                  </a:cubicBezTo>
                  <a:cubicBezTo>
                    <a:pt x="170" y="488"/>
                    <a:pt x="171" y="491"/>
                    <a:pt x="173" y="492"/>
                  </a:cubicBezTo>
                  <a:cubicBezTo>
                    <a:pt x="179" y="497"/>
                    <a:pt x="186" y="501"/>
                    <a:pt x="193" y="505"/>
                  </a:cubicBezTo>
                  <a:cubicBezTo>
                    <a:pt x="200" y="509"/>
                    <a:pt x="207" y="513"/>
                    <a:pt x="214" y="518"/>
                  </a:cubicBezTo>
                  <a:cubicBezTo>
                    <a:pt x="212" y="513"/>
                    <a:pt x="206" y="512"/>
                    <a:pt x="203" y="509"/>
                  </a:cubicBezTo>
                  <a:close/>
                  <a:moveTo>
                    <a:pt x="162" y="448"/>
                  </a:moveTo>
                  <a:cubicBezTo>
                    <a:pt x="161" y="446"/>
                    <a:pt x="160" y="447"/>
                    <a:pt x="161" y="444"/>
                  </a:cubicBezTo>
                  <a:cubicBezTo>
                    <a:pt x="160" y="445"/>
                    <a:pt x="158" y="442"/>
                    <a:pt x="157" y="444"/>
                  </a:cubicBezTo>
                  <a:cubicBezTo>
                    <a:pt x="158" y="444"/>
                    <a:pt x="158" y="446"/>
                    <a:pt x="159" y="446"/>
                  </a:cubicBezTo>
                  <a:cubicBezTo>
                    <a:pt x="161" y="445"/>
                    <a:pt x="160" y="448"/>
                    <a:pt x="162" y="448"/>
                  </a:cubicBezTo>
                  <a:close/>
                  <a:moveTo>
                    <a:pt x="137" y="452"/>
                  </a:moveTo>
                  <a:cubicBezTo>
                    <a:pt x="138" y="450"/>
                    <a:pt x="134" y="448"/>
                    <a:pt x="134" y="449"/>
                  </a:cubicBezTo>
                  <a:cubicBezTo>
                    <a:pt x="135" y="450"/>
                    <a:pt x="136" y="451"/>
                    <a:pt x="137" y="452"/>
                  </a:cubicBezTo>
                  <a:close/>
                  <a:moveTo>
                    <a:pt x="142" y="455"/>
                  </a:moveTo>
                  <a:cubicBezTo>
                    <a:pt x="141" y="455"/>
                    <a:pt x="141" y="454"/>
                    <a:pt x="141" y="453"/>
                  </a:cubicBezTo>
                  <a:cubicBezTo>
                    <a:pt x="140" y="453"/>
                    <a:pt x="139" y="453"/>
                    <a:pt x="138" y="452"/>
                  </a:cubicBezTo>
                  <a:cubicBezTo>
                    <a:pt x="138" y="454"/>
                    <a:pt x="141" y="456"/>
                    <a:pt x="142" y="455"/>
                  </a:cubicBezTo>
                  <a:close/>
                  <a:moveTo>
                    <a:pt x="171" y="504"/>
                  </a:moveTo>
                  <a:cubicBezTo>
                    <a:pt x="165" y="499"/>
                    <a:pt x="160" y="495"/>
                    <a:pt x="155" y="491"/>
                  </a:cubicBezTo>
                  <a:cubicBezTo>
                    <a:pt x="155" y="490"/>
                    <a:pt x="155" y="490"/>
                    <a:pt x="155" y="489"/>
                  </a:cubicBezTo>
                  <a:cubicBezTo>
                    <a:pt x="154" y="489"/>
                    <a:pt x="154" y="490"/>
                    <a:pt x="153" y="490"/>
                  </a:cubicBezTo>
                  <a:cubicBezTo>
                    <a:pt x="149" y="483"/>
                    <a:pt x="141" y="479"/>
                    <a:pt x="134" y="474"/>
                  </a:cubicBezTo>
                  <a:cubicBezTo>
                    <a:pt x="144" y="486"/>
                    <a:pt x="159" y="496"/>
                    <a:pt x="171" y="504"/>
                  </a:cubicBezTo>
                  <a:close/>
                  <a:moveTo>
                    <a:pt x="204" y="501"/>
                  </a:moveTo>
                  <a:cubicBezTo>
                    <a:pt x="204" y="498"/>
                    <a:pt x="201" y="498"/>
                    <a:pt x="200" y="496"/>
                  </a:cubicBezTo>
                  <a:cubicBezTo>
                    <a:pt x="200" y="499"/>
                    <a:pt x="202" y="500"/>
                    <a:pt x="204" y="501"/>
                  </a:cubicBezTo>
                  <a:close/>
                  <a:moveTo>
                    <a:pt x="190" y="511"/>
                  </a:moveTo>
                  <a:cubicBezTo>
                    <a:pt x="186" y="508"/>
                    <a:pt x="183" y="505"/>
                    <a:pt x="177" y="503"/>
                  </a:cubicBezTo>
                  <a:cubicBezTo>
                    <a:pt x="175" y="503"/>
                    <a:pt x="172" y="498"/>
                    <a:pt x="172" y="500"/>
                  </a:cubicBezTo>
                  <a:cubicBezTo>
                    <a:pt x="177" y="504"/>
                    <a:pt x="183" y="511"/>
                    <a:pt x="190" y="511"/>
                  </a:cubicBezTo>
                  <a:close/>
                  <a:moveTo>
                    <a:pt x="233" y="539"/>
                  </a:moveTo>
                  <a:cubicBezTo>
                    <a:pt x="233" y="539"/>
                    <a:pt x="233" y="539"/>
                    <a:pt x="233" y="539"/>
                  </a:cubicBezTo>
                  <a:moveTo>
                    <a:pt x="250" y="554"/>
                  </a:moveTo>
                  <a:cubicBezTo>
                    <a:pt x="248" y="554"/>
                    <a:pt x="248" y="552"/>
                    <a:pt x="247" y="551"/>
                  </a:cubicBezTo>
                  <a:cubicBezTo>
                    <a:pt x="245" y="552"/>
                    <a:pt x="246" y="552"/>
                    <a:pt x="244" y="551"/>
                  </a:cubicBezTo>
                  <a:cubicBezTo>
                    <a:pt x="245" y="553"/>
                    <a:pt x="248" y="557"/>
                    <a:pt x="250" y="554"/>
                  </a:cubicBezTo>
                  <a:close/>
                </a:path>
              </a:pathLst>
            </a:custGeom>
            <a:solidFill>
              <a:srgbClr val="FFFFFF"/>
            </a:solidFill>
            <a:ln>
              <a:noFill/>
            </a:ln>
          </p:spPr>
          <p:txBody>
            <a:bodyPr anchor="ctr"/>
            <a:lstStyle/>
            <a:p>
              <a:pPr algn="ctr" defTabSz="1219170">
                <a:defRPr/>
              </a:pPr>
              <a:endParaRPr lang="zh-CN" altLang="zh-CN" sz="4800" kern="0" dirty="0">
                <a:solidFill>
                  <a:srgbClr val="FFFFFF"/>
                </a:solidFill>
                <a:effectLst>
                  <a:outerShdw blurRad="38100" dist="38100" dir="2700000" algn="tl">
                    <a:srgbClr val="000000">
                      <a:alpha val="43137"/>
                    </a:srgbClr>
                  </a:outerShdw>
                </a:effectLst>
                <a:cs typeface="+mn-ea"/>
                <a:sym typeface="+mn-lt"/>
              </a:endParaRPr>
            </a:p>
          </p:txBody>
        </p:sp>
        <p:sp>
          <p:nvSpPr>
            <p:cNvPr id="28" name="Freeform 18"/>
            <p:cNvSpPr>
              <a:spLocks noEditPoints="1" noChangeArrowheads="1"/>
            </p:cNvSpPr>
            <p:nvPr/>
          </p:nvSpPr>
          <p:spPr bwMode="auto">
            <a:xfrm>
              <a:off x="1396219" y="1904734"/>
              <a:ext cx="473319" cy="683779"/>
            </a:xfrm>
            <a:custGeom>
              <a:avLst/>
              <a:gdLst>
                <a:gd name="T0" fmla="*/ 157 w 657"/>
                <a:gd name="T1" fmla="*/ 35 h 559"/>
                <a:gd name="T2" fmla="*/ 325 w 657"/>
                <a:gd name="T3" fmla="*/ 33 h 559"/>
                <a:gd name="T4" fmla="*/ 488 w 657"/>
                <a:gd name="T5" fmla="*/ 54 h 559"/>
                <a:gd name="T6" fmla="*/ 596 w 657"/>
                <a:gd name="T7" fmla="*/ 107 h 559"/>
                <a:gd name="T8" fmla="*/ 264 w 657"/>
                <a:gd name="T9" fmla="*/ 83 h 559"/>
                <a:gd name="T10" fmla="*/ 349 w 657"/>
                <a:gd name="T11" fmla="*/ 94 h 559"/>
                <a:gd name="T12" fmla="*/ 117 w 657"/>
                <a:gd name="T13" fmla="*/ 104 h 559"/>
                <a:gd name="T14" fmla="*/ 614 w 657"/>
                <a:gd name="T15" fmla="*/ 144 h 559"/>
                <a:gd name="T16" fmla="*/ 279 w 657"/>
                <a:gd name="T17" fmla="*/ 119 h 559"/>
                <a:gd name="T18" fmla="*/ 459 w 657"/>
                <a:gd name="T19" fmla="*/ 138 h 559"/>
                <a:gd name="T20" fmla="*/ 55 w 657"/>
                <a:gd name="T21" fmla="*/ 135 h 559"/>
                <a:gd name="T22" fmla="*/ 93 w 657"/>
                <a:gd name="T23" fmla="*/ 138 h 559"/>
                <a:gd name="T24" fmla="*/ 75 w 657"/>
                <a:gd name="T25" fmla="*/ 142 h 559"/>
                <a:gd name="T26" fmla="*/ 134 w 657"/>
                <a:gd name="T27" fmla="*/ 147 h 559"/>
                <a:gd name="T28" fmla="*/ 206 w 657"/>
                <a:gd name="T29" fmla="*/ 155 h 559"/>
                <a:gd name="T30" fmla="*/ 87 w 657"/>
                <a:gd name="T31" fmla="*/ 164 h 559"/>
                <a:gd name="T32" fmla="*/ 104 w 657"/>
                <a:gd name="T33" fmla="*/ 169 h 559"/>
                <a:gd name="T34" fmla="*/ 549 w 657"/>
                <a:gd name="T35" fmla="*/ 184 h 559"/>
                <a:gd name="T36" fmla="*/ 161 w 657"/>
                <a:gd name="T37" fmla="*/ 175 h 559"/>
                <a:gd name="T38" fmla="*/ 533 w 657"/>
                <a:gd name="T39" fmla="*/ 178 h 559"/>
                <a:gd name="T40" fmla="*/ 51 w 657"/>
                <a:gd name="T41" fmla="*/ 186 h 559"/>
                <a:gd name="T42" fmla="*/ 110 w 657"/>
                <a:gd name="T43" fmla="*/ 191 h 559"/>
                <a:gd name="T44" fmla="*/ 333 w 657"/>
                <a:gd name="T45" fmla="*/ 192 h 559"/>
                <a:gd name="T46" fmla="*/ 626 w 657"/>
                <a:gd name="T47" fmla="*/ 204 h 559"/>
                <a:gd name="T48" fmla="*/ 273 w 657"/>
                <a:gd name="T49" fmla="*/ 204 h 559"/>
                <a:gd name="T50" fmla="*/ 566 w 657"/>
                <a:gd name="T51" fmla="*/ 212 h 559"/>
                <a:gd name="T52" fmla="*/ 145 w 657"/>
                <a:gd name="T53" fmla="*/ 215 h 559"/>
                <a:gd name="T54" fmla="*/ 292 w 657"/>
                <a:gd name="T55" fmla="*/ 216 h 559"/>
                <a:gd name="T56" fmla="*/ 573 w 657"/>
                <a:gd name="T57" fmla="*/ 226 h 559"/>
                <a:gd name="T58" fmla="*/ 329 w 657"/>
                <a:gd name="T59" fmla="*/ 234 h 559"/>
                <a:gd name="T60" fmla="*/ 131 w 657"/>
                <a:gd name="T61" fmla="*/ 231 h 559"/>
                <a:gd name="T62" fmla="*/ 507 w 657"/>
                <a:gd name="T63" fmla="*/ 240 h 559"/>
                <a:gd name="T64" fmla="*/ 600 w 657"/>
                <a:gd name="T65" fmla="*/ 268 h 559"/>
                <a:gd name="T66" fmla="*/ 540 w 657"/>
                <a:gd name="T67" fmla="*/ 249 h 559"/>
                <a:gd name="T68" fmla="*/ 509 w 657"/>
                <a:gd name="T69" fmla="*/ 260 h 559"/>
                <a:gd name="T70" fmla="*/ 406 w 657"/>
                <a:gd name="T71" fmla="*/ 257 h 559"/>
                <a:gd name="T72" fmla="*/ 372 w 657"/>
                <a:gd name="T73" fmla="*/ 260 h 559"/>
                <a:gd name="T74" fmla="*/ 246 w 657"/>
                <a:gd name="T75" fmla="*/ 270 h 559"/>
                <a:gd name="T76" fmla="*/ 152 w 657"/>
                <a:gd name="T77" fmla="*/ 274 h 559"/>
                <a:gd name="T78" fmla="*/ 507 w 657"/>
                <a:gd name="T79" fmla="*/ 280 h 559"/>
                <a:gd name="T80" fmla="*/ 189 w 657"/>
                <a:gd name="T81" fmla="*/ 283 h 559"/>
                <a:gd name="T82" fmla="*/ 314 w 657"/>
                <a:gd name="T83" fmla="*/ 285 h 559"/>
                <a:gd name="T84" fmla="*/ 504 w 657"/>
                <a:gd name="T85" fmla="*/ 289 h 559"/>
                <a:gd name="T86" fmla="*/ 479 w 657"/>
                <a:gd name="T87" fmla="*/ 294 h 559"/>
                <a:gd name="T88" fmla="*/ 483 w 657"/>
                <a:gd name="T89" fmla="*/ 300 h 559"/>
                <a:gd name="T90" fmla="*/ 485 w 657"/>
                <a:gd name="T91" fmla="*/ 312 h 559"/>
                <a:gd name="T92" fmla="*/ 409 w 657"/>
                <a:gd name="T93" fmla="*/ 314 h 559"/>
                <a:gd name="T94" fmla="*/ 269 w 657"/>
                <a:gd name="T95" fmla="*/ 318 h 559"/>
                <a:gd name="T96" fmla="*/ 460 w 657"/>
                <a:gd name="T97" fmla="*/ 323 h 559"/>
                <a:gd name="T98" fmla="*/ 387 w 657"/>
                <a:gd name="T99" fmla="*/ 334 h 559"/>
                <a:gd name="T100" fmla="*/ 67 w 657"/>
                <a:gd name="T101" fmla="*/ 334 h 559"/>
                <a:gd name="T102" fmla="*/ 50 w 657"/>
                <a:gd name="T103" fmla="*/ 338 h 559"/>
                <a:gd name="T104" fmla="*/ 410 w 657"/>
                <a:gd name="T105" fmla="*/ 351 h 559"/>
                <a:gd name="T106" fmla="*/ 157 w 657"/>
                <a:gd name="T107" fmla="*/ 363 h 559"/>
                <a:gd name="T108" fmla="*/ 315 w 657"/>
                <a:gd name="T109" fmla="*/ 358 h 559"/>
                <a:gd name="T110" fmla="*/ 321 w 657"/>
                <a:gd name="T111" fmla="*/ 364 h 559"/>
                <a:gd name="T112" fmla="*/ 232 w 657"/>
                <a:gd name="T113" fmla="*/ 367 h 559"/>
                <a:gd name="T114" fmla="*/ 101 w 657"/>
                <a:gd name="T115" fmla="*/ 391 h 559"/>
                <a:gd name="T116" fmla="*/ 402 w 657"/>
                <a:gd name="T117" fmla="*/ 382 h 559"/>
                <a:gd name="T118" fmla="*/ 72 w 657"/>
                <a:gd name="T119" fmla="*/ 403 h 559"/>
                <a:gd name="T120" fmla="*/ 157 w 657"/>
                <a:gd name="T121" fmla="*/ 399 h 559"/>
                <a:gd name="T122" fmla="*/ 392 w 657"/>
                <a:gd name="T123" fmla="*/ 416 h 559"/>
                <a:gd name="T124" fmla="*/ 115 w 657"/>
                <a:gd name="T125" fmla="*/ 440 h 559"/>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657"/>
                <a:gd name="T190" fmla="*/ 0 h 559"/>
                <a:gd name="T191" fmla="*/ 657 w 657"/>
                <a:gd name="T192" fmla="*/ 559 h 559"/>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657" h="559">
                  <a:moveTo>
                    <a:pt x="185" y="393"/>
                  </a:moveTo>
                  <a:cubicBezTo>
                    <a:pt x="192" y="400"/>
                    <a:pt x="207" y="406"/>
                    <a:pt x="216" y="414"/>
                  </a:cubicBezTo>
                  <a:cubicBezTo>
                    <a:pt x="214" y="422"/>
                    <a:pt x="205" y="412"/>
                    <a:pt x="200" y="411"/>
                  </a:cubicBezTo>
                  <a:cubicBezTo>
                    <a:pt x="199" y="412"/>
                    <a:pt x="200" y="414"/>
                    <a:pt x="199" y="414"/>
                  </a:cubicBezTo>
                  <a:cubicBezTo>
                    <a:pt x="190" y="412"/>
                    <a:pt x="187" y="402"/>
                    <a:pt x="179" y="401"/>
                  </a:cubicBezTo>
                  <a:cubicBezTo>
                    <a:pt x="182" y="407"/>
                    <a:pt x="191" y="411"/>
                    <a:pt x="198" y="417"/>
                  </a:cubicBezTo>
                  <a:cubicBezTo>
                    <a:pt x="203" y="421"/>
                    <a:pt x="211" y="427"/>
                    <a:pt x="209" y="433"/>
                  </a:cubicBezTo>
                  <a:cubicBezTo>
                    <a:pt x="201" y="432"/>
                    <a:pt x="193" y="425"/>
                    <a:pt x="185" y="421"/>
                  </a:cubicBezTo>
                  <a:cubicBezTo>
                    <a:pt x="186" y="426"/>
                    <a:pt x="195" y="430"/>
                    <a:pt x="198" y="435"/>
                  </a:cubicBezTo>
                  <a:cubicBezTo>
                    <a:pt x="202" y="438"/>
                    <a:pt x="212" y="442"/>
                    <a:pt x="209" y="449"/>
                  </a:cubicBezTo>
                  <a:cubicBezTo>
                    <a:pt x="199" y="446"/>
                    <a:pt x="188" y="438"/>
                    <a:pt x="177" y="434"/>
                  </a:cubicBezTo>
                  <a:cubicBezTo>
                    <a:pt x="186" y="441"/>
                    <a:pt x="193" y="449"/>
                    <a:pt x="202" y="455"/>
                  </a:cubicBezTo>
                  <a:cubicBezTo>
                    <a:pt x="203" y="464"/>
                    <a:pt x="214" y="465"/>
                    <a:pt x="214" y="474"/>
                  </a:cubicBezTo>
                  <a:cubicBezTo>
                    <a:pt x="213" y="474"/>
                    <a:pt x="213" y="475"/>
                    <a:pt x="213" y="475"/>
                  </a:cubicBezTo>
                  <a:cubicBezTo>
                    <a:pt x="206" y="472"/>
                    <a:pt x="202" y="464"/>
                    <a:pt x="194" y="464"/>
                  </a:cubicBezTo>
                  <a:cubicBezTo>
                    <a:pt x="201" y="475"/>
                    <a:pt x="215" y="482"/>
                    <a:pt x="217" y="496"/>
                  </a:cubicBezTo>
                  <a:cubicBezTo>
                    <a:pt x="213" y="497"/>
                    <a:pt x="209" y="492"/>
                    <a:pt x="206" y="490"/>
                  </a:cubicBezTo>
                  <a:cubicBezTo>
                    <a:pt x="202" y="487"/>
                    <a:pt x="199" y="484"/>
                    <a:pt x="195" y="482"/>
                  </a:cubicBezTo>
                  <a:cubicBezTo>
                    <a:pt x="197" y="485"/>
                    <a:pt x="203" y="489"/>
                    <a:pt x="207" y="493"/>
                  </a:cubicBezTo>
                  <a:cubicBezTo>
                    <a:pt x="207" y="495"/>
                    <a:pt x="206" y="495"/>
                    <a:pt x="206" y="496"/>
                  </a:cubicBezTo>
                  <a:cubicBezTo>
                    <a:pt x="214" y="502"/>
                    <a:pt x="220" y="510"/>
                    <a:pt x="227" y="517"/>
                  </a:cubicBezTo>
                  <a:cubicBezTo>
                    <a:pt x="227" y="519"/>
                    <a:pt x="225" y="519"/>
                    <a:pt x="225" y="521"/>
                  </a:cubicBezTo>
                  <a:cubicBezTo>
                    <a:pt x="230" y="527"/>
                    <a:pt x="237" y="530"/>
                    <a:pt x="240" y="537"/>
                  </a:cubicBezTo>
                  <a:cubicBezTo>
                    <a:pt x="239" y="539"/>
                    <a:pt x="236" y="539"/>
                    <a:pt x="234" y="540"/>
                  </a:cubicBezTo>
                  <a:cubicBezTo>
                    <a:pt x="241" y="542"/>
                    <a:pt x="249" y="542"/>
                    <a:pt x="253" y="547"/>
                  </a:cubicBezTo>
                  <a:cubicBezTo>
                    <a:pt x="253" y="551"/>
                    <a:pt x="249" y="552"/>
                    <a:pt x="251" y="556"/>
                  </a:cubicBezTo>
                  <a:cubicBezTo>
                    <a:pt x="241" y="559"/>
                    <a:pt x="234" y="550"/>
                    <a:pt x="227" y="546"/>
                  </a:cubicBezTo>
                  <a:cubicBezTo>
                    <a:pt x="223" y="547"/>
                    <a:pt x="221" y="545"/>
                    <a:pt x="220" y="543"/>
                  </a:cubicBezTo>
                  <a:cubicBezTo>
                    <a:pt x="215" y="542"/>
                    <a:pt x="208" y="543"/>
                    <a:pt x="206" y="538"/>
                  </a:cubicBezTo>
                  <a:cubicBezTo>
                    <a:pt x="206" y="536"/>
                    <a:pt x="206" y="535"/>
                    <a:pt x="208" y="536"/>
                  </a:cubicBezTo>
                  <a:cubicBezTo>
                    <a:pt x="204" y="531"/>
                    <a:pt x="194" y="530"/>
                    <a:pt x="192" y="523"/>
                  </a:cubicBezTo>
                  <a:cubicBezTo>
                    <a:pt x="190" y="521"/>
                    <a:pt x="191" y="524"/>
                    <a:pt x="188" y="523"/>
                  </a:cubicBezTo>
                  <a:cubicBezTo>
                    <a:pt x="170" y="507"/>
                    <a:pt x="149" y="493"/>
                    <a:pt x="129" y="477"/>
                  </a:cubicBezTo>
                  <a:cubicBezTo>
                    <a:pt x="133" y="485"/>
                    <a:pt x="143" y="490"/>
                    <a:pt x="148" y="498"/>
                  </a:cubicBezTo>
                  <a:cubicBezTo>
                    <a:pt x="139" y="495"/>
                    <a:pt x="130" y="486"/>
                    <a:pt x="124" y="478"/>
                  </a:cubicBezTo>
                  <a:cubicBezTo>
                    <a:pt x="118" y="473"/>
                    <a:pt x="112" y="466"/>
                    <a:pt x="104" y="462"/>
                  </a:cubicBezTo>
                  <a:cubicBezTo>
                    <a:pt x="103" y="458"/>
                    <a:pt x="103" y="459"/>
                    <a:pt x="100" y="458"/>
                  </a:cubicBezTo>
                  <a:cubicBezTo>
                    <a:pt x="99" y="454"/>
                    <a:pt x="92" y="452"/>
                    <a:pt x="92" y="448"/>
                  </a:cubicBezTo>
                  <a:cubicBezTo>
                    <a:pt x="92" y="451"/>
                    <a:pt x="86" y="444"/>
                    <a:pt x="87" y="442"/>
                  </a:cubicBezTo>
                  <a:cubicBezTo>
                    <a:pt x="72" y="431"/>
                    <a:pt x="61" y="416"/>
                    <a:pt x="49" y="402"/>
                  </a:cubicBezTo>
                  <a:cubicBezTo>
                    <a:pt x="44" y="395"/>
                    <a:pt x="35" y="389"/>
                    <a:pt x="36" y="379"/>
                  </a:cubicBezTo>
                  <a:cubicBezTo>
                    <a:pt x="41" y="380"/>
                    <a:pt x="44" y="383"/>
                    <a:pt x="48" y="385"/>
                  </a:cubicBezTo>
                  <a:cubicBezTo>
                    <a:pt x="47" y="381"/>
                    <a:pt x="40" y="382"/>
                    <a:pt x="41" y="376"/>
                  </a:cubicBezTo>
                  <a:cubicBezTo>
                    <a:pt x="40" y="374"/>
                    <a:pt x="43" y="374"/>
                    <a:pt x="44" y="374"/>
                  </a:cubicBezTo>
                  <a:cubicBezTo>
                    <a:pt x="41" y="358"/>
                    <a:pt x="26" y="352"/>
                    <a:pt x="23" y="335"/>
                  </a:cubicBezTo>
                  <a:cubicBezTo>
                    <a:pt x="22" y="333"/>
                    <a:pt x="20" y="333"/>
                    <a:pt x="19" y="331"/>
                  </a:cubicBezTo>
                  <a:cubicBezTo>
                    <a:pt x="22" y="324"/>
                    <a:pt x="16" y="317"/>
                    <a:pt x="16" y="310"/>
                  </a:cubicBezTo>
                  <a:cubicBezTo>
                    <a:pt x="14" y="307"/>
                    <a:pt x="10" y="306"/>
                    <a:pt x="10" y="301"/>
                  </a:cubicBezTo>
                  <a:cubicBezTo>
                    <a:pt x="10" y="299"/>
                    <a:pt x="12" y="299"/>
                    <a:pt x="14" y="299"/>
                  </a:cubicBezTo>
                  <a:cubicBezTo>
                    <a:pt x="17" y="285"/>
                    <a:pt x="0" y="285"/>
                    <a:pt x="3" y="275"/>
                  </a:cubicBezTo>
                  <a:cubicBezTo>
                    <a:pt x="6" y="275"/>
                    <a:pt x="8" y="276"/>
                    <a:pt x="10" y="276"/>
                  </a:cubicBezTo>
                  <a:cubicBezTo>
                    <a:pt x="11" y="272"/>
                    <a:pt x="12" y="266"/>
                    <a:pt x="10" y="263"/>
                  </a:cubicBezTo>
                  <a:cubicBezTo>
                    <a:pt x="9" y="258"/>
                    <a:pt x="1" y="257"/>
                    <a:pt x="2" y="251"/>
                  </a:cubicBezTo>
                  <a:cubicBezTo>
                    <a:pt x="5" y="250"/>
                    <a:pt x="6" y="250"/>
                    <a:pt x="10" y="251"/>
                  </a:cubicBezTo>
                  <a:cubicBezTo>
                    <a:pt x="10" y="249"/>
                    <a:pt x="11" y="244"/>
                    <a:pt x="10" y="242"/>
                  </a:cubicBezTo>
                  <a:cubicBezTo>
                    <a:pt x="9" y="239"/>
                    <a:pt x="5" y="239"/>
                    <a:pt x="5" y="234"/>
                  </a:cubicBezTo>
                  <a:cubicBezTo>
                    <a:pt x="7" y="232"/>
                    <a:pt x="9" y="231"/>
                    <a:pt x="13" y="232"/>
                  </a:cubicBezTo>
                  <a:cubicBezTo>
                    <a:pt x="14" y="219"/>
                    <a:pt x="15" y="206"/>
                    <a:pt x="19" y="195"/>
                  </a:cubicBezTo>
                  <a:cubicBezTo>
                    <a:pt x="17" y="193"/>
                    <a:pt x="15" y="192"/>
                    <a:pt x="14" y="189"/>
                  </a:cubicBezTo>
                  <a:cubicBezTo>
                    <a:pt x="15" y="187"/>
                    <a:pt x="17" y="185"/>
                    <a:pt x="21" y="186"/>
                  </a:cubicBezTo>
                  <a:cubicBezTo>
                    <a:pt x="24" y="173"/>
                    <a:pt x="27" y="162"/>
                    <a:pt x="28" y="150"/>
                  </a:cubicBezTo>
                  <a:cubicBezTo>
                    <a:pt x="32" y="143"/>
                    <a:pt x="32" y="136"/>
                    <a:pt x="36" y="130"/>
                  </a:cubicBezTo>
                  <a:cubicBezTo>
                    <a:pt x="39" y="126"/>
                    <a:pt x="43" y="123"/>
                    <a:pt x="45" y="119"/>
                  </a:cubicBezTo>
                  <a:cubicBezTo>
                    <a:pt x="52" y="110"/>
                    <a:pt x="54" y="103"/>
                    <a:pt x="63" y="97"/>
                  </a:cubicBezTo>
                  <a:cubicBezTo>
                    <a:pt x="62" y="95"/>
                    <a:pt x="59" y="94"/>
                    <a:pt x="59" y="90"/>
                  </a:cubicBezTo>
                  <a:cubicBezTo>
                    <a:pt x="62" y="88"/>
                    <a:pt x="68" y="88"/>
                    <a:pt x="71" y="90"/>
                  </a:cubicBezTo>
                  <a:cubicBezTo>
                    <a:pt x="77" y="86"/>
                    <a:pt x="83" y="83"/>
                    <a:pt x="90" y="80"/>
                  </a:cubicBezTo>
                  <a:cubicBezTo>
                    <a:pt x="96" y="78"/>
                    <a:pt x="100" y="74"/>
                    <a:pt x="105" y="69"/>
                  </a:cubicBezTo>
                  <a:cubicBezTo>
                    <a:pt x="112" y="63"/>
                    <a:pt x="120" y="58"/>
                    <a:pt x="129" y="52"/>
                  </a:cubicBezTo>
                  <a:cubicBezTo>
                    <a:pt x="136" y="47"/>
                    <a:pt x="143" y="44"/>
                    <a:pt x="151" y="38"/>
                  </a:cubicBezTo>
                  <a:cubicBezTo>
                    <a:pt x="153" y="39"/>
                    <a:pt x="153" y="37"/>
                    <a:pt x="155" y="38"/>
                  </a:cubicBezTo>
                  <a:cubicBezTo>
                    <a:pt x="156" y="37"/>
                    <a:pt x="157" y="37"/>
                    <a:pt x="157" y="35"/>
                  </a:cubicBezTo>
                  <a:cubicBezTo>
                    <a:pt x="165" y="35"/>
                    <a:pt x="172" y="28"/>
                    <a:pt x="182" y="27"/>
                  </a:cubicBezTo>
                  <a:cubicBezTo>
                    <a:pt x="200" y="19"/>
                    <a:pt x="222" y="16"/>
                    <a:pt x="242" y="11"/>
                  </a:cubicBezTo>
                  <a:cubicBezTo>
                    <a:pt x="338" y="0"/>
                    <a:pt x="445" y="8"/>
                    <a:pt x="518" y="46"/>
                  </a:cubicBezTo>
                  <a:cubicBezTo>
                    <a:pt x="541" y="54"/>
                    <a:pt x="557" y="67"/>
                    <a:pt x="574" y="80"/>
                  </a:cubicBezTo>
                  <a:cubicBezTo>
                    <a:pt x="585" y="89"/>
                    <a:pt x="594" y="96"/>
                    <a:pt x="601" y="106"/>
                  </a:cubicBezTo>
                  <a:cubicBezTo>
                    <a:pt x="604" y="110"/>
                    <a:pt x="605" y="115"/>
                    <a:pt x="609" y="119"/>
                  </a:cubicBezTo>
                  <a:cubicBezTo>
                    <a:pt x="615" y="126"/>
                    <a:pt x="623" y="131"/>
                    <a:pt x="629" y="139"/>
                  </a:cubicBezTo>
                  <a:cubicBezTo>
                    <a:pt x="634" y="146"/>
                    <a:pt x="638" y="153"/>
                    <a:pt x="643" y="161"/>
                  </a:cubicBezTo>
                  <a:cubicBezTo>
                    <a:pt x="656" y="184"/>
                    <a:pt x="657" y="213"/>
                    <a:pt x="648" y="238"/>
                  </a:cubicBezTo>
                  <a:cubicBezTo>
                    <a:pt x="646" y="238"/>
                    <a:pt x="648" y="241"/>
                    <a:pt x="645" y="241"/>
                  </a:cubicBezTo>
                  <a:cubicBezTo>
                    <a:pt x="645" y="243"/>
                    <a:pt x="644" y="245"/>
                    <a:pt x="644" y="247"/>
                  </a:cubicBezTo>
                  <a:cubicBezTo>
                    <a:pt x="644" y="249"/>
                    <a:pt x="643" y="248"/>
                    <a:pt x="642" y="248"/>
                  </a:cubicBezTo>
                  <a:cubicBezTo>
                    <a:pt x="644" y="255"/>
                    <a:pt x="639" y="265"/>
                    <a:pt x="638" y="274"/>
                  </a:cubicBezTo>
                  <a:cubicBezTo>
                    <a:pt x="637" y="273"/>
                    <a:pt x="637" y="271"/>
                    <a:pt x="636" y="271"/>
                  </a:cubicBezTo>
                  <a:cubicBezTo>
                    <a:pt x="634" y="273"/>
                    <a:pt x="638" y="273"/>
                    <a:pt x="637" y="275"/>
                  </a:cubicBezTo>
                  <a:cubicBezTo>
                    <a:pt x="631" y="294"/>
                    <a:pt x="623" y="311"/>
                    <a:pt x="614" y="327"/>
                  </a:cubicBezTo>
                  <a:cubicBezTo>
                    <a:pt x="613" y="327"/>
                    <a:pt x="611" y="327"/>
                    <a:pt x="611" y="326"/>
                  </a:cubicBezTo>
                  <a:cubicBezTo>
                    <a:pt x="598" y="339"/>
                    <a:pt x="587" y="359"/>
                    <a:pt x="572" y="371"/>
                  </a:cubicBezTo>
                  <a:cubicBezTo>
                    <a:pt x="556" y="385"/>
                    <a:pt x="539" y="396"/>
                    <a:pt x="521" y="409"/>
                  </a:cubicBezTo>
                  <a:cubicBezTo>
                    <a:pt x="511" y="411"/>
                    <a:pt x="502" y="419"/>
                    <a:pt x="490" y="415"/>
                  </a:cubicBezTo>
                  <a:cubicBezTo>
                    <a:pt x="463" y="424"/>
                    <a:pt x="433" y="423"/>
                    <a:pt x="402" y="423"/>
                  </a:cubicBezTo>
                  <a:cubicBezTo>
                    <a:pt x="388" y="423"/>
                    <a:pt x="374" y="427"/>
                    <a:pt x="360" y="427"/>
                  </a:cubicBezTo>
                  <a:cubicBezTo>
                    <a:pt x="334" y="428"/>
                    <a:pt x="311" y="423"/>
                    <a:pt x="289" y="418"/>
                  </a:cubicBezTo>
                  <a:cubicBezTo>
                    <a:pt x="286" y="422"/>
                    <a:pt x="285" y="427"/>
                    <a:pt x="281" y="429"/>
                  </a:cubicBezTo>
                  <a:cubicBezTo>
                    <a:pt x="275" y="428"/>
                    <a:pt x="279" y="422"/>
                    <a:pt x="281" y="419"/>
                  </a:cubicBezTo>
                  <a:cubicBezTo>
                    <a:pt x="265" y="414"/>
                    <a:pt x="248" y="414"/>
                    <a:pt x="230" y="409"/>
                  </a:cubicBezTo>
                  <a:cubicBezTo>
                    <a:pt x="230" y="412"/>
                    <a:pt x="237" y="413"/>
                    <a:pt x="237" y="418"/>
                  </a:cubicBezTo>
                  <a:cubicBezTo>
                    <a:pt x="232" y="421"/>
                    <a:pt x="228" y="416"/>
                    <a:pt x="224" y="413"/>
                  </a:cubicBezTo>
                  <a:cubicBezTo>
                    <a:pt x="216" y="409"/>
                    <a:pt x="208" y="404"/>
                    <a:pt x="199" y="399"/>
                  </a:cubicBezTo>
                  <a:cubicBezTo>
                    <a:pt x="195" y="397"/>
                    <a:pt x="190" y="395"/>
                    <a:pt x="185" y="393"/>
                  </a:cubicBezTo>
                  <a:close/>
                  <a:moveTo>
                    <a:pt x="481" y="34"/>
                  </a:moveTo>
                  <a:cubicBezTo>
                    <a:pt x="446" y="23"/>
                    <a:pt x="408" y="15"/>
                    <a:pt x="368" y="12"/>
                  </a:cubicBezTo>
                  <a:cubicBezTo>
                    <a:pt x="307" y="8"/>
                    <a:pt x="244" y="10"/>
                    <a:pt x="191" y="27"/>
                  </a:cubicBezTo>
                  <a:cubicBezTo>
                    <a:pt x="164" y="37"/>
                    <a:pt x="137" y="49"/>
                    <a:pt x="117" y="65"/>
                  </a:cubicBezTo>
                  <a:cubicBezTo>
                    <a:pt x="115" y="66"/>
                    <a:pt x="111" y="67"/>
                    <a:pt x="112" y="70"/>
                  </a:cubicBezTo>
                  <a:cubicBezTo>
                    <a:pt x="113" y="70"/>
                    <a:pt x="117" y="70"/>
                    <a:pt x="119" y="71"/>
                  </a:cubicBezTo>
                  <a:cubicBezTo>
                    <a:pt x="125" y="65"/>
                    <a:pt x="135" y="63"/>
                    <a:pt x="143" y="59"/>
                  </a:cubicBezTo>
                  <a:cubicBezTo>
                    <a:pt x="159" y="32"/>
                    <a:pt x="203" y="32"/>
                    <a:pt x="237" y="32"/>
                  </a:cubicBezTo>
                  <a:cubicBezTo>
                    <a:pt x="247" y="32"/>
                    <a:pt x="261" y="29"/>
                    <a:pt x="272" y="29"/>
                  </a:cubicBezTo>
                  <a:cubicBezTo>
                    <a:pt x="272" y="26"/>
                    <a:pt x="267" y="26"/>
                    <a:pt x="269" y="21"/>
                  </a:cubicBezTo>
                  <a:cubicBezTo>
                    <a:pt x="270" y="15"/>
                    <a:pt x="282" y="19"/>
                    <a:pt x="287" y="21"/>
                  </a:cubicBezTo>
                  <a:cubicBezTo>
                    <a:pt x="295" y="23"/>
                    <a:pt x="300" y="26"/>
                    <a:pt x="307" y="28"/>
                  </a:cubicBezTo>
                  <a:cubicBezTo>
                    <a:pt x="313" y="29"/>
                    <a:pt x="327" y="26"/>
                    <a:pt x="334" y="28"/>
                  </a:cubicBezTo>
                  <a:cubicBezTo>
                    <a:pt x="330" y="24"/>
                    <a:pt x="324" y="20"/>
                    <a:pt x="324" y="14"/>
                  </a:cubicBezTo>
                  <a:cubicBezTo>
                    <a:pt x="334" y="7"/>
                    <a:pt x="349" y="19"/>
                    <a:pt x="360" y="23"/>
                  </a:cubicBezTo>
                  <a:cubicBezTo>
                    <a:pt x="366" y="26"/>
                    <a:pt x="371" y="27"/>
                    <a:pt x="375" y="28"/>
                  </a:cubicBezTo>
                  <a:cubicBezTo>
                    <a:pt x="372" y="25"/>
                    <a:pt x="367" y="24"/>
                    <a:pt x="367" y="17"/>
                  </a:cubicBezTo>
                  <a:cubicBezTo>
                    <a:pt x="373" y="13"/>
                    <a:pt x="377" y="17"/>
                    <a:pt x="383" y="20"/>
                  </a:cubicBezTo>
                  <a:cubicBezTo>
                    <a:pt x="392" y="24"/>
                    <a:pt x="407" y="27"/>
                    <a:pt x="413" y="33"/>
                  </a:cubicBezTo>
                  <a:cubicBezTo>
                    <a:pt x="418" y="33"/>
                    <a:pt x="420" y="34"/>
                    <a:pt x="425" y="34"/>
                  </a:cubicBezTo>
                  <a:cubicBezTo>
                    <a:pt x="424" y="32"/>
                    <a:pt x="423" y="29"/>
                    <a:pt x="422" y="27"/>
                  </a:cubicBezTo>
                  <a:cubicBezTo>
                    <a:pt x="424" y="25"/>
                    <a:pt x="426" y="25"/>
                    <a:pt x="428" y="23"/>
                  </a:cubicBezTo>
                  <a:cubicBezTo>
                    <a:pt x="453" y="30"/>
                    <a:pt x="471" y="45"/>
                    <a:pt x="493" y="50"/>
                  </a:cubicBezTo>
                  <a:cubicBezTo>
                    <a:pt x="493" y="47"/>
                    <a:pt x="491" y="47"/>
                    <a:pt x="492" y="44"/>
                  </a:cubicBezTo>
                  <a:cubicBezTo>
                    <a:pt x="492" y="42"/>
                    <a:pt x="495" y="42"/>
                    <a:pt x="496" y="40"/>
                  </a:cubicBezTo>
                  <a:cubicBezTo>
                    <a:pt x="490" y="38"/>
                    <a:pt x="485" y="37"/>
                    <a:pt x="481" y="34"/>
                  </a:cubicBezTo>
                  <a:close/>
                  <a:moveTo>
                    <a:pt x="330" y="18"/>
                  </a:moveTo>
                  <a:cubicBezTo>
                    <a:pt x="333" y="21"/>
                    <a:pt x="335" y="26"/>
                    <a:pt x="340" y="28"/>
                  </a:cubicBezTo>
                  <a:cubicBezTo>
                    <a:pt x="347" y="31"/>
                    <a:pt x="360" y="26"/>
                    <a:pt x="367" y="29"/>
                  </a:cubicBezTo>
                  <a:cubicBezTo>
                    <a:pt x="357" y="24"/>
                    <a:pt x="344" y="16"/>
                    <a:pt x="330" y="18"/>
                  </a:cubicBezTo>
                  <a:close/>
                  <a:moveTo>
                    <a:pt x="374" y="22"/>
                  </a:moveTo>
                  <a:cubicBezTo>
                    <a:pt x="379" y="28"/>
                    <a:pt x="397" y="37"/>
                    <a:pt x="408" y="32"/>
                  </a:cubicBezTo>
                  <a:cubicBezTo>
                    <a:pt x="398" y="29"/>
                    <a:pt x="387" y="20"/>
                    <a:pt x="374" y="22"/>
                  </a:cubicBezTo>
                  <a:close/>
                  <a:moveTo>
                    <a:pt x="274" y="25"/>
                  </a:moveTo>
                  <a:cubicBezTo>
                    <a:pt x="277" y="30"/>
                    <a:pt x="289" y="29"/>
                    <a:pt x="294" y="25"/>
                  </a:cubicBezTo>
                  <a:cubicBezTo>
                    <a:pt x="288" y="25"/>
                    <a:pt x="277" y="22"/>
                    <a:pt x="274" y="25"/>
                  </a:cubicBezTo>
                  <a:close/>
                  <a:moveTo>
                    <a:pt x="428" y="30"/>
                  </a:moveTo>
                  <a:cubicBezTo>
                    <a:pt x="429" y="35"/>
                    <a:pt x="433" y="34"/>
                    <a:pt x="437" y="35"/>
                  </a:cubicBezTo>
                  <a:cubicBezTo>
                    <a:pt x="448" y="38"/>
                    <a:pt x="462" y="46"/>
                    <a:pt x="471" y="44"/>
                  </a:cubicBezTo>
                  <a:cubicBezTo>
                    <a:pt x="458" y="38"/>
                    <a:pt x="443" y="28"/>
                    <a:pt x="428" y="30"/>
                  </a:cubicBezTo>
                  <a:close/>
                  <a:moveTo>
                    <a:pt x="361" y="47"/>
                  </a:moveTo>
                  <a:cubicBezTo>
                    <a:pt x="350" y="42"/>
                    <a:pt x="343" y="27"/>
                    <a:pt x="325" y="33"/>
                  </a:cubicBezTo>
                  <a:cubicBezTo>
                    <a:pt x="335" y="40"/>
                    <a:pt x="349" y="45"/>
                    <a:pt x="361" y="47"/>
                  </a:cubicBezTo>
                  <a:close/>
                  <a:moveTo>
                    <a:pt x="371" y="48"/>
                  </a:moveTo>
                  <a:cubicBezTo>
                    <a:pt x="373" y="47"/>
                    <a:pt x="375" y="45"/>
                    <a:pt x="379" y="46"/>
                  </a:cubicBezTo>
                  <a:cubicBezTo>
                    <a:pt x="379" y="44"/>
                    <a:pt x="378" y="44"/>
                    <a:pt x="380" y="43"/>
                  </a:cubicBezTo>
                  <a:cubicBezTo>
                    <a:pt x="393" y="40"/>
                    <a:pt x="399" y="56"/>
                    <a:pt x="413" y="55"/>
                  </a:cubicBezTo>
                  <a:cubicBezTo>
                    <a:pt x="411" y="52"/>
                    <a:pt x="403" y="51"/>
                    <a:pt x="405" y="48"/>
                  </a:cubicBezTo>
                  <a:cubicBezTo>
                    <a:pt x="404" y="47"/>
                    <a:pt x="402" y="46"/>
                    <a:pt x="400" y="46"/>
                  </a:cubicBezTo>
                  <a:cubicBezTo>
                    <a:pt x="387" y="33"/>
                    <a:pt x="367" y="35"/>
                    <a:pt x="348" y="32"/>
                  </a:cubicBezTo>
                  <a:cubicBezTo>
                    <a:pt x="354" y="39"/>
                    <a:pt x="363" y="44"/>
                    <a:pt x="371" y="48"/>
                  </a:cubicBezTo>
                  <a:close/>
                  <a:moveTo>
                    <a:pt x="274" y="37"/>
                  </a:moveTo>
                  <a:cubicBezTo>
                    <a:pt x="264" y="36"/>
                    <a:pt x="254" y="35"/>
                    <a:pt x="247" y="35"/>
                  </a:cubicBezTo>
                  <a:cubicBezTo>
                    <a:pt x="215" y="40"/>
                    <a:pt x="178" y="45"/>
                    <a:pt x="150" y="60"/>
                  </a:cubicBezTo>
                  <a:cubicBezTo>
                    <a:pt x="159" y="60"/>
                    <a:pt x="168" y="56"/>
                    <a:pt x="177" y="54"/>
                  </a:cubicBezTo>
                  <a:cubicBezTo>
                    <a:pt x="186" y="51"/>
                    <a:pt x="196" y="48"/>
                    <a:pt x="206" y="47"/>
                  </a:cubicBezTo>
                  <a:cubicBezTo>
                    <a:pt x="224" y="45"/>
                    <a:pt x="242" y="44"/>
                    <a:pt x="258" y="42"/>
                  </a:cubicBezTo>
                  <a:cubicBezTo>
                    <a:pt x="269" y="41"/>
                    <a:pt x="279" y="43"/>
                    <a:pt x="289" y="42"/>
                  </a:cubicBezTo>
                  <a:cubicBezTo>
                    <a:pt x="286" y="37"/>
                    <a:pt x="281" y="38"/>
                    <a:pt x="274" y="37"/>
                  </a:cubicBezTo>
                  <a:close/>
                  <a:moveTo>
                    <a:pt x="316" y="35"/>
                  </a:moveTo>
                  <a:cubicBezTo>
                    <a:pt x="318" y="36"/>
                    <a:pt x="323" y="38"/>
                    <a:pt x="324" y="37"/>
                  </a:cubicBezTo>
                  <a:cubicBezTo>
                    <a:pt x="321" y="37"/>
                    <a:pt x="319" y="33"/>
                    <a:pt x="316" y="35"/>
                  </a:cubicBezTo>
                  <a:close/>
                  <a:moveTo>
                    <a:pt x="152" y="54"/>
                  </a:moveTo>
                  <a:cubicBezTo>
                    <a:pt x="172" y="46"/>
                    <a:pt x="197" y="41"/>
                    <a:pt x="219" y="35"/>
                  </a:cubicBezTo>
                  <a:cubicBezTo>
                    <a:pt x="194" y="36"/>
                    <a:pt x="164" y="37"/>
                    <a:pt x="152" y="54"/>
                  </a:cubicBezTo>
                  <a:close/>
                  <a:moveTo>
                    <a:pt x="437" y="43"/>
                  </a:moveTo>
                  <a:cubicBezTo>
                    <a:pt x="432" y="42"/>
                    <a:pt x="432" y="36"/>
                    <a:pt x="425" y="37"/>
                  </a:cubicBezTo>
                  <a:cubicBezTo>
                    <a:pt x="427" y="40"/>
                    <a:pt x="433" y="44"/>
                    <a:pt x="437" y="43"/>
                  </a:cubicBezTo>
                  <a:close/>
                  <a:moveTo>
                    <a:pt x="307" y="42"/>
                  </a:moveTo>
                  <a:cubicBezTo>
                    <a:pt x="304" y="39"/>
                    <a:pt x="297" y="40"/>
                    <a:pt x="293" y="38"/>
                  </a:cubicBezTo>
                  <a:cubicBezTo>
                    <a:pt x="295" y="45"/>
                    <a:pt x="303" y="41"/>
                    <a:pt x="307" y="42"/>
                  </a:cubicBezTo>
                  <a:close/>
                  <a:moveTo>
                    <a:pt x="408" y="45"/>
                  </a:moveTo>
                  <a:cubicBezTo>
                    <a:pt x="404" y="43"/>
                    <a:pt x="402" y="40"/>
                    <a:pt x="398" y="39"/>
                  </a:cubicBezTo>
                  <a:cubicBezTo>
                    <a:pt x="399" y="42"/>
                    <a:pt x="405" y="44"/>
                    <a:pt x="408" y="45"/>
                  </a:cubicBezTo>
                  <a:close/>
                  <a:moveTo>
                    <a:pt x="442" y="43"/>
                  </a:moveTo>
                  <a:cubicBezTo>
                    <a:pt x="451" y="42"/>
                    <a:pt x="459" y="53"/>
                    <a:pt x="463" y="47"/>
                  </a:cubicBezTo>
                  <a:cubicBezTo>
                    <a:pt x="457" y="44"/>
                    <a:pt x="447" y="41"/>
                    <a:pt x="439" y="39"/>
                  </a:cubicBezTo>
                  <a:cubicBezTo>
                    <a:pt x="438" y="42"/>
                    <a:pt x="442" y="41"/>
                    <a:pt x="442" y="43"/>
                  </a:cubicBezTo>
                  <a:close/>
                  <a:moveTo>
                    <a:pt x="412" y="44"/>
                  </a:moveTo>
                  <a:cubicBezTo>
                    <a:pt x="413" y="45"/>
                    <a:pt x="417" y="47"/>
                    <a:pt x="417" y="44"/>
                  </a:cubicBezTo>
                  <a:cubicBezTo>
                    <a:pt x="416" y="44"/>
                    <a:pt x="412" y="42"/>
                    <a:pt x="412" y="44"/>
                  </a:cubicBezTo>
                  <a:close/>
                  <a:moveTo>
                    <a:pt x="512" y="46"/>
                  </a:moveTo>
                  <a:cubicBezTo>
                    <a:pt x="506" y="44"/>
                    <a:pt x="500" y="44"/>
                    <a:pt x="496" y="46"/>
                  </a:cubicBezTo>
                  <a:cubicBezTo>
                    <a:pt x="496" y="49"/>
                    <a:pt x="498" y="49"/>
                    <a:pt x="498" y="52"/>
                  </a:cubicBezTo>
                  <a:cubicBezTo>
                    <a:pt x="528" y="59"/>
                    <a:pt x="543" y="81"/>
                    <a:pt x="569" y="92"/>
                  </a:cubicBezTo>
                  <a:cubicBezTo>
                    <a:pt x="556" y="75"/>
                    <a:pt x="533" y="55"/>
                    <a:pt x="512" y="46"/>
                  </a:cubicBezTo>
                  <a:close/>
                  <a:moveTo>
                    <a:pt x="266" y="48"/>
                  </a:moveTo>
                  <a:cubicBezTo>
                    <a:pt x="260" y="47"/>
                    <a:pt x="257" y="48"/>
                    <a:pt x="252" y="47"/>
                  </a:cubicBezTo>
                  <a:cubicBezTo>
                    <a:pt x="255" y="50"/>
                    <a:pt x="263" y="51"/>
                    <a:pt x="266" y="48"/>
                  </a:cubicBezTo>
                  <a:close/>
                  <a:moveTo>
                    <a:pt x="238" y="49"/>
                  </a:moveTo>
                  <a:cubicBezTo>
                    <a:pt x="237" y="49"/>
                    <a:pt x="236" y="49"/>
                    <a:pt x="236" y="49"/>
                  </a:cubicBezTo>
                  <a:cubicBezTo>
                    <a:pt x="225" y="50"/>
                    <a:pt x="216" y="54"/>
                    <a:pt x="207" y="57"/>
                  </a:cubicBezTo>
                  <a:cubicBezTo>
                    <a:pt x="202" y="58"/>
                    <a:pt x="197" y="59"/>
                    <a:pt x="193" y="62"/>
                  </a:cubicBezTo>
                  <a:cubicBezTo>
                    <a:pt x="209" y="58"/>
                    <a:pt x="220" y="56"/>
                    <a:pt x="239" y="53"/>
                  </a:cubicBezTo>
                  <a:cubicBezTo>
                    <a:pt x="239" y="51"/>
                    <a:pt x="238" y="51"/>
                    <a:pt x="238" y="49"/>
                  </a:cubicBezTo>
                  <a:close/>
                  <a:moveTo>
                    <a:pt x="295" y="51"/>
                  </a:moveTo>
                  <a:cubicBezTo>
                    <a:pt x="301" y="54"/>
                    <a:pt x="308" y="56"/>
                    <a:pt x="313" y="59"/>
                  </a:cubicBezTo>
                  <a:cubicBezTo>
                    <a:pt x="312" y="55"/>
                    <a:pt x="307" y="54"/>
                    <a:pt x="305" y="50"/>
                  </a:cubicBezTo>
                  <a:cubicBezTo>
                    <a:pt x="301" y="51"/>
                    <a:pt x="298" y="50"/>
                    <a:pt x="295" y="51"/>
                  </a:cubicBezTo>
                  <a:close/>
                  <a:moveTo>
                    <a:pt x="316" y="56"/>
                  </a:moveTo>
                  <a:cubicBezTo>
                    <a:pt x="327" y="58"/>
                    <a:pt x="332" y="70"/>
                    <a:pt x="343" y="71"/>
                  </a:cubicBezTo>
                  <a:cubicBezTo>
                    <a:pt x="351" y="73"/>
                    <a:pt x="359" y="68"/>
                    <a:pt x="371" y="69"/>
                  </a:cubicBezTo>
                  <a:cubicBezTo>
                    <a:pt x="370" y="65"/>
                    <a:pt x="373" y="64"/>
                    <a:pt x="376" y="62"/>
                  </a:cubicBezTo>
                  <a:cubicBezTo>
                    <a:pt x="357" y="57"/>
                    <a:pt x="336" y="51"/>
                    <a:pt x="310" y="50"/>
                  </a:cubicBezTo>
                  <a:cubicBezTo>
                    <a:pt x="311" y="53"/>
                    <a:pt x="316" y="52"/>
                    <a:pt x="316" y="56"/>
                  </a:cubicBezTo>
                  <a:close/>
                  <a:moveTo>
                    <a:pt x="454" y="60"/>
                  </a:moveTo>
                  <a:cubicBezTo>
                    <a:pt x="445" y="55"/>
                    <a:pt x="436" y="50"/>
                    <a:pt x="425" y="50"/>
                  </a:cubicBezTo>
                  <a:cubicBezTo>
                    <a:pt x="425" y="50"/>
                    <a:pt x="424" y="51"/>
                    <a:pt x="424" y="51"/>
                  </a:cubicBezTo>
                  <a:cubicBezTo>
                    <a:pt x="437" y="61"/>
                    <a:pt x="453" y="68"/>
                    <a:pt x="473" y="71"/>
                  </a:cubicBezTo>
                  <a:cubicBezTo>
                    <a:pt x="469" y="65"/>
                    <a:pt x="461" y="63"/>
                    <a:pt x="454" y="60"/>
                  </a:cubicBezTo>
                  <a:close/>
                  <a:moveTo>
                    <a:pt x="465" y="52"/>
                  </a:moveTo>
                  <a:cubicBezTo>
                    <a:pt x="473" y="56"/>
                    <a:pt x="484" y="60"/>
                    <a:pt x="493" y="60"/>
                  </a:cubicBezTo>
                  <a:cubicBezTo>
                    <a:pt x="485" y="58"/>
                    <a:pt x="475" y="47"/>
                    <a:pt x="465" y="52"/>
                  </a:cubicBezTo>
                  <a:close/>
                  <a:moveTo>
                    <a:pt x="488" y="54"/>
                  </a:moveTo>
                  <a:cubicBezTo>
                    <a:pt x="488" y="52"/>
                    <a:pt x="486" y="53"/>
                    <a:pt x="487" y="51"/>
                  </a:cubicBezTo>
                  <a:cubicBezTo>
                    <a:pt x="484" y="50"/>
                    <a:pt x="486" y="53"/>
                    <a:pt x="485" y="52"/>
                  </a:cubicBezTo>
                  <a:cubicBezTo>
                    <a:pt x="484" y="51"/>
                    <a:pt x="481" y="49"/>
                    <a:pt x="479" y="51"/>
                  </a:cubicBezTo>
                  <a:cubicBezTo>
                    <a:pt x="482" y="52"/>
                    <a:pt x="485" y="53"/>
                    <a:pt x="488" y="54"/>
                  </a:cubicBezTo>
                  <a:close/>
                  <a:moveTo>
                    <a:pt x="287" y="51"/>
                  </a:moveTo>
                  <a:cubicBezTo>
                    <a:pt x="285" y="53"/>
                    <a:pt x="280" y="53"/>
                    <a:pt x="278" y="56"/>
                  </a:cubicBezTo>
                  <a:cubicBezTo>
                    <a:pt x="285" y="63"/>
                    <a:pt x="297" y="65"/>
                    <a:pt x="305" y="72"/>
                  </a:cubicBezTo>
                  <a:cubicBezTo>
                    <a:pt x="314" y="69"/>
                    <a:pt x="325" y="74"/>
                    <a:pt x="335" y="73"/>
                  </a:cubicBezTo>
                  <a:cubicBezTo>
                    <a:pt x="322" y="63"/>
                    <a:pt x="303" y="59"/>
                    <a:pt x="287" y="51"/>
                  </a:cubicBezTo>
                  <a:close/>
                  <a:moveTo>
                    <a:pt x="361" y="55"/>
                  </a:moveTo>
                  <a:cubicBezTo>
                    <a:pt x="361" y="53"/>
                    <a:pt x="357" y="52"/>
                    <a:pt x="355" y="53"/>
                  </a:cubicBezTo>
                  <a:cubicBezTo>
                    <a:pt x="358" y="53"/>
                    <a:pt x="360" y="54"/>
                    <a:pt x="361" y="55"/>
                  </a:cubicBezTo>
                  <a:close/>
                  <a:moveTo>
                    <a:pt x="497" y="56"/>
                  </a:moveTo>
                  <a:cubicBezTo>
                    <a:pt x="498" y="53"/>
                    <a:pt x="495" y="54"/>
                    <a:pt x="493" y="53"/>
                  </a:cubicBezTo>
                  <a:cubicBezTo>
                    <a:pt x="493" y="56"/>
                    <a:pt x="495" y="56"/>
                    <a:pt x="497" y="56"/>
                  </a:cubicBezTo>
                  <a:close/>
                  <a:moveTo>
                    <a:pt x="251" y="55"/>
                  </a:moveTo>
                  <a:cubicBezTo>
                    <a:pt x="252" y="58"/>
                    <a:pt x="255" y="59"/>
                    <a:pt x="258" y="60"/>
                  </a:cubicBezTo>
                  <a:cubicBezTo>
                    <a:pt x="260" y="59"/>
                    <a:pt x="263" y="58"/>
                    <a:pt x="265" y="56"/>
                  </a:cubicBezTo>
                  <a:cubicBezTo>
                    <a:pt x="262" y="53"/>
                    <a:pt x="256" y="54"/>
                    <a:pt x="251" y="55"/>
                  </a:cubicBezTo>
                  <a:close/>
                  <a:moveTo>
                    <a:pt x="185" y="57"/>
                  </a:moveTo>
                  <a:cubicBezTo>
                    <a:pt x="186" y="56"/>
                    <a:pt x="189" y="55"/>
                    <a:pt x="190" y="54"/>
                  </a:cubicBezTo>
                  <a:cubicBezTo>
                    <a:pt x="187" y="55"/>
                    <a:pt x="185" y="54"/>
                    <a:pt x="185" y="57"/>
                  </a:cubicBezTo>
                  <a:close/>
                  <a:moveTo>
                    <a:pt x="241" y="56"/>
                  </a:moveTo>
                  <a:cubicBezTo>
                    <a:pt x="232" y="58"/>
                    <a:pt x="217" y="60"/>
                    <a:pt x="209" y="63"/>
                  </a:cubicBezTo>
                  <a:cubicBezTo>
                    <a:pt x="221" y="65"/>
                    <a:pt x="232" y="69"/>
                    <a:pt x="244" y="73"/>
                  </a:cubicBezTo>
                  <a:cubicBezTo>
                    <a:pt x="247" y="69"/>
                    <a:pt x="251" y="66"/>
                    <a:pt x="254" y="63"/>
                  </a:cubicBezTo>
                  <a:cubicBezTo>
                    <a:pt x="249" y="61"/>
                    <a:pt x="245" y="55"/>
                    <a:pt x="241" y="56"/>
                  </a:cubicBezTo>
                  <a:close/>
                  <a:moveTo>
                    <a:pt x="172" y="59"/>
                  </a:moveTo>
                  <a:cubicBezTo>
                    <a:pt x="166" y="61"/>
                    <a:pt x="159" y="61"/>
                    <a:pt x="155" y="66"/>
                  </a:cubicBezTo>
                  <a:cubicBezTo>
                    <a:pt x="165" y="63"/>
                    <a:pt x="174" y="59"/>
                    <a:pt x="183" y="56"/>
                  </a:cubicBezTo>
                  <a:cubicBezTo>
                    <a:pt x="180" y="56"/>
                    <a:pt x="176" y="58"/>
                    <a:pt x="172" y="59"/>
                  </a:cubicBezTo>
                  <a:close/>
                  <a:moveTo>
                    <a:pt x="261" y="63"/>
                  </a:moveTo>
                  <a:cubicBezTo>
                    <a:pt x="267" y="66"/>
                    <a:pt x="270" y="70"/>
                    <a:pt x="276" y="73"/>
                  </a:cubicBezTo>
                  <a:cubicBezTo>
                    <a:pt x="279" y="70"/>
                    <a:pt x="284" y="68"/>
                    <a:pt x="288" y="69"/>
                  </a:cubicBezTo>
                  <a:cubicBezTo>
                    <a:pt x="282" y="63"/>
                    <a:pt x="268" y="53"/>
                    <a:pt x="261" y="63"/>
                  </a:cubicBezTo>
                  <a:close/>
                  <a:moveTo>
                    <a:pt x="521" y="88"/>
                  </a:moveTo>
                  <a:cubicBezTo>
                    <a:pt x="506" y="78"/>
                    <a:pt x="490" y="66"/>
                    <a:pt x="472" y="60"/>
                  </a:cubicBezTo>
                  <a:cubicBezTo>
                    <a:pt x="485" y="73"/>
                    <a:pt x="503" y="84"/>
                    <a:pt x="521" y="88"/>
                  </a:cubicBezTo>
                  <a:close/>
                  <a:moveTo>
                    <a:pt x="540" y="78"/>
                  </a:moveTo>
                  <a:cubicBezTo>
                    <a:pt x="531" y="70"/>
                    <a:pt x="521" y="65"/>
                    <a:pt x="509" y="60"/>
                  </a:cubicBezTo>
                  <a:cubicBezTo>
                    <a:pt x="516" y="70"/>
                    <a:pt x="528" y="74"/>
                    <a:pt x="540" y="78"/>
                  </a:cubicBezTo>
                  <a:close/>
                  <a:moveTo>
                    <a:pt x="142" y="64"/>
                  </a:moveTo>
                  <a:cubicBezTo>
                    <a:pt x="145" y="65"/>
                    <a:pt x="145" y="62"/>
                    <a:pt x="148" y="63"/>
                  </a:cubicBezTo>
                  <a:cubicBezTo>
                    <a:pt x="148" y="60"/>
                    <a:pt x="142" y="62"/>
                    <a:pt x="142" y="64"/>
                  </a:cubicBezTo>
                  <a:close/>
                  <a:moveTo>
                    <a:pt x="428" y="67"/>
                  </a:moveTo>
                  <a:cubicBezTo>
                    <a:pt x="428" y="64"/>
                    <a:pt x="420" y="61"/>
                    <a:pt x="417" y="62"/>
                  </a:cubicBezTo>
                  <a:cubicBezTo>
                    <a:pt x="420" y="63"/>
                    <a:pt x="424" y="65"/>
                    <a:pt x="428" y="67"/>
                  </a:cubicBezTo>
                  <a:close/>
                  <a:moveTo>
                    <a:pt x="211" y="79"/>
                  </a:moveTo>
                  <a:cubicBezTo>
                    <a:pt x="213" y="79"/>
                    <a:pt x="213" y="82"/>
                    <a:pt x="214" y="79"/>
                  </a:cubicBezTo>
                  <a:cubicBezTo>
                    <a:pt x="209" y="76"/>
                    <a:pt x="198" y="71"/>
                    <a:pt x="203" y="63"/>
                  </a:cubicBezTo>
                  <a:cubicBezTo>
                    <a:pt x="198" y="65"/>
                    <a:pt x="193" y="66"/>
                    <a:pt x="188" y="67"/>
                  </a:cubicBezTo>
                  <a:cubicBezTo>
                    <a:pt x="194" y="72"/>
                    <a:pt x="205" y="76"/>
                    <a:pt x="211" y="79"/>
                  </a:cubicBezTo>
                  <a:close/>
                  <a:moveTo>
                    <a:pt x="150" y="67"/>
                  </a:moveTo>
                  <a:cubicBezTo>
                    <a:pt x="152" y="67"/>
                    <a:pt x="155" y="68"/>
                    <a:pt x="154" y="65"/>
                  </a:cubicBezTo>
                  <a:cubicBezTo>
                    <a:pt x="153" y="64"/>
                    <a:pt x="151" y="66"/>
                    <a:pt x="150" y="67"/>
                  </a:cubicBezTo>
                  <a:close/>
                  <a:moveTo>
                    <a:pt x="160" y="70"/>
                  </a:moveTo>
                  <a:cubicBezTo>
                    <a:pt x="164" y="72"/>
                    <a:pt x="166" y="69"/>
                    <a:pt x="170" y="69"/>
                  </a:cubicBezTo>
                  <a:cubicBezTo>
                    <a:pt x="170" y="67"/>
                    <a:pt x="170" y="67"/>
                    <a:pt x="171" y="66"/>
                  </a:cubicBezTo>
                  <a:cubicBezTo>
                    <a:pt x="167" y="65"/>
                    <a:pt x="162" y="67"/>
                    <a:pt x="160" y="70"/>
                  </a:cubicBezTo>
                  <a:close/>
                  <a:moveTo>
                    <a:pt x="526" y="88"/>
                  </a:moveTo>
                  <a:cubicBezTo>
                    <a:pt x="516" y="79"/>
                    <a:pt x="508" y="65"/>
                    <a:pt x="492" y="66"/>
                  </a:cubicBezTo>
                  <a:cubicBezTo>
                    <a:pt x="503" y="72"/>
                    <a:pt x="515" y="82"/>
                    <a:pt x="526" y="88"/>
                  </a:cubicBezTo>
                  <a:close/>
                  <a:moveTo>
                    <a:pt x="248" y="74"/>
                  </a:moveTo>
                  <a:cubicBezTo>
                    <a:pt x="254" y="78"/>
                    <a:pt x="258" y="71"/>
                    <a:pt x="260" y="67"/>
                  </a:cubicBezTo>
                  <a:cubicBezTo>
                    <a:pt x="255" y="64"/>
                    <a:pt x="250" y="71"/>
                    <a:pt x="248" y="74"/>
                  </a:cubicBezTo>
                  <a:close/>
                  <a:moveTo>
                    <a:pt x="209" y="69"/>
                  </a:moveTo>
                  <a:cubicBezTo>
                    <a:pt x="214" y="77"/>
                    <a:pt x="225" y="80"/>
                    <a:pt x="232" y="86"/>
                  </a:cubicBezTo>
                  <a:cubicBezTo>
                    <a:pt x="235" y="83"/>
                    <a:pt x="238" y="79"/>
                    <a:pt x="241" y="76"/>
                  </a:cubicBezTo>
                  <a:cubicBezTo>
                    <a:pt x="233" y="71"/>
                    <a:pt x="221" y="69"/>
                    <a:pt x="209" y="69"/>
                  </a:cubicBezTo>
                  <a:close/>
                  <a:moveTo>
                    <a:pt x="596" y="107"/>
                  </a:moveTo>
                  <a:cubicBezTo>
                    <a:pt x="584" y="92"/>
                    <a:pt x="570" y="80"/>
                    <a:pt x="553" y="69"/>
                  </a:cubicBezTo>
                  <a:cubicBezTo>
                    <a:pt x="566" y="83"/>
                    <a:pt x="578" y="101"/>
                    <a:pt x="596" y="107"/>
                  </a:cubicBezTo>
                  <a:close/>
                  <a:moveTo>
                    <a:pt x="194" y="79"/>
                  </a:moveTo>
                  <a:cubicBezTo>
                    <a:pt x="195" y="78"/>
                    <a:pt x="195" y="76"/>
                    <a:pt x="197" y="77"/>
                  </a:cubicBezTo>
                  <a:cubicBezTo>
                    <a:pt x="194" y="73"/>
                    <a:pt x="187" y="72"/>
                    <a:pt x="180" y="70"/>
                  </a:cubicBezTo>
                  <a:cubicBezTo>
                    <a:pt x="185" y="73"/>
                    <a:pt x="189" y="77"/>
                    <a:pt x="194" y="79"/>
                  </a:cubicBezTo>
                  <a:close/>
                  <a:moveTo>
                    <a:pt x="171" y="74"/>
                  </a:moveTo>
                  <a:cubicBezTo>
                    <a:pt x="175" y="75"/>
                    <a:pt x="178" y="77"/>
                    <a:pt x="183" y="78"/>
                  </a:cubicBezTo>
                  <a:cubicBezTo>
                    <a:pt x="179" y="76"/>
                    <a:pt x="174" y="67"/>
                    <a:pt x="171" y="74"/>
                  </a:cubicBezTo>
                  <a:close/>
                  <a:moveTo>
                    <a:pt x="259" y="79"/>
                  </a:moveTo>
                  <a:cubicBezTo>
                    <a:pt x="270" y="87"/>
                    <a:pt x="281" y="76"/>
                    <a:pt x="265" y="71"/>
                  </a:cubicBezTo>
                  <a:cubicBezTo>
                    <a:pt x="264" y="74"/>
                    <a:pt x="260" y="75"/>
                    <a:pt x="259" y="79"/>
                  </a:cubicBezTo>
                  <a:close/>
                  <a:moveTo>
                    <a:pt x="493" y="86"/>
                  </a:moveTo>
                  <a:cubicBezTo>
                    <a:pt x="486" y="77"/>
                    <a:pt x="469" y="75"/>
                    <a:pt x="457" y="72"/>
                  </a:cubicBezTo>
                  <a:cubicBezTo>
                    <a:pt x="467" y="79"/>
                    <a:pt x="480" y="85"/>
                    <a:pt x="493" y="86"/>
                  </a:cubicBezTo>
                  <a:close/>
                  <a:moveTo>
                    <a:pt x="146" y="75"/>
                  </a:moveTo>
                  <a:cubicBezTo>
                    <a:pt x="148" y="79"/>
                    <a:pt x="156" y="76"/>
                    <a:pt x="158" y="73"/>
                  </a:cubicBezTo>
                  <a:cubicBezTo>
                    <a:pt x="154" y="72"/>
                    <a:pt x="147" y="71"/>
                    <a:pt x="146" y="75"/>
                  </a:cubicBezTo>
                  <a:close/>
                  <a:moveTo>
                    <a:pt x="350" y="74"/>
                  </a:moveTo>
                  <a:cubicBezTo>
                    <a:pt x="357" y="83"/>
                    <a:pt x="370" y="84"/>
                    <a:pt x="383" y="83"/>
                  </a:cubicBezTo>
                  <a:cubicBezTo>
                    <a:pt x="379" y="80"/>
                    <a:pt x="374" y="78"/>
                    <a:pt x="373" y="73"/>
                  </a:cubicBezTo>
                  <a:cubicBezTo>
                    <a:pt x="367" y="72"/>
                    <a:pt x="358" y="75"/>
                    <a:pt x="350" y="74"/>
                  </a:cubicBezTo>
                  <a:close/>
                  <a:moveTo>
                    <a:pt x="132" y="76"/>
                  </a:moveTo>
                  <a:cubicBezTo>
                    <a:pt x="134" y="75"/>
                    <a:pt x="135" y="74"/>
                    <a:pt x="137" y="74"/>
                  </a:cubicBezTo>
                  <a:cubicBezTo>
                    <a:pt x="136" y="71"/>
                    <a:pt x="132" y="74"/>
                    <a:pt x="132" y="76"/>
                  </a:cubicBezTo>
                  <a:close/>
                  <a:moveTo>
                    <a:pt x="280" y="76"/>
                  </a:moveTo>
                  <a:cubicBezTo>
                    <a:pt x="281" y="76"/>
                    <a:pt x="282" y="77"/>
                    <a:pt x="283" y="77"/>
                  </a:cubicBezTo>
                  <a:cubicBezTo>
                    <a:pt x="284" y="75"/>
                    <a:pt x="286" y="75"/>
                    <a:pt x="289" y="76"/>
                  </a:cubicBezTo>
                  <a:cubicBezTo>
                    <a:pt x="289" y="74"/>
                    <a:pt x="291" y="74"/>
                    <a:pt x="292" y="73"/>
                  </a:cubicBezTo>
                  <a:cubicBezTo>
                    <a:pt x="287" y="73"/>
                    <a:pt x="283" y="72"/>
                    <a:pt x="280" y="76"/>
                  </a:cubicBezTo>
                  <a:close/>
                  <a:moveTo>
                    <a:pt x="583" y="124"/>
                  </a:moveTo>
                  <a:cubicBezTo>
                    <a:pt x="580" y="120"/>
                    <a:pt x="576" y="117"/>
                    <a:pt x="574" y="113"/>
                  </a:cubicBezTo>
                  <a:cubicBezTo>
                    <a:pt x="566" y="113"/>
                    <a:pt x="560" y="107"/>
                    <a:pt x="558" y="99"/>
                  </a:cubicBezTo>
                  <a:cubicBezTo>
                    <a:pt x="552" y="100"/>
                    <a:pt x="546" y="95"/>
                    <a:pt x="545" y="90"/>
                  </a:cubicBezTo>
                  <a:cubicBezTo>
                    <a:pt x="533" y="89"/>
                    <a:pt x="528" y="77"/>
                    <a:pt x="516" y="73"/>
                  </a:cubicBezTo>
                  <a:cubicBezTo>
                    <a:pt x="533" y="95"/>
                    <a:pt x="560" y="108"/>
                    <a:pt x="583" y="124"/>
                  </a:cubicBezTo>
                  <a:close/>
                  <a:moveTo>
                    <a:pt x="155" y="82"/>
                  </a:moveTo>
                  <a:cubicBezTo>
                    <a:pt x="162" y="85"/>
                    <a:pt x="167" y="91"/>
                    <a:pt x="175" y="94"/>
                  </a:cubicBezTo>
                  <a:cubicBezTo>
                    <a:pt x="178" y="90"/>
                    <a:pt x="180" y="85"/>
                    <a:pt x="183" y="82"/>
                  </a:cubicBezTo>
                  <a:cubicBezTo>
                    <a:pt x="174" y="78"/>
                    <a:pt x="161" y="70"/>
                    <a:pt x="155" y="82"/>
                  </a:cubicBezTo>
                  <a:close/>
                  <a:moveTo>
                    <a:pt x="337" y="76"/>
                  </a:moveTo>
                  <a:cubicBezTo>
                    <a:pt x="339" y="78"/>
                    <a:pt x="343" y="79"/>
                    <a:pt x="343" y="83"/>
                  </a:cubicBezTo>
                  <a:cubicBezTo>
                    <a:pt x="345" y="81"/>
                    <a:pt x="347" y="81"/>
                    <a:pt x="349" y="79"/>
                  </a:cubicBezTo>
                  <a:cubicBezTo>
                    <a:pt x="346" y="80"/>
                    <a:pt x="348" y="78"/>
                    <a:pt x="347" y="77"/>
                  </a:cubicBezTo>
                  <a:cubicBezTo>
                    <a:pt x="342" y="77"/>
                    <a:pt x="340" y="74"/>
                    <a:pt x="337" y="76"/>
                  </a:cubicBezTo>
                  <a:close/>
                  <a:moveTo>
                    <a:pt x="237" y="90"/>
                  </a:moveTo>
                  <a:cubicBezTo>
                    <a:pt x="244" y="91"/>
                    <a:pt x="247" y="83"/>
                    <a:pt x="250" y="78"/>
                  </a:cubicBezTo>
                  <a:cubicBezTo>
                    <a:pt x="243" y="73"/>
                    <a:pt x="237" y="84"/>
                    <a:pt x="237" y="90"/>
                  </a:cubicBezTo>
                  <a:close/>
                  <a:moveTo>
                    <a:pt x="286" y="79"/>
                  </a:moveTo>
                  <a:cubicBezTo>
                    <a:pt x="289" y="84"/>
                    <a:pt x="301" y="79"/>
                    <a:pt x="306" y="77"/>
                  </a:cubicBezTo>
                  <a:cubicBezTo>
                    <a:pt x="301" y="76"/>
                    <a:pt x="291" y="77"/>
                    <a:pt x="286" y="79"/>
                  </a:cubicBezTo>
                  <a:close/>
                  <a:moveTo>
                    <a:pt x="391" y="84"/>
                  </a:moveTo>
                  <a:cubicBezTo>
                    <a:pt x="399" y="87"/>
                    <a:pt x="410" y="85"/>
                    <a:pt x="417" y="86"/>
                  </a:cubicBezTo>
                  <a:cubicBezTo>
                    <a:pt x="407" y="82"/>
                    <a:pt x="396" y="76"/>
                    <a:pt x="382" y="77"/>
                  </a:cubicBezTo>
                  <a:cubicBezTo>
                    <a:pt x="385" y="78"/>
                    <a:pt x="387" y="82"/>
                    <a:pt x="391" y="84"/>
                  </a:cubicBezTo>
                  <a:close/>
                  <a:moveTo>
                    <a:pt x="137" y="79"/>
                  </a:moveTo>
                  <a:cubicBezTo>
                    <a:pt x="139" y="79"/>
                    <a:pt x="141" y="82"/>
                    <a:pt x="145" y="80"/>
                  </a:cubicBezTo>
                  <a:cubicBezTo>
                    <a:pt x="144" y="76"/>
                    <a:pt x="139" y="76"/>
                    <a:pt x="137" y="79"/>
                  </a:cubicBezTo>
                  <a:close/>
                  <a:moveTo>
                    <a:pt x="321" y="80"/>
                  </a:moveTo>
                  <a:cubicBezTo>
                    <a:pt x="325" y="83"/>
                    <a:pt x="330" y="84"/>
                    <a:pt x="338" y="83"/>
                  </a:cubicBezTo>
                  <a:cubicBezTo>
                    <a:pt x="335" y="77"/>
                    <a:pt x="327" y="76"/>
                    <a:pt x="321" y="80"/>
                  </a:cubicBezTo>
                  <a:close/>
                  <a:moveTo>
                    <a:pt x="202" y="78"/>
                  </a:moveTo>
                  <a:cubicBezTo>
                    <a:pt x="201" y="80"/>
                    <a:pt x="200" y="82"/>
                    <a:pt x="199" y="83"/>
                  </a:cubicBezTo>
                  <a:cubicBezTo>
                    <a:pt x="207" y="86"/>
                    <a:pt x="224" y="104"/>
                    <a:pt x="230" y="91"/>
                  </a:cubicBezTo>
                  <a:cubicBezTo>
                    <a:pt x="221" y="86"/>
                    <a:pt x="211" y="81"/>
                    <a:pt x="202" y="78"/>
                  </a:cubicBezTo>
                  <a:close/>
                  <a:moveTo>
                    <a:pt x="97" y="84"/>
                  </a:moveTo>
                  <a:cubicBezTo>
                    <a:pt x="103" y="86"/>
                    <a:pt x="104" y="81"/>
                    <a:pt x="107" y="79"/>
                  </a:cubicBezTo>
                  <a:cubicBezTo>
                    <a:pt x="103" y="79"/>
                    <a:pt x="100" y="81"/>
                    <a:pt x="97" y="84"/>
                  </a:cubicBezTo>
                  <a:close/>
                  <a:moveTo>
                    <a:pt x="122" y="80"/>
                  </a:moveTo>
                  <a:cubicBezTo>
                    <a:pt x="124" y="81"/>
                    <a:pt x="126" y="79"/>
                    <a:pt x="124" y="79"/>
                  </a:cubicBezTo>
                  <a:cubicBezTo>
                    <a:pt x="124" y="80"/>
                    <a:pt x="122" y="78"/>
                    <a:pt x="122" y="80"/>
                  </a:cubicBezTo>
                  <a:close/>
                  <a:moveTo>
                    <a:pt x="256" y="80"/>
                  </a:moveTo>
                  <a:cubicBezTo>
                    <a:pt x="253" y="85"/>
                    <a:pt x="249" y="88"/>
                    <a:pt x="247" y="93"/>
                  </a:cubicBezTo>
                  <a:cubicBezTo>
                    <a:pt x="255" y="92"/>
                    <a:pt x="260" y="88"/>
                    <a:pt x="264" y="83"/>
                  </a:cubicBezTo>
                  <a:cubicBezTo>
                    <a:pt x="261" y="83"/>
                    <a:pt x="259" y="81"/>
                    <a:pt x="256" y="80"/>
                  </a:cubicBezTo>
                  <a:close/>
                  <a:moveTo>
                    <a:pt x="277" y="84"/>
                  </a:moveTo>
                  <a:cubicBezTo>
                    <a:pt x="281" y="84"/>
                    <a:pt x="283" y="85"/>
                    <a:pt x="285" y="83"/>
                  </a:cubicBezTo>
                  <a:cubicBezTo>
                    <a:pt x="283" y="81"/>
                    <a:pt x="278" y="80"/>
                    <a:pt x="277" y="84"/>
                  </a:cubicBezTo>
                  <a:close/>
                  <a:moveTo>
                    <a:pt x="295" y="86"/>
                  </a:moveTo>
                  <a:cubicBezTo>
                    <a:pt x="301" y="85"/>
                    <a:pt x="311" y="87"/>
                    <a:pt x="315" y="83"/>
                  </a:cubicBezTo>
                  <a:cubicBezTo>
                    <a:pt x="310" y="79"/>
                    <a:pt x="300" y="83"/>
                    <a:pt x="295" y="86"/>
                  </a:cubicBezTo>
                  <a:close/>
                  <a:moveTo>
                    <a:pt x="127" y="83"/>
                  </a:moveTo>
                  <a:cubicBezTo>
                    <a:pt x="129" y="84"/>
                    <a:pt x="130" y="86"/>
                    <a:pt x="134" y="86"/>
                  </a:cubicBezTo>
                  <a:cubicBezTo>
                    <a:pt x="134" y="85"/>
                    <a:pt x="137" y="85"/>
                    <a:pt x="138" y="83"/>
                  </a:cubicBezTo>
                  <a:cubicBezTo>
                    <a:pt x="137" y="82"/>
                    <a:pt x="135" y="81"/>
                    <a:pt x="133" y="82"/>
                  </a:cubicBezTo>
                  <a:cubicBezTo>
                    <a:pt x="133" y="84"/>
                    <a:pt x="131" y="84"/>
                    <a:pt x="129" y="84"/>
                  </a:cubicBezTo>
                  <a:cubicBezTo>
                    <a:pt x="128" y="83"/>
                    <a:pt x="131" y="82"/>
                    <a:pt x="128" y="82"/>
                  </a:cubicBezTo>
                  <a:cubicBezTo>
                    <a:pt x="128" y="82"/>
                    <a:pt x="127" y="82"/>
                    <a:pt x="127" y="83"/>
                  </a:cubicBezTo>
                  <a:close/>
                  <a:moveTo>
                    <a:pt x="457" y="85"/>
                  </a:moveTo>
                  <a:cubicBezTo>
                    <a:pt x="454" y="86"/>
                    <a:pt x="453" y="81"/>
                    <a:pt x="451" y="83"/>
                  </a:cubicBezTo>
                  <a:cubicBezTo>
                    <a:pt x="453" y="83"/>
                    <a:pt x="456" y="88"/>
                    <a:pt x="457" y="85"/>
                  </a:cubicBezTo>
                  <a:close/>
                  <a:moveTo>
                    <a:pt x="591" y="130"/>
                  </a:moveTo>
                  <a:cubicBezTo>
                    <a:pt x="592" y="131"/>
                    <a:pt x="594" y="131"/>
                    <a:pt x="595" y="133"/>
                  </a:cubicBezTo>
                  <a:cubicBezTo>
                    <a:pt x="595" y="134"/>
                    <a:pt x="595" y="135"/>
                    <a:pt x="595" y="136"/>
                  </a:cubicBezTo>
                  <a:cubicBezTo>
                    <a:pt x="600" y="141"/>
                    <a:pt x="603" y="148"/>
                    <a:pt x="609" y="150"/>
                  </a:cubicBezTo>
                  <a:cubicBezTo>
                    <a:pt x="599" y="121"/>
                    <a:pt x="572" y="102"/>
                    <a:pt x="548" y="85"/>
                  </a:cubicBezTo>
                  <a:cubicBezTo>
                    <a:pt x="544" y="85"/>
                    <a:pt x="541" y="82"/>
                    <a:pt x="539" y="83"/>
                  </a:cubicBezTo>
                  <a:cubicBezTo>
                    <a:pt x="558" y="96"/>
                    <a:pt x="578" y="110"/>
                    <a:pt x="591" y="130"/>
                  </a:cubicBezTo>
                  <a:close/>
                  <a:moveTo>
                    <a:pt x="423" y="83"/>
                  </a:moveTo>
                  <a:cubicBezTo>
                    <a:pt x="423" y="85"/>
                    <a:pt x="425" y="85"/>
                    <a:pt x="424" y="86"/>
                  </a:cubicBezTo>
                  <a:cubicBezTo>
                    <a:pt x="427" y="85"/>
                    <a:pt x="430" y="92"/>
                    <a:pt x="433" y="88"/>
                  </a:cubicBezTo>
                  <a:cubicBezTo>
                    <a:pt x="431" y="87"/>
                    <a:pt x="427" y="86"/>
                    <a:pt x="425" y="83"/>
                  </a:cubicBezTo>
                  <a:cubicBezTo>
                    <a:pt x="425" y="83"/>
                    <a:pt x="424" y="84"/>
                    <a:pt x="423" y="83"/>
                  </a:cubicBezTo>
                  <a:close/>
                  <a:moveTo>
                    <a:pt x="185" y="95"/>
                  </a:moveTo>
                  <a:cubicBezTo>
                    <a:pt x="187" y="93"/>
                    <a:pt x="188" y="87"/>
                    <a:pt x="191" y="87"/>
                  </a:cubicBezTo>
                  <a:cubicBezTo>
                    <a:pt x="191" y="85"/>
                    <a:pt x="189" y="84"/>
                    <a:pt x="186" y="83"/>
                  </a:cubicBezTo>
                  <a:cubicBezTo>
                    <a:pt x="187" y="88"/>
                    <a:pt x="183" y="92"/>
                    <a:pt x="185" y="95"/>
                  </a:cubicBezTo>
                  <a:close/>
                  <a:moveTo>
                    <a:pt x="156" y="87"/>
                  </a:moveTo>
                  <a:cubicBezTo>
                    <a:pt x="154" y="86"/>
                    <a:pt x="153" y="83"/>
                    <a:pt x="151" y="85"/>
                  </a:cubicBezTo>
                  <a:cubicBezTo>
                    <a:pt x="152" y="86"/>
                    <a:pt x="155" y="88"/>
                    <a:pt x="156" y="87"/>
                  </a:cubicBezTo>
                  <a:close/>
                  <a:moveTo>
                    <a:pt x="115" y="91"/>
                  </a:moveTo>
                  <a:cubicBezTo>
                    <a:pt x="118" y="91"/>
                    <a:pt x="119" y="93"/>
                    <a:pt x="123" y="93"/>
                  </a:cubicBezTo>
                  <a:cubicBezTo>
                    <a:pt x="125" y="91"/>
                    <a:pt x="128" y="90"/>
                    <a:pt x="130" y="88"/>
                  </a:cubicBezTo>
                  <a:cubicBezTo>
                    <a:pt x="125" y="87"/>
                    <a:pt x="118" y="84"/>
                    <a:pt x="115" y="91"/>
                  </a:cubicBezTo>
                  <a:close/>
                  <a:moveTo>
                    <a:pt x="334" y="86"/>
                  </a:moveTo>
                  <a:cubicBezTo>
                    <a:pt x="337" y="90"/>
                    <a:pt x="343" y="87"/>
                    <a:pt x="347" y="88"/>
                  </a:cubicBezTo>
                  <a:cubicBezTo>
                    <a:pt x="346" y="84"/>
                    <a:pt x="339" y="88"/>
                    <a:pt x="334" y="86"/>
                  </a:cubicBezTo>
                  <a:close/>
                  <a:moveTo>
                    <a:pt x="79" y="94"/>
                  </a:moveTo>
                  <a:cubicBezTo>
                    <a:pt x="82" y="92"/>
                    <a:pt x="86" y="90"/>
                    <a:pt x="88" y="86"/>
                  </a:cubicBezTo>
                  <a:cubicBezTo>
                    <a:pt x="84" y="87"/>
                    <a:pt x="77" y="91"/>
                    <a:pt x="79" y="94"/>
                  </a:cubicBezTo>
                  <a:close/>
                  <a:moveTo>
                    <a:pt x="147" y="87"/>
                  </a:moveTo>
                  <a:cubicBezTo>
                    <a:pt x="144" y="88"/>
                    <a:pt x="142" y="90"/>
                    <a:pt x="140" y="92"/>
                  </a:cubicBezTo>
                  <a:cubicBezTo>
                    <a:pt x="150" y="97"/>
                    <a:pt x="159" y="103"/>
                    <a:pt x="168" y="108"/>
                  </a:cubicBezTo>
                  <a:cubicBezTo>
                    <a:pt x="169" y="105"/>
                    <a:pt x="172" y="103"/>
                    <a:pt x="173" y="99"/>
                  </a:cubicBezTo>
                  <a:cubicBezTo>
                    <a:pt x="164" y="95"/>
                    <a:pt x="156" y="91"/>
                    <a:pt x="147" y="87"/>
                  </a:cubicBezTo>
                  <a:close/>
                  <a:moveTo>
                    <a:pt x="313" y="88"/>
                  </a:moveTo>
                  <a:cubicBezTo>
                    <a:pt x="310" y="89"/>
                    <a:pt x="304" y="88"/>
                    <a:pt x="302" y="90"/>
                  </a:cubicBezTo>
                  <a:cubicBezTo>
                    <a:pt x="308" y="92"/>
                    <a:pt x="315" y="90"/>
                    <a:pt x="323" y="90"/>
                  </a:cubicBezTo>
                  <a:cubicBezTo>
                    <a:pt x="322" y="86"/>
                    <a:pt x="316" y="88"/>
                    <a:pt x="313" y="88"/>
                  </a:cubicBezTo>
                  <a:close/>
                  <a:moveTo>
                    <a:pt x="191" y="104"/>
                  </a:moveTo>
                  <a:cubicBezTo>
                    <a:pt x="198" y="102"/>
                    <a:pt x="205" y="99"/>
                    <a:pt x="214" y="99"/>
                  </a:cubicBezTo>
                  <a:cubicBezTo>
                    <a:pt x="209" y="94"/>
                    <a:pt x="204" y="90"/>
                    <a:pt x="197" y="88"/>
                  </a:cubicBezTo>
                  <a:cubicBezTo>
                    <a:pt x="195" y="94"/>
                    <a:pt x="194" y="99"/>
                    <a:pt x="191" y="104"/>
                  </a:cubicBezTo>
                  <a:close/>
                  <a:moveTo>
                    <a:pt x="504" y="102"/>
                  </a:moveTo>
                  <a:cubicBezTo>
                    <a:pt x="514" y="107"/>
                    <a:pt x="521" y="114"/>
                    <a:pt x="530" y="119"/>
                  </a:cubicBezTo>
                  <a:cubicBezTo>
                    <a:pt x="523" y="102"/>
                    <a:pt x="505" y="94"/>
                    <a:pt x="485" y="89"/>
                  </a:cubicBezTo>
                  <a:cubicBezTo>
                    <a:pt x="490" y="95"/>
                    <a:pt x="499" y="97"/>
                    <a:pt x="504" y="102"/>
                  </a:cubicBezTo>
                  <a:close/>
                  <a:moveTo>
                    <a:pt x="378" y="91"/>
                  </a:moveTo>
                  <a:cubicBezTo>
                    <a:pt x="387" y="94"/>
                    <a:pt x="395" y="98"/>
                    <a:pt x="403" y="102"/>
                  </a:cubicBezTo>
                  <a:cubicBezTo>
                    <a:pt x="397" y="96"/>
                    <a:pt x="391" y="87"/>
                    <a:pt x="378" y="91"/>
                  </a:cubicBezTo>
                  <a:close/>
                  <a:moveTo>
                    <a:pt x="516" y="96"/>
                  </a:moveTo>
                  <a:cubicBezTo>
                    <a:pt x="518" y="96"/>
                    <a:pt x="519" y="97"/>
                    <a:pt x="520" y="96"/>
                  </a:cubicBezTo>
                  <a:cubicBezTo>
                    <a:pt x="517" y="94"/>
                    <a:pt x="513" y="92"/>
                    <a:pt x="509" y="90"/>
                  </a:cubicBezTo>
                  <a:cubicBezTo>
                    <a:pt x="510" y="93"/>
                    <a:pt x="516" y="92"/>
                    <a:pt x="516" y="96"/>
                  </a:cubicBezTo>
                  <a:close/>
                  <a:moveTo>
                    <a:pt x="342" y="92"/>
                  </a:moveTo>
                  <a:cubicBezTo>
                    <a:pt x="344" y="93"/>
                    <a:pt x="346" y="94"/>
                    <a:pt x="349" y="94"/>
                  </a:cubicBezTo>
                  <a:cubicBezTo>
                    <a:pt x="349" y="92"/>
                    <a:pt x="351" y="92"/>
                    <a:pt x="351" y="91"/>
                  </a:cubicBezTo>
                  <a:cubicBezTo>
                    <a:pt x="347" y="91"/>
                    <a:pt x="344" y="91"/>
                    <a:pt x="342" y="92"/>
                  </a:cubicBezTo>
                  <a:close/>
                  <a:moveTo>
                    <a:pt x="379" y="94"/>
                  </a:moveTo>
                  <a:cubicBezTo>
                    <a:pt x="379" y="92"/>
                    <a:pt x="376" y="93"/>
                    <a:pt x="375" y="91"/>
                  </a:cubicBezTo>
                  <a:cubicBezTo>
                    <a:pt x="375" y="94"/>
                    <a:pt x="377" y="94"/>
                    <a:pt x="379" y="94"/>
                  </a:cubicBezTo>
                  <a:close/>
                  <a:moveTo>
                    <a:pt x="436" y="110"/>
                  </a:moveTo>
                  <a:cubicBezTo>
                    <a:pt x="437" y="109"/>
                    <a:pt x="438" y="108"/>
                    <a:pt x="440" y="108"/>
                  </a:cubicBezTo>
                  <a:cubicBezTo>
                    <a:pt x="440" y="111"/>
                    <a:pt x="442" y="112"/>
                    <a:pt x="444" y="113"/>
                  </a:cubicBezTo>
                  <a:cubicBezTo>
                    <a:pt x="450" y="113"/>
                    <a:pt x="457" y="118"/>
                    <a:pt x="464" y="120"/>
                  </a:cubicBezTo>
                  <a:cubicBezTo>
                    <a:pt x="458" y="111"/>
                    <a:pt x="450" y="108"/>
                    <a:pt x="442" y="102"/>
                  </a:cubicBezTo>
                  <a:cubicBezTo>
                    <a:pt x="439" y="100"/>
                    <a:pt x="437" y="97"/>
                    <a:pt x="434" y="96"/>
                  </a:cubicBezTo>
                  <a:cubicBezTo>
                    <a:pt x="425" y="91"/>
                    <a:pt x="413" y="93"/>
                    <a:pt x="403" y="91"/>
                  </a:cubicBezTo>
                  <a:cubicBezTo>
                    <a:pt x="413" y="99"/>
                    <a:pt x="422" y="107"/>
                    <a:pt x="436" y="110"/>
                  </a:cubicBezTo>
                  <a:close/>
                  <a:moveTo>
                    <a:pt x="233" y="94"/>
                  </a:moveTo>
                  <a:cubicBezTo>
                    <a:pt x="234" y="95"/>
                    <a:pt x="235" y="94"/>
                    <a:pt x="235" y="93"/>
                  </a:cubicBezTo>
                  <a:cubicBezTo>
                    <a:pt x="234" y="93"/>
                    <a:pt x="234" y="92"/>
                    <a:pt x="233" y="92"/>
                  </a:cubicBezTo>
                  <a:cubicBezTo>
                    <a:pt x="233" y="93"/>
                    <a:pt x="232" y="93"/>
                    <a:pt x="233" y="94"/>
                  </a:cubicBezTo>
                  <a:close/>
                  <a:moveTo>
                    <a:pt x="105" y="96"/>
                  </a:moveTo>
                  <a:cubicBezTo>
                    <a:pt x="109" y="102"/>
                    <a:pt x="117" y="102"/>
                    <a:pt x="120" y="96"/>
                  </a:cubicBezTo>
                  <a:cubicBezTo>
                    <a:pt x="115" y="94"/>
                    <a:pt x="107" y="90"/>
                    <a:pt x="105" y="96"/>
                  </a:cubicBezTo>
                  <a:close/>
                  <a:moveTo>
                    <a:pt x="133" y="98"/>
                  </a:moveTo>
                  <a:cubicBezTo>
                    <a:pt x="144" y="103"/>
                    <a:pt x="154" y="108"/>
                    <a:pt x="165" y="113"/>
                  </a:cubicBezTo>
                  <a:cubicBezTo>
                    <a:pt x="165" y="110"/>
                    <a:pt x="161" y="111"/>
                    <a:pt x="162" y="108"/>
                  </a:cubicBezTo>
                  <a:cubicBezTo>
                    <a:pt x="151" y="105"/>
                    <a:pt x="149" y="98"/>
                    <a:pt x="140" y="97"/>
                  </a:cubicBezTo>
                  <a:cubicBezTo>
                    <a:pt x="140" y="96"/>
                    <a:pt x="139" y="95"/>
                    <a:pt x="139" y="94"/>
                  </a:cubicBezTo>
                  <a:cubicBezTo>
                    <a:pt x="138" y="94"/>
                    <a:pt x="137" y="94"/>
                    <a:pt x="137" y="93"/>
                  </a:cubicBezTo>
                  <a:cubicBezTo>
                    <a:pt x="136" y="96"/>
                    <a:pt x="134" y="96"/>
                    <a:pt x="133" y="98"/>
                  </a:cubicBezTo>
                  <a:close/>
                  <a:moveTo>
                    <a:pt x="278" y="94"/>
                  </a:moveTo>
                  <a:cubicBezTo>
                    <a:pt x="278" y="95"/>
                    <a:pt x="277" y="96"/>
                    <a:pt x="278" y="96"/>
                  </a:cubicBezTo>
                  <a:cubicBezTo>
                    <a:pt x="279" y="95"/>
                    <a:pt x="280" y="95"/>
                    <a:pt x="282" y="95"/>
                  </a:cubicBezTo>
                  <a:cubicBezTo>
                    <a:pt x="281" y="92"/>
                    <a:pt x="280" y="94"/>
                    <a:pt x="278" y="94"/>
                  </a:cubicBezTo>
                  <a:close/>
                  <a:moveTo>
                    <a:pt x="253" y="99"/>
                  </a:moveTo>
                  <a:cubicBezTo>
                    <a:pt x="258" y="101"/>
                    <a:pt x="270" y="98"/>
                    <a:pt x="273" y="96"/>
                  </a:cubicBezTo>
                  <a:cubicBezTo>
                    <a:pt x="267" y="94"/>
                    <a:pt x="256" y="94"/>
                    <a:pt x="253" y="99"/>
                  </a:cubicBezTo>
                  <a:close/>
                  <a:moveTo>
                    <a:pt x="310" y="96"/>
                  </a:moveTo>
                  <a:cubicBezTo>
                    <a:pt x="316" y="99"/>
                    <a:pt x="319" y="105"/>
                    <a:pt x="329" y="104"/>
                  </a:cubicBezTo>
                  <a:cubicBezTo>
                    <a:pt x="329" y="100"/>
                    <a:pt x="333" y="100"/>
                    <a:pt x="334" y="96"/>
                  </a:cubicBezTo>
                  <a:cubicBezTo>
                    <a:pt x="327" y="96"/>
                    <a:pt x="317" y="94"/>
                    <a:pt x="310" y="96"/>
                  </a:cubicBezTo>
                  <a:close/>
                  <a:moveTo>
                    <a:pt x="311" y="104"/>
                  </a:moveTo>
                  <a:cubicBezTo>
                    <a:pt x="305" y="102"/>
                    <a:pt x="291" y="90"/>
                    <a:pt x="290" y="104"/>
                  </a:cubicBezTo>
                  <a:cubicBezTo>
                    <a:pt x="297" y="108"/>
                    <a:pt x="304" y="112"/>
                    <a:pt x="313" y="110"/>
                  </a:cubicBezTo>
                  <a:cubicBezTo>
                    <a:pt x="312" y="108"/>
                    <a:pt x="311" y="106"/>
                    <a:pt x="311" y="104"/>
                  </a:cubicBezTo>
                  <a:close/>
                  <a:moveTo>
                    <a:pt x="308" y="100"/>
                  </a:moveTo>
                  <a:cubicBezTo>
                    <a:pt x="308" y="97"/>
                    <a:pt x="306" y="97"/>
                    <a:pt x="304" y="97"/>
                  </a:cubicBezTo>
                  <a:cubicBezTo>
                    <a:pt x="304" y="99"/>
                    <a:pt x="307" y="99"/>
                    <a:pt x="308" y="100"/>
                  </a:cubicBezTo>
                  <a:close/>
                  <a:moveTo>
                    <a:pt x="388" y="99"/>
                  </a:moveTo>
                  <a:cubicBezTo>
                    <a:pt x="389" y="99"/>
                    <a:pt x="389" y="99"/>
                    <a:pt x="390" y="100"/>
                  </a:cubicBezTo>
                  <a:cubicBezTo>
                    <a:pt x="391" y="98"/>
                    <a:pt x="385" y="97"/>
                    <a:pt x="387" y="98"/>
                  </a:cubicBezTo>
                  <a:cubicBezTo>
                    <a:pt x="387" y="98"/>
                    <a:pt x="388" y="99"/>
                    <a:pt x="388" y="99"/>
                  </a:cubicBezTo>
                  <a:close/>
                  <a:moveTo>
                    <a:pt x="186" y="102"/>
                  </a:moveTo>
                  <a:cubicBezTo>
                    <a:pt x="188" y="103"/>
                    <a:pt x="189" y="98"/>
                    <a:pt x="187" y="98"/>
                  </a:cubicBezTo>
                  <a:cubicBezTo>
                    <a:pt x="188" y="100"/>
                    <a:pt x="186" y="100"/>
                    <a:pt x="186" y="102"/>
                  </a:cubicBezTo>
                  <a:close/>
                  <a:moveTo>
                    <a:pt x="356" y="99"/>
                  </a:moveTo>
                  <a:cubicBezTo>
                    <a:pt x="366" y="105"/>
                    <a:pt x="375" y="111"/>
                    <a:pt x="385" y="116"/>
                  </a:cubicBezTo>
                  <a:cubicBezTo>
                    <a:pt x="385" y="114"/>
                    <a:pt x="387" y="115"/>
                    <a:pt x="386" y="113"/>
                  </a:cubicBezTo>
                  <a:cubicBezTo>
                    <a:pt x="375" y="107"/>
                    <a:pt x="369" y="97"/>
                    <a:pt x="356" y="99"/>
                  </a:cubicBezTo>
                  <a:close/>
                  <a:moveTo>
                    <a:pt x="448" y="100"/>
                  </a:moveTo>
                  <a:cubicBezTo>
                    <a:pt x="447" y="100"/>
                    <a:pt x="444" y="98"/>
                    <a:pt x="443" y="99"/>
                  </a:cubicBezTo>
                  <a:cubicBezTo>
                    <a:pt x="444" y="99"/>
                    <a:pt x="447" y="101"/>
                    <a:pt x="448" y="100"/>
                  </a:cubicBezTo>
                  <a:close/>
                  <a:moveTo>
                    <a:pt x="98" y="102"/>
                  </a:moveTo>
                  <a:cubicBezTo>
                    <a:pt x="102" y="103"/>
                    <a:pt x="106" y="107"/>
                    <a:pt x="109" y="104"/>
                  </a:cubicBezTo>
                  <a:cubicBezTo>
                    <a:pt x="106" y="102"/>
                    <a:pt x="104" y="99"/>
                    <a:pt x="101" y="99"/>
                  </a:cubicBezTo>
                  <a:cubicBezTo>
                    <a:pt x="100" y="100"/>
                    <a:pt x="98" y="100"/>
                    <a:pt x="98" y="102"/>
                  </a:cubicBezTo>
                  <a:close/>
                  <a:moveTo>
                    <a:pt x="283" y="102"/>
                  </a:moveTo>
                  <a:cubicBezTo>
                    <a:pt x="283" y="101"/>
                    <a:pt x="285" y="102"/>
                    <a:pt x="286" y="102"/>
                  </a:cubicBezTo>
                  <a:cubicBezTo>
                    <a:pt x="286" y="101"/>
                    <a:pt x="286" y="100"/>
                    <a:pt x="286" y="99"/>
                  </a:cubicBezTo>
                  <a:cubicBezTo>
                    <a:pt x="283" y="98"/>
                    <a:pt x="282" y="101"/>
                    <a:pt x="283" y="102"/>
                  </a:cubicBezTo>
                  <a:close/>
                  <a:moveTo>
                    <a:pt x="332" y="104"/>
                  </a:moveTo>
                  <a:cubicBezTo>
                    <a:pt x="335" y="105"/>
                    <a:pt x="336" y="107"/>
                    <a:pt x="339" y="108"/>
                  </a:cubicBezTo>
                  <a:cubicBezTo>
                    <a:pt x="341" y="107"/>
                    <a:pt x="343" y="104"/>
                    <a:pt x="344" y="101"/>
                  </a:cubicBezTo>
                  <a:cubicBezTo>
                    <a:pt x="341" y="95"/>
                    <a:pt x="335" y="101"/>
                    <a:pt x="332" y="104"/>
                  </a:cubicBezTo>
                  <a:close/>
                  <a:moveTo>
                    <a:pt x="117" y="104"/>
                  </a:moveTo>
                  <a:cubicBezTo>
                    <a:pt x="118" y="105"/>
                    <a:pt x="119" y="106"/>
                    <a:pt x="121" y="105"/>
                  </a:cubicBezTo>
                  <a:cubicBezTo>
                    <a:pt x="120" y="101"/>
                    <a:pt x="124" y="102"/>
                    <a:pt x="125" y="99"/>
                  </a:cubicBezTo>
                  <a:cubicBezTo>
                    <a:pt x="122" y="101"/>
                    <a:pt x="118" y="101"/>
                    <a:pt x="117" y="104"/>
                  </a:cubicBezTo>
                  <a:close/>
                  <a:moveTo>
                    <a:pt x="484" y="105"/>
                  </a:moveTo>
                  <a:cubicBezTo>
                    <a:pt x="481" y="103"/>
                    <a:pt x="477" y="99"/>
                    <a:pt x="475" y="100"/>
                  </a:cubicBezTo>
                  <a:cubicBezTo>
                    <a:pt x="477" y="102"/>
                    <a:pt x="480" y="103"/>
                    <a:pt x="484" y="105"/>
                  </a:cubicBezTo>
                  <a:close/>
                  <a:moveTo>
                    <a:pt x="546" y="109"/>
                  </a:moveTo>
                  <a:cubicBezTo>
                    <a:pt x="540" y="106"/>
                    <a:pt x="539" y="100"/>
                    <a:pt x="532" y="99"/>
                  </a:cubicBezTo>
                  <a:cubicBezTo>
                    <a:pt x="532" y="101"/>
                    <a:pt x="532" y="102"/>
                    <a:pt x="531" y="102"/>
                  </a:cubicBezTo>
                  <a:cubicBezTo>
                    <a:pt x="536" y="104"/>
                    <a:pt x="541" y="108"/>
                    <a:pt x="546" y="109"/>
                  </a:cubicBezTo>
                  <a:close/>
                  <a:moveTo>
                    <a:pt x="586" y="111"/>
                  </a:moveTo>
                  <a:cubicBezTo>
                    <a:pt x="583" y="106"/>
                    <a:pt x="579" y="102"/>
                    <a:pt x="574" y="99"/>
                  </a:cubicBezTo>
                  <a:cubicBezTo>
                    <a:pt x="577" y="103"/>
                    <a:pt x="581" y="107"/>
                    <a:pt x="586" y="111"/>
                  </a:cubicBezTo>
                  <a:close/>
                  <a:moveTo>
                    <a:pt x="56" y="113"/>
                  </a:moveTo>
                  <a:cubicBezTo>
                    <a:pt x="63" y="114"/>
                    <a:pt x="66" y="106"/>
                    <a:pt x="70" y="102"/>
                  </a:cubicBezTo>
                  <a:cubicBezTo>
                    <a:pt x="64" y="100"/>
                    <a:pt x="58" y="107"/>
                    <a:pt x="56" y="113"/>
                  </a:cubicBezTo>
                  <a:close/>
                  <a:moveTo>
                    <a:pt x="123" y="108"/>
                  </a:moveTo>
                  <a:cubicBezTo>
                    <a:pt x="126" y="110"/>
                    <a:pt x="128" y="112"/>
                    <a:pt x="131" y="113"/>
                  </a:cubicBezTo>
                  <a:cubicBezTo>
                    <a:pt x="133" y="109"/>
                    <a:pt x="136" y="107"/>
                    <a:pt x="138" y="104"/>
                  </a:cubicBezTo>
                  <a:cubicBezTo>
                    <a:pt x="132" y="99"/>
                    <a:pt x="125" y="101"/>
                    <a:pt x="123" y="108"/>
                  </a:cubicBezTo>
                  <a:close/>
                  <a:moveTo>
                    <a:pt x="272" y="109"/>
                  </a:moveTo>
                  <a:cubicBezTo>
                    <a:pt x="273" y="108"/>
                    <a:pt x="274" y="107"/>
                    <a:pt x="274" y="104"/>
                  </a:cubicBezTo>
                  <a:cubicBezTo>
                    <a:pt x="271" y="104"/>
                    <a:pt x="267" y="102"/>
                    <a:pt x="262" y="104"/>
                  </a:cubicBezTo>
                  <a:cubicBezTo>
                    <a:pt x="266" y="105"/>
                    <a:pt x="268" y="108"/>
                    <a:pt x="272" y="109"/>
                  </a:cubicBezTo>
                  <a:close/>
                  <a:moveTo>
                    <a:pt x="89" y="110"/>
                  </a:moveTo>
                  <a:cubicBezTo>
                    <a:pt x="92" y="111"/>
                    <a:pt x="95" y="113"/>
                    <a:pt x="97" y="115"/>
                  </a:cubicBezTo>
                  <a:cubicBezTo>
                    <a:pt x="98" y="111"/>
                    <a:pt x="103" y="111"/>
                    <a:pt x="103" y="107"/>
                  </a:cubicBezTo>
                  <a:cubicBezTo>
                    <a:pt x="97" y="104"/>
                    <a:pt x="92" y="103"/>
                    <a:pt x="89" y="110"/>
                  </a:cubicBezTo>
                  <a:close/>
                  <a:moveTo>
                    <a:pt x="242" y="106"/>
                  </a:moveTo>
                  <a:cubicBezTo>
                    <a:pt x="243" y="108"/>
                    <a:pt x="247" y="109"/>
                    <a:pt x="250" y="111"/>
                  </a:cubicBezTo>
                  <a:cubicBezTo>
                    <a:pt x="250" y="108"/>
                    <a:pt x="251" y="107"/>
                    <a:pt x="251" y="104"/>
                  </a:cubicBezTo>
                  <a:cubicBezTo>
                    <a:pt x="247" y="104"/>
                    <a:pt x="246" y="106"/>
                    <a:pt x="242" y="106"/>
                  </a:cubicBezTo>
                  <a:close/>
                  <a:moveTo>
                    <a:pt x="70" y="112"/>
                  </a:moveTo>
                  <a:cubicBezTo>
                    <a:pt x="73" y="111"/>
                    <a:pt x="75" y="109"/>
                    <a:pt x="76" y="106"/>
                  </a:cubicBezTo>
                  <a:cubicBezTo>
                    <a:pt x="76" y="106"/>
                    <a:pt x="75" y="105"/>
                    <a:pt x="75" y="105"/>
                  </a:cubicBezTo>
                  <a:cubicBezTo>
                    <a:pt x="74" y="107"/>
                    <a:pt x="69" y="109"/>
                    <a:pt x="70" y="112"/>
                  </a:cubicBezTo>
                  <a:close/>
                  <a:moveTo>
                    <a:pt x="180" y="108"/>
                  </a:moveTo>
                  <a:cubicBezTo>
                    <a:pt x="182" y="108"/>
                    <a:pt x="184" y="107"/>
                    <a:pt x="185" y="106"/>
                  </a:cubicBezTo>
                  <a:cubicBezTo>
                    <a:pt x="184" y="106"/>
                    <a:pt x="184" y="105"/>
                    <a:pt x="183" y="105"/>
                  </a:cubicBezTo>
                  <a:cubicBezTo>
                    <a:pt x="182" y="106"/>
                    <a:pt x="180" y="107"/>
                    <a:pt x="180" y="108"/>
                  </a:cubicBezTo>
                  <a:close/>
                  <a:moveTo>
                    <a:pt x="479" y="111"/>
                  </a:moveTo>
                  <a:cubicBezTo>
                    <a:pt x="477" y="108"/>
                    <a:pt x="471" y="105"/>
                    <a:pt x="468" y="105"/>
                  </a:cubicBezTo>
                  <a:cubicBezTo>
                    <a:pt x="471" y="108"/>
                    <a:pt x="475" y="110"/>
                    <a:pt x="479" y="111"/>
                  </a:cubicBezTo>
                  <a:close/>
                  <a:moveTo>
                    <a:pt x="255" y="113"/>
                  </a:moveTo>
                  <a:cubicBezTo>
                    <a:pt x="258" y="114"/>
                    <a:pt x="261" y="116"/>
                    <a:pt x="265" y="118"/>
                  </a:cubicBezTo>
                  <a:cubicBezTo>
                    <a:pt x="267" y="117"/>
                    <a:pt x="269" y="115"/>
                    <a:pt x="269" y="113"/>
                  </a:cubicBezTo>
                  <a:cubicBezTo>
                    <a:pt x="266" y="109"/>
                    <a:pt x="260" y="108"/>
                    <a:pt x="256" y="105"/>
                  </a:cubicBezTo>
                  <a:cubicBezTo>
                    <a:pt x="254" y="107"/>
                    <a:pt x="254" y="110"/>
                    <a:pt x="255" y="113"/>
                  </a:cubicBezTo>
                  <a:close/>
                  <a:moveTo>
                    <a:pt x="414" y="114"/>
                  </a:moveTo>
                  <a:cubicBezTo>
                    <a:pt x="415" y="116"/>
                    <a:pt x="412" y="115"/>
                    <a:pt x="413" y="117"/>
                  </a:cubicBezTo>
                  <a:cubicBezTo>
                    <a:pt x="417" y="120"/>
                    <a:pt x="421" y="123"/>
                    <a:pt x="425" y="125"/>
                  </a:cubicBezTo>
                  <a:cubicBezTo>
                    <a:pt x="426" y="123"/>
                    <a:pt x="428" y="123"/>
                    <a:pt x="428" y="120"/>
                  </a:cubicBezTo>
                  <a:cubicBezTo>
                    <a:pt x="419" y="116"/>
                    <a:pt x="414" y="108"/>
                    <a:pt x="403" y="105"/>
                  </a:cubicBezTo>
                  <a:cubicBezTo>
                    <a:pt x="406" y="109"/>
                    <a:pt x="412" y="110"/>
                    <a:pt x="414" y="114"/>
                  </a:cubicBezTo>
                  <a:close/>
                  <a:moveTo>
                    <a:pt x="116" y="109"/>
                  </a:moveTo>
                  <a:cubicBezTo>
                    <a:pt x="116" y="107"/>
                    <a:pt x="114" y="107"/>
                    <a:pt x="113" y="107"/>
                  </a:cubicBezTo>
                  <a:cubicBezTo>
                    <a:pt x="113" y="109"/>
                    <a:pt x="114" y="109"/>
                    <a:pt x="116" y="109"/>
                  </a:cubicBezTo>
                  <a:close/>
                  <a:moveTo>
                    <a:pt x="140" y="119"/>
                  </a:moveTo>
                  <a:cubicBezTo>
                    <a:pt x="144" y="121"/>
                    <a:pt x="146" y="123"/>
                    <a:pt x="149" y="125"/>
                  </a:cubicBezTo>
                  <a:cubicBezTo>
                    <a:pt x="154" y="122"/>
                    <a:pt x="159" y="119"/>
                    <a:pt x="163" y="116"/>
                  </a:cubicBezTo>
                  <a:cubicBezTo>
                    <a:pt x="158" y="111"/>
                    <a:pt x="151" y="109"/>
                    <a:pt x="144" y="107"/>
                  </a:cubicBezTo>
                  <a:cubicBezTo>
                    <a:pt x="143" y="111"/>
                    <a:pt x="141" y="116"/>
                    <a:pt x="140" y="119"/>
                  </a:cubicBezTo>
                  <a:close/>
                  <a:moveTo>
                    <a:pt x="552" y="110"/>
                  </a:moveTo>
                  <a:cubicBezTo>
                    <a:pt x="552" y="108"/>
                    <a:pt x="550" y="108"/>
                    <a:pt x="548" y="107"/>
                  </a:cubicBezTo>
                  <a:cubicBezTo>
                    <a:pt x="548" y="109"/>
                    <a:pt x="549" y="110"/>
                    <a:pt x="552" y="110"/>
                  </a:cubicBezTo>
                  <a:close/>
                  <a:moveTo>
                    <a:pt x="244" y="112"/>
                  </a:moveTo>
                  <a:cubicBezTo>
                    <a:pt x="243" y="109"/>
                    <a:pt x="241" y="109"/>
                    <a:pt x="238" y="108"/>
                  </a:cubicBezTo>
                  <a:cubicBezTo>
                    <a:pt x="239" y="110"/>
                    <a:pt x="243" y="110"/>
                    <a:pt x="244" y="112"/>
                  </a:cubicBezTo>
                  <a:close/>
                  <a:moveTo>
                    <a:pt x="457" y="108"/>
                  </a:moveTo>
                  <a:cubicBezTo>
                    <a:pt x="461" y="113"/>
                    <a:pt x="465" y="118"/>
                    <a:pt x="472" y="121"/>
                  </a:cubicBezTo>
                  <a:cubicBezTo>
                    <a:pt x="473" y="114"/>
                    <a:pt x="462" y="110"/>
                    <a:pt x="457" y="108"/>
                  </a:cubicBezTo>
                  <a:close/>
                  <a:moveTo>
                    <a:pt x="614" y="144"/>
                  </a:moveTo>
                  <a:cubicBezTo>
                    <a:pt x="611" y="127"/>
                    <a:pt x="602" y="113"/>
                    <a:pt x="588" y="109"/>
                  </a:cubicBezTo>
                  <a:cubicBezTo>
                    <a:pt x="597" y="120"/>
                    <a:pt x="604" y="133"/>
                    <a:pt x="614" y="144"/>
                  </a:cubicBezTo>
                  <a:close/>
                  <a:moveTo>
                    <a:pt x="423" y="110"/>
                  </a:moveTo>
                  <a:cubicBezTo>
                    <a:pt x="422" y="110"/>
                    <a:pt x="422" y="109"/>
                    <a:pt x="420" y="109"/>
                  </a:cubicBezTo>
                  <a:cubicBezTo>
                    <a:pt x="419" y="111"/>
                    <a:pt x="423" y="111"/>
                    <a:pt x="423" y="110"/>
                  </a:cubicBezTo>
                  <a:close/>
                  <a:moveTo>
                    <a:pt x="358" y="111"/>
                  </a:moveTo>
                  <a:cubicBezTo>
                    <a:pt x="358" y="110"/>
                    <a:pt x="354" y="109"/>
                    <a:pt x="354" y="110"/>
                  </a:cubicBezTo>
                  <a:cubicBezTo>
                    <a:pt x="355" y="110"/>
                    <a:pt x="357" y="112"/>
                    <a:pt x="358" y="111"/>
                  </a:cubicBezTo>
                  <a:close/>
                  <a:moveTo>
                    <a:pt x="103" y="119"/>
                  </a:moveTo>
                  <a:cubicBezTo>
                    <a:pt x="105" y="119"/>
                    <a:pt x="105" y="121"/>
                    <a:pt x="107" y="121"/>
                  </a:cubicBezTo>
                  <a:cubicBezTo>
                    <a:pt x="109" y="117"/>
                    <a:pt x="113" y="116"/>
                    <a:pt x="114" y="111"/>
                  </a:cubicBezTo>
                  <a:cubicBezTo>
                    <a:pt x="108" y="108"/>
                    <a:pt x="106" y="116"/>
                    <a:pt x="103" y="119"/>
                  </a:cubicBezTo>
                  <a:close/>
                  <a:moveTo>
                    <a:pt x="81" y="116"/>
                  </a:moveTo>
                  <a:cubicBezTo>
                    <a:pt x="84" y="114"/>
                    <a:pt x="89" y="114"/>
                    <a:pt x="89" y="118"/>
                  </a:cubicBezTo>
                  <a:cubicBezTo>
                    <a:pt x="88" y="121"/>
                    <a:pt x="85" y="123"/>
                    <a:pt x="86" y="125"/>
                  </a:cubicBezTo>
                  <a:cubicBezTo>
                    <a:pt x="91" y="124"/>
                    <a:pt x="93" y="121"/>
                    <a:pt x="93" y="116"/>
                  </a:cubicBezTo>
                  <a:cubicBezTo>
                    <a:pt x="92" y="115"/>
                    <a:pt x="87" y="113"/>
                    <a:pt x="85" y="111"/>
                  </a:cubicBezTo>
                  <a:cubicBezTo>
                    <a:pt x="84" y="113"/>
                    <a:pt x="82" y="114"/>
                    <a:pt x="81" y="116"/>
                  </a:cubicBezTo>
                  <a:close/>
                  <a:moveTo>
                    <a:pt x="178" y="114"/>
                  </a:moveTo>
                  <a:cubicBezTo>
                    <a:pt x="180" y="114"/>
                    <a:pt x="184" y="113"/>
                    <a:pt x="183" y="111"/>
                  </a:cubicBezTo>
                  <a:cubicBezTo>
                    <a:pt x="182" y="113"/>
                    <a:pt x="178" y="111"/>
                    <a:pt x="178" y="114"/>
                  </a:cubicBezTo>
                  <a:close/>
                  <a:moveTo>
                    <a:pt x="227" y="118"/>
                  </a:moveTo>
                  <a:cubicBezTo>
                    <a:pt x="235" y="120"/>
                    <a:pt x="241" y="126"/>
                    <a:pt x="250" y="122"/>
                  </a:cubicBezTo>
                  <a:cubicBezTo>
                    <a:pt x="247" y="117"/>
                    <a:pt x="240" y="116"/>
                    <a:pt x="237" y="111"/>
                  </a:cubicBezTo>
                  <a:cubicBezTo>
                    <a:pt x="235" y="111"/>
                    <a:pt x="234" y="111"/>
                    <a:pt x="233" y="111"/>
                  </a:cubicBezTo>
                  <a:cubicBezTo>
                    <a:pt x="232" y="115"/>
                    <a:pt x="229" y="115"/>
                    <a:pt x="227" y="118"/>
                  </a:cubicBezTo>
                  <a:close/>
                  <a:moveTo>
                    <a:pt x="544" y="131"/>
                  </a:moveTo>
                  <a:cubicBezTo>
                    <a:pt x="544" y="127"/>
                    <a:pt x="546" y="125"/>
                    <a:pt x="545" y="121"/>
                  </a:cubicBezTo>
                  <a:cubicBezTo>
                    <a:pt x="540" y="118"/>
                    <a:pt x="534" y="112"/>
                    <a:pt x="529" y="111"/>
                  </a:cubicBezTo>
                  <a:cubicBezTo>
                    <a:pt x="535" y="117"/>
                    <a:pt x="535" y="128"/>
                    <a:pt x="544" y="131"/>
                  </a:cubicBezTo>
                  <a:close/>
                  <a:moveTo>
                    <a:pt x="547" y="116"/>
                  </a:moveTo>
                  <a:cubicBezTo>
                    <a:pt x="545" y="113"/>
                    <a:pt x="541" y="113"/>
                    <a:pt x="538" y="111"/>
                  </a:cubicBezTo>
                  <a:cubicBezTo>
                    <a:pt x="540" y="113"/>
                    <a:pt x="544" y="117"/>
                    <a:pt x="547" y="116"/>
                  </a:cubicBezTo>
                  <a:close/>
                  <a:moveTo>
                    <a:pt x="307" y="113"/>
                  </a:moveTo>
                  <a:cubicBezTo>
                    <a:pt x="313" y="116"/>
                    <a:pt x="319" y="120"/>
                    <a:pt x="325" y="122"/>
                  </a:cubicBezTo>
                  <a:cubicBezTo>
                    <a:pt x="324" y="113"/>
                    <a:pt x="316" y="109"/>
                    <a:pt x="307" y="113"/>
                  </a:cubicBezTo>
                  <a:close/>
                  <a:moveTo>
                    <a:pt x="498" y="124"/>
                  </a:moveTo>
                  <a:cubicBezTo>
                    <a:pt x="499" y="122"/>
                    <a:pt x="492" y="119"/>
                    <a:pt x="490" y="116"/>
                  </a:cubicBezTo>
                  <a:cubicBezTo>
                    <a:pt x="491" y="116"/>
                    <a:pt x="491" y="116"/>
                    <a:pt x="490" y="115"/>
                  </a:cubicBezTo>
                  <a:cubicBezTo>
                    <a:pt x="488" y="116"/>
                    <a:pt x="488" y="113"/>
                    <a:pt x="486" y="113"/>
                  </a:cubicBezTo>
                  <a:cubicBezTo>
                    <a:pt x="487" y="114"/>
                    <a:pt x="485" y="114"/>
                    <a:pt x="484" y="114"/>
                  </a:cubicBezTo>
                  <a:cubicBezTo>
                    <a:pt x="483" y="118"/>
                    <a:pt x="490" y="117"/>
                    <a:pt x="490" y="120"/>
                  </a:cubicBezTo>
                  <a:cubicBezTo>
                    <a:pt x="490" y="120"/>
                    <a:pt x="496" y="121"/>
                    <a:pt x="498" y="124"/>
                  </a:cubicBezTo>
                  <a:close/>
                  <a:moveTo>
                    <a:pt x="134" y="115"/>
                  </a:moveTo>
                  <a:cubicBezTo>
                    <a:pt x="136" y="116"/>
                    <a:pt x="137" y="115"/>
                    <a:pt x="137" y="113"/>
                  </a:cubicBezTo>
                  <a:cubicBezTo>
                    <a:pt x="135" y="113"/>
                    <a:pt x="135" y="114"/>
                    <a:pt x="134" y="115"/>
                  </a:cubicBezTo>
                  <a:close/>
                  <a:moveTo>
                    <a:pt x="350" y="116"/>
                  </a:moveTo>
                  <a:cubicBezTo>
                    <a:pt x="359" y="121"/>
                    <a:pt x="366" y="128"/>
                    <a:pt x="375" y="133"/>
                  </a:cubicBezTo>
                  <a:cubicBezTo>
                    <a:pt x="368" y="125"/>
                    <a:pt x="359" y="120"/>
                    <a:pt x="351" y="113"/>
                  </a:cubicBezTo>
                  <a:cubicBezTo>
                    <a:pt x="351" y="114"/>
                    <a:pt x="350" y="115"/>
                    <a:pt x="350" y="116"/>
                  </a:cubicBezTo>
                  <a:close/>
                  <a:moveTo>
                    <a:pt x="111" y="124"/>
                  </a:moveTo>
                  <a:cubicBezTo>
                    <a:pt x="113" y="125"/>
                    <a:pt x="115" y="126"/>
                    <a:pt x="117" y="128"/>
                  </a:cubicBezTo>
                  <a:cubicBezTo>
                    <a:pt x="121" y="125"/>
                    <a:pt x="123" y="121"/>
                    <a:pt x="126" y="117"/>
                  </a:cubicBezTo>
                  <a:cubicBezTo>
                    <a:pt x="119" y="111"/>
                    <a:pt x="114" y="117"/>
                    <a:pt x="111" y="124"/>
                  </a:cubicBezTo>
                  <a:close/>
                  <a:moveTo>
                    <a:pt x="306" y="121"/>
                  </a:moveTo>
                  <a:cubicBezTo>
                    <a:pt x="306" y="120"/>
                    <a:pt x="306" y="120"/>
                    <a:pt x="307" y="120"/>
                  </a:cubicBezTo>
                  <a:cubicBezTo>
                    <a:pt x="307" y="117"/>
                    <a:pt x="304" y="118"/>
                    <a:pt x="304" y="116"/>
                  </a:cubicBezTo>
                  <a:cubicBezTo>
                    <a:pt x="303" y="116"/>
                    <a:pt x="301" y="116"/>
                    <a:pt x="301" y="114"/>
                  </a:cubicBezTo>
                  <a:cubicBezTo>
                    <a:pt x="299" y="114"/>
                    <a:pt x="298" y="114"/>
                    <a:pt x="296" y="114"/>
                  </a:cubicBezTo>
                  <a:cubicBezTo>
                    <a:pt x="298" y="117"/>
                    <a:pt x="302" y="119"/>
                    <a:pt x="306" y="121"/>
                  </a:cubicBezTo>
                  <a:close/>
                  <a:moveTo>
                    <a:pt x="364" y="114"/>
                  </a:moveTo>
                  <a:cubicBezTo>
                    <a:pt x="362" y="114"/>
                    <a:pt x="361" y="114"/>
                    <a:pt x="360" y="115"/>
                  </a:cubicBezTo>
                  <a:cubicBezTo>
                    <a:pt x="364" y="117"/>
                    <a:pt x="368" y="123"/>
                    <a:pt x="372" y="123"/>
                  </a:cubicBezTo>
                  <a:cubicBezTo>
                    <a:pt x="370" y="120"/>
                    <a:pt x="365" y="119"/>
                    <a:pt x="364" y="114"/>
                  </a:cubicBezTo>
                  <a:close/>
                  <a:moveTo>
                    <a:pt x="521" y="137"/>
                  </a:moveTo>
                  <a:cubicBezTo>
                    <a:pt x="513" y="129"/>
                    <a:pt x="506" y="118"/>
                    <a:pt x="493" y="114"/>
                  </a:cubicBezTo>
                  <a:cubicBezTo>
                    <a:pt x="502" y="122"/>
                    <a:pt x="511" y="131"/>
                    <a:pt x="521" y="137"/>
                  </a:cubicBezTo>
                  <a:close/>
                  <a:moveTo>
                    <a:pt x="273" y="115"/>
                  </a:moveTo>
                  <a:cubicBezTo>
                    <a:pt x="271" y="117"/>
                    <a:pt x="274" y="116"/>
                    <a:pt x="273" y="118"/>
                  </a:cubicBezTo>
                  <a:cubicBezTo>
                    <a:pt x="273" y="119"/>
                    <a:pt x="270" y="118"/>
                    <a:pt x="270" y="119"/>
                  </a:cubicBezTo>
                  <a:cubicBezTo>
                    <a:pt x="272" y="122"/>
                    <a:pt x="275" y="123"/>
                    <a:pt x="278" y="124"/>
                  </a:cubicBezTo>
                  <a:cubicBezTo>
                    <a:pt x="278" y="122"/>
                    <a:pt x="279" y="121"/>
                    <a:pt x="279" y="119"/>
                  </a:cubicBezTo>
                  <a:cubicBezTo>
                    <a:pt x="279" y="118"/>
                    <a:pt x="276" y="119"/>
                    <a:pt x="274" y="117"/>
                  </a:cubicBezTo>
                  <a:cubicBezTo>
                    <a:pt x="274" y="116"/>
                    <a:pt x="276" y="117"/>
                    <a:pt x="275" y="114"/>
                  </a:cubicBezTo>
                  <a:cubicBezTo>
                    <a:pt x="274" y="114"/>
                    <a:pt x="273" y="115"/>
                    <a:pt x="273" y="115"/>
                  </a:cubicBezTo>
                  <a:close/>
                  <a:moveTo>
                    <a:pt x="440" y="115"/>
                  </a:moveTo>
                  <a:cubicBezTo>
                    <a:pt x="444" y="121"/>
                    <a:pt x="455" y="128"/>
                    <a:pt x="464" y="131"/>
                  </a:cubicBezTo>
                  <a:cubicBezTo>
                    <a:pt x="465" y="130"/>
                    <a:pt x="468" y="128"/>
                    <a:pt x="468" y="125"/>
                  </a:cubicBezTo>
                  <a:cubicBezTo>
                    <a:pt x="458" y="122"/>
                    <a:pt x="450" y="116"/>
                    <a:pt x="440" y="115"/>
                  </a:cubicBezTo>
                  <a:close/>
                  <a:moveTo>
                    <a:pt x="339" y="116"/>
                  </a:moveTo>
                  <a:cubicBezTo>
                    <a:pt x="339" y="117"/>
                    <a:pt x="341" y="117"/>
                    <a:pt x="343" y="118"/>
                  </a:cubicBezTo>
                  <a:cubicBezTo>
                    <a:pt x="342" y="116"/>
                    <a:pt x="340" y="115"/>
                    <a:pt x="339" y="116"/>
                  </a:cubicBezTo>
                  <a:close/>
                  <a:moveTo>
                    <a:pt x="517" y="117"/>
                  </a:moveTo>
                  <a:cubicBezTo>
                    <a:pt x="517" y="116"/>
                    <a:pt x="515" y="115"/>
                    <a:pt x="514" y="115"/>
                  </a:cubicBezTo>
                  <a:cubicBezTo>
                    <a:pt x="513" y="117"/>
                    <a:pt x="516" y="117"/>
                    <a:pt x="517" y="117"/>
                  </a:cubicBezTo>
                  <a:close/>
                  <a:moveTo>
                    <a:pt x="66" y="117"/>
                  </a:moveTo>
                  <a:cubicBezTo>
                    <a:pt x="67" y="118"/>
                    <a:pt x="70" y="118"/>
                    <a:pt x="69" y="116"/>
                  </a:cubicBezTo>
                  <a:cubicBezTo>
                    <a:pt x="68" y="116"/>
                    <a:pt x="66" y="116"/>
                    <a:pt x="66" y="117"/>
                  </a:cubicBezTo>
                  <a:close/>
                  <a:moveTo>
                    <a:pt x="188" y="121"/>
                  </a:moveTo>
                  <a:cubicBezTo>
                    <a:pt x="191" y="123"/>
                    <a:pt x="195" y="125"/>
                    <a:pt x="198" y="127"/>
                  </a:cubicBezTo>
                  <a:cubicBezTo>
                    <a:pt x="202" y="126"/>
                    <a:pt x="204" y="122"/>
                    <a:pt x="207" y="119"/>
                  </a:cubicBezTo>
                  <a:cubicBezTo>
                    <a:pt x="201" y="114"/>
                    <a:pt x="194" y="117"/>
                    <a:pt x="188" y="121"/>
                  </a:cubicBezTo>
                  <a:close/>
                  <a:moveTo>
                    <a:pt x="301" y="122"/>
                  </a:moveTo>
                  <a:cubicBezTo>
                    <a:pt x="295" y="122"/>
                    <a:pt x="292" y="113"/>
                    <a:pt x="287" y="117"/>
                  </a:cubicBezTo>
                  <a:cubicBezTo>
                    <a:pt x="295" y="123"/>
                    <a:pt x="304" y="127"/>
                    <a:pt x="312" y="132"/>
                  </a:cubicBezTo>
                  <a:cubicBezTo>
                    <a:pt x="310" y="128"/>
                    <a:pt x="301" y="126"/>
                    <a:pt x="301" y="122"/>
                  </a:cubicBezTo>
                  <a:close/>
                  <a:moveTo>
                    <a:pt x="390" y="121"/>
                  </a:moveTo>
                  <a:cubicBezTo>
                    <a:pt x="395" y="124"/>
                    <a:pt x="402" y="126"/>
                    <a:pt x="408" y="130"/>
                  </a:cubicBezTo>
                  <a:cubicBezTo>
                    <a:pt x="403" y="125"/>
                    <a:pt x="398" y="120"/>
                    <a:pt x="391" y="117"/>
                  </a:cubicBezTo>
                  <a:cubicBezTo>
                    <a:pt x="391" y="119"/>
                    <a:pt x="390" y="119"/>
                    <a:pt x="390" y="121"/>
                  </a:cubicBezTo>
                  <a:close/>
                  <a:moveTo>
                    <a:pt x="423" y="128"/>
                  </a:moveTo>
                  <a:cubicBezTo>
                    <a:pt x="418" y="126"/>
                    <a:pt x="414" y="119"/>
                    <a:pt x="409" y="119"/>
                  </a:cubicBezTo>
                  <a:cubicBezTo>
                    <a:pt x="414" y="120"/>
                    <a:pt x="419" y="133"/>
                    <a:pt x="423" y="128"/>
                  </a:cubicBezTo>
                  <a:close/>
                  <a:moveTo>
                    <a:pt x="487" y="122"/>
                  </a:moveTo>
                  <a:cubicBezTo>
                    <a:pt x="488" y="121"/>
                    <a:pt x="485" y="119"/>
                    <a:pt x="482" y="119"/>
                  </a:cubicBezTo>
                  <a:cubicBezTo>
                    <a:pt x="482" y="121"/>
                    <a:pt x="485" y="121"/>
                    <a:pt x="487" y="122"/>
                  </a:cubicBezTo>
                  <a:close/>
                  <a:moveTo>
                    <a:pt x="562" y="128"/>
                  </a:moveTo>
                  <a:cubicBezTo>
                    <a:pt x="565" y="123"/>
                    <a:pt x="555" y="121"/>
                    <a:pt x="551" y="119"/>
                  </a:cubicBezTo>
                  <a:cubicBezTo>
                    <a:pt x="552" y="124"/>
                    <a:pt x="558" y="125"/>
                    <a:pt x="562" y="128"/>
                  </a:cubicBezTo>
                  <a:close/>
                  <a:moveTo>
                    <a:pt x="121" y="131"/>
                  </a:moveTo>
                  <a:cubicBezTo>
                    <a:pt x="125" y="132"/>
                    <a:pt x="127" y="136"/>
                    <a:pt x="131" y="136"/>
                  </a:cubicBezTo>
                  <a:cubicBezTo>
                    <a:pt x="133" y="132"/>
                    <a:pt x="133" y="126"/>
                    <a:pt x="135" y="121"/>
                  </a:cubicBezTo>
                  <a:cubicBezTo>
                    <a:pt x="134" y="120"/>
                    <a:pt x="132" y="120"/>
                    <a:pt x="131" y="119"/>
                  </a:cubicBezTo>
                  <a:cubicBezTo>
                    <a:pt x="127" y="123"/>
                    <a:pt x="124" y="126"/>
                    <a:pt x="121" y="131"/>
                  </a:cubicBezTo>
                  <a:close/>
                  <a:moveTo>
                    <a:pt x="347" y="122"/>
                  </a:moveTo>
                  <a:cubicBezTo>
                    <a:pt x="356" y="126"/>
                    <a:pt x="365" y="133"/>
                    <a:pt x="374" y="136"/>
                  </a:cubicBezTo>
                  <a:cubicBezTo>
                    <a:pt x="365" y="130"/>
                    <a:pt x="357" y="125"/>
                    <a:pt x="348" y="119"/>
                  </a:cubicBezTo>
                  <a:cubicBezTo>
                    <a:pt x="348" y="120"/>
                    <a:pt x="347" y="121"/>
                    <a:pt x="347" y="122"/>
                  </a:cubicBezTo>
                  <a:close/>
                  <a:moveTo>
                    <a:pt x="79" y="122"/>
                  </a:moveTo>
                  <a:cubicBezTo>
                    <a:pt x="81" y="123"/>
                    <a:pt x="82" y="123"/>
                    <a:pt x="84" y="122"/>
                  </a:cubicBezTo>
                  <a:cubicBezTo>
                    <a:pt x="84" y="122"/>
                    <a:pt x="84" y="121"/>
                    <a:pt x="84" y="120"/>
                  </a:cubicBezTo>
                  <a:cubicBezTo>
                    <a:pt x="82" y="121"/>
                    <a:pt x="80" y="121"/>
                    <a:pt x="79" y="122"/>
                  </a:cubicBezTo>
                  <a:close/>
                  <a:moveTo>
                    <a:pt x="31" y="166"/>
                  </a:moveTo>
                  <a:cubicBezTo>
                    <a:pt x="35" y="159"/>
                    <a:pt x="35" y="148"/>
                    <a:pt x="42" y="144"/>
                  </a:cubicBezTo>
                  <a:cubicBezTo>
                    <a:pt x="42" y="141"/>
                    <a:pt x="44" y="140"/>
                    <a:pt x="44" y="138"/>
                  </a:cubicBezTo>
                  <a:cubicBezTo>
                    <a:pt x="43" y="137"/>
                    <a:pt x="43" y="135"/>
                    <a:pt x="42" y="134"/>
                  </a:cubicBezTo>
                  <a:cubicBezTo>
                    <a:pt x="46" y="131"/>
                    <a:pt x="52" y="127"/>
                    <a:pt x="52" y="122"/>
                  </a:cubicBezTo>
                  <a:cubicBezTo>
                    <a:pt x="51" y="121"/>
                    <a:pt x="51" y="121"/>
                    <a:pt x="50" y="121"/>
                  </a:cubicBezTo>
                  <a:cubicBezTo>
                    <a:pt x="40" y="132"/>
                    <a:pt x="32" y="148"/>
                    <a:pt x="31" y="166"/>
                  </a:cubicBezTo>
                  <a:close/>
                  <a:moveTo>
                    <a:pt x="60" y="122"/>
                  </a:moveTo>
                  <a:cubicBezTo>
                    <a:pt x="60" y="126"/>
                    <a:pt x="66" y="125"/>
                    <a:pt x="66" y="122"/>
                  </a:cubicBezTo>
                  <a:cubicBezTo>
                    <a:pt x="65" y="121"/>
                    <a:pt x="61" y="121"/>
                    <a:pt x="60" y="122"/>
                  </a:cubicBezTo>
                  <a:close/>
                  <a:moveTo>
                    <a:pt x="97" y="130"/>
                  </a:moveTo>
                  <a:cubicBezTo>
                    <a:pt x="102" y="133"/>
                    <a:pt x="104" y="128"/>
                    <a:pt x="105" y="124"/>
                  </a:cubicBezTo>
                  <a:cubicBezTo>
                    <a:pt x="103" y="124"/>
                    <a:pt x="104" y="122"/>
                    <a:pt x="101" y="122"/>
                  </a:cubicBezTo>
                  <a:cubicBezTo>
                    <a:pt x="100" y="124"/>
                    <a:pt x="98" y="127"/>
                    <a:pt x="97" y="130"/>
                  </a:cubicBezTo>
                  <a:close/>
                  <a:moveTo>
                    <a:pt x="204" y="132"/>
                  </a:moveTo>
                  <a:cubicBezTo>
                    <a:pt x="205" y="133"/>
                    <a:pt x="207" y="133"/>
                    <a:pt x="208" y="133"/>
                  </a:cubicBezTo>
                  <a:cubicBezTo>
                    <a:pt x="210" y="130"/>
                    <a:pt x="212" y="127"/>
                    <a:pt x="212" y="122"/>
                  </a:cubicBezTo>
                  <a:cubicBezTo>
                    <a:pt x="208" y="124"/>
                    <a:pt x="205" y="127"/>
                    <a:pt x="204" y="132"/>
                  </a:cubicBezTo>
                  <a:close/>
                  <a:moveTo>
                    <a:pt x="459" y="138"/>
                  </a:moveTo>
                  <a:cubicBezTo>
                    <a:pt x="462" y="133"/>
                    <a:pt x="452" y="134"/>
                    <a:pt x="454" y="130"/>
                  </a:cubicBezTo>
                  <a:cubicBezTo>
                    <a:pt x="447" y="130"/>
                    <a:pt x="444" y="122"/>
                    <a:pt x="438" y="123"/>
                  </a:cubicBezTo>
                  <a:cubicBezTo>
                    <a:pt x="446" y="128"/>
                    <a:pt x="452" y="134"/>
                    <a:pt x="459" y="138"/>
                  </a:cubicBezTo>
                  <a:close/>
                  <a:moveTo>
                    <a:pt x="532" y="127"/>
                  </a:moveTo>
                  <a:cubicBezTo>
                    <a:pt x="531" y="124"/>
                    <a:pt x="527" y="124"/>
                    <a:pt x="525" y="122"/>
                  </a:cubicBezTo>
                  <a:cubicBezTo>
                    <a:pt x="526" y="125"/>
                    <a:pt x="529" y="126"/>
                    <a:pt x="532" y="127"/>
                  </a:cubicBezTo>
                  <a:close/>
                  <a:moveTo>
                    <a:pt x="153" y="126"/>
                  </a:moveTo>
                  <a:cubicBezTo>
                    <a:pt x="152" y="129"/>
                    <a:pt x="156" y="129"/>
                    <a:pt x="157" y="128"/>
                  </a:cubicBezTo>
                  <a:cubicBezTo>
                    <a:pt x="156" y="127"/>
                    <a:pt x="158" y="124"/>
                    <a:pt x="159" y="123"/>
                  </a:cubicBezTo>
                  <a:cubicBezTo>
                    <a:pt x="156" y="123"/>
                    <a:pt x="156" y="126"/>
                    <a:pt x="153" y="126"/>
                  </a:cubicBezTo>
                  <a:close/>
                  <a:moveTo>
                    <a:pt x="286" y="124"/>
                  </a:moveTo>
                  <a:cubicBezTo>
                    <a:pt x="286" y="126"/>
                    <a:pt x="288" y="128"/>
                    <a:pt x="289" y="130"/>
                  </a:cubicBezTo>
                  <a:cubicBezTo>
                    <a:pt x="298" y="134"/>
                    <a:pt x="305" y="141"/>
                    <a:pt x="317" y="144"/>
                  </a:cubicBezTo>
                  <a:cubicBezTo>
                    <a:pt x="317" y="143"/>
                    <a:pt x="318" y="143"/>
                    <a:pt x="318" y="141"/>
                  </a:cubicBezTo>
                  <a:cubicBezTo>
                    <a:pt x="315" y="139"/>
                    <a:pt x="309" y="139"/>
                    <a:pt x="309" y="135"/>
                  </a:cubicBezTo>
                  <a:cubicBezTo>
                    <a:pt x="306" y="136"/>
                    <a:pt x="303" y="134"/>
                    <a:pt x="303" y="131"/>
                  </a:cubicBezTo>
                  <a:cubicBezTo>
                    <a:pt x="296" y="133"/>
                    <a:pt x="293" y="123"/>
                    <a:pt x="286" y="124"/>
                  </a:cubicBezTo>
                  <a:close/>
                  <a:moveTo>
                    <a:pt x="138" y="132"/>
                  </a:moveTo>
                  <a:cubicBezTo>
                    <a:pt x="140" y="130"/>
                    <a:pt x="144" y="130"/>
                    <a:pt x="145" y="127"/>
                  </a:cubicBezTo>
                  <a:cubicBezTo>
                    <a:pt x="143" y="125"/>
                    <a:pt x="141" y="125"/>
                    <a:pt x="139" y="124"/>
                  </a:cubicBezTo>
                  <a:cubicBezTo>
                    <a:pt x="139" y="127"/>
                    <a:pt x="137" y="128"/>
                    <a:pt x="138" y="132"/>
                  </a:cubicBezTo>
                  <a:close/>
                  <a:moveTo>
                    <a:pt x="509" y="147"/>
                  </a:moveTo>
                  <a:cubicBezTo>
                    <a:pt x="512" y="146"/>
                    <a:pt x="512" y="143"/>
                    <a:pt x="510" y="141"/>
                  </a:cubicBezTo>
                  <a:cubicBezTo>
                    <a:pt x="506" y="141"/>
                    <a:pt x="503" y="137"/>
                    <a:pt x="500" y="135"/>
                  </a:cubicBezTo>
                  <a:cubicBezTo>
                    <a:pt x="497" y="134"/>
                    <a:pt x="490" y="131"/>
                    <a:pt x="490" y="128"/>
                  </a:cubicBezTo>
                  <a:cubicBezTo>
                    <a:pt x="486" y="128"/>
                    <a:pt x="485" y="125"/>
                    <a:pt x="482" y="124"/>
                  </a:cubicBezTo>
                  <a:cubicBezTo>
                    <a:pt x="487" y="136"/>
                    <a:pt x="500" y="140"/>
                    <a:pt x="509" y="147"/>
                  </a:cubicBezTo>
                  <a:close/>
                  <a:moveTo>
                    <a:pt x="169" y="136"/>
                  </a:moveTo>
                  <a:cubicBezTo>
                    <a:pt x="171" y="136"/>
                    <a:pt x="171" y="137"/>
                    <a:pt x="173" y="137"/>
                  </a:cubicBezTo>
                  <a:cubicBezTo>
                    <a:pt x="175" y="133"/>
                    <a:pt x="178" y="129"/>
                    <a:pt x="179" y="124"/>
                  </a:cubicBezTo>
                  <a:cubicBezTo>
                    <a:pt x="173" y="125"/>
                    <a:pt x="170" y="130"/>
                    <a:pt x="169" y="136"/>
                  </a:cubicBezTo>
                  <a:close/>
                  <a:moveTo>
                    <a:pt x="248" y="127"/>
                  </a:moveTo>
                  <a:cubicBezTo>
                    <a:pt x="250" y="127"/>
                    <a:pt x="251" y="128"/>
                    <a:pt x="253" y="128"/>
                  </a:cubicBezTo>
                  <a:cubicBezTo>
                    <a:pt x="255" y="123"/>
                    <a:pt x="249" y="124"/>
                    <a:pt x="248" y="127"/>
                  </a:cubicBezTo>
                  <a:close/>
                  <a:moveTo>
                    <a:pt x="332" y="127"/>
                  </a:moveTo>
                  <a:cubicBezTo>
                    <a:pt x="334" y="128"/>
                    <a:pt x="337" y="129"/>
                    <a:pt x="340" y="131"/>
                  </a:cubicBezTo>
                  <a:cubicBezTo>
                    <a:pt x="340" y="126"/>
                    <a:pt x="336" y="126"/>
                    <a:pt x="334" y="124"/>
                  </a:cubicBezTo>
                  <a:cubicBezTo>
                    <a:pt x="334" y="125"/>
                    <a:pt x="332" y="125"/>
                    <a:pt x="332" y="127"/>
                  </a:cubicBezTo>
                  <a:close/>
                  <a:moveTo>
                    <a:pt x="581" y="131"/>
                  </a:moveTo>
                  <a:cubicBezTo>
                    <a:pt x="582" y="128"/>
                    <a:pt x="576" y="125"/>
                    <a:pt x="574" y="125"/>
                  </a:cubicBezTo>
                  <a:cubicBezTo>
                    <a:pt x="577" y="127"/>
                    <a:pt x="579" y="129"/>
                    <a:pt x="581" y="131"/>
                  </a:cubicBezTo>
                  <a:close/>
                  <a:moveTo>
                    <a:pt x="75" y="133"/>
                  </a:moveTo>
                  <a:cubicBezTo>
                    <a:pt x="77" y="134"/>
                    <a:pt x="79" y="129"/>
                    <a:pt x="81" y="127"/>
                  </a:cubicBezTo>
                  <a:cubicBezTo>
                    <a:pt x="79" y="126"/>
                    <a:pt x="79" y="125"/>
                    <a:pt x="76" y="125"/>
                  </a:cubicBezTo>
                  <a:cubicBezTo>
                    <a:pt x="75" y="127"/>
                    <a:pt x="75" y="131"/>
                    <a:pt x="75" y="133"/>
                  </a:cubicBezTo>
                  <a:close/>
                  <a:moveTo>
                    <a:pt x="524" y="133"/>
                  </a:moveTo>
                  <a:cubicBezTo>
                    <a:pt x="527" y="136"/>
                    <a:pt x="529" y="141"/>
                    <a:pt x="532" y="142"/>
                  </a:cubicBezTo>
                  <a:cubicBezTo>
                    <a:pt x="534" y="146"/>
                    <a:pt x="537" y="147"/>
                    <a:pt x="540" y="149"/>
                  </a:cubicBezTo>
                  <a:cubicBezTo>
                    <a:pt x="542" y="146"/>
                    <a:pt x="537" y="141"/>
                    <a:pt x="534" y="141"/>
                  </a:cubicBezTo>
                  <a:cubicBezTo>
                    <a:pt x="534" y="137"/>
                    <a:pt x="529" y="137"/>
                    <a:pt x="527" y="133"/>
                  </a:cubicBezTo>
                  <a:cubicBezTo>
                    <a:pt x="526" y="131"/>
                    <a:pt x="520" y="129"/>
                    <a:pt x="518" y="125"/>
                  </a:cubicBezTo>
                  <a:cubicBezTo>
                    <a:pt x="519" y="125"/>
                    <a:pt x="519" y="125"/>
                    <a:pt x="518" y="125"/>
                  </a:cubicBezTo>
                  <a:cubicBezTo>
                    <a:pt x="516" y="128"/>
                    <a:pt x="522" y="130"/>
                    <a:pt x="524" y="133"/>
                  </a:cubicBezTo>
                  <a:close/>
                  <a:moveTo>
                    <a:pt x="182" y="131"/>
                  </a:moveTo>
                  <a:cubicBezTo>
                    <a:pt x="186" y="129"/>
                    <a:pt x="190" y="133"/>
                    <a:pt x="194" y="130"/>
                  </a:cubicBezTo>
                  <a:cubicBezTo>
                    <a:pt x="190" y="128"/>
                    <a:pt x="189" y="126"/>
                    <a:pt x="183" y="125"/>
                  </a:cubicBezTo>
                  <a:cubicBezTo>
                    <a:pt x="183" y="127"/>
                    <a:pt x="182" y="128"/>
                    <a:pt x="182" y="131"/>
                  </a:cubicBezTo>
                  <a:close/>
                  <a:moveTo>
                    <a:pt x="549" y="135"/>
                  </a:moveTo>
                  <a:cubicBezTo>
                    <a:pt x="552" y="137"/>
                    <a:pt x="556" y="140"/>
                    <a:pt x="560" y="143"/>
                  </a:cubicBezTo>
                  <a:cubicBezTo>
                    <a:pt x="561" y="140"/>
                    <a:pt x="562" y="137"/>
                    <a:pt x="561" y="133"/>
                  </a:cubicBezTo>
                  <a:cubicBezTo>
                    <a:pt x="557" y="131"/>
                    <a:pt x="555" y="127"/>
                    <a:pt x="550" y="125"/>
                  </a:cubicBezTo>
                  <a:cubicBezTo>
                    <a:pt x="550" y="129"/>
                    <a:pt x="548" y="132"/>
                    <a:pt x="549" y="135"/>
                  </a:cubicBezTo>
                  <a:close/>
                  <a:moveTo>
                    <a:pt x="272" y="128"/>
                  </a:moveTo>
                  <a:cubicBezTo>
                    <a:pt x="274" y="127"/>
                    <a:pt x="275" y="127"/>
                    <a:pt x="276" y="128"/>
                  </a:cubicBezTo>
                  <a:cubicBezTo>
                    <a:pt x="276" y="127"/>
                    <a:pt x="274" y="127"/>
                    <a:pt x="273" y="126"/>
                  </a:cubicBezTo>
                  <a:cubicBezTo>
                    <a:pt x="273" y="127"/>
                    <a:pt x="272" y="127"/>
                    <a:pt x="272" y="128"/>
                  </a:cubicBezTo>
                  <a:close/>
                  <a:moveTo>
                    <a:pt x="388" y="128"/>
                  </a:moveTo>
                  <a:cubicBezTo>
                    <a:pt x="388" y="133"/>
                    <a:pt x="394" y="132"/>
                    <a:pt x="400" y="132"/>
                  </a:cubicBezTo>
                  <a:cubicBezTo>
                    <a:pt x="397" y="127"/>
                    <a:pt x="393" y="125"/>
                    <a:pt x="388" y="128"/>
                  </a:cubicBezTo>
                  <a:close/>
                  <a:moveTo>
                    <a:pt x="433" y="131"/>
                  </a:moveTo>
                  <a:cubicBezTo>
                    <a:pt x="440" y="136"/>
                    <a:pt x="446" y="142"/>
                    <a:pt x="453" y="147"/>
                  </a:cubicBezTo>
                  <a:cubicBezTo>
                    <a:pt x="453" y="144"/>
                    <a:pt x="456" y="144"/>
                    <a:pt x="456" y="141"/>
                  </a:cubicBezTo>
                  <a:cubicBezTo>
                    <a:pt x="449" y="136"/>
                    <a:pt x="442" y="131"/>
                    <a:pt x="436" y="126"/>
                  </a:cubicBezTo>
                  <a:cubicBezTo>
                    <a:pt x="435" y="128"/>
                    <a:pt x="434" y="129"/>
                    <a:pt x="433" y="131"/>
                  </a:cubicBezTo>
                  <a:close/>
                  <a:moveTo>
                    <a:pt x="55" y="135"/>
                  </a:moveTo>
                  <a:cubicBezTo>
                    <a:pt x="57" y="133"/>
                    <a:pt x="57" y="129"/>
                    <a:pt x="59" y="128"/>
                  </a:cubicBezTo>
                  <a:cubicBezTo>
                    <a:pt x="57" y="126"/>
                    <a:pt x="51" y="134"/>
                    <a:pt x="55" y="135"/>
                  </a:cubicBezTo>
                  <a:close/>
                  <a:moveTo>
                    <a:pt x="112" y="136"/>
                  </a:moveTo>
                  <a:cubicBezTo>
                    <a:pt x="112" y="134"/>
                    <a:pt x="114" y="132"/>
                    <a:pt x="115" y="131"/>
                  </a:cubicBezTo>
                  <a:cubicBezTo>
                    <a:pt x="109" y="121"/>
                    <a:pt x="102" y="135"/>
                    <a:pt x="112" y="136"/>
                  </a:cubicBezTo>
                  <a:close/>
                  <a:moveTo>
                    <a:pt x="78" y="135"/>
                  </a:moveTo>
                  <a:cubicBezTo>
                    <a:pt x="80" y="136"/>
                    <a:pt x="80" y="138"/>
                    <a:pt x="81" y="138"/>
                  </a:cubicBezTo>
                  <a:cubicBezTo>
                    <a:pt x="84" y="135"/>
                    <a:pt x="85" y="132"/>
                    <a:pt x="86" y="128"/>
                  </a:cubicBezTo>
                  <a:cubicBezTo>
                    <a:pt x="85" y="128"/>
                    <a:pt x="84" y="128"/>
                    <a:pt x="84" y="128"/>
                  </a:cubicBezTo>
                  <a:cubicBezTo>
                    <a:pt x="82" y="131"/>
                    <a:pt x="80" y="133"/>
                    <a:pt x="78" y="135"/>
                  </a:cubicBezTo>
                  <a:close/>
                  <a:moveTo>
                    <a:pt x="219" y="131"/>
                  </a:moveTo>
                  <a:cubicBezTo>
                    <a:pt x="221" y="132"/>
                    <a:pt x="221" y="130"/>
                    <a:pt x="223" y="131"/>
                  </a:cubicBezTo>
                  <a:cubicBezTo>
                    <a:pt x="223" y="129"/>
                    <a:pt x="221" y="128"/>
                    <a:pt x="219" y="128"/>
                  </a:cubicBezTo>
                  <a:cubicBezTo>
                    <a:pt x="219" y="129"/>
                    <a:pt x="219" y="130"/>
                    <a:pt x="219" y="131"/>
                  </a:cubicBezTo>
                  <a:close/>
                  <a:moveTo>
                    <a:pt x="236" y="130"/>
                  </a:moveTo>
                  <a:cubicBezTo>
                    <a:pt x="241" y="136"/>
                    <a:pt x="247" y="131"/>
                    <a:pt x="255" y="135"/>
                  </a:cubicBezTo>
                  <a:cubicBezTo>
                    <a:pt x="251" y="130"/>
                    <a:pt x="241" y="126"/>
                    <a:pt x="236" y="130"/>
                  </a:cubicBezTo>
                  <a:close/>
                  <a:moveTo>
                    <a:pt x="468" y="135"/>
                  </a:moveTo>
                  <a:cubicBezTo>
                    <a:pt x="471" y="134"/>
                    <a:pt x="471" y="130"/>
                    <a:pt x="473" y="128"/>
                  </a:cubicBezTo>
                  <a:cubicBezTo>
                    <a:pt x="470" y="129"/>
                    <a:pt x="467" y="132"/>
                    <a:pt x="468" y="135"/>
                  </a:cubicBezTo>
                  <a:close/>
                  <a:moveTo>
                    <a:pt x="149" y="128"/>
                  </a:moveTo>
                  <a:cubicBezTo>
                    <a:pt x="146" y="133"/>
                    <a:pt x="140" y="134"/>
                    <a:pt x="136" y="139"/>
                  </a:cubicBezTo>
                  <a:cubicBezTo>
                    <a:pt x="140" y="139"/>
                    <a:pt x="141" y="139"/>
                    <a:pt x="144" y="139"/>
                  </a:cubicBezTo>
                  <a:cubicBezTo>
                    <a:pt x="146" y="136"/>
                    <a:pt x="149" y="134"/>
                    <a:pt x="152" y="131"/>
                  </a:cubicBezTo>
                  <a:cubicBezTo>
                    <a:pt x="152" y="130"/>
                    <a:pt x="151" y="129"/>
                    <a:pt x="149" y="128"/>
                  </a:cubicBezTo>
                  <a:close/>
                  <a:moveTo>
                    <a:pt x="261" y="133"/>
                  </a:moveTo>
                  <a:cubicBezTo>
                    <a:pt x="265" y="134"/>
                    <a:pt x="269" y="137"/>
                    <a:pt x="273" y="138"/>
                  </a:cubicBezTo>
                  <a:cubicBezTo>
                    <a:pt x="274" y="137"/>
                    <a:pt x="274" y="136"/>
                    <a:pt x="274" y="134"/>
                  </a:cubicBezTo>
                  <a:cubicBezTo>
                    <a:pt x="269" y="133"/>
                    <a:pt x="267" y="130"/>
                    <a:pt x="263" y="128"/>
                  </a:cubicBezTo>
                  <a:cubicBezTo>
                    <a:pt x="262" y="130"/>
                    <a:pt x="261" y="130"/>
                    <a:pt x="261" y="133"/>
                  </a:cubicBezTo>
                  <a:close/>
                  <a:moveTo>
                    <a:pt x="324" y="133"/>
                  </a:moveTo>
                  <a:cubicBezTo>
                    <a:pt x="324" y="131"/>
                    <a:pt x="320" y="129"/>
                    <a:pt x="319" y="130"/>
                  </a:cubicBezTo>
                  <a:cubicBezTo>
                    <a:pt x="321" y="131"/>
                    <a:pt x="321" y="134"/>
                    <a:pt x="324" y="133"/>
                  </a:cubicBezTo>
                  <a:close/>
                  <a:moveTo>
                    <a:pt x="338" y="135"/>
                  </a:moveTo>
                  <a:cubicBezTo>
                    <a:pt x="338" y="131"/>
                    <a:pt x="334" y="131"/>
                    <a:pt x="332" y="130"/>
                  </a:cubicBezTo>
                  <a:cubicBezTo>
                    <a:pt x="333" y="132"/>
                    <a:pt x="336" y="133"/>
                    <a:pt x="338" y="135"/>
                  </a:cubicBezTo>
                  <a:close/>
                  <a:moveTo>
                    <a:pt x="623" y="157"/>
                  </a:moveTo>
                  <a:cubicBezTo>
                    <a:pt x="624" y="158"/>
                    <a:pt x="627" y="156"/>
                    <a:pt x="628" y="158"/>
                  </a:cubicBezTo>
                  <a:cubicBezTo>
                    <a:pt x="630" y="169"/>
                    <a:pt x="623" y="180"/>
                    <a:pt x="629" y="190"/>
                  </a:cubicBezTo>
                  <a:cubicBezTo>
                    <a:pt x="633" y="188"/>
                    <a:pt x="631" y="180"/>
                    <a:pt x="635" y="178"/>
                  </a:cubicBezTo>
                  <a:cubicBezTo>
                    <a:pt x="631" y="174"/>
                    <a:pt x="635" y="165"/>
                    <a:pt x="638" y="161"/>
                  </a:cubicBezTo>
                  <a:cubicBezTo>
                    <a:pt x="634" y="154"/>
                    <a:pt x="630" y="147"/>
                    <a:pt x="625" y="142"/>
                  </a:cubicBezTo>
                  <a:cubicBezTo>
                    <a:pt x="624" y="138"/>
                    <a:pt x="619" y="138"/>
                    <a:pt x="619" y="134"/>
                  </a:cubicBezTo>
                  <a:cubicBezTo>
                    <a:pt x="617" y="134"/>
                    <a:pt x="615" y="128"/>
                    <a:pt x="614" y="131"/>
                  </a:cubicBezTo>
                  <a:cubicBezTo>
                    <a:pt x="618" y="139"/>
                    <a:pt x="621" y="147"/>
                    <a:pt x="623" y="157"/>
                  </a:cubicBezTo>
                  <a:close/>
                  <a:moveTo>
                    <a:pt x="284" y="133"/>
                  </a:moveTo>
                  <a:cubicBezTo>
                    <a:pt x="285" y="130"/>
                    <a:pt x="281" y="129"/>
                    <a:pt x="281" y="131"/>
                  </a:cubicBezTo>
                  <a:cubicBezTo>
                    <a:pt x="282" y="131"/>
                    <a:pt x="283" y="132"/>
                    <a:pt x="284" y="133"/>
                  </a:cubicBezTo>
                  <a:close/>
                  <a:moveTo>
                    <a:pt x="351" y="136"/>
                  </a:moveTo>
                  <a:cubicBezTo>
                    <a:pt x="348" y="135"/>
                    <a:pt x="346" y="132"/>
                    <a:pt x="344" y="130"/>
                  </a:cubicBezTo>
                  <a:cubicBezTo>
                    <a:pt x="343" y="130"/>
                    <a:pt x="343" y="132"/>
                    <a:pt x="343" y="133"/>
                  </a:cubicBezTo>
                  <a:cubicBezTo>
                    <a:pt x="346" y="133"/>
                    <a:pt x="349" y="137"/>
                    <a:pt x="351" y="136"/>
                  </a:cubicBezTo>
                  <a:close/>
                  <a:moveTo>
                    <a:pt x="89" y="140"/>
                  </a:moveTo>
                  <a:cubicBezTo>
                    <a:pt x="86" y="138"/>
                    <a:pt x="91" y="134"/>
                    <a:pt x="91" y="131"/>
                  </a:cubicBezTo>
                  <a:cubicBezTo>
                    <a:pt x="88" y="131"/>
                    <a:pt x="83" y="143"/>
                    <a:pt x="89" y="140"/>
                  </a:cubicBezTo>
                  <a:close/>
                  <a:moveTo>
                    <a:pt x="163" y="133"/>
                  </a:moveTo>
                  <a:cubicBezTo>
                    <a:pt x="164" y="133"/>
                    <a:pt x="164" y="133"/>
                    <a:pt x="165" y="133"/>
                  </a:cubicBezTo>
                  <a:cubicBezTo>
                    <a:pt x="165" y="132"/>
                    <a:pt x="165" y="131"/>
                    <a:pt x="166" y="131"/>
                  </a:cubicBezTo>
                  <a:cubicBezTo>
                    <a:pt x="164" y="131"/>
                    <a:pt x="163" y="131"/>
                    <a:pt x="163" y="133"/>
                  </a:cubicBezTo>
                  <a:close/>
                  <a:moveTo>
                    <a:pt x="425" y="133"/>
                  </a:moveTo>
                  <a:cubicBezTo>
                    <a:pt x="426" y="135"/>
                    <a:pt x="428" y="133"/>
                    <a:pt x="428" y="131"/>
                  </a:cubicBezTo>
                  <a:cubicBezTo>
                    <a:pt x="427" y="132"/>
                    <a:pt x="427" y="131"/>
                    <a:pt x="426" y="131"/>
                  </a:cubicBezTo>
                  <a:cubicBezTo>
                    <a:pt x="426" y="133"/>
                    <a:pt x="425" y="132"/>
                    <a:pt x="425" y="133"/>
                  </a:cubicBezTo>
                  <a:close/>
                  <a:moveTo>
                    <a:pt x="473" y="138"/>
                  </a:moveTo>
                  <a:cubicBezTo>
                    <a:pt x="479" y="140"/>
                    <a:pt x="482" y="144"/>
                    <a:pt x="488" y="145"/>
                  </a:cubicBezTo>
                  <a:cubicBezTo>
                    <a:pt x="487" y="138"/>
                    <a:pt x="481" y="135"/>
                    <a:pt x="476" y="131"/>
                  </a:cubicBezTo>
                  <a:cubicBezTo>
                    <a:pt x="475" y="134"/>
                    <a:pt x="473" y="134"/>
                    <a:pt x="473" y="138"/>
                  </a:cubicBezTo>
                  <a:close/>
                  <a:moveTo>
                    <a:pt x="219" y="136"/>
                  </a:moveTo>
                  <a:cubicBezTo>
                    <a:pt x="222" y="137"/>
                    <a:pt x="225" y="138"/>
                    <a:pt x="228" y="139"/>
                  </a:cubicBezTo>
                  <a:cubicBezTo>
                    <a:pt x="230" y="138"/>
                    <a:pt x="231" y="137"/>
                    <a:pt x="231" y="135"/>
                  </a:cubicBezTo>
                  <a:cubicBezTo>
                    <a:pt x="228" y="131"/>
                    <a:pt x="222" y="133"/>
                    <a:pt x="219" y="136"/>
                  </a:cubicBezTo>
                  <a:close/>
                  <a:moveTo>
                    <a:pt x="93" y="138"/>
                  </a:moveTo>
                  <a:cubicBezTo>
                    <a:pt x="95" y="138"/>
                    <a:pt x="97" y="136"/>
                    <a:pt x="97" y="133"/>
                  </a:cubicBezTo>
                  <a:cubicBezTo>
                    <a:pt x="96" y="133"/>
                    <a:pt x="96" y="132"/>
                    <a:pt x="95" y="133"/>
                  </a:cubicBezTo>
                  <a:cubicBezTo>
                    <a:pt x="95" y="135"/>
                    <a:pt x="93" y="136"/>
                    <a:pt x="93" y="138"/>
                  </a:cubicBezTo>
                  <a:close/>
                  <a:moveTo>
                    <a:pt x="115" y="138"/>
                  </a:moveTo>
                  <a:cubicBezTo>
                    <a:pt x="119" y="139"/>
                    <a:pt x="122" y="142"/>
                    <a:pt x="127" y="142"/>
                  </a:cubicBezTo>
                  <a:cubicBezTo>
                    <a:pt x="128" y="141"/>
                    <a:pt x="128" y="140"/>
                    <a:pt x="129" y="139"/>
                  </a:cubicBezTo>
                  <a:cubicBezTo>
                    <a:pt x="123" y="139"/>
                    <a:pt x="118" y="129"/>
                    <a:pt x="115" y="138"/>
                  </a:cubicBezTo>
                  <a:close/>
                  <a:moveTo>
                    <a:pt x="580" y="139"/>
                  </a:moveTo>
                  <a:cubicBezTo>
                    <a:pt x="580" y="136"/>
                    <a:pt x="578" y="135"/>
                    <a:pt x="575" y="133"/>
                  </a:cubicBezTo>
                  <a:cubicBezTo>
                    <a:pt x="576" y="136"/>
                    <a:pt x="578" y="137"/>
                    <a:pt x="580" y="139"/>
                  </a:cubicBezTo>
                  <a:close/>
                  <a:moveTo>
                    <a:pt x="66" y="139"/>
                  </a:moveTo>
                  <a:cubicBezTo>
                    <a:pt x="67" y="140"/>
                    <a:pt x="68" y="141"/>
                    <a:pt x="70" y="141"/>
                  </a:cubicBezTo>
                  <a:cubicBezTo>
                    <a:pt x="71" y="139"/>
                    <a:pt x="70" y="138"/>
                    <a:pt x="70" y="135"/>
                  </a:cubicBezTo>
                  <a:cubicBezTo>
                    <a:pt x="69" y="136"/>
                    <a:pt x="69" y="133"/>
                    <a:pt x="67" y="134"/>
                  </a:cubicBezTo>
                  <a:cubicBezTo>
                    <a:pt x="67" y="136"/>
                    <a:pt x="65" y="137"/>
                    <a:pt x="66" y="139"/>
                  </a:cubicBezTo>
                  <a:close/>
                  <a:moveTo>
                    <a:pt x="312" y="150"/>
                  </a:moveTo>
                  <a:cubicBezTo>
                    <a:pt x="313" y="149"/>
                    <a:pt x="314" y="148"/>
                    <a:pt x="314" y="147"/>
                  </a:cubicBezTo>
                  <a:cubicBezTo>
                    <a:pt x="307" y="143"/>
                    <a:pt x="299" y="138"/>
                    <a:pt x="290" y="135"/>
                  </a:cubicBezTo>
                  <a:cubicBezTo>
                    <a:pt x="295" y="142"/>
                    <a:pt x="304" y="146"/>
                    <a:pt x="312" y="150"/>
                  </a:cubicBezTo>
                  <a:close/>
                  <a:moveTo>
                    <a:pt x="431" y="135"/>
                  </a:moveTo>
                  <a:cubicBezTo>
                    <a:pt x="435" y="141"/>
                    <a:pt x="444" y="146"/>
                    <a:pt x="450" y="148"/>
                  </a:cubicBezTo>
                  <a:cubicBezTo>
                    <a:pt x="444" y="144"/>
                    <a:pt x="438" y="137"/>
                    <a:pt x="431" y="135"/>
                  </a:cubicBezTo>
                  <a:close/>
                  <a:moveTo>
                    <a:pt x="181" y="138"/>
                  </a:moveTo>
                  <a:cubicBezTo>
                    <a:pt x="182" y="137"/>
                    <a:pt x="186" y="138"/>
                    <a:pt x="186" y="135"/>
                  </a:cubicBezTo>
                  <a:cubicBezTo>
                    <a:pt x="184" y="135"/>
                    <a:pt x="182" y="135"/>
                    <a:pt x="180" y="135"/>
                  </a:cubicBezTo>
                  <a:cubicBezTo>
                    <a:pt x="180" y="137"/>
                    <a:pt x="181" y="137"/>
                    <a:pt x="181" y="138"/>
                  </a:cubicBezTo>
                  <a:close/>
                  <a:moveTo>
                    <a:pt x="341" y="138"/>
                  </a:moveTo>
                  <a:cubicBezTo>
                    <a:pt x="346" y="141"/>
                    <a:pt x="354" y="153"/>
                    <a:pt x="358" y="144"/>
                  </a:cubicBezTo>
                  <a:cubicBezTo>
                    <a:pt x="353" y="141"/>
                    <a:pt x="348" y="137"/>
                    <a:pt x="342" y="135"/>
                  </a:cubicBezTo>
                  <a:cubicBezTo>
                    <a:pt x="343" y="137"/>
                    <a:pt x="341" y="137"/>
                    <a:pt x="341" y="138"/>
                  </a:cubicBezTo>
                  <a:close/>
                  <a:moveTo>
                    <a:pt x="510" y="138"/>
                  </a:moveTo>
                  <a:cubicBezTo>
                    <a:pt x="510" y="136"/>
                    <a:pt x="507" y="135"/>
                    <a:pt x="507" y="136"/>
                  </a:cubicBezTo>
                  <a:cubicBezTo>
                    <a:pt x="508" y="136"/>
                    <a:pt x="508" y="138"/>
                    <a:pt x="510" y="138"/>
                  </a:cubicBezTo>
                  <a:close/>
                  <a:moveTo>
                    <a:pt x="152" y="141"/>
                  </a:moveTo>
                  <a:cubicBezTo>
                    <a:pt x="156" y="141"/>
                    <a:pt x="158" y="143"/>
                    <a:pt x="160" y="144"/>
                  </a:cubicBezTo>
                  <a:cubicBezTo>
                    <a:pt x="161" y="142"/>
                    <a:pt x="163" y="141"/>
                    <a:pt x="163" y="138"/>
                  </a:cubicBezTo>
                  <a:cubicBezTo>
                    <a:pt x="159" y="135"/>
                    <a:pt x="153" y="136"/>
                    <a:pt x="152" y="141"/>
                  </a:cubicBezTo>
                  <a:close/>
                  <a:moveTo>
                    <a:pt x="183" y="142"/>
                  </a:moveTo>
                  <a:cubicBezTo>
                    <a:pt x="183" y="146"/>
                    <a:pt x="188" y="144"/>
                    <a:pt x="190" y="146"/>
                  </a:cubicBezTo>
                  <a:cubicBezTo>
                    <a:pt x="191" y="143"/>
                    <a:pt x="196" y="138"/>
                    <a:pt x="194" y="136"/>
                  </a:cubicBezTo>
                  <a:cubicBezTo>
                    <a:pt x="190" y="137"/>
                    <a:pt x="188" y="141"/>
                    <a:pt x="183" y="142"/>
                  </a:cubicBezTo>
                  <a:close/>
                  <a:moveTo>
                    <a:pt x="411" y="146"/>
                  </a:moveTo>
                  <a:cubicBezTo>
                    <a:pt x="411" y="145"/>
                    <a:pt x="413" y="143"/>
                    <a:pt x="414" y="141"/>
                  </a:cubicBezTo>
                  <a:cubicBezTo>
                    <a:pt x="410" y="137"/>
                    <a:pt x="403" y="136"/>
                    <a:pt x="397" y="136"/>
                  </a:cubicBezTo>
                  <a:cubicBezTo>
                    <a:pt x="400" y="140"/>
                    <a:pt x="406" y="145"/>
                    <a:pt x="411" y="146"/>
                  </a:cubicBezTo>
                  <a:close/>
                  <a:moveTo>
                    <a:pt x="335" y="142"/>
                  </a:moveTo>
                  <a:cubicBezTo>
                    <a:pt x="336" y="140"/>
                    <a:pt x="335" y="137"/>
                    <a:pt x="333" y="137"/>
                  </a:cubicBezTo>
                  <a:cubicBezTo>
                    <a:pt x="333" y="139"/>
                    <a:pt x="333" y="141"/>
                    <a:pt x="335" y="142"/>
                  </a:cubicBezTo>
                  <a:close/>
                  <a:moveTo>
                    <a:pt x="252" y="139"/>
                  </a:moveTo>
                  <a:cubicBezTo>
                    <a:pt x="252" y="138"/>
                    <a:pt x="251" y="138"/>
                    <a:pt x="249" y="138"/>
                  </a:cubicBezTo>
                  <a:cubicBezTo>
                    <a:pt x="248" y="140"/>
                    <a:pt x="250" y="139"/>
                    <a:pt x="252" y="139"/>
                  </a:cubicBezTo>
                  <a:close/>
                  <a:moveTo>
                    <a:pt x="278" y="138"/>
                  </a:moveTo>
                  <a:cubicBezTo>
                    <a:pt x="278" y="141"/>
                    <a:pt x="282" y="143"/>
                    <a:pt x="285" y="142"/>
                  </a:cubicBezTo>
                  <a:cubicBezTo>
                    <a:pt x="283" y="141"/>
                    <a:pt x="280" y="137"/>
                    <a:pt x="278" y="138"/>
                  </a:cubicBezTo>
                  <a:close/>
                  <a:moveTo>
                    <a:pt x="384" y="138"/>
                  </a:moveTo>
                  <a:cubicBezTo>
                    <a:pt x="386" y="142"/>
                    <a:pt x="390" y="144"/>
                    <a:pt x="394" y="147"/>
                  </a:cubicBezTo>
                  <a:cubicBezTo>
                    <a:pt x="392" y="143"/>
                    <a:pt x="387" y="139"/>
                    <a:pt x="384" y="138"/>
                  </a:cubicBezTo>
                  <a:close/>
                  <a:moveTo>
                    <a:pt x="467" y="141"/>
                  </a:moveTo>
                  <a:cubicBezTo>
                    <a:pt x="467" y="139"/>
                    <a:pt x="464" y="139"/>
                    <a:pt x="464" y="138"/>
                  </a:cubicBezTo>
                  <a:cubicBezTo>
                    <a:pt x="462" y="140"/>
                    <a:pt x="465" y="143"/>
                    <a:pt x="467" y="141"/>
                  </a:cubicBezTo>
                  <a:close/>
                  <a:moveTo>
                    <a:pt x="503" y="153"/>
                  </a:moveTo>
                  <a:cubicBezTo>
                    <a:pt x="504" y="152"/>
                    <a:pt x="505" y="152"/>
                    <a:pt x="506" y="150"/>
                  </a:cubicBezTo>
                  <a:cubicBezTo>
                    <a:pt x="502" y="145"/>
                    <a:pt x="496" y="142"/>
                    <a:pt x="491" y="138"/>
                  </a:cubicBezTo>
                  <a:cubicBezTo>
                    <a:pt x="493" y="145"/>
                    <a:pt x="499" y="148"/>
                    <a:pt x="503" y="153"/>
                  </a:cubicBezTo>
                  <a:close/>
                  <a:moveTo>
                    <a:pt x="566" y="147"/>
                  </a:moveTo>
                  <a:cubicBezTo>
                    <a:pt x="568" y="150"/>
                    <a:pt x="571" y="151"/>
                    <a:pt x="572" y="154"/>
                  </a:cubicBezTo>
                  <a:cubicBezTo>
                    <a:pt x="571" y="154"/>
                    <a:pt x="572" y="156"/>
                    <a:pt x="570" y="156"/>
                  </a:cubicBezTo>
                  <a:cubicBezTo>
                    <a:pt x="571" y="158"/>
                    <a:pt x="573" y="159"/>
                    <a:pt x="575" y="161"/>
                  </a:cubicBezTo>
                  <a:cubicBezTo>
                    <a:pt x="575" y="155"/>
                    <a:pt x="579" y="152"/>
                    <a:pt x="579" y="147"/>
                  </a:cubicBezTo>
                  <a:cubicBezTo>
                    <a:pt x="576" y="143"/>
                    <a:pt x="572" y="140"/>
                    <a:pt x="567" y="138"/>
                  </a:cubicBezTo>
                  <a:cubicBezTo>
                    <a:pt x="567" y="143"/>
                    <a:pt x="567" y="143"/>
                    <a:pt x="566" y="147"/>
                  </a:cubicBezTo>
                  <a:close/>
                  <a:moveTo>
                    <a:pt x="75" y="142"/>
                  </a:moveTo>
                  <a:cubicBezTo>
                    <a:pt x="75" y="144"/>
                    <a:pt x="76" y="145"/>
                    <a:pt x="77" y="145"/>
                  </a:cubicBezTo>
                  <a:cubicBezTo>
                    <a:pt x="79" y="144"/>
                    <a:pt x="79" y="142"/>
                    <a:pt x="80" y="141"/>
                  </a:cubicBezTo>
                  <a:cubicBezTo>
                    <a:pt x="77" y="141"/>
                    <a:pt x="79" y="138"/>
                    <a:pt x="77" y="139"/>
                  </a:cubicBezTo>
                  <a:cubicBezTo>
                    <a:pt x="77" y="141"/>
                    <a:pt x="74" y="140"/>
                    <a:pt x="75" y="142"/>
                  </a:cubicBezTo>
                  <a:close/>
                  <a:moveTo>
                    <a:pt x="233" y="140"/>
                  </a:moveTo>
                  <a:cubicBezTo>
                    <a:pt x="236" y="144"/>
                    <a:pt x="242" y="145"/>
                    <a:pt x="247" y="147"/>
                  </a:cubicBezTo>
                  <a:cubicBezTo>
                    <a:pt x="246" y="144"/>
                    <a:pt x="245" y="144"/>
                    <a:pt x="245" y="141"/>
                  </a:cubicBezTo>
                  <a:cubicBezTo>
                    <a:pt x="240" y="143"/>
                    <a:pt x="237" y="137"/>
                    <a:pt x="233" y="140"/>
                  </a:cubicBezTo>
                  <a:close/>
                  <a:moveTo>
                    <a:pt x="254" y="142"/>
                  </a:moveTo>
                  <a:cubicBezTo>
                    <a:pt x="257" y="143"/>
                    <a:pt x="257" y="145"/>
                    <a:pt x="261" y="145"/>
                  </a:cubicBezTo>
                  <a:cubicBezTo>
                    <a:pt x="261" y="142"/>
                    <a:pt x="259" y="141"/>
                    <a:pt x="258" y="139"/>
                  </a:cubicBezTo>
                  <a:cubicBezTo>
                    <a:pt x="257" y="139"/>
                    <a:pt x="256" y="139"/>
                    <a:pt x="255" y="139"/>
                  </a:cubicBezTo>
                  <a:cubicBezTo>
                    <a:pt x="256" y="141"/>
                    <a:pt x="254" y="141"/>
                    <a:pt x="254" y="142"/>
                  </a:cubicBezTo>
                  <a:close/>
                  <a:moveTo>
                    <a:pt x="99" y="149"/>
                  </a:moveTo>
                  <a:cubicBezTo>
                    <a:pt x="103" y="147"/>
                    <a:pt x="109" y="146"/>
                    <a:pt x="114" y="144"/>
                  </a:cubicBezTo>
                  <a:cubicBezTo>
                    <a:pt x="115" y="146"/>
                    <a:pt x="122" y="149"/>
                    <a:pt x="123" y="145"/>
                  </a:cubicBezTo>
                  <a:cubicBezTo>
                    <a:pt x="120" y="143"/>
                    <a:pt x="117" y="142"/>
                    <a:pt x="113" y="141"/>
                  </a:cubicBezTo>
                  <a:cubicBezTo>
                    <a:pt x="110" y="145"/>
                    <a:pt x="105" y="146"/>
                    <a:pt x="102" y="140"/>
                  </a:cubicBezTo>
                  <a:cubicBezTo>
                    <a:pt x="101" y="143"/>
                    <a:pt x="98" y="147"/>
                    <a:pt x="99" y="149"/>
                  </a:cubicBezTo>
                  <a:close/>
                  <a:moveTo>
                    <a:pt x="269" y="149"/>
                  </a:moveTo>
                  <a:cubicBezTo>
                    <a:pt x="269" y="146"/>
                    <a:pt x="271" y="145"/>
                    <a:pt x="271" y="142"/>
                  </a:cubicBezTo>
                  <a:cubicBezTo>
                    <a:pt x="268" y="142"/>
                    <a:pt x="265" y="140"/>
                    <a:pt x="263" y="141"/>
                  </a:cubicBezTo>
                  <a:cubicBezTo>
                    <a:pt x="266" y="142"/>
                    <a:pt x="265" y="148"/>
                    <a:pt x="269" y="149"/>
                  </a:cubicBezTo>
                  <a:close/>
                  <a:moveTo>
                    <a:pt x="165" y="146"/>
                  </a:moveTo>
                  <a:cubicBezTo>
                    <a:pt x="169" y="146"/>
                    <a:pt x="170" y="150"/>
                    <a:pt x="174" y="149"/>
                  </a:cubicBezTo>
                  <a:cubicBezTo>
                    <a:pt x="174" y="147"/>
                    <a:pt x="172" y="146"/>
                    <a:pt x="172" y="144"/>
                  </a:cubicBezTo>
                  <a:cubicBezTo>
                    <a:pt x="170" y="143"/>
                    <a:pt x="168" y="142"/>
                    <a:pt x="166" y="141"/>
                  </a:cubicBezTo>
                  <a:cubicBezTo>
                    <a:pt x="167" y="143"/>
                    <a:pt x="165" y="143"/>
                    <a:pt x="165" y="146"/>
                  </a:cubicBezTo>
                  <a:close/>
                  <a:moveTo>
                    <a:pt x="215" y="147"/>
                  </a:moveTo>
                  <a:cubicBezTo>
                    <a:pt x="214" y="146"/>
                    <a:pt x="215" y="141"/>
                    <a:pt x="211" y="141"/>
                  </a:cubicBezTo>
                  <a:cubicBezTo>
                    <a:pt x="210" y="144"/>
                    <a:pt x="213" y="148"/>
                    <a:pt x="215" y="147"/>
                  </a:cubicBezTo>
                  <a:close/>
                  <a:moveTo>
                    <a:pt x="227" y="145"/>
                  </a:moveTo>
                  <a:cubicBezTo>
                    <a:pt x="227" y="141"/>
                    <a:pt x="222" y="141"/>
                    <a:pt x="220" y="142"/>
                  </a:cubicBezTo>
                  <a:cubicBezTo>
                    <a:pt x="223" y="142"/>
                    <a:pt x="224" y="145"/>
                    <a:pt x="227" y="145"/>
                  </a:cubicBezTo>
                  <a:close/>
                  <a:moveTo>
                    <a:pt x="586" y="143"/>
                  </a:moveTo>
                  <a:cubicBezTo>
                    <a:pt x="586" y="141"/>
                    <a:pt x="585" y="141"/>
                    <a:pt x="583" y="141"/>
                  </a:cubicBezTo>
                  <a:cubicBezTo>
                    <a:pt x="583" y="143"/>
                    <a:pt x="584" y="143"/>
                    <a:pt x="586" y="143"/>
                  </a:cubicBezTo>
                  <a:close/>
                  <a:moveTo>
                    <a:pt x="342" y="145"/>
                  </a:moveTo>
                  <a:cubicBezTo>
                    <a:pt x="343" y="141"/>
                    <a:pt x="337" y="141"/>
                    <a:pt x="338" y="145"/>
                  </a:cubicBezTo>
                  <a:cubicBezTo>
                    <a:pt x="343" y="146"/>
                    <a:pt x="345" y="151"/>
                    <a:pt x="349" y="150"/>
                  </a:cubicBezTo>
                  <a:cubicBezTo>
                    <a:pt x="347" y="148"/>
                    <a:pt x="346" y="146"/>
                    <a:pt x="342" y="145"/>
                  </a:cubicBezTo>
                  <a:close/>
                  <a:moveTo>
                    <a:pt x="456" y="149"/>
                  </a:moveTo>
                  <a:cubicBezTo>
                    <a:pt x="457" y="150"/>
                    <a:pt x="458" y="153"/>
                    <a:pt x="461" y="153"/>
                  </a:cubicBezTo>
                  <a:cubicBezTo>
                    <a:pt x="462" y="150"/>
                    <a:pt x="463" y="148"/>
                    <a:pt x="464" y="145"/>
                  </a:cubicBezTo>
                  <a:cubicBezTo>
                    <a:pt x="461" y="145"/>
                    <a:pt x="461" y="143"/>
                    <a:pt x="460" y="142"/>
                  </a:cubicBezTo>
                  <a:cubicBezTo>
                    <a:pt x="459" y="145"/>
                    <a:pt x="456" y="146"/>
                    <a:pt x="456" y="149"/>
                  </a:cubicBezTo>
                  <a:close/>
                  <a:moveTo>
                    <a:pt x="470" y="143"/>
                  </a:moveTo>
                  <a:cubicBezTo>
                    <a:pt x="470" y="144"/>
                    <a:pt x="470" y="144"/>
                    <a:pt x="470" y="145"/>
                  </a:cubicBezTo>
                  <a:cubicBezTo>
                    <a:pt x="478" y="150"/>
                    <a:pt x="485" y="157"/>
                    <a:pt x="495" y="161"/>
                  </a:cubicBezTo>
                  <a:cubicBezTo>
                    <a:pt x="489" y="152"/>
                    <a:pt x="479" y="147"/>
                    <a:pt x="470" y="143"/>
                  </a:cubicBezTo>
                  <a:close/>
                  <a:moveTo>
                    <a:pt x="63" y="147"/>
                  </a:moveTo>
                  <a:cubicBezTo>
                    <a:pt x="65" y="148"/>
                    <a:pt x="65" y="149"/>
                    <a:pt x="67" y="149"/>
                  </a:cubicBezTo>
                  <a:cubicBezTo>
                    <a:pt x="68" y="148"/>
                    <a:pt x="69" y="147"/>
                    <a:pt x="69" y="145"/>
                  </a:cubicBezTo>
                  <a:cubicBezTo>
                    <a:pt x="67" y="143"/>
                    <a:pt x="62" y="141"/>
                    <a:pt x="63" y="147"/>
                  </a:cubicBezTo>
                  <a:close/>
                  <a:moveTo>
                    <a:pt x="81" y="147"/>
                  </a:moveTo>
                  <a:cubicBezTo>
                    <a:pt x="83" y="148"/>
                    <a:pt x="83" y="149"/>
                    <a:pt x="84" y="148"/>
                  </a:cubicBezTo>
                  <a:cubicBezTo>
                    <a:pt x="84" y="146"/>
                    <a:pt x="87" y="147"/>
                    <a:pt x="86" y="144"/>
                  </a:cubicBezTo>
                  <a:cubicBezTo>
                    <a:pt x="84" y="145"/>
                    <a:pt x="84" y="144"/>
                    <a:pt x="83" y="144"/>
                  </a:cubicBezTo>
                  <a:cubicBezTo>
                    <a:pt x="83" y="146"/>
                    <a:pt x="81" y="145"/>
                    <a:pt x="81" y="147"/>
                  </a:cubicBezTo>
                  <a:close/>
                  <a:moveTo>
                    <a:pt x="193" y="148"/>
                  </a:moveTo>
                  <a:cubicBezTo>
                    <a:pt x="195" y="150"/>
                    <a:pt x="198" y="152"/>
                    <a:pt x="202" y="153"/>
                  </a:cubicBezTo>
                  <a:cubicBezTo>
                    <a:pt x="203" y="150"/>
                    <a:pt x="204" y="149"/>
                    <a:pt x="204" y="145"/>
                  </a:cubicBezTo>
                  <a:cubicBezTo>
                    <a:pt x="200" y="141"/>
                    <a:pt x="196" y="147"/>
                    <a:pt x="193" y="148"/>
                  </a:cubicBezTo>
                  <a:close/>
                  <a:moveTo>
                    <a:pt x="319" y="147"/>
                  </a:moveTo>
                  <a:cubicBezTo>
                    <a:pt x="323" y="148"/>
                    <a:pt x="326" y="151"/>
                    <a:pt x="330" y="152"/>
                  </a:cubicBezTo>
                  <a:cubicBezTo>
                    <a:pt x="328" y="148"/>
                    <a:pt x="324" y="146"/>
                    <a:pt x="321" y="144"/>
                  </a:cubicBezTo>
                  <a:cubicBezTo>
                    <a:pt x="320" y="145"/>
                    <a:pt x="319" y="145"/>
                    <a:pt x="319" y="147"/>
                  </a:cubicBezTo>
                  <a:close/>
                  <a:moveTo>
                    <a:pt x="413" y="150"/>
                  </a:moveTo>
                  <a:cubicBezTo>
                    <a:pt x="414" y="150"/>
                    <a:pt x="414" y="153"/>
                    <a:pt x="417" y="153"/>
                  </a:cubicBezTo>
                  <a:cubicBezTo>
                    <a:pt x="418" y="151"/>
                    <a:pt x="420" y="149"/>
                    <a:pt x="420" y="145"/>
                  </a:cubicBezTo>
                  <a:cubicBezTo>
                    <a:pt x="417" y="141"/>
                    <a:pt x="414" y="147"/>
                    <a:pt x="413" y="150"/>
                  </a:cubicBezTo>
                  <a:close/>
                  <a:moveTo>
                    <a:pt x="134" y="147"/>
                  </a:moveTo>
                  <a:cubicBezTo>
                    <a:pt x="135" y="147"/>
                    <a:pt x="136" y="146"/>
                    <a:pt x="137" y="145"/>
                  </a:cubicBezTo>
                  <a:cubicBezTo>
                    <a:pt x="136" y="143"/>
                    <a:pt x="131" y="145"/>
                    <a:pt x="134" y="147"/>
                  </a:cubicBezTo>
                  <a:close/>
                  <a:moveTo>
                    <a:pt x="217" y="149"/>
                  </a:moveTo>
                  <a:cubicBezTo>
                    <a:pt x="220" y="151"/>
                    <a:pt x="223" y="153"/>
                    <a:pt x="226" y="156"/>
                  </a:cubicBezTo>
                  <a:cubicBezTo>
                    <a:pt x="227" y="154"/>
                    <a:pt x="225" y="153"/>
                    <a:pt x="227" y="151"/>
                  </a:cubicBezTo>
                  <a:cubicBezTo>
                    <a:pt x="223" y="149"/>
                    <a:pt x="222" y="145"/>
                    <a:pt x="217" y="144"/>
                  </a:cubicBezTo>
                  <a:cubicBezTo>
                    <a:pt x="217" y="146"/>
                    <a:pt x="218" y="148"/>
                    <a:pt x="217" y="149"/>
                  </a:cubicBezTo>
                  <a:close/>
                  <a:moveTo>
                    <a:pt x="230" y="147"/>
                  </a:moveTo>
                  <a:cubicBezTo>
                    <a:pt x="235" y="149"/>
                    <a:pt x="237" y="153"/>
                    <a:pt x="243" y="153"/>
                  </a:cubicBezTo>
                  <a:cubicBezTo>
                    <a:pt x="243" y="151"/>
                    <a:pt x="243" y="151"/>
                    <a:pt x="244" y="149"/>
                  </a:cubicBezTo>
                  <a:cubicBezTo>
                    <a:pt x="239" y="148"/>
                    <a:pt x="235" y="146"/>
                    <a:pt x="231" y="144"/>
                  </a:cubicBezTo>
                  <a:cubicBezTo>
                    <a:pt x="231" y="145"/>
                    <a:pt x="231" y="146"/>
                    <a:pt x="230" y="147"/>
                  </a:cubicBezTo>
                  <a:close/>
                  <a:moveTo>
                    <a:pt x="272" y="153"/>
                  </a:moveTo>
                  <a:cubicBezTo>
                    <a:pt x="280" y="159"/>
                    <a:pt x="289" y="165"/>
                    <a:pt x="299" y="170"/>
                  </a:cubicBezTo>
                  <a:cubicBezTo>
                    <a:pt x="299" y="169"/>
                    <a:pt x="301" y="169"/>
                    <a:pt x="300" y="167"/>
                  </a:cubicBezTo>
                  <a:cubicBezTo>
                    <a:pt x="293" y="161"/>
                    <a:pt x="286" y="156"/>
                    <a:pt x="278" y="150"/>
                  </a:cubicBezTo>
                  <a:cubicBezTo>
                    <a:pt x="277" y="148"/>
                    <a:pt x="278" y="145"/>
                    <a:pt x="277" y="145"/>
                  </a:cubicBezTo>
                  <a:cubicBezTo>
                    <a:pt x="277" y="144"/>
                    <a:pt x="276" y="144"/>
                    <a:pt x="275" y="144"/>
                  </a:cubicBezTo>
                  <a:cubicBezTo>
                    <a:pt x="275" y="148"/>
                    <a:pt x="272" y="150"/>
                    <a:pt x="272" y="153"/>
                  </a:cubicBezTo>
                  <a:close/>
                  <a:moveTo>
                    <a:pt x="42" y="167"/>
                  </a:moveTo>
                  <a:cubicBezTo>
                    <a:pt x="46" y="161"/>
                    <a:pt x="50" y="152"/>
                    <a:pt x="52" y="145"/>
                  </a:cubicBezTo>
                  <a:cubicBezTo>
                    <a:pt x="47" y="151"/>
                    <a:pt x="43" y="157"/>
                    <a:pt x="42" y="167"/>
                  </a:cubicBezTo>
                  <a:close/>
                  <a:moveTo>
                    <a:pt x="148" y="148"/>
                  </a:moveTo>
                  <a:cubicBezTo>
                    <a:pt x="151" y="150"/>
                    <a:pt x="153" y="152"/>
                    <a:pt x="157" y="153"/>
                  </a:cubicBezTo>
                  <a:cubicBezTo>
                    <a:pt x="158" y="151"/>
                    <a:pt x="159" y="150"/>
                    <a:pt x="159" y="147"/>
                  </a:cubicBezTo>
                  <a:cubicBezTo>
                    <a:pt x="155" y="147"/>
                    <a:pt x="149" y="142"/>
                    <a:pt x="148" y="148"/>
                  </a:cubicBezTo>
                  <a:close/>
                  <a:moveTo>
                    <a:pt x="380" y="147"/>
                  </a:moveTo>
                  <a:cubicBezTo>
                    <a:pt x="385" y="153"/>
                    <a:pt x="392" y="158"/>
                    <a:pt x="400" y="162"/>
                  </a:cubicBezTo>
                  <a:cubicBezTo>
                    <a:pt x="400" y="160"/>
                    <a:pt x="401" y="159"/>
                    <a:pt x="402" y="157"/>
                  </a:cubicBezTo>
                  <a:cubicBezTo>
                    <a:pt x="395" y="153"/>
                    <a:pt x="388" y="145"/>
                    <a:pt x="380" y="147"/>
                  </a:cubicBezTo>
                  <a:close/>
                  <a:moveTo>
                    <a:pt x="512" y="149"/>
                  </a:moveTo>
                  <a:cubicBezTo>
                    <a:pt x="512" y="151"/>
                    <a:pt x="513" y="151"/>
                    <a:pt x="514" y="152"/>
                  </a:cubicBezTo>
                  <a:cubicBezTo>
                    <a:pt x="514" y="150"/>
                    <a:pt x="518" y="147"/>
                    <a:pt x="515" y="146"/>
                  </a:cubicBezTo>
                  <a:cubicBezTo>
                    <a:pt x="514" y="147"/>
                    <a:pt x="514" y="149"/>
                    <a:pt x="512" y="149"/>
                  </a:cubicBezTo>
                  <a:close/>
                  <a:moveTo>
                    <a:pt x="250" y="147"/>
                  </a:moveTo>
                  <a:cubicBezTo>
                    <a:pt x="250" y="150"/>
                    <a:pt x="253" y="150"/>
                    <a:pt x="255" y="152"/>
                  </a:cubicBezTo>
                  <a:cubicBezTo>
                    <a:pt x="255" y="151"/>
                    <a:pt x="255" y="149"/>
                    <a:pt x="255" y="148"/>
                  </a:cubicBezTo>
                  <a:cubicBezTo>
                    <a:pt x="253" y="149"/>
                    <a:pt x="252" y="145"/>
                    <a:pt x="250" y="147"/>
                  </a:cubicBezTo>
                  <a:close/>
                  <a:moveTo>
                    <a:pt x="358" y="151"/>
                  </a:moveTo>
                  <a:cubicBezTo>
                    <a:pt x="359" y="153"/>
                    <a:pt x="360" y="154"/>
                    <a:pt x="362" y="155"/>
                  </a:cubicBezTo>
                  <a:cubicBezTo>
                    <a:pt x="364" y="152"/>
                    <a:pt x="365" y="151"/>
                    <a:pt x="366" y="147"/>
                  </a:cubicBezTo>
                  <a:cubicBezTo>
                    <a:pt x="362" y="146"/>
                    <a:pt x="359" y="148"/>
                    <a:pt x="358" y="151"/>
                  </a:cubicBezTo>
                  <a:close/>
                  <a:moveTo>
                    <a:pt x="93" y="152"/>
                  </a:moveTo>
                  <a:cubicBezTo>
                    <a:pt x="93" y="152"/>
                    <a:pt x="93" y="151"/>
                    <a:pt x="93" y="151"/>
                  </a:cubicBezTo>
                  <a:cubicBezTo>
                    <a:pt x="93" y="149"/>
                    <a:pt x="92" y="149"/>
                    <a:pt x="91" y="148"/>
                  </a:cubicBezTo>
                  <a:cubicBezTo>
                    <a:pt x="89" y="149"/>
                    <a:pt x="90" y="153"/>
                    <a:pt x="93" y="152"/>
                  </a:cubicBezTo>
                  <a:close/>
                  <a:moveTo>
                    <a:pt x="315" y="153"/>
                  </a:moveTo>
                  <a:cubicBezTo>
                    <a:pt x="318" y="156"/>
                    <a:pt x="323" y="157"/>
                    <a:pt x="325" y="161"/>
                  </a:cubicBezTo>
                  <a:cubicBezTo>
                    <a:pt x="328" y="160"/>
                    <a:pt x="329" y="158"/>
                    <a:pt x="329" y="154"/>
                  </a:cubicBezTo>
                  <a:cubicBezTo>
                    <a:pt x="325" y="152"/>
                    <a:pt x="321" y="150"/>
                    <a:pt x="318" y="148"/>
                  </a:cubicBezTo>
                  <a:cubicBezTo>
                    <a:pt x="317" y="150"/>
                    <a:pt x="315" y="151"/>
                    <a:pt x="315" y="153"/>
                  </a:cubicBezTo>
                  <a:close/>
                  <a:moveTo>
                    <a:pt x="445" y="156"/>
                  </a:moveTo>
                  <a:cubicBezTo>
                    <a:pt x="448" y="152"/>
                    <a:pt x="440" y="151"/>
                    <a:pt x="437" y="148"/>
                  </a:cubicBezTo>
                  <a:cubicBezTo>
                    <a:pt x="439" y="152"/>
                    <a:pt x="442" y="154"/>
                    <a:pt x="445" y="156"/>
                  </a:cubicBezTo>
                  <a:close/>
                  <a:moveTo>
                    <a:pt x="464" y="156"/>
                  </a:moveTo>
                  <a:cubicBezTo>
                    <a:pt x="470" y="162"/>
                    <a:pt x="477" y="168"/>
                    <a:pt x="485" y="172"/>
                  </a:cubicBezTo>
                  <a:cubicBezTo>
                    <a:pt x="487" y="170"/>
                    <a:pt x="490" y="168"/>
                    <a:pt x="492" y="164"/>
                  </a:cubicBezTo>
                  <a:cubicBezTo>
                    <a:pt x="484" y="159"/>
                    <a:pt x="477" y="154"/>
                    <a:pt x="467" y="148"/>
                  </a:cubicBezTo>
                  <a:cubicBezTo>
                    <a:pt x="466" y="151"/>
                    <a:pt x="465" y="153"/>
                    <a:pt x="464" y="156"/>
                  </a:cubicBezTo>
                  <a:close/>
                  <a:moveTo>
                    <a:pt x="517" y="155"/>
                  </a:moveTo>
                  <a:cubicBezTo>
                    <a:pt x="521" y="156"/>
                    <a:pt x="522" y="161"/>
                    <a:pt x="527" y="162"/>
                  </a:cubicBezTo>
                  <a:cubicBezTo>
                    <a:pt x="529" y="161"/>
                    <a:pt x="529" y="157"/>
                    <a:pt x="529" y="154"/>
                  </a:cubicBezTo>
                  <a:cubicBezTo>
                    <a:pt x="526" y="152"/>
                    <a:pt x="523" y="151"/>
                    <a:pt x="521" y="148"/>
                  </a:cubicBezTo>
                  <a:cubicBezTo>
                    <a:pt x="519" y="150"/>
                    <a:pt x="518" y="152"/>
                    <a:pt x="517" y="155"/>
                  </a:cubicBezTo>
                  <a:close/>
                  <a:moveTo>
                    <a:pt x="70" y="152"/>
                  </a:moveTo>
                  <a:cubicBezTo>
                    <a:pt x="72" y="154"/>
                    <a:pt x="72" y="148"/>
                    <a:pt x="70" y="149"/>
                  </a:cubicBezTo>
                  <a:cubicBezTo>
                    <a:pt x="71" y="151"/>
                    <a:pt x="70" y="151"/>
                    <a:pt x="70" y="152"/>
                  </a:cubicBezTo>
                  <a:close/>
                  <a:moveTo>
                    <a:pt x="206" y="155"/>
                  </a:moveTo>
                  <a:cubicBezTo>
                    <a:pt x="209" y="156"/>
                    <a:pt x="212" y="157"/>
                    <a:pt x="215" y="158"/>
                  </a:cubicBezTo>
                  <a:cubicBezTo>
                    <a:pt x="215" y="156"/>
                    <a:pt x="214" y="155"/>
                    <a:pt x="214" y="153"/>
                  </a:cubicBezTo>
                  <a:cubicBezTo>
                    <a:pt x="212" y="152"/>
                    <a:pt x="210" y="150"/>
                    <a:pt x="208" y="149"/>
                  </a:cubicBezTo>
                  <a:cubicBezTo>
                    <a:pt x="208" y="152"/>
                    <a:pt x="205" y="152"/>
                    <a:pt x="206" y="155"/>
                  </a:cubicBezTo>
                  <a:close/>
                  <a:moveTo>
                    <a:pt x="423" y="149"/>
                  </a:moveTo>
                  <a:cubicBezTo>
                    <a:pt x="423" y="151"/>
                    <a:pt x="422" y="154"/>
                    <a:pt x="420" y="156"/>
                  </a:cubicBezTo>
                  <a:cubicBezTo>
                    <a:pt x="425" y="160"/>
                    <a:pt x="431" y="164"/>
                    <a:pt x="437" y="167"/>
                  </a:cubicBezTo>
                  <a:cubicBezTo>
                    <a:pt x="438" y="165"/>
                    <a:pt x="439" y="164"/>
                    <a:pt x="440" y="161"/>
                  </a:cubicBezTo>
                  <a:cubicBezTo>
                    <a:pt x="435" y="157"/>
                    <a:pt x="431" y="152"/>
                    <a:pt x="423" y="149"/>
                  </a:cubicBezTo>
                  <a:close/>
                  <a:moveTo>
                    <a:pt x="160" y="156"/>
                  </a:moveTo>
                  <a:cubicBezTo>
                    <a:pt x="163" y="157"/>
                    <a:pt x="165" y="160"/>
                    <a:pt x="168" y="162"/>
                  </a:cubicBezTo>
                  <a:cubicBezTo>
                    <a:pt x="171" y="160"/>
                    <a:pt x="175" y="159"/>
                    <a:pt x="176" y="155"/>
                  </a:cubicBezTo>
                  <a:cubicBezTo>
                    <a:pt x="171" y="153"/>
                    <a:pt x="168" y="150"/>
                    <a:pt x="163" y="150"/>
                  </a:cubicBezTo>
                  <a:cubicBezTo>
                    <a:pt x="162" y="152"/>
                    <a:pt x="160" y="154"/>
                    <a:pt x="160" y="156"/>
                  </a:cubicBezTo>
                  <a:close/>
                  <a:moveTo>
                    <a:pt x="365" y="156"/>
                  </a:moveTo>
                  <a:cubicBezTo>
                    <a:pt x="366" y="158"/>
                    <a:pt x="368" y="161"/>
                    <a:pt x="371" y="159"/>
                  </a:cubicBezTo>
                  <a:cubicBezTo>
                    <a:pt x="370" y="156"/>
                    <a:pt x="372" y="155"/>
                    <a:pt x="372" y="152"/>
                  </a:cubicBezTo>
                  <a:cubicBezTo>
                    <a:pt x="372" y="151"/>
                    <a:pt x="370" y="151"/>
                    <a:pt x="369" y="150"/>
                  </a:cubicBezTo>
                  <a:cubicBezTo>
                    <a:pt x="368" y="152"/>
                    <a:pt x="366" y="154"/>
                    <a:pt x="365" y="156"/>
                  </a:cubicBezTo>
                  <a:close/>
                  <a:moveTo>
                    <a:pt x="578" y="164"/>
                  </a:moveTo>
                  <a:cubicBezTo>
                    <a:pt x="581" y="165"/>
                    <a:pt x="581" y="167"/>
                    <a:pt x="584" y="168"/>
                  </a:cubicBezTo>
                  <a:cubicBezTo>
                    <a:pt x="586" y="161"/>
                    <a:pt x="590" y="151"/>
                    <a:pt x="583" y="150"/>
                  </a:cubicBezTo>
                  <a:cubicBezTo>
                    <a:pt x="580" y="153"/>
                    <a:pt x="580" y="159"/>
                    <a:pt x="578" y="164"/>
                  </a:cubicBezTo>
                  <a:close/>
                  <a:moveTo>
                    <a:pt x="76" y="157"/>
                  </a:moveTo>
                  <a:cubicBezTo>
                    <a:pt x="80" y="157"/>
                    <a:pt x="83" y="154"/>
                    <a:pt x="81" y="150"/>
                  </a:cubicBezTo>
                  <a:cubicBezTo>
                    <a:pt x="77" y="150"/>
                    <a:pt x="78" y="154"/>
                    <a:pt x="76" y="157"/>
                  </a:cubicBezTo>
                  <a:close/>
                  <a:moveTo>
                    <a:pt x="104" y="152"/>
                  </a:moveTo>
                  <a:cubicBezTo>
                    <a:pt x="106" y="153"/>
                    <a:pt x="107" y="155"/>
                    <a:pt x="109" y="155"/>
                  </a:cubicBezTo>
                  <a:cubicBezTo>
                    <a:pt x="110" y="154"/>
                    <a:pt x="110" y="152"/>
                    <a:pt x="110" y="150"/>
                  </a:cubicBezTo>
                  <a:cubicBezTo>
                    <a:pt x="107" y="150"/>
                    <a:pt x="105" y="150"/>
                    <a:pt x="104" y="152"/>
                  </a:cubicBezTo>
                  <a:close/>
                  <a:moveTo>
                    <a:pt x="114" y="156"/>
                  </a:moveTo>
                  <a:cubicBezTo>
                    <a:pt x="115" y="154"/>
                    <a:pt x="116" y="152"/>
                    <a:pt x="118" y="151"/>
                  </a:cubicBezTo>
                  <a:cubicBezTo>
                    <a:pt x="116" y="151"/>
                    <a:pt x="116" y="150"/>
                    <a:pt x="115" y="150"/>
                  </a:cubicBezTo>
                  <a:cubicBezTo>
                    <a:pt x="115" y="152"/>
                    <a:pt x="113" y="155"/>
                    <a:pt x="114" y="156"/>
                  </a:cubicBezTo>
                  <a:close/>
                  <a:moveTo>
                    <a:pt x="294" y="154"/>
                  </a:moveTo>
                  <a:cubicBezTo>
                    <a:pt x="293" y="152"/>
                    <a:pt x="292" y="151"/>
                    <a:pt x="290" y="150"/>
                  </a:cubicBezTo>
                  <a:cubicBezTo>
                    <a:pt x="291" y="152"/>
                    <a:pt x="293" y="153"/>
                    <a:pt x="294" y="154"/>
                  </a:cubicBezTo>
                  <a:close/>
                  <a:moveTo>
                    <a:pt x="152" y="156"/>
                  </a:moveTo>
                  <a:cubicBezTo>
                    <a:pt x="151" y="153"/>
                    <a:pt x="147" y="153"/>
                    <a:pt x="145" y="151"/>
                  </a:cubicBezTo>
                  <a:cubicBezTo>
                    <a:pt x="144" y="154"/>
                    <a:pt x="149" y="155"/>
                    <a:pt x="152" y="156"/>
                  </a:cubicBezTo>
                  <a:close/>
                  <a:moveTo>
                    <a:pt x="245" y="155"/>
                  </a:moveTo>
                  <a:cubicBezTo>
                    <a:pt x="247" y="155"/>
                    <a:pt x="248" y="152"/>
                    <a:pt x="250" y="152"/>
                  </a:cubicBezTo>
                  <a:cubicBezTo>
                    <a:pt x="250" y="153"/>
                    <a:pt x="251" y="153"/>
                    <a:pt x="251" y="154"/>
                  </a:cubicBezTo>
                  <a:cubicBezTo>
                    <a:pt x="252" y="156"/>
                    <a:pt x="251" y="157"/>
                    <a:pt x="251" y="159"/>
                  </a:cubicBezTo>
                  <a:cubicBezTo>
                    <a:pt x="255" y="161"/>
                    <a:pt x="258" y="164"/>
                    <a:pt x="262" y="166"/>
                  </a:cubicBezTo>
                  <a:cubicBezTo>
                    <a:pt x="263" y="163"/>
                    <a:pt x="265" y="161"/>
                    <a:pt x="265" y="158"/>
                  </a:cubicBezTo>
                  <a:cubicBezTo>
                    <a:pt x="258" y="156"/>
                    <a:pt x="254" y="152"/>
                    <a:pt x="247" y="151"/>
                  </a:cubicBezTo>
                  <a:cubicBezTo>
                    <a:pt x="247" y="153"/>
                    <a:pt x="246" y="154"/>
                    <a:pt x="245" y="155"/>
                  </a:cubicBezTo>
                  <a:close/>
                  <a:moveTo>
                    <a:pt x="63" y="161"/>
                  </a:moveTo>
                  <a:cubicBezTo>
                    <a:pt x="64" y="158"/>
                    <a:pt x="68" y="152"/>
                    <a:pt x="62" y="152"/>
                  </a:cubicBezTo>
                  <a:cubicBezTo>
                    <a:pt x="61" y="155"/>
                    <a:pt x="58" y="160"/>
                    <a:pt x="63" y="161"/>
                  </a:cubicBezTo>
                  <a:close/>
                  <a:moveTo>
                    <a:pt x="548" y="154"/>
                  </a:moveTo>
                  <a:cubicBezTo>
                    <a:pt x="547" y="153"/>
                    <a:pt x="546" y="152"/>
                    <a:pt x="544" y="152"/>
                  </a:cubicBezTo>
                  <a:cubicBezTo>
                    <a:pt x="544" y="154"/>
                    <a:pt x="547" y="155"/>
                    <a:pt x="548" y="154"/>
                  </a:cubicBezTo>
                  <a:close/>
                  <a:moveTo>
                    <a:pt x="117" y="160"/>
                  </a:moveTo>
                  <a:cubicBezTo>
                    <a:pt x="118" y="162"/>
                    <a:pt x="120" y="163"/>
                    <a:pt x="122" y="164"/>
                  </a:cubicBezTo>
                  <a:cubicBezTo>
                    <a:pt x="124" y="161"/>
                    <a:pt x="126" y="158"/>
                    <a:pt x="128" y="156"/>
                  </a:cubicBezTo>
                  <a:cubicBezTo>
                    <a:pt x="125" y="148"/>
                    <a:pt x="117" y="155"/>
                    <a:pt x="117" y="160"/>
                  </a:cubicBezTo>
                  <a:close/>
                  <a:moveTo>
                    <a:pt x="506" y="156"/>
                  </a:moveTo>
                  <a:cubicBezTo>
                    <a:pt x="508" y="157"/>
                    <a:pt x="508" y="158"/>
                    <a:pt x="510" y="158"/>
                  </a:cubicBezTo>
                  <a:cubicBezTo>
                    <a:pt x="510" y="156"/>
                    <a:pt x="512" y="155"/>
                    <a:pt x="512" y="153"/>
                  </a:cubicBezTo>
                  <a:cubicBezTo>
                    <a:pt x="509" y="151"/>
                    <a:pt x="507" y="154"/>
                    <a:pt x="506" y="156"/>
                  </a:cubicBezTo>
                  <a:close/>
                  <a:moveTo>
                    <a:pt x="238" y="161"/>
                  </a:moveTo>
                  <a:cubicBezTo>
                    <a:pt x="238" y="160"/>
                    <a:pt x="238" y="159"/>
                    <a:pt x="239" y="158"/>
                  </a:cubicBezTo>
                  <a:cubicBezTo>
                    <a:pt x="237" y="156"/>
                    <a:pt x="234" y="154"/>
                    <a:pt x="231" y="153"/>
                  </a:cubicBezTo>
                  <a:cubicBezTo>
                    <a:pt x="232" y="157"/>
                    <a:pt x="232" y="161"/>
                    <a:pt x="238" y="161"/>
                  </a:cubicBezTo>
                  <a:close/>
                  <a:moveTo>
                    <a:pt x="609" y="159"/>
                  </a:moveTo>
                  <a:cubicBezTo>
                    <a:pt x="606" y="158"/>
                    <a:pt x="606" y="154"/>
                    <a:pt x="604" y="153"/>
                  </a:cubicBezTo>
                  <a:cubicBezTo>
                    <a:pt x="604" y="155"/>
                    <a:pt x="605" y="160"/>
                    <a:pt x="609" y="159"/>
                  </a:cubicBezTo>
                  <a:close/>
                  <a:moveTo>
                    <a:pt x="55" y="156"/>
                  </a:moveTo>
                  <a:cubicBezTo>
                    <a:pt x="57" y="156"/>
                    <a:pt x="57" y="155"/>
                    <a:pt x="57" y="153"/>
                  </a:cubicBezTo>
                  <a:cubicBezTo>
                    <a:pt x="55" y="153"/>
                    <a:pt x="55" y="155"/>
                    <a:pt x="55" y="156"/>
                  </a:cubicBezTo>
                  <a:close/>
                  <a:moveTo>
                    <a:pt x="621" y="169"/>
                  </a:moveTo>
                  <a:cubicBezTo>
                    <a:pt x="620" y="164"/>
                    <a:pt x="620" y="157"/>
                    <a:pt x="617" y="153"/>
                  </a:cubicBezTo>
                  <a:cubicBezTo>
                    <a:pt x="616" y="161"/>
                    <a:pt x="616" y="167"/>
                    <a:pt x="621" y="169"/>
                  </a:cubicBezTo>
                  <a:close/>
                  <a:moveTo>
                    <a:pt x="87" y="164"/>
                  </a:moveTo>
                  <a:cubicBezTo>
                    <a:pt x="89" y="164"/>
                    <a:pt x="89" y="165"/>
                    <a:pt x="90" y="165"/>
                  </a:cubicBezTo>
                  <a:cubicBezTo>
                    <a:pt x="91" y="162"/>
                    <a:pt x="91" y="159"/>
                    <a:pt x="92" y="156"/>
                  </a:cubicBezTo>
                  <a:cubicBezTo>
                    <a:pt x="90" y="155"/>
                    <a:pt x="90" y="154"/>
                    <a:pt x="88" y="155"/>
                  </a:cubicBezTo>
                  <a:cubicBezTo>
                    <a:pt x="87" y="157"/>
                    <a:pt x="87" y="161"/>
                    <a:pt x="87" y="164"/>
                  </a:cubicBezTo>
                  <a:close/>
                  <a:moveTo>
                    <a:pt x="200" y="157"/>
                  </a:moveTo>
                  <a:cubicBezTo>
                    <a:pt x="200" y="156"/>
                    <a:pt x="200" y="155"/>
                    <a:pt x="200" y="155"/>
                  </a:cubicBezTo>
                  <a:cubicBezTo>
                    <a:pt x="197" y="154"/>
                    <a:pt x="197" y="157"/>
                    <a:pt x="200" y="157"/>
                  </a:cubicBezTo>
                  <a:close/>
                  <a:moveTo>
                    <a:pt x="408" y="156"/>
                  </a:moveTo>
                  <a:cubicBezTo>
                    <a:pt x="410" y="157"/>
                    <a:pt x="411" y="159"/>
                    <a:pt x="414" y="159"/>
                  </a:cubicBezTo>
                  <a:cubicBezTo>
                    <a:pt x="414" y="156"/>
                    <a:pt x="409" y="153"/>
                    <a:pt x="408" y="156"/>
                  </a:cubicBezTo>
                  <a:close/>
                  <a:moveTo>
                    <a:pt x="65" y="161"/>
                  </a:moveTo>
                  <a:cubicBezTo>
                    <a:pt x="66" y="162"/>
                    <a:pt x="67" y="163"/>
                    <a:pt x="70" y="162"/>
                  </a:cubicBezTo>
                  <a:cubicBezTo>
                    <a:pt x="71" y="160"/>
                    <a:pt x="71" y="158"/>
                    <a:pt x="70" y="155"/>
                  </a:cubicBezTo>
                  <a:cubicBezTo>
                    <a:pt x="66" y="155"/>
                    <a:pt x="66" y="159"/>
                    <a:pt x="65" y="161"/>
                  </a:cubicBezTo>
                  <a:close/>
                  <a:moveTo>
                    <a:pt x="218" y="161"/>
                  </a:moveTo>
                  <a:cubicBezTo>
                    <a:pt x="223" y="161"/>
                    <a:pt x="224" y="164"/>
                    <a:pt x="229" y="165"/>
                  </a:cubicBezTo>
                  <a:cubicBezTo>
                    <a:pt x="228" y="159"/>
                    <a:pt x="221" y="158"/>
                    <a:pt x="217" y="155"/>
                  </a:cubicBezTo>
                  <a:cubicBezTo>
                    <a:pt x="217" y="158"/>
                    <a:pt x="219" y="158"/>
                    <a:pt x="218" y="161"/>
                  </a:cubicBezTo>
                  <a:close/>
                  <a:moveTo>
                    <a:pt x="303" y="162"/>
                  </a:moveTo>
                  <a:cubicBezTo>
                    <a:pt x="305" y="161"/>
                    <a:pt x="307" y="161"/>
                    <a:pt x="307" y="158"/>
                  </a:cubicBezTo>
                  <a:cubicBezTo>
                    <a:pt x="304" y="158"/>
                    <a:pt x="303" y="155"/>
                    <a:pt x="299" y="155"/>
                  </a:cubicBezTo>
                  <a:cubicBezTo>
                    <a:pt x="300" y="158"/>
                    <a:pt x="302" y="159"/>
                    <a:pt x="303" y="162"/>
                  </a:cubicBezTo>
                  <a:close/>
                  <a:moveTo>
                    <a:pt x="373" y="164"/>
                  </a:moveTo>
                  <a:cubicBezTo>
                    <a:pt x="379" y="167"/>
                    <a:pt x="383" y="172"/>
                    <a:pt x="389" y="175"/>
                  </a:cubicBezTo>
                  <a:cubicBezTo>
                    <a:pt x="391" y="173"/>
                    <a:pt x="393" y="170"/>
                    <a:pt x="394" y="167"/>
                  </a:cubicBezTo>
                  <a:cubicBezTo>
                    <a:pt x="388" y="162"/>
                    <a:pt x="384" y="158"/>
                    <a:pt x="376" y="155"/>
                  </a:cubicBezTo>
                  <a:cubicBezTo>
                    <a:pt x="375" y="158"/>
                    <a:pt x="373" y="160"/>
                    <a:pt x="373" y="164"/>
                  </a:cubicBezTo>
                  <a:close/>
                  <a:moveTo>
                    <a:pt x="107" y="159"/>
                  </a:moveTo>
                  <a:cubicBezTo>
                    <a:pt x="105" y="158"/>
                    <a:pt x="104" y="156"/>
                    <a:pt x="101" y="156"/>
                  </a:cubicBezTo>
                  <a:cubicBezTo>
                    <a:pt x="102" y="158"/>
                    <a:pt x="105" y="160"/>
                    <a:pt x="107" y="159"/>
                  </a:cubicBezTo>
                  <a:close/>
                  <a:moveTo>
                    <a:pt x="448" y="159"/>
                  </a:moveTo>
                  <a:cubicBezTo>
                    <a:pt x="450" y="160"/>
                    <a:pt x="452" y="162"/>
                    <a:pt x="454" y="164"/>
                  </a:cubicBezTo>
                  <a:cubicBezTo>
                    <a:pt x="455" y="162"/>
                    <a:pt x="457" y="162"/>
                    <a:pt x="456" y="159"/>
                  </a:cubicBezTo>
                  <a:cubicBezTo>
                    <a:pt x="454" y="159"/>
                    <a:pt x="453" y="156"/>
                    <a:pt x="450" y="156"/>
                  </a:cubicBezTo>
                  <a:cubicBezTo>
                    <a:pt x="450" y="157"/>
                    <a:pt x="448" y="157"/>
                    <a:pt x="448" y="159"/>
                  </a:cubicBezTo>
                  <a:close/>
                  <a:moveTo>
                    <a:pt x="513" y="161"/>
                  </a:moveTo>
                  <a:cubicBezTo>
                    <a:pt x="517" y="162"/>
                    <a:pt x="519" y="165"/>
                    <a:pt x="524" y="167"/>
                  </a:cubicBezTo>
                  <a:cubicBezTo>
                    <a:pt x="525" y="161"/>
                    <a:pt x="517" y="160"/>
                    <a:pt x="515" y="156"/>
                  </a:cubicBezTo>
                  <a:cubicBezTo>
                    <a:pt x="514" y="158"/>
                    <a:pt x="513" y="159"/>
                    <a:pt x="513" y="161"/>
                  </a:cubicBezTo>
                  <a:close/>
                  <a:moveTo>
                    <a:pt x="330" y="164"/>
                  </a:moveTo>
                  <a:cubicBezTo>
                    <a:pt x="332" y="165"/>
                    <a:pt x="336" y="170"/>
                    <a:pt x="338" y="167"/>
                  </a:cubicBezTo>
                  <a:cubicBezTo>
                    <a:pt x="336" y="163"/>
                    <a:pt x="337" y="159"/>
                    <a:pt x="333" y="157"/>
                  </a:cubicBezTo>
                  <a:cubicBezTo>
                    <a:pt x="332" y="159"/>
                    <a:pt x="330" y="161"/>
                    <a:pt x="330" y="164"/>
                  </a:cubicBezTo>
                  <a:close/>
                  <a:moveTo>
                    <a:pt x="171" y="164"/>
                  </a:moveTo>
                  <a:cubicBezTo>
                    <a:pt x="173" y="164"/>
                    <a:pt x="174" y="166"/>
                    <a:pt x="176" y="166"/>
                  </a:cubicBezTo>
                  <a:cubicBezTo>
                    <a:pt x="176" y="164"/>
                    <a:pt x="178" y="163"/>
                    <a:pt x="179" y="162"/>
                  </a:cubicBezTo>
                  <a:cubicBezTo>
                    <a:pt x="179" y="161"/>
                    <a:pt x="179" y="158"/>
                    <a:pt x="177" y="158"/>
                  </a:cubicBezTo>
                  <a:cubicBezTo>
                    <a:pt x="176" y="160"/>
                    <a:pt x="172" y="161"/>
                    <a:pt x="171" y="164"/>
                  </a:cubicBezTo>
                  <a:close/>
                  <a:moveTo>
                    <a:pt x="204" y="161"/>
                  </a:moveTo>
                  <a:cubicBezTo>
                    <a:pt x="208" y="163"/>
                    <a:pt x="212" y="166"/>
                    <a:pt x="216" y="168"/>
                  </a:cubicBezTo>
                  <a:cubicBezTo>
                    <a:pt x="217" y="165"/>
                    <a:pt x="215" y="165"/>
                    <a:pt x="215" y="162"/>
                  </a:cubicBezTo>
                  <a:cubicBezTo>
                    <a:pt x="214" y="160"/>
                    <a:pt x="214" y="163"/>
                    <a:pt x="212" y="162"/>
                  </a:cubicBezTo>
                  <a:cubicBezTo>
                    <a:pt x="211" y="160"/>
                    <a:pt x="207" y="160"/>
                    <a:pt x="205" y="158"/>
                  </a:cubicBezTo>
                  <a:cubicBezTo>
                    <a:pt x="204" y="158"/>
                    <a:pt x="204" y="159"/>
                    <a:pt x="204" y="161"/>
                  </a:cubicBezTo>
                  <a:close/>
                  <a:moveTo>
                    <a:pt x="593" y="178"/>
                  </a:moveTo>
                  <a:cubicBezTo>
                    <a:pt x="595" y="171"/>
                    <a:pt x="598" y="161"/>
                    <a:pt x="591" y="158"/>
                  </a:cubicBezTo>
                  <a:cubicBezTo>
                    <a:pt x="590" y="164"/>
                    <a:pt x="585" y="176"/>
                    <a:pt x="593" y="178"/>
                  </a:cubicBezTo>
                  <a:close/>
                  <a:moveTo>
                    <a:pt x="138" y="164"/>
                  </a:moveTo>
                  <a:cubicBezTo>
                    <a:pt x="141" y="166"/>
                    <a:pt x="146" y="168"/>
                    <a:pt x="149" y="169"/>
                  </a:cubicBezTo>
                  <a:cubicBezTo>
                    <a:pt x="151" y="168"/>
                    <a:pt x="151" y="165"/>
                    <a:pt x="152" y="163"/>
                  </a:cubicBezTo>
                  <a:cubicBezTo>
                    <a:pt x="148" y="161"/>
                    <a:pt x="139" y="155"/>
                    <a:pt x="138" y="164"/>
                  </a:cubicBezTo>
                  <a:close/>
                  <a:moveTo>
                    <a:pt x="99" y="170"/>
                  </a:moveTo>
                  <a:cubicBezTo>
                    <a:pt x="97" y="167"/>
                    <a:pt x="98" y="162"/>
                    <a:pt x="95" y="160"/>
                  </a:cubicBezTo>
                  <a:cubicBezTo>
                    <a:pt x="94" y="165"/>
                    <a:pt x="93" y="170"/>
                    <a:pt x="99" y="170"/>
                  </a:cubicBezTo>
                  <a:close/>
                  <a:moveTo>
                    <a:pt x="307" y="164"/>
                  </a:moveTo>
                  <a:cubicBezTo>
                    <a:pt x="312" y="167"/>
                    <a:pt x="316" y="171"/>
                    <a:pt x="321" y="174"/>
                  </a:cubicBezTo>
                  <a:cubicBezTo>
                    <a:pt x="322" y="172"/>
                    <a:pt x="323" y="170"/>
                    <a:pt x="324" y="168"/>
                  </a:cubicBezTo>
                  <a:cubicBezTo>
                    <a:pt x="318" y="167"/>
                    <a:pt x="310" y="155"/>
                    <a:pt x="307" y="164"/>
                  </a:cubicBezTo>
                  <a:close/>
                  <a:moveTo>
                    <a:pt x="428" y="167"/>
                  </a:moveTo>
                  <a:cubicBezTo>
                    <a:pt x="425" y="165"/>
                    <a:pt x="421" y="159"/>
                    <a:pt x="417" y="161"/>
                  </a:cubicBezTo>
                  <a:cubicBezTo>
                    <a:pt x="421" y="163"/>
                    <a:pt x="425" y="167"/>
                    <a:pt x="428" y="167"/>
                  </a:cubicBezTo>
                  <a:close/>
                  <a:moveTo>
                    <a:pt x="104" y="169"/>
                  </a:moveTo>
                  <a:cubicBezTo>
                    <a:pt x="106" y="168"/>
                    <a:pt x="108" y="167"/>
                    <a:pt x="107" y="164"/>
                  </a:cubicBezTo>
                  <a:cubicBezTo>
                    <a:pt x="106" y="162"/>
                    <a:pt x="104" y="161"/>
                    <a:pt x="101" y="161"/>
                  </a:cubicBezTo>
                  <a:cubicBezTo>
                    <a:pt x="101" y="164"/>
                    <a:pt x="104" y="166"/>
                    <a:pt x="104" y="169"/>
                  </a:cubicBezTo>
                  <a:close/>
                  <a:moveTo>
                    <a:pt x="269" y="161"/>
                  </a:moveTo>
                  <a:cubicBezTo>
                    <a:pt x="268" y="164"/>
                    <a:pt x="265" y="165"/>
                    <a:pt x="265" y="169"/>
                  </a:cubicBezTo>
                  <a:cubicBezTo>
                    <a:pt x="269" y="171"/>
                    <a:pt x="271" y="174"/>
                    <a:pt x="276" y="175"/>
                  </a:cubicBezTo>
                  <a:cubicBezTo>
                    <a:pt x="277" y="174"/>
                    <a:pt x="278" y="173"/>
                    <a:pt x="279" y="172"/>
                  </a:cubicBezTo>
                  <a:cubicBezTo>
                    <a:pt x="276" y="170"/>
                    <a:pt x="274" y="165"/>
                    <a:pt x="273" y="163"/>
                  </a:cubicBezTo>
                  <a:cubicBezTo>
                    <a:pt x="272" y="164"/>
                    <a:pt x="271" y="160"/>
                    <a:pt x="269" y="161"/>
                  </a:cubicBezTo>
                  <a:close/>
                  <a:moveTo>
                    <a:pt x="402" y="164"/>
                  </a:moveTo>
                  <a:cubicBezTo>
                    <a:pt x="404" y="166"/>
                    <a:pt x="406" y="168"/>
                    <a:pt x="409" y="169"/>
                  </a:cubicBezTo>
                  <a:cubicBezTo>
                    <a:pt x="410" y="163"/>
                    <a:pt x="403" y="157"/>
                    <a:pt x="402" y="164"/>
                  </a:cubicBezTo>
                  <a:close/>
                  <a:moveTo>
                    <a:pt x="572" y="172"/>
                  </a:moveTo>
                  <a:cubicBezTo>
                    <a:pt x="572" y="166"/>
                    <a:pt x="570" y="164"/>
                    <a:pt x="566" y="162"/>
                  </a:cubicBezTo>
                  <a:cubicBezTo>
                    <a:pt x="568" y="165"/>
                    <a:pt x="570" y="168"/>
                    <a:pt x="572" y="172"/>
                  </a:cubicBezTo>
                  <a:close/>
                  <a:moveTo>
                    <a:pt x="458" y="167"/>
                  </a:moveTo>
                  <a:cubicBezTo>
                    <a:pt x="465" y="171"/>
                    <a:pt x="470" y="179"/>
                    <a:pt x="478" y="180"/>
                  </a:cubicBezTo>
                  <a:cubicBezTo>
                    <a:pt x="474" y="172"/>
                    <a:pt x="467" y="168"/>
                    <a:pt x="460" y="162"/>
                  </a:cubicBezTo>
                  <a:cubicBezTo>
                    <a:pt x="460" y="164"/>
                    <a:pt x="458" y="164"/>
                    <a:pt x="458" y="167"/>
                  </a:cubicBezTo>
                  <a:close/>
                  <a:moveTo>
                    <a:pt x="504" y="167"/>
                  </a:moveTo>
                  <a:cubicBezTo>
                    <a:pt x="504" y="166"/>
                    <a:pt x="504" y="165"/>
                    <a:pt x="504" y="164"/>
                  </a:cubicBezTo>
                  <a:cubicBezTo>
                    <a:pt x="502" y="164"/>
                    <a:pt x="502" y="162"/>
                    <a:pt x="500" y="162"/>
                  </a:cubicBezTo>
                  <a:cubicBezTo>
                    <a:pt x="501" y="165"/>
                    <a:pt x="501" y="167"/>
                    <a:pt x="504" y="167"/>
                  </a:cubicBezTo>
                  <a:close/>
                  <a:moveTo>
                    <a:pt x="534" y="170"/>
                  </a:moveTo>
                  <a:cubicBezTo>
                    <a:pt x="534" y="167"/>
                    <a:pt x="537" y="165"/>
                    <a:pt x="535" y="162"/>
                  </a:cubicBezTo>
                  <a:cubicBezTo>
                    <a:pt x="533" y="164"/>
                    <a:pt x="531" y="168"/>
                    <a:pt x="534" y="170"/>
                  </a:cubicBezTo>
                  <a:close/>
                  <a:moveTo>
                    <a:pt x="608" y="175"/>
                  </a:moveTo>
                  <a:cubicBezTo>
                    <a:pt x="610" y="169"/>
                    <a:pt x="606" y="165"/>
                    <a:pt x="603" y="162"/>
                  </a:cubicBezTo>
                  <a:cubicBezTo>
                    <a:pt x="601" y="168"/>
                    <a:pt x="606" y="171"/>
                    <a:pt x="608" y="175"/>
                  </a:cubicBezTo>
                  <a:close/>
                  <a:moveTo>
                    <a:pt x="244" y="167"/>
                  </a:moveTo>
                  <a:cubicBezTo>
                    <a:pt x="249" y="169"/>
                    <a:pt x="253" y="173"/>
                    <a:pt x="259" y="175"/>
                  </a:cubicBezTo>
                  <a:cubicBezTo>
                    <a:pt x="258" y="168"/>
                    <a:pt x="250" y="167"/>
                    <a:pt x="246" y="163"/>
                  </a:cubicBezTo>
                  <a:cubicBezTo>
                    <a:pt x="245" y="164"/>
                    <a:pt x="244" y="165"/>
                    <a:pt x="244" y="167"/>
                  </a:cubicBezTo>
                  <a:close/>
                  <a:moveTo>
                    <a:pt x="77" y="165"/>
                  </a:moveTo>
                  <a:cubicBezTo>
                    <a:pt x="79" y="167"/>
                    <a:pt x="78" y="170"/>
                    <a:pt x="81" y="169"/>
                  </a:cubicBezTo>
                  <a:cubicBezTo>
                    <a:pt x="81" y="167"/>
                    <a:pt x="82" y="166"/>
                    <a:pt x="82" y="164"/>
                  </a:cubicBezTo>
                  <a:cubicBezTo>
                    <a:pt x="80" y="163"/>
                    <a:pt x="78" y="164"/>
                    <a:pt x="77" y="165"/>
                  </a:cubicBezTo>
                  <a:close/>
                  <a:moveTo>
                    <a:pt x="223" y="165"/>
                  </a:moveTo>
                  <a:cubicBezTo>
                    <a:pt x="221" y="165"/>
                    <a:pt x="221" y="164"/>
                    <a:pt x="219" y="164"/>
                  </a:cubicBezTo>
                  <a:cubicBezTo>
                    <a:pt x="218" y="165"/>
                    <a:pt x="219" y="167"/>
                    <a:pt x="219" y="170"/>
                  </a:cubicBezTo>
                  <a:cubicBezTo>
                    <a:pt x="222" y="171"/>
                    <a:pt x="224" y="173"/>
                    <a:pt x="228" y="174"/>
                  </a:cubicBezTo>
                  <a:cubicBezTo>
                    <a:pt x="229" y="168"/>
                    <a:pt x="222" y="170"/>
                    <a:pt x="220" y="166"/>
                  </a:cubicBezTo>
                  <a:cubicBezTo>
                    <a:pt x="221" y="164"/>
                    <a:pt x="223" y="167"/>
                    <a:pt x="223" y="165"/>
                  </a:cubicBezTo>
                  <a:close/>
                  <a:moveTo>
                    <a:pt x="343" y="167"/>
                  </a:moveTo>
                  <a:cubicBezTo>
                    <a:pt x="345" y="170"/>
                    <a:pt x="346" y="173"/>
                    <a:pt x="347" y="176"/>
                  </a:cubicBezTo>
                  <a:cubicBezTo>
                    <a:pt x="351" y="174"/>
                    <a:pt x="352" y="170"/>
                    <a:pt x="354" y="167"/>
                  </a:cubicBezTo>
                  <a:cubicBezTo>
                    <a:pt x="351" y="166"/>
                    <a:pt x="344" y="161"/>
                    <a:pt x="343" y="167"/>
                  </a:cubicBezTo>
                  <a:close/>
                  <a:moveTo>
                    <a:pt x="282" y="170"/>
                  </a:moveTo>
                  <a:cubicBezTo>
                    <a:pt x="285" y="167"/>
                    <a:pt x="280" y="166"/>
                    <a:pt x="278" y="164"/>
                  </a:cubicBezTo>
                  <a:cubicBezTo>
                    <a:pt x="279" y="167"/>
                    <a:pt x="281" y="168"/>
                    <a:pt x="282" y="170"/>
                  </a:cubicBezTo>
                  <a:close/>
                  <a:moveTo>
                    <a:pt x="366" y="169"/>
                  </a:moveTo>
                  <a:cubicBezTo>
                    <a:pt x="366" y="166"/>
                    <a:pt x="362" y="164"/>
                    <a:pt x="360" y="165"/>
                  </a:cubicBezTo>
                  <a:cubicBezTo>
                    <a:pt x="362" y="166"/>
                    <a:pt x="363" y="168"/>
                    <a:pt x="366" y="169"/>
                  </a:cubicBezTo>
                  <a:close/>
                  <a:moveTo>
                    <a:pt x="521" y="170"/>
                  </a:moveTo>
                  <a:cubicBezTo>
                    <a:pt x="522" y="168"/>
                    <a:pt x="516" y="166"/>
                    <a:pt x="514" y="164"/>
                  </a:cubicBezTo>
                  <a:cubicBezTo>
                    <a:pt x="515" y="168"/>
                    <a:pt x="518" y="169"/>
                    <a:pt x="521" y="170"/>
                  </a:cubicBezTo>
                  <a:close/>
                  <a:moveTo>
                    <a:pt x="179" y="169"/>
                  </a:moveTo>
                  <a:cubicBezTo>
                    <a:pt x="180" y="170"/>
                    <a:pt x="181" y="169"/>
                    <a:pt x="183" y="169"/>
                  </a:cubicBezTo>
                  <a:cubicBezTo>
                    <a:pt x="183" y="168"/>
                    <a:pt x="183" y="166"/>
                    <a:pt x="182" y="165"/>
                  </a:cubicBezTo>
                  <a:cubicBezTo>
                    <a:pt x="182" y="165"/>
                    <a:pt x="181" y="165"/>
                    <a:pt x="180" y="165"/>
                  </a:cubicBezTo>
                  <a:cubicBezTo>
                    <a:pt x="180" y="166"/>
                    <a:pt x="179" y="168"/>
                    <a:pt x="179" y="169"/>
                  </a:cubicBezTo>
                  <a:close/>
                  <a:moveTo>
                    <a:pt x="430" y="176"/>
                  </a:moveTo>
                  <a:cubicBezTo>
                    <a:pt x="430" y="175"/>
                    <a:pt x="432" y="174"/>
                    <a:pt x="431" y="172"/>
                  </a:cubicBezTo>
                  <a:cubicBezTo>
                    <a:pt x="426" y="171"/>
                    <a:pt x="422" y="165"/>
                    <a:pt x="417" y="165"/>
                  </a:cubicBezTo>
                  <a:cubicBezTo>
                    <a:pt x="421" y="169"/>
                    <a:pt x="425" y="173"/>
                    <a:pt x="430" y="176"/>
                  </a:cubicBezTo>
                  <a:close/>
                  <a:moveTo>
                    <a:pt x="440" y="170"/>
                  </a:moveTo>
                  <a:cubicBezTo>
                    <a:pt x="443" y="170"/>
                    <a:pt x="443" y="172"/>
                    <a:pt x="445" y="172"/>
                  </a:cubicBezTo>
                  <a:cubicBezTo>
                    <a:pt x="445" y="169"/>
                    <a:pt x="444" y="167"/>
                    <a:pt x="442" y="165"/>
                  </a:cubicBezTo>
                  <a:cubicBezTo>
                    <a:pt x="442" y="168"/>
                    <a:pt x="440" y="168"/>
                    <a:pt x="440" y="170"/>
                  </a:cubicBezTo>
                  <a:close/>
                  <a:moveTo>
                    <a:pt x="549" y="184"/>
                  </a:moveTo>
                  <a:cubicBezTo>
                    <a:pt x="549" y="177"/>
                    <a:pt x="545" y="170"/>
                    <a:pt x="541" y="165"/>
                  </a:cubicBezTo>
                  <a:cubicBezTo>
                    <a:pt x="534" y="174"/>
                    <a:pt x="543" y="180"/>
                    <a:pt x="549" y="184"/>
                  </a:cubicBezTo>
                  <a:close/>
                  <a:moveTo>
                    <a:pt x="108" y="177"/>
                  </a:moveTo>
                  <a:cubicBezTo>
                    <a:pt x="110" y="179"/>
                    <a:pt x="112" y="180"/>
                    <a:pt x="115" y="180"/>
                  </a:cubicBezTo>
                  <a:cubicBezTo>
                    <a:pt x="115" y="176"/>
                    <a:pt x="119" y="174"/>
                    <a:pt x="118" y="170"/>
                  </a:cubicBezTo>
                  <a:cubicBezTo>
                    <a:pt x="117" y="168"/>
                    <a:pt x="115" y="166"/>
                    <a:pt x="112" y="166"/>
                  </a:cubicBezTo>
                  <a:cubicBezTo>
                    <a:pt x="111" y="170"/>
                    <a:pt x="109" y="173"/>
                    <a:pt x="108" y="177"/>
                  </a:cubicBezTo>
                  <a:close/>
                  <a:moveTo>
                    <a:pt x="153" y="172"/>
                  </a:moveTo>
                  <a:cubicBezTo>
                    <a:pt x="155" y="172"/>
                    <a:pt x="156" y="174"/>
                    <a:pt x="159" y="173"/>
                  </a:cubicBezTo>
                  <a:cubicBezTo>
                    <a:pt x="159" y="171"/>
                    <a:pt x="161" y="171"/>
                    <a:pt x="162" y="169"/>
                  </a:cubicBezTo>
                  <a:cubicBezTo>
                    <a:pt x="159" y="168"/>
                    <a:pt x="158" y="166"/>
                    <a:pt x="155" y="166"/>
                  </a:cubicBezTo>
                  <a:cubicBezTo>
                    <a:pt x="155" y="168"/>
                    <a:pt x="154" y="170"/>
                    <a:pt x="153" y="172"/>
                  </a:cubicBezTo>
                  <a:close/>
                  <a:moveTo>
                    <a:pt x="191" y="169"/>
                  </a:moveTo>
                  <a:cubicBezTo>
                    <a:pt x="190" y="169"/>
                    <a:pt x="188" y="165"/>
                    <a:pt x="187" y="167"/>
                  </a:cubicBezTo>
                  <a:cubicBezTo>
                    <a:pt x="188" y="167"/>
                    <a:pt x="190" y="170"/>
                    <a:pt x="191" y="169"/>
                  </a:cubicBezTo>
                  <a:close/>
                  <a:moveTo>
                    <a:pt x="231" y="171"/>
                  </a:moveTo>
                  <a:cubicBezTo>
                    <a:pt x="231" y="168"/>
                    <a:pt x="227" y="165"/>
                    <a:pt x="224" y="167"/>
                  </a:cubicBezTo>
                  <a:cubicBezTo>
                    <a:pt x="226" y="168"/>
                    <a:pt x="229" y="169"/>
                    <a:pt x="231" y="171"/>
                  </a:cubicBezTo>
                  <a:close/>
                  <a:moveTo>
                    <a:pt x="86" y="172"/>
                  </a:moveTo>
                  <a:cubicBezTo>
                    <a:pt x="87" y="173"/>
                    <a:pt x="88" y="174"/>
                    <a:pt x="90" y="173"/>
                  </a:cubicBezTo>
                  <a:cubicBezTo>
                    <a:pt x="90" y="173"/>
                    <a:pt x="90" y="172"/>
                    <a:pt x="90" y="172"/>
                  </a:cubicBezTo>
                  <a:cubicBezTo>
                    <a:pt x="90" y="169"/>
                    <a:pt x="88" y="168"/>
                    <a:pt x="86" y="167"/>
                  </a:cubicBezTo>
                  <a:cubicBezTo>
                    <a:pt x="86" y="169"/>
                    <a:pt x="86" y="171"/>
                    <a:pt x="86" y="172"/>
                  </a:cubicBezTo>
                  <a:close/>
                  <a:moveTo>
                    <a:pt x="488" y="175"/>
                  </a:moveTo>
                  <a:cubicBezTo>
                    <a:pt x="491" y="175"/>
                    <a:pt x="491" y="179"/>
                    <a:pt x="495" y="179"/>
                  </a:cubicBezTo>
                  <a:cubicBezTo>
                    <a:pt x="498" y="177"/>
                    <a:pt x="499" y="172"/>
                    <a:pt x="497" y="167"/>
                  </a:cubicBezTo>
                  <a:cubicBezTo>
                    <a:pt x="492" y="168"/>
                    <a:pt x="490" y="172"/>
                    <a:pt x="488" y="175"/>
                  </a:cubicBezTo>
                  <a:close/>
                  <a:moveTo>
                    <a:pt x="507" y="168"/>
                  </a:moveTo>
                  <a:cubicBezTo>
                    <a:pt x="507" y="172"/>
                    <a:pt x="511" y="172"/>
                    <a:pt x="513" y="174"/>
                  </a:cubicBezTo>
                  <a:cubicBezTo>
                    <a:pt x="513" y="172"/>
                    <a:pt x="516" y="173"/>
                    <a:pt x="515" y="171"/>
                  </a:cubicBezTo>
                  <a:cubicBezTo>
                    <a:pt x="511" y="171"/>
                    <a:pt x="510" y="166"/>
                    <a:pt x="507" y="168"/>
                  </a:cubicBezTo>
                  <a:close/>
                  <a:moveTo>
                    <a:pt x="640" y="175"/>
                  </a:moveTo>
                  <a:cubicBezTo>
                    <a:pt x="638" y="184"/>
                    <a:pt x="635" y="199"/>
                    <a:pt x="635" y="209"/>
                  </a:cubicBezTo>
                  <a:cubicBezTo>
                    <a:pt x="636" y="204"/>
                    <a:pt x="637" y="200"/>
                    <a:pt x="640" y="198"/>
                  </a:cubicBezTo>
                  <a:cubicBezTo>
                    <a:pt x="641" y="199"/>
                    <a:pt x="643" y="199"/>
                    <a:pt x="643" y="201"/>
                  </a:cubicBezTo>
                  <a:cubicBezTo>
                    <a:pt x="641" y="214"/>
                    <a:pt x="636" y="227"/>
                    <a:pt x="639" y="241"/>
                  </a:cubicBezTo>
                  <a:cubicBezTo>
                    <a:pt x="638" y="234"/>
                    <a:pt x="643" y="229"/>
                    <a:pt x="644" y="223"/>
                  </a:cubicBezTo>
                  <a:cubicBezTo>
                    <a:pt x="645" y="213"/>
                    <a:pt x="644" y="203"/>
                    <a:pt x="650" y="196"/>
                  </a:cubicBezTo>
                  <a:cubicBezTo>
                    <a:pt x="649" y="184"/>
                    <a:pt x="646" y="174"/>
                    <a:pt x="640" y="167"/>
                  </a:cubicBezTo>
                  <a:cubicBezTo>
                    <a:pt x="640" y="170"/>
                    <a:pt x="640" y="171"/>
                    <a:pt x="640" y="175"/>
                  </a:cubicBezTo>
                  <a:close/>
                  <a:moveTo>
                    <a:pt x="52" y="175"/>
                  </a:moveTo>
                  <a:cubicBezTo>
                    <a:pt x="53" y="173"/>
                    <a:pt x="54" y="173"/>
                    <a:pt x="55" y="172"/>
                  </a:cubicBezTo>
                  <a:cubicBezTo>
                    <a:pt x="55" y="170"/>
                    <a:pt x="56" y="168"/>
                    <a:pt x="53" y="168"/>
                  </a:cubicBezTo>
                  <a:cubicBezTo>
                    <a:pt x="53" y="170"/>
                    <a:pt x="50" y="173"/>
                    <a:pt x="52" y="175"/>
                  </a:cubicBezTo>
                  <a:close/>
                  <a:moveTo>
                    <a:pt x="392" y="178"/>
                  </a:moveTo>
                  <a:cubicBezTo>
                    <a:pt x="395" y="180"/>
                    <a:pt x="397" y="182"/>
                    <a:pt x="400" y="184"/>
                  </a:cubicBezTo>
                  <a:cubicBezTo>
                    <a:pt x="402" y="181"/>
                    <a:pt x="404" y="178"/>
                    <a:pt x="405" y="174"/>
                  </a:cubicBezTo>
                  <a:cubicBezTo>
                    <a:pt x="403" y="171"/>
                    <a:pt x="400" y="171"/>
                    <a:pt x="397" y="169"/>
                  </a:cubicBezTo>
                  <a:cubicBezTo>
                    <a:pt x="397" y="173"/>
                    <a:pt x="393" y="174"/>
                    <a:pt x="392" y="178"/>
                  </a:cubicBezTo>
                  <a:close/>
                  <a:moveTo>
                    <a:pt x="69" y="174"/>
                  </a:moveTo>
                  <a:cubicBezTo>
                    <a:pt x="69" y="171"/>
                    <a:pt x="71" y="171"/>
                    <a:pt x="71" y="169"/>
                  </a:cubicBezTo>
                  <a:cubicBezTo>
                    <a:pt x="69" y="169"/>
                    <a:pt x="66" y="174"/>
                    <a:pt x="69" y="174"/>
                  </a:cubicBezTo>
                  <a:close/>
                  <a:moveTo>
                    <a:pt x="219" y="173"/>
                  </a:moveTo>
                  <a:cubicBezTo>
                    <a:pt x="214" y="173"/>
                    <a:pt x="211" y="167"/>
                    <a:pt x="209" y="170"/>
                  </a:cubicBezTo>
                  <a:cubicBezTo>
                    <a:pt x="212" y="171"/>
                    <a:pt x="216" y="177"/>
                    <a:pt x="219" y="173"/>
                  </a:cubicBezTo>
                  <a:close/>
                  <a:moveTo>
                    <a:pt x="358" y="182"/>
                  </a:moveTo>
                  <a:cubicBezTo>
                    <a:pt x="361" y="180"/>
                    <a:pt x="362" y="176"/>
                    <a:pt x="363" y="172"/>
                  </a:cubicBezTo>
                  <a:cubicBezTo>
                    <a:pt x="360" y="172"/>
                    <a:pt x="360" y="169"/>
                    <a:pt x="356" y="169"/>
                  </a:cubicBezTo>
                  <a:cubicBezTo>
                    <a:pt x="353" y="176"/>
                    <a:pt x="349" y="179"/>
                    <a:pt x="358" y="182"/>
                  </a:cubicBezTo>
                  <a:close/>
                  <a:moveTo>
                    <a:pt x="619" y="179"/>
                  </a:moveTo>
                  <a:cubicBezTo>
                    <a:pt x="621" y="177"/>
                    <a:pt x="618" y="175"/>
                    <a:pt x="617" y="173"/>
                  </a:cubicBezTo>
                  <a:cubicBezTo>
                    <a:pt x="618" y="173"/>
                    <a:pt x="619" y="174"/>
                    <a:pt x="619" y="174"/>
                  </a:cubicBezTo>
                  <a:cubicBezTo>
                    <a:pt x="618" y="172"/>
                    <a:pt x="616" y="171"/>
                    <a:pt x="615" y="169"/>
                  </a:cubicBezTo>
                  <a:cubicBezTo>
                    <a:pt x="613" y="173"/>
                    <a:pt x="617" y="176"/>
                    <a:pt x="619" y="179"/>
                  </a:cubicBezTo>
                  <a:close/>
                  <a:moveTo>
                    <a:pt x="69" y="176"/>
                  </a:moveTo>
                  <a:cubicBezTo>
                    <a:pt x="73" y="177"/>
                    <a:pt x="74" y="180"/>
                    <a:pt x="78" y="181"/>
                  </a:cubicBezTo>
                  <a:cubicBezTo>
                    <a:pt x="77" y="178"/>
                    <a:pt x="76" y="174"/>
                    <a:pt x="75" y="170"/>
                  </a:cubicBezTo>
                  <a:cubicBezTo>
                    <a:pt x="74" y="170"/>
                    <a:pt x="74" y="170"/>
                    <a:pt x="73" y="170"/>
                  </a:cubicBezTo>
                  <a:cubicBezTo>
                    <a:pt x="73" y="173"/>
                    <a:pt x="70" y="173"/>
                    <a:pt x="69" y="176"/>
                  </a:cubicBezTo>
                  <a:close/>
                  <a:moveTo>
                    <a:pt x="161" y="175"/>
                  </a:moveTo>
                  <a:cubicBezTo>
                    <a:pt x="164" y="176"/>
                    <a:pt x="165" y="177"/>
                    <a:pt x="168" y="178"/>
                  </a:cubicBezTo>
                  <a:cubicBezTo>
                    <a:pt x="168" y="176"/>
                    <a:pt x="170" y="176"/>
                    <a:pt x="170" y="174"/>
                  </a:cubicBezTo>
                  <a:cubicBezTo>
                    <a:pt x="168" y="173"/>
                    <a:pt x="166" y="171"/>
                    <a:pt x="163" y="170"/>
                  </a:cubicBezTo>
                  <a:cubicBezTo>
                    <a:pt x="163" y="172"/>
                    <a:pt x="161" y="173"/>
                    <a:pt x="161" y="175"/>
                  </a:cubicBezTo>
                  <a:close/>
                  <a:moveTo>
                    <a:pt x="306" y="173"/>
                  </a:moveTo>
                  <a:cubicBezTo>
                    <a:pt x="304" y="172"/>
                    <a:pt x="304" y="171"/>
                    <a:pt x="303" y="170"/>
                  </a:cubicBezTo>
                  <a:cubicBezTo>
                    <a:pt x="300" y="172"/>
                    <a:pt x="304" y="175"/>
                    <a:pt x="306" y="173"/>
                  </a:cubicBezTo>
                  <a:close/>
                  <a:moveTo>
                    <a:pt x="206" y="172"/>
                  </a:moveTo>
                  <a:cubicBezTo>
                    <a:pt x="205" y="172"/>
                    <a:pt x="200" y="170"/>
                    <a:pt x="202" y="171"/>
                  </a:cubicBezTo>
                  <a:cubicBezTo>
                    <a:pt x="203" y="171"/>
                    <a:pt x="205" y="175"/>
                    <a:pt x="206" y="172"/>
                  </a:cubicBezTo>
                  <a:close/>
                  <a:moveTo>
                    <a:pt x="427" y="179"/>
                  </a:moveTo>
                  <a:cubicBezTo>
                    <a:pt x="425" y="176"/>
                    <a:pt x="420" y="174"/>
                    <a:pt x="417" y="170"/>
                  </a:cubicBezTo>
                  <a:cubicBezTo>
                    <a:pt x="418" y="176"/>
                    <a:pt x="422" y="178"/>
                    <a:pt x="427" y="179"/>
                  </a:cubicBezTo>
                  <a:close/>
                  <a:moveTo>
                    <a:pt x="292" y="181"/>
                  </a:moveTo>
                  <a:cubicBezTo>
                    <a:pt x="292" y="179"/>
                    <a:pt x="294" y="178"/>
                    <a:pt x="295" y="176"/>
                  </a:cubicBezTo>
                  <a:cubicBezTo>
                    <a:pt x="292" y="174"/>
                    <a:pt x="289" y="173"/>
                    <a:pt x="286" y="171"/>
                  </a:cubicBezTo>
                  <a:cubicBezTo>
                    <a:pt x="286" y="176"/>
                    <a:pt x="288" y="179"/>
                    <a:pt x="292" y="181"/>
                  </a:cubicBezTo>
                  <a:close/>
                  <a:moveTo>
                    <a:pt x="324" y="177"/>
                  </a:moveTo>
                  <a:cubicBezTo>
                    <a:pt x="327" y="177"/>
                    <a:pt x="328" y="180"/>
                    <a:pt x="330" y="181"/>
                  </a:cubicBezTo>
                  <a:cubicBezTo>
                    <a:pt x="332" y="179"/>
                    <a:pt x="332" y="177"/>
                    <a:pt x="333" y="175"/>
                  </a:cubicBezTo>
                  <a:cubicBezTo>
                    <a:pt x="331" y="174"/>
                    <a:pt x="329" y="172"/>
                    <a:pt x="327" y="171"/>
                  </a:cubicBezTo>
                  <a:cubicBezTo>
                    <a:pt x="326" y="173"/>
                    <a:pt x="325" y="175"/>
                    <a:pt x="324" y="177"/>
                  </a:cubicBezTo>
                  <a:close/>
                  <a:moveTo>
                    <a:pt x="605" y="193"/>
                  </a:moveTo>
                  <a:cubicBezTo>
                    <a:pt x="608" y="186"/>
                    <a:pt x="608" y="175"/>
                    <a:pt x="601" y="172"/>
                  </a:cubicBezTo>
                  <a:cubicBezTo>
                    <a:pt x="597" y="181"/>
                    <a:pt x="598" y="189"/>
                    <a:pt x="605" y="193"/>
                  </a:cubicBezTo>
                  <a:close/>
                  <a:moveTo>
                    <a:pt x="100" y="178"/>
                  </a:moveTo>
                  <a:cubicBezTo>
                    <a:pt x="99" y="174"/>
                    <a:pt x="97" y="175"/>
                    <a:pt x="93" y="173"/>
                  </a:cubicBezTo>
                  <a:cubicBezTo>
                    <a:pt x="92" y="176"/>
                    <a:pt x="97" y="179"/>
                    <a:pt x="100" y="178"/>
                  </a:cubicBezTo>
                  <a:close/>
                  <a:moveTo>
                    <a:pt x="254" y="186"/>
                  </a:moveTo>
                  <a:cubicBezTo>
                    <a:pt x="253" y="183"/>
                    <a:pt x="257" y="184"/>
                    <a:pt x="256" y="180"/>
                  </a:cubicBezTo>
                  <a:cubicBezTo>
                    <a:pt x="250" y="178"/>
                    <a:pt x="245" y="174"/>
                    <a:pt x="238" y="173"/>
                  </a:cubicBezTo>
                  <a:cubicBezTo>
                    <a:pt x="242" y="179"/>
                    <a:pt x="248" y="182"/>
                    <a:pt x="254" y="186"/>
                  </a:cubicBezTo>
                  <a:close/>
                  <a:moveTo>
                    <a:pt x="504" y="186"/>
                  </a:moveTo>
                  <a:cubicBezTo>
                    <a:pt x="509" y="185"/>
                    <a:pt x="511" y="182"/>
                    <a:pt x="512" y="178"/>
                  </a:cubicBezTo>
                  <a:cubicBezTo>
                    <a:pt x="509" y="176"/>
                    <a:pt x="506" y="174"/>
                    <a:pt x="504" y="173"/>
                  </a:cubicBezTo>
                  <a:cubicBezTo>
                    <a:pt x="502" y="177"/>
                    <a:pt x="505" y="180"/>
                    <a:pt x="504" y="186"/>
                  </a:cubicBezTo>
                  <a:close/>
                  <a:moveTo>
                    <a:pt x="453" y="178"/>
                  </a:moveTo>
                  <a:cubicBezTo>
                    <a:pt x="459" y="181"/>
                    <a:pt x="463" y="186"/>
                    <a:pt x="470" y="188"/>
                  </a:cubicBezTo>
                  <a:cubicBezTo>
                    <a:pt x="466" y="182"/>
                    <a:pt x="460" y="178"/>
                    <a:pt x="454" y="173"/>
                  </a:cubicBezTo>
                  <a:cubicBezTo>
                    <a:pt x="455" y="176"/>
                    <a:pt x="453" y="175"/>
                    <a:pt x="453" y="178"/>
                  </a:cubicBezTo>
                  <a:close/>
                  <a:moveTo>
                    <a:pt x="60" y="178"/>
                  </a:moveTo>
                  <a:cubicBezTo>
                    <a:pt x="61" y="178"/>
                    <a:pt x="63" y="174"/>
                    <a:pt x="60" y="174"/>
                  </a:cubicBezTo>
                  <a:cubicBezTo>
                    <a:pt x="60" y="175"/>
                    <a:pt x="59" y="178"/>
                    <a:pt x="60" y="178"/>
                  </a:cubicBezTo>
                  <a:close/>
                  <a:moveTo>
                    <a:pt x="224" y="179"/>
                  </a:moveTo>
                  <a:cubicBezTo>
                    <a:pt x="223" y="178"/>
                    <a:pt x="224" y="178"/>
                    <a:pt x="224" y="176"/>
                  </a:cubicBezTo>
                  <a:cubicBezTo>
                    <a:pt x="220" y="178"/>
                    <a:pt x="222" y="174"/>
                    <a:pt x="220" y="174"/>
                  </a:cubicBezTo>
                  <a:cubicBezTo>
                    <a:pt x="220" y="177"/>
                    <a:pt x="222" y="178"/>
                    <a:pt x="224" y="179"/>
                  </a:cubicBezTo>
                  <a:close/>
                  <a:moveTo>
                    <a:pt x="582" y="184"/>
                  </a:moveTo>
                  <a:cubicBezTo>
                    <a:pt x="580" y="179"/>
                    <a:pt x="580" y="176"/>
                    <a:pt x="575" y="174"/>
                  </a:cubicBezTo>
                  <a:cubicBezTo>
                    <a:pt x="575" y="180"/>
                    <a:pt x="578" y="184"/>
                    <a:pt x="582" y="184"/>
                  </a:cubicBezTo>
                  <a:close/>
                  <a:moveTo>
                    <a:pt x="270" y="182"/>
                  </a:moveTo>
                  <a:cubicBezTo>
                    <a:pt x="271" y="181"/>
                    <a:pt x="272" y="181"/>
                    <a:pt x="272" y="178"/>
                  </a:cubicBezTo>
                  <a:cubicBezTo>
                    <a:pt x="268" y="178"/>
                    <a:pt x="265" y="176"/>
                    <a:pt x="262" y="175"/>
                  </a:cubicBezTo>
                  <a:cubicBezTo>
                    <a:pt x="262" y="180"/>
                    <a:pt x="267" y="180"/>
                    <a:pt x="270" y="182"/>
                  </a:cubicBezTo>
                  <a:close/>
                  <a:moveTo>
                    <a:pt x="473" y="184"/>
                  </a:moveTo>
                  <a:cubicBezTo>
                    <a:pt x="473" y="181"/>
                    <a:pt x="466" y="180"/>
                    <a:pt x="467" y="177"/>
                  </a:cubicBezTo>
                  <a:cubicBezTo>
                    <a:pt x="465" y="177"/>
                    <a:pt x="463" y="174"/>
                    <a:pt x="461" y="175"/>
                  </a:cubicBezTo>
                  <a:cubicBezTo>
                    <a:pt x="466" y="178"/>
                    <a:pt x="468" y="182"/>
                    <a:pt x="473" y="184"/>
                  </a:cubicBezTo>
                  <a:close/>
                  <a:moveTo>
                    <a:pt x="126" y="184"/>
                  </a:moveTo>
                  <a:cubicBezTo>
                    <a:pt x="130" y="186"/>
                    <a:pt x="135" y="188"/>
                    <a:pt x="140" y="190"/>
                  </a:cubicBezTo>
                  <a:cubicBezTo>
                    <a:pt x="141" y="188"/>
                    <a:pt x="142" y="186"/>
                    <a:pt x="143" y="183"/>
                  </a:cubicBezTo>
                  <a:cubicBezTo>
                    <a:pt x="138" y="180"/>
                    <a:pt x="134" y="177"/>
                    <a:pt x="129" y="175"/>
                  </a:cubicBezTo>
                  <a:cubicBezTo>
                    <a:pt x="127" y="178"/>
                    <a:pt x="126" y="181"/>
                    <a:pt x="126" y="184"/>
                  </a:cubicBezTo>
                  <a:close/>
                  <a:moveTo>
                    <a:pt x="318" y="179"/>
                  </a:moveTo>
                  <a:cubicBezTo>
                    <a:pt x="317" y="177"/>
                    <a:pt x="315" y="176"/>
                    <a:pt x="312" y="175"/>
                  </a:cubicBezTo>
                  <a:cubicBezTo>
                    <a:pt x="312" y="178"/>
                    <a:pt x="318" y="181"/>
                    <a:pt x="318" y="179"/>
                  </a:cubicBezTo>
                  <a:close/>
                  <a:moveTo>
                    <a:pt x="362" y="184"/>
                  </a:moveTo>
                  <a:cubicBezTo>
                    <a:pt x="367" y="187"/>
                    <a:pt x="371" y="191"/>
                    <a:pt x="377" y="193"/>
                  </a:cubicBezTo>
                  <a:cubicBezTo>
                    <a:pt x="378" y="190"/>
                    <a:pt x="381" y="189"/>
                    <a:pt x="381" y="185"/>
                  </a:cubicBezTo>
                  <a:cubicBezTo>
                    <a:pt x="377" y="181"/>
                    <a:pt x="371" y="178"/>
                    <a:pt x="366" y="175"/>
                  </a:cubicBezTo>
                  <a:cubicBezTo>
                    <a:pt x="366" y="179"/>
                    <a:pt x="363" y="181"/>
                    <a:pt x="362" y="184"/>
                  </a:cubicBezTo>
                  <a:close/>
                  <a:moveTo>
                    <a:pt x="432" y="178"/>
                  </a:moveTo>
                  <a:cubicBezTo>
                    <a:pt x="434" y="182"/>
                    <a:pt x="438" y="185"/>
                    <a:pt x="442" y="187"/>
                  </a:cubicBezTo>
                  <a:cubicBezTo>
                    <a:pt x="443" y="185"/>
                    <a:pt x="444" y="183"/>
                    <a:pt x="445" y="181"/>
                  </a:cubicBezTo>
                  <a:cubicBezTo>
                    <a:pt x="441" y="179"/>
                    <a:pt x="435" y="172"/>
                    <a:pt x="432" y="178"/>
                  </a:cubicBezTo>
                  <a:close/>
                  <a:moveTo>
                    <a:pt x="533" y="178"/>
                  </a:moveTo>
                  <a:cubicBezTo>
                    <a:pt x="533" y="177"/>
                    <a:pt x="533" y="176"/>
                    <a:pt x="533" y="175"/>
                  </a:cubicBezTo>
                  <a:cubicBezTo>
                    <a:pt x="530" y="175"/>
                    <a:pt x="530" y="178"/>
                    <a:pt x="533" y="178"/>
                  </a:cubicBezTo>
                  <a:close/>
                  <a:moveTo>
                    <a:pt x="198" y="176"/>
                  </a:moveTo>
                  <a:cubicBezTo>
                    <a:pt x="194" y="184"/>
                    <a:pt x="207" y="187"/>
                    <a:pt x="213" y="192"/>
                  </a:cubicBezTo>
                  <a:cubicBezTo>
                    <a:pt x="215" y="190"/>
                    <a:pt x="218" y="189"/>
                    <a:pt x="217" y="186"/>
                  </a:cubicBezTo>
                  <a:cubicBezTo>
                    <a:pt x="212" y="183"/>
                    <a:pt x="206" y="177"/>
                    <a:pt x="198" y="176"/>
                  </a:cubicBezTo>
                  <a:close/>
                  <a:moveTo>
                    <a:pt x="90" y="190"/>
                  </a:moveTo>
                  <a:cubicBezTo>
                    <a:pt x="90" y="186"/>
                    <a:pt x="89" y="180"/>
                    <a:pt x="89" y="177"/>
                  </a:cubicBezTo>
                  <a:cubicBezTo>
                    <a:pt x="87" y="177"/>
                    <a:pt x="87" y="176"/>
                    <a:pt x="86" y="176"/>
                  </a:cubicBezTo>
                  <a:cubicBezTo>
                    <a:pt x="85" y="181"/>
                    <a:pt x="83" y="190"/>
                    <a:pt x="90" y="190"/>
                  </a:cubicBezTo>
                  <a:close/>
                  <a:moveTo>
                    <a:pt x="299" y="176"/>
                  </a:moveTo>
                  <a:cubicBezTo>
                    <a:pt x="297" y="179"/>
                    <a:pt x="295" y="181"/>
                    <a:pt x="293" y="184"/>
                  </a:cubicBezTo>
                  <a:cubicBezTo>
                    <a:pt x="297" y="189"/>
                    <a:pt x="304" y="192"/>
                    <a:pt x="309" y="195"/>
                  </a:cubicBezTo>
                  <a:cubicBezTo>
                    <a:pt x="312" y="193"/>
                    <a:pt x="314" y="190"/>
                    <a:pt x="315" y="187"/>
                  </a:cubicBezTo>
                  <a:cubicBezTo>
                    <a:pt x="311" y="182"/>
                    <a:pt x="305" y="179"/>
                    <a:pt x="299" y="176"/>
                  </a:cubicBezTo>
                  <a:close/>
                  <a:moveTo>
                    <a:pt x="523" y="180"/>
                  </a:moveTo>
                  <a:cubicBezTo>
                    <a:pt x="521" y="179"/>
                    <a:pt x="521" y="177"/>
                    <a:pt x="519" y="176"/>
                  </a:cubicBezTo>
                  <a:cubicBezTo>
                    <a:pt x="519" y="179"/>
                    <a:pt x="522" y="181"/>
                    <a:pt x="523" y="180"/>
                  </a:cubicBezTo>
                  <a:close/>
                  <a:moveTo>
                    <a:pt x="555" y="184"/>
                  </a:moveTo>
                  <a:cubicBezTo>
                    <a:pt x="555" y="182"/>
                    <a:pt x="557" y="178"/>
                    <a:pt x="555" y="176"/>
                  </a:cubicBezTo>
                  <a:cubicBezTo>
                    <a:pt x="553" y="179"/>
                    <a:pt x="554" y="183"/>
                    <a:pt x="555" y="184"/>
                  </a:cubicBezTo>
                  <a:close/>
                  <a:moveTo>
                    <a:pt x="568" y="186"/>
                  </a:moveTo>
                  <a:cubicBezTo>
                    <a:pt x="569" y="181"/>
                    <a:pt x="564" y="178"/>
                    <a:pt x="560" y="176"/>
                  </a:cubicBezTo>
                  <a:cubicBezTo>
                    <a:pt x="562" y="181"/>
                    <a:pt x="565" y="183"/>
                    <a:pt x="568" y="186"/>
                  </a:cubicBezTo>
                  <a:close/>
                  <a:moveTo>
                    <a:pt x="171" y="180"/>
                  </a:moveTo>
                  <a:cubicBezTo>
                    <a:pt x="174" y="180"/>
                    <a:pt x="175" y="182"/>
                    <a:pt x="177" y="183"/>
                  </a:cubicBezTo>
                  <a:cubicBezTo>
                    <a:pt x="177" y="179"/>
                    <a:pt x="175" y="178"/>
                    <a:pt x="172" y="177"/>
                  </a:cubicBezTo>
                  <a:cubicBezTo>
                    <a:pt x="172" y="178"/>
                    <a:pt x="171" y="178"/>
                    <a:pt x="171" y="180"/>
                  </a:cubicBezTo>
                  <a:close/>
                  <a:moveTo>
                    <a:pt x="403" y="187"/>
                  </a:moveTo>
                  <a:cubicBezTo>
                    <a:pt x="408" y="189"/>
                    <a:pt x="411" y="193"/>
                    <a:pt x="416" y="195"/>
                  </a:cubicBezTo>
                  <a:cubicBezTo>
                    <a:pt x="417" y="192"/>
                    <a:pt x="419" y="190"/>
                    <a:pt x="421" y="188"/>
                  </a:cubicBezTo>
                  <a:cubicBezTo>
                    <a:pt x="420" y="181"/>
                    <a:pt x="414" y="179"/>
                    <a:pt x="408" y="177"/>
                  </a:cubicBezTo>
                  <a:cubicBezTo>
                    <a:pt x="407" y="181"/>
                    <a:pt x="404" y="183"/>
                    <a:pt x="403" y="187"/>
                  </a:cubicBezTo>
                  <a:close/>
                  <a:moveTo>
                    <a:pt x="63" y="183"/>
                  </a:moveTo>
                  <a:cubicBezTo>
                    <a:pt x="69" y="186"/>
                    <a:pt x="75" y="190"/>
                    <a:pt x="81" y="193"/>
                  </a:cubicBezTo>
                  <a:cubicBezTo>
                    <a:pt x="80" y="185"/>
                    <a:pt x="71" y="182"/>
                    <a:pt x="64" y="178"/>
                  </a:cubicBezTo>
                  <a:cubicBezTo>
                    <a:pt x="65" y="180"/>
                    <a:pt x="63" y="181"/>
                    <a:pt x="63" y="183"/>
                  </a:cubicBezTo>
                  <a:close/>
                  <a:moveTo>
                    <a:pt x="165" y="180"/>
                  </a:moveTo>
                  <a:cubicBezTo>
                    <a:pt x="162" y="179"/>
                    <a:pt x="160" y="178"/>
                    <a:pt x="157" y="178"/>
                  </a:cubicBezTo>
                  <a:cubicBezTo>
                    <a:pt x="159" y="179"/>
                    <a:pt x="164" y="184"/>
                    <a:pt x="165" y="180"/>
                  </a:cubicBezTo>
                  <a:close/>
                  <a:moveTo>
                    <a:pt x="288" y="185"/>
                  </a:moveTo>
                  <a:cubicBezTo>
                    <a:pt x="286" y="183"/>
                    <a:pt x="285" y="179"/>
                    <a:pt x="282" y="178"/>
                  </a:cubicBezTo>
                  <a:cubicBezTo>
                    <a:pt x="282" y="179"/>
                    <a:pt x="281" y="179"/>
                    <a:pt x="281" y="181"/>
                  </a:cubicBezTo>
                  <a:cubicBezTo>
                    <a:pt x="284" y="181"/>
                    <a:pt x="286" y="184"/>
                    <a:pt x="288" y="185"/>
                  </a:cubicBezTo>
                  <a:close/>
                  <a:moveTo>
                    <a:pt x="335" y="184"/>
                  </a:moveTo>
                  <a:cubicBezTo>
                    <a:pt x="337" y="185"/>
                    <a:pt x="338" y="187"/>
                    <a:pt x="341" y="188"/>
                  </a:cubicBezTo>
                  <a:cubicBezTo>
                    <a:pt x="342" y="186"/>
                    <a:pt x="343" y="184"/>
                    <a:pt x="344" y="182"/>
                  </a:cubicBezTo>
                  <a:cubicBezTo>
                    <a:pt x="341" y="181"/>
                    <a:pt x="339" y="179"/>
                    <a:pt x="337" y="178"/>
                  </a:cubicBezTo>
                  <a:cubicBezTo>
                    <a:pt x="336" y="180"/>
                    <a:pt x="335" y="182"/>
                    <a:pt x="335" y="184"/>
                  </a:cubicBezTo>
                  <a:close/>
                  <a:moveTo>
                    <a:pt x="498" y="182"/>
                  </a:moveTo>
                  <a:cubicBezTo>
                    <a:pt x="499" y="182"/>
                    <a:pt x="499" y="182"/>
                    <a:pt x="500" y="182"/>
                  </a:cubicBezTo>
                  <a:cubicBezTo>
                    <a:pt x="499" y="180"/>
                    <a:pt x="500" y="179"/>
                    <a:pt x="499" y="178"/>
                  </a:cubicBezTo>
                  <a:cubicBezTo>
                    <a:pt x="499" y="180"/>
                    <a:pt x="498" y="180"/>
                    <a:pt x="498" y="182"/>
                  </a:cubicBezTo>
                  <a:close/>
                  <a:moveTo>
                    <a:pt x="608" y="200"/>
                  </a:moveTo>
                  <a:cubicBezTo>
                    <a:pt x="610" y="201"/>
                    <a:pt x="609" y="206"/>
                    <a:pt x="612" y="206"/>
                  </a:cubicBezTo>
                  <a:cubicBezTo>
                    <a:pt x="614" y="197"/>
                    <a:pt x="620" y="186"/>
                    <a:pt x="612" y="179"/>
                  </a:cubicBezTo>
                  <a:cubicBezTo>
                    <a:pt x="611" y="185"/>
                    <a:pt x="618" y="197"/>
                    <a:pt x="608" y="200"/>
                  </a:cubicBezTo>
                  <a:close/>
                  <a:moveTo>
                    <a:pt x="544" y="185"/>
                  </a:moveTo>
                  <a:cubicBezTo>
                    <a:pt x="541" y="183"/>
                    <a:pt x="540" y="180"/>
                    <a:pt x="536" y="179"/>
                  </a:cubicBezTo>
                  <a:cubicBezTo>
                    <a:pt x="537" y="183"/>
                    <a:pt x="542" y="185"/>
                    <a:pt x="544" y="185"/>
                  </a:cubicBezTo>
                  <a:close/>
                  <a:moveTo>
                    <a:pt x="591" y="188"/>
                  </a:moveTo>
                  <a:cubicBezTo>
                    <a:pt x="593" y="184"/>
                    <a:pt x="590" y="181"/>
                    <a:pt x="588" y="179"/>
                  </a:cubicBezTo>
                  <a:cubicBezTo>
                    <a:pt x="586" y="183"/>
                    <a:pt x="590" y="186"/>
                    <a:pt x="591" y="188"/>
                  </a:cubicBezTo>
                  <a:close/>
                  <a:moveTo>
                    <a:pt x="556" y="189"/>
                  </a:moveTo>
                  <a:cubicBezTo>
                    <a:pt x="559" y="191"/>
                    <a:pt x="561" y="194"/>
                    <a:pt x="565" y="195"/>
                  </a:cubicBezTo>
                  <a:cubicBezTo>
                    <a:pt x="566" y="193"/>
                    <a:pt x="567" y="192"/>
                    <a:pt x="567" y="189"/>
                  </a:cubicBezTo>
                  <a:cubicBezTo>
                    <a:pt x="564" y="186"/>
                    <a:pt x="561" y="183"/>
                    <a:pt x="558" y="180"/>
                  </a:cubicBezTo>
                  <a:cubicBezTo>
                    <a:pt x="557" y="183"/>
                    <a:pt x="557" y="186"/>
                    <a:pt x="556" y="189"/>
                  </a:cubicBezTo>
                  <a:close/>
                  <a:moveTo>
                    <a:pt x="635" y="184"/>
                  </a:moveTo>
                  <a:cubicBezTo>
                    <a:pt x="636" y="184"/>
                    <a:pt x="638" y="180"/>
                    <a:pt x="636" y="181"/>
                  </a:cubicBezTo>
                  <a:cubicBezTo>
                    <a:pt x="636" y="182"/>
                    <a:pt x="635" y="182"/>
                    <a:pt x="635" y="184"/>
                  </a:cubicBezTo>
                  <a:close/>
                  <a:moveTo>
                    <a:pt x="51" y="186"/>
                  </a:moveTo>
                  <a:cubicBezTo>
                    <a:pt x="52" y="185"/>
                    <a:pt x="52" y="186"/>
                    <a:pt x="53" y="186"/>
                  </a:cubicBezTo>
                  <a:cubicBezTo>
                    <a:pt x="53" y="184"/>
                    <a:pt x="54" y="183"/>
                    <a:pt x="54" y="182"/>
                  </a:cubicBezTo>
                  <a:cubicBezTo>
                    <a:pt x="53" y="181"/>
                    <a:pt x="52" y="181"/>
                    <a:pt x="51" y="181"/>
                  </a:cubicBezTo>
                  <a:cubicBezTo>
                    <a:pt x="51" y="183"/>
                    <a:pt x="51" y="184"/>
                    <a:pt x="51" y="186"/>
                  </a:cubicBezTo>
                  <a:close/>
                  <a:moveTo>
                    <a:pt x="487" y="189"/>
                  </a:moveTo>
                  <a:cubicBezTo>
                    <a:pt x="484" y="187"/>
                    <a:pt x="483" y="180"/>
                    <a:pt x="479" y="182"/>
                  </a:cubicBezTo>
                  <a:cubicBezTo>
                    <a:pt x="480" y="186"/>
                    <a:pt x="484" y="186"/>
                    <a:pt x="487" y="189"/>
                  </a:cubicBezTo>
                  <a:close/>
                  <a:moveTo>
                    <a:pt x="39" y="192"/>
                  </a:moveTo>
                  <a:cubicBezTo>
                    <a:pt x="41" y="190"/>
                    <a:pt x="41" y="184"/>
                    <a:pt x="39" y="182"/>
                  </a:cubicBezTo>
                  <a:cubicBezTo>
                    <a:pt x="40" y="185"/>
                    <a:pt x="38" y="189"/>
                    <a:pt x="39" y="192"/>
                  </a:cubicBezTo>
                  <a:close/>
                  <a:moveTo>
                    <a:pt x="233" y="184"/>
                  </a:moveTo>
                  <a:cubicBezTo>
                    <a:pt x="232" y="184"/>
                    <a:pt x="232" y="181"/>
                    <a:pt x="230" y="182"/>
                  </a:cubicBezTo>
                  <a:cubicBezTo>
                    <a:pt x="230" y="183"/>
                    <a:pt x="232" y="186"/>
                    <a:pt x="233" y="184"/>
                  </a:cubicBezTo>
                  <a:close/>
                  <a:moveTo>
                    <a:pt x="55" y="188"/>
                  </a:moveTo>
                  <a:cubicBezTo>
                    <a:pt x="57" y="187"/>
                    <a:pt x="58" y="184"/>
                    <a:pt x="56" y="183"/>
                  </a:cubicBezTo>
                  <a:cubicBezTo>
                    <a:pt x="55" y="183"/>
                    <a:pt x="54" y="186"/>
                    <a:pt x="55" y="188"/>
                  </a:cubicBezTo>
                  <a:close/>
                  <a:moveTo>
                    <a:pt x="168" y="183"/>
                  </a:moveTo>
                  <a:cubicBezTo>
                    <a:pt x="170" y="187"/>
                    <a:pt x="177" y="189"/>
                    <a:pt x="180" y="190"/>
                  </a:cubicBezTo>
                  <a:cubicBezTo>
                    <a:pt x="179" y="186"/>
                    <a:pt x="173" y="183"/>
                    <a:pt x="168" y="183"/>
                  </a:cubicBezTo>
                  <a:close/>
                  <a:moveTo>
                    <a:pt x="188" y="187"/>
                  </a:moveTo>
                  <a:cubicBezTo>
                    <a:pt x="187" y="184"/>
                    <a:pt x="185" y="183"/>
                    <a:pt x="182" y="183"/>
                  </a:cubicBezTo>
                  <a:cubicBezTo>
                    <a:pt x="183" y="185"/>
                    <a:pt x="185" y="189"/>
                    <a:pt x="188" y="187"/>
                  </a:cubicBezTo>
                  <a:close/>
                  <a:moveTo>
                    <a:pt x="257" y="189"/>
                  </a:moveTo>
                  <a:cubicBezTo>
                    <a:pt x="260" y="192"/>
                    <a:pt x="263" y="188"/>
                    <a:pt x="265" y="187"/>
                  </a:cubicBezTo>
                  <a:cubicBezTo>
                    <a:pt x="265" y="184"/>
                    <a:pt x="262" y="184"/>
                    <a:pt x="260" y="183"/>
                  </a:cubicBezTo>
                  <a:cubicBezTo>
                    <a:pt x="259" y="184"/>
                    <a:pt x="258" y="186"/>
                    <a:pt x="257" y="189"/>
                  </a:cubicBezTo>
                  <a:close/>
                  <a:moveTo>
                    <a:pt x="397" y="188"/>
                  </a:moveTo>
                  <a:cubicBezTo>
                    <a:pt x="395" y="185"/>
                    <a:pt x="391" y="185"/>
                    <a:pt x="388" y="183"/>
                  </a:cubicBezTo>
                  <a:cubicBezTo>
                    <a:pt x="390" y="185"/>
                    <a:pt x="394" y="188"/>
                    <a:pt x="397" y="188"/>
                  </a:cubicBezTo>
                  <a:close/>
                  <a:moveTo>
                    <a:pt x="514" y="192"/>
                  </a:moveTo>
                  <a:cubicBezTo>
                    <a:pt x="516" y="193"/>
                    <a:pt x="517" y="196"/>
                    <a:pt x="521" y="196"/>
                  </a:cubicBezTo>
                  <a:cubicBezTo>
                    <a:pt x="521" y="193"/>
                    <a:pt x="523" y="191"/>
                    <a:pt x="523" y="187"/>
                  </a:cubicBezTo>
                  <a:cubicBezTo>
                    <a:pt x="522" y="185"/>
                    <a:pt x="520" y="185"/>
                    <a:pt x="520" y="183"/>
                  </a:cubicBezTo>
                  <a:cubicBezTo>
                    <a:pt x="519" y="183"/>
                    <a:pt x="518" y="183"/>
                    <a:pt x="517" y="183"/>
                  </a:cubicBezTo>
                  <a:cubicBezTo>
                    <a:pt x="516" y="186"/>
                    <a:pt x="514" y="188"/>
                    <a:pt x="514" y="192"/>
                  </a:cubicBezTo>
                  <a:close/>
                  <a:moveTo>
                    <a:pt x="276" y="187"/>
                  </a:moveTo>
                  <a:cubicBezTo>
                    <a:pt x="280" y="188"/>
                    <a:pt x="282" y="191"/>
                    <a:pt x="286" y="190"/>
                  </a:cubicBezTo>
                  <a:cubicBezTo>
                    <a:pt x="284" y="187"/>
                    <a:pt x="282" y="185"/>
                    <a:pt x="279" y="183"/>
                  </a:cubicBezTo>
                  <a:cubicBezTo>
                    <a:pt x="278" y="184"/>
                    <a:pt x="277" y="185"/>
                    <a:pt x="276" y="187"/>
                  </a:cubicBezTo>
                  <a:close/>
                  <a:moveTo>
                    <a:pt x="356" y="187"/>
                  </a:moveTo>
                  <a:cubicBezTo>
                    <a:pt x="355" y="185"/>
                    <a:pt x="355" y="183"/>
                    <a:pt x="352" y="183"/>
                  </a:cubicBezTo>
                  <a:cubicBezTo>
                    <a:pt x="352" y="185"/>
                    <a:pt x="354" y="187"/>
                    <a:pt x="356" y="187"/>
                  </a:cubicBezTo>
                  <a:close/>
                  <a:moveTo>
                    <a:pt x="445" y="190"/>
                  </a:moveTo>
                  <a:cubicBezTo>
                    <a:pt x="448" y="193"/>
                    <a:pt x="451" y="195"/>
                    <a:pt x="454" y="197"/>
                  </a:cubicBezTo>
                  <a:cubicBezTo>
                    <a:pt x="455" y="191"/>
                    <a:pt x="452" y="188"/>
                    <a:pt x="450" y="184"/>
                  </a:cubicBezTo>
                  <a:cubicBezTo>
                    <a:pt x="446" y="184"/>
                    <a:pt x="447" y="188"/>
                    <a:pt x="445" y="190"/>
                  </a:cubicBezTo>
                  <a:close/>
                  <a:moveTo>
                    <a:pt x="145" y="193"/>
                  </a:moveTo>
                  <a:cubicBezTo>
                    <a:pt x="147" y="192"/>
                    <a:pt x="151" y="187"/>
                    <a:pt x="146" y="186"/>
                  </a:cubicBezTo>
                  <a:cubicBezTo>
                    <a:pt x="146" y="188"/>
                    <a:pt x="143" y="191"/>
                    <a:pt x="145" y="193"/>
                  </a:cubicBezTo>
                  <a:close/>
                  <a:moveTo>
                    <a:pt x="344" y="190"/>
                  </a:moveTo>
                  <a:cubicBezTo>
                    <a:pt x="347" y="192"/>
                    <a:pt x="349" y="194"/>
                    <a:pt x="352" y="195"/>
                  </a:cubicBezTo>
                  <a:cubicBezTo>
                    <a:pt x="352" y="190"/>
                    <a:pt x="349" y="188"/>
                    <a:pt x="346" y="186"/>
                  </a:cubicBezTo>
                  <a:cubicBezTo>
                    <a:pt x="346" y="188"/>
                    <a:pt x="344" y="188"/>
                    <a:pt x="344" y="190"/>
                  </a:cubicBezTo>
                  <a:close/>
                  <a:moveTo>
                    <a:pt x="501" y="189"/>
                  </a:moveTo>
                  <a:cubicBezTo>
                    <a:pt x="500" y="188"/>
                    <a:pt x="498" y="185"/>
                    <a:pt x="496" y="186"/>
                  </a:cubicBezTo>
                  <a:cubicBezTo>
                    <a:pt x="498" y="187"/>
                    <a:pt x="499" y="188"/>
                    <a:pt x="501" y="189"/>
                  </a:cubicBezTo>
                  <a:close/>
                  <a:moveTo>
                    <a:pt x="535" y="189"/>
                  </a:moveTo>
                  <a:cubicBezTo>
                    <a:pt x="537" y="192"/>
                    <a:pt x="542" y="193"/>
                    <a:pt x="544" y="196"/>
                  </a:cubicBezTo>
                  <a:cubicBezTo>
                    <a:pt x="545" y="195"/>
                    <a:pt x="546" y="192"/>
                    <a:pt x="545" y="190"/>
                  </a:cubicBezTo>
                  <a:cubicBezTo>
                    <a:pt x="540" y="190"/>
                    <a:pt x="540" y="186"/>
                    <a:pt x="535" y="186"/>
                  </a:cubicBezTo>
                  <a:cubicBezTo>
                    <a:pt x="535" y="186"/>
                    <a:pt x="534" y="187"/>
                    <a:pt x="535" y="189"/>
                  </a:cubicBezTo>
                  <a:close/>
                  <a:moveTo>
                    <a:pt x="62" y="194"/>
                  </a:moveTo>
                  <a:cubicBezTo>
                    <a:pt x="70" y="198"/>
                    <a:pt x="76" y="204"/>
                    <a:pt x="83" y="209"/>
                  </a:cubicBezTo>
                  <a:cubicBezTo>
                    <a:pt x="83" y="205"/>
                    <a:pt x="83" y="202"/>
                    <a:pt x="82" y="197"/>
                  </a:cubicBezTo>
                  <a:cubicBezTo>
                    <a:pt x="75" y="193"/>
                    <a:pt x="69" y="189"/>
                    <a:pt x="61" y="186"/>
                  </a:cubicBezTo>
                  <a:cubicBezTo>
                    <a:pt x="59" y="189"/>
                    <a:pt x="62" y="191"/>
                    <a:pt x="62" y="194"/>
                  </a:cubicBezTo>
                  <a:close/>
                  <a:moveTo>
                    <a:pt x="439" y="192"/>
                  </a:moveTo>
                  <a:cubicBezTo>
                    <a:pt x="439" y="189"/>
                    <a:pt x="433" y="186"/>
                    <a:pt x="433" y="187"/>
                  </a:cubicBezTo>
                  <a:cubicBezTo>
                    <a:pt x="434" y="189"/>
                    <a:pt x="437" y="190"/>
                    <a:pt x="439" y="192"/>
                  </a:cubicBezTo>
                  <a:close/>
                  <a:moveTo>
                    <a:pt x="104" y="201"/>
                  </a:moveTo>
                  <a:cubicBezTo>
                    <a:pt x="107" y="200"/>
                    <a:pt x="108" y="198"/>
                    <a:pt x="111" y="197"/>
                  </a:cubicBezTo>
                  <a:cubicBezTo>
                    <a:pt x="108" y="196"/>
                    <a:pt x="111" y="194"/>
                    <a:pt x="110" y="191"/>
                  </a:cubicBezTo>
                  <a:cubicBezTo>
                    <a:pt x="107" y="190"/>
                    <a:pt x="108" y="188"/>
                    <a:pt x="104" y="187"/>
                  </a:cubicBezTo>
                  <a:cubicBezTo>
                    <a:pt x="104" y="192"/>
                    <a:pt x="98" y="199"/>
                    <a:pt x="104" y="201"/>
                  </a:cubicBezTo>
                  <a:close/>
                  <a:moveTo>
                    <a:pt x="485" y="193"/>
                  </a:moveTo>
                  <a:cubicBezTo>
                    <a:pt x="485" y="191"/>
                    <a:pt x="483" y="191"/>
                    <a:pt x="484" y="190"/>
                  </a:cubicBezTo>
                  <a:cubicBezTo>
                    <a:pt x="480" y="191"/>
                    <a:pt x="480" y="187"/>
                    <a:pt x="476" y="187"/>
                  </a:cubicBezTo>
                  <a:cubicBezTo>
                    <a:pt x="478" y="190"/>
                    <a:pt x="482" y="197"/>
                    <a:pt x="485" y="193"/>
                  </a:cubicBezTo>
                  <a:close/>
                  <a:moveTo>
                    <a:pt x="183" y="198"/>
                  </a:moveTo>
                  <a:cubicBezTo>
                    <a:pt x="182" y="194"/>
                    <a:pt x="177" y="194"/>
                    <a:pt x="177" y="192"/>
                  </a:cubicBezTo>
                  <a:cubicBezTo>
                    <a:pt x="172" y="193"/>
                    <a:pt x="170" y="187"/>
                    <a:pt x="165" y="187"/>
                  </a:cubicBezTo>
                  <a:cubicBezTo>
                    <a:pt x="170" y="191"/>
                    <a:pt x="176" y="196"/>
                    <a:pt x="183" y="198"/>
                  </a:cubicBezTo>
                  <a:close/>
                  <a:moveTo>
                    <a:pt x="496" y="194"/>
                  </a:moveTo>
                  <a:cubicBezTo>
                    <a:pt x="498" y="194"/>
                    <a:pt x="499" y="193"/>
                    <a:pt x="499" y="191"/>
                  </a:cubicBezTo>
                  <a:cubicBezTo>
                    <a:pt x="496" y="191"/>
                    <a:pt x="496" y="187"/>
                    <a:pt x="493" y="187"/>
                  </a:cubicBezTo>
                  <a:cubicBezTo>
                    <a:pt x="493" y="191"/>
                    <a:pt x="496" y="191"/>
                    <a:pt x="496" y="194"/>
                  </a:cubicBezTo>
                  <a:close/>
                  <a:moveTo>
                    <a:pt x="45" y="198"/>
                  </a:moveTo>
                  <a:cubicBezTo>
                    <a:pt x="46" y="195"/>
                    <a:pt x="46" y="191"/>
                    <a:pt x="46" y="188"/>
                  </a:cubicBezTo>
                  <a:cubicBezTo>
                    <a:pt x="45" y="191"/>
                    <a:pt x="40" y="196"/>
                    <a:pt x="45" y="198"/>
                  </a:cubicBezTo>
                  <a:close/>
                  <a:moveTo>
                    <a:pt x="379" y="195"/>
                  </a:moveTo>
                  <a:cubicBezTo>
                    <a:pt x="383" y="196"/>
                    <a:pt x="386" y="199"/>
                    <a:pt x="391" y="200"/>
                  </a:cubicBezTo>
                  <a:cubicBezTo>
                    <a:pt x="391" y="197"/>
                    <a:pt x="388" y="196"/>
                    <a:pt x="389" y="192"/>
                  </a:cubicBezTo>
                  <a:cubicBezTo>
                    <a:pt x="385" y="194"/>
                    <a:pt x="387" y="188"/>
                    <a:pt x="384" y="188"/>
                  </a:cubicBezTo>
                  <a:cubicBezTo>
                    <a:pt x="383" y="190"/>
                    <a:pt x="380" y="192"/>
                    <a:pt x="379" y="195"/>
                  </a:cubicBezTo>
                  <a:close/>
                  <a:moveTo>
                    <a:pt x="396" y="192"/>
                  </a:moveTo>
                  <a:cubicBezTo>
                    <a:pt x="395" y="189"/>
                    <a:pt x="392" y="189"/>
                    <a:pt x="390" y="188"/>
                  </a:cubicBezTo>
                  <a:cubicBezTo>
                    <a:pt x="391" y="190"/>
                    <a:pt x="393" y="191"/>
                    <a:pt x="396" y="192"/>
                  </a:cubicBezTo>
                  <a:close/>
                  <a:moveTo>
                    <a:pt x="265" y="192"/>
                  </a:moveTo>
                  <a:cubicBezTo>
                    <a:pt x="268" y="192"/>
                    <a:pt x="268" y="190"/>
                    <a:pt x="269" y="189"/>
                  </a:cubicBezTo>
                  <a:cubicBezTo>
                    <a:pt x="267" y="189"/>
                    <a:pt x="266" y="191"/>
                    <a:pt x="265" y="192"/>
                  </a:cubicBezTo>
                  <a:close/>
                  <a:moveTo>
                    <a:pt x="373" y="197"/>
                  </a:moveTo>
                  <a:cubicBezTo>
                    <a:pt x="368" y="194"/>
                    <a:pt x="364" y="191"/>
                    <a:pt x="359" y="189"/>
                  </a:cubicBezTo>
                  <a:cubicBezTo>
                    <a:pt x="361" y="194"/>
                    <a:pt x="369" y="204"/>
                    <a:pt x="373" y="197"/>
                  </a:cubicBezTo>
                  <a:close/>
                  <a:moveTo>
                    <a:pt x="137" y="196"/>
                  </a:moveTo>
                  <a:cubicBezTo>
                    <a:pt x="137" y="195"/>
                    <a:pt x="137" y="195"/>
                    <a:pt x="138" y="195"/>
                  </a:cubicBezTo>
                  <a:cubicBezTo>
                    <a:pt x="136" y="192"/>
                    <a:pt x="130" y="190"/>
                    <a:pt x="126" y="190"/>
                  </a:cubicBezTo>
                  <a:cubicBezTo>
                    <a:pt x="131" y="191"/>
                    <a:pt x="132" y="195"/>
                    <a:pt x="137" y="196"/>
                  </a:cubicBezTo>
                  <a:close/>
                  <a:moveTo>
                    <a:pt x="270" y="194"/>
                  </a:moveTo>
                  <a:cubicBezTo>
                    <a:pt x="271" y="197"/>
                    <a:pt x="275" y="198"/>
                    <a:pt x="279" y="200"/>
                  </a:cubicBezTo>
                  <a:cubicBezTo>
                    <a:pt x="278" y="196"/>
                    <a:pt x="281" y="197"/>
                    <a:pt x="281" y="194"/>
                  </a:cubicBezTo>
                  <a:cubicBezTo>
                    <a:pt x="279" y="192"/>
                    <a:pt x="276" y="191"/>
                    <a:pt x="274" y="189"/>
                  </a:cubicBezTo>
                  <a:cubicBezTo>
                    <a:pt x="273" y="191"/>
                    <a:pt x="271" y="193"/>
                    <a:pt x="270" y="194"/>
                  </a:cubicBezTo>
                  <a:close/>
                  <a:moveTo>
                    <a:pt x="526" y="200"/>
                  </a:moveTo>
                  <a:cubicBezTo>
                    <a:pt x="528" y="197"/>
                    <a:pt x="527" y="194"/>
                    <a:pt x="529" y="190"/>
                  </a:cubicBezTo>
                  <a:cubicBezTo>
                    <a:pt x="528" y="190"/>
                    <a:pt x="528" y="189"/>
                    <a:pt x="527" y="189"/>
                  </a:cubicBezTo>
                  <a:cubicBezTo>
                    <a:pt x="527" y="193"/>
                    <a:pt x="523" y="198"/>
                    <a:pt x="526" y="200"/>
                  </a:cubicBezTo>
                  <a:close/>
                  <a:moveTo>
                    <a:pt x="218" y="196"/>
                  </a:moveTo>
                  <a:cubicBezTo>
                    <a:pt x="226" y="200"/>
                    <a:pt x="231" y="206"/>
                    <a:pt x="239" y="209"/>
                  </a:cubicBezTo>
                  <a:cubicBezTo>
                    <a:pt x="241" y="208"/>
                    <a:pt x="242" y="205"/>
                    <a:pt x="244" y="206"/>
                  </a:cubicBezTo>
                  <a:cubicBezTo>
                    <a:pt x="244" y="204"/>
                    <a:pt x="245" y="204"/>
                    <a:pt x="245" y="202"/>
                  </a:cubicBezTo>
                  <a:cubicBezTo>
                    <a:pt x="238" y="199"/>
                    <a:pt x="229" y="190"/>
                    <a:pt x="224" y="191"/>
                  </a:cubicBezTo>
                  <a:cubicBezTo>
                    <a:pt x="224" y="191"/>
                    <a:pt x="225" y="191"/>
                    <a:pt x="225" y="192"/>
                  </a:cubicBezTo>
                  <a:cubicBezTo>
                    <a:pt x="222" y="188"/>
                    <a:pt x="219" y="193"/>
                    <a:pt x="218" y="196"/>
                  </a:cubicBezTo>
                  <a:close/>
                  <a:moveTo>
                    <a:pt x="460" y="198"/>
                  </a:moveTo>
                  <a:cubicBezTo>
                    <a:pt x="460" y="196"/>
                    <a:pt x="463" y="197"/>
                    <a:pt x="463" y="195"/>
                  </a:cubicBezTo>
                  <a:cubicBezTo>
                    <a:pt x="462" y="193"/>
                    <a:pt x="459" y="189"/>
                    <a:pt x="457" y="190"/>
                  </a:cubicBezTo>
                  <a:cubicBezTo>
                    <a:pt x="459" y="192"/>
                    <a:pt x="459" y="196"/>
                    <a:pt x="460" y="198"/>
                  </a:cubicBezTo>
                  <a:close/>
                  <a:moveTo>
                    <a:pt x="633" y="196"/>
                  </a:moveTo>
                  <a:cubicBezTo>
                    <a:pt x="633" y="194"/>
                    <a:pt x="636" y="191"/>
                    <a:pt x="634" y="190"/>
                  </a:cubicBezTo>
                  <a:cubicBezTo>
                    <a:pt x="634" y="192"/>
                    <a:pt x="631" y="195"/>
                    <a:pt x="633" y="196"/>
                  </a:cubicBezTo>
                  <a:close/>
                  <a:moveTo>
                    <a:pt x="293" y="195"/>
                  </a:moveTo>
                  <a:cubicBezTo>
                    <a:pt x="293" y="193"/>
                    <a:pt x="290" y="193"/>
                    <a:pt x="290" y="190"/>
                  </a:cubicBezTo>
                  <a:cubicBezTo>
                    <a:pt x="289" y="190"/>
                    <a:pt x="288" y="191"/>
                    <a:pt x="287" y="191"/>
                  </a:cubicBezTo>
                  <a:cubicBezTo>
                    <a:pt x="287" y="194"/>
                    <a:pt x="292" y="196"/>
                    <a:pt x="293" y="195"/>
                  </a:cubicBezTo>
                  <a:close/>
                  <a:moveTo>
                    <a:pt x="327" y="196"/>
                  </a:moveTo>
                  <a:cubicBezTo>
                    <a:pt x="330" y="193"/>
                    <a:pt x="324" y="192"/>
                    <a:pt x="324" y="190"/>
                  </a:cubicBezTo>
                  <a:cubicBezTo>
                    <a:pt x="323" y="192"/>
                    <a:pt x="326" y="195"/>
                    <a:pt x="327" y="196"/>
                  </a:cubicBezTo>
                  <a:close/>
                  <a:moveTo>
                    <a:pt x="433" y="201"/>
                  </a:moveTo>
                  <a:cubicBezTo>
                    <a:pt x="435" y="200"/>
                    <a:pt x="436" y="198"/>
                    <a:pt x="437" y="195"/>
                  </a:cubicBezTo>
                  <a:cubicBezTo>
                    <a:pt x="432" y="195"/>
                    <a:pt x="431" y="189"/>
                    <a:pt x="428" y="191"/>
                  </a:cubicBezTo>
                  <a:cubicBezTo>
                    <a:pt x="430" y="194"/>
                    <a:pt x="431" y="198"/>
                    <a:pt x="433" y="201"/>
                  </a:cubicBezTo>
                  <a:close/>
                  <a:moveTo>
                    <a:pt x="333" y="192"/>
                  </a:moveTo>
                  <a:cubicBezTo>
                    <a:pt x="335" y="193"/>
                    <a:pt x="335" y="195"/>
                    <a:pt x="337" y="195"/>
                  </a:cubicBezTo>
                  <a:cubicBezTo>
                    <a:pt x="337" y="193"/>
                    <a:pt x="334" y="190"/>
                    <a:pt x="333" y="192"/>
                  </a:cubicBezTo>
                  <a:close/>
                  <a:moveTo>
                    <a:pt x="417" y="198"/>
                  </a:moveTo>
                  <a:cubicBezTo>
                    <a:pt x="422" y="200"/>
                    <a:pt x="425" y="203"/>
                    <a:pt x="430" y="206"/>
                  </a:cubicBezTo>
                  <a:cubicBezTo>
                    <a:pt x="429" y="202"/>
                    <a:pt x="426" y="201"/>
                    <a:pt x="428" y="196"/>
                  </a:cubicBezTo>
                  <a:cubicBezTo>
                    <a:pt x="423" y="196"/>
                    <a:pt x="426" y="192"/>
                    <a:pt x="422" y="191"/>
                  </a:cubicBezTo>
                  <a:cubicBezTo>
                    <a:pt x="420" y="193"/>
                    <a:pt x="418" y="195"/>
                    <a:pt x="417" y="198"/>
                  </a:cubicBezTo>
                  <a:close/>
                  <a:moveTo>
                    <a:pt x="600" y="195"/>
                  </a:moveTo>
                  <a:cubicBezTo>
                    <a:pt x="600" y="193"/>
                    <a:pt x="598" y="193"/>
                    <a:pt x="597" y="191"/>
                  </a:cubicBezTo>
                  <a:cubicBezTo>
                    <a:pt x="595" y="193"/>
                    <a:pt x="597" y="196"/>
                    <a:pt x="600" y="195"/>
                  </a:cubicBezTo>
                  <a:close/>
                  <a:moveTo>
                    <a:pt x="149" y="195"/>
                  </a:moveTo>
                  <a:cubicBezTo>
                    <a:pt x="151" y="196"/>
                    <a:pt x="154" y="198"/>
                    <a:pt x="155" y="195"/>
                  </a:cubicBezTo>
                  <a:cubicBezTo>
                    <a:pt x="153" y="191"/>
                    <a:pt x="150" y="191"/>
                    <a:pt x="149" y="195"/>
                  </a:cubicBezTo>
                  <a:close/>
                  <a:moveTo>
                    <a:pt x="509" y="195"/>
                  </a:moveTo>
                  <a:cubicBezTo>
                    <a:pt x="509" y="193"/>
                    <a:pt x="507" y="192"/>
                    <a:pt x="505" y="192"/>
                  </a:cubicBezTo>
                  <a:cubicBezTo>
                    <a:pt x="505" y="193"/>
                    <a:pt x="506" y="196"/>
                    <a:pt x="509" y="195"/>
                  </a:cubicBezTo>
                  <a:close/>
                  <a:moveTo>
                    <a:pt x="189" y="195"/>
                  </a:moveTo>
                  <a:cubicBezTo>
                    <a:pt x="193" y="198"/>
                    <a:pt x="198" y="200"/>
                    <a:pt x="202" y="203"/>
                  </a:cubicBezTo>
                  <a:cubicBezTo>
                    <a:pt x="203" y="201"/>
                    <a:pt x="205" y="201"/>
                    <a:pt x="205" y="199"/>
                  </a:cubicBezTo>
                  <a:cubicBezTo>
                    <a:pt x="200" y="198"/>
                    <a:pt x="192" y="189"/>
                    <a:pt x="189" y="195"/>
                  </a:cubicBezTo>
                  <a:close/>
                  <a:moveTo>
                    <a:pt x="585" y="208"/>
                  </a:moveTo>
                  <a:cubicBezTo>
                    <a:pt x="589" y="204"/>
                    <a:pt x="588" y="199"/>
                    <a:pt x="589" y="194"/>
                  </a:cubicBezTo>
                  <a:cubicBezTo>
                    <a:pt x="588" y="194"/>
                    <a:pt x="587" y="192"/>
                    <a:pt x="584" y="192"/>
                  </a:cubicBezTo>
                  <a:cubicBezTo>
                    <a:pt x="583" y="198"/>
                    <a:pt x="584" y="202"/>
                    <a:pt x="585" y="208"/>
                  </a:cubicBezTo>
                  <a:close/>
                  <a:moveTo>
                    <a:pt x="177" y="213"/>
                  </a:moveTo>
                  <a:cubicBezTo>
                    <a:pt x="177" y="211"/>
                    <a:pt x="179" y="209"/>
                    <a:pt x="179" y="207"/>
                  </a:cubicBezTo>
                  <a:cubicBezTo>
                    <a:pt x="173" y="204"/>
                    <a:pt x="170" y="199"/>
                    <a:pt x="163" y="197"/>
                  </a:cubicBezTo>
                  <a:cubicBezTo>
                    <a:pt x="165" y="195"/>
                    <a:pt x="161" y="195"/>
                    <a:pt x="160" y="193"/>
                  </a:cubicBezTo>
                  <a:cubicBezTo>
                    <a:pt x="163" y="200"/>
                    <a:pt x="170" y="207"/>
                    <a:pt x="177" y="213"/>
                  </a:cubicBezTo>
                  <a:close/>
                  <a:moveTo>
                    <a:pt x="209" y="195"/>
                  </a:moveTo>
                  <a:cubicBezTo>
                    <a:pt x="209" y="194"/>
                    <a:pt x="209" y="194"/>
                    <a:pt x="209" y="193"/>
                  </a:cubicBezTo>
                  <a:cubicBezTo>
                    <a:pt x="208" y="193"/>
                    <a:pt x="207" y="193"/>
                    <a:pt x="207" y="193"/>
                  </a:cubicBezTo>
                  <a:cubicBezTo>
                    <a:pt x="207" y="194"/>
                    <a:pt x="207" y="195"/>
                    <a:pt x="209" y="195"/>
                  </a:cubicBezTo>
                  <a:close/>
                  <a:moveTo>
                    <a:pt x="399" y="193"/>
                  </a:moveTo>
                  <a:cubicBezTo>
                    <a:pt x="400" y="199"/>
                    <a:pt x="405" y="200"/>
                    <a:pt x="409" y="203"/>
                  </a:cubicBezTo>
                  <a:cubicBezTo>
                    <a:pt x="409" y="202"/>
                    <a:pt x="410" y="201"/>
                    <a:pt x="411" y="201"/>
                  </a:cubicBezTo>
                  <a:cubicBezTo>
                    <a:pt x="408" y="197"/>
                    <a:pt x="402" y="194"/>
                    <a:pt x="399" y="193"/>
                  </a:cubicBezTo>
                  <a:close/>
                  <a:moveTo>
                    <a:pt x="315" y="200"/>
                  </a:moveTo>
                  <a:cubicBezTo>
                    <a:pt x="319" y="203"/>
                    <a:pt x="323" y="206"/>
                    <a:pt x="327" y="209"/>
                  </a:cubicBezTo>
                  <a:cubicBezTo>
                    <a:pt x="330" y="202"/>
                    <a:pt x="322" y="198"/>
                    <a:pt x="320" y="194"/>
                  </a:cubicBezTo>
                  <a:cubicBezTo>
                    <a:pt x="318" y="197"/>
                    <a:pt x="315" y="197"/>
                    <a:pt x="315" y="200"/>
                  </a:cubicBezTo>
                  <a:close/>
                  <a:moveTo>
                    <a:pt x="530" y="204"/>
                  </a:moveTo>
                  <a:cubicBezTo>
                    <a:pt x="534" y="206"/>
                    <a:pt x="537" y="208"/>
                    <a:pt x="540" y="210"/>
                  </a:cubicBezTo>
                  <a:cubicBezTo>
                    <a:pt x="542" y="209"/>
                    <a:pt x="542" y="206"/>
                    <a:pt x="543" y="204"/>
                  </a:cubicBezTo>
                  <a:cubicBezTo>
                    <a:pt x="541" y="199"/>
                    <a:pt x="537" y="197"/>
                    <a:pt x="534" y="194"/>
                  </a:cubicBezTo>
                  <a:cubicBezTo>
                    <a:pt x="532" y="196"/>
                    <a:pt x="532" y="200"/>
                    <a:pt x="530" y="204"/>
                  </a:cubicBezTo>
                  <a:close/>
                  <a:moveTo>
                    <a:pt x="575" y="203"/>
                  </a:moveTo>
                  <a:cubicBezTo>
                    <a:pt x="576" y="200"/>
                    <a:pt x="574" y="195"/>
                    <a:pt x="571" y="194"/>
                  </a:cubicBezTo>
                  <a:cubicBezTo>
                    <a:pt x="568" y="198"/>
                    <a:pt x="571" y="202"/>
                    <a:pt x="575" y="203"/>
                  </a:cubicBezTo>
                  <a:close/>
                  <a:moveTo>
                    <a:pt x="614" y="214"/>
                  </a:moveTo>
                  <a:cubicBezTo>
                    <a:pt x="617" y="210"/>
                    <a:pt x="620" y="199"/>
                    <a:pt x="619" y="194"/>
                  </a:cubicBezTo>
                  <a:cubicBezTo>
                    <a:pt x="617" y="201"/>
                    <a:pt x="613" y="207"/>
                    <a:pt x="614" y="214"/>
                  </a:cubicBezTo>
                  <a:close/>
                  <a:moveTo>
                    <a:pt x="90" y="198"/>
                  </a:moveTo>
                  <a:cubicBezTo>
                    <a:pt x="90" y="197"/>
                    <a:pt x="89" y="194"/>
                    <a:pt x="87" y="195"/>
                  </a:cubicBezTo>
                  <a:cubicBezTo>
                    <a:pt x="88" y="196"/>
                    <a:pt x="89" y="198"/>
                    <a:pt x="90" y="198"/>
                  </a:cubicBezTo>
                  <a:close/>
                  <a:moveTo>
                    <a:pt x="547" y="199"/>
                  </a:moveTo>
                  <a:cubicBezTo>
                    <a:pt x="549" y="199"/>
                    <a:pt x="549" y="200"/>
                    <a:pt x="551" y="200"/>
                  </a:cubicBezTo>
                  <a:cubicBezTo>
                    <a:pt x="550" y="197"/>
                    <a:pt x="554" y="196"/>
                    <a:pt x="549" y="195"/>
                  </a:cubicBezTo>
                  <a:cubicBezTo>
                    <a:pt x="549" y="197"/>
                    <a:pt x="547" y="196"/>
                    <a:pt x="547" y="199"/>
                  </a:cubicBezTo>
                  <a:close/>
                  <a:moveTo>
                    <a:pt x="486" y="196"/>
                  </a:moveTo>
                  <a:cubicBezTo>
                    <a:pt x="486" y="199"/>
                    <a:pt x="489" y="199"/>
                    <a:pt x="489" y="201"/>
                  </a:cubicBezTo>
                  <a:cubicBezTo>
                    <a:pt x="491" y="202"/>
                    <a:pt x="491" y="199"/>
                    <a:pt x="493" y="200"/>
                  </a:cubicBezTo>
                  <a:cubicBezTo>
                    <a:pt x="492" y="198"/>
                    <a:pt x="492" y="198"/>
                    <a:pt x="493" y="196"/>
                  </a:cubicBezTo>
                  <a:cubicBezTo>
                    <a:pt x="491" y="196"/>
                    <a:pt x="487" y="195"/>
                    <a:pt x="486" y="196"/>
                  </a:cubicBezTo>
                  <a:close/>
                  <a:moveTo>
                    <a:pt x="140" y="200"/>
                  </a:moveTo>
                  <a:cubicBezTo>
                    <a:pt x="141" y="200"/>
                    <a:pt x="142" y="201"/>
                    <a:pt x="144" y="201"/>
                  </a:cubicBezTo>
                  <a:cubicBezTo>
                    <a:pt x="144" y="199"/>
                    <a:pt x="144" y="197"/>
                    <a:pt x="143" y="196"/>
                  </a:cubicBezTo>
                  <a:cubicBezTo>
                    <a:pt x="143" y="196"/>
                    <a:pt x="142" y="196"/>
                    <a:pt x="142" y="196"/>
                  </a:cubicBezTo>
                  <a:cubicBezTo>
                    <a:pt x="142" y="198"/>
                    <a:pt x="141" y="198"/>
                    <a:pt x="140" y="200"/>
                  </a:cubicBezTo>
                  <a:close/>
                  <a:moveTo>
                    <a:pt x="281" y="201"/>
                  </a:moveTo>
                  <a:cubicBezTo>
                    <a:pt x="286" y="203"/>
                    <a:pt x="290" y="206"/>
                    <a:pt x="295" y="208"/>
                  </a:cubicBezTo>
                  <a:cubicBezTo>
                    <a:pt x="297" y="208"/>
                    <a:pt x="298" y="206"/>
                    <a:pt x="299" y="204"/>
                  </a:cubicBezTo>
                  <a:cubicBezTo>
                    <a:pt x="292" y="203"/>
                    <a:pt x="284" y="189"/>
                    <a:pt x="281" y="201"/>
                  </a:cubicBezTo>
                  <a:close/>
                  <a:moveTo>
                    <a:pt x="626" y="204"/>
                  </a:moveTo>
                  <a:cubicBezTo>
                    <a:pt x="628" y="202"/>
                    <a:pt x="628" y="197"/>
                    <a:pt x="626" y="196"/>
                  </a:cubicBezTo>
                  <a:cubicBezTo>
                    <a:pt x="626" y="200"/>
                    <a:pt x="625" y="202"/>
                    <a:pt x="626" y="204"/>
                  </a:cubicBezTo>
                  <a:close/>
                  <a:moveTo>
                    <a:pt x="55" y="204"/>
                  </a:moveTo>
                  <a:cubicBezTo>
                    <a:pt x="57" y="205"/>
                    <a:pt x="60" y="208"/>
                    <a:pt x="62" y="207"/>
                  </a:cubicBezTo>
                  <a:cubicBezTo>
                    <a:pt x="60" y="202"/>
                    <a:pt x="61" y="199"/>
                    <a:pt x="57" y="196"/>
                  </a:cubicBezTo>
                  <a:cubicBezTo>
                    <a:pt x="56" y="199"/>
                    <a:pt x="55" y="200"/>
                    <a:pt x="55" y="204"/>
                  </a:cubicBezTo>
                  <a:close/>
                  <a:moveTo>
                    <a:pt x="462" y="202"/>
                  </a:moveTo>
                  <a:cubicBezTo>
                    <a:pt x="465" y="205"/>
                    <a:pt x="468" y="207"/>
                    <a:pt x="472" y="209"/>
                  </a:cubicBezTo>
                  <a:cubicBezTo>
                    <a:pt x="474" y="207"/>
                    <a:pt x="475" y="206"/>
                    <a:pt x="476" y="203"/>
                  </a:cubicBezTo>
                  <a:cubicBezTo>
                    <a:pt x="471" y="200"/>
                    <a:pt x="464" y="193"/>
                    <a:pt x="462" y="202"/>
                  </a:cubicBezTo>
                  <a:close/>
                  <a:moveTo>
                    <a:pt x="518" y="205"/>
                  </a:moveTo>
                  <a:cubicBezTo>
                    <a:pt x="521" y="200"/>
                    <a:pt x="516" y="197"/>
                    <a:pt x="512" y="196"/>
                  </a:cubicBezTo>
                  <a:cubicBezTo>
                    <a:pt x="511" y="201"/>
                    <a:pt x="515" y="204"/>
                    <a:pt x="518" y="205"/>
                  </a:cubicBezTo>
                  <a:close/>
                  <a:moveTo>
                    <a:pt x="145" y="203"/>
                  </a:moveTo>
                  <a:cubicBezTo>
                    <a:pt x="147" y="203"/>
                    <a:pt x="147" y="204"/>
                    <a:pt x="148" y="204"/>
                  </a:cubicBezTo>
                  <a:cubicBezTo>
                    <a:pt x="150" y="202"/>
                    <a:pt x="150" y="202"/>
                    <a:pt x="151" y="199"/>
                  </a:cubicBezTo>
                  <a:cubicBezTo>
                    <a:pt x="148" y="198"/>
                    <a:pt x="147" y="199"/>
                    <a:pt x="146" y="197"/>
                  </a:cubicBezTo>
                  <a:cubicBezTo>
                    <a:pt x="146" y="200"/>
                    <a:pt x="146" y="200"/>
                    <a:pt x="145" y="203"/>
                  </a:cubicBezTo>
                  <a:close/>
                  <a:moveTo>
                    <a:pt x="269" y="199"/>
                  </a:moveTo>
                  <a:cubicBezTo>
                    <a:pt x="272" y="199"/>
                    <a:pt x="275" y="204"/>
                    <a:pt x="276" y="201"/>
                  </a:cubicBezTo>
                  <a:cubicBezTo>
                    <a:pt x="274" y="201"/>
                    <a:pt x="271" y="196"/>
                    <a:pt x="269" y="199"/>
                  </a:cubicBezTo>
                  <a:close/>
                  <a:moveTo>
                    <a:pt x="444" y="216"/>
                  </a:moveTo>
                  <a:cubicBezTo>
                    <a:pt x="446" y="213"/>
                    <a:pt x="450" y="210"/>
                    <a:pt x="452" y="206"/>
                  </a:cubicBezTo>
                  <a:cubicBezTo>
                    <a:pt x="449" y="203"/>
                    <a:pt x="443" y="202"/>
                    <a:pt x="441" y="198"/>
                  </a:cubicBezTo>
                  <a:cubicBezTo>
                    <a:pt x="434" y="203"/>
                    <a:pt x="435" y="214"/>
                    <a:pt x="444" y="216"/>
                  </a:cubicBezTo>
                  <a:close/>
                  <a:moveTo>
                    <a:pt x="601" y="207"/>
                  </a:moveTo>
                  <a:cubicBezTo>
                    <a:pt x="601" y="204"/>
                    <a:pt x="602" y="202"/>
                    <a:pt x="603" y="200"/>
                  </a:cubicBezTo>
                  <a:cubicBezTo>
                    <a:pt x="600" y="199"/>
                    <a:pt x="601" y="197"/>
                    <a:pt x="597" y="198"/>
                  </a:cubicBezTo>
                  <a:cubicBezTo>
                    <a:pt x="597" y="200"/>
                    <a:pt x="599" y="205"/>
                    <a:pt x="601" y="207"/>
                  </a:cubicBezTo>
                  <a:close/>
                  <a:moveTo>
                    <a:pt x="334" y="204"/>
                  </a:moveTo>
                  <a:cubicBezTo>
                    <a:pt x="336" y="207"/>
                    <a:pt x="339" y="211"/>
                    <a:pt x="342" y="214"/>
                  </a:cubicBezTo>
                  <a:cubicBezTo>
                    <a:pt x="343" y="211"/>
                    <a:pt x="346" y="209"/>
                    <a:pt x="346" y="206"/>
                  </a:cubicBezTo>
                  <a:cubicBezTo>
                    <a:pt x="345" y="202"/>
                    <a:pt x="339" y="201"/>
                    <a:pt x="338" y="199"/>
                  </a:cubicBezTo>
                  <a:cubicBezTo>
                    <a:pt x="338" y="199"/>
                    <a:pt x="338" y="198"/>
                    <a:pt x="337" y="198"/>
                  </a:cubicBezTo>
                  <a:cubicBezTo>
                    <a:pt x="336" y="200"/>
                    <a:pt x="335" y="203"/>
                    <a:pt x="334" y="204"/>
                  </a:cubicBezTo>
                  <a:close/>
                  <a:moveTo>
                    <a:pt x="405" y="209"/>
                  </a:moveTo>
                  <a:cubicBezTo>
                    <a:pt x="405" y="207"/>
                    <a:pt x="407" y="207"/>
                    <a:pt x="406" y="204"/>
                  </a:cubicBezTo>
                  <a:cubicBezTo>
                    <a:pt x="403" y="205"/>
                    <a:pt x="405" y="203"/>
                    <a:pt x="404" y="202"/>
                  </a:cubicBezTo>
                  <a:cubicBezTo>
                    <a:pt x="403" y="202"/>
                    <a:pt x="403" y="203"/>
                    <a:pt x="402" y="203"/>
                  </a:cubicBezTo>
                  <a:cubicBezTo>
                    <a:pt x="401" y="202"/>
                    <a:pt x="401" y="200"/>
                    <a:pt x="400" y="200"/>
                  </a:cubicBezTo>
                  <a:cubicBezTo>
                    <a:pt x="398" y="200"/>
                    <a:pt x="398" y="199"/>
                    <a:pt x="396" y="199"/>
                  </a:cubicBezTo>
                  <a:cubicBezTo>
                    <a:pt x="398" y="203"/>
                    <a:pt x="399" y="208"/>
                    <a:pt x="405" y="209"/>
                  </a:cubicBezTo>
                  <a:close/>
                  <a:moveTo>
                    <a:pt x="505" y="202"/>
                  </a:moveTo>
                  <a:cubicBezTo>
                    <a:pt x="508" y="202"/>
                    <a:pt x="507" y="197"/>
                    <a:pt x="505" y="200"/>
                  </a:cubicBezTo>
                  <a:cubicBezTo>
                    <a:pt x="507" y="200"/>
                    <a:pt x="505" y="201"/>
                    <a:pt x="505" y="202"/>
                  </a:cubicBezTo>
                  <a:close/>
                  <a:moveTo>
                    <a:pt x="382" y="214"/>
                  </a:moveTo>
                  <a:cubicBezTo>
                    <a:pt x="383" y="210"/>
                    <a:pt x="386" y="209"/>
                    <a:pt x="386" y="205"/>
                  </a:cubicBezTo>
                  <a:cubicBezTo>
                    <a:pt x="383" y="203"/>
                    <a:pt x="379" y="201"/>
                    <a:pt x="375" y="200"/>
                  </a:cubicBezTo>
                  <a:cubicBezTo>
                    <a:pt x="369" y="204"/>
                    <a:pt x="378" y="210"/>
                    <a:pt x="382" y="214"/>
                  </a:cubicBezTo>
                  <a:close/>
                  <a:moveTo>
                    <a:pt x="553" y="203"/>
                  </a:moveTo>
                  <a:cubicBezTo>
                    <a:pt x="554" y="202"/>
                    <a:pt x="555" y="204"/>
                    <a:pt x="556" y="204"/>
                  </a:cubicBezTo>
                  <a:cubicBezTo>
                    <a:pt x="556" y="202"/>
                    <a:pt x="555" y="201"/>
                    <a:pt x="553" y="200"/>
                  </a:cubicBezTo>
                  <a:cubicBezTo>
                    <a:pt x="554" y="201"/>
                    <a:pt x="552" y="201"/>
                    <a:pt x="553" y="203"/>
                  </a:cubicBezTo>
                  <a:close/>
                  <a:moveTo>
                    <a:pt x="108" y="204"/>
                  </a:moveTo>
                  <a:cubicBezTo>
                    <a:pt x="109" y="204"/>
                    <a:pt x="110" y="205"/>
                    <a:pt x="111" y="205"/>
                  </a:cubicBezTo>
                  <a:cubicBezTo>
                    <a:pt x="111" y="204"/>
                    <a:pt x="112" y="201"/>
                    <a:pt x="111" y="200"/>
                  </a:cubicBezTo>
                  <a:cubicBezTo>
                    <a:pt x="110" y="201"/>
                    <a:pt x="108" y="202"/>
                    <a:pt x="108" y="204"/>
                  </a:cubicBezTo>
                  <a:close/>
                  <a:moveTo>
                    <a:pt x="83" y="219"/>
                  </a:moveTo>
                  <a:cubicBezTo>
                    <a:pt x="84" y="209"/>
                    <a:pt x="71" y="209"/>
                    <a:pt x="67" y="202"/>
                  </a:cubicBezTo>
                  <a:cubicBezTo>
                    <a:pt x="67" y="203"/>
                    <a:pt x="66" y="200"/>
                    <a:pt x="64" y="201"/>
                  </a:cubicBezTo>
                  <a:cubicBezTo>
                    <a:pt x="64" y="213"/>
                    <a:pt x="76" y="215"/>
                    <a:pt x="83" y="219"/>
                  </a:cubicBezTo>
                  <a:close/>
                  <a:moveTo>
                    <a:pt x="87" y="210"/>
                  </a:moveTo>
                  <a:cubicBezTo>
                    <a:pt x="92" y="209"/>
                    <a:pt x="87" y="203"/>
                    <a:pt x="86" y="201"/>
                  </a:cubicBezTo>
                  <a:cubicBezTo>
                    <a:pt x="86" y="203"/>
                    <a:pt x="86" y="208"/>
                    <a:pt x="87" y="210"/>
                  </a:cubicBezTo>
                  <a:close/>
                  <a:moveTo>
                    <a:pt x="194" y="203"/>
                  </a:moveTo>
                  <a:cubicBezTo>
                    <a:pt x="194" y="202"/>
                    <a:pt x="193" y="201"/>
                    <a:pt x="192" y="201"/>
                  </a:cubicBezTo>
                  <a:cubicBezTo>
                    <a:pt x="192" y="202"/>
                    <a:pt x="193" y="203"/>
                    <a:pt x="194" y="203"/>
                  </a:cubicBezTo>
                  <a:close/>
                  <a:moveTo>
                    <a:pt x="41" y="208"/>
                  </a:moveTo>
                  <a:cubicBezTo>
                    <a:pt x="43" y="209"/>
                    <a:pt x="44" y="211"/>
                    <a:pt x="47" y="210"/>
                  </a:cubicBezTo>
                  <a:cubicBezTo>
                    <a:pt x="47" y="207"/>
                    <a:pt x="47" y="200"/>
                    <a:pt x="42" y="201"/>
                  </a:cubicBezTo>
                  <a:cubicBezTo>
                    <a:pt x="42" y="204"/>
                    <a:pt x="42" y="206"/>
                    <a:pt x="41" y="208"/>
                  </a:cubicBezTo>
                  <a:close/>
                  <a:moveTo>
                    <a:pt x="273" y="204"/>
                  </a:moveTo>
                  <a:cubicBezTo>
                    <a:pt x="270" y="204"/>
                    <a:pt x="268" y="200"/>
                    <a:pt x="265" y="202"/>
                  </a:cubicBezTo>
                  <a:cubicBezTo>
                    <a:pt x="268" y="202"/>
                    <a:pt x="271" y="207"/>
                    <a:pt x="273" y="204"/>
                  </a:cubicBezTo>
                  <a:close/>
                  <a:moveTo>
                    <a:pt x="493" y="204"/>
                  </a:moveTo>
                  <a:cubicBezTo>
                    <a:pt x="494" y="204"/>
                    <a:pt x="494" y="206"/>
                    <a:pt x="495" y="206"/>
                  </a:cubicBezTo>
                  <a:cubicBezTo>
                    <a:pt x="497" y="205"/>
                    <a:pt x="497" y="203"/>
                    <a:pt x="496" y="201"/>
                  </a:cubicBezTo>
                  <a:cubicBezTo>
                    <a:pt x="495" y="202"/>
                    <a:pt x="493" y="202"/>
                    <a:pt x="493" y="204"/>
                  </a:cubicBezTo>
                  <a:close/>
                  <a:moveTo>
                    <a:pt x="151" y="207"/>
                  </a:moveTo>
                  <a:cubicBezTo>
                    <a:pt x="156" y="213"/>
                    <a:pt x="165" y="216"/>
                    <a:pt x="174" y="219"/>
                  </a:cubicBezTo>
                  <a:cubicBezTo>
                    <a:pt x="170" y="211"/>
                    <a:pt x="161" y="206"/>
                    <a:pt x="153" y="202"/>
                  </a:cubicBezTo>
                  <a:cubicBezTo>
                    <a:pt x="153" y="204"/>
                    <a:pt x="151" y="205"/>
                    <a:pt x="151" y="207"/>
                  </a:cubicBezTo>
                  <a:close/>
                  <a:moveTo>
                    <a:pt x="362" y="209"/>
                  </a:moveTo>
                  <a:cubicBezTo>
                    <a:pt x="361" y="206"/>
                    <a:pt x="354" y="203"/>
                    <a:pt x="354" y="203"/>
                  </a:cubicBezTo>
                  <a:cubicBezTo>
                    <a:pt x="356" y="205"/>
                    <a:pt x="359" y="208"/>
                    <a:pt x="362" y="209"/>
                  </a:cubicBezTo>
                  <a:close/>
                  <a:moveTo>
                    <a:pt x="368" y="206"/>
                  </a:moveTo>
                  <a:cubicBezTo>
                    <a:pt x="367" y="204"/>
                    <a:pt x="365" y="201"/>
                    <a:pt x="363" y="203"/>
                  </a:cubicBezTo>
                  <a:cubicBezTo>
                    <a:pt x="365" y="203"/>
                    <a:pt x="365" y="206"/>
                    <a:pt x="368" y="206"/>
                  </a:cubicBezTo>
                  <a:close/>
                  <a:moveTo>
                    <a:pt x="411" y="205"/>
                  </a:moveTo>
                  <a:cubicBezTo>
                    <a:pt x="416" y="208"/>
                    <a:pt x="420" y="213"/>
                    <a:pt x="425" y="215"/>
                  </a:cubicBezTo>
                  <a:cubicBezTo>
                    <a:pt x="426" y="213"/>
                    <a:pt x="428" y="213"/>
                    <a:pt x="428" y="210"/>
                  </a:cubicBezTo>
                  <a:cubicBezTo>
                    <a:pt x="423" y="209"/>
                    <a:pt x="415" y="198"/>
                    <a:pt x="411" y="205"/>
                  </a:cubicBezTo>
                  <a:close/>
                  <a:moveTo>
                    <a:pt x="562" y="205"/>
                  </a:moveTo>
                  <a:cubicBezTo>
                    <a:pt x="564" y="204"/>
                    <a:pt x="561" y="201"/>
                    <a:pt x="560" y="203"/>
                  </a:cubicBezTo>
                  <a:cubicBezTo>
                    <a:pt x="561" y="203"/>
                    <a:pt x="560" y="205"/>
                    <a:pt x="562" y="205"/>
                  </a:cubicBezTo>
                  <a:close/>
                  <a:moveTo>
                    <a:pt x="280" y="203"/>
                  </a:moveTo>
                  <a:cubicBezTo>
                    <a:pt x="280" y="204"/>
                    <a:pt x="278" y="203"/>
                    <a:pt x="278" y="204"/>
                  </a:cubicBezTo>
                  <a:cubicBezTo>
                    <a:pt x="283" y="206"/>
                    <a:pt x="286" y="211"/>
                    <a:pt x="292" y="211"/>
                  </a:cubicBezTo>
                  <a:cubicBezTo>
                    <a:pt x="290" y="207"/>
                    <a:pt x="283" y="207"/>
                    <a:pt x="280" y="203"/>
                  </a:cubicBezTo>
                  <a:close/>
                  <a:moveTo>
                    <a:pt x="510" y="206"/>
                  </a:moveTo>
                  <a:cubicBezTo>
                    <a:pt x="512" y="207"/>
                    <a:pt x="514" y="212"/>
                    <a:pt x="516" y="210"/>
                  </a:cubicBezTo>
                  <a:cubicBezTo>
                    <a:pt x="516" y="206"/>
                    <a:pt x="514" y="204"/>
                    <a:pt x="510" y="203"/>
                  </a:cubicBezTo>
                  <a:cubicBezTo>
                    <a:pt x="511" y="205"/>
                    <a:pt x="509" y="205"/>
                    <a:pt x="510" y="206"/>
                  </a:cubicBezTo>
                  <a:close/>
                  <a:moveTo>
                    <a:pt x="521" y="209"/>
                  </a:moveTo>
                  <a:cubicBezTo>
                    <a:pt x="525" y="210"/>
                    <a:pt x="524" y="207"/>
                    <a:pt x="524" y="204"/>
                  </a:cubicBezTo>
                  <a:cubicBezTo>
                    <a:pt x="524" y="204"/>
                    <a:pt x="523" y="204"/>
                    <a:pt x="522" y="204"/>
                  </a:cubicBezTo>
                  <a:cubicBezTo>
                    <a:pt x="522" y="206"/>
                    <a:pt x="521" y="207"/>
                    <a:pt x="521" y="209"/>
                  </a:cubicBezTo>
                  <a:close/>
                  <a:moveTo>
                    <a:pt x="119" y="207"/>
                  </a:moveTo>
                  <a:cubicBezTo>
                    <a:pt x="119" y="206"/>
                    <a:pt x="119" y="205"/>
                    <a:pt x="118" y="204"/>
                  </a:cubicBezTo>
                  <a:cubicBezTo>
                    <a:pt x="117" y="205"/>
                    <a:pt x="117" y="208"/>
                    <a:pt x="119" y="207"/>
                  </a:cubicBezTo>
                  <a:close/>
                  <a:moveTo>
                    <a:pt x="213" y="207"/>
                  </a:moveTo>
                  <a:cubicBezTo>
                    <a:pt x="211" y="207"/>
                    <a:pt x="211" y="203"/>
                    <a:pt x="208" y="205"/>
                  </a:cubicBezTo>
                  <a:cubicBezTo>
                    <a:pt x="208" y="207"/>
                    <a:pt x="212" y="208"/>
                    <a:pt x="213" y="207"/>
                  </a:cubicBezTo>
                  <a:close/>
                  <a:moveTo>
                    <a:pt x="245" y="215"/>
                  </a:moveTo>
                  <a:cubicBezTo>
                    <a:pt x="250" y="215"/>
                    <a:pt x="251" y="211"/>
                    <a:pt x="253" y="208"/>
                  </a:cubicBezTo>
                  <a:cubicBezTo>
                    <a:pt x="251" y="208"/>
                    <a:pt x="251" y="205"/>
                    <a:pt x="249" y="205"/>
                  </a:cubicBezTo>
                  <a:cubicBezTo>
                    <a:pt x="248" y="209"/>
                    <a:pt x="246" y="211"/>
                    <a:pt x="245" y="215"/>
                  </a:cubicBezTo>
                  <a:close/>
                  <a:moveTo>
                    <a:pt x="591" y="217"/>
                  </a:moveTo>
                  <a:cubicBezTo>
                    <a:pt x="591" y="220"/>
                    <a:pt x="594" y="221"/>
                    <a:pt x="593" y="224"/>
                  </a:cubicBezTo>
                  <a:cubicBezTo>
                    <a:pt x="592" y="226"/>
                    <a:pt x="590" y="227"/>
                    <a:pt x="588" y="228"/>
                  </a:cubicBezTo>
                  <a:cubicBezTo>
                    <a:pt x="586" y="236"/>
                    <a:pt x="585" y="246"/>
                    <a:pt x="585" y="255"/>
                  </a:cubicBezTo>
                  <a:cubicBezTo>
                    <a:pt x="583" y="258"/>
                    <a:pt x="579" y="264"/>
                    <a:pt x="581" y="267"/>
                  </a:cubicBezTo>
                  <a:cubicBezTo>
                    <a:pt x="584" y="259"/>
                    <a:pt x="588" y="250"/>
                    <a:pt x="592" y="239"/>
                  </a:cubicBezTo>
                  <a:cubicBezTo>
                    <a:pt x="595" y="229"/>
                    <a:pt x="602" y="212"/>
                    <a:pt x="594" y="205"/>
                  </a:cubicBezTo>
                  <a:cubicBezTo>
                    <a:pt x="594" y="209"/>
                    <a:pt x="590" y="212"/>
                    <a:pt x="591" y="217"/>
                  </a:cubicBezTo>
                  <a:close/>
                  <a:moveTo>
                    <a:pt x="607" y="223"/>
                  </a:moveTo>
                  <a:cubicBezTo>
                    <a:pt x="610" y="218"/>
                    <a:pt x="610" y="211"/>
                    <a:pt x="606" y="205"/>
                  </a:cubicBezTo>
                  <a:cubicBezTo>
                    <a:pt x="604" y="211"/>
                    <a:pt x="602" y="218"/>
                    <a:pt x="607" y="223"/>
                  </a:cubicBezTo>
                  <a:close/>
                  <a:moveTo>
                    <a:pt x="469" y="213"/>
                  </a:moveTo>
                  <a:cubicBezTo>
                    <a:pt x="470" y="209"/>
                    <a:pt x="463" y="208"/>
                    <a:pt x="461" y="206"/>
                  </a:cubicBezTo>
                  <a:cubicBezTo>
                    <a:pt x="462" y="209"/>
                    <a:pt x="466" y="212"/>
                    <a:pt x="469" y="213"/>
                  </a:cubicBezTo>
                  <a:close/>
                  <a:moveTo>
                    <a:pt x="543" y="212"/>
                  </a:moveTo>
                  <a:cubicBezTo>
                    <a:pt x="544" y="213"/>
                    <a:pt x="546" y="216"/>
                    <a:pt x="547" y="215"/>
                  </a:cubicBezTo>
                  <a:cubicBezTo>
                    <a:pt x="545" y="212"/>
                    <a:pt x="547" y="211"/>
                    <a:pt x="549" y="210"/>
                  </a:cubicBezTo>
                  <a:cubicBezTo>
                    <a:pt x="548" y="208"/>
                    <a:pt x="547" y="206"/>
                    <a:pt x="546" y="206"/>
                  </a:cubicBezTo>
                  <a:cubicBezTo>
                    <a:pt x="545" y="208"/>
                    <a:pt x="543" y="209"/>
                    <a:pt x="543" y="212"/>
                  </a:cubicBezTo>
                  <a:close/>
                  <a:moveTo>
                    <a:pt x="140" y="212"/>
                  </a:moveTo>
                  <a:cubicBezTo>
                    <a:pt x="141" y="211"/>
                    <a:pt x="141" y="208"/>
                    <a:pt x="140" y="207"/>
                  </a:cubicBezTo>
                  <a:cubicBezTo>
                    <a:pt x="139" y="208"/>
                    <a:pt x="137" y="206"/>
                    <a:pt x="136" y="206"/>
                  </a:cubicBezTo>
                  <a:cubicBezTo>
                    <a:pt x="136" y="210"/>
                    <a:pt x="137" y="212"/>
                    <a:pt x="140" y="212"/>
                  </a:cubicBezTo>
                  <a:close/>
                  <a:moveTo>
                    <a:pt x="556" y="212"/>
                  </a:moveTo>
                  <a:cubicBezTo>
                    <a:pt x="557" y="208"/>
                    <a:pt x="554" y="207"/>
                    <a:pt x="552" y="206"/>
                  </a:cubicBezTo>
                  <a:cubicBezTo>
                    <a:pt x="550" y="209"/>
                    <a:pt x="554" y="211"/>
                    <a:pt x="556" y="212"/>
                  </a:cubicBezTo>
                  <a:close/>
                  <a:moveTo>
                    <a:pt x="566" y="212"/>
                  </a:moveTo>
                  <a:cubicBezTo>
                    <a:pt x="569" y="212"/>
                    <a:pt x="570" y="215"/>
                    <a:pt x="572" y="217"/>
                  </a:cubicBezTo>
                  <a:cubicBezTo>
                    <a:pt x="572" y="214"/>
                    <a:pt x="572" y="212"/>
                    <a:pt x="574" y="210"/>
                  </a:cubicBezTo>
                  <a:cubicBezTo>
                    <a:pt x="571" y="209"/>
                    <a:pt x="570" y="207"/>
                    <a:pt x="567" y="206"/>
                  </a:cubicBezTo>
                  <a:cubicBezTo>
                    <a:pt x="567" y="209"/>
                    <a:pt x="565" y="209"/>
                    <a:pt x="566" y="212"/>
                  </a:cubicBezTo>
                  <a:close/>
                  <a:moveTo>
                    <a:pt x="476" y="212"/>
                  </a:moveTo>
                  <a:cubicBezTo>
                    <a:pt x="479" y="216"/>
                    <a:pt x="480" y="209"/>
                    <a:pt x="484" y="209"/>
                  </a:cubicBezTo>
                  <a:cubicBezTo>
                    <a:pt x="480" y="206"/>
                    <a:pt x="476" y="207"/>
                    <a:pt x="476" y="212"/>
                  </a:cubicBezTo>
                  <a:close/>
                  <a:moveTo>
                    <a:pt x="58" y="220"/>
                  </a:moveTo>
                  <a:cubicBezTo>
                    <a:pt x="62" y="223"/>
                    <a:pt x="67" y="229"/>
                    <a:pt x="72" y="230"/>
                  </a:cubicBezTo>
                  <a:cubicBezTo>
                    <a:pt x="66" y="223"/>
                    <a:pt x="66" y="209"/>
                    <a:pt x="54" y="207"/>
                  </a:cubicBezTo>
                  <a:cubicBezTo>
                    <a:pt x="55" y="212"/>
                    <a:pt x="57" y="216"/>
                    <a:pt x="58" y="220"/>
                  </a:cubicBezTo>
                  <a:close/>
                  <a:moveTo>
                    <a:pt x="351" y="207"/>
                  </a:moveTo>
                  <a:cubicBezTo>
                    <a:pt x="349" y="211"/>
                    <a:pt x="346" y="214"/>
                    <a:pt x="345" y="218"/>
                  </a:cubicBezTo>
                  <a:cubicBezTo>
                    <a:pt x="347" y="218"/>
                    <a:pt x="348" y="220"/>
                    <a:pt x="349" y="221"/>
                  </a:cubicBezTo>
                  <a:cubicBezTo>
                    <a:pt x="352" y="218"/>
                    <a:pt x="356" y="217"/>
                    <a:pt x="358" y="213"/>
                  </a:cubicBezTo>
                  <a:cubicBezTo>
                    <a:pt x="356" y="210"/>
                    <a:pt x="353" y="209"/>
                    <a:pt x="351" y="207"/>
                  </a:cubicBezTo>
                  <a:close/>
                  <a:moveTo>
                    <a:pt x="406" y="211"/>
                  </a:moveTo>
                  <a:cubicBezTo>
                    <a:pt x="413" y="213"/>
                    <a:pt x="417" y="218"/>
                    <a:pt x="423" y="220"/>
                  </a:cubicBezTo>
                  <a:cubicBezTo>
                    <a:pt x="423" y="218"/>
                    <a:pt x="422" y="217"/>
                    <a:pt x="421" y="215"/>
                  </a:cubicBezTo>
                  <a:cubicBezTo>
                    <a:pt x="414" y="216"/>
                    <a:pt x="411" y="202"/>
                    <a:pt x="406" y="211"/>
                  </a:cubicBezTo>
                  <a:close/>
                  <a:moveTo>
                    <a:pt x="628" y="215"/>
                  </a:moveTo>
                  <a:cubicBezTo>
                    <a:pt x="630" y="213"/>
                    <a:pt x="630" y="208"/>
                    <a:pt x="629" y="207"/>
                  </a:cubicBezTo>
                  <a:cubicBezTo>
                    <a:pt x="629" y="210"/>
                    <a:pt x="627" y="213"/>
                    <a:pt x="628" y="215"/>
                  </a:cubicBezTo>
                  <a:close/>
                  <a:moveTo>
                    <a:pt x="494" y="212"/>
                  </a:moveTo>
                  <a:cubicBezTo>
                    <a:pt x="493" y="210"/>
                    <a:pt x="490" y="209"/>
                    <a:pt x="488" y="208"/>
                  </a:cubicBezTo>
                  <a:cubicBezTo>
                    <a:pt x="490" y="210"/>
                    <a:pt x="492" y="211"/>
                    <a:pt x="494" y="212"/>
                  </a:cubicBezTo>
                  <a:close/>
                  <a:moveTo>
                    <a:pt x="527" y="215"/>
                  </a:moveTo>
                  <a:cubicBezTo>
                    <a:pt x="531" y="217"/>
                    <a:pt x="532" y="222"/>
                    <a:pt x="536" y="223"/>
                  </a:cubicBezTo>
                  <a:cubicBezTo>
                    <a:pt x="537" y="220"/>
                    <a:pt x="539" y="218"/>
                    <a:pt x="538" y="214"/>
                  </a:cubicBezTo>
                  <a:cubicBezTo>
                    <a:pt x="535" y="212"/>
                    <a:pt x="533" y="209"/>
                    <a:pt x="529" y="208"/>
                  </a:cubicBezTo>
                  <a:cubicBezTo>
                    <a:pt x="529" y="211"/>
                    <a:pt x="527" y="212"/>
                    <a:pt x="527" y="215"/>
                  </a:cubicBezTo>
                  <a:close/>
                  <a:moveTo>
                    <a:pt x="273" y="211"/>
                  </a:moveTo>
                  <a:cubicBezTo>
                    <a:pt x="277" y="214"/>
                    <a:pt x="280" y="216"/>
                    <a:pt x="284" y="218"/>
                  </a:cubicBezTo>
                  <a:cubicBezTo>
                    <a:pt x="286" y="217"/>
                    <a:pt x="288" y="216"/>
                    <a:pt x="289" y="214"/>
                  </a:cubicBezTo>
                  <a:cubicBezTo>
                    <a:pt x="286" y="212"/>
                    <a:pt x="283" y="210"/>
                    <a:pt x="280" y="209"/>
                  </a:cubicBezTo>
                  <a:cubicBezTo>
                    <a:pt x="280" y="213"/>
                    <a:pt x="276" y="209"/>
                    <a:pt x="273" y="211"/>
                  </a:cubicBezTo>
                  <a:close/>
                  <a:moveTo>
                    <a:pt x="385" y="217"/>
                  </a:moveTo>
                  <a:cubicBezTo>
                    <a:pt x="388" y="218"/>
                    <a:pt x="390" y="221"/>
                    <a:pt x="393" y="221"/>
                  </a:cubicBezTo>
                  <a:cubicBezTo>
                    <a:pt x="395" y="219"/>
                    <a:pt x="398" y="218"/>
                    <a:pt x="399" y="214"/>
                  </a:cubicBezTo>
                  <a:cubicBezTo>
                    <a:pt x="395" y="213"/>
                    <a:pt x="393" y="210"/>
                    <a:pt x="389" y="209"/>
                  </a:cubicBezTo>
                  <a:cubicBezTo>
                    <a:pt x="388" y="212"/>
                    <a:pt x="385" y="213"/>
                    <a:pt x="385" y="217"/>
                  </a:cubicBezTo>
                  <a:close/>
                  <a:moveTo>
                    <a:pt x="454" y="209"/>
                  </a:moveTo>
                  <a:cubicBezTo>
                    <a:pt x="451" y="212"/>
                    <a:pt x="448" y="214"/>
                    <a:pt x="446" y="218"/>
                  </a:cubicBezTo>
                  <a:cubicBezTo>
                    <a:pt x="451" y="220"/>
                    <a:pt x="454" y="225"/>
                    <a:pt x="459" y="225"/>
                  </a:cubicBezTo>
                  <a:cubicBezTo>
                    <a:pt x="457" y="220"/>
                    <a:pt x="460" y="210"/>
                    <a:pt x="454" y="209"/>
                  </a:cubicBezTo>
                  <a:close/>
                  <a:moveTo>
                    <a:pt x="233" y="214"/>
                  </a:moveTo>
                  <a:cubicBezTo>
                    <a:pt x="235" y="211"/>
                    <a:pt x="230" y="210"/>
                    <a:pt x="227" y="209"/>
                  </a:cubicBezTo>
                  <a:cubicBezTo>
                    <a:pt x="229" y="211"/>
                    <a:pt x="230" y="214"/>
                    <a:pt x="233" y="214"/>
                  </a:cubicBezTo>
                  <a:close/>
                  <a:moveTo>
                    <a:pt x="515" y="218"/>
                  </a:moveTo>
                  <a:cubicBezTo>
                    <a:pt x="515" y="213"/>
                    <a:pt x="510" y="213"/>
                    <a:pt x="509" y="209"/>
                  </a:cubicBezTo>
                  <a:cubicBezTo>
                    <a:pt x="505" y="214"/>
                    <a:pt x="511" y="219"/>
                    <a:pt x="515" y="218"/>
                  </a:cubicBezTo>
                  <a:close/>
                  <a:moveTo>
                    <a:pt x="180" y="216"/>
                  </a:moveTo>
                  <a:cubicBezTo>
                    <a:pt x="183" y="216"/>
                    <a:pt x="183" y="219"/>
                    <a:pt x="186" y="219"/>
                  </a:cubicBezTo>
                  <a:cubicBezTo>
                    <a:pt x="187" y="217"/>
                    <a:pt x="189" y="216"/>
                    <a:pt x="191" y="214"/>
                  </a:cubicBezTo>
                  <a:cubicBezTo>
                    <a:pt x="188" y="215"/>
                    <a:pt x="189" y="212"/>
                    <a:pt x="188" y="212"/>
                  </a:cubicBezTo>
                  <a:cubicBezTo>
                    <a:pt x="186" y="213"/>
                    <a:pt x="184" y="210"/>
                    <a:pt x="183" y="210"/>
                  </a:cubicBezTo>
                  <a:cubicBezTo>
                    <a:pt x="182" y="212"/>
                    <a:pt x="180" y="213"/>
                    <a:pt x="180" y="216"/>
                  </a:cubicBezTo>
                  <a:close/>
                  <a:moveTo>
                    <a:pt x="230" y="217"/>
                  </a:moveTo>
                  <a:cubicBezTo>
                    <a:pt x="225" y="215"/>
                    <a:pt x="224" y="210"/>
                    <a:pt x="220" y="210"/>
                  </a:cubicBezTo>
                  <a:cubicBezTo>
                    <a:pt x="222" y="213"/>
                    <a:pt x="226" y="218"/>
                    <a:pt x="230" y="217"/>
                  </a:cubicBezTo>
                  <a:close/>
                  <a:moveTo>
                    <a:pt x="649" y="219"/>
                  </a:moveTo>
                  <a:cubicBezTo>
                    <a:pt x="648" y="216"/>
                    <a:pt x="651" y="212"/>
                    <a:pt x="649" y="210"/>
                  </a:cubicBezTo>
                  <a:cubicBezTo>
                    <a:pt x="649" y="213"/>
                    <a:pt x="646" y="218"/>
                    <a:pt x="649" y="219"/>
                  </a:cubicBezTo>
                  <a:close/>
                  <a:moveTo>
                    <a:pt x="36" y="217"/>
                  </a:moveTo>
                  <a:cubicBezTo>
                    <a:pt x="38" y="215"/>
                    <a:pt x="38" y="212"/>
                    <a:pt x="36" y="210"/>
                  </a:cubicBezTo>
                  <a:cubicBezTo>
                    <a:pt x="36" y="212"/>
                    <a:pt x="35" y="215"/>
                    <a:pt x="36" y="217"/>
                  </a:cubicBezTo>
                  <a:close/>
                  <a:moveTo>
                    <a:pt x="145" y="215"/>
                  </a:moveTo>
                  <a:cubicBezTo>
                    <a:pt x="152" y="220"/>
                    <a:pt x="160" y="226"/>
                    <a:pt x="168" y="230"/>
                  </a:cubicBezTo>
                  <a:cubicBezTo>
                    <a:pt x="170" y="229"/>
                    <a:pt x="170" y="227"/>
                    <a:pt x="171" y="225"/>
                  </a:cubicBezTo>
                  <a:cubicBezTo>
                    <a:pt x="166" y="223"/>
                    <a:pt x="155" y="217"/>
                    <a:pt x="156" y="214"/>
                  </a:cubicBezTo>
                  <a:cubicBezTo>
                    <a:pt x="152" y="214"/>
                    <a:pt x="150" y="211"/>
                    <a:pt x="147" y="210"/>
                  </a:cubicBezTo>
                  <a:cubicBezTo>
                    <a:pt x="146" y="212"/>
                    <a:pt x="144" y="213"/>
                    <a:pt x="145" y="215"/>
                  </a:cubicBezTo>
                  <a:close/>
                  <a:moveTo>
                    <a:pt x="306" y="214"/>
                  </a:moveTo>
                  <a:cubicBezTo>
                    <a:pt x="309" y="217"/>
                    <a:pt x="313" y="219"/>
                    <a:pt x="318" y="220"/>
                  </a:cubicBezTo>
                  <a:cubicBezTo>
                    <a:pt x="319" y="216"/>
                    <a:pt x="308" y="206"/>
                    <a:pt x="306" y="214"/>
                  </a:cubicBezTo>
                  <a:close/>
                  <a:moveTo>
                    <a:pt x="99" y="217"/>
                  </a:moveTo>
                  <a:cubicBezTo>
                    <a:pt x="102" y="223"/>
                    <a:pt x="107" y="227"/>
                    <a:pt x="114" y="230"/>
                  </a:cubicBezTo>
                  <a:cubicBezTo>
                    <a:pt x="111" y="222"/>
                    <a:pt x="107" y="216"/>
                    <a:pt x="101" y="211"/>
                  </a:cubicBezTo>
                  <a:cubicBezTo>
                    <a:pt x="101" y="214"/>
                    <a:pt x="99" y="214"/>
                    <a:pt x="99" y="217"/>
                  </a:cubicBezTo>
                  <a:close/>
                  <a:moveTo>
                    <a:pt x="203" y="212"/>
                  </a:moveTo>
                  <a:cubicBezTo>
                    <a:pt x="209" y="216"/>
                    <a:pt x="215" y="221"/>
                    <a:pt x="224" y="224"/>
                  </a:cubicBezTo>
                  <a:cubicBezTo>
                    <a:pt x="223" y="223"/>
                    <a:pt x="225" y="222"/>
                    <a:pt x="224" y="221"/>
                  </a:cubicBezTo>
                  <a:cubicBezTo>
                    <a:pt x="221" y="219"/>
                    <a:pt x="209" y="212"/>
                    <a:pt x="203" y="212"/>
                  </a:cubicBezTo>
                  <a:close/>
                  <a:moveTo>
                    <a:pt x="481" y="216"/>
                  </a:moveTo>
                  <a:cubicBezTo>
                    <a:pt x="483" y="218"/>
                    <a:pt x="484" y="217"/>
                    <a:pt x="487" y="217"/>
                  </a:cubicBezTo>
                  <a:cubicBezTo>
                    <a:pt x="488" y="218"/>
                    <a:pt x="487" y="223"/>
                    <a:pt x="491" y="223"/>
                  </a:cubicBezTo>
                  <a:cubicBezTo>
                    <a:pt x="492" y="220"/>
                    <a:pt x="493" y="219"/>
                    <a:pt x="493" y="216"/>
                  </a:cubicBezTo>
                  <a:cubicBezTo>
                    <a:pt x="488" y="213"/>
                    <a:pt x="484" y="209"/>
                    <a:pt x="481" y="216"/>
                  </a:cubicBezTo>
                  <a:close/>
                  <a:moveTo>
                    <a:pt x="549" y="217"/>
                  </a:moveTo>
                  <a:cubicBezTo>
                    <a:pt x="552" y="218"/>
                    <a:pt x="553" y="222"/>
                    <a:pt x="557" y="223"/>
                  </a:cubicBezTo>
                  <a:cubicBezTo>
                    <a:pt x="557" y="218"/>
                    <a:pt x="554" y="214"/>
                    <a:pt x="550" y="212"/>
                  </a:cubicBezTo>
                  <a:cubicBezTo>
                    <a:pt x="550" y="214"/>
                    <a:pt x="549" y="215"/>
                    <a:pt x="549" y="217"/>
                  </a:cubicBezTo>
                  <a:close/>
                  <a:moveTo>
                    <a:pt x="575" y="218"/>
                  </a:moveTo>
                  <a:cubicBezTo>
                    <a:pt x="575" y="217"/>
                    <a:pt x="577" y="211"/>
                    <a:pt x="575" y="212"/>
                  </a:cubicBezTo>
                  <a:cubicBezTo>
                    <a:pt x="576" y="215"/>
                    <a:pt x="572" y="217"/>
                    <a:pt x="575" y="218"/>
                  </a:cubicBezTo>
                  <a:close/>
                  <a:moveTo>
                    <a:pt x="618" y="221"/>
                  </a:moveTo>
                  <a:cubicBezTo>
                    <a:pt x="619" y="219"/>
                    <a:pt x="621" y="214"/>
                    <a:pt x="619" y="212"/>
                  </a:cubicBezTo>
                  <a:cubicBezTo>
                    <a:pt x="620" y="215"/>
                    <a:pt x="617" y="219"/>
                    <a:pt x="618" y="221"/>
                  </a:cubicBezTo>
                  <a:close/>
                  <a:moveTo>
                    <a:pt x="251" y="218"/>
                  </a:moveTo>
                  <a:cubicBezTo>
                    <a:pt x="255" y="219"/>
                    <a:pt x="256" y="222"/>
                    <a:pt x="260" y="223"/>
                  </a:cubicBezTo>
                  <a:cubicBezTo>
                    <a:pt x="260" y="222"/>
                    <a:pt x="261" y="222"/>
                    <a:pt x="262" y="221"/>
                  </a:cubicBezTo>
                  <a:cubicBezTo>
                    <a:pt x="260" y="218"/>
                    <a:pt x="259" y="214"/>
                    <a:pt x="255" y="212"/>
                  </a:cubicBezTo>
                  <a:cubicBezTo>
                    <a:pt x="255" y="215"/>
                    <a:pt x="251" y="215"/>
                    <a:pt x="251" y="218"/>
                  </a:cubicBezTo>
                  <a:close/>
                  <a:moveTo>
                    <a:pt x="522" y="215"/>
                  </a:moveTo>
                  <a:cubicBezTo>
                    <a:pt x="522" y="213"/>
                    <a:pt x="521" y="213"/>
                    <a:pt x="520" y="212"/>
                  </a:cubicBezTo>
                  <a:cubicBezTo>
                    <a:pt x="519" y="214"/>
                    <a:pt x="520" y="215"/>
                    <a:pt x="522" y="215"/>
                  </a:cubicBezTo>
                  <a:close/>
                  <a:moveTo>
                    <a:pt x="132" y="215"/>
                  </a:moveTo>
                  <a:cubicBezTo>
                    <a:pt x="135" y="215"/>
                    <a:pt x="135" y="217"/>
                    <a:pt x="137" y="217"/>
                  </a:cubicBezTo>
                  <a:cubicBezTo>
                    <a:pt x="136" y="215"/>
                    <a:pt x="135" y="215"/>
                    <a:pt x="135" y="213"/>
                  </a:cubicBezTo>
                  <a:cubicBezTo>
                    <a:pt x="135" y="214"/>
                    <a:pt x="132" y="213"/>
                    <a:pt x="132" y="215"/>
                  </a:cubicBezTo>
                  <a:close/>
                  <a:moveTo>
                    <a:pt x="420" y="224"/>
                  </a:moveTo>
                  <a:cubicBezTo>
                    <a:pt x="417" y="218"/>
                    <a:pt x="410" y="216"/>
                    <a:pt x="404" y="213"/>
                  </a:cubicBezTo>
                  <a:cubicBezTo>
                    <a:pt x="408" y="218"/>
                    <a:pt x="414" y="221"/>
                    <a:pt x="420" y="224"/>
                  </a:cubicBezTo>
                  <a:close/>
                  <a:moveTo>
                    <a:pt x="43" y="220"/>
                  </a:moveTo>
                  <a:cubicBezTo>
                    <a:pt x="42" y="219"/>
                    <a:pt x="43" y="215"/>
                    <a:pt x="42" y="214"/>
                  </a:cubicBezTo>
                  <a:cubicBezTo>
                    <a:pt x="42" y="214"/>
                    <a:pt x="41" y="214"/>
                    <a:pt x="41" y="214"/>
                  </a:cubicBezTo>
                  <a:cubicBezTo>
                    <a:pt x="40" y="216"/>
                    <a:pt x="40" y="222"/>
                    <a:pt x="43" y="220"/>
                  </a:cubicBezTo>
                  <a:close/>
                  <a:moveTo>
                    <a:pt x="429" y="218"/>
                  </a:moveTo>
                  <a:cubicBezTo>
                    <a:pt x="431" y="221"/>
                    <a:pt x="433" y="222"/>
                    <a:pt x="436" y="223"/>
                  </a:cubicBezTo>
                  <a:cubicBezTo>
                    <a:pt x="436" y="219"/>
                    <a:pt x="435" y="215"/>
                    <a:pt x="431" y="214"/>
                  </a:cubicBezTo>
                  <a:cubicBezTo>
                    <a:pt x="431" y="216"/>
                    <a:pt x="429" y="216"/>
                    <a:pt x="429" y="218"/>
                  </a:cubicBezTo>
                  <a:close/>
                  <a:moveTo>
                    <a:pt x="475" y="218"/>
                  </a:moveTo>
                  <a:cubicBezTo>
                    <a:pt x="475" y="218"/>
                    <a:pt x="475" y="217"/>
                    <a:pt x="476" y="217"/>
                  </a:cubicBezTo>
                  <a:cubicBezTo>
                    <a:pt x="476" y="215"/>
                    <a:pt x="475" y="214"/>
                    <a:pt x="473" y="214"/>
                  </a:cubicBezTo>
                  <a:cubicBezTo>
                    <a:pt x="472" y="216"/>
                    <a:pt x="473" y="217"/>
                    <a:pt x="475" y="218"/>
                  </a:cubicBezTo>
                  <a:close/>
                  <a:moveTo>
                    <a:pt x="378" y="219"/>
                  </a:moveTo>
                  <a:cubicBezTo>
                    <a:pt x="376" y="218"/>
                    <a:pt x="378" y="217"/>
                    <a:pt x="377" y="215"/>
                  </a:cubicBezTo>
                  <a:cubicBezTo>
                    <a:pt x="375" y="216"/>
                    <a:pt x="374" y="215"/>
                    <a:pt x="374" y="215"/>
                  </a:cubicBezTo>
                  <a:cubicBezTo>
                    <a:pt x="374" y="217"/>
                    <a:pt x="376" y="221"/>
                    <a:pt x="378" y="219"/>
                  </a:cubicBezTo>
                  <a:close/>
                  <a:moveTo>
                    <a:pt x="83" y="238"/>
                  </a:moveTo>
                  <a:cubicBezTo>
                    <a:pt x="83" y="233"/>
                    <a:pt x="81" y="227"/>
                    <a:pt x="83" y="223"/>
                  </a:cubicBezTo>
                  <a:cubicBezTo>
                    <a:pt x="78" y="220"/>
                    <a:pt x="74" y="217"/>
                    <a:pt x="69" y="215"/>
                  </a:cubicBezTo>
                  <a:cubicBezTo>
                    <a:pt x="73" y="223"/>
                    <a:pt x="74" y="234"/>
                    <a:pt x="83" y="238"/>
                  </a:cubicBezTo>
                  <a:close/>
                  <a:moveTo>
                    <a:pt x="237" y="217"/>
                  </a:moveTo>
                  <a:cubicBezTo>
                    <a:pt x="236" y="217"/>
                    <a:pt x="236" y="217"/>
                    <a:pt x="236" y="217"/>
                  </a:cubicBezTo>
                  <a:cubicBezTo>
                    <a:pt x="235" y="218"/>
                    <a:pt x="237" y="218"/>
                    <a:pt x="239" y="218"/>
                  </a:cubicBezTo>
                  <a:cubicBezTo>
                    <a:pt x="238" y="217"/>
                    <a:pt x="240" y="217"/>
                    <a:pt x="239" y="215"/>
                  </a:cubicBezTo>
                  <a:cubicBezTo>
                    <a:pt x="237" y="214"/>
                    <a:pt x="238" y="217"/>
                    <a:pt x="237" y="217"/>
                  </a:cubicBezTo>
                  <a:close/>
                  <a:moveTo>
                    <a:pt x="462" y="221"/>
                  </a:moveTo>
                  <a:cubicBezTo>
                    <a:pt x="464" y="221"/>
                    <a:pt x="465" y="218"/>
                    <a:pt x="465" y="217"/>
                  </a:cubicBezTo>
                  <a:cubicBezTo>
                    <a:pt x="463" y="217"/>
                    <a:pt x="464" y="215"/>
                    <a:pt x="462" y="215"/>
                  </a:cubicBezTo>
                  <a:cubicBezTo>
                    <a:pt x="462" y="217"/>
                    <a:pt x="462" y="219"/>
                    <a:pt x="462" y="221"/>
                  </a:cubicBezTo>
                  <a:close/>
                  <a:moveTo>
                    <a:pt x="287" y="221"/>
                  </a:moveTo>
                  <a:cubicBezTo>
                    <a:pt x="290" y="221"/>
                    <a:pt x="293" y="218"/>
                    <a:pt x="292" y="216"/>
                  </a:cubicBezTo>
                  <a:cubicBezTo>
                    <a:pt x="291" y="218"/>
                    <a:pt x="288" y="219"/>
                    <a:pt x="287" y="221"/>
                  </a:cubicBezTo>
                  <a:close/>
                  <a:moveTo>
                    <a:pt x="363" y="217"/>
                  </a:moveTo>
                  <a:cubicBezTo>
                    <a:pt x="360" y="220"/>
                    <a:pt x="357" y="223"/>
                    <a:pt x="355" y="227"/>
                  </a:cubicBezTo>
                  <a:cubicBezTo>
                    <a:pt x="358" y="231"/>
                    <a:pt x="364" y="233"/>
                    <a:pt x="368" y="235"/>
                  </a:cubicBezTo>
                  <a:cubicBezTo>
                    <a:pt x="370" y="231"/>
                    <a:pt x="373" y="229"/>
                    <a:pt x="374" y="224"/>
                  </a:cubicBezTo>
                  <a:cubicBezTo>
                    <a:pt x="370" y="223"/>
                    <a:pt x="369" y="218"/>
                    <a:pt x="363" y="217"/>
                  </a:cubicBezTo>
                  <a:close/>
                  <a:moveTo>
                    <a:pt x="19" y="235"/>
                  </a:moveTo>
                  <a:cubicBezTo>
                    <a:pt x="19" y="228"/>
                    <a:pt x="22" y="220"/>
                    <a:pt x="19" y="217"/>
                  </a:cubicBezTo>
                  <a:cubicBezTo>
                    <a:pt x="19" y="223"/>
                    <a:pt x="14" y="232"/>
                    <a:pt x="19" y="235"/>
                  </a:cubicBezTo>
                  <a:close/>
                  <a:moveTo>
                    <a:pt x="315" y="224"/>
                  </a:moveTo>
                  <a:cubicBezTo>
                    <a:pt x="313" y="220"/>
                    <a:pt x="308" y="219"/>
                    <a:pt x="304" y="217"/>
                  </a:cubicBezTo>
                  <a:cubicBezTo>
                    <a:pt x="304" y="221"/>
                    <a:pt x="312" y="224"/>
                    <a:pt x="315" y="224"/>
                  </a:cubicBezTo>
                  <a:close/>
                  <a:moveTo>
                    <a:pt x="396" y="223"/>
                  </a:moveTo>
                  <a:cubicBezTo>
                    <a:pt x="397" y="224"/>
                    <a:pt x="398" y="225"/>
                    <a:pt x="400" y="226"/>
                  </a:cubicBezTo>
                  <a:cubicBezTo>
                    <a:pt x="402" y="224"/>
                    <a:pt x="402" y="219"/>
                    <a:pt x="400" y="217"/>
                  </a:cubicBezTo>
                  <a:cubicBezTo>
                    <a:pt x="399" y="219"/>
                    <a:pt x="397" y="221"/>
                    <a:pt x="396" y="223"/>
                  </a:cubicBezTo>
                  <a:close/>
                  <a:moveTo>
                    <a:pt x="538" y="227"/>
                  </a:moveTo>
                  <a:cubicBezTo>
                    <a:pt x="540" y="228"/>
                    <a:pt x="541" y="229"/>
                    <a:pt x="542" y="230"/>
                  </a:cubicBezTo>
                  <a:cubicBezTo>
                    <a:pt x="543" y="226"/>
                    <a:pt x="544" y="223"/>
                    <a:pt x="545" y="219"/>
                  </a:cubicBezTo>
                  <a:cubicBezTo>
                    <a:pt x="543" y="219"/>
                    <a:pt x="543" y="217"/>
                    <a:pt x="541" y="217"/>
                  </a:cubicBezTo>
                  <a:cubicBezTo>
                    <a:pt x="541" y="222"/>
                    <a:pt x="538" y="223"/>
                    <a:pt x="538" y="227"/>
                  </a:cubicBezTo>
                  <a:close/>
                  <a:moveTo>
                    <a:pt x="569" y="226"/>
                  </a:moveTo>
                  <a:cubicBezTo>
                    <a:pt x="566" y="223"/>
                    <a:pt x="566" y="220"/>
                    <a:pt x="564" y="217"/>
                  </a:cubicBezTo>
                  <a:cubicBezTo>
                    <a:pt x="561" y="221"/>
                    <a:pt x="566" y="227"/>
                    <a:pt x="569" y="226"/>
                  </a:cubicBezTo>
                  <a:close/>
                  <a:moveTo>
                    <a:pt x="481" y="222"/>
                  </a:moveTo>
                  <a:cubicBezTo>
                    <a:pt x="483" y="220"/>
                    <a:pt x="480" y="219"/>
                    <a:pt x="478" y="218"/>
                  </a:cubicBezTo>
                  <a:cubicBezTo>
                    <a:pt x="477" y="220"/>
                    <a:pt x="479" y="221"/>
                    <a:pt x="481" y="222"/>
                  </a:cubicBezTo>
                  <a:close/>
                  <a:moveTo>
                    <a:pt x="92" y="224"/>
                  </a:moveTo>
                  <a:cubicBezTo>
                    <a:pt x="92" y="220"/>
                    <a:pt x="90" y="219"/>
                    <a:pt x="88" y="218"/>
                  </a:cubicBezTo>
                  <a:cubicBezTo>
                    <a:pt x="89" y="220"/>
                    <a:pt x="88" y="224"/>
                    <a:pt x="92" y="224"/>
                  </a:cubicBezTo>
                  <a:close/>
                  <a:moveTo>
                    <a:pt x="166" y="237"/>
                  </a:moveTo>
                  <a:cubicBezTo>
                    <a:pt x="165" y="235"/>
                    <a:pt x="167" y="235"/>
                    <a:pt x="167" y="234"/>
                  </a:cubicBezTo>
                  <a:cubicBezTo>
                    <a:pt x="166" y="232"/>
                    <a:pt x="162" y="233"/>
                    <a:pt x="162" y="230"/>
                  </a:cubicBezTo>
                  <a:cubicBezTo>
                    <a:pt x="158" y="231"/>
                    <a:pt x="158" y="228"/>
                    <a:pt x="157" y="226"/>
                  </a:cubicBezTo>
                  <a:cubicBezTo>
                    <a:pt x="151" y="225"/>
                    <a:pt x="148" y="221"/>
                    <a:pt x="141" y="218"/>
                  </a:cubicBezTo>
                  <a:cubicBezTo>
                    <a:pt x="149" y="225"/>
                    <a:pt x="158" y="230"/>
                    <a:pt x="166" y="237"/>
                  </a:cubicBezTo>
                  <a:close/>
                  <a:moveTo>
                    <a:pt x="292" y="224"/>
                  </a:moveTo>
                  <a:cubicBezTo>
                    <a:pt x="292" y="226"/>
                    <a:pt x="293" y="227"/>
                    <a:pt x="295" y="227"/>
                  </a:cubicBezTo>
                  <a:cubicBezTo>
                    <a:pt x="296" y="224"/>
                    <a:pt x="298" y="222"/>
                    <a:pt x="299" y="219"/>
                  </a:cubicBezTo>
                  <a:cubicBezTo>
                    <a:pt x="295" y="218"/>
                    <a:pt x="293" y="222"/>
                    <a:pt x="292" y="224"/>
                  </a:cubicBezTo>
                  <a:close/>
                  <a:moveTo>
                    <a:pt x="517" y="222"/>
                  </a:moveTo>
                  <a:cubicBezTo>
                    <a:pt x="519" y="223"/>
                    <a:pt x="520" y="222"/>
                    <a:pt x="520" y="220"/>
                  </a:cubicBezTo>
                  <a:cubicBezTo>
                    <a:pt x="519" y="220"/>
                    <a:pt x="519" y="218"/>
                    <a:pt x="518" y="218"/>
                  </a:cubicBezTo>
                  <a:cubicBezTo>
                    <a:pt x="518" y="220"/>
                    <a:pt x="517" y="221"/>
                    <a:pt x="517" y="222"/>
                  </a:cubicBezTo>
                  <a:close/>
                  <a:moveTo>
                    <a:pt x="628" y="238"/>
                  </a:moveTo>
                  <a:cubicBezTo>
                    <a:pt x="628" y="231"/>
                    <a:pt x="634" y="224"/>
                    <a:pt x="631" y="218"/>
                  </a:cubicBezTo>
                  <a:cubicBezTo>
                    <a:pt x="630" y="225"/>
                    <a:pt x="626" y="232"/>
                    <a:pt x="628" y="238"/>
                  </a:cubicBezTo>
                  <a:close/>
                  <a:moveTo>
                    <a:pt x="278" y="224"/>
                  </a:moveTo>
                  <a:cubicBezTo>
                    <a:pt x="279" y="221"/>
                    <a:pt x="274" y="221"/>
                    <a:pt x="273" y="219"/>
                  </a:cubicBezTo>
                  <a:cubicBezTo>
                    <a:pt x="273" y="222"/>
                    <a:pt x="277" y="222"/>
                    <a:pt x="278" y="224"/>
                  </a:cubicBezTo>
                  <a:close/>
                  <a:moveTo>
                    <a:pt x="193" y="226"/>
                  </a:moveTo>
                  <a:cubicBezTo>
                    <a:pt x="198" y="229"/>
                    <a:pt x="201" y="234"/>
                    <a:pt x="208" y="235"/>
                  </a:cubicBezTo>
                  <a:cubicBezTo>
                    <a:pt x="208" y="235"/>
                    <a:pt x="208" y="234"/>
                    <a:pt x="209" y="234"/>
                  </a:cubicBezTo>
                  <a:cubicBezTo>
                    <a:pt x="206" y="227"/>
                    <a:pt x="197" y="213"/>
                    <a:pt x="193" y="226"/>
                  </a:cubicBezTo>
                  <a:close/>
                  <a:moveTo>
                    <a:pt x="611" y="237"/>
                  </a:moveTo>
                  <a:cubicBezTo>
                    <a:pt x="609" y="232"/>
                    <a:pt x="616" y="223"/>
                    <a:pt x="611" y="220"/>
                  </a:cubicBezTo>
                  <a:cubicBezTo>
                    <a:pt x="610" y="225"/>
                    <a:pt x="607" y="234"/>
                    <a:pt x="611" y="237"/>
                  </a:cubicBezTo>
                  <a:close/>
                  <a:moveTo>
                    <a:pt x="646" y="224"/>
                  </a:moveTo>
                  <a:cubicBezTo>
                    <a:pt x="648" y="224"/>
                    <a:pt x="649" y="220"/>
                    <a:pt x="648" y="220"/>
                  </a:cubicBezTo>
                  <a:cubicBezTo>
                    <a:pt x="648" y="221"/>
                    <a:pt x="647" y="222"/>
                    <a:pt x="646" y="224"/>
                  </a:cubicBezTo>
                  <a:close/>
                  <a:moveTo>
                    <a:pt x="495" y="226"/>
                  </a:moveTo>
                  <a:cubicBezTo>
                    <a:pt x="496" y="227"/>
                    <a:pt x="496" y="228"/>
                    <a:pt x="498" y="227"/>
                  </a:cubicBezTo>
                  <a:cubicBezTo>
                    <a:pt x="499" y="226"/>
                    <a:pt x="499" y="224"/>
                    <a:pt x="499" y="221"/>
                  </a:cubicBezTo>
                  <a:cubicBezTo>
                    <a:pt x="498" y="222"/>
                    <a:pt x="498" y="220"/>
                    <a:pt x="497" y="220"/>
                  </a:cubicBezTo>
                  <a:cubicBezTo>
                    <a:pt x="496" y="222"/>
                    <a:pt x="495" y="224"/>
                    <a:pt x="495" y="226"/>
                  </a:cubicBezTo>
                  <a:close/>
                  <a:moveTo>
                    <a:pt x="462" y="229"/>
                  </a:moveTo>
                  <a:cubicBezTo>
                    <a:pt x="466" y="227"/>
                    <a:pt x="468" y="225"/>
                    <a:pt x="470" y="221"/>
                  </a:cubicBezTo>
                  <a:cubicBezTo>
                    <a:pt x="466" y="220"/>
                    <a:pt x="463" y="225"/>
                    <a:pt x="462" y="229"/>
                  </a:cubicBezTo>
                  <a:close/>
                  <a:moveTo>
                    <a:pt x="56" y="227"/>
                  </a:moveTo>
                  <a:cubicBezTo>
                    <a:pt x="56" y="224"/>
                    <a:pt x="55" y="222"/>
                    <a:pt x="52" y="221"/>
                  </a:cubicBezTo>
                  <a:cubicBezTo>
                    <a:pt x="51" y="225"/>
                    <a:pt x="54" y="229"/>
                    <a:pt x="56" y="227"/>
                  </a:cubicBezTo>
                  <a:close/>
                  <a:moveTo>
                    <a:pt x="573" y="226"/>
                  </a:moveTo>
                  <a:cubicBezTo>
                    <a:pt x="574" y="226"/>
                    <a:pt x="574" y="221"/>
                    <a:pt x="572" y="221"/>
                  </a:cubicBezTo>
                  <a:cubicBezTo>
                    <a:pt x="572" y="222"/>
                    <a:pt x="570" y="226"/>
                    <a:pt x="573" y="226"/>
                  </a:cubicBezTo>
                  <a:close/>
                  <a:moveTo>
                    <a:pt x="244" y="225"/>
                  </a:moveTo>
                  <a:cubicBezTo>
                    <a:pt x="248" y="227"/>
                    <a:pt x="249" y="231"/>
                    <a:pt x="254" y="232"/>
                  </a:cubicBezTo>
                  <a:cubicBezTo>
                    <a:pt x="254" y="228"/>
                    <a:pt x="258" y="228"/>
                    <a:pt x="258" y="224"/>
                  </a:cubicBezTo>
                  <a:cubicBezTo>
                    <a:pt x="254" y="222"/>
                    <a:pt x="247" y="222"/>
                    <a:pt x="244" y="225"/>
                  </a:cubicBezTo>
                  <a:close/>
                  <a:moveTo>
                    <a:pt x="408" y="232"/>
                  </a:moveTo>
                  <a:cubicBezTo>
                    <a:pt x="410" y="232"/>
                    <a:pt x="411" y="235"/>
                    <a:pt x="414" y="235"/>
                  </a:cubicBezTo>
                  <a:cubicBezTo>
                    <a:pt x="415" y="232"/>
                    <a:pt x="417" y="231"/>
                    <a:pt x="417" y="228"/>
                  </a:cubicBezTo>
                  <a:cubicBezTo>
                    <a:pt x="416" y="225"/>
                    <a:pt x="413" y="223"/>
                    <a:pt x="410" y="222"/>
                  </a:cubicBezTo>
                  <a:cubicBezTo>
                    <a:pt x="409" y="227"/>
                    <a:pt x="406" y="226"/>
                    <a:pt x="408" y="232"/>
                  </a:cubicBezTo>
                  <a:close/>
                  <a:moveTo>
                    <a:pt x="433" y="227"/>
                  </a:moveTo>
                  <a:cubicBezTo>
                    <a:pt x="431" y="225"/>
                    <a:pt x="430" y="222"/>
                    <a:pt x="426" y="222"/>
                  </a:cubicBezTo>
                  <a:cubicBezTo>
                    <a:pt x="427" y="225"/>
                    <a:pt x="431" y="226"/>
                    <a:pt x="433" y="227"/>
                  </a:cubicBezTo>
                  <a:close/>
                  <a:moveTo>
                    <a:pt x="545" y="234"/>
                  </a:moveTo>
                  <a:cubicBezTo>
                    <a:pt x="547" y="235"/>
                    <a:pt x="550" y="239"/>
                    <a:pt x="552" y="238"/>
                  </a:cubicBezTo>
                  <a:cubicBezTo>
                    <a:pt x="551" y="235"/>
                    <a:pt x="555" y="233"/>
                    <a:pt x="555" y="231"/>
                  </a:cubicBezTo>
                  <a:cubicBezTo>
                    <a:pt x="555" y="226"/>
                    <a:pt x="551" y="224"/>
                    <a:pt x="547" y="222"/>
                  </a:cubicBezTo>
                  <a:cubicBezTo>
                    <a:pt x="547" y="225"/>
                    <a:pt x="545" y="229"/>
                    <a:pt x="545" y="234"/>
                  </a:cubicBezTo>
                  <a:close/>
                  <a:moveTo>
                    <a:pt x="274" y="227"/>
                  </a:moveTo>
                  <a:cubicBezTo>
                    <a:pt x="275" y="224"/>
                    <a:pt x="271" y="222"/>
                    <a:pt x="270" y="223"/>
                  </a:cubicBezTo>
                  <a:cubicBezTo>
                    <a:pt x="272" y="224"/>
                    <a:pt x="271" y="228"/>
                    <a:pt x="274" y="227"/>
                  </a:cubicBezTo>
                  <a:close/>
                  <a:moveTo>
                    <a:pt x="298" y="230"/>
                  </a:moveTo>
                  <a:cubicBezTo>
                    <a:pt x="301" y="232"/>
                    <a:pt x="303" y="234"/>
                    <a:pt x="306" y="235"/>
                  </a:cubicBezTo>
                  <a:cubicBezTo>
                    <a:pt x="307" y="232"/>
                    <a:pt x="311" y="231"/>
                    <a:pt x="312" y="227"/>
                  </a:cubicBezTo>
                  <a:cubicBezTo>
                    <a:pt x="306" y="223"/>
                    <a:pt x="300" y="221"/>
                    <a:pt x="298" y="230"/>
                  </a:cubicBezTo>
                  <a:close/>
                  <a:moveTo>
                    <a:pt x="120" y="229"/>
                  </a:moveTo>
                  <a:cubicBezTo>
                    <a:pt x="121" y="228"/>
                    <a:pt x="122" y="227"/>
                    <a:pt x="122" y="225"/>
                  </a:cubicBezTo>
                  <a:cubicBezTo>
                    <a:pt x="120" y="225"/>
                    <a:pt x="120" y="223"/>
                    <a:pt x="118" y="223"/>
                  </a:cubicBezTo>
                  <a:cubicBezTo>
                    <a:pt x="119" y="227"/>
                    <a:pt x="119" y="228"/>
                    <a:pt x="120" y="229"/>
                  </a:cubicBezTo>
                  <a:close/>
                  <a:moveTo>
                    <a:pt x="450" y="235"/>
                  </a:moveTo>
                  <a:cubicBezTo>
                    <a:pt x="451" y="234"/>
                    <a:pt x="451" y="234"/>
                    <a:pt x="452" y="234"/>
                  </a:cubicBezTo>
                  <a:cubicBezTo>
                    <a:pt x="449" y="229"/>
                    <a:pt x="446" y="225"/>
                    <a:pt x="441" y="223"/>
                  </a:cubicBezTo>
                  <a:cubicBezTo>
                    <a:pt x="441" y="230"/>
                    <a:pt x="447" y="232"/>
                    <a:pt x="450" y="235"/>
                  </a:cubicBezTo>
                  <a:close/>
                  <a:moveTo>
                    <a:pt x="486" y="224"/>
                  </a:moveTo>
                  <a:cubicBezTo>
                    <a:pt x="486" y="227"/>
                    <a:pt x="487" y="228"/>
                    <a:pt x="489" y="228"/>
                  </a:cubicBezTo>
                  <a:cubicBezTo>
                    <a:pt x="491" y="226"/>
                    <a:pt x="488" y="223"/>
                    <a:pt x="486" y="224"/>
                  </a:cubicBezTo>
                  <a:close/>
                  <a:moveTo>
                    <a:pt x="533" y="231"/>
                  </a:moveTo>
                  <a:cubicBezTo>
                    <a:pt x="533" y="231"/>
                    <a:pt x="533" y="230"/>
                    <a:pt x="533" y="229"/>
                  </a:cubicBezTo>
                  <a:cubicBezTo>
                    <a:pt x="530" y="228"/>
                    <a:pt x="528" y="225"/>
                    <a:pt x="524" y="223"/>
                  </a:cubicBezTo>
                  <a:cubicBezTo>
                    <a:pt x="524" y="227"/>
                    <a:pt x="530" y="232"/>
                    <a:pt x="533" y="231"/>
                  </a:cubicBezTo>
                  <a:close/>
                  <a:moveTo>
                    <a:pt x="44" y="232"/>
                  </a:moveTo>
                  <a:cubicBezTo>
                    <a:pt x="44" y="230"/>
                    <a:pt x="44" y="228"/>
                    <a:pt x="44" y="225"/>
                  </a:cubicBezTo>
                  <a:cubicBezTo>
                    <a:pt x="42" y="225"/>
                    <a:pt x="42" y="224"/>
                    <a:pt x="41" y="224"/>
                  </a:cubicBezTo>
                  <a:cubicBezTo>
                    <a:pt x="39" y="227"/>
                    <a:pt x="40" y="232"/>
                    <a:pt x="44" y="232"/>
                  </a:cubicBezTo>
                  <a:close/>
                  <a:moveTo>
                    <a:pt x="565" y="229"/>
                  </a:moveTo>
                  <a:cubicBezTo>
                    <a:pt x="565" y="227"/>
                    <a:pt x="562" y="226"/>
                    <a:pt x="561" y="224"/>
                  </a:cubicBezTo>
                  <a:cubicBezTo>
                    <a:pt x="561" y="225"/>
                    <a:pt x="560" y="225"/>
                    <a:pt x="560" y="226"/>
                  </a:cubicBezTo>
                  <a:cubicBezTo>
                    <a:pt x="562" y="227"/>
                    <a:pt x="564" y="228"/>
                    <a:pt x="565" y="229"/>
                  </a:cubicBezTo>
                  <a:close/>
                  <a:moveTo>
                    <a:pt x="578" y="239"/>
                  </a:moveTo>
                  <a:cubicBezTo>
                    <a:pt x="580" y="235"/>
                    <a:pt x="580" y="230"/>
                    <a:pt x="579" y="224"/>
                  </a:cubicBezTo>
                  <a:cubicBezTo>
                    <a:pt x="578" y="224"/>
                    <a:pt x="578" y="224"/>
                    <a:pt x="577" y="224"/>
                  </a:cubicBezTo>
                  <a:cubicBezTo>
                    <a:pt x="576" y="229"/>
                    <a:pt x="573" y="236"/>
                    <a:pt x="578" y="239"/>
                  </a:cubicBezTo>
                  <a:close/>
                  <a:moveTo>
                    <a:pt x="153" y="233"/>
                  </a:moveTo>
                  <a:cubicBezTo>
                    <a:pt x="149" y="230"/>
                    <a:pt x="144" y="228"/>
                    <a:pt x="140" y="224"/>
                  </a:cubicBezTo>
                  <a:cubicBezTo>
                    <a:pt x="142" y="230"/>
                    <a:pt x="149" y="232"/>
                    <a:pt x="153" y="233"/>
                  </a:cubicBezTo>
                  <a:close/>
                  <a:moveTo>
                    <a:pt x="229" y="227"/>
                  </a:moveTo>
                  <a:cubicBezTo>
                    <a:pt x="228" y="226"/>
                    <a:pt x="228" y="224"/>
                    <a:pt x="225" y="224"/>
                  </a:cubicBezTo>
                  <a:cubicBezTo>
                    <a:pt x="226" y="226"/>
                    <a:pt x="227" y="227"/>
                    <a:pt x="229" y="227"/>
                  </a:cubicBezTo>
                  <a:close/>
                  <a:moveTo>
                    <a:pt x="466" y="231"/>
                  </a:moveTo>
                  <a:cubicBezTo>
                    <a:pt x="469" y="233"/>
                    <a:pt x="472" y="236"/>
                    <a:pt x="476" y="238"/>
                  </a:cubicBezTo>
                  <a:cubicBezTo>
                    <a:pt x="477" y="235"/>
                    <a:pt x="478" y="233"/>
                    <a:pt x="478" y="230"/>
                  </a:cubicBezTo>
                  <a:cubicBezTo>
                    <a:pt x="475" y="223"/>
                    <a:pt x="469" y="225"/>
                    <a:pt x="466" y="231"/>
                  </a:cubicBezTo>
                  <a:close/>
                  <a:moveTo>
                    <a:pt x="591" y="265"/>
                  </a:moveTo>
                  <a:cubicBezTo>
                    <a:pt x="589" y="272"/>
                    <a:pt x="587" y="278"/>
                    <a:pt x="588" y="283"/>
                  </a:cubicBezTo>
                  <a:cubicBezTo>
                    <a:pt x="592" y="279"/>
                    <a:pt x="592" y="274"/>
                    <a:pt x="594" y="266"/>
                  </a:cubicBezTo>
                  <a:cubicBezTo>
                    <a:pt x="597" y="255"/>
                    <a:pt x="608" y="235"/>
                    <a:pt x="601" y="224"/>
                  </a:cubicBezTo>
                  <a:cubicBezTo>
                    <a:pt x="599" y="240"/>
                    <a:pt x="595" y="252"/>
                    <a:pt x="591" y="265"/>
                  </a:cubicBezTo>
                  <a:close/>
                  <a:moveTo>
                    <a:pt x="281" y="228"/>
                  </a:moveTo>
                  <a:cubicBezTo>
                    <a:pt x="281" y="228"/>
                    <a:pt x="281" y="228"/>
                    <a:pt x="281" y="228"/>
                  </a:cubicBezTo>
                  <a:moveTo>
                    <a:pt x="318" y="226"/>
                  </a:moveTo>
                  <a:cubicBezTo>
                    <a:pt x="318" y="230"/>
                    <a:pt x="326" y="231"/>
                    <a:pt x="329" y="234"/>
                  </a:cubicBezTo>
                  <a:cubicBezTo>
                    <a:pt x="330" y="234"/>
                    <a:pt x="330" y="233"/>
                    <a:pt x="330" y="232"/>
                  </a:cubicBezTo>
                  <a:cubicBezTo>
                    <a:pt x="327" y="230"/>
                    <a:pt x="322" y="226"/>
                    <a:pt x="318" y="226"/>
                  </a:cubicBezTo>
                  <a:close/>
                  <a:moveTo>
                    <a:pt x="455" y="230"/>
                  </a:moveTo>
                  <a:cubicBezTo>
                    <a:pt x="454" y="228"/>
                    <a:pt x="449" y="224"/>
                    <a:pt x="449" y="226"/>
                  </a:cubicBezTo>
                  <a:cubicBezTo>
                    <a:pt x="451" y="227"/>
                    <a:pt x="452" y="230"/>
                    <a:pt x="455" y="230"/>
                  </a:cubicBezTo>
                  <a:close/>
                  <a:moveTo>
                    <a:pt x="502" y="231"/>
                  </a:moveTo>
                  <a:cubicBezTo>
                    <a:pt x="504" y="232"/>
                    <a:pt x="505" y="235"/>
                    <a:pt x="509" y="235"/>
                  </a:cubicBezTo>
                  <a:cubicBezTo>
                    <a:pt x="511" y="230"/>
                    <a:pt x="506" y="227"/>
                    <a:pt x="503" y="225"/>
                  </a:cubicBezTo>
                  <a:cubicBezTo>
                    <a:pt x="503" y="227"/>
                    <a:pt x="502" y="229"/>
                    <a:pt x="502" y="231"/>
                  </a:cubicBezTo>
                  <a:close/>
                  <a:moveTo>
                    <a:pt x="431" y="231"/>
                  </a:moveTo>
                  <a:cubicBezTo>
                    <a:pt x="430" y="228"/>
                    <a:pt x="427" y="227"/>
                    <a:pt x="424" y="226"/>
                  </a:cubicBezTo>
                  <a:cubicBezTo>
                    <a:pt x="425" y="229"/>
                    <a:pt x="427" y="230"/>
                    <a:pt x="431" y="231"/>
                  </a:cubicBezTo>
                  <a:close/>
                  <a:moveTo>
                    <a:pt x="256" y="234"/>
                  </a:moveTo>
                  <a:cubicBezTo>
                    <a:pt x="258" y="235"/>
                    <a:pt x="260" y="237"/>
                    <a:pt x="263" y="238"/>
                  </a:cubicBezTo>
                  <a:cubicBezTo>
                    <a:pt x="264" y="235"/>
                    <a:pt x="268" y="234"/>
                    <a:pt x="269" y="231"/>
                  </a:cubicBezTo>
                  <a:cubicBezTo>
                    <a:pt x="267" y="228"/>
                    <a:pt x="264" y="227"/>
                    <a:pt x="261" y="226"/>
                  </a:cubicBezTo>
                  <a:cubicBezTo>
                    <a:pt x="260" y="229"/>
                    <a:pt x="257" y="231"/>
                    <a:pt x="256" y="234"/>
                  </a:cubicBezTo>
                  <a:close/>
                  <a:moveTo>
                    <a:pt x="76" y="240"/>
                  </a:moveTo>
                  <a:cubicBezTo>
                    <a:pt x="73" y="234"/>
                    <a:pt x="65" y="232"/>
                    <a:pt x="61" y="227"/>
                  </a:cubicBezTo>
                  <a:cubicBezTo>
                    <a:pt x="61" y="234"/>
                    <a:pt x="71" y="236"/>
                    <a:pt x="76" y="240"/>
                  </a:cubicBezTo>
                  <a:close/>
                  <a:moveTo>
                    <a:pt x="123" y="233"/>
                  </a:moveTo>
                  <a:cubicBezTo>
                    <a:pt x="125" y="234"/>
                    <a:pt x="126" y="230"/>
                    <a:pt x="128" y="231"/>
                  </a:cubicBezTo>
                  <a:cubicBezTo>
                    <a:pt x="128" y="229"/>
                    <a:pt x="128" y="227"/>
                    <a:pt x="126" y="227"/>
                  </a:cubicBezTo>
                  <a:cubicBezTo>
                    <a:pt x="126" y="230"/>
                    <a:pt x="122" y="230"/>
                    <a:pt x="123" y="233"/>
                  </a:cubicBezTo>
                  <a:close/>
                  <a:moveTo>
                    <a:pt x="225" y="231"/>
                  </a:moveTo>
                  <a:cubicBezTo>
                    <a:pt x="224" y="229"/>
                    <a:pt x="223" y="229"/>
                    <a:pt x="224" y="227"/>
                  </a:cubicBezTo>
                  <a:cubicBezTo>
                    <a:pt x="221" y="228"/>
                    <a:pt x="222" y="228"/>
                    <a:pt x="222" y="230"/>
                  </a:cubicBezTo>
                  <a:cubicBezTo>
                    <a:pt x="224" y="229"/>
                    <a:pt x="226" y="232"/>
                    <a:pt x="225" y="231"/>
                  </a:cubicBezTo>
                  <a:close/>
                  <a:moveTo>
                    <a:pt x="372" y="238"/>
                  </a:moveTo>
                  <a:cubicBezTo>
                    <a:pt x="374" y="238"/>
                    <a:pt x="375" y="240"/>
                    <a:pt x="378" y="240"/>
                  </a:cubicBezTo>
                  <a:cubicBezTo>
                    <a:pt x="379" y="237"/>
                    <a:pt x="382" y="236"/>
                    <a:pt x="383" y="233"/>
                  </a:cubicBezTo>
                  <a:cubicBezTo>
                    <a:pt x="381" y="231"/>
                    <a:pt x="380" y="229"/>
                    <a:pt x="377" y="228"/>
                  </a:cubicBezTo>
                  <a:cubicBezTo>
                    <a:pt x="376" y="232"/>
                    <a:pt x="373" y="234"/>
                    <a:pt x="372" y="238"/>
                  </a:cubicBezTo>
                  <a:close/>
                  <a:moveTo>
                    <a:pt x="394" y="231"/>
                  </a:moveTo>
                  <a:cubicBezTo>
                    <a:pt x="396" y="230"/>
                    <a:pt x="393" y="227"/>
                    <a:pt x="392" y="229"/>
                  </a:cubicBezTo>
                  <a:cubicBezTo>
                    <a:pt x="393" y="229"/>
                    <a:pt x="393" y="231"/>
                    <a:pt x="394" y="231"/>
                  </a:cubicBezTo>
                  <a:close/>
                  <a:moveTo>
                    <a:pt x="622" y="239"/>
                  </a:moveTo>
                  <a:cubicBezTo>
                    <a:pt x="622" y="235"/>
                    <a:pt x="625" y="232"/>
                    <a:pt x="623" y="228"/>
                  </a:cubicBezTo>
                  <a:cubicBezTo>
                    <a:pt x="624" y="232"/>
                    <a:pt x="620" y="235"/>
                    <a:pt x="622" y="239"/>
                  </a:cubicBezTo>
                  <a:close/>
                  <a:moveTo>
                    <a:pt x="286" y="232"/>
                  </a:moveTo>
                  <a:cubicBezTo>
                    <a:pt x="287" y="234"/>
                    <a:pt x="292" y="237"/>
                    <a:pt x="292" y="231"/>
                  </a:cubicBezTo>
                  <a:cubicBezTo>
                    <a:pt x="290" y="229"/>
                    <a:pt x="286" y="227"/>
                    <a:pt x="286" y="232"/>
                  </a:cubicBezTo>
                  <a:close/>
                  <a:moveTo>
                    <a:pt x="496" y="232"/>
                  </a:moveTo>
                  <a:cubicBezTo>
                    <a:pt x="496" y="230"/>
                    <a:pt x="495" y="229"/>
                    <a:pt x="493" y="229"/>
                  </a:cubicBezTo>
                  <a:cubicBezTo>
                    <a:pt x="493" y="232"/>
                    <a:pt x="495" y="234"/>
                    <a:pt x="496" y="232"/>
                  </a:cubicBezTo>
                  <a:close/>
                  <a:moveTo>
                    <a:pt x="93" y="237"/>
                  </a:moveTo>
                  <a:cubicBezTo>
                    <a:pt x="95" y="234"/>
                    <a:pt x="93" y="230"/>
                    <a:pt x="90" y="229"/>
                  </a:cubicBezTo>
                  <a:cubicBezTo>
                    <a:pt x="92" y="232"/>
                    <a:pt x="92" y="235"/>
                    <a:pt x="93" y="237"/>
                  </a:cubicBezTo>
                  <a:close/>
                  <a:moveTo>
                    <a:pt x="276" y="230"/>
                  </a:moveTo>
                  <a:cubicBezTo>
                    <a:pt x="276" y="232"/>
                    <a:pt x="277" y="232"/>
                    <a:pt x="279" y="232"/>
                  </a:cubicBezTo>
                  <a:cubicBezTo>
                    <a:pt x="279" y="230"/>
                    <a:pt x="277" y="229"/>
                    <a:pt x="276" y="230"/>
                  </a:cubicBezTo>
                  <a:close/>
                  <a:moveTo>
                    <a:pt x="309" y="238"/>
                  </a:moveTo>
                  <a:cubicBezTo>
                    <a:pt x="312" y="240"/>
                    <a:pt x="315" y="242"/>
                    <a:pt x="319" y="244"/>
                  </a:cubicBezTo>
                  <a:cubicBezTo>
                    <a:pt x="323" y="245"/>
                    <a:pt x="324" y="239"/>
                    <a:pt x="327" y="240"/>
                  </a:cubicBezTo>
                  <a:cubicBezTo>
                    <a:pt x="327" y="238"/>
                    <a:pt x="326" y="237"/>
                    <a:pt x="326" y="235"/>
                  </a:cubicBezTo>
                  <a:cubicBezTo>
                    <a:pt x="320" y="235"/>
                    <a:pt x="319" y="230"/>
                    <a:pt x="314" y="229"/>
                  </a:cubicBezTo>
                  <a:cubicBezTo>
                    <a:pt x="313" y="233"/>
                    <a:pt x="310" y="234"/>
                    <a:pt x="309" y="238"/>
                  </a:cubicBezTo>
                  <a:close/>
                  <a:moveTo>
                    <a:pt x="238" y="231"/>
                  </a:moveTo>
                  <a:cubicBezTo>
                    <a:pt x="240" y="235"/>
                    <a:pt x="244" y="237"/>
                    <a:pt x="248" y="239"/>
                  </a:cubicBezTo>
                  <a:cubicBezTo>
                    <a:pt x="248" y="238"/>
                    <a:pt x="250" y="238"/>
                    <a:pt x="250" y="236"/>
                  </a:cubicBezTo>
                  <a:cubicBezTo>
                    <a:pt x="247" y="233"/>
                    <a:pt x="242" y="228"/>
                    <a:pt x="238" y="231"/>
                  </a:cubicBezTo>
                  <a:close/>
                  <a:moveTo>
                    <a:pt x="487" y="234"/>
                  </a:moveTo>
                  <a:cubicBezTo>
                    <a:pt x="487" y="231"/>
                    <a:pt x="485" y="231"/>
                    <a:pt x="484" y="230"/>
                  </a:cubicBezTo>
                  <a:cubicBezTo>
                    <a:pt x="484" y="232"/>
                    <a:pt x="485" y="233"/>
                    <a:pt x="487" y="234"/>
                  </a:cubicBezTo>
                  <a:close/>
                  <a:moveTo>
                    <a:pt x="521" y="234"/>
                  </a:moveTo>
                  <a:cubicBezTo>
                    <a:pt x="523" y="237"/>
                    <a:pt x="527" y="238"/>
                    <a:pt x="530" y="241"/>
                  </a:cubicBezTo>
                  <a:cubicBezTo>
                    <a:pt x="530" y="240"/>
                    <a:pt x="531" y="238"/>
                    <a:pt x="531" y="237"/>
                  </a:cubicBezTo>
                  <a:cubicBezTo>
                    <a:pt x="528" y="234"/>
                    <a:pt x="525" y="232"/>
                    <a:pt x="522" y="230"/>
                  </a:cubicBezTo>
                  <a:cubicBezTo>
                    <a:pt x="522" y="232"/>
                    <a:pt x="521" y="232"/>
                    <a:pt x="521" y="234"/>
                  </a:cubicBezTo>
                  <a:close/>
                  <a:moveTo>
                    <a:pt x="131" y="231"/>
                  </a:moveTo>
                  <a:cubicBezTo>
                    <a:pt x="123" y="236"/>
                    <a:pt x="129" y="244"/>
                    <a:pt x="136" y="246"/>
                  </a:cubicBezTo>
                  <a:cubicBezTo>
                    <a:pt x="139" y="240"/>
                    <a:pt x="135" y="234"/>
                    <a:pt x="131" y="231"/>
                  </a:cubicBezTo>
                  <a:close/>
                  <a:moveTo>
                    <a:pt x="356" y="235"/>
                  </a:moveTo>
                  <a:cubicBezTo>
                    <a:pt x="354" y="233"/>
                    <a:pt x="353" y="231"/>
                    <a:pt x="351" y="231"/>
                  </a:cubicBezTo>
                  <a:cubicBezTo>
                    <a:pt x="350" y="234"/>
                    <a:pt x="357" y="235"/>
                    <a:pt x="356" y="235"/>
                  </a:cubicBezTo>
                  <a:close/>
                  <a:moveTo>
                    <a:pt x="417" y="238"/>
                  </a:moveTo>
                  <a:cubicBezTo>
                    <a:pt x="419" y="238"/>
                    <a:pt x="419" y="240"/>
                    <a:pt x="421" y="240"/>
                  </a:cubicBezTo>
                  <a:cubicBezTo>
                    <a:pt x="423" y="236"/>
                    <a:pt x="426" y="237"/>
                    <a:pt x="426" y="232"/>
                  </a:cubicBezTo>
                  <a:cubicBezTo>
                    <a:pt x="422" y="230"/>
                    <a:pt x="419" y="232"/>
                    <a:pt x="417" y="238"/>
                  </a:cubicBezTo>
                  <a:close/>
                  <a:moveTo>
                    <a:pt x="439" y="237"/>
                  </a:moveTo>
                  <a:cubicBezTo>
                    <a:pt x="438" y="233"/>
                    <a:pt x="436" y="232"/>
                    <a:pt x="433" y="231"/>
                  </a:cubicBezTo>
                  <a:cubicBezTo>
                    <a:pt x="433" y="235"/>
                    <a:pt x="436" y="236"/>
                    <a:pt x="439" y="237"/>
                  </a:cubicBezTo>
                  <a:close/>
                  <a:moveTo>
                    <a:pt x="62" y="241"/>
                  </a:moveTo>
                  <a:cubicBezTo>
                    <a:pt x="61" y="237"/>
                    <a:pt x="59" y="233"/>
                    <a:pt x="54" y="232"/>
                  </a:cubicBezTo>
                  <a:cubicBezTo>
                    <a:pt x="56" y="239"/>
                    <a:pt x="58" y="246"/>
                    <a:pt x="66" y="249"/>
                  </a:cubicBezTo>
                  <a:cubicBezTo>
                    <a:pt x="63" y="246"/>
                    <a:pt x="64" y="238"/>
                    <a:pt x="62" y="241"/>
                  </a:cubicBezTo>
                  <a:close/>
                  <a:moveTo>
                    <a:pt x="202" y="241"/>
                  </a:moveTo>
                  <a:cubicBezTo>
                    <a:pt x="202" y="238"/>
                    <a:pt x="196" y="232"/>
                    <a:pt x="193" y="232"/>
                  </a:cubicBezTo>
                  <a:cubicBezTo>
                    <a:pt x="196" y="235"/>
                    <a:pt x="198" y="239"/>
                    <a:pt x="202" y="241"/>
                  </a:cubicBezTo>
                  <a:close/>
                  <a:moveTo>
                    <a:pt x="231" y="234"/>
                  </a:moveTo>
                  <a:cubicBezTo>
                    <a:pt x="231" y="234"/>
                    <a:pt x="231" y="233"/>
                    <a:pt x="231" y="232"/>
                  </a:cubicBezTo>
                  <a:cubicBezTo>
                    <a:pt x="229" y="233"/>
                    <a:pt x="226" y="231"/>
                    <a:pt x="227" y="232"/>
                  </a:cubicBezTo>
                  <a:cubicBezTo>
                    <a:pt x="229" y="233"/>
                    <a:pt x="229" y="236"/>
                    <a:pt x="231" y="234"/>
                  </a:cubicBezTo>
                  <a:close/>
                  <a:moveTo>
                    <a:pt x="560" y="245"/>
                  </a:moveTo>
                  <a:cubicBezTo>
                    <a:pt x="562" y="243"/>
                    <a:pt x="564" y="239"/>
                    <a:pt x="565" y="236"/>
                  </a:cubicBezTo>
                  <a:cubicBezTo>
                    <a:pt x="564" y="235"/>
                    <a:pt x="563" y="233"/>
                    <a:pt x="561" y="232"/>
                  </a:cubicBezTo>
                  <a:cubicBezTo>
                    <a:pt x="560" y="235"/>
                    <a:pt x="560" y="243"/>
                    <a:pt x="560" y="245"/>
                  </a:cubicBezTo>
                  <a:close/>
                  <a:moveTo>
                    <a:pt x="341" y="235"/>
                  </a:moveTo>
                  <a:cubicBezTo>
                    <a:pt x="343" y="237"/>
                    <a:pt x="347" y="233"/>
                    <a:pt x="344" y="232"/>
                  </a:cubicBezTo>
                  <a:cubicBezTo>
                    <a:pt x="344" y="234"/>
                    <a:pt x="341" y="233"/>
                    <a:pt x="341" y="235"/>
                  </a:cubicBezTo>
                  <a:close/>
                  <a:moveTo>
                    <a:pt x="541" y="237"/>
                  </a:moveTo>
                  <a:cubicBezTo>
                    <a:pt x="540" y="235"/>
                    <a:pt x="539" y="233"/>
                    <a:pt x="536" y="233"/>
                  </a:cubicBezTo>
                  <a:cubicBezTo>
                    <a:pt x="536" y="236"/>
                    <a:pt x="539" y="236"/>
                    <a:pt x="541" y="237"/>
                  </a:cubicBezTo>
                  <a:close/>
                  <a:moveTo>
                    <a:pt x="179" y="237"/>
                  </a:moveTo>
                  <a:cubicBezTo>
                    <a:pt x="181" y="237"/>
                    <a:pt x="181" y="234"/>
                    <a:pt x="180" y="234"/>
                  </a:cubicBezTo>
                  <a:cubicBezTo>
                    <a:pt x="180" y="234"/>
                    <a:pt x="178" y="235"/>
                    <a:pt x="179" y="237"/>
                  </a:cubicBezTo>
                  <a:close/>
                  <a:moveTo>
                    <a:pt x="225" y="242"/>
                  </a:moveTo>
                  <a:cubicBezTo>
                    <a:pt x="224" y="237"/>
                    <a:pt x="219" y="234"/>
                    <a:pt x="216" y="234"/>
                  </a:cubicBezTo>
                  <a:cubicBezTo>
                    <a:pt x="218" y="237"/>
                    <a:pt x="220" y="243"/>
                    <a:pt x="225" y="242"/>
                  </a:cubicBezTo>
                  <a:close/>
                  <a:moveTo>
                    <a:pt x="403" y="237"/>
                  </a:moveTo>
                  <a:cubicBezTo>
                    <a:pt x="403" y="235"/>
                    <a:pt x="403" y="235"/>
                    <a:pt x="403" y="235"/>
                  </a:cubicBezTo>
                  <a:cubicBezTo>
                    <a:pt x="403" y="235"/>
                    <a:pt x="403" y="235"/>
                    <a:pt x="403" y="235"/>
                  </a:cubicBezTo>
                  <a:cubicBezTo>
                    <a:pt x="402" y="237"/>
                    <a:pt x="399" y="232"/>
                    <a:pt x="399" y="235"/>
                  </a:cubicBezTo>
                  <a:cubicBezTo>
                    <a:pt x="401" y="235"/>
                    <a:pt x="401" y="237"/>
                    <a:pt x="403" y="237"/>
                  </a:cubicBezTo>
                  <a:close/>
                  <a:moveTo>
                    <a:pt x="101" y="241"/>
                  </a:moveTo>
                  <a:cubicBezTo>
                    <a:pt x="101" y="238"/>
                    <a:pt x="100" y="235"/>
                    <a:pt x="97" y="234"/>
                  </a:cubicBezTo>
                  <a:cubicBezTo>
                    <a:pt x="97" y="238"/>
                    <a:pt x="98" y="241"/>
                    <a:pt x="101" y="241"/>
                  </a:cubicBezTo>
                  <a:close/>
                  <a:moveTo>
                    <a:pt x="142" y="240"/>
                  </a:moveTo>
                  <a:cubicBezTo>
                    <a:pt x="145" y="238"/>
                    <a:pt x="140" y="236"/>
                    <a:pt x="139" y="234"/>
                  </a:cubicBezTo>
                  <a:cubicBezTo>
                    <a:pt x="139" y="237"/>
                    <a:pt x="140" y="239"/>
                    <a:pt x="142" y="240"/>
                  </a:cubicBezTo>
                  <a:close/>
                  <a:moveTo>
                    <a:pt x="266" y="240"/>
                  </a:moveTo>
                  <a:cubicBezTo>
                    <a:pt x="268" y="241"/>
                    <a:pt x="268" y="242"/>
                    <a:pt x="270" y="242"/>
                  </a:cubicBezTo>
                  <a:cubicBezTo>
                    <a:pt x="270" y="238"/>
                    <a:pt x="275" y="240"/>
                    <a:pt x="274" y="235"/>
                  </a:cubicBezTo>
                  <a:cubicBezTo>
                    <a:pt x="273" y="235"/>
                    <a:pt x="273" y="235"/>
                    <a:pt x="273" y="234"/>
                  </a:cubicBezTo>
                  <a:cubicBezTo>
                    <a:pt x="270" y="236"/>
                    <a:pt x="267" y="237"/>
                    <a:pt x="266" y="240"/>
                  </a:cubicBezTo>
                  <a:close/>
                  <a:moveTo>
                    <a:pt x="293" y="239"/>
                  </a:moveTo>
                  <a:cubicBezTo>
                    <a:pt x="294" y="242"/>
                    <a:pt x="298" y="242"/>
                    <a:pt x="301" y="244"/>
                  </a:cubicBezTo>
                  <a:cubicBezTo>
                    <a:pt x="302" y="243"/>
                    <a:pt x="302" y="242"/>
                    <a:pt x="303" y="241"/>
                  </a:cubicBezTo>
                  <a:cubicBezTo>
                    <a:pt x="301" y="238"/>
                    <a:pt x="299" y="235"/>
                    <a:pt x="295" y="234"/>
                  </a:cubicBezTo>
                  <a:cubicBezTo>
                    <a:pt x="295" y="236"/>
                    <a:pt x="293" y="237"/>
                    <a:pt x="293" y="239"/>
                  </a:cubicBezTo>
                  <a:close/>
                  <a:moveTo>
                    <a:pt x="461" y="237"/>
                  </a:moveTo>
                  <a:cubicBezTo>
                    <a:pt x="465" y="240"/>
                    <a:pt x="467" y="245"/>
                    <a:pt x="472" y="248"/>
                  </a:cubicBezTo>
                  <a:cubicBezTo>
                    <a:pt x="472" y="246"/>
                    <a:pt x="473" y="245"/>
                    <a:pt x="473" y="243"/>
                  </a:cubicBezTo>
                  <a:cubicBezTo>
                    <a:pt x="470" y="239"/>
                    <a:pt x="466" y="236"/>
                    <a:pt x="462" y="234"/>
                  </a:cubicBezTo>
                  <a:cubicBezTo>
                    <a:pt x="462" y="235"/>
                    <a:pt x="461" y="236"/>
                    <a:pt x="461" y="237"/>
                  </a:cubicBezTo>
                  <a:close/>
                  <a:moveTo>
                    <a:pt x="480" y="240"/>
                  </a:moveTo>
                  <a:cubicBezTo>
                    <a:pt x="482" y="241"/>
                    <a:pt x="482" y="243"/>
                    <a:pt x="484" y="243"/>
                  </a:cubicBezTo>
                  <a:cubicBezTo>
                    <a:pt x="487" y="239"/>
                    <a:pt x="486" y="236"/>
                    <a:pt x="482" y="234"/>
                  </a:cubicBezTo>
                  <a:cubicBezTo>
                    <a:pt x="482" y="237"/>
                    <a:pt x="480" y="238"/>
                    <a:pt x="480" y="240"/>
                  </a:cubicBezTo>
                  <a:close/>
                  <a:moveTo>
                    <a:pt x="43" y="249"/>
                  </a:moveTo>
                  <a:cubicBezTo>
                    <a:pt x="42" y="245"/>
                    <a:pt x="43" y="242"/>
                    <a:pt x="44" y="238"/>
                  </a:cubicBezTo>
                  <a:cubicBezTo>
                    <a:pt x="43" y="237"/>
                    <a:pt x="42" y="235"/>
                    <a:pt x="40" y="235"/>
                  </a:cubicBezTo>
                  <a:cubicBezTo>
                    <a:pt x="40" y="238"/>
                    <a:pt x="37" y="247"/>
                    <a:pt x="43" y="249"/>
                  </a:cubicBezTo>
                  <a:close/>
                  <a:moveTo>
                    <a:pt x="507" y="240"/>
                  </a:moveTo>
                  <a:cubicBezTo>
                    <a:pt x="506" y="237"/>
                    <a:pt x="504" y="235"/>
                    <a:pt x="501" y="235"/>
                  </a:cubicBezTo>
                  <a:cubicBezTo>
                    <a:pt x="501" y="238"/>
                    <a:pt x="504" y="239"/>
                    <a:pt x="507" y="240"/>
                  </a:cubicBezTo>
                  <a:close/>
                  <a:moveTo>
                    <a:pt x="182" y="239"/>
                  </a:moveTo>
                  <a:cubicBezTo>
                    <a:pt x="187" y="240"/>
                    <a:pt x="191" y="249"/>
                    <a:pt x="196" y="244"/>
                  </a:cubicBezTo>
                  <a:cubicBezTo>
                    <a:pt x="192" y="241"/>
                    <a:pt x="188" y="239"/>
                    <a:pt x="184" y="235"/>
                  </a:cubicBezTo>
                  <a:cubicBezTo>
                    <a:pt x="184" y="237"/>
                    <a:pt x="182" y="238"/>
                    <a:pt x="182" y="239"/>
                  </a:cubicBezTo>
                  <a:close/>
                  <a:moveTo>
                    <a:pt x="346" y="238"/>
                  </a:moveTo>
                  <a:cubicBezTo>
                    <a:pt x="349" y="237"/>
                    <a:pt x="350" y="242"/>
                    <a:pt x="353" y="240"/>
                  </a:cubicBezTo>
                  <a:cubicBezTo>
                    <a:pt x="351" y="239"/>
                    <a:pt x="347" y="232"/>
                    <a:pt x="346" y="238"/>
                  </a:cubicBezTo>
                  <a:close/>
                  <a:moveTo>
                    <a:pt x="286" y="243"/>
                  </a:moveTo>
                  <a:cubicBezTo>
                    <a:pt x="286" y="242"/>
                    <a:pt x="287" y="241"/>
                    <a:pt x="287" y="240"/>
                  </a:cubicBezTo>
                  <a:cubicBezTo>
                    <a:pt x="285" y="238"/>
                    <a:pt x="282" y="237"/>
                    <a:pt x="280" y="236"/>
                  </a:cubicBezTo>
                  <a:cubicBezTo>
                    <a:pt x="281" y="239"/>
                    <a:pt x="284" y="241"/>
                    <a:pt x="286" y="243"/>
                  </a:cubicBezTo>
                  <a:close/>
                  <a:moveTo>
                    <a:pt x="381" y="241"/>
                  </a:moveTo>
                  <a:cubicBezTo>
                    <a:pt x="382" y="241"/>
                    <a:pt x="383" y="241"/>
                    <a:pt x="384" y="241"/>
                  </a:cubicBezTo>
                  <a:cubicBezTo>
                    <a:pt x="384" y="238"/>
                    <a:pt x="387" y="239"/>
                    <a:pt x="386" y="236"/>
                  </a:cubicBezTo>
                  <a:cubicBezTo>
                    <a:pt x="383" y="236"/>
                    <a:pt x="383" y="239"/>
                    <a:pt x="381" y="241"/>
                  </a:cubicBezTo>
                  <a:close/>
                  <a:moveTo>
                    <a:pt x="423" y="243"/>
                  </a:moveTo>
                  <a:cubicBezTo>
                    <a:pt x="428" y="244"/>
                    <a:pt x="431" y="248"/>
                    <a:pt x="436" y="250"/>
                  </a:cubicBezTo>
                  <a:cubicBezTo>
                    <a:pt x="438" y="248"/>
                    <a:pt x="440" y="247"/>
                    <a:pt x="440" y="244"/>
                  </a:cubicBezTo>
                  <a:cubicBezTo>
                    <a:pt x="437" y="240"/>
                    <a:pt x="434" y="238"/>
                    <a:pt x="429" y="236"/>
                  </a:cubicBezTo>
                  <a:cubicBezTo>
                    <a:pt x="427" y="238"/>
                    <a:pt x="424" y="239"/>
                    <a:pt x="423" y="243"/>
                  </a:cubicBezTo>
                  <a:close/>
                  <a:moveTo>
                    <a:pt x="490" y="237"/>
                  </a:moveTo>
                  <a:cubicBezTo>
                    <a:pt x="491" y="238"/>
                    <a:pt x="491" y="241"/>
                    <a:pt x="493" y="241"/>
                  </a:cubicBezTo>
                  <a:cubicBezTo>
                    <a:pt x="493" y="239"/>
                    <a:pt x="494" y="239"/>
                    <a:pt x="494" y="237"/>
                  </a:cubicBezTo>
                  <a:cubicBezTo>
                    <a:pt x="493" y="236"/>
                    <a:pt x="492" y="235"/>
                    <a:pt x="490" y="237"/>
                  </a:cubicBezTo>
                  <a:close/>
                  <a:moveTo>
                    <a:pt x="631" y="239"/>
                  </a:moveTo>
                  <a:cubicBezTo>
                    <a:pt x="634" y="240"/>
                    <a:pt x="634" y="236"/>
                    <a:pt x="632" y="236"/>
                  </a:cubicBezTo>
                  <a:cubicBezTo>
                    <a:pt x="632" y="238"/>
                    <a:pt x="631" y="238"/>
                    <a:pt x="631" y="239"/>
                  </a:cubicBezTo>
                  <a:close/>
                  <a:moveTo>
                    <a:pt x="242" y="246"/>
                  </a:moveTo>
                  <a:cubicBezTo>
                    <a:pt x="245" y="241"/>
                    <a:pt x="239" y="237"/>
                    <a:pt x="234" y="237"/>
                  </a:cubicBezTo>
                  <a:cubicBezTo>
                    <a:pt x="235" y="241"/>
                    <a:pt x="240" y="242"/>
                    <a:pt x="242" y="246"/>
                  </a:cubicBezTo>
                  <a:close/>
                  <a:moveTo>
                    <a:pt x="91" y="267"/>
                  </a:moveTo>
                  <a:cubicBezTo>
                    <a:pt x="88" y="261"/>
                    <a:pt x="86" y="253"/>
                    <a:pt x="82" y="248"/>
                  </a:cubicBezTo>
                  <a:cubicBezTo>
                    <a:pt x="76" y="245"/>
                    <a:pt x="70" y="241"/>
                    <a:pt x="64" y="237"/>
                  </a:cubicBezTo>
                  <a:cubicBezTo>
                    <a:pt x="69" y="251"/>
                    <a:pt x="79" y="262"/>
                    <a:pt x="91" y="267"/>
                  </a:cubicBezTo>
                  <a:close/>
                  <a:moveTo>
                    <a:pt x="564" y="248"/>
                  </a:moveTo>
                  <a:cubicBezTo>
                    <a:pt x="565" y="249"/>
                    <a:pt x="566" y="250"/>
                    <a:pt x="567" y="250"/>
                  </a:cubicBezTo>
                  <a:cubicBezTo>
                    <a:pt x="567" y="246"/>
                    <a:pt x="569" y="243"/>
                    <a:pt x="569" y="238"/>
                  </a:cubicBezTo>
                  <a:cubicBezTo>
                    <a:pt x="568" y="238"/>
                    <a:pt x="568" y="238"/>
                    <a:pt x="567" y="237"/>
                  </a:cubicBezTo>
                  <a:cubicBezTo>
                    <a:pt x="566" y="241"/>
                    <a:pt x="564" y="244"/>
                    <a:pt x="564" y="248"/>
                  </a:cubicBezTo>
                  <a:close/>
                  <a:moveTo>
                    <a:pt x="405" y="246"/>
                  </a:moveTo>
                  <a:cubicBezTo>
                    <a:pt x="407" y="241"/>
                    <a:pt x="400" y="240"/>
                    <a:pt x="398" y="238"/>
                  </a:cubicBezTo>
                  <a:cubicBezTo>
                    <a:pt x="399" y="242"/>
                    <a:pt x="401" y="245"/>
                    <a:pt x="405" y="246"/>
                  </a:cubicBezTo>
                  <a:close/>
                  <a:moveTo>
                    <a:pt x="250" y="241"/>
                  </a:moveTo>
                  <a:cubicBezTo>
                    <a:pt x="251" y="241"/>
                    <a:pt x="252" y="243"/>
                    <a:pt x="254" y="243"/>
                  </a:cubicBezTo>
                  <a:cubicBezTo>
                    <a:pt x="253" y="241"/>
                    <a:pt x="253" y="240"/>
                    <a:pt x="253" y="238"/>
                  </a:cubicBezTo>
                  <a:cubicBezTo>
                    <a:pt x="252" y="238"/>
                    <a:pt x="251" y="238"/>
                    <a:pt x="251" y="238"/>
                  </a:cubicBezTo>
                  <a:cubicBezTo>
                    <a:pt x="251" y="239"/>
                    <a:pt x="250" y="240"/>
                    <a:pt x="250" y="241"/>
                  </a:cubicBezTo>
                  <a:close/>
                  <a:moveTo>
                    <a:pt x="532" y="243"/>
                  </a:moveTo>
                  <a:cubicBezTo>
                    <a:pt x="534" y="244"/>
                    <a:pt x="534" y="246"/>
                    <a:pt x="537" y="246"/>
                  </a:cubicBezTo>
                  <a:cubicBezTo>
                    <a:pt x="537" y="244"/>
                    <a:pt x="538" y="244"/>
                    <a:pt x="538" y="242"/>
                  </a:cubicBezTo>
                  <a:cubicBezTo>
                    <a:pt x="537" y="241"/>
                    <a:pt x="536" y="239"/>
                    <a:pt x="533" y="239"/>
                  </a:cubicBezTo>
                  <a:cubicBezTo>
                    <a:pt x="534" y="241"/>
                    <a:pt x="533" y="242"/>
                    <a:pt x="532" y="243"/>
                  </a:cubicBezTo>
                  <a:close/>
                  <a:moveTo>
                    <a:pt x="119" y="250"/>
                  </a:moveTo>
                  <a:cubicBezTo>
                    <a:pt x="116" y="245"/>
                    <a:pt x="110" y="243"/>
                    <a:pt x="106" y="240"/>
                  </a:cubicBezTo>
                  <a:cubicBezTo>
                    <a:pt x="106" y="246"/>
                    <a:pt x="114" y="250"/>
                    <a:pt x="119" y="250"/>
                  </a:cubicBezTo>
                  <a:close/>
                  <a:moveTo>
                    <a:pt x="157" y="245"/>
                  </a:moveTo>
                  <a:cubicBezTo>
                    <a:pt x="153" y="244"/>
                    <a:pt x="152" y="241"/>
                    <a:pt x="149" y="240"/>
                  </a:cubicBezTo>
                  <a:cubicBezTo>
                    <a:pt x="151" y="242"/>
                    <a:pt x="154" y="249"/>
                    <a:pt x="157" y="245"/>
                  </a:cubicBezTo>
                  <a:close/>
                  <a:moveTo>
                    <a:pt x="172" y="243"/>
                  </a:moveTo>
                  <a:cubicBezTo>
                    <a:pt x="175" y="243"/>
                    <a:pt x="176" y="241"/>
                    <a:pt x="176" y="240"/>
                  </a:cubicBezTo>
                  <a:cubicBezTo>
                    <a:pt x="174" y="239"/>
                    <a:pt x="174" y="242"/>
                    <a:pt x="172" y="243"/>
                  </a:cubicBezTo>
                  <a:close/>
                  <a:moveTo>
                    <a:pt x="273" y="244"/>
                  </a:moveTo>
                  <a:cubicBezTo>
                    <a:pt x="276" y="246"/>
                    <a:pt x="278" y="249"/>
                    <a:pt x="282" y="249"/>
                  </a:cubicBezTo>
                  <a:cubicBezTo>
                    <a:pt x="284" y="243"/>
                    <a:pt x="275" y="236"/>
                    <a:pt x="273" y="244"/>
                  </a:cubicBezTo>
                  <a:close/>
                  <a:moveTo>
                    <a:pt x="518" y="244"/>
                  </a:moveTo>
                  <a:cubicBezTo>
                    <a:pt x="521" y="246"/>
                    <a:pt x="523" y="248"/>
                    <a:pt x="526" y="250"/>
                  </a:cubicBezTo>
                  <a:cubicBezTo>
                    <a:pt x="530" y="244"/>
                    <a:pt x="522" y="242"/>
                    <a:pt x="519" y="240"/>
                  </a:cubicBezTo>
                  <a:cubicBezTo>
                    <a:pt x="519" y="242"/>
                    <a:pt x="518" y="242"/>
                    <a:pt x="518" y="244"/>
                  </a:cubicBezTo>
                  <a:close/>
                  <a:moveTo>
                    <a:pt x="598" y="268"/>
                  </a:moveTo>
                  <a:cubicBezTo>
                    <a:pt x="598" y="270"/>
                    <a:pt x="598" y="270"/>
                    <a:pt x="600" y="268"/>
                  </a:cubicBezTo>
                  <a:cubicBezTo>
                    <a:pt x="599" y="265"/>
                    <a:pt x="601" y="264"/>
                    <a:pt x="603" y="262"/>
                  </a:cubicBezTo>
                  <a:cubicBezTo>
                    <a:pt x="604" y="257"/>
                    <a:pt x="604" y="253"/>
                    <a:pt x="607" y="249"/>
                  </a:cubicBezTo>
                  <a:cubicBezTo>
                    <a:pt x="606" y="246"/>
                    <a:pt x="607" y="243"/>
                    <a:pt x="606" y="240"/>
                  </a:cubicBezTo>
                  <a:cubicBezTo>
                    <a:pt x="603" y="247"/>
                    <a:pt x="601" y="258"/>
                    <a:pt x="598" y="268"/>
                  </a:cubicBezTo>
                  <a:close/>
                  <a:moveTo>
                    <a:pt x="621" y="277"/>
                  </a:moveTo>
                  <a:cubicBezTo>
                    <a:pt x="627" y="272"/>
                    <a:pt x="625" y="261"/>
                    <a:pt x="630" y="253"/>
                  </a:cubicBezTo>
                  <a:cubicBezTo>
                    <a:pt x="628" y="250"/>
                    <a:pt x="630" y="247"/>
                    <a:pt x="632" y="246"/>
                  </a:cubicBezTo>
                  <a:cubicBezTo>
                    <a:pt x="632" y="243"/>
                    <a:pt x="633" y="241"/>
                    <a:pt x="631" y="240"/>
                  </a:cubicBezTo>
                  <a:cubicBezTo>
                    <a:pt x="629" y="254"/>
                    <a:pt x="622" y="264"/>
                    <a:pt x="621" y="277"/>
                  </a:cubicBezTo>
                  <a:close/>
                  <a:moveTo>
                    <a:pt x="219" y="248"/>
                  </a:moveTo>
                  <a:cubicBezTo>
                    <a:pt x="220" y="244"/>
                    <a:pt x="213" y="240"/>
                    <a:pt x="211" y="241"/>
                  </a:cubicBezTo>
                  <a:cubicBezTo>
                    <a:pt x="214" y="243"/>
                    <a:pt x="215" y="246"/>
                    <a:pt x="219" y="248"/>
                  </a:cubicBezTo>
                  <a:close/>
                  <a:moveTo>
                    <a:pt x="386" y="246"/>
                  </a:moveTo>
                  <a:cubicBezTo>
                    <a:pt x="391" y="247"/>
                    <a:pt x="392" y="251"/>
                    <a:pt x="398" y="252"/>
                  </a:cubicBezTo>
                  <a:cubicBezTo>
                    <a:pt x="400" y="246"/>
                    <a:pt x="393" y="244"/>
                    <a:pt x="391" y="241"/>
                  </a:cubicBezTo>
                  <a:cubicBezTo>
                    <a:pt x="389" y="243"/>
                    <a:pt x="386" y="243"/>
                    <a:pt x="386" y="246"/>
                  </a:cubicBezTo>
                  <a:close/>
                  <a:moveTo>
                    <a:pt x="468" y="248"/>
                  </a:moveTo>
                  <a:cubicBezTo>
                    <a:pt x="465" y="246"/>
                    <a:pt x="464" y="242"/>
                    <a:pt x="459" y="241"/>
                  </a:cubicBezTo>
                  <a:cubicBezTo>
                    <a:pt x="461" y="244"/>
                    <a:pt x="465" y="248"/>
                    <a:pt x="468" y="248"/>
                  </a:cubicBezTo>
                  <a:close/>
                  <a:moveTo>
                    <a:pt x="46" y="252"/>
                  </a:moveTo>
                  <a:cubicBezTo>
                    <a:pt x="47" y="252"/>
                    <a:pt x="48" y="253"/>
                    <a:pt x="50" y="253"/>
                  </a:cubicBezTo>
                  <a:cubicBezTo>
                    <a:pt x="49" y="249"/>
                    <a:pt x="50" y="244"/>
                    <a:pt x="47" y="241"/>
                  </a:cubicBezTo>
                  <a:cubicBezTo>
                    <a:pt x="46" y="244"/>
                    <a:pt x="46" y="248"/>
                    <a:pt x="46" y="252"/>
                  </a:cubicBezTo>
                  <a:close/>
                  <a:moveTo>
                    <a:pt x="209" y="246"/>
                  </a:moveTo>
                  <a:cubicBezTo>
                    <a:pt x="208" y="244"/>
                    <a:pt x="207" y="242"/>
                    <a:pt x="205" y="241"/>
                  </a:cubicBezTo>
                  <a:cubicBezTo>
                    <a:pt x="204" y="244"/>
                    <a:pt x="208" y="245"/>
                    <a:pt x="209" y="246"/>
                  </a:cubicBezTo>
                  <a:close/>
                  <a:moveTo>
                    <a:pt x="303" y="245"/>
                  </a:moveTo>
                  <a:cubicBezTo>
                    <a:pt x="306" y="246"/>
                    <a:pt x="311" y="253"/>
                    <a:pt x="313" y="248"/>
                  </a:cubicBezTo>
                  <a:cubicBezTo>
                    <a:pt x="310" y="246"/>
                    <a:pt x="305" y="238"/>
                    <a:pt x="303" y="245"/>
                  </a:cubicBezTo>
                  <a:close/>
                  <a:moveTo>
                    <a:pt x="326" y="249"/>
                  </a:moveTo>
                  <a:cubicBezTo>
                    <a:pt x="328" y="250"/>
                    <a:pt x="329" y="251"/>
                    <a:pt x="330" y="252"/>
                  </a:cubicBezTo>
                  <a:cubicBezTo>
                    <a:pt x="333" y="249"/>
                    <a:pt x="334" y="246"/>
                    <a:pt x="337" y="243"/>
                  </a:cubicBezTo>
                  <a:cubicBezTo>
                    <a:pt x="333" y="240"/>
                    <a:pt x="326" y="246"/>
                    <a:pt x="326" y="249"/>
                  </a:cubicBezTo>
                  <a:close/>
                  <a:moveTo>
                    <a:pt x="488" y="246"/>
                  </a:moveTo>
                  <a:cubicBezTo>
                    <a:pt x="489" y="246"/>
                    <a:pt x="489" y="246"/>
                    <a:pt x="489" y="248"/>
                  </a:cubicBezTo>
                  <a:cubicBezTo>
                    <a:pt x="491" y="248"/>
                    <a:pt x="491" y="245"/>
                    <a:pt x="492" y="244"/>
                  </a:cubicBezTo>
                  <a:cubicBezTo>
                    <a:pt x="491" y="243"/>
                    <a:pt x="491" y="242"/>
                    <a:pt x="489" y="241"/>
                  </a:cubicBezTo>
                  <a:cubicBezTo>
                    <a:pt x="489" y="243"/>
                    <a:pt x="488" y="244"/>
                    <a:pt x="488" y="246"/>
                  </a:cubicBezTo>
                  <a:close/>
                  <a:moveTo>
                    <a:pt x="177" y="246"/>
                  </a:moveTo>
                  <a:cubicBezTo>
                    <a:pt x="181" y="249"/>
                    <a:pt x="188" y="255"/>
                    <a:pt x="191" y="249"/>
                  </a:cubicBezTo>
                  <a:cubicBezTo>
                    <a:pt x="187" y="247"/>
                    <a:pt x="180" y="238"/>
                    <a:pt x="177" y="246"/>
                  </a:cubicBezTo>
                  <a:close/>
                  <a:moveTo>
                    <a:pt x="502" y="251"/>
                  </a:moveTo>
                  <a:cubicBezTo>
                    <a:pt x="504" y="250"/>
                    <a:pt x="505" y="249"/>
                    <a:pt x="505" y="246"/>
                  </a:cubicBezTo>
                  <a:cubicBezTo>
                    <a:pt x="503" y="244"/>
                    <a:pt x="502" y="243"/>
                    <a:pt x="499" y="242"/>
                  </a:cubicBezTo>
                  <a:cubicBezTo>
                    <a:pt x="497" y="246"/>
                    <a:pt x="499" y="250"/>
                    <a:pt x="502" y="251"/>
                  </a:cubicBezTo>
                  <a:close/>
                  <a:moveTo>
                    <a:pt x="573" y="254"/>
                  </a:moveTo>
                  <a:cubicBezTo>
                    <a:pt x="575" y="252"/>
                    <a:pt x="576" y="243"/>
                    <a:pt x="573" y="242"/>
                  </a:cubicBezTo>
                  <a:cubicBezTo>
                    <a:pt x="572" y="245"/>
                    <a:pt x="568" y="252"/>
                    <a:pt x="573" y="254"/>
                  </a:cubicBezTo>
                  <a:close/>
                  <a:moveTo>
                    <a:pt x="149" y="252"/>
                  </a:moveTo>
                  <a:cubicBezTo>
                    <a:pt x="149" y="252"/>
                    <a:pt x="150" y="252"/>
                    <a:pt x="151" y="252"/>
                  </a:cubicBezTo>
                  <a:cubicBezTo>
                    <a:pt x="150" y="247"/>
                    <a:pt x="148" y="245"/>
                    <a:pt x="145" y="243"/>
                  </a:cubicBezTo>
                  <a:cubicBezTo>
                    <a:pt x="142" y="246"/>
                    <a:pt x="147" y="250"/>
                    <a:pt x="149" y="252"/>
                  </a:cubicBezTo>
                  <a:close/>
                  <a:moveTo>
                    <a:pt x="290" y="243"/>
                  </a:moveTo>
                  <a:cubicBezTo>
                    <a:pt x="287" y="246"/>
                    <a:pt x="291" y="250"/>
                    <a:pt x="293" y="252"/>
                  </a:cubicBezTo>
                  <a:cubicBezTo>
                    <a:pt x="295" y="251"/>
                    <a:pt x="297" y="250"/>
                    <a:pt x="297" y="248"/>
                  </a:cubicBezTo>
                  <a:cubicBezTo>
                    <a:pt x="294" y="248"/>
                    <a:pt x="294" y="244"/>
                    <a:pt x="290" y="243"/>
                  </a:cubicBezTo>
                  <a:close/>
                  <a:moveTo>
                    <a:pt x="57" y="258"/>
                  </a:moveTo>
                  <a:cubicBezTo>
                    <a:pt x="56" y="253"/>
                    <a:pt x="55" y="247"/>
                    <a:pt x="52" y="244"/>
                  </a:cubicBezTo>
                  <a:cubicBezTo>
                    <a:pt x="54" y="247"/>
                    <a:pt x="52" y="256"/>
                    <a:pt x="57" y="258"/>
                  </a:cubicBezTo>
                  <a:close/>
                  <a:moveTo>
                    <a:pt x="230" y="245"/>
                  </a:moveTo>
                  <a:cubicBezTo>
                    <a:pt x="231" y="248"/>
                    <a:pt x="236" y="250"/>
                    <a:pt x="239" y="250"/>
                  </a:cubicBezTo>
                  <a:cubicBezTo>
                    <a:pt x="237" y="247"/>
                    <a:pt x="233" y="244"/>
                    <a:pt x="230" y="245"/>
                  </a:cubicBezTo>
                  <a:close/>
                  <a:moveTo>
                    <a:pt x="332" y="254"/>
                  </a:moveTo>
                  <a:cubicBezTo>
                    <a:pt x="339" y="257"/>
                    <a:pt x="344" y="261"/>
                    <a:pt x="350" y="264"/>
                  </a:cubicBezTo>
                  <a:cubicBezTo>
                    <a:pt x="352" y="261"/>
                    <a:pt x="348" y="258"/>
                    <a:pt x="347" y="256"/>
                  </a:cubicBezTo>
                  <a:cubicBezTo>
                    <a:pt x="344" y="252"/>
                    <a:pt x="342" y="247"/>
                    <a:pt x="339" y="244"/>
                  </a:cubicBezTo>
                  <a:cubicBezTo>
                    <a:pt x="337" y="248"/>
                    <a:pt x="334" y="250"/>
                    <a:pt x="332" y="254"/>
                  </a:cubicBezTo>
                  <a:close/>
                  <a:moveTo>
                    <a:pt x="452" y="245"/>
                  </a:moveTo>
                  <a:cubicBezTo>
                    <a:pt x="452" y="247"/>
                    <a:pt x="453" y="247"/>
                    <a:pt x="454" y="247"/>
                  </a:cubicBezTo>
                  <a:cubicBezTo>
                    <a:pt x="455" y="245"/>
                    <a:pt x="454" y="244"/>
                    <a:pt x="453" y="244"/>
                  </a:cubicBezTo>
                  <a:cubicBezTo>
                    <a:pt x="453" y="245"/>
                    <a:pt x="453" y="245"/>
                    <a:pt x="452" y="245"/>
                  </a:cubicBezTo>
                  <a:close/>
                  <a:moveTo>
                    <a:pt x="540" y="249"/>
                  </a:moveTo>
                  <a:cubicBezTo>
                    <a:pt x="542" y="251"/>
                    <a:pt x="544" y="253"/>
                    <a:pt x="547" y="254"/>
                  </a:cubicBezTo>
                  <a:cubicBezTo>
                    <a:pt x="548" y="251"/>
                    <a:pt x="548" y="251"/>
                    <a:pt x="548" y="249"/>
                  </a:cubicBezTo>
                  <a:cubicBezTo>
                    <a:pt x="546" y="248"/>
                    <a:pt x="544" y="245"/>
                    <a:pt x="541" y="244"/>
                  </a:cubicBezTo>
                  <a:cubicBezTo>
                    <a:pt x="541" y="246"/>
                    <a:pt x="540" y="247"/>
                    <a:pt x="540" y="249"/>
                  </a:cubicBezTo>
                  <a:close/>
                  <a:moveTo>
                    <a:pt x="240" y="252"/>
                  </a:moveTo>
                  <a:cubicBezTo>
                    <a:pt x="242" y="253"/>
                    <a:pt x="243" y="254"/>
                    <a:pt x="245" y="254"/>
                  </a:cubicBezTo>
                  <a:cubicBezTo>
                    <a:pt x="245" y="251"/>
                    <a:pt x="249" y="252"/>
                    <a:pt x="248" y="249"/>
                  </a:cubicBezTo>
                  <a:cubicBezTo>
                    <a:pt x="247" y="248"/>
                    <a:pt x="247" y="246"/>
                    <a:pt x="245" y="246"/>
                  </a:cubicBezTo>
                  <a:cubicBezTo>
                    <a:pt x="244" y="248"/>
                    <a:pt x="241" y="250"/>
                    <a:pt x="240" y="252"/>
                  </a:cubicBezTo>
                  <a:close/>
                  <a:moveTo>
                    <a:pt x="359" y="250"/>
                  </a:moveTo>
                  <a:cubicBezTo>
                    <a:pt x="359" y="247"/>
                    <a:pt x="355" y="246"/>
                    <a:pt x="354" y="246"/>
                  </a:cubicBezTo>
                  <a:cubicBezTo>
                    <a:pt x="356" y="247"/>
                    <a:pt x="356" y="250"/>
                    <a:pt x="359" y="250"/>
                  </a:cubicBezTo>
                  <a:close/>
                  <a:moveTo>
                    <a:pt x="370" y="248"/>
                  </a:moveTo>
                  <a:cubicBezTo>
                    <a:pt x="368" y="248"/>
                    <a:pt x="366" y="247"/>
                    <a:pt x="368" y="246"/>
                  </a:cubicBezTo>
                  <a:cubicBezTo>
                    <a:pt x="363" y="246"/>
                    <a:pt x="370" y="252"/>
                    <a:pt x="370" y="248"/>
                  </a:cubicBezTo>
                  <a:close/>
                  <a:moveTo>
                    <a:pt x="476" y="252"/>
                  </a:moveTo>
                  <a:cubicBezTo>
                    <a:pt x="477" y="254"/>
                    <a:pt x="477" y="255"/>
                    <a:pt x="479" y="255"/>
                  </a:cubicBezTo>
                  <a:cubicBezTo>
                    <a:pt x="480" y="253"/>
                    <a:pt x="481" y="251"/>
                    <a:pt x="482" y="248"/>
                  </a:cubicBezTo>
                  <a:cubicBezTo>
                    <a:pt x="480" y="248"/>
                    <a:pt x="480" y="246"/>
                    <a:pt x="478" y="246"/>
                  </a:cubicBezTo>
                  <a:cubicBezTo>
                    <a:pt x="478" y="249"/>
                    <a:pt x="476" y="249"/>
                    <a:pt x="476" y="252"/>
                  </a:cubicBezTo>
                  <a:close/>
                  <a:moveTo>
                    <a:pt x="614" y="268"/>
                  </a:moveTo>
                  <a:cubicBezTo>
                    <a:pt x="615" y="261"/>
                    <a:pt x="621" y="251"/>
                    <a:pt x="618" y="246"/>
                  </a:cubicBezTo>
                  <a:cubicBezTo>
                    <a:pt x="617" y="253"/>
                    <a:pt x="611" y="259"/>
                    <a:pt x="614" y="268"/>
                  </a:cubicBezTo>
                  <a:close/>
                  <a:moveTo>
                    <a:pt x="139" y="248"/>
                  </a:moveTo>
                  <a:cubicBezTo>
                    <a:pt x="141" y="248"/>
                    <a:pt x="141" y="249"/>
                    <a:pt x="142" y="249"/>
                  </a:cubicBezTo>
                  <a:cubicBezTo>
                    <a:pt x="142" y="247"/>
                    <a:pt x="141" y="247"/>
                    <a:pt x="140" y="246"/>
                  </a:cubicBezTo>
                  <a:cubicBezTo>
                    <a:pt x="140" y="247"/>
                    <a:pt x="139" y="247"/>
                    <a:pt x="139" y="248"/>
                  </a:cubicBezTo>
                  <a:close/>
                  <a:moveTo>
                    <a:pt x="197" y="249"/>
                  </a:moveTo>
                  <a:cubicBezTo>
                    <a:pt x="203" y="251"/>
                    <a:pt x="205" y="255"/>
                    <a:pt x="210" y="256"/>
                  </a:cubicBezTo>
                  <a:cubicBezTo>
                    <a:pt x="208" y="253"/>
                    <a:pt x="201" y="244"/>
                    <a:pt x="197" y="249"/>
                  </a:cubicBezTo>
                  <a:close/>
                  <a:moveTo>
                    <a:pt x="278" y="258"/>
                  </a:moveTo>
                  <a:cubicBezTo>
                    <a:pt x="278" y="256"/>
                    <a:pt x="280" y="255"/>
                    <a:pt x="280" y="253"/>
                  </a:cubicBezTo>
                  <a:cubicBezTo>
                    <a:pt x="278" y="249"/>
                    <a:pt x="273" y="248"/>
                    <a:pt x="269" y="247"/>
                  </a:cubicBezTo>
                  <a:cubicBezTo>
                    <a:pt x="268" y="252"/>
                    <a:pt x="274" y="255"/>
                    <a:pt x="278" y="258"/>
                  </a:cubicBezTo>
                  <a:close/>
                  <a:moveTo>
                    <a:pt x="410" y="252"/>
                  </a:moveTo>
                  <a:cubicBezTo>
                    <a:pt x="413" y="252"/>
                    <a:pt x="413" y="250"/>
                    <a:pt x="413" y="248"/>
                  </a:cubicBezTo>
                  <a:cubicBezTo>
                    <a:pt x="412" y="246"/>
                    <a:pt x="409" y="250"/>
                    <a:pt x="410" y="252"/>
                  </a:cubicBezTo>
                  <a:close/>
                  <a:moveTo>
                    <a:pt x="525" y="254"/>
                  </a:moveTo>
                  <a:cubicBezTo>
                    <a:pt x="523" y="250"/>
                    <a:pt x="520" y="249"/>
                    <a:pt x="517" y="247"/>
                  </a:cubicBezTo>
                  <a:cubicBezTo>
                    <a:pt x="517" y="250"/>
                    <a:pt x="522" y="252"/>
                    <a:pt x="525" y="254"/>
                  </a:cubicBezTo>
                  <a:close/>
                  <a:moveTo>
                    <a:pt x="308" y="254"/>
                  </a:moveTo>
                  <a:cubicBezTo>
                    <a:pt x="308" y="253"/>
                    <a:pt x="309" y="253"/>
                    <a:pt x="309" y="252"/>
                  </a:cubicBezTo>
                  <a:cubicBezTo>
                    <a:pt x="307" y="251"/>
                    <a:pt x="303" y="247"/>
                    <a:pt x="301" y="248"/>
                  </a:cubicBezTo>
                  <a:cubicBezTo>
                    <a:pt x="303" y="250"/>
                    <a:pt x="304" y="254"/>
                    <a:pt x="308" y="254"/>
                  </a:cubicBezTo>
                  <a:close/>
                  <a:moveTo>
                    <a:pt x="534" y="255"/>
                  </a:moveTo>
                  <a:cubicBezTo>
                    <a:pt x="537" y="252"/>
                    <a:pt x="532" y="250"/>
                    <a:pt x="531" y="248"/>
                  </a:cubicBezTo>
                  <a:cubicBezTo>
                    <a:pt x="528" y="251"/>
                    <a:pt x="530" y="255"/>
                    <a:pt x="534" y="255"/>
                  </a:cubicBezTo>
                  <a:close/>
                  <a:moveTo>
                    <a:pt x="233" y="255"/>
                  </a:moveTo>
                  <a:cubicBezTo>
                    <a:pt x="235" y="255"/>
                    <a:pt x="236" y="254"/>
                    <a:pt x="236" y="252"/>
                  </a:cubicBezTo>
                  <a:cubicBezTo>
                    <a:pt x="233" y="251"/>
                    <a:pt x="231" y="250"/>
                    <a:pt x="228" y="249"/>
                  </a:cubicBezTo>
                  <a:cubicBezTo>
                    <a:pt x="229" y="251"/>
                    <a:pt x="231" y="253"/>
                    <a:pt x="233" y="255"/>
                  </a:cubicBezTo>
                  <a:close/>
                  <a:moveTo>
                    <a:pt x="459" y="252"/>
                  </a:moveTo>
                  <a:cubicBezTo>
                    <a:pt x="462" y="252"/>
                    <a:pt x="466" y="258"/>
                    <a:pt x="468" y="256"/>
                  </a:cubicBezTo>
                  <a:cubicBezTo>
                    <a:pt x="467" y="254"/>
                    <a:pt x="462" y="251"/>
                    <a:pt x="459" y="249"/>
                  </a:cubicBezTo>
                  <a:cubicBezTo>
                    <a:pt x="459" y="250"/>
                    <a:pt x="459" y="251"/>
                    <a:pt x="459" y="252"/>
                  </a:cubicBezTo>
                  <a:close/>
                  <a:moveTo>
                    <a:pt x="256" y="252"/>
                  </a:moveTo>
                  <a:cubicBezTo>
                    <a:pt x="258" y="252"/>
                    <a:pt x="259" y="252"/>
                    <a:pt x="259" y="251"/>
                  </a:cubicBezTo>
                  <a:cubicBezTo>
                    <a:pt x="257" y="251"/>
                    <a:pt x="257" y="249"/>
                    <a:pt x="255" y="249"/>
                  </a:cubicBezTo>
                  <a:cubicBezTo>
                    <a:pt x="255" y="251"/>
                    <a:pt x="257" y="251"/>
                    <a:pt x="256" y="252"/>
                  </a:cubicBezTo>
                  <a:close/>
                  <a:moveTo>
                    <a:pt x="448" y="260"/>
                  </a:moveTo>
                  <a:cubicBezTo>
                    <a:pt x="450" y="257"/>
                    <a:pt x="451" y="254"/>
                    <a:pt x="452" y="251"/>
                  </a:cubicBezTo>
                  <a:cubicBezTo>
                    <a:pt x="445" y="246"/>
                    <a:pt x="442" y="258"/>
                    <a:pt x="448" y="260"/>
                  </a:cubicBezTo>
                  <a:close/>
                  <a:moveTo>
                    <a:pt x="414" y="254"/>
                  </a:moveTo>
                  <a:cubicBezTo>
                    <a:pt x="416" y="256"/>
                    <a:pt x="419" y="257"/>
                    <a:pt x="421" y="254"/>
                  </a:cubicBezTo>
                  <a:cubicBezTo>
                    <a:pt x="420" y="250"/>
                    <a:pt x="415" y="249"/>
                    <a:pt x="414" y="254"/>
                  </a:cubicBezTo>
                  <a:close/>
                  <a:moveTo>
                    <a:pt x="501" y="255"/>
                  </a:moveTo>
                  <a:cubicBezTo>
                    <a:pt x="499" y="253"/>
                    <a:pt x="499" y="250"/>
                    <a:pt x="495" y="250"/>
                  </a:cubicBezTo>
                  <a:cubicBezTo>
                    <a:pt x="496" y="253"/>
                    <a:pt x="498" y="254"/>
                    <a:pt x="501" y="255"/>
                  </a:cubicBezTo>
                  <a:close/>
                  <a:moveTo>
                    <a:pt x="509" y="260"/>
                  </a:moveTo>
                  <a:cubicBezTo>
                    <a:pt x="509" y="257"/>
                    <a:pt x="509" y="256"/>
                    <a:pt x="512" y="255"/>
                  </a:cubicBezTo>
                  <a:cubicBezTo>
                    <a:pt x="510" y="254"/>
                    <a:pt x="512" y="250"/>
                    <a:pt x="509" y="250"/>
                  </a:cubicBezTo>
                  <a:cubicBezTo>
                    <a:pt x="509" y="253"/>
                    <a:pt x="505" y="258"/>
                    <a:pt x="509" y="260"/>
                  </a:cubicBezTo>
                  <a:close/>
                  <a:moveTo>
                    <a:pt x="580" y="293"/>
                  </a:moveTo>
                  <a:cubicBezTo>
                    <a:pt x="581" y="286"/>
                    <a:pt x="583" y="278"/>
                    <a:pt x="586" y="272"/>
                  </a:cubicBezTo>
                  <a:cubicBezTo>
                    <a:pt x="587" y="265"/>
                    <a:pt x="592" y="256"/>
                    <a:pt x="591" y="250"/>
                  </a:cubicBezTo>
                  <a:cubicBezTo>
                    <a:pt x="586" y="264"/>
                    <a:pt x="579" y="280"/>
                    <a:pt x="580" y="293"/>
                  </a:cubicBezTo>
                  <a:close/>
                  <a:moveTo>
                    <a:pt x="74" y="269"/>
                  </a:moveTo>
                  <a:cubicBezTo>
                    <a:pt x="74" y="267"/>
                    <a:pt x="77" y="268"/>
                    <a:pt x="78" y="267"/>
                  </a:cubicBezTo>
                  <a:cubicBezTo>
                    <a:pt x="74" y="261"/>
                    <a:pt x="67" y="254"/>
                    <a:pt x="60" y="252"/>
                  </a:cubicBezTo>
                  <a:cubicBezTo>
                    <a:pt x="61" y="261"/>
                    <a:pt x="67" y="266"/>
                    <a:pt x="74" y="269"/>
                  </a:cubicBezTo>
                  <a:close/>
                  <a:moveTo>
                    <a:pt x="127" y="254"/>
                  </a:moveTo>
                  <a:cubicBezTo>
                    <a:pt x="128" y="254"/>
                    <a:pt x="127" y="252"/>
                    <a:pt x="128" y="251"/>
                  </a:cubicBezTo>
                  <a:cubicBezTo>
                    <a:pt x="127" y="251"/>
                    <a:pt x="126" y="251"/>
                    <a:pt x="126" y="251"/>
                  </a:cubicBezTo>
                  <a:cubicBezTo>
                    <a:pt x="126" y="252"/>
                    <a:pt x="125" y="255"/>
                    <a:pt x="127" y="254"/>
                  </a:cubicBezTo>
                  <a:close/>
                  <a:moveTo>
                    <a:pt x="190" y="254"/>
                  </a:moveTo>
                  <a:cubicBezTo>
                    <a:pt x="196" y="255"/>
                    <a:pt x="199" y="260"/>
                    <a:pt x="205" y="261"/>
                  </a:cubicBezTo>
                  <a:cubicBezTo>
                    <a:pt x="205" y="260"/>
                    <a:pt x="207" y="260"/>
                    <a:pt x="207" y="258"/>
                  </a:cubicBezTo>
                  <a:cubicBezTo>
                    <a:pt x="202" y="257"/>
                    <a:pt x="195" y="247"/>
                    <a:pt x="190" y="254"/>
                  </a:cubicBezTo>
                  <a:close/>
                  <a:moveTo>
                    <a:pt x="485" y="263"/>
                  </a:moveTo>
                  <a:cubicBezTo>
                    <a:pt x="486" y="260"/>
                    <a:pt x="488" y="257"/>
                    <a:pt x="489" y="253"/>
                  </a:cubicBezTo>
                  <a:cubicBezTo>
                    <a:pt x="487" y="253"/>
                    <a:pt x="488" y="251"/>
                    <a:pt x="485" y="251"/>
                  </a:cubicBezTo>
                  <a:cubicBezTo>
                    <a:pt x="485" y="255"/>
                    <a:pt x="480" y="260"/>
                    <a:pt x="485" y="263"/>
                  </a:cubicBezTo>
                  <a:close/>
                  <a:moveTo>
                    <a:pt x="39" y="255"/>
                  </a:moveTo>
                  <a:cubicBezTo>
                    <a:pt x="41" y="257"/>
                    <a:pt x="40" y="262"/>
                    <a:pt x="42" y="263"/>
                  </a:cubicBezTo>
                  <a:cubicBezTo>
                    <a:pt x="41" y="259"/>
                    <a:pt x="45" y="254"/>
                    <a:pt x="41" y="252"/>
                  </a:cubicBezTo>
                  <a:cubicBezTo>
                    <a:pt x="41" y="254"/>
                    <a:pt x="40" y="254"/>
                    <a:pt x="39" y="255"/>
                  </a:cubicBezTo>
                  <a:close/>
                  <a:moveTo>
                    <a:pt x="121" y="259"/>
                  </a:moveTo>
                  <a:cubicBezTo>
                    <a:pt x="121" y="257"/>
                    <a:pt x="120" y="257"/>
                    <a:pt x="120" y="255"/>
                  </a:cubicBezTo>
                  <a:cubicBezTo>
                    <a:pt x="116" y="256"/>
                    <a:pt x="115" y="250"/>
                    <a:pt x="111" y="252"/>
                  </a:cubicBezTo>
                  <a:cubicBezTo>
                    <a:pt x="114" y="255"/>
                    <a:pt x="117" y="257"/>
                    <a:pt x="121" y="259"/>
                  </a:cubicBezTo>
                  <a:close/>
                  <a:moveTo>
                    <a:pt x="299" y="259"/>
                  </a:moveTo>
                  <a:cubicBezTo>
                    <a:pt x="301" y="259"/>
                    <a:pt x="301" y="258"/>
                    <a:pt x="303" y="258"/>
                  </a:cubicBezTo>
                  <a:cubicBezTo>
                    <a:pt x="302" y="256"/>
                    <a:pt x="302" y="256"/>
                    <a:pt x="303" y="254"/>
                  </a:cubicBezTo>
                  <a:cubicBezTo>
                    <a:pt x="299" y="254"/>
                    <a:pt x="300" y="251"/>
                    <a:pt x="296" y="252"/>
                  </a:cubicBezTo>
                  <a:cubicBezTo>
                    <a:pt x="294" y="256"/>
                    <a:pt x="298" y="256"/>
                    <a:pt x="299" y="259"/>
                  </a:cubicBezTo>
                  <a:close/>
                  <a:moveTo>
                    <a:pt x="362" y="252"/>
                  </a:moveTo>
                  <a:cubicBezTo>
                    <a:pt x="362" y="255"/>
                    <a:pt x="363" y="253"/>
                    <a:pt x="365" y="254"/>
                  </a:cubicBezTo>
                  <a:cubicBezTo>
                    <a:pt x="366" y="252"/>
                    <a:pt x="363" y="251"/>
                    <a:pt x="362" y="252"/>
                  </a:cubicBezTo>
                  <a:close/>
                  <a:moveTo>
                    <a:pt x="566" y="255"/>
                  </a:moveTo>
                  <a:cubicBezTo>
                    <a:pt x="566" y="253"/>
                    <a:pt x="564" y="252"/>
                    <a:pt x="562" y="252"/>
                  </a:cubicBezTo>
                  <a:cubicBezTo>
                    <a:pt x="562" y="254"/>
                    <a:pt x="564" y="256"/>
                    <a:pt x="566" y="255"/>
                  </a:cubicBezTo>
                  <a:close/>
                  <a:moveTo>
                    <a:pt x="248" y="256"/>
                  </a:moveTo>
                  <a:cubicBezTo>
                    <a:pt x="250" y="258"/>
                    <a:pt x="253" y="258"/>
                    <a:pt x="255" y="256"/>
                  </a:cubicBezTo>
                  <a:cubicBezTo>
                    <a:pt x="254" y="254"/>
                    <a:pt x="253" y="253"/>
                    <a:pt x="251" y="252"/>
                  </a:cubicBezTo>
                  <a:cubicBezTo>
                    <a:pt x="250" y="254"/>
                    <a:pt x="249" y="254"/>
                    <a:pt x="248" y="256"/>
                  </a:cubicBezTo>
                  <a:close/>
                  <a:moveTo>
                    <a:pt x="550" y="257"/>
                  </a:moveTo>
                  <a:cubicBezTo>
                    <a:pt x="552" y="258"/>
                    <a:pt x="552" y="260"/>
                    <a:pt x="554" y="260"/>
                  </a:cubicBezTo>
                  <a:cubicBezTo>
                    <a:pt x="554" y="258"/>
                    <a:pt x="554" y="256"/>
                    <a:pt x="555" y="254"/>
                  </a:cubicBezTo>
                  <a:cubicBezTo>
                    <a:pt x="553" y="254"/>
                    <a:pt x="554" y="252"/>
                    <a:pt x="552" y="252"/>
                  </a:cubicBezTo>
                  <a:cubicBezTo>
                    <a:pt x="551" y="254"/>
                    <a:pt x="550" y="255"/>
                    <a:pt x="550" y="257"/>
                  </a:cubicBezTo>
                  <a:close/>
                  <a:moveTo>
                    <a:pt x="169" y="253"/>
                  </a:moveTo>
                  <a:cubicBezTo>
                    <a:pt x="168" y="255"/>
                    <a:pt x="166" y="256"/>
                    <a:pt x="163" y="257"/>
                  </a:cubicBezTo>
                  <a:cubicBezTo>
                    <a:pt x="163" y="255"/>
                    <a:pt x="162" y="254"/>
                    <a:pt x="160" y="254"/>
                  </a:cubicBezTo>
                  <a:cubicBezTo>
                    <a:pt x="163" y="262"/>
                    <a:pt x="173" y="266"/>
                    <a:pt x="179" y="258"/>
                  </a:cubicBezTo>
                  <a:cubicBezTo>
                    <a:pt x="174" y="257"/>
                    <a:pt x="173" y="254"/>
                    <a:pt x="169" y="253"/>
                  </a:cubicBezTo>
                  <a:close/>
                  <a:moveTo>
                    <a:pt x="375" y="255"/>
                  </a:moveTo>
                  <a:cubicBezTo>
                    <a:pt x="382" y="257"/>
                    <a:pt x="388" y="267"/>
                    <a:pt x="395" y="265"/>
                  </a:cubicBezTo>
                  <a:cubicBezTo>
                    <a:pt x="390" y="259"/>
                    <a:pt x="383" y="256"/>
                    <a:pt x="376" y="253"/>
                  </a:cubicBezTo>
                  <a:cubicBezTo>
                    <a:pt x="376" y="254"/>
                    <a:pt x="374" y="254"/>
                    <a:pt x="375" y="255"/>
                  </a:cubicBezTo>
                  <a:close/>
                  <a:moveTo>
                    <a:pt x="261" y="256"/>
                  </a:moveTo>
                  <a:cubicBezTo>
                    <a:pt x="265" y="260"/>
                    <a:pt x="267" y="264"/>
                    <a:pt x="272" y="267"/>
                  </a:cubicBezTo>
                  <a:cubicBezTo>
                    <a:pt x="274" y="262"/>
                    <a:pt x="266" y="257"/>
                    <a:pt x="262" y="254"/>
                  </a:cubicBezTo>
                  <a:cubicBezTo>
                    <a:pt x="262" y="255"/>
                    <a:pt x="261" y="255"/>
                    <a:pt x="261" y="256"/>
                  </a:cubicBezTo>
                  <a:close/>
                  <a:moveTo>
                    <a:pt x="355" y="256"/>
                  </a:moveTo>
                  <a:cubicBezTo>
                    <a:pt x="355" y="255"/>
                    <a:pt x="356" y="255"/>
                    <a:pt x="356" y="254"/>
                  </a:cubicBezTo>
                  <a:cubicBezTo>
                    <a:pt x="356" y="254"/>
                    <a:pt x="353" y="253"/>
                    <a:pt x="353" y="254"/>
                  </a:cubicBezTo>
                  <a:cubicBezTo>
                    <a:pt x="354" y="254"/>
                    <a:pt x="353" y="256"/>
                    <a:pt x="355" y="256"/>
                  </a:cubicBezTo>
                  <a:close/>
                  <a:moveTo>
                    <a:pt x="631" y="266"/>
                  </a:moveTo>
                  <a:cubicBezTo>
                    <a:pt x="633" y="261"/>
                    <a:pt x="634" y="257"/>
                    <a:pt x="632" y="254"/>
                  </a:cubicBezTo>
                  <a:cubicBezTo>
                    <a:pt x="632" y="258"/>
                    <a:pt x="629" y="262"/>
                    <a:pt x="631" y="266"/>
                  </a:cubicBezTo>
                  <a:close/>
                  <a:moveTo>
                    <a:pt x="236" y="259"/>
                  </a:moveTo>
                  <a:cubicBezTo>
                    <a:pt x="239" y="259"/>
                    <a:pt x="241" y="258"/>
                    <a:pt x="242" y="255"/>
                  </a:cubicBezTo>
                  <a:cubicBezTo>
                    <a:pt x="239" y="253"/>
                    <a:pt x="236" y="256"/>
                    <a:pt x="236" y="259"/>
                  </a:cubicBezTo>
                  <a:close/>
                  <a:moveTo>
                    <a:pt x="406" y="257"/>
                  </a:moveTo>
                  <a:cubicBezTo>
                    <a:pt x="407" y="256"/>
                    <a:pt x="409" y="255"/>
                    <a:pt x="406" y="254"/>
                  </a:cubicBezTo>
                  <a:cubicBezTo>
                    <a:pt x="406" y="255"/>
                    <a:pt x="405" y="257"/>
                    <a:pt x="406" y="257"/>
                  </a:cubicBezTo>
                  <a:close/>
                  <a:moveTo>
                    <a:pt x="200" y="266"/>
                  </a:moveTo>
                  <a:cubicBezTo>
                    <a:pt x="200" y="265"/>
                    <a:pt x="202" y="265"/>
                    <a:pt x="203" y="264"/>
                  </a:cubicBezTo>
                  <a:cubicBezTo>
                    <a:pt x="200" y="259"/>
                    <a:pt x="192" y="259"/>
                    <a:pt x="188" y="255"/>
                  </a:cubicBezTo>
                  <a:cubicBezTo>
                    <a:pt x="192" y="259"/>
                    <a:pt x="196" y="262"/>
                    <a:pt x="200" y="266"/>
                  </a:cubicBezTo>
                  <a:close/>
                  <a:moveTo>
                    <a:pt x="285" y="263"/>
                  </a:moveTo>
                  <a:cubicBezTo>
                    <a:pt x="286" y="261"/>
                    <a:pt x="288" y="260"/>
                    <a:pt x="289" y="258"/>
                  </a:cubicBezTo>
                  <a:cubicBezTo>
                    <a:pt x="286" y="258"/>
                    <a:pt x="285" y="256"/>
                    <a:pt x="284" y="255"/>
                  </a:cubicBezTo>
                  <a:cubicBezTo>
                    <a:pt x="281" y="257"/>
                    <a:pt x="280" y="262"/>
                    <a:pt x="285" y="263"/>
                  </a:cubicBezTo>
                  <a:close/>
                  <a:moveTo>
                    <a:pt x="399" y="258"/>
                  </a:moveTo>
                  <a:cubicBezTo>
                    <a:pt x="400" y="256"/>
                    <a:pt x="395" y="254"/>
                    <a:pt x="393" y="255"/>
                  </a:cubicBezTo>
                  <a:cubicBezTo>
                    <a:pt x="395" y="256"/>
                    <a:pt x="396" y="258"/>
                    <a:pt x="399" y="258"/>
                  </a:cubicBezTo>
                  <a:close/>
                  <a:moveTo>
                    <a:pt x="110" y="258"/>
                  </a:moveTo>
                  <a:cubicBezTo>
                    <a:pt x="108" y="258"/>
                    <a:pt x="107" y="254"/>
                    <a:pt x="106" y="256"/>
                  </a:cubicBezTo>
                  <a:cubicBezTo>
                    <a:pt x="107" y="256"/>
                    <a:pt x="109" y="259"/>
                    <a:pt x="110" y="258"/>
                  </a:cubicBezTo>
                  <a:close/>
                  <a:moveTo>
                    <a:pt x="455" y="264"/>
                  </a:moveTo>
                  <a:cubicBezTo>
                    <a:pt x="457" y="266"/>
                    <a:pt x="460" y="271"/>
                    <a:pt x="463" y="269"/>
                  </a:cubicBezTo>
                  <a:cubicBezTo>
                    <a:pt x="462" y="267"/>
                    <a:pt x="466" y="264"/>
                    <a:pt x="466" y="259"/>
                  </a:cubicBezTo>
                  <a:cubicBezTo>
                    <a:pt x="461" y="260"/>
                    <a:pt x="461" y="256"/>
                    <a:pt x="457" y="255"/>
                  </a:cubicBezTo>
                  <a:cubicBezTo>
                    <a:pt x="457" y="258"/>
                    <a:pt x="455" y="260"/>
                    <a:pt x="455" y="264"/>
                  </a:cubicBezTo>
                  <a:close/>
                  <a:moveTo>
                    <a:pt x="516" y="268"/>
                  </a:moveTo>
                  <a:cubicBezTo>
                    <a:pt x="518" y="267"/>
                    <a:pt x="518" y="269"/>
                    <a:pt x="519" y="269"/>
                  </a:cubicBezTo>
                  <a:cubicBezTo>
                    <a:pt x="520" y="266"/>
                    <a:pt x="522" y="263"/>
                    <a:pt x="523" y="260"/>
                  </a:cubicBezTo>
                  <a:cubicBezTo>
                    <a:pt x="521" y="259"/>
                    <a:pt x="519" y="256"/>
                    <a:pt x="516" y="255"/>
                  </a:cubicBezTo>
                  <a:cubicBezTo>
                    <a:pt x="517" y="261"/>
                    <a:pt x="517" y="263"/>
                    <a:pt x="516" y="268"/>
                  </a:cubicBezTo>
                  <a:close/>
                  <a:moveTo>
                    <a:pt x="528" y="258"/>
                  </a:moveTo>
                  <a:cubicBezTo>
                    <a:pt x="530" y="258"/>
                    <a:pt x="532" y="260"/>
                    <a:pt x="533" y="259"/>
                  </a:cubicBezTo>
                  <a:cubicBezTo>
                    <a:pt x="531" y="258"/>
                    <a:pt x="531" y="255"/>
                    <a:pt x="528" y="255"/>
                  </a:cubicBezTo>
                  <a:cubicBezTo>
                    <a:pt x="528" y="256"/>
                    <a:pt x="528" y="257"/>
                    <a:pt x="528" y="258"/>
                  </a:cubicBezTo>
                  <a:close/>
                  <a:moveTo>
                    <a:pt x="46" y="266"/>
                  </a:moveTo>
                  <a:cubicBezTo>
                    <a:pt x="49" y="267"/>
                    <a:pt x="51" y="270"/>
                    <a:pt x="55" y="271"/>
                  </a:cubicBezTo>
                  <a:cubicBezTo>
                    <a:pt x="52" y="266"/>
                    <a:pt x="54" y="256"/>
                    <a:pt x="46" y="256"/>
                  </a:cubicBezTo>
                  <a:cubicBezTo>
                    <a:pt x="46" y="261"/>
                    <a:pt x="46" y="261"/>
                    <a:pt x="46" y="266"/>
                  </a:cubicBezTo>
                  <a:close/>
                  <a:moveTo>
                    <a:pt x="330" y="257"/>
                  </a:moveTo>
                  <a:cubicBezTo>
                    <a:pt x="333" y="262"/>
                    <a:pt x="339" y="265"/>
                    <a:pt x="344" y="268"/>
                  </a:cubicBezTo>
                  <a:cubicBezTo>
                    <a:pt x="344" y="266"/>
                    <a:pt x="346" y="267"/>
                    <a:pt x="346" y="265"/>
                  </a:cubicBezTo>
                  <a:cubicBezTo>
                    <a:pt x="340" y="263"/>
                    <a:pt x="335" y="257"/>
                    <a:pt x="330" y="257"/>
                  </a:cubicBezTo>
                  <a:close/>
                  <a:moveTo>
                    <a:pt x="492" y="257"/>
                  </a:moveTo>
                  <a:cubicBezTo>
                    <a:pt x="492" y="261"/>
                    <a:pt x="489" y="262"/>
                    <a:pt x="490" y="266"/>
                  </a:cubicBezTo>
                  <a:cubicBezTo>
                    <a:pt x="492" y="267"/>
                    <a:pt x="492" y="270"/>
                    <a:pt x="496" y="270"/>
                  </a:cubicBezTo>
                  <a:cubicBezTo>
                    <a:pt x="496" y="267"/>
                    <a:pt x="498" y="265"/>
                    <a:pt x="499" y="262"/>
                  </a:cubicBezTo>
                  <a:cubicBezTo>
                    <a:pt x="498" y="259"/>
                    <a:pt x="496" y="258"/>
                    <a:pt x="496" y="256"/>
                  </a:cubicBezTo>
                  <a:cubicBezTo>
                    <a:pt x="495" y="257"/>
                    <a:pt x="493" y="256"/>
                    <a:pt x="492" y="257"/>
                  </a:cubicBezTo>
                  <a:close/>
                  <a:moveTo>
                    <a:pt x="572" y="259"/>
                  </a:moveTo>
                  <a:cubicBezTo>
                    <a:pt x="572" y="257"/>
                    <a:pt x="570" y="256"/>
                    <a:pt x="569" y="256"/>
                  </a:cubicBezTo>
                  <a:cubicBezTo>
                    <a:pt x="569" y="258"/>
                    <a:pt x="570" y="259"/>
                    <a:pt x="572" y="259"/>
                  </a:cubicBezTo>
                  <a:close/>
                  <a:moveTo>
                    <a:pt x="537" y="258"/>
                  </a:moveTo>
                  <a:cubicBezTo>
                    <a:pt x="538" y="260"/>
                    <a:pt x="540" y="262"/>
                    <a:pt x="543" y="263"/>
                  </a:cubicBezTo>
                  <a:cubicBezTo>
                    <a:pt x="542" y="260"/>
                    <a:pt x="539" y="260"/>
                    <a:pt x="540" y="257"/>
                  </a:cubicBezTo>
                  <a:cubicBezTo>
                    <a:pt x="539" y="257"/>
                    <a:pt x="538" y="257"/>
                    <a:pt x="538" y="257"/>
                  </a:cubicBezTo>
                  <a:cubicBezTo>
                    <a:pt x="538" y="257"/>
                    <a:pt x="538" y="258"/>
                    <a:pt x="537" y="258"/>
                  </a:cubicBezTo>
                  <a:close/>
                  <a:moveTo>
                    <a:pt x="239" y="263"/>
                  </a:moveTo>
                  <a:cubicBezTo>
                    <a:pt x="242" y="264"/>
                    <a:pt x="242" y="267"/>
                    <a:pt x="245" y="266"/>
                  </a:cubicBezTo>
                  <a:cubicBezTo>
                    <a:pt x="246" y="264"/>
                    <a:pt x="247" y="262"/>
                    <a:pt x="250" y="261"/>
                  </a:cubicBezTo>
                  <a:cubicBezTo>
                    <a:pt x="247" y="255"/>
                    <a:pt x="242" y="259"/>
                    <a:pt x="239" y="263"/>
                  </a:cubicBezTo>
                  <a:close/>
                  <a:moveTo>
                    <a:pt x="409" y="260"/>
                  </a:moveTo>
                  <a:cubicBezTo>
                    <a:pt x="412" y="259"/>
                    <a:pt x="413" y="264"/>
                    <a:pt x="416" y="263"/>
                  </a:cubicBezTo>
                  <a:cubicBezTo>
                    <a:pt x="415" y="260"/>
                    <a:pt x="413" y="258"/>
                    <a:pt x="410" y="257"/>
                  </a:cubicBezTo>
                  <a:cubicBezTo>
                    <a:pt x="410" y="258"/>
                    <a:pt x="408" y="258"/>
                    <a:pt x="409" y="260"/>
                  </a:cubicBezTo>
                  <a:close/>
                  <a:moveTo>
                    <a:pt x="138" y="261"/>
                  </a:moveTo>
                  <a:cubicBezTo>
                    <a:pt x="139" y="259"/>
                    <a:pt x="137" y="258"/>
                    <a:pt x="135" y="258"/>
                  </a:cubicBezTo>
                  <a:cubicBezTo>
                    <a:pt x="135" y="260"/>
                    <a:pt x="136" y="261"/>
                    <a:pt x="138" y="261"/>
                  </a:cubicBezTo>
                  <a:close/>
                  <a:moveTo>
                    <a:pt x="312" y="262"/>
                  </a:moveTo>
                  <a:cubicBezTo>
                    <a:pt x="313" y="262"/>
                    <a:pt x="315" y="259"/>
                    <a:pt x="314" y="258"/>
                  </a:cubicBezTo>
                  <a:cubicBezTo>
                    <a:pt x="314" y="259"/>
                    <a:pt x="312" y="260"/>
                    <a:pt x="312" y="262"/>
                  </a:cubicBezTo>
                  <a:close/>
                  <a:moveTo>
                    <a:pt x="316" y="267"/>
                  </a:moveTo>
                  <a:cubicBezTo>
                    <a:pt x="320" y="266"/>
                    <a:pt x="320" y="262"/>
                    <a:pt x="323" y="260"/>
                  </a:cubicBezTo>
                  <a:cubicBezTo>
                    <a:pt x="322" y="260"/>
                    <a:pt x="322" y="258"/>
                    <a:pt x="320" y="258"/>
                  </a:cubicBezTo>
                  <a:cubicBezTo>
                    <a:pt x="319" y="261"/>
                    <a:pt x="315" y="263"/>
                    <a:pt x="316" y="267"/>
                  </a:cubicBezTo>
                  <a:close/>
                  <a:moveTo>
                    <a:pt x="369" y="259"/>
                  </a:moveTo>
                  <a:cubicBezTo>
                    <a:pt x="371" y="259"/>
                    <a:pt x="371" y="261"/>
                    <a:pt x="372" y="260"/>
                  </a:cubicBezTo>
                  <a:cubicBezTo>
                    <a:pt x="373" y="259"/>
                    <a:pt x="371" y="258"/>
                    <a:pt x="371" y="258"/>
                  </a:cubicBezTo>
                  <a:cubicBezTo>
                    <a:pt x="371" y="259"/>
                    <a:pt x="370" y="258"/>
                    <a:pt x="369" y="259"/>
                  </a:cubicBezTo>
                  <a:close/>
                  <a:moveTo>
                    <a:pt x="558" y="263"/>
                  </a:moveTo>
                  <a:cubicBezTo>
                    <a:pt x="559" y="263"/>
                    <a:pt x="560" y="265"/>
                    <a:pt x="562" y="265"/>
                  </a:cubicBezTo>
                  <a:cubicBezTo>
                    <a:pt x="564" y="262"/>
                    <a:pt x="562" y="259"/>
                    <a:pt x="560" y="258"/>
                  </a:cubicBezTo>
                  <a:cubicBezTo>
                    <a:pt x="559" y="260"/>
                    <a:pt x="558" y="261"/>
                    <a:pt x="558" y="263"/>
                  </a:cubicBezTo>
                  <a:close/>
                  <a:moveTo>
                    <a:pt x="256" y="261"/>
                  </a:moveTo>
                  <a:cubicBezTo>
                    <a:pt x="258" y="261"/>
                    <a:pt x="259" y="263"/>
                    <a:pt x="261" y="263"/>
                  </a:cubicBezTo>
                  <a:cubicBezTo>
                    <a:pt x="261" y="261"/>
                    <a:pt x="259" y="259"/>
                    <a:pt x="257" y="258"/>
                  </a:cubicBezTo>
                  <a:cubicBezTo>
                    <a:pt x="257" y="260"/>
                    <a:pt x="255" y="259"/>
                    <a:pt x="256" y="261"/>
                  </a:cubicBezTo>
                  <a:close/>
                  <a:moveTo>
                    <a:pt x="165" y="266"/>
                  </a:moveTo>
                  <a:cubicBezTo>
                    <a:pt x="162" y="264"/>
                    <a:pt x="160" y="260"/>
                    <a:pt x="155" y="259"/>
                  </a:cubicBezTo>
                  <a:cubicBezTo>
                    <a:pt x="157" y="262"/>
                    <a:pt x="162" y="266"/>
                    <a:pt x="165" y="266"/>
                  </a:cubicBezTo>
                  <a:close/>
                  <a:moveTo>
                    <a:pt x="303" y="260"/>
                  </a:moveTo>
                  <a:cubicBezTo>
                    <a:pt x="303" y="264"/>
                    <a:pt x="306" y="261"/>
                    <a:pt x="306" y="259"/>
                  </a:cubicBezTo>
                  <a:cubicBezTo>
                    <a:pt x="304" y="259"/>
                    <a:pt x="305" y="261"/>
                    <a:pt x="303" y="260"/>
                  </a:cubicBezTo>
                  <a:close/>
                  <a:moveTo>
                    <a:pt x="288" y="265"/>
                  </a:moveTo>
                  <a:cubicBezTo>
                    <a:pt x="289" y="265"/>
                    <a:pt x="289" y="266"/>
                    <a:pt x="290" y="266"/>
                  </a:cubicBezTo>
                  <a:cubicBezTo>
                    <a:pt x="293" y="267"/>
                    <a:pt x="292" y="264"/>
                    <a:pt x="295" y="264"/>
                  </a:cubicBezTo>
                  <a:cubicBezTo>
                    <a:pt x="294" y="257"/>
                    <a:pt x="288" y="260"/>
                    <a:pt x="288" y="265"/>
                  </a:cubicBezTo>
                  <a:close/>
                  <a:moveTo>
                    <a:pt x="476" y="263"/>
                  </a:moveTo>
                  <a:cubicBezTo>
                    <a:pt x="477" y="261"/>
                    <a:pt x="475" y="260"/>
                    <a:pt x="473" y="260"/>
                  </a:cubicBezTo>
                  <a:cubicBezTo>
                    <a:pt x="473" y="262"/>
                    <a:pt x="474" y="263"/>
                    <a:pt x="476" y="263"/>
                  </a:cubicBezTo>
                  <a:close/>
                  <a:moveTo>
                    <a:pt x="592" y="310"/>
                  </a:moveTo>
                  <a:cubicBezTo>
                    <a:pt x="597" y="309"/>
                    <a:pt x="594" y="300"/>
                    <a:pt x="599" y="296"/>
                  </a:cubicBezTo>
                  <a:cubicBezTo>
                    <a:pt x="598" y="292"/>
                    <a:pt x="600" y="291"/>
                    <a:pt x="601" y="288"/>
                  </a:cubicBezTo>
                  <a:cubicBezTo>
                    <a:pt x="601" y="277"/>
                    <a:pt x="610" y="271"/>
                    <a:pt x="608" y="260"/>
                  </a:cubicBezTo>
                  <a:cubicBezTo>
                    <a:pt x="601" y="274"/>
                    <a:pt x="596" y="295"/>
                    <a:pt x="592" y="310"/>
                  </a:cubicBezTo>
                  <a:close/>
                  <a:moveTo>
                    <a:pt x="223" y="262"/>
                  </a:moveTo>
                  <a:cubicBezTo>
                    <a:pt x="223" y="263"/>
                    <a:pt x="224" y="264"/>
                    <a:pt x="226" y="265"/>
                  </a:cubicBezTo>
                  <a:cubicBezTo>
                    <a:pt x="226" y="264"/>
                    <a:pt x="227" y="264"/>
                    <a:pt x="227" y="263"/>
                  </a:cubicBezTo>
                  <a:cubicBezTo>
                    <a:pt x="227" y="261"/>
                    <a:pt x="225" y="260"/>
                    <a:pt x="223" y="262"/>
                  </a:cubicBezTo>
                  <a:close/>
                  <a:moveTo>
                    <a:pt x="389" y="271"/>
                  </a:moveTo>
                  <a:cubicBezTo>
                    <a:pt x="390" y="271"/>
                    <a:pt x="390" y="270"/>
                    <a:pt x="391" y="270"/>
                  </a:cubicBezTo>
                  <a:cubicBezTo>
                    <a:pt x="388" y="265"/>
                    <a:pt x="381" y="262"/>
                    <a:pt x="377" y="261"/>
                  </a:cubicBezTo>
                  <a:cubicBezTo>
                    <a:pt x="380" y="266"/>
                    <a:pt x="385" y="269"/>
                    <a:pt x="389" y="271"/>
                  </a:cubicBezTo>
                  <a:close/>
                  <a:moveTo>
                    <a:pt x="448" y="263"/>
                  </a:moveTo>
                  <a:cubicBezTo>
                    <a:pt x="448" y="261"/>
                    <a:pt x="444" y="260"/>
                    <a:pt x="444" y="261"/>
                  </a:cubicBezTo>
                  <a:cubicBezTo>
                    <a:pt x="446" y="261"/>
                    <a:pt x="446" y="263"/>
                    <a:pt x="448" y="263"/>
                  </a:cubicBezTo>
                  <a:close/>
                  <a:moveTo>
                    <a:pt x="175" y="266"/>
                  </a:moveTo>
                  <a:cubicBezTo>
                    <a:pt x="181" y="268"/>
                    <a:pt x="191" y="280"/>
                    <a:pt x="195" y="270"/>
                  </a:cubicBezTo>
                  <a:cubicBezTo>
                    <a:pt x="189" y="266"/>
                    <a:pt x="182" y="256"/>
                    <a:pt x="175" y="266"/>
                  </a:cubicBezTo>
                  <a:close/>
                  <a:moveTo>
                    <a:pt x="319" y="271"/>
                  </a:moveTo>
                  <a:cubicBezTo>
                    <a:pt x="324" y="272"/>
                    <a:pt x="326" y="275"/>
                    <a:pt x="330" y="277"/>
                  </a:cubicBezTo>
                  <a:cubicBezTo>
                    <a:pt x="333" y="275"/>
                    <a:pt x="337" y="274"/>
                    <a:pt x="338" y="270"/>
                  </a:cubicBezTo>
                  <a:cubicBezTo>
                    <a:pt x="333" y="269"/>
                    <a:pt x="332" y="262"/>
                    <a:pt x="326" y="261"/>
                  </a:cubicBezTo>
                  <a:cubicBezTo>
                    <a:pt x="324" y="265"/>
                    <a:pt x="320" y="266"/>
                    <a:pt x="319" y="271"/>
                  </a:cubicBezTo>
                  <a:close/>
                  <a:moveTo>
                    <a:pt x="209" y="263"/>
                  </a:moveTo>
                  <a:cubicBezTo>
                    <a:pt x="211" y="264"/>
                    <a:pt x="212" y="266"/>
                    <a:pt x="214" y="266"/>
                  </a:cubicBezTo>
                  <a:cubicBezTo>
                    <a:pt x="214" y="264"/>
                    <a:pt x="216" y="265"/>
                    <a:pt x="216" y="263"/>
                  </a:cubicBezTo>
                  <a:cubicBezTo>
                    <a:pt x="214" y="262"/>
                    <a:pt x="211" y="261"/>
                    <a:pt x="209" y="263"/>
                  </a:cubicBezTo>
                  <a:close/>
                  <a:moveTo>
                    <a:pt x="361" y="267"/>
                  </a:moveTo>
                  <a:cubicBezTo>
                    <a:pt x="367" y="273"/>
                    <a:pt x="373" y="279"/>
                    <a:pt x="382" y="282"/>
                  </a:cubicBezTo>
                  <a:cubicBezTo>
                    <a:pt x="384" y="280"/>
                    <a:pt x="385" y="278"/>
                    <a:pt x="386" y="275"/>
                  </a:cubicBezTo>
                  <a:cubicBezTo>
                    <a:pt x="384" y="274"/>
                    <a:pt x="381" y="272"/>
                    <a:pt x="379" y="270"/>
                  </a:cubicBezTo>
                  <a:cubicBezTo>
                    <a:pt x="377" y="271"/>
                    <a:pt x="372" y="275"/>
                    <a:pt x="369" y="272"/>
                  </a:cubicBezTo>
                  <a:cubicBezTo>
                    <a:pt x="371" y="271"/>
                    <a:pt x="374" y="271"/>
                    <a:pt x="375" y="268"/>
                  </a:cubicBezTo>
                  <a:cubicBezTo>
                    <a:pt x="370" y="264"/>
                    <a:pt x="364" y="259"/>
                    <a:pt x="361" y="267"/>
                  </a:cubicBezTo>
                  <a:close/>
                  <a:moveTo>
                    <a:pt x="551" y="270"/>
                  </a:moveTo>
                  <a:cubicBezTo>
                    <a:pt x="552" y="267"/>
                    <a:pt x="552" y="265"/>
                    <a:pt x="552" y="263"/>
                  </a:cubicBezTo>
                  <a:cubicBezTo>
                    <a:pt x="551" y="265"/>
                    <a:pt x="550" y="262"/>
                    <a:pt x="550" y="262"/>
                  </a:cubicBezTo>
                  <a:cubicBezTo>
                    <a:pt x="549" y="262"/>
                    <a:pt x="549" y="262"/>
                    <a:pt x="548" y="262"/>
                  </a:cubicBezTo>
                  <a:cubicBezTo>
                    <a:pt x="549" y="264"/>
                    <a:pt x="548" y="267"/>
                    <a:pt x="551" y="270"/>
                  </a:cubicBezTo>
                  <a:close/>
                  <a:moveTo>
                    <a:pt x="64" y="278"/>
                  </a:moveTo>
                  <a:cubicBezTo>
                    <a:pt x="61" y="273"/>
                    <a:pt x="62" y="265"/>
                    <a:pt x="56" y="262"/>
                  </a:cubicBezTo>
                  <a:cubicBezTo>
                    <a:pt x="57" y="269"/>
                    <a:pt x="59" y="278"/>
                    <a:pt x="64" y="278"/>
                  </a:cubicBezTo>
                  <a:close/>
                  <a:moveTo>
                    <a:pt x="120" y="265"/>
                  </a:moveTo>
                  <a:cubicBezTo>
                    <a:pt x="120" y="264"/>
                    <a:pt x="120" y="263"/>
                    <a:pt x="120" y="262"/>
                  </a:cubicBezTo>
                  <a:cubicBezTo>
                    <a:pt x="119" y="262"/>
                    <a:pt x="119" y="262"/>
                    <a:pt x="118" y="262"/>
                  </a:cubicBezTo>
                  <a:cubicBezTo>
                    <a:pt x="118" y="264"/>
                    <a:pt x="119" y="265"/>
                    <a:pt x="120" y="265"/>
                  </a:cubicBezTo>
                  <a:close/>
                  <a:moveTo>
                    <a:pt x="253" y="262"/>
                  </a:moveTo>
                  <a:cubicBezTo>
                    <a:pt x="251" y="265"/>
                    <a:pt x="248" y="266"/>
                    <a:pt x="246" y="270"/>
                  </a:cubicBezTo>
                  <a:cubicBezTo>
                    <a:pt x="252" y="275"/>
                    <a:pt x="255" y="283"/>
                    <a:pt x="263" y="285"/>
                  </a:cubicBezTo>
                  <a:cubicBezTo>
                    <a:pt x="266" y="281"/>
                    <a:pt x="267" y="276"/>
                    <a:pt x="270" y="271"/>
                  </a:cubicBezTo>
                  <a:cubicBezTo>
                    <a:pt x="265" y="268"/>
                    <a:pt x="259" y="265"/>
                    <a:pt x="253" y="262"/>
                  </a:cubicBezTo>
                  <a:close/>
                  <a:moveTo>
                    <a:pt x="522" y="272"/>
                  </a:moveTo>
                  <a:cubicBezTo>
                    <a:pt x="524" y="273"/>
                    <a:pt x="526" y="274"/>
                    <a:pt x="527" y="275"/>
                  </a:cubicBezTo>
                  <a:cubicBezTo>
                    <a:pt x="529" y="273"/>
                    <a:pt x="529" y="271"/>
                    <a:pt x="531" y="270"/>
                  </a:cubicBezTo>
                  <a:cubicBezTo>
                    <a:pt x="531" y="265"/>
                    <a:pt x="529" y="263"/>
                    <a:pt x="525" y="262"/>
                  </a:cubicBezTo>
                  <a:cubicBezTo>
                    <a:pt x="524" y="266"/>
                    <a:pt x="523" y="268"/>
                    <a:pt x="522" y="272"/>
                  </a:cubicBezTo>
                  <a:close/>
                  <a:moveTo>
                    <a:pt x="567" y="263"/>
                  </a:moveTo>
                  <a:cubicBezTo>
                    <a:pt x="567" y="264"/>
                    <a:pt x="568" y="264"/>
                    <a:pt x="568" y="265"/>
                  </a:cubicBezTo>
                  <a:cubicBezTo>
                    <a:pt x="571" y="265"/>
                    <a:pt x="571" y="261"/>
                    <a:pt x="567" y="263"/>
                  </a:cubicBezTo>
                  <a:close/>
                  <a:moveTo>
                    <a:pt x="637" y="270"/>
                  </a:moveTo>
                  <a:cubicBezTo>
                    <a:pt x="637" y="267"/>
                    <a:pt x="641" y="264"/>
                    <a:pt x="639" y="262"/>
                  </a:cubicBezTo>
                  <a:cubicBezTo>
                    <a:pt x="639" y="265"/>
                    <a:pt x="636" y="268"/>
                    <a:pt x="637" y="270"/>
                  </a:cubicBezTo>
                  <a:close/>
                  <a:moveTo>
                    <a:pt x="409" y="266"/>
                  </a:moveTo>
                  <a:cubicBezTo>
                    <a:pt x="410" y="267"/>
                    <a:pt x="411" y="266"/>
                    <a:pt x="412" y="266"/>
                  </a:cubicBezTo>
                  <a:cubicBezTo>
                    <a:pt x="412" y="264"/>
                    <a:pt x="410" y="263"/>
                    <a:pt x="408" y="263"/>
                  </a:cubicBezTo>
                  <a:cubicBezTo>
                    <a:pt x="408" y="265"/>
                    <a:pt x="409" y="265"/>
                    <a:pt x="409" y="266"/>
                  </a:cubicBezTo>
                  <a:close/>
                  <a:moveTo>
                    <a:pt x="293" y="269"/>
                  </a:moveTo>
                  <a:cubicBezTo>
                    <a:pt x="296" y="270"/>
                    <a:pt x="298" y="267"/>
                    <a:pt x="299" y="265"/>
                  </a:cubicBezTo>
                  <a:cubicBezTo>
                    <a:pt x="296" y="266"/>
                    <a:pt x="294" y="266"/>
                    <a:pt x="293" y="269"/>
                  </a:cubicBezTo>
                  <a:close/>
                  <a:moveTo>
                    <a:pt x="467" y="274"/>
                  </a:moveTo>
                  <a:cubicBezTo>
                    <a:pt x="468" y="275"/>
                    <a:pt x="468" y="276"/>
                    <a:pt x="470" y="276"/>
                  </a:cubicBezTo>
                  <a:cubicBezTo>
                    <a:pt x="473" y="274"/>
                    <a:pt x="473" y="270"/>
                    <a:pt x="475" y="267"/>
                  </a:cubicBezTo>
                  <a:cubicBezTo>
                    <a:pt x="473" y="267"/>
                    <a:pt x="473" y="264"/>
                    <a:pt x="470" y="265"/>
                  </a:cubicBezTo>
                  <a:cubicBezTo>
                    <a:pt x="470" y="268"/>
                    <a:pt x="468" y="270"/>
                    <a:pt x="467" y="274"/>
                  </a:cubicBezTo>
                  <a:close/>
                  <a:moveTo>
                    <a:pt x="203" y="269"/>
                  </a:moveTo>
                  <a:cubicBezTo>
                    <a:pt x="207" y="270"/>
                    <a:pt x="208" y="274"/>
                    <a:pt x="212" y="272"/>
                  </a:cubicBezTo>
                  <a:cubicBezTo>
                    <a:pt x="212" y="270"/>
                    <a:pt x="213" y="270"/>
                    <a:pt x="213" y="268"/>
                  </a:cubicBezTo>
                  <a:cubicBezTo>
                    <a:pt x="209" y="265"/>
                    <a:pt x="205" y="265"/>
                    <a:pt x="203" y="269"/>
                  </a:cubicBezTo>
                  <a:close/>
                  <a:moveTo>
                    <a:pt x="436" y="277"/>
                  </a:moveTo>
                  <a:cubicBezTo>
                    <a:pt x="439" y="274"/>
                    <a:pt x="443" y="273"/>
                    <a:pt x="444" y="268"/>
                  </a:cubicBezTo>
                  <a:cubicBezTo>
                    <a:pt x="442" y="267"/>
                    <a:pt x="440" y="266"/>
                    <a:pt x="438" y="265"/>
                  </a:cubicBezTo>
                  <a:cubicBezTo>
                    <a:pt x="438" y="269"/>
                    <a:pt x="433" y="274"/>
                    <a:pt x="436" y="277"/>
                  </a:cubicBezTo>
                  <a:close/>
                  <a:moveTo>
                    <a:pt x="218" y="268"/>
                  </a:moveTo>
                  <a:cubicBezTo>
                    <a:pt x="220" y="268"/>
                    <a:pt x="220" y="270"/>
                    <a:pt x="222" y="269"/>
                  </a:cubicBezTo>
                  <a:cubicBezTo>
                    <a:pt x="222" y="267"/>
                    <a:pt x="220" y="267"/>
                    <a:pt x="219" y="266"/>
                  </a:cubicBezTo>
                  <a:cubicBezTo>
                    <a:pt x="219" y="267"/>
                    <a:pt x="218" y="267"/>
                    <a:pt x="218" y="268"/>
                  </a:cubicBezTo>
                  <a:close/>
                  <a:moveTo>
                    <a:pt x="159" y="271"/>
                  </a:moveTo>
                  <a:cubicBezTo>
                    <a:pt x="156" y="270"/>
                    <a:pt x="154" y="268"/>
                    <a:pt x="152" y="266"/>
                  </a:cubicBezTo>
                  <a:cubicBezTo>
                    <a:pt x="151" y="269"/>
                    <a:pt x="157" y="272"/>
                    <a:pt x="159" y="271"/>
                  </a:cubicBezTo>
                  <a:close/>
                  <a:moveTo>
                    <a:pt x="123" y="268"/>
                  </a:moveTo>
                  <a:cubicBezTo>
                    <a:pt x="123" y="269"/>
                    <a:pt x="125" y="271"/>
                    <a:pt x="127" y="269"/>
                  </a:cubicBezTo>
                  <a:cubicBezTo>
                    <a:pt x="127" y="267"/>
                    <a:pt x="125" y="266"/>
                    <a:pt x="123" y="268"/>
                  </a:cubicBezTo>
                  <a:close/>
                  <a:moveTo>
                    <a:pt x="275" y="272"/>
                  </a:moveTo>
                  <a:cubicBezTo>
                    <a:pt x="279" y="272"/>
                    <a:pt x="278" y="268"/>
                    <a:pt x="276" y="267"/>
                  </a:cubicBezTo>
                  <a:cubicBezTo>
                    <a:pt x="276" y="270"/>
                    <a:pt x="274" y="269"/>
                    <a:pt x="275" y="272"/>
                  </a:cubicBezTo>
                  <a:close/>
                  <a:moveTo>
                    <a:pt x="461" y="273"/>
                  </a:moveTo>
                  <a:cubicBezTo>
                    <a:pt x="460" y="270"/>
                    <a:pt x="455" y="268"/>
                    <a:pt x="453" y="268"/>
                  </a:cubicBezTo>
                  <a:cubicBezTo>
                    <a:pt x="456" y="269"/>
                    <a:pt x="458" y="272"/>
                    <a:pt x="461" y="273"/>
                  </a:cubicBezTo>
                  <a:close/>
                  <a:moveTo>
                    <a:pt x="553" y="273"/>
                  </a:moveTo>
                  <a:cubicBezTo>
                    <a:pt x="555" y="274"/>
                    <a:pt x="556" y="275"/>
                    <a:pt x="557" y="277"/>
                  </a:cubicBezTo>
                  <a:cubicBezTo>
                    <a:pt x="556" y="279"/>
                    <a:pt x="553" y="279"/>
                    <a:pt x="551" y="279"/>
                  </a:cubicBezTo>
                  <a:cubicBezTo>
                    <a:pt x="547" y="290"/>
                    <a:pt x="542" y="303"/>
                    <a:pt x="538" y="315"/>
                  </a:cubicBezTo>
                  <a:cubicBezTo>
                    <a:pt x="548" y="308"/>
                    <a:pt x="553" y="297"/>
                    <a:pt x="556" y="283"/>
                  </a:cubicBezTo>
                  <a:cubicBezTo>
                    <a:pt x="557" y="282"/>
                    <a:pt x="557" y="281"/>
                    <a:pt x="559" y="281"/>
                  </a:cubicBezTo>
                  <a:cubicBezTo>
                    <a:pt x="558" y="277"/>
                    <a:pt x="560" y="273"/>
                    <a:pt x="562" y="271"/>
                  </a:cubicBezTo>
                  <a:cubicBezTo>
                    <a:pt x="560" y="270"/>
                    <a:pt x="559" y="267"/>
                    <a:pt x="556" y="267"/>
                  </a:cubicBezTo>
                  <a:cubicBezTo>
                    <a:pt x="556" y="270"/>
                    <a:pt x="554" y="271"/>
                    <a:pt x="553" y="273"/>
                  </a:cubicBezTo>
                  <a:close/>
                  <a:moveTo>
                    <a:pt x="80" y="290"/>
                  </a:moveTo>
                  <a:cubicBezTo>
                    <a:pt x="79" y="284"/>
                    <a:pt x="75" y="280"/>
                    <a:pt x="75" y="273"/>
                  </a:cubicBezTo>
                  <a:cubicBezTo>
                    <a:pt x="71" y="272"/>
                    <a:pt x="69" y="269"/>
                    <a:pt x="65" y="268"/>
                  </a:cubicBezTo>
                  <a:cubicBezTo>
                    <a:pt x="67" y="278"/>
                    <a:pt x="71" y="286"/>
                    <a:pt x="80" y="290"/>
                  </a:cubicBezTo>
                  <a:close/>
                  <a:moveTo>
                    <a:pt x="231" y="269"/>
                  </a:moveTo>
                  <a:cubicBezTo>
                    <a:pt x="233" y="270"/>
                    <a:pt x="234" y="272"/>
                    <a:pt x="236" y="272"/>
                  </a:cubicBezTo>
                  <a:cubicBezTo>
                    <a:pt x="236" y="269"/>
                    <a:pt x="232" y="266"/>
                    <a:pt x="231" y="269"/>
                  </a:cubicBezTo>
                  <a:close/>
                  <a:moveTo>
                    <a:pt x="100" y="286"/>
                  </a:moveTo>
                  <a:cubicBezTo>
                    <a:pt x="97" y="278"/>
                    <a:pt x="90" y="270"/>
                    <a:pt x="83" y="269"/>
                  </a:cubicBezTo>
                  <a:cubicBezTo>
                    <a:pt x="89" y="275"/>
                    <a:pt x="92" y="282"/>
                    <a:pt x="100" y="286"/>
                  </a:cubicBezTo>
                  <a:close/>
                  <a:moveTo>
                    <a:pt x="143" y="271"/>
                  </a:moveTo>
                  <a:cubicBezTo>
                    <a:pt x="146" y="273"/>
                    <a:pt x="148" y="275"/>
                    <a:pt x="151" y="277"/>
                  </a:cubicBezTo>
                  <a:cubicBezTo>
                    <a:pt x="152" y="276"/>
                    <a:pt x="153" y="276"/>
                    <a:pt x="152" y="274"/>
                  </a:cubicBezTo>
                  <a:cubicBezTo>
                    <a:pt x="150" y="273"/>
                    <a:pt x="148" y="269"/>
                    <a:pt x="145" y="268"/>
                  </a:cubicBezTo>
                  <a:cubicBezTo>
                    <a:pt x="145" y="269"/>
                    <a:pt x="144" y="269"/>
                    <a:pt x="143" y="271"/>
                  </a:cubicBezTo>
                  <a:close/>
                  <a:moveTo>
                    <a:pt x="185" y="280"/>
                  </a:moveTo>
                  <a:cubicBezTo>
                    <a:pt x="186" y="279"/>
                    <a:pt x="188" y="278"/>
                    <a:pt x="189" y="276"/>
                  </a:cubicBezTo>
                  <a:cubicBezTo>
                    <a:pt x="183" y="274"/>
                    <a:pt x="178" y="269"/>
                    <a:pt x="172" y="269"/>
                  </a:cubicBezTo>
                  <a:cubicBezTo>
                    <a:pt x="177" y="272"/>
                    <a:pt x="179" y="279"/>
                    <a:pt x="185" y="280"/>
                  </a:cubicBezTo>
                  <a:close/>
                  <a:moveTo>
                    <a:pt x="299" y="272"/>
                  </a:moveTo>
                  <a:cubicBezTo>
                    <a:pt x="301" y="272"/>
                    <a:pt x="302" y="275"/>
                    <a:pt x="304" y="275"/>
                  </a:cubicBezTo>
                  <a:cubicBezTo>
                    <a:pt x="305" y="274"/>
                    <a:pt x="307" y="271"/>
                    <a:pt x="306" y="270"/>
                  </a:cubicBezTo>
                  <a:cubicBezTo>
                    <a:pt x="305" y="269"/>
                    <a:pt x="300" y="268"/>
                    <a:pt x="299" y="272"/>
                  </a:cubicBezTo>
                  <a:close/>
                  <a:moveTo>
                    <a:pt x="430" y="272"/>
                  </a:moveTo>
                  <a:cubicBezTo>
                    <a:pt x="432" y="273"/>
                    <a:pt x="433" y="269"/>
                    <a:pt x="432" y="269"/>
                  </a:cubicBezTo>
                  <a:cubicBezTo>
                    <a:pt x="431" y="270"/>
                    <a:pt x="431" y="271"/>
                    <a:pt x="430" y="272"/>
                  </a:cubicBezTo>
                  <a:close/>
                  <a:moveTo>
                    <a:pt x="531" y="277"/>
                  </a:moveTo>
                  <a:cubicBezTo>
                    <a:pt x="531" y="279"/>
                    <a:pt x="534" y="279"/>
                    <a:pt x="534" y="282"/>
                  </a:cubicBezTo>
                  <a:cubicBezTo>
                    <a:pt x="532" y="284"/>
                    <a:pt x="531" y="282"/>
                    <a:pt x="529" y="283"/>
                  </a:cubicBezTo>
                  <a:cubicBezTo>
                    <a:pt x="527" y="286"/>
                    <a:pt x="528" y="290"/>
                    <a:pt x="529" y="294"/>
                  </a:cubicBezTo>
                  <a:cubicBezTo>
                    <a:pt x="520" y="300"/>
                    <a:pt x="521" y="314"/>
                    <a:pt x="516" y="323"/>
                  </a:cubicBezTo>
                  <a:cubicBezTo>
                    <a:pt x="519" y="323"/>
                    <a:pt x="521" y="318"/>
                    <a:pt x="524" y="316"/>
                  </a:cubicBezTo>
                  <a:cubicBezTo>
                    <a:pt x="529" y="300"/>
                    <a:pt x="536" y="287"/>
                    <a:pt x="540" y="271"/>
                  </a:cubicBezTo>
                  <a:cubicBezTo>
                    <a:pt x="537" y="271"/>
                    <a:pt x="536" y="269"/>
                    <a:pt x="533" y="269"/>
                  </a:cubicBezTo>
                  <a:cubicBezTo>
                    <a:pt x="533" y="272"/>
                    <a:pt x="532" y="274"/>
                    <a:pt x="531" y="277"/>
                  </a:cubicBezTo>
                  <a:close/>
                  <a:moveTo>
                    <a:pt x="401" y="272"/>
                  </a:moveTo>
                  <a:cubicBezTo>
                    <a:pt x="403" y="272"/>
                    <a:pt x="404" y="271"/>
                    <a:pt x="404" y="269"/>
                  </a:cubicBezTo>
                  <a:cubicBezTo>
                    <a:pt x="402" y="269"/>
                    <a:pt x="402" y="271"/>
                    <a:pt x="401" y="272"/>
                  </a:cubicBezTo>
                  <a:close/>
                  <a:moveTo>
                    <a:pt x="559" y="290"/>
                  </a:moveTo>
                  <a:cubicBezTo>
                    <a:pt x="563" y="284"/>
                    <a:pt x="566" y="278"/>
                    <a:pt x="567" y="270"/>
                  </a:cubicBezTo>
                  <a:cubicBezTo>
                    <a:pt x="567" y="270"/>
                    <a:pt x="567" y="269"/>
                    <a:pt x="566" y="269"/>
                  </a:cubicBezTo>
                  <a:cubicBezTo>
                    <a:pt x="562" y="275"/>
                    <a:pt x="560" y="284"/>
                    <a:pt x="559" y="290"/>
                  </a:cubicBezTo>
                  <a:close/>
                  <a:moveTo>
                    <a:pt x="287" y="274"/>
                  </a:moveTo>
                  <a:cubicBezTo>
                    <a:pt x="290" y="275"/>
                    <a:pt x="293" y="271"/>
                    <a:pt x="290" y="270"/>
                  </a:cubicBezTo>
                  <a:cubicBezTo>
                    <a:pt x="289" y="272"/>
                    <a:pt x="286" y="271"/>
                    <a:pt x="287" y="274"/>
                  </a:cubicBezTo>
                  <a:close/>
                  <a:moveTo>
                    <a:pt x="214" y="276"/>
                  </a:moveTo>
                  <a:cubicBezTo>
                    <a:pt x="217" y="276"/>
                    <a:pt x="218" y="274"/>
                    <a:pt x="220" y="272"/>
                  </a:cubicBezTo>
                  <a:cubicBezTo>
                    <a:pt x="217" y="269"/>
                    <a:pt x="212" y="273"/>
                    <a:pt x="214" y="276"/>
                  </a:cubicBezTo>
                  <a:close/>
                  <a:moveTo>
                    <a:pt x="502" y="277"/>
                  </a:moveTo>
                  <a:cubicBezTo>
                    <a:pt x="502" y="274"/>
                    <a:pt x="505" y="274"/>
                    <a:pt x="505" y="271"/>
                  </a:cubicBezTo>
                  <a:cubicBezTo>
                    <a:pt x="504" y="271"/>
                    <a:pt x="504" y="271"/>
                    <a:pt x="503" y="271"/>
                  </a:cubicBezTo>
                  <a:cubicBezTo>
                    <a:pt x="502" y="272"/>
                    <a:pt x="500" y="276"/>
                    <a:pt x="502" y="277"/>
                  </a:cubicBezTo>
                  <a:close/>
                  <a:moveTo>
                    <a:pt x="33" y="275"/>
                  </a:moveTo>
                  <a:cubicBezTo>
                    <a:pt x="33" y="274"/>
                    <a:pt x="34" y="271"/>
                    <a:pt x="32" y="271"/>
                  </a:cubicBezTo>
                  <a:cubicBezTo>
                    <a:pt x="32" y="272"/>
                    <a:pt x="31" y="275"/>
                    <a:pt x="33" y="275"/>
                  </a:cubicBezTo>
                  <a:close/>
                  <a:moveTo>
                    <a:pt x="56" y="280"/>
                  </a:moveTo>
                  <a:cubicBezTo>
                    <a:pt x="55" y="275"/>
                    <a:pt x="50" y="274"/>
                    <a:pt x="47" y="271"/>
                  </a:cubicBezTo>
                  <a:cubicBezTo>
                    <a:pt x="47" y="278"/>
                    <a:pt x="53" y="277"/>
                    <a:pt x="56" y="280"/>
                  </a:cubicBezTo>
                  <a:close/>
                  <a:moveTo>
                    <a:pt x="196" y="277"/>
                  </a:moveTo>
                  <a:cubicBezTo>
                    <a:pt x="199" y="278"/>
                    <a:pt x="202" y="281"/>
                    <a:pt x="206" y="282"/>
                  </a:cubicBezTo>
                  <a:cubicBezTo>
                    <a:pt x="205" y="280"/>
                    <a:pt x="208" y="282"/>
                    <a:pt x="207" y="280"/>
                  </a:cubicBezTo>
                  <a:cubicBezTo>
                    <a:pt x="203" y="277"/>
                    <a:pt x="199" y="269"/>
                    <a:pt x="196" y="277"/>
                  </a:cubicBezTo>
                  <a:close/>
                  <a:moveTo>
                    <a:pt x="361" y="276"/>
                  </a:moveTo>
                  <a:cubicBezTo>
                    <a:pt x="359" y="276"/>
                    <a:pt x="359" y="273"/>
                    <a:pt x="358" y="272"/>
                  </a:cubicBezTo>
                  <a:cubicBezTo>
                    <a:pt x="357" y="272"/>
                    <a:pt x="355" y="272"/>
                    <a:pt x="354" y="272"/>
                  </a:cubicBezTo>
                  <a:cubicBezTo>
                    <a:pt x="355" y="275"/>
                    <a:pt x="359" y="277"/>
                    <a:pt x="361" y="276"/>
                  </a:cubicBezTo>
                  <a:close/>
                  <a:moveTo>
                    <a:pt x="622" y="297"/>
                  </a:moveTo>
                  <a:cubicBezTo>
                    <a:pt x="621" y="298"/>
                    <a:pt x="617" y="301"/>
                    <a:pt x="620" y="302"/>
                  </a:cubicBezTo>
                  <a:cubicBezTo>
                    <a:pt x="624" y="293"/>
                    <a:pt x="630" y="284"/>
                    <a:pt x="629" y="273"/>
                  </a:cubicBezTo>
                  <a:cubicBezTo>
                    <a:pt x="625" y="280"/>
                    <a:pt x="623" y="288"/>
                    <a:pt x="622" y="297"/>
                  </a:cubicBezTo>
                  <a:close/>
                  <a:moveTo>
                    <a:pt x="86" y="276"/>
                  </a:moveTo>
                  <a:cubicBezTo>
                    <a:pt x="83" y="277"/>
                    <a:pt x="85" y="273"/>
                    <a:pt x="83" y="274"/>
                  </a:cubicBezTo>
                  <a:cubicBezTo>
                    <a:pt x="82" y="275"/>
                    <a:pt x="85" y="278"/>
                    <a:pt x="86" y="276"/>
                  </a:cubicBezTo>
                  <a:close/>
                  <a:moveTo>
                    <a:pt x="218" y="279"/>
                  </a:moveTo>
                  <a:cubicBezTo>
                    <a:pt x="220" y="280"/>
                    <a:pt x="222" y="282"/>
                    <a:pt x="225" y="282"/>
                  </a:cubicBezTo>
                  <a:cubicBezTo>
                    <a:pt x="227" y="281"/>
                    <a:pt x="229" y="279"/>
                    <a:pt x="230" y="277"/>
                  </a:cubicBezTo>
                  <a:cubicBezTo>
                    <a:pt x="226" y="274"/>
                    <a:pt x="221" y="273"/>
                    <a:pt x="218" y="279"/>
                  </a:cubicBezTo>
                  <a:close/>
                  <a:moveTo>
                    <a:pt x="272" y="277"/>
                  </a:moveTo>
                  <a:cubicBezTo>
                    <a:pt x="274" y="277"/>
                    <a:pt x="274" y="277"/>
                    <a:pt x="275" y="275"/>
                  </a:cubicBezTo>
                  <a:cubicBezTo>
                    <a:pt x="273" y="275"/>
                    <a:pt x="273" y="274"/>
                    <a:pt x="273" y="274"/>
                  </a:cubicBezTo>
                  <a:cubicBezTo>
                    <a:pt x="273" y="275"/>
                    <a:pt x="272" y="276"/>
                    <a:pt x="272" y="277"/>
                  </a:cubicBezTo>
                  <a:close/>
                  <a:moveTo>
                    <a:pt x="507" y="280"/>
                  </a:moveTo>
                  <a:cubicBezTo>
                    <a:pt x="507" y="282"/>
                    <a:pt x="508" y="283"/>
                    <a:pt x="510" y="283"/>
                  </a:cubicBezTo>
                  <a:cubicBezTo>
                    <a:pt x="510" y="281"/>
                    <a:pt x="512" y="276"/>
                    <a:pt x="511" y="274"/>
                  </a:cubicBezTo>
                  <a:cubicBezTo>
                    <a:pt x="510" y="277"/>
                    <a:pt x="507" y="277"/>
                    <a:pt x="507" y="280"/>
                  </a:cubicBezTo>
                  <a:close/>
                  <a:moveTo>
                    <a:pt x="536" y="300"/>
                  </a:moveTo>
                  <a:cubicBezTo>
                    <a:pt x="540" y="292"/>
                    <a:pt x="546" y="286"/>
                    <a:pt x="548" y="277"/>
                  </a:cubicBezTo>
                  <a:cubicBezTo>
                    <a:pt x="546" y="276"/>
                    <a:pt x="547" y="274"/>
                    <a:pt x="544" y="274"/>
                  </a:cubicBezTo>
                  <a:cubicBezTo>
                    <a:pt x="542" y="282"/>
                    <a:pt x="537" y="291"/>
                    <a:pt x="536" y="300"/>
                  </a:cubicBezTo>
                  <a:close/>
                  <a:moveTo>
                    <a:pt x="129" y="296"/>
                  </a:moveTo>
                  <a:cubicBezTo>
                    <a:pt x="123" y="289"/>
                    <a:pt x="118" y="281"/>
                    <a:pt x="111" y="274"/>
                  </a:cubicBezTo>
                  <a:cubicBezTo>
                    <a:pt x="115" y="283"/>
                    <a:pt x="120" y="292"/>
                    <a:pt x="129" y="296"/>
                  </a:cubicBezTo>
                  <a:close/>
                  <a:moveTo>
                    <a:pt x="291" y="278"/>
                  </a:moveTo>
                  <a:cubicBezTo>
                    <a:pt x="294" y="280"/>
                    <a:pt x="296" y="284"/>
                    <a:pt x="299" y="285"/>
                  </a:cubicBezTo>
                  <a:cubicBezTo>
                    <a:pt x="300" y="282"/>
                    <a:pt x="302" y="281"/>
                    <a:pt x="303" y="278"/>
                  </a:cubicBezTo>
                  <a:cubicBezTo>
                    <a:pt x="299" y="276"/>
                    <a:pt x="293" y="272"/>
                    <a:pt x="291" y="278"/>
                  </a:cubicBezTo>
                  <a:close/>
                  <a:moveTo>
                    <a:pt x="334" y="278"/>
                  </a:moveTo>
                  <a:cubicBezTo>
                    <a:pt x="335" y="280"/>
                    <a:pt x="335" y="281"/>
                    <a:pt x="338" y="281"/>
                  </a:cubicBezTo>
                  <a:cubicBezTo>
                    <a:pt x="339" y="279"/>
                    <a:pt x="342" y="279"/>
                    <a:pt x="343" y="275"/>
                  </a:cubicBezTo>
                  <a:cubicBezTo>
                    <a:pt x="339" y="273"/>
                    <a:pt x="337" y="277"/>
                    <a:pt x="334" y="278"/>
                  </a:cubicBezTo>
                  <a:close/>
                  <a:moveTo>
                    <a:pt x="447" y="285"/>
                  </a:moveTo>
                  <a:cubicBezTo>
                    <a:pt x="449" y="286"/>
                    <a:pt x="451" y="288"/>
                    <a:pt x="454" y="288"/>
                  </a:cubicBezTo>
                  <a:cubicBezTo>
                    <a:pt x="456" y="285"/>
                    <a:pt x="457" y="282"/>
                    <a:pt x="459" y="279"/>
                  </a:cubicBezTo>
                  <a:cubicBezTo>
                    <a:pt x="455" y="278"/>
                    <a:pt x="455" y="274"/>
                    <a:pt x="451" y="274"/>
                  </a:cubicBezTo>
                  <a:cubicBezTo>
                    <a:pt x="450" y="278"/>
                    <a:pt x="448" y="280"/>
                    <a:pt x="447" y="285"/>
                  </a:cubicBezTo>
                  <a:close/>
                  <a:moveTo>
                    <a:pt x="601" y="300"/>
                  </a:moveTo>
                  <a:cubicBezTo>
                    <a:pt x="606" y="296"/>
                    <a:pt x="610" y="284"/>
                    <a:pt x="608" y="274"/>
                  </a:cubicBezTo>
                  <a:cubicBezTo>
                    <a:pt x="607" y="284"/>
                    <a:pt x="601" y="292"/>
                    <a:pt x="601" y="300"/>
                  </a:cubicBezTo>
                  <a:close/>
                  <a:moveTo>
                    <a:pt x="175" y="290"/>
                  </a:moveTo>
                  <a:cubicBezTo>
                    <a:pt x="174" y="283"/>
                    <a:pt x="166" y="278"/>
                    <a:pt x="160" y="275"/>
                  </a:cubicBezTo>
                  <a:cubicBezTo>
                    <a:pt x="162" y="280"/>
                    <a:pt x="169" y="286"/>
                    <a:pt x="175" y="290"/>
                  </a:cubicBezTo>
                  <a:close/>
                  <a:moveTo>
                    <a:pt x="308" y="277"/>
                  </a:moveTo>
                  <a:cubicBezTo>
                    <a:pt x="310" y="278"/>
                    <a:pt x="311" y="277"/>
                    <a:pt x="310" y="275"/>
                  </a:cubicBezTo>
                  <a:cubicBezTo>
                    <a:pt x="310" y="275"/>
                    <a:pt x="309" y="275"/>
                    <a:pt x="309" y="275"/>
                  </a:cubicBezTo>
                  <a:cubicBezTo>
                    <a:pt x="309" y="276"/>
                    <a:pt x="308" y="276"/>
                    <a:pt x="308" y="277"/>
                  </a:cubicBezTo>
                  <a:close/>
                  <a:moveTo>
                    <a:pt x="515" y="280"/>
                  </a:moveTo>
                  <a:cubicBezTo>
                    <a:pt x="517" y="280"/>
                    <a:pt x="518" y="274"/>
                    <a:pt x="515" y="275"/>
                  </a:cubicBezTo>
                  <a:cubicBezTo>
                    <a:pt x="516" y="277"/>
                    <a:pt x="514" y="278"/>
                    <a:pt x="515" y="280"/>
                  </a:cubicBezTo>
                  <a:close/>
                  <a:moveTo>
                    <a:pt x="109" y="280"/>
                  </a:moveTo>
                  <a:cubicBezTo>
                    <a:pt x="107" y="279"/>
                    <a:pt x="106" y="277"/>
                    <a:pt x="104" y="275"/>
                  </a:cubicBezTo>
                  <a:cubicBezTo>
                    <a:pt x="104" y="278"/>
                    <a:pt x="107" y="281"/>
                    <a:pt x="109" y="280"/>
                  </a:cubicBezTo>
                  <a:close/>
                  <a:moveTo>
                    <a:pt x="351" y="277"/>
                  </a:moveTo>
                  <a:cubicBezTo>
                    <a:pt x="351" y="277"/>
                    <a:pt x="351" y="278"/>
                    <a:pt x="351" y="279"/>
                  </a:cubicBezTo>
                  <a:cubicBezTo>
                    <a:pt x="354" y="283"/>
                    <a:pt x="358" y="286"/>
                    <a:pt x="361" y="290"/>
                  </a:cubicBezTo>
                  <a:cubicBezTo>
                    <a:pt x="363" y="292"/>
                    <a:pt x="363" y="296"/>
                    <a:pt x="366" y="295"/>
                  </a:cubicBezTo>
                  <a:cubicBezTo>
                    <a:pt x="366" y="287"/>
                    <a:pt x="360" y="276"/>
                    <a:pt x="351" y="277"/>
                  </a:cubicBezTo>
                  <a:close/>
                  <a:moveTo>
                    <a:pt x="400" y="278"/>
                  </a:moveTo>
                  <a:cubicBezTo>
                    <a:pt x="402" y="279"/>
                    <a:pt x="403" y="278"/>
                    <a:pt x="403" y="276"/>
                  </a:cubicBezTo>
                  <a:cubicBezTo>
                    <a:pt x="403" y="276"/>
                    <a:pt x="402" y="276"/>
                    <a:pt x="402" y="276"/>
                  </a:cubicBezTo>
                  <a:cubicBezTo>
                    <a:pt x="402" y="277"/>
                    <a:pt x="401" y="277"/>
                    <a:pt x="400" y="278"/>
                  </a:cubicBezTo>
                  <a:close/>
                  <a:moveTo>
                    <a:pt x="427" y="278"/>
                  </a:moveTo>
                  <a:cubicBezTo>
                    <a:pt x="427" y="280"/>
                    <a:pt x="428" y="281"/>
                    <a:pt x="429" y="282"/>
                  </a:cubicBezTo>
                  <a:cubicBezTo>
                    <a:pt x="429" y="281"/>
                    <a:pt x="429" y="277"/>
                    <a:pt x="429" y="277"/>
                  </a:cubicBezTo>
                  <a:cubicBezTo>
                    <a:pt x="429" y="278"/>
                    <a:pt x="428" y="277"/>
                    <a:pt x="427" y="278"/>
                  </a:cubicBezTo>
                  <a:close/>
                  <a:moveTo>
                    <a:pt x="524" y="284"/>
                  </a:moveTo>
                  <a:cubicBezTo>
                    <a:pt x="529" y="282"/>
                    <a:pt x="523" y="277"/>
                    <a:pt x="520" y="277"/>
                  </a:cubicBezTo>
                  <a:cubicBezTo>
                    <a:pt x="521" y="280"/>
                    <a:pt x="523" y="281"/>
                    <a:pt x="524" y="284"/>
                  </a:cubicBezTo>
                  <a:close/>
                  <a:moveTo>
                    <a:pt x="311" y="280"/>
                  </a:moveTo>
                  <a:cubicBezTo>
                    <a:pt x="314" y="281"/>
                    <a:pt x="315" y="284"/>
                    <a:pt x="319" y="284"/>
                  </a:cubicBezTo>
                  <a:cubicBezTo>
                    <a:pt x="318" y="280"/>
                    <a:pt x="315" y="279"/>
                    <a:pt x="312" y="277"/>
                  </a:cubicBezTo>
                  <a:cubicBezTo>
                    <a:pt x="312" y="279"/>
                    <a:pt x="311" y="278"/>
                    <a:pt x="311" y="280"/>
                  </a:cubicBezTo>
                  <a:close/>
                  <a:moveTo>
                    <a:pt x="482" y="286"/>
                  </a:moveTo>
                  <a:cubicBezTo>
                    <a:pt x="485" y="287"/>
                    <a:pt x="486" y="290"/>
                    <a:pt x="488" y="290"/>
                  </a:cubicBezTo>
                  <a:cubicBezTo>
                    <a:pt x="489" y="287"/>
                    <a:pt x="490" y="285"/>
                    <a:pt x="492" y="283"/>
                  </a:cubicBezTo>
                  <a:cubicBezTo>
                    <a:pt x="492" y="273"/>
                    <a:pt x="482" y="278"/>
                    <a:pt x="482" y="286"/>
                  </a:cubicBezTo>
                  <a:close/>
                  <a:moveTo>
                    <a:pt x="565" y="306"/>
                  </a:moveTo>
                  <a:cubicBezTo>
                    <a:pt x="566" y="304"/>
                    <a:pt x="568" y="303"/>
                    <a:pt x="570" y="302"/>
                  </a:cubicBezTo>
                  <a:cubicBezTo>
                    <a:pt x="570" y="292"/>
                    <a:pt x="578" y="285"/>
                    <a:pt x="576" y="277"/>
                  </a:cubicBezTo>
                  <a:cubicBezTo>
                    <a:pt x="573" y="287"/>
                    <a:pt x="565" y="297"/>
                    <a:pt x="565" y="306"/>
                  </a:cubicBezTo>
                  <a:close/>
                  <a:moveTo>
                    <a:pt x="55" y="292"/>
                  </a:moveTo>
                  <a:cubicBezTo>
                    <a:pt x="54" y="288"/>
                    <a:pt x="53" y="287"/>
                    <a:pt x="54" y="283"/>
                  </a:cubicBezTo>
                  <a:cubicBezTo>
                    <a:pt x="51" y="282"/>
                    <a:pt x="50" y="279"/>
                    <a:pt x="47" y="279"/>
                  </a:cubicBezTo>
                  <a:cubicBezTo>
                    <a:pt x="46" y="287"/>
                    <a:pt x="50" y="290"/>
                    <a:pt x="55" y="292"/>
                  </a:cubicBezTo>
                  <a:close/>
                  <a:moveTo>
                    <a:pt x="154" y="280"/>
                  </a:moveTo>
                  <a:cubicBezTo>
                    <a:pt x="156" y="281"/>
                    <a:pt x="157" y="283"/>
                    <a:pt x="160" y="283"/>
                  </a:cubicBezTo>
                  <a:cubicBezTo>
                    <a:pt x="159" y="281"/>
                    <a:pt x="156" y="277"/>
                    <a:pt x="154" y="280"/>
                  </a:cubicBezTo>
                  <a:close/>
                  <a:moveTo>
                    <a:pt x="189" y="283"/>
                  </a:moveTo>
                  <a:cubicBezTo>
                    <a:pt x="191" y="285"/>
                    <a:pt x="195" y="286"/>
                    <a:pt x="198" y="288"/>
                  </a:cubicBezTo>
                  <a:cubicBezTo>
                    <a:pt x="200" y="287"/>
                    <a:pt x="202" y="286"/>
                    <a:pt x="203" y="283"/>
                  </a:cubicBezTo>
                  <a:cubicBezTo>
                    <a:pt x="197" y="282"/>
                    <a:pt x="192" y="275"/>
                    <a:pt x="189" y="283"/>
                  </a:cubicBezTo>
                  <a:close/>
                  <a:moveTo>
                    <a:pt x="268" y="286"/>
                  </a:moveTo>
                  <a:cubicBezTo>
                    <a:pt x="266" y="286"/>
                    <a:pt x="265" y="287"/>
                    <a:pt x="264" y="288"/>
                  </a:cubicBezTo>
                  <a:cubicBezTo>
                    <a:pt x="266" y="291"/>
                    <a:pt x="268" y="290"/>
                    <a:pt x="271" y="290"/>
                  </a:cubicBezTo>
                  <a:cubicBezTo>
                    <a:pt x="272" y="285"/>
                    <a:pt x="278" y="285"/>
                    <a:pt x="279" y="280"/>
                  </a:cubicBezTo>
                  <a:cubicBezTo>
                    <a:pt x="276" y="276"/>
                    <a:pt x="271" y="284"/>
                    <a:pt x="268" y="286"/>
                  </a:cubicBezTo>
                  <a:close/>
                  <a:moveTo>
                    <a:pt x="581" y="318"/>
                  </a:moveTo>
                  <a:cubicBezTo>
                    <a:pt x="583" y="316"/>
                    <a:pt x="585" y="315"/>
                    <a:pt x="587" y="313"/>
                  </a:cubicBezTo>
                  <a:cubicBezTo>
                    <a:pt x="589" y="299"/>
                    <a:pt x="595" y="293"/>
                    <a:pt x="597" y="279"/>
                  </a:cubicBezTo>
                  <a:cubicBezTo>
                    <a:pt x="596" y="279"/>
                    <a:pt x="596" y="278"/>
                    <a:pt x="595" y="279"/>
                  </a:cubicBezTo>
                  <a:cubicBezTo>
                    <a:pt x="590" y="290"/>
                    <a:pt x="584" y="306"/>
                    <a:pt x="581" y="318"/>
                  </a:cubicBezTo>
                  <a:close/>
                  <a:moveTo>
                    <a:pt x="125" y="286"/>
                  </a:moveTo>
                  <a:cubicBezTo>
                    <a:pt x="125" y="285"/>
                    <a:pt x="126" y="284"/>
                    <a:pt x="126" y="284"/>
                  </a:cubicBezTo>
                  <a:cubicBezTo>
                    <a:pt x="126" y="281"/>
                    <a:pt x="123" y="282"/>
                    <a:pt x="123" y="279"/>
                  </a:cubicBezTo>
                  <a:cubicBezTo>
                    <a:pt x="122" y="279"/>
                    <a:pt x="120" y="278"/>
                    <a:pt x="120" y="280"/>
                  </a:cubicBezTo>
                  <a:cubicBezTo>
                    <a:pt x="122" y="281"/>
                    <a:pt x="122" y="286"/>
                    <a:pt x="125" y="286"/>
                  </a:cubicBezTo>
                  <a:close/>
                  <a:moveTo>
                    <a:pt x="375" y="285"/>
                  </a:moveTo>
                  <a:cubicBezTo>
                    <a:pt x="374" y="283"/>
                    <a:pt x="369" y="279"/>
                    <a:pt x="366" y="280"/>
                  </a:cubicBezTo>
                  <a:cubicBezTo>
                    <a:pt x="369" y="282"/>
                    <a:pt x="371" y="285"/>
                    <a:pt x="375" y="285"/>
                  </a:cubicBezTo>
                  <a:close/>
                  <a:moveTo>
                    <a:pt x="229" y="285"/>
                  </a:moveTo>
                  <a:cubicBezTo>
                    <a:pt x="235" y="289"/>
                    <a:pt x="239" y="293"/>
                    <a:pt x="247" y="296"/>
                  </a:cubicBezTo>
                  <a:cubicBezTo>
                    <a:pt x="247" y="294"/>
                    <a:pt x="248" y="294"/>
                    <a:pt x="249" y="294"/>
                  </a:cubicBezTo>
                  <a:cubicBezTo>
                    <a:pt x="245" y="288"/>
                    <a:pt x="234" y="274"/>
                    <a:pt x="229" y="285"/>
                  </a:cubicBezTo>
                  <a:close/>
                  <a:moveTo>
                    <a:pt x="248" y="283"/>
                  </a:moveTo>
                  <a:cubicBezTo>
                    <a:pt x="244" y="284"/>
                    <a:pt x="245" y="281"/>
                    <a:pt x="243" y="280"/>
                  </a:cubicBezTo>
                  <a:cubicBezTo>
                    <a:pt x="242" y="281"/>
                    <a:pt x="243" y="281"/>
                    <a:pt x="243" y="283"/>
                  </a:cubicBezTo>
                  <a:cubicBezTo>
                    <a:pt x="245" y="282"/>
                    <a:pt x="247" y="286"/>
                    <a:pt x="248" y="283"/>
                  </a:cubicBezTo>
                  <a:close/>
                  <a:moveTo>
                    <a:pt x="420" y="285"/>
                  </a:moveTo>
                  <a:cubicBezTo>
                    <a:pt x="422" y="283"/>
                    <a:pt x="421" y="282"/>
                    <a:pt x="420" y="280"/>
                  </a:cubicBezTo>
                  <a:cubicBezTo>
                    <a:pt x="420" y="280"/>
                    <a:pt x="419" y="280"/>
                    <a:pt x="418" y="280"/>
                  </a:cubicBezTo>
                  <a:cubicBezTo>
                    <a:pt x="416" y="282"/>
                    <a:pt x="418" y="284"/>
                    <a:pt x="420" y="285"/>
                  </a:cubicBezTo>
                  <a:close/>
                  <a:moveTo>
                    <a:pt x="516" y="289"/>
                  </a:moveTo>
                  <a:cubicBezTo>
                    <a:pt x="519" y="289"/>
                    <a:pt x="520" y="292"/>
                    <a:pt x="522" y="292"/>
                  </a:cubicBezTo>
                  <a:cubicBezTo>
                    <a:pt x="525" y="287"/>
                    <a:pt x="520" y="283"/>
                    <a:pt x="519" y="280"/>
                  </a:cubicBezTo>
                  <a:cubicBezTo>
                    <a:pt x="518" y="283"/>
                    <a:pt x="517" y="285"/>
                    <a:pt x="516" y="289"/>
                  </a:cubicBezTo>
                  <a:close/>
                  <a:moveTo>
                    <a:pt x="26" y="287"/>
                  </a:moveTo>
                  <a:cubicBezTo>
                    <a:pt x="26" y="286"/>
                    <a:pt x="27" y="280"/>
                    <a:pt x="23" y="280"/>
                  </a:cubicBezTo>
                  <a:cubicBezTo>
                    <a:pt x="23" y="284"/>
                    <a:pt x="23" y="287"/>
                    <a:pt x="26" y="287"/>
                  </a:cubicBezTo>
                  <a:close/>
                  <a:moveTo>
                    <a:pt x="396" y="287"/>
                  </a:moveTo>
                  <a:cubicBezTo>
                    <a:pt x="398" y="286"/>
                    <a:pt x="400" y="285"/>
                    <a:pt x="400" y="283"/>
                  </a:cubicBezTo>
                  <a:cubicBezTo>
                    <a:pt x="398" y="283"/>
                    <a:pt x="399" y="281"/>
                    <a:pt x="397" y="282"/>
                  </a:cubicBezTo>
                  <a:cubicBezTo>
                    <a:pt x="397" y="284"/>
                    <a:pt x="396" y="285"/>
                    <a:pt x="396" y="287"/>
                  </a:cubicBezTo>
                  <a:close/>
                  <a:moveTo>
                    <a:pt x="434" y="285"/>
                  </a:moveTo>
                  <a:cubicBezTo>
                    <a:pt x="435" y="286"/>
                    <a:pt x="436" y="286"/>
                    <a:pt x="437" y="287"/>
                  </a:cubicBezTo>
                  <a:cubicBezTo>
                    <a:pt x="438" y="285"/>
                    <a:pt x="439" y="284"/>
                    <a:pt x="439" y="282"/>
                  </a:cubicBezTo>
                  <a:cubicBezTo>
                    <a:pt x="437" y="281"/>
                    <a:pt x="435" y="284"/>
                    <a:pt x="434" y="285"/>
                  </a:cubicBezTo>
                  <a:close/>
                  <a:moveTo>
                    <a:pt x="168" y="294"/>
                  </a:moveTo>
                  <a:cubicBezTo>
                    <a:pt x="161" y="291"/>
                    <a:pt x="157" y="284"/>
                    <a:pt x="148" y="282"/>
                  </a:cubicBezTo>
                  <a:cubicBezTo>
                    <a:pt x="151" y="289"/>
                    <a:pt x="161" y="293"/>
                    <a:pt x="168" y="294"/>
                  </a:cubicBezTo>
                  <a:close/>
                  <a:moveTo>
                    <a:pt x="332" y="287"/>
                  </a:moveTo>
                  <a:cubicBezTo>
                    <a:pt x="332" y="286"/>
                    <a:pt x="332" y="286"/>
                    <a:pt x="332" y="286"/>
                  </a:cubicBezTo>
                  <a:cubicBezTo>
                    <a:pt x="332" y="286"/>
                    <a:pt x="332" y="286"/>
                    <a:pt x="332" y="285"/>
                  </a:cubicBezTo>
                  <a:cubicBezTo>
                    <a:pt x="331" y="284"/>
                    <a:pt x="329" y="283"/>
                    <a:pt x="327" y="282"/>
                  </a:cubicBezTo>
                  <a:cubicBezTo>
                    <a:pt x="327" y="285"/>
                    <a:pt x="330" y="286"/>
                    <a:pt x="332" y="287"/>
                  </a:cubicBezTo>
                  <a:close/>
                  <a:moveTo>
                    <a:pt x="346" y="285"/>
                  </a:moveTo>
                  <a:cubicBezTo>
                    <a:pt x="348" y="287"/>
                    <a:pt x="353" y="292"/>
                    <a:pt x="355" y="290"/>
                  </a:cubicBezTo>
                  <a:cubicBezTo>
                    <a:pt x="352" y="288"/>
                    <a:pt x="352" y="283"/>
                    <a:pt x="347" y="282"/>
                  </a:cubicBezTo>
                  <a:cubicBezTo>
                    <a:pt x="348" y="284"/>
                    <a:pt x="345" y="283"/>
                    <a:pt x="346" y="285"/>
                  </a:cubicBezTo>
                  <a:close/>
                  <a:moveTo>
                    <a:pt x="103" y="309"/>
                  </a:moveTo>
                  <a:cubicBezTo>
                    <a:pt x="107" y="310"/>
                    <a:pt x="108" y="316"/>
                    <a:pt x="113" y="314"/>
                  </a:cubicBezTo>
                  <a:cubicBezTo>
                    <a:pt x="111" y="310"/>
                    <a:pt x="110" y="304"/>
                    <a:pt x="108" y="299"/>
                  </a:cubicBezTo>
                  <a:cubicBezTo>
                    <a:pt x="101" y="294"/>
                    <a:pt x="96" y="287"/>
                    <a:pt x="89" y="283"/>
                  </a:cubicBezTo>
                  <a:cubicBezTo>
                    <a:pt x="93" y="292"/>
                    <a:pt x="99" y="300"/>
                    <a:pt x="103" y="309"/>
                  </a:cubicBezTo>
                  <a:close/>
                  <a:moveTo>
                    <a:pt x="176" y="285"/>
                  </a:moveTo>
                  <a:cubicBezTo>
                    <a:pt x="178" y="286"/>
                    <a:pt x="177" y="285"/>
                    <a:pt x="179" y="286"/>
                  </a:cubicBezTo>
                  <a:cubicBezTo>
                    <a:pt x="179" y="284"/>
                    <a:pt x="178" y="284"/>
                    <a:pt x="177" y="283"/>
                  </a:cubicBezTo>
                  <a:cubicBezTo>
                    <a:pt x="177" y="284"/>
                    <a:pt x="176" y="284"/>
                    <a:pt x="176" y="285"/>
                  </a:cubicBezTo>
                  <a:close/>
                  <a:moveTo>
                    <a:pt x="304" y="288"/>
                  </a:moveTo>
                  <a:cubicBezTo>
                    <a:pt x="306" y="288"/>
                    <a:pt x="306" y="290"/>
                    <a:pt x="309" y="290"/>
                  </a:cubicBezTo>
                  <a:cubicBezTo>
                    <a:pt x="310" y="288"/>
                    <a:pt x="314" y="288"/>
                    <a:pt x="314" y="285"/>
                  </a:cubicBezTo>
                  <a:cubicBezTo>
                    <a:pt x="310" y="281"/>
                    <a:pt x="305" y="284"/>
                    <a:pt x="304" y="288"/>
                  </a:cubicBezTo>
                  <a:close/>
                  <a:moveTo>
                    <a:pt x="66" y="286"/>
                  </a:moveTo>
                  <a:cubicBezTo>
                    <a:pt x="66" y="285"/>
                    <a:pt x="66" y="284"/>
                    <a:pt x="66" y="284"/>
                  </a:cubicBezTo>
                  <a:cubicBezTo>
                    <a:pt x="65" y="284"/>
                    <a:pt x="63" y="284"/>
                    <a:pt x="63" y="283"/>
                  </a:cubicBezTo>
                  <a:cubicBezTo>
                    <a:pt x="63" y="285"/>
                    <a:pt x="64" y="285"/>
                    <a:pt x="66" y="286"/>
                  </a:cubicBezTo>
                  <a:close/>
                  <a:moveTo>
                    <a:pt x="93" y="299"/>
                  </a:moveTo>
                  <a:cubicBezTo>
                    <a:pt x="89" y="295"/>
                    <a:pt x="88" y="287"/>
                    <a:pt x="83" y="284"/>
                  </a:cubicBezTo>
                  <a:cubicBezTo>
                    <a:pt x="83" y="291"/>
                    <a:pt x="87" y="299"/>
                    <a:pt x="93" y="299"/>
                  </a:cubicBezTo>
                  <a:close/>
                  <a:moveTo>
                    <a:pt x="283" y="284"/>
                  </a:moveTo>
                  <a:cubicBezTo>
                    <a:pt x="278" y="286"/>
                    <a:pt x="275" y="290"/>
                    <a:pt x="271" y="293"/>
                  </a:cubicBezTo>
                  <a:cubicBezTo>
                    <a:pt x="276" y="295"/>
                    <a:pt x="281" y="303"/>
                    <a:pt x="287" y="303"/>
                  </a:cubicBezTo>
                  <a:cubicBezTo>
                    <a:pt x="291" y="303"/>
                    <a:pt x="292" y="299"/>
                    <a:pt x="296" y="299"/>
                  </a:cubicBezTo>
                  <a:cubicBezTo>
                    <a:pt x="295" y="292"/>
                    <a:pt x="288" y="288"/>
                    <a:pt x="283" y="284"/>
                  </a:cubicBezTo>
                  <a:close/>
                  <a:moveTo>
                    <a:pt x="414" y="288"/>
                  </a:moveTo>
                  <a:cubicBezTo>
                    <a:pt x="415" y="287"/>
                    <a:pt x="417" y="287"/>
                    <a:pt x="417" y="286"/>
                  </a:cubicBezTo>
                  <a:cubicBezTo>
                    <a:pt x="416" y="285"/>
                    <a:pt x="415" y="285"/>
                    <a:pt x="414" y="285"/>
                  </a:cubicBezTo>
                  <a:cubicBezTo>
                    <a:pt x="413" y="285"/>
                    <a:pt x="413" y="287"/>
                    <a:pt x="414" y="288"/>
                  </a:cubicBezTo>
                  <a:close/>
                  <a:moveTo>
                    <a:pt x="326" y="289"/>
                  </a:moveTo>
                  <a:cubicBezTo>
                    <a:pt x="324" y="288"/>
                    <a:pt x="324" y="286"/>
                    <a:pt x="322" y="286"/>
                  </a:cubicBezTo>
                  <a:cubicBezTo>
                    <a:pt x="322" y="288"/>
                    <a:pt x="325" y="289"/>
                    <a:pt x="326" y="289"/>
                  </a:cubicBezTo>
                  <a:close/>
                  <a:moveTo>
                    <a:pt x="563" y="293"/>
                  </a:moveTo>
                  <a:cubicBezTo>
                    <a:pt x="566" y="293"/>
                    <a:pt x="567" y="287"/>
                    <a:pt x="566" y="286"/>
                  </a:cubicBezTo>
                  <a:cubicBezTo>
                    <a:pt x="565" y="288"/>
                    <a:pt x="565" y="291"/>
                    <a:pt x="563" y="293"/>
                  </a:cubicBezTo>
                  <a:close/>
                  <a:moveTo>
                    <a:pt x="300" y="295"/>
                  </a:moveTo>
                  <a:cubicBezTo>
                    <a:pt x="302" y="295"/>
                    <a:pt x="304" y="294"/>
                    <a:pt x="305" y="292"/>
                  </a:cubicBezTo>
                  <a:cubicBezTo>
                    <a:pt x="302" y="291"/>
                    <a:pt x="299" y="286"/>
                    <a:pt x="295" y="287"/>
                  </a:cubicBezTo>
                  <a:cubicBezTo>
                    <a:pt x="297" y="289"/>
                    <a:pt x="298" y="293"/>
                    <a:pt x="300" y="295"/>
                  </a:cubicBezTo>
                  <a:close/>
                  <a:moveTo>
                    <a:pt x="371" y="292"/>
                  </a:moveTo>
                  <a:cubicBezTo>
                    <a:pt x="372" y="291"/>
                    <a:pt x="373" y="290"/>
                    <a:pt x="373" y="288"/>
                  </a:cubicBezTo>
                  <a:cubicBezTo>
                    <a:pt x="372" y="287"/>
                    <a:pt x="370" y="285"/>
                    <a:pt x="369" y="287"/>
                  </a:cubicBezTo>
                  <a:cubicBezTo>
                    <a:pt x="370" y="288"/>
                    <a:pt x="369" y="292"/>
                    <a:pt x="371" y="292"/>
                  </a:cubicBezTo>
                  <a:close/>
                  <a:moveTo>
                    <a:pt x="45" y="300"/>
                  </a:moveTo>
                  <a:cubicBezTo>
                    <a:pt x="45" y="294"/>
                    <a:pt x="42" y="290"/>
                    <a:pt x="38" y="287"/>
                  </a:cubicBezTo>
                  <a:cubicBezTo>
                    <a:pt x="39" y="293"/>
                    <a:pt x="40" y="299"/>
                    <a:pt x="45" y="300"/>
                  </a:cubicBezTo>
                  <a:close/>
                  <a:moveTo>
                    <a:pt x="202" y="291"/>
                  </a:moveTo>
                  <a:cubicBezTo>
                    <a:pt x="205" y="292"/>
                    <a:pt x="207" y="294"/>
                    <a:pt x="210" y="295"/>
                  </a:cubicBezTo>
                  <a:cubicBezTo>
                    <a:pt x="212" y="293"/>
                    <a:pt x="214" y="293"/>
                    <a:pt x="214" y="290"/>
                  </a:cubicBezTo>
                  <a:cubicBezTo>
                    <a:pt x="210" y="288"/>
                    <a:pt x="205" y="285"/>
                    <a:pt x="202" y="291"/>
                  </a:cubicBezTo>
                  <a:close/>
                  <a:moveTo>
                    <a:pt x="429" y="291"/>
                  </a:moveTo>
                  <a:cubicBezTo>
                    <a:pt x="431" y="292"/>
                    <a:pt x="432" y="293"/>
                    <a:pt x="434" y="294"/>
                  </a:cubicBezTo>
                  <a:cubicBezTo>
                    <a:pt x="435" y="293"/>
                    <a:pt x="436" y="291"/>
                    <a:pt x="436" y="289"/>
                  </a:cubicBezTo>
                  <a:cubicBezTo>
                    <a:pt x="434" y="291"/>
                    <a:pt x="433" y="287"/>
                    <a:pt x="430" y="287"/>
                  </a:cubicBezTo>
                  <a:cubicBezTo>
                    <a:pt x="430" y="288"/>
                    <a:pt x="428" y="289"/>
                    <a:pt x="429" y="291"/>
                  </a:cubicBezTo>
                  <a:close/>
                  <a:moveTo>
                    <a:pt x="442" y="290"/>
                  </a:moveTo>
                  <a:cubicBezTo>
                    <a:pt x="443" y="289"/>
                    <a:pt x="443" y="287"/>
                    <a:pt x="441" y="287"/>
                  </a:cubicBezTo>
                  <a:cubicBezTo>
                    <a:pt x="441" y="288"/>
                    <a:pt x="440" y="290"/>
                    <a:pt x="442" y="290"/>
                  </a:cubicBezTo>
                  <a:close/>
                  <a:moveTo>
                    <a:pt x="444" y="292"/>
                  </a:moveTo>
                  <a:cubicBezTo>
                    <a:pt x="445" y="294"/>
                    <a:pt x="451" y="294"/>
                    <a:pt x="451" y="291"/>
                  </a:cubicBezTo>
                  <a:cubicBezTo>
                    <a:pt x="450" y="286"/>
                    <a:pt x="444" y="286"/>
                    <a:pt x="444" y="292"/>
                  </a:cubicBezTo>
                  <a:close/>
                  <a:moveTo>
                    <a:pt x="459" y="293"/>
                  </a:moveTo>
                  <a:cubicBezTo>
                    <a:pt x="461" y="294"/>
                    <a:pt x="466" y="289"/>
                    <a:pt x="465" y="287"/>
                  </a:cubicBezTo>
                  <a:cubicBezTo>
                    <a:pt x="463" y="289"/>
                    <a:pt x="459" y="289"/>
                    <a:pt x="459" y="293"/>
                  </a:cubicBezTo>
                  <a:close/>
                  <a:moveTo>
                    <a:pt x="182" y="288"/>
                  </a:moveTo>
                  <a:cubicBezTo>
                    <a:pt x="183" y="292"/>
                    <a:pt x="186" y="295"/>
                    <a:pt x="190" y="294"/>
                  </a:cubicBezTo>
                  <a:cubicBezTo>
                    <a:pt x="188" y="292"/>
                    <a:pt x="186" y="286"/>
                    <a:pt x="182" y="288"/>
                  </a:cubicBezTo>
                  <a:close/>
                  <a:moveTo>
                    <a:pt x="617" y="293"/>
                  </a:moveTo>
                  <a:cubicBezTo>
                    <a:pt x="619" y="293"/>
                    <a:pt x="620" y="289"/>
                    <a:pt x="619" y="288"/>
                  </a:cubicBezTo>
                  <a:cubicBezTo>
                    <a:pt x="618" y="289"/>
                    <a:pt x="617" y="291"/>
                    <a:pt x="617" y="293"/>
                  </a:cubicBezTo>
                  <a:close/>
                  <a:moveTo>
                    <a:pt x="470" y="300"/>
                  </a:moveTo>
                  <a:cubicBezTo>
                    <a:pt x="472" y="297"/>
                    <a:pt x="473" y="294"/>
                    <a:pt x="474" y="289"/>
                  </a:cubicBezTo>
                  <a:cubicBezTo>
                    <a:pt x="473" y="289"/>
                    <a:pt x="472" y="289"/>
                    <a:pt x="471" y="288"/>
                  </a:cubicBezTo>
                  <a:cubicBezTo>
                    <a:pt x="472" y="293"/>
                    <a:pt x="465" y="297"/>
                    <a:pt x="470" y="300"/>
                  </a:cubicBezTo>
                  <a:close/>
                  <a:moveTo>
                    <a:pt x="496" y="296"/>
                  </a:moveTo>
                  <a:cubicBezTo>
                    <a:pt x="496" y="293"/>
                    <a:pt x="499" y="291"/>
                    <a:pt x="498" y="288"/>
                  </a:cubicBezTo>
                  <a:cubicBezTo>
                    <a:pt x="496" y="289"/>
                    <a:pt x="492" y="295"/>
                    <a:pt x="496" y="296"/>
                  </a:cubicBezTo>
                  <a:close/>
                  <a:moveTo>
                    <a:pt x="312" y="292"/>
                  </a:moveTo>
                  <a:cubicBezTo>
                    <a:pt x="314" y="294"/>
                    <a:pt x="316" y="296"/>
                    <a:pt x="319" y="297"/>
                  </a:cubicBezTo>
                  <a:cubicBezTo>
                    <a:pt x="320" y="295"/>
                    <a:pt x="322" y="294"/>
                    <a:pt x="323" y="292"/>
                  </a:cubicBezTo>
                  <a:cubicBezTo>
                    <a:pt x="320" y="288"/>
                    <a:pt x="314" y="289"/>
                    <a:pt x="312" y="292"/>
                  </a:cubicBezTo>
                  <a:close/>
                  <a:moveTo>
                    <a:pt x="504" y="302"/>
                  </a:moveTo>
                  <a:cubicBezTo>
                    <a:pt x="506" y="299"/>
                    <a:pt x="507" y="295"/>
                    <a:pt x="508" y="291"/>
                  </a:cubicBezTo>
                  <a:cubicBezTo>
                    <a:pt x="507" y="290"/>
                    <a:pt x="506" y="289"/>
                    <a:pt x="504" y="289"/>
                  </a:cubicBezTo>
                  <a:cubicBezTo>
                    <a:pt x="508" y="294"/>
                    <a:pt x="500" y="300"/>
                    <a:pt x="504" y="302"/>
                  </a:cubicBezTo>
                  <a:close/>
                  <a:moveTo>
                    <a:pt x="73" y="307"/>
                  </a:moveTo>
                  <a:cubicBezTo>
                    <a:pt x="73" y="301"/>
                    <a:pt x="71" y="291"/>
                    <a:pt x="64" y="291"/>
                  </a:cubicBezTo>
                  <a:cubicBezTo>
                    <a:pt x="67" y="296"/>
                    <a:pt x="66" y="305"/>
                    <a:pt x="73" y="307"/>
                  </a:cubicBezTo>
                  <a:close/>
                  <a:moveTo>
                    <a:pt x="131" y="291"/>
                  </a:moveTo>
                  <a:cubicBezTo>
                    <a:pt x="132" y="296"/>
                    <a:pt x="135" y="297"/>
                    <a:pt x="138" y="300"/>
                  </a:cubicBezTo>
                  <a:cubicBezTo>
                    <a:pt x="137" y="297"/>
                    <a:pt x="137" y="291"/>
                    <a:pt x="133" y="290"/>
                  </a:cubicBezTo>
                  <a:cubicBezTo>
                    <a:pt x="133" y="291"/>
                    <a:pt x="131" y="290"/>
                    <a:pt x="131" y="291"/>
                  </a:cubicBezTo>
                  <a:close/>
                  <a:moveTo>
                    <a:pt x="239" y="300"/>
                  </a:moveTo>
                  <a:cubicBezTo>
                    <a:pt x="239" y="299"/>
                    <a:pt x="241" y="300"/>
                    <a:pt x="241" y="298"/>
                  </a:cubicBezTo>
                  <a:cubicBezTo>
                    <a:pt x="239" y="297"/>
                    <a:pt x="238" y="295"/>
                    <a:pt x="236" y="294"/>
                  </a:cubicBezTo>
                  <a:cubicBezTo>
                    <a:pt x="230" y="297"/>
                    <a:pt x="224" y="289"/>
                    <a:pt x="223" y="291"/>
                  </a:cubicBezTo>
                  <a:cubicBezTo>
                    <a:pt x="228" y="295"/>
                    <a:pt x="233" y="297"/>
                    <a:pt x="239" y="300"/>
                  </a:cubicBezTo>
                  <a:close/>
                  <a:moveTo>
                    <a:pt x="423" y="294"/>
                  </a:moveTo>
                  <a:cubicBezTo>
                    <a:pt x="426" y="294"/>
                    <a:pt x="422" y="292"/>
                    <a:pt x="424" y="290"/>
                  </a:cubicBezTo>
                  <a:cubicBezTo>
                    <a:pt x="423" y="290"/>
                    <a:pt x="421" y="290"/>
                    <a:pt x="420" y="291"/>
                  </a:cubicBezTo>
                  <a:cubicBezTo>
                    <a:pt x="420" y="293"/>
                    <a:pt x="423" y="292"/>
                    <a:pt x="423" y="294"/>
                  </a:cubicBezTo>
                  <a:close/>
                  <a:moveTo>
                    <a:pt x="28" y="295"/>
                  </a:moveTo>
                  <a:cubicBezTo>
                    <a:pt x="28" y="292"/>
                    <a:pt x="27" y="291"/>
                    <a:pt x="24" y="291"/>
                  </a:cubicBezTo>
                  <a:cubicBezTo>
                    <a:pt x="25" y="293"/>
                    <a:pt x="26" y="295"/>
                    <a:pt x="28" y="295"/>
                  </a:cubicBezTo>
                  <a:close/>
                  <a:moveTo>
                    <a:pt x="177" y="294"/>
                  </a:moveTo>
                  <a:cubicBezTo>
                    <a:pt x="179" y="295"/>
                    <a:pt x="181" y="298"/>
                    <a:pt x="185" y="298"/>
                  </a:cubicBezTo>
                  <a:cubicBezTo>
                    <a:pt x="185" y="294"/>
                    <a:pt x="182" y="293"/>
                    <a:pt x="179" y="291"/>
                  </a:cubicBezTo>
                  <a:cubicBezTo>
                    <a:pt x="178" y="292"/>
                    <a:pt x="176" y="292"/>
                    <a:pt x="177" y="294"/>
                  </a:cubicBezTo>
                  <a:close/>
                  <a:moveTo>
                    <a:pt x="340" y="292"/>
                  </a:moveTo>
                  <a:cubicBezTo>
                    <a:pt x="342" y="295"/>
                    <a:pt x="347" y="298"/>
                    <a:pt x="351" y="297"/>
                  </a:cubicBezTo>
                  <a:cubicBezTo>
                    <a:pt x="347" y="296"/>
                    <a:pt x="345" y="290"/>
                    <a:pt x="340" y="292"/>
                  </a:cubicBezTo>
                  <a:close/>
                  <a:moveTo>
                    <a:pt x="395" y="294"/>
                  </a:moveTo>
                  <a:cubicBezTo>
                    <a:pt x="397" y="295"/>
                    <a:pt x="399" y="293"/>
                    <a:pt x="399" y="291"/>
                  </a:cubicBezTo>
                  <a:cubicBezTo>
                    <a:pt x="397" y="291"/>
                    <a:pt x="395" y="292"/>
                    <a:pt x="395" y="294"/>
                  </a:cubicBezTo>
                  <a:close/>
                  <a:moveTo>
                    <a:pt x="575" y="320"/>
                  </a:moveTo>
                  <a:cubicBezTo>
                    <a:pt x="580" y="311"/>
                    <a:pt x="583" y="300"/>
                    <a:pt x="587" y="291"/>
                  </a:cubicBezTo>
                  <a:cubicBezTo>
                    <a:pt x="579" y="297"/>
                    <a:pt x="578" y="312"/>
                    <a:pt x="575" y="320"/>
                  </a:cubicBezTo>
                  <a:close/>
                  <a:moveTo>
                    <a:pt x="165" y="299"/>
                  </a:moveTo>
                  <a:cubicBezTo>
                    <a:pt x="165" y="298"/>
                    <a:pt x="166" y="298"/>
                    <a:pt x="166" y="297"/>
                  </a:cubicBezTo>
                  <a:cubicBezTo>
                    <a:pt x="161" y="297"/>
                    <a:pt x="158" y="291"/>
                    <a:pt x="155" y="292"/>
                  </a:cubicBezTo>
                  <a:cubicBezTo>
                    <a:pt x="158" y="295"/>
                    <a:pt x="161" y="297"/>
                    <a:pt x="165" y="299"/>
                  </a:cubicBezTo>
                  <a:close/>
                  <a:moveTo>
                    <a:pt x="375" y="303"/>
                  </a:moveTo>
                  <a:cubicBezTo>
                    <a:pt x="378" y="302"/>
                    <a:pt x="383" y="299"/>
                    <a:pt x="383" y="294"/>
                  </a:cubicBezTo>
                  <a:cubicBezTo>
                    <a:pt x="382" y="293"/>
                    <a:pt x="381" y="292"/>
                    <a:pt x="379" y="292"/>
                  </a:cubicBezTo>
                  <a:cubicBezTo>
                    <a:pt x="378" y="296"/>
                    <a:pt x="376" y="299"/>
                    <a:pt x="375" y="303"/>
                  </a:cubicBezTo>
                  <a:close/>
                  <a:moveTo>
                    <a:pt x="406" y="302"/>
                  </a:moveTo>
                  <a:cubicBezTo>
                    <a:pt x="408" y="302"/>
                    <a:pt x="408" y="304"/>
                    <a:pt x="411" y="303"/>
                  </a:cubicBezTo>
                  <a:cubicBezTo>
                    <a:pt x="411" y="299"/>
                    <a:pt x="416" y="298"/>
                    <a:pt x="416" y="293"/>
                  </a:cubicBezTo>
                  <a:cubicBezTo>
                    <a:pt x="415" y="292"/>
                    <a:pt x="413" y="292"/>
                    <a:pt x="410" y="292"/>
                  </a:cubicBezTo>
                  <a:cubicBezTo>
                    <a:pt x="410" y="296"/>
                    <a:pt x="407" y="298"/>
                    <a:pt x="406" y="302"/>
                  </a:cubicBezTo>
                  <a:close/>
                  <a:moveTo>
                    <a:pt x="145" y="295"/>
                  </a:moveTo>
                  <a:cubicBezTo>
                    <a:pt x="145" y="294"/>
                    <a:pt x="145" y="292"/>
                    <a:pt x="143" y="292"/>
                  </a:cubicBezTo>
                  <a:cubicBezTo>
                    <a:pt x="142" y="294"/>
                    <a:pt x="144" y="295"/>
                    <a:pt x="145" y="295"/>
                  </a:cubicBezTo>
                  <a:close/>
                  <a:moveTo>
                    <a:pt x="118" y="299"/>
                  </a:moveTo>
                  <a:cubicBezTo>
                    <a:pt x="116" y="297"/>
                    <a:pt x="114" y="294"/>
                    <a:pt x="110" y="293"/>
                  </a:cubicBezTo>
                  <a:cubicBezTo>
                    <a:pt x="111" y="296"/>
                    <a:pt x="116" y="299"/>
                    <a:pt x="118" y="299"/>
                  </a:cubicBezTo>
                  <a:close/>
                  <a:moveTo>
                    <a:pt x="227" y="306"/>
                  </a:moveTo>
                  <a:cubicBezTo>
                    <a:pt x="227" y="303"/>
                    <a:pt x="224" y="302"/>
                    <a:pt x="224" y="298"/>
                  </a:cubicBezTo>
                  <a:cubicBezTo>
                    <a:pt x="221" y="299"/>
                    <a:pt x="221" y="294"/>
                    <a:pt x="217" y="293"/>
                  </a:cubicBezTo>
                  <a:cubicBezTo>
                    <a:pt x="216" y="295"/>
                    <a:pt x="214" y="296"/>
                    <a:pt x="214" y="298"/>
                  </a:cubicBezTo>
                  <a:cubicBezTo>
                    <a:pt x="218" y="300"/>
                    <a:pt x="223" y="303"/>
                    <a:pt x="227" y="306"/>
                  </a:cubicBezTo>
                  <a:close/>
                  <a:moveTo>
                    <a:pt x="349" y="304"/>
                  </a:moveTo>
                  <a:cubicBezTo>
                    <a:pt x="347" y="298"/>
                    <a:pt x="337" y="298"/>
                    <a:pt x="334" y="293"/>
                  </a:cubicBezTo>
                  <a:cubicBezTo>
                    <a:pt x="338" y="298"/>
                    <a:pt x="344" y="303"/>
                    <a:pt x="349" y="304"/>
                  </a:cubicBezTo>
                  <a:close/>
                  <a:moveTo>
                    <a:pt x="433" y="299"/>
                  </a:moveTo>
                  <a:cubicBezTo>
                    <a:pt x="433" y="295"/>
                    <a:pt x="429" y="295"/>
                    <a:pt x="427" y="293"/>
                  </a:cubicBezTo>
                  <a:cubicBezTo>
                    <a:pt x="426" y="296"/>
                    <a:pt x="429" y="298"/>
                    <a:pt x="433" y="299"/>
                  </a:cubicBezTo>
                  <a:close/>
                  <a:moveTo>
                    <a:pt x="438" y="297"/>
                  </a:moveTo>
                  <a:cubicBezTo>
                    <a:pt x="439" y="296"/>
                    <a:pt x="441" y="293"/>
                    <a:pt x="438" y="293"/>
                  </a:cubicBezTo>
                  <a:cubicBezTo>
                    <a:pt x="439" y="295"/>
                    <a:pt x="436" y="296"/>
                    <a:pt x="438" y="297"/>
                  </a:cubicBezTo>
                  <a:close/>
                  <a:moveTo>
                    <a:pt x="321" y="299"/>
                  </a:moveTo>
                  <a:cubicBezTo>
                    <a:pt x="325" y="300"/>
                    <a:pt x="326" y="303"/>
                    <a:pt x="330" y="303"/>
                  </a:cubicBezTo>
                  <a:cubicBezTo>
                    <a:pt x="334" y="296"/>
                    <a:pt x="323" y="291"/>
                    <a:pt x="321" y="299"/>
                  </a:cubicBezTo>
                  <a:close/>
                  <a:moveTo>
                    <a:pt x="479" y="300"/>
                  </a:moveTo>
                  <a:cubicBezTo>
                    <a:pt x="479" y="298"/>
                    <a:pt x="483" y="298"/>
                    <a:pt x="482" y="295"/>
                  </a:cubicBezTo>
                  <a:cubicBezTo>
                    <a:pt x="481" y="295"/>
                    <a:pt x="481" y="294"/>
                    <a:pt x="479" y="294"/>
                  </a:cubicBezTo>
                  <a:cubicBezTo>
                    <a:pt x="479" y="296"/>
                    <a:pt x="477" y="298"/>
                    <a:pt x="479" y="300"/>
                  </a:cubicBezTo>
                  <a:close/>
                  <a:moveTo>
                    <a:pt x="501" y="326"/>
                  </a:moveTo>
                  <a:cubicBezTo>
                    <a:pt x="504" y="327"/>
                    <a:pt x="505" y="331"/>
                    <a:pt x="508" y="331"/>
                  </a:cubicBezTo>
                  <a:cubicBezTo>
                    <a:pt x="515" y="322"/>
                    <a:pt x="516" y="307"/>
                    <a:pt x="522" y="296"/>
                  </a:cubicBezTo>
                  <a:cubicBezTo>
                    <a:pt x="519" y="294"/>
                    <a:pt x="517" y="295"/>
                    <a:pt x="513" y="294"/>
                  </a:cubicBezTo>
                  <a:cubicBezTo>
                    <a:pt x="510" y="305"/>
                    <a:pt x="505" y="315"/>
                    <a:pt x="501" y="326"/>
                  </a:cubicBezTo>
                  <a:close/>
                  <a:moveTo>
                    <a:pt x="304" y="298"/>
                  </a:moveTo>
                  <a:cubicBezTo>
                    <a:pt x="306" y="300"/>
                    <a:pt x="307" y="303"/>
                    <a:pt x="310" y="303"/>
                  </a:cubicBezTo>
                  <a:cubicBezTo>
                    <a:pt x="311" y="302"/>
                    <a:pt x="310" y="300"/>
                    <a:pt x="313" y="301"/>
                  </a:cubicBezTo>
                  <a:cubicBezTo>
                    <a:pt x="314" y="296"/>
                    <a:pt x="305" y="292"/>
                    <a:pt x="304" y="298"/>
                  </a:cubicBezTo>
                  <a:close/>
                  <a:moveTo>
                    <a:pt x="413" y="306"/>
                  </a:moveTo>
                  <a:cubicBezTo>
                    <a:pt x="415" y="307"/>
                    <a:pt x="416" y="309"/>
                    <a:pt x="418" y="309"/>
                  </a:cubicBezTo>
                  <a:cubicBezTo>
                    <a:pt x="418" y="305"/>
                    <a:pt x="419" y="303"/>
                    <a:pt x="421" y="302"/>
                  </a:cubicBezTo>
                  <a:cubicBezTo>
                    <a:pt x="420" y="300"/>
                    <a:pt x="421" y="299"/>
                    <a:pt x="422" y="297"/>
                  </a:cubicBezTo>
                  <a:cubicBezTo>
                    <a:pt x="420" y="296"/>
                    <a:pt x="419" y="296"/>
                    <a:pt x="418" y="295"/>
                  </a:cubicBezTo>
                  <a:cubicBezTo>
                    <a:pt x="417" y="299"/>
                    <a:pt x="415" y="302"/>
                    <a:pt x="413" y="306"/>
                  </a:cubicBezTo>
                  <a:close/>
                  <a:moveTo>
                    <a:pt x="200" y="302"/>
                  </a:moveTo>
                  <a:cubicBezTo>
                    <a:pt x="197" y="302"/>
                    <a:pt x="195" y="294"/>
                    <a:pt x="192" y="297"/>
                  </a:cubicBezTo>
                  <a:cubicBezTo>
                    <a:pt x="195" y="298"/>
                    <a:pt x="197" y="303"/>
                    <a:pt x="200" y="302"/>
                  </a:cubicBezTo>
                  <a:close/>
                  <a:moveTo>
                    <a:pt x="256" y="299"/>
                  </a:moveTo>
                  <a:cubicBezTo>
                    <a:pt x="256" y="296"/>
                    <a:pt x="250" y="295"/>
                    <a:pt x="248" y="299"/>
                  </a:cubicBezTo>
                  <a:cubicBezTo>
                    <a:pt x="250" y="301"/>
                    <a:pt x="257" y="302"/>
                    <a:pt x="256" y="299"/>
                  </a:cubicBezTo>
                  <a:close/>
                  <a:moveTo>
                    <a:pt x="551" y="310"/>
                  </a:moveTo>
                  <a:cubicBezTo>
                    <a:pt x="555" y="308"/>
                    <a:pt x="558" y="301"/>
                    <a:pt x="558" y="297"/>
                  </a:cubicBezTo>
                  <a:cubicBezTo>
                    <a:pt x="555" y="301"/>
                    <a:pt x="553" y="305"/>
                    <a:pt x="551" y="310"/>
                  </a:cubicBezTo>
                  <a:close/>
                  <a:moveTo>
                    <a:pt x="442" y="300"/>
                  </a:moveTo>
                  <a:cubicBezTo>
                    <a:pt x="444" y="301"/>
                    <a:pt x="445" y="303"/>
                    <a:pt x="447" y="303"/>
                  </a:cubicBezTo>
                  <a:cubicBezTo>
                    <a:pt x="448" y="303"/>
                    <a:pt x="448" y="300"/>
                    <a:pt x="449" y="299"/>
                  </a:cubicBezTo>
                  <a:cubicBezTo>
                    <a:pt x="446" y="298"/>
                    <a:pt x="444" y="297"/>
                    <a:pt x="442" y="300"/>
                  </a:cubicBezTo>
                  <a:close/>
                  <a:moveTo>
                    <a:pt x="89" y="319"/>
                  </a:moveTo>
                  <a:cubicBezTo>
                    <a:pt x="83" y="314"/>
                    <a:pt x="80" y="305"/>
                    <a:pt x="75" y="298"/>
                  </a:cubicBezTo>
                  <a:cubicBezTo>
                    <a:pt x="77" y="308"/>
                    <a:pt x="81" y="318"/>
                    <a:pt x="89" y="319"/>
                  </a:cubicBezTo>
                  <a:close/>
                  <a:moveTo>
                    <a:pt x="231" y="304"/>
                  </a:moveTo>
                  <a:cubicBezTo>
                    <a:pt x="234" y="304"/>
                    <a:pt x="235" y="303"/>
                    <a:pt x="236" y="302"/>
                  </a:cubicBezTo>
                  <a:cubicBezTo>
                    <a:pt x="233" y="301"/>
                    <a:pt x="231" y="299"/>
                    <a:pt x="228" y="298"/>
                  </a:cubicBezTo>
                  <a:cubicBezTo>
                    <a:pt x="228" y="301"/>
                    <a:pt x="231" y="302"/>
                    <a:pt x="231" y="304"/>
                  </a:cubicBezTo>
                  <a:close/>
                  <a:moveTo>
                    <a:pt x="279" y="308"/>
                  </a:moveTo>
                  <a:cubicBezTo>
                    <a:pt x="276" y="303"/>
                    <a:pt x="271" y="300"/>
                    <a:pt x="265" y="298"/>
                  </a:cubicBezTo>
                  <a:cubicBezTo>
                    <a:pt x="268" y="303"/>
                    <a:pt x="272" y="313"/>
                    <a:pt x="279" y="308"/>
                  </a:cubicBezTo>
                  <a:close/>
                  <a:moveTo>
                    <a:pt x="39" y="304"/>
                  </a:moveTo>
                  <a:cubicBezTo>
                    <a:pt x="39" y="302"/>
                    <a:pt x="38" y="300"/>
                    <a:pt x="36" y="299"/>
                  </a:cubicBezTo>
                  <a:cubicBezTo>
                    <a:pt x="36" y="301"/>
                    <a:pt x="37" y="303"/>
                    <a:pt x="39" y="304"/>
                  </a:cubicBezTo>
                  <a:close/>
                  <a:moveTo>
                    <a:pt x="186" y="300"/>
                  </a:moveTo>
                  <a:cubicBezTo>
                    <a:pt x="190" y="302"/>
                    <a:pt x="193" y="305"/>
                    <a:pt x="197" y="306"/>
                  </a:cubicBezTo>
                  <a:cubicBezTo>
                    <a:pt x="195" y="303"/>
                    <a:pt x="190" y="296"/>
                    <a:pt x="186" y="300"/>
                  </a:cubicBezTo>
                  <a:close/>
                  <a:moveTo>
                    <a:pt x="457" y="299"/>
                  </a:moveTo>
                  <a:cubicBezTo>
                    <a:pt x="457" y="301"/>
                    <a:pt x="458" y="301"/>
                    <a:pt x="459" y="302"/>
                  </a:cubicBezTo>
                  <a:cubicBezTo>
                    <a:pt x="460" y="301"/>
                    <a:pt x="460" y="299"/>
                    <a:pt x="461" y="299"/>
                  </a:cubicBezTo>
                  <a:cubicBezTo>
                    <a:pt x="459" y="298"/>
                    <a:pt x="458" y="299"/>
                    <a:pt x="457" y="299"/>
                  </a:cubicBezTo>
                  <a:close/>
                  <a:moveTo>
                    <a:pt x="60" y="305"/>
                  </a:moveTo>
                  <a:cubicBezTo>
                    <a:pt x="59" y="303"/>
                    <a:pt x="58" y="300"/>
                    <a:pt x="56" y="299"/>
                  </a:cubicBezTo>
                  <a:cubicBezTo>
                    <a:pt x="57" y="301"/>
                    <a:pt x="59" y="305"/>
                    <a:pt x="60" y="305"/>
                  </a:cubicBezTo>
                  <a:close/>
                  <a:moveTo>
                    <a:pt x="422" y="306"/>
                  </a:moveTo>
                  <a:cubicBezTo>
                    <a:pt x="425" y="305"/>
                    <a:pt x="430" y="305"/>
                    <a:pt x="430" y="301"/>
                  </a:cubicBezTo>
                  <a:cubicBezTo>
                    <a:pt x="427" y="302"/>
                    <a:pt x="427" y="300"/>
                    <a:pt x="425" y="300"/>
                  </a:cubicBezTo>
                  <a:cubicBezTo>
                    <a:pt x="424" y="301"/>
                    <a:pt x="423" y="304"/>
                    <a:pt x="422" y="306"/>
                  </a:cubicBezTo>
                  <a:close/>
                  <a:moveTo>
                    <a:pt x="149" y="306"/>
                  </a:moveTo>
                  <a:cubicBezTo>
                    <a:pt x="148" y="304"/>
                    <a:pt x="147" y="301"/>
                    <a:pt x="145" y="300"/>
                  </a:cubicBezTo>
                  <a:cubicBezTo>
                    <a:pt x="145" y="304"/>
                    <a:pt x="146" y="306"/>
                    <a:pt x="149" y="306"/>
                  </a:cubicBezTo>
                  <a:close/>
                  <a:moveTo>
                    <a:pt x="168" y="303"/>
                  </a:moveTo>
                  <a:cubicBezTo>
                    <a:pt x="172" y="303"/>
                    <a:pt x="173" y="307"/>
                    <a:pt x="176" y="303"/>
                  </a:cubicBezTo>
                  <a:cubicBezTo>
                    <a:pt x="174" y="301"/>
                    <a:pt x="168" y="298"/>
                    <a:pt x="168" y="303"/>
                  </a:cubicBezTo>
                  <a:close/>
                  <a:moveTo>
                    <a:pt x="242" y="303"/>
                  </a:moveTo>
                  <a:cubicBezTo>
                    <a:pt x="244" y="303"/>
                    <a:pt x="246" y="303"/>
                    <a:pt x="246" y="305"/>
                  </a:cubicBezTo>
                  <a:cubicBezTo>
                    <a:pt x="249" y="305"/>
                    <a:pt x="250" y="304"/>
                    <a:pt x="251" y="303"/>
                  </a:cubicBezTo>
                  <a:cubicBezTo>
                    <a:pt x="247" y="302"/>
                    <a:pt x="245" y="298"/>
                    <a:pt x="242" y="303"/>
                  </a:cubicBezTo>
                  <a:close/>
                  <a:moveTo>
                    <a:pt x="300" y="304"/>
                  </a:moveTo>
                  <a:cubicBezTo>
                    <a:pt x="297" y="297"/>
                    <a:pt x="296" y="303"/>
                    <a:pt x="290" y="305"/>
                  </a:cubicBezTo>
                  <a:cubicBezTo>
                    <a:pt x="292" y="307"/>
                    <a:pt x="296" y="309"/>
                    <a:pt x="299" y="310"/>
                  </a:cubicBezTo>
                  <a:cubicBezTo>
                    <a:pt x="302" y="308"/>
                    <a:pt x="301" y="307"/>
                    <a:pt x="300" y="304"/>
                  </a:cubicBezTo>
                  <a:close/>
                  <a:moveTo>
                    <a:pt x="481" y="308"/>
                  </a:moveTo>
                  <a:cubicBezTo>
                    <a:pt x="482" y="306"/>
                    <a:pt x="484" y="303"/>
                    <a:pt x="483" y="300"/>
                  </a:cubicBezTo>
                  <a:cubicBezTo>
                    <a:pt x="480" y="303"/>
                    <a:pt x="473" y="307"/>
                    <a:pt x="481" y="308"/>
                  </a:cubicBezTo>
                  <a:close/>
                  <a:moveTo>
                    <a:pt x="340" y="310"/>
                  </a:moveTo>
                  <a:cubicBezTo>
                    <a:pt x="341" y="310"/>
                    <a:pt x="343" y="309"/>
                    <a:pt x="344" y="308"/>
                  </a:cubicBezTo>
                  <a:cubicBezTo>
                    <a:pt x="344" y="307"/>
                    <a:pt x="344" y="306"/>
                    <a:pt x="344" y="305"/>
                  </a:cubicBezTo>
                  <a:cubicBezTo>
                    <a:pt x="341" y="304"/>
                    <a:pt x="339" y="303"/>
                    <a:pt x="337" y="301"/>
                  </a:cubicBezTo>
                  <a:cubicBezTo>
                    <a:pt x="336" y="304"/>
                    <a:pt x="340" y="305"/>
                    <a:pt x="340" y="310"/>
                  </a:cubicBezTo>
                  <a:close/>
                  <a:moveTo>
                    <a:pt x="84" y="306"/>
                  </a:moveTo>
                  <a:cubicBezTo>
                    <a:pt x="84" y="305"/>
                    <a:pt x="85" y="305"/>
                    <a:pt x="85" y="303"/>
                  </a:cubicBezTo>
                  <a:cubicBezTo>
                    <a:pt x="84" y="303"/>
                    <a:pt x="82" y="301"/>
                    <a:pt x="81" y="302"/>
                  </a:cubicBezTo>
                  <a:cubicBezTo>
                    <a:pt x="82" y="303"/>
                    <a:pt x="82" y="306"/>
                    <a:pt x="84" y="306"/>
                  </a:cubicBezTo>
                  <a:close/>
                  <a:moveTo>
                    <a:pt x="256" y="304"/>
                  </a:moveTo>
                  <a:cubicBezTo>
                    <a:pt x="260" y="305"/>
                    <a:pt x="263" y="310"/>
                    <a:pt x="266" y="309"/>
                  </a:cubicBezTo>
                  <a:cubicBezTo>
                    <a:pt x="264" y="306"/>
                    <a:pt x="262" y="303"/>
                    <a:pt x="259" y="302"/>
                  </a:cubicBezTo>
                  <a:cubicBezTo>
                    <a:pt x="259" y="303"/>
                    <a:pt x="256" y="302"/>
                    <a:pt x="256" y="304"/>
                  </a:cubicBezTo>
                  <a:close/>
                  <a:moveTo>
                    <a:pt x="312" y="305"/>
                  </a:moveTo>
                  <a:cubicBezTo>
                    <a:pt x="315" y="310"/>
                    <a:pt x="319" y="313"/>
                    <a:pt x="324" y="316"/>
                  </a:cubicBezTo>
                  <a:cubicBezTo>
                    <a:pt x="324" y="313"/>
                    <a:pt x="327" y="312"/>
                    <a:pt x="327" y="308"/>
                  </a:cubicBezTo>
                  <a:cubicBezTo>
                    <a:pt x="321" y="305"/>
                    <a:pt x="318" y="299"/>
                    <a:pt x="312" y="305"/>
                  </a:cubicBezTo>
                  <a:close/>
                  <a:moveTo>
                    <a:pt x="465" y="306"/>
                  </a:moveTo>
                  <a:cubicBezTo>
                    <a:pt x="467" y="306"/>
                    <a:pt x="467" y="308"/>
                    <a:pt x="468" y="306"/>
                  </a:cubicBezTo>
                  <a:cubicBezTo>
                    <a:pt x="467" y="306"/>
                    <a:pt x="470" y="302"/>
                    <a:pt x="467" y="302"/>
                  </a:cubicBezTo>
                  <a:cubicBezTo>
                    <a:pt x="466" y="303"/>
                    <a:pt x="465" y="304"/>
                    <a:pt x="465" y="306"/>
                  </a:cubicBezTo>
                  <a:close/>
                  <a:moveTo>
                    <a:pt x="388" y="311"/>
                  </a:moveTo>
                  <a:cubicBezTo>
                    <a:pt x="388" y="314"/>
                    <a:pt x="390" y="314"/>
                    <a:pt x="392" y="314"/>
                  </a:cubicBezTo>
                  <a:cubicBezTo>
                    <a:pt x="393" y="310"/>
                    <a:pt x="397" y="306"/>
                    <a:pt x="396" y="302"/>
                  </a:cubicBezTo>
                  <a:cubicBezTo>
                    <a:pt x="394" y="306"/>
                    <a:pt x="391" y="308"/>
                    <a:pt x="388" y="311"/>
                  </a:cubicBezTo>
                  <a:close/>
                  <a:moveTo>
                    <a:pt x="490" y="310"/>
                  </a:moveTo>
                  <a:cubicBezTo>
                    <a:pt x="490" y="308"/>
                    <a:pt x="493" y="304"/>
                    <a:pt x="492" y="302"/>
                  </a:cubicBezTo>
                  <a:cubicBezTo>
                    <a:pt x="491" y="304"/>
                    <a:pt x="488" y="308"/>
                    <a:pt x="490" y="310"/>
                  </a:cubicBezTo>
                  <a:close/>
                  <a:moveTo>
                    <a:pt x="47" y="310"/>
                  </a:moveTo>
                  <a:cubicBezTo>
                    <a:pt x="46" y="307"/>
                    <a:pt x="45" y="302"/>
                    <a:pt x="42" y="303"/>
                  </a:cubicBezTo>
                  <a:cubicBezTo>
                    <a:pt x="45" y="304"/>
                    <a:pt x="43" y="309"/>
                    <a:pt x="47" y="310"/>
                  </a:cubicBezTo>
                  <a:close/>
                  <a:moveTo>
                    <a:pt x="382" y="308"/>
                  </a:moveTo>
                  <a:cubicBezTo>
                    <a:pt x="384" y="308"/>
                    <a:pt x="385" y="304"/>
                    <a:pt x="384" y="303"/>
                  </a:cubicBezTo>
                  <a:cubicBezTo>
                    <a:pt x="383" y="305"/>
                    <a:pt x="382" y="306"/>
                    <a:pt x="382" y="308"/>
                  </a:cubicBezTo>
                  <a:close/>
                  <a:moveTo>
                    <a:pt x="445" y="307"/>
                  </a:moveTo>
                  <a:cubicBezTo>
                    <a:pt x="445" y="304"/>
                    <a:pt x="442" y="303"/>
                    <a:pt x="440" y="303"/>
                  </a:cubicBezTo>
                  <a:cubicBezTo>
                    <a:pt x="440" y="306"/>
                    <a:pt x="441" y="307"/>
                    <a:pt x="445" y="307"/>
                  </a:cubicBezTo>
                  <a:close/>
                  <a:moveTo>
                    <a:pt x="132" y="310"/>
                  </a:moveTo>
                  <a:cubicBezTo>
                    <a:pt x="130" y="307"/>
                    <a:pt x="129" y="305"/>
                    <a:pt x="125" y="304"/>
                  </a:cubicBezTo>
                  <a:cubicBezTo>
                    <a:pt x="126" y="307"/>
                    <a:pt x="130" y="310"/>
                    <a:pt x="132" y="310"/>
                  </a:cubicBezTo>
                  <a:close/>
                  <a:moveTo>
                    <a:pt x="234" y="307"/>
                  </a:moveTo>
                  <a:cubicBezTo>
                    <a:pt x="235" y="313"/>
                    <a:pt x="243" y="313"/>
                    <a:pt x="244" y="307"/>
                  </a:cubicBezTo>
                  <a:cubicBezTo>
                    <a:pt x="243" y="306"/>
                    <a:pt x="240" y="305"/>
                    <a:pt x="239" y="304"/>
                  </a:cubicBezTo>
                  <a:cubicBezTo>
                    <a:pt x="237" y="305"/>
                    <a:pt x="237" y="307"/>
                    <a:pt x="234" y="307"/>
                  </a:cubicBezTo>
                  <a:close/>
                  <a:moveTo>
                    <a:pt x="455" y="310"/>
                  </a:moveTo>
                  <a:cubicBezTo>
                    <a:pt x="456" y="309"/>
                    <a:pt x="457" y="307"/>
                    <a:pt x="457" y="305"/>
                  </a:cubicBezTo>
                  <a:cubicBezTo>
                    <a:pt x="457" y="305"/>
                    <a:pt x="456" y="304"/>
                    <a:pt x="455" y="304"/>
                  </a:cubicBezTo>
                  <a:cubicBezTo>
                    <a:pt x="455" y="306"/>
                    <a:pt x="451" y="309"/>
                    <a:pt x="455" y="310"/>
                  </a:cubicBezTo>
                  <a:close/>
                  <a:moveTo>
                    <a:pt x="354" y="308"/>
                  </a:moveTo>
                  <a:cubicBezTo>
                    <a:pt x="355" y="310"/>
                    <a:pt x="357" y="311"/>
                    <a:pt x="360" y="313"/>
                  </a:cubicBezTo>
                  <a:cubicBezTo>
                    <a:pt x="361" y="310"/>
                    <a:pt x="363" y="308"/>
                    <a:pt x="363" y="305"/>
                  </a:cubicBezTo>
                  <a:cubicBezTo>
                    <a:pt x="360" y="306"/>
                    <a:pt x="354" y="303"/>
                    <a:pt x="354" y="308"/>
                  </a:cubicBezTo>
                  <a:close/>
                  <a:moveTo>
                    <a:pt x="421" y="313"/>
                  </a:moveTo>
                  <a:cubicBezTo>
                    <a:pt x="423" y="313"/>
                    <a:pt x="423" y="314"/>
                    <a:pt x="425" y="314"/>
                  </a:cubicBezTo>
                  <a:cubicBezTo>
                    <a:pt x="426" y="311"/>
                    <a:pt x="429" y="307"/>
                    <a:pt x="430" y="305"/>
                  </a:cubicBezTo>
                  <a:cubicBezTo>
                    <a:pt x="428" y="309"/>
                    <a:pt x="422" y="308"/>
                    <a:pt x="421" y="313"/>
                  </a:cubicBezTo>
                  <a:close/>
                  <a:moveTo>
                    <a:pt x="557" y="314"/>
                  </a:moveTo>
                  <a:cubicBezTo>
                    <a:pt x="559" y="314"/>
                    <a:pt x="558" y="309"/>
                    <a:pt x="561" y="310"/>
                  </a:cubicBezTo>
                  <a:cubicBezTo>
                    <a:pt x="560" y="307"/>
                    <a:pt x="561" y="306"/>
                    <a:pt x="560" y="305"/>
                  </a:cubicBezTo>
                  <a:cubicBezTo>
                    <a:pt x="559" y="307"/>
                    <a:pt x="557" y="310"/>
                    <a:pt x="557" y="314"/>
                  </a:cubicBezTo>
                  <a:close/>
                  <a:moveTo>
                    <a:pt x="176" y="307"/>
                  </a:moveTo>
                  <a:cubicBezTo>
                    <a:pt x="178" y="311"/>
                    <a:pt x="183" y="313"/>
                    <a:pt x="186" y="316"/>
                  </a:cubicBezTo>
                  <a:cubicBezTo>
                    <a:pt x="186" y="313"/>
                    <a:pt x="190" y="314"/>
                    <a:pt x="190" y="311"/>
                  </a:cubicBezTo>
                  <a:cubicBezTo>
                    <a:pt x="186" y="309"/>
                    <a:pt x="181" y="303"/>
                    <a:pt x="176" y="307"/>
                  </a:cubicBezTo>
                  <a:close/>
                  <a:moveTo>
                    <a:pt x="428" y="317"/>
                  </a:moveTo>
                  <a:cubicBezTo>
                    <a:pt x="430" y="319"/>
                    <a:pt x="430" y="316"/>
                    <a:pt x="432" y="316"/>
                  </a:cubicBezTo>
                  <a:cubicBezTo>
                    <a:pt x="430" y="313"/>
                    <a:pt x="436" y="308"/>
                    <a:pt x="433" y="305"/>
                  </a:cubicBezTo>
                  <a:cubicBezTo>
                    <a:pt x="432" y="309"/>
                    <a:pt x="428" y="314"/>
                    <a:pt x="428" y="317"/>
                  </a:cubicBezTo>
                  <a:close/>
                  <a:moveTo>
                    <a:pt x="485" y="312"/>
                  </a:moveTo>
                  <a:cubicBezTo>
                    <a:pt x="484" y="309"/>
                    <a:pt x="488" y="308"/>
                    <a:pt x="485" y="305"/>
                  </a:cubicBezTo>
                  <a:cubicBezTo>
                    <a:pt x="486" y="308"/>
                    <a:pt x="482" y="311"/>
                    <a:pt x="485" y="312"/>
                  </a:cubicBezTo>
                  <a:close/>
                  <a:moveTo>
                    <a:pt x="164" y="310"/>
                  </a:moveTo>
                  <a:cubicBezTo>
                    <a:pt x="164" y="310"/>
                    <a:pt x="166" y="310"/>
                    <a:pt x="167" y="309"/>
                  </a:cubicBezTo>
                  <a:cubicBezTo>
                    <a:pt x="167" y="306"/>
                    <a:pt x="163" y="305"/>
                    <a:pt x="163" y="308"/>
                  </a:cubicBezTo>
                  <a:cubicBezTo>
                    <a:pt x="165" y="308"/>
                    <a:pt x="163" y="310"/>
                    <a:pt x="164" y="310"/>
                  </a:cubicBezTo>
                  <a:close/>
                  <a:moveTo>
                    <a:pt x="495" y="320"/>
                  </a:moveTo>
                  <a:cubicBezTo>
                    <a:pt x="497" y="315"/>
                    <a:pt x="501" y="312"/>
                    <a:pt x="502" y="306"/>
                  </a:cubicBezTo>
                  <a:cubicBezTo>
                    <a:pt x="500" y="307"/>
                    <a:pt x="500" y="306"/>
                    <a:pt x="498" y="306"/>
                  </a:cubicBezTo>
                  <a:cubicBezTo>
                    <a:pt x="497" y="310"/>
                    <a:pt x="494" y="316"/>
                    <a:pt x="495" y="320"/>
                  </a:cubicBezTo>
                  <a:close/>
                  <a:moveTo>
                    <a:pt x="526" y="326"/>
                  </a:moveTo>
                  <a:cubicBezTo>
                    <a:pt x="533" y="322"/>
                    <a:pt x="535" y="314"/>
                    <a:pt x="536" y="306"/>
                  </a:cubicBezTo>
                  <a:cubicBezTo>
                    <a:pt x="533" y="312"/>
                    <a:pt x="528" y="317"/>
                    <a:pt x="526" y="326"/>
                  </a:cubicBezTo>
                  <a:close/>
                  <a:moveTo>
                    <a:pt x="252" y="307"/>
                  </a:moveTo>
                  <a:cubicBezTo>
                    <a:pt x="256" y="310"/>
                    <a:pt x="261" y="317"/>
                    <a:pt x="266" y="314"/>
                  </a:cubicBezTo>
                  <a:cubicBezTo>
                    <a:pt x="263" y="313"/>
                    <a:pt x="258" y="306"/>
                    <a:pt x="252" y="307"/>
                  </a:cubicBezTo>
                  <a:close/>
                  <a:moveTo>
                    <a:pt x="569" y="314"/>
                  </a:moveTo>
                  <a:cubicBezTo>
                    <a:pt x="568" y="311"/>
                    <a:pt x="573" y="307"/>
                    <a:pt x="571" y="306"/>
                  </a:cubicBezTo>
                  <a:cubicBezTo>
                    <a:pt x="570" y="309"/>
                    <a:pt x="567" y="311"/>
                    <a:pt x="569" y="314"/>
                  </a:cubicBezTo>
                  <a:close/>
                  <a:moveTo>
                    <a:pt x="396" y="317"/>
                  </a:moveTo>
                  <a:cubicBezTo>
                    <a:pt x="396" y="313"/>
                    <a:pt x="400" y="311"/>
                    <a:pt x="399" y="307"/>
                  </a:cubicBezTo>
                  <a:cubicBezTo>
                    <a:pt x="398" y="310"/>
                    <a:pt x="393" y="315"/>
                    <a:pt x="396" y="317"/>
                  </a:cubicBezTo>
                  <a:close/>
                  <a:moveTo>
                    <a:pt x="111" y="336"/>
                  </a:moveTo>
                  <a:cubicBezTo>
                    <a:pt x="107" y="323"/>
                    <a:pt x="101" y="313"/>
                    <a:pt x="90" y="308"/>
                  </a:cubicBezTo>
                  <a:cubicBezTo>
                    <a:pt x="91" y="322"/>
                    <a:pt x="101" y="333"/>
                    <a:pt x="111" y="336"/>
                  </a:cubicBezTo>
                  <a:close/>
                  <a:moveTo>
                    <a:pt x="308" y="308"/>
                  </a:moveTo>
                  <a:cubicBezTo>
                    <a:pt x="308" y="314"/>
                    <a:pt x="312" y="322"/>
                    <a:pt x="318" y="323"/>
                  </a:cubicBezTo>
                  <a:cubicBezTo>
                    <a:pt x="320" y="322"/>
                    <a:pt x="321" y="321"/>
                    <a:pt x="322" y="320"/>
                  </a:cubicBezTo>
                  <a:cubicBezTo>
                    <a:pt x="318" y="316"/>
                    <a:pt x="313" y="309"/>
                    <a:pt x="308" y="308"/>
                  </a:cubicBezTo>
                  <a:close/>
                  <a:moveTo>
                    <a:pt x="399" y="320"/>
                  </a:moveTo>
                  <a:cubicBezTo>
                    <a:pt x="405" y="318"/>
                    <a:pt x="405" y="314"/>
                    <a:pt x="407" y="310"/>
                  </a:cubicBezTo>
                  <a:cubicBezTo>
                    <a:pt x="406" y="309"/>
                    <a:pt x="406" y="307"/>
                    <a:pt x="403" y="308"/>
                  </a:cubicBezTo>
                  <a:cubicBezTo>
                    <a:pt x="403" y="312"/>
                    <a:pt x="400" y="315"/>
                    <a:pt x="399" y="320"/>
                  </a:cubicBezTo>
                  <a:close/>
                  <a:moveTo>
                    <a:pt x="213" y="316"/>
                  </a:moveTo>
                  <a:cubicBezTo>
                    <a:pt x="209" y="314"/>
                    <a:pt x="205" y="308"/>
                    <a:pt x="200" y="309"/>
                  </a:cubicBezTo>
                  <a:cubicBezTo>
                    <a:pt x="205" y="310"/>
                    <a:pt x="210" y="317"/>
                    <a:pt x="213" y="316"/>
                  </a:cubicBezTo>
                  <a:close/>
                  <a:moveTo>
                    <a:pt x="474" y="312"/>
                  </a:moveTo>
                  <a:cubicBezTo>
                    <a:pt x="476" y="313"/>
                    <a:pt x="477" y="314"/>
                    <a:pt x="479" y="315"/>
                  </a:cubicBezTo>
                  <a:cubicBezTo>
                    <a:pt x="481" y="311"/>
                    <a:pt x="477" y="309"/>
                    <a:pt x="475" y="308"/>
                  </a:cubicBezTo>
                  <a:cubicBezTo>
                    <a:pt x="475" y="310"/>
                    <a:pt x="473" y="310"/>
                    <a:pt x="474" y="312"/>
                  </a:cubicBezTo>
                  <a:close/>
                  <a:moveTo>
                    <a:pt x="437" y="313"/>
                  </a:moveTo>
                  <a:cubicBezTo>
                    <a:pt x="438" y="312"/>
                    <a:pt x="440" y="312"/>
                    <a:pt x="440" y="310"/>
                  </a:cubicBezTo>
                  <a:cubicBezTo>
                    <a:pt x="439" y="309"/>
                    <a:pt x="439" y="309"/>
                    <a:pt x="437" y="309"/>
                  </a:cubicBezTo>
                  <a:cubicBezTo>
                    <a:pt x="437" y="310"/>
                    <a:pt x="435" y="312"/>
                    <a:pt x="437" y="313"/>
                  </a:cubicBezTo>
                  <a:close/>
                  <a:moveTo>
                    <a:pt x="242" y="315"/>
                  </a:moveTo>
                  <a:cubicBezTo>
                    <a:pt x="246" y="317"/>
                    <a:pt x="249" y="320"/>
                    <a:pt x="253" y="322"/>
                  </a:cubicBezTo>
                  <a:cubicBezTo>
                    <a:pt x="257" y="322"/>
                    <a:pt x="258" y="319"/>
                    <a:pt x="261" y="318"/>
                  </a:cubicBezTo>
                  <a:cubicBezTo>
                    <a:pt x="258" y="314"/>
                    <a:pt x="253" y="312"/>
                    <a:pt x="248" y="310"/>
                  </a:cubicBezTo>
                  <a:cubicBezTo>
                    <a:pt x="247" y="312"/>
                    <a:pt x="243" y="312"/>
                    <a:pt x="242" y="315"/>
                  </a:cubicBezTo>
                  <a:close/>
                  <a:moveTo>
                    <a:pt x="218" y="313"/>
                  </a:moveTo>
                  <a:cubicBezTo>
                    <a:pt x="218" y="311"/>
                    <a:pt x="214" y="311"/>
                    <a:pt x="214" y="311"/>
                  </a:cubicBezTo>
                  <a:cubicBezTo>
                    <a:pt x="216" y="311"/>
                    <a:pt x="215" y="314"/>
                    <a:pt x="218" y="313"/>
                  </a:cubicBezTo>
                  <a:close/>
                  <a:moveTo>
                    <a:pt x="278" y="313"/>
                  </a:moveTo>
                  <a:cubicBezTo>
                    <a:pt x="283" y="314"/>
                    <a:pt x="287" y="323"/>
                    <a:pt x="290" y="316"/>
                  </a:cubicBezTo>
                  <a:cubicBezTo>
                    <a:pt x="288" y="313"/>
                    <a:pt x="281" y="307"/>
                    <a:pt x="278" y="313"/>
                  </a:cubicBezTo>
                  <a:close/>
                  <a:moveTo>
                    <a:pt x="488" y="314"/>
                  </a:moveTo>
                  <a:cubicBezTo>
                    <a:pt x="488" y="313"/>
                    <a:pt x="491" y="311"/>
                    <a:pt x="488" y="310"/>
                  </a:cubicBezTo>
                  <a:cubicBezTo>
                    <a:pt x="489" y="312"/>
                    <a:pt x="486" y="313"/>
                    <a:pt x="488" y="314"/>
                  </a:cubicBezTo>
                  <a:close/>
                  <a:moveTo>
                    <a:pt x="42" y="313"/>
                  </a:moveTo>
                  <a:cubicBezTo>
                    <a:pt x="41" y="312"/>
                    <a:pt x="41" y="311"/>
                    <a:pt x="39" y="311"/>
                  </a:cubicBezTo>
                  <a:cubicBezTo>
                    <a:pt x="39" y="312"/>
                    <a:pt x="42" y="314"/>
                    <a:pt x="42" y="313"/>
                  </a:cubicBezTo>
                  <a:close/>
                  <a:moveTo>
                    <a:pt x="70" y="317"/>
                  </a:moveTo>
                  <a:cubicBezTo>
                    <a:pt x="69" y="314"/>
                    <a:pt x="68" y="312"/>
                    <a:pt x="67" y="311"/>
                  </a:cubicBezTo>
                  <a:cubicBezTo>
                    <a:pt x="68" y="313"/>
                    <a:pt x="68" y="316"/>
                    <a:pt x="70" y="317"/>
                  </a:cubicBezTo>
                  <a:close/>
                  <a:moveTo>
                    <a:pt x="167" y="313"/>
                  </a:moveTo>
                  <a:cubicBezTo>
                    <a:pt x="170" y="315"/>
                    <a:pt x="173" y="316"/>
                    <a:pt x="174" y="320"/>
                  </a:cubicBezTo>
                  <a:cubicBezTo>
                    <a:pt x="177" y="318"/>
                    <a:pt x="179" y="322"/>
                    <a:pt x="183" y="320"/>
                  </a:cubicBezTo>
                  <a:cubicBezTo>
                    <a:pt x="183" y="319"/>
                    <a:pt x="182" y="319"/>
                    <a:pt x="182" y="317"/>
                  </a:cubicBezTo>
                  <a:cubicBezTo>
                    <a:pt x="176" y="319"/>
                    <a:pt x="172" y="307"/>
                    <a:pt x="167" y="313"/>
                  </a:cubicBezTo>
                  <a:close/>
                  <a:moveTo>
                    <a:pt x="350" y="317"/>
                  </a:moveTo>
                  <a:cubicBezTo>
                    <a:pt x="353" y="319"/>
                    <a:pt x="357" y="319"/>
                    <a:pt x="357" y="316"/>
                  </a:cubicBezTo>
                  <a:cubicBezTo>
                    <a:pt x="357" y="314"/>
                    <a:pt x="353" y="314"/>
                    <a:pt x="352" y="311"/>
                  </a:cubicBezTo>
                  <a:cubicBezTo>
                    <a:pt x="351" y="313"/>
                    <a:pt x="350" y="314"/>
                    <a:pt x="350" y="317"/>
                  </a:cubicBezTo>
                  <a:close/>
                  <a:moveTo>
                    <a:pt x="409" y="314"/>
                  </a:moveTo>
                  <a:cubicBezTo>
                    <a:pt x="411" y="315"/>
                    <a:pt x="412" y="312"/>
                    <a:pt x="410" y="311"/>
                  </a:cubicBezTo>
                  <a:cubicBezTo>
                    <a:pt x="411" y="313"/>
                    <a:pt x="408" y="313"/>
                    <a:pt x="409" y="314"/>
                  </a:cubicBezTo>
                  <a:close/>
                  <a:moveTo>
                    <a:pt x="453" y="314"/>
                  </a:moveTo>
                  <a:cubicBezTo>
                    <a:pt x="455" y="313"/>
                    <a:pt x="453" y="312"/>
                    <a:pt x="452" y="311"/>
                  </a:cubicBezTo>
                  <a:cubicBezTo>
                    <a:pt x="451" y="313"/>
                    <a:pt x="452" y="314"/>
                    <a:pt x="453" y="314"/>
                  </a:cubicBezTo>
                  <a:close/>
                  <a:moveTo>
                    <a:pt x="220" y="317"/>
                  </a:moveTo>
                  <a:cubicBezTo>
                    <a:pt x="223" y="319"/>
                    <a:pt x="225" y="320"/>
                    <a:pt x="228" y="321"/>
                  </a:cubicBezTo>
                  <a:cubicBezTo>
                    <a:pt x="228" y="319"/>
                    <a:pt x="232" y="317"/>
                    <a:pt x="234" y="316"/>
                  </a:cubicBezTo>
                  <a:cubicBezTo>
                    <a:pt x="231" y="311"/>
                    <a:pt x="223" y="311"/>
                    <a:pt x="220" y="317"/>
                  </a:cubicBezTo>
                  <a:close/>
                  <a:moveTo>
                    <a:pt x="368" y="319"/>
                  </a:moveTo>
                  <a:cubicBezTo>
                    <a:pt x="369" y="319"/>
                    <a:pt x="369" y="320"/>
                    <a:pt x="370" y="320"/>
                  </a:cubicBezTo>
                  <a:cubicBezTo>
                    <a:pt x="371" y="318"/>
                    <a:pt x="373" y="317"/>
                    <a:pt x="372" y="313"/>
                  </a:cubicBezTo>
                  <a:cubicBezTo>
                    <a:pt x="371" y="313"/>
                    <a:pt x="372" y="311"/>
                    <a:pt x="370" y="312"/>
                  </a:cubicBezTo>
                  <a:cubicBezTo>
                    <a:pt x="370" y="315"/>
                    <a:pt x="368" y="316"/>
                    <a:pt x="368" y="319"/>
                  </a:cubicBezTo>
                  <a:close/>
                  <a:moveTo>
                    <a:pt x="530" y="333"/>
                  </a:moveTo>
                  <a:cubicBezTo>
                    <a:pt x="535" y="327"/>
                    <a:pt x="545" y="322"/>
                    <a:pt x="546" y="313"/>
                  </a:cubicBezTo>
                  <a:cubicBezTo>
                    <a:pt x="541" y="319"/>
                    <a:pt x="531" y="325"/>
                    <a:pt x="530" y="333"/>
                  </a:cubicBezTo>
                  <a:close/>
                  <a:moveTo>
                    <a:pt x="466" y="319"/>
                  </a:moveTo>
                  <a:cubicBezTo>
                    <a:pt x="468" y="318"/>
                    <a:pt x="469" y="314"/>
                    <a:pt x="468" y="313"/>
                  </a:cubicBezTo>
                  <a:cubicBezTo>
                    <a:pt x="467" y="315"/>
                    <a:pt x="466" y="316"/>
                    <a:pt x="466" y="319"/>
                  </a:cubicBezTo>
                  <a:close/>
                  <a:moveTo>
                    <a:pt x="63" y="322"/>
                  </a:moveTo>
                  <a:cubicBezTo>
                    <a:pt x="61" y="321"/>
                    <a:pt x="60" y="315"/>
                    <a:pt x="57" y="314"/>
                  </a:cubicBezTo>
                  <a:cubicBezTo>
                    <a:pt x="58" y="317"/>
                    <a:pt x="61" y="324"/>
                    <a:pt x="63" y="322"/>
                  </a:cubicBezTo>
                  <a:close/>
                  <a:moveTo>
                    <a:pt x="558" y="323"/>
                  </a:moveTo>
                  <a:cubicBezTo>
                    <a:pt x="559" y="322"/>
                    <a:pt x="557" y="326"/>
                    <a:pt x="559" y="325"/>
                  </a:cubicBezTo>
                  <a:cubicBezTo>
                    <a:pt x="560" y="321"/>
                    <a:pt x="564" y="318"/>
                    <a:pt x="563" y="314"/>
                  </a:cubicBezTo>
                  <a:cubicBezTo>
                    <a:pt x="560" y="317"/>
                    <a:pt x="560" y="320"/>
                    <a:pt x="558" y="323"/>
                  </a:cubicBezTo>
                  <a:close/>
                  <a:moveTo>
                    <a:pt x="189" y="318"/>
                  </a:moveTo>
                  <a:cubicBezTo>
                    <a:pt x="193" y="319"/>
                    <a:pt x="196" y="325"/>
                    <a:pt x="201" y="323"/>
                  </a:cubicBezTo>
                  <a:cubicBezTo>
                    <a:pt x="199" y="318"/>
                    <a:pt x="193" y="311"/>
                    <a:pt x="189" y="318"/>
                  </a:cubicBezTo>
                  <a:close/>
                  <a:moveTo>
                    <a:pt x="390" y="317"/>
                  </a:moveTo>
                  <a:cubicBezTo>
                    <a:pt x="388" y="317"/>
                    <a:pt x="388" y="315"/>
                    <a:pt x="385" y="314"/>
                  </a:cubicBezTo>
                  <a:cubicBezTo>
                    <a:pt x="386" y="316"/>
                    <a:pt x="388" y="319"/>
                    <a:pt x="390" y="317"/>
                  </a:cubicBezTo>
                  <a:close/>
                  <a:moveTo>
                    <a:pt x="433" y="319"/>
                  </a:moveTo>
                  <a:cubicBezTo>
                    <a:pt x="434" y="322"/>
                    <a:pt x="435" y="323"/>
                    <a:pt x="437" y="323"/>
                  </a:cubicBezTo>
                  <a:cubicBezTo>
                    <a:pt x="438" y="321"/>
                    <a:pt x="442" y="317"/>
                    <a:pt x="440" y="314"/>
                  </a:cubicBezTo>
                  <a:cubicBezTo>
                    <a:pt x="438" y="316"/>
                    <a:pt x="436" y="318"/>
                    <a:pt x="433" y="319"/>
                  </a:cubicBezTo>
                  <a:close/>
                  <a:moveTo>
                    <a:pt x="442" y="322"/>
                  </a:moveTo>
                  <a:cubicBezTo>
                    <a:pt x="446" y="322"/>
                    <a:pt x="446" y="316"/>
                    <a:pt x="445" y="314"/>
                  </a:cubicBezTo>
                  <a:cubicBezTo>
                    <a:pt x="445" y="317"/>
                    <a:pt x="443" y="319"/>
                    <a:pt x="442" y="322"/>
                  </a:cubicBezTo>
                  <a:close/>
                  <a:moveTo>
                    <a:pt x="481" y="317"/>
                  </a:moveTo>
                  <a:cubicBezTo>
                    <a:pt x="484" y="319"/>
                    <a:pt x="484" y="314"/>
                    <a:pt x="482" y="314"/>
                  </a:cubicBezTo>
                  <a:cubicBezTo>
                    <a:pt x="482" y="316"/>
                    <a:pt x="481" y="316"/>
                    <a:pt x="481" y="317"/>
                  </a:cubicBezTo>
                  <a:close/>
                  <a:moveTo>
                    <a:pt x="81" y="324"/>
                  </a:moveTo>
                  <a:cubicBezTo>
                    <a:pt x="79" y="321"/>
                    <a:pt x="78" y="316"/>
                    <a:pt x="75" y="315"/>
                  </a:cubicBezTo>
                  <a:cubicBezTo>
                    <a:pt x="75" y="318"/>
                    <a:pt x="77" y="325"/>
                    <a:pt x="81" y="324"/>
                  </a:cubicBezTo>
                  <a:close/>
                  <a:moveTo>
                    <a:pt x="148" y="328"/>
                  </a:moveTo>
                  <a:cubicBezTo>
                    <a:pt x="146" y="320"/>
                    <a:pt x="136" y="318"/>
                    <a:pt x="131" y="316"/>
                  </a:cubicBezTo>
                  <a:cubicBezTo>
                    <a:pt x="134" y="322"/>
                    <a:pt x="143" y="323"/>
                    <a:pt x="148" y="328"/>
                  </a:cubicBezTo>
                  <a:close/>
                  <a:moveTo>
                    <a:pt x="330" y="322"/>
                  </a:moveTo>
                  <a:cubicBezTo>
                    <a:pt x="332" y="324"/>
                    <a:pt x="334" y="326"/>
                    <a:pt x="337" y="327"/>
                  </a:cubicBezTo>
                  <a:cubicBezTo>
                    <a:pt x="340" y="324"/>
                    <a:pt x="340" y="318"/>
                    <a:pt x="337" y="315"/>
                  </a:cubicBezTo>
                  <a:cubicBezTo>
                    <a:pt x="336" y="318"/>
                    <a:pt x="330" y="317"/>
                    <a:pt x="330" y="322"/>
                  </a:cubicBezTo>
                  <a:close/>
                  <a:moveTo>
                    <a:pt x="405" y="324"/>
                  </a:moveTo>
                  <a:cubicBezTo>
                    <a:pt x="407" y="325"/>
                    <a:pt x="407" y="327"/>
                    <a:pt x="411" y="327"/>
                  </a:cubicBezTo>
                  <a:cubicBezTo>
                    <a:pt x="410" y="323"/>
                    <a:pt x="416" y="319"/>
                    <a:pt x="413" y="315"/>
                  </a:cubicBezTo>
                  <a:cubicBezTo>
                    <a:pt x="410" y="318"/>
                    <a:pt x="405" y="319"/>
                    <a:pt x="405" y="324"/>
                  </a:cubicBezTo>
                  <a:close/>
                  <a:moveTo>
                    <a:pt x="414" y="327"/>
                  </a:moveTo>
                  <a:cubicBezTo>
                    <a:pt x="418" y="326"/>
                    <a:pt x="421" y="324"/>
                    <a:pt x="423" y="320"/>
                  </a:cubicBezTo>
                  <a:cubicBezTo>
                    <a:pt x="422" y="319"/>
                    <a:pt x="420" y="318"/>
                    <a:pt x="418" y="316"/>
                  </a:cubicBezTo>
                  <a:cubicBezTo>
                    <a:pt x="417" y="320"/>
                    <a:pt x="414" y="323"/>
                    <a:pt x="414" y="327"/>
                  </a:cubicBezTo>
                  <a:close/>
                  <a:moveTo>
                    <a:pt x="470" y="322"/>
                  </a:moveTo>
                  <a:cubicBezTo>
                    <a:pt x="472" y="322"/>
                    <a:pt x="473" y="324"/>
                    <a:pt x="475" y="324"/>
                  </a:cubicBezTo>
                  <a:cubicBezTo>
                    <a:pt x="475" y="322"/>
                    <a:pt x="476" y="320"/>
                    <a:pt x="476" y="318"/>
                  </a:cubicBezTo>
                  <a:cubicBezTo>
                    <a:pt x="475" y="318"/>
                    <a:pt x="474" y="316"/>
                    <a:pt x="472" y="316"/>
                  </a:cubicBezTo>
                  <a:cubicBezTo>
                    <a:pt x="472" y="318"/>
                    <a:pt x="470" y="319"/>
                    <a:pt x="470" y="322"/>
                  </a:cubicBezTo>
                  <a:close/>
                  <a:moveTo>
                    <a:pt x="158" y="319"/>
                  </a:moveTo>
                  <a:cubicBezTo>
                    <a:pt x="163" y="321"/>
                    <a:pt x="166" y="326"/>
                    <a:pt x="172" y="328"/>
                  </a:cubicBezTo>
                  <a:cubicBezTo>
                    <a:pt x="172" y="327"/>
                    <a:pt x="175" y="327"/>
                    <a:pt x="174" y="325"/>
                  </a:cubicBezTo>
                  <a:cubicBezTo>
                    <a:pt x="170" y="322"/>
                    <a:pt x="163" y="315"/>
                    <a:pt x="158" y="319"/>
                  </a:cubicBezTo>
                  <a:close/>
                  <a:moveTo>
                    <a:pt x="273" y="320"/>
                  </a:moveTo>
                  <a:cubicBezTo>
                    <a:pt x="272" y="319"/>
                    <a:pt x="270" y="315"/>
                    <a:pt x="269" y="318"/>
                  </a:cubicBezTo>
                  <a:cubicBezTo>
                    <a:pt x="270" y="318"/>
                    <a:pt x="272" y="321"/>
                    <a:pt x="273" y="320"/>
                  </a:cubicBezTo>
                  <a:close/>
                  <a:moveTo>
                    <a:pt x="224" y="323"/>
                  </a:moveTo>
                  <a:cubicBezTo>
                    <a:pt x="221" y="321"/>
                    <a:pt x="219" y="320"/>
                    <a:pt x="216" y="318"/>
                  </a:cubicBezTo>
                  <a:cubicBezTo>
                    <a:pt x="217" y="321"/>
                    <a:pt x="222" y="323"/>
                    <a:pt x="224" y="323"/>
                  </a:cubicBezTo>
                  <a:close/>
                  <a:moveTo>
                    <a:pt x="50" y="332"/>
                  </a:moveTo>
                  <a:cubicBezTo>
                    <a:pt x="47" y="328"/>
                    <a:pt x="48" y="320"/>
                    <a:pt x="42" y="319"/>
                  </a:cubicBezTo>
                  <a:cubicBezTo>
                    <a:pt x="43" y="325"/>
                    <a:pt x="45" y="330"/>
                    <a:pt x="50" y="332"/>
                  </a:cubicBezTo>
                  <a:close/>
                  <a:moveTo>
                    <a:pt x="360" y="323"/>
                  </a:moveTo>
                  <a:cubicBezTo>
                    <a:pt x="362" y="323"/>
                    <a:pt x="362" y="321"/>
                    <a:pt x="362" y="319"/>
                  </a:cubicBezTo>
                  <a:cubicBezTo>
                    <a:pt x="360" y="319"/>
                    <a:pt x="358" y="321"/>
                    <a:pt x="360" y="323"/>
                  </a:cubicBezTo>
                  <a:close/>
                  <a:moveTo>
                    <a:pt x="597" y="334"/>
                  </a:moveTo>
                  <a:cubicBezTo>
                    <a:pt x="601" y="331"/>
                    <a:pt x="607" y="323"/>
                    <a:pt x="605" y="319"/>
                  </a:cubicBezTo>
                  <a:cubicBezTo>
                    <a:pt x="602" y="323"/>
                    <a:pt x="597" y="329"/>
                    <a:pt x="597" y="334"/>
                  </a:cubicBezTo>
                  <a:close/>
                  <a:moveTo>
                    <a:pt x="231" y="323"/>
                  </a:moveTo>
                  <a:cubicBezTo>
                    <a:pt x="234" y="325"/>
                    <a:pt x="238" y="327"/>
                    <a:pt x="241" y="328"/>
                  </a:cubicBezTo>
                  <a:cubicBezTo>
                    <a:pt x="240" y="322"/>
                    <a:pt x="234" y="315"/>
                    <a:pt x="231" y="323"/>
                  </a:cubicBezTo>
                  <a:close/>
                  <a:moveTo>
                    <a:pt x="258" y="325"/>
                  </a:moveTo>
                  <a:cubicBezTo>
                    <a:pt x="262" y="327"/>
                    <a:pt x="265" y="330"/>
                    <a:pt x="270" y="332"/>
                  </a:cubicBezTo>
                  <a:cubicBezTo>
                    <a:pt x="271" y="330"/>
                    <a:pt x="275" y="330"/>
                    <a:pt x="276" y="327"/>
                  </a:cubicBezTo>
                  <a:cubicBezTo>
                    <a:pt x="271" y="321"/>
                    <a:pt x="262" y="316"/>
                    <a:pt x="258" y="325"/>
                  </a:cubicBezTo>
                  <a:close/>
                  <a:moveTo>
                    <a:pt x="291" y="322"/>
                  </a:moveTo>
                  <a:cubicBezTo>
                    <a:pt x="295" y="325"/>
                    <a:pt x="300" y="327"/>
                    <a:pt x="306" y="328"/>
                  </a:cubicBezTo>
                  <a:cubicBezTo>
                    <a:pt x="302" y="325"/>
                    <a:pt x="295" y="316"/>
                    <a:pt x="291" y="322"/>
                  </a:cubicBezTo>
                  <a:close/>
                  <a:moveTo>
                    <a:pt x="385" y="328"/>
                  </a:moveTo>
                  <a:cubicBezTo>
                    <a:pt x="386" y="326"/>
                    <a:pt x="387" y="324"/>
                    <a:pt x="388" y="322"/>
                  </a:cubicBezTo>
                  <a:cubicBezTo>
                    <a:pt x="386" y="321"/>
                    <a:pt x="385" y="320"/>
                    <a:pt x="383" y="319"/>
                  </a:cubicBezTo>
                  <a:cubicBezTo>
                    <a:pt x="381" y="322"/>
                    <a:pt x="383" y="326"/>
                    <a:pt x="385" y="328"/>
                  </a:cubicBezTo>
                  <a:close/>
                  <a:moveTo>
                    <a:pt x="347" y="323"/>
                  </a:moveTo>
                  <a:cubicBezTo>
                    <a:pt x="349" y="323"/>
                    <a:pt x="351" y="323"/>
                    <a:pt x="351" y="322"/>
                  </a:cubicBezTo>
                  <a:cubicBezTo>
                    <a:pt x="349" y="322"/>
                    <a:pt x="350" y="320"/>
                    <a:pt x="348" y="320"/>
                  </a:cubicBezTo>
                  <a:cubicBezTo>
                    <a:pt x="347" y="321"/>
                    <a:pt x="348" y="323"/>
                    <a:pt x="347" y="323"/>
                  </a:cubicBezTo>
                  <a:close/>
                  <a:moveTo>
                    <a:pt x="479" y="328"/>
                  </a:moveTo>
                  <a:cubicBezTo>
                    <a:pt x="478" y="325"/>
                    <a:pt x="482" y="322"/>
                    <a:pt x="479" y="320"/>
                  </a:cubicBezTo>
                  <a:cubicBezTo>
                    <a:pt x="479" y="323"/>
                    <a:pt x="474" y="327"/>
                    <a:pt x="479" y="328"/>
                  </a:cubicBezTo>
                  <a:close/>
                  <a:moveTo>
                    <a:pt x="547" y="333"/>
                  </a:moveTo>
                  <a:cubicBezTo>
                    <a:pt x="554" y="333"/>
                    <a:pt x="555" y="325"/>
                    <a:pt x="555" y="320"/>
                  </a:cubicBezTo>
                  <a:cubicBezTo>
                    <a:pt x="551" y="324"/>
                    <a:pt x="549" y="329"/>
                    <a:pt x="547" y="333"/>
                  </a:cubicBezTo>
                  <a:close/>
                  <a:moveTo>
                    <a:pt x="245" y="326"/>
                  </a:moveTo>
                  <a:cubicBezTo>
                    <a:pt x="247" y="326"/>
                    <a:pt x="247" y="325"/>
                    <a:pt x="248" y="325"/>
                  </a:cubicBezTo>
                  <a:cubicBezTo>
                    <a:pt x="248" y="323"/>
                    <a:pt x="246" y="322"/>
                    <a:pt x="243" y="321"/>
                  </a:cubicBezTo>
                  <a:cubicBezTo>
                    <a:pt x="243" y="323"/>
                    <a:pt x="244" y="324"/>
                    <a:pt x="245" y="326"/>
                  </a:cubicBezTo>
                  <a:close/>
                  <a:moveTo>
                    <a:pt x="75" y="327"/>
                  </a:moveTo>
                  <a:cubicBezTo>
                    <a:pt x="74" y="324"/>
                    <a:pt x="74" y="323"/>
                    <a:pt x="71" y="322"/>
                  </a:cubicBezTo>
                  <a:cubicBezTo>
                    <a:pt x="72" y="324"/>
                    <a:pt x="73" y="326"/>
                    <a:pt x="75" y="327"/>
                  </a:cubicBezTo>
                  <a:close/>
                  <a:moveTo>
                    <a:pt x="134" y="333"/>
                  </a:moveTo>
                  <a:cubicBezTo>
                    <a:pt x="132" y="327"/>
                    <a:pt x="125" y="325"/>
                    <a:pt x="121" y="322"/>
                  </a:cubicBezTo>
                  <a:cubicBezTo>
                    <a:pt x="124" y="327"/>
                    <a:pt x="129" y="330"/>
                    <a:pt x="134" y="333"/>
                  </a:cubicBezTo>
                  <a:close/>
                  <a:moveTo>
                    <a:pt x="365" y="325"/>
                  </a:moveTo>
                  <a:cubicBezTo>
                    <a:pt x="366" y="325"/>
                    <a:pt x="366" y="326"/>
                    <a:pt x="367" y="326"/>
                  </a:cubicBezTo>
                  <a:cubicBezTo>
                    <a:pt x="367" y="324"/>
                    <a:pt x="368" y="322"/>
                    <a:pt x="366" y="322"/>
                  </a:cubicBezTo>
                  <a:cubicBezTo>
                    <a:pt x="365" y="322"/>
                    <a:pt x="365" y="324"/>
                    <a:pt x="365" y="325"/>
                  </a:cubicBezTo>
                  <a:close/>
                  <a:moveTo>
                    <a:pt x="566" y="329"/>
                  </a:moveTo>
                  <a:cubicBezTo>
                    <a:pt x="567" y="327"/>
                    <a:pt x="571" y="325"/>
                    <a:pt x="569" y="322"/>
                  </a:cubicBezTo>
                  <a:cubicBezTo>
                    <a:pt x="568" y="324"/>
                    <a:pt x="564" y="326"/>
                    <a:pt x="566" y="329"/>
                  </a:cubicBezTo>
                  <a:close/>
                  <a:moveTo>
                    <a:pt x="94" y="333"/>
                  </a:moveTo>
                  <a:cubicBezTo>
                    <a:pt x="93" y="328"/>
                    <a:pt x="88" y="325"/>
                    <a:pt x="84" y="322"/>
                  </a:cubicBezTo>
                  <a:cubicBezTo>
                    <a:pt x="85" y="328"/>
                    <a:pt x="90" y="333"/>
                    <a:pt x="94" y="333"/>
                  </a:cubicBezTo>
                  <a:close/>
                  <a:moveTo>
                    <a:pt x="217" y="328"/>
                  </a:moveTo>
                  <a:cubicBezTo>
                    <a:pt x="216" y="324"/>
                    <a:pt x="212" y="324"/>
                    <a:pt x="210" y="322"/>
                  </a:cubicBezTo>
                  <a:cubicBezTo>
                    <a:pt x="208" y="326"/>
                    <a:pt x="215" y="330"/>
                    <a:pt x="217" y="328"/>
                  </a:cubicBezTo>
                  <a:close/>
                  <a:moveTo>
                    <a:pt x="377" y="325"/>
                  </a:moveTo>
                  <a:cubicBezTo>
                    <a:pt x="377" y="324"/>
                    <a:pt x="377" y="324"/>
                    <a:pt x="377" y="323"/>
                  </a:cubicBezTo>
                  <a:cubicBezTo>
                    <a:pt x="376" y="323"/>
                    <a:pt x="375" y="322"/>
                    <a:pt x="374" y="322"/>
                  </a:cubicBezTo>
                  <a:cubicBezTo>
                    <a:pt x="374" y="324"/>
                    <a:pt x="375" y="325"/>
                    <a:pt x="377" y="325"/>
                  </a:cubicBezTo>
                  <a:close/>
                  <a:moveTo>
                    <a:pt x="446" y="330"/>
                  </a:moveTo>
                  <a:cubicBezTo>
                    <a:pt x="447" y="328"/>
                    <a:pt x="449" y="326"/>
                    <a:pt x="450" y="323"/>
                  </a:cubicBezTo>
                  <a:cubicBezTo>
                    <a:pt x="446" y="323"/>
                    <a:pt x="444" y="329"/>
                    <a:pt x="446" y="330"/>
                  </a:cubicBezTo>
                  <a:close/>
                  <a:moveTo>
                    <a:pt x="420" y="334"/>
                  </a:moveTo>
                  <a:cubicBezTo>
                    <a:pt x="425" y="334"/>
                    <a:pt x="429" y="327"/>
                    <a:pt x="426" y="323"/>
                  </a:cubicBezTo>
                  <a:cubicBezTo>
                    <a:pt x="423" y="325"/>
                    <a:pt x="422" y="330"/>
                    <a:pt x="420" y="334"/>
                  </a:cubicBezTo>
                  <a:close/>
                  <a:moveTo>
                    <a:pt x="454" y="337"/>
                  </a:moveTo>
                  <a:cubicBezTo>
                    <a:pt x="456" y="332"/>
                    <a:pt x="458" y="328"/>
                    <a:pt x="460" y="323"/>
                  </a:cubicBezTo>
                  <a:cubicBezTo>
                    <a:pt x="459" y="323"/>
                    <a:pt x="458" y="323"/>
                    <a:pt x="457" y="323"/>
                  </a:cubicBezTo>
                  <a:cubicBezTo>
                    <a:pt x="457" y="328"/>
                    <a:pt x="453" y="332"/>
                    <a:pt x="454" y="337"/>
                  </a:cubicBezTo>
                  <a:close/>
                  <a:moveTo>
                    <a:pt x="127" y="350"/>
                  </a:moveTo>
                  <a:cubicBezTo>
                    <a:pt x="127" y="345"/>
                    <a:pt x="122" y="345"/>
                    <a:pt x="121" y="341"/>
                  </a:cubicBezTo>
                  <a:cubicBezTo>
                    <a:pt x="123" y="335"/>
                    <a:pt x="119" y="326"/>
                    <a:pt x="113" y="324"/>
                  </a:cubicBezTo>
                  <a:cubicBezTo>
                    <a:pt x="115" y="336"/>
                    <a:pt x="119" y="345"/>
                    <a:pt x="127" y="350"/>
                  </a:cubicBezTo>
                  <a:close/>
                  <a:moveTo>
                    <a:pt x="52" y="326"/>
                  </a:moveTo>
                  <a:cubicBezTo>
                    <a:pt x="55" y="330"/>
                    <a:pt x="56" y="335"/>
                    <a:pt x="59" y="339"/>
                  </a:cubicBezTo>
                  <a:cubicBezTo>
                    <a:pt x="58" y="334"/>
                    <a:pt x="56" y="324"/>
                    <a:pt x="52" y="326"/>
                  </a:cubicBezTo>
                  <a:close/>
                  <a:moveTo>
                    <a:pt x="150" y="336"/>
                  </a:moveTo>
                  <a:cubicBezTo>
                    <a:pt x="148" y="329"/>
                    <a:pt x="140" y="328"/>
                    <a:pt x="135" y="325"/>
                  </a:cubicBezTo>
                  <a:cubicBezTo>
                    <a:pt x="138" y="330"/>
                    <a:pt x="146" y="333"/>
                    <a:pt x="150" y="336"/>
                  </a:cubicBezTo>
                  <a:close/>
                  <a:moveTo>
                    <a:pt x="349" y="338"/>
                  </a:moveTo>
                  <a:cubicBezTo>
                    <a:pt x="351" y="338"/>
                    <a:pt x="351" y="339"/>
                    <a:pt x="352" y="339"/>
                  </a:cubicBezTo>
                  <a:cubicBezTo>
                    <a:pt x="354" y="335"/>
                    <a:pt x="358" y="331"/>
                    <a:pt x="359" y="325"/>
                  </a:cubicBezTo>
                  <a:cubicBezTo>
                    <a:pt x="358" y="325"/>
                    <a:pt x="358" y="325"/>
                    <a:pt x="357" y="325"/>
                  </a:cubicBezTo>
                  <a:cubicBezTo>
                    <a:pt x="354" y="329"/>
                    <a:pt x="351" y="333"/>
                    <a:pt x="349" y="338"/>
                  </a:cubicBezTo>
                  <a:close/>
                  <a:moveTo>
                    <a:pt x="327" y="330"/>
                  </a:moveTo>
                  <a:cubicBezTo>
                    <a:pt x="330" y="330"/>
                    <a:pt x="331" y="333"/>
                    <a:pt x="334" y="333"/>
                  </a:cubicBezTo>
                  <a:cubicBezTo>
                    <a:pt x="334" y="332"/>
                    <a:pt x="335" y="332"/>
                    <a:pt x="335" y="330"/>
                  </a:cubicBezTo>
                  <a:cubicBezTo>
                    <a:pt x="333" y="329"/>
                    <a:pt x="331" y="326"/>
                    <a:pt x="329" y="325"/>
                  </a:cubicBezTo>
                  <a:cubicBezTo>
                    <a:pt x="329" y="328"/>
                    <a:pt x="327" y="328"/>
                    <a:pt x="327" y="330"/>
                  </a:cubicBezTo>
                  <a:close/>
                  <a:moveTo>
                    <a:pt x="513" y="337"/>
                  </a:moveTo>
                  <a:cubicBezTo>
                    <a:pt x="516" y="334"/>
                    <a:pt x="521" y="328"/>
                    <a:pt x="519" y="325"/>
                  </a:cubicBezTo>
                  <a:cubicBezTo>
                    <a:pt x="517" y="329"/>
                    <a:pt x="511" y="331"/>
                    <a:pt x="513" y="337"/>
                  </a:cubicBezTo>
                  <a:close/>
                  <a:moveTo>
                    <a:pt x="210" y="330"/>
                  </a:moveTo>
                  <a:cubicBezTo>
                    <a:pt x="208" y="330"/>
                    <a:pt x="207" y="326"/>
                    <a:pt x="203" y="326"/>
                  </a:cubicBezTo>
                  <a:cubicBezTo>
                    <a:pt x="204" y="328"/>
                    <a:pt x="209" y="332"/>
                    <a:pt x="210" y="330"/>
                  </a:cubicBezTo>
                  <a:close/>
                  <a:moveTo>
                    <a:pt x="430" y="329"/>
                  </a:moveTo>
                  <a:cubicBezTo>
                    <a:pt x="432" y="329"/>
                    <a:pt x="433" y="329"/>
                    <a:pt x="433" y="327"/>
                  </a:cubicBezTo>
                  <a:cubicBezTo>
                    <a:pt x="432" y="327"/>
                    <a:pt x="431" y="326"/>
                    <a:pt x="431" y="326"/>
                  </a:cubicBezTo>
                  <a:cubicBezTo>
                    <a:pt x="431" y="327"/>
                    <a:pt x="430" y="328"/>
                    <a:pt x="430" y="329"/>
                  </a:cubicBezTo>
                  <a:close/>
                  <a:moveTo>
                    <a:pt x="459" y="340"/>
                  </a:moveTo>
                  <a:cubicBezTo>
                    <a:pt x="459" y="335"/>
                    <a:pt x="465" y="330"/>
                    <a:pt x="462" y="326"/>
                  </a:cubicBezTo>
                  <a:cubicBezTo>
                    <a:pt x="462" y="330"/>
                    <a:pt x="455" y="337"/>
                    <a:pt x="459" y="340"/>
                  </a:cubicBezTo>
                  <a:close/>
                  <a:moveTo>
                    <a:pt x="572" y="336"/>
                  </a:moveTo>
                  <a:cubicBezTo>
                    <a:pt x="575" y="332"/>
                    <a:pt x="583" y="331"/>
                    <a:pt x="582" y="326"/>
                  </a:cubicBezTo>
                  <a:cubicBezTo>
                    <a:pt x="580" y="330"/>
                    <a:pt x="572" y="332"/>
                    <a:pt x="572" y="336"/>
                  </a:cubicBezTo>
                  <a:close/>
                  <a:moveTo>
                    <a:pt x="247" y="331"/>
                  </a:moveTo>
                  <a:cubicBezTo>
                    <a:pt x="251" y="334"/>
                    <a:pt x="256" y="335"/>
                    <a:pt x="261" y="338"/>
                  </a:cubicBezTo>
                  <a:cubicBezTo>
                    <a:pt x="263" y="337"/>
                    <a:pt x="264" y="336"/>
                    <a:pt x="265" y="334"/>
                  </a:cubicBezTo>
                  <a:cubicBezTo>
                    <a:pt x="260" y="332"/>
                    <a:pt x="252" y="322"/>
                    <a:pt x="247" y="331"/>
                  </a:cubicBezTo>
                  <a:close/>
                  <a:moveTo>
                    <a:pt x="374" y="329"/>
                  </a:moveTo>
                  <a:cubicBezTo>
                    <a:pt x="375" y="326"/>
                    <a:pt x="372" y="327"/>
                    <a:pt x="371" y="327"/>
                  </a:cubicBezTo>
                  <a:cubicBezTo>
                    <a:pt x="371" y="328"/>
                    <a:pt x="373" y="328"/>
                    <a:pt x="374" y="329"/>
                  </a:cubicBezTo>
                  <a:close/>
                  <a:moveTo>
                    <a:pt x="407" y="330"/>
                  </a:moveTo>
                  <a:cubicBezTo>
                    <a:pt x="407" y="328"/>
                    <a:pt x="405" y="327"/>
                    <a:pt x="402" y="327"/>
                  </a:cubicBezTo>
                  <a:cubicBezTo>
                    <a:pt x="403" y="329"/>
                    <a:pt x="405" y="329"/>
                    <a:pt x="407" y="330"/>
                  </a:cubicBezTo>
                  <a:close/>
                  <a:moveTo>
                    <a:pt x="345" y="335"/>
                  </a:moveTo>
                  <a:cubicBezTo>
                    <a:pt x="348" y="334"/>
                    <a:pt x="351" y="330"/>
                    <a:pt x="350" y="327"/>
                  </a:cubicBezTo>
                  <a:cubicBezTo>
                    <a:pt x="346" y="329"/>
                    <a:pt x="346" y="331"/>
                    <a:pt x="345" y="335"/>
                  </a:cubicBezTo>
                  <a:close/>
                  <a:moveTo>
                    <a:pt x="356" y="342"/>
                  </a:moveTo>
                  <a:cubicBezTo>
                    <a:pt x="361" y="340"/>
                    <a:pt x="361" y="333"/>
                    <a:pt x="365" y="330"/>
                  </a:cubicBezTo>
                  <a:cubicBezTo>
                    <a:pt x="364" y="329"/>
                    <a:pt x="363" y="328"/>
                    <a:pt x="363" y="328"/>
                  </a:cubicBezTo>
                  <a:cubicBezTo>
                    <a:pt x="360" y="333"/>
                    <a:pt x="358" y="337"/>
                    <a:pt x="356" y="342"/>
                  </a:cubicBezTo>
                  <a:close/>
                  <a:moveTo>
                    <a:pt x="391" y="336"/>
                  </a:moveTo>
                  <a:cubicBezTo>
                    <a:pt x="392" y="336"/>
                    <a:pt x="392" y="337"/>
                    <a:pt x="394" y="337"/>
                  </a:cubicBezTo>
                  <a:cubicBezTo>
                    <a:pt x="395" y="334"/>
                    <a:pt x="397" y="332"/>
                    <a:pt x="399" y="330"/>
                  </a:cubicBezTo>
                  <a:cubicBezTo>
                    <a:pt x="397" y="330"/>
                    <a:pt x="397" y="328"/>
                    <a:pt x="396" y="328"/>
                  </a:cubicBezTo>
                  <a:cubicBezTo>
                    <a:pt x="394" y="330"/>
                    <a:pt x="393" y="333"/>
                    <a:pt x="391" y="336"/>
                  </a:cubicBezTo>
                  <a:close/>
                  <a:moveTo>
                    <a:pt x="84" y="334"/>
                  </a:moveTo>
                  <a:cubicBezTo>
                    <a:pt x="83" y="332"/>
                    <a:pt x="83" y="330"/>
                    <a:pt x="81" y="329"/>
                  </a:cubicBezTo>
                  <a:cubicBezTo>
                    <a:pt x="83" y="330"/>
                    <a:pt x="82" y="334"/>
                    <a:pt x="84" y="334"/>
                  </a:cubicBezTo>
                  <a:close/>
                  <a:moveTo>
                    <a:pt x="186" y="331"/>
                  </a:moveTo>
                  <a:cubicBezTo>
                    <a:pt x="185" y="331"/>
                    <a:pt x="184" y="328"/>
                    <a:pt x="183" y="330"/>
                  </a:cubicBezTo>
                  <a:cubicBezTo>
                    <a:pt x="184" y="330"/>
                    <a:pt x="186" y="332"/>
                    <a:pt x="186" y="331"/>
                  </a:cubicBezTo>
                  <a:close/>
                  <a:moveTo>
                    <a:pt x="302" y="331"/>
                  </a:moveTo>
                  <a:cubicBezTo>
                    <a:pt x="300" y="331"/>
                    <a:pt x="297" y="329"/>
                    <a:pt x="295" y="330"/>
                  </a:cubicBezTo>
                  <a:cubicBezTo>
                    <a:pt x="297" y="330"/>
                    <a:pt x="300" y="334"/>
                    <a:pt x="302" y="331"/>
                  </a:cubicBezTo>
                  <a:close/>
                  <a:moveTo>
                    <a:pt x="387" y="334"/>
                  </a:moveTo>
                  <a:cubicBezTo>
                    <a:pt x="390" y="333"/>
                    <a:pt x="389" y="331"/>
                    <a:pt x="391" y="329"/>
                  </a:cubicBezTo>
                  <a:cubicBezTo>
                    <a:pt x="388" y="329"/>
                    <a:pt x="385" y="331"/>
                    <a:pt x="387" y="334"/>
                  </a:cubicBezTo>
                  <a:close/>
                  <a:moveTo>
                    <a:pt x="414" y="331"/>
                  </a:moveTo>
                  <a:cubicBezTo>
                    <a:pt x="416" y="331"/>
                    <a:pt x="415" y="332"/>
                    <a:pt x="417" y="332"/>
                  </a:cubicBezTo>
                  <a:cubicBezTo>
                    <a:pt x="416" y="330"/>
                    <a:pt x="419" y="330"/>
                    <a:pt x="417" y="329"/>
                  </a:cubicBezTo>
                  <a:cubicBezTo>
                    <a:pt x="417" y="330"/>
                    <a:pt x="415" y="329"/>
                    <a:pt x="414" y="331"/>
                  </a:cubicBezTo>
                  <a:close/>
                  <a:moveTo>
                    <a:pt x="179" y="330"/>
                  </a:moveTo>
                  <a:cubicBezTo>
                    <a:pt x="180" y="331"/>
                    <a:pt x="180" y="333"/>
                    <a:pt x="182" y="334"/>
                  </a:cubicBezTo>
                  <a:cubicBezTo>
                    <a:pt x="182" y="333"/>
                    <a:pt x="184" y="333"/>
                    <a:pt x="183" y="331"/>
                  </a:cubicBezTo>
                  <a:cubicBezTo>
                    <a:pt x="183" y="331"/>
                    <a:pt x="182" y="331"/>
                    <a:pt x="182" y="331"/>
                  </a:cubicBezTo>
                  <a:cubicBezTo>
                    <a:pt x="183" y="331"/>
                    <a:pt x="183" y="330"/>
                    <a:pt x="182" y="330"/>
                  </a:cubicBezTo>
                  <a:cubicBezTo>
                    <a:pt x="182" y="332"/>
                    <a:pt x="180" y="330"/>
                    <a:pt x="179" y="330"/>
                  </a:cubicBezTo>
                  <a:close/>
                  <a:moveTo>
                    <a:pt x="219" y="333"/>
                  </a:moveTo>
                  <a:cubicBezTo>
                    <a:pt x="222" y="337"/>
                    <a:pt x="227" y="339"/>
                    <a:pt x="231" y="335"/>
                  </a:cubicBezTo>
                  <a:cubicBezTo>
                    <a:pt x="227" y="333"/>
                    <a:pt x="221" y="326"/>
                    <a:pt x="219" y="333"/>
                  </a:cubicBezTo>
                  <a:close/>
                  <a:moveTo>
                    <a:pt x="462" y="342"/>
                  </a:moveTo>
                  <a:cubicBezTo>
                    <a:pt x="469" y="342"/>
                    <a:pt x="469" y="336"/>
                    <a:pt x="471" y="331"/>
                  </a:cubicBezTo>
                  <a:cubicBezTo>
                    <a:pt x="469" y="331"/>
                    <a:pt x="469" y="329"/>
                    <a:pt x="467" y="330"/>
                  </a:cubicBezTo>
                  <a:cubicBezTo>
                    <a:pt x="466" y="334"/>
                    <a:pt x="463" y="337"/>
                    <a:pt x="462" y="342"/>
                  </a:cubicBezTo>
                  <a:close/>
                  <a:moveTo>
                    <a:pt x="484" y="348"/>
                  </a:moveTo>
                  <a:cubicBezTo>
                    <a:pt x="492" y="346"/>
                    <a:pt x="492" y="337"/>
                    <a:pt x="495" y="331"/>
                  </a:cubicBezTo>
                  <a:cubicBezTo>
                    <a:pt x="487" y="328"/>
                    <a:pt x="488" y="343"/>
                    <a:pt x="484" y="348"/>
                  </a:cubicBezTo>
                  <a:close/>
                  <a:moveTo>
                    <a:pt x="284" y="341"/>
                  </a:moveTo>
                  <a:cubicBezTo>
                    <a:pt x="289" y="341"/>
                    <a:pt x="290" y="338"/>
                    <a:pt x="293" y="336"/>
                  </a:cubicBezTo>
                  <a:cubicBezTo>
                    <a:pt x="289" y="334"/>
                    <a:pt x="286" y="332"/>
                    <a:pt x="282" y="330"/>
                  </a:cubicBezTo>
                  <a:cubicBezTo>
                    <a:pt x="283" y="334"/>
                    <a:pt x="284" y="337"/>
                    <a:pt x="284" y="341"/>
                  </a:cubicBezTo>
                  <a:close/>
                  <a:moveTo>
                    <a:pt x="72" y="349"/>
                  </a:moveTo>
                  <a:cubicBezTo>
                    <a:pt x="68" y="343"/>
                    <a:pt x="65" y="336"/>
                    <a:pt x="60" y="331"/>
                  </a:cubicBezTo>
                  <a:cubicBezTo>
                    <a:pt x="62" y="339"/>
                    <a:pt x="64" y="347"/>
                    <a:pt x="72" y="349"/>
                  </a:cubicBezTo>
                  <a:close/>
                  <a:moveTo>
                    <a:pt x="273" y="334"/>
                  </a:moveTo>
                  <a:cubicBezTo>
                    <a:pt x="275" y="336"/>
                    <a:pt x="277" y="338"/>
                    <a:pt x="280" y="339"/>
                  </a:cubicBezTo>
                  <a:cubicBezTo>
                    <a:pt x="280" y="335"/>
                    <a:pt x="279" y="333"/>
                    <a:pt x="277" y="331"/>
                  </a:cubicBezTo>
                  <a:cubicBezTo>
                    <a:pt x="276" y="332"/>
                    <a:pt x="274" y="333"/>
                    <a:pt x="273" y="334"/>
                  </a:cubicBezTo>
                  <a:close/>
                  <a:moveTo>
                    <a:pt x="304" y="334"/>
                  </a:moveTo>
                  <a:cubicBezTo>
                    <a:pt x="305" y="337"/>
                    <a:pt x="308" y="338"/>
                    <a:pt x="310" y="340"/>
                  </a:cubicBezTo>
                  <a:cubicBezTo>
                    <a:pt x="312" y="338"/>
                    <a:pt x="314" y="335"/>
                    <a:pt x="315" y="333"/>
                  </a:cubicBezTo>
                  <a:cubicBezTo>
                    <a:pt x="311" y="329"/>
                    <a:pt x="307" y="333"/>
                    <a:pt x="304" y="334"/>
                  </a:cubicBezTo>
                  <a:close/>
                  <a:moveTo>
                    <a:pt x="399" y="334"/>
                  </a:moveTo>
                  <a:cubicBezTo>
                    <a:pt x="400" y="334"/>
                    <a:pt x="401" y="334"/>
                    <a:pt x="402" y="333"/>
                  </a:cubicBezTo>
                  <a:cubicBezTo>
                    <a:pt x="402" y="331"/>
                    <a:pt x="401" y="331"/>
                    <a:pt x="400" y="331"/>
                  </a:cubicBezTo>
                  <a:cubicBezTo>
                    <a:pt x="399" y="332"/>
                    <a:pt x="399" y="333"/>
                    <a:pt x="399" y="334"/>
                  </a:cubicBezTo>
                  <a:close/>
                  <a:moveTo>
                    <a:pt x="431" y="344"/>
                  </a:moveTo>
                  <a:cubicBezTo>
                    <a:pt x="436" y="344"/>
                    <a:pt x="439" y="336"/>
                    <a:pt x="439" y="331"/>
                  </a:cubicBezTo>
                  <a:cubicBezTo>
                    <a:pt x="438" y="331"/>
                    <a:pt x="438" y="331"/>
                    <a:pt x="437" y="331"/>
                  </a:cubicBezTo>
                  <a:cubicBezTo>
                    <a:pt x="435" y="335"/>
                    <a:pt x="434" y="340"/>
                    <a:pt x="431" y="344"/>
                  </a:cubicBezTo>
                  <a:close/>
                  <a:moveTo>
                    <a:pt x="363" y="341"/>
                  </a:moveTo>
                  <a:cubicBezTo>
                    <a:pt x="367" y="339"/>
                    <a:pt x="372" y="338"/>
                    <a:pt x="372" y="334"/>
                  </a:cubicBezTo>
                  <a:cubicBezTo>
                    <a:pt x="370" y="334"/>
                    <a:pt x="370" y="331"/>
                    <a:pt x="368" y="331"/>
                  </a:cubicBezTo>
                  <a:cubicBezTo>
                    <a:pt x="366" y="335"/>
                    <a:pt x="364" y="337"/>
                    <a:pt x="363" y="341"/>
                  </a:cubicBezTo>
                  <a:close/>
                  <a:moveTo>
                    <a:pt x="521" y="341"/>
                  </a:moveTo>
                  <a:cubicBezTo>
                    <a:pt x="522" y="339"/>
                    <a:pt x="528" y="333"/>
                    <a:pt x="524" y="331"/>
                  </a:cubicBezTo>
                  <a:cubicBezTo>
                    <a:pt x="523" y="334"/>
                    <a:pt x="520" y="338"/>
                    <a:pt x="521" y="341"/>
                  </a:cubicBezTo>
                  <a:close/>
                  <a:moveTo>
                    <a:pt x="425" y="339"/>
                  </a:moveTo>
                  <a:cubicBezTo>
                    <a:pt x="427" y="340"/>
                    <a:pt x="427" y="342"/>
                    <a:pt x="429" y="342"/>
                  </a:cubicBezTo>
                  <a:cubicBezTo>
                    <a:pt x="430" y="339"/>
                    <a:pt x="432" y="336"/>
                    <a:pt x="433" y="332"/>
                  </a:cubicBezTo>
                  <a:cubicBezTo>
                    <a:pt x="429" y="333"/>
                    <a:pt x="426" y="335"/>
                    <a:pt x="425" y="339"/>
                  </a:cubicBezTo>
                  <a:close/>
                  <a:moveTo>
                    <a:pt x="133" y="340"/>
                  </a:moveTo>
                  <a:cubicBezTo>
                    <a:pt x="131" y="337"/>
                    <a:pt x="128" y="335"/>
                    <a:pt x="124" y="333"/>
                  </a:cubicBezTo>
                  <a:cubicBezTo>
                    <a:pt x="125" y="335"/>
                    <a:pt x="126" y="336"/>
                    <a:pt x="126" y="337"/>
                  </a:cubicBezTo>
                  <a:cubicBezTo>
                    <a:pt x="130" y="337"/>
                    <a:pt x="131" y="339"/>
                    <a:pt x="133" y="340"/>
                  </a:cubicBezTo>
                  <a:close/>
                  <a:moveTo>
                    <a:pt x="190" y="334"/>
                  </a:moveTo>
                  <a:cubicBezTo>
                    <a:pt x="192" y="338"/>
                    <a:pt x="196" y="339"/>
                    <a:pt x="199" y="342"/>
                  </a:cubicBezTo>
                  <a:cubicBezTo>
                    <a:pt x="200" y="341"/>
                    <a:pt x="202" y="341"/>
                    <a:pt x="202" y="339"/>
                  </a:cubicBezTo>
                  <a:cubicBezTo>
                    <a:pt x="197" y="339"/>
                    <a:pt x="192" y="333"/>
                    <a:pt x="190" y="334"/>
                  </a:cubicBezTo>
                  <a:close/>
                  <a:moveTo>
                    <a:pt x="472" y="339"/>
                  </a:moveTo>
                  <a:cubicBezTo>
                    <a:pt x="475" y="339"/>
                    <a:pt x="475" y="336"/>
                    <a:pt x="476" y="333"/>
                  </a:cubicBezTo>
                  <a:cubicBezTo>
                    <a:pt x="475" y="333"/>
                    <a:pt x="474" y="333"/>
                    <a:pt x="473" y="333"/>
                  </a:cubicBezTo>
                  <a:cubicBezTo>
                    <a:pt x="474" y="336"/>
                    <a:pt x="472" y="336"/>
                    <a:pt x="472" y="339"/>
                  </a:cubicBezTo>
                  <a:close/>
                  <a:moveTo>
                    <a:pt x="559" y="339"/>
                  </a:moveTo>
                  <a:cubicBezTo>
                    <a:pt x="561" y="337"/>
                    <a:pt x="565" y="336"/>
                    <a:pt x="566" y="333"/>
                  </a:cubicBezTo>
                  <a:cubicBezTo>
                    <a:pt x="563" y="333"/>
                    <a:pt x="563" y="334"/>
                    <a:pt x="561" y="333"/>
                  </a:cubicBezTo>
                  <a:cubicBezTo>
                    <a:pt x="561" y="335"/>
                    <a:pt x="558" y="337"/>
                    <a:pt x="559" y="339"/>
                  </a:cubicBezTo>
                  <a:close/>
                  <a:moveTo>
                    <a:pt x="72" y="342"/>
                  </a:moveTo>
                  <a:cubicBezTo>
                    <a:pt x="72" y="338"/>
                    <a:pt x="70" y="334"/>
                    <a:pt x="67" y="334"/>
                  </a:cubicBezTo>
                  <a:cubicBezTo>
                    <a:pt x="69" y="337"/>
                    <a:pt x="70" y="340"/>
                    <a:pt x="72" y="342"/>
                  </a:cubicBezTo>
                  <a:close/>
                  <a:moveTo>
                    <a:pt x="111" y="346"/>
                  </a:moveTo>
                  <a:cubicBezTo>
                    <a:pt x="110" y="340"/>
                    <a:pt x="104" y="340"/>
                    <a:pt x="103" y="335"/>
                  </a:cubicBezTo>
                  <a:cubicBezTo>
                    <a:pt x="101" y="337"/>
                    <a:pt x="99" y="333"/>
                    <a:pt x="98" y="334"/>
                  </a:cubicBezTo>
                  <a:cubicBezTo>
                    <a:pt x="101" y="340"/>
                    <a:pt x="106" y="343"/>
                    <a:pt x="111" y="346"/>
                  </a:cubicBezTo>
                  <a:close/>
                  <a:moveTo>
                    <a:pt x="494" y="342"/>
                  </a:moveTo>
                  <a:cubicBezTo>
                    <a:pt x="497" y="340"/>
                    <a:pt x="500" y="339"/>
                    <a:pt x="502" y="336"/>
                  </a:cubicBezTo>
                  <a:cubicBezTo>
                    <a:pt x="500" y="335"/>
                    <a:pt x="500" y="333"/>
                    <a:pt x="497" y="334"/>
                  </a:cubicBezTo>
                  <a:cubicBezTo>
                    <a:pt x="497" y="337"/>
                    <a:pt x="495" y="339"/>
                    <a:pt x="494" y="342"/>
                  </a:cubicBezTo>
                  <a:close/>
                  <a:moveTo>
                    <a:pt x="537" y="334"/>
                  </a:moveTo>
                  <a:cubicBezTo>
                    <a:pt x="532" y="337"/>
                    <a:pt x="524" y="339"/>
                    <a:pt x="522" y="348"/>
                  </a:cubicBezTo>
                  <a:cubicBezTo>
                    <a:pt x="528" y="347"/>
                    <a:pt x="542" y="343"/>
                    <a:pt x="537" y="334"/>
                  </a:cubicBezTo>
                  <a:close/>
                  <a:moveTo>
                    <a:pt x="564" y="359"/>
                  </a:moveTo>
                  <a:cubicBezTo>
                    <a:pt x="576" y="354"/>
                    <a:pt x="588" y="346"/>
                    <a:pt x="591" y="334"/>
                  </a:cubicBezTo>
                  <a:cubicBezTo>
                    <a:pt x="583" y="344"/>
                    <a:pt x="571" y="349"/>
                    <a:pt x="564" y="359"/>
                  </a:cubicBezTo>
                  <a:close/>
                  <a:moveTo>
                    <a:pt x="101" y="353"/>
                  </a:moveTo>
                  <a:cubicBezTo>
                    <a:pt x="98" y="345"/>
                    <a:pt x="97" y="337"/>
                    <a:pt x="89" y="334"/>
                  </a:cubicBezTo>
                  <a:cubicBezTo>
                    <a:pt x="93" y="341"/>
                    <a:pt x="93" y="350"/>
                    <a:pt x="101" y="353"/>
                  </a:cubicBezTo>
                  <a:close/>
                  <a:moveTo>
                    <a:pt x="313" y="343"/>
                  </a:moveTo>
                  <a:cubicBezTo>
                    <a:pt x="315" y="343"/>
                    <a:pt x="315" y="345"/>
                    <a:pt x="317" y="345"/>
                  </a:cubicBezTo>
                  <a:cubicBezTo>
                    <a:pt x="318" y="341"/>
                    <a:pt x="320" y="339"/>
                    <a:pt x="320" y="335"/>
                  </a:cubicBezTo>
                  <a:cubicBezTo>
                    <a:pt x="319" y="335"/>
                    <a:pt x="319" y="334"/>
                    <a:pt x="318" y="334"/>
                  </a:cubicBezTo>
                  <a:cubicBezTo>
                    <a:pt x="317" y="338"/>
                    <a:pt x="314" y="340"/>
                    <a:pt x="313" y="343"/>
                  </a:cubicBezTo>
                  <a:close/>
                  <a:moveTo>
                    <a:pt x="438" y="345"/>
                  </a:moveTo>
                  <a:cubicBezTo>
                    <a:pt x="442" y="343"/>
                    <a:pt x="442" y="339"/>
                    <a:pt x="444" y="335"/>
                  </a:cubicBezTo>
                  <a:cubicBezTo>
                    <a:pt x="443" y="335"/>
                    <a:pt x="442" y="335"/>
                    <a:pt x="442" y="335"/>
                  </a:cubicBezTo>
                  <a:cubicBezTo>
                    <a:pt x="440" y="338"/>
                    <a:pt x="439" y="342"/>
                    <a:pt x="438" y="345"/>
                  </a:cubicBezTo>
                  <a:close/>
                  <a:moveTo>
                    <a:pt x="250" y="339"/>
                  </a:moveTo>
                  <a:cubicBezTo>
                    <a:pt x="253" y="340"/>
                    <a:pt x="257" y="344"/>
                    <a:pt x="258" y="339"/>
                  </a:cubicBezTo>
                  <a:cubicBezTo>
                    <a:pt x="255" y="338"/>
                    <a:pt x="253" y="337"/>
                    <a:pt x="250" y="336"/>
                  </a:cubicBezTo>
                  <a:cubicBezTo>
                    <a:pt x="250" y="337"/>
                    <a:pt x="250" y="338"/>
                    <a:pt x="250" y="339"/>
                  </a:cubicBezTo>
                  <a:close/>
                  <a:moveTo>
                    <a:pt x="154" y="350"/>
                  </a:moveTo>
                  <a:cubicBezTo>
                    <a:pt x="151" y="344"/>
                    <a:pt x="145" y="341"/>
                    <a:pt x="140" y="336"/>
                  </a:cubicBezTo>
                  <a:cubicBezTo>
                    <a:pt x="142" y="343"/>
                    <a:pt x="148" y="347"/>
                    <a:pt x="154" y="350"/>
                  </a:cubicBezTo>
                  <a:close/>
                  <a:moveTo>
                    <a:pt x="400" y="338"/>
                  </a:moveTo>
                  <a:cubicBezTo>
                    <a:pt x="401" y="338"/>
                    <a:pt x="405" y="340"/>
                    <a:pt x="405" y="336"/>
                  </a:cubicBezTo>
                  <a:cubicBezTo>
                    <a:pt x="403" y="336"/>
                    <a:pt x="402" y="337"/>
                    <a:pt x="400" y="338"/>
                  </a:cubicBezTo>
                  <a:close/>
                  <a:moveTo>
                    <a:pt x="228" y="340"/>
                  </a:moveTo>
                  <a:cubicBezTo>
                    <a:pt x="233" y="341"/>
                    <a:pt x="238" y="343"/>
                    <a:pt x="244" y="344"/>
                  </a:cubicBezTo>
                  <a:cubicBezTo>
                    <a:pt x="240" y="340"/>
                    <a:pt x="233" y="334"/>
                    <a:pt x="228" y="340"/>
                  </a:cubicBezTo>
                  <a:close/>
                  <a:moveTo>
                    <a:pt x="374" y="344"/>
                  </a:moveTo>
                  <a:cubicBezTo>
                    <a:pt x="377" y="343"/>
                    <a:pt x="380" y="342"/>
                    <a:pt x="379" y="338"/>
                  </a:cubicBezTo>
                  <a:cubicBezTo>
                    <a:pt x="377" y="339"/>
                    <a:pt x="377" y="337"/>
                    <a:pt x="376" y="337"/>
                  </a:cubicBezTo>
                  <a:cubicBezTo>
                    <a:pt x="375" y="339"/>
                    <a:pt x="373" y="342"/>
                    <a:pt x="374" y="344"/>
                  </a:cubicBezTo>
                  <a:close/>
                  <a:moveTo>
                    <a:pt x="266" y="340"/>
                  </a:moveTo>
                  <a:cubicBezTo>
                    <a:pt x="270" y="341"/>
                    <a:pt x="275" y="345"/>
                    <a:pt x="279" y="344"/>
                  </a:cubicBezTo>
                  <a:cubicBezTo>
                    <a:pt x="277" y="341"/>
                    <a:pt x="269" y="334"/>
                    <a:pt x="266" y="340"/>
                  </a:cubicBezTo>
                  <a:close/>
                  <a:moveTo>
                    <a:pt x="323" y="341"/>
                  </a:moveTo>
                  <a:cubicBezTo>
                    <a:pt x="325" y="341"/>
                    <a:pt x="327" y="340"/>
                    <a:pt x="327" y="338"/>
                  </a:cubicBezTo>
                  <a:cubicBezTo>
                    <a:pt x="325" y="338"/>
                    <a:pt x="326" y="337"/>
                    <a:pt x="324" y="337"/>
                  </a:cubicBezTo>
                  <a:cubicBezTo>
                    <a:pt x="323" y="338"/>
                    <a:pt x="323" y="340"/>
                    <a:pt x="323" y="341"/>
                  </a:cubicBezTo>
                  <a:close/>
                  <a:moveTo>
                    <a:pt x="408" y="341"/>
                  </a:moveTo>
                  <a:cubicBezTo>
                    <a:pt x="409" y="339"/>
                    <a:pt x="411" y="340"/>
                    <a:pt x="411" y="338"/>
                  </a:cubicBezTo>
                  <a:cubicBezTo>
                    <a:pt x="410" y="338"/>
                    <a:pt x="409" y="338"/>
                    <a:pt x="409" y="337"/>
                  </a:cubicBezTo>
                  <a:cubicBezTo>
                    <a:pt x="409" y="338"/>
                    <a:pt x="407" y="340"/>
                    <a:pt x="408" y="341"/>
                  </a:cubicBezTo>
                  <a:close/>
                  <a:moveTo>
                    <a:pt x="445" y="345"/>
                  </a:moveTo>
                  <a:cubicBezTo>
                    <a:pt x="445" y="343"/>
                    <a:pt x="449" y="339"/>
                    <a:pt x="446" y="337"/>
                  </a:cubicBezTo>
                  <a:cubicBezTo>
                    <a:pt x="446" y="340"/>
                    <a:pt x="442" y="343"/>
                    <a:pt x="445" y="345"/>
                  </a:cubicBezTo>
                  <a:close/>
                  <a:moveTo>
                    <a:pt x="477" y="354"/>
                  </a:moveTo>
                  <a:cubicBezTo>
                    <a:pt x="480" y="351"/>
                    <a:pt x="483" y="341"/>
                    <a:pt x="482" y="337"/>
                  </a:cubicBezTo>
                  <a:cubicBezTo>
                    <a:pt x="481" y="343"/>
                    <a:pt x="476" y="349"/>
                    <a:pt x="477" y="354"/>
                  </a:cubicBezTo>
                  <a:close/>
                  <a:moveTo>
                    <a:pt x="492" y="346"/>
                  </a:moveTo>
                  <a:cubicBezTo>
                    <a:pt x="492" y="348"/>
                    <a:pt x="488" y="350"/>
                    <a:pt x="491" y="351"/>
                  </a:cubicBezTo>
                  <a:cubicBezTo>
                    <a:pt x="496" y="346"/>
                    <a:pt x="505" y="345"/>
                    <a:pt x="507" y="337"/>
                  </a:cubicBezTo>
                  <a:cubicBezTo>
                    <a:pt x="501" y="339"/>
                    <a:pt x="498" y="346"/>
                    <a:pt x="492" y="346"/>
                  </a:cubicBezTo>
                  <a:close/>
                  <a:moveTo>
                    <a:pt x="549" y="348"/>
                  </a:moveTo>
                  <a:cubicBezTo>
                    <a:pt x="545" y="354"/>
                    <a:pt x="539" y="360"/>
                    <a:pt x="533" y="364"/>
                  </a:cubicBezTo>
                  <a:cubicBezTo>
                    <a:pt x="531" y="366"/>
                    <a:pt x="527" y="367"/>
                    <a:pt x="527" y="370"/>
                  </a:cubicBezTo>
                  <a:cubicBezTo>
                    <a:pt x="547" y="362"/>
                    <a:pt x="564" y="352"/>
                    <a:pt x="576" y="337"/>
                  </a:cubicBezTo>
                  <a:cubicBezTo>
                    <a:pt x="567" y="341"/>
                    <a:pt x="560" y="346"/>
                    <a:pt x="549" y="348"/>
                  </a:cubicBezTo>
                  <a:close/>
                  <a:moveTo>
                    <a:pt x="52" y="344"/>
                  </a:moveTo>
                  <a:cubicBezTo>
                    <a:pt x="53" y="341"/>
                    <a:pt x="51" y="340"/>
                    <a:pt x="50" y="338"/>
                  </a:cubicBezTo>
                  <a:cubicBezTo>
                    <a:pt x="50" y="341"/>
                    <a:pt x="51" y="342"/>
                    <a:pt x="52" y="344"/>
                  </a:cubicBezTo>
                  <a:close/>
                  <a:moveTo>
                    <a:pt x="210" y="339"/>
                  </a:moveTo>
                  <a:cubicBezTo>
                    <a:pt x="210" y="342"/>
                    <a:pt x="216" y="345"/>
                    <a:pt x="217" y="341"/>
                  </a:cubicBezTo>
                  <a:cubicBezTo>
                    <a:pt x="215" y="340"/>
                    <a:pt x="212" y="337"/>
                    <a:pt x="210" y="339"/>
                  </a:cubicBezTo>
                  <a:close/>
                  <a:moveTo>
                    <a:pt x="287" y="344"/>
                  </a:moveTo>
                  <a:cubicBezTo>
                    <a:pt x="293" y="347"/>
                    <a:pt x="302" y="357"/>
                    <a:pt x="307" y="347"/>
                  </a:cubicBezTo>
                  <a:cubicBezTo>
                    <a:pt x="302" y="339"/>
                    <a:pt x="293" y="337"/>
                    <a:pt x="287" y="344"/>
                  </a:cubicBezTo>
                  <a:close/>
                  <a:moveTo>
                    <a:pt x="397" y="340"/>
                  </a:moveTo>
                  <a:cubicBezTo>
                    <a:pt x="397" y="343"/>
                    <a:pt x="403" y="344"/>
                    <a:pt x="403" y="342"/>
                  </a:cubicBezTo>
                  <a:cubicBezTo>
                    <a:pt x="402" y="340"/>
                    <a:pt x="399" y="341"/>
                    <a:pt x="398" y="340"/>
                  </a:cubicBezTo>
                  <a:cubicBezTo>
                    <a:pt x="399" y="340"/>
                    <a:pt x="399" y="340"/>
                    <a:pt x="399" y="339"/>
                  </a:cubicBezTo>
                  <a:cubicBezTo>
                    <a:pt x="397" y="338"/>
                    <a:pt x="398" y="340"/>
                    <a:pt x="397" y="340"/>
                  </a:cubicBezTo>
                  <a:close/>
                  <a:moveTo>
                    <a:pt x="176" y="349"/>
                  </a:moveTo>
                  <a:cubicBezTo>
                    <a:pt x="171" y="346"/>
                    <a:pt x="167" y="342"/>
                    <a:pt x="162" y="340"/>
                  </a:cubicBezTo>
                  <a:cubicBezTo>
                    <a:pt x="162" y="347"/>
                    <a:pt x="171" y="353"/>
                    <a:pt x="176" y="349"/>
                  </a:cubicBezTo>
                  <a:close/>
                  <a:moveTo>
                    <a:pt x="347" y="341"/>
                  </a:moveTo>
                  <a:cubicBezTo>
                    <a:pt x="347" y="343"/>
                    <a:pt x="348" y="344"/>
                    <a:pt x="350" y="345"/>
                  </a:cubicBezTo>
                  <a:cubicBezTo>
                    <a:pt x="350" y="343"/>
                    <a:pt x="351" y="343"/>
                    <a:pt x="351" y="342"/>
                  </a:cubicBezTo>
                  <a:cubicBezTo>
                    <a:pt x="348" y="342"/>
                    <a:pt x="349" y="340"/>
                    <a:pt x="347" y="341"/>
                  </a:cubicBezTo>
                  <a:close/>
                  <a:moveTo>
                    <a:pt x="362" y="346"/>
                  </a:moveTo>
                  <a:cubicBezTo>
                    <a:pt x="365" y="347"/>
                    <a:pt x="365" y="345"/>
                    <a:pt x="368" y="345"/>
                  </a:cubicBezTo>
                  <a:cubicBezTo>
                    <a:pt x="369" y="344"/>
                    <a:pt x="371" y="341"/>
                    <a:pt x="369" y="341"/>
                  </a:cubicBezTo>
                  <a:cubicBezTo>
                    <a:pt x="368" y="343"/>
                    <a:pt x="363" y="342"/>
                    <a:pt x="362" y="346"/>
                  </a:cubicBezTo>
                  <a:close/>
                  <a:moveTo>
                    <a:pt x="329" y="351"/>
                  </a:moveTo>
                  <a:cubicBezTo>
                    <a:pt x="330" y="348"/>
                    <a:pt x="334" y="344"/>
                    <a:pt x="333" y="341"/>
                  </a:cubicBezTo>
                  <a:cubicBezTo>
                    <a:pt x="332" y="345"/>
                    <a:pt x="328" y="348"/>
                    <a:pt x="329" y="351"/>
                  </a:cubicBezTo>
                  <a:close/>
                  <a:moveTo>
                    <a:pt x="449" y="344"/>
                  </a:moveTo>
                  <a:cubicBezTo>
                    <a:pt x="451" y="345"/>
                    <a:pt x="451" y="343"/>
                    <a:pt x="451" y="341"/>
                  </a:cubicBezTo>
                  <a:cubicBezTo>
                    <a:pt x="450" y="341"/>
                    <a:pt x="449" y="343"/>
                    <a:pt x="449" y="344"/>
                  </a:cubicBezTo>
                  <a:close/>
                  <a:moveTo>
                    <a:pt x="543" y="347"/>
                  </a:moveTo>
                  <a:cubicBezTo>
                    <a:pt x="546" y="346"/>
                    <a:pt x="547" y="346"/>
                    <a:pt x="550" y="344"/>
                  </a:cubicBezTo>
                  <a:cubicBezTo>
                    <a:pt x="549" y="343"/>
                    <a:pt x="550" y="341"/>
                    <a:pt x="548" y="341"/>
                  </a:cubicBezTo>
                  <a:cubicBezTo>
                    <a:pt x="546" y="343"/>
                    <a:pt x="543" y="344"/>
                    <a:pt x="543" y="347"/>
                  </a:cubicBezTo>
                  <a:close/>
                  <a:moveTo>
                    <a:pt x="36" y="350"/>
                  </a:moveTo>
                  <a:cubicBezTo>
                    <a:pt x="35" y="347"/>
                    <a:pt x="33" y="342"/>
                    <a:pt x="30" y="342"/>
                  </a:cubicBezTo>
                  <a:cubicBezTo>
                    <a:pt x="32" y="344"/>
                    <a:pt x="33" y="351"/>
                    <a:pt x="36" y="350"/>
                  </a:cubicBezTo>
                  <a:close/>
                  <a:moveTo>
                    <a:pt x="261" y="343"/>
                  </a:moveTo>
                  <a:cubicBezTo>
                    <a:pt x="262" y="347"/>
                    <a:pt x="271" y="351"/>
                    <a:pt x="275" y="347"/>
                  </a:cubicBezTo>
                  <a:cubicBezTo>
                    <a:pt x="271" y="345"/>
                    <a:pt x="265" y="340"/>
                    <a:pt x="261" y="343"/>
                  </a:cubicBezTo>
                  <a:close/>
                  <a:moveTo>
                    <a:pt x="202" y="345"/>
                  </a:moveTo>
                  <a:cubicBezTo>
                    <a:pt x="203" y="345"/>
                    <a:pt x="204" y="346"/>
                    <a:pt x="204" y="347"/>
                  </a:cubicBezTo>
                  <a:cubicBezTo>
                    <a:pt x="207" y="346"/>
                    <a:pt x="209" y="346"/>
                    <a:pt x="210" y="344"/>
                  </a:cubicBezTo>
                  <a:cubicBezTo>
                    <a:pt x="208" y="343"/>
                    <a:pt x="204" y="341"/>
                    <a:pt x="202" y="345"/>
                  </a:cubicBezTo>
                  <a:close/>
                  <a:moveTo>
                    <a:pt x="509" y="347"/>
                  </a:moveTo>
                  <a:cubicBezTo>
                    <a:pt x="511" y="347"/>
                    <a:pt x="512" y="344"/>
                    <a:pt x="511" y="342"/>
                  </a:cubicBezTo>
                  <a:cubicBezTo>
                    <a:pt x="510" y="343"/>
                    <a:pt x="507" y="345"/>
                    <a:pt x="509" y="347"/>
                  </a:cubicBezTo>
                  <a:close/>
                  <a:moveTo>
                    <a:pt x="116" y="364"/>
                  </a:moveTo>
                  <a:cubicBezTo>
                    <a:pt x="115" y="352"/>
                    <a:pt x="110" y="346"/>
                    <a:pt x="101" y="343"/>
                  </a:cubicBezTo>
                  <a:cubicBezTo>
                    <a:pt x="103" y="353"/>
                    <a:pt x="107" y="361"/>
                    <a:pt x="116" y="364"/>
                  </a:cubicBezTo>
                  <a:close/>
                  <a:moveTo>
                    <a:pt x="405" y="346"/>
                  </a:moveTo>
                  <a:cubicBezTo>
                    <a:pt x="405" y="348"/>
                    <a:pt x="407" y="349"/>
                    <a:pt x="408" y="349"/>
                  </a:cubicBezTo>
                  <a:cubicBezTo>
                    <a:pt x="409" y="347"/>
                    <a:pt x="409" y="347"/>
                    <a:pt x="410" y="344"/>
                  </a:cubicBezTo>
                  <a:cubicBezTo>
                    <a:pt x="408" y="342"/>
                    <a:pt x="406" y="344"/>
                    <a:pt x="405" y="346"/>
                  </a:cubicBezTo>
                  <a:close/>
                  <a:moveTo>
                    <a:pt x="226" y="347"/>
                  </a:moveTo>
                  <a:cubicBezTo>
                    <a:pt x="224" y="347"/>
                    <a:pt x="222" y="343"/>
                    <a:pt x="219" y="344"/>
                  </a:cubicBezTo>
                  <a:cubicBezTo>
                    <a:pt x="220" y="347"/>
                    <a:pt x="225" y="347"/>
                    <a:pt x="226" y="347"/>
                  </a:cubicBezTo>
                  <a:close/>
                  <a:moveTo>
                    <a:pt x="334" y="350"/>
                  </a:moveTo>
                  <a:cubicBezTo>
                    <a:pt x="335" y="350"/>
                    <a:pt x="337" y="350"/>
                    <a:pt x="338" y="350"/>
                  </a:cubicBezTo>
                  <a:cubicBezTo>
                    <a:pt x="338" y="347"/>
                    <a:pt x="341" y="348"/>
                    <a:pt x="340" y="345"/>
                  </a:cubicBezTo>
                  <a:cubicBezTo>
                    <a:pt x="338" y="345"/>
                    <a:pt x="339" y="343"/>
                    <a:pt x="337" y="344"/>
                  </a:cubicBezTo>
                  <a:cubicBezTo>
                    <a:pt x="336" y="345"/>
                    <a:pt x="336" y="348"/>
                    <a:pt x="334" y="350"/>
                  </a:cubicBezTo>
                  <a:close/>
                  <a:moveTo>
                    <a:pt x="469" y="349"/>
                  </a:moveTo>
                  <a:cubicBezTo>
                    <a:pt x="472" y="349"/>
                    <a:pt x="471" y="345"/>
                    <a:pt x="472" y="344"/>
                  </a:cubicBezTo>
                  <a:cubicBezTo>
                    <a:pt x="468" y="343"/>
                    <a:pt x="468" y="347"/>
                    <a:pt x="469" y="349"/>
                  </a:cubicBezTo>
                  <a:close/>
                  <a:moveTo>
                    <a:pt x="322" y="347"/>
                  </a:moveTo>
                  <a:cubicBezTo>
                    <a:pt x="322" y="349"/>
                    <a:pt x="322" y="350"/>
                    <a:pt x="324" y="350"/>
                  </a:cubicBezTo>
                  <a:cubicBezTo>
                    <a:pt x="325" y="348"/>
                    <a:pt x="327" y="346"/>
                    <a:pt x="327" y="344"/>
                  </a:cubicBezTo>
                  <a:cubicBezTo>
                    <a:pt x="324" y="344"/>
                    <a:pt x="325" y="347"/>
                    <a:pt x="322" y="347"/>
                  </a:cubicBezTo>
                  <a:close/>
                  <a:moveTo>
                    <a:pt x="377" y="353"/>
                  </a:moveTo>
                  <a:cubicBezTo>
                    <a:pt x="382" y="353"/>
                    <a:pt x="380" y="347"/>
                    <a:pt x="383" y="345"/>
                  </a:cubicBezTo>
                  <a:cubicBezTo>
                    <a:pt x="378" y="345"/>
                    <a:pt x="379" y="350"/>
                    <a:pt x="377" y="353"/>
                  </a:cubicBezTo>
                  <a:close/>
                  <a:moveTo>
                    <a:pt x="410" y="351"/>
                  </a:moveTo>
                  <a:cubicBezTo>
                    <a:pt x="413" y="351"/>
                    <a:pt x="412" y="354"/>
                    <a:pt x="414" y="354"/>
                  </a:cubicBezTo>
                  <a:cubicBezTo>
                    <a:pt x="416" y="352"/>
                    <a:pt x="418" y="349"/>
                    <a:pt x="418" y="345"/>
                  </a:cubicBezTo>
                  <a:cubicBezTo>
                    <a:pt x="413" y="342"/>
                    <a:pt x="412" y="349"/>
                    <a:pt x="410" y="351"/>
                  </a:cubicBezTo>
                  <a:close/>
                  <a:moveTo>
                    <a:pt x="64" y="355"/>
                  </a:moveTo>
                  <a:cubicBezTo>
                    <a:pt x="60" y="353"/>
                    <a:pt x="59" y="348"/>
                    <a:pt x="56" y="345"/>
                  </a:cubicBezTo>
                  <a:cubicBezTo>
                    <a:pt x="56" y="351"/>
                    <a:pt x="59" y="356"/>
                    <a:pt x="64" y="355"/>
                  </a:cubicBezTo>
                  <a:close/>
                  <a:moveTo>
                    <a:pt x="134" y="346"/>
                  </a:moveTo>
                  <a:cubicBezTo>
                    <a:pt x="135" y="348"/>
                    <a:pt x="139" y="352"/>
                    <a:pt x="143" y="353"/>
                  </a:cubicBezTo>
                  <a:cubicBezTo>
                    <a:pt x="142" y="349"/>
                    <a:pt x="138" y="344"/>
                    <a:pt x="134" y="346"/>
                  </a:cubicBezTo>
                  <a:close/>
                  <a:moveTo>
                    <a:pt x="244" y="350"/>
                  </a:moveTo>
                  <a:cubicBezTo>
                    <a:pt x="245" y="349"/>
                    <a:pt x="247" y="350"/>
                    <a:pt x="247" y="348"/>
                  </a:cubicBezTo>
                  <a:cubicBezTo>
                    <a:pt x="244" y="347"/>
                    <a:pt x="239" y="346"/>
                    <a:pt x="237" y="347"/>
                  </a:cubicBezTo>
                  <a:cubicBezTo>
                    <a:pt x="240" y="347"/>
                    <a:pt x="241" y="350"/>
                    <a:pt x="244" y="350"/>
                  </a:cubicBezTo>
                  <a:close/>
                  <a:moveTo>
                    <a:pt x="212" y="347"/>
                  </a:moveTo>
                  <a:cubicBezTo>
                    <a:pt x="216" y="351"/>
                    <a:pt x="222" y="352"/>
                    <a:pt x="228" y="354"/>
                  </a:cubicBezTo>
                  <a:cubicBezTo>
                    <a:pt x="223" y="352"/>
                    <a:pt x="219" y="347"/>
                    <a:pt x="212" y="347"/>
                  </a:cubicBezTo>
                  <a:close/>
                  <a:moveTo>
                    <a:pt x="370" y="351"/>
                  </a:moveTo>
                  <a:cubicBezTo>
                    <a:pt x="372" y="350"/>
                    <a:pt x="372" y="352"/>
                    <a:pt x="373" y="351"/>
                  </a:cubicBezTo>
                  <a:cubicBezTo>
                    <a:pt x="373" y="349"/>
                    <a:pt x="376" y="350"/>
                    <a:pt x="375" y="347"/>
                  </a:cubicBezTo>
                  <a:cubicBezTo>
                    <a:pt x="372" y="346"/>
                    <a:pt x="371" y="349"/>
                    <a:pt x="370" y="351"/>
                  </a:cubicBezTo>
                  <a:close/>
                  <a:moveTo>
                    <a:pt x="227" y="348"/>
                  </a:moveTo>
                  <a:cubicBezTo>
                    <a:pt x="228" y="349"/>
                    <a:pt x="230" y="349"/>
                    <a:pt x="231" y="350"/>
                  </a:cubicBezTo>
                  <a:cubicBezTo>
                    <a:pt x="231" y="348"/>
                    <a:pt x="227" y="346"/>
                    <a:pt x="227" y="348"/>
                  </a:cubicBezTo>
                  <a:close/>
                  <a:moveTo>
                    <a:pt x="419" y="358"/>
                  </a:moveTo>
                  <a:cubicBezTo>
                    <a:pt x="423" y="357"/>
                    <a:pt x="423" y="352"/>
                    <a:pt x="425" y="349"/>
                  </a:cubicBezTo>
                  <a:cubicBezTo>
                    <a:pt x="424" y="348"/>
                    <a:pt x="424" y="347"/>
                    <a:pt x="422" y="347"/>
                  </a:cubicBezTo>
                  <a:cubicBezTo>
                    <a:pt x="422" y="351"/>
                    <a:pt x="417" y="354"/>
                    <a:pt x="419" y="358"/>
                  </a:cubicBezTo>
                  <a:close/>
                  <a:moveTo>
                    <a:pt x="445" y="364"/>
                  </a:moveTo>
                  <a:cubicBezTo>
                    <a:pt x="451" y="364"/>
                    <a:pt x="452" y="354"/>
                    <a:pt x="454" y="348"/>
                  </a:cubicBezTo>
                  <a:cubicBezTo>
                    <a:pt x="455" y="348"/>
                    <a:pt x="455" y="347"/>
                    <a:pt x="454" y="347"/>
                  </a:cubicBezTo>
                  <a:cubicBezTo>
                    <a:pt x="450" y="352"/>
                    <a:pt x="448" y="359"/>
                    <a:pt x="445" y="364"/>
                  </a:cubicBezTo>
                  <a:close/>
                  <a:moveTo>
                    <a:pt x="455" y="361"/>
                  </a:moveTo>
                  <a:cubicBezTo>
                    <a:pt x="458" y="360"/>
                    <a:pt x="461" y="354"/>
                    <a:pt x="462" y="348"/>
                  </a:cubicBezTo>
                  <a:cubicBezTo>
                    <a:pt x="461" y="349"/>
                    <a:pt x="461" y="347"/>
                    <a:pt x="460" y="347"/>
                  </a:cubicBezTo>
                  <a:cubicBezTo>
                    <a:pt x="458" y="351"/>
                    <a:pt x="454" y="358"/>
                    <a:pt x="455" y="361"/>
                  </a:cubicBezTo>
                  <a:close/>
                  <a:moveTo>
                    <a:pt x="586" y="351"/>
                  </a:moveTo>
                  <a:cubicBezTo>
                    <a:pt x="586" y="350"/>
                    <a:pt x="590" y="349"/>
                    <a:pt x="588" y="347"/>
                  </a:cubicBezTo>
                  <a:cubicBezTo>
                    <a:pt x="587" y="348"/>
                    <a:pt x="584" y="350"/>
                    <a:pt x="586" y="351"/>
                  </a:cubicBezTo>
                  <a:close/>
                  <a:moveTo>
                    <a:pt x="308" y="351"/>
                  </a:moveTo>
                  <a:cubicBezTo>
                    <a:pt x="310" y="352"/>
                    <a:pt x="311" y="350"/>
                    <a:pt x="314" y="351"/>
                  </a:cubicBezTo>
                  <a:cubicBezTo>
                    <a:pt x="314" y="349"/>
                    <a:pt x="312" y="349"/>
                    <a:pt x="310" y="348"/>
                  </a:cubicBezTo>
                  <a:cubicBezTo>
                    <a:pt x="310" y="349"/>
                    <a:pt x="308" y="349"/>
                    <a:pt x="308" y="351"/>
                  </a:cubicBezTo>
                  <a:close/>
                  <a:moveTo>
                    <a:pt x="341" y="350"/>
                  </a:moveTo>
                  <a:cubicBezTo>
                    <a:pt x="343" y="350"/>
                    <a:pt x="345" y="349"/>
                    <a:pt x="345" y="348"/>
                  </a:cubicBezTo>
                  <a:cubicBezTo>
                    <a:pt x="344" y="347"/>
                    <a:pt x="342" y="348"/>
                    <a:pt x="341" y="350"/>
                  </a:cubicBezTo>
                  <a:close/>
                  <a:moveTo>
                    <a:pt x="440" y="352"/>
                  </a:moveTo>
                  <a:cubicBezTo>
                    <a:pt x="442" y="352"/>
                    <a:pt x="444" y="349"/>
                    <a:pt x="442" y="348"/>
                  </a:cubicBezTo>
                  <a:cubicBezTo>
                    <a:pt x="442" y="349"/>
                    <a:pt x="440" y="350"/>
                    <a:pt x="440" y="352"/>
                  </a:cubicBezTo>
                  <a:close/>
                  <a:moveTo>
                    <a:pt x="502" y="348"/>
                  </a:moveTo>
                  <a:cubicBezTo>
                    <a:pt x="499" y="351"/>
                    <a:pt x="490" y="352"/>
                    <a:pt x="488" y="356"/>
                  </a:cubicBezTo>
                  <a:cubicBezTo>
                    <a:pt x="493" y="353"/>
                    <a:pt x="501" y="353"/>
                    <a:pt x="503" y="348"/>
                  </a:cubicBezTo>
                  <a:cubicBezTo>
                    <a:pt x="503" y="348"/>
                    <a:pt x="503" y="348"/>
                    <a:pt x="502" y="348"/>
                  </a:cubicBezTo>
                  <a:close/>
                  <a:moveTo>
                    <a:pt x="89" y="364"/>
                  </a:moveTo>
                  <a:cubicBezTo>
                    <a:pt x="88" y="358"/>
                    <a:pt x="84" y="353"/>
                    <a:pt x="81" y="349"/>
                  </a:cubicBezTo>
                  <a:cubicBezTo>
                    <a:pt x="82" y="355"/>
                    <a:pt x="84" y="361"/>
                    <a:pt x="89" y="364"/>
                  </a:cubicBezTo>
                  <a:close/>
                  <a:moveTo>
                    <a:pt x="358" y="351"/>
                  </a:moveTo>
                  <a:cubicBezTo>
                    <a:pt x="361" y="352"/>
                    <a:pt x="361" y="355"/>
                    <a:pt x="366" y="354"/>
                  </a:cubicBezTo>
                  <a:cubicBezTo>
                    <a:pt x="366" y="353"/>
                    <a:pt x="365" y="353"/>
                    <a:pt x="365" y="351"/>
                  </a:cubicBezTo>
                  <a:cubicBezTo>
                    <a:pt x="363" y="350"/>
                    <a:pt x="360" y="349"/>
                    <a:pt x="358" y="351"/>
                  </a:cubicBezTo>
                  <a:close/>
                  <a:moveTo>
                    <a:pt x="391" y="350"/>
                  </a:moveTo>
                  <a:cubicBezTo>
                    <a:pt x="388" y="355"/>
                    <a:pt x="385" y="361"/>
                    <a:pt x="383" y="366"/>
                  </a:cubicBezTo>
                  <a:cubicBezTo>
                    <a:pt x="385" y="368"/>
                    <a:pt x="387" y="367"/>
                    <a:pt x="391" y="367"/>
                  </a:cubicBezTo>
                  <a:cubicBezTo>
                    <a:pt x="393" y="362"/>
                    <a:pt x="396" y="356"/>
                    <a:pt x="398" y="350"/>
                  </a:cubicBezTo>
                  <a:cubicBezTo>
                    <a:pt x="396" y="349"/>
                    <a:pt x="394" y="350"/>
                    <a:pt x="391" y="350"/>
                  </a:cubicBezTo>
                  <a:close/>
                  <a:moveTo>
                    <a:pt x="422" y="361"/>
                  </a:moveTo>
                  <a:cubicBezTo>
                    <a:pt x="424" y="362"/>
                    <a:pt x="425" y="365"/>
                    <a:pt x="427" y="364"/>
                  </a:cubicBezTo>
                  <a:cubicBezTo>
                    <a:pt x="426" y="359"/>
                    <a:pt x="430" y="356"/>
                    <a:pt x="431" y="352"/>
                  </a:cubicBezTo>
                  <a:cubicBezTo>
                    <a:pt x="429" y="352"/>
                    <a:pt x="429" y="350"/>
                    <a:pt x="427" y="350"/>
                  </a:cubicBezTo>
                  <a:cubicBezTo>
                    <a:pt x="427" y="355"/>
                    <a:pt x="424" y="357"/>
                    <a:pt x="422" y="361"/>
                  </a:cubicBezTo>
                  <a:close/>
                  <a:moveTo>
                    <a:pt x="157" y="363"/>
                  </a:moveTo>
                  <a:cubicBezTo>
                    <a:pt x="156" y="356"/>
                    <a:pt x="150" y="354"/>
                    <a:pt x="147" y="351"/>
                  </a:cubicBezTo>
                  <a:cubicBezTo>
                    <a:pt x="148" y="358"/>
                    <a:pt x="152" y="361"/>
                    <a:pt x="157" y="363"/>
                  </a:cubicBezTo>
                  <a:close/>
                  <a:moveTo>
                    <a:pt x="202" y="353"/>
                  </a:moveTo>
                  <a:cubicBezTo>
                    <a:pt x="209" y="358"/>
                    <a:pt x="216" y="363"/>
                    <a:pt x="224" y="367"/>
                  </a:cubicBezTo>
                  <a:cubicBezTo>
                    <a:pt x="224" y="365"/>
                    <a:pt x="227" y="366"/>
                    <a:pt x="226" y="364"/>
                  </a:cubicBezTo>
                  <a:cubicBezTo>
                    <a:pt x="218" y="361"/>
                    <a:pt x="211" y="348"/>
                    <a:pt x="202" y="353"/>
                  </a:cubicBezTo>
                  <a:close/>
                  <a:moveTo>
                    <a:pt x="521" y="353"/>
                  </a:moveTo>
                  <a:cubicBezTo>
                    <a:pt x="524" y="353"/>
                    <a:pt x="526" y="353"/>
                    <a:pt x="527" y="351"/>
                  </a:cubicBezTo>
                  <a:cubicBezTo>
                    <a:pt x="524" y="351"/>
                    <a:pt x="523" y="352"/>
                    <a:pt x="521" y="353"/>
                  </a:cubicBezTo>
                  <a:close/>
                  <a:moveTo>
                    <a:pt x="132" y="354"/>
                  </a:moveTo>
                  <a:cubicBezTo>
                    <a:pt x="138" y="358"/>
                    <a:pt x="143" y="366"/>
                    <a:pt x="149" y="367"/>
                  </a:cubicBezTo>
                  <a:cubicBezTo>
                    <a:pt x="148" y="364"/>
                    <a:pt x="145" y="362"/>
                    <a:pt x="146" y="359"/>
                  </a:cubicBezTo>
                  <a:cubicBezTo>
                    <a:pt x="139" y="359"/>
                    <a:pt x="137" y="351"/>
                    <a:pt x="131" y="352"/>
                  </a:cubicBezTo>
                  <a:cubicBezTo>
                    <a:pt x="132" y="352"/>
                    <a:pt x="132" y="354"/>
                    <a:pt x="132" y="354"/>
                  </a:cubicBezTo>
                  <a:close/>
                  <a:moveTo>
                    <a:pt x="253" y="358"/>
                  </a:moveTo>
                  <a:cubicBezTo>
                    <a:pt x="256" y="359"/>
                    <a:pt x="257" y="356"/>
                    <a:pt x="259" y="355"/>
                  </a:cubicBezTo>
                  <a:cubicBezTo>
                    <a:pt x="259" y="354"/>
                    <a:pt x="259" y="353"/>
                    <a:pt x="258" y="351"/>
                  </a:cubicBezTo>
                  <a:cubicBezTo>
                    <a:pt x="257" y="351"/>
                    <a:pt x="257" y="351"/>
                    <a:pt x="256" y="351"/>
                  </a:cubicBezTo>
                  <a:cubicBezTo>
                    <a:pt x="254" y="353"/>
                    <a:pt x="256" y="356"/>
                    <a:pt x="253" y="358"/>
                  </a:cubicBezTo>
                  <a:close/>
                  <a:moveTo>
                    <a:pt x="73" y="359"/>
                  </a:moveTo>
                  <a:cubicBezTo>
                    <a:pt x="73" y="357"/>
                    <a:pt x="74" y="357"/>
                    <a:pt x="73" y="355"/>
                  </a:cubicBezTo>
                  <a:cubicBezTo>
                    <a:pt x="70" y="355"/>
                    <a:pt x="70" y="353"/>
                    <a:pt x="68" y="352"/>
                  </a:cubicBezTo>
                  <a:cubicBezTo>
                    <a:pt x="69" y="355"/>
                    <a:pt x="70" y="358"/>
                    <a:pt x="73" y="359"/>
                  </a:cubicBezTo>
                  <a:close/>
                  <a:moveTo>
                    <a:pt x="461" y="362"/>
                  </a:moveTo>
                  <a:cubicBezTo>
                    <a:pt x="466" y="362"/>
                    <a:pt x="467" y="357"/>
                    <a:pt x="468" y="353"/>
                  </a:cubicBezTo>
                  <a:cubicBezTo>
                    <a:pt x="467" y="353"/>
                    <a:pt x="467" y="352"/>
                    <a:pt x="465" y="352"/>
                  </a:cubicBezTo>
                  <a:cubicBezTo>
                    <a:pt x="464" y="356"/>
                    <a:pt x="462" y="359"/>
                    <a:pt x="461" y="362"/>
                  </a:cubicBezTo>
                  <a:close/>
                  <a:moveTo>
                    <a:pt x="171" y="359"/>
                  </a:moveTo>
                  <a:cubicBezTo>
                    <a:pt x="177" y="362"/>
                    <a:pt x="184" y="364"/>
                    <a:pt x="189" y="368"/>
                  </a:cubicBezTo>
                  <a:cubicBezTo>
                    <a:pt x="192" y="367"/>
                    <a:pt x="184" y="366"/>
                    <a:pt x="185" y="363"/>
                  </a:cubicBezTo>
                  <a:cubicBezTo>
                    <a:pt x="176" y="361"/>
                    <a:pt x="173" y="354"/>
                    <a:pt x="164" y="353"/>
                  </a:cubicBezTo>
                  <a:cubicBezTo>
                    <a:pt x="165" y="356"/>
                    <a:pt x="169" y="358"/>
                    <a:pt x="171" y="359"/>
                  </a:cubicBezTo>
                  <a:close/>
                  <a:moveTo>
                    <a:pt x="180" y="353"/>
                  </a:moveTo>
                  <a:cubicBezTo>
                    <a:pt x="180" y="353"/>
                    <a:pt x="180" y="354"/>
                    <a:pt x="179" y="354"/>
                  </a:cubicBezTo>
                  <a:cubicBezTo>
                    <a:pt x="194" y="367"/>
                    <a:pt x="213" y="378"/>
                    <a:pt x="230" y="390"/>
                  </a:cubicBezTo>
                  <a:cubicBezTo>
                    <a:pt x="230" y="388"/>
                    <a:pt x="229" y="386"/>
                    <a:pt x="231" y="385"/>
                  </a:cubicBezTo>
                  <a:cubicBezTo>
                    <a:pt x="234" y="385"/>
                    <a:pt x="235" y="387"/>
                    <a:pt x="238" y="387"/>
                  </a:cubicBezTo>
                  <a:cubicBezTo>
                    <a:pt x="219" y="375"/>
                    <a:pt x="199" y="365"/>
                    <a:pt x="180" y="353"/>
                  </a:cubicBezTo>
                  <a:close/>
                  <a:moveTo>
                    <a:pt x="269" y="353"/>
                  </a:moveTo>
                  <a:cubicBezTo>
                    <a:pt x="269" y="353"/>
                    <a:pt x="268" y="354"/>
                    <a:pt x="269" y="354"/>
                  </a:cubicBezTo>
                  <a:cubicBezTo>
                    <a:pt x="276" y="358"/>
                    <a:pt x="279" y="365"/>
                    <a:pt x="290" y="366"/>
                  </a:cubicBezTo>
                  <a:cubicBezTo>
                    <a:pt x="291" y="365"/>
                    <a:pt x="293" y="364"/>
                    <a:pt x="293" y="362"/>
                  </a:cubicBezTo>
                  <a:cubicBezTo>
                    <a:pt x="284" y="360"/>
                    <a:pt x="277" y="354"/>
                    <a:pt x="269" y="353"/>
                  </a:cubicBezTo>
                  <a:close/>
                  <a:moveTo>
                    <a:pt x="296" y="361"/>
                  </a:moveTo>
                  <a:cubicBezTo>
                    <a:pt x="303" y="360"/>
                    <a:pt x="297" y="354"/>
                    <a:pt x="293" y="353"/>
                  </a:cubicBezTo>
                  <a:cubicBezTo>
                    <a:pt x="289" y="352"/>
                    <a:pt x="281" y="353"/>
                    <a:pt x="277" y="353"/>
                  </a:cubicBezTo>
                  <a:cubicBezTo>
                    <a:pt x="283" y="353"/>
                    <a:pt x="291" y="362"/>
                    <a:pt x="296" y="361"/>
                  </a:cubicBezTo>
                  <a:close/>
                  <a:moveTo>
                    <a:pt x="342" y="353"/>
                  </a:moveTo>
                  <a:cubicBezTo>
                    <a:pt x="341" y="353"/>
                    <a:pt x="340" y="353"/>
                    <a:pt x="339" y="353"/>
                  </a:cubicBezTo>
                  <a:cubicBezTo>
                    <a:pt x="338" y="356"/>
                    <a:pt x="342" y="354"/>
                    <a:pt x="342" y="353"/>
                  </a:cubicBezTo>
                  <a:close/>
                  <a:moveTo>
                    <a:pt x="346" y="363"/>
                  </a:moveTo>
                  <a:cubicBezTo>
                    <a:pt x="348" y="360"/>
                    <a:pt x="349" y="356"/>
                    <a:pt x="352" y="353"/>
                  </a:cubicBezTo>
                  <a:cubicBezTo>
                    <a:pt x="349" y="352"/>
                    <a:pt x="346" y="360"/>
                    <a:pt x="346" y="363"/>
                  </a:cubicBezTo>
                  <a:close/>
                  <a:moveTo>
                    <a:pt x="368" y="357"/>
                  </a:moveTo>
                  <a:cubicBezTo>
                    <a:pt x="370" y="357"/>
                    <a:pt x="370" y="355"/>
                    <a:pt x="371" y="354"/>
                  </a:cubicBezTo>
                  <a:cubicBezTo>
                    <a:pt x="370" y="354"/>
                    <a:pt x="369" y="351"/>
                    <a:pt x="368" y="353"/>
                  </a:cubicBezTo>
                  <a:cubicBezTo>
                    <a:pt x="370" y="354"/>
                    <a:pt x="367" y="355"/>
                    <a:pt x="368" y="357"/>
                  </a:cubicBezTo>
                  <a:close/>
                  <a:moveTo>
                    <a:pt x="69" y="361"/>
                  </a:moveTo>
                  <a:cubicBezTo>
                    <a:pt x="69" y="358"/>
                    <a:pt x="66" y="358"/>
                    <a:pt x="68" y="355"/>
                  </a:cubicBezTo>
                  <a:cubicBezTo>
                    <a:pt x="66" y="356"/>
                    <a:pt x="67" y="353"/>
                    <a:pt x="65" y="353"/>
                  </a:cubicBezTo>
                  <a:cubicBezTo>
                    <a:pt x="66" y="356"/>
                    <a:pt x="66" y="360"/>
                    <a:pt x="69" y="361"/>
                  </a:cubicBezTo>
                  <a:close/>
                  <a:moveTo>
                    <a:pt x="332" y="356"/>
                  </a:moveTo>
                  <a:cubicBezTo>
                    <a:pt x="335" y="357"/>
                    <a:pt x="335" y="355"/>
                    <a:pt x="335" y="353"/>
                  </a:cubicBezTo>
                  <a:cubicBezTo>
                    <a:pt x="332" y="353"/>
                    <a:pt x="331" y="354"/>
                    <a:pt x="332" y="356"/>
                  </a:cubicBezTo>
                  <a:close/>
                  <a:moveTo>
                    <a:pt x="396" y="367"/>
                  </a:moveTo>
                  <a:cubicBezTo>
                    <a:pt x="401" y="366"/>
                    <a:pt x="402" y="360"/>
                    <a:pt x="404" y="356"/>
                  </a:cubicBezTo>
                  <a:cubicBezTo>
                    <a:pt x="403" y="355"/>
                    <a:pt x="403" y="354"/>
                    <a:pt x="402" y="353"/>
                  </a:cubicBezTo>
                  <a:cubicBezTo>
                    <a:pt x="399" y="358"/>
                    <a:pt x="397" y="362"/>
                    <a:pt x="396" y="367"/>
                  </a:cubicBezTo>
                  <a:close/>
                  <a:moveTo>
                    <a:pt x="516" y="372"/>
                  </a:moveTo>
                  <a:cubicBezTo>
                    <a:pt x="524" y="367"/>
                    <a:pt x="535" y="361"/>
                    <a:pt x="539" y="353"/>
                  </a:cubicBezTo>
                  <a:cubicBezTo>
                    <a:pt x="529" y="358"/>
                    <a:pt x="523" y="365"/>
                    <a:pt x="516" y="372"/>
                  </a:cubicBezTo>
                  <a:close/>
                  <a:moveTo>
                    <a:pt x="315" y="358"/>
                  </a:moveTo>
                  <a:cubicBezTo>
                    <a:pt x="318" y="357"/>
                    <a:pt x="320" y="359"/>
                    <a:pt x="322" y="357"/>
                  </a:cubicBezTo>
                  <a:cubicBezTo>
                    <a:pt x="322" y="353"/>
                    <a:pt x="315" y="353"/>
                    <a:pt x="315" y="358"/>
                  </a:cubicBezTo>
                  <a:close/>
                  <a:moveTo>
                    <a:pt x="56" y="362"/>
                  </a:moveTo>
                  <a:cubicBezTo>
                    <a:pt x="58" y="359"/>
                    <a:pt x="55" y="355"/>
                    <a:pt x="52" y="354"/>
                  </a:cubicBezTo>
                  <a:cubicBezTo>
                    <a:pt x="52" y="358"/>
                    <a:pt x="54" y="361"/>
                    <a:pt x="56" y="362"/>
                  </a:cubicBezTo>
                  <a:close/>
                  <a:moveTo>
                    <a:pt x="430" y="365"/>
                  </a:moveTo>
                  <a:cubicBezTo>
                    <a:pt x="431" y="362"/>
                    <a:pt x="435" y="358"/>
                    <a:pt x="434" y="354"/>
                  </a:cubicBezTo>
                  <a:cubicBezTo>
                    <a:pt x="432" y="358"/>
                    <a:pt x="429" y="363"/>
                    <a:pt x="430" y="365"/>
                  </a:cubicBezTo>
                  <a:close/>
                  <a:moveTo>
                    <a:pt x="128" y="372"/>
                  </a:moveTo>
                  <a:cubicBezTo>
                    <a:pt x="125" y="366"/>
                    <a:pt x="125" y="358"/>
                    <a:pt x="118" y="355"/>
                  </a:cubicBezTo>
                  <a:cubicBezTo>
                    <a:pt x="120" y="363"/>
                    <a:pt x="121" y="370"/>
                    <a:pt x="128" y="372"/>
                  </a:cubicBezTo>
                  <a:close/>
                  <a:moveTo>
                    <a:pt x="352" y="362"/>
                  </a:moveTo>
                  <a:cubicBezTo>
                    <a:pt x="354" y="360"/>
                    <a:pt x="357" y="361"/>
                    <a:pt x="360" y="359"/>
                  </a:cubicBezTo>
                  <a:cubicBezTo>
                    <a:pt x="359" y="357"/>
                    <a:pt x="357" y="356"/>
                    <a:pt x="354" y="355"/>
                  </a:cubicBezTo>
                  <a:cubicBezTo>
                    <a:pt x="354" y="358"/>
                    <a:pt x="350" y="360"/>
                    <a:pt x="352" y="362"/>
                  </a:cubicBezTo>
                  <a:close/>
                  <a:moveTo>
                    <a:pt x="338" y="359"/>
                  </a:moveTo>
                  <a:cubicBezTo>
                    <a:pt x="338" y="361"/>
                    <a:pt x="340" y="361"/>
                    <a:pt x="341" y="362"/>
                  </a:cubicBezTo>
                  <a:cubicBezTo>
                    <a:pt x="342" y="360"/>
                    <a:pt x="344" y="359"/>
                    <a:pt x="344" y="356"/>
                  </a:cubicBezTo>
                  <a:cubicBezTo>
                    <a:pt x="341" y="356"/>
                    <a:pt x="340" y="358"/>
                    <a:pt x="338" y="359"/>
                  </a:cubicBezTo>
                  <a:close/>
                  <a:moveTo>
                    <a:pt x="372" y="361"/>
                  </a:moveTo>
                  <a:cubicBezTo>
                    <a:pt x="374" y="361"/>
                    <a:pt x="374" y="362"/>
                    <a:pt x="375" y="362"/>
                  </a:cubicBezTo>
                  <a:cubicBezTo>
                    <a:pt x="375" y="359"/>
                    <a:pt x="377" y="359"/>
                    <a:pt x="378" y="358"/>
                  </a:cubicBezTo>
                  <a:cubicBezTo>
                    <a:pt x="377" y="358"/>
                    <a:pt x="377" y="357"/>
                    <a:pt x="377" y="356"/>
                  </a:cubicBezTo>
                  <a:cubicBezTo>
                    <a:pt x="374" y="356"/>
                    <a:pt x="374" y="359"/>
                    <a:pt x="372" y="361"/>
                  </a:cubicBezTo>
                  <a:close/>
                  <a:moveTo>
                    <a:pt x="259" y="359"/>
                  </a:moveTo>
                  <a:cubicBezTo>
                    <a:pt x="262" y="359"/>
                    <a:pt x="265" y="362"/>
                    <a:pt x="267" y="361"/>
                  </a:cubicBezTo>
                  <a:cubicBezTo>
                    <a:pt x="266" y="360"/>
                    <a:pt x="265" y="359"/>
                    <a:pt x="265" y="358"/>
                  </a:cubicBezTo>
                  <a:cubicBezTo>
                    <a:pt x="263" y="358"/>
                    <a:pt x="261" y="356"/>
                    <a:pt x="259" y="359"/>
                  </a:cubicBezTo>
                  <a:close/>
                  <a:moveTo>
                    <a:pt x="434" y="365"/>
                  </a:moveTo>
                  <a:cubicBezTo>
                    <a:pt x="438" y="365"/>
                    <a:pt x="439" y="359"/>
                    <a:pt x="439" y="357"/>
                  </a:cubicBezTo>
                  <a:cubicBezTo>
                    <a:pt x="438" y="357"/>
                    <a:pt x="437" y="357"/>
                    <a:pt x="437" y="357"/>
                  </a:cubicBezTo>
                  <a:cubicBezTo>
                    <a:pt x="437" y="361"/>
                    <a:pt x="434" y="362"/>
                    <a:pt x="434" y="365"/>
                  </a:cubicBezTo>
                  <a:close/>
                  <a:moveTo>
                    <a:pt x="508" y="359"/>
                  </a:moveTo>
                  <a:cubicBezTo>
                    <a:pt x="507" y="362"/>
                    <a:pt x="505" y="364"/>
                    <a:pt x="504" y="367"/>
                  </a:cubicBezTo>
                  <a:cubicBezTo>
                    <a:pt x="508" y="364"/>
                    <a:pt x="518" y="360"/>
                    <a:pt x="517" y="357"/>
                  </a:cubicBezTo>
                  <a:cubicBezTo>
                    <a:pt x="515" y="359"/>
                    <a:pt x="512" y="357"/>
                    <a:pt x="508" y="359"/>
                  </a:cubicBezTo>
                  <a:close/>
                  <a:moveTo>
                    <a:pt x="212" y="365"/>
                  </a:moveTo>
                  <a:cubicBezTo>
                    <a:pt x="208" y="363"/>
                    <a:pt x="204" y="358"/>
                    <a:pt x="201" y="358"/>
                  </a:cubicBezTo>
                  <a:cubicBezTo>
                    <a:pt x="204" y="361"/>
                    <a:pt x="209" y="365"/>
                    <a:pt x="212" y="365"/>
                  </a:cubicBezTo>
                  <a:close/>
                  <a:moveTo>
                    <a:pt x="230" y="362"/>
                  </a:moveTo>
                  <a:cubicBezTo>
                    <a:pt x="229" y="359"/>
                    <a:pt x="223" y="358"/>
                    <a:pt x="221" y="358"/>
                  </a:cubicBezTo>
                  <a:cubicBezTo>
                    <a:pt x="224" y="359"/>
                    <a:pt x="226" y="363"/>
                    <a:pt x="230" y="362"/>
                  </a:cubicBezTo>
                  <a:close/>
                  <a:moveTo>
                    <a:pt x="378" y="365"/>
                  </a:moveTo>
                  <a:cubicBezTo>
                    <a:pt x="381" y="364"/>
                    <a:pt x="383" y="360"/>
                    <a:pt x="382" y="358"/>
                  </a:cubicBezTo>
                  <a:cubicBezTo>
                    <a:pt x="381" y="360"/>
                    <a:pt x="379" y="362"/>
                    <a:pt x="378" y="365"/>
                  </a:cubicBezTo>
                  <a:close/>
                  <a:moveTo>
                    <a:pt x="402" y="367"/>
                  </a:moveTo>
                  <a:cubicBezTo>
                    <a:pt x="405" y="367"/>
                    <a:pt x="407" y="367"/>
                    <a:pt x="410" y="367"/>
                  </a:cubicBezTo>
                  <a:cubicBezTo>
                    <a:pt x="412" y="365"/>
                    <a:pt x="411" y="363"/>
                    <a:pt x="412" y="361"/>
                  </a:cubicBezTo>
                  <a:cubicBezTo>
                    <a:pt x="407" y="354"/>
                    <a:pt x="404" y="362"/>
                    <a:pt x="402" y="367"/>
                  </a:cubicBezTo>
                  <a:close/>
                  <a:moveTo>
                    <a:pt x="551" y="369"/>
                  </a:moveTo>
                  <a:cubicBezTo>
                    <a:pt x="547" y="371"/>
                    <a:pt x="543" y="375"/>
                    <a:pt x="540" y="378"/>
                  </a:cubicBezTo>
                  <a:cubicBezTo>
                    <a:pt x="528" y="387"/>
                    <a:pt x="515" y="396"/>
                    <a:pt x="502" y="403"/>
                  </a:cubicBezTo>
                  <a:cubicBezTo>
                    <a:pt x="498" y="405"/>
                    <a:pt x="493" y="406"/>
                    <a:pt x="490" y="411"/>
                  </a:cubicBezTo>
                  <a:cubicBezTo>
                    <a:pt x="526" y="402"/>
                    <a:pt x="553" y="382"/>
                    <a:pt x="574" y="358"/>
                  </a:cubicBezTo>
                  <a:cubicBezTo>
                    <a:pt x="575" y="358"/>
                    <a:pt x="575" y="357"/>
                    <a:pt x="574" y="358"/>
                  </a:cubicBezTo>
                  <a:cubicBezTo>
                    <a:pt x="567" y="363"/>
                    <a:pt x="559" y="365"/>
                    <a:pt x="551" y="369"/>
                  </a:cubicBezTo>
                  <a:close/>
                  <a:moveTo>
                    <a:pt x="313" y="360"/>
                  </a:moveTo>
                  <a:cubicBezTo>
                    <a:pt x="314" y="362"/>
                    <a:pt x="315" y="363"/>
                    <a:pt x="318" y="363"/>
                  </a:cubicBezTo>
                  <a:cubicBezTo>
                    <a:pt x="317" y="362"/>
                    <a:pt x="319" y="362"/>
                    <a:pt x="318" y="360"/>
                  </a:cubicBezTo>
                  <a:cubicBezTo>
                    <a:pt x="316" y="361"/>
                    <a:pt x="315" y="359"/>
                    <a:pt x="313" y="360"/>
                  </a:cubicBezTo>
                  <a:close/>
                  <a:moveTo>
                    <a:pt x="173" y="365"/>
                  </a:moveTo>
                  <a:cubicBezTo>
                    <a:pt x="172" y="362"/>
                    <a:pt x="168" y="360"/>
                    <a:pt x="166" y="361"/>
                  </a:cubicBezTo>
                  <a:cubicBezTo>
                    <a:pt x="169" y="362"/>
                    <a:pt x="170" y="365"/>
                    <a:pt x="173" y="365"/>
                  </a:cubicBezTo>
                  <a:close/>
                  <a:moveTo>
                    <a:pt x="254" y="362"/>
                  </a:moveTo>
                  <a:cubicBezTo>
                    <a:pt x="259" y="363"/>
                    <a:pt x="266" y="366"/>
                    <a:pt x="272" y="365"/>
                  </a:cubicBezTo>
                  <a:cubicBezTo>
                    <a:pt x="266" y="365"/>
                    <a:pt x="258" y="360"/>
                    <a:pt x="254" y="362"/>
                  </a:cubicBezTo>
                  <a:close/>
                  <a:moveTo>
                    <a:pt x="301" y="363"/>
                  </a:moveTo>
                  <a:cubicBezTo>
                    <a:pt x="303" y="364"/>
                    <a:pt x="305" y="365"/>
                    <a:pt x="307" y="365"/>
                  </a:cubicBezTo>
                  <a:cubicBezTo>
                    <a:pt x="307" y="364"/>
                    <a:pt x="308" y="363"/>
                    <a:pt x="308" y="363"/>
                  </a:cubicBezTo>
                  <a:cubicBezTo>
                    <a:pt x="307" y="361"/>
                    <a:pt x="302" y="360"/>
                    <a:pt x="301" y="363"/>
                  </a:cubicBezTo>
                  <a:close/>
                  <a:moveTo>
                    <a:pt x="106" y="368"/>
                  </a:moveTo>
                  <a:cubicBezTo>
                    <a:pt x="106" y="364"/>
                    <a:pt x="104" y="362"/>
                    <a:pt x="102" y="361"/>
                  </a:cubicBezTo>
                  <a:cubicBezTo>
                    <a:pt x="103" y="364"/>
                    <a:pt x="104" y="366"/>
                    <a:pt x="106" y="368"/>
                  </a:cubicBezTo>
                  <a:close/>
                  <a:moveTo>
                    <a:pt x="321" y="364"/>
                  </a:moveTo>
                  <a:cubicBezTo>
                    <a:pt x="322" y="364"/>
                    <a:pt x="324" y="364"/>
                    <a:pt x="324" y="362"/>
                  </a:cubicBezTo>
                  <a:cubicBezTo>
                    <a:pt x="323" y="362"/>
                    <a:pt x="323" y="361"/>
                    <a:pt x="322" y="361"/>
                  </a:cubicBezTo>
                  <a:cubicBezTo>
                    <a:pt x="322" y="363"/>
                    <a:pt x="320" y="362"/>
                    <a:pt x="321" y="364"/>
                  </a:cubicBezTo>
                  <a:close/>
                  <a:moveTo>
                    <a:pt x="490" y="365"/>
                  </a:moveTo>
                  <a:cubicBezTo>
                    <a:pt x="491" y="365"/>
                    <a:pt x="491" y="366"/>
                    <a:pt x="492" y="367"/>
                  </a:cubicBezTo>
                  <a:cubicBezTo>
                    <a:pt x="493" y="366"/>
                    <a:pt x="497" y="364"/>
                    <a:pt x="496" y="361"/>
                  </a:cubicBezTo>
                  <a:cubicBezTo>
                    <a:pt x="494" y="363"/>
                    <a:pt x="491" y="363"/>
                    <a:pt x="490" y="365"/>
                  </a:cubicBezTo>
                  <a:close/>
                  <a:moveTo>
                    <a:pt x="133" y="365"/>
                  </a:moveTo>
                  <a:cubicBezTo>
                    <a:pt x="131" y="365"/>
                    <a:pt x="130" y="361"/>
                    <a:pt x="129" y="364"/>
                  </a:cubicBezTo>
                  <a:cubicBezTo>
                    <a:pt x="132" y="368"/>
                    <a:pt x="132" y="375"/>
                    <a:pt x="137" y="379"/>
                  </a:cubicBezTo>
                  <a:cubicBezTo>
                    <a:pt x="136" y="373"/>
                    <a:pt x="134" y="371"/>
                    <a:pt x="133" y="365"/>
                  </a:cubicBezTo>
                  <a:close/>
                  <a:moveTo>
                    <a:pt x="233" y="365"/>
                  </a:moveTo>
                  <a:cubicBezTo>
                    <a:pt x="235" y="366"/>
                    <a:pt x="238" y="366"/>
                    <a:pt x="239" y="364"/>
                  </a:cubicBezTo>
                  <a:cubicBezTo>
                    <a:pt x="236" y="363"/>
                    <a:pt x="233" y="362"/>
                    <a:pt x="233" y="365"/>
                  </a:cubicBezTo>
                  <a:close/>
                  <a:moveTo>
                    <a:pt x="357" y="365"/>
                  </a:moveTo>
                  <a:cubicBezTo>
                    <a:pt x="358" y="365"/>
                    <a:pt x="359" y="365"/>
                    <a:pt x="360" y="365"/>
                  </a:cubicBezTo>
                  <a:cubicBezTo>
                    <a:pt x="360" y="364"/>
                    <a:pt x="360" y="363"/>
                    <a:pt x="360" y="362"/>
                  </a:cubicBezTo>
                  <a:cubicBezTo>
                    <a:pt x="358" y="363"/>
                    <a:pt x="357" y="363"/>
                    <a:pt x="357" y="365"/>
                  </a:cubicBezTo>
                  <a:close/>
                  <a:moveTo>
                    <a:pt x="364" y="365"/>
                  </a:moveTo>
                  <a:cubicBezTo>
                    <a:pt x="366" y="366"/>
                    <a:pt x="366" y="365"/>
                    <a:pt x="367" y="364"/>
                  </a:cubicBezTo>
                  <a:cubicBezTo>
                    <a:pt x="366" y="363"/>
                    <a:pt x="366" y="363"/>
                    <a:pt x="365" y="362"/>
                  </a:cubicBezTo>
                  <a:cubicBezTo>
                    <a:pt x="365" y="364"/>
                    <a:pt x="363" y="363"/>
                    <a:pt x="364" y="365"/>
                  </a:cubicBezTo>
                  <a:close/>
                  <a:moveTo>
                    <a:pt x="78" y="367"/>
                  </a:moveTo>
                  <a:cubicBezTo>
                    <a:pt x="78" y="365"/>
                    <a:pt x="77" y="363"/>
                    <a:pt x="74" y="364"/>
                  </a:cubicBezTo>
                  <a:cubicBezTo>
                    <a:pt x="74" y="366"/>
                    <a:pt x="76" y="366"/>
                    <a:pt x="78" y="367"/>
                  </a:cubicBezTo>
                  <a:close/>
                  <a:moveTo>
                    <a:pt x="414" y="366"/>
                  </a:moveTo>
                  <a:cubicBezTo>
                    <a:pt x="416" y="366"/>
                    <a:pt x="417" y="365"/>
                    <a:pt x="417" y="364"/>
                  </a:cubicBezTo>
                  <a:cubicBezTo>
                    <a:pt x="415" y="363"/>
                    <a:pt x="414" y="364"/>
                    <a:pt x="414" y="366"/>
                  </a:cubicBezTo>
                  <a:close/>
                  <a:moveTo>
                    <a:pt x="73" y="373"/>
                  </a:moveTo>
                  <a:cubicBezTo>
                    <a:pt x="72" y="369"/>
                    <a:pt x="68" y="364"/>
                    <a:pt x="64" y="365"/>
                  </a:cubicBezTo>
                  <a:cubicBezTo>
                    <a:pt x="67" y="368"/>
                    <a:pt x="69" y="371"/>
                    <a:pt x="73" y="373"/>
                  </a:cubicBezTo>
                  <a:close/>
                  <a:moveTo>
                    <a:pt x="160" y="373"/>
                  </a:moveTo>
                  <a:cubicBezTo>
                    <a:pt x="160" y="371"/>
                    <a:pt x="160" y="370"/>
                    <a:pt x="160" y="369"/>
                  </a:cubicBezTo>
                  <a:cubicBezTo>
                    <a:pt x="157" y="371"/>
                    <a:pt x="155" y="363"/>
                    <a:pt x="152" y="365"/>
                  </a:cubicBezTo>
                  <a:cubicBezTo>
                    <a:pt x="153" y="369"/>
                    <a:pt x="157" y="371"/>
                    <a:pt x="160" y="373"/>
                  </a:cubicBezTo>
                  <a:close/>
                  <a:moveTo>
                    <a:pt x="227" y="400"/>
                  </a:moveTo>
                  <a:cubicBezTo>
                    <a:pt x="227" y="398"/>
                    <a:pt x="228" y="398"/>
                    <a:pt x="230" y="398"/>
                  </a:cubicBezTo>
                  <a:cubicBezTo>
                    <a:pt x="229" y="393"/>
                    <a:pt x="223" y="393"/>
                    <a:pt x="221" y="389"/>
                  </a:cubicBezTo>
                  <a:cubicBezTo>
                    <a:pt x="205" y="382"/>
                    <a:pt x="190" y="370"/>
                    <a:pt x="174" y="365"/>
                  </a:cubicBezTo>
                  <a:cubicBezTo>
                    <a:pt x="189" y="379"/>
                    <a:pt x="206" y="391"/>
                    <a:pt x="227" y="400"/>
                  </a:cubicBezTo>
                  <a:close/>
                  <a:moveTo>
                    <a:pt x="326" y="370"/>
                  </a:moveTo>
                  <a:cubicBezTo>
                    <a:pt x="327" y="368"/>
                    <a:pt x="328" y="366"/>
                    <a:pt x="329" y="364"/>
                  </a:cubicBezTo>
                  <a:cubicBezTo>
                    <a:pt x="327" y="364"/>
                    <a:pt x="324" y="369"/>
                    <a:pt x="326" y="370"/>
                  </a:cubicBezTo>
                  <a:close/>
                  <a:moveTo>
                    <a:pt x="330" y="369"/>
                  </a:moveTo>
                  <a:cubicBezTo>
                    <a:pt x="334" y="369"/>
                    <a:pt x="334" y="367"/>
                    <a:pt x="337" y="367"/>
                  </a:cubicBezTo>
                  <a:cubicBezTo>
                    <a:pt x="337" y="365"/>
                    <a:pt x="335" y="365"/>
                    <a:pt x="334" y="364"/>
                  </a:cubicBezTo>
                  <a:cubicBezTo>
                    <a:pt x="333" y="366"/>
                    <a:pt x="331" y="367"/>
                    <a:pt x="330" y="369"/>
                  </a:cubicBezTo>
                  <a:close/>
                  <a:moveTo>
                    <a:pt x="518" y="365"/>
                  </a:moveTo>
                  <a:cubicBezTo>
                    <a:pt x="518" y="365"/>
                    <a:pt x="517" y="364"/>
                    <a:pt x="516" y="364"/>
                  </a:cubicBezTo>
                  <a:cubicBezTo>
                    <a:pt x="509" y="370"/>
                    <a:pt x="499" y="373"/>
                    <a:pt x="492" y="379"/>
                  </a:cubicBezTo>
                  <a:cubicBezTo>
                    <a:pt x="504" y="380"/>
                    <a:pt x="511" y="371"/>
                    <a:pt x="518" y="365"/>
                  </a:cubicBezTo>
                  <a:close/>
                  <a:moveTo>
                    <a:pt x="310" y="367"/>
                  </a:moveTo>
                  <a:cubicBezTo>
                    <a:pt x="311" y="367"/>
                    <a:pt x="314" y="368"/>
                    <a:pt x="313" y="367"/>
                  </a:cubicBezTo>
                  <a:cubicBezTo>
                    <a:pt x="311" y="368"/>
                    <a:pt x="313" y="364"/>
                    <a:pt x="311" y="365"/>
                  </a:cubicBezTo>
                  <a:cubicBezTo>
                    <a:pt x="311" y="366"/>
                    <a:pt x="310" y="366"/>
                    <a:pt x="310" y="367"/>
                  </a:cubicBezTo>
                  <a:close/>
                  <a:moveTo>
                    <a:pt x="470" y="371"/>
                  </a:moveTo>
                  <a:cubicBezTo>
                    <a:pt x="473" y="369"/>
                    <a:pt x="477" y="368"/>
                    <a:pt x="480" y="366"/>
                  </a:cubicBezTo>
                  <a:cubicBezTo>
                    <a:pt x="475" y="364"/>
                    <a:pt x="468" y="368"/>
                    <a:pt x="470" y="371"/>
                  </a:cubicBezTo>
                  <a:close/>
                  <a:moveTo>
                    <a:pt x="240" y="368"/>
                  </a:moveTo>
                  <a:cubicBezTo>
                    <a:pt x="245" y="372"/>
                    <a:pt x="265" y="388"/>
                    <a:pt x="270" y="379"/>
                  </a:cubicBezTo>
                  <a:cubicBezTo>
                    <a:pt x="261" y="375"/>
                    <a:pt x="252" y="363"/>
                    <a:pt x="240" y="368"/>
                  </a:cubicBezTo>
                  <a:close/>
                  <a:moveTo>
                    <a:pt x="305" y="368"/>
                  </a:moveTo>
                  <a:cubicBezTo>
                    <a:pt x="303" y="367"/>
                    <a:pt x="302" y="366"/>
                    <a:pt x="299" y="366"/>
                  </a:cubicBezTo>
                  <a:cubicBezTo>
                    <a:pt x="298" y="369"/>
                    <a:pt x="304" y="370"/>
                    <a:pt x="305" y="368"/>
                  </a:cubicBezTo>
                  <a:close/>
                  <a:moveTo>
                    <a:pt x="113" y="381"/>
                  </a:moveTo>
                  <a:cubicBezTo>
                    <a:pt x="116" y="381"/>
                    <a:pt x="118" y="380"/>
                    <a:pt x="120" y="382"/>
                  </a:cubicBezTo>
                  <a:cubicBezTo>
                    <a:pt x="119" y="383"/>
                    <a:pt x="116" y="382"/>
                    <a:pt x="115" y="384"/>
                  </a:cubicBezTo>
                  <a:cubicBezTo>
                    <a:pt x="119" y="386"/>
                    <a:pt x="122" y="389"/>
                    <a:pt x="126" y="391"/>
                  </a:cubicBezTo>
                  <a:cubicBezTo>
                    <a:pt x="122" y="382"/>
                    <a:pt x="119" y="368"/>
                    <a:pt x="109" y="367"/>
                  </a:cubicBezTo>
                  <a:cubicBezTo>
                    <a:pt x="110" y="372"/>
                    <a:pt x="113" y="376"/>
                    <a:pt x="113" y="381"/>
                  </a:cubicBezTo>
                  <a:close/>
                  <a:moveTo>
                    <a:pt x="228" y="368"/>
                  </a:moveTo>
                  <a:cubicBezTo>
                    <a:pt x="230" y="368"/>
                    <a:pt x="232" y="368"/>
                    <a:pt x="232" y="367"/>
                  </a:cubicBezTo>
                  <a:cubicBezTo>
                    <a:pt x="231" y="367"/>
                    <a:pt x="230" y="367"/>
                    <a:pt x="229" y="367"/>
                  </a:cubicBezTo>
                  <a:cubicBezTo>
                    <a:pt x="229" y="367"/>
                    <a:pt x="229" y="368"/>
                    <a:pt x="228" y="368"/>
                  </a:cubicBezTo>
                  <a:close/>
                  <a:moveTo>
                    <a:pt x="348" y="368"/>
                  </a:moveTo>
                  <a:cubicBezTo>
                    <a:pt x="350" y="370"/>
                    <a:pt x="353" y="372"/>
                    <a:pt x="355" y="373"/>
                  </a:cubicBezTo>
                  <a:cubicBezTo>
                    <a:pt x="356" y="372"/>
                    <a:pt x="358" y="370"/>
                    <a:pt x="358" y="367"/>
                  </a:cubicBezTo>
                  <a:cubicBezTo>
                    <a:pt x="354" y="368"/>
                    <a:pt x="351" y="365"/>
                    <a:pt x="348" y="368"/>
                  </a:cubicBezTo>
                  <a:close/>
                  <a:moveTo>
                    <a:pt x="495" y="371"/>
                  </a:moveTo>
                  <a:cubicBezTo>
                    <a:pt x="496" y="369"/>
                    <a:pt x="500" y="370"/>
                    <a:pt x="501" y="368"/>
                  </a:cubicBezTo>
                  <a:cubicBezTo>
                    <a:pt x="499" y="365"/>
                    <a:pt x="494" y="369"/>
                    <a:pt x="495" y="371"/>
                  </a:cubicBezTo>
                  <a:close/>
                  <a:moveTo>
                    <a:pt x="61" y="385"/>
                  </a:moveTo>
                  <a:cubicBezTo>
                    <a:pt x="58" y="377"/>
                    <a:pt x="54" y="371"/>
                    <a:pt x="47" y="367"/>
                  </a:cubicBezTo>
                  <a:cubicBezTo>
                    <a:pt x="47" y="377"/>
                    <a:pt x="54" y="381"/>
                    <a:pt x="61" y="385"/>
                  </a:cubicBezTo>
                  <a:close/>
                  <a:moveTo>
                    <a:pt x="171" y="371"/>
                  </a:moveTo>
                  <a:cubicBezTo>
                    <a:pt x="169" y="370"/>
                    <a:pt x="167" y="366"/>
                    <a:pt x="165" y="368"/>
                  </a:cubicBezTo>
                  <a:cubicBezTo>
                    <a:pt x="167" y="369"/>
                    <a:pt x="169" y="372"/>
                    <a:pt x="171" y="371"/>
                  </a:cubicBezTo>
                  <a:close/>
                  <a:moveTo>
                    <a:pt x="264" y="368"/>
                  </a:moveTo>
                  <a:cubicBezTo>
                    <a:pt x="266" y="371"/>
                    <a:pt x="271" y="371"/>
                    <a:pt x="272" y="375"/>
                  </a:cubicBezTo>
                  <a:cubicBezTo>
                    <a:pt x="273" y="369"/>
                    <a:pt x="278" y="377"/>
                    <a:pt x="281" y="372"/>
                  </a:cubicBezTo>
                  <a:cubicBezTo>
                    <a:pt x="276" y="370"/>
                    <a:pt x="268" y="369"/>
                    <a:pt x="264" y="368"/>
                  </a:cubicBezTo>
                  <a:close/>
                  <a:moveTo>
                    <a:pt x="434" y="370"/>
                  </a:moveTo>
                  <a:cubicBezTo>
                    <a:pt x="435" y="369"/>
                    <a:pt x="435" y="367"/>
                    <a:pt x="433" y="367"/>
                  </a:cubicBezTo>
                  <a:cubicBezTo>
                    <a:pt x="432" y="368"/>
                    <a:pt x="432" y="371"/>
                    <a:pt x="434" y="370"/>
                  </a:cubicBezTo>
                  <a:close/>
                  <a:moveTo>
                    <a:pt x="360" y="375"/>
                  </a:moveTo>
                  <a:cubicBezTo>
                    <a:pt x="361" y="372"/>
                    <a:pt x="364" y="371"/>
                    <a:pt x="365" y="368"/>
                  </a:cubicBezTo>
                  <a:cubicBezTo>
                    <a:pt x="361" y="368"/>
                    <a:pt x="359" y="374"/>
                    <a:pt x="360" y="375"/>
                  </a:cubicBezTo>
                  <a:close/>
                  <a:moveTo>
                    <a:pt x="467" y="375"/>
                  </a:moveTo>
                  <a:cubicBezTo>
                    <a:pt x="466" y="378"/>
                    <a:pt x="464" y="381"/>
                    <a:pt x="462" y="384"/>
                  </a:cubicBezTo>
                  <a:cubicBezTo>
                    <a:pt x="473" y="380"/>
                    <a:pt x="482" y="378"/>
                    <a:pt x="488" y="369"/>
                  </a:cubicBezTo>
                  <a:cubicBezTo>
                    <a:pt x="480" y="366"/>
                    <a:pt x="475" y="374"/>
                    <a:pt x="467" y="375"/>
                  </a:cubicBezTo>
                  <a:close/>
                  <a:moveTo>
                    <a:pt x="143" y="384"/>
                  </a:moveTo>
                  <a:cubicBezTo>
                    <a:pt x="149" y="388"/>
                    <a:pt x="154" y="392"/>
                    <a:pt x="159" y="396"/>
                  </a:cubicBezTo>
                  <a:cubicBezTo>
                    <a:pt x="157" y="382"/>
                    <a:pt x="148" y="374"/>
                    <a:pt x="137" y="368"/>
                  </a:cubicBezTo>
                  <a:cubicBezTo>
                    <a:pt x="139" y="374"/>
                    <a:pt x="141" y="379"/>
                    <a:pt x="143" y="384"/>
                  </a:cubicBezTo>
                  <a:close/>
                  <a:moveTo>
                    <a:pt x="365" y="375"/>
                  </a:moveTo>
                  <a:cubicBezTo>
                    <a:pt x="366" y="375"/>
                    <a:pt x="367" y="375"/>
                    <a:pt x="368" y="376"/>
                  </a:cubicBezTo>
                  <a:cubicBezTo>
                    <a:pt x="369" y="373"/>
                    <a:pt x="371" y="372"/>
                    <a:pt x="371" y="368"/>
                  </a:cubicBezTo>
                  <a:cubicBezTo>
                    <a:pt x="366" y="368"/>
                    <a:pt x="367" y="373"/>
                    <a:pt x="365" y="375"/>
                  </a:cubicBezTo>
                  <a:close/>
                  <a:moveTo>
                    <a:pt x="417" y="373"/>
                  </a:moveTo>
                  <a:cubicBezTo>
                    <a:pt x="421" y="375"/>
                    <a:pt x="422" y="372"/>
                    <a:pt x="423" y="369"/>
                  </a:cubicBezTo>
                  <a:cubicBezTo>
                    <a:pt x="421" y="369"/>
                    <a:pt x="421" y="369"/>
                    <a:pt x="418" y="368"/>
                  </a:cubicBezTo>
                  <a:cubicBezTo>
                    <a:pt x="417" y="370"/>
                    <a:pt x="417" y="371"/>
                    <a:pt x="417" y="373"/>
                  </a:cubicBezTo>
                  <a:close/>
                  <a:moveTo>
                    <a:pt x="388" y="372"/>
                  </a:moveTo>
                  <a:cubicBezTo>
                    <a:pt x="388" y="371"/>
                    <a:pt x="390" y="371"/>
                    <a:pt x="389" y="370"/>
                  </a:cubicBezTo>
                  <a:cubicBezTo>
                    <a:pt x="389" y="369"/>
                    <a:pt x="387" y="369"/>
                    <a:pt x="385" y="369"/>
                  </a:cubicBezTo>
                  <a:cubicBezTo>
                    <a:pt x="385" y="371"/>
                    <a:pt x="387" y="371"/>
                    <a:pt x="388" y="372"/>
                  </a:cubicBezTo>
                  <a:close/>
                  <a:moveTo>
                    <a:pt x="398" y="375"/>
                  </a:moveTo>
                  <a:cubicBezTo>
                    <a:pt x="400" y="375"/>
                    <a:pt x="403" y="375"/>
                    <a:pt x="405" y="375"/>
                  </a:cubicBezTo>
                  <a:cubicBezTo>
                    <a:pt x="406" y="374"/>
                    <a:pt x="407" y="372"/>
                    <a:pt x="408" y="370"/>
                  </a:cubicBezTo>
                  <a:cubicBezTo>
                    <a:pt x="402" y="368"/>
                    <a:pt x="399" y="370"/>
                    <a:pt x="398" y="375"/>
                  </a:cubicBezTo>
                  <a:close/>
                  <a:moveTo>
                    <a:pt x="411" y="375"/>
                  </a:moveTo>
                  <a:cubicBezTo>
                    <a:pt x="413" y="373"/>
                    <a:pt x="414" y="372"/>
                    <a:pt x="414" y="369"/>
                  </a:cubicBezTo>
                  <a:cubicBezTo>
                    <a:pt x="412" y="369"/>
                    <a:pt x="410" y="373"/>
                    <a:pt x="411" y="375"/>
                  </a:cubicBezTo>
                  <a:close/>
                  <a:moveTo>
                    <a:pt x="237" y="370"/>
                  </a:moveTo>
                  <a:cubicBezTo>
                    <a:pt x="234" y="368"/>
                    <a:pt x="232" y="373"/>
                    <a:pt x="230" y="371"/>
                  </a:cubicBezTo>
                  <a:cubicBezTo>
                    <a:pt x="237" y="379"/>
                    <a:pt x="247" y="384"/>
                    <a:pt x="256" y="390"/>
                  </a:cubicBezTo>
                  <a:cubicBezTo>
                    <a:pt x="259" y="389"/>
                    <a:pt x="260" y="386"/>
                    <a:pt x="264" y="385"/>
                  </a:cubicBezTo>
                  <a:cubicBezTo>
                    <a:pt x="257" y="381"/>
                    <a:pt x="245" y="374"/>
                    <a:pt x="237" y="370"/>
                  </a:cubicBezTo>
                  <a:close/>
                  <a:moveTo>
                    <a:pt x="374" y="375"/>
                  </a:moveTo>
                  <a:cubicBezTo>
                    <a:pt x="374" y="373"/>
                    <a:pt x="377" y="373"/>
                    <a:pt x="377" y="371"/>
                  </a:cubicBezTo>
                  <a:cubicBezTo>
                    <a:pt x="377" y="370"/>
                    <a:pt x="376" y="370"/>
                    <a:pt x="375" y="370"/>
                  </a:cubicBezTo>
                  <a:cubicBezTo>
                    <a:pt x="376" y="372"/>
                    <a:pt x="373" y="374"/>
                    <a:pt x="374" y="375"/>
                  </a:cubicBezTo>
                  <a:close/>
                  <a:moveTo>
                    <a:pt x="392" y="375"/>
                  </a:moveTo>
                  <a:cubicBezTo>
                    <a:pt x="394" y="374"/>
                    <a:pt x="396" y="373"/>
                    <a:pt x="396" y="370"/>
                  </a:cubicBezTo>
                  <a:cubicBezTo>
                    <a:pt x="393" y="369"/>
                    <a:pt x="392" y="372"/>
                    <a:pt x="392" y="375"/>
                  </a:cubicBezTo>
                  <a:close/>
                  <a:moveTo>
                    <a:pt x="453" y="374"/>
                  </a:moveTo>
                  <a:cubicBezTo>
                    <a:pt x="454" y="372"/>
                    <a:pt x="461" y="372"/>
                    <a:pt x="459" y="370"/>
                  </a:cubicBezTo>
                  <a:cubicBezTo>
                    <a:pt x="458" y="371"/>
                    <a:pt x="458" y="370"/>
                    <a:pt x="457" y="370"/>
                  </a:cubicBezTo>
                  <a:cubicBezTo>
                    <a:pt x="456" y="371"/>
                    <a:pt x="452" y="374"/>
                    <a:pt x="453" y="374"/>
                  </a:cubicBezTo>
                  <a:close/>
                  <a:moveTo>
                    <a:pt x="70" y="378"/>
                  </a:moveTo>
                  <a:cubicBezTo>
                    <a:pt x="67" y="375"/>
                    <a:pt x="66" y="372"/>
                    <a:pt x="62" y="370"/>
                  </a:cubicBezTo>
                  <a:cubicBezTo>
                    <a:pt x="63" y="374"/>
                    <a:pt x="66" y="378"/>
                    <a:pt x="70" y="378"/>
                  </a:cubicBezTo>
                  <a:close/>
                  <a:moveTo>
                    <a:pt x="101" y="391"/>
                  </a:moveTo>
                  <a:cubicBezTo>
                    <a:pt x="100" y="388"/>
                    <a:pt x="97" y="388"/>
                    <a:pt x="97" y="385"/>
                  </a:cubicBezTo>
                  <a:cubicBezTo>
                    <a:pt x="88" y="382"/>
                    <a:pt x="82" y="374"/>
                    <a:pt x="75" y="371"/>
                  </a:cubicBezTo>
                  <a:cubicBezTo>
                    <a:pt x="81" y="380"/>
                    <a:pt x="92" y="384"/>
                    <a:pt x="101" y="391"/>
                  </a:cubicBezTo>
                  <a:close/>
                  <a:moveTo>
                    <a:pt x="97" y="379"/>
                  </a:moveTo>
                  <a:cubicBezTo>
                    <a:pt x="96" y="375"/>
                    <a:pt x="94" y="372"/>
                    <a:pt x="91" y="371"/>
                  </a:cubicBezTo>
                  <a:cubicBezTo>
                    <a:pt x="92" y="375"/>
                    <a:pt x="95" y="376"/>
                    <a:pt x="97" y="379"/>
                  </a:cubicBezTo>
                  <a:close/>
                  <a:moveTo>
                    <a:pt x="333" y="373"/>
                  </a:moveTo>
                  <a:cubicBezTo>
                    <a:pt x="335" y="373"/>
                    <a:pt x="336" y="373"/>
                    <a:pt x="336" y="371"/>
                  </a:cubicBezTo>
                  <a:cubicBezTo>
                    <a:pt x="334" y="371"/>
                    <a:pt x="333" y="372"/>
                    <a:pt x="333" y="373"/>
                  </a:cubicBezTo>
                  <a:close/>
                  <a:moveTo>
                    <a:pt x="378" y="375"/>
                  </a:moveTo>
                  <a:cubicBezTo>
                    <a:pt x="379" y="376"/>
                    <a:pt x="383" y="376"/>
                    <a:pt x="383" y="375"/>
                  </a:cubicBezTo>
                  <a:cubicBezTo>
                    <a:pt x="382" y="374"/>
                    <a:pt x="381" y="373"/>
                    <a:pt x="380" y="372"/>
                  </a:cubicBezTo>
                  <a:cubicBezTo>
                    <a:pt x="379" y="373"/>
                    <a:pt x="378" y="374"/>
                    <a:pt x="378" y="375"/>
                  </a:cubicBezTo>
                  <a:close/>
                  <a:moveTo>
                    <a:pt x="181" y="383"/>
                  </a:moveTo>
                  <a:cubicBezTo>
                    <a:pt x="178" y="380"/>
                    <a:pt x="172" y="381"/>
                    <a:pt x="172" y="376"/>
                  </a:cubicBezTo>
                  <a:cubicBezTo>
                    <a:pt x="168" y="377"/>
                    <a:pt x="169" y="375"/>
                    <a:pt x="168" y="374"/>
                  </a:cubicBezTo>
                  <a:cubicBezTo>
                    <a:pt x="167" y="374"/>
                    <a:pt x="167" y="375"/>
                    <a:pt x="166" y="375"/>
                  </a:cubicBezTo>
                  <a:cubicBezTo>
                    <a:pt x="169" y="379"/>
                    <a:pt x="176" y="382"/>
                    <a:pt x="181" y="383"/>
                  </a:cubicBezTo>
                  <a:close/>
                  <a:moveTo>
                    <a:pt x="108" y="409"/>
                  </a:moveTo>
                  <a:cubicBezTo>
                    <a:pt x="105" y="389"/>
                    <a:pt x="84" y="386"/>
                    <a:pt x="71" y="376"/>
                  </a:cubicBezTo>
                  <a:cubicBezTo>
                    <a:pt x="80" y="390"/>
                    <a:pt x="96" y="398"/>
                    <a:pt x="108" y="409"/>
                  </a:cubicBezTo>
                  <a:close/>
                  <a:moveTo>
                    <a:pt x="439" y="381"/>
                  </a:moveTo>
                  <a:cubicBezTo>
                    <a:pt x="443" y="381"/>
                    <a:pt x="447" y="381"/>
                    <a:pt x="448" y="377"/>
                  </a:cubicBezTo>
                  <a:cubicBezTo>
                    <a:pt x="445" y="375"/>
                    <a:pt x="440" y="378"/>
                    <a:pt x="439" y="381"/>
                  </a:cubicBezTo>
                  <a:close/>
                  <a:moveTo>
                    <a:pt x="305" y="378"/>
                  </a:moveTo>
                  <a:cubicBezTo>
                    <a:pt x="307" y="378"/>
                    <a:pt x="308" y="378"/>
                    <a:pt x="309" y="377"/>
                  </a:cubicBezTo>
                  <a:cubicBezTo>
                    <a:pt x="307" y="377"/>
                    <a:pt x="305" y="375"/>
                    <a:pt x="305" y="378"/>
                  </a:cubicBezTo>
                  <a:close/>
                  <a:moveTo>
                    <a:pt x="347" y="378"/>
                  </a:moveTo>
                  <a:cubicBezTo>
                    <a:pt x="347" y="377"/>
                    <a:pt x="343" y="376"/>
                    <a:pt x="343" y="377"/>
                  </a:cubicBezTo>
                  <a:cubicBezTo>
                    <a:pt x="344" y="378"/>
                    <a:pt x="346" y="378"/>
                    <a:pt x="347" y="378"/>
                  </a:cubicBezTo>
                  <a:close/>
                  <a:moveTo>
                    <a:pt x="366" y="378"/>
                  </a:moveTo>
                  <a:cubicBezTo>
                    <a:pt x="364" y="379"/>
                    <a:pt x="364" y="378"/>
                    <a:pt x="363" y="378"/>
                  </a:cubicBezTo>
                  <a:cubicBezTo>
                    <a:pt x="363" y="381"/>
                    <a:pt x="365" y="380"/>
                    <a:pt x="366" y="378"/>
                  </a:cubicBezTo>
                  <a:close/>
                  <a:moveTo>
                    <a:pt x="413" y="379"/>
                  </a:moveTo>
                  <a:cubicBezTo>
                    <a:pt x="412" y="382"/>
                    <a:pt x="410" y="383"/>
                    <a:pt x="409" y="387"/>
                  </a:cubicBezTo>
                  <a:cubicBezTo>
                    <a:pt x="416" y="387"/>
                    <a:pt x="419" y="382"/>
                    <a:pt x="418" y="378"/>
                  </a:cubicBezTo>
                  <a:cubicBezTo>
                    <a:pt x="417" y="379"/>
                    <a:pt x="415" y="379"/>
                    <a:pt x="413" y="379"/>
                  </a:cubicBezTo>
                  <a:close/>
                  <a:moveTo>
                    <a:pt x="426" y="382"/>
                  </a:moveTo>
                  <a:cubicBezTo>
                    <a:pt x="427" y="380"/>
                    <a:pt x="429" y="381"/>
                    <a:pt x="430" y="379"/>
                  </a:cubicBezTo>
                  <a:cubicBezTo>
                    <a:pt x="430" y="379"/>
                    <a:pt x="430" y="378"/>
                    <a:pt x="430" y="378"/>
                  </a:cubicBezTo>
                  <a:cubicBezTo>
                    <a:pt x="429" y="379"/>
                    <a:pt x="424" y="380"/>
                    <a:pt x="426" y="382"/>
                  </a:cubicBezTo>
                  <a:close/>
                  <a:moveTo>
                    <a:pt x="311" y="382"/>
                  </a:moveTo>
                  <a:cubicBezTo>
                    <a:pt x="314" y="382"/>
                    <a:pt x="315" y="381"/>
                    <a:pt x="315" y="379"/>
                  </a:cubicBezTo>
                  <a:cubicBezTo>
                    <a:pt x="313" y="379"/>
                    <a:pt x="311" y="379"/>
                    <a:pt x="311" y="382"/>
                  </a:cubicBezTo>
                  <a:close/>
                  <a:moveTo>
                    <a:pt x="439" y="392"/>
                  </a:moveTo>
                  <a:cubicBezTo>
                    <a:pt x="444" y="391"/>
                    <a:pt x="452" y="389"/>
                    <a:pt x="457" y="386"/>
                  </a:cubicBezTo>
                  <a:cubicBezTo>
                    <a:pt x="457" y="383"/>
                    <a:pt x="458" y="381"/>
                    <a:pt x="459" y="379"/>
                  </a:cubicBezTo>
                  <a:cubicBezTo>
                    <a:pt x="450" y="380"/>
                    <a:pt x="442" y="386"/>
                    <a:pt x="439" y="392"/>
                  </a:cubicBezTo>
                  <a:close/>
                  <a:moveTo>
                    <a:pt x="323" y="384"/>
                  </a:moveTo>
                  <a:cubicBezTo>
                    <a:pt x="325" y="384"/>
                    <a:pt x="327" y="384"/>
                    <a:pt x="329" y="385"/>
                  </a:cubicBezTo>
                  <a:cubicBezTo>
                    <a:pt x="330" y="383"/>
                    <a:pt x="331" y="382"/>
                    <a:pt x="332" y="380"/>
                  </a:cubicBezTo>
                  <a:cubicBezTo>
                    <a:pt x="328" y="378"/>
                    <a:pt x="323" y="379"/>
                    <a:pt x="323" y="384"/>
                  </a:cubicBezTo>
                  <a:close/>
                  <a:moveTo>
                    <a:pt x="112" y="391"/>
                  </a:moveTo>
                  <a:cubicBezTo>
                    <a:pt x="108" y="388"/>
                    <a:pt x="107" y="382"/>
                    <a:pt x="102" y="380"/>
                  </a:cubicBezTo>
                  <a:cubicBezTo>
                    <a:pt x="102" y="386"/>
                    <a:pt x="108" y="391"/>
                    <a:pt x="112" y="391"/>
                  </a:cubicBezTo>
                  <a:close/>
                  <a:moveTo>
                    <a:pt x="139" y="401"/>
                  </a:moveTo>
                  <a:cubicBezTo>
                    <a:pt x="137" y="392"/>
                    <a:pt x="134" y="383"/>
                    <a:pt x="126" y="380"/>
                  </a:cubicBezTo>
                  <a:cubicBezTo>
                    <a:pt x="129" y="388"/>
                    <a:pt x="131" y="398"/>
                    <a:pt x="139" y="401"/>
                  </a:cubicBezTo>
                  <a:close/>
                  <a:moveTo>
                    <a:pt x="495" y="389"/>
                  </a:moveTo>
                  <a:cubicBezTo>
                    <a:pt x="481" y="399"/>
                    <a:pt x="465" y="410"/>
                    <a:pt x="445" y="416"/>
                  </a:cubicBezTo>
                  <a:cubicBezTo>
                    <a:pt x="458" y="418"/>
                    <a:pt x="469" y="415"/>
                    <a:pt x="479" y="409"/>
                  </a:cubicBezTo>
                  <a:cubicBezTo>
                    <a:pt x="479" y="406"/>
                    <a:pt x="481" y="405"/>
                    <a:pt x="483" y="404"/>
                  </a:cubicBezTo>
                  <a:cubicBezTo>
                    <a:pt x="501" y="401"/>
                    <a:pt x="514" y="389"/>
                    <a:pt x="527" y="380"/>
                  </a:cubicBezTo>
                  <a:cubicBezTo>
                    <a:pt x="516" y="383"/>
                    <a:pt x="507" y="387"/>
                    <a:pt x="495" y="389"/>
                  </a:cubicBezTo>
                  <a:close/>
                  <a:moveTo>
                    <a:pt x="350" y="386"/>
                  </a:moveTo>
                  <a:cubicBezTo>
                    <a:pt x="350" y="385"/>
                    <a:pt x="351" y="385"/>
                    <a:pt x="351" y="383"/>
                  </a:cubicBezTo>
                  <a:cubicBezTo>
                    <a:pt x="348" y="383"/>
                    <a:pt x="344" y="380"/>
                    <a:pt x="342" y="381"/>
                  </a:cubicBezTo>
                  <a:cubicBezTo>
                    <a:pt x="345" y="383"/>
                    <a:pt x="346" y="385"/>
                    <a:pt x="350" y="386"/>
                  </a:cubicBezTo>
                  <a:close/>
                  <a:moveTo>
                    <a:pt x="402" y="382"/>
                  </a:moveTo>
                  <a:cubicBezTo>
                    <a:pt x="402" y="382"/>
                    <a:pt x="402" y="381"/>
                    <a:pt x="403" y="381"/>
                  </a:cubicBezTo>
                  <a:cubicBezTo>
                    <a:pt x="402" y="381"/>
                    <a:pt x="401" y="381"/>
                    <a:pt x="400" y="381"/>
                  </a:cubicBezTo>
                  <a:cubicBezTo>
                    <a:pt x="400" y="382"/>
                    <a:pt x="401" y="383"/>
                    <a:pt x="402" y="382"/>
                  </a:cubicBezTo>
                  <a:close/>
                  <a:moveTo>
                    <a:pt x="386" y="387"/>
                  </a:moveTo>
                  <a:cubicBezTo>
                    <a:pt x="388" y="386"/>
                    <a:pt x="390" y="384"/>
                    <a:pt x="391" y="381"/>
                  </a:cubicBezTo>
                  <a:cubicBezTo>
                    <a:pt x="390" y="381"/>
                    <a:pt x="389" y="381"/>
                    <a:pt x="388" y="381"/>
                  </a:cubicBezTo>
                  <a:cubicBezTo>
                    <a:pt x="388" y="385"/>
                    <a:pt x="386" y="384"/>
                    <a:pt x="386" y="387"/>
                  </a:cubicBezTo>
                  <a:close/>
                  <a:moveTo>
                    <a:pt x="270" y="384"/>
                  </a:moveTo>
                  <a:cubicBezTo>
                    <a:pt x="271" y="386"/>
                    <a:pt x="274" y="386"/>
                    <a:pt x="276" y="387"/>
                  </a:cubicBezTo>
                  <a:cubicBezTo>
                    <a:pt x="277" y="386"/>
                    <a:pt x="278" y="386"/>
                    <a:pt x="278" y="384"/>
                  </a:cubicBezTo>
                  <a:cubicBezTo>
                    <a:pt x="275" y="381"/>
                    <a:pt x="273" y="382"/>
                    <a:pt x="270" y="384"/>
                  </a:cubicBezTo>
                  <a:close/>
                  <a:moveTo>
                    <a:pt x="374" y="385"/>
                  </a:moveTo>
                  <a:cubicBezTo>
                    <a:pt x="376" y="386"/>
                    <a:pt x="379" y="386"/>
                    <a:pt x="382" y="387"/>
                  </a:cubicBezTo>
                  <a:cubicBezTo>
                    <a:pt x="382" y="385"/>
                    <a:pt x="383" y="384"/>
                    <a:pt x="383" y="382"/>
                  </a:cubicBezTo>
                  <a:cubicBezTo>
                    <a:pt x="379" y="382"/>
                    <a:pt x="373" y="380"/>
                    <a:pt x="374" y="385"/>
                  </a:cubicBezTo>
                  <a:close/>
                  <a:moveTo>
                    <a:pt x="85" y="401"/>
                  </a:moveTo>
                  <a:cubicBezTo>
                    <a:pt x="80" y="394"/>
                    <a:pt x="74" y="385"/>
                    <a:pt x="66" y="383"/>
                  </a:cubicBezTo>
                  <a:cubicBezTo>
                    <a:pt x="72" y="389"/>
                    <a:pt x="77" y="399"/>
                    <a:pt x="85" y="401"/>
                  </a:cubicBezTo>
                  <a:close/>
                  <a:moveTo>
                    <a:pt x="391" y="388"/>
                  </a:moveTo>
                  <a:cubicBezTo>
                    <a:pt x="392" y="389"/>
                    <a:pt x="399" y="388"/>
                    <a:pt x="400" y="387"/>
                  </a:cubicBezTo>
                  <a:cubicBezTo>
                    <a:pt x="399" y="385"/>
                    <a:pt x="395" y="384"/>
                    <a:pt x="392" y="382"/>
                  </a:cubicBezTo>
                  <a:cubicBezTo>
                    <a:pt x="392" y="385"/>
                    <a:pt x="391" y="386"/>
                    <a:pt x="391" y="388"/>
                  </a:cubicBezTo>
                  <a:close/>
                  <a:moveTo>
                    <a:pt x="295" y="390"/>
                  </a:moveTo>
                  <a:cubicBezTo>
                    <a:pt x="295" y="388"/>
                    <a:pt x="296" y="388"/>
                    <a:pt x="296" y="386"/>
                  </a:cubicBezTo>
                  <a:cubicBezTo>
                    <a:pt x="293" y="385"/>
                    <a:pt x="293" y="387"/>
                    <a:pt x="290" y="387"/>
                  </a:cubicBezTo>
                  <a:cubicBezTo>
                    <a:pt x="291" y="389"/>
                    <a:pt x="292" y="390"/>
                    <a:pt x="295" y="390"/>
                  </a:cubicBezTo>
                  <a:close/>
                  <a:moveTo>
                    <a:pt x="295" y="383"/>
                  </a:moveTo>
                  <a:cubicBezTo>
                    <a:pt x="292" y="383"/>
                    <a:pt x="290" y="384"/>
                    <a:pt x="289" y="386"/>
                  </a:cubicBezTo>
                  <a:cubicBezTo>
                    <a:pt x="290" y="387"/>
                    <a:pt x="294" y="385"/>
                    <a:pt x="295" y="383"/>
                  </a:cubicBezTo>
                  <a:close/>
                  <a:moveTo>
                    <a:pt x="309" y="384"/>
                  </a:moveTo>
                  <a:cubicBezTo>
                    <a:pt x="308" y="386"/>
                    <a:pt x="313" y="387"/>
                    <a:pt x="313" y="384"/>
                  </a:cubicBezTo>
                  <a:cubicBezTo>
                    <a:pt x="312" y="383"/>
                    <a:pt x="310" y="383"/>
                    <a:pt x="309" y="384"/>
                  </a:cubicBezTo>
                  <a:close/>
                  <a:moveTo>
                    <a:pt x="337" y="385"/>
                  </a:moveTo>
                  <a:cubicBezTo>
                    <a:pt x="337" y="385"/>
                    <a:pt x="338" y="385"/>
                    <a:pt x="338" y="385"/>
                  </a:cubicBezTo>
                  <a:cubicBezTo>
                    <a:pt x="339" y="384"/>
                    <a:pt x="338" y="383"/>
                    <a:pt x="337" y="383"/>
                  </a:cubicBezTo>
                  <a:cubicBezTo>
                    <a:pt x="337" y="384"/>
                    <a:pt x="336" y="384"/>
                    <a:pt x="337" y="385"/>
                  </a:cubicBezTo>
                  <a:close/>
                  <a:moveTo>
                    <a:pt x="354" y="387"/>
                  </a:moveTo>
                  <a:cubicBezTo>
                    <a:pt x="354" y="386"/>
                    <a:pt x="358" y="385"/>
                    <a:pt x="355" y="384"/>
                  </a:cubicBezTo>
                  <a:cubicBezTo>
                    <a:pt x="355" y="385"/>
                    <a:pt x="352" y="386"/>
                    <a:pt x="354" y="387"/>
                  </a:cubicBezTo>
                  <a:close/>
                  <a:moveTo>
                    <a:pt x="161" y="389"/>
                  </a:moveTo>
                  <a:cubicBezTo>
                    <a:pt x="162" y="388"/>
                    <a:pt x="164" y="389"/>
                    <a:pt x="164" y="388"/>
                  </a:cubicBezTo>
                  <a:cubicBezTo>
                    <a:pt x="162" y="387"/>
                    <a:pt x="161" y="384"/>
                    <a:pt x="159" y="385"/>
                  </a:cubicBezTo>
                  <a:cubicBezTo>
                    <a:pt x="160" y="386"/>
                    <a:pt x="161" y="387"/>
                    <a:pt x="161" y="389"/>
                  </a:cubicBezTo>
                  <a:close/>
                  <a:moveTo>
                    <a:pt x="422" y="392"/>
                  </a:moveTo>
                  <a:cubicBezTo>
                    <a:pt x="429" y="394"/>
                    <a:pt x="432" y="390"/>
                    <a:pt x="437" y="389"/>
                  </a:cubicBezTo>
                  <a:cubicBezTo>
                    <a:pt x="436" y="387"/>
                    <a:pt x="440" y="385"/>
                    <a:pt x="437" y="385"/>
                  </a:cubicBezTo>
                  <a:cubicBezTo>
                    <a:pt x="431" y="387"/>
                    <a:pt x="425" y="386"/>
                    <a:pt x="422" y="392"/>
                  </a:cubicBezTo>
                  <a:close/>
                  <a:moveTo>
                    <a:pt x="479" y="387"/>
                  </a:moveTo>
                  <a:cubicBezTo>
                    <a:pt x="480" y="386"/>
                    <a:pt x="481" y="385"/>
                    <a:pt x="482" y="387"/>
                  </a:cubicBezTo>
                  <a:cubicBezTo>
                    <a:pt x="483" y="384"/>
                    <a:pt x="479" y="385"/>
                    <a:pt x="479" y="387"/>
                  </a:cubicBezTo>
                  <a:close/>
                  <a:moveTo>
                    <a:pt x="321" y="386"/>
                  </a:moveTo>
                  <a:cubicBezTo>
                    <a:pt x="318" y="389"/>
                    <a:pt x="328" y="390"/>
                    <a:pt x="328" y="387"/>
                  </a:cubicBezTo>
                  <a:cubicBezTo>
                    <a:pt x="325" y="387"/>
                    <a:pt x="323" y="384"/>
                    <a:pt x="321" y="386"/>
                  </a:cubicBezTo>
                  <a:close/>
                  <a:moveTo>
                    <a:pt x="358" y="388"/>
                  </a:moveTo>
                  <a:cubicBezTo>
                    <a:pt x="360" y="389"/>
                    <a:pt x="360" y="388"/>
                    <a:pt x="363" y="388"/>
                  </a:cubicBezTo>
                  <a:cubicBezTo>
                    <a:pt x="363" y="387"/>
                    <a:pt x="363" y="387"/>
                    <a:pt x="363" y="386"/>
                  </a:cubicBezTo>
                  <a:cubicBezTo>
                    <a:pt x="362" y="385"/>
                    <a:pt x="357" y="385"/>
                    <a:pt x="358" y="388"/>
                  </a:cubicBezTo>
                  <a:close/>
                  <a:moveTo>
                    <a:pt x="457" y="391"/>
                  </a:moveTo>
                  <a:cubicBezTo>
                    <a:pt x="462" y="391"/>
                    <a:pt x="463" y="388"/>
                    <a:pt x="466" y="386"/>
                  </a:cubicBezTo>
                  <a:cubicBezTo>
                    <a:pt x="463" y="388"/>
                    <a:pt x="459" y="388"/>
                    <a:pt x="457" y="391"/>
                  </a:cubicBezTo>
                  <a:close/>
                  <a:moveTo>
                    <a:pt x="260" y="392"/>
                  </a:moveTo>
                  <a:cubicBezTo>
                    <a:pt x="265" y="395"/>
                    <a:pt x="271" y="393"/>
                    <a:pt x="274" y="389"/>
                  </a:cubicBezTo>
                  <a:cubicBezTo>
                    <a:pt x="270" y="384"/>
                    <a:pt x="263" y="388"/>
                    <a:pt x="260" y="392"/>
                  </a:cubicBezTo>
                  <a:close/>
                  <a:moveTo>
                    <a:pt x="299" y="395"/>
                  </a:moveTo>
                  <a:cubicBezTo>
                    <a:pt x="300" y="393"/>
                    <a:pt x="301" y="390"/>
                    <a:pt x="304" y="390"/>
                  </a:cubicBezTo>
                  <a:cubicBezTo>
                    <a:pt x="304" y="388"/>
                    <a:pt x="302" y="387"/>
                    <a:pt x="300" y="387"/>
                  </a:cubicBezTo>
                  <a:cubicBezTo>
                    <a:pt x="300" y="389"/>
                    <a:pt x="295" y="393"/>
                    <a:pt x="299" y="395"/>
                  </a:cubicBezTo>
                  <a:close/>
                  <a:moveTo>
                    <a:pt x="44" y="389"/>
                  </a:moveTo>
                  <a:cubicBezTo>
                    <a:pt x="48" y="394"/>
                    <a:pt x="52" y="400"/>
                    <a:pt x="57" y="404"/>
                  </a:cubicBezTo>
                  <a:cubicBezTo>
                    <a:pt x="55" y="397"/>
                    <a:pt x="49" y="388"/>
                    <a:pt x="44" y="389"/>
                  </a:cubicBezTo>
                  <a:close/>
                  <a:moveTo>
                    <a:pt x="334" y="391"/>
                  </a:moveTo>
                  <a:cubicBezTo>
                    <a:pt x="337" y="390"/>
                    <a:pt x="344" y="393"/>
                    <a:pt x="347" y="392"/>
                  </a:cubicBezTo>
                  <a:cubicBezTo>
                    <a:pt x="347" y="387"/>
                    <a:pt x="339" y="390"/>
                    <a:pt x="335" y="388"/>
                  </a:cubicBezTo>
                  <a:cubicBezTo>
                    <a:pt x="335" y="389"/>
                    <a:pt x="334" y="390"/>
                    <a:pt x="334" y="391"/>
                  </a:cubicBezTo>
                  <a:close/>
                  <a:moveTo>
                    <a:pt x="72" y="403"/>
                  </a:moveTo>
                  <a:cubicBezTo>
                    <a:pt x="70" y="394"/>
                    <a:pt x="60" y="392"/>
                    <a:pt x="55" y="389"/>
                  </a:cubicBezTo>
                  <a:cubicBezTo>
                    <a:pt x="60" y="394"/>
                    <a:pt x="64" y="400"/>
                    <a:pt x="72" y="403"/>
                  </a:cubicBezTo>
                  <a:close/>
                  <a:moveTo>
                    <a:pt x="229" y="405"/>
                  </a:moveTo>
                  <a:cubicBezTo>
                    <a:pt x="217" y="402"/>
                    <a:pt x="208" y="393"/>
                    <a:pt x="198" y="390"/>
                  </a:cubicBezTo>
                  <a:cubicBezTo>
                    <a:pt x="208" y="395"/>
                    <a:pt x="217" y="405"/>
                    <a:pt x="229" y="405"/>
                  </a:cubicBezTo>
                  <a:close/>
                  <a:moveTo>
                    <a:pt x="236" y="391"/>
                  </a:moveTo>
                  <a:cubicBezTo>
                    <a:pt x="236" y="396"/>
                    <a:pt x="240" y="396"/>
                    <a:pt x="242" y="398"/>
                  </a:cubicBezTo>
                  <a:cubicBezTo>
                    <a:pt x="245" y="395"/>
                    <a:pt x="249" y="397"/>
                    <a:pt x="251" y="393"/>
                  </a:cubicBezTo>
                  <a:cubicBezTo>
                    <a:pt x="246" y="387"/>
                    <a:pt x="241" y="391"/>
                    <a:pt x="236" y="391"/>
                  </a:cubicBezTo>
                  <a:close/>
                  <a:moveTo>
                    <a:pt x="318" y="395"/>
                  </a:moveTo>
                  <a:cubicBezTo>
                    <a:pt x="315" y="396"/>
                    <a:pt x="312" y="398"/>
                    <a:pt x="312" y="402"/>
                  </a:cubicBezTo>
                  <a:cubicBezTo>
                    <a:pt x="315" y="403"/>
                    <a:pt x="317" y="403"/>
                    <a:pt x="320" y="404"/>
                  </a:cubicBezTo>
                  <a:cubicBezTo>
                    <a:pt x="322" y="400"/>
                    <a:pt x="325" y="396"/>
                    <a:pt x="326" y="391"/>
                  </a:cubicBezTo>
                  <a:cubicBezTo>
                    <a:pt x="323" y="391"/>
                    <a:pt x="321" y="390"/>
                    <a:pt x="318" y="390"/>
                  </a:cubicBezTo>
                  <a:cubicBezTo>
                    <a:pt x="317" y="391"/>
                    <a:pt x="318" y="393"/>
                    <a:pt x="318" y="395"/>
                  </a:cubicBezTo>
                  <a:close/>
                  <a:moveTo>
                    <a:pt x="302" y="399"/>
                  </a:moveTo>
                  <a:cubicBezTo>
                    <a:pt x="302" y="397"/>
                    <a:pt x="303" y="399"/>
                    <a:pt x="306" y="399"/>
                  </a:cubicBezTo>
                  <a:cubicBezTo>
                    <a:pt x="306" y="396"/>
                    <a:pt x="309" y="395"/>
                    <a:pt x="309" y="392"/>
                  </a:cubicBezTo>
                  <a:cubicBezTo>
                    <a:pt x="307" y="392"/>
                    <a:pt x="307" y="390"/>
                    <a:pt x="305" y="390"/>
                  </a:cubicBezTo>
                  <a:cubicBezTo>
                    <a:pt x="305" y="394"/>
                    <a:pt x="301" y="397"/>
                    <a:pt x="302" y="399"/>
                  </a:cubicBezTo>
                  <a:close/>
                  <a:moveTo>
                    <a:pt x="358" y="393"/>
                  </a:moveTo>
                  <a:cubicBezTo>
                    <a:pt x="358" y="392"/>
                    <a:pt x="358" y="391"/>
                    <a:pt x="358" y="390"/>
                  </a:cubicBezTo>
                  <a:cubicBezTo>
                    <a:pt x="358" y="390"/>
                    <a:pt x="357" y="390"/>
                    <a:pt x="356" y="390"/>
                  </a:cubicBezTo>
                  <a:cubicBezTo>
                    <a:pt x="356" y="392"/>
                    <a:pt x="357" y="393"/>
                    <a:pt x="358" y="393"/>
                  </a:cubicBezTo>
                  <a:close/>
                  <a:moveTo>
                    <a:pt x="367" y="396"/>
                  </a:moveTo>
                  <a:cubicBezTo>
                    <a:pt x="371" y="397"/>
                    <a:pt x="380" y="398"/>
                    <a:pt x="379" y="391"/>
                  </a:cubicBezTo>
                  <a:cubicBezTo>
                    <a:pt x="372" y="391"/>
                    <a:pt x="368" y="390"/>
                    <a:pt x="367" y="396"/>
                  </a:cubicBezTo>
                  <a:close/>
                  <a:moveTo>
                    <a:pt x="385" y="398"/>
                  </a:moveTo>
                  <a:cubicBezTo>
                    <a:pt x="389" y="398"/>
                    <a:pt x="396" y="396"/>
                    <a:pt x="398" y="392"/>
                  </a:cubicBezTo>
                  <a:cubicBezTo>
                    <a:pt x="391" y="390"/>
                    <a:pt x="386" y="391"/>
                    <a:pt x="385" y="398"/>
                  </a:cubicBezTo>
                  <a:close/>
                  <a:moveTo>
                    <a:pt x="446" y="406"/>
                  </a:moveTo>
                  <a:cubicBezTo>
                    <a:pt x="460" y="402"/>
                    <a:pt x="473" y="399"/>
                    <a:pt x="482" y="392"/>
                  </a:cubicBezTo>
                  <a:cubicBezTo>
                    <a:pt x="471" y="396"/>
                    <a:pt x="452" y="397"/>
                    <a:pt x="446" y="406"/>
                  </a:cubicBezTo>
                  <a:close/>
                  <a:moveTo>
                    <a:pt x="279" y="399"/>
                  </a:moveTo>
                  <a:cubicBezTo>
                    <a:pt x="283" y="400"/>
                    <a:pt x="284" y="399"/>
                    <a:pt x="287" y="401"/>
                  </a:cubicBezTo>
                  <a:cubicBezTo>
                    <a:pt x="290" y="401"/>
                    <a:pt x="290" y="398"/>
                    <a:pt x="292" y="396"/>
                  </a:cubicBezTo>
                  <a:cubicBezTo>
                    <a:pt x="288" y="396"/>
                    <a:pt x="286" y="393"/>
                    <a:pt x="282" y="393"/>
                  </a:cubicBezTo>
                  <a:cubicBezTo>
                    <a:pt x="282" y="396"/>
                    <a:pt x="279" y="396"/>
                    <a:pt x="279" y="399"/>
                  </a:cubicBezTo>
                  <a:close/>
                  <a:moveTo>
                    <a:pt x="332" y="393"/>
                  </a:moveTo>
                  <a:cubicBezTo>
                    <a:pt x="332" y="397"/>
                    <a:pt x="327" y="400"/>
                    <a:pt x="328" y="404"/>
                  </a:cubicBezTo>
                  <a:cubicBezTo>
                    <a:pt x="334" y="405"/>
                    <a:pt x="335" y="403"/>
                    <a:pt x="340" y="405"/>
                  </a:cubicBezTo>
                  <a:cubicBezTo>
                    <a:pt x="342" y="402"/>
                    <a:pt x="344" y="399"/>
                    <a:pt x="345" y="395"/>
                  </a:cubicBezTo>
                  <a:cubicBezTo>
                    <a:pt x="341" y="395"/>
                    <a:pt x="337" y="393"/>
                    <a:pt x="332" y="393"/>
                  </a:cubicBezTo>
                  <a:close/>
                  <a:moveTo>
                    <a:pt x="409" y="399"/>
                  </a:moveTo>
                  <a:cubicBezTo>
                    <a:pt x="413" y="398"/>
                    <a:pt x="424" y="399"/>
                    <a:pt x="427" y="395"/>
                  </a:cubicBezTo>
                  <a:cubicBezTo>
                    <a:pt x="421" y="395"/>
                    <a:pt x="410" y="394"/>
                    <a:pt x="409" y="399"/>
                  </a:cubicBezTo>
                  <a:close/>
                  <a:moveTo>
                    <a:pt x="114" y="400"/>
                  </a:moveTo>
                  <a:cubicBezTo>
                    <a:pt x="114" y="398"/>
                    <a:pt x="112" y="398"/>
                    <a:pt x="111" y="396"/>
                  </a:cubicBezTo>
                  <a:cubicBezTo>
                    <a:pt x="111" y="398"/>
                    <a:pt x="112" y="400"/>
                    <a:pt x="114" y="400"/>
                  </a:cubicBezTo>
                  <a:close/>
                  <a:moveTo>
                    <a:pt x="135" y="409"/>
                  </a:moveTo>
                  <a:cubicBezTo>
                    <a:pt x="132" y="404"/>
                    <a:pt x="130" y="398"/>
                    <a:pt x="124" y="396"/>
                  </a:cubicBezTo>
                  <a:cubicBezTo>
                    <a:pt x="126" y="402"/>
                    <a:pt x="130" y="406"/>
                    <a:pt x="135" y="409"/>
                  </a:cubicBezTo>
                  <a:close/>
                  <a:moveTo>
                    <a:pt x="166" y="423"/>
                  </a:moveTo>
                  <a:cubicBezTo>
                    <a:pt x="166" y="420"/>
                    <a:pt x="163" y="415"/>
                    <a:pt x="163" y="410"/>
                  </a:cubicBezTo>
                  <a:cubicBezTo>
                    <a:pt x="157" y="407"/>
                    <a:pt x="153" y="398"/>
                    <a:pt x="146" y="398"/>
                  </a:cubicBezTo>
                  <a:cubicBezTo>
                    <a:pt x="148" y="408"/>
                    <a:pt x="156" y="421"/>
                    <a:pt x="166" y="423"/>
                  </a:cubicBezTo>
                  <a:close/>
                  <a:moveTo>
                    <a:pt x="166" y="402"/>
                  </a:moveTo>
                  <a:cubicBezTo>
                    <a:pt x="166" y="399"/>
                    <a:pt x="166" y="397"/>
                    <a:pt x="164" y="397"/>
                  </a:cubicBezTo>
                  <a:cubicBezTo>
                    <a:pt x="165" y="399"/>
                    <a:pt x="164" y="402"/>
                    <a:pt x="166" y="402"/>
                  </a:cubicBezTo>
                  <a:close/>
                  <a:moveTo>
                    <a:pt x="294" y="401"/>
                  </a:moveTo>
                  <a:cubicBezTo>
                    <a:pt x="296" y="402"/>
                    <a:pt x="296" y="400"/>
                    <a:pt x="296" y="399"/>
                  </a:cubicBezTo>
                  <a:cubicBezTo>
                    <a:pt x="296" y="399"/>
                    <a:pt x="296" y="398"/>
                    <a:pt x="295" y="398"/>
                  </a:cubicBezTo>
                  <a:cubicBezTo>
                    <a:pt x="295" y="400"/>
                    <a:pt x="294" y="400"/>
                    <a:pt x="294" y="401"/>
                  </a:cubicBezTo>
                  <a:close/>
                  <a:moveTo>
                    <a:pt x="363" y="404"/>
                  </a:moveTo>
                  <a:cubicBezTo>
                    <a:pt x="367" y="405"/>
                    <a:pt x="374" y="404"/>
                    <a:pt x="375" y="399"/>
                  </a:cubicBezTo>
                  <a:cubicBezTo>
                    <a:pt x="370" y="399"/>
                    <a:pt x="363" y="397"/>
                    <a:pt x="363" y="404"/>
                  </a:cubicBezTo>
                  <a:close/>
                  <a:moveTo>
                    <a:pt x="114" y="421"/>
                  </a:moveTo>
                  <a:cubicBezTo>
                    <a:pt x="115" y="415"/>
                    <a:pt x="108" y="417"/>
                    <a:pt x="107" y="413"/>
                  </a:cubicBezTo>
                  <a:cubicBezTo>
                    <a:pt x="99" y="410"/>
                    <a:pt x="94" y="401"/>
                    <a:pt x="87" y="399"/>
                  </a:cubicBezTo>
                  <a:cubicBezTo>
                    <a:pt x="93" y="410"/>
                    <a:pt x="104" y="415"/>
                    <a:pt x="114" y="421"/>
                  </a:cubicBezTo>
                  <a:close/>
                  <a:moveTo>
                    <a:pt x="159" y="402"/>
                  </a:moveTo>
                  <a:cubicBezTo>
                    <a:pt x="160" y="401"/>
                    <a:pt x="159" y="399"/>
                    <a:pt x="157" y="399"/>
                  </a:cubicBezTo>
                  <a:cubicBezTo>
                    <a:pt x="158" y="400"/>
                    <a:pt x="158" y="401"/>
                    <a:pt x="159" y="402"/>
                  </a:cubicBezTo>
                  <a:close/>
                  <a:moveTo>
                    <a:pt x="65" y="403"/>
                  </a:moveTo>
                  <a:cubicBezTo>
                    <a:pt x="63" y="403"/>
                    <a:pt x="60" y="398"/>
                    <a:pt x="60" y="401"/>
                  </a:cubicBezTo>
                  <a:cubicBezTo>
                    <a:pt x="65" y="405"/>
                    <a:pt x="66" y="414"/>
                    <a:pt x="72" y="416"/>
                  </a:cubicBezTo>
                  <a:cubicBezTo>
                    <a:pt x="73" y="416"/>
                    <a:pt x="73" y="415"/>
                    <a:pt x="73" y="415"/>
                  </a:cubicBezTo>
                  <a:cubicBezTo>
                    <a:pt x="72" y="409"/>
                    <a:pt x="65" y="410"/>
                    <a:pt x="65" y="403"/>
                  </a:cubicBezTo>
                  <a:close/>
                  <a:moveTo>
                    <a:pt x="421" y="410"/>
                  </a:moveTo>
                  <a:cubicBezTo>
                    <a:pt x="431" y="408"/>
                    <a:pt x="438" y="404"/>
                    <a:pt x="445" y="399"/>
                  </a:cubicBezTo>
                  <a:cubicBezTo>
                    <a:pt x="436" y="400"/>
                    <a:pt x="422" y="399"/>
                    <a:pt x="421" y="410"/>
                  </a:cubicBezTo>
                  <a:close/>
                  <a:moveTo>
                    <a:pt x="299" y="402"/>
                  </a:moveTo>
                  <a:cubicBezTo>
                    <a:pt x="301" y="402"/>
                    <a:pt x="302" y="402"/>
                    <a:pt x="304" y="402"/>
                  </a:cubicBezTo>
                  <a:cubicBezTo>
                    <a:pt x="304" y="399"/>
                    <a:pt x="298" y="399"/>
                    <a:pt x="299" y="402"/>
                  </a:cubicBezTo>
                  <a:close/>
                  <a:moveTo>
                    <a:pt x="384" y="403"/>
                  </a:moveTo>
                  <a:cubicBezTo>
                    <a:pt x="385" y="404"/>
                    <a:pt x="387" y="403"/>
                    <a:pt x="388" y="404"/>
                  </a:cubicBezTo>
                  <a:cubicBezTo>
                    <a:pt x="387" y="401"/>
                    <a:pt x="392" y="404"/>
                    <a:pt x="392" y="401"/>
                  </a:cubicBezTo>
                  <a:cubicBezTo>
                    <a:pt x="388" y="401"/>
                    <a:pt x="386" y="401"/>
                    <a:pt x="384" y="403"/>
                  </a:cubicBezTo>
                  <a:close/>
                  <a:moveTo>
                    <a:pt x="195" y="422"/>
                  </a:moveTo>
                  <a:cubicBezTo>
                    <a:pt x="187" y="414"/>
                    <a:pt x="179" y="408"/>
                    <a:pt x="170" y="401"/>
                  </a:cubicBezTo>
                  <a:cubicBezTo>
                    <a:pt x="173" y="414"/>
                    <a:pt x="186" y="416"/>
                    <a:pt x="195" y="422"/>
                  </a:cubicBezTo>
                  <a:close/>
                  <a:moveTo>
                    <a:pt x="394" y="414"/>
                  </a:moveTo>
                  <a:cubicBezTo>
                    <a:pt x="402" y="414"/>
                    <a:pt x="408" y="412"/>
                    <a:pt x="416" y="412"/>
                  </a:cubicBezTo>
                  <a:cubicBezTo>
                    <a:pt x="416" y="409"/>
                    <a:pt x="418" y="406"/>
                    <a:pt x="419" y="403"/>
                  </a:cubicBezTo>
                  <a:cubicBezTo>
                    <a:pt x="409" y="406"/>
                    <a:pt x="400" y="406"/>
                    <a:pt x="394" y="414"/>
                  </a:cubicBezTo>
                  <a:close/>
                  <a:moveTo>
                    <a:pt x="267" y="407"/>
                  </a:moveTo>
                  <a:cubicBezTo>
                    <a:pt x="263" y="406"/>
                    <a:pt x="258" y="403"/>
                    <a:pt x="253" y="405"/>
                  </a:cubicBezTo>
                  <a:cubicBezTo>
                    <a:pt x="257" y="405"/>
                    <a:pt x="264" y="411"/>
                    <a:pt x="267" y="407"/>
                  </a:cubicBezTo>
                  <a:close/>
                  <a:moveTo>
                    <a:pt x="118" y="416"/>
                  </a:moveTo>
                  <a:cubicBezTo>
                    <a:pt x="118" y="410"/>
                    <a:pt x="114" y="408"/>
                    <a:pt x="111" y="405"/>
                  </a:cubicBezTo>
                  <a:cubicBezTo>
                    <a:pt x="113" y="409"/>
                    <a:pt x="113" y="415"/>
                    <a:pt x="118" y="416"/>
                  </a:cubicBezTo>
                  <a:close/>
                  <a:moveTo>
                    <a:pt x="308" y="407"/>
                  </a:moveTo>
                  <a:cubicBezTo>
                    <a:pt x="311" y="407"/>
                    <a:pt x="316" y="409"/>
                    <a:pt x="319" y="409"/>
                  </a:cubicBezTo>
                  <a:cubicBezTo>
                    <a:pt x="319" y="407"/>
                    <a:pt x="318" y="407"/>
                    <a:pt x="318" y="406"/>
                  </a:cubicBezTo>
                  <a:cubicBezTo>
                    <a:pt x="314" y="406"/>
                    <a:pt x="309" y="404"/>
                    <a:pt x="308" y="407"/>
                  </a:cubicBezTo>
                  <a:close/>
                  <a:moveTo>
                    <a:pt x="338" y="410"/>
                  </a:moveTo>
                  <a:cubicBezTo>
                    <a:pt x="339" y="409"/>
                    <a:pt x="340" y="408"/>
                    <a:pt x="340" y="407"/>
                  </a:cubicBezTo>
                  <a:cubicBezTo>
                    <a:pt x="336" y="408"/>
                    <a:pt x="332" y="406"/>
                    <a:pt x="330" y="408"/>
                  </a:cubicBezTo>
                  <a:cubicBezTo>
                    <a:pt x="333" y="408"/>
                    <a:pt x="335" y="410"/>
                    <a:pt x="338" y="410"/>
                  </a:cubicBezTo>
                  <a:close/>
                  <a:moveTo>
                    <a:pt x="346" y="410"/>
                  </a:moveTo>
                  <a:cubicBezTo>
                    <a:pt x="348" y="410"/>
                    <a:pt x="347" y="409"/>
                    <a:pt x="349" y="409"/>
                  </a:cubicBezTo>
                  <a:cubicBezTo>
                    <a:pt x="349" y="406"/>
                    <a:pt x="345" y="406"/>
                    <a:pt x="346" y="410"/>
                  </a:cubicBezTo>
                  <a:close/>
                  <a:moveTo>
                    <a:pt x="358" y="411"/>
                  </a:moveTo>
                  <a:cubicBezTo>
                    <a:pt x="363" y="410"/>
                    <a:pt x="371" y="412"/>
                    <a:pt x="371" y="407"/>
                  </a:cubicBezTo>
                  <a:cubicBezTo>
                    <a:pt x="367" y="408"/>
                    <a:pt x="361" y="408"/>
                    <a:pt x="358" y="411"/>
                  </a:cubicBezTo>
                  <a:close/>
                  <a:moveTo>
                    <a:pt x="144" y="414"/>
                  </a:moveTo>
                  <a:cubicBezTo>
                    <a:pt x="142" y="412"/>
                    <a:pt x="142" y="407"/>
                    <a:pt x="140" y="409"/>
                  </a:cubicBezTo>
                  <a:cubicBezTo>
                    <a:pt x="141" y="410"/>
                    <a:pt x="143" y="414"/>
                    <a:pt x="144" y="414"/>
                  </a:cubicBezTo>
                  <a:close/>
                  <a:moveTo>
                    <a:pt x="328" y="409"/>
                  </a:moveTo>
                  <a:cubicBezTo>
                    <a:pt x="326" y="409"/>
                    <a:pt x="325" y="409"/>
                    <a:pt x="323" y="408"/>
                  </a:cubicBezTo>
                  <a:cubicBezTo>
                    <a:pt x="323" y="410"/>
                    <a:pt x="327" y="410"/>
                    <a:pt x="328" y="409"/>
                  </a:cubicBezTo>
                  <a:close/>
                  <a:moveTo>
                    <a:pt x="146" y="439"/>
                  </a:moveTo>
                  <a:cubicBezTo>
                    <a:pt x="139" y="429"/>
                    <a:pt x="131" y="413"/>
                    <a:pt x="120" y="409"/>
                  </a:cubicBezTo>
                  <a:cubicBezTo>
                    <a:pt x="129" y="419"/>
                    <a:pt x="137" y="430"/>
                    <a:pt x="146" y="439"/>
                  </a:cubicBezTo>
                  <a:close/>
                  <a:moveTo>
                    <a:pt x="271" y="410"/>
                  </a:moveTo>
                  <a:cubicBezTo>
                    <a:pt x="272" y="410"/>
                    <a:pt x="273" y="410"/>
                    <a:pt x="273" y="410"/>
                  </a:cubicBezTo>
                  <a:cubicBezTo>
                    <a:pt x="274" y="408"/>
                    <a:pt x="270" y="408"/>
                    <a:pt x="271" y="410"/>
                  </a:cubicBezTo>
                  <a:close/>
                  <a:moveTo>
                    <a:pt x="298" y="412"/>
                  </a:moveTo>
                  <a:cubicBezTo>
                    <a:pt x="298" y="412"/>
                    <a:pt x="299" y="413"/>
                    <a:pt x="299" y="413"/>
                  </a:cubicBezTo>
                  <a:cubicBezTo>
                    <a:pt x="303" y="413"/>
                    <a:pt x="305" y="414"/>
                    <a:pt x="308" y="414"/>
                  </a:cubicBezTo>
                  <a:cubicBezTo>
                    <a:pt x="311" y="414"/>
                    <a:pt x="309" y="413"/>
                    <a:pt x="307" y="413"/>
                  </a:cubicBezTo>
                  <a:cubicBezTo>
                    <a:pt x="303" y="413"/>
                    <a:pt x="297" y="409"/>
                    <a:pt x="293" y="411"/>
                  </a:cubicBezTo>
                  <a:cubicBezTo>
                    <a:pt x="295" y="411"/>
                    <a:pt x="296" y="412"/>
                    <a:pt x="298" y="412"/>
                  </a:cubicBezTo>
                  <a:close/>
                  <a:moveTo>
                    <a:pt x="380" y="416"/>
                  </a:moveTo>
                  <a:cubicBezTo>
                    <a:pt x="382" y="416"/>
                    <a:pt x="384" y="415"/>
                    <a:pt x="386" y="414"/>
                  </a:cubicBezTo>
                  <a:cubicBezTo>
                    <a:pt x="384" y="413"/>
                    <a:pt x="379" y="414"/>
                    <a:pt x="380" y="416"/>
                  </a:cubicBezTo>
                  <a:close/>
                  <a:moveTo>
                    <a:pt x="76" y="418"/>
                  </a:moveTo>
                  <a:cubicBezTo>
                    <a:pt x="76" y="417"/>
                    <a:pt x="77" y="416"/>
                    <a:pt x="76" y="415"/>
                  </a:cubicBezTo>
                  <a:cubicBezTo>
                    <a:pt x="75" y="416"/>
                    <a:pt x="75" y="412"/>
                    <a:pt x="74" y="415"/>
                  </a:cubicBezTo>
                  <a:cubicBezTo>
                    <a:pt x="75" y="416"/>
                    <a:pt x="74" y="417"/>
                    <a:pt x="76" y="418"/>
                  </a:cubicBezTo>
                  <a:close/>
                  <a:moveTo>
                    <a:pt x="392" y="416"/>
                  </a:moveTo>
                  <a:cubicBezTo>
                    <a:pt x="393" y="416"/>
                    <a:pt x="394" y="417"/>
                    <a:pt x="394" y="417"/>
                  </a:cubicBezTo>
                  <a:cubicBezTo>
                    <a:pt x="394" y="416"/>
                    <a:pt x="395" y="416"/>
                    <a:pt x="395" y="415"/>
                  </a:cubicBezTo>
                  <a:cubicBezTo>
                    <a:pt x="393" y="415"/>
                    <a:pt x="393" y="416"/>
                    <a:pt x="392" y="416"/>
                  </a:cubicBezTo>
                  <a:close/>
                  <a:moveTo>
                    <a:pt x="374" y="418"/>
                  </a:moveTo>
                  <a:cubicBezTo>
                    <a:pt x="375" y="417"/>
                    <a:pt x="378" y="418"/>
                    <a:pt x="378" y="415"/>
                  </a:cubicBezTo>
                  <a:cubicBezTo>
                    <a:pt x="376" y="416"/>
                    <a:pt x="374" y="415"/>
                    <a:pt x="374" y="418"/>
                  </a:cubicBezTo>
                  <a:close/>
                  <a:moveTo>
                    <a:pt x="321" y="416"/>
                  </a:moveTo>
                  <a:cubicBezTo>
                    <a:pt x="320" y="416"/>
                    <a:pt x="320" y="417"/>
                    <a:pt x="321" y="417"/>
                  </a:cubicBezTo>
                  <a:cubicBezTo>
                    <a:pt x="324" y="417"/>
                    <a:pt x="331" y="418"/>
                    <a:pt x="330" y="416"/>
                  </a:cubicBezTo>
                  <a:cubicBezTo>
                    <a:pt x="327" y="417"/>
                    <a:pt x="326" y="416"/>
                    <a:pt x="323" y="416"/>
                  </a:cubicBezTo>
                  <a:cubicBezTo>
                    <a:pt x="322" y="416"/>
                    <a:pt x="321" y="416"/>
                    <a:pt x="321" y="416"/>
                  </a:cubicBezTo>
                  <a:close/>
                  <a:moveTo>
                    <a:pt x="83" y="421"/>
                  </a:moveTo>
                  <a:cubicBezTo>
                    <a:pt x="82" y="419"/>
                    <a:pt x="79" y="418"/>
                    <a:pt x="77" y="416"/>
                  </a:cubicBezTo>
                  <a:cubicBezTo>
                    <a:pt x="75" y="420"/>
                    <a:pt x="83" y="420"/>
                    <a:pt x="83" y="421"/>
                  </a:cubicBezTo>
                  <a:close/>
                  <a:moveTo>
                    <a:pt x="129" y="425"/>
                  </a:moveTo>
                  <a:cubicBezTo>
                    <a:pt x="126" y="424"/>
                    <a:pt x="124" y="418"/>
                    <a:pt x="121" y="418"/>
                  </a:cubicBezTo>
                  <a:cubicBezTo>
                    <a:pt x="122" y="422"/>
                    <a:pt x="127" y="424"/>
                    <a:pt x="129" y="425"/>
                  </a:cubicBezTo>
                  <a:close/>
                  <a:moveTo>
                    <a:pt x="417" y="421"/>
                  </a:moveTo>
                  <a:cubicBezTo>
                    <a:pt x="425" y="421"/>
                    <a:pt x="435" y="421"/>
                    <a:pt x="443" y="419"/>
                  </a:cubicBezTo>
                  <a:cubicBezTo>
                    <a:pt x="436" y="417"/>
                    <a:pt x="422" y="418"/>
                    <a:pt x="417" y="421"/>
                  </a:cubicBezTo>
                  <a:close/>
                  <a:moveTo>
                    <a:pt x="388" y="419"/>
                  </a:moveTo>
                  <a:cubicBezTo>
                    <a:pt x="388" y="417"/>
                    <a:pt x="385" y="419"/>
                    <a:pt x="384" y="418"/>
                  </a:cubicBezTo>
                  <a:cubicBezTo>
                    <a:pt x="383" y="420"/>
                    <a:pt x="386" y="419"/>
                    <a:pt x="388" y="419"/>
                  </a:cubicBezTo>
                  <a:close/>
                  <a:moveTo>
                    <a:pt x="160" y="426"/>
                  </a:moveTo>
                  <a:cubicBezTo>
                    <a:pt x="161" y="425"/>
                    <a:pt x="157" y="424"/>
                    <a:pt x="159" y="422"/>
                  </a:cubicBezTo>
                  <a:cubicBezTo>
                    <a:pt x="155" y="422"/>
                    <a:pt x="155" y="419"/>
                    <a:pt x="152" y="419"/>
                  </a:cubicBezTo>
                  <a:cubicBezTo>
                    <a:pt x="152" y="424"/>
                    <a:pt x="158" y="426"/>
                    <a:pt x="160" y="426"/>
                  </a:cubicBezTo>
                  <a:close/>
                  <a:moveTo>
                    <a:pt x="174" y="427"/>
                  </a:moveTo>
                  <a:cubicBezTo>
                    <a:pt x="182" y="430"/>
                    <a:pt x="188" y="435"/>
                    <a:pt x="196" y="438"/>
                  </a:cubicBezTo>
                  <a:cubicBezTo>
                    <a:pt x="188" y="432"/>
                    <a:pt x="181" y="425"/>
                    <a:pt x="173" y="419"/>
                  </a:cubicBezTo>
                  <a:cubicBezTo>
                    <a:pt x="173" y="422"/>
                    <a:pt x="174" y="425"/>
                    <a:pt x="174" y="427"/>
                  </a:cubicBezTo>
                  <a:close/>
                  <a:moveTo>
                    <a:pt x="347" y="422"/>
                  </a:moveTo>
                  <a:cubicBezTo>
                    <a:pt x="354" y="422"/>
                    <a:pt x="358" y="423"/>
                    <a:pt x="366" y="423"/>
                  </a:cubicBezTo>
                  <a:cubicBezTo>
                    <a:pt x="366" y="421"/>
                    <a:pt x="366" y="420"/>
                    <a:pt x="366" y="419"/>
                  </a:cubicBezTo>
                  <a:cubicBezTo>
                    <a:pt x="360" y="418"/>
                    <a:pt x="352" y="420"/>
                    <a:pt x="347" y="422"/>
                  </a:cubicBezTo>
                  <a:close/>
                  <a:moveTo>
                    <a:pt x="371" y="423"/>
                  </a:moveTo>
                  <a:cubicBezTo>
                    <a:pt x="372" y="421"/>
                    <a:pt x="378" y="423"/>
                    <a:pt x="378" y="421"/>
                  </a:cubicBezTo>
                  <a:cubicBezTo>
                    <a:pt x="375" y="421"/>
                    <a:pt x="371" y="419"/>
                    <a:pt x="371" y="423"/>
                  </a:cubicBezTo>
                  <a:close/>
                  <a:moveTo>
                    <a:pt x="89" y="426"/>
                  </a:moveTo>
                  <a:cubicBezTo>
                    <a:pt x="88" y="424"/>
                    <a:pt x="85" y="422"/>
                    <a:pt x="84" y="423"/>
                  </a:cubicBezTo>
                  <a:cubicBezTo>
                    <a:pt x="86" y="423"/>
                    <a:pt x="86" y="426"/>
                    <a:pt x="89" y="426"/>
                  </a:cubicBezTo>
                  <a:close/>
                  <a:moveTo>
                    <a:pt x="92" y="436"/>
                  </a:moveTo>
                  <a:cubicBezTo>
                    <a:pt x="88" y="431"/>
                    <a:pt x="81" y="425"/>
                    <a:pt x="75" y="424"/>
                  </a:cubicBezTo>
                  <a:cubicBezTo>
                    <a:pt x="80" y="428"/>
                    <a:pt x="88" y="435"/>
                    <a:pt x="92" y="436"/>
                  </a:cubicBezTo>
                  <a:close/>
                  <a:moveTo>
                    <a:pt x="119" y="426"/>
                  </a:moveTo>
                  <a:cubicBezTo>
                    <a:pt x="123" y="428"/>
                    <a:pt x="125" y="431"/>
                    <a:pt x="129" y="432"/>
                  </a:cubicBezTo>
                  <a:cubicBezTo>
                    <a:pt x="126" y="431"/>
                    <a:pt x="122" y="424"/>
                    <a:pt x="119" y="426"/>
                  </a:cubicBezTo>
                  <a:close/>
                  <a:moveTo>
                    <a:pt x="149" y="430"/>
                  </a:moveTo>
                  <a:cubicBezTo>
                    <a:pt x="148" y="429"/>
                    <a:pt x="146" y="425"/>
                    <a:pt x="145" y="426"/>
                  </a:cubicBezTo>
                  <a:cubicBezTo>
                    <a:pt x="147" y="427"/>
                    <a:pt x="146" y="430"/>
                    <a:pt x="149" y="430"/>
                  </a:cubicBezTo>
                  <a:close/>
                  <a:moveTo>
                    <a:pt x="169" y="472"/>
                  </a:moveTo>
                  <a:cubicBezTo>
                    <a:pt x="158" y="453"/>
                    <a:pt x="136" y="442"/>
                    <a:pt x="120" y="431"/>
                  </a:cubicBezTo>
                  <a:cubicBezTo>
                    <a:pt x="136" y="445"/>
                    <a:pt x="152" y="458"/>
                    <a:pt x="169" y="472"/>
                  </a:cubicBezTo>
                  <a:close/>
                  <a:moveTo>
                    <a:pt x="157" y="443"/>
                  </a:moveTo>
                  <a:cubicBezTo>
                    <a:pt x="157" y="438"/>
                    <a:pt x="151" y="436"/>
                    <a:pt x="152" y="432"/>
                  </a:cubicBezTo>
                  <a:cubicBezTo>
                    <a:pt x="151" y="432"/>
                    <a:pt x="150" y="432"/>
                    <a:pt x="149" y="432"/>
                  </a:cubicBezTo>
                  <a:cubicBezTo>
                    <a:pt x="151" y="436"/>
                    <a:pt x="154" y="439"/>
                    <a:pt x="157" y="443"/>
                  </a:cubicBezTo>
                  <a:close/>
                  <a:moveTo>
                    <a:pt x="176" y="464"/>
                  </a:moveTo>
                  <a:cubicBezTo>
                    <a:pt x="185" y="470"/>
                    <a:pt x="193" y="476"/>
                    <a:pt x="203" y="481"/>
                  </a:cubicBezTo>
                  <a:cubicBezTo>
                    <a:pt x="192" y="468"/>
                    <a:pt x="179" y="456"/>
                    <a:pt x="167" y="443"/>
                  </a:cubicBezTo>
                  <a:cubicBezTo>
                    <a:pt x="167" y="442"/>
                    <a:pt x="166" y="442"/>
                    <a:pt x="166" y="440"/>
                  </a:cubicBezTo>
                  <a:cubicBezTo>
                    <a:pt x="162" y="438"/>
                    <a:pt x="159" y="435"/>
                    <a:pt x="155" y="432"/>
                  </a:cubicBezTo>
                  <a:cubicBezTo>
                    <a:pt x="160" y="444"/>
                    <a:pt x="170" y="453"/>
                    <a:pt x="176" y="464"/>
                  </a:cubicBezTo>
                  <a:close/>
                  <a:moveTo>
                    <a:pt x="129" y="445"/>
                  </a:moveTo>
                  <a:cubicBezTo>
                    <a:pt x="125" y="440"/>
                    <a:pt x="119" y="436"/>
                    <a:pt x="113" y="433"/>
                  </a:cubicBezTo>
                  <a:cubicBezTo>
                    <a:pt x="117" y="438"/>
                    <a:pt x="123" y="442"/>
                    <a:pt x="129" y="445"/>
                  </a:cubicBezTo>
                  <a:close/>
                  <a:moveTo>
                    <a:pt x="185" y="449"/>
                  </a:moveTo>
                  <a:cubicBezTo>
                    <a:pt x="181" y="446"/>
                    <a:pt x="174" y="441"/>
                    <a:pt x="169" y="437"/>
                  </a:cubicBezTo>
                  <a:cubicBezTo>
                    <a:pt x="174" y="441"/>
                    <a:pt x="178" y="447"/>
                    <a:pt x="185" y="449"/>
                  </a:cubicBezTo>
                  <a:close/>
                  <a:moveTo>
                    <a:pt x="203" y="509"/>
                  </a:moveTo>
                  <a:cubicBezTo>
                    <a:pt x="200" y="508"/>
                    <a:pt x="199" y="504"/>
                    <a:pt x="196" y="502"/>
                  </a:cubicBezTo>
                  <a:cubicBezTo>
                    <a:pt x="186" y="494"/>
                    <a:pt x="173" y="489"/>
                    <a:pt x="168" y="480"/>
                  </a:cubicBezTo>
                  <a:cubicBezTo>
                    <a:pt x="156" y="471"/>
                    <a:pt x="140" y="459"/>
                    <a:pt x="128" y="449"/>
                  </a:cubicBezTo>
                  <a:cubicBezTo>
                    <a:pt x="124" y="447"/>
                    <a:pt x="117" y="439"/>
                    <a:pt x="115" y="440"/>
                  </a:cubicBezTo>
                  <a:cubicBezTo>
                    <a:pt x="115" y="440"/>
                    <a:pt x="115" y="440"/>
                    <a:pt x="115" y="440"/>
                  </a:cubicBezTo>
                  <a:cubicBezTo>
                    <a:pt x="119" y="445"/>
                    <a:pt x="125" y="449"/>
                    <a:pt x="130" y="454"/>
                  </a:cubicBezTo>
                  <a:cubicBezTo>
                    <a:pt x="134" y="457"/>
                    <a:pt x="139" y="461"/>
                    <a:pt x="143" y="464"/>
                  </a:cubicBezTo>
                  <a:cubicBezTo>
                    <a:pt x="151" y="472"/>
                    <a:pt x="161" y="478"/>
                    <a:pt x="168" y="486"/>
                  </a:cubicBezTo>
                  <a:cubicBezTo>
                    <a:pt x="170" y="488"/>
                    <a:pt x="171" y="491"/>
                    <a:pt x="173" y="492"/>
                  </a:cubicBezTo>
                  <a:cubicBezTo>
                    <a:pt x="179" y="497"/>
                    <a:pt x="186" y="501"/>
                    <a:pt x="193" y="505"/>
                  </a:cubicBezTo>
                  <a:cubicBezTo>
                    <a:pt x="200" y="509"/>
                    <a:pt x="207" y="513"/>
                    <a:pt x="214" y="518"/>
                  </a:cubicBezTo>
                  <a:cubicBezTo>
                    <a:pt x="212" y="513"/>
                    <a:pt x="206" y="512"/>
                    <a:pt x="203" y="509"/>
                  </a:cubicBezTo>
                  <a:close/>
                  <a:moveTo>
                    <a:pt x="162" y="448"/>
                  </a:moveTo>
                  <a:cubicBezTo>
                    <a:pt x="161" y="446"/>
                    <a:pt x="160" y="447"/>
                    <a:pt x="161" y="444"/>
                  </a:cubicBezTo>
                  <a:cubicBezTo>
                    <a:pt x="160" y="445"/>
                    <a:pt x="158" y="442"/>
                    <a:pt x="157" y="444"/>
                  </a:cubicBezTo>
                  <a:cubicBezTo>
                    <a:pt x="158" y="444"/>
                    <a:pt x="158" y="446"/>
                    <a:pt x="159" y="446"/>
                  </a:cubicBezTo>
                  <a:cubicBezTo>
                    <a:pt x="161" y="445"/>
                    <a:pt x="160" y="448"/>
                    <a:pt x="162" y="448"/>
                  </a:cubicBezTo>
                  <a:close/>
                  <a:moveTo>
                    <a:pt x="137" y="452"/>
                  </a:moveTo>
                  <a:cubicBezTo>
                    <a:pt x="138" y="450"/>
                    <a:pt x="134" y="448"/>
                    <a:pt x="134" y="449"/>
                  </a:cubicBezTo>
                  <a:cubicBezTo>
                    <a:pt x="135" y="450"/>
                    <a:pt x="136" y="451"/>
                    <a:pt x="137" y="452"/>
                  </a:cubicBezTo>
                  <a:close/>
                  <a:moveTo>
                    <a:pt x="142" y="455"/>
                  </a:moveTo>
                  <a:cubicBezTo>
                    <a:pt x="141" y="455"/>
                    <a:pt x="141" y="454"/>
                    <a:pt x="141" y="453"/>
                  </a:cubicBezTo>
                  <a:cubicBezTo>
                    <a:pt x="140" y="453"/>
                    <a:pt x="139" y="453"/>
                    <a:pt x="138" y="452"/>
                  </a:cubicBezTo>
                  <a:cubicBezTo>
                    <a:pt x="138" y="454"/>
                    <a:pt x="141" y="456"/>
                    <a:pt x="142" y="455"/>
                  </a:cubicBezTo>
                  <a:close/>
                  <a:moveTo>
                    <a:pt x="171" y="504"/>
                  </a:moveTo>
                  <a:cubicBezTo>
                    <a:pt x="165" y="499"/>
                    <a:pt x="160" y="495"/>
                    <a:pt x="155" y="491"/>
                  </a:cubicBezTo>
                  <a:cubicBezTo>
                    <a:pt x="155" y="490"/>
                    <a:pt x="155" y="490"/>
                    <a:pt x="155" y="489"/>
                  </a:cubicBezTo>
                  <a:cubicBezTo>
                    <a:pt x="154" y="489"/>
                    <a:pt x="154" y="490"/>
                    <a:pt x="153" y="490"/>
                  </a:cubicBezTo>
                  <a:cubicBezTo>
                    <a:pt x="149" y="483"/>
                    <a:pt x="141" y="479"/>
                    <a:pt x="134" y="474"/>
                  </a:cubicBezTo>
                  <a:cubicBezTo>
                    <a:pt x="144" y="486"/>
                    <a:pt x="159" y="496"/>
                    <a:pt x="171" y="504"/>
                  </a:cubicBezTo>
                  <a:close/>
                  <a:moveTo>
                    <a:pt x="204" y="501"/>
                  </a:moveTo>
                  <a:cubicBezTo>
                    <a:pt x="204" y="498"/>
                    <a:pt x="201" y="498"/>
                    <a:pt x="200" y="496"/>
                  </a:cubicBezTo>
                  <a:cubicBezTo>
                    <a:pt x="200" y="499"/>
                    <a:pt x="202" y="500"/>
                    <a:pt x="204" y="501"/>
                  </a:cubicBezTo>
                  <a:close/>
                  <a:moveTo>
                    <a:pt x="190" y="511"/>
                  </a:moveTo>
                  <a:cubicBezTo>
                    <a:pt x="186" y="508"/>
                    <a:pt x="183" y="505"/>
                    <a:pt x="177" y="503"/>
                  </a:cubicBezTo>
                  <a:cubicBezTo>
                    <a:pt x="175" y="503"/>
                    <a:pt x="172" y="498"/>
                    <a:pt x="172" y="500"/>
                  </a:cubicBezTo>
                  <a:cubicBezTo>
                    <a:pt x="177" y="504"/>
                    <a:pt x="183" y="511"/>
                    <a:pt x="190" y="511"/>
                  </a:cubicBezTo>
                  <a:close/>
                  <a:moveTo>
                    <a:pt x="233" y="539"/>
                  </a:moveTo>
                  <a:cubicBezTo>
                    <a:pt x="233" y="539"/>
                    <a:pt x="233" y="539"/>
                    <a:pt x="233" y="539"/>
                  </a:cubicBezTo>
                  <a:moveTo>
                    <a:pt x="250" y="554"/>
                  </a:moveTo>
                  <a:cubicBezTo>
                    <a:pt x="248" y="554"/>
                    <a:pt x="248" y="552"/>
                    <a:pt x="247" y="551"/>
                  </a:cubicBezTo>
                  <a:cubicBezTo>
                    <a:pt x="245" y="552"/>
                    <a:pt x="246" y="552"/>
                    <a:pt x="244" y="551"/>
                  </a:cubicBezTo>
                  <a:cubicBezTo>
                    <a:pt x="245" y="553"/>
                    <a:pt x="248" y="557"/>
                    <a:pt x="250" y="554"/>
                  </a:cubicBezTo>
                  <a:close/>
                </a:path>
              </a:pathLst>
            </a:custGeom>
            <a:solidFill>
              <a:srgbClr val="FFFFFF"/>
            </a:solidFill>
            <a:ln>
              <a:noFill/>
            </a:ln>
          </p:spPr>
          <p:txBody>
            <a:bodyPr anchor="ctr"/>
            <a:lstStyle/>
            <a:p>
              <a:pPr algn="ctr" defTabSz="1219170">
                <a:defRPr/>
              </a:pPr>
              <a:endParaRPr lang="zh-CN" altLang="zh-CN" sz="4800" kern="0" dirty="0">
                <a:solidFill>
                  <a:srgbClr val="FFFFFF"/>
                </a:solidFill>
                <a:effectLst>
                  <a:outerShdw blurRad="38100" dist="38100" dir="2700000" algn="tl">
                    <a:srgbClr val="000000">
                      <a:alpha val="43137"/>
                    </a:srgbClr>
                  </a:outerShdw>
                </a:effectLst>
                <a:cs typeface="+mn-ea"/>
                <a:sym typeface="+mn-lt"/>
              </a:endParaRPr>
            </a:p>
          </p:txBody>
        </p:sp>
      </p:grpSp>
      <p:sp>
        <p:nvSpPr>
          <p:cNvPr id="29" name="Text Box 8"/>
          <p:cNvSpPr txBox="1">
            <a:spLocks noChangeArrowheads="1"/>
          </p:cNvSpPr>
          <p:nvPr/>
        </p:nvSpPr>
        <p:spPr bwMode="auto">
          <a:xfrm>
            <a:off x="6579641" y="4873304"/>
            <a:ext cx="4913705" cy="8819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defTabSz="1219170">
              <a:lnSpc>
                <a:spcPct val="150000"/>
              </a:lnSpc>
            </a:pPr>
            <a:r>
              <a:rPr lang="zh-CN" altLang="en-US" dirty="0">
                <a:solidFill>
                  <a:srgbClr val="FFFFFF"/>
                </a:solidFill>
                <a:cs typeface="+mn-ea"/>
                <a:sym typeface="+mn-lt"/>
              </a:rPr>
              <a:t>请输入文本请输入文本请输入文本请输入文本请输入文本请输入文本请输入文本请输入文本</a:t>
            </a:r>
          </a:p>
        </p:txBody>
      </p:sp>
      <p:grpSp>
        <p:nvGrpSpPr>
          <p:cNvPr id="30" name="组合 29"/>
          <p:cNvGrpSpPr/>
          <p:nvPr/>
        </p:nvGrpSpPr>
        <p:grpSpPr>
          <a:xfrm>
            <a:off x="5496227" y="5092476"/>
            <a:ext cx="723819" cy="440398"/>
            <a:chOff x="745709" y="1904734"/>
            <a:chExt cx="1123829" cy="683779"/>
          </a:xfrm>
        </p:grpSpPr>
        <p:sp>
          <p:nvSpPr>
            <p:cNvPr id="31" name="Freeform 18"/>
            <p:cNvSpPr>
              <a:spLocks noEditPoints="1" noChangeArrowheads="1"/>
            </p:cNvSpPr>
            <p:nvPr/>
          </p:nvSpPr>
          <p:spPr bwMode="auto">
            <a:xfrm>
              <a:off x="745709" y="1904734"/>
              <a:ext cx="473319" cy="683779"/>
            </a:xfrm>
            <a:custGeom>
              <a:avLst/>
              <a:gdLst>
                <a:gd name="T0" fmla="*/ 157 w 657"/>
                <a:gd name="T1" fmla="*/ 35 h 559"/>
                <a:gd name="T2" fmla="*/ 325 w 657"/>
                <a:gd name="T3" fmla="*/ 33 h 559"/>
                <a:gd name="T4" fmla="*/ 488 w 657"/>
                <a:gd name="T5" fmla="*/ 54 h 559"/>
                <a:gd name="T6" fmla="*/ 596 w 657"/>
                <a:gd name="T7" fmla="*/ 107 h 559"/>
                <a:gd name="T8" fmla="*/ 264 w 657"/>
                <a:gd name="T9" fmla="*/ 83 h 559"/>
                <a:gd name="T10" fmla="*/ 349 w 657"/>
                <a:gd name="T11" fmla="*/ 94 h 559"/>
                <a:gd name="T12" fmla="*/ 117 w 657"/>
                <a:gd name="T13" fmla="*/ 104 h 559"/>
                <a:gd name="T14" fmla="*/ 614 w 657"/>
                <a:gd name="T15" fmla="*/ 144 h 559"/>
                <a:gd name="T16" fmla="*/ 279 w 657"/>
                <a:gd name="T17" fmla="*/ 119 h 559"/>
                <a:gd name="T18" fmla="*/ 459 w 657"/>
                <a:gd name="T19" fmla="*/ 138 h 559"/>
                <a:gd name="T20" fmla="*/ 55 w 657"/>
                <a:gd name="T21" fmla="*/ 135 h 559"/>
                <a:gd name="T22" fmla="*/ 93 w 657"/>
                <a:gd name="T23" fmla="*/ 138 h 559"/>
                <a:gd name="T24" fmla="*/ 75 w 657"/>
                <a:gd name="T25" fmla="*/ 142 h 559"/>
                <a:gd name="T26" fmla="*/ 134 w 657"/>
                <a:gd name="T27" fmla="*/ 147 h 559"/>
                <a:gd name="T28" fmla="*/ 206 w 657"/>
                <a:gd name="T29" fmla="*/ 155 h 559"/>
                <a:gd name="T30" fmla="*/ 87 w 657"/>
                <a:gd name="T31" fmla="*/ 164 h 559"/>
                <a:gd name="T32" fmla="*/ 104 w 657"/>
                <a:gd name="T33" fmla="*/ 169 h 559"/>
                <a:gd name="T34" fmla="*/ 549 w 657"/>
                <a:gd name="T35" fmla="*/ 184 h 559"/>
                <a:gd name="T36" fmla="*/ 161 w 657"/>
                <a:gd name="T37" fmla="*/ 175 h 559"/>
                <a:gd name="T38" fmla="*/ 533 w 657"/>
                <a:gd name="T39" fmla="*/ 178 h 559"/>
                <a:gd name="T40" fmla="*/ 51 w 657"/>
                <a:gd name="T41" fmla="*/ 186 h 559"/>
                <a:gd name="T42" fmla="*/ 110 w 657"/>
                <a:gd name="T43" fmla="*/ 191 h 559"/>
                <a:gd name="T44" fmla="*/ 333 w 657"/>
                <a:gd name="T45" fmla="*/ 192 h 559"/>
                <a:gd name="T46" fmla="*/ 626 w 657"/>
                <a:gd name="T47" fmla="*/ 204 h 559"/>
                <a:gd name="T48" fmla="*/ 273 w 657"/>
                <a:gd name="T49" fmla="*/ 204 h 559"/>
                <a:gd name="T50" fmla="*/ 566 w 657"/>
                <a:gd name="T51" fmla="*/ 212 h 559"/>
                <a:gd name="T52" fmla="*/ 145 w 657"/>
                <a:gd name="T53" fmla="*/ 215 h 559"/>
                <a:gd name="T54" fmla="*/ 292 w 657"/>
                <a:gd name="T55" fmla="*/ 216 h 559"/>
                <a:gd name="T56" fmla="*/ 573 w 657"/>
                <a:gd name="T57" fmla="*/ 226 h 559"/>
                <a:gd name="T58" fmla="*/ 329 w 657"/>
                <a:gd name="T59" fmla="*/ 234 h 559"/>
                <a:gd name="T60" fmla="*/ 131 w 657"/>
                <a:gd name="T61" fmla="*/ 231 h 559"/>
                <a:gd name="T62" fmla="*/ 507 w 657"/>
                <a:gd name="T63" fmla="*/ 240 h 559"/>
                <a:gd name="T64" fmla="*/ 600 w 657"/>
                <a:gd name="T65" fmla="*/ 268 h 559"/>
                <a:gd name="T66" fmla="*/ 540 w 657"/>
                <a:gd name="T67" fmla="*/ 249 h 559"/>
                <a:gd name="T68" fmla="*/ 509 w 657"/>
                <a:gd name="T69" fmla="*/ 260 h 559"/>
                <a:gd name="T70" fmla="*/ 406 w 657"/>
                <a:gd name="T71" fmla="*/ 257 h 559"/>
                <a:gd name="T72" fmla="*/ 372 w 657"/>
                <a:gd name="T73" fmla="*/ 260 h 559"/>
                <a:gd name="T74" fmla="*/ 246 w 657"/>
                <a:gd name="T75" fmla="*/ 270 h 559"/>
                <a:gd name="T76" fmla="*/ 152 w 657"/>
                <a:gd name="T77" fmla="*/ 274 h 559"/>
                <a:gd name="T78" fmla="*/ 507 w 657"/>
                <a:gd name="T79" fmla="*/ 280 h 559"/>
                <a:gd name="T80" fmla="*/ 189 w 657"/>
                <a:gd name="T81" fmla="*/ 283 h 559"/>
                <a:gd name="T82" fmla="*/ 314 w 657"/>
                <a:gd name="T83" fmla="*/ 285 h 559"/>
                <a:gd name="T84" fmla="*/ 504 w 657"/>
                <a:gd name="T85" fmla="*/ 289 h 559"/>
                <a:gd name="T86" fmla="*/ 479 w 657"/>
                <a:gd name="T87" fmla="*/ 294 h 559"/>
                <a:gd name="T88" fmla="*/ 483 w 657"/>
                <a:gd name="T89" fmla="*/ 300 h 559"/>
                <a:gd name="T90" fmla="*/ 485 w 657"/>
                <a:gd name="T91" fmla="*/ 312 h 559"/>
                <a:gd name="T92" fmla="*/ 409 w 657"/>
                <a:gd name="T93" fmla="*/ 314 h 559"/>
                <a:gd name="T94" fmla="*/ 269 w 657"/>
                <a:gd name="T95" fmla="*/ 318 h 559"/>
                <a:gd name="T96" fmla="*/ 460 w 657"/>
                <a:gd name="T97" fmla="*/ 323 h 559"/>
                <a:gd name="T98" fmla="*/ 387 w 657"/>
                <a:gd name="T99" fmla="*/ 334 h 559"/>
                <a:gd name="T100" fmla="*/ 67 w 657"/>
                <a:gd name="T101" fmla="*/ 334 h 559"/>
                <a:gd name="T102" fmla="*/ 50 w 657"/>
                <a:gd name="T103" fmla="*/ 338 h 559"/>
                <a:gd name="T104" fmla="*/ 410 w 657"/>
                <a:gd name="T105" fmla="*/ 351 h 559"/>
                <a:gd name="T106" fmla="*/ 157 w 657"/>
                <a:gd name="T107" fmla="*/ 363 h 559"/>
                <a:gd name="T108" fmla="*/ 315 w 657"/>
                <a:gd name="T109" fmla="*/ 358 h 559"/>
                <a:gd name="T110" fmla="*/ 321 w 657"/>
                <a:gd name="T111" fmla="*/ 364 h 559"/>
                <a:gd name="T112" fmla="*/ 232 w 657"/>
                <a:gd name="T113" fmla="*/ 367 h 559"/>
                <a:gd name="T114" fmla="*/ 101 w 657"/>
                <a:gd name="T115" fmla="*/ 391 h 559"/>
                <a:gd name="T116" fmla="*/ 402 w 657"/>
                <a:gd name="T117" fmla="*/ 382 h 559"/>
                <a:gd name="T118" fmla="*/ 72 w 657"/>
                <a:gd name="T119" fmla="*/ 403 h 559"/>
                <a:gd name="T120" fmla="*/ 157 w 657"/>
                <a:gd name="T121" fmla="*/ 399 h 559"/>
                <a:gd name="T122" fmla="*/ 392 w 657"/>
                <a:gd name="T123" fmla="*/ 416 h 559"/>
                <a:gd name="T124" fmla="*/ 115 w 657"/>
                <a:gd name="T125" fmla="*/ 440 h 559"/>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657"/>
                <a:gd name="T190" fmla="*/ 0 h 559"/>
                <a:gd name="T191" fmla="*/ 657 w 657"/>
                <a:gd name="T192" fmla="*/ 559 h 559"/>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657" h="559">
                  <a:moveTo>
                    <a:pt x="185" y="393"/>
                  </a:moveTo>
                  <a:cubicBezTo>
                    <a:pt x="192" y="400"/>
                    <a:pt x="207" y="406"/>
                    <a:pt x="216" y="414"/>
                  </a:cubicBezTo>
                  <a:cubicBezTo>
                    <a:pt x="214" y="422"/>
                    <a:pt x="205" y="412"/>
                    <a:pt x="200" y="411"/>
                  </a:cubicBezTo>
                  <a:cubicBezTo>
                    <a:pt x="199" y="412"/>
                    <a:pt x="200" y="414"/>
                    <a:pt x="199" y="414"/>
                  </a:cubicBezTo>
                  <a:cubicBezTo>
                    <a:pt x="190" y="412"/>
                    <a:pt x="187" y="402"/>
                    <a:pt x="179" y="401"/>
                  </a:cubicBezTo>
                  <a:cubicBezTo>
                    <a:pt x="182" y="407"/>
                    <a:pt x="191" y="411"/>
                    <a:pt x="198" y="417"/>
                  </a:cubicBezTo>
                  <a:cubicBezTo>
                    <a:pt x="203" y="421"/>
                    <a:pt x="211" y="427"/>
                    <a:pt x="209" y="433"/>
                  </a:cubicBezTo>
                  <a:cubicBezTo>
                    <a:pt x="201" y="432"/>
                    <a:pt x="193" y="425"/>
                    <a:pt x="185" y="421"/>
                  </a:cubicBezTo>
                  <a:cubicBezTo>
                    <a:pt x="186" y="426"/>
                    <a:pt x="195" y="430"/>
                    <a:pt x="198" y="435"/>
                  </a:cubicBezTo>
                  <a:cubicBezTo>
                    <a:pt x="202" y="438"/>
                    <a:pt x="212" y="442"/>
                    <a:pt x="209" y="449"/>
                  </a:cubicBezTo>
                  <a:cubicBezTo>
                    <a:pt x="199" y="446"/>
                    <a:pt x="188" y="438"/>
                    <a:pt x="177" y="434"/>
                  </a:cubicBezTo>
                  <a:cubicBezTo>
                    <a:pt x="186" y="441"/>
                    <a:pt x="193" y="449"/>
                    <a:pt x="202" y="455"/>
                  </a:cubicBezTo>
                  <a:cubicBezTo>
                    <a:pt x="203" y="464"/>
                    <a:pt x="214" y="465"/>
                    <a:pt x="214" y="474"/>
                  </a:cubicBezTo>
                  <a:cubicBezTo>
                    <a:pt x="213" y="474"/>
                    <a:pt x="213" y="475"/>
                    <a:pt x="213" y="475"/>
                  </a:cubicBezTo>
                  <a:cubicBezTo>
                    <a:pt x="206" y="472"/>
                    <a:pt x="202" y="464"/>
                    <a:pt x="194" y="464"/>
                  </a:cubicBezTo>
                  <a:cubicBezTo>
                    <a:pt x="201" y="475"/>
                    <a:pt x="215" y="482"/>
                    <a:pt x="217" y="496"/>
                  </a:cubicBezTo>
                  <a:cubicBezTo>
                    <a:pt x="213" y="497"/>
                    <a:pt x="209" y="492"/>
                    <a:pt x="206" y="490"/>
                  </a:cubicBezTo>
                  <a:cubicBezTo>
                    <a:pt x="202" y="487"/>
                    <a:pt x="199" y="484"/>
                    <a:pt x="195" y="482"/>
                  </a:cubicBezTo>
                  <a:cubicBezTo>
                    <a:pt x="197" y="485"/>
                    <a:pt x="203" y="489"/>
                    <a:pt x="207" y="493"/>
                  </a:cubicBezTo>
                  <a:cubicBezTo>
                    <a:pt x="207" y="495"/>
                    <a:pt x="206" y="495"/>
                    <a:pt x="206" y="496"/>
                  </a:cubicBezTo>
                  <a:cubicBezTo>
                    <a:pt x="214" y="502"/>
                    <a:pt x="220" y="510"/>
                    <a:pt x="227" y="517"/>
                  </a:cubicBezTo>
                  <a:cubicBezTo>
                    <a:pt x="227" y="519"/>
                    <a:pt x="225" y="519"/>
                    <a:pt x="225" y="521"/>
                  </a:cubicBezTo>
                  <a:cubicBezTo>
                    <a:pt x="230" y="527"/>
                    <a:pt x="237" y="530"/>
                    <a:pt x="240" y="537"/>
                  </a:cubicBezTo>
                  <a:cubicBezTo>
                    <a:pt x="239" y="539"/>
                    <a:pt x="236" y="539"/>
                    <a:pt x="234" y="540"/>
                  </a:cubicBezTo>
                  <a:cubicBezTo>
                    <a:pt x="241" y="542"/>
                    <a:pt x="249" y="542"/>
                    <a:pt x="253" y="547"/>
                  </a:cubicBezTo>
                  <a:cubicBezTo>
                    <a:pt x="253" y="551"/>
                    <a:pt x="249" y="552"/>
                    <a:pt x="251" y="556"/>
                  </a:cubicBezTo>
                  <a:cubicBezTo>
                    <a:pt x="241" y="559"/>
                    <a:pt x="234" y="550"/>
                    <a:pt x="227" y="546"/>
                  </a:cubicBezTo>
                  <a:cubicBezTo>
                    <a:pt x="223" y="547"/>
                    <a:pt x="221" y="545"/>
                    <a:pt x="220" y="543"/>
                  </a:cubicBezTo>
                  <a:cubicBezTo>
                    <a:pt x="215" y="542"/>
                    <a:pt x="208" y="543"/>
                    <a:pt x="206" y="538"/>
                  </a:cubicBezTo>
                  <a:cubicBezTo>
                    <a:pt x="206" y="536"/>
                    <a:pt x="206" y="535"/>
                    <a:pt x="208" y="536"/>
                  </a:cubicBezTo>
                  <a:cubicBezTo>
                    <a:pt x="204" y="531"/>
                    <a:pt x="194" y="530"/>
                    <a:pt x="192" y="523"/>
                  </a:cubicBezTo>
                  <a:cubicBezTo>
                    <a:pt x="190" y="521"/>
                    <a:pt x="191" y="524"/>
                    <a:pt x="188" y="523"/>
                  </a:cubicBezTo>
                  <a:cubicBezTo>
                    <a:pt x="170" y="507"/>
                    <a:pt x="149" y="493"/>
                    <a:pt x="129" y="477"/>
                  </a:cubicBezTo>
                  <a:cubicBezTo>
                    <a:pt x="133" y="485"/>
                    <a:pt x="143" y="490"/>
                    <a:pt x="148" y="498"/>
                  </a:cubicBezTo>
                  <a:cubicBezTo>
                    <a:pt x="139" y="495"/>
                    <a:pt x="130" y="486"/>
                    <a:pt x="124" y="478"/>
                  </a:cubicBezTo>
                  <a:cubicBezTo>
                    <a:pt x="118" y="473"/>
                    <a:pt x="112" y="466"/>
                    <a:pt x="104" y="462"/>
                  </a:cubicBezTo>
                  <a:cubicBezTo>
                    <a:pt x="103" y="458"/>
                    <a:pt x="103" y="459"/>
                    <a:pt x="100" y="458"/>
                  </a:cubicBezTo>
                  <a:cubicBezTo>
                    <a:pt x="99" y="454"/>
                    <a:pt x="92" y="452"/>
                    <a:pt x="92" y="448"/>
                  </a:cubicBezTo>
                  <a:cubicBezTo>
                    <a:pt x="92" y="451"/>
                    <a:pt x="86" y="444"/>
                    <a:pt x="87" y="442"/>
                  </a:cubicBezTo>
                  <a:cubicBezTo>
                    <a:pt x="72" y="431"/>
                    <a:pt x="61" y="416"/>
                    <a:pt x="49" y="402"/>
                  </a:cubicBezTo>
                  <a:cubicBezTo>
                    <a:pt x="44" y="395"/>
                    <a:pt x="35" y="389"/>
                    <a:pt x="36" y="379"/>
                  </a:cubicBezTo>
                  <a:cubicBezTo>
                    <a:pt x="41" y="380"/>
                    <a:pt x="44" y="383"/>
                    <a:pt x="48" y="385"/>
                  </a:cubicBezTo>
                  <a:cubicBezTo>
                    <a:pt x="47" y="381"/>
                    <a:pt x="40" y="382"/>
                    <a:pt x="41" y="376"/>
                  </a:cubicBezTo>
                  <a:cubicBezTo>
                    <a:pt x="40" y="374"/>
                    <a:pt x="43" y="374"/>
                    <a:pt x="44" y="374"/>
                  </a:cubicBezTo>
                  <a:cubicBezTo>
                    <a:pt x="41" y="358"/>
                    <a:pt x="26" y="352"/>
                    <a:pt x="23" y="335"/>
                  </a:cubicBezTo>
                  <a:cubicBezTo>
                    <a:pt x="22" y="333"/>
                    <a:pt x="20" y="333"/>
                    <a:pt x="19" y="331"/>
                  </a:cubicBezTo>
                  <a:cubicBezTo>
                    <a:pt x="22" y="324"/>
                    <a:pt x="16" y="317"/>
                    <a:pt x="16" y="310"/>
                  </a:cubicBezTo>
                  <a:cubicBezTo>
                    <a:pt x="14" y="307"/>
                    <a:pt x="10" y="306"/>
                    <a:pt x="10" y="301"/>
                  </a:cubicBezTo>
                  <a:cubicBezTo>
                    <a:pt x="10" y="299"/>
                    <a:pt x="12" y="299"/>
                    <a:pt x="14" y="299"/>
                  </a:cubicBezTo>
                  <a:cubicBezTo>
                    <a:pt x="17" y="285"/>
                    <a:pt x="0" y="285"/>
                    <a:pt x="3" y="275"/>
                  </a:cubicBezTo>
                  <a:cubicBezTo>
                    <a:pt x="6" y="275"/>
                    <a:pt x="8" y="276"/>
                    <a:pt x="10" y="276"/>
                  </a:cubicBezTo>
                  <a:cubicBezTo>
                    <a:pt x="11" y="272"/>
                    <a:pt x="12" y="266"/>
                    <a:pt x="10" y="263"/>
                  </a:cubicBezTo>
                  <a:cubicBezTo>
                    <a:pt x="9" y="258"/>
                    <a:pt x="1" y="257"/>
                    <a:pt x="2" y="251"/>
                  </a:cubicBezTo>
                  <a:cubicBezTo>
                    <a:pt x="5" y="250"/>
                    <a:pt x="6" y="250"/>
                    <a:pt x="10" y="251"/>
                  </a:cubicBezTo>
                  <a:cubicBezTo>
                    <a:pt x="10" y="249"/>
                    <a:pt x="11" y="244"/>
                    <a:pt x="10" y="242"/>
                  </a:cubicBezTo>
                  <a:cubicBezTo>
                    <a:pt x="9" y="239"/>
                    <a:pt x="5" y="239"/>
                    <a:pt x="5" y="234"/>
                  </a:cubicBezTo>
                  <a:cubicBezTo>
                    <a:pt x="7" y="232"/>
                    <a:pt x="9" y="231"/>
                    <a:pt x="13" y="232"/>
                  </a:cubicBezTo>
                  <a:cubicBezTo>
                    <a:pt x="14" y="219"/>
                    <a:pt x="15" y="206"/>
                    <a:pt x="19" y="195"/>
                  </a:cubicBezTo>
                  <a:cubicBezTo>
                    <a:pt x="17" y="193"/>
                    <a:pt x="15" y="192"/>
                    <a:pt x="14" y="189"/>
                  </a:cubicBezTo>
                  <a:cubicBezTo>
                    <a:pt x="15" y="187"/>
                    <a:pt x="17" y="185"/>
                    <a:pt x="21" y="186"/>
                  </a:cubicBezTo>
                  <a:cubicBezTo>
                    <a:pt x="24" y="173"/>
                    <a:pt x="27" y="162"/>
                    <a:pt x="28" y="150"/>
                  </a:cubicBezTo>
                  <a:cubicBezTo>
                    <a:pt x="32" y="143"/>
                    <a:pt x="32" y="136"/>
                    <a:pt x="36" y="130"/>
                  </a:cubicBezTo>
                  <a:cubicBezTo>
                    <a:pt x="39" y="126"/>
                    <a:pt x="43" y="123"/>
                    <a:pt x="45" y="119"/>
                  </a:cubicBezTo>
                  <a:cubicBezTo>
                    <a:pt x="52" y="110"/>
                    <a:pt x="54" y="103"/>
                    <a:pt x="63" y="97"/>
                  </a:cubicBezTo>
                  <a:cubicBezTo>
                    <a:pt x="62" y="95"/>
                    <a:pt x="59" y="94"/>
                    <a:pt x="59" y="90"/>
                  </a:cubicBezTo>
                  <a:cubicBezTo>
                    <a:pt x="62" y="88"/>
                    <a:pt x="68" y="88"/>
                    <a:pt x="71" y="90"/>
                  </a:cubicBezTo>
                  <a:cubicBezTo>
                    <a:pt x="77" y="86"/>
                    <a:pt x="83" y="83"/>
                    <a:pt x="90" y="80"/>
                  </a:cubicBezTo>
                  <a:cubicBezTo>
                    <a:pt x="96" y="78"/>
                    <a:pt x="100" y="74"/>
                    <a:pt x="105" y="69"/>
                  </a:cubicBezTo>
                  <a:cubicBezTo>
                    <a:pt x="112" y="63"/>
                    <a:pt x="120" y="58"/>
                    <a:pt x="129" y="52"/>
                  </a:cubicBezTo>
                  <a:cubicBezTo>
                    <a:pt x="136" y="47"/>
                    <a:pt x="143" y="44"/>
                    <a:pt x="151" y="38"/>
                  </a:cubicBezTo>
                  <a:cubicBezTo>
                    <a:pt x="153" y="39"/>
                    <a:pt x="153" y="37"/>
                    <a:pt x="155" y="38"/>
                  </a:cubicBezTo>
                  <a:cubicBezTo>
                    <a:pt x="156" y="37"/>
                    <a:pt x="157" y="37"/>
                    <a:pt x="157" y="35"/>
                  </a:cubicBezTo>
                  <a:cubicBezTo>
                    <a:pt x="165" y="35"/>
                    <a:pt x="172" y="28"/>
                    <a:pt x="182" y="27"/>
                  </a:cubicBezTo>
                  <a:cubicBezTo>
                    <a:pt x="200" y="19"/>
                    <a:pt x="222" y="16"/>
                    <a:pt x="242" y="11"/>
                  </a:cubicBezTo>
                  <a:cubicBezTo>
                    <a:pt x="338" y="0"/>
                    <a:pt x="445" y="8"/>
                    <a:pt x="518" y="46"/>
                  </a:cubicBezTo>
                  <a:cubicBezTo>
                    <a:pt x="541" y="54"/>
                    <a:pt x="557" y="67"/>
                    <a:pt x="574" y="80"/>
                  </a:cubicBezTo>
                  <a:cubicBezTo>
                    <a:pt x="585" y="89"/>
                    <a:pt x="594" y="96"/>
                    <a:pt x="601" y="106"/>
                  </a:cubicBezTo>
                  <a:cubicBezTo>
                    <a:pt x="604" y="110"/>
                    <a:pt x="605" y="115"/>
                    <a:pt x="609" y="119"/>
                  </a:cubicBezTo>
                  <a:cubicBezTo>
                    <a:pt x="615" y="126"/>
                    <a:pt x="623" y="131"/>
                    <a:pt x="629" y="139"/>
                  </a:cubicBezTo>
                  <a:cubicBezTo>
                    <a:pt x="634" y="146"/>
                    <a:pt x="638" y="153"/>
                    <a:pt x="643" y="161"/>
                  </a:cubicBezTo>
                  <a:cubicBezTo>
                    <a:pt x="656" y="184"/>
                    <a:pt x="657" y="213"/>
                    <a:pt x="648" y="238"/>
                  </a:cubicBezTo>
                  <a:cubicBezTo>
                    <a:pt x="646" y="238"/>
                    <a:pt x="648" y="241"/>
                    <a:pt x="645" y="241"/>
                  </a:cubicBezTo>
                  <a:cubicBezTo>
                    <a:pt x="645" y="243"/>
                    <a:pt x="644" y="245"/>
                    <a:pt x="644" y="247"/>
                  </a:cubicBezTo>
                  <a:cubicBezTo>
                    <a:pt x="644" y="249"/>
                    <a:pt x="643" y="248"/>
                    <a:pt x="642" y="248"/>
                  </a:cubicBezTo>
                  <a:cubicBezTo>
                    <a:pt x="644" y="255"/>
                    <a:pt x="639" y="265"/>
                    <a:pt x="638" y="274"/>
                  </a:cubicBezTo>
                  <a:cubicBezTo>
                    <a:pt x="637" y="273"/>
                    <a:pt x="637" y="271"/>
                    <a:pt x="636" y="271"/>
                  </a:cubicBezTo>
                  <a:cubicBezTo>
                    <a:pt x="634" y="273"/>
                    <a:pt x="638" y="273"/>
                    <a:pt x="637" y="275"/>
                  </a:cubicBezTo>
                  <a:cubicBezTo>
                    <a:pt x="631" y="294"/>
                    <a:pt x="623" y="311"/>
                    <a:pt x="614" y="327"/>
                  </a:cubicBezTo>
                  <a:cubicBezTo>
                    <a:pt x="613" y="327"/>
                    <a:pt x="611" y="327"/>
                    <a:pt x="611" y="326"/>
                  </a:cubicBezTo>
                  <a:cubicBezTo>
                    <a:pt x="598" y="339"/>
                    <a:pt x="587" y="359"/>
                    <a:pt x="572" y="371"/>
                  </a:cubicBezTo>
                  <a:cubicBezTo>
                    <a:pt x="556" y="385"/>
                    <a:pt x="539" y="396"/>
                    <a:pt x="521" y="409"/>
                  </a:cubicBezTo>
                  <a:cubicBezTo>
                    <a:pt x="511" y="411"/>
                    <a:pt x="502" y="419"/>
                    <a:pt x="490" y="415"/>
                  </a:cubicBezTo>
                  <a:cubicBezTo>
                    <a:pt x="463" y="424"/>
                    <a:pt x="433" y="423"/>
                    <a:pt x="402" y="423"/>
                  </a:cubicBezTo>
                  <a:cubicBezTo>
                    <a:pt x="388" y="423"/>
                    <a:pt x="374" y="427"/>
                    <a:pt x="360" y="427"/>
                  </a:cubicBezTo>
                  <a:cubicBezTo>
                    <a:pt x="334" y="428"/>
                    <a:pt x="311" y="423"/>
                    <a:pt x="289" y="418"/>
                  </a:cubicBezTo>
                  <a:cubicBezTo>
                    <a:pt x="286" y="422"/>
                    <a:pt x="285" y="427"/>
                    <a:pt x="281" y="429"/>
                  </a:cubicBezTo>
                  <a:cubicBezTo>
                    <a:pt x="275" y="428"/>
                    <a:pt x="279" y="422"/>
                    <a:pt x="281" y="419"/>
                  </a:cubicBezTo>
                  <a:cubicBezTo>
                    <a:pt x="265" y="414"/>
                    <a:pt x="248" y="414"/>
                    <a:pt x="230" y="409"/>
                  </a:cubicBezTo>
                  <a:cubicBezTo>
                    <a:pt x="230" y="412"/>
                    <a:pt x="237" y="413"/>
                    <a:pt x="237" y="418"/>
                  </a:cubicBezTo>
                  <a:cubicBezTo>
                    <a:pt x="232" y="421"/>
                    <a:pt x="228" y="416"/>
                    <a:pt x="224" y="413"/>
                  </a:cubicBezTo>
                  <a:cubicBezTo>
                    <a:pt x="216" y="409"/>
                    <a:pt x="208" y="404"/>
                    <a:pt x="199" y="399"/>
                  </a:cubicBezTo>
                  <a:cubicBezTo>
                    <a:pt x="195" y="397"/>
                    <a:pt x="190" y="395"/>
                    <a:pt x="185" y="393"/>
                  </a:cubicBezTo>
                  <a:close/>
                  <a:moveTo>
                    <a:pt x="481" y="34"/>
                  </a:moveTo>
                  <a:cubicBezTo>
                    <a:pt x="446" y="23"/>
                    <a:pt x="408" y="15"/>
                    <a:pt x="368" y="12"/>
                  </a:cubicBezTo>
                  <a:cubicBezTo>
                    <a:pt x="307" y="8"/>
                    <a:pt x="244" y="10"/>
                    <a:pt x="191" y="27"/>
                  </a:cubicBezTo>
                  <a:cubicBezTo>
                    <a:pt x="164" y="37"/>
                    <a:pt x="137" y="49"/>
                    <a:pt x="117" y="65"/>
                  </a:cubicBezTo>
                  <a:cubicBezTo>
                    <a:pt x="115" y="66"/>
                    <a:pt x="111" y="67"/>
                    <a:pt x="112" y="70"/>
                  </a:cubicBezTo>
                  <a:cubicBezTo>
                    <a:pt x="113" y="70"/>
                    <a:pt x="117" y="70"/>
                    <a:pt x="119" y="71"/>
                  </a:cubicBezTo>
                  <a:cubicBezTo>
                    <a:pt x="125" y="65"/>
                    <a:pt x="135" y="63"/>
                    <a:pt x="143" y="59"/>
                  </a:cubicBezTo>
                  <a:cubicBezTo>
                    <a:pt x="159" y="32"/>
                    <a:pt x="203" y="32"/>
                    <a:pt x="237" y="32"/>
                  </a:cubicBezTo>
                  <a:cubicBezTo>
                    <a:pt x="247" y="32"/>
                    <a:pt x="261" y="29"/>
                    <a:pt x="272" y="29"/>
                  </a:cubicBezTo>
                  <a:cubicBezTo>
                    <a:pt x="272" y="26"/>
                    <a:pt x="267" y="26"/>
                    <a:pt x="269" y="21"/>
                  </a:cubicBezTo>
                  <a:cubicBezTo>
                    <a:pt x="270" y="15"/>
                    <a:pt x="282" y="19"/>
                    <a:pt x="287" y="21"/>
                  </a:cubicBezTo>
                  <a:cubicBezTo>
                    <a:pt x="295" y="23"/>
                    <a:pt x="300" y="26"/>
                    <a:pt x="307" y="28"/>
                  </a:cubicBezTo>
                  <a:cubicBezTo>
                    <a:pt x="313" y="29"/>
                    <a:pt x="327" y="26"/>
                    <a:pt x="334" y="28"/>
                  </a:cubicBezTo>
                  <a:cubicBezTo>
                    <a:pt x="330" y="24"/>
                    <a:pt x="324" y="20"/>
                    <a:pt x="324" y="14"/>
                  </a:cubicBezTo>
                  <a:cubicBezTo>
                    <a:pt x="334" y="7"/>
                    <a:pt x="349" y="19"/>
                    <a:pt x="360" y="23"/>
                  </a:cubicBezTo>
                  <a:cubicBezTo>
                    <a:pt x="366" y="26"/>
                    <a:pt x="371" y="27"/>
                    <a:pt x="375" y="28"/>
                  </a:cubicBezTo>
                  <a:cubicBezTo>
                    <a:pt x="372" y="25"/>
                    <a:pt x="367" y="24"/>
                    <a:pt x="367" y="17"/>
                  </a:cubicBezTo>
                  <a:cubicBezTo>
                    <a:pt x="373" y="13"/>
                    <a:pt x="377" y="17"/>
                    <a:pt x="383" y="20"/>
                  </a:cubicBezTo>
                  <a:cubicBezTo>
                    <a:pt x="392" y="24"/>
                    <a:pt x="407" y="27"/>
                    <a:pt x="413" y="33"/>
                  </a:cubicBezTo>
                  <a:cubicBezTo>
                    <a:pt x="418" y="33"/>
                    <a:pt x="420" y="34"/>
                    <a:pt x="425" y="34"/>
                  </a:cubicBezTo>
                  <a:cubicBezTo>
                    <a:pt x="424" y="32"/>
                    <a:pt x="423" y="29"/>
                    <a:pt x="422" y="27"/>
                  </a:cubicBezTo>
                  <a:cubicBezTo>
                    <a:pt x="424" y="25"/>
                    <a:pt x="426" y="25"/>
                    <a:pt x="428" y="23"/>
                  </a:cubicBezTo>
                  <a:cubicBezTo>
                    <a:pt x="453" y="30"/>
                    <a:pt x="471" y="45"/>
                    <a:pt x="493" y="50"/>
                  </a:cubicBezTo>
                  <a:cubicBezTo>
                    <a:pt x="493" y="47"/>
                    <a:pt x="491" y="47"/>
                    <a:pt x="492" y="44"/>
                  </a:cubicBezTo>
                  <a:cubicBezTo>
                    <a:pt x="492" y="42"/>
                    <a:pt x="495" y="42"/>
                    <a:pt x="496" y="40"/>
                  </a:cubicBezTo>
                  <a:cubicBezTo>
                    <a:pt x="490" y="38"/>
                    <a:pt x="485" y="37"/>
                    <a:pt x="481" y="34"/>
                  </a:cubicBezTo>
                  <a:close/>
                  <a:moveTo>
                    <a:pt x="330" y="18"/>
                  </a:moveTo>
                  <a:cubicBezTo>
                    <a:pt x="333" y="21"/>
                    <a:pt x="335" y="26"/>
                    <a:pt x="340" y="28"/>
                  </a:cubicBezTo>
                  <a:cubicBezTo>
                    <a:pt x="347" y="31"/>
                    <a:pt x="360" y="26"/>
                    <a:pt x="367" y="29"/>
                  </a:cubicBezTo>
                  <a:cubicBezTo>
                    <a:pt x="357" y="24"/>
                    <a:pt x="344" y="16"/>
                    <a:pt x="330" y="18"/>
                  </a:cubicBezTo>
                  <a:close/>
                  <a:moveTo>
                    <a:pt x="374" y="22"/>
                  </a:moveTo>
                  <a:cubicBezTo>
                    <a:pt x="379" y="28"/>
                    <a:pt x="397" y="37"/>
                    <a:pt x="408" y="32"/>
                  </a:cubicBezTo>
                  <a:cubicBezTo>
                    <a:pt x="398" y="29"/>
                    <a:pt x="387" y="20"/>
                    <a:pt x="374" y="22"/>
                  </a:cubicBezTo>
                  <a:close/>
                  <a:moveTo>
                    <a:pt x="274" y="25"/>
                  </a:moveTo>
                  <a:cubicBezTo>
                    <a:pt x="277" y="30"/>
                    <a:pt x="289" y="29"/>
                    <a:pt x="294" y="25"/>
                  </a:cubicBezTo>
                  <a:cubicBezTo>
                    <a:pt x="288" y="25"/>
                    <a:pt x="277" y="22"/>
                    <a:pt x="274" y="25"/>
                  </a:cubicBezTo>
                  <a:close/>
                  <a:moveTo>
                    <a:pt x="428" y="30"/>
                  </a:moveTo>
                  <a:cubicBezTo>
                    <a:pt x="429" y="35"/>
                    <a:pt x="433" y="34"/>
                    <a:pt x="437" y="35"/>
                  </a:cubicBezTo>
                  <a:cubicBezTo>
                    <a:pt x="448" y="38"/>
                    <a:pt x="462" y="46"/>
                    <a:pt x="471" y="44"/>
                  </a:cubicBezTo>
                  <a:cubicBezTo>
                    <a:pt x="458" y="38"/>
                    <a:pt x="443" y="28"/>
                    <a:pt x="428" y="30"/>
                  </a:cubicBezTo>
                  <a:close/>
                  <a:moveTo>
                    <a:pt x="361" y="47"/>
                  </a:moveTo>
                  <a:cubicBezTo>
                    <a:pt x="350" y="42"/>
                    <a:pt x="343" y="27"/>
                    <a:pt x="325" y="33"/>
                  </a:cubicBezTo>
                  <a:cubicBezTo>
                    <a:pt x="335" y="40"/>
                    <a:pt x="349" y="45"/>
                    <a:pt x="361" y="47"/>
                  </a:cubicBezTo>
                  <a:close/>
                  <a:moveTo>
                    <a:pt x="371" y="48"/>
                  </a:moveTo>
                  <a:cubicBezTo>
                    <a:pt x="373" y="47"/>
                    <a:pt x="375" y="45"/>
                    <a:pt x="379" y="46"/>
                  </a:cubicBezTo>
                  <a:cubicBezTo>
                    <a:pt x="379" y="44"/>
                    <a:pt x="378" y="44"/>
                    <a:pt x="380" y="43"/>
                  </a:cubicBezTo>
                  <a:cubicBezTo>
                    <a:pt x="393" y="40"/>
                    <a:pt x="399" y="56"/>
                    <a:pt x="413" y="55"/>
                  </a:cubicBezTo>
                  <a:cubicBezTo>
                    <a:pt x="411" y="52"/>
                    <a:pt x="403" y="51"/>
                    <a:pt x="405" y="48"/>
                  </a:cubicBezTo>
                  <a:cubicBezTo>
                    <a:pt x="404" y="47"/>
                    <a:pt x="402" y="46"/>
                    <a:pt x="400" y="46"/>
                  </a:cubicBezTo>
                  <a:cubicBezTo>
                    <a:pt x="387" y="33"/>
                    <a:pt x="367" y="35"/>
                    <a:pt x="348" y="32"/>
                  </a:cubicBezTo>
                  <a:cubicBezTo>
                    <a:pt x="354" y="39"/>
                    <a:pt x="363" y="44"/>
                    <a:pt x="371" y="48"/>
                  </a:cubicBezTo>
                  <a:close/>
                  <a:moveTo>
                    <a:pt x="274" y="37"/>
                  </a:moveTo>
                  <a:cubicBezTo>
                    <a:pt x="264" y="36"/>
                    <a:pt x="254" y="35"/>
                    <a:pt x="247" y="35"/>
                  </a:cubicBezTo>
                  <a:cubicBezTo>
                    <a:pt x="215" y="40"/>
                    <a:pt x="178" y="45"/>
                    <a:pt x="150" y="60"/>
                  </a:cubicBezTo>
                  <a:cubicBezTo>
                    <a:pt x="159" y="60"/>
                    <a:pt x="168" y="56"/>
                    <a:pt x="177" y="54"/>
                  </a:cubicBezTo>
                  <a:cubicBezTo>
                    <a:pt x="186" y="51"/>
                    <a:pt x="196" y="48"/>
                    <a:pt x="206" y="47"/>
                  </a:cubicBezTo>
                  <a:cubicBezTo>
                    <a:pt x="224" y="45"/>
                    <a:pt x="242" y="44"/>
                    <a:pt x="258" y="42"/>
                  </a:cubicBezTo>
                  <a:cubicBezTo>
                    <a:pt x="269" y="41"/>
                    <a:pt x="279" y="43"/>
                    <a:pt x="289" y="42"/>
                  </a:cubicBezTo>
                  <a:cubicBezTo>
                    <a:pt x="286" y="37"/>
                    <a:pt x="281" y="38"/>
                    <a:pt x="274" y="37"/>
                  </a:cubicBezTo>
                  <a:close/>
                  <a:moveTo>
                    <a:pt x="316" y="35"/>
                  </a:moveTo>
                  <a:cubicBezTo>
                    <a:pt x="318" y="36"/>
                    <a:pt x="323" y="38"/>
                    <a:pt x="324" y="37"/>
                  </a:cubicBezTo>
                  <a:cubicBezTo>
                    <a:pt x="321" y="37"/>
                    <a:pt x="319" y="33"/>
                    <a:pt x="316" y="35"/>
                  </a:cubicBezTo>
                  <a:close/>
                  <a:moveTo>
                    <a:pt x="152" y="54"/>
                  </a:moveTo>
                  <a:cubicBezTo>
                    <a:pt x="172" y="46"/>
                    <a:pt x="197" y="41"/>
                    <a:pt x="219" y="35"/>
                  </a:cubicBezTo>
                  <a:cubicBezTo>
                    <a:pt x="194" y="36"/>
                    <a:pt x="164" y="37"/>
                    <a:pt x="152" y="54"/>
                  </a:cubicBezTo>
                  <a:close/>
                  <a:moveTo>
                    <a:pt x="437" y="43"/>
                  </a:moveTo>
                  <a:cubicBezTo>
                    <a:pt x="432" y="42"/>
                    <a:pt x="432" y="36"/>
                    <a:pt x="425" y="37"/>
                  </a:cubicBezTo>
                  <a:cubicBezTo>
                    <a:pt x="427" y="40"/>
                    <a:pt x="433" y="44"/>
                    <a:pt x="437" y="43"/>
                  </a:cubicBezTo>
                  <a:close/>
                  <a:moveTo>
                    <a:pt x="307" y="42"/>
                  </a:moveTo>
                  <a:cubicBezTo>
                    <a:pt x="304" y="39"/>
                    <a:pt x="297" y="40"/>
                    <a:pt x="293" y="38"/>
                  </a:cubicBezTo>
                  <a:cubicBezTo>
                    <a:pt x="295" y="45"/>
                    <a:pt x="303" y="41"/>
                    <a:pt x="307" y="42"/>
                  </a:cubicBezTo>
                  <a:close/>
                  <a:moveTo>
                    <a:pt x="408" y="45"/>
                  </a:moveTo>
                  <a:cubicBezTo>
                    <a:pt x="404" y="43"/>
                    <a:pt x="402" y="40"/>
                    <a:pt x="398" y="39"/>
                  </a:cubicBezTo>
                  <a:cubicBezTo>
                    <a:pt x="399" y="42"/>
                    <a:pt x="405" y="44"/>
                    <a:pt x="408" y="45"/>
                  </a:cubicBezTo>
                  <a:close/>
                  <a:moveTo>
                    <a:pt x="442" y="43"/>
                  </a:moveTo>
                  <a:cubicBezTo>
                    <a:pt x="451" y="42"/>
                    <a:pt x="459" y="53"/>
                    <a:pt x="463" y="47"/>
                  </a:cubicBezTo>
                  <a:cubicBezTo>
                    <a:pt x="457" y="44"/>
                    <a:pt x="447" y="41"/>
                    <a:pt x="439" y="39"/>
                  </a:cubicBezTo>
                  <a:cubicBezTo>
                    <a:pt x="438" y="42"/>
                    <a:pt x="442" y="41"/>
                    <a:pt x="442" y="43"/>
                  </a:cubicBezTo>
                  <a:close/>
                  <a:moveTo>
                    <a:pt x="412" y="44"/>
                  </a:moveTo>
                  <a:cubicBezTo>
                    <a:pt x="413" y="45"/>
                    <a:pt x="417" y="47"/>
                    <a:pt x="417" y="44"/>
                  </a:cubicBezTo>
                  <a:cubicBezTo>
                    <a:pt x="416" y="44"/>
                    <a:pt x="412" y="42"/>
                    <a:pt x="412" y="44"/>
                  </a:cubicBezTo>
                  <a:close/>
                  <a:moveTo>
                    <a:pt x="512" y="46"/>
                  </a:moveTo>
                  <a:cubicBezTo>
                    <a:pt x="506" y="44"/>
                    <a:pt x="500" y="44"/>
                    <a:pt x="496" y="46"/>
                  </a:cubicBezTo>
                  <a:cubicBezTo>
                    <a:pt x="496" y="49"/>
                    <a:pt x="498" y="49"/>
                    <a:pt x="498" y="52"/>
                  </a:cubicBezTo>
                  <a:cubicBezTo>
                    <a:pt x="528" y="59"/>
                    <a:pt x="543" y="81"/>
                    <a:pt x="569" y="92"/>
                  </a:cubicBezTo>
                  <a:cubicBezTo>
                    <a:pt x="556" y="75"/>
                    <a:pt x="533" y="55"/>
                    <a:pt x="512" y="46"/>
                  </a:cubicBezTo>
                  <a:close/>
                  <a:moveTo>
                    <a:pt x="266" y="48"/>
                  </a:moveTo>
                  <a:cubicBezTo>
                    <a:pt x="260" y="47"/>
                    <a:pt x="257" y="48"/>
                    <a:pt x="252" y="47"/>
                  </a:cubicBezTo>
                  <a:cubicBezTo>
                    <a:pt x="255" y="50"/>
                    <a:pt x="263" y="51"/>
                    <a:pt x="266" y="48"/>
                  </a:cubicBezTo>
                  <a:close/>
                  <a:moveTo>
                    <a:pt x="238" y="49"/>
                  </a:moveTo>
                  <a:cubicBezTo>
                    <a:pt x="237" y="49"/>
                    <a:pt x="236" y="49"/>
                    <a:pt x="236" y="49"/>
                  </a:cubicBezTo>
                  <a:cubicBezTo>
                    <a:pt x="225" y="50"/>
                    <a:pt x="216" y="54"/>
                    <a:pt x="207" y="57"/>
                  </a:cubicBezTo>
                  <a:cubicBezTo>
                    <a:pt x="202" y="58"/>
                    <a:pt x="197" y="59"/>
                    <a:pt x="193" y="62"/>
                  </a:cubicBezTo>
                  <a:cubicBezTo>
                    <a:pt x="209" y="58"/>
                    <a:pt x="220" y="56"/>
                    <a:pt x="239" y="53"/>
                  </a:cubicBezTo>
                  <a:cubicBezTo>
                    <a:pt x="239" y="51"/>
                    <a:pt x="238" y="51"/>
                    <a:pt x="238" y="49"/>
                  </a:cubicBezTo>
                  <a:close/>
                  <a:moveTo>
                    <a:pt x="295" y="51"/>
                  </a:moveTo>
                  <a:cubicBezTo>
                    <a:pt x="301" y="54"/>
                    <a:pt x="308" y="56"/>
                    <a:pt x="313" y="59"/>
                  </a:cubicBezTo>
                  <a:cubicBezTo>
                    <a:pt x="312" y="55"/>
                    <a:pt x="307" y="54"/>
                    <a:pt x="305" y="50"/>
                  </a:cubicBezTo>
                  <a:cubicBezTo>
                    <a:pt x="301" y="51"/>
                    <a:pt x="298" y="50"/>
                    <a:pt x="295" y="51"/>
                  </a:cubicBezTo>
                  <a:close/>
                  <a:moveTo>
                    <a:pt x="316" y="56"/>
                  </a:moveTo>
                  <a:cubicBezTo>
                    <a:pt x="327" y="58"/>
                    <a:pt x="332" y="70"/>
                    <a:pt x="343" y="71"/>
                  </a:cubicBezTo>
                  <a:cubicBezTo>
                    <a:pt x="351" y="73"/>
                    <a:pt x="359" y="68"/>
                    <a:pt x="371" y="69"/>
                  </a:cubicBezTo>
                  <a:cubicBezTo>
                    <a:pt x="370" y="65"/>
                    <a:pt x="373" y="64"/>
                    <a:pt x="376" y="62"/>
                  </a:cubicBezTo>
                  <a:cubicBezTo>
                    <a:pt x="357" y="57"/>
                    <a:pt x="336" y="51"/>
                    <a:pt x="310" y="50"/>
                  </a:cubicBezTo>
                  <a:cubicBezTo>
                    <a:pt x="311" y="53"/>
                    <a:pt x="316" y="52"/>
                    <a:pt x="316" y="56"/>
                  </a:cubicBezTo>
                  <a:close/>
                  <a:moveTo>
                    <a:pt x="454" y="60"/>
                  </a:moveTo>
                  <a:cubicBezTo>
                    <a:pt x="445" y="55"/>
                    <a:pt x="436" y="50"/>
                    <a:pt x="425" y="50"/>
                  </a:cubicBezTo>
                  <a:cubicBezTo>
                    <a:pt x="425" y="50"/>
                    <a:pt x="424" y="51"/>
                    <a:pt x="424" y="51"/>
                  </a:cubicBezTo>
                  <a:cubicBezTo>
                    <a:pt x="437" y="61"/>
                    <a:pt x="453" y="68"/>
                    <a:pt x="473" y="71"/>
                  </a:cubicBezTo>
                  <a:cubicBezTo>
                    <a:pt x="469" y="65"/>
                    <a:pt x="461" y="63"/>
                    <a:pt x="454" y="60"/>
                  </a:cubicBezTo>
                  <a:close/>
                  <a:moveTo>
                    <a:pt x="465" y="52"/>
                  </a:moveTo>
                  <a:cubicBezTo>
                    <a:pt x="473" y="56"/>
                    <a:pt x="484" y="60"/>
                    <a:pt x="493" y="60"/>
                  </a:cubicBezTo>
                  <a:cubicBezTo>
                    <a:pt x="485" y="58"/>
                    <a:pt x="475" y="47"/>
                    <a:pt x="465" y="52"/>
                  </a:cubicBezTo>
                  <a:close/>
                  <a:moveTo>
                    <a:pt x="488" y="54"/>
                  </a:moveTo>
                  <a:cubicBezTo>
                    <a:pt x="488" y="52"/>
                    <a:pt x="486" y="53"/>
                    <a:pt x="487" y="51"/>
                  </a:cubicBezTo>
                  <a:cubicBezTo>
                    <a:pt x="484" y="50"/>
                    <a:pt x="486" y="53"/>
                    <a:pt x="485" y="52"/>
                  </a:cubicBezTo>
                  <a:cubicBezTo>
                    <a:pt x="484" y="51"/>
                    <a:pt x="481" y="49"/>
                    <a:pt x="479" y="51"/>
                  </a:cubicBezTo>
                  <a:cubicBezTo>
                    <a:pt x="482" y="52"/>
                    <a:pt x="485" y="53"/>
                    <a:pt x="488" y="54"/>
                  </a:cubicBezTo>
                  <a:close/>
                  <a:moveTo>
                    <a:pt x="287" y="51"/>
                  </a:moveTo>
                  <a:cubicBezTo>
                    <a:pt x="285" y="53"/>
                    <a:pt x="280" y="53"/>
                    <a:pt x="278" y="56"/>
                  </a:cubicBezTo>
                  <a:cubicBezTo>
                    <a:pt x="285" y="63"/>
                    <a:pt x="297" y="65"/>
                    <a:pt x="305" y="72"/>
                  </a:cubicBezTo>
                  <a:cubicBezTo>
                    <a:pt x="314" y="69"/>
                    <a:pt x="325" y="74"/>
                    <a:pt x="335" y="73"/>
                  </a:cubicBezTo>
                  <a:cubicBezTo>
                    <a:pt x="322" y="63"/>
                    <a:pt x="303" y="59"/>
                    <a:pt x="287" y="51"/>
                  </a:cubicBezTo>
                  <a:close/>
                  <a:moveTo>
                    <a:pt x="361" y="55"/>
                  </a:moveTo>
                  <a:cubicBezTo>
                    <a:pt x="361" y="53"/>
                    <a:pt x="357" y="52"/>
                    <a:pt x="355" y="53"/>
                  </a:cubicBezTo>
                  <a:cubicBezTo>
                    <a:pt x="358" y="53"/>
                    <a:pt x="360" y="54"/>
                    <a:pt x="361" y="55"/>
                  </a:cubicBezTo>
                  <a:close/>
                  <a:moveTo>
                    <a:pt x="497" y="56"/>
                  </a:moveTo>
                  <a:cubicBezTo>
                    <a:pt x="498" y="53"/>
                    <a:pt x="495" y="54"/>
                    <a:pt x="493" y="53"/>
                  </a:cubicBezTo>
                  <a:cubicBezTo>
                    <a:pt x="493" y="56"/>
                    <a:pt x="495" y="56"/>
                    <a:pt x="497" y="56"/>
                  </a:cubicBezTo>
                  <a:close/>
                  <a:moveTo>
                    <a:pt x="251" y="55"/>
                  </a:moveTo>
                  <a:cubicBezTo>
                    <a:pt x="252" y="58"/>
                    <a:pt x="255" y="59"/>
                    <a:pt x="258" y="60"/>
                  </a:cubicBezTo>
                  <a:cubicBezTo>
                    <a:pt x="260" y="59"/>
                    <a:pt x="263" y="58"/>
                    <a:pt x="265" y="56"/>
                  </a:cubicBezTo>
                  <a:cubicBezTo>
                    <a:pt x="262" y="53"/>
                    <a:pt x="256" y="54"/>
                    <a:pt x="251" y="55"/>
                  </a:cubicBezTo>
                  <a:close/>
                  <a:moveTo>
                    <a:pt x="185" y="57"/>
                  </a:moveTo>
                  <a:cubicBezTo>
                    <a:pt x="186" y="56"/>
                    <a:pt x="189" y="55"/>
                    <a:pt x="190" y="54"/>
                  </a:cubicBezTo>
                  <a:cubicBezTo>
                    <a:pt x="187" y="55"/>
                    <a:pt x="185" y="54"/>
                    <a:pt x="185" y="57"/>
                  </a:cubicBezTo>
                  <a:close/>
                  <a:moveTo>
                    <a:pt x="241" y="56"/>
                  </a:moveTo>
                  <a:cubicBezTo>
                    <a:pt x="232" y="58"/>
                    <a:pt x="217" y="60"/>
                    <a:pt x="209" y="63"/>
                  </a:cubicBezTo>
                  <a:cubicBezTo>
                    <a:pt x="221" y="65"/>
                    <a:pt x="232" y="69"/>
                    <a:pt x="244" y="73"/>
                  </a:cubicBezTo>
                  <a:cubicBezTo>
                    <a:pt x="247" y="69"/>
                    <a:pt x="251" y="66"/>
                    <a:pt x="254" y="63"/>
                  </a:cubicBezTo>
                  <a:cubicBezTo>
                    <a:pt x="249" y="61"/>
                    <a:pt x="245" y="55"/>
                    <a:pt x="241" y="56"/>
                  </a:cubicBezTo>
                  <a:close/>
                  <a:moveTo>
                    <a:pt x="172" y="59"/>
                  </a:moveTo>
                  <a:cubicBezTo>
                    <a:pt x="166" y="61"/>
                    <a:pt x="159" y="61"/>
                    <a:pt x="155" y="66"/>
                  </a:cubicBezTo>
                  <a:cubicBezTo>
                    <a:pt x="165" y="63"/>
                    <a:pt x="174" y="59"/>
                    <a:pt x="183" y="56"/>
                  </a:cubicBezTo>
                  <a:cubicBezTo>
                    <a:pt x="180" y="56"/>
                    <a:pt x="176" y="58"/>
                    <a:pt x="172" y="59"/>
                  </a:cubicBezTo>
                  <a:close/>
                  <a:moveTo>
                    <a:pt x="261" y="63"/>
                  </a:moveTo>
                  <a:cubicBezTo>
                    <a:pt x="267" y="66"/>
                    <a:pt x="270" y="70"/>
                    <a:pt x="276" y="73"/>
                  </a:cubicBezTo>
                  <a:cubicBezTo>
                    <a:pt x="279" y="70"/>
                    <a:pt x="284" y="68"/>
                    <a:pt x="288" y="69"/>
                  </a:cubicBezTo>
                  <a:cubicBezTo>
                    <a:pt x="282" y="63"/>
                    <a:pt x="268" y="53"/>
                    <a:pt x="261" y="63"/>
                  </a:cubicBezTo>
                  <a:close/>
                  <a:moveTo>
                    <a:pt x="521" y="88"/>
                  </a:moveTo>
                  <a:cubicBezTo>
                    <a:pt x="506" y="78"/>
                    <a:pt x="490" y="66"/>
                    <a:pt x="472" y="60"/>
                  </a:cubicBezTo>
                  <a:cubicBezTo>
                    <a:pt x="485" y="73"/>
                    <a:pt x="503" y="84"/>
                    <a:pt x="521" y="88"/>
                  </a:cubicBezTo>
                  <a:close/>
                  <a:moveTo>
                    <a:pt x="540" y="78"/>
                  </a:moveTo>
                  <a:cubicBezTo>
                    <a:pt x="531" y="70"/>
                    <a:pt x="521" y="65"/>
                    <a:pt x="509" y="60"/>
                  </a:cubicBezTo>
                  <a:cubicBezTo>
                    <a:pt x="516" y="70"/>
                    <a:pt x="528" y="74"/>
                    <a:pt x="540" y="78"/>
                  </a:cubicBezTo>
                  <a:close/>
                  <a:moveTo>
                    <a:pt x="142" y="64"/>
                  </a:moveTo>
                  <a:cubicBezTo>
                    <a:pt x="145" y="65"/>
                    <a:pt x="145" y="62"/>
                    <a:pt x="148" y="63"/>
                  </a:cubicBezTo>
                  <a:cubicBezTo>
                    <a:pt x="148" y="60"/>
                    <a:pt x="142" y="62"/>
                    <a:pt x="142" y="64"/>
                  </a:cubicBezTo>
                  <a:close/>
                  <a:moveTo>
                    <a:pt x="428" y="67"/>
                  </a:moveTo>
                  <a:cubicBezTo>
                    <a:pt x="428" y="64"/>
                    <a:pt x="420" y="61"/>
                    <a:pt x="417" y="62"/>
                  </a:cubicBezTo>
                  <a:cubicBezTo>
                    <a:pt x="420" y="63"/>
                    <a:pt x="424" y="65"/>
                    <a:pt x="428" y="67"/>
                  </a:cubicBezTo>
                  <a:close/>
                  <a:moveTo>
                    <a:pt x="211" y="79"/>
                  </a:moveTo>
                  <a:cubicBezTo>
                    <a:pt x="213" y="79"/>
                    <a:pt x="213" y="82"/>
                    <a:pt x="214" y="79"/>
                  </a:cubicBezTo>
                  <a:cubicBezTo>
                    <a:pt x="209" y="76"/>
                    <a:pt x="198" y="71"/>
                    <a:pt x="203" y="63"/>
                  </a:cubicBezTo>
                  <a:cubicBezTo>
                    <a:pt x="198" y="65"/>
                    <a:pt x="193" y="66"/>
                    <a:pt x="188" y="67"/>
                  </a:cubicBezTo>
                  <a:cubicBezTo>
                    <a:pt x="194" y="72"/>
                    <a:pt x="205" y="76"/>
                    <a:pt x="211" y="79"/>
                  </a:cubicBezTo>
                  <a:close/>
                  <a:moveTo>
                    <a:pt x="150" y="67"/>
                  </a:moveTo>
                  <a:cubicBezTo>
                    <a:pt x="152" y="67"/>
                    <a:pt x="155" y="68"/>
                    <a:pt x="154" y="65"/>
                  </a:cubicBezTo>
                  <a:cubicBezTo>
                    <a:pt x="153" y="64"/>
                    <a:pt x="151" y="66"/>
                    <a:pt x="150" y="67"/>
                  </a:cubicBezTo>
                  <a:close/>
                  <a:moveTo>
                    <a:pt x="160" y="70"/>
                  </a:moveTo>
                  <a:cubicBezTo>
                    <a:pt x="164" y="72"/>
                    <a:pt x="166" y="69"/>
                    <a:pt x="170" y="69"/>
                  </a:cubicBezTo>
                  <a:cubicBezTo>
                    <a:pt x="170" y="67"/>
                    <a:pt x="170" y="67"/>
                    <a:pt x="171" y="66"/>
                  </a:cubicBezTo>
                  <a:cubicBezTo>
                    <a:pt x="167" y="65"/>
                    <a:pt x="162" y="67"/>
                    <a:pt x="160" y="70"/>
                  </a:cubicBezTo>
                  <a:close/>
                  <a:moveTo>
                    <a:pt x="526" y="88"/>
                  </a:moveTo>
                  <a:cubicBezTo>
                    <a:pt x="516" y="79"/>
                    <a:pt x="508" y="65"/>
                    <a:pt x="492" y="66"/>
                  </a:cubicBezTo>
                  <a:cubicBezTo>
                    <a:pt x="503" y="72"/>
                    <a:pt x="515" y="82"/>
                    <a:pt x="526" y="88"/>
                  </a:cubicBezTo>
                  <a:close/>
                  <a:moveTo>
                    <a:pt x="248" y="74"/>
                  </a:moveTo>
                  <a:cubicBezTo>
                    <a:pt x="254" y="78"/>
                    <a:pt x="258" y="71"/>
                    <a:pt x="260" y="67"/>
                  </a:cubicBezTo>
                  <a:cubicBezTo>
                    <a:pt x="255" y="64"/>
                    <a:pt x="250" y="71"/>
                    <a:pt x="248" y="74"/>
                  </a:cubicBezTo>
                  <a:close/>
                  <a:moveTo>
                    <a:pt x="209" y="69"/>
                  </a:moveTo>
                  <a:cubicBezTo>
                    <a:pt x="214" y="77"/>
                    <a:pt x="225" y="80"/>
                    <a:pt x="232" y="86"/>
                  </a:cubicBezTo>
                  <a:cubicBezTo>
                    <a:pt x="235" y="83"/>
                    <a:pt x="238" y="79"/>
                    <a:pt x="241" y="76"/>
                  </a:cubicBezTo>
                  <a:cubicBezTo>
                    <a:pt x="233" y="71"/>
                    <a:pt x="221" y="69"/>
                    <a:pt x="209" y="69"/>
                  </a:cubicBezTo>
                  <a:close/>
                  <a:moveTo>
                    <a:pt x="596" y="107"/>
                  </a:moveTo>
                  <a:cubicBezTo>
                    <a:pt x="584" y="92"/>
                    <a:pt x="570" y="80"/>
                    <a:pt x="553" y="69"/>
                  </a:cubicBezTo>
                  <a:cubicBezTo>
                    <a:pt x="566" y="83"/>
                    <a:pt x="578" y="101"/>
                    <a:pt x="596" y="107"/>
                  </a:cubicBezTo>
                  <a:close/>
                  <a:moveTo>
                    <a:pt x="194" y="79"/>
                  </a:moveTo>
                  <a:cubicBezTo>
                    <a:pt x="195" y="78"/>
                    <a:pt x="195" y="76"/>
                    <a:pt x="197" y="77"/>
                  </a:cubicBezTo>
                  <a:cubicBezTo>
                    <a:pt x="194" y="73"/>
                    <a:pt x="187" y="72"/>
                    <a:pt x="180" y="70"/>
                  </a:cubicBezTo>
                  <a:cubicBezTo>
                    <a:pt x="185" y="73"/>
                    <a:pt x="189" y="77"/>
                    <a:pt x="194" y="79"/>
                  </a:cubicBezTo>
                  <a:close/>
                  <a:moveTo>
                    <a:pt x="171" y="74"/>
                  </a:moveTo>
                  <a:cubicBezTo>
                    <a:pt x="175" y="75"/>
                    <a:pt x="178" y="77"/>
                    <a:pt x="183" y="78"/>
                  </a:cubicBezTo>
                  <a:cubicBezTo>
                    <a:pt x="179" y="76"/>
                    <a:pt x="174" y="67"/>
                    <a:pt x="171" y="74"/>
                  </a:cubicBezTo>
                  <a:close/>
                  <a:moveTo>
                    <a:pt x="259" y="79"/>
                  </a:moveTo>
                  <a:cubicBezTo>
                    <a:pt x="270" y="87"/>
                    <a:pt x="281" y="76"/>
                    <a:pt x="265" y="71"/>
                  </a:cubicBezTo>
                  <a:cubicBezTo>
                    <a:pt x="264" y="74"/>
                    <a:pt x="260" y="75"/>
                    <a:pt x="259" y="79"/>
                  </a:cubicBezTo>
                  <a:close/>
                  <a:moveTo>
                    <a:pt x="493" y="86"/>
                  </a:moveTo>
                  <a:cubicBezTo>
                    <a:pt x="486" y="77"/>
                    <a:pt x="469" y="75"/>
                    <a:pt x="457" y="72"/>
                  </a:cubicBezTo>
                  <a:cubicBezTo>
                    <a:pt x="467" y="79"/>
                    <a:pt x="480" y="85"/>
                    <a:pt x="493" y="86"/>
                  </a:cubicBezTo>
                  <a:close/>
                  <a:moveTo>
                    <a:pt x="146" y="75"/>
                  </a:moveTo>
                  <a:cubicBezTo>
                    <a:pt x="148" y="79"/>
                    <a:pt x="156" y="76"/>
                    <a:pt x="158" y="73"/>
                  </a:cubicBezTo>
                  <a:cubicBezTo>
                    <a:pt x="154" y="72"/>
                    <a:pt x="147" y="71"/>
                    <a:pt x="146" y="75"/>
                  </a:cubicBezTo>
                  <a:close/>
                  <a:moveTo>
                    <a:pt x="350" y="74"/>
                  </a:moveTo>
                  <a:cubicBezTo>
                    <a:pt x="357" y="83"/>
                    <a:pt x="370" y="84"/>
                    <a:pt x="383" y="83"/>
                  </a:cubicBezTo>
                  <a:cubicBezTo>
                    <a:pt x="379" y="80"/>
                    <a:pt x="374" y="78"/>
                    <a:pt x="373" y="73"/>
                  </a:cubicBezTo>
                  <a:cubicBezTo>
                    <a:pt x="367" y="72"/>
                    <a:pt x="358" y="75"/>
                    <a:pt x="350" y="74"/>
                  </a:cubicBezTo>
                  <a:close/>
                  <a:moveTo>
                    <a:pt x="132" y="76"/>
                  </a:moveTo>
                  <a:cubicBezTo>
                    <a:pt x="134" y="75"/>
                    <a:pt x="135" y="74"/>
                    <a:pt x="137" y="74"/>
                  </a:cubicBezTo>
                  <a:cubicBezTo>
                    <a:pt x="136" y="71"/>
                    <a:pt x="132" y="74"/>
                    <a:pt x="132" y="76"/>
                  </a:cubicBezTo>
                  <a:close/>
                  <a:moveTo>
                    <a:pt x="280" y="76"/>
                  </a:moveTo>
                  <a:cubicBezTo>
                    <a:pt x="281" y="76"/>
                    <a:pt x="282" y="77"/>
                    <a:pt x="283" y="77"/>
                  </a:cubicBezTo>
                  <a:cubicBezTo>
                    <a:pt x="284" y="75"/>
                    <a:pt x="286" y="75"/>
                    <a:pt x="289" y="76"/>
                  </a:cubicBezTo>
                  <a:cubicBezTo>
                    <a:pt x="289" y="74"/>
                    <a:pt x="291" y="74"/>
                    <a:pt x="292" y="73"/>
                  </a:cubicBezTo>
                  <a:cubicBezTo>
                    <a:pt x="287" y="73"/>
                    <a:pt x="283" y="72"/>
                    <a:pt x="280" y="76"/>
                  </a:cubicBezTo>
                  <a:close/>
                  <a:moveTo>
                    <a:pt x="583" y="124"/>
                  </a:moveTo>
                  <a:cubicBezTo>
                    <a:pt x="580" y="120"/>
                    <a:pt x="576" y="117"/>
                    <a:pt x="574" y="113"/>
                  </a:cubicBezTo>
                  <a:cubicBezTo>
                    <a:pt x="566" y="113"/>
                    <a:pt x="560" y="107"/>
                    <a:pt x="558" y="99"/>
                  </a:cubicBezTo>
                  <a:cubicBezTo>
                    <a:pt x="552" y="100"/>
                    <a:pt x="546" y="95"/>
                    <a:pt x="545" y="90"/>
                  </a:cubicBezTo>
                  <a:cubicBezTo>
                    <a:pt x="533" y="89"/>
                    <a:pt x="528" y="77"/>
                    <a:pt x="516" y="73"/>
                  </a:cubicBezTo>
                  <a:cubicBezTo>
                    <a:pt x="533" y="95"/>
                    <a:pt x="560" y="108"/>
                    <a:pt x="583" y="124"/>
                  </a:cubicBezTo>
                  <a:close/>
                  <a:moveTo>
                    <a:pt x="155" y="82"/>
                  </a:moveTo>
                  <a:cubicBezTo>
                    <a:pt x="162" y="85"/>
                    <a:pt x="167" y="91"/>
                    <a:pt x="175" y="94"/>
                  </a:cubicBezTo>
                  <a:cubicBezTo>
                    <a:pt x="178" y="90"/>
                    <a:pt x="180" y="85"/>
                    <a:pt x="183" y="82"/>
                  </a:cubicBezTo>
                  <a:cubicBezTo>
                    <a:pt x="174" y="78"/>
                    <a:pt x="161" y="70"/>
                    <a:pt x="155" y="82"/>
                  </a:cubicBezTo>
                  <a:close/>
                  <a:moveTo>
                    <a:pt x="337" y="76"/>
                  </a:moveTo>
                  <a:cubicBezTo>
                    <a:pt x="339" y="78"/>
                    <a:pt x="343" y="79"/>
                    <a:pt x="343" y="83"/>
                  </a:cubicBezTo>
                  <a:cubicBezTo>
                    <a:pt x="345" y="81"/>
                    <a:pt x="347" y="81"/>
                    <a:pt x="349" y="79"/>
                  </a:cubicBezTo>
                  <a:cubicBezTo>
                    <a:pt x="346" y="80"/>
                    <a:pt x="348" y="78"/>
                    <a:pt x="347" y="77"/>
                  </a:cubicBezTo>
                  <a:cubicBezTo>
                    <a:pt x="342" y="77"/>
                    <a:pt x="340" y="74"/>
                    <a:pt x="337" y="76"/>
                  </a:cubicBezTo>
                  <a:close/>
                  <a:moveTo>
                    <a:pt x="237" y="90"/>
                  </a:moveTo>
                  <a:cubicBezTo>
                    <a:pt x="244" y="91"/>
                    <a:pt x="247" y="83"/>
                    <a:pt x="250" y="78"/>
                  </a:cubicBezTo>
                  <a:cubicBezTo>
                    <a:pt x="243" y="73"/>
                    <a:pt x="237" y="84"/>
                    <a:pt x="237" y="90"/>
                  </a:cubicBezTo>
                  <a:close/>
                  <a:moveTo>
                    <a:pt x="286" y="79"/>
                  </a:moveTo>
                  <a:cubicBezTo>
                    <a:pt x="289" y="84"/>
                    <a:pt x="301" y="79"/>
                    <a:pt x="306" y="77"/>
                  </a:cubicBezTo>
                  <a:cubicBezTo>
                    <a:pt x="301" y="76"/>
                    <a:pt x="291" y="77"/>
                    <a:pt x="286" y="79"/>
                  </a:cubicBezTo>
                  <a:close/>
                  <a:moveTo>
                    <a:pt x="391" y="84"/>
                  </a:moveTo>
                  <a:cubicBezTo>
                    <a:pt x="399" y="87"/>
                    <a:pt x="410" y="85"/>
                    <a:pt x="417" y="86"/>
                  </a:cubicBezTo>
                  <a:cubicBezTo>
                    <a:pt x="407" y="82"/>
                    <a:pt x="396" y="76"/>
                    <a:pt x="382" y="77"/>
                  </a:cubicBezTo>
                  <a:cubicBezTo>
                    <a:pt x="385" y="78"/>
                    <a:pt x="387" y="82"/>
                    <a:pt x="391" y="84"/>
                  </a:cubicBezTo>
                  <a:close/>
                  <a:moveTo>
                    <a:pt x="137" y="79"/>
                  </a:moveTo>
                  <a:cubicBezTo>
                    <a:pt x="139" y="79"/>
                    <a:pt x="141" y="82"/>
                    <a:pt x="145" y="80"/>
                  </a:cubicBezTo>
                  <a:cubicBezTo>
                    <a:pt x="144" y="76"/>
                    <a:pt x="139" y="76"/>
                    <a:pt x="137" y="79"/>
                  </a:cubicBezTo>
                  <a:close/>
                  <a:moveTo>
                    <a:pt x="321" y="80"/>
                  </a:moveTo>
                  <a:cubicBezTo>
                    <a:pt x="325" y="83"/>
                    <a:pt x="330" y="84"/>
                    <a:pt x="338" y="83"/>
                  </a:cubicBezTo>
                  <a:cubicBezTo>
                    <a:pt x="335" y="77"/>
                    <a:pt x="327" y="76"/>
                    <a:pt x="321" y="80"/>
                  </a:cubicBezTo>
                  <a:close/>
                  <a:moveTo>
                    <a:pt x="202" y="78"/>
                  </a:moveTo>
                  <a:cubicBezTo>
                    <a:pt x="201" y="80"/>
                    <a:pt x="200" y="82"/>
                    <a:pt x="199" y="83"/>
                  </a:cubicBezTo>
                  <a:cubicBezTo>
                    <a:pt x="207" y="86"/>
                    <a:pt x="224" y="104"/>
                    <a:pt x="230" y="91"/>
                  </a:cubicBezTo>
                  <a:cubicBezTo>
                    <a:pt x="221" y="86"/>
                    <a:pt x="211" y="81"/>
                    <a:pt x="202" y="78"/>
                  </a:cubicBezTo>
                  <a:close/>
                  <a:moveTo>
                    <a:pt x="97" y="84"/>
                  </a:moveTo>
                  <a:cubicBezTo>
                    <a:pt x="103" y="86"/>
                    <a:pt x="104" y="81"/>
                    <a:pt x="107" y="79"/>
                  </a:cubicBezTo>
                  <a:cubicBezTo>
                    <a:pt x="103" y="79"/>
                    <a:pt x="100" y="81"/>
                    <a:pt x="97" y="84"/>
                  </a:cubicBezTo>
                  <a:close/>
                  <a:moveTo>
                    <a:pt x="122" y="80"/>
                  </a:moveTo>
                  <a:cubicBezTo>
                    <a:pt x="124" y="81"/>
                    <a:pt x="126" y="79"/>
                    <a:pt x="124" y="79"/>
                  </a:cubicBezTo>
                  <a:cubicBezTo>
                    <a:pt x="124" y="80"/>
                    <a:pt x="122" y="78"/>
                    <a:pt x="122" y="80"/>
                  </a:cubicBezTo>
                  <a:close/>
                  <a:moveTo>
                    <a:pt x="256" y="80"/>
                  </a:moveTo>
                  <a:cubicBezTo>
                    <a:pt x="253" y="85"/>
                    <a:pt x="249" y="88"/>
                    <a:pt x="247" y="93"/>
                  </a:cubicBezTo>
                  <a:cubicBezTo>
                    <a:pt x="255" y="92"/>
                    <a:pt x="260" y="88"/>
                    <a:pt x="264" y="83"/>
                  </a:cubicBezTo>
                  <a:cubicBezTo>
                    <a:pt x="261" y="83"/>
                    <a:pt x="259" y="81"/>
                    <a:pt x="256" y="80"/>
                  </a:cubicBezTo>
                  <a:close/>
                  <a:moveTo>
                    <a:pt x="277" y="84"/>
                  </a:moveTo>
                  <a:cubicBezTo>
                    <a:pt x="281" y="84"/>
                    <a:pt x="283" y="85"/>
                    <a:pt x="285" y="83"/>
                  </a:cubicBezTo>
                  <a:cubicBezTo>
                    <a:pt x="283" y="81"/>
                    <a:pt x="278" y="80"/>
                    <a:pt x="277" y="84"/>
                  </a:cubicBezTo>
                  <a:close/>
                  <a:moveTo>
                    <a:pt x="295" y="86"/>
                  </a:moveTo>
                  <a:cubicBezTo>
                    <a:pt x="301" y="85"/>
                    <a:pt x="311" y="87"/>
                    <a:pt x="315" y="83"/>
                  </a:cubicBezTo>
                  <a:cubicBezTo>
                    <a:pt x="310" y="79"/>
                    <a:pt x="300" y="83"/>
                    <a:pt x="295" y="86"/>
                  </a:cubicBezTo>
                  <a:close/>
                  <a:moveTo>
                    <a:pt x="127" y="83"/>
                  </a:moveTo>
                  <a:cubicBezTo>
                    <a:pt x="129" y="84"/>
                    <a:pt x="130" y="86"/>
                    <a:pt x="134" y="86"/>
                  </a:cubicBezTo>
                  <a:cubicBezTo>
                    <a:pt x="134" y="85"/>
                    <a:pt x="137" y="85"/>
                    <a:pt x="138" y="83"/>
                  </a:cubicBezTo>
                  <a:cubicBezTo>
                    <a:pt x="137" y="82"/>
                    <a:pt x="135" y="81"/>
                    <a:pt x="133" y="82"/>
                  </a:cubicBezTo>
                  <a:cubicBezTo>
                    <a:pt x="133" y="84"/>
                    <a:pt x="131" y="84"/>
                    <a:pt x="129" y="84"/>
                  </a:cubicBezTo>
                  <a:cubicBezTo>
                    <a:pt x="128" y="83"/>
                    <a:pt x="131" y="82"/>
                    <a:pt x="128" y="82"/>
                  </a:cubicBezTo>
                  <a:cubicBezTo>
                    <a:pt x="128" y="82"/>
                    <a:pt x="127" y="82"/>
                    <a:pt x="127" y="83"/>
                  </a:cubicBezTo>
                  <a:close/>
                  <a:moveTo>
                    <a:pt x="457" y="85"/>
                  </a:moveTo>
                  <a:cubicBezTo>
                    <a:pt x="454" y="86"/>
                    <a:pt x="453" y="81"/>
                    <a:pt x="451" y="83"/>
                  </a:cubicBezTo>
                  <a:cubicBezTo>
                    <a:pt x="453" y="83"/>
                    <a:pt x="456" y="88"/>
                    <a:pt x="457" y="85"/>
                  </a:cubicBezTo>
                  <a:close/>
                  <a:moveTo>
                    <a:pt x="591" y="130"/>
                  </a:moveTo>
                  <a:cubicBezTo>
                    <a:pt x="592" y="131"/>
                    <a:pt x="594" y="131"/>
                    <a:pt x="595" y="133"/>
                  </a:cubicBezTo>
                  <a:cubicBezTo>
                    <a:pt x="595" y="134"/>
                    <a:pt x="595" y="135"/>
                    <a:pt x="595" y="136"/>
                  </a:cubicBezTo>
                  <a:cubicBezTo>
                    <a:pt x="600" y="141"/>
                    <a:pt x="603" y="148"/>
                    <a:pt x="609" y="150"/>
                  </a:cubicBezTo>
                  <a:cubicBezTo>
                    <a:pt x="599" y="121"/>
                    <a:pt x="572" y="102"/>
                    <a:pt x="548" y="85"/>
                  </a:cubicBezTo>
                  <a:cubicBezTo>
                    <a:pt x="544" y="85"/>
                    <a:pt x="541" y="82"/>
                    <a:pt x="539" y="83"/>
                  </a:cubicBezTo>
                  <a:cubicBezTo>
                    <a:pt x="558" y="96"/>
                    <a:pt x="578" y="110"/>
                    <a:pt x="591" y="130"/>
                  </a:cubicBezTo>
                  <a:close/>
                  <a:moveTo>
                    <a:pt x="423" y="83"/>
                  </a:moveTo>
                  <a:cubicBezTo>
                    <a:pt x="423" y="85"/>
                    <a:pt x="425" y="85"/>
                    <a:pt x="424" y="86"/>
                  </a:cubicBezTo>
                  <a:cubicBezTo>
                    <a:pt x="427" y="85"/>
                    <a:pt x="430" y="92"/>
                    <a:pt x="433" y="88"/>
                  </a:cubicBezTo>
                  <a:cubicBezTo>
                    <a:pt x="431" y="87"/>
                    <a:pt x="427" y="86"/>
                    <a:pt x="425" y="83"/>
                  </a:cubicBezTo>
                  <a:cubicBezTo>
                    <a:pt x="425" y="83"/>
                    <a:pt x="424" y="84"/>
                    <a:pt x="423" y="83"/>
                  </a:cubicBezTo>
                  <a:close/>
                  <a:moveTo>
                    <a:pt x="185" y="95"/>
                  </a:moveTo>
                  <a:cubicBezTo>
                    <a:pt x="187" y="93"/>
                    <a:pt x="188" y="87"/>
                    <a:pt x="191" y="87"/>
                  </a:cubicBezTo>
                  <a:cubicBezTo>
                    <a:pt x="191" y="85"/>
                    <a:pt x="189" y="84"/>
                    <a:pt x="186" y="83"/>
                  </a:cubicBezTo>
                  <a:cubicBezTo>
                    <a:pt x="187" y="88"/>
                    <a:pt x="183" y="92"/>
                    <a:pt x="185" y="95"/>
                  </a:cubicBezTo>
                  <a:close/>
                  <a:moveTo>
                    <a:pt x="156" y="87"/>
                  </a:moveTo>
                  <a:cubicBezTo>
                    <a:pt x="154" y="86"/>
                    <a:pt x="153" y="83"/>
                    <a:pt x="151" y="85"/>
                  </a:cubicBezTo>
                  <a:cubicBezTo>
                    <a:pt x="152" y="86"/>
                    <a:pt x="155" y="88"/>
                    <a:pt x="156" y="87"/>
                  </a:cubicBezTo>
                  <a:close/>
                  <a:moveTo>
                    <a:pt x="115" y="91"/>
                  </a:moveTo>
                  <a:cubicBezTo>
                    <a:pt x="118" y="91"/>
                    <a:pt x="119" y="93"/>
                    <a:pt x="123" y="93"/>
                  </a:cubicBezTo>
                  <a:cubicBezTo>
                    <a:pt x="125" y="91"/>
                    <a:pt x="128" y="90"/>
                    <a:pt x="130" y="88"/>
                  </a:cubicBezTo>
                  <a:cubicBezTo>
                    <a:pt x="125" y="87"/>
                    <a:pt x="118" y="84"/>
                    <a:pt x="115" y="91"/>
                  </a:cubicBezTo>
                  <a:close/>
                  <a:moveTo>
                    <a:pt x="334" y="86"/>
                  </a:moveTo>
                  <a:cubicBezTo>
                    <a:pt x="337" y="90"/>
                    <a:pt x="343" y="87"/>
                    <a:pt x="347" y="88"/>
                  </a:cubicBezTo>
                  <a:cubicBezTo>
                    <a:pt x="346" y="84"/>
                    <a:pt x="339" y="88"/>
                    <a:pt x="334" y="86"/>
                  </a:cubicBezTo>
                  <a:close/>
                  <a:moveTo>
                    <a:pt x="79" y="94"/>
                  </a:moveTo>
                  <a:cubicBezTo>
                    <a:pt x="82" y="92"/>
                    <a:pt x="86" y="90"/>
                    <a:pt x="88" y="86"/>
                  </a:cubicBezTo>
                  <a:cubicBezTo>
                    <a:pt x="84" y="87"/>
                    <a:pt x="77" y="91"/>
                    <a:pt x="79" y="94"/>
                  </a:cubicBezTo>
                  <a:close/>
                  <a:moveTo>
                    <a:pt x="147" y="87"/>
                  </a:moveTo>
                  <a:cubicBezTo>
                    <a:pt x="144" y="88"/>
                    <a:pt x="142" y="90"/>
                    <a:pt x="140" y="92"/>
                  </a:cubicBezTo>
                  <a:cubicBezTo>
                    <a:pt x="150" y="97"/>
                    <a:pt x="159" y="103"/>
                    <a:pt x="168" y="108"/>
                  </a:cubicBezTo>
                  <a:cubicBezTo>
                    <a:pt x="169" y="105"/>
                    <a:pt x="172" y="103"/>
                    <a:pt x="173" y="99"/>
                  </a:cubicBezTo>
                  <a:cubicBezTo>
                    <a:pt x="164" y="95"/>
                    <a:pt x="156" y="91"/>
                    <a:pt x="147" y="87"/>
                  </a:cubicBezTo>
                  <a:close/>
                  <a:moveTo>
                    <a:pt x="313" y="88"/>
                  </a:moveTo>
                  <a:cubicBezTo>
                    <a:pt x="310" y="89"/>
                    <a:pt x="304" y="88"/>
                    <a:pt x="302" y="90"/>
                  </a:cubicBezTo>
                  <a:cubicBezTo>
                    <a:pt x="308" y="92"/>
                    <a:pt x="315" y="90"/>
                    <a:pt x="323" y="90"/>
                  </a:cubicBezTo>
                  <a:cubicBezTo>
                    <a:pt x="322" y="86"/>
                    <a:pt x="316" y="88"/>
                    <a:pt x="313" y="88"/>
                  </a:cubicBezTo>
                  <a:close/>
                  <a:moveTo>
                    <a:pt x="191" y="104"/>
                  </a:moveTo>
                  <a:cubicBezTo>
                    <a:pt x="198" y="102"/>
                    <a:pt x="205" y="99"/>
                    <a:pt x="214" y="99"/>
                  </a:cubicBezTo>
                  <a:cubicBezTo>
                    <a:pt x="209" y="94"/>
                    <a:pt x="204" y="90"/>
                    <a:pt x="197" y="88"/>
                  </a:cubicBezTo>
                  <a:cubicBezTo>
                    <a:pt x="195" y="94"/>
                    <a:pt x="194" y="99"/>
                    <a:pt x="191" y="104"/>
                  </a:cubicBezTo>
                  <a:close/>
                  <a:moveTo>
                    <a:pt x="504" y="102"/>
                  </a:moveTo>
                  <a:cubicBezTo>
                    <a:pt x="514" y="107"/>
                    <a:pt x="521" y="114"/>
                    <a:pt x="530" y="119"/>
                  </a:cubicBezTo>
                  <a:cubicBezTo>
                    <a:pt x="523" y="102"/>
                    <a:pt x="505" y="94"/>
                    <a:pt x="485" y="89"/>
                  </a:cubicBezTo>
                  <a:cubicBezTo>
                    <a:pt x="490" y="95"/>
                    <a:pt x="499" y="97"/>
                    <a:pt x="504" y="102"/>
                  </a:cubicBezTo>
                  <a:close/>
                  <a:moveTo>
                    <a:pt x="378" y="91"/>
                  </a:moveTo>
                  <a:cubicBezTo>
                    <a:pt x="387" y="94"/>
                    <a:pt x="395" y="98"/>
                    <a:pt x="403" y="102"/>
                  </a:cubicBezTo>
                  <a:cubicBezTo>
                    <a:pt x="397" y="96"/>
                    <a:pt x="391" y="87"/>
                    <a:pt x="378" y="91"/>
                  </a:cubicBezTo>
                  <a:close/>
                  <a:moveTo>
                    <a:pt x="516" y="96"/>
                  </a:moveTo>
                  <a:cubicBezTo>
                    <a:pt x="518" y="96"/>
                    <a:pt x="519" y="97"/>
                    <a:pt x="520" y="96"/>
                  </a:cubicBezTo>
                  <a:cubicBezTo>
                    <a:pt x="517" y="94"/>
                    <a:pt x="513" y="92"/>
                    <a:pt x="509" y="90"/>
                  </a:cubicBezTo>
                  <a:cubicBezTo>
                    <a:pt x="510" y="93"/>
                    <a:pt x="516" y="92"/>
                    <a:pt x="516" y="96"/>
                  </a:cubicBezTo>
                  <a:close/>
                  <a:moveTo>
                    <a:pt x="342" y="92"/>
                  </a:moveTo>
                  <a:cubicBezTo>
                    <a:pt x="344" y="93"/>
                    <a:pt x="346" y="94"/>
                    <a:pt x="349" y="94"/>
                  </a:cubicBezTo>
                  <a:cubicBezTo>
                    <a:pt x="349" y="92"/>
                    <a:pt x="351" y="92"/>
                    <a:pt x="351" y="91"/>
                  </a:cubicBezTo>
                  <a:cubicBezTo>
                    <a:pt x="347" y="91"/>
                    <a:pt x="344" y="91"/>
                    <a:pt x="342" y="92"/>
                  </a:cubicBezTo>
                  <a:close/>
                  <a:moveTo>
                    <a:pt x="379" y="94"/>
                  </a:moveTo>
                  <a:cubicBezTo>
                    <a:pt x="379" y="92"/>
                    <a:pt x="376" y="93"/>
                    <a:pt x="375" y="91"/>
                  </a:cubicBezTo>
                  <a:cubicBezTo>
                    <a:pt x="375" y="94"/>
                    <a:pt x="377" y="94"/>
                    <a:pt x="379" y="94"/>
                  </a:cubicBezTo>
                  <a:close/>
                  <a:moveTo>
                    <a:pt x="436" y="110"/>
                  </a:moveTo>
                  <a:cubicBezTo>
                    <a:pt x="437" y="109"/>
                    <a:pt x="438" y="108"/>
                    <a:pt x="440" y="108"/>
                  </a:cubicBezTo>
                  <a:cubicBezTo>
                    <a:pt x="440" y="111"/>
                    <a:pt x="442" y="112"/>
                    <a:pt x="444" y="113"/>
                  </a:cubicBezTo>
                  <a:cubicBezTo>
                    <a:pt x="450" y="113"/>
                    <a:pt x="457" y="118"/>
                    <a:pt x="464" y="120"/>
                  </a:cubicBezTo>
                  <a:cubicBezTo>
                    <a:pt x="458" y="111"/>
                    <a:pt x="450" y="108"/>
                    <a:pt x="442" y="102"/>
                  </a:cubicBezTo>
                  <a:cubicBezTo>
                    <a:pt x="439" y="100"/>
                    <a:pt x="437" y="97"/>
                    <a:pt x="434" y="96"/>
                  </a:cubicBezTo>
                  <a:cubicBezTo>
                    <a:pt x="425" y="91"/>
                    <a:pt x="413" y="93"/>
                    <a:pt x="403" y="91"/>
                  </a:cubicBezTo>
                  <a:cubicBezTo>
                    <a:pt x="413" y="99"/>
                    <a:pt x="422" y="107"/>
                    <a:pt x="436" y="110"/>
                  </a:cubicBezTo>
                  <a:close/>
                  <a:moveTo>
                    <a:pt x="233" y="94"/>
                  </a:moveTo>
                  <a:cubicBezTo>
                    <a:pt x="234" y="95"/>
                    <a:pt x="235" y="94"/>
                    <a:pt x="235" y="93"/>
                  </a:cubicBezTo>
                  <a:cubicBezTo>
                    <a:pt x="234" y="93"/>
                    <a:pt x="234" y="92"/>
                    <a:pt x="233" y="92"/>
                  </a:cubicBezTo>
                  <a:cubicBezTo>
                    <a:pt x="233" y="93"/>
                    <a:pt x="232" y="93"/>
                    <a:pt x="233" y="94"/>
                  </a:cubicBezTo>
                  <a:close/>
                  <a:moveTo>
                    <a:pt x="105" y="96"/>
                  </a:moveTo>
                  <a:cubicBezTo>
                    <a:pt x="109" y="102"/>
                    <a:pt x="117" y="102"/>
                    <a:pt x="120" y="96"/>
                  </a:cubicBezTo>
                  <a:cubicBezTo>
                    <a:pt x="115" y="94"/>
                    <a:pt x="107" y="90"/>
                    <a:pt x="105" y="96"/>
                  </a:cubicBezTo>
                  <a:close/>
                  <a:moveTo>
                    <a:pt x="133" y="98"/>
                  </a:moveTo>
                  <a:cubicBezTo>
                    <a:pt x="144" y="103"/>
                    <a:pt x="154" y="108"/>
                    <a:pt x="165" y="113"/>
                  </a:cubicBezTo>
                  <a:cubicBezTo>
                    <a:pt x="165" y="110"/>
                    <a:pt x="161" y="111"/>
                    <a:pt x="162" y="108"/>
                  </a:cubicBezTo>
                  <a:cubicBezTo>
                    <a:pt x="151" y="105"/>
                    <a:pt x="149" y="98"/>
                    <a:pt x="140" y="97"/>
                  </a:cubicBezTo>
                  <a:cubicBezTo>
                    <a:pt x="140" y="96"/>
                    <a:pt x="139" y="95"/>
                    <a:pt x="139" y="94"/>
                  </a:cubicBezTo>
                  <a:cubicBezTo>
                    <a:pt x="138" y="94"/>
                    <a:pt x="137" y="94"/>
                    <a:pt x="137" y="93"/>
                  </a:cubicBezTo>
                  <a:cubicBezTo>
                    <a:pt x="136" y="96"/>
                    <a:pt x="134" y="96"/>
                    <a:pt x="133" y="98"/>
                  </a:cubicBezTo>
                  <a:close/>
                  <a:moveTo>
                    <a:pt x="278" y="94"/>
                  </a:moveTo>
                  <a:cubicBezTo>
                    <a:pt x="278" y="95"/>
                    <a:pt x="277" y="96"/>
                    <a:pt x="278" y="96"/>
                  </a:cubicBezTo>
                  <a:cubicBezTo>
                    <a:pt x="279" y="95"/>
                    <a:pt x="280" y="95"/>
                    <a:pt x="282" y="95"/>
                  </a:cubicBezTo>
                  <a:cubicBezTo>
                    <a:pt x="281" y="92"/>
                    <a:pt x="280" y="94"/>
                    <a:pt x="278" y="94"/>
                  </a:cubicBezTo>
                  <a:close/>
                  <a:moveTo>
                    <a:pt x="253" y="99"/>
                  </a:moveTo>
                  <a:cubicBezTo>
                    <a:pt x="258" y="101"/>
                    <a:pt x="270" y="98"/>
                    <a:pt x="273" y="96"/>
                  </a:cubicBezTo>
                  <a:cubicBezTo>
                    <a:pt x="267" y="94"/>
                    <a:pt x="256" y="94"/>
                    <a:pt x="253" y="99"/>
                  </a:cubicBezTo>
                  <a:close/>
                  <a:moveTo>
                    <a:pt x="310" y="96"/>
                  </a:moveTo>
                  <a:cubicBezTo>
                    <a:pt x="316" y="99"/>
                    <a:pt x="319" y="105"/>
                    <a:pt x="329" y="104"/>
                  </a:cubicBezTo>
                  <a:cubicBezTo>
                    <a:pt x="329" y="100"/>
                    <a:pt x="333" y="100"/>
                    <a:pt x="334" y="96"/>
                  </a:cubicBezTo>
                  <a:cubicBezTo>
                    <a:pt x="327" y="96"/>
                    <a:pt x="317" y="94"/>
                    <a:pt x="310" y="96"/>
                  </a:cubicBezTo>
                  <a:close/>
                  <a:moveTo>
                    <a:pt x="311" y="104"/>
                  </a:moveTo>
                  <a:cubicBezTo>
                    <a:pt x="305" y="102"/>
                    <a:pt x="291" y="90"/>
                    <a:pt x="290" y="104"/>
                  </a:cubicBezTo>
                  <a:cubicBezTo>
                    <a:pt x="297" y="108"/>
                    <a:pt x="304" y="112"/>
                    <a:pt x="313" y="110"/>
                  </a:cubicBezTo>
                  <a:cubicBezTo>
                    <a:pt x="312" y="108"/>
                    <a:pt x="311" y="106"/>
                    <a:pt x="311" y="104"/>
                  </a:cubicBezTo>
                  <a:close/>
                  <a:moveTo>
                    <a:pt x="308" y="100"/>
                  </a:moveTo>
                  <a:cubicBezTo>
                    <a:pt x="308" y="97"/>
                    <a:pt x="306" y="97"/>
                    <a:pt x="304" y="97"/>
                  </a:cubicBezTo>
                  <a:cubicBezTo>
                    <a:pt x="304" y="99"/>
                    <a:pt x="307" y="99"/>
                    <a:pt x="308" y="100"/>
                  </a:cubicBezTo>
                  <a:close/>
                  <a:moveTo>
                    <a:pt x="388" y="99"/>
                  </a:moveTo>
                  <a:cubicBezTo>
                    <a:pt x="389" y="99"/>
                    <a:pt x="389" y="99"/>
                    <a:pt x="390" y="100"/>
                  </a:cubicBezTo>
                  <a:cubicBezTo>
                    <a:pt x="391" y="98"/>
                    <a:pt x="385" y="97"/>
                    <a:pt x="387" y="98"/>
                  </a:cubicBezTo>
                  <a:cubicBezTo>
                    <a:pt x="387" y="98"/>
                    <a:pt x="388" y="99"/>
                    <a:pt x="388" y="99"/>
                  </a:cubicBezTo>
                  <a:close/>
                  <a:moveTo>
                    <a:pt x="186" y="102"/>
                  </a:moveTo>
                  <a:cubicBezTo>
                    <a:pt x="188" y="103"/>
                    <a:pt x="189" y="98"/>
                    <a:pt x="187" y="98"/>
                  </a:cubicBezTo>
                  <a:cubicBezTo>
                    <a:pt x="188" y="100"/>
                    <a:pt x="186" y="100"/>
                    <a:pt x="186" y="102"/>
                  </a:cubicBezTo>
                  <a:close/>
                  <a:moveTo>
                    <a:pt x="356" y="99"/>
                  </a:moveTo>
                  <a:cubicBezTo>
                    <a:pt x="366" y="105"/>
                    <a:pt x="375" y="111"/>
                    <a:pt x="385" y="116"/>
                  </a:cubicBezTo>
                  <a:cubicBezTo>
                    <a:pt x="385" y="114"/>
                    <a:pt x="387" y="115"/>
                    <a:pt x="386" y="113"/>
                  </a:cubicBezTo>
                  <a:cubicBezTo>
                    <a:pt x="375" y="107"/>
                    <a:pt x="369" y="97"/>
                    <a:pt x="356" y="99"/>
                  </a:cubicBezTo>
                  <a:close/>
                  <a:moveTo>
                    <a:pt x="448" y="100"/>
                  </a:moveTo>
                  <a:cubicBezTo>
                    <a:pt x="447" y="100"/>
                    <a:pt x="444" y="98"/>
                    <a:pt x="443" y="99"/>
                  </a:cubicBezTo>
                  <a:cubicBezTo>
                    <a:pt x="444" y="99"/>
                    <a:pt x="447" y="101"/>
                    <a:pt x="448" y="100"/>
                  </a:cubicBezTo>
                  <a:close/>
                  <a:moveTo>
                    <a:pt x="98" y="102"/>
                  </a:moveTo>
                  <a:cubicBezTo>
                    <a:pt x="102" y="103"/>
                    <a:pt x="106" y="107"/>
                    <a:pt x="109" y="104"/>
                  </a:cubicBezTo>
                  <a:cubicBezTo>
                    <a:pt x="106" y="102"/>
                    <a:pt x="104" y="99"/>
                    <a:pt x="101" y="99"/>
                  </a:cubicBezTo>
                  <a:cubicBezTo>
                    <a:pt x="100" y="100"/>
                    <a:pt x="98" y="100"/>
                    <a:pt x="98" y="102"/>
                  </a:cubicBezTo>
                  <a:close/>
                  <a:moveTo>
                    <a:pt x="283" y="102"/>
                  </a:moveTo>
                  <a:cubicBezTo>
                    <a:pt x="283" y="101"/>
                    <a:pt x="285" y="102"/>
                    <a:pt x="286" y="102"/>
                  </a:cubicBezTo>
                  <a:cubicBezTo>
                    <a:pt x="286" y="101"/>
                    <a:pt x="286" y="100"/>
                    <a:pt x="286" y="99"/>
                  </a:cubicBezTo>
                  <a:cubicBezTo>
                    <a:pt x="283" y="98"/>
                    <a:pt x="282" y="101"/>
                    <a:pt x="283" y="102"/>
                  </a:cubicBezTo>
                  <a:close/>
                  <a:moveTo>
                    <a:pt x="332" y="104"/>
                  </a:moveTo>
                  <a:cubicBezTo>
                    <a:pt x="335" y="105"/>
                    <a:pt x="336" y="107"/>
                    <a:pt x="339" y="108"/>
                  </a:cubicBezTo>
                  <a:cubicBezTo>
                    <a:pt x="341" y="107"/>
                    <a:pt x="343" y="104"/>
                    <a:pt x="344" y="101"/>
                  </a:cubicBezTo>
                  <a:cubicBezTo>
                    <a:pt x="341" y="95"/>
                    <a:pt x="335" y="101"/>
                    <a:pt x="332" y="104"/>
                  </a:cubicBezTo>
                  <a:close/>
                  <a:moveTo>
                    <a:pt x="117" y="104"/>
                  </a:moveTo>
                  <a:cubicBezTo>
                    <a:pt x="118" y="105"/>
                    <a:pt x="119" y="106"/>
                    <a:pt x="121" y="105"/>
                  </a:cubicBezTo>
                  <a:cubicBezTo>
                    <a:pt x="120" y="101"/>
                    <a:pt x="124" y="102"/>
                    <a:pt x="125" y="99"/>
                  </a:cubicBezTo>
                  <a:cubicBezTo>
                    <a:pt x="122" y="101"/>
                    <a:pt x="118" y="101"/>
                    <a:pt x="117" y="104"/>
                  </a:cubicBezTo>
                  <a:close/>
                  <a:moveTo>
                    <a:pt x="484" y="105"/>
                  </a:moveTo>
                  <a:cubicBezTo>
                    <a:pt x="481" y="103"/>
                    <a:pt x="477" y="99"/>
                    <a:pt x="475" y="100"/>
                  </a:cubicBezTo>
                  <a:cubicBezTo>
                    <a:pt x="477" y="102"/>
                    <a:pt x="480" y="103"/>
                    <a:pt x="484" y="105"/>
                  </a:cubicBezTo>
                  <a:close/>
                  <a:moveTo>
                    <a:pt x="546" y="109"/>
                  </a:moveTo>
                  <a:cubicBezTo>
                    <a:pt x="540" y="106"/>
                    <a:pt x="539" y="100"/>
                    <a:pt x="532" y="99"/>
                  </a:cubicBezTo>
                  <a:cubicBezTo>
                    <a:pt x="532" y="101"/>
                    <a:pt x="532" y="102"/>
                    <a:pt x="531" y="102"/>
                  </a:cubicBezTo>
                  <a:cubicBezTo>
                    <a:pt x="536" y="104"/>
                    <a:pt x="541" y="108"/>
                    <a:pt x="546" y="109"/>
                  </a:cubicBezTo>
                  <a:close/>
                  <a:moveTo>
                    <a:pt x="586" y="111"/>
                  </a:moveTo>
                  <a:cubicBezTo>
                    <a:pt x="583" y="106"/>
                    <a:pt x="579" y="102"/>
                    <a:pt x="574" y="99"/>
                  </a:cubicBezTo>
                  <a:cubicBezTo>
                    <a:pt x="577" y="103"/>
                    <a:pt x="581" y="107"/>
                    <a:pt x="586" y="111"/>
                  </a:cubicBezTo>
                  <a:close/>
                  <a:moveTo>
                    <a:pt x="56" y="113"/>
                  </a:moveTo>
                  <a:cubicBezTo>
                    <a:pt x="63" y="114"/>
                    <a:pt x="66" y="106"/>
                    <a:pt x="70" y="102"/>
                  </a:cubicBezTo>
                  <a:cubicBezTo>
                    <a:pt x="64" y="100"/>
                    <a:pt x="58" y="107"/>
                    <a:pt x="56" y="113"/>
                  </a:cubicBezTo>
                  <a:close/>
                  <a:moveTo>
                    <a:pt x="123" y="108"/>
                  </a:moveTo>
                  <a:cubicBezTo>
                    <a:pt x="126" y="110"/>
                    <a:pt x="128" y="112"/>
                    <a:pt x="131" y="113"/>
                  </a:cubicBezTo>
                  <a:cubicBezTo>
                    <a:pt x="133" y="109"/>
                    <a:pt x="136" y="107"/>
                    <a:pt x="138" y="104"/>
                  </a:cubicBezTo>
                  <a:cubicBezTo>
                    <a:pt x="132" y="99"/>
                    <a:pt x="125" y="101"/>
                    <a:pt x="123" y="108"/>
                  </a:cubicBezTo>
                  <a:close/>
                  <a:moveTo>
                    <a:pt x="272" y="109"/>
                  </a:moveTo>
                  <a:cubicBezTo>
                    <a:pt x="273" y="108"/>
                    <a:pt x="274" y="107"/>
                    <a:pt x="274" y="104"/>
                  </a:cubicBezTo>
                  <a:cubicBezTo>
                    <a:pt x="271" y="104"/>
                    <a:pt x="267" y="102"/>
                    <a:pt x="262" y="104"/>
                  </a:cubicBezTo>
                  <a:cubicBezTo>
                    <a:pt x="266" y="105"/>
                    <a:pt x="268" y="108"/>
                    <a:pt x="272" y="109"/>
                  </a:cubicBezTo>
                  <a:close/>
                  <a:moveTo>
                    <a:pt x="89" y="110"/>
                  </a:moveTo>
                  <a:cubicBezTo>
                    <a:pt x="92" y="111"/>
                    <a:pt x="95" y="113"/>
                    <a:pt x="97" y="115"/>
                  </a:cubicBezTo>
                  <a:cubicBezTo>
                    <a:pt x="98" y="111"/>
                    <a:pt x="103" y="111"/>
                    <a:pt x="103" y="107"/>
                  </a:cubicBezTo>
                  <a:cubicBezTo>
                    <a:pt x="97" y="104"/>
                    <a:pt x="92" y="103"/>
                    <a:pt x="89" y="110"/>
                  </a:cubicBezTo>
                  <a:close/>
                  <a:moveTo>
                    <a:pt x="242" y="106"/>
                  </a:moveTo>
                  <a:cubicBezTo>
                    <a:pt x="243" y="108"/>
                    <a:pt x="247" y="109"/>
                    <a:pt x="250" y="111"/>
                  </a:cubicBezTo>
                  <a:cubicBezTo>
                    <a:pt x="250" y="108"/>
                    <a:pt x="251" y="107"/>
                    <a:pt x="251" y="104"/>
                  </a:cubicBezTo>
                  <a:cubicBezTo>
                    <a:pt x="247" y="104"/>
                    <a:pt x="246" y="106"/>
                    <a:pt x="242" y="106"/>
                  </a:cubicBezTo>
                  <a:close/>
                  <a:moveTo>
                    <a:pt x="70" y="112"/>
                  </a:moveTo>
                  <a:cubicBezTo>
                    <a:pt x="73" y="111"/>
                    <a:pt x="75" y="109"/>
                    <a:pt x="76" y="106"/>
                  </a:cubicBezTo>
                  <a:cubicBezTo>
                    <a:pt x="76" y="106"/>
                    <a:pt x="75" y="105"/>
                    <a:pt x="75" y="105"/>
                  </a:cubicBezTo>
                  <a:cubicBezTo>
                    <a:pt x="74" y="107"/>
                    <a:pt x="69" y="109"/>
                    <a:pt x="70" y="112"/>
                  </a:cubicBezTo>
                  <a:close/>
                  <a:moveTo>
                    <a:pt x="180" y="108"/>
                  </a:moveTo>
                  <a:cubicBezTo>
                    <a:pt x="182" y="108"/>
                    <a:pt x="184" y="107"/>
                    <a:pt x="185" y="106"/>
                  </a:cubicBezTo>
                  <a:cubicBezTo>
                    <a:pt x="184" y="106"/>
                    <a:pt x="184" y="105"/>
                    <a:pt x="183" y="105"/>
                  </a:cubicBezTo>
                  <a:cubicBezTo>
                    <a:pt x="182" y="106"/>
                    <a:pt x="180" y="107"/>
                    <a:pt x="180" y="108"/>
                  </a:cubicBezTo>
                  <a:close/>
                  <a:moveTo>
                    <a:pt x="479" y="111"/>
                  </a:moveTo>
                  <a:cubicBezTo>
                    <a:pt x="477" y="108"/>
                    <a:pt x="471" y="105"/>
                    <a:pt x="468" y="105"/>
                  </a:cubicBezTo>
                  <a:cubicBezTo>
                    <a:pt x="471" y="108"/>
                    <a:pt x="475" y="110"/>
                    <a:pt x="479" y="111"/>
                  </a:cubicBezTo>
                  <a:close/>
                  <a:moveTo>
                    <a:pt x="255" y="113"/>
                  </a:moveTo>
                  <a:cubicBezTo>
                    <a:pt x="258" y="114"/>
                    <a:pt x="261" y="116"/>
                    <a:pt x="265" y="118"/>
                  </a:cubicBezTo>
                  <a:cubicBezTo>
                    <a:pt x="267" y="117"/>
                    <a:pt x="269" y="115"/>
                    <a:pt x="269" y="113"/>
                  </a:cubicBezTo>
                  <a:cubicBezTo>
                    <a:pt x="266" y="109"/>
                    <a:pt x="260" y="108"/>
                    <a:pt x="256" y="105"/>
                  </a:cubicBezTo>
                  <a:cubicBezTo>
                    <a:pt x="254" y="107"/>
                    <a:pt x="254" y="110"/>
                    <a:pt x="255" y="113"/>
                  </a:cubicBezTo>
                  <a:close/>
                  <a:moveTo>
                    <a:pt x="414" y="114"/>
                  </a:moveTo>
                  <a:cubicBezTo>
                    <a:pt x="415" y="116"/>
                    <a:pt x="412" y="115"/>
                    <a:pt x="413" y="117"/>
                  </a:cubicBezTo>
                  <a:cubicBezTo>
                    <a:pt x="417" y="120"/>
                    <a:pt x="421" y="123"/>
                    <a:pt x="425" y="125"/>
                  </a:cubicBezTo>
                  <a:cubicBezTo>
                    <a:pt x="426" y="123"/>
                    <a:pt x="428" y="123"/>
                    <a:pt x="428" y="120"/>
                  </a:cubicBezTo>
                  <a:cubicBezTo>
                    <a:pt x="419" y="116"/>
                    <a:pt x="414" y="108"/>
                    <a:pt x="403" y="105"/>
                  </a:cubicBezTo>
                  <a:cubicBezTo>
                    <a:pt x="406" y="109"/>
                    <a:pt x="412" y="110"/>
                    <a:pt x="414" y="114"/>
                  </a:cubicBezTo>
                  <a:close/>
                  <a:moveTo>
                    <a:pt x="116" y="109"/>
                  </a:moveTo>
                  <a:cubicBezTo>
                    <a:pt x="116" y="107"/>
                    <a:pt x="114" y="107"/>
                    <a:pt x="113" y="107"/>
                  </a:cubicBezTo>
                  <a:cubicBezTo>
                    <a:pt x="113" y="109"/>
                    <a:pt x="114" y="109"/>
                    <a:pt x="116" y="109"/>
                  </a:cubicBezTo>
                  <a:close/>
                  <a:moveTo>
                    <a:pt x="140" y="119"/>
                  </a:moveTo>
                  <a:cubicBezTo>
                    <a:pt x="144" y="121"/>
                    <a:pt x="146" y="123"/>
                    <a:pt x="149" y="125"/>
                  </a:cubicBezTo>
                  <a:cubicBezTo>
                    <a:pt x="154" y="122"/>
                    <a:pt x="159" y="119"/>
                    <a:pt x="163" y="116"/>
                  </a:cubicBezTo>
                  <a:cubicBezTo>
                    <a:pt x="158" y="111"/>
                    <a:pt x="151" y="109"/>
                    <a:pt x="144" y="107"/>
                  </a:cubicBezTo>
                  <a:cubicBezTo>
                    <a:pt x="143" y="111"/>
                    <a:pt x="141" y="116"/>
                    <a:pt x="140" y="119"/>
                  </a:cubicBezTo>
                  <a:close/>
                  <a:moveTo>
                    <a:pt x="552" y="110"/>
                  </a:moveTo>
                  <a:cubicBezTo>
                    <a:pt x="552" y="108"/>
                    <a:pt x="550" y="108"/>
                    <a:pt x="548" y="107"/>
                  </a:cubicBezTo>
                  <a:cubicBezTo>
                    <a:pt x="548" y="109"/>
                    <a:pt x="549" y="110"/>
                    <a:pt x="552" y="110"/>
                  </a:cubicBezTo>
                  <a:close/>
                  <a:moveTo>
                    <a:pt x="244" y="112"/>
                  </a:moveTo>
                  <a:cubicBezTo>
                    <a:pt x="243" y="109"/>
                    <a:pt x="241" y="109"/>
                    <a:pt x="238" y="108"/>
                  </a:cubicBezTo>
                  <a:cubicBezTo>
                    <a:pt x="239" y="110"/>
                    <a:pt x="243" y="110"/>
                    <a:pt x="244" y="112"/>
                  </a:cubicBezTo>
                  <a:close/>
                  <a:moveTo>
                    <a:pt x="457" y="108"/>
                  </a:moveTo>
                  <a:cubicBezTo>
                    <a:pt x="461" y="113"/>
                    <a:pt x="465" y="118"/>
                    <a:pt x="472" y="121"/>
                  </a:cubicBezTo>
                  <a:cubicBezTo>
                    <a:pt x="473" y="114"/>
                    <a:pt x="462" y="110"/>
                    <a:pt x="457" y="108"/>
                  </a:cubicBezTo>
                  <a:close/>
                  <a:moveTo>
                    <a:pt x="614" y="144"/>
                  </a:moveTo>
                  <a:cubicBezTo>
                    <a:pt x="611" y="127"/>
                    <a:pt x="602" y="113"/>
                    <a:pt x="588" y="109"/>
                  </a:cubicBezTo>
                  <a:cubicBezTo>
                    <a:pt x="597" y="120"/>
                    <a:pt x="604" y="133"/>
                    <a:pt x="614" y="144"/>
                  </a:cubicBezTo>
                  <a:close/>
                  <a:moveTo>
                    <a:pt x="423" y="110"/>
                  </a:moveTo>
                  <a:cubicBezTo>
                    <a:pt x="422" y="110"/>
                    <a:pt x="422" y="109"/>
                    <a:pt x="420" y="109"/>
                  </a:cubicBezTo>
                  <a:cubicBezTo>
                    <a:pt x="419" y="111"/>
                    <a:pt x="423" y="111"/>
                    <a:pt x="423" y="110"/>
                  </a:cubicBezTo>
                  <a:close/>
                  <a:moveTo>
                    <a:pt x="358" y="111"/>
                  </a:moveTo>
                  <a:cubicBezTo>
                    <a:pt x="358" y="110"/>
                    <a:pt x="354" y="109"/>
                    <a:pt x="354" y="110"/>
                  </a:cubicBezTo>
                  <a:cubicBezTo>
                    <a:pt x="355" y="110"/>
                    <a:pt x="357" y="112"/>
                    <a:pt x="358" y="111"/>
                  </a:cubicBezTo>
                  <a:close/>
                  <a:moveTo>
                    <a:pt x="103" y="119"/>
                  </a:moveTo>
                  <a:cubicBezTo>
                    <a:pt x="105" y="119"/>
                    <a:pt x="105" y="121"/>
                    <a:pt x="107" y="121"/>
                  </a:cubicBezTo>
                  <a:cubicBezTo>
                    <a:pt x="109" y="117"/>
                    <a:pt x="113" y="116"/>
                    <a:pt x="114" y="111"/>
                  </a:cubicBezTo>
                  <a:cubicBezTo>
                    <a:pt x="108" y="108"/>
                    <a:pt x="106" y="116"/>
                    <a:pt x="103" y="119"/>
                  </a:cubicBezTo>
                  <a:close/>
                  <a:moveTo>
                    <a:pt x="81" y="116"/>
                  </a:moveTo>
                  <a:cubicBezTo>
                    <a:pt x="84" y="114"/>
                    <a:pt x="89" y="114"/>
                    <a:pt x="89" y="118"/>
                  </a:cubicBezTo>
                  <a:cubicBezTo>
                    <a:pt x="88" y="121"/>
                    <a:pt x="85" y="123"/>
                    <a:pt x="86" y="125"/>
                  </a:cubicBezTo>
                  <a:cubicBezTo>
                    <a:pt x="91" y="124"/>
                    <a:pt x="93" y="121"/>
                    <a:pt x="93" y="116"/>
                  </a:cubicBezTo>
                  <a:cubicBezTo>
                    <a:pt x="92" y="115"/>
                    <a:pt x="87" y="113"/>
                    <a:pt x="85" y="111"/>
                  </a:cubicBezTo>
                  <a:cubicBezTo>
                    <a:pt x="84" y="113"/>
                    <a:pt x="82" y="114"/>
                    <a:pt x="81" y="116"/>
                  </a:cubicBezTo>
                  <a:close/>
                  <a:moveTo>
                    <a:pt x="178" y="114"/>
                  </a:moveTo>
                  <a:cubicBezTo>
                    <a:pt x="180" y="114"/>
                    <a:pt x="184" y="113"/>
                    <a:pt x="183" y="111"/>
                  </a:cubicBezTo>
                  <a:cubicBezTo>
                    <a:pt x="182" y="113"/>
                    <a:pt x="178" y="111"/>
                    <a:pt x="178" y="114"/>
                  </a:cubicBezTo>
                  <a:close/>
                  <a:moveTo>
                    <a:pt x="227" y="118"/>
                  </a:moveTo>
                  <a:cubicBezTo>
                    <a:pt x="235" y="120"/>
                    <a:pt x="241" y="126"/>
                    <a:pt x="250" y="122"/>
                  </a:cubicBezTo>
                  <a:cubicBezTo>
                    <a:pt x="247" y="117"/>
                    <a:pt x="240" y="116"/>
                    <a:pt x="237" y="111"/>
                  </a:cubicBezTo>
                  <a:cubicBezTo>
                    <a:pt x="235" y="111"/>
                    <a:pt x="234" y="111"/>
                    <a:pt x="233" y="111"/>
                  </a:cubicBezTo>
                  <a:cubicBezTo>
                    <a:pt x="232" y="115"/>
                    <a:pt x="229" y="115"/>
                    <a:pt x="227" y="118"/>
                  </a:cubicBezTo>
                  <a:close/>
                  <a:moveTo>
                    <a:pt x="544" y="131"/>
                  </a:moveTo>
                  <a:cubicBezTo>
                    <a:pt x="544" y="127"/>
                    <a:pt x="546" y="125"/>
                    <a:pt x="545" y="121"/>
                  </a:cubicBezTo>
                  <a:cubicBezTo>
                    <a:pt x="540" y="118"/>
                    <a:pt x="534" y="112"/>
                    <a:pt x="529" y="111"/>
                  </a:cubicBezTo>
                  <a:cubicBezTo>
                    <a:pt x="535" y="117"/>
                    <a:pt x="535" y="128"/>
                    <a:pt x="544" y="131"/>
                  </a:cubicBezTo>
                  <a:close/>
                  <a:moveTo>
                    <a:pt x="547" y="116"/>
                  </a:moveTo>
                  <a:cubicBezTo>
                    <a:pt x="545" y="113"/>
                    <a:pt x="541" y="113"/>
                    <a:pt x="538" y="111"/>
                  </a:cubicBezTo>
                  <a:cubicBezTo>
                    <a:pt x="540" y="113"/>
                    <a:pt x="544" y="117"/>
                    <a:pt x="547" y="116"/>
                  </a:cubicBezTo>
                  <a:close/>
                  <a:moveTo>
                    <a:pt x="307" y="113"/>
                  </a:moveTo>
                  <a:cubicBezTo>
                    <a:pt x="313" y="116"/>
                    <a:pt x="319" y="120"/>
                    <a:pt x="325" y="122"/>
                  </a:cubicBezTo>
                  <a:cubicBezTo>
                    <a:pt x="324" y="113"/>
                    <a:pt x="316" y="109"/>
                    <a:pt x="307" y="113"/>
                  </a:cubicBezTo>
                  <a:close/>
                  <a:moveTo>
                    <a:pt x="498" y="124"/>
                  </a:moveTo>
                  <a:cubicBezTo>
                    <a:pt x="499" y="122"/>
                    <a:pt x="492" y="119"/>
                    <a:pt x="490" y="116"/>
                  </a:cubicBezTo>
                  <a:cubicBezTo>
                    <a:pt x="491" y="116"/>
                    <a:pt x="491" y="116"/>
                    <a:pt x="490" y="115"/>
                  </a:cubicBezTo>
                  <a:cubicBezTo>
                    <a:pt x="488" y="116"/>
                    <a:pt x="488" y="113"/>
                    <a:pt x="486" y="113"/>
                  </a:cubicBezTo>
                  <a:cubicBezTo>
                    <a:pt x="487" y="114"/>
                    <a:pt x="485" y="114"/>
                    <a:pt x="484" y="114"/>
                  </a:cubicBezTo>
                  <a:cubicBezTo>
                    <a:pt x="483" y="118"/>
                    <a:pt x="490" y="117"/>
                    <a:pt x="490" y="120"/>
                  </a:cubicBezTo>
                  <a:cubicBezTo>
                    <a:pt x="490" y="120"/>
                    <a:pt x="496" y="121"/>
                    <a:pt x="498" y="124"/>
                  </a:cubicBezTo>
                  <a:close/>
                  <a:moveTo>
                    <a:pt x="134" y="115"/>
                  </a:moveTo>
                  <a:cubicBezTo>
                    <a:pt x="136" y="116"/>
                    <a:pt x="137" y="115"/>
                    <a:pt x="137" y="113"/>
                  </a:cubicBezTo>
                  <a:cubicBezTo>
                    <a:pt x="135" y="113"/>
                    <a:pt x="135" y="114"/>
                    <a:pt x="134" y="115"/>
                  </a:cubicBezTo>
                  <a:close/>
                  <a:moveTo>
                    <a:pt x="350" y="116"/>
                  </a:moveTo>
                  <a:cubicBezTo>
                    <a:pt x="359" y="121"/>
                    <a:pt x="366" y="128"/>
                    <a:pt x="375" y="133"/>
                  </a:cubicBezTo>
                  <a:cubicBezTo>
                    <a:pt x="368" y="125"/>
                    <a:pt x="359" y="120"/>
                    <a:pt x="351" y="113"/>
                  </a:cubicBezTo>
                  <a:cubicBezTo>
                    <a:pt x="351" y="114"/>
                    <a:pt x="350" y="115"/>
                    <a:pt x="350" y="116"/>
                  </a:cubicBezTo>
                  <a:close/>
                  <a:moveTo>
                    <a:pt x="111" y="124"/>
                  </a:moveTo>
                  <a:cubicBezTo>
                    <a:pt x="113" y="125"/>
                    <a:pt x="115" y="126"/>
                    <a:pt x="117" y="128"/>
                  </a:cubicBezTo>
                  <a:cubicBezTo>
                    <a:pt x="121" y="125"/>
                    <a:pt x="123" y="121"/>
                    <a:pt x="126" y="117"/>
                  </a:cubicBezTo>
                  <a:cubicBezTo>
                    <a:pt x="119" y="111"/>
                    <a:pt x="114" y="117"/>
                    <a:pt x="111" y="124"/>
                  </a:cubicBezTo>
                  <a:close/>
                  <a:moveTo>
                    <a:pt x="306" y="121"/>
                  </a:moveTo>
                  <a:cubicBezTo>
                    <a:pt x="306" y="120"/>
                    <a:pt x="306" y="120"/>
                    <a:pt x="307" y="120"/>
                  </a:cubicBezTo>
                  <a:cubicBezTo>
                    <a:pt x="307" y="117"/>
                    <a:pt x="304" y="118"/>
                    <a:pt x="304" y="116"/>
                  </a:cubicBezTo>
                  <a:cubicBezTo>
                    <a:pt x="303" y="116"/>
                    <a:pt x="301" y="116"/>
                    <a:pt x="301" y="114"/>
                  </a:cubicBezTo>
                  <a:cubicBezTo>
                    <a:pt x="299" y="114"/>
                    <a:pt x="298" y="114"/>
                    <a:pt x="296" y="114"/>
                  </a:cubicBezTo>
                  <a:cubicBezTo>
                    <a:pt x="298" y="117"/>
                    <a:pt x="302" y="119"/>
                    <a:pt x="306" y="121"/>
                  </a:cubicBezTo>
                  <a:close/>
                  <a:moveTo>
                    <a:pt x="364" y="114"/>
                  </a:moveTo>
                  <a:cubicBezTo>
                    <a:pt x="362" y="114"/>
                    <a:pt x="361" y="114"/>
                    <a:pt x="360" y="115"/>
                  </a:cubicBezTo>
                  <a:cubicBezTo>
                    <a:pt x="364" y="117"/>
                    <a:pt x="368" y="123"/>
                    <a:pt x="372" y="123"/>
                  </a:cubicBezTo>
                  <a:cubicBezTo>
                    <a:pt x="370" y="120"/>
                    <a:pt x="365" y="119"/>
                    <a:pt x="364" y="114"/>
                  </a:cubicBezTo>
                  <a:close/>
                  <a:moveTo>
                    <a:pt x="521" y="137"/>
                  </a:moveTo>
                  <a:cubicBezTo>
                    <a:pt x="513" y="129"/>
                    <a:pt x="506" y="118"/>
                    <a:pt x="493" y="114"/>
                  </a:cubicBezTo>
                  <a:cubicBezTo>
                    <a:pt x="502" y="122"/>
                    <a:pt x="511" y="131"/>
                    <a:pt x="521" y="137"/>
                  </a:cubicBezTo>
                  <a:close/>
                  <a:moveTo>
                    <a:pt x="273" y="115"/>
                  </a:moveTo>
                  <a:cubicBezTo>
                    <a:pt x="271" y="117"/>
                    <a:pt x="274" y="116"/>
                    <a:pt x="273" y="118"/>
                  </a:cubicBezTo>
                  <a:cubicBezTo>
                    <a:pt x="273" y="119"/>
                    <a:pt x="270" y="118"/>
                    <a:pt x="270" y="119"/>
                  </a:cubicBezTo>
                  <a:cubicBezTo>
                    <a:pt x="272" y="122"/>
                    <a:pt x="275" y="123"/>
                    <a:pt x="278" y="124"/>
                  </a:cubicBezTo>
                  <a:cubicBezTo>
                    <a:pt x="278" y="122"/>
                    <a:pt x="279" y="121"/>
                    <a:pt x="279" y="119"/>
                  </a:cubicBezTo>
                  <a:cubicBezTo>
                    <a:pt x="279" y="118"/>
                    <a:pt x="276" y="119"/>
                    <a:pt x="274" y="117"/>
                  </a:cubicBezTo>
                  <a:cubicBezTo>
                    <a:pt x="274" y="116"/>
                    <a:pt x="276" y="117"/>
                    <a:pt x="275" y="114"/>
                  </a:cubicBezTo>
                  <a:cubicBezTo>
                    <a:pt x="274" y="114"/>
                    <a:pt x="273" y="115"/>
                    <a:pt x="273" y="115"/>
                  </a:cubicBezTo>
                  <a:close/>
                  <a:moveTo>
                    <a:pt x="440" y="115"/>
                  </a:moveTo>
                  <a:cubicBezTo>
                    <a:pt x="444" y="121"/>
                    <a:pt x="455" y="128"/>
                    <a:pt x="464" y="131"/>
                  </a:cubicBezTo>
                  <a:cubicBezTo>
                    <a:pt x="465" y="130"/>
                    <a:pt x="468" y="128"/>
                    <a:pt x="468" y="125"/>
                  </a:cubicBezTo>
                  <a:cubicBezTo>
                    <a:pt x="458" y="122"/>
                    <a:pt x="450" y="116"/>
                    <a:pt x="440" y="115"/>
                  </a:cubicBezTo>
                  <a:close/>
                  <a:moveTo>
                    <a:pt x="339" y="116"/>
                  </a:moveTo>
                  <a:cubicBezTo>
                    <a:pt x="339" y="117"/>
                    <a:pt x="341" y="117"/>
                    <a:pt x="343" y="118"/>
                  </a:cubicBezTo>
                  <a:cubicBezTo>
                    <a:pt x="342" y="116"/>
                    <a:pt x="340" y="115"/>
                    <a:pt x="339" y="116"/>
                  </a:cubicBezTo>
                  <a:close/>
                  <a:moveTo>
                    <a:pt x="517" y="117"/>
                  </a:moveTo>
                  <a:cubicBezTo>
                    <a:pt x="517" y="116"/>
                    <a:pt x="515" y="115"/>
                    <a:pt x="514" y="115"/>
                  </a:cubicBezTo>
                  <a:cubicBezTo>
                    <a:pt x="513" y="117"/>
                    <a:pt x="516" y="117"/>
                    <a:pt x="517" y="117"/>
                  </a:cubicBezTo>
                  <a:close/>
                  <a:moveTo>
                    <a:pt x="66" y="117"/>
                  </a:moveTo>
                  <a:cubicBezTo>
                    <a:pt x="67" y="118"/>
                    <a:pt x="70" y="118"/>
                    <a:pt x="69" y="116"/>
                  </a:cubicBezTo>
                  <a:cubicBezTo>
                    <a:pt x="68" y="116"/>
                    <a:pt x="66" y="116"/>
                    <a:pt x="66" y="117"/>
                  </a:cubicBezTo>
                  <a:close/>
                  <a:moveTo>
                    <a:pt x="188" y="121"/>
                  </a:moveTo>
                  <a:cubicBezTo>
                    <a:pt x="191" y="123"/>
                    <a:pt x="195" y="125"/>
                    <a:pt x="198" y="127"/>
                  </a:cubicBezTo>
                  <a:cubicBezTo>
                    <a:pt x="202" y="126"/>
                    <a:pt x="204" y="122"/>
                    <a:pt x="207" y="119"/>
                  </a:cubicBezTo>
                  <a:cubicBezTo>
                    <a:pt x="201" y="114"/>
                    <a:pt x="194" y="117"/>
                    <a:pt x="188" y="121"/>
                  </a:cubicBezTo>
                  <a:close/>
                  <a:moveTo>
                    <a:pt x="301" y="122"/>
                  </a:moveTo>
                  <a:cubicBezTo>
                    <a:pt x="295" y="122"/>
                    <a:pt x="292" y="113"/>
                    <a:pt x="287" y="117"/>
                  </a:cubicBezTo>
                  <a:cubicBezTo>
                    <a:pt x="295" y="123"/>
                    <a:pt x="304" y="127"/>
                    <a:pt x="312" y="132"/>
                  </a:cubicBezTo>
                  <a:cubicBezTo>
                    <a:pt x="310" y="128"/>
                    <a:pt x="301" y="126"/>
                    <a:pt x="301" y="122"/>
                  </a:cubicBezTo>
                  <a:close/>
                  <a:moveTo>
                    <a:pt x="390" y="121"/>
                  </a:moveTo>
                  <a:cubicBezTo>
                    <a:pt x="395" y="124"/>
                    <a:pt x="402" y="126"/>
                    <a:pt x="408" y="130"/>
                  </a:cubicBezTo>
                  <a:cubicBezTo>
                    <a:pt x="403" y="125"/>
                    <a:pt x="398" y="120"/>
                    <a:pt x="391" y="117"/>
                  </a:cubicBezTo>
                  <a:cubicBezTo>
                    <a:pt x="391" y="119"/>
                    <a:pt x="390" y="119"/>
                    <a:pt x="390" y="121"/>
                  </a:cubicBezTo>
                  <a:close/>
                  <a:moveTo>
                    <a:pt x="423" y="128"/>
                  </a:moveTo>
                  <a:cubicBezTo>
                    <a:pt x="418" y="126"/>
                    <a:pt x="414" y="119"/>
                    <a:pt x="409" y="119"/>
                  </a:cubicBezTo>
                  <a:cubicBezTo>
                    <a:pt x="414" y="120"/>
                    <a:pt x="419" y="133"/>
                    <a:pt x="423" y="128"/>
                  </a:cubicBezTo>
                  <a:close/>
                  <a:moveTo>
                    <a:pt x="487" y="122"/>
                  </a:moveTo>
                  <a:cubicBezTo>
                    <a:pt x="488" y="121"/>
                    <a:pt x="485" y="119"/>
                    <a:pt x="482" y="119"/>
                  </a:cubicBezTo>
                  <a:cubicBezTo>
                    <a:pt x="482" y="121"/>
                    <a:pt x="485" y="121"/>
                    <a:pt x="487" y="122"/>
                  </a:cubicBezTo>
                  <a:close/>
                  <a:moveTo>
                    <a:pt x="562" y="128"/>
                  </a:moveTo>
                  <a:cubicBezTo>
                    <a:pt x="565" y="123"/>
                    <a:pt x="555" y="121"/>
                    <a:pt x="551" y="119"/>
                  </a:cubicBezTo>
                  <a:cubicBezTo>
                    <a:pt x="552" y="124"/>
                    <a:pt x="558" y="125"/>
                    <a:pt x="562" y="128"/>
                  </a:cubicBezTo>
                  <a:close/>
                  <a:moveTo>
                    <a:pt x="121" y="131"/>
                  </a:moveTo>
                  <a:cubicBezTo>
                    <a:pt x="125" y="132"/>
                    <a:pt x="127" y="136"/>
                    <a:pt x="131" y="136"/>
                  </a:cubicBezTo>
                  <a:cubicBezTo>
                    <a:pt x="133" y="132"/>
                    <a:pt x="133" y="126"/>
                    <a:pt x="135" y="121"/>
                  </a:cubicBezTo>
                  <a:cubicBezTo>
                    <a:pt x="134" y="120"/>
                    <a:pt x="132" y="120"/>
                    <a:pt x="131" y="119"/>
                  </a:cubicBezTo>
                  <a:cubicBezTo>
                    <a:pt x="127" y="123"/>
                    <a:pt x="124" y="126"/>
                    <a:pt x="121" y="131"/>
                  </a:cubicBezTo>
                  <a:close/>
                  <a:moveTo>
                    <a:pt x="347" y="122"/>
                  </a:moveTo>
                  <a:cubicBezTo>
                    <a:pt x="356" y="126"/>
                    <a:pt x="365" y="133"/>
                    <a:pt x="374" y="136"/>
                  </a:cubicBezTo>
                  <a:cubicBezTo>
                    <a:pt x="365" y="130"/>
                    <a:pt x="357" y="125"/>
                    <a:pt x="348" y="119"/>
                  </a:cubicBezTo>
                  <a:cubicBezTo>
                    <a:pt x="348" y="120"/>
                    <a:pt x="347" y="121"/>
                    <a:pt x="347" y="122"/>
                  </a:cubicBezTo>
                  <a:close/>
                  <a:moveTo>
                    <a:pt x="79" y="122"/>
                  </a:moveTo>
                  <a:cubicBezTo>
                    <a:pt x="81" y="123"/>
                    <a:pt x="82" y="123"/>
                    <a:pt x="84" y="122"/>
                  </a:cubicBezTo>
                  <a:cubicBezTo>
                    <a:pt x="84" y="122"/>
                    <a:pt x="84" y="121"/>
                    <a:pt x="84" y="120"/>
                  </a:cubicBezTo>
                  <a:cubicBezTo>
                    <a:pt x="82" y="121"/>
                    <a:pt x="80" y="121"/>
                    <a:pt x="79" y="122"/>
                  </a:cubicBezTo>
                  <a:close/>
                  <a:moveTo>
                    <a:pt x="31" y="166"/>
                  </a:moveTo>
                  <a:cubicBezTo>
                    <a:pt x="35" y="159"/>
                    <a:pt x="35" y="148"/>
                    <a:pt x="42" y="144"/>
                  </a:cubicBezTo>
                  <a:cubicBezTo>
                    <a:pt x="42" y="141"/>
                    <a:pt x="44" y="140"/>
                    <a:pt x="44" y="138"/>
                  </a:cubicBezTo>
                  <a:cubicBezTo>
                    <a:pt x="43" y="137"/>
                    <a:pt x="43" y="135"/>
                    <a:pt x="42" y="134"/>
                  </a:cubicBezTo>
                  <a:cubicBezTo>
                    <a:pt x="46" y="131"/>
                    <a:pt x="52" y="127"/>
                    <a:pt x="52" y="122"/>
                  </a:cubicBezTo>
                  <a:cubicBezTo>
                    <a:pt x="51" y="121"/>
                    <a:pt x="51" y="121"/>
                    <a:pt x="50" y="121"/>
                  </a:cubicBezTo>
                  <a:cubicBezTo>
                    <a:pt x="40" y="132"/>
                    <a:pt x="32" y="148"/>
                    <a:pt x="31" y="166"/>
                  </a:cubicBezTo>
                  <a:close/>
                  <a:moveTo>
                    <a:pt x="60" y="122"/>
                  </a:moveTo>
                  <a:cubicBezTo>
                    <a:pt x="60" y="126"/>
                    <a:pt x="66" y="125"/>
                    <a:pt x="66" y="122"/>
                  </a:cubicBezTo>
                  <a:cubicBezTo>
                    <a:pt x="65" y="121"/>
                    <a:pt x="61" y="121"/>
                    <a:pt x="60" y="122"/>
                  </a:cubicBezTo>
                  <a:close/>
                  <a:moveTo>
                    <a:pt x="97" y="130"/>
                  </a:moveTo>
                  <a:cubicBezTo>
                    <a:pt x="102" y="133"/>
                    <a:pt x="104" y="128"/>
                    <a:pt x="105" y="124"/>
                  </a:cubicBezTo>
                  <a:cubicBezTo>
                    <a:pt x="103" y="124"/>
                    <a:pt x="104" y="122"/>
                    <a:pt x="101" y="122"/>
                  </a:cubicBezTo>
                  <a:cubicBezTo>
                    <a:pt x="100" y="124"/>
                    <a:pt x="98" y="127"/>
                    <a:pt x="97" y="130"/>
                  </a:cubicBezTo>
                  <a:close/>
                  <a:moveTo>
                    <a:pt x="204" y="132"/>
                  </a:moveTo>
                  <a:cubicBezTo>
                    <a:pt x="205" y="133"/>
                    <a:pt x="207" y="133"/>
                    <a:pt x="208" y="133"/>
                  </a:cubicBezTo>
                  <a:cubicBezTo>
                    <a:pt x="210" y="130"/>
                    <a:pt x="212" y="127"/>
                    <a:pt x="212" y="122"/>
                  </a:cubicBezTo>
                  <a:cubicBezTo>
                    <a:pt x="208" y="124"/>
                    <a:pt x="205" y="127"/>
                    <a:pt x="204" y="132"/>
                  </a:cubicBezTo>
                  <a:close/>
                  <a:moveTo>
                    <a:pt x="459" y="138"/>
                  </a:moveTo>
                  <a:cubicBezTo>
                    <a:pt x="462" y="133"/>
                    <a:pt x="452" y="134"/>
                    <a:pt x="454" y="130"/>
                  </a:cubicBezTo>
                  <a:cubicBezTo>
                    <a:pt x="447" y="130"/>
                    <a:pt x="444" y="122"/>
                    <a:pt x="438" y="123"/>
                  </a:cubicBezTo>
                  <a:cubicBezTo>
                    <a:pt x="446" y="128"/>
                    <a:pt x="452" y="134"/>
                    <a:pt x="459" y="138"/>
                  </a:cubicBezTo>
                  <a:close/>
                  <a:moveTo>
                    <a:pt x="532" y="127"/>
                  </a:moveTo>
                  <a:cubicBezTo>
                    <a:pt x="531" y="124"/>
                    <a:pt x="527" y="124"/>
                    <a:pt x="525" y="122"/>
                  </a:cubicBezTo>
                  <a:cubicBezTo>
                    <a:pt x="526" y="125"/>
                    <a:pt x="529" y="126"/>
                    <a:pt x="532" y="127"/>
                  </a:cubicBezTo>
                  <a:close/>
                  <a:moveTo>
                    <a:pt x="153" y="126"/>
                  </a:moveTo>
                  <a:cubicBezTo>
                    <a:pt x="152" y="129"/>
                    <a:pt x="156" y="129"/>
                    <a:pt x="157" y="128"/>
                  </a:cubicBezTo>
                  <a:cubicBezTo>
                    <a:pt x="156" y="127"/>
                    <a:pt x="158" y="124"/>
                    <a:pt x="159" y="123"/>
                  </a:cubicBezTo>
                  <a:cubicBezTo>
                    <a:pt x="156" y="123"/>
                    <a:pt x="156" y="126"/>
                    <a:pt x="153" y="126"/>
                  </a:cubicBezTo>
                  <a:close/>
                  <a:moveTo>
                    <a:pt x="286" y="124"/>
                  </a:moveTo>
                  <a:cubicBezTo>
                    <a:pt x="286" y="126"/>
                    <a:pt x="288" y="128"/>
                    <a:pt x="289" y="130"/>
                  </a:cubicBezTo>
                  <a:cubicBezTo>
                    <a:pt x="298" y="134"/>
                    <a:pt x="305" y="141"/>
                    <a:pt x="317" y="144"/>
                  </a:cubicBezTo>
                  <a:cubicBezTo>
                    <a:pt x="317" y="143"/>
                    <a:pt x="318" y="143"/>
                    <a:pt x="318" y="141"/>
                  </a:cubicBezTo>
                  <a:cubicBezTo>
                    <a:pt x="315" y="139"/>
                    <a:pt x="309" y="139"/>
                    <a:pt x="309" y="135"/>
                  </a:cubicBezTo>
                  <a:cubicBezTo>
                    <a:pt x="306" y="136"/>
                    <a:pt x="303" y="134"/>
                    <a:pt x="303" y="131"/>
                  </a:cubicBezTo>
                  <a:cubicBezTo>
                    <a:pt x="296" y="133"/>
                    <a:pt x="293" y="123"/>
                    <a:pt x="286" y="124"/>
                  </a:cubicBezTo>
                  <a:close/>
                  <a:moveTo>
                    <a:pt x="138" y="132"/>
                  </a:moveTo>
                  <a:cubicBezTo>
                    <a:pt x="140" y="130"/>
                    <a:pt x="144" y="130"/>
                    <a:pt x="145" y="127"/>
                  </a:cubicBezTo>
                  <a:cubicBezTo>
                    <a:pt x="143" y="125"/>
                    <a:pt x="141" y="125"/>
                    <a:pt x="139" y="124"/>
                  </a:cubicBezTo>
                  <a:cubicBezTo>
                    <a:pt x="139" y="127"/>
                    <a:pt x="137" y="128"/>
                    <a:pt x="138" y="132"/>
                  </a:cubicBezTo>
                  <a:close/>
                  <a:moveTo>
                    <a:pt x="509" y="147"/>
                  </a:moveTo>
                  <a:cubicBezTo>
                    <a:pt x="512" y="146"/>
                    <a:pt x="512" y="143"/>
                    <a:pt x="510" y="141"/>
                  </a:cubicBezTo>
                  <a:cubicBezTo>
                    <a:pt x="506" y="141"/>
                    <a:pt x="503" y="137"/>
                    <a:pt x="500" y="135"/>
                  </a:cubicBezTo>
                  <a:cubicBezTo>
                    <a:pt x="497" y="134"/>
                    <a:pt x="490" y="131"/>
                    <a:pt x="490" y="128"/>
                  </a:cubicBezTo>
                  <a:cubicBezTo>
                    <a:pt x="486" y="128"/>
                    <a:pt x="485" y="125"/>
                    <a:pt x="482" y="124"/>
                  </a:cubicBezTo>
                  <a:cubicBezTo>
                    <a:pt x="487" y="136"/>
                    <a:pt x="500" y="140"/>
                    <a:pt x="509" y="147"/>
                  </a:cubicBezTo>
                  <a:close/>
                  <a:moveTo>
                    <a:pt x="169" y="136"/>
                  </a:moveTo>
                  <a:cubicBezTo>
                    <a:pt x="171" y="136"/>
                    <a:pt x="171" y="137"/>
                    <a:pt x="173" y="137"/>
                  </a:cubicBezTo>
                  <a:cubicBezTo>
                    <a:pt x="175" y="133"/>
                    <a:pt x="178" y="129"/>
                    <a:pt x="179" y="124"/>
                  </a:cubicBezTo>
                  <a:cubicBezTo>
                    <a:pt x="173" y="125"/>
                    <a:pt x="170" y="130"/>
                    <a:pt x="169" y="136"/>
                  </a:cubicBezTo>
                  <a:close/>
                  <a:moveTo>
                    <a:pt x="248" y="127"/>
                  </a:moveTo>
                  <a:cubicBezTo>
                    <a:pt x="250" y="127"/>
                    <a:pt x="251" y="128"/>
                    <a:pt x="253" y="128"/>
                  </a:cubicBezTo>
                  <a:cubicBezTo>
                    <a:pt x="255" y="123"/>
                    <a:pt x="249" y="124"/>
                    <a:pt x="248" y="127"/>
                  </a:cubicBezTo>
                  <a:close/>
                  <a:moveTo>
                    <a:pt x="332" y="127"/>
                  </a:moveTo>
                  <a:cubicBezTo>
                    <a:pt x="334" y="128"/>
                    <a:pt x="337" y="129"/>
                    <a:pt x="340" y="131"/>
                  </a:cubicBezTo>
                  <a:cubicBezTo>
                    <a:pt x="340" y="126"/>
                    <a:pt x="336" y="126"/>
                    <a:pt x="334" y="124"/>
                  </a:cubicBezTo>
                  <a:cubicBezTo>
                    <a:pt x="334" y="125"/>
                    <a:pt x="332" y="125"/>
                    <a:pt x="332" y="127"/>
                  </a:cubicBezTo>
                  <a:close/>
                  <a:moveTo>
                    <a:pt x="581" y="131"/>
                  </a:moveTo>
                  <a:cubicBezTo>
                    <a:pt x="582" y="128"/>
                    <a:pt x="576" y="125"/>
                    <a:pt x="574" y="125"/>
                  </a:cubicBezTo>
                  <a:cubicBezTo>
                    <a:pt x="577" y="127"/>
                    <a:pt x="579" y="129"/>
                    <a:pt x="581" y="131"/>
                  </a:cubicBezTo>
                  <a:close/>
                  <a:moveTo>
                    <a:pt x="75" y="133"/>
                  </a:moveTo>
                  <a:cubicBezTo>
                    <a:pt x="77" y="134"/>
                    <a:pt x="79" y="129"/>
                    <a:pt x="81" y="127"/>
                  </a:cubicBezTo>
                  <a:cubicBezTo>
                    <a:pt x="79" y="126"/>
                    <a:pt x="79" y="125"/>
                    <a:pt x="76" y="125"/>
                  </a:cubicBezTo>
                  <a:cubicBezTo>
                    <a:pt x="75" y="127"/>
                    <a:pt x="75" y="131"/>
                    <a:pt x="75" y="133"/>
                  </a:cubicBezTo>
                  <a:close/>
                  <a:moveTo>
                    <a:pt x="524" y="133"/>
                  </a:moveTo>
                  <a:cubicBezTo>
                    <a:pt x="527" y="136"/>
                    <a:pt x="529" y="141"/>
                    <a:pt x="532" y="142"/>
                  </a:cubicBezTo>
                  <a:cubicBezTo>
                    <a:pt x="534" y="146"/>
                    <a:pt x="537" y="147"/>
                    <a:pt x="540" y="149"/>
                  </a:cubicBezTo>
                  <a:cubicBezTo>
                    <a:pt x="542" y="146"/>
                    <a:pt x="537" y="141"/>
                    <a:pt x="534" y="141"/>
                  </a:cubicBezTo>
                  <a:cubicBezTo>
                    <a:pt x="534" y="137"/>
                    <a:pt x="529" y="137"/>
                    <a:pt x="527" y="133"/>
                  </a:cubicBezTo>
                  <a:cubicBezTo>
                    <a:pt x="526" y="131"/>
                    <a:pt x="520" y="129"/>
                    <a:pt x="518" y="125"/>
                  </a:cubicBezTo>
                  <a:cubicBezTo>
                    <a:pt x="519" y="125"/>
                    <a:pt x="519" y="125"/>
                    <a:pt x="518" y="125"/>
                  </a:cubicBezTo>
                  <a:cubicBezTo>
                    <a:pt x="516" y="128"/>
                    <a:pt x="522" y="130"/>
                    <a:pt x="524" y="133"/>
                  </a:cubicBezTo>
                  <a:close/>
                  <a:moveTo>
                    <a:pt x="182" y="131"/>
                  </a:moveTo>
                  <a:cubicBezTo>
                    <a:pt x="186" y="129"/>
                    <a:pt x="190" y="133"/>
                    <a:pt x="194" y="130"/>
                  </a:cubicBezTo>
                  <a:cubicBezTo>
                    <a:pt x="190" y="128"/>
                    <a:pt x="189" y="126"/>
                    <a:pt x="183" y="125"/>
                  </a:cubicBezTo>
                  <a:cubicBezTo>
                    <a:pt x="183" y="127"/>
                    <a:pt x="182" y="128"/>
                    <a:pt x="182" y="131"/>
                  </a:cubicBezTo>
                  <a:close/>
                  <a:moveTo>
                    <a:pt x="549" y="135"/>
                  </a:moveTo>
                  <a:cubicBezTo>
                    <a:pt x="552" y="137"/>
                    <a:pt x="556" y="140"/>
                    <a:pt x="560" y="143"/>
                  </a:cubicBezTo>
                  <a:cubicBezTo>
                    <a:pt x="561" y="140"/>
                    <a:pt x="562" y="137"/>
                    <a:pt x="561" y="133"/>
                  </a:cubicBezTo>
                  <a:cubicBezTo>
                    <a:pt x="557" y="131"/>
                    <a:pt x="555" y="127"/>
                    <a:pt x="550" y="125"/>
                  </a:cubicBezTo>
                  <a:cubicBezTo>
                    <a:pt x="550" y="129"/>
                    <a:pt x="548" y="132"/>
                    <a:pt x="549" y="135"/>
                  </a:cubicBezTo>
                  <a:close/>
                  <a:moveTo>
                    <a:pt x="272" y="128"/>
                  </a:moveTo>
                  <a:cubicBezTo>
                    <a:pt x="274" y="127"/>
                    <a:pt x="275" y="127"/>
                    <a:pt x="276" y="128"/>
                  </a:cubicBezTo>
                  <a:cubicBezTo>
                    <a:pt x="276" y="127"/>
                    <a:pt x="274" y="127"/>
                    <a:pt x="273" y="126"/>
                  </a:cubicBezTo>
                  <a:cubicBezTo>
                    <a:pt x="273" y="127"/>
                    <a:pt x="272" y="127"/>
                    <a:pt x="272" y="128"/>
                  </a:cubicBezTo>
                  <a:close/>
                  <a:moveTo>
                    <a:pt x="388" y="128"/>
                  </a:moveTo>
                  <a:cubicBezTo>
                    <a:pt x="388" y="133"/>
                    <a:pt x="394" y="132"/>
                    <a:pt x="400" y="132"/>
                  </a:cubicBezTo>
                  <a:cubicBezTo>
                    <a:pt x="397" y="127"/>
                    <a:pt x="393" y="125"/>
                    <a:pt x="388" y="128"/>
                  </a:cubicBezTo>
                  <a:close/>
                  <a:moveTo>
                    <a:pt x="433" y="131"/>
                  </a:moveTo>
                  <a:cubicBezTo>
                    <a:pt x="440" y="136"/>
                    <a:pt x="446" y="142"/>
                    <a:pt x="453" y="147"/>
                  </a:cubicBezTo>
                  <a:cubicBezTo>
                    <a:pt x="453" y="144"/>
                    <a:pt x="456" y="144"/>
                    <a:pt x="456" y="141"/>
                  </a:cubicBezTo>
                  <a:cubicBezTo>
                    <a:pt x="449" y="136"/>
                    <a:pt x="442" y="131"/>
                    <a:pt x="436" y="126"/>
                  </a:cubicBezTo>
                  <a:cubicBezTo>
                    <a:pt x="435" y="128"/>
                    <a:pt x="434" y="129"/>
                    <a:pt x="433" y="131"/>
                  </a:cubicBezTo>
                  <a:close/>
                  <a:moveTo>
                    <a:pt x="55" y="135"/>
                  </a:moveTo>
                  <a:cubicBezTo>
                    <a:pt x="57" y="133"/>
                    <a:pt x="57" y="129"/>
                    <a:pt x="59" y="128"/>
                  </a:cubicBezTo>
                  <a:cubicBezTo>
                    <a:pt x="57" y="126"/>
                    <a:pt x="51" y="134"/>
                    <a:pt x="55" y="135"/>
                  </a:cubicBezTo>
                  <a:close/>
                  <a:moveTo>
                    <a:pt x="112" y="136"/>
                  </a:moveTo>
                  <a:cubicBezTo>
                    <a:pt x="112" y="134"/>
                    <a:pt x="114" y="132"/>
                    <a:pt x="115" y="131"/>
                  </a:cubicBezTo>
                  <a:cubicBezTo>
                    <a:pt x="109" y="121"/>
                    <a:pt x="102" y="135"/>
                    <a:pt x="112" y="136"/>
                  </a:cubicBezTo>
                  <a:close/>
                  <a:moveTo>
                    <a:pt x="78" y="135"/>
                  </a:moveTo>
                  <a:cubicBezTo>
                    <a:pt x="80" y="136"/>
                    <a:pt x="80" y="138"/>
                    <a:pt x="81" y="138"/>
                  </a:cubicBezTo>
                  <a:cubicBezTo>
                    <a:pt x="84" y="135"/>
                    <a:pt x="85" y="132"/>
                    <a:pt x="86" y="128"/>
                  </a:cubicBezTo>
                  <a:cubicBezTo>
                    <a:pt x="85" y="128"/>
                    <a:pt x="84" y="128"/>
                    <a:pt x="84" y="128"/>
                  </a:cubicBezTo>
                  <a:cubicBezTo>
                    <a:pt x="82" y="131"/>
                    <a:pt x="80" y="133"/>
                    <a:pt x="78" y="135"/>
                  </a:cubicBezTo>
                  <a:close/>
                  <a:moveTo>
                    <a:pt x="219" y="131"/>
                  </a:moveTo>
                  <a:cubicBezTo>
                    <a:pt x="221" y="132"/>
                    <a:pt x="221" y="130"/>
                    <a:pt x="223" y="131"/>
                  </a:cubicBezTo>
                  <a:cubicBezTo>
                    <a:pt x="223" y="129"/>
                    <a:pt x="221" y="128"/>
                    <a:pt x="219" y="128"/>
                  </a:cubicBezTo>
                  <a:cubicBezTo>
                    <a:pt x="219" y="129"/>
                    <a:pt x="219" y="130"/>
                    <a:pt x="219" y="131"/>
                  </a:cubicBezTo>
                  <a:close/>
                  <a:moveTo>
                    <a:pt x="236" y="130"/>
                  </a:moveTo>
                  <a:cubicBezTo>
                    <a:pt x="241" y="136"/>
                    <a:pt x="247" y="131"/>
                    <a:pt x="255" y="135"/>
                  </a:cubicBezTo>
                  <a:cubicBezTo>
                    <a:pt x="251" y="130"/>
                    <a:pt x="241" y="126"/>
                    <a:pt x="236" y="130"/>
                  </a:cubicBezTo>
                  <a:close/>
                  <a:moveTo>
                    <a:pt x="468" y="135"/>
                  </a:moveTo>
                  <a:cubicBezTo>
                    <a:pt x="471" y="134"/>
                    <a:pt x="471" y="130"/>
                    <a:pt x="473" y="128"/>
                  </a:cubicBezTo>
                  <a:cubicBezTo>
                    <a:pt x="470" y="129"/>
                    <a:pt x="467" y="132"/>
                    <a:pt x="468" y="135"/>
                  </a:cubicBezTo>
                  <a:close/>
                  <a:moveTo>
                    <a:pt x="149" y="128"/>
                  </a:moveTo>
                  <a:cubicBezTo>
                    <a:pt x="146" y="133"/>
                    <a:pt x="140" y="134"/>
                    <a:pt x="136" y="139"/>
                  </a:cubicBezTo>
                  <a:cubicBezTo>
                    <a:pt x="140" y="139"/>
                    <a:pt x="141" y="139"/>
                    <a:pt x="144" y="139"/>
                  </a:cubicBezTo>
                  <a:cubicBezTo>
                    <a:pt x="146" y="136"/>
                    <a:pt x="149" y="134"/>
                    <a:pt x="152" y="131"/>
                  </a:cubicBezTo>
                  <a:cubicBezTo>
                    <a:pt x="152" y="130"/>
                    <a:pt x="151" y="129"/>
                    <a:pt x="149" y="128"/>
                  </a:cubicBezTo>
                  <a:close/>
                  <a:moveTo>
                    <a:pt x="261" y="133"/>
                  </a:moveTo>
                  <a:cubicBezTo>
                    <a:pt x="265" y="134"/>
                    <a:pt x="269" y="137"/>
                    <a:pt x="273" y="138"/>
                  </a:cubicBezTo>
                  <a:cubicBezTo>
                    <a:pt x="274" y="137"/>
                    <a:pt x="274" y="136"/>
                    <a:pt x="274" y="134"/>
                  </a:cubicBezTo>
                  <a:cubicBezTo>
                    <a:pt x="269" y="133"/>
                    <a:pt x="267" y="130"/>
                    <a:pt x="263" y="128"/>
                  </a:cubicBezTo>
                  <a:cubicBezTo>
                    <a:pt x="262" y="130"/>
                    <a:pt x="261" y="130"/>
                    <a:pt x="261" y="133"/>
                  </a:cubicBezTo>
                  <a:close/>
                  <a:moveTo>
                    <a:pt x="324" y="133"/>
                  </a:moveTo>
                  <a:cubicBezTo>
                    <a:pt x="324" y="131"/>
                    <a:pt x="320" y="129"/>
                    <a:pt x="319" y="130"/>
                  </a:cubicBezTo>
                  <a:cubicBezTo>
                    <a:pt x="321" y="131"/>
                    <a:pt x="321" y="134"/>
                    <a:pt x="324" y="133"/>
                  </a:cubicBezTo>
                  <a:close/>
                  <a:moveTo>
                    <a:pt x="338" y="135"/>
                  </a:moveTo>
                  <a:cubicBezTo>
                    <a:pt x="338" y="131"/>
                    <a:pt x="334" y="131"/>
                    <a:pt x="332" y="130"/>
                  </a:cubicBezTo>
                  <a:cubicBezTo>
                    <a:pt x="333" y="132"/>
                    <a:pt x="336" y="133"/>
                    <a:pt x="338" y="135"/>
                  </a:cubicBezTo>
                  <a:close/>
                  <a:moveTo>
                    <a:pt x="623" y="157"/>
                  </a:moveTo>
                  <a:cubicBezTo>
                    <a:pt x="624" y="158"/>
                    <a:pt x="627" y="156"/>
                    <a:pt x="628" y="158"/>
                  </a:cubicBezTo>
                  <a:cubicBezTo>
                    <a:pt x="630" y="169"/>
                    <a:pt x="623" y="180"/>
                    <a:pt x="629" y="190"/>
                  </a:cubicBezTo>
                  <a:cubicBezTo>
                    <a:pt x="633" y="188"/>
                    <a:pt x="631" y="180"/>
                    <a:pt x="635" y="178"/>
                  </a:cubicBezTo>
                  <a:cubicBezTo>
                    <a:pt x="631" y="174"/>
                    <a:pt x="635" y="165"/>
                    <a:pt x="638" y="161"/>
                  </a:cubicBezTo>
                  <a:cubicBezTo>
                    <a:pt x="634" y="154"/>
                    <a:pt x="630" y="147"/>
                    <a:pt x="625" y="142"/>
                  </a:cubicBezTo>
                  <a:cubicBezTo>
                    <a:pt x="624" y="138"/>
                    <a:pt x="619" y="138"/>
                    <a:pt x="619" y="134"/>
                  </a:cubicBezTo>
                  <a:cubicBezTo>
                    <a:pt x="617" y="134"/>
                    <a:pt x="615" y="128"/>
                    <a:pt x="614" y="131"/>
                  </a:cubicBezTo>
                  <a:cubicBezTo>
                    <a:pt x="618" y="139"/>
                    <a:pt x="621" y="147"/>
                    <a:pt x="623" y="157"/>
                  </a:cubicBezTo>
                  <a:close/>
                  <a:moveTo>
                    <a:pt x="284" y="133"/>
                  </a:moveTo>
                  <a:cubicBezTo>
                    <a:pt x="285" y="130"/>
                    <a:pt x="281" y="129"/>
                    <a:pt x="281" y="131"/>
                  </a:cubicBezTo>
                  <a:cubicBezTo>
                    <a:pt x="282" y="131"/>
                    <a:pt x="283" y="132"/>
                    <a:pt x="284" y="133"/>
                  </a:cubicBezTo>
                  <a:close/>
                  <a:moveTo>
                    <a:pt x="351" y="136"/>
                  </a:moveTo>
                  <a:cubicBezTo>
                    <a:pt x="348" y="135"/>
                    <a:pt x="346" y="132"/>
                    <a:pt x="344" y="130"/>
                  </a:cubicBezTo>
                  <a:cubicBezTo>
                    <a:pt x="343" y="130"/>
                    <a:pt x="343" y="132"/>
                    <a:pt x="343" y="133"/>
                  </a:cubicBezTo>
                  <a:cubicBezTo>
                    <a:pt x="346" y="133"/>
                    <a:pt x="349" y="137"/>
                    <a:pt x="351" y="136"/>
                  </a:cubicBezTo>
                  <a:close/>
                  <a:moveTo>
                    <a:pt x="89" y="140"/>
                  </a:moveTo>
                  <a:cubicBezTo>
                    <a:pt x="86" y="138"/>
                    <a:pt x="91" y="134"/>
                    <a:pt x="91" y="131"/>
                  </a:cubicBezTo>
                  <a:cubicBezTo>
                    <a:pt x="88" y="131"/>
                    <a:pt x="83" y="143"/>
                    <a:pt x="89" y="140"/>
                  </a:cubicBezTo>
                  <a:close/>
                  <a:moveTo>
                    <a:pt x="163" y="133"/>
                  </a:moveTo>
                  <a:cubicBezTo>
                    <a:pt x="164" y="133"/>
                    <a:pt x="164" y="133"/>
                    <a:pt x="165" y="133"/>
                  </a:cubicBezTo>
                  <a:cubicBezTo>
                    <a:pt x="165" y="132"/>
                    <a:pt x="165" y="131"/>
                    <a:pt x="166" y="131"/>
                  </a:cubicBezTo>
                  <a:cubicBezTo>
                    <a:pt x="164" y="131"/>
                    <a:pt x="163" y="131"/>
                    <a:pt x="163" y="133"/>
                  </a:cubicBezTo>
                  <a:close/>
                  <a:moveTo>
                    <a:pt x="425" y="133"/>
                  </a:moveTo>
                  <a:cubicBezTo>
                    <a:pt x="426" y="135"/>
                    <a:pt x="428" y="133"/>
                    <a:pt x="428" y="131"/>
                  </a:cubicBezTo>
                  <a:cubicBezTo>
                    <a:pt x="427" y="132"/>
                    <a:pt x="427" y="131"/>
                    <a:pt x="426" y="131"/>
                  </a:cubicBezTo>
                  <a:cubicBezTo>
                    <a:pt x="426" y="133"/>
                    <a:pt x="425" y="132"/>
                    <a:pt x="425" y="133"/>
                  </a:cubicBezTo>
                  <a:close/>
                  <a:moveTo>
                    <a:pt x="473" y="138"/>
                  </a:moveTo>
                  <a:cubicBezTo>
                    <a:pt x="479" y="140"/>
                    <a:pt x="482" y="144"/>
                    <a:pt x="488" y="145"/>
                  </a:cubicBezTo>
                  <a:cubicBezTo>
                    <a:pt x="487" y="138"/>
                    <a:pt x="481" y="135"/>
                    <a:pt x="476" y="131"/>
                  </a:cubicBezTo>
                  <a:cubicBezTo>
                    <a:pt x="475" y="134"/>
                    <a:pt x="473" y="134"/>
                    <a:pt x="473" y="138"/>
                  </a:cubicBezTo>
                  <a:close/>
                  <a:moveTo>
                    <a:pt x="219" y="136"/>
                  </a:moveTo>
                  <a:cubicBezTo>
                    <a:pt x="222" y="137"/>
                    <a:pt x="225" y="138"/>
                    <a:pt x="228" y="139"/>
                  </a:cubicBezTo>
                  <a:cubicBezTo>
                    <a:pt x="230" y="138"/>
                    <a:pt x="231" y="137"/>
                    <a:pt x="231" y="135"/>
                  </a:cubicBezTo>
                  <a:cubicBezTo>
                    <a:pt x="228" y="131"/>
                    <a:pt x="222" y="133"/>
                    <a:pt x="219" y="136"/>
                  </a:cubicBezTo>
                  <a:close/>
                  <a:moveTo>
                    <a:pt x="93" y="138"/>
                  </a:moveTo>
                  <a:cubicBezTo>
                    <a:pt x="95" y="138"/>
                    <a:pt x="97" y="136"/>
                    <a:pt x="97" y="133"/>
                  </a:cubicBezTo>
                  <a:cubicBezTo>
                    <a:pt x="96" y="133"/>
                    <a:pt x="96" y="132"/>
                    <a:pt x="95" y="133"/>
                  </a:cubicBezTo>
                  <a:cubicBezTo>
                    <a:pt x="95" y="135"/>
                    <a:pt x="93" y="136"/>
                    <a:pt x="93" y="138"/>
                  </a:cubicBezTo>
                  <a:close/>
                  <a:moveTo>
                    <a:pt x="115" y="138"/>
                  </a:moveTo>
                  <a:cubicBezTo>
                    <a:pt x="119" y="139"/>
                    <a:pt x="122" y="142"/>
                    <a:pt x="127" y="142"/>
                  </a:cubicBezTo>
                  <a:cubicBezTo>
                    <a:pt x="128" y="141"/>
                    <a:pt x="128" y="140"/>
                    <a:pt x="129" y="139"/>
                  </a:cubicBezTo>
                  <a:cubicBezTo>
                    <a:pt x="123" y="139"/>
                    <a:pt x="118" y="129"/>
                    <a:pt x="115" y="138"/>
                  </a:cubicBezTo>
                  <a:close/>
                  <a:moveTo>
                    <a:pt x="580" y="139"/>
                  </a:moveTo>
                  <a:cubicBezTo>
                    <a:pt x="580" y="136"/>
                    <a:pt x="578" y="135"/>
                    <a:pt x="575" y="133"/>
                  </a:cubicBezTo>
                  <a:cubicBezTo>
                    <a:pt x="576" y="136"/>
                    <a:pt x="578" y="137"/>
                    <a:pt x="580" y="139"/>
                  </a:cubicBezTo>
                  <a:close/>
                  <a:moveTo>
                    <a:pt x="66" y="139"/>
                  </a:moveTo>
                  <a:cubicBezTo>
                    <a:pt x="67" y="140"/>
                    <a:pt x="68" y="141"/>
                    <a:pt x="70" y="141"/>
                  </a:cubicBezTo>
                  <a:cubicBezTo>
                    <a:pt x="71" y="139"/>
                    <a:pt x="70" y="138"/>
                    <a:pt x="70" y="135"/>
                  </a:cubicBezTo>
                  <a:cubicBezTo>
                    <a:pt x="69" y="136"/>
                    <a:pt x="69" y="133"/>
                    <a:pt x="67" y="134"/>
                  </a:cubicBezTo>
                  <a:cubicBezTo>
                    <a:pt x="67" y="136"/>
                    <a:pt x="65" y="137"/>
                    <a:pt x="66" y="139"/>
                  </a:cubicBezTo>
                  <a:close/>
                  <a:moveTo>
                    <a:pt x="312" y="150"/>
                  </a:moveTo>
                  <a:cubicBezTo>
                    <a:pt x="313" y="149"/>
                    <a:pt x="314" y="148"/>
                    <a:pt x="314" y="147"/>
                  </a:cubicBezTo>
                  <a:cubicBezTo>
                    <a:pt x="307" y="143"/>
                    <a:pt x="299" y="138"/>
                    <a:pt x="290" y="135"/>
                  </a:cubicBezTo>
                  <a:cubicBezTo>
                    <a:pt x="295" y="142"/>
                    <a:pt x="304" y="146"/>
                    <a:pt x="312" y="150"/>
                  </a:cubicBezTo>
                  <a:close/>
                  <a:moveTo>
                    <a:pt x="431" y="135"/>
                  </a:moveTo>
                  <a:cubicBezTo>
                    <a:pt x="435" y="141"/>
                    <a:pt x="444" y="146"/>
                    <a:pt x="450" y="148"/>
                  </a:cubicBezTo>
                  <a:cubicBezTo>
                    <a:pt x="444" y="144"/>
                    <a:pt x="438" y="137"/>
                    <a:pt x="431" y="135"/>
                  </a:cubicBezTo>
                  <a:close/>
                  <a:moveTo>
                    <a:pt x="181" y="138"/>
                  </a:moveTo>
                  <a:cubicBezTo>
                    <a:pt x="182" y="137"/>
                    <a:pt x="186" y="138"/>
                    <a:pt x="186" y="135"/>
                  </a:cubicBezTo>
                  <a:cubicBezTo>
                    <a:pt x="184" y="135"/>
                    <a:pt x="182" y="135"/>
                    <a:pt x="180" y="135"/>
                  </a:cubicBezTo>
                  <a:cubicBezTo>
                    <a:pt x="180" y="137"/>
                    <a:pt x="181" y="137"/>
                    <a:pt x="181" y="138"/>
                  </a:cubicBezTo>
                  <a:close/>
                  <a:moveTo>
                    <a:pt x="341" y="138"/>
                  </a:moveTo>
                  <a:cubicBezTo>
                    <a:pt x="346" y="141"/>
                    <a:pt x="354" y="153"/>
                    <a:pt x="358" y="144"/>
                  </a:cubicBezTo>
                  <a:cubicBezTo>
                    <a:pt x="353" y="141"/>
                    <a:pt x="348" y="137"/>
                    <a:pt x="342" y="135"/>
                  </a:cubicBezTo>
                  <a:cubicBezTo>
                    <a:pt x="343" y="137"/>
                    <a:pt x="341" y="137"/>
                    <a:pt x="341" y="138"/>
                  </a:cubicBezTo>
                  <a:close/>
                  <a:moveTo>
                    <a:pt x="510" y="138"/>
                  </a:moveTo>
                  <a:cubicBezTo>
                    <a:pt x="510" y="136"/>
                    <a:pt x="507" y="135"/>
                    <a:pt x="507" y="136"/>
                  </a:cubicBezTo>
                  <a:cubicBezTo>
                    <a:pt x="508" y="136"/>
                    <a:pt x="508" y="138"/>
                    <a:pt x="510" y="138"/>
                  </a:cubicBezTo>
                  <a:close/>
                  <a:moveTo>
                    <a:pt x="152" y="141"/>
                  </a:moveTo>
                  <a:cubicBezTo>
                    <a:pt x="156" y="141"/>
                    <a:pt x="158" y="143"/>
                    <a:pt x="160" y="144"/>
                  </a:cubicBezTo>
                  <a:cubicBezTo>
                    <a:pt x="161" y="142"/>
                    <a:pt x="163" y="141"/>
                    <a:pt x="163" y="138"/>
                  </a:cubicBezTo>
                  <a:cubicBezTo>
                    <a:pt x="159" y="135"/>
                    <a:pt x="153" y="136"/>
                    <a:pt x="152" y="141"/>
                  </a:cubicBezTo>
                  <a:close/>
                  <a:moveTo>
                    <a:pt x="183" y="142"/>
                  </a:moveTo>
                  <a:cubicBezTo>
                    <a:pt x="183" y="146"/>
                    <a:pt x="188" y="144"/>
                    <a:pt x="190" y="146"/>
                  </a:cubicBezTo>
                  <a:cubicBezTo>
                    <a:pt x="191" y="143"/>
                    <a:pt x="196" y="138"/>
                    <a:pt x="194" y="136"/>
                  </a:cubicBezTo>
                  <a:cubicBezTo>
                    <a:pt x="190" y="137"/>
                    <a:pt x="188" y="141"/>
                    <a:pt x="183" y="142"/>
                  </a:cubicBezTo>
                  <a:close/>
                  <a:moveTo>
                    <a:pt x="411" y="146"/>
                  </a:moveTo>
                  <a:cubicBezTo>
                    <a:pt x="411" y="145"/>
                    <a:pt x="413" y="143"/>
                    <a:pt x="414" y="141"/>
                  </a:cubicBezTo>
                  <a:cubicBezTo>
                    <a:pt x="410" y="137"/>
                    <a:pt x="403" y="136"/>
                    <a:pt x="397" y="136"/>
                  </a:cubicBezTo>
                  <a:cubicBezTo>
                    <a:pt x="400" y="140"/>
                    <a:pt x="406" y="145"/>
                    <a:pt x="411" y="146"/>
                  </a:cubicBezTo>
                  <a:close/>
                  <a:moveTo>
                    <a:pt x="335" y="142"/>
                  </a:moveTo>
                  <a:cubicBezTo>
                    <a:pt x="336" y="140"/>
                    <a:pt x="335" y="137"/>
                    <a:pt x="333" y="137"/>
                  </a:cubicBezTo>
                  <a:cubicBezTo>
                    <a:pt x="333" y="139"/>
                    <a:pt x="333" y="141"/>
                    <a:pt x="335" y="142"/>
                  </a:cubicBezTo>
                  <a:close/>
                  <a:moveTo>
                    <a:pt x="252" y="139"/>
                  </a:moveTo>
                  <a:cubicBezTo>
                    <a:pt x="252" y="138"/>
                    <a:pt x="251" y="138"/>
                    <a:pt x="249" y="138"/>
                  </a:cubicBezTo>
                  <a:cubicBezTo>
                    <a:pt x="248" y="140"/>
                    <a:pt x="250" y="139"/>
                    <a:pt x="252" y="139"/>
                  </a:cubicBezTo>
                  <a:close/>
                  <a:moveTo>
                    <a:pt x="278" y="138"/>
                  </a:moveTo>
                  <a:cubicBezTo>
                    <a:pt x="278" y="141"/>
                    <a:pt x="282" y="143"/>
                    <a:pt x="285" y="142"/>
                  </a:cubicBezTo>
                  <a:cubicBezTo>
                    <a:pt x="283" y="141"/>
                    <a:pt x="280" y="137"/>
                    <a:pt x="278" y="138"/>
                  </a:cubicBezTo>
                  <a:close/>
                  <a:moveTo>
                    <a:pt x="384" y="138"/>
                  </a:moveTo>
                  <a:cubicBezTo>
                    <a:pt x="386" y="142"/>
                    <a:pt x="390" y="144"/>
                    <a:pt x="394" y="147"/>
                  </a:cubicBezTo>
                  <a:cubicBezTo>
                    <a:pt x="392" y="143"/>
                    <a:pt x="387" y="139"/>
                    <a:pt x="384" y="138"/>
                  </a:cubicBezTo>
                  <a:close/>
                  <a:moveTo>
                    <a:pt x="467" y="141"/>
                  </a:moveTo>
                  <a:cubicBezTo>
                    <a:pt x="467" y="139"/>
                    <a:pt x="464" y="139"/>
                    <a:pt x="464" y="138"/>
                  </a:cubicBezTo>
                  <a:cubicBezTo>
                    <a:pt x="462" y="140"/>
                    <a:pt x="465" y="143"/>
                    <a:pt x="467" y="141"/>
                  </a:cubicBezTo>
                  <a:close/>
                  <a:moveTo>
                    <a:pt x="503" y="153"/>
                  </a:moveTo>
                  <a:cubicBezTo>
                    <a:pt x="504" y="152"/>
                    <a:pt x="505" y="152"/>
                    <a:pt x="506" y="150"/>
                  </a:cubicBezTo>
                  <a:cubicBezTo>
                    <a:pt x="502" y="145"/>
                    <a:pt x="496" y="142"/>
                    <a:pt x="491" y="138"/>
                  </a:cubicBezTo>
                  <a:cubicBezTo>
                    <a:pt x="493" y="145"/>
                    <a:pt x="499" y="148"/>
                    <a:pt x="503" y="153"/>
                  </a:cubicBezTo>
                  <a:close/>
                  <a:moveTo>
                    <a:pt x="566" y="147"/>
                  </a:moveTo>
                  <a:cubicBezTo>
                    <a:pt x="568" y="150"/>
                    <a:pt x="571" y="151"/>
                    <a:pt x="572" y="154"/>
                  </a:cubicBezTo>
                  <a:cubicBezTo>
                    <a:pt x="571" y="154"/>
                    <a:pt x="572" y="156"/>
                    <a:pt x="570" y="156"/>
                  </a:cubicBezTo>
                  <a:cubicBezTo>
                    <a:pt x="571" y="158"/>
                    <a:pt x="573" y="159"/>
                    <a:pt x="575" y="161"/>
                  </a:cubicBezTo>
                  <a:cubicBezTo>
                    <a:pt x="575" y="155"/>
                    <a:pt x="579" y="152"/>
                    <a:pt x="579" y="147"/>
                  </a:cubicBezTo>
                  <a:cubicBezTo>
                    <a:pt x="576" y="143"/>
                    <a:pt x="572" y="140"/>
                    <a:pt x="567" y="138"/>
                  </a:cubicBezTo>
                  <a:cubicBezTo>
                    <a:pt x="567" y="143"/>
                    <a:pt x="567" y="143"/>
                    <a:pt x="566" y="147"/>
                  </a:cubicBezTo>
                  <a:close/>
                  <a:moveTo>
                    <a:pt x="75" y="142"/>
                  </a:moveTo>
                  <a:cubicBezTo>
                    <a:pt x="75" y="144"/>
                    <a:pt x="76" y="145"/>
                    <a:pt x="77" y="145"/>
                  </a:cubicBezTo>
                  <a:cubicBezTo>
                    <a:pt x="79" y="144"/>
                    <a:pt x="79" y="142"/>
                    <a:pt x="80" y="141"/>
                  </a:cubicBezTo>
                  <a:cubicBezTo>
                    <a:pt x="77" y="141"/>
                    <a:pt x="79" y="138"/>
                    <a:pt x="77" y="139"/>
                  </a:cubicBezTo>
                  <a:cubicBezTo>
                    <a:pt x="77" y="141"/>
                    <a:pt x="74" y="140"/>
                    <a:pt x="75" y="142"/>
                  </a:cubicBezTo>
                  <a:close/>
                  <a:moveTo>
                    <a:pt x="233" y="140"/>
                  </a:moveTo>
                  <a:cubicBezTo>
                    <a:pt x="236" y="144"/>
                    <a:pt x="242" y="145"/>
                    <a:pt x="247" y="147"/>
                  </a:cubicBezTo>
                  <a:cubicBezTo>
                    <a:pt x="246" y="144"/>
                    <a:pt x="245" y="144"/>
                    <a:pt x="245" y="141"/>
                  </a:cubicBezTo>
                  <a:cubicBezTo>
                    <a:pt x="240" y="143"/>
                    <a:pt x="237" y="137"/>
                    <a:pt x="233" y="140"/>
                  </a:cubicBezTo>
                  <a:close/>
                  <a:moveTo>
                    <a:pt x="254" y="142"/>
                  </a:moveTo>
                  <a:cubicBezTo>
                    <a:pt x="257" y="143"/>
                    <a:pt x="257" y="145"/>
                    <a:pt x="261" y="145"/>
                  </a:cubicBezTo>
                  <a:cubicBezTo>
                    <a:pt x="261" y="142"/>
                    <a:pt x="259" y="141"/>
                    <a:pt x="258" y="139"/>
                  </a:cubicBezTo>
                  <a:cubicBezTo>
                    <a:pt x="257" y="139"/>
                    <a:pt x="256" y="139"/>
                    <a:pt x="255" y="139"/>
                  </a:cubicBezTo>
                  <a:cubicBezTo>
                    <a:pt x="256" y="141"/>
                    <a:pt x="254" y="141"/>
                    <a:pt x="254" y="142"/>
                  </a:cubicBezTo>
                  <a:close/>
                  <a:moveTo>
                    <a:pt x="99" y="149"/>
                  </a:moveTo>
                  <a:cubicBezTo>
                    <a:pt x="103" y="147"/>
                    <a:pt x="109" y="146"/>
                    <a:pt x="114" y="144"/>
                  </a:cubicBezTo>
                  <a:cubicBezTo>
                    <a:pt x="115" y="146"/>
                    <a:pt x="122" y="149"/>
                    <a:pt x="123" y="145"/>
                  </a:cubicBezTo>
                  <a:cubicBezTo>
                    <a:pt x="120" y="143"/>
                    <a:pt x="117" y="142"/>
                    <a:pt x="113" y="141"/>
                  </a:cubicBezTo>
                  <a:cubicBezTo>
                    <a:pt x="110" y="145"/>
                    <a:pt x="105" y="146"/>
                    <a:pt x="102" y="140"/>
                  </a:cubicBezTo>
                  <a:cubicBezTo>
                    <a:pt x="101" y="143"/>
                    <a:pt x="98" y="147"/>
                    <a:pt x="99" y="149"/>
                  </a:cubicBezTo>
                  <a:close/>
                  <a:moveTo>
                    <a:pt x="269" y="149"/>
                  </a:moveTo>
                  <a:cubicBezTo>
                    <a:pt x="269" y="146"/>
                    <a:pt x="271" y="145"/>
                    <a:pt x="271" y="142"/>
                  </a:cubicBezTo>
                  <a:cubicBezTo>
                    <a:pt x="268" y="142"/>
                    <a:pt x="265" y="140"/>
                    <a:pt x="263" y="141"/>
                  </a:cubicBezTo>
                  <a:cubicBezTo>
                    <a:pt x="266" y="142"/>
                    <a:pt x="265" y="148"/>
                    <a:pt x="269" y="149"/>
                  </a:cubicBezTo>
                  <a:close/>
                  <a:moveTo>
                    <a:pt x="165" y="146"/>
                  </a:moveTo>
                  <a:cubicBezTo>
                    <a:pt x="169" y="146"/>
                    <a:pt x="170" y="150"/>
                    <a:pt x="174" y="149"/>
                  </a:cubicBezTo>
                  <a:cubicBezTo>
                    <a:pt x="174" y="147"/>
                    <a:pt x="172" y="146"/>
                    <a:pt x="172" y="144"/>
                  </a:cubicBezTo>
                  <a:cubicBezTo>
                    <a:pt x="170" y="143"/>
                    <a:pt x="168" y="142"/>
                    <a:pt x="166" y="141"/>
                  </a:cubicBezTo>
                  <a:cubicBezTo>
                    <a:pt x="167" y="143"/>
                    <a:pt x="165" y="143"/>
                    <a:pt x="165" y="146"/>
                  </a:cubicBezTo>
                  <a:close/>
                  <a:moveTo>
                    <a:pt x="215" y="147"/>
                  </a:moveTo>
                  <a:cubicBezTo>
                    <a:pt x="214" y="146"/>
                    <a:pt x="215" y="141"/>
                    <a:pt x="211" y="141"/>
                  </a:cubicBezTo>
                  <a:cubicBezTo>
                    <a:pt x="210" y="144"/>
                    <a:pt x="213" y="148"/>
                    <a:pt x="215" y="147"/>
                  </a:cubicBezTo>
                  <a:close/>
                  <a:moveTo>
                    <a:pt x="227" y="145"/>
                  </a:moveTo>
                  <a:cubicBezTo>
                    <a:pt x="227" y="141"/>
                    <a:pt x="222" y="141"/>
                    <a:pt x="220" y="142"/>
                  </a:cubicBezTo>
                  <a:cubicBezTo>
                    <a:pt x="223" y="142"/>
                    <a:pt x="224" y="145"/>
                    <a:pt x="227" y="145"/>
                  </a:cubicBezTo>
                  <a:close/>
                  <a:moveTo>
                    <a:pt x="586" y="143"/>
                  </a:moveTo>
                  <a:cubicBezTo>
                    <a:pt x="586" y="141"/>
                    <a:pt x="585" y="141"/>
                    <a:pt x="583" y="141"/>
                  </a:cubicBezTo>
                  <a:cubicBezTo>
                    <a:pt x="583" y="143"/>
                    <a:pt x="584" y="143"/>
                    <a:pt x="586" y="143"/>
                  </a:cubicBezTo>
                  <a:close/>
                  <a:moveTo>
                    <a:pt x="342" y="145"/>
                  </a:moveTo>
                  <a:cubicBezTo>
                    <a:pt x="343" y="141"/>
                    <a:pt x="337" y="141"/>
                    <a:pt x="338" y="145"/>
                  </a:cubicBezTo>
                  <a:cubicBezTo>
                    <a:pt x="343" y="146"/>
                    <a:pt x="345" y="151"/>
                    <a:pt x="349" y="150"/>
                  </a:cubicBezTo>
                  <a:cubicBezTo>
                    <a:pt x="347" y="148"/>
                    <a:pt x="346" y="146"/>
                    <a:pt x="342" y="145"/>
                  </a:cubicBezTo>
                  <a:close/>
                  <a:moveTo>
                    <a:pt x="456" y="149"/>
                  </a:moveTo>
                  <a:cubicBezTo>
                    <a:pt x="457" y="150"/>
                    <a:pt x="458" y="153"/>
                    <a:pt x="461" y="153"/>
                  </a:cubicBezTo>
                  <a:cubicBezTo>
                    <a:pt x="462" y="150"/>
                    <a:pt x="463" y="148"/>
                    <a:pt x="464" y="145"/>
                  </a:cubicBezTo>
                  <a:cubicBezTo>
                    <a:pt x="461" y="145"/>
                    <a:pt x="461" y="143"/>
                    <a:pt x="460" y="142"/>
                  </a:cubicBezTo>
                  <a:cubicBezTo>
                    <a:pt x="459" y="145"/>
                    <a:pt x="456" y="146"/>
                    <a:pt x="456" y="149"/>
                  </a:cubicBezTo>
                  <a:close/>
                  <a:moveTo>
                    <a:pt x="470" y="143"/>
                  </a:moveTo>
                  <a:cubicBezTo>
                    <a:pt x="470" y="144"/>
                    <a:pt x="470" y="144"/>
                    <a:pt x="470" y="145"/>
                  </a:cubicBezTo>
                  <a:cubicBezTo>
                    <a:pt x="478" y="150"/>
                    <a:pt x="485" y="157"/>
                    <a:pt x="495" y="161"/>
                  </a:cubicBezTo>
                  <a:cubicBezTo>
                    <a:pt x="489" y="152"/>
                    <a:pt x="479" y="147"/>
                    <a:pt x="470" y="143"/>
                  </a:cubicBezTo>
                  <a:close/>
                  <a:moveTo>
                    <a:pt x="63" y="147"/>
                  </a:moveTo>
                  <a:cubicBezTo>
                    <a:pt x="65" y="148"/>
                    <a:pt x="65" y="149"/>
                    <a:pt x="67" y="149"/>
                  </a:cubicBezTo>
                  <a:cubicBezTo>
                    <a:pt x="68" y="148"/>
                    <a:pt x="69" y="147"/>
                    <a:pt x="69" y="145"/>
                  </a:cubicBezTo>
                  <a:cubicBezTo>
                    <a:pt x="67" y="143"/>
                    <a:pt x="62" y="141"/>
                    <a:pt x="63" y="147"/>
                  </a:cubicBezTo>
                  <a:close/>
                  <a:moveTo>
                    <a:pt x="81" y="147"/>
                  </a:moveTo>
                  <a:cubicBezTo>
                    <a:pt x="83" y="148"/>
                    <a:pt x="83" y="149"/>
                    <a:pt x="84" y="148"/>
                  </a:cubicBezTo>
                  <a:cubicBezTo>
                    <a:pt x="84" y="146"/>
                    <a:pt x="87" y="147"/>
                    <a:pt x="86" y="144"/>
                  </a:cubicBezTo>
                  <a:cubicBezTo>
                    <a:pt x="84" y="145"/>
                    <a:pt x="84" y="144"/>
                    <a:pt x="83" y="144"/>
                  </a:cubicBezTo>
                  <a:cubicBezTo>
                    <a:pt x="83" y="146"/>
                    <a:pt x="81" y="145"/>
                    <a:pt x="81" y="147"/>
                  </a:cubicBezTo>
                  <a:close/>
                  <a:moveTo>
                    <a:pt x="193" y="148"/>
                  </a:moveTo>
                  <a:cubicBezTo>
                    <a:pt x="195" y="150"/>
                    <a:pt x="198" y="152"/>
                    <a:pt x="202" y="153"/>
                  </a:cubicBezTo>
                  <a:cubicBezTo>
                    <a:pt x="203" y="150"/>
                    <a:pt x="204" y="149"/>
                    <a:pt x="204" y="145"/>
                  </a:cubicBezTo>
                  <a:cubicBezTo>
                    <a:pt x="200" y="141"/>
                    <a:pt x="196" y="147"/>
                    <a:pt x="193" y="148"/>
                  </a:cubicBezTo>
                  <a:close/>
                  <a:moveTo>
                    <a:pt x="319" y="147"/>
                  </a:moveTo>
                  <a:cubicBezTo>
                    <a:pt x="323" y="148"/>
                    <a:pt x="326" y="151"/>
                    <a:pt x="330" y="152"/>
                  </a:cubicBezTo>
                  <a:cubicBezTo>
                    <a:pt x="328" y="148"/>
                    <a:pt x="324" y="146"/>
                    <a:pt x="321" y="144"/>
                  </a:cubicBezTo>
                  <a:cubicBezTo>
                    <a:pt x="320" y="145"/>
                    <a:pt x="319" y="145"/>
                    <a:pt x="319" y="147"/>
                  </a:cubicBezTo>
                  <a:close/>
                  <a:moveTo>
                    <a:pt x="413" y="150"/>
                  </a:moveTo>
                  <a:cubicBezTo>
                    <a:pt x="414" y="150"/>
                    <a:pt x="414" y="153"/>
                    <a:pt x="417" y="153"/>
                  </a:cubicBezTo>
                  <a:cubicBezTo>
                    <a:pt x="418" y="151"/>
                    <a:pt x="420" y="149"/>
                    <a:pt x="420" y="145"/>
                  </a:cubicBezTo>
                  <a:cubicBezTo>
                    <a:pt x="417" y="141"/>
                    <a:pt x="414" y="147"/>
                    <a:pt x="413" y="150"/>
                  </a:cubicBezTo>
                  <a:close/>
                  <a:moveTo>
                    <a:pt x="134" y="147"/>
                  </a:moveTo>
                  <a:cubicBezTo>
                    <a:pt x="135" y="147"/>
                    <a:pt x="136" y="146"/>
                    <a:pt x="137" y="145"/>
                  </a:cubicBezTo>
                  <a:cubicBezTo>
                    <a:pt x="136" y="143"/>
                    <a:pt x="131" y="145"/>
                    <a:pt x="134" y="147"/>
                  </a:cubicBezTo>
                  <a:close/>
                  <a:moveTo>
                    <a:pt x="217" y="149"/>
                  </a:moveTo>
                  <a:cubicBezTo>
                    <a:pt x="220" y="151"/>
                    <a:pt x="223" y="153"/>
                    <a:pt x="226" y="156"/>
                  </a:cubicBezTo>
                  <a:cubicBezTo>
                    <a:pt x="227" y="154"/>
                    <a:pt x="225" y="153"/>
                    <a:pt x="227" y="151"/>
                  </a:cubicBezTo>
                  <a:cubicBezTo>
                    <a:pt x="223" y="149"/>
                    <a:pt x="222" y="145"/>
                    <a:pt x="217" y="144"/>
                  </a:cubicBezTo>
                  <a:cubicBezTo>
                    <a:pt x="217" y="146"/>
                    <a:pt x="218" y="148"/>
                    <a:pt x="217" y="149"/>
                  </a:cubicBezTo>
                  <a:close/>
                  <a:moveTo>
                    <a:pt x="230" y="147"/>
                  </a:moveTo>
                  <a:cubicBezTo>
                    <a:pt x="235" y="149"/>
                    <a:pt x="237" y="153"/>
                    <a:pt x="243" y="153"/>
                  </a:cubicBezTo>
                  <a:cubicBezTo>
                    <a:pt x="243" y="151"/>
                    <a:pt x="243" y="151"/>
                    <a:pt x="244" y="149"/>
                  </a:cubicBezTo>
                  <a:cubicBezTo>
                    <a:pt x="239" y="148"/>
                    <a:pt x="235" y="146"/>
                    <a:pt x="231" y="144"/>
                  </a:cubicBezTo>
                  <a:cubicBezTo>
                    <a:pt x="231" y="145"/>
                    <a:pt x="231" y="146"/>
                    <a:pt x="230" y="147"/>
                  </a:cubicBezTo>
                  <a:close/>
                  <a:moveTo>
                    <a:pt x="272" y="153"/>
                  </a:moveTo>
                  <a:cubicBezTo>
                    <a:pt x="280" y="159"/>
                    <a:pt x="289" y="165"/>
                    <a:pt x="299" y="170"/>
                  </a:cubicBezTo>
                  <a:cubicBezTo>
                    <a:pt x="299" y="169"/>
                    <a:pt x="301" y="169"/>
                    <a:pt x="300" y="167"/>
                  </a:cubicBezTo>
                  <a:cubicBezTo>
                    <a:pt x="293" y="161"/>
                    <a:pt x="286" y="156"/>
                    <a:pt x="278" y="150"/>
                  </a:cubicBezTo>
                  <a:cubicBezTo>
                    <a:pt x="277" y="148"/>
                    <a:pt x="278" y="145"/>
                    <a:pt x="277" y="145"/>
                  </a:cubicBezTo>
                  <a:cubicBezTo>
                    <a:pt x="277" y="144"/>
                    <a:pt x="276" y="144"/>
                    <a:pt x="275" y="144"/>
                  </a:cubicBezTo>
                  <a:cubicBezTo>
                    <a:pt x="275" y="148"/>
                    <a:pt x="272" y="150"/>
                    <a:pt x="272" y="153"/>
                  </a:cubicBezTo>
                  <a:close/>
                  <a:moveTo>
                    <a:pt x="42" y="167"/>
                  </a:moveTo>
                  <a:cubicBezTo>
                    <a:pt x="46" y="161"/>
                    <a:pt x="50" y="152"/>
                    <a:pt x="52" y="145"/>
                  </a:cubicBezTo>
                  <a:cubicBezTo>
                    <a:pt x="47" y="151"/>
                    <a:pt x="43" y="157"/>
                    <a:pt x="42" y="167"/>
                  </a:cubicBezTo>
                  <a:close/>
                  <a:moveTo>
                    <a:pt x="148" y="148"/>
                  </a:moveTo>
                  <a:cubicBezTo>
                    <a:pt x="151" y="150"/>
                    <a:pt x="153" y="152"/>
                    <a:pt x="157" y="153"/>
                  </a:cubicBezTo>
                  <a:cubicBezTo>
                    <a:pt x="158" y="151"/>
                    <a:pt x="159" y="150"/>
                    <a:pt x="159" y="147"/>
                  </a:cubicBezTo>
                  <a:cubicBezTo>
                    <a:pt x="155" y="147"/>
                    <a:pt x="149" y="142"/>
                    <a:pt x="148" y="148"/>
                  </a:cubicBezTo>
                  <a:close/>
                  <a:moveTo>
                    <a:pt x="380" y="147"/>
                  </a:moveTo>
                  <a:cubicBezTo>
                    <a:pt x="385" y="153"/>
                    <a:pt x="392" y="158"/>
                    <a:pt x="400" y="162"/>
                  </a:cubicBezTo>
                  <a:cubicBezTo>
                    <a:pt x="400" y="160"/>
                    <a:pt x="401" y="159"/>
                    <a:pt x="402" y="157"/>
                  </a:cubicBezTo>
                  <a:cubicBezTo>
                    <a:pt x="395" y="153"/>
                    <a:pt x="388" y="145"/>
                    <a:pt x="380" y="147"/>
                  </a:cubicBezTo>
                  <a:close/>
                  <a:moveTo>
                    <a:pt x="512" y="149"/>
                  </a:moveTo>
                  <a:cubicBezTo>
                    <a:pt x="512" y="151"/>
                    <a:pt x="513" y="151"/>
                    <a:pt x="514" y="152"/>
                  </a:cubicBezTo>
                  <a:cubicBezTo>
                    <a:pt x="514" y="150"/>
                    <a:pt x="518" y="147"/>
                    <a:pt x="515" y="146"/>
                  </a:cubicBezTo>
                  <a:cubicBezTo>
                    <a:pt x="514" y="147"/>
                    <a:pt x="514" y="149"/>
                    <a:pt x="512" y="149"/>
                  </a:cubicBezTo>
                  <a:close/>
                  <a:moveTo>
                    <a:pt x="250" y="147"/>
                  </a:moveTo>
                  <a:cubicBezTo>
                    <a:pt x="250" y="150"/>
                    <a:pt x="253" y="150"/>
                    <a:pt x="255" y="152"/>
                  </a:cubicBezTo>
                  <a:cubicBezTo>
                    <a:pt x="255" y="151"/>
                    <a:pt x="255" y="149"/>
                    <a:pt x="255" y="148"/>
                  </a:cubicBezTo>
                  <a:cubicBezTo>
                    <a:pt x="253" y="149"/>
                    <a:pt x="252" y="145"/>
                    <a:pt x="250" y="147"/>
                  </a:cubicBezTo>
                  <a:close/>
                  <a:moveTo>
                    <a:pt x="358" y="151"/>
                  </a:moveTo>
                  <a:cubicBezTo>
                    <a:pt x="359" y="153"/>
                    <a:pt x="360" y="154"/>
                    <a:pt x="362" y="155"/>
                  </a:cubicBezTo>
                  <a:cubicBezTo>
                    <a:pt x="364" y="152"/>
                    <a:pt x="365" y="151"/>
                    <a:pt x="366" y="147"/>
                  </a:cubicBezTo>
                  <a:cubicBezTo>
                    <a:pt x="362" y="146"/>
                    <a:pt x="359" y="148"/>
                    <a:pt x="358" y="151"/>
                  </a:cubicBezTo>
                  <a:close/>
                  <a:moveTo>
                    <a:pt x="93" y="152"/>
                  </a:moveTo>
                  <a:cubicBezTo>
                    <a:pt x="93" y="152"/>
                    <a:pt x="93" y="151"/>
                    <a:pt x="93" y="151"/>
                  </a:cubicBezTo>
                  <a:cubicBezTo>
                    <a:pt x="93" y="149"/>
                    <a:pt x="92" y="149"/>
                    <a:pt x="91" y="148"/>
                  </a:cubicBezTo>
                  <a:cubicBezTo>
                    <a:pt x="89" y="149"/>
                    <a:pt x="90" y="153"/>
                    <a:pt x="93" y="152"/>
                  </a:cubicBezTo>
                  <a:close/>
                  <a:moveTo>
                    <a:pt x="315" y="153"/>
                  </a:moveTo>
                  <a:cubicBezTo>
                    <a:pt x="318" y="156"/>
                    <a:pt x="323" y="157"/>
                    <a:pt x="325" y="161"/>
                  </a:cubicBezTo>
                  <a:cubicBezTo>
                    <a:pt x="328" y="160"/>
                    <a:pt x="329" y="158"/>
                    <a:pt x="329" y="154"/>
                  </a:cubicBezTo>
                  <a:cubicBezTo>
                    <a:pt x="325" y="152"/>
                    <a:pt x="321" y="150"/>
                    <a:pt x="318" y="148"/>
                  </a:cubicBezTo>
                  <a:cubicBezTo>
                    <a:pt x="317" y="150"/>
                    <a:pt x="315" y="151"/>
                    <a:pt x="315" y="153"/>
                  </a:cubicBezTo>
                  <a:close/>
                  <a:moveTo>
                    <a:pt x="445" y="156"/>
                  </a:moveTo>
                  <a:cubicBezTo>
                    <a:pt x="448" y="152"/>
                    <a:pt x="440" y="151"/>
                    <a:pt x="437" y="148"/>
                  </a:cubicBezTo>
                  <a:cubicBezTo>
                    <a:pt x="439" y="152"/>
                    <a:pt x="442" y="154"/>
                    <a:pt x="445" y="156"/>
                  </a:cubicBezTo>
                  <a:close/>
                  <a:moveTo>
                    <a:pt x="464" y="156"/>
                  </a:moveTo>
                  <a:cubicBezTo>
                    <a:pt x="470" y="162"/>
                    <a:pt x="477" y="168"/>
                    <a:pt x="485" y="172"/>
                  </a:cubicBezTo>
                  <a:cubicBezTo>
                    <a:pt x="487" y="170"/>
                    <a:pt x="490" y="168"/>
                    <a:pt x="492" y="164"/>
                  </a:cubicBezTo>
                  <a:cubicBezTo>
                    <a:pt x="484" y="159"/>
                    <a:pt x="477" y="154"/>
                    <a:pt x="467" y="148"/>
                  </a:cubicBezTo>
                  <a:cubicBezTo>
                    <a:pt x="466" y="151"/>
                    <a:pt x="465" y="153"/>
                    <a:pt x="464" y="156"/>
                  </a:cubicBezTo>
                  <a:close/>
                  <a:moveTo>
                    <a:pt x="517" y="155"/>
                  </a:moveTo>
                  <a:cubicBezTo>
                    <a:pt x="521" y="156"/>
                    <a:pt x="522" y="161"/>
                    <a:pt x="527" y="162"/>
                  </a:cubicBezTo>
                  <a:cubicBezTo>
                    <a:pt x="529" y="161"/>
                    <a:pt x="529" y="157"/>
                    <a:pt x="529" y="154"/>
                  </a:cubicBezTo>
                  <a:cubicBezTo>
                    <a:pt x="526" y="152"/>
                    <a:pt x="523" y="151"/>
                    <a:pt x="521" y="148"/>
                  </a:cubicBezTo>
                  <a:cubicBezTo>
                    <a:pt x="519" y="150"/>
                    <a:pt x="518" y="152"/>
                    <a:pt x="517" y="155"/>
                  </a:cubicBezTo>
                  <a:close/>
                  <a:moveTo>
                    <a:pt x="70" y="152"/>
                  </a:moveTo>
                  <a:cubicBezTo>
                    <a:pt x="72" y="154"/>
                    <a:pt x="72" y="148"/>
                    <a:pt x="70" y="149"/>
                  </a:cubicBezTo>
                  <a:cubicBezTo>
                    <a:pt x="71" y="151"/>
                    <a:pt x="70" y="151"/>
                    <a:pt x="70" y="152"/>
                  </a:cubicBezTo>
                  <a:close/>
                  <a:moveTo>
                    <a:pt x="206" y="155"/>
                  </a:moveTo>
                  <a:cubicBezTo>
                    <a:pt x="209" y="156"/>
                    <a:pt x="212" y="157"/>
                    <a:pt x="215" y="158"/>
                  </a:cubicBezTo>
                  <a:cubicBezTo>
                    <a:pt x="215" y="156"/>
                    <a:pt x="214" y="155"/>
                    <a:pt x="214" y="153"/>
                  </a:cubicBezTo>
                  <a:cubicBezTo>
                    <a:pt x="212" y="152"/>
                    <a:pt x="210" y="150"/>
                    <a:pt x="208" y="149"/>
                  </a:cubicBezTo>
                  <a:cubicBezTo>
                    <a:pt x="208" y="152"/>
                    <a:pt x="205" y="152"/>
                    <a:pt x="206" y="155"/>
                  </a:cubicBezTo>
                  <a:close/>
                  <a:moveTo>
                    <a:pt x="423" y="149"/>
                  </a:moveTo>
                  <a:cubicBezTo>
                    <a:pt x="423" y="151"/>
                    <a:pt x="422" y="154"/>
                    <a:pt x="420" y="156"/>
                  </a:cubicBezTo>
                  <a:cubicBezTo>
                    <a:pt x="425" y="160"/>
                    <a:pt x="431" y="164"/>
                    <a:pt x="437" y="167"/>
                  </a:cubicBezTo>
                  <a:cubicBezTo>
                    <a:pt x="438" y="165"/>
                    <a:pt x="439" y="164"/>
                    <a:pt x="440" y="161"/>
                  </a:cubicBezTo>
                  <a:cubicBezTo>
                    <a:pt x="435" y="157"/>
                    <a:pt x="431" y="152"/>
                    <a:pt x="423" y="149"/>
                  </a:cubicBezTo>
                  <a:close/>
                  <a:moveTo>
                    <a:pt x="160" y="156"/>
                  </a:moveTo>
                  <a:cubicBezTo>
                    <a:pt x="163" y="157"/>
                    <a:pt x="165" y="160"/>
                    <a:pt x="168" y="162"/>
                  </a:cubicBezTo>
                  <a:cubicBezTo>
                    <a:pt x="171" y="160"/>
                    <a:pt x="175" y="159"/>
                    <a:pt x="176" y="155"/>
                  </a:cubicBezTo>
                  <a:cubicBezTo>
                    <a:pt x="171" y="153"/>
                    <a:pt x="168" y="150"/>
                    <a:pt x="163" y="150"/>
                  </a:cubicBezTo>
                  <a:cubicBezTo>
                    <a:pt x="162" y="152"/>
                    <a:pt x="160" y="154"/>
                    <a:pt x="160" y="156"/>
                  </a:cubicBezTo>
                  <a:close/>
                  <a:moveTo>
                    <a:pt x="365" y="156"/>
                  </a:moveTo>
                  <a:cubicBezTo>
                    <a:pt x="366" y="158"/>
                    <a:pt x="368" y="161"/>
                    <a:pt x="371" y="159"/>
                  </a:cubicBezTo>
                  <a:cubicBezTo>
                    <a:pt x="370" y="156"/>
                    <a:pt x="372" y="155"/>
                    <a:pt x="372" y="152"/>
                  </a:cubicBezTo>
                  <a:cubicBezTo>
                    <a:pt x="372" y="151"/>
                    <a:pt x="370" y="151"/>
                    <a:pt x="369" y="150"/>
                  </a:cubicBezTo>
                  <a:cubicBezTo>
                    <a:pt x="368" y="152"/>
                    <a:pt x="366" y="154"/>
                    <a:pt x="365" y="156"/>
                  </a:cubicBezTo>
                  <a:close/>
                  <a:moveTo>
                    <a:pt x="578" y="164"/>
                  </a:moveTo>
                  <a:cubicBezTo>
                    <a:pt x="581" y="165"/>
                    <a:pt x="581" y="167"/>
                    <a:pt x="584" y="168"/>
                  </a:cubicBezTo>
                  <a:cubicBezTo>
                    <a:pt x="586" y="161"/>
                    <a:pt x="590" y="151"/>
                    <a:pt x="583" y="150"/>
                  </a:cubicBezTo>
                  <a:cubicBezTo>
                    <a:pt x="580" y="153"/>
                    <a:pt x="580" y="159"/>
                    <a:pt x="578" y="164"/>
                  </a:cubicBezTo>
                  <a:close/>
                  <a:moveTo>
                    <a:pt x="76" y="157"/>
                  </a:moveTo>
                  <a:cubicBezTo>
                    <a:pt x="80" y="157"/>
                    <a:pt x="83" y="154"/>
                    <a:pt x="81" y="150"/>
                  </a:cubicBezTo>
                  <a:cubicBezTo>
                    <a:pt x="77" y="150"/>
                    <a:pt x="78" y="154"/>
                    <a:pt x="76" y="157"/>
                  </a:cubicBezTo>
                  <a:close/>
                  <a:moveTo>
                    <a:pt x="104" y="152"/>
                  </a:moveTo>
                  <a:cubicBezTo>
                    <a:pt x="106" y="153"/>
                    <a:pt x="107" y="155"/>
                    <a:pt x="109" y="155"/>
                  </a:cubicBezTo>
                  <a:cubicBezTo>
                    <a:pt x="110" y="154"/>
                    <a:pt x="110" y="152"/>
                    <a:pt x="110" y="150"/>
                  </a:cubicBezTo>
                  <a:cubicBezTo>
                    <a:pt x="107" y="150"/>
                    <a:pt x="105" y="150"/>
                    <a:pt x="104" y="152"/>
                  </a:cubicBezTo>
                  <a:close/>
                  <a:moveTo>
                    <a:pt x="114" y="156"/>
                  </a:moveTo>
                  <a:cubicBezTo>
                    <a:pt x="115" y="154"/>
                    <a:pt x="116" y="152"/>
                    <a:pt x="118" y="151"/>
                  </a:cubicBezTo>
                  <a:cubicBezTo>
                    <a:pt x="116" y="151"/>
                    <a:pt x="116" y="150"/>
                    <a:pt x="115" y="150"/>
                  </a:cubicBezTo>
                  <a:cubicBezTo>
                    <a:pt x="115" y="152"/>
                    <a:pt x="113" y="155"/>
                    <a:pt x="114" y="156"/>
                  </a:cubicBezTo>
                  <a:close/>
                  <a:moveTo>
                    <a:pt x="294" y="154"/>
                  </a:moveTo>
                  <a:cubicBezTo>
                    <a:pt x="293" y="152"/>
                    <a:pt x="292" y="151"/>
                    <a:pt x="290" y="150"/>
                  </a:cubicBezTo>
                  <a:cubicBezTo>
                    <a:pt x="291" y="152"/>
                    <a:pt x="293" y="153"/>
                    <a:pt x="294" y="154"/>
                  </a:cubicBezTo>
                  <a:close/>
                  <a:moveTo>
                    <a:pt x="152" y="156"/>
                  </a:moveTo>
                  <a:cubicBezTo>
                    <a:pt x="151" y="153"/>
                    <a:pt x="147" y="153"/>
                    <a:pt x="145" y="151"/>
                  </a:cubicBezTo>
                  <a:cubicBezTo>
                    <a:pt x="144" y="154"/>
                    <a:pt x="149" y="155"/>
                    <a:pt x="152" y="156"/>
                  </a:cubicBezTo>
                  <a:close/>
                  <a:moveTo>
                    <a:pt x="245" y="155"/>
                  </a:moveTo>
                  <a:cubicBezTo>
                    <a:pt x="247" y="155"/>
                    <a:pt x="248" y="152"/>
                    <a:pt x="250" y="152"/>
                  </a:cubicBezTo>
                  <a:cubicBezTo>
                    <a:pt x="250" y="153"/>
                    <a:pt x="251" y="153"/>
                    <a:pt x="251" y="154"/>
                  </a:cubicBezTo>
                  <a:cubicBezTo>
                    <a:pt x="252" y="156"/>
                    <a:pt x="251" y="157"/>
                    <a:pt x="251" y="159"/>
                  </a:cubicBezTo>
                  <a:cubicBezTo>
                    <a:pt x="255" y="161"/>
                    <a:pt x="258" y="164"/>
                    <a:pt x="262" y="166"/>
                  </a:cubicBezTo>
                  <a:cubicBezTo>
                    <a:pt x="263" y="163"/>
                    <a:pt x="265" y="161"/>
                    <a:pt x="265" y="158"/>
                  </a:cubicBezTo>
                  <a:cubicBezTo>
                    <a:pt x="258" y="156"/>
                    <a:pt x="254" y="152"/>
                    <a:pt x="247" y="151"/>
                  </a:cubicBezTo>
                  <a:cubicBezTo>
                    <a:pt x="247" y="153"/>
                    <a:pt x="246" y="154"/>
                    <a:pt x="245" y="155"/>
                  </a:cubicBezTo>
                  <a:close/>
                  <a:moveTo>
                    <a:pt x="63" y="161"/>
                  </a:moveTo>
                  <a:cubicBezTo>
                    <a:pt x="64" y="158"/>
                    <a:pt x="68" y="152"/>
                    <a:pt x="62" y="152"/>
                  </a:cubicBezTo>
                  <a:cubicBezTo>
                    <a:pt x="61" y="155"/>
                    <a:pt x="58" y="160"/>
                    <a:pt x="63" y="161"/>
                  </a:cubicBezTo>
                  <a:close/>
                  <a:moveTo>
                    <a:pt x="548" y="154"/>
                  </a:moveTo>
                  <a:cubicBezTo>
                    <a:pt x="547" y="153"/>
                    <a:pt x="546" y="152"/>
                    <a:pt x="544" y="152"/>
                  </a:cubicBezTo>
                  <a:cubicBezTo>
                    <a:pt x="544" y="154"/>
                    <a:pt x="547" y="155"/>
                    <a:pt x="548" y="154"/>
                  </a:cubicBezTo>
                  <a:close/>
                  <a:moveTo>
                    <a:pt x="117" y="160"/>
                  </a:moveTo>
                  <a:cubicBezTo>
                    <a:pt x="118" y="162"/>
                    <a:pt x="120" y="163"/>
                    <a:pt x="122" y="164"/>
                  </a:cubicBezTo>
                  <a:cubicBezTo>
                    <a:pt x="124" y="161"/>
                    <a:pt x="126" y="158"/>
                    <a:pt x="128" y="156"/>
                  </a:cubicBezTo>
                  <a:cubicBezTo>
                    <a:pt x="125" y="148"/>
                    <a:pt x="117" y="155"/>
                    <a:pt x="117" y="160"/>
                  </a:cubicBezTo>
                  <a:close/>
                  <a:moveTo>
                    <a:pt x="506" y="156"/>
                  </a:moveTo>
                  <a:cubicBezTo>
                    <a:pt x="508" y="157"/>
                    <a:pt x="508" y="158"/>
                    <a:pt x="510" y="158"/>
                  </a:cubicBezTo>
                  <a:cubicBezTo>
                    <a:pt x="510" y="156"/>
                    <a:pt x="512" y="155"/>
                    <a:pt x="512" y="153"/>
                  </a:cubicBezTo>
                  <a:cubicBezTo>
                    <a:pt x="509" y="151"/>
                    <a:pt x="507" y="154"/>
                    <a:pt x="506" y="156"/>
                  </a:cubicBezTo>
                  <a:close/>
                  <a:moveTo>
                    <a:pt x="238" y="161"/>
                  </a:moveTo>
                  <a:cubicBezTo>
                    <a:pt x="238" y="160"/>
                    <a:pt x="238" y="159"/>
                    <a:pt x="239" y="158"/>
                  </a:cubicBezTo>
                  <a:cubicBezTo>
                    <a:pt x="237" y="156"/>
                    <a:pt x="234" y="154"/>
                    <a:pt x="231" y="153"/>
                  </a:cubicBezTo>
                  <a:cubicBezTo>
                    <a:pt x="232" y="157"/>
                    <a:pt x="232" y="161"/>
                    <a:pt x="238" y="161"/>
                  </a:cubicBezTo>
                  <a:close/>
                  <a:moveTo>
                    <a:pt x="609" y="159"/>
                  </a:moveTo>
                  <a:cubicBezTo>
                    <a:pt x="606" y="158"/>
                    <a:pt x="606" y="154"/>
                    <a:pt x="604" y="153"/>
                  </a:cubicBezTo>
                  <a:cubicBezTo>
                    <a:pt x="604" y="155"/>
                    <a:pt x="605" y="160"/>
                    <a:pt x="609" y="159"/>
                  </a:cubicBezTo>
                  <a:close/>
                  <a:moveTo>
                    <a:pt x="55" y="156"/>
                  </a:moveTo>
                  <a:cubicBezTo>
                    <a:pt x="57" y="156"/>
                    <a:pt x="57" y="155"/>
                    <a:pt x="57" y="153"/>
                  </a:cubicBezTo>
                  <a:cubicBezTo>
                    <a:pt x="55" y="153"/>
                    <a:pt x="55" y="155"/>
                    <a:pt x="55" y="156"/>
                  </a:cubicBezTo>
                  <a:close/>
                  <a:moveTo>
                    <a:pt x="621" y="169"/>
                  </a:moveTo>
                  <a:cubicBezTo>
                    <a:pt x="620" y="164"/>
                    <a:pt x="620" y="157"/>
                    <a:pt x="617" y="153"/>
                  </a:cubicBezTo>
                  <a:cubicBezTo>
                    <a:pt x="616" y="161"/>
                    <a:pt x="616" y="167"/>
                    <a:pt x="621" y="169"/>
                  </a:cubicBezTo>
                  <a:close/>
                  <a:moveTo>
                    <a:pt x="87" y="164"/>
                  </a:moveTo>
                  <a:cubicBezTo>
                    <a:pt x="89" y="164"/>
                    <a:pt x="89" y="165"/>
                    <a:pt x="90" y="165"/>
                  </a:cubicBezTo>
                  <a:cubicBezTo>
                    <a:pt x="91" y="162"/>
                    <a:pt x="91" y="159"/>
                    <a:pt x="92" y="156"/>
                  </a:cubicBezTo>
                  <a:cubicBezTo>
                    <a:pt x="90" y="155"/>
                    <a:pt x="90" y="154"/>
                    <a:pt x="88" y="155"/>
                  </a:cubicBezTo>
                  <a:cubicBezTo>
                    <a:pt x="87" y="157"/>
                    <a:pt x="87" y="161"/>
                    <a:pt x="87" y="164"/>
                  </a:cubicBezTo>
                  <a:close/>
                  <a:moveTo>
                    <a:pt x="200" y="157"/>
                  </a:moveTo>
                  <a:cubicBezTo>
                    <a:pt x="200" y="156"/>
                    <a:pt x="200" y="155"/>
                    <a:pt x="200" y="155"/>
                  </a:cubicBezTo>
                  <a:cubicBezTo>
                    <a:pt x="197" y="154"/>
                    <a:pt x="197" y="157"/>
                    <a:pt x="200" y="157"/>
                  </a:cubicBezTo>
                  <a:close/>
                  <a:moveTo>
                    <a:pt x="408" y="156"/>
                  </a:moveTo>
                  <a:cubicBezTo>
                    <a:pt x="410" y="157"/>
                    <a:pt x="411" y="159"/>
                    <a:pt x="414" y="159"/>
                  </a:cubicBezTo>
                  <a:cubicBezTo>
                    <a:pt x="414" y="156"/>
                    <a:pt x="409" y="153"/>
                    <a:pt x="408" y="156"/>
                  </a:cubicBezTo>
                  <a:close/>
                  <a:moveTo>
                    <a:pt x="65" y="161"/>
                  </a:moveTo>
                  <a:cubicBezTo>
                    <a:pt x="66" y="162"/>
                    <a:pt x="67" y="163"/>
                    <a:pt x="70" y="162"/>
                  </a:cubicBezTo>
                  <a:cubicBezTo>
                    <a:pt x="71" y="160"/>
                    <a:pt x="71" y="158"/>
                    <a:pt x="70" y="155"/>
                  </a:cubicBezTo>
                  <a:cubicBezTo>
                    <a:pt x="66" y="155"/>
                    <a:pt x="66" y="159"/>
                    <a:pt x="65" y="161"/>
                  </a:cubicBezTo>
                  <a:close/>
                  <a:moveTo>
                    <a:pt x="218" y="161"/>
                  </a:moveTo>
                  <a:cubicBezTo>
                    <a:pt x="223" y="161"/>
                    <a:pt x="224" y="164"/>
                    <a:pt x="229" y="165"/>
                  </a:cubicBezTo>
                  <a:cubicBezTo>
                    <a:pt x="228" y="159"/>
                    <a:pt x="221" y="158"/>
                    <a:pt x="217" y="155"/>
                  </a:cubicBezTo>
                  <a:cubicBezTo>
                    <a:pt x="217" y="158"/>
                    <a:pt x="219" y="158"/>
                    <a:pt x="218" y="161"/>
                  </a:cubicBezTo>
                  <a:close/>
                  <a:moveTo>
                    <a:pt x="303" y="162"/>
                  </a:moveTo>
                  <a:cubicBezTo>
                    <a:pt x="305" y="161"/>
                    <a:pt x="307" y="161"/>
                    <a:pt x="307" y="158"/>
                  </a:cubicBezTo>
                  <a:cubicBezTo>
                    <a:pt x="304" y="158"/>
                    <a:pt x="303" y="155"/>
                    <a:pt x="299" y="155"/>
                  </a:cubicBezTo>
                  <a:cubicBezTo>
                    <a:pt x="300" y="158"/>
                    <a:pt x="302" y="159"/>
                    <a:pt x="303" y="162"/>
                  </a:cubicBezTo>
                  <a:close/>
                  <a:moveTo>
                    <a:pt x="373" y="164"/>
                  </a:moveTo>
                  <a:cubicBezTo>
                    <a:pt x="379" y="167"/>
                    <a:pt x="383" y="172"/>
                    <a:pt x="389" y="175"/>
                  </a:cubicBezTo>
                  <a:cubicBezTo>
                    <a:pt x="391" y="173"/>
                    <a:pt x="393" y="170"/>
                    <a:pt x="394" y="167"/>
                  </a:cubicBezTo>
                  <a:cubicBezTo>
                    <a:pt x="388" y="162"/>
                    <a:pt x="384" y="158"/>
                    <a:pt x="376" y="155"/>
                  </a:cubicBezTo>
                  <a:cubicBezTo>
                    <a:pt x="375" y="158"/>
                    <a:pt x="373" y="160"/>
                    <a:pt x="373" y="164"/>
                  </a:cubicBezTo>
                  <a:close/>
                  <a:moveTo>
                    <a:pt x="107" y="159"/>
                  </a:moveTo>
                  <a:cubicBezTo>
                    <a:pt x="105" y="158"/>
                    <a:pt x="104" y="156"/>
                    <a:pt x="101" y="156"/>
                  </a:cubicBezTo>
                  <a:cubicBezTo>
                    <a:pt x="102" y="158"/>
                    <a:pt x="105" y="160"/>
                    <a:pt x="107" y="159"/>
                  </a:cubicBezTo>
                  <a:close/>
                  <a:moveTo>
                    <a:pt x="448" y="159"/>
                  </a:moveTo>
                  <a:cubicBezTo>
                    <a:pt x="450" y="160"/>
                    <a:pt x="452" y="162"/>
                    <a:pt x="454" y="164"/>
                  </a:cubicBezTo>
                  <a:cubicBezTo>
                    <a:pt x="455" y="162"/>
                    <a:pt x="457" y="162"/>
                    <a:pt x="456" y="159"/>
                  </a:cubicBezTo>
                  <a:cubicBezTo>
                    <a:pt x="454" y="159"/>
                    <a:pt x="453" y="156"/>
                    <a:pt x="450" y="156"/>
                  </a:cubicBezTo>
                  <a:cubicBezTo>
                    <a:pt x="450" y="157"/>
                    <a:pt x="448" y="157"/>
                    <a:pt x="448" y="159"/>
                  </a:cubicBezTo>
                  <a:close/>
                  <a:moveTo>
                    <a:pt x="513" y="161"/>
                  </a:moveTo>
                  <a:cubicBezTo>
                    <a:pt x="517" y="162"/>
                    <a:pt x="519" y="165"/>
                    <a:pt x="524" y="167"/>
                  </a:cubicBezTo>
                  <a:cubicBezTo>
                    <a:pt x="525" y="161"/>
                    <a:pt x="517" y="160"/>
                    <a:pt x="515" y="156"/>
                  </a:cubicBezTo>
                  <a:cubicBezTo>
                    <a:pt x="514" y="158"/>
                    <a:pt x="513" y="159"/>
                    <a:pt x="513" y="161"/>
                  </a:cubicBezTo>
                  <a:close/>
                  <a:moveTo>
                    <a:pt x="330" y="164"/>
                  </a:moveTo>
                  <a:cubicBezTo>
                    <a:pt x="332" y="165"/>
                    <a:pt x="336" y="170"/>
                    <a:pt x="338" y="167"/>
                  </a:cubicBezTo>
                  <a:cubicBezTo>
                    <a:pt x="336" y="163"/>
                    <a:pt x="337" y="159"/>
                    <a:pt x="333" y="157"/>
                  </a:cubicBezTo>
                  <a:cubicBezTo>
                    <a:pt x="332" y="159"/>
                    <a:pt x="330" y="161"/>
                    <a:pt x="330" y="164"/>
                  </a:cubicBezTo>
                  <a:close/>
                  <a:moveTo>
                    <a:pt x="171" y="164"/>
                  </a:moveTo>
                  <a:cubicBezTo>
                    <a:pt x="173" y="164"/>
                    <a:pt x="174" y="166"/>
                    <a:pt x="176" y="166"/>
                  </a:cubicBezTo>
                  <a:cubicBezTo>
                    <a:pt x="176" y="164"/>
                    <a:pt x="178" y="163"/>
                    <a:pt x="179" y="162"/>
                  </a:cubicBezTo>
                  <a:cubicBezTo>
                    <a:pt x="179" y="161"/>
                    <a:pt x="179" y="158"/>
                    <a:pt x="177" y="158"/>
                  </a:cubicBezTo>
                  <a:cubicBezTo>
                    <a:pt x="176" y="160"/>
                    <a:pt x="172" y="161"/>
                    <a:pt x="171" y="164"/>
                  </a:cubicBezTo>
                  <a:close/>
                  <a:moveTo>
                    <a:pt x="204" y="161"/>
                  </a:moveTo>
                  <a:cubicBezTo>
                    <a:pt x="208" y="163"/>
                    <a:pt x="212" y="166"/>
                    <a:pt x="216" y="168"/>
                  </a:cubicBezTo>
                  <a:cubicBezTo>
                    <a:pt x="217" y="165"/>
                    <a:pt x="215" y="165"/>
                    <a:pt x="215" y="162"/>
                  </a:cubicBezTo>
                  <a:cubicBezTo>
                    <a:pt x="214" y="160"/>
                    <a:pt x="214" y="163"/>
                    <a:pt x="212" y="162"/>
                  </a:cubicBezTo>
                  <a:cubicBezTo>
                    <a:pt x="211" y="160"/>
                    <a:pt x="207" y="160"/>
                    <a:pt x="205" y="158"/>
                  </a:cubicBezTo>
                  <a:cubicBezTo>
                    <a:pt x="204" y="158"/>
                    <a:pt x="204" y="159"/>
                    <a:pt x="204" y="161"/>
                  </a:cubicBezTo>
                  <a:close/>
                  <a:moveTo>
                    <a:pt x="593" y="178"/>
                  </a:moveTo>
                  <a:cubicBezTo>
                    <a:pt x="595" y="171"/>
                    <a:pt x="598" y="161"/>
                    <a:pt x="591" y="158"/>
                  </a:cubicBezTo>
                  <a:cubicBezTo>
                    <a:pt x="590" y="164"/>
                    <a:pt x="585" y="176"/>
                    <a:pt x="593" y="178"/>
                  </a:cubicBezTo>
                  <a:close/>
                  <a:moveTo>
                    <a:pt x="138" y="164"/>
                  </a:moveTo>
                  <a:cubicBezTo>
                    <a:pt x="141" y="166"/>
                    <a:pt x="146" y="168"/>
                    <a:pt x="149" y="169"/>
                  </a:cubicBezTo>
                  <a:cubicBezTo>
                    <a:pt x="151" y="168"/>
                    <a:pt x="151" y="165"/>
                    <a:pt x="152" y="163"/>
                  </a:cubicBezTo>
                  <a:cubicBezTo>
                    <a:pt x="148" y="161"/>
                    <a:pt x="139" y="155"/>
                    <a:pt x="138" y="164"/>
                  </a:cubicBezTo>
                  <a:close/>
                  <a:moveTo>
                    <a:pt x="99" y="170"/>
                  </a:moveTo>
                  <a:cubicBezTo>
                    <a:pt x="97" y="167"/>
                    <a:pt x="98" y="162"/>
                    <a:pt x="95" y="160"/>
                  </a:cubicBezTo>
                  <a:cubicBezTo>
                    <a:pt x="94" y="165"/>
                    <a:pt x="93" y="170"/>
                    <a:pt x="99" y="170"/>
                  </a:cubicBezTo>
                  <a:close/>
                  <a:moveTo>
                    <a:pt x="307" y="164"/>
                  </a:moveTo>
                  <a:cubicBezTo>
                    <a:pt x="312" y="167"/>
                    <a:pt x="316" y="171"/>
                    <a:pt x="321" y="174"/>
                  </a:cubicBezTo>
                  <a:cubicBezTo>
                    <a:pt x="322" y="172"/>
                    <a:pt x="323" y="170"/>
                    <a:pt x="324" y="168"/>
                  </a:cubicBezTo>
                  <a:cubicBezTo>
                    <a:pt x="318" y="167"/>
                    <a:pt x="310" y="155"/>
                    <a:pt x="307" y="164"/>
                  </a:cubicBezTo>
                  <a:close/>
                  <a:moveTo>
                    <a:pt x="428" y="167"/>
                  </a:moveTo>
                  <a:cubicBezTo>
                    <a:pt x="425" y="165"/>
                    <a:pt x="421" y="159"/>
                    <a:pt x="417" y="161"/>
                  </a:cubicBezTo>
                  <a:cubicBezTo>
                    <a:pt x="421" y="163"/>
                    <a:pt x="425" y="167"/>
                    <a:pt x="428" y="167"/>
                  </a:cubicBezTo>
                  <a:close/>
                  <a:moveTo>
                    <a:pt x="104" y="169"/>
                  </a:moveTo>
                  <a:cubicBezTo>
                    <a:pt x="106" y="168"/>
                    <a:pt x="108" y="167"/>
                    <a:pt x="107" y="164"/>
                  </a:cubicBezTo>
                  <a:cubicBezTo>
                    <a:pt x="106" y="162"/>
                    <a:pt x="104" y="161"/>
                    <a:pt x="101" y="161"/>
                  </a:cubicBezTo>
                  <a:cubicBezTo>
                    <a:pt x="101" y="164"/>
                    <a:pt x="104" y="166"/>
                    <a:pt x="104" y="169"/>
                  </a:cubicBezTo>
                  <a:close/>
                  <a:moveTo>
                    <a:pt x="269" y="161"/>
                  </a:moveTo>
                  <a:cubicBezTo>
                    <a:pt x="268" y="164"/>
                    <a:pt x="265" y="165"/>
                    <a:pt x="265" y="169"/>
                  </a:cubicBezTo>
                  <a:cubicBezTo>
                    <a:pt x="269" y="171"/>
                    <a:pt x="271" y="174"/>
                    <a:pt x="276" y="175"/>
                  </a:cubicBezTo>
                  <a:cubicBezTo>
                    <a:pt x="277" y="174"/>
                    <a:pt x="278" y="173"/>
                    <a:pt x="279" y="172"/>
                  </a:cubicBezTo>
                  <a:cubicBezTo>
                    <a:pt x="276" y="170"/>
                    <a:pt x="274" y="165"/>
                    <a:pt x="273" y="163"/>
                  </a:cubicBezTo>
                  <a:cubicBezTo>
                    <a:pt x="272" y="164"/>
                    <a:pt x="271" y="160"/>
                    <a:pt x="269" y="161"/>
                  </a:cubicBezTo>
                  <a:close/>
                  <a:moveTo>
                    <a:pt x="402" y="164"/>
                  </a:moveTo>
                  <a:cubicBezTo>
                    <a:pt x="404" y="166"/>
                    <a:pt x="406" y="168"/>
                    <a:pt x="409" y="169"/>
                  </a:cubicBezTo>
                  <a:cubicBezTo>
                    <a:pt x="410" y="163"/>
                    <a:pt x="403" y="157"/>
                    <a:pt x="402" y="164"/>
                  </a:cubicBezTo>
                  <a:close/>
                  <a:moveTo>
                    <a:pt x="572" y="172"/>
                  </a:moveTo>
                  <a:cubicBezTo>
                    <a:pt x="572" y="166"/>
                    <a:pt x="570" y="164"/>
                    <a:pt x="566" y="162"/>
                  </a:cubicBezTo>
                  <a:cubicBezTo>
                    <a:pt x="568" y="165"/>
                    <a:pt x="570" y="168"/>
                    <a:pt x="572" y="172"/>
                  </a:cubicBezTo>
                  <a:close/>
                  <a:moveTo>
                    <a:pt x="458" y="167"/>
                  </a:moveTo>
                  <a:cubicBezTo>
                    <a:pt x="465" y="171"/>
                    <a:pt x="470" y="179"/>
                    <a:pt x="478" y="180"/>
                  </a:cubicBezTo>
                  <a:cubicBezTo>
                    <a:pt x="474" y="172"/>
                    <a:pt x="467" y="168"/>
                    <a:pt x="460" y="162"/>
                  </a:cubicBezTo>
                  <a:cubicBezTo>
                    <a:pt x="460" y="164"/>
                    <a:pt x="458" y="164"/>
                    <a:pt x="458" y="167"/>
                  </a:cubicBezTo>
                  <a:close/>
                  <a:moveTo>
                    <a:pt x="504" y="167"/>
                  </a:moveTo>
                  <a:cubicBezTo>
                    <a:pt x="504" y="166"/>
                    <a:pt x="504" y="165"/>
                    <a:pt x="504" y="164"/>
                  </a:cubicBezTo>
                  <a:cubicBezTo>
                    <a:pt x="502" y="164"/>
                    <a:pt x="502" y="162"/>
                    <a:pt x="500" y="162"/>
                  </a:cubicBezTo>
                  <a:cubicBezTo>
                    <a:pt x="501" y="165"/>
                    <a:pt x="501" y="167"/>
                    <a:pt x="504" y="167"/>
                  </a:cubicBezTo>
                  <a:close/>
                  <a:moveTo>
                    <a:pt x="534" y="170"/>
                  </a:moveTo>
                  <a:cubicBezTo>
                    <a:pt x="534" y="167"/>
                    <a:pt x="537" y="165"/>
                    <a:pt x="535" y="162"/>
                  </a:cubicBezTo>
                  <a:cubicBezTo>
                    <a:pt x="533" y="164"/>
                    <a:pt x="531" y="168"/>
                    <a:pt x="534" y="170"/>
                  </a:cubicBezTo>
                  <a:close/>
                  <a:moveTo>
                    <a:pt x="608" y="175"/>
                  </a:moveTo>
                  <a:cubicBezTo>
                    <a:pt x="610" y="169"/>
                    <a:pt x="606" y="165"/>
                    <a:pt x="603" y="162"/>
                  </a:cubicBezTo>
                  <a:cubicBezTo>
                    <a:pt x="601" y="168"/>
                    <a:pt x="606" y="171"/>
                    <a:pt x="608" y="175"/>
                  </a:cubicBezTo>
                  <a:close/>
                  <a:moveTo>
                    <a:pt x="244" y="167"/>
                  </a:moveTo>
                  <a:cubicBezTo>
                    <a:pt x="249" y="169"/>
                    <a:pt x="253" y="173"/>
                    <a:pt x="259" y="175"/>
                  </a:cubicBezTo>
                  <a:cubicBezTo>
                    <a:pt x="258" y="168"/>
                    <a:pt x="250" y="167"/>
                    <a:pt x="246" y="163"/>
                  </a:cubicBezTo>
                  <a:cubicBezTo>
                    <a:pt x="245" y="164"/>
                    <a:pt x="244" y="165"/>
                    <a:pt x="244" y="167"/>
                  </a:cubicBezTo>
                  <a:close/>
                  <a:moveTo>
                    <a:pt x="77" y="165"/>
                  </a:moveTo>
                  <a:cubicBezTo>
                    <a:pt x="79" y="167"/>
                    <a:pt x="78" y="170"/>
                    <a:pt x="81" y="169"/>
                  </a:cubicBezTo>
                  <a:cubicBezTo>
                    <a:pt x="81" y="167"/>
                    <a:pt x="82" y="166"/>
                    <a:pt x="82" y="164"/>
                  </a:cubicBezTo>
                  <a:cubicBezTo>
                    <a:pt x="80" y="163"/>
                    <a:pt x="78" y="164"/>
                    <a:pt x="77" y="165"/>
                  </a:cubicBezTo>
                  <a:close/>
                  <a:moveTo>
                    <a:pt x="223" y="165"/>
                  </a:moveTo>
                  <a:cubicBezTo>
                    <a:pt x="221" y="165"/>
                    <a:pt x="221" y="164"/>
                    <a:pt x="219" y="164"/>
                  </a:cubicBezTo>
                  <a:cubicBezTo>
                    <a:pt x="218" y="165"/>
                    <a:pt x="219" y="167"/>
                    <a:pt x="219" y="170"/>
                  </a:cubicBezTo>
                  <a:cubicBezTo>
                    <a:pt x="222" y="171"/>
                    <a:pt x="224" y="173"/>
                    <a:pt x="228" y="174"/>
                  </a:cubicBezTo>
                  <a:cubicBezTo>
                    <a:pt x="229" y="168"/>
                    <a:pt x="222" y="170"/>
                    <a:pt x="220" y="166"/>
                  </a:cubicBezTo>
                  <a:cubicBezTo>
                    <a:pt x="221" y="164"/>
                    <a:pt x="223" y="167"/>
                    <a:pt x="223" y="165"/>
                  </a:cubicBezTo>
                  <a:close/>
                  <a:moveTo>
                    <a:pt x="343" y="167"/>
                  </a:moveTo>
                  <a:cubicBezTo>
                    <a:pt x="345" y="170"/>
                    <a:pt x="346" y="173"/>
                    <a:pt x="347" y="176"/>
                  </a:cubicBezTo>
                  <a:cubicBezTo>
                    <a:pt x="351" y="174"/>
                    <a:pt x="352" y="170"/>
                    <a:pt x="354" y="167"/>
                  </a:cubicBezTo>
                  <a:cubicBezTo>
                    <a:pt x="351" y="166"/>
                    <a:pt x="344" y="161"/>
                    <a:pt x="343" y="167"/>
                  </a:cubicBezTo>
                  <a:close/>
                  <a:moveTo>
                    <a:pt x="282" y="170"/>
                  </a:moveTo>
                  <a:cubicBezTo>
                    <a:pt x="285" y="167"/>
                    <a:pt x="280" y="166"/>
                    <a:pt x="278" y="164"/>
                  </a:cubicBezTo>
                  <a:cubicBezTo>
                    <a:pt x="279" y="167"/>
                    <a:pt x="281" y="168"/>
                    <a:pt x="282" y="170"/>
                  </a:cubicBezTo>
                  <a:close/>
                  <a:moveTo>
                    <a:pt x="366" y="169"/>
                  </a:moveTo>
                  <a:cubicBezTo>
                    <a:pt x="366" y="166"/>
                    <a:pt x="362" y="164"/>
                    <a:pt x="360" y="165"/>
                  </a:cubicBezTo>
                  <a:cubicBezTo>
                    <a:pt x="362" y="166"/>
                    <a:pt x="363" y="168"/>
                    <a:pt x="366" y="169"/>
                  </a:cubicBezTo>
                  <a:close/>
                  <a:moveTo>
                    <a:pt x="521" y="170"/>
                  </a:moveTo>
                  <a:cubicBezTo>
                    <a:pt x="522" y="168"/>
                    <a:pt x="516" y="166"/>
                    <a:pt x="514" y="164"/>
                  </a:cubicBezTo>
                  <a:cubicBezTo>
                    <a:pt x="515" y="168"/>
                    <a:pt x="518" y="169"/>
                    <a:pt x="521" y="170"/>
                  </a:cubicBezTo>
                  <a:close/>
                  <a:moveTo>
                    <a:pt x="179" y="169"/>
                  </a:moveTo>
                  <a:cubicBezTo>
                    <a:pt x="180" y="170"/>
                    <a:pt x="181" y="169"/>
                    <a:pt x="183" y="169"/>
                  </a:cubicBezTo>
                  <a:cubicBezTo>
                    <a:pt x="183" y="168"/>
                    <a:pt x="183" y="166"/>
                    <a:pt x="182" y="165"/>
                  </a:cubicBezTo>
                  <a:cubicBezTo>
                    <a:pt x="182" y="165"/>
                    <a:pt x="181" y="165"/>
                    <a:pt x="180" y="165"/>
                  </a:cubicBezTo>
                  <a:cubicBezTo>
                    <a:pt x="180" y="166"/>
                    <a:pt x="179" y="168"/>
                    <a:pt x="179" y="169"/>
                  </a:cubicBezTo>
                  <a:close/>
                  <a:moveTo>
                    <a:pt x="430" y="176"/>
                  </a:moveTo>
                  <a:cubicBezTo>
                    <a:pt x="430" y="175"/>
                    <a:pt x="432" y="174"/>
                    <a:pt x="431" y="172"/>
                  </a:cubicBezTo>
                  <a:cubicBezTo>
                    <a:pt x="426" y="171"/>
                    <a:pt x="422" y="165"/>
                    <a:pt x="417" y="165"/>
                  </a:cubicBezTo>
                  <a:cubicBezTo>
                    <a:pt x="421" y="169"/>
                    <a:pt x="425" y="173"/>
                    <a:pt x="430" y="176"/>
                  </a:cubicBezTo>
                  <a:close/>
                  <a:moveTo>
                    <a:pt x="440" y="170"/>
                  </a:moveTo>
                  <a:cubicBezTo>
                    <a:pt x="443" y="170"/>
                    <a:pt x="443" y="172"/>
                    <a:pt x="445" y="172"/>
                  </a:cubicBezTo>
                  <a:cubicBezTo>
                    <a:pt x="445" y="169"/>
                    <a:pt x="444" y="167"/>
                    <a:pt x="442" y="165"/>
                  </a:cubicBezTo>
                  <a:cubicBezTo>
                    <a:pt x="442" y="168"/>
                    <a:pt x="440" y="168"/>
                    <a:pt x="440" y="170"/>
                  </a:cubicBezTo>
                  <a:close/>
                  <a:moveTo>
                    <a:pt x="549" y="184"/>
                  </a:moveTo>
                  <a:cubicBezTo>
                    <a:pt x="549" y="177"/>
                    <a:pt x="545" y="170"/>
                    <a:pt x="541" y="165"/>
                  </a:cubicBezTo>
                  <a:cubicBezTo>
                    <a:pt x="534" y="174"/>
                    <a:pt x="543" y="180"/>
                    <a:pt x="549" y="184"/>
                  </a:cubicBezTo>
                  <a:close/>
                  <a:moveTo>
                    <a:pt x="108" y="177"/>
                  </a:moveTo>
                  <a:cubicBezTo>
                    <a:pt x="110" y="179"/>
                    <a:pt x="112" y="180"/>
                    <a:pt x="115" y="180"/>
                  </a:cubicBezTo>
                  <a:cubicBezTo>
                    <a:pt x="115" y="176"/>
                    <a:pt x="119" y="174"/>
                    <a:pt x="118" y="170"/>
                  </a:cubicBezTo>
                  <a:cubicBezTo>
                    <a:pt x="117" y="168"/>
                    <a:pt x="115" y="166"/>
                    <a:pt x="112" y="166"/>
                  </a:cubicBezTo>
                  <a:cubicBezTo>
                    <a:pt x="111" y="170"/>
                    <a:pt x="109" y="173"/>
                    <a:pt x="108" y="177"/>
                  </a:cubicBezTo>
                  <a:close/>
                  <a:moveTo>
                    <a:pt x="153" y="172"/>
                  </a:moveTo>
                  <a:cubicBezTo>
                    <a:pt x="155" y="172"/>
                    <a:pt x="156" y="174"/>
                    <a:pt x="159" y="173"/>
                  </a:cubicBezTo>
                  <a:cubicBezTo>
                    <a:pt x="159" y="171"/>
                    <a:pt x="161" y="171"/>
                    <a:pt x="162" y="169"/>
                  </a:cubicBezTo>
                  <a:cubicBezTo>
                    <a:pt x="159" y="168"/>
                    <a:pt x="158" y="166"/>
                    <a:pt x="155" y="166"/>
                  </a:cubicBezTo>
                  <a:cubicBezTo>
                    <a:pt x="155" y="168"/>
                    <a:pt x="154" y="170"/>
                    <a:pt x="153" y="172"/>
                  </a:cubicBezTo>
                  <a:close/>
                  <a:moveTo>
                    <a:pt x="191" y="169"/>
                  </a:moveTo>
                  <a:cubicBezTo>
                    <a:pt x="190" y="169"/>
                    <a:pt x="188" y="165"/>
                    <a:pt x="187" y="167"/>
                  </a:cubicBezTo>
                  <a:cubicBezTo>
                    <a:pt x="188" y="167"/>
                    <a:pt x="190" y="170"/>
                    <a:pt x="191" y="169"/>
                  </a:cubicBezTo>
                  <a:close/>
                  <a:moveTo>
                    <a:pt x="231" y="171"/>
                  </a:moveTo>
                  <a:cubicBezTo>
                    <a:pt x="231" y="168"/>
                    <a:pt x="227" y="165"/>
                    <a:pt x="224" y="167"/>
                  </a:cubicBezTo>
                  <a:cubicBezTo>
                    <a:pt x="226" y="168"/>
                    <a:pt x="229" y="169"/>
                    <a:pt x="231" y="171"/>
                  </a:cubicBezTo>
                  <a:close/>
                  <a:moveTo>
                    <a:pt x="86" y="172"/>
                  </a:moveTo>
                  <a:cubicBezTo>
                    <a:pt x="87" y="173"/>
                    <a:pt x="88" y="174"/>
                    <a:pt x="90" y="173"/>
                  </a:cubicBezTo>
                  <a:cubicBezTo>
                    <a:pt x="90" y="173"/>
                    <a:pt x="90" y="172"/>
                    <a:pt x="90" y="172"/>
                  </a:cubicBezTo>
                  <a:cubicBezTo>
                    <a:pt x="90" y="169"/>
                    <a:pt x="88" y="168"/>
                    <a:pt x="86" y="167"/>
                  </a:cubicBezTo>
                  <a:cubicBezTo>
                    <a:pt x="86" y="169"/>
                    <a:pt x="86" y="171"/>
                    <a:pt x="86" y="172"/>
                  </a:cubicBezTo>
                  <a:close/>
                  <a:moveTo>
                    <a:pt x="488" y="175"/>
                  </a:moveTo>
                  <a:cubicBezTo>
                    <a:pt x="491" y="175"/>
                    <a:pt x="491" y="179"/>
                    <a:pt x="495" y="179"/>
                  </a:cubicBezTo>
                  <a:cubicBezTo>
                    <a:pt x="498" y="177"/>
                    <a:pt x="499" y="172"/>
                    <a:pt x="497" y="167"/>
                  </a:cubicBezTo>
                  <a:cubicBezTo>
                    <a:pt x="492" y="168"/>
                    <a:pt x="490" y="172"/>
                    <a:pt x="488" y="175"/>
                  </a:cubicBezTo>
                  <a:close/>
                  <a:moveTo>
                    <a:pt x="507" y="168"/>
                  </a:moveTo>
                  <a:cubicBezTo>
                    <a:pt x="507" y="172"/>
                    <a:pt x="511" y="172"/>
                    <a:pt x="513" y="174"/>
                  </a:cubicBezTo>
                  <a:cubicBezTo>
                    <a:pt x="513" y="172"/>
                    <a:pt x="516" y="173"/>
                    <a:pt x="515" y="171"/>
                  </a:cubicBezTo>
                  <a:cubicBezTo>
                    <a:pt x="511" y="171"/>
                    <a:pt x="510" y="166"/>
                    <a:pt x="507" y="168"/>
                  </a:cubicBezTo>
                  <a:close/>
                  <a:moveTo>
                    <a:pt x="640" y="175"/>
                  </a:moveTo>
                  <a:cubicBezTo>
                    <a:pt x="638" y="184"/>
                    <a:pt x="635" y="199"/>
                    <a:pt x="635" y="209"/>
                  </a:cubicBezTo>
                  <a:cubicBezTo>
                    <a:pt x="636" y="204"/>
                    <a:pt x="637" y="200"/>
                    <a:pt x="640" y="198"/>
                  </a:cubicBezTo>
                  <a:cubicBezTo>
                    <a:pt x="641" y="199"/>
                    <a:pt x="643" y="199"/>
                    <a:pt x="643" y="201"/>
                  </a:cubicBezTo>
                  <a:cubicBezTo>
                    <a:pt x="641" y="214"/>
                    <a:pt x="636" y="227"/>
                    <a:pt x="639" y="241"/>
                  </a:cubicBezTo>
                  <a:cubicBezTo>
                    <a:pt x="638" y="234"/>
                    <a:pt x="643" y="229"/>
                    <a:pt x="644" y="223"/>
                  </a:cubicBezTo>
                  <a:cubicBezTo>
                    <a:pt x="645" y="213"/>
                    <a:pt x="644" y="203"/>
                    <a:pt x="650" y="196"/>
                  </a:cubicBezTo>
                  <a:cubicBezTo>
                    <a:pt x="649" y="184"/>
                    <a:pt x="646" y="174"/>
                    <a:pt x="640" y="167"/>
                  </a:cubicBezTo>
                  <a:cubicBezTo>
                    <a:pt x="640" y="170"/>
                    <a:pt x="640" y="171"/>
                    <a:pt x="640" y="175"/>
                  </a:cubicBezTo>
                  <a:close/>
                  <a:moveTo>
                    <a:pt x="52" y="175"/>
                  </a:moveTo>
                  <a:cubicBezTo>
                    <a:pt x="53" y="173"/>
                    <a:pt x="54" y="173"/>
                    <a:pt x="55" y="172"/>
                  </a:cubicBezTo>
                  <a:cubicBezTo>
                    <a:pt x="55" y="170"/>
                    <a:pt x="56" y="168"/>
                    <a:pt x="53" y="168"/>
                  </a:cubicBezTo>
                  <a:cubicBezTo>
                    <a:pt x="53" y="170"/>
                    <a:pt x="50" y="173"/>
                    <a:pt x="52" y="175"/>
                  </a:cubicBezTo>
                  <a:close/>
                  <a:moveTo>
                    <a:pt x="392" y="178"/>
                  </a:moveTo>
                  <a:cubicBezTo>
                    <a:pt x="395" y="180"/>
                    <a:pt x="397" y="182"/>
                    <a:pt x="400" y="184"/>
                  </a:cubicBezTo>
                  <a:cubicBezTo>
                    <a:pt x="402" y="181"/>
                    <a:pt x="404" y="178"/>
                    <a:pt x="405" y="174"/>
                  </a:cubicBezTo>
                  <a:cubicBezTo>
                    <a:pt x="403" y="171"/>
                    <a:pt x="400" y="171"/>
                    <a:pt x="397" y="169"/>
                  </a:cubicBezTo>
                  <a:cubicBezTo>
                    <a:pt x="397" y="173"/>
                    <a:pt x="393" y="174"/>
                    <a:pt x="392" y="178"/>
                  </a:cubicBezTo>
                  <a:close/>
                  <a:moveTo>
                    <a:pt x="69" y="174"/>
                  </a:moveTo>
                  <a:cubicBezTo>
                    <a:pt x="69" y="171"/>
                    <a:pt x="71" y="171"/>
                    <a:pt x="71" y="169"/>
                  </a:cubicBezTo>
                  <a:cubicBezTo>
                    <a:pt x="69" y="169"/>
                    <a:pt x="66" y="174"/>
                    <a:pt x="69" y="174"/>
                  </a:cubicBezTo>
                  <a:close/>
                  <a:moveTo>
                    <a:pt x="219" y="173"/>
                  </a:moveTo>
                  <a:cubicBezTo>
                    <a:pt x="214" y="173"/>
                    <a:pt x="211" y="167"/>
                    <a:pt x="209" y="170"/>
                  </a:cubicBezTo>
                  <a:cubicBezTo>
                    <a:pt x="212" y="171"/>
                    <a:pt x="216" y="177"/>
                    <a:pt x="219" y="173"/>
                  </a:cubicBezTo>
                  <a:close/>
                  <a:moveTo>
                    <a:pt x="358" y="182"/>
                  </a:moveTo>
                  <a:cubicBezTo>
                    <a:pt x="361" y="180"/>
                    <a:pt x="362" y="176"/>
                    <a:pt x="363" y="172"/>
                  </a:cubicBezTo>
                  <a:cubicBezTo>
                    <a:pt x="360" y="172"/>
                    <a:pt x="360" y="169"/>
                    <a:pt x="356" y="169"/>
                  </a:cubicBezTo>
                  <a:cubicBezTo>
                    <a:pt x="353" y="176"/>
                    <a:pt x="349" y="179"/>
                    <a:pt x="358" y="182"/>
                  </a:cubicBezTo>
                  <a:close/>
                  <a:moveTo>
                    <a:pt x="619" y="179"/>
                  </a:moveTo>
                  <a:cubicBezTo>
                    <a:pt x="621" y="177"/>
                    <a:pt x="618" y="175"/>
                    <a:pt x="617" y="173"/>
                  </a:cubicBezTo>
                  <a:cubicBezTo>
                    <a:pt x="618" y="173"/>
                    <a:pt x="619" y="174"/>
                    <a:pt x="619" y="174"/>
                  </a:cubicBezTo>
                  <a:cubicBezTo>
                    <a:pt x="618" y="172"/>
                    <a:pt x="616" y="171"/>
                    <a:pt x="615" y="169"/>
                  </a:cubicBezTo>
                  <a:cubicBezTo>
                    <a:pt x="613" y="173"/>
                    <a:pt x="617" y="176"/>
                    <a:pt x="619" y="179"/>
                  </a:cubicBezTo>
                  <a:close/>
                  <a:moveTo>
                    <a:pt x="69" y="176"/>
                  </a:moveTo>
                  <a:cubicBezTo>
                    <a:pt x="73" y="177"/>
                    <a:pt x="74" y="180"/>
                    <a:pt x="78" y="181"/>
                  </a:cubicBezTo>
                  <a:cubicBezTo>
                    <a:pt x="77" y="178"/>
                    <a:pt x="76" y="174"/>
                    <a:pt x="75" y="170"/>
                  </a:cubicBezTo>
                  <a:cubicBezTo>
                    <a:pt x="74" y="170"/>
                    <a:pt x="74" y="170"/>
                    <a:pt x="73" y="170"/>
                  </a:cubicBezTo>
                  <a:cubicBezTo>
                    <a:pt x="73" y="173"/>
                    <a:pt x="70" y="173"/>
                    <a:pt x="69" y="176"/>
                  </a:cubicBezTo>
                  <a:close/>
                  <a:moveTo>
                    <a:pt x="161" y="175"/>
                  </a:moveTo>
                  <a:cubicBezTo>
                    <a:pt x="164" y="176"/>
                    <a:pt x="165" y="177"/>
                    <a:pt x="168" y="178"/>
                  </a:cubicBezTo>
                  <a:cubicBezTo>
                    <a:pt x="168" y="176"/>
                    <a:pt x="170" y="176"/>
                    <a:pt x="170" y="174"/>
                  </a:cubicBezTo>
                  <a:cubicBezTo>
                    <a:pt x="168" y="173"/>
                    <a:pt x="166" y="171"/>
                    <a:pt x="163" y="170"/>
                  </a:cubicBezTo>
                  <a:cubicBezTo>
                    <a:pt x="163" y="172"/>
                    <a:pt x="161" y="173"/>
                    <a:pt x="161" y="175"/>
                  </a:cubicBezTo>
                  <a:close/>
                  <a:moveTo>
                    <a:pt x="306" y="173"/>
                  </a:moveTo>
                  <a:cubicBezTo>
                    <a:pt x="304" y="172"/>
                    <a:pt x="304" y="171"/>
                    <a:pt x="303" y="170"/>
                  </a:cubicBezTo>
                  <a:cubicBezTo>
                    <a:pt x="300" y="172"/>
                    <a:pt x="304" y="175"/>
                    <a:pt x="306" y="173"/>
                  </a:cubicBezTo>
                  <a:close/>
                  <a:moveTo>
                    <a:pt x="206" y="172"/>
                  </a:moveTo>
                  <a:cubicBezTo>
                    <a:pt x="205" y="172"/>
                    <a:pt x="200" y="170"/>
                    <a:pt x="202" y="171"/>
                  </a:cubicBezTo>
                  <a:cubicBezTo>
                    <a:pt x="203" y="171"/>
                    <a:pt x="205" y="175"/>
                    <a:pt x="206" y="172"/>
                  </a:cubicBezTo>
                  <a:close/>
                  <a:moveTo>
                    <a:pt x="427" y="179"/>
                  </a:moveTo>
                  <a:cubicBezTo>
                    <a:pt x="425" y="176"/>
                    <a:pt x="420" y="174"/>
                    <a:pt x="417" y="170"/>
                  </a:cubicBezTo>
                  <a:cubicBezTo>
                    <a:pt x="418" y="176"/>
                    <a:pt x="422" y="178"/>
                    <a:pt x="427" y="179"/>
                  </a:cubicBezTo>
                  <a:close/>
                  <a:moveTo>
                    <a:pt x="292" y="181"/>
                  </a:moveTo>
                  <a:cubicBezTo>
                    <a:pt x="292" y="179"/>
                    <a:pt x="294" y="178"/>
                    <a:pt x="295" y="176"/>
                  </a:cubicBezTo>
                  <a:cubicBezTo>
                    <a:pt x="292" y="174"/>
                    <a:pt x="289" y="173"/>
                    <a:pt x="286" y="171"/>
                  </a:cubicBezTo>
                  <a:cubicBezTo>
                    <a:pt x="286" y="176"/>
                    <a:pt x="288" y="179"/>
                    <a:pt x="292" y="181"/>
                  </a:cubicBezTo>
                  <a:close/>
                  <a:moveTo>
                    <a:pt x="324" y="177"/>
                  </a:moveTo>
                  <a:cubicBezTo>
                    <a:pt x="327" y="177"/>
                    <a:pt x="328" y="180"/>
                    <a:pt x="330" y="181"/>
                  </a:cubicBezTo>
                  <a:cubicBezTo>
                    <a:pt x="332" y="179"/>
                    <a:pt x="332" y="177"/>
                    <a:pt x="333" y="175"/>
                  </a:cubicBezTo>
                  <a:cubicBezTo>
                    <a:pt x="331" y="174"/>
                    <a:pt x="329" y="172"/>
                    <a:pt x="327" y="171"/>
                  </a:cubicBezTo>
                  <a:cubicBezTo>
                    <a:pt x="326" y="173"/>
                    <a:pt x="325" y="175"/>
                    <a:pt x="324" y="177"/>
                  </a:cubicBezTo>
                  <a:close/>
                  <a:moveTo>
                    <a:pt x="605" y="193"/>
                  </a:moveTo>
                  <a:cubicBezTo>
                    <a:pt x="608" y="186"/>
                    <a:pt x="608" y="175"/>
                    <a:pt x="601" y="172"/>
                  </a:cubicBezTo>
                  <a:cubicBezTo>
                    <a:pt x="597" y="181"/>
                    <a:pt x="598" y="189"/>
                    <a:pt x="605" y="193"/>
                  </a:cubicBezTo>
                  <a:close/>
                  <a:moveTo>
                    <a:pt x="100" y="178"/>
                  </a:moveTo>
                  <a:cubicBezTo>
                    <a:pt x="99" y="174"/>
                    <a:pt x="97" y="175"/>
                    <a:pt x="93" y="173"/>
                  </a:cubicBezTo>
                  <a:cubicBezTo>
                    <a:pt x="92" y="176"/>
                    <a:pt x="97" y="179"/>
                    <a:pt x="100" y="178"/>
                  </a:cubicBezTo>
                  <a:close/>
                  <a:moveTo>
                    <a:pt x="254" y="186"/>
                  </a:moveTo>
                  <a:cubicBezTo>
                    <a:pt x="253" y="183"/>
                    <a:pt x="257" y="184"/>
                    <a:pt x="256" y="180"/>
                  </a:cubicBezTo>
                  <a:cubicBezTo>
                    <a:pt x="250" y="178"/>
                    <a:pt x="245" y="174"/>
                    <a:pt x="238" y="173"/>
                  </a:cubicBezTo>
                  <a:cubicBezTo>
                    <a:pt x="242" y="179"/>
                    <a:pt x="248" y="182"/>
                    <a:pt x="254" y="186"/>
                  </a:cubicBezTo>
                  <a:close/>
                  <a:moveTo>
                    <a:pt x="504" y="186"/>
                  </a:moveTo>
                  <a:cubicBezTo>
                    <a:pt x="509" y="185"/>
                    <a:pt x="511" y="182"/>
                    <a:pt x="512" y="178"/>
                  </a:cubicBezTo>
                  <a:cubicBezTo>
                    <a:pt x="509" y="176"/>
                    <a:pt x="506" y="174"/>
                    <a:pt x="504" y="173"/>
                  </a:cubicBezTo>
                  <a:cubicBezTo>
                    <a:pt x="502" y="177"/>
                    <a:pt x="505" y="180"/>
                    <a:pt x="504" y="186"/>
                  </a:cubicBezTo>
                  <a:close/>
                  <a:moveTo>
                    <a:pt x="453" y="178"/>
                  </a:moveTo>
                  <a:cubicBezTo>
                    <a:pt x="459" y="181"/>
                    <a:pt x="463" y="186"/>
                    <a:pt x="470" y="188"/>
                  </a:cubicBezTo>
                  <a:cubicBezTo>
                    <a:pt x="466" y="182"/>
                    <a:pt x="460" y="178"/>
                    <a:pt x="454" y="173"/>
                  </a:cubicBezTo>
                  <a:cubicBezTo>
                    <a:pt x="455" y="176"/>
                    <a:pt x="453" y="175"/>
                    <a:pt x="453" y="178"/>
                  </a:cubicBezTo>
                  <a:close/>
                  <a:moveTo>
                    <a:pt x="60" y="178"/>
                  </a:moveTo>
                  <a:cubicBezTo>
                    <a:pt x="61" y="178"/>
                    <a:pt x="63" y="174"/>
                    <a:pt x="60" y="174"/>
                  </a:cubicBezTo>
                  <a:cubicBezTo>
                    <a:pt x="60" y="175"/>
                    <a:pt x="59" y="178"/>
                    <a:pt x="60" y="178"/>
                  </a:cubicBezTo>
                  <a:close/>
                  <a:moveTo>
                    <a:pt x="224" y="179"/>
                  </a:moveTo>
                  <a:cubicBezTo>
                    <a:pt x="223" y="178"/>
                    <a:pt x="224" y="178"/>
                    <a:pt x="224" y="176"/>
                  </a:cubicBezTo>
                  <a:cubicBezTo>
                    <a:pt x="220" y="178"/>
                    <a:pt x="222" y="174"/>
                    <a:pt x="220" y="174"/>
                  </a:cubicBezTo>
                  <a:cubicBezTo>
                    <a:pt x="220" y="177"/>
                    <a:pt x="222" y="178"/>
                    <a:pt x="224" y="179"/>
                  </a:cubicBezTo>
                  <a:close/>
                  <a:moveTo>
                    <a:pt x="582" y="184"/>
                  </a:moveTo>
                  <a:cubicBezTo>
                    <a:pt x="580" y="179"/>
                    <a:pt x="580" y="176"/>
                    <a:pt x="575" y="174"/>
                  </a:cubicBezTo>
                  <a:cubicBezTo>
                    <a:pt x="575" y="180"/>
                    <a:pt x="578" y="184"/>
                    <a:pt x="582" y="184"/>
                  </a:cubicBezTo>
                  <a:close/>
                  <a:moveTo>
                    <a:pt x="270" y="182"/>
                  </a:moveTo>
                  <a:cubicBezTo>
                    <a:pt x="271" y="181"/>
                    <a:pt x="272" y="181"/>
                    <a:pt x="272" y="178"/>
                  </a:cubicBezTo>
                  <a:cubicBezTo>
                    <a:pt x="268" y="178"/>
                    <a:pt x="265" y="176"/>
                    <a:pt x="262" y="175"/>
                  </a:cubicBezTo>
                  <a:cubicBezTo>
                    <a:pt x="262" y="180"/>
                    <a:pt x="267" y="180"/>
                    <a:pt x="270" y="182"/>
                  </a:cubicBezTo>
                  <a:close/>
                  <a:moveTo>
                    <a:pt x="473" y="184"/>
                  </a:moveTo>
                  <a:cubicBezTo>
                    <a:pt x="473" y="181"/>
                    <a:pt x="466" y="180"/>
                    <a:pt x="467" y="177"/>
                  </a:cubicBezTo>
                  <a:cubicBezTo>
                    <a:pt x="465" y="177"/>
                    <a:pt x="463" y="174"/>
                    <a:pt x="461" y="175"/>
                  </a:cubicBezTo>
                  <a:cubicBezTo>
                    <a:pt x="466" y="178"/>
                    <a:pt x="468" y="182"/>
                    <a:pt x="473" y="184"/>
                  </a:cubicBezTo>
                  <a:close/>
                  <a:moveTo>
                    <a:pt x="126" y="184"/>
                  </a:moveTo>
                  <a:cubicBezTo>
                    <a:pt x="130" y="186"/>
                    <a:pt x="135" y="188"/>
                    <a:pt x="140" y="190"/>
                  </a:cubicBezTo>
                  <a:cubicBezTo>
                    <a:pt x="141" y="188"/>
                    <a:pt x="142" y="186"/>
                    <a:pt x="143" y="183"/>
                  </a:cubicBezTo>
                  <a:cubicBezTo>
                    <a:pt x="138" y="180"/>
                    <a:pt x="134" y="177"/>
                    <a:pt x="129" y="175"/>
                  </a:cubicBezTo>
                  <a:cubicBezTo>
                    <a:pt x="127" y="178"/>
                    <a:pt x="126" y="181"/>
                    <a:pt x="126" y="184"/>
                  </a:cubicBezTo>
                  <a:close/>
                  <a:moveTo>
                    <a:pt x="318" y="179"/>
                  </a:moveTo>
                  <a:cubicBezTo>
                    <a:pt x="317" y="177"/>
                    <a:pt x="315" y="176"/>
                    <a:pt x="312" y="175"/>
                  </a:cubicBezTo>
                  <a:cubicBezTo>
                    <a:pt x="312" y="178"/>
                    <a:pt x="318" y="181"/>
                    <a:pt x="318" y="179"/>
                  </a:cubicBezTo>
                  <a:close/>
                  <a:moveTo>
                    <a:pt x="362" y="184"/>
                  </a:moveTo>
                  <a:cubicBezTo>
                    <a:pt x="367" y="187"/>
                    <a:pt x="371" y="191"/>
                    <a:pt x="377" y="193"/>
                  </a:cubicBezTo>
                  <a:cubicBezTo>
                    <a:pt x="378" y="190"/>
                    <a:pt x="381" y="189"/>
                    <a:pt x="381" y="185"/>
                  </a:cubicBezTo>
                  <a:cubicBezTo>
                    <a:pt x="377" y="181"/>
                    <a:pt x="371" y="178"/>
                    <a:pt x="366" y="175"/>
                  </a:cubicBezTo>
                  <a:cubicBezTo>
                    <a:pt x="366" y="179"/>
                    <a:pt x="363" y="181"/>
                    <a:pt x="362" y="184"/>
                  </a:cubicBezTo>
                  <a:close/>
                  <a:moveTo>
                    <a:pt x="432" y="178"/>
                  </a:moveTo>
                  <a:cubicBezTo>
                    <a:pt x="434" y="182"/>
                    <a:pt x="438" y="185"/>
                    <a:pt x="442" y="187"/>
                  </a:cubicBezTo>
                  <a:cubicBezTo>
                    <a:pt x="443" y="185"/>
                    <a:pt x="444" y="183"/>
                    <a:pt x="445" y="181"/>
                  </a:cubicBezTo>
                  <a:cubicBezTo>
                    <a:pt x="441" y="179"/>
                    <a:pt x="435" y="172"/>
                    <a:pt x="432" y="178"/>
                  </a:cubicBezTo>
                  <a:close/>
                  <a:moveTo>
                    <a:pt x="533" y="178"/>
                  </a:moveTo>
                  <a:cubicBezTo>
                    <a:pt x="533" y="177"/>
                    <a:pt x="533" y="176"/>
                    <a:pt x="533" y="175"/>
                  </a:cubicBezTo>
                  <a:cubicBezTo>
                    <a:pt x="530" y="175"/>
                    <a:pt x="530" y="178"/>
                    <a:pt x="533" y="178"/>
                  </a:cubicBezTo>
                  <a:close/>
                  <a:moveTo>
                    <a:pt x="198" y="176"/>
                  </a:moveTo>
                  <a:cubicBezTo>
                    <a:pt x="194" y="184"/>
                    <a:pt x="207" y="187"/>
                    <a:pt x="213" y="192"/>
                  </a:cubicBezTo>
                  <a:cubicBezTo>
                    <a:pt x="215" y="190"/>
                    <a:pt x="218" y="189"/>
                    <a:pt x="217" y="186"/>
                  </a:cubicBezTo>
                  <a:cubicBezTo>
                    <a:pt x="212" y="183"/>
                    <a:pt x="206" y="177"/>
                    <a:pt x="198" y="176"/>
                  </a:cubicBezTo>
                  <a:close/>
                  <a:moveTo>
                    <a:pt x="90" y="190"/>
                  </a:moveTo>
                  <a:cubicBezTo>
                    <a:pt x="90" y="186"/>
                    <a:pt x="89" y="180"/>
                    <a:pt x="89" y="177"/>
                  </a:cubicBezTo>
                  <a:cubicBezTo>
                    <a:pt x="87" y="177"/>
                    <a:pt x="87" y="176"/>
                    <a:pt x="86" y="176"/>
                  </a:cubicBezTo>
                  <a:cubicBezTo>
                    <a:pt x="85" y="181"/>
                    <a:pt x="83" y="190"/>
                    <a:pt x="90" y="190"/>
                  </a:cubicBezTo>
                  <a:close/>
                  <a:moveTo>
                    <a:pt x="299" y="176"/>
                  </a:moveTo>
                  <a:cubicBezTo>
                    <a:pt x="297" y="179"/>
                    <a:pt x="295" y="181"/>
                    <a:pt x="293" y="184"/>
                  </a:cubicBezTo>
                  <a:cubicBezTo>
                    <a:pt x="297" y="189"/>
                    <a:pt x="304" y="192"/>
                    <a:pt x="309" y="195"/>
                  </a:cubicBezTo>
                  <a:cubicBezTo>
                    <a:pt x="312" y="193"/>
                    <a:pt x="314" y="190"/>
                    <a:pt x="315" y="187"/>
                  </a:cubicBezTo>
                  <a:cubicBezTo>
                    <a:pt x="311" y="182"/>
                    <a:pt x="305" y="179"/>
                    <a:pt x="299" y="176"/>
                  </a:cubicBezTo>
                  <a:close/>
                  <a:moveTo>
                    <a:pt x="523" y="180"/>
                  </a:moveTo>
                  <a:cubicBezTo>
                    <a:pt x="521" y="179"/>
                    <a:pt x="521" y="177"/>
                    <a:pt x="519" y="176"/>
                  </a:cubicBezTo>
                  <a:cubicBezTo>
                    <a:pt x="519" y="179"/>
                    <a:pt x="522" y="181"/>
                    <a:pt x="523" y="180"/>
                  </a:cubicBezTo>
                  <a:close/>
                  <a:moveTo>
                    <a:pt x="555" y="184"/>
                  </a:moveTo>
                  <a:cubicBezTo>
                    <a:pt x="555" y="182"/>
                    <a:pt x="557" y="178"/>
                    <a:pt x="555" y="176"/>
                  </a:cubicBezTo>
                  <a:cubicBezTo>
                    <a:pt x="553" y="179"/>
                    <a:pt x="554" y="183"/>
                    <a:pt x="555" y="184"/>
                  </a:cubicBezTo>
                  <a:close/>
                  <a:moveTo>
                    <a:pt x="568" y="186"/>
                  </a:moveTo>
                  <a:cubicBezTo>
                    <a:pt x="569" y="181"/>
                    <a:pt x="564" y="178"/>
                    <a:pt x="560" y="176"/>
                  </a:cubicBezTo>
                  <a:cubicBezTo>
                    <a:pt x="562" y="181"/>
                    <a:pt x="565" y="183"/>
                    <a:pt x="568" y="186"/>
                  </a:cubicBezTo>
                  <a:close/>
                  <a:moveTo>
                    <a:pt x="171" y="180"/>
                  </a:moveTo>
                  <a:cubicBezTo>
                    <a:pt x="174" y="180"/>
                    <a:pt x="175" y="182"/>
                    <a:pt x="177" y="183"/>
                  </a:cubicBezTo>
                  <a:cubicBezTo>
                    <a:pt x="177" y="179"/>
                    <a:pt x="175" y="178"/>
                    <a:pt x="172" y="177"/>
                  </a:cubicBezTo>
                  <a:cubicBezTo>
                    <a:pt x="172" y="178"/>
                    <a:pt x="171" y="178"/>
                    <a:pt x="171" y="180"/>
                  </a:cubicBezTo>
                  <a:close/>
                  <a:moveTo>
                    <a:pt x="403" y="187"/>
                  </a:moveTo>
                  <a:cubicBezTo>
                    <a:pt x="408" y="189"/>
                    <a:pt x="411" y="193"/>
                    <a:pt x="416" y="195"/>
                  </a:cubicBezTo>
                  <a:cubicBezTo>
                    <a:pt x="417" y="192"/>
                    <a:pt x="419" y="190"/>
                    <a:pt x="421" y="188"/>
                  </a:cubicBezTo>
                  <a:cubicBezTo>
                    <a:pt x="420" y="181"/>
                    <a:pt x="414" y="179"/>
                    <a:pt x="408" y="177"/>
                  </a:cubicBezTo>
                  <a:cubicBezTo>
                    <a:pt x="407" y="181"/>
                    <a:pt x="404" y="183"/>
                    <a:pt x="403" y="187"/>
                  </a:cubicBezTo>
                  <a:close/>
                  <a:moveTo>
                    <a:pt x="63" y="183"/>
                  </a:moveTo>
                  <a:cubicBezTo>
                    <a:pt x="69" y="186"/>
                    <a:pt x="75" y="190"/>
                    <a:pt x="81" y="193"/>
                  </a:cubicBezTo>
                  <a:cubicBezTo>
                    <a:pt x="80" y="185"/>
                    <a:pt x="71" y="182"/>
                    <a:pt x="64" y="178"/>
                  </a:cubicBezTo>
                  <a:cubicBezTo>
                    <a:pt x="65" y="180"/>
                    <a:pt x="63" y="181"/>
                    <a:pt x="63" y="183"/>
                  </a:cubicBezTo>
                  <a:close/>
                  <a:moveTo>
                    <a:pt x="165" y="180"/>
                  </a:moveTo>
                  <a:cubicBezTo>
                    <a:pt x="162" y="179"/>
                    <a:pt x="160" y="178"/>
                    <a:pt x="157" y="178"/>
                  </a:cubicBezTo>
                  <a:cubicBezTo>
                    <a:pt x="159" y="179"/>
                    <a:pt x="164" y="184"/>
                    <a:pt x="165" y="180"/>
                  </a:cubicBezTo>
                  <a:close/>
                  <a:moveTo>
                    <a:pt x="288" y="185"/>
                  </a:moveTo>
                  <a:cubicBezTo>
                    <a:pt x="286" y="183"/>
                    <a:pt x="285" y="179"/>
                    <a:pt x="282" y="178"/>
                  </a:cubicBezTo>
                  <a:cubicBezTo>
                    <a:pt x="282" y="179"/>
                    <a:pt x="281" y="179"/>
                    <a:pt x="281" y="181"/>
                  </a:cubicBezTo>
                  <a:cubicBezTo>
                    <a:pt x="284" y="181"/>
                    <a:pt x="286" y="184"/>
                    <a:pt x="288" y="185"/>
                  </a:cubicBezTo>
                  <a:close/>
                  <a:moveTo>
                    <a:pt x="335" y="184"/>
                  </a:moveTo>
                  <a:cubicBezTo>
                    <a:pt x="337" y="185"/>
                    <a:pt x="338" y="187"/>
                    <a:pt x="341" y="188"/>
                  </a:cubicBezTo>
                  <a:cubicBezTo>
                    <a:pt x="342" y="186"/>
                    <a:pt x="343" y="184"/>
                    <a:pt x="344" y="182"/>
                  </a:cubicBezTo>
                  <a:cubicBezTo>
                    <a:pt x="341" y="181"/>
                    <a:pt x="339" y="179"/>
                    <a:pt x="337" y="178"/>
                  </a:cubicBezTo>
                  <a:cubicBezTo>
                    <a:pt x="336" y="180"/>
                    <a:pt x="335" y="182"/>
                    <a:pt x="335" y="184"/>
                  </a:cubicBezTo>
                  <a:close/>
                  <a:moveTo>
                    <a:pt x="498" y="182"/>
                  </a:moveTo>
                  <a:cubicBezTo>
                    <a:pt x="499" y="182"/>
                    <a:pt x="499" y="182"/>
                    <a:pt x="500" y="182"/>
                  </a:cubicBezTo>
                  <a:cubicBezTo>
                    <a:pt x="499" y="180"/>
                    <a:pt x="500" y="179"/>
                    <a:pt x="499" y="178"/>
                  </a:cubicBezTo>
                  <a:cubicBezTo>
                    <a:pt x="499" y="180"/>
                    <a:pt x="498" y="180"/>
                    <a:pt x="498" y="182"/>
                  </a:cubicBezTo>
                  <a:close/>
                  <a:moveTo>
                    <a:pt x="608" y="200"/>
                  </a:moveTo>
                  <a:cubicBezTo>
                    <a:pt x="610" y="201"/>
                    <a:pt x="609" y="206"/>
                    <a:pt x="612" y="206"/>
                  </a:cubicBezTo>
                  <a:cubicBezTo>
                    <a:pt x="614" y="197"/>
                    <a:pt x="620" y="186"/>
                    <a:pt x="612" y="179"/>
                  </a:cubicBezTo>
                  <a:cubicBezTo>
                    <a:pt x="611" y="185"/>
                    <a:pt x="618" y="197"/>
                    <a:pt x="608" y="200"/>
                  </a:cubicBezTo>
                  <a:close/>
                  <a:moveTo>
                    <a:pt x="544" y="185"/>
                  </a:moveTo>
                  <a:cubicBezTo>
                    <a:pt x="541" y="183"/>
                    <a:pt x="540" y="180"/>
                    <a:pt x="536" y="179"/>
                  </a:cubicBezTo>
                  <a:cubicBezTo>
                    <a:pt x="537" y="183"/>
                    <a:pt x="542" y="185"/>
                    <a:pt x="544" y="185"/>
                  </a:cubicBezTo>
                  <a:close/>
                  <a:moveTo>
                    <a:pt x="591" y="188"/>
                  </a:moveTo>
                  <a:cubicBezTo>
                    <a:pt x="593" y="184"/>
                    <a:pt x="590" y="181"/>
                    <a:pt x="588" y="179"/>
                  </a:cubicBezTo>
                  <a:cubicBezTo>
                    <a:pt x="586" y="183"/>
                    <a:pt x="590" y="186"/>
                    <a:pt x="591" y="188"/>
                  </a:cubicBezTo>
                  <a:close/>
                  <a:moveTo>
                    <a:pt x="556" y="189"/>
                  </a:moveTo>
                  <a:cubicBezTo>
                    <a:pt x="559" y="191"/>
                    <a:pt x="561" y="194"/>
                    <a:pt x="565" y="195"/>
                  </a:cubicBezTo>
                  <a:cubicBezTo>
                    <a:pt x="566" y="193"/>
                    <a:pt x="567" y="192"/>
                    <a:pt x="567" y="189"/>
                  </a:cubicBezTo>
                  <a:cubicBezTo>
                    <a:pt x="564" y="186"/>
                    <a:pt x="561" y="183"/>
                    <a:pt x="558" y="180"/>
                  </a:cubicBezTo>
                  <a:cubicBezTo>
                    <a:pt x="557" y="183"/>
                    <a:pt x="557" y="186"/>
                    <a:pt x="556" y="189"/>
                  </a:cubicBezTo>
                  <a:close/>
                  <a:moveTo>
                    <a:pt x="635" y="184"/>
                  </a:moveTo>
                  <a:cubicBezTo>
                    <a:pt x="636" y="184"/>
                    <a:pt x="638" y="180"/>
                    <a:pt x="636" y="181"/>
                  </a:cubicBezTo>
                  <a:cubicBezTo>
                    <a:pt x="636" y="182"/>
                    <a:pt x="635" y="182"/>
                    <a:pt x="635" y="184"/>
                  </a:cubicBezTo>
                  <a:close/>
                  <a:moveTo>
                    <a:pt x="51" y="186"/>
                  </a:moveTo>
                  <a:cubicBezTo>
                    <a:pt x="52" y="185"/>
                    <a:pt x="52" y="186"/>
                    <a:pt x="53" y="186"/>
                  </a:cubicBezTo>
                  <a:cubicBezTo>
                    <a:pt x="53" y="184"/>
                    <a:pt x="54" y="183"/>
                    <a:pt x="54" y="182"/>
                  </a:cubicBezTo>
                  <a:cubicBezTo>
                    <a:pt x="53" y="181"/>
                    <a:pt x="52" y="181"/>
                    <a:pt x="51" y="181"/>
                  </a:cubicBezTo>
                  <a:cubicBezTo>
                    <a:pt x="51" y="183"/>
                    <a:pt x="51" y="184"/>
                    <a:pt x="51" y="186"/>
                  </a:cubicBezTo>
                  <a:close/>
                  <a:moveTo>
                    <a:pt x="487" y="189"/>
                  </a:moveTo>
                  <a:cubicBezTo>
                    <a:pt x="484" y="187"/>
                    <a:pt x="483" y="180"/>
                    <a:pt x="479" y="182"/>
                  </a:cubicBezTo>
                  <a:cubicBezTo>
                    <a:pt x="480" y="186"/>
                    <a:pt x="484" y="186"/>
                    <a:pt x="487" y="189"/>
                  </a:cubicBezTo>
                  <a:close/>
                  <a:moveTo>
                    <a:pt x="39" y="192"/>
                  </a:moveTo>
                  <a:cubicBezTo>
                    <a:pt x="41" y="190"/>
                    <a:pt x="41" y="184"/>
                    <a:pt x="39" y="182"/>
                  </a:cubicBezTo>
                  <a:cubicBezTo>
                    <a:pt x="40" y="185"/>
                    <a:pt x="38" y="189"/>
                    <a:pt x="39" y="192"/>
                  </a:cubicBezTo>
                  <a:close/>
                  <a:moveTo>
                    <a:pt x="233" y="184"/>
                  </a:moveTo>
                  <a:cubicBezTo>
                    <a:pt x="232" y="184"/>
                    <a:pt x="232" y="181"/>
                    <a:pt x="230" y="182"/>
                  </a:cubicBezTo>
                  <a:cubicBezTo>
                    <a:pt x="230" y="183"/>
                    <a:pt x="232" y="186"/>
                    <a:pt x="233" y="184"/>
                  </a:cubicBezTo>
                  <a:close/>
                  <a:moveTo>
                    <a:pt x="55" y="188"/>
                  </a:moveTo>
                  <a:cubicBezTo>
                    <a:pt x="57" y="187"/>
                    <a:pt x="58" y="184"/>
                    <a:pt x="56" y="183"/>
                  </a:cubicBezTo>
                  <a:cubicBezTo>
                    <a:pt x="55" y="183"/>
                    <a:pt x="54" y="186"/>
                    <a:pt x="55" y="188"/>
                  </a:cubicBezTo>
                  <a:close/>
                  <a:moveTo>
                    <a:pt x="168" y="183"/>
                  </a:moveTo>
                  <a:cubicBezTo>
                    <a:pt x="170" y="187"/>
                    <a:pt x="177" y="189"/>
                    <a:pt x="180" y="190"/>
                  </a:cubicBezTo>
                  <a:cubicBezTo>
                    <a:pt x="179" y="186"/>
                    <a:pt x="173" y="183"/>
                    <a:pt x="168" y="183"/>
                  </a:cubicBezTo>
                  <a:close/>
                  <a:moveTo>
                    <a:pt x="188" y="187"/>
                  </a:moveTo>
                  <a:cubicBezTo>
                    <a:pt x="187" y="184"/>
                    <a:pt x="185" y="183"/>
                    <a:pt x="182" y="183"/>
                  </a:cubicBezTo>
                  <a:cubicBezTo>
                    <a:pt x="183" y="185"/>
                    <a:pt x="185" y="189"/>
                    <a:pt x="188" y="187"/>
                  </a:cubicBezTo>
                  <a:close/>
                  <a:moveTo>
                    <a:pt x="257" y="189"/>
                  </a:moveTo>
                  <a:cubicBezTo>
                    <a:pt x="260" y="192"/>
                    <a:pt x="263" y="188"/>
                    <a:pt x="265" y="187"/>
                  </a:cubicBezTo>
                  <a:cubicBezTo>
                    <a:pt x="265" y="184"/>
                    <a:pt x="262" y="184"/>
                    <a:pt x="260" y="183"/>
                  </a:cubicBezTo>
                  <a:cubicBezTo>
                    <a:pt x="259" y="184"/>
                    <a:pt x="258" y="186"/>
                    <a:pt x="257" y="189"/>
                  </a:cubicBezTo>
                  <a:close/>
                  <a:moveTo>
                    <a:pt x="397" y="188"/>
                  </a:moveTo>
                  <a:cubicBezTo>
                    <a:pt x="395" y="185"/>
                    <a:pt x="391" y="185"/>
                    <a:pt x="388" y="183"/>
                  </a:cubicBezTo>
                  <a:cubicBezTo>
                    <a:pt x="390" y="185"/>
                    <a:pt x="394" y="188"/>
                    <a:pt x="397" y="188"/>
                  </a:cubicBezTo>
                  <a:close/>
                  <a:moveTo>
                    <a:pt x="514" y="192"/>
                  </a:moveTo>
                  <a:cubicBezTo>
                    <a:pt x="516" y="193"/>
                    <a:pt x="517" y="196"/>
                    <a:pt x="521" y="196"/>
                  </a:cubicBezTo>
                  <a:cubicBezTo>
                    <a:pt x="521" y="193"/>
                    <a:pt x="523" y="191"/>
                    <a:pt x="523" y="187"/>
                  </a:cubicBezTo>
                  <a:cubicBezTo>
                    <a:pt x="522" y="185"/>
                    <a:pt x="520" y="185"/>
                    <a:pt x="520" y="183"/>
                  </a:cubicBezTo>
                  <a:cubicBezTo>
                    <a:pt x="519" y="183"/>
                    <a:pt x="518" y="183"/>
                    <a:pt x="517" y="183"/>
                  </a:cubicBezTo>
                  <a:cubicBezTo>
                    <a:pt x="516" y="186"/>
                    <a:pt x="514" y="188"/>
                    <a:pt x="514" y="192"/>
                  </a:cubicBezTo>
                  <a:close/>
                  <a:moveTo>
                    <a:pt x="276" y="187"/>
                  </a:moveTo>
                  <a:cubicBezTo>
                    <a:pt x="280" y="188"/>
                    <a:pt x="282" y="191"/>
                    <a:pt x="286" y="190"/>
                  </a:cubicBezTo>
                  <a:cubicBezTo>
                    <a:pt x="284" y="187"/>
                    <a:pt x="282" y="185"/>
                    <a:pt x="279" y="183"/>
                  </a:cubicBezTo>
                  <a:cubicBezTo>
                    <a:pt x="278" y="184"/>
                    <a:pt x="277" y="185"/>
                    <a:pt x="276" y="187"/>
                  </a:cubicBezTo>
                  <a:close/>
                  <a:moveTo>
                    <a:pt x="356" y="187"/>
                  </a:moveTo>
                  <a:cubicBezTo>
                    <a:pt x="355" y="185"/>
                    <a:pt x="355" y="183"/>
                    <a:pt x="352" y="183"/>
                  </a:cubicBezTo>
                  <a:cubicBezTo>
                    <a:pt x="352" y="185"/>
                    <a:pt x="354" y="187"/>
                    <a:pt x="356" y="187"/>
                  </a:cubicBezTo>
                  <a:close/>
                  <a:moveTo>
                    <a:pt x="445" y="190"/>
                  </a:moveTo>
                  <a:cubicBezTo>
                    <a:pt x="448" y="193"/>
                    <a:pt x="451" y="195"/>
                    <a:pt x="454" y="197"/>
                  </a:cubicBezTo>
                  <a:cubicBezTo>
                    <a:pt x="455" y="191"/>
                    <a:pt x="452" y="188"/>
                    <a:pt x="450" y="184"/>
                  </a:cubicBezTo>
                  <a:cubicBezTo>
                    <a:pt x="446" y="184"/>
                    <a:pt x="447" y="188"/>
                    <a:pt x="445" y="190"/>
                  </a:cubicBezTo>
                  <a:close/>
                  <a:moveTo>
                    <a:pt x="145" y="193"/>
                  </a:moveTo>
                  <a:cubicBezTo>
                    <a:pt x="147" y="192"/>
                    <a:pt x="151" y="187"/>
                    <a:pt x="146" y="186"/>
                  </a:cubicBezTo>
                  <a:cubicBezTo>
                    <a:pt x="146" y="188"/>
                    <a:pt x="143" y="191"/>
                    <a:pt x="145" y="193"/>
                  </a:cubicBezTo>
                  <a:close/>
                  <a:moveTo>
                    <a:pt x="344" y="190"/>
                  </a:moveTo>
                  <a:cubicBezTo>
                    <a:pt x="347" y="192"/>
                    <a:pt x="349" y="194"/>
                    <a:pt x="352" y="195"/>
                  </a:cubicBezTo>
                  <a:cubicBezTo>
                    <a:pt x="352" y="190"/>
                    <a:pt x="349" y="188"/>
                    <a:pt x="346" y="186"/>
                  </a:cubicBezTo>
                  <a:cubicBezTo>
                    <a:pt x="346" y="188"/>
                    <a:pt x="344" y="188"/>
                    <a:pt x="344" y="190"/>
                  </a:cubicBezTo>
                  <a:close/>
                  <a:moveTo>
                    <a:pt x="501" y="189"/>
                  </a:moveTo>
                  <a:cubicBezTo>
                    <a:pt x="500" y="188"/>
                    <a:pt x="498" y="185"/>
                    <a:pt x="496" y="186"/>
                  </a:cubicBezTo>
                  <a:cubicBezTo>
                    <a:pt x="498" y="187"/>
                    <a:pt x="499" y="188"/>
                    <a:pt x="501" y="189"/>
                  </a:cubicBezTo>
                  <a:close/>
                  <a:moveTo>
                    <a:pt x="535" y="189"/>
                  </a:moveTo>
                  <a:cubicBezTo>
                    <a:pt x="537" y="192"/>
                    <a:pt x="542" y="193"/>
                    <a:pt x="544" y="196"/>
                  </a:cubicBezTo>
                  <a:cubicBezTo>
                    <a:pt x="545" y="195"/>
                    <a:pt x="546" y="192"/>
                    <a:pt x="545" y="190"/>
                  </a:cubicBezTo>
                  <a:cubicBezTo>
                    <a:pt x="540" y="190"/>
                    <a:pt x="540" y="186"/>
                    <a:pt x="535" y="186"/>
                  </a:cubicBezTo>
                  <a:cubicBezTo>
                    <a:pt x="535" y="186"/>
                    <a:pt x="534" y="187"/>
                    <a:pt x="535" y="189"/>
                  </a:cubicBezTo>
                  <a:close/>
                  <a:moveTo>
                    <a:pt x="62" y="194"/>
                  </a:moveTo>
                  <a:cubicBezTo>
                    <a:pt x="70" y="198"/>
                    <a:pt x="76" y="204"/>
                    <a:pt x="83" y="209"/>
                  </a:cubicBezTo>
                  <a:cubicBezTo>
                    <a:pt x="83" y="205"/>
                    <a:pt x="83" y="202"/>
                    <a:pt x="82" y="197"/>
                  </a:cubicBezTo>
                  <a:cubicBezTo>
                    <a:pt x="75" y="193"/>
                    <a:pt x="69" y="189"/>
                    <a:pt x="61" y="186"/>
                  </a:cubicBezTo>
                  <a:cubicBezTo>
                    <a:pt x="59" y="189"/>
                    <a:pt x="62" y="191"/>
                    <a:pt x="62" y="194"/>
                  </a:cubicBezTo>
                  <a:close/>
                  <a:moveTo>
                    <a:pt x="439" y="192"/>
                  </a:moveTo>
                  <a:cubicBezTo>
                    <a:pt x="439" y="189"/>
                    <a:pt x="433" y="186"/>
                    <a:pt x="433" y="187"/>
                  </a:cubicBezTo>
                  <a:cubicBezTo>
                    <a:pt x="434" y="189"/>
                    <a:pt x="437" y="190"/>
                    <a:pt x="439" y="192"/>
                  </a:cubicBezTo>
                  <a:close/>
                  <a:moveTo>
                    <a:pt x="104" y="201"/>
                  </a:moveTo>
                  <a:cubicBezTo>
                    <a:pt x="107" y="200"/>
                    <a:pt x="108" y="198"/>
                    <a:pt x="111" y="197"/>
                  </a:cubicBezTo>
                  <a:cubicBezTo>
                    <a:pt x="108" y="196"/>
                    <a:pt x="111" y="194"/>
                    <a:pt x="110" y="191"/>
                  </a:cubicBezTo>
                  <a:cubicBezTo>
                    <a:pt x="107" y="190"/>
                    <a:pt x="108" y="188"/>
                    <a:pt x="104" y="187"/>
                  </a:cubicBezTo>
                  <a:cubicBezTo>
                    <a:pt x="104" y="192"/>
                    <a:pt x="98" y="199"/>
                    <a:pt x="104" y="201"/>
                  </a:cubicBezTo>
                  <a:close/>
                  <a:moveTo>
                    <a:pt x="485" y="193"/>
                  </a:moveTo>
                  <a:cubicBezTo>
                    <a:pt x="485" y="191"/>
                    <a:pt x="483" y="191"/>
                    <a:pt x="484" y="190"/>
                  </a:cubicBezTo>
                  <a:cubicBezTo>
                    <a:pt x="480" y="191"/>
                    <a:pt x="480" y="187"/>
                    <a:pt x="476" y="187"/>
                  </a:cubicBezTo>
                  <a:cubicBezTo>
                    <a:pt x="478" y="190"/>
                    <a:pt x="482" y="197"/>
                    <a:pt x="485" y="193"/>
                  </a:cubicBezTo>
                  <a:close/>
                  <a:moveTo>
                    <a:pt x="183" y="198"/>
                  </a:moveTo>
                  <a:cubicBezTo>
                    <a:pt x="182" y="194"/>
                    <a:pt x="177" y="194"/>
                    <a:pt x="177" y="192"/>
                  </a:cubicBezTo>
                  <a:cubicBezTo>
                    <a:pt x="172" y="193"/>
                    <a:pt x="170" y="187"/>
                    <a:pt x="165" y="187"/>
                  </a:cubicBezTo>
                  <a:cubicBezTo>
                    <a:pt x="170" y="191"/>
                    <a:pt x="176" y="196"/>
                    <a:pt x="183" y="198"/>
                  </a:cubicBezTo>
                  <a:close/>
                  <a:moveTo>
                    <a:pt x="496" y="194"/>
                  </a:moveTo>
                  <a:cubicBezTo>
                    <a:pt x="498" y="194"/>
                    <a:pt x="499" y="193"/>
                    <a:pt x="499" y="191"/>
                  </a:cubicBezTo>
                  <a:cubicBezTo>
                    <a:pt x="496" y="191"/>
                    <a:pt x="496" y="187"/>
                    <a:pt x="493" y="187"/>
                  </a:cubicBezTo>
                  <a:cubicBezTo>
                    <a:pt x="493" y="191"/>
                    <a:pt x="496" y="191"/>
                    <a:pt x="496" y="194"/>
                  </a:cubicBezTo>
                  <a:close/>
                  <a:moveTo>
                    <a:pt x="45" y="198"/>
                  </a:moveTo>
                  <a:cubicBezTo>
                    <a:pt x="46" y="195"/>
                    <a:pt x="46" y="191"/>
                    <a:pt x="46" y="188"/>
                  </a:cubicBezTo>
                  <a:cubicBezTo>
                    <a:pt x="45" y="191"/>
                    <a:pt x="40" y="196"/>
                    <a:pt x="45" y="198"/>
                  </a:cubicBezTo>
                  <a:close/>
                  <a:moveTo>
                    <a:pt x="379" y="195"/>
                  </a:moveTo>
                  <a:cubicBezTo>
                    <a:pt x="383" y="196"/>
                    <a:pt x="386" y="199"/>
                    <a:pt x="391" y="200"/>
                  </a:cubicBezTo>
                  <a:cubicBezTo>
                    <a:pt x="391" y="197"/>
                    <a:pt x="388" y="196"/>
                    <a:pt x="389" y="192"/>
                  </a:cubicBezTo>
                  <a:cubicBezTo>
                    <a:pt x="385" y="194"/>
                    <a:pt x="387" y="188"/>
                    <a:pt x="384" y="188"/>
                  </a:cubicBezTo>
                  <a:cubicBezTo>
                    <a:pt x="383" y="190"/>
                    <a:pt x="380" y="192"/>
                    <a:pt x="379" y="195"/>
                  </a:cubicBezTo>
                  <a:close/>
                  <a:moveTo>
                    <a:pt x="396" y="192"/>
                  </a:moveTo>
                  <a:cubicBezTo>
                    <a:pt x="395" y="189"/>
                    <a:pt x="392" y="189"/>
                    <a:pt x="390" y="188"/>
                  </a:cubicBezTo>
                  <a:cubicBezTo>
                    <a:pt x="391" y="190"/>
                    <a:pt x="393" y="191"/>
                    <a:pt x="396" y="192"/>
                  </a:cubicBezTo>
                  <a:close/>
                  <a:moveTo>
                    <a:pt x="265" y="192"/>
                  </a:moveTo>
                  <a:cubicBezTo>
                    <a:pt x="268" y="192"/>
                    <a:pt x="268" y="190"/>
                    <a:pt x="269" y="189"/>
                  </a:cubicBezTo>
                  <a:cubicBezTo>
                    <a:pt x="267" y="189"/>
                    <a:pt x="266" y="191"/>
                    <a:pt x="265" y="192"/>
                  </a:cubicBezTo>
                  <a:close/>
                  <a:moveTo>
                    <a:pt x="373" y="197"/>
                  </a:moveTo>
                  <a:cubicBezTo>
                    <a:pt x="368" y="194"/>
                    <a:pt x="364" y="191"/>
                    <a:pt x="359" y="189"/>
                  </a:cubicBezTo>
                  <a:cubicBezTo>
                    <a:pt x="361" y="194"/>
                    <a:pt x="369" y="204"/>
                    <a:pt x="373" y="197"/>
                  </a:cubicBezTo>
                  <a:close/>
                  <a:moveTo>
                    <a:pt x="137" y="196"/>
                  </a:moveTo>
                  <a:cubicBezTo>
                    <a:pt x="137" y="195"/>
                    <a:pt x="137" y="195"/>
                    <a:pt x="138" y="195"/>
                  </a:cubicBezTo>
                  <a:cubicBezTo>
                    <a:pt x="136" y="192"/>
                    <a:pt x="130" y="190"/>
                    <a:pt x="126" y="190"/>
                  </a:cubicBezTo>
                  <a:cubicBezTo>
                    <a:pt x="131" y="191"/>
                    <a:pt x="132" y="195"/>
                    <a:pt x="137" y="196"/>
                  </a:cubicBezTo>
                  <a:close/>
                  <a:moveTo>
                    <a:pt x="270" y="194"/>
                  </a:moveTo>
                  <a:cubicBezTo>
                    <a:pt x="271" y="197"/>
                    <a:pt x="275" y="198"/>
                    <a:pt x="279" y="200"/>
                  </a:cubicBezTo>
                  <a:cubicBezTo>
                    <a:pt x="278" y="196"/>
                    <a:pt x="281" y="197"/>
                    <a:pt x="281" y="194"/>
                  </a:cubicBezTo>
                  <a:cubicBezTo>
                    <a:pt x="279" y="192"/>
                    <a:pt x="276" y="191"/>
                    <a:pt x="274" y="189"/>
                  </a:cubicBezTo>
                  <a:cubicBezTo>
                    <a:pt x="273" y="191"/>
                    <a:pt x="271" y="193"/>
                    <a:pt x="270" y="194"/>
                  </a:cubicBezTo>
                  <a:close/>
                  <a:moveTo>
                    <a:pt x="526" y="200"/>
                  </a:moveTo>
                  <a:cubicBezTo>
                    <a:pt x="528" y="197"/>
                    <a:pt x="527" y="194"/>
                    <a:pt x="529" y="190"/>
                  </a:cubicBezTo>
                  <a:cubicBezTo>
                    <a:pt x="528" y="190"/>
                    <a:pt x="528" y="189"/>
                    <a:pt x="527" y="189"/>
                  </a:cubicBezTo>
                  <a:cubicBezTo>
                    <a:pt x="527" y="193"/>
                    <a:pt x="523" y="198"/>
                    <a:pt x="526" y="200"/>
                  </a:cubicBezTo>
                  <a:close/>
                  <a:moveTo>
                    <a:pt x="218" y="196"/>
                  </a:moveTo>
                  <a:cubicBezTo>
                    <a:pt x="226" y="200"/>
                    <a:pt x="231" y="206"/>
                    <a:pt x="239" y="209"/>
                  </a:cubicBezTo>
                  <a:cubicBezTo>
                    <a:pt x="241" y="208"/>
                    <a:pt x="242" y="205"/>
                    <a:pt x="244" y="206"/>
                  </a:cubicBezTo>
                  <a:cubicBezTo>
                    <a:pt x="244" y="204"/>
                    <a:pt x="245" y="204"/>
                    <a:pt x="245" y="202"/>
                  </a:cubicBezTo>
                  <a:cubicBezTo>
                    <a:pt x="238" y="199"/>
                    <a:pt x="229" y="190"/>
                    <a:pt x="224" y="191"/>
                  </a:cubicBezTo>
                  <a:cubicBezTo>
                    <a:pt x="224" y="191"/>
                    <a:pt x="225" y="191"/>
                    <a:pt x="225" y="192"/>
                  </a:cubicBezTo>
                  <a:cubicBezTo>
                    <a:pt x="222" y="188"/>
                    <a:pt x="219" y="193"/>
                    <a:pt x="218" y="196"/>
                  </a:cubicBezTo>
                  <a:close/>
                  <a:moveTo>
                    <a:pt x="460" y="198"/>
                  </a:moveTo>
                  <a:cubicBezTo>
                    <a:pt x="460" y="196"/>
                    <a:pt x="463" y="197"/>
                    <a:pt x="463" y="195"/>
                  </a:cubicBezTo>
                  <a:cubicBezTo>
                    <a:pt x="462" y="193"/>
                    <a:pt x="459" y="189"/>
                    <a:pt x="457" y="190"/>
                  </a:cubicBezTo>
                  <a:cubicBezTo>
                    <a:pt x="459" y="192"/>
                    <a:pt x="459" y="196"/>
                    <a:pt x="460" y="198"/>
                  </a:cubicBezTo>
                  <a:close/>
                  <a:moveTo>
                    <a:pt x="633" y="196"/>
                  </a:moveTo>
                  <a:cubicBezTo>
                    <a:pt x="633" y="194"/>
                    <a:pt x="636" y="191"/>
                    <a:pt x="634" y="190"/>
                  </a:cubicBezTo>
                  <a:cubicBezTo>
                    <a:pt x="634" y="192"/>
                    <a:pt x="631" y="195"/>
                    <a:pt x="633" y="196"/>
                  </a:cubicBezTo>
                  <a:close/>
                  <a:moveTo>
                    <a:pt x="293" y="195"/>
                  </a:moveTo>
                  <a:cubicBezTo>
                    <a:pt x="293" y="193"/>
                    <a:pt x="290" y="193"/>
                    <a:pt x="290" y="190"/>
                  </a:cubicBezTo>
                  <a:cubicBezTo>
                    <a:pt x="289" y="190"/>
                    <a:pt x="288" y="191"/>
                    <a:pt x="287" y="191"/>
                  </a:cubicBezTo>
                  <a:cubicBezTo>
                    <a:pt x="287" y="194"/>
                    <a:pt x="292" y="196"/>
                    <a:pt x="293" y="195"/>
                  </a:cubicBezTo>
                  <a:close/>
                  <a:moveTo>
                    <a:pt x="327" y="196"/>
                  </a:moveTo>
                  <a:cubicBezTo>
                    <a:pt x="330" y="193"/>
                    <a:pt x="324" y="192"/>
                    <a:pt x="324" y="190"/>
                  </a:cubicBezTo>
                  <a:cubicBezTo>
                    <a:pt x="323" y="192"/>
                    <a:pt x="326" y="195"/>
                    <a:pt x="327" y="196"/>
                  </a:cubicBezTo>
                  <a:close/>
                  <a:moveTo>
                    <a:pt x="433" y="201"/>
                  </a:moveTo>
                  <a:cubicBezTo>
                    <a:pt x="435" y="200"/>
                    <a:pt x="436" y="198"/>
                    <a:pt x="437" y="195"/>
                  </a:cubicBezTo>
                  <a:cubicBezTo>
                    <a:pt x="432" y="195"/>
                    <a:pt x="431" y="189"/>
                    <a:pt x="428" y="191"/>
                  </a:cubicBezTo>
                  <a:cubicBezTo>
                    <a:pt x="430" y="194"/>
                    <a:pt x="431" y="198"/>
                    <a:pt x="433" y="201"/>
                  </a:cubicBezTo>
                  <a:close/>
                  <a:moveTo>
                    <a:pt x="333" y="192"/>
                  </a:moveTo>
                  <a:cubicBezTo>
                    <a:pt x="335" y="193"/>
                    <a:pt x="335" y="195"/>
                    <a:pt x="337" y="195"/>
                  </a:cubicBezTo>
                  <a:cubicBezTo>
                    <a:pt x="337" y="193"/>
                    <a:pt x="334" y="190"/>
                    <a:pt x="333" y="192"/>
                  </a:cubicBezTo>
                  <a:close/>
                  <a:moveTo>
                    <a:pt x="417" y="198"/>
                  </a:moveTo>
                  <a:cubicBezTo>
                    <a:pt x="422" y="200"/>
                    <a:pt x="425" y="203"/>
                    <a:pt x="430" y="206"/>
                  </a:cubicBezTo>
                  <a:cubicBezTo>
                    <a:pt x="429" y="202"/>
                    <a:pt x="426" y="201"/>
                    <a:pt x="428" y="196"/>
                  </a:cubicBezTo>
                  <a:cubicBezTo>
                    <a:pt x="423" y="196"/>
                    <a:pt x="426" y="192"/>
                    <a:pt x="422" y="191"/>
                  </a:cubicBezTo>
                  <a:cubicBezTo>
                    <a:pt x="420" y="193"/>
                    <a:pt x="418" y="195"/>
                    <a:pt x="417" y="198"/>
                  </a:cubicBezTo>
                  <a:close/>
                  <a:moveTo>
                    <a:pt x="600" y="195"/>
                  </a:moveTo>
                  <a:cubicBezTo>
                    <a:pt x="600" y="193"/>
                    <a:pt x="598" y="193"/>
                    <a:pt x="597" y="191"/>
                  </a:cubicBezTo>
                  <a:cubicBezTo>
                    <a:pt x="595" y="193"/>
                    <a:pt x="597" y="196"/>
                    <a:pt x="600" y="195"/>
                  </a:cubicBezTo>
                  <a:close/>
                  <a:moveTo>
                    <a:pt x="149" y="195"/>
                  </a:moveTo>
                  <a:cubicBezTo>
                    <a:pt x="151" y="196"/>
                    <a:pt x="154" y="198"/>
                    <a:pt x="155" y="195"/>
                  </a:cubicBezTo>
                  <a:cubicBezTo>
                    <a:pt x="153" y="191"/>
                    <a:pt x="150" y="191"/>
                    <a:pt x="149" y="195"/>
                  </a:cubicBezTo>
                  <a:close/>
                  <a:moveTo>
                    <a:pt x="509" y="195"/>
                  </a:moveTo>
                  <a:cubicBezTo>
                    <a:pt x="509" y="193"/>
                    <a:pt x="507" y="192"/>
                    <a:pt x="505" y="192"/>
                  </a:cubicBezTo>
                  <a:cubicBezTo>
                    <a:pt x="505" y="193"/>
                    <a:pt x="506" y="196"/>
                    <a:pt x="509" y="195"/>
                  </a:cubicBezTo>
                  <a:close/>
                  <a:moveTo>
                    <a:pt x="189" y="195"/>
                  </a:moveTo>
                  <a:cubicBezTo>
                    <a:pt x="193" y="198"/>
                    <a:pt x="198" y="200"/>
                    <a:pt x="202" y="203"/>
                  </a:cubicBezTo>
                  <a:cubicBezTo>
                    <a:pt x="203" y="201"/>
                    <a:pt x="205" y="201"/>
                    <a:pt x="205" y="199"/>
                  </a:cubicBezTo>
                  <a:cubicBezTo>
                    <a:pt x="200" y="198"/>
                    <a:pt x="192" y="189"/>
                    <a:pt x="189" y="195"/>
                  </a:cubicBezTo>
                  <a:close/>
                  <a:moveTo>
                    <a:pt x="585" y="208"/>
                  </a:moveTo>
                  <a:cubicBezTo>
                    <a:pt x="589" y="204"/>
                    <a:pt x="588" y="199"/>
                    <a:pt x="589" y="194"/>
                  </a:cubicBezTo>
                  <a:cubicBezTo>
                    <a:pt x="588" y="194"/>
                    <a:pt x="587" y="192"/>
                    <a:pt x="584" y="192"/>
                  </a:cubicBezTo>
                  <a:cubicBezTo>
                    <a:pt x="583" y="198"/>
                    <a:pt x="584" y="202"/>
                    <a:pt x="585" y="208"/>
                  </a:cubicBezTo>
                  <a:close/>
                  <a:moveTo>
                    <a:pt x="177" y="213"/>
                  </a:moveTo>
                  <a:cubicBezTo>
                    <a:pt x="177" y="211"/>
                    <a:pt x="179" y="209"/>
                    <a:pt x="179" y="207"/>
                  </a:cubicBezTo>
                  <a:cubicBezTo>
                    <a:pt x="173" y="204"/>
                    <a:pt x="170" y="199"/>
                    <a:pt x="163" y="197"/>
                  </a:cubicBezTo>
                  <a:cubicBezTo>
                    <a:pt x="165" y="195"/>
                    <a:pt x="161" y="195"/>
                    <a:pt x="160" y="193"/>
                  </a:cubicBezTo>
                  <a:cubicBezTo>
                    <a:pt x="163" y="200"/>
                    <a:pt x="170" y="207"/>
                    <a:pt x="177" y="213"/>
                  </a:cubicBezTo>
                  <a:close/>
                  <a:moveTo>
                    <a:pt x="209" y="195"/>
                  </a:moveTo>
                  <a:cubicBezTo>
                    <a:pt x="209" y="194"/>
                    <a:pt x="209" y="194"/>
                    <a:pt x="209" y="193"/>
                  </a:cubicBezTo>
                  <a:cubicBezTo>
                    <a:pt x="208" y="193"/>
                    <a:pt x="207" y="193"/>
                    <a:pt x="207" y="193"/>
                  </a:cubicBezTo>
                  <a:cubicBezTo>
                    <a:pt x="207" y="194"/>
                    <a:pt x="207" y="195"/>
                    <a:pt x="209" y="195"/>
                  </a:cubicBezTo>
                  <a:close/>
                  <a:moveTo>
                    <a:pt x="399" y="193"/>
                  </a:moveTo>
                  <a:cubicBezTo>
                    <a:pt x="400" y="199"/>
                    <a:pt x="405" y="200"/>
                    <a:pt x="409" y="203"/>
                  </a:cubicBezTo>
                  <a:cubicBezTo>
                    <a:pt x="409" y="202"/>
                    <a:pt x="410" y="201"/>
                    <a:pt x="411" y="201"/>
                  </a:cubicBezTo>
                  <a:cubicBezTo>
                    <a:pt x="408" y="197"/>
                    <a:pt x="402" y="194"/>
                    <a:pt x="399" y="193"/>
                  </a:cubicBezTo>
                  <a:close/>
                  <a:moveTo>
                    <a:pt x="315" y="200"/>
                  </a:moveTo>
                  <a:cubicBezTo>
                    <a:pt x="319" y="203"/>
                    <a:pt x="323" y="206"/>
                    <a:pt x="327" y="209"/>
                  </a:cubicBezTo>
                  <a:cubicBezTo>
                    <a:pt x="330" y="202"/>
                    <a:pt x="322" y="198"/>
                    <a:pt x="320" y="194"/>
                  </a:cubicBezTo>
                  <a:cubicBezTo>
                    <a:pt x="318" y="197"/>
                    <a:pt x="315" y="197"/>
                    <a:pt x="315" y="200"/>
                  </a:cubicBezTo>
                  <a:close/>
                  <a:moveTo>
                    <a:pt x="530" y="204"/>
                  </a:moveTo>
                  <a:cubicBezTo>
                    <a:pt x="534" y="206"/>
                    <a:pt x="537" y="208"/>
                    <a:pt x="540" y="210"/>
                  </a:cubicBezTo>
                  <a:cubicBezTo>
                    <a:pt x="542" y="209"/>
                    <a:pt x="542" y="206"/>
                    <a:pt x="543" y="204"/>
                  </a:cubicBezTo>
                  <a:cubicBezTo>
                    <a:pt x="541" y="199"/>
                    <a:pt x="537" y="197"/>
                    <a:pt x="534" y="194"/>
                  </a:cubicBezTo>
                  <a:cubicBezTo>
                    <a:pt x="532" y="196"/>
                    <a:pt x="532" y="200"/>
                    <a:pt x="530" y="204"/>
                  </a:cubicBezTo>
                  <a:close/>
                  <a:moveTo>
                    <a:pt x="575" y="203"/>
                  </a:moveTo>
                  <a:cubicBezTo>
                    <a:pt x="576" y="200"/>
                    <a:pt x="574" y="195"/>
                    <a:pt x="571" y="194"/>
                  </a:cubicBezTo>
                  <a:cubicBezTo>
                    <a:pt x="568" y="198"/>
                    <a:pt x="571" y="202"/>
                    <a:pt x="575" y="203"/>
                  </a:cubicBezTo>
                  <a:close/>
                  <a:moveTo>
                    <a:pt x="614" y="214"/>
                  </a:moveTo>
                  <a:cubicBezTo>
                    <a:pt x="617" y="210"/>
                    <a:pt x="620" y="199"/>
                    <a:pt x="619" y="194"/>
                  </a:cubicBezTo>
                  <a:cubicBezTo>
                    <a:pt x="617" y="201"/>
                    <a:pt x="613" y="207"/>
                    <a:pt x="614" y="214"/>
                  </a:cubicBezTo>
                  <a:close/>
                  <a:moveTo>
                    <a:pt x="90" y="198"/>
                  </a:moveTo>
                  <a:cubicBezTo>
                    <a:pt x="90" y="197"/>
                    <a:pt x="89" y="194"/>
                    <a:pt x="87" y="195"/>
                  </a:cubicBezTo>
                  <a:cubicBezTo>
                    <a:pt x="88" y="196"/>
                    <a:pt x="89" y="198"/>
                    <a:pt x="90" y="198"/>
                  </a:cubicBezTo>
                  <a:close/>
                  <a:moveTo>
                    <a:pt x="547" y="199"/>
                  </a:moveTo>
                  <a:cubicBezTo>
                    <a:pt x="549" y="199"/>
                    <a:pt x="549" y="200"/>
                    <a:pt x="551" y="200"/>
                  </a:cubicBezTo>
                  <a:cubicBezTo>
                    <a:pt x="550" y="197"/>
                    <a:pt x="554" y="196"/>
                    <a:pt x="549" y="195"/>
                  </a:cubicBezTo>
                  <a:cubicBezTo>
                    <a:pt x="549" y="197"/>
                    <a:pt x="547" y="196"/>
                    <a:pt x="547" y="199"/>
                  </a:cubicBezTo>
                  <a:close/>
                  <a:moveTo>
                    <a:pt x="486" y="196"/>
                  </a:moveTo>
                  <a:cubicBezTo>
                    <a:pt x="486" y="199"/>
                    <a:pt x="489" y="199"/>
                    <a:pt x="489" y="201"/>
                  </a:cubicBezTo>
                  <a:cubicBezTo>
                    <a:pt x="491" y="202"/>
                    <a:pt x="491" y="199"/>
                    <a:pt x="493" y="200"/>
                  </a:cubicBezTo>
                  <a:cubicBezTo>
                    <a:pt x="492" y="198"/>
                    <a:pt x="492" y="198"/>
                    <a:pt x="493" y="196"/>
                  </a:cubicBezTo>
                  <a:cubicBezTo>
                    <a:pt x="491" y="196"/>
                    <a:pt x="487" y="195"/>
                    <a:pt x="486" y="196"/>
                  </a:cubicBezTo>
                  <a:close/>
                  <a:moveTo>
                    <a:pt x="140" y="200"/>
                  </a:moveTo>
                  <a:cubicBezTo>
                    <a:pt x="141" y="200"/>
                    <a:pt x="142" y="201"/>
                    <a:pt x="144" y="201"/>
                  </a:cubicBezTo>
                  <a:cubicBezTo>
                    <a:pt x="144" y="199"/>
                    <a:pt x="144" y="197"/>
                    <a:pt x="143" y="196"/>
                  </a:cubicBezTo>
                  <a:cubicBezTo>
                    <a:pt x="143" y="196"/>
                    <a:pt x="142" y="196"/>
                    <a:pt x="142" y="196"/>
                  </a:cubicBezTo>
                  <a:cubicBezTo>
                    <a:pt x="142" y="198"/>
                    <a:pt x="141" y="198"/>
                    <a:pt x="140" y="200"/>
                  </a:cubicBezTo>
                  <a:close/>
                  <a:moveTo>
                    <a:pt x="281" y="201"/>
                  </a:moveTo>
                  <a:cubicBezTo>
                    <a:pt x="286" y="203"/>
                    <a:pt x="290" y="206"/>
                    <a:pt x="295" y="208"/>
                  </a:cubicBezTo>
                  <a:cubicBezTo>
                    <a:pt x="297" y="208"/>
                    <a:pt x="298" y="206"/>
                    <a:pt x="299" y="204"/>
                  </a:cubicBezTo>
                  <a:cubicBezTo>
                    <a:pt x="292" y="203"/>
                    <a:pt x="284" y="189"/>
                    <a:pt x="281" y="201"/>
                  </a:cubicBezTo>
                  <a:close/>
                  <a:moveTo>
                    <a:pt x="626" y="204"/>
                  </a:moveTo>
                  <a:cubicBezTo>
                    <a:pt x="628" y="202"/>
                    <a:pt x="628" y="197"/>
                    <a:pt x="626" y="196"/>
                  </a:cubicBezTo>
                  <a:cubicBezTo>
                    <a:pt x="626" y="200"/>
                    <a:pt x="625" y="202"/>
                    <a:pt x="626" y="204"/>
                  </a:cubicBezTo>
                  <a:close/>
                  <a:moveTo>
                    <a:pt x="55" y="204"/>
                  </a:moveTo>
                  <a:cubicBezTo>
                    <a:pt x="57" y="205"/>
                    <a:pt x="60" y="208"/>
                    <a:pt x="62" y="207"/>
                  </a:cubicBezTo>
                  <a:cubicBezTo>
                    <a:pt x="60" y="202"/>
                    <a:pt x="61" y="199"/>
                    <a:pt x="57" y="196"/>
                  </a:cubicBezTo>
                  <a:cubicBezTo>
                    <a:pt x="56" y="199"/>
                    <a:pt x="55" y="200"/>
                    <a:pt x="55" y="204"/>
                  </a:cubicBezTo>
                  <a:close/>
                  <a:moveTo>
                    <a:pt x="462" y="202"/>
                  </a:moveTo>
                  <a:cubicBezTo>
                    <a:pt x="465" y="205"/>
                    <a:pt x="468" y="207"/>
                    <a:pt x="472" y="209"/>
                  </a:cubicBezTo>
                  <a:cubicBezTo>
                    <a:pt x="474" y="207"/>
                    <a:pt x="475" y="206"/>
                    <a:pt x="476" y="203"/>
                  </a:cubicBezTo>
                  <a:cubicBezTo>
                    <a:pt x="471" y="200"/>
                    <a:pt x="464" y="193"/>
                    <a:pt x="462" y="202"/>
                  </a:cubicBezTo>
                  <a:close/>
                  <a:moveTo>
                    <a:pt x="518" y="205"/>
                  </a:moveTo>
                  <a:cubicBezTo>
                    <a:pt x="521" y="200"/>
                    <a:pt x="516" y="197"/>
                    <a:pt x="512" y="196"/>
                  </a:cubicBezTo>
                  <a:cubicBezTo>
                    <a:pt x="511" y="201"/>
                    <a:pt x="515" y="204"/>
                    <a:pt x="518" y="205"/>
                  </a:cubicBezTo>
                  <a:close/>
                  <a:moveTo>
                    <a:pt x="145" y="203"/>
                  </a:moveTo>
                  <a:cubicBezTo>
                    <a:pt x="147" y="203"/>
                    <a:pt x="147" y="204"/>
                    <a:pt x="148" y="204"/>
                  </a:cubicBezTo>
                  <a:cubicBezTo>
                    <a:pt x="150" y="202"/>
                    <a:pt x="150" y="202"/>
                    <a:pt x="151" y="199"/>
                  </a:cubicBezTo>
                  <a:cubicBezTo>
                    <a:pt x="148" y="198"/>
                    <a:pt x="147" y="199"/>
                    <a:pt x="146" y="197"/>
                  </a:cubicBezTo>
                  <a:cubicBezTo>
                    <a:pt x="146" y="200"/>
                    <a:pt x="146" y="200"/>
                    <a:pt x="145" y="203"/>
                  </a:cubicBezTo>
                  <a:close/>
                  <a:moveTo>
                    <a:pt x="269" y="199"/>
                  </a:moveTo>
                  <a:cubicBezTo>
                    <a:pt x="272" y="199"/>
                    <a:pt x="275" y="204"/>
                    <a:pt x="276" y="201"/>
                  </a:cubicBezTo>
                  <a:cubicBezTo>
                    <a:pt x="274" y="201"/>
                    <a:pt x="271" y="196"/>
                    <a:pt x="269" y="199"/>
                  </a:cubicBezTo>
                  <a:close/>
                  <a:moveTo>
                    <a:pt x="444" y="216"/>
                  </a:moveTo>
                  <a:cubicBezTo>
                    <a:pt x="446" y="213"/>
                    <a:pt x="450" y="210"/>
                    <a:pt x="452" y="206"/>
                  </a:cubicBezTo>
                  <a:cubicBezTo>
                    <a:pt x="449" y="203"/>
                    <a:pt x="443" y="202"/>
                    <a:pt x="441" y="198"/>
                  </a:cubicBezTo>
                  <a:cubicBezTo>
                    <a:pt x="434" y="203"/>
                    <a:pt x="435" y="214"/>
                    <a:pt x="444" y="216"/>
                  </a:cubicBezTo>
                  <a:close/>
                  <a:moveTo>
                    <a:pt x="601" y="207"/>
                  </a:moveTo>
                  <a:cubicBezTo>
                    <a:pt x="601" y="204"/>
                    <a:pt x="602" y="202"/>
                    <a:pt x="603" y="200"/>
                  </a:cubicBezTo>
                  <a:cubicBezTo>
                    <a:pt x="600" y="199"/>
                    <a:pt x="601" y="197"/>
                    <a:pt x="597" y="198"/>
                  </a:cubicBezTo>
                  <a:cubicBezTo>
                    <a:pt x="597" y="200"/>
                    <a:pt x="599" y="205"/>
                    <a:pt x="601" y="207"/>
                  </a:cubicBezTo>
                  <a:close/>
                  <a:moveTo>
                    <a:pt x="334" y="204"/>
                  </a:moveTo>
                  <a:cubicBezTo>
                    <a:pt x="336" y="207"/>
                    <a:pt x="339" y="211"/>
                    <a:pt x="342" y="214"/>
                  </a:cubicBezTo>
                  <a:cubicBezTo>
                    <a:pt x="343" y="211"/>
                    <a:pt x="346" y="209"/>
                    <a:pt x="346" y="206"/>
                  </a:cubicBezTo>
                  <a:cubicBezTo>
                    <a:pt x="345" y="202"/>
                    <a:pt x="339" y="201"/>
                    <a:pt x="338" y="199"/>
                  </a:cubicBezTo>
                  <a:cubicBezTo>
                    <a:pt x="338" y="199"/>
                    <a:pt x="338" y="198"/>
                    <a:pt x="337" y="198"/>
                  </a:cubicBezTo>
                  <a:cubicBezTo>
                    <a:pt x="336" y="200"/>
                    <a:pt x="335" y="203"/>
                    <a:pt x="334" y="204"/>
                  </a:cubicBezTo>
                  <a:close/>
                  <a:moveTo>
                    <a:pt x="405" y="209"/>
                  </a:moveTo>
                  <a:cubicBezTo>
                    <a:pt x="405" y="207"/>
                    <a:pt x="407" y="207"/>
                    <a:pt x="406" y="204"/>
                  </a:cubicBezTo>
                  <a:cubicBezTo>
                    <a:pt x="403" y="205"/>
                    <a:pt x="405" y="203"/>
                    <a:pt x="404" y="202"/>
                  </a:cubicBezTo>
                  <a:cubicBezTo>
                    <a:pt x="403" y="202"/>
                    <a:pt x="403" y="203"/>
                    <a:pt x="402" y="203"/>
                  </a:cubicBezTo>
                  <a:cubicBezTo>
                    <a:pt x="401" y="202"/>
                    <a:pt x="401" y="200"/>
                    <a:pt x="400" y="200"/>
                  </a:cubicBezTo>
                  <a:cubicBezTo>
                    <a:pt x="398" y="200"/>
                    <a:pt x="398" y="199"/>
                    <a:pt x="396" y="199"/>
                  </a:cubicBezTo>
                  <a:cubicBezTo>
                    <a:pt x="398" y="203"/>
                    <a:pt x="399" y="208"/>
                    <a:pt x="405" y="209"/>
                  </a:cubicBezTo>
                  <a:close/>
                  <a:moveTo>
                    <a:pt x="505" y="202"/>
                  </a:moveTo>
                  <a:cubicBezTo>
                    <a:pt x="508" y="202"/>
                    <a:pt x="507" y="197"/>
                    <a:pt x="505" y="200"/>
                  </a:cubicBezTo>
                  <a:cubicBezTo>
                    <a:pt x="507" y="200"/>
                    <a:pt x="505" y="201"/>
                    <a:pt x="505" y="202"/>
                  </a:cubicBezTo>
                  <a:close/>
                  <a:moveTo>
                    <a:pt x="382" y="214"/>
                  </a:moveTo>
                  <a:cubicBezTo>
                    <a:pt x="383" y="210"/>
                    <a:pt x="386" y="209"/>
                    <a:pt x="386" y="205"/>
                  </a:cubicBezTo>
                  <a:cubicBezTo>
                    <a:pt x="383" y="203"/>
                    <a:pt x="379" y="201"/>
                    <a:pt x="375" y="200"/>
                  </a:cubicBezTo>
                  <a:cubicBezTo>
                    <a:pt x="369" y="204"/>
                    <a:pt x="378" y="210"/>
                    <a:pt x="382" y="214"/>
                  </a:cubicBezTo>
                  <a:close/>
                  <a:moveTo>
                    <a:pt x="553" y="203"/>
                  </a:moveTo>
                  <a:cubicBezTo>
                    <a:pt x="554" y="202"/>
                    <a:pt x="555" y="204"/>
                    <a:pt x="556" y="204"/>
                  </a:cubicBezTo>
                  <a:cubicBezTo>
                    <a:pt x="556" y="202"/>
                    <a:pt x="555" y="201"/>
                    <a:pt x="553" y="200"/>
                  </a:cubicBezTo>
                  <a:cubicBezTo>
                    <a:pt x="554" y="201"/>
                    <a:pt x="552" y="201"/>
                    <a:pt x="553" y="203"/>
                  </a:cubicBezTo>
                  <a:close/>
                  <a:moveTo>
                    <a:pt x="108" y="204"/>
                  </a:moveTo>
                  <a:cubicBezTo>
                    <a:pt x="109" y="204"/>
                    <a:pt x="110" y="205"/>
                    <a:pt x="111" y="205"/>
                  </a:cubicBezTo>
                  <a:cubicBezTo>
                    <a:pt x="111" y="204"/>
                    <a:pt x="112" y="201"/>
                    <a:pt x="111" y="200"/>
                  </a:cubicBezTo>
                  <a:cubicBezTo>
                    <a:pt x="110" y="201"/>
                    <a:pt x="108" y="202"/>
                    <a:pt x="108" y="204"/>
                  </a:cubicBezTo>
                  <a:close/>
                  <a:moveTo>
                    <a:pt x="83" y="219"/>
                  </a:moveTo>
                  <a:cubicBezTo>
                    <a:pt x="84" y="209"/>
                    <a:pt x="71" y="209"/>
                    <a:pt x="67" y="202"/>
                  </a:cubicBezTo>
                  <a:cubicBezTo>
                    <a:pt x="67" y="203"/>
                    <a:pt x="66" y="200"/>
                    <a:pt x="64" y="201"/>
                  </a:cubicBezTo>
                  <a:cubicBezTo>
                    <a:pt x="64" y="213"/>
                    <a:pt x="76" y="215"/>
                    <a:pt x="83" y="219"/>
                  </a:cubicBezTo>
                  <a:close/>
                  <a:moveTo>
                    <a:pt x="87" y="210"/>
                  </a:moveTo>
                  <a:cubicBezTo>
                    <a:pt x="92" y="209"/>
                    <a:pt x="87" y="203"/>
                    <a:pt x="86" y="201"/>
                  </a:cubicBezTo>
                  <a:cubicBezTo>
                    <a:pt x="86" y="203"/>
                    <a:pt x="86" y="208"/>
                    <a:pt x="87" y="210"/>
                  </a:cubicBezTo>
                  <a:close/>
                  <a:moveTo>
                    <a:pt x="194" y="203"/>
                  </a:moveTo>
                  <a:cubicBezTo>
                    <a:pt x="194" y="202"/>
                    <a:pt x="193" y="201"/>
                    <a:pt x="192" y="201"/>
                  </a:cubicBezTo>
                  <a:cubicBezTo>
                    <a:pt x="192" y="202"/>
                    <a:pt x="193" y="203"/>
                    <a:pt x="194" y="203"/>
                  </a:cubicBezTo>
                  <a:close/>
                  <a:moveTo>
                    <a:pt x="41" y="208"/>
                  </a:moveTo>
                  <a:cubicBezTo>
                    <a:pt x="43" y="209"/>
                    <a:pt x="44" y="211"/>
                    <a:pt x="47" y="210"/>
                  </a:cubicBezTo>
                  <a:cubicBezTo>
                    <a:pt x="47" y="207"/>
                    <a:pt x="47" y="200"/>
                    <a:pt x="42" y="201"/>
                  </a:cubicBezTo>
                  <a:cubicBezTo>
                    <a:pt x="42" y="204"/>
                    <a:pt x="42" y="206"/>
                    <a:pt x="41" y="208"/>
                  </a:cubicBezTo>
                  <a:close/>
                  <a:moveTo>
                    <a:pt x="273" y="204"/>
                  </a:moveTo>
                  <a:cubicBezTo>
                    <a:pt x="270" y="204"/>
                    <a:pt x="268" y="200"/>
                    <a:pt x="265" y="202"/>
                  </a:cubicBezTo>
                  <a:cubicBezTo>
                    <a:pt x="268" y="202"/>
                    <a:pt x="271" y="207"/>
                    <a:pt x="273" y="204"/>
                  </a:cubicBezTo>
                  <a:close/>
                  <a:moveTo>
                    <a:pt x="493" y="204"/>
                  </a:moveTo>
                  <a:cubicBezTo>
                    <a:pt x="494" y="204"/>
                    <a:pt x="494" y="206"/>
                    <a:pt x="495" y="206"/>
                  </a:cubicBezTo>
                  <a:cubicBezTo>
                    <a:pt x="497" y="205"/>
                    <a:pt x="497" y="203"/>
                    <a:pt x="496" y="201"/>
                  </a:cubicBezTo>
                  <a:cubicBezTo>
                    <a:pt x="495" y="202"/>
                    <a:pt x="493" y="202"/>
                    <a:pt x="493" y="204"/>
                  </a:cubicBezTo>
                  <a:close/>
                  <a:moveTo>
                    <a:pt x="151" y="207"/>
                  </a:moveTo>
                  <a:cubicBezTo>
                    <a:pt x="156" y="213"/>
                    <a:pt x="165" y="216"/>
                    <a:pt x="174" y="219"/>
                  </a:cubicBezTo>
                  <a:cubicBezTo>
                    <a:pt x="170" y="211"/>
                    <a:pt x="161" y="206"/>
                    <a:pt x="153" y="202"/>
                  </a:cubicBezTo>
                  <a:cubicBezTo>
                    <a:pt x="153" y="204"/>
                    <a:pt x="151" y="205"/>
                    <a:pt x="151" y="207"/>
                  </a:cubicBezTo>
                  <a:close/>
                  <a:moveTo>
                    <a:pt x="362" y="209"/>
                  </a:moveTo>
                  <a:cubicBezTo>
                    <a:pt x="361" y="206"/>
                    <a:pt x="354" y="203"/>
                    <a:pt x="354" y="203"/>
                  </a:cubicBezTo>
                  <a:cubicBezTo>
                    <a:pt x="356" y="205"/>
                    <a:pt x="359" y="208"/>
                    <a:pt x="362" y="209"/>
                  </a:cubicBezTo>
                  <a:close/>
                  <a:moveTo>
                    <a:pt x="368" y="206"/>
                  </a:moveTo>
                  <a:cubicBezTo>
                    <a:pt x="367" y="204"/>
                    <a:pt x="365" y="201"/>
                    <a:pt x="363" y="203"/>
                  </a:cubicBezTo>
                  <a:cubicBezTo>
                    <a:pt x="365" y="203"/>
                    <a:pt x="365" y="206"/>
                    <a:pt x="368" y="206"/>
                  </a:cubicBezTo>
                  <a:close/>
                  <a:moveTo>
                    <a:pt x="411" y="205"/>
                  </a:moveTo>
                  <a:cubicBezTo>
                    <a:pt x="416" y="208"/>
                    <a:pt x="420" y="213"/>
                    <a:pt x="425" y="215"/>
                  </a:cubicBezTo>
                  <a:cubicBezTo>
                    <a:pt x="426" y="213"/>
                    <a:pt x="428" y="213"/>
                    <a:pt x="428" y="210"/>
                  </a:cubicBezTo>
                  <a:cubicBezTo>
                    <a:pt x="423" y="209"/>
                    <a:pt x="415" y="198"/>
                    <a:pt x="411" y="205"/>
                  </a:cubicBezTo>
                  <a:close/>
                  <a:moveTo>
                    <a:pt x="562" y="205"/>
                  </a:moveTo>
                  <a:cubicBezTo>
                    <a:pt x="564" y="204"/>
                    <a:pt x="561" y="201"/>
                    <a:pt x="560" y="203"/>
                  </a:cubicBezTo>
                  <a:cubicBezTo>
                    <a:pt x="561" y="203"/>
                    <a:pt x="560" y="205"/>
                    <a:pt x="562" y="205"/>
                  </a:cubicBezTo>
                  <a:close/>
                  <a:moveTo>
                    <a:pt x="280" y="203"/>
                  </a:moveTo>
                  <a:cubicBezTo>
                    <a:pt x="280" y="204"/>
                    <a:pt x="278" y="203"/>
                    <a:pt x="278" y="204"/>
                  </a:cubicBezTo>
                  <a:cubicBezTo>
                    <a:pt x="283" y="206"/>
                    <a:pt x="286" y="211"/>
                    <a:pt x="292" y="211"/>
                  </a:cubicBezTo>
                  <a:cubicBezTo>
                    <a:pt x="290" y="207"/>
                    <a:pt x="283" y="207"/>
                    <a:pt x="280" y="203"/>
                  </a:cubicBezTo>
                  <a:close/>
                  <a:moveTo>
                    <a:pt x="510" y="206"/>
                  </a:moveTo>
                  <a:cubicBezTo>
                    <a:pt x="512" y="207"/>
                    <a:pt x="514" y="212"/>
                    <a:pt x="516" y="210"/>
                  </a:cubicBezTo>
                  <a:cubicBezTo>
                    <a:pt x="516" y="206"/>
                    <a:pt x="514" y="204"/>
                    <a:pt x="510" y="203"/>
                  </a:cubicBezTo>
                  <a:cubicBezTo>
                    <a:pt x="511" y="205"/>
                    <a:pt x="509" y="205"/>
                    <a:pt x="510" y="206"/>
                  </a:cubicBezTo>
                  <a:close/>
                  <a:moveTo>
                    <a:pt x="521" y="209"/>
                  </a:moveTo>
                  <a:cubicBezTo>
                    <a:pt x="525" y="210"/>
                    <a:pt x="524" y="207"/>
                    <a:pt x="524" y="204"/>
                  </a:cubicBezTo>
                  <a:cubicBezTo>
                    <a:pt x="524" y="204"/>
                    <a:pt x="523" y="204"/>
                    <a:pt x="522" y="204"/>
                  </a:cubicBezTo>
                  <a:cubicBezTo>
                    <a:pt x="522" y="206"/>
                    <a:pt x="521" y="207"/>
                    <a:pt x="521" y="209"/>
                  </a:cubicBezTo>
                  <a:close/>
                  <a:moveTo>
                    <a:pt x="119" y="207"/>
                  </a:moveTo>
                  <a:cubicBezTo>
                    <a:pt x="119" y="206"/>
                    <a:pt x="119" y="205"/>
                    <a:pt x="118" y="204"/>
                  </a:cubicBezTo>
                  <a:cubicBezTo>
                    <a:pt x="117" y="205"/>
                    <a:pt x="117" y="208"/>
                    <a:pt x="119" y="207"/>
                  </a:cubicBezTo>
                  <a:close/>
                  <a:moveTo>
                    <a:pt x="213" y="207"/>
                  </a:moveTo>
                  <a:cubicBezTo>
                    <a:pt x="211" y="207"/>
                    <a:pt x="211" y="203"/>
                    <a:pt x="208" y="205"/>
                  </a:cubicBezTo>
                  <a:cubicBezTo>
                    <a:pt x="208" y="207"/>
                    <a:pt x="212" y="208"/>
                    <a:pt x="213" y="207"/>
                  </a:cubicBezTo>
                  <a:close/>
                  <a:moveTo>
                    <a:pt x="245" y="215"/>
                  </a:moveTo>
                  <a:cubicBezTo>
                    <a:pt x="250" y="215"/>
                    <a:pt x="251" y="211"/>
                    <a:pt x="253" y="208"/>
                  </a:cubicBezTo>
                  <a:cubicBezTo>
                    <a:pt x="251" y="208"/>
                    <a:pt x="251" y="205"/>
                    <a:pt x="249" y="205"/>
                  </a:cubicBezTo>
                  <a:cubicBezTo>
                    <a:pt x="248" y="209"/>
                    <a:pt x="246" y="211"/>
                    <a:pt x="245" y="215"/>
                  </a:cubicBezTo>
                  <a:close/>
                  <a:moveTo>
                    <a:pt x="591" y="217"/>
                  </a:moveTo>
                  <a:cubicBezTo>
                    <a:pt x="591" y="220"/>
                    <a:pt x="594" y="221"/>
                    <a:pt x="593" y="224"/>
                  </a:cubicBezTo>
                  <a:cubicBezTo>
                    <a:pt x="592" y="226"/>
                    <a:pt x="590" y="227"/>
                    <a:pt x="588" y="228"/>
                  </a:cubicBezTo>
                  <a:cubicBezTo>
                    <a:pt x="586" y="236"/>
                    <a:pt x="585" y="246"/>
                    <a:pt x="585" y="255"/>
                  </a:cubicBezTo>
                  <a:cubicBezTo>
                    <a:pt x="583" y="258"/>
                    <a:pt x="579" y="264"/>
                    <a:pt x="581" y="267"/>
                  </a:cubicBezTo>
                  <a:cubicBezTo>
                    <a:pt x="584" y="259"/>
                    <a:pt x="588" y="250"/>
                    <a:pt x="592" y="239"/>
                  </a:cubicBezTo>
                  <a:cubicBezTo>
                    <a:pt x="595" y="229"/>
                    <a:pt x="602" y="212"/>
                    <a:pt x="594" y="205"/>
                  </a:cubicBezTo>
                  <a:cubicBezTo>
                    <a:pt x="594" y="209"/>
                    <a:pt x="590" y="212"/>
                    <a:pt x="591" y="217"/>
                  </a:cubicBezTo>
                  <a:close/>
                  <a:moveTo>
                    <a:pt x="607" y="223"/>
                  </a:moveTo>
                  <a:cubicBezTo>
                    <a:pt x="610" y="218"/>
                    <a:pt x="610" y="211"/>
                    <a:pt x="606" y="205"/>
                  </a:cubicBezTo>
                  <a:cubicBezTo>
                    <a:pt x="604" y="211"/>
                    <a:pt x="602" y="218"/>
                    <a:pt x="607" y="223"/>
                  </a:cubicBezTo>
                  <a:close/>
                  <a:moveTo>
                    <a:pt x="469" y="213"/>
                  </a:moveTo>
                  <a:cubicBezTo>
                    <a:pt x="470" y="209"/>
                    <a:pt x="463" y="208"/>
                    <a:pt x="461" y="206"/>
                  </a:cubicBezTo>
                  <a:cubicBezTo>
                    <a:pt x="462" y="209"/>
                    <a:pt x="466" y="212"/>
                    <a:pt x="469" y="213"/>
                  </a:cubicBezTo>
                  <a:close/>
                  <a:moveTo>
                    <a:pt x="543" y="212"/>
                  </a:moveTo>
                  <a:cubicBezTo>
                    <a:pt x="544" y="213"/>
                    <a:pt x="546" y="216"/>
                    <a:pt x="547" y="215"/>
                  </a:cubicBezTo>
                  <a:cubicBezTo>
                    <a:pt x="545" y="212"/>
                    <a:pt x="547" y="211"/>
                    <a:pt x="549" y="210"/>
                  </a:cubicBezTo>
                  <a:cubicBezTo>
                    <a:pt x="548" y="208"/>
                    <a:pt x="547" y="206"/>
                    <a:pt x="546" y="206"/>
                  </a:cubicBezTo>
                  <a:cubicBezTo>
                    <a:pt x="545" y="208"/>
                    <a:pt x="543" y="209"/>
                    <a:pt x="543" y="212"/>
                  </a:cubicBezTo>
                  <a:close/>
                  <a:moveTo>
                    <a:pt x="140" y="212"/>
                  </a:moveTo>
                  <a:cubicBezTo>
                    <a:pt x="141" y="211"/>
                    <a:pt x="141" y="208"/>
                    <a:pt x="140" y="207"/>
                  </a:cubicBezTo>
                  <a:cubicBezTo>
                    <a:pt x="139" y="208"/>
                    <a:pt x="137" y="206"/>
                    <a:pt x="136" y="206"/>
                  </a:cubicBezTo>
                  <a:cubicBezTo>
                    <a:pt x="136" y="210"/>
                    <a:pt x="137" y="212"/>
                    <a:pt x="140" y="212"/>
                  </a:cubicBezTo>
                  <a:close/>
                  <a:moveTo>
                    <a:pt x="556" y="212"/>
                  </a:moveTo>
                  <a:cubicBezTo>
                    <a:pt x="557" y="208"/>
                    <a:pt x="554" y="207"/>
                    <a:pt x="552" y="206"/>
                  </a:cubicBezTo>
                  <a:cubicBezTo>
                    <a:pt x="550" y="209"/>
                    <a:pt x="554" y="211"/>
                    <a:pt x="556" y="212"/>
                  </a:cubicBezTo>
                  <a:close/>
                  <a:moveTo>
                    <a:pt x="566" y="212"/>
                  </a:moveTo>
                  <a:cubicBezTo>
                    <a:pt x="569" y="212"/>
                    <a:pt x="570" y="215"/>
                    <a:pt x="572" y="217"/>
                  </a:cubicBezTo>
                  <a:cubicBezTo>
                    <a:pt x="572" y="214"/>
                    <a:pt x="572" y="212"/>
                    <a:pt x="574" y="210"/>
                  </a:cubicBezTo>
                  <a:cubicBezTo>
                    <a:pt x="571" y="209"/>
                    <a:pt x="570" y="207"/>
                    <a:pt x="567" y="206"/>
                  </a:cubicBezTo>
                  <a:cubicBezTo>
                    <a:pt x="567" y="209"/>
                    <a:pt x="565" y="209"/>
                    <a:pt x="566" y="212"/>
                  </a:cubicBezTo>
                  <a:close/>
                  <a:moveTo>
                    <a:pt x="476" y="212"/>
                  </a:moveTo>
                  <a:cubicBezTo>
                    <a:pt x="479" y="216"/>
                    <a:pt x="480" y="209"/>
                    <a:pt x="484" y="209"/>
                  </a:cubicBezTo>
                  <a:cubicBezTo>
                    <a:pt x="480" y="206"/>
                    <a:pt x="476" y="207"/>
                    <a:pt x="476" y="212"/>
                  </a:cubicBezTo>
                  <a:close/>
                  <a:moveTo>
                    <a:pt x="58" y="220"/>
                  </a:moveTo>
                  <a:cubicBezTo>
                    <a:pt x="62" y="223"/>
                    <a:pt x="67" y="229"/>
                    <a:pt x="72" y="230"/>
                  </a:cubicBezTo>
                  <a:cubicBezTo>
                    <a:pt x="66" y="223"/>
                    <a:pt x="66" y="209"/>
                    <a:pt x="54" y="207"/>
                  </a:cubicBezTo>
                  <a:cubicBezTo>
                    <a:pt x="55" y="212"/>
                    <a:pt x="57" y="216"/>
                    <a:pt x="58" y="220"/>
                  </a:cubicBezTo>
                  <a:close/>
                  <a:moveTo>
                    <a:pt x="351" y="207"/>
                  </a:moveTo>
                  <a:cubicBezTo>
                    <a:pt x="349" y="211"/>
                    <a:pt x="346" y="214"/>
                    <a:pt x="345" y="218"/>
                  </a:cubicBezTo>
                  <a:cubicBezTo>
                    <a:pt x="347" y="218"/>
                    <a:pt x="348" y="220"/>
                    <a:pt x="349" y="221"/>
                  </a:cubicBezTo>
                  <a:cubicBezTo>
                    <a:pt x="352" y="218"/>
                    <a:pt x="356" y="217"/>
                    <a:pt x="358" y="213"/>
                  </a:cubicBezTo>
                  <a:cubicBezTo>
                    <a:pt x="356" y="210"/>
                    <a:pt x="353" y="209"/>
                    <a:pt x="351" y="207"/>
                  </a:cubicBezTo>
                  <a:close/>
                  <a:moveTo>
                    <a:pt x="406" y="211"/>
                  </a:moveTo>
                  <a:cubicBezTo>
                    <a:pt x="413" y="213"/>
                    <a:pt x="417" y="218"/>
                    <a:pt x="423" y="220"/>
                  </a:cubicBezTo>
                  <a:cubicBezTo>
                    <a:pt x="423" y="218"/>
                    <a:pt x="422" y="217"/>
                    <a:pt x="421" y="215"/>
                  </a:cubicBezTo>
                  <a:cubicBezTo>
                    <a:pt x="414" y="216"/>
                    <a:pt x="411" y="202"/>
                    <a:pt x="406" y="211"/>
                  </a:cubicBezTo>
                  <a:close/>
                  <a:moveTo>
                    <a:pt x="628" y="215"/>
                  </a:moveTo>
                  <a:cubicBezTo>
                    <a:pt x="630" y="213"/>
                    <a:pt x="630" y="208"/>
                    <a:pt x="629" y="207"/>
                  </a:cubicBezTo>
                  <a:cubicBezTo>
                    <a:pt x="629" y="210"/>
                    <a:pt x="627" y="213"/>
                    <a:pt x="628" y="215"/>
                  </a:cubicBezTo>
                  <a:close/>
                  <a:moveTo>
                    <a:pt x="494" y="212"/>
                  </a:moveTo>
                  <a:cubicBezTo>
                    <a:pt x="493" y="210"/>
                    <a:pt x="490" y="209"/>
                    <a:pt x="488" y="208"/>
                  </a:cubicBezTo>
                  <a:cubicBezTo>
                    <a:pt x="490" y="210"/>
                    <a:pt x="492" y="211"/>
                    <a:pt x="494" y="212"/>
                  </a:cubicBezTo>
                  <a:close/>
                  <a:moveTo>
                    <a:pt x="527" y="215"/>
                  </a:moveTo>
                  <a:cubicBezTo>
                    <a:pt x="531" y="217"/>
                    <a:pt x="532" y="222"/>
                    <a:pt x="536" y="223"/>
                  </a:cubicBezTo>
                  <a:cubicBezTo>
                    <a:pt x="537" y="220"/>
                    <a:pt x="539" y="218"/>
                    <a:pt x="538" y="214"/>
                  </a:cubicBezTo>
                  <a:cubicBezTo>
                    <a:pt x="535" y="212"/>
                    <a:pt x="533" y="209"/>
                    <a:pt x="529" y="208"/>
                  </a:cubicBezTo>
                  <a:cubicBezTo>
                    <a:pt x="529" y="211"/>
                    <a:pt x="527" y="212"/>
                    <a:pt x="527" y="215"/>
                  </a:cubicBezTo>
                  <a:close/>
                  <a:moveTo>
                    <a:pt x="273" y="211"/>
                  </a:moveTo>
                  <a:cubicBezTo>
                    <a:pt x="277" y="214"/>
                    <a:pt x="280" y="216"/>
                    <a:pt x="284" y="218"/>
                  </a:cubicBezTo>
                  <a:cubicBezTo>
                    <a:pt x="286" y="217"/>
                    <a:pt x="288" y="216"/>
                    <a:pt x="289" y="214"/>
                  </a:cubicBezTo>
                  <a:cubicBezTo>
                    <a:pt x="286" y="212"/>
                    <a:pt x="283" y="210"/>
                    <a:pt x="280" y="209"/>
                  </a:cubicBezTo>
                  <a:cubicBezTo>
                    <a:pt x="280" y="213"/>
                    <a:pt x="276" y="209"/>
                    <a:pt x="273" y="211"/>
                  </a:cubicBezTo>
                  <a:close/>
                  <a:moveTo>
                    <a:pt x="385" y="217"/>
                  </a:moveTo>
                  <a:cubicBezTo>
                    <a:pt x="388" y="218"/>
                    <a:pt x="390" y="221"/>
                    <a:pt x="393" y="221"/>
                  </a:cubicBezTo>
                  <a:cubicBezTo>
                    <a:pt x="395" y="219"/>
                    <a:pt x="398" y="218"/>
                    <a:pt x="399" y="214"/>
                  </a:cubicBezTo>
                  <a:cubicBezTo>
                    <a:pt x="395" y="213"/>
                    <a:pt x="393" y="210"/>
                    <a:pt x="389" y="209"/>
                  </a:cubicBezTo>
                  <a:cubicBezTo>
                    <a:pt x="388" y="212"/>
                    <a:pt x="385" y="213"/>
                    <a:pt x="385" y="217"/>
                  </a:cubicBezTo>
                  <a:close/>
                  <a:moveTo>
                    <a:pt x="454" y="209"/>
                  </a:moveTo>
                  <a:cubicBezTo>
                    <a:pt x="451" y="212"/>
                    <a:pt x="448" y="214"/>
                    <a:pt x="446" y="218"/>
                  </a:cubicBezTo>
                  <a:cubicBezTo>
                    <a:pt x="451" y="220"/>
                    <a:pt x="454" y="225"/>
                    <a:pt x="459" y="225"/>
                  </a:cubicBezTo>
                  <a:cubicBezTo>
                    <a:pt x="457" y="220"/>
                    <a:pt x="460" y="210"/>
                    <a:pt x="454" y="209"/>
                  </a:cubicBezTo>
                  <a:close/>
                  <a:moveTo>
                    <a:pt x="233" y="214"/>
                  </a:moveTo>
                  <a:cubicBezTo>
                    <a:pt x="235" y="211"/>
                    <a:pt x="230" y="210"/>
                    <a:pt x="227" y="209"/>
                  </a:cubicBezTo>
                  <a:cubicBezTo>
                    <a:pt x="229" y="211"/>
                    <a:pt x="230" y="214"/>
                    <a:pt x="233" y="214"/>
                  </a:cubicBezTo>
                  <a:close/>
                  <a:moveTo>
                    <a:pt x="515" y="218"/>
                  </a:moveTo>
                  <a:cubicBezTo>
                    <a:pt x="515" y="213"/>
                    <a:pt x="510" y="213"/>
                    <a:pt x="509" y="209"/>
                  </a:cubicBezTo>
                  <a:cubicBezTo>
                    <a:pt x="505" y="214"/>
                    <a:pt x="511" y="219"/>
                    <a:pt x="515" y="218"/>
                  </a:cubicBezTo>
                  <a:close/>
                  <a:moveTo>
                    <a:pt x="180" y="216"/>
                  </a:moveTo>
                  <a:cubicBezTo>
                    <a:pt x="183" y="216"/>
                    <a:pt x="183" y="219"/>
                    <a:pt x="186" y="219"/>
                  </a:cubicBezTo>
                  <a:cubicBezTo>
                    <a:pt x="187" y="217"/>
                    <a:pt x="189" y="216"/>
                    <a:pt x="191" y="214"/>
                  </a:cubicBezTo>
                  <a:cubicBezTo>
                    <a:pt x="188" y="215"/>
                    <a:pt x="189" y="212"/>
                    <a:pt x="188" y="212"/>
                  </a:cubicBezTo>
                  <a:cubicBezTo>
                    <a:pt x="186" y="213"/>
                    <a:pt x="184" y="210"/>
                    <a:pt x="183" y="210"/>
                  </a:cubicBezTo>
                  <a:cubicBezTo>
                    <a:pt x="182" y="212"/>
                    <a:pt x="180" y="213"/>
                    <a:pt x="180" y="216"/>
                  </a:cubicBezTo>
                  <a:close/>
                  <a:moveTo>
                    <a:pt x="230" y="217"/>
                  </a:moveTo>
                  <a:cubicBezTo>
                    <a:pt x="225" y="215"/>
                    <a:pt x="224" y="210"/>
                    <a:pt x="220" y="210"/>
                  </a:cubicBezTo>
                  <a:cubicBezTo>
                    <a:pt x="222" y="213"/>
                    <a:pt x="226" y="218"/>
                    <a:pt x="230" y="217"/>
                  </a:cubicBezTo>
                  <a:close/>
                  <a:moveTo>
                    <a:pt x="649" y="219"/>
                  </a:moveTo>
                  <a:cubicBezTo>
                    <a:pt x="648" y="216"/>
                    <a:pt x="651" y="212"/>
                    <a:pt x="649" y="210"/>
                  </a:cubicBezTo>
                  <a:cubicBezTo>
                    <a:pt x="649" y="213"/>
                    <a:pt x="646" y="218"/>
                    <a:pt x="649" y="219"/>
                  </a:cubicBezTo>
                  <a:close/>
                  <a:moveTo>
                    <a:pt x="36" y="217"/>
                  </a:moveTo>
                  <a:cubicBezTo>
                    <a:pt x="38" y="215"/>
                    <a:pt x="38" y="212"/>
                    <a:pt x="36" y="210"/>
                  </a:cubicBezTo>
                  <a:cubicBezTo>
                    <a:pt x="36" y="212"/>
                    <a:pt x="35" y="215"/>
                    <a:pt x="36" y="217"/>
                  </a:cubicBezTo>
                  <a:close/>
                  <a:moveTo>
                    <a:pt x="145" y="215"/>
                  </a:moveTo>
                  <a:cubicBezTo>
                    <a:pt x="152" y="220"/>
                    <a:pt x="160" y="226"/>
                    <a:pt x="168" y="230"/>
                  </a:cubicBezTo>
                  <a:cubicBezTo>
                    <a:pt x="170" y="229"/>
                    <a:pt x="170" y="227"/>
                    <a:pt x="171" y="225"/>
                  </a:cubicBezTo>
                  <a:cubicBezTo>
                    <a:pt x="166" y="223"/>
                    <a:pt x="155" y="217"/>
                    <a:pt x="156" y="214"/>
                  </a:cubicBezTo>
                  <a:cubicBezTo>
                    <a:pt x="152" y="214"/>
                    <a:pt x="150" y="211"/>
                    <a:pt x="147" y="210"/>
                  </a:cubicBezTo>
                  <a:cubicBezTo>
                    <a:pt x="146" y="212"/>
                    <a:pt x="144" y="213"/>
                    <a:pt x="145" y="215"/>
                  </a:cubicBezTo>
                  <a:close/>
                  <a:moveTo>
                    <a:pt x="306" y="214"/>
                  </a:moveTo>
                  <a:cubicBezTo>
                    <a:pt x="309" y="217"/>
                    <a:pt x="313" y="219"/>
                    <a:pt x="318" y="220"/>
                  </a:cubicBezTo>
                  <a:cubicBezTo>
                    <a:pt x="319" y="216"/>
                    <a:pt x="308" y="206"/>
                    <a:pt x="306" y="214"/>
                  </a:cubicBezTo>
                  <a:close/>
                  <a:moveTo>
                    <a:pt x="99" y="217"/>
                  </a:moveTo>
                  <a:cubicBezTo>
                    <a:pt x="102" y="223"/>
                    <a:pt x="107" y="227"/>
                    <a:pt x="114" y="230"/>
                  </a:cubicBezTo>
                  <a:cubicBezTo>
                    <a:pt x="111" y="222"/>
                    <a:pt x="107" y="216"/>
                    <a:pt x="101" y="211"/>
                  </a:cubicBezTo>
                  <a:cubicBezTo>
                    <a:pt x="101" y="214"/>
                    <a:pt x="99" y="214"/>
                    <a:pt x="99" y="217"/>
                  </a:cubicBezTo>
                  <a:close/>
                  <a:moveTo>
                    <a:pt x="203" y="212"/>
                  </a:moveTo>
                  <a:cubicBezTo>
                    <a:pt x="209" y="216"/>
                    <a:pt x="215" y="221"/>
                    <a:pt x="224" y="224"/>
                  </a:cubicBezTo>
                  <a:cubicBezTo>
                    <a:pt x="223" y="223"/>
                    <a:pt x="225" y="222"/>
                    <a:pt x="224" y="221"/>
                  </a:cubicBezTo>
                  <a:cubicBezTo>
                    <a:pt x="221" y="219"/>
                    <a:pt x="209" y="212"/>
                    <a:pt x="203" y="212"/>
                  </a:cubicBezTo>
                  <a:close/>
                  <a:moveTo>
                    <a:pt x="481" y="216"/>
                  </a:moveTo>
                  <a:cubicBezTo>
                    <a:pt x="483" y="218"/>
                    <a:pt x="484" y="217"/>
                    <a:pt x="487" y="217"/>
                  </a:cubicBezTo>
                  <a:cubicBezTo>
                    <a:pt x="488" y="218"/>
                    <a:pt x="487" y="223"/>
                    <a:pt x="491" y="223"/>
                  </a:cubicBezTo>
                  <a:cubicBezTo>
                    <a:pt x="492" y="220"/>
                    <a:pt x="493" y="219"/>
                    <a:pt x="493" y="216"/>
                  </a:cubicBezTo>
                  <a:cubicBezTo>
                    <a:pt x="488" y="213"/>
                    <a:pt x="484" y="209"/>
                    <a:pt x="481" y="216"/>
                  </a:cubicBezTo>
                  <a:close/>
                  <a:moveTo>
                    <a:pt x="549" y="217"/>
                  </a:moveTo>
                  <a:cubicBezTo>
                    <a:pt x="552" y="218"/>
                    <a:pt x="553" y="222"/>
                    <a:pt x="557" y="223"/>
                  </a:cubicBezTo>
                  <a:cubicBezTo>
                    <a:pt x="557" y="218"/>
                    <a:pt x="554" y="214"/>
                    <a:pt x="550" y="212"/>
                  </a:cubicBezTo>
                  <a:cubicBezTo>
                    <a:pt x="550" y="214"/>
                    <a:pt x="549" y="215"/>
                    <a:pt x="549" y="217"/>
                  </a:cubicBezTo>
                  <a:close/>
                  <a:moveTo>
                    <a:pt x="575" y="218"/>
                  </a:moveTo>
                  <a:cubicBezTo>
                    <a:pt x="575" y="217"/>
                    <a:pt x="577" y="211"/>
                    <a:pt x="575" y="212"/>
                  </a:cubicBezTo>
                  <a:cubicBezTo>
                    <a:pt x="576" y="215"/>
                    <a:pt x="572" y="217"/>
                    <a:pt x="575" y="218"/>
                  </a:cubicBezTo>
                  <a:close/>
                  <a:moveTo>
                    <a:pt x="618" y="221"/>
                  </a:moveTo>
                  <a:cubicBezTo>
                    <a:pt x="619" y="219"/>
                    <a:pt x="621" y="214"/>
                    <a:pt x="619" y="212"/>
                  </a:cubicBezTo>
                  <a:cubicBezTo>
                    <a:pt x="620" y="215"/>
                    <a:pt x="617" y="219"/>
                    <a:pt x="618" y="221"/>
                  </a:cubicBezTo>
                  <a:close/>
                  <a:moveTo>
                    <a:pt x="251" y="218"/>
                  </a:moveTo>
                  <a:cubicBezTo>
                    <a:pt x="255" y="219"/>
                    <a:pt x="256" y="222"/>
                    <a:pt x="260" y="223"/>
                  </a:cubicBezTo>
                  <a:cubicBezTo>
                    <a:pt x="260" y="222"/>
                    <a:pt x="261" y="222"/>
                    <a:pt x="262" y="221"/>
                  </a:cubicBezTo>
                  <a:cubicBezTo>
                    <a:pt x="260" y="218"/>
                    <a:pt x="259" y="214"/>
                    <a:pt x="255" y="212"/>
                  </a:cubicBezTo>
                  <a:cubicBezTo>
                    <a:pt x="255" y="215"/>
                    <a:pt x="251" y="215"/>
                    <a:pt x="251" y="218"/>
                  </a:cubicBezTo>
                  <a:close/>
                  <a:moveTo>
                    <a:pt x="522" y="215"/>
                  </a:moveTo>
                  <a:cubicBezTo>
                    <a:pt x="522" y="213"/>
                    <a:pt x="521" y="213"/>
                    <a:pt x="520" y="212"/>
                  </a:cubicBezTo>
                  <a:cubicBezTo>
                    <a:pt x="519" y="214"/>
                    <a:pt x="520" y="215"/>
                    <a:pt x="522" y="215"/>
                  </a:cubicBezTo>
                  <a:close/>
                  <a:moveTo>
                    <a:pt x="132" y="215"/>
                  </a:moveTo>
                  <a:cubicBezTo>
                    <a:pt x="135" y="215"/>
                    <a:pt x="135" y="217"/>
                    <a:pt x="137" y="217"/>
                  </a:cubicBezTo>
                  <a:cubicBezTo>
                    <a:pt x="136" y="215"/>
                    <a:pt x="135" y="215"/>
                    <a:pt x="135" y="213"/>
                  </a:cubicBezTo>
                  <a:cubicBezTo>
                    <a:pt x="135" y="214"/>
                    <a:pt x="132" y="213"/>
                    <a:pt x="132" y="215"/>
                  </a:cubicBezTo>
                  <a:close/>
                  <a:moveTo>
                    <a:pt x="420" y="224"/>
                  </a:moveTo>
                  <a:cubicBezTo>
                    <a:pt x="417" y="218"/>
                    <a:pt x="410" y="216"/>
                    <a:pt x="404" y="213"/>
                  </a:cubicBezTo>
                  <a:cubicBezTo>
                    <a:pt x="408" y="218"/>
                    <a:pt x="414" y="221"/>
                    <a:pt x="420" y="224"/>
                  </a:cubicBezTo>
                  <a:close/>
                  <a:moveTo>
                    <a:pt x="43" y="220"/>
                  </a:moveTo>
                  <a:cubicBezTo>
                    <a:pt x="42" y="219"/>
                    <a:pt x="43" y="215"/>
                    <a:pt x="42" y="214"/>
                  </a:cubicBezTo>
                  <a:cubicBezTo>
                    <a:pt x="42" y="214"/>
                    <a:pt x="41" y="214"/>
                    <a:pt x="41" y="214"/>
                  </a:cubicBezTo>
                  <a:cubicBezTo>
                    <a:pt x="40" y="216"/>
                    <a:pt x="40" y="222"/>
                    <a:pt x="43" y="220"/>
                  </a:cubicBezTo>
                  <a:close/>
                  <a:moveTo>
                    <a:pt x="429" y="218"/>
                  </a:moveTo>
                  <a:cubicBezTo>
                    <a:pt x="431" y="221"/>
                    <a:pt x="433" y="222"/>
                    <a:pt x="436" y="223"/>
                  </a:cubicBezTo>
                  <a:cubicBezTo>
                    <a:pt x="436" y="219"/>
                    <a:pt x="435" y="215"/>
                    <a:pt x="431" y="214"/>
                  </a:cubicBezTo>
                  <a:cubicBezTo>
                    <a:pt x="431" y="216"/>
                    <a:pt x="429" y="216"/>
                    <a:pt x="429" y="218"/>
                  </a:cubicBezTo>
                  <a:close/>
                  <a:moveTo>
                    <a:pt x="475" y="218"/>
                  </a:moveTo>
                  <a:cubicBezTo>
                    <a:pt x="475" y="218"/>
                    <a:pt x="475" y="217"/>
                    <a:pt x="476" y="217"/>
                  </a:cubicBezTo>
                  <a:cubicBezTo>
                    <a:pt x="476" y="215"/>
                    <a:pt x="475" y="214"/>
                    <a:pt x="473" y="214"/>
                  </a:cubicBezTo>
                  <a:cubicBezTo>
                    <a:pt x="472" y="216"/>
                    <a:pt x="473" y="217"/>
                    <a:pt x="475" y="218"/>
                  </a:cubicBezTo>
                  <a:close/>
                  <a:moveTo>
                    <a:pt x="378" y="219"/>
                  </a:moveTo>
                  <a:cubicBezTo>
                    <a:pt x="376" y="218"/>
                    <a:pt x="378" y="217"/>
                    <a:pt x="377" y="215"/>
                  </a:cubicBezTo>
                  <a:cubicBezTo>
                    <a:pt x="375" y="216"/>
                    <a:pt x="374" y="215"/>
                    <a:pt x="374" y="215"/>
                  </a:cubicBezTo>
                  <a:cubicBezTo>
                    <a:pt x="374" y="217"/>
                    <a:pt x="376" y="221"/>
                    <a:pt x="378" y="219"/>
                  </a:cubicBezTo>
                  <a:close/>
                  <a:moveTo>
                    <a:pt x="83" y="238"/>
                  </a:moveTo>
                  <a:cubicBezTo>
                    <a:pt x="83" y="233"/>
                    <a:pt x="81" y="227"/>
                    <a:pt x="83" y="223"/>
                  </a:cubicBezTo>
                  <a:cubicBezTo>
                    <a:pt x="78" y="220"/>
                    <a:pt x="74" y="217"/>
                    <a:pt x="69" y="215"/>
                  </a:cubicBezTo>
                  <a:cubicBezTo>
                    <a:pt x="73" y="223"/>
                    <a:pt x="74" y="234"/>
                    <a:pt x="83" y="238"/>
                  </a:cubicBezTo>
                  <a:close/>
                  <a:moveTo>
                    <a:pt x="237" y="217"/>
                  </a:moveTo>
                  <a:cubicBezTo>
                    <a:pt x="236" y="217"/>
                    <a:pt x="236" y="217"/>
                    <a:pt x="236" y="217"/>
                  </a:cubicBezTo>
                  <a:cubicBezTo>
                    <a:pt x="235" y="218"/>
                    <a:pt x="237" y="218"/>
                    <a:pt x="239" y="218"/>
                  </a:cubicBezTo>
                  <a:cubicBezTo>
                    <a:pt x="238" y="217"/>
                    <a:pt x="240" y="217"/>
                    <a:pt x="239" y="215"/>
                  </a:cubicBezTo>
                  <a:cubicBezTo>
                    <a:pt x="237" y="214"/>
                    <a:pt x="238" y="217"/>
                    <a:pt x="237" y="217"/>
                  </a:cubicBezTo>
                  <a:close/>
                  <a:moveTo>
                    <a:pt x="462" y="221"/>
                  </a:moveTo>
                  <a:cubicBezTo>
                    <a:pt x="464" y="221"/>
                    <a:pt x="465" y="218"/>
                    <a:pt x="465" y="217"/>
                  </a:cubicBezTo>
                  <a:cubicBezTo>
                    <a:pt x="463" y="217"/>
                    <a:pt x="464" y="215"/>
                    <a:pt x="462" y="215"/>
                  </a:cubicBezTo>
                  <a:cubicBezTo>
                    <a:pt x="462" y="217"/>
                    <a:pt x="462" y="219"/>
                    <a:pt x="462" y="221"/>
                  </a:cubicBezTo>
                  <a:close/>
                  <a:moveTo>
                    <a:pt x="287" y="221"/>
                  </a:moveTo>
                  <a:cubicBezTo>
                    <a:pt x="290" y="221"/>
                    <a:pt x="293" y="218"/>
                    <a:pt x="292" y="216"/>
                  </a:cubicBezTo>
                  <a:cubicBezTo>
                    <a:pt x="291" y="218"/>
                    <a:pt x="288" y="219"/>
                    <a:pt x="287" y="221"/>
                  </a:cubicBezTo>
                  <a:close/>
                  <a:moveTo>
                    <a:pt x="363" y="217"/>
                  </a:moveTo>
                  <a:cubicBezTo>
                    <a:pt x="360" y="220"/>
                    <a:pt x="357" y="223"/>
                    <a:pt x="355" y="227"/>
                  </a:cubicBezTo>
                  <a:cubicBezTo>
                    <a:pt x="358" y="231"/>
                    <a:pt x="364" y="233"/>
                    <a:pt x="368" y="235"/>
                  </a:cubicBezTo>
                  <a:cubicBezTo>
                    <a:pt x="370" y="231"/>
                    <a:pt x="373" y="229"/>
                    <a:pt x="374" y="224"/>
                  </a:cubicBezTo>
                  <a:cubicBezTo>
                    <a:pt x="370" y="223"/>
                    <a:pt x="369" y="218"/>
                    <a:pt x="363" y="217"/>
                  </a:cubicBezTo>
                  <a:close/>
                  <a:moveTo>
                    <a:pt x="19" y="235"/>
                  </a:moveTo>
                  <a:cubicBezTo>
                    <a:pt x="19" y="228"/>
                    <a:pt x="22" y="220"/>
                    <a:pt x="19" y="217"/>
                  </a:cubicBezTo>
                  <a:cubicBezTo>
                    <a:pt x="19" y="223"/>
                    <a:pt x="14" y="232"/>
                    <a:pt x="19" y="235"/>
                  </a:cubicBezTo>
                  <a:close/>
                  <a:moveTo>
                    <a:pt x="315" y="224"/>
                  </a:moveTo>
                  <a:cubicBezTo>
                    <a:pt x="313" y="220"/>
                    <a:pt x="308" y="219"/>
                    <a:pt x="304" y="217"/>
                  </a:cubicBezTo>
                  <a:cubicBezTo>
                    <a:pt x="304" y="221"/>
                    <a:pt x="312" y="224"/>
                    <a:pt x="315" y="224"/>
                  </a:cubicBezTo>
                  <a:close/>
                  <a:moveTo>
                    <a:pt x="396" y="223"/>
                  </a:moveTo>
                  <a:cubicBezTo>
                    <a:pt x="397" y="224"/>
                    <a:pt x="398" y="225"/>
                    <a:pt x="400" y="226"/>
                  </a:cubicBezTo>
                  <a:cubicBezTo>
                    <a:pt x="402" y="224"/>
                    <a:pt x="402" y="219"/>
                    <a:pt x="400" y="217"/>
                  </a:cubicBezTo>
                  <a:cubicBezTo>
                    <a:pt x="399" y="219"/>
                    <a:pt x="397" y="221"/>
                    <a:pt x="396" y="223"/>
                  </a:cubicBezTo>
                  <a:close/>
                  <a:moveTo>
                    <a:pt x="538" y="227"/>
                  </a:moveTo>
                  <a:cubicBezTo>
                    <a:pt x="540" y="228"/>
                    <a:pt x="541" y="229"/>
                    <a:pt x="542" y="230"/>
                  </a:cubicBezTo>
                  <a:cubicBezTo>
                    <a:pt x="543" y="226"/>
                    <a:pt x="544" y="223"/>
                    <a:pt x="545" y="219"/>
                  </a:cubicBezTo>
                  <a:cubicBezTo>
                    <a:pt x="543" y="219"/>
                    <a:pt x="543" y="217"/>
                    <a:pt x="541" y="217"/>
                  </a:cubicBezTo>
                  <a:cubicBezTo>
                    <a:pt x="541" y="222"/>
                    <a:pt x="538" y="223"/>
                    <a:pt x="538" y="227"/>
                  </a:cubicBezTo>
                  <a:close/>
                  <a:moveTo>
                    <a:pt x="569" y="226"/>
                  </a:moveTo>
                  <a:cubicBezTo>
                    <a:pt x="566" y="223"/>
                    <a:pt x="566" y="220"/>
                    <a:pt x="564" y="217"/>
                  </a:cubicBezTo>
                  <a:cubicBezTo>
                    <a:pt x="561" y="221"/>
                    <a:pt x="566" y="227"/>
                    <a:pt x="569" y="226"/>
                  </a:cubicBezTo>
                  <a:close/>
                  <a:moveTo>
                    <a:pt x="481" y="222"/>
                  </a:moveTo>
                  <a:cubicBezTo>
                    <a:pt x="483" y="220"/>
                    <a:pt x="480" y="219"/>
                    <a:pt x="478" y="218"/>
                  </a:cubicBezTo>
                  <a:cubicBezTo>
                    <a:pt x="477" y="220"/>
                    <a:pt x="479" y="221"/>
                    <a:pt x="481" y="222"/>
                  </a:cubicBezTo>
                  <a:close/>
                  <a:moveTo>
                    <a:pt x="92" y="224"/>
                  </a:moveTo>
                  <a:cubicBezTo>
                    <a:pt x="92" y="220"/>
                    <a:pt x="90" y="219"/>
                    <a:pt x="88" y="218"/>
                  </a:cubicBezTo>
                  <a:cubicBezTo>
                    <a:pt x="89" y="220"/>
                    <a:pt x="88" y="224"/>
                    <a:pt x="92" y="224"/>
                  </a:cubicBezTo>
                  <a:close/>
                  <a:moveTo>
                    <a:pt x="166" y="237"/>
                  </a:moveTo>
                  <a:cubicBezTo>
                    <a:pt x="165" y="235"/>
                    <a:pt x="167" y="235"/>
                    <a:pt x="167" y="234"/>
                  </a:cubicBezTo>
                  <a:cubicBezTo>
                    <a:pt x="166" y="232"/>
                    <a:pt x="162" y="233"/>
                    <a:pt x="162" y="230"/>
                  </a:cubicBezTo>
                  <a:cubicBezTo>
                    <a:pt x="158" y="231"/>
                    <a:pt x="158" y="228"/>
                    <a:pt x="157" y="226"/>
                  </a:cubicBezTo>
                  <a:cubicBezTo>
                    <a:pt x="151" y="225"/>
                    <a:pt x="148" y="221"/>
                    <a:pt x="141" y="218"/>
                  </a:cubicBezTo>
                  <a:cubicBezTo>
                    <a:pt x="149" y="225"/>
                    <a:pt x="158" y="230"/>
                    <a:pt x="166" y="237"/>
                  </a:cubicBezTo>
                  <a:close/>
                  <a:moveTo>
                    <a:pt x="292" y="224"/>
                  </a:moveTo>
                  <a:cubicBezTo>
                    <a:pt x="292" y="226"/>
                    <a:pt x="293" y="227"/>
                    <a:pt x="295" y="227"/>
                  </a:cubicBezTo>
                  <a:cubicBezTo>
                    <a:pt x="296" y="224"/>
                    <a:pt x="298" y="222"/>
                    <a:pt x="299" y="219"/>
                  </a:cubicBezTo>
                  <a:cubicBezTo>
                    <a:pt x="295" y="218"/>
                    <a:pt x="293" y="222"/>
                    <a:pt x="292" y="224"/>
                  </a:cubicBezTo>
                  <a:close/>
                  <a:moveTo>
                    <a:pt x="517" y="222"/>
                  </a:moveTo>
                  <a:cubicBezTo>
                    <a:pt x="519" y="223"/>
                    <a:pt x="520" y="222"/>
                    <a:pt x="520" y="220"/>
                  </a:cubicBezTo>
                  <a:cubicBezTo>
                    <a:pt x="519" y="220"/>
                    <a:pt x="519" y="218"/>
                    <a:pt x="518" y="218"/>
                  </a:cubicBezTo>
                  <a:cubicBezTo>
                    <a:pt x="518" y="220"/>
                    <a:pt x="517" y="221"/>
                    <a:pt x="517" y="222"/>
                  </a:cubicBezTo>
                  <a:close/>
                  <a:moveTo>
                    <a:pt x="628" y="238"/>
                  </a:moveTo>
                  <a:cubicBezTo>
                    <a:pt x="628" y="231"/>
                    <a:pt x="634" y="224"/>
                    <a:pt x="631" y="218"/>
                  </a:cubicBezTo>
                  <a:cubicBezTo>
                    <a:pt x="630" y="225"/>
                    <a:pt x="626" y="232"/>
                    <a:pt x="628" y="238"/>
                  </a:cubicBezTo>
                  <a:close/>
                  <a:moveTo>
                    <a:pt x="278" y="224"/>
                  </a:moveTo>
                  <a:cubicBezTo>
                    <a:pt x="279" y="221"/>
                    <a:pt x="274" y="221"/>
                    <a:pt x="273" y="219"/>
                  </a:cubicBezTo>
                  <a:cubicBezTo>
                    <a:pt x="273" y="222"/>
                    <a:pt x="277" y="222"/>
                    <a:pt x="278" y="224"/>
                  </a:cubicBezTo>
                  <a:close/>
                  <a:moveTo>
                    <a:pt x="193" y="226"/>
                  </a:moveTo>
                  <a:cubicBezTo>
                    <a:pt x="198" y="229"/>
                    <a:pt x="201" y="234"/>
                    <a:pt x="208" y="235"/>
                  </a:cubicBezTo>
                  <a:cubicBezTo>
                    <a:pt x="208" y="235"/>
                    <a:pt x="208" y="234"/>
                    <a:pt x="209" y="234"/>
                  </a:cubicBezTo>
                  <a:cubicBezTo>
                    <a:pt x="206" y="227"/>
                    <a:pt x="197" y="213"/>
                    <a:pt x="193" y="226"/>
                  </a:cubicBezTo>
                  <a:close/>
                  <a:moveTo>
                    <a:pt x="611" y="237"/>
                  </a:moveTo>
                  <a:cubicBezTo>
                    <a:pt x="609" y="232"/>
                    <a:pt x="616" y="223"/>
                    <a:pt x="611" y="220"/>
                  </a:cubicBezTo>
                  <a:cubicBezTo>
                    <a:pt x="610" y="225"/>
                    <a:pt x="607" y="234"/>
                    <a:pt x="611" y="237"/>
                  </a:cubicBezTo>
                  <a:close/>
                  <a:moveTo>
                    <a:pt x="646" y="224"/>
                  </a:moveTo>
                  <a:cubicBezTo>
                    <a:pt x="648" y="224"/>
                    <a:pt x="649" y="220"/>
                    <a:pt x="648" y="220"/>
                  </a:cubicBezTo>
                  <a:cubicBezTo>
                    <a:pt x="648" y="221"/>
                    <a:pt x="647" y="222"/>
                    <a:pt x="646" y="224"/>
                  </a:cubicBezTo>
                  <a:close/>
                  <a:moveTo>
                    <a:pt x="495" y="226"/>
                  </a:moveTo>
                  <a:cubicBezTo>
                    <a:pt x="496" y="227"/>
                    <a:pt x="496" y="228"/>
                    <a:pt x="498" y="227"/>
                  </a:cubicBezTo>
                  <a:cubicBezTo>
                    <a:pt x="499" y="226"/>
                    <a:pt x="499" y="224"/>
                    <a:pt x="499" y="221"/>
                  </a:cubicBezTo>
                  <a:cubicBezTo>
                    <a:pt x="498" y="222"/>
                    <a:pt x="498" y="220"/>
                    <a:pt x="497" y="220"/>
                  </a:cubicBezTo>
                  <a:cubicBezTo>
                    <a:pt x="496" y="222"/>
                    <a:pt x="495" y="224"/>
                    <a:pt x="495" y="226"/>
                  </a:cubicBezTo>
                  <a:close/>
                  <a:moveTo>
                    <a:pt x="462" y="229"/>
                  </a:moveTo>
                  <a:cubicBezTo>
                    <a:pt x="466" y="227"/>
                    <a:pt x="468" y="225"/>
                    <a:pt x="470" y="221"/>
                  </a:cubicBezTo>
                  <a:cubicBezTo>
                    <a:pt x="466" y="220"/>
                    <a:pt x="463" y="225"/>
                    <a:pt x="462" y="229"/>
                  </a:cubicBezTo>
                  <a:close/>
                  <a:moveTo>
                    <a:pt x="56" y="227"/>
                  </a:moveTo>
                  <a:cubicBezTo>
                    <a:pt x="56" y="224"/>
                    <a:pt x="55" y="222"/>
                    <a:pt x="52" y="221"/>
                  </a:cubicBezTo>
                  <a:cubicBezTo>
                    <a:pt x="51" y="225"/>
                    <a:pt x="54" y="229"/>
                    <a:pt x="56" y="227"/>
                  </a:cubicBezTo>
                  <a:close/>
                  <a:moveTo>
                    <a:pt x="573" y="226"/>
                  </a:moveTo>
                  <a:cubicBezTo>
                    <a:pt x="574" y="226"/>
                    <a:pt x="574" y="221"/>
                    <a:pt x="572" y="221"/>
                  </a:cubicBezTo>
                  <a:cubicBezTo>
                    <a:pt x="572" y="222"/>
                    <a:pt x="570" y="226"/>
                    <a:pt x="573" y="226"/>
                  </a:cubicBezTo>
                  <a:close/>
                  <a:moveTo>
                    <a:pt x="244" y="225"/>
                  </a:moveTo>
                  <a:cubicBezTo>
                    <a:pt x="248" y="227"/>
                    <a:pt x="249" y="231"/>
                    <a:pt x="254" y="232"/>
                  </a:cubicBezTo>
                  <a:cubicBezTo>
                    <a:pt x="254" y="228"/>
                    <a:pt x="258" y="228"/>
                    <a:pt x="258" y="224"/>
                  </a:cubicBezTo>
                  <a:cubicBezTo>
                    <a:pt x="254" y="222"/>
                    <a:pt x="247" y="222"/>
                    <a:pt x="244" y="225"/>
                  </a:cubicBezTo>
                  <a:close/>
                  <a:moveTo>
                    <a:pt x="408" y="232"/>
                  </a:moveTo>
                  <a:cubicBezTo>
                    <a:pt x="410" y="232"/>
                    <a:pt x="411" y="235"/>
                    <a:pt x="414" y="235"/>
                  </a:cubicBezTo>
                  <a:cubicBezTo>
                    <a:pt x="415" y="232"/>
                    <a:pt x="417" y="231"/>
                    <a:pt x="417" y="228"/>
                  </a:cubicBezTo>
                  <a:cubicBezTo>
                    <a:pt x="416" y="225"/>
                    <a:pt x="413" y="223"/>
                    <a:pt x="410" y="222"/>
                  </a:cubicBezTo>
                  <a:cubicBezTo>
                    <a:pt x="409" y="227"/>
                    <a:pt x="406" y="226"/>
                    <a:pt x="408" y="232"/>
                  </a:cubicBezTo>
                  <a:close/>
                  <a:moveTo>
                    <a:pt x="433" y="227"/>
                  </a:moveTo>
                  <a:cubicBezTo>
                    <a:pt x="431" y="225"/>
                    <a:pt x="430" y="222"/>
                    <a:pt x="426" y="222"/>
                  </a:cubicBezTo>
                  <a:cubicBezTo>
                    <a:pt x="427" y="225"/>
                    <a:pt x="431" y="226"/>
                    <a:pt x="433" y="227"/>
                  </a:cubicBezTo>
                  <a:close/>
                  <a:moveTo>
                    <a:pt x="545" y="234"/>
                  </a:moveTo>
                  <a:cubicBezTo>
                    <a:pt x="547" y="235"/>
                    <a:pt x="550" y="239"/>
                    <a:pt x="552" y="238"/>
                  </a:cubicBezTo>
                  <a:cubicBezTo>
                    <a:pt x="551" y="235"/>
                    <a:pt x="555" y="233"/>
                    <a:pt x="555" y="231"/>
                  </a:cubicBezTo>
                  <a:cubicBezTo>
                    <a:pt x="555" y="226"/>
                    <a:pt x="551" y="224"/>
                    <a:pt x="547" y="222"/>
                  </a:cubicBezTo>
                  <a:cubicBezTo>
                    <a:pt x="547" y="225"/>
                    <a:pt x="545" y="229"/>
                    <a:pt x="545" y="234"/>
                  </a:cubicBezTo>
                  <a:close/>
                  <a:moveTo>
                    <a:pt x="274" y="227"/>
                  </a:moveTo>
                  <a:cubicBezTo>
                    <a:pt x="275" y="224"/>
                    <a:pt x="271" y="222"/>
                    <a:pt x="270" y="223"/>
                  </a:cubicBezTo>
                  <a:cubicBezTo>
                    <a:pt x="272" y="224"/>
                    <a:pt x="271" y="228"/>
                    <a:pt x="274" y="227"/>
                  </a:cubicBezTo>
                  <a:close/>
                  <a:moveTo>
                    <a:pt x="298" y="230"/>
                  </a:moveTo>
                  <a:cubicBezTo>
                    <a:pt x="301" y="232"/>
                    <a:pt x="303" y="234"/>
                    <a:pt x="306" y="235"/>
                  </a:cubicBezTo>
                  <a:cubicBezTo>
                    <a:pt x="307" y="232"/>
                    <a:pt x="311" y="231"/>
                    <a:pt x="312" y="227"/>
                  </a:cubicBezTo>
                  <a:cubicBezTo>
                    <a:pt x="306" y="223"/>
                    <a:pt x="300" y="221"/>
                    <a:pt x="298" y="230"/>
                  </a:cubicBezTo>
                  <a:close/>
                  <a:moveTo>
                    <a:pt x="120" y="229"/>
                  </a:moveTo>
                  <a:cubicBezTo>
                    <a:pt x="121" y="228"/>
                    <a:pt x="122" y="227"/>
                    <a:pt x="122" y="225"/>
                  </a:cubicBezTo>
                  <a:cubicBezTo>
                    <a:pt x="120" y="225"/>
                    <a:pt x="120" y="223"/>
                    <a:pt x="118" y="223"/>
                  </a:cubicBezTo>
                  <a:cubicBezTo>
                    <a:pt x="119" y="227"/>
                    <a:pt x="119" y="228"/>
                    <a:pt x="120" y="229"/>
                  </a:cubicBezTo>
                  <a:close/>
                  <a:moveTo>
                    <a:pt x="450" y="235"/>
                  </a:moveTo>
                  <a:cubicBezTo>
                    <a:pt x="451" y="234"/>
                    <a:pt x="451" y="234"/>
                    <a:pt x="452" y="234"/>
                  </a:cubicBezTo>
                  <a:cubicBezTo>
                    <a:pt x="449" y="229"/>
                    <a:pt x="446" y="225"/>
                    <a:pt x="441" y="223"/>
                  </a:cubicBezTo>
                  <a:cubicBezTo>
                    <a:pt x="441" y="230"/>
                    <a:pt x="447" y="232"/>
                    <a:pt x="450" y="235"/>
                  </a:cubicBezTo>
                  <a:close/>
                  <a:moveTo>
                    <a:pt x="486" y="224"/>
                  </a:moveTo>
                  <a:cubicBezTo>
                    <a:pt x="486" y="227"/>
                    <a:pt x="487" y="228"/>
                    <a:pt x="489" y="228"/>
                  </a:cubicBezTo>
                  <a:cubicBezTo>
                    <a:pt x="491" y="226"/>
                    <a:pt x="488" y="223"/>
                    <a:pt x="486" y="224"/>
                  </a:cubicBezTo>
                  <a:close/>
                  <a:moveTo>
                    <a:pt x="533" y="231"/>
                  </a:moveTo>
                  <a:cubicBezTo>
                    <a:pt x="533" y="231"/>
                    <a:pt x="533" y="230"/>
                    <a:pt x="533" y="229"/>
                  </a:cubicBezTo>
                  <a:cubicBezTo>
                    <a:pt x="530" y="228"/>
                    <a:pt x="528" y="225"/>
                    <a:pt x="524" y="223"/>
                  </a:cubicBezTo>
                  <a:cubicBezTo>
                    <a:pt x="524" y="227"/>
                    <a:pt x="530" y="232"/>
                    <a:pt x="533" y="231"/>
                  </a:cubicBezTo>
                  <a:close/>
                  <a:moveTo>
                    <a:pt x="44" y="232"/>
                  </a:moveTo>
                  <a:cubicBezTo>
                    <a:pt x="44" y="230"/>
                    <a:pt x="44" y="228"/>
                    <a:pt x="44" y="225"/>
                  </a:cubicBezTo>
                  <a:cubicBezTo>
                    <a:pt x="42" y="225"/>
                    <a:pt x="42" y="224"/>
                    <a:pt x="41" y="224"/>
                  </a:cubicBezTo>
                  <a:cubicBezTo>
                    <a:pt x="39" y="227"/>
                    <a:pt x="40" y="232"/>
                    <a:pt x="44" y="232"/>
                  </a:cubicBezTo>
                  <a:close/>
                  <a:moveTo>
                    <a:pt x="565" y="229"/>
                  </a:moveTo>
                  <a:cubicBezTo>
                    <a:pt x="565" y="227"/>
                    <a:pt x="562" y="226"/>
                    <a:pt x="561" y="224"/>
                  </a:cubicBezTo>
                  <a:cubicBezTo>
                    <a:pt x="561" y="225"/>
                    <a:pt x="560" y="225"/>
                    <a:pt x="560" y="226"/>
                  </a:cubicBezTo>
                  <a:cubicBezTo>
                    <a:pt x="562" y="227"/>
                    <a:pt x="564" y="228"/>
                    <a:pt x="565" y="229"/>
                  </a:cubicBezTo>
                  <a:close/>
                  <a:moveTo>
                    <a:pt x="578" y="239"/>
                  </a:moveTo>
                  <a:cubicBezTo>
                    <a:pt x="580" y="235"/>
                    <a:pt x="580" y="230"/>
                    <a:pt x="579" y="224"/>
                  </a:cubicBezTo>
                  <a:cubicBezTo>
                    <a:pt x="578" y="224"/>
                    <a:pt x="578" y="224"/>
                    <a:pt x="577" y="224"/>
                  </a:cubicBezTo>
                  <a:cubicBezTo>
                    <a:pt x="576" y="229"/>
                    <a:pt x="573" y="236"/>
                    <a:pt x="578" y="239"/>
                  </a:cubicBezTo>
                  <a:close/>
                  <a:moveTo>
                    <a:pt x="153" y="233"/>
                  </a:moveTo>
                  <a:cubicBezTo>
                    <a:pt x="149" y="230"/>
                    <a:pt x="144" y="228"/>
                    <a:pt x="140" y="224"/>
                  </a:cubicBezTo>
                  <a:cubicBezTo>
                    <a:pt x="142" y="230"/>
                    <a:pt x="149" y="232"/>
                    <a:pt x="153" y="233"/>
                  </a:cubicBezTo>
                  <a:close/>
                  <a:moveTo>
                    <a:pt x="229" y="227"/>
                  </a:moveTo>
                  <a:cubicBezTo>
                    <a:pt x="228" y="226"/>
                    <a:pt x="228" y="224"/>
                    <a:pt x="225" y="224"/>
                  </a:cubicBezTo>
                  <a:cubicBezTo>
                    <a:pt x="226" y="226"/>
                    <a:pt x="227" y="227"/>
                    <a:pt x="229" y="227"/>
                  </a:cubicBezTo>
                  <a:close/>
                  <a:moveTo>
                    <a:pt x="466" y="231"/>
                  </a:moveTo>
                  <a:cubicBezTo>
                    <a:pt x="469" y="233"/>
                    <a:pt x="472" y="236"/>
                    <a:pt x="476" y="238"/>
                  </a:cubicBezTo>
                  <a:cubicBezTo>
                    <a:pt x="477" y="235"/>
                    <a:pt x="478" y="233"/>
                    <a:pt x="478" y="230"/>
                  </a:cubicBezTo>
                  <a:cubicBezTo>
                    <a:pt x="475" y="223"/>
                    <a:pt x="469" y="225"/>
                    <a:pt x="466" y="231"/>
                  </a:cubicBezTo>
                  <a:close/>
                  <a:moveTo>
                    <a:pt x="591" y="265"/>
                  </a:moveTo>
                  <a:cubicBezTo>
                    <a:pt x="589" y="272"/>
                    <a:pt x="587" y="278"/>
                    <a:pt x="588" y="283"/>
                  </a:cubicBezTo>
                  <a:cubicBezTo>
                    <a:pt x="592" y="279"/>
                    <a:pt x="592" y="274"/>
                    <a:pt x="594" y="266"/>
                  </a:cubicBezTo>
                  <a:cubicBezTo>
                    <a:pt x="597" y="255"/>
                    <a:pt x="608" y="235"/>
                    <a:pt x="601" y="224"/>
                  </a:cubicBezTo>
                  <a:cubicBezTo>
                    <a:pt x="599" y="240"/>
                    <a:pt x="595" y="252"/>
                    <a:pt x="591" y="265"/>
                  </a:cubicBezTo>
                  <a:close/>
                  <a:moveTo>
                    <a:pt x="281" y="228"/>
                  </a:moveTo>
                  <a:cubicBezTo>
                    <a:pt x="281" y="228"/>
                    <a:pt x="281" y="228"/>
                    <a:pt x="281" y="228"/>
                  </a:cubicBezTo>
                  <a:moveTo>
                    <a:pt x="318" y="226"/>
                  </a:moveTo>
                  <a:cubicBezTo>
                    <a:pt x="318" y="230"/>
                    <a:pt x="326" y="231"/>
                    <a:pt x="329" y="234"/>
                  </a:cubicBezTo>
                  <a:cubicBezTo>
                    <a:pt x="330" y="234"/>
                    <a:pt x="330" y="233"/>
                    <a:pt x="330" y="232"/>
                  </a:cubicBezTo>
                  <a:cubicBezTo>
                    <a:pt x="327" y="230"/>
                    <a:pt x="322" y="226"/>
                    <a:pt x="318" y="226"/>
                  </a:cubicBezTo>
                  <a:close/>
                  <a:moveTo>
                    <a:pt x="455" y="230"/>
                  </a:moveTo>
                  <a:cubicBezTo>
                    <a:pt x="454" y="228"/>
                    <a:pt x="449" y="224"/>
                    <a:pt x="449" y="226"/>
                  </a:cubicBezTo>
                  <a:cubicBezTo>
                    <a:pt x="451" y="227"/>
                    <a:pt x="452" y="230"/>
                    <a:pt x="455" y="230"/>
                  </a:cubicBezTo>
                  <a:close/>
                  <a:moveTo>
                    <a:pt x="502" y="231"/>
                  </a:moveTo>
                  <a:cubicBezTo>
                    <a:pt x="504" y="232"/>
                    <a:pt x="505" y="235"/>
                    <a:pt x="509" y="235"/>
                  </a:cubicBezTo>
                  <a:cubicBezTo>
                    <a:pt x="511" y="230"/>
                    <a:pt x="506" y="227"/>
                    <a:pt x="503" y="225"/>
                  </a:cubicBezTo>
                  <a:cubicBezTo>
                    <a:pt x="503" y="227"/>
                    <a:pt x="502" y="229"/>
                    <a:pt x="502" y="231"/>
                  </a:cubicBezTo>
                  <a:close/>
                  <a:moveTo>
                    <a:pt x="431" y="231"/>
                  </a:moveTo>
                  <a:cubicBezTo>
                    <a:pt x="430" y="228"/>
                    <a:pt x="427" y="227"/>
                    <a:pt x="424" y="226"/>
                  </a:cubicBezTo>
                  <a:cubicBezTo>
                    <a:pt x="425" y="229"/>
                    <a:pt x="427" y="230"/>
                    <a:pt x="431" y="231"/>
                  </a:cubicBezTo>
                  <a:close/>
                  <a:moveTo>
                    <a:pt x="256" y="234"/>
                  </a:moveTo>
                  <a:cubicBezTo>
                    <a:pt x="258" y="235"/>
                    <a:pt x="260" y="237"/>
                    <a:pt x="263" y="238"/>
                  </a:cubicBezTo>
                  <a:cubicBezTo>
                    <a:pt x="264" y="235"/>
                    <a:pt x="268" y="234"/>
                    <a:pt x="269" y="231"/>
                  </a:cubicBezTo>
                  <a:cubicBezTo>
                    <a:pt x="267" y="228"/>
                    <a:pt x="264" y="227"/>
                    <a:pt x="261" y="226"/>
                  </a:cubicBezTo>
                  <a:cubicBezTo>
                    <a:pt x="260" y="229"/>
                    <a:pt x="257" y="231"/>
                    <a:pt x="256" y="234"/>
                  </a:cubicBezTo>
                  <a:close/>
                  <a:moveTo>
                    <a:pt x="76" y="240"/>
                  </a:moveTo>
                  <a:cubicBezTo>
                    <a:pt x="73" y="234"/>
                    <a:pt x="65" y="232"/>
                    <a:pt x="61" y="227"/>
                  </a:cubicBezTo>
                  <a:cubicBezTo>
                    <a:pt x="61" y="234"/>
                    <a:pt x="71" y="236"/>
                    <a:pt x="76" y="240"/>
                  </a:cubicBezTo>
                  <a:close/>
                  <a:moveTo>
                    <a:pt x="123" y="233"/>
                  </a:moveTo>
                  <a:cubicBezTo>
                    <a:pt x="125" y="234"/>
                    <a:pt x="126" y="230"/>
                    <a:pt x="128" y="231"/>
                  </a:cubicBezTo>
                  <a:cubicBezTo>
                    <a:pt x="128" y="229"/>
                    <a:pt x="128" y="227"/>
                    <a:pt x="126" y="227"/>
                  </a:cubicBezTo>
                  <a:cubicBezTo>
                    <a:pt x="126" y="230"/>
                    <a:pt x="122" y="230"/>
                    <a:pt x="123" y="233"/>
                  </a:cubicBezTo>
                  <a:close/>
                  <a:moveTo>
                    <a:pt x="225" y="231"/>
                  </a:moveTo>
                  <a:cubicBezTo>
                    <a:pt x="224" y="229"/>
                    <a:pt x="223" y="229"/>
                    <a:pt x="224" y="227"/>
                  </a:cubicBezTo>
                  <a:cubicBezTo>
                    <a:pt x="221" y="228"/>
                    <a:pt x="222" y="228"/>
                    <a:pt x="222" y="230"/>
                  </a:cubicBezTo>
                  <a:cubicBezTo>
                    <a:pt x="224" y="229"/>
                    <a:pt x="226" y="232"/>
                    <a:pt x="225" y="231"/>
                  </a:cubicBezTo>
                  <a:close/>
                  <a:moveTo>
                    <a:pt x="372" y="238"/>
                  </a:moveTo>
                  <a:cubicBezTo>
                    <a:pt x="374" y="238"/>
                    <a:pt x="375" y="240"/>
                    <a:pt x="378" y="240"/>
                  </a:cubicBezTo>
                  <a:cubicBezTo>
                    <a:pt x="379" y="237"/>
                    <a:pt x="382" y="236"/>
                    <a:pt x="383" y="233"/>
                  </a:cubicBezTo>
                  <a:cubicBezTo>
                    <a:pt x="381" y="231"/>
                    <a:pt x="380" y="229"/>
                    <a:pt x="377" y="228"/>
                  </a:cubicBezTo>
                  <a:cubicBezTo>
                    <a:pt x="376" y="232"/>
                    <a:pt x="373" y="234"/>
                    <a:pt x="372" y="238"/>
                  </a:cubicBezTo>
                  <a:close/>
                  <a:moveTo>
                    <a:pt x="394" y="231"/>
                  </a:moveTo>
                  <a:cubicBezTo>
                    <a:pt x="396" y="230"/>
                    <a:pt x="393" y="227"/>
                    <a:pt x="392" y="229"/>
                  </a:cubicBezTo>
                  <a:cubicBezTo>
                    <a:pt x="393" y="229"/>
                    <a:pt x="393" y="231"/>
                    <a:pt x="394" y="231"/>
                  </a:cubicBezTo>
                  <a:close/>
                  <a:moveTo>
                    <a:pt x="622" y="239"/>
                  </a:moveTo>
                  <a:cubicBezTo>
                    <a:pt x="622" y="235"/>
                    <a:pt x="625" y="232"/>
                    <a:pt x="623" y="228"/>
                  </a:cubicBezTo>
                  <a:cubicBezTo>
                    <a:pt x="624" y="232"/>
                    <a:pt x="620" y="235"/>
                    <a:pt x="622" y="239"/>
                  </a:cubicBezTo>
                  <a:close/>
                  <a:moveTo>
                    <a:pt x="286" y="232"/>
                  </a:moveTo>
                  <a:cubicBezTo>
                    <a:pt x="287" y="234"/>
                    <a:pt x="292" y="237"/>
                    <a:pt x="292" y="231"/>
                  </a:cubicBezTo>
                  <a:cubicBezTo>
                    <a:pt x="290" y="229"/>
                    <a:pt x="286" y="227"/>
                    <a:pt x="286" y="232"/>
                  </a:cubicBezTo>
                  <a:close/>
                  <a:moveTo>
                    <a:pt x="496" y="232"/>
                  </a:moveTo>
                  <a:cubicBezTo>
                    <a:pt x="496" y="230"/>
                    <a:pt x="495" y="229"/>
                    <a:pt x="493" y="229"/>
                  </a:cubicBezTo>
                  <a:cubicBezTo>
                    <a:pt x="493" y="232"/>
                    <a:pt x="495" y="234"/>
                    <a:pt x="496" y="232"/>
                  </a:cubicBezTo>
                  <a:close/>
                  <a:moveTo>
                    <a:pt x="93" y="237"/>
                  </a:moveTo>
                  <a:cubicBezTo>
                    <a:pt x="95" y="234"/>
                    <a:pt x="93" y="230"/>
                    <a:pt x="90" y="229"/>
                  </a:cubicBezTo>
                  <a:cubicBezTo>
                    <a:pt x="92" y="232"/>
                    <a:pt x="92" y="235"/>
                    <a:pt x="93" y="237"/>
                  </a:cubicBezTo>
                  <a:close/>
                  <a:moveTo>
                    <a:pt x="276" y="230"/>
                  </a:moveTo>
                  <a:cubicBezTo>
                    <a:pt x="276" y="232"/>
                    <a:pt x="277" y="232"/>
                    <a:pt x="279" y="232"/>
                  </a:cubicBezTo>
                  <a:cubicBezTo>
                    <a:pt x="279" y="230"/>
                    <a:pt x="277" y="229"/>
                    <a:pt x="276" y="230"/>
                  </a:cubicBezTo>
                  <a:close/>
                  <a:moveTo>
                    <a:pt x="309" y="238"/>
                  </a:moveTo>
                  <a:cubicBezTo>
                    <a:pt x="312" y="240"/>
                    <a:pt x="315" y="242"/>
                    <a:pt x="319" y="244"/>
                  </a:cubicBezTo>
                  <a:cubicBezTo>
                    <a:pt x="323" y="245"/>
                    <a:pt x="324" y="239"/>
                    <a:pt x="327" y="240"/>
                  </a:cubicBezTo>
                  <a:cubicBezTo>
                    <a:pt x="327" y="238"/>
                    <a:pt x="326" y="237"/>
                    <a:pt x="326" y="235"/>
                  </a:cubicBezTo>
                  <a:cubicBezTo>
                    <a:pt x="320" y="235"/>
                    <a:pt x="319" y="230"/>
                    <a:pt x="314" y="229"/>
                  </a:cubicBezTo>
                  <a:cubicBezTo>
                    <a:pt x="313" y="233"/>
                    <a:pt x="310" y="234"/>
                    <a:pt x="309" y="238"/>
                  </a:cubicBezTo>
                  <a:close/>
                  <a:moveTo>
                    <a:pt x="238" y="231"/>
                  </a:moveTo>
                  <a:cubicBezTo>
                    <a:pt x="240" y="235"/>
                    <a:pt x="244" y="237"/>
                    <a:pt x="248" y="239"/>
                  </a:cubicBezTo>
                  <a:cubicBezTo>
                    <a:pt x="248" y="238"/>
                    <a:pt x="250" y="238"/>
                    <a:pt x="250" y="236"/>
                  </a:cubicBezTo>
                  <a:cubicBezTo>
                    <a:pt x="247" y="233"/>
                    <a:pt x="242" y="228"/>
                    <a:pt x="238" y="231"/>
                  </a:cubicBezTo>
                  <a:close/>
                  <a:moveTo>
                    <a:pt x="487" y="234"/>
                  </a:moveTo>
                  <a:cubicBezTo>
                    <a:pt x="487" y="231"/>
                    <a:pt x="485" y="231"/>
                    <a:pt x="484" y="230"/>
                  </a:cubicBezTo>
                  <a:cubicBezTo>
                    <a:pt x="484" y="232"/>
                    <a:pt x="485" y="233"/>
                    <a:pt x="487" y="234"/>
                  </a:cubicBezTo>
                  <a:close/>
                  <a:moveTo>
                    <a:pt x="521" y="234"/>
                  </a:moveTo>
                  <a:cubicBezTo>
                    <a:pt x="523" y="237"/>
                    <a:pt x="527" y="238"/>
                    <a:pt x="530" y="241"/>
                  </a:cubicBezTo>
                  <a:cubicBezTo>
                    <a:pt x="530" y="240"/>
                    <a:pt x="531" y="238"/>
                    <a:pt x="531" y="237"/>
                  </a:cubicBezTo>
                  <a:cubicBezTo>
                    <a:pt x="528" y="234"/>
                    <a:pt x="525" y="232"/>
                    <a:pt x="522" y="230"/>
                  </a:cubicBezTo>
                  <a:cubicBezTo>
                    <a:pt x="522" y="232"/>
                    <a:pt x="521" y="232"/>
                    <a:pt x="521" y="234"/>
                  </a:cubicBezTo>
                  <a:close/>
                  <a:moveTo>
                    <a:pt x="131" y="231"/>
                  </a:moveTo>
                  <a:cubicBezTo>
                    <a:pt x="123" y="236"/>
                    <a:pt x="129" y="244"/>
                    <a:pt x="136" y="246"/>
                  </a:cubicBezTo>
                  <a:cubicBezTo>
                    <a:pt x="139" y="240"/>
                    <a:pt x="135" y="234"/>
                    <a:pt x="131" y="231"/>
                  </a:cubicBezTo>
                  <a:close/>
                  <a:moveTo>
                    <a:pt x="356" y="235"/>
                  </a:moveTo>
                  <a:cubicBezTo>
                    <a:pt x="354" y="233"/>
                    <a:pt x="353" y="231"/>
                    <a:pt x="351" y="231"/>
                  </a:cubicBezTo>
                  <a:cubicBezTo>
                    <a:pt x="350" y="234"/>
                    <a:pt x="357" y="235"/>
                    <a:pt x="356" y="235"/>
                  </a:cubicBezTo>
                  <a:close/>
                  <a:moveTo>
                    <a:pt x="417" y="238"/>
                  </a:moveTo>
                  <a:cubicBezTo>
                    <a:pt x="419" y="238"/>
                    <a:pt x="419" y="240"/>
                    <a:pt x="421" y="240"/>
                  </a:cubicBezTo>
                  <a:cubicBezTo>
                    <a:pt x="423" y="236"/>
                    <a:pt x="426" y="237"/>
                    <a:pt x="426" y="232"/>
                  </a:cubicBezTo>
                  <a:cubicBezTo>
                    <a:pt x="422" y="230"/>
                    <a:pt x="419" y="232"/>
                    <a:pt x="417" y="238"/>
                  </a:cubicBezTo>
                  <a:close/>
                  <a:moveTo>
                    <a:pt x="439" y="237"/>
                  </a:moveTo>
                  <a:cubicBezTo>
                    <a:pt x="438" y="233"/>
                    <a:pt x="436" y="232"/>
                    <a:pt x="433" y="231"/>
                  </a:cubicBezTo>
                  <a:cubicBezTo>
                    <a:pt x="433" y="235"/>
                    <a:pt x="436" y="236"/>
                    <a:pt x="439" y="237"/>
                  </a:cubicBezTo>
                  <a:close/>
                  <a:moveTo>
                    <a:pt x="62" y="241"/>
                  </a:moveTo>
                  <a:cubicBezTo>
                    <a:pt x="61" y="237"/>
                    <a:pt x="59" y="233"/>
                    <a:pt x="54" y="232"/>
                  </a:cubicBezTo>
                  <a:cubicBezTo>
                    <a:pt x="56" y="239"/>
                    <a:pt x="58" y="246"/>
                    <a:pt x="66" y="249"/>
                  </a:cubicBezTo>
                  <a:cubicBezTo>
                    <a:pt x="63" y="246"/>
                    <a:pt x="64" y="238"/>
                    <a:pt x="62" y="241"/>
                  </a:cubicBezTo>
                  <a:close/>
                  <a:moveTo>
                    <a:pt x="202" y="241"/>
                  </a:moveTo>
                  <a:cubicBezTo>
                    <a:pt x="202" y="238"/>
                    <a:pt x="196" y="232"/>
                    <a:pt x="193" y="232"/>
                  </a:cubicBezTo>
                  <a:cubicBezTo>
                    <a:pt x="196" y="235"/>
                    <a:pt x="198" y="239"/>
                    <a:pt x="202" y="241"/>
                  </a:cubicBezTo>
                  <a:close/>
                  <a:moveTo>
                    <a:pt x="231" y="234"/>
                  </a:moveTo>
                  <a:cubicBezTo>
                    <a:pt x="231" y="234"/>
                    <a:pt x="231" y="233"/>
                    <a:pt x="231" y="232"/>
                  </a:cubicBezTo>
                  <a:cubicBezTo>
                    <a:pt x="229" y="233"/>
                    <a:pt x="226" y="231"/>
                    <a:pt x="227" y="232"/>
                  </a:cubicBezTo>
                  <a:cubicBezTo>
                    <a:pt x="229" y="233"/>
                    <a:pt x="229" y="236"/>
                    <a:pt x="231" y="234"/>
                  </a:cubicBezTo>
                  <a:close/>
                  <a:moveTo>
                    <a:pt x="560" y="245"/>
                  </a:moveTo>
                  <a:cubicBezTo>
                    <a:pt x="562" y="243"/>
                    <a:pt x="564" y="239"/>
                    <a:pt x="565" y="236"/>
                  </a:cubicBezTo>
                  <a:cubicBezTo>
                    <a:pt x="564" y="235"/>
                    <a:pt x="563" y="233"/>
                    <a:pt x="561" y="232"/>
                  </a:cubicBezTo>
                  <a:cubicBezTo>
                    <a:pt x="560" y="235"/>
                    <a:pt x="560" y="243"/>
                    <a:pt x="560" y="245"/>
                  </a:cubicBezTo>
                  <a:close/>
                  <a:moveTo>
                    <a:pt x="341" y="235"/>
                  </a:moveTo>
                  <a:cubicBezTo>
                    <a:pt x="343" y="237"/>
                    <a:pt x="347" y="233"/>
                    <a:pt x="344" y="232"/>
                  </a:cubicBezTo>
                  <a:cubicBezTo>
                    <a:pt x="344" y="234"/>
                    <a:pt x="341" y="233"/>
                    <a:pt x="341" y="235"/>
                  </a:cubicBezTo>
                  <a:close/>
                  <a:moveTo>
                    <a:pt x="541" y="237"/>
                  </a:moveTo>
                  <a:cubicBezTo>
                    <a:pt x="540" y="235"/>
                    <a:pt x="539" y="233"/>
                    <a:pt x="536" y="233"/>
                  </a:cubicBezTo>
                  <a:cubicBezTo>
                    <a:pt x="536" y="236"/>
                    <a:pt x="539" y="236"/>
                    <a:pt x="541" y="237"/>
                  </a:cubicBezTo>
                  <a:close/>
                  <a:moveTo>
                    <a:pt x="179" y="237"/>
                  </a:moveTo>
                  <a:cubicBezTo>
                    <a:pt x="181" y="237"/>
                    <a:pt x="181" y="234"/>
                    <a:pt x="180" y="234"/>
                  </a:cubicBezTo>
                  <a:cubicBezTo>
                    <a:pt x="180" y="234"/>
                    <a:pt x="178" y="235"/>
                    <a:pt x="179" y="237"/>
                  </a:cubicBezTo>
                  <a:close/>
                  <a:moveTo>
                    <a:pt x="225" y="242"/>
                  </a:moveTo>
                  <a:cubicBezTo>
                    <a:pt x="224" y="237"/>
                    <a:pt x="219" y="234"/>
                    <a:pt x="216" y="234"/>
                  </a:cubicBezTo>
                  <a:cubicBezTo>
                    <a:pt x="218" y="237"/>
                    <a:pt x="220" y="243"/>
                    <a:pt x="225" y="242"/>
                  </a:cubicBezTo>
                  <a:close/>
                  <a:moveTo>
                    <a:pt x="403" y="237"/>
                  </a:moveTo>
                  <a:cubicBezTo>
                    <a:pt x="403" y="235"/>
                    <a:pt x="403" y="235"/>
                    <a:pt x="403" y="235"/>
                  </a:cubicBezTo>
                  <a:cubicBezTo>
                    <a:pt x="403" y="235"/>
                    <a:pt x="403" y="235"/>
                    <a:pt x="403" y="235"/>
                  </a:cubicBezTo>
                  <a:cubicBezTo>
                    <a:pt x="402" y="237"/>
                    <a:pt x="399" y="232"/>
                    <a:pt x="399" y="235"/>
                  </a:cubicBezTo>
                  <a:cubicBezTo>
                    <a:pt x="401" y="235"/>
                    <a:pt x="401" y="237"/>
                    <a:pt x="403" y="237"/>
                  </a:cubicBezTo>
                  <a:close/>
                  <a:moveTo>
                    <a:pt x="101" y="241"/>
                  </a:moveTo>
                  <a:cubicBezTo>
                    <a:pt x="101" y="238"/>
                    <a:pt x="100" y="235"/>
                    <a:pt x="97" y="234"/>
                  </a:cubicBezTo>
                  <a:cubicBezTo>
                    <a:pt x="97" y="238"/>
                    <a:pt x="98" y="241"/>
                    <a:pt x="101" y="241"/>
                  </a:cubicBezTo>
                  <a:close/>
                  <a:moveTo>
                    <a:pt x="142" y="240"/>
                  </a:moveTo>
                  <a:cubicBezTo>
                    <a:pt x="145" y="238"/>
                    <a:pt x="140" y="236"/>
                    <a:pt x="139" y="234"/>
                  </a:cubicBezTo>
                  <a:cubicBezTo>
                    <a:pt x="139" y="237"/>
                    <a:pt x="140" y="239"/>
                    <a:pt x="142" y="240"/>
                  </a:cubicBezTo>
                  <a:close/>
                  <a:moveTo>
                    <a:pt x="266" y="240"/>
                  </a:moveTo>
                  <a:cubicBezTo>
                    <a:pt x="268" y="241"/>
                    <a:pt x="268" y="242"/>
                    <a:pt x="270" y="242"/>
                  </a:cubicBezTo>
                  <a:cubicBezTo>
                    <a:pt x="270" y="238"/>
                    <a:pt x="275" y="240"/>
                    <a:pt x="274" y="235"/>
                  </a:cubicBezTo>
                  <a:cubicBezTo>
                    <a:pt x="273" y="235"/>
                    <a:pt x="273" y="235"/>
                    <a:pt x="273" y="234"/>
                  </a:cubicBezTo>
                  <a:cubicBezTo>
                    <a:pt x="270" y="236"/>
                    <a:pt x="267" y="237"/>
                    <a:pt x="266" y="240"/>
                  </a:cubicBezTo>
                  <a:close/>
                  <a:moveTo>
                    <a:pt x="293" y="239"/>
                  </a:moveTo>
                  <a:cubicBezTo>
                    <a:pt x="294" y="242"/>
                    <a:pt x="298" y="242"/>
                    <a:pt x="301" y="244"/>
                  </a:cubicBezTo>
                  <a:cubicBezTo>
                    <a:pt x="302" y="243"/>
                    <a:pt x="302" y="242"/>
                    <a:pt x="303" y="241"/>
                  </a:cubicBezTo>
                  <a:cubicBezTo>
                    <a:pt x="301" y="238"/>
                    <a:pt x="299" y="235"/>
                    <a:pt x="295" y="234"/>
                  </a:cubicBezTo>
                  <a:cubicBezTo>
                    <a:pt x="295" y="236"/>
                    <a:pt x="293" y="237"/>
                    <a:pt x="293" y="239"/>
                  </a:cubicBezTo>
                  <a:close/>
                  <a:moveTo>
                    <a:pt x="461" y="237"/>
                  </a:moveTo>
                  <a:cubicBezTo>
                    <a:pt x="465" y="240"/>
                    <a:pt x="467" y="245"/>
                    <a:pt x="472" y="248"/>
                  </a:cubicBezTo>
                  <a:cubicBezTo>
                    <a:pt x="472" y="246"/>
                    <a:pt x="473" y="245"/>
                    <a:pt x="473" y="243"/>
                  </a:cubicBezTo>
                  <a:cubicBezTo>
                    <a:pt x="470" y="239"/>
                    <a:pt x="466" y="236"/>
                    <a:pt x="462" y="234"/>
                  </a:cubicBezTo>
                  <a:cubicBezTo>
                    <a:pt x="462" y="235"/>
                    <a:pt x="461" y="236"/>
                    <a:pt x="461" y="237"/>
                  </a:cubicBezTo>
                  <a:close/>
                  <a:moveTo>
                    <a:pt x="480" y="240"/>
                  </a:moveTo>
                  <a:cubicBezTo>
                    <a:pt x="482" y="241"/>
                    <a:pt x="482" y="243"/>
                    <a:pt x="484" y="243"/>
                  </a:cubicBezTo>
                  <a:cubicBezTo>
                    <a:pt x="487" y="239"/>
                    <a:pt x="486" y="236"/>
                    <a:pt x="482" y="234"/>
                  </a:cubicBezTo>
                  <a:cubicBezTo>
                    <a:pt x="482" y="237"/>
                    <a:pt x="480" y="238"/>
                    <a:pt x="480" y="240"/>
                  </a:cubicBezTo>
                  <a:close/>
                  <a:moveTo>
                    <a:pt x="43" y="249"/>
                  </a:moveTo>
                  <a:cubicBezTo>
                    <a:pt x="42" y="245"/>
                    <a:pt x="43" y="242"/>
                    <a:pt x="44" y="238"/>
                  </a:cubicBezTo>
                  <a:cubicBezTo>
                    <a:pt x="43" y="237"/>
                    <a:pt x="42" y="235"/>
                    <a:pt x="40" y="235"/>
                  </a:cubicBezTo>
                  <a:cubicBezTo>
                    <a:pt x="40" y="238"/>
                    <a:pt x="37" y="247"/>
                    <a:pt x="43" y="249"/>
                  </a:cubicBezTo>
                  <a:close/>
                  <a:moveTo>
                    <a:pt x="507" y="240"/>
                  </a:moveTo>
                  <a:cubicBezTo>
                    <a:pt x="506" y="237"/>
                    <a:pt x="504" y="235"/>
                    <a:pt x="501" y="235"/>
                  </a:cubicBezTo>
                  <a:cubicBezTo>
                    <a:pt x="501" y="238"/>
                    <a:pt x="504" y="239"/>
                    <a:pt x="507" y="240"/>
                  </a:cubicBezTo>
                  <a:close/>
                  <a:moveTo>
                    <a:pt x="182" y="239"/>
                  </a:moveTo>
                  <a:cubicBezTo>
                    <a:pt x="187" y="240"/>
                    <a:pt x="191" y="249"/>
                    <a:pt x="196" y="244"/>
                  </a:cubicBezTo>
                  <a:cubicBezTo>
                    <a:pt x="192" y="241"/>
                    <a:pt x="188" y="239"/>
                    <a:pt x="184" y="235"/>
                  </a:cubicBezTo>
                  <a:cubicBezTo>
                    <a:pt x="184" y="237"/>
                    <a:pt x="182" y="238"/>
                    <a:pt x="182" y="239"/>
                  </a:cubicBezTo>
                  <a:close/>
                  <a:moveTo>
                    <a:pt x="346" y="238"/>
                  </a:moveTo>
                  <a:cubicBezTo>
                    <a:pt x="349" y="237"/>
                    <a:pt x="350" y="242"/>
                    <a:pt x="353" y="240"/>
                  </a:cubicBezTo>
                  <a:cubicBezTo>
                    <a:pt x="351" y="239"/>
                    <a:pt x="347" y="232"/>
                    <a:pt x="346" y="238"/>
                  </a:cubicBezTo>
                  <a:close/>
                  <a:moveTo>
                    <a:pt x="286" y="243"/>
                  </a:moveTo>
                  <a:cubicBezTo>
                    <a:pt x="286" y="242"/>
                    <a:pt x="287" y="241"/>
                    <a:pt x="287" y="240"/>
                  </a:cubicBezTo>
                  <a:cubicBezTo>
                    <a:pt x="285" y="238"/>
                    <a:pt x="282" y="237"/>
                    <a:pt x="280" y="236"/>
                  </a:cubicBezTo>
                  <a:cubicBezTo>
                    <a:pt x="281" y="239"/>
                    <a:pt x="284" y="241"/>
                    <a:pt x="286" y="243"/>
                  </a:cubicBezTo>
                  <a:close/>
                  <a:moveTo>
                    <a:pt x="381" y="241"/>
                  </a:moveTo>
                  <a:cubicBezTo>
                    <a:pt x="382" y="241"/>
                    <a:pt x="383" y="241"/>
                    <a:pt x="384" y="241"/>
                  </a:cubicBezTo>
                  <a:cubicBezTo>
                    <a:pt x="384" y="238"/>
                    <a:pt x="387" y="239"/>
                    <a:pt x="386" y="236"/>
                  </a:cubicBezTo>
                  <a:cubicBezTo>
                    <a:pt x="383" y="236"/>
                    <a:pt x="383" y="239"/>
                    <a:pt x="381" y="241"/>
                  </a:cubicBezTo>
                  <a:close/>
                  <a:moveTo>
                    <a:pt x="423" y="243"/>
                  </a:moveTo>
                  <a:cubicBezTo>
                    <a:pt x="428" y="244"/>
                    <a:pt x="431" y="248"/>
                    <a:pt x="436" y="250"/>
                  </a:cubicBezTo>
                  <a:cubicBezTo>
                    <a:pt x="438" y="248"/>
                    <a:pt x="440" y="247"/>
                    <a:pt x="440" y="244"/>
                  </a:cubicBezTo>
                  <a:cubicBezTo>
                    <a:pt x="437" y="240"/>
                    <a:pt x="434" y="238"/>
                    <a:pt x="429" y="236"/>
                  </a:cubicBezTo>
                  <a:cubicBezTo>
                    <a:pt x="427" y="238"/>
                    <a:pt x="424" y="239"/>
                    <a:pt x="423" y="243"/>
                  </a:cubicBezTo>
                  <a:close/>
                  <a:moveTo>
                    <a:pt x="490" y="237"/>
                  </a:moveTo>
                  <a:cubicBezTo>
                    <a:pt x="491" y="238"/>
                    <a:pt x="491" y="241"/>
                    <a:pt x="493" y="241"/>
                  </a:cubicBezTo>
                  <a:cubicBezTo>
                    <a:pt x="493" y="239"/>
                    <a:pt x="494" y="239"/>
                    <a:pt x="494" y="237"/>
                  </a:cubicBezTo>
                  <a:cubicBezTo>
                    <a:pt x="493" y="236"/>
                    <a:pt x="492" y="235"/>
                    <a:pt x="490" y="237"/>
                  </a:cubicBezTo>
                  <a:close/>
                  <a:moveTo>
                    <a:pt x="631" y="239"/>
                  </a:moveTo>
                  <a:cubicBezTo>
                    <a:pt x="634" y="240"/>
                    <a:pt x="634" y="236"/>
                    <a:pt x="632" y="236"/>
                  </a:cubicBezTo>
                  <a:cubicBezTo>
                    <a:pt x="632" y="238"/>
                    <a:pt x="631" y="238"/>
                    <a:pt x="631" y="239"/>
                  </a:cubicBezTo>
                  <a:close/>
                  <a:moveTo>
                    <a:pt x="242" y="246"/>
                  </a:moveTo>
                  <a:cubicBezTo>
                    <a:pt x="245" y="241"/>
                    <a:pt x="239" y="237"/>
                    <a:pt x="234" y="237"/>
                  </a:cubicBezTo>
                  <a:cubicBezTo>
                    <a:pt x="235" y="241"/>
                    <a:pt x="240" y="242"/>
                    <a:pt x="242" y="246"/>
                  </a:cubicBezTo>
                  <a:close/>
                  <a:moveTo>
                    <a:pt x="91" y="267"/>
                  </a:moveTo>
                  <a:cubicBezTo>
                    <a:pt x="88" y="261"/>
                    <a:pt x="86" y="253"/>
                    <a:pt x="82" y="248"/>
                  </a:cubicBezTo>
                  <a:cubicBezTo>
                    <a:pt x="76" y="245"/>
                    <a:pt x="70" y="241"/>
                    <a:pt x="64" y="237"/>
                  </a:cubicBezTo>
                  <a:cubicBezTo>
                    <a:pt x="69" y="251"/>
                    <a:pt x="79" y="262"/>
                    <a:pt x="91" y="267"/>
                  </a:cubicBezTo>
                  <a:close/>
                  <a:moveTo>
                    <a:pt x="564" y="248"/>
                  </a:moveTo>
                  <a:cubicBezTo>
                    <a:pt x="565" y="249"/>
                    <a:pt x="566" y="250"/>
                    <a:pt x="567" y="250"/>
                  </a:cubicBezTo>
                  <a:cubicBezTo>
                    <a:pt x="567" y="246"/>
                    <a:pt x="569" y="243"/>
                    <a:pt x="569" y="238"/>
                  </a:cubicBezTo>
                  <a:cubicBezTo>
                    <a:pt x="568" y="238"/>
                    <a:pt x="568" y="238"/>
                    <a:pt x="567" y="237"/>
                  </a:cubicBezTo>
                  <a:cubicBezTo>
                    <a:pt x="566" y="241"/>
                    <a:pt x="564" y="244"/>
                    <a:pt x="564" y="248"/>
                  </a:cubicBezTo>
                  <a:close/>
                  <a:moveTo>
                    <a:pt x="405" y="246"/>
                  </a:moveTo>
                  <a:cubicBezTo>
                    <a:pt x="407" y="241"/>
                    <a:pt x="400" y="240"/>
                    <a:pt x="398" y="238"/>
                  </a:cubicBezTo>
                  <a:cubicBezTo>
                    <a:pt x="399" y="242"/>
                    <a:pt x="401" y="245"/>
                    <a:pt x="405" y="246"/>
                  </a:cubicBezTo>
                  <a:close/>
                  <a:moveTo>
                    <a:pt x="250" y="241"/>
                  </a:moveTo>
                  <a:cubicBezTo>
                    <a:pt x="251" y="241"/>
                    <a:pt x="252" y="243"/>
                    <a:pt x="254" y="243"/>
                  </a:cubicBezTo>
                  <a:cubicBezTo>
                    <a:pt x="253" y="241"/>
                    <a:pt x="253" y="240"/>
                    <a:pt x="253" y="238"/>
                  </a:cubicBezTo>
                  <a:cubicBezTo>
                    <a:pt x="252" y="238"/>
                    <a:pt x="251" y="238"/>
                    <a:pt x="251" y="238"/>
                  </a:cubicBezTo>
                  <a:cubicBezTo>
                    <a:pt x="251" y="239"/>
                    <a:pt x="250" y="240"/>
                    <a:pt x="250" y="241"/>
                  </a:cubicBezTo>
                  <a:close/>
                  <a:moveTo>
                    <a:pt x="532" y="243"/>
                  </a:moveTo>
                  <a:cubicBezTo>
                    <a:pt x="534" y="244"/>
                    <a:pt x="534" y="246"/>
                    <a:pt x="537" y="246"/>
                  </a:cubicBezTo>
                  <a:cubicBezTo>
                    <a:pt x="537" y="244"/>
                    <a:pt x="538" y="244"/>
                    <a:pt x="538" y="242"/>
                  </a:cubicBezTo>
                  <a:cubicBezTo>
                    <a:pt x="537" y="241"/>
                    <a:pt x="536" y="239"/>
                    <a:pt x="533" y="239"/>
                  </a:cubicBezTo>
                  <a:cubicBezTo>
                    <a:pt x="534" y="241"/>
                    <a:pt x="533" y="242"/>
                    <a:pt x="532" y="243"/>
                  </a:cubicBezTo>
                  <a:close/>
                  <a:moveTo>
                    <a:pt x="119" y="250"/>
                  </a:moveTo>
                  <a:cubicBezTo>
                    <a:pt x="116" y="245"/>
                    <a:pt x="110" y="243"/>
                    <a:pt x="106" y="240"/>
                  </a:cubicBezTo>
                  <a:cubicBezTo>
                    <a:pt x="106" y="246"/>
                    <a:pt x="114" y="250"/>
                    <a:pt x="119" y="250"/>
                  </a:cubicBezTo>
                  <a:close/>
                  <a:moveTo>
                    <a:pt x="157" y="245"/>
                  </a:moveTo>
                  <a:cubicBezTo>
                    <a:pt x="153" y="244"/>
                    <a:pt x="152" y="241"/>
                    <a:pt x="149" y="240"/>
                  </a:cubicBezTo>
                  <a:cubicBezTo>
                    <a:pt x="151" y="242"/>
                    <a:pt x="154" y="249"/>
                    <a:pt x="157" y="245"/>
                  </a:cubicBezTo>
                  <a:close/>
                  <a:moveTo>
                    <a:pt x="172" y="243"/>
                  </a:moveTo>
                  <a:cubicBezTo>
                    <a:pt x="175" y="243"/>
                    <a:pt x="176" y="241"/>
                    <a:pt x="176" y="240"/>
                  </a:cubicBezTo>
                  <a:cubicBezTo>
                    <a:pt x="174" y="239"/>
                    <a:pt x="174" y="242"/>
                    <a:pt x="172" y="243"/>
                  </a:cubicBezTo>
                  <a:close/>
                  <a:moveTo>
                    <a:pt x="273" y="244"/>
                  </a:moveTo>
                  <a:cubicBezTo>
                    <a:pt x="276" y="246"/>
                    <a:pt x="278" y="249"/>
                    <a:pt x="282" y="249"/>
                  </a:cubicBezTo>
                  <a:cubicBezTo>
                    <a:pt x="284" y="243"/>
                    <a:pt x="275" y="236"/>
                    <a:pt x="273" y="244"/>
                  </a:cubicBezTo>
                  <a:close/>
                  <a:moveTo>
                    <a:pt x="518" y="244"/>
                  </a:moveTo>
                  <a:cubicBezTo>
                    <a:pt x="521" y="246"/>
                    <a:pt x="523" y="248"/>
                    <a:pt x="526" y="250"/>
                  </a:cubicBezTo>
                  <a:cubicBezTo>
                    <a:pt x="530" y="244"/>
                    <a:pt x="522" y="242"/>
                    <a:pt x="519" y="240"/>
                  </a:cubicBezTo>
                  <a:cubicBezTo>
                    <a:pt x="519" y="242"/>
                    <a:pt x="518" y="242"/>
                    <a:pt x="518" y="244"/>
                  </a:cubicBezTo>
                  <a:close/>
                  <a:moveTo>
                    <a:pt x="598" y="268"/>
                  </a:moveTo>
                  <a:cubicBezTo>
                    <a:pt x="598" y="270"/>
                    <a:pt x="598" y="270"/>
                    <a:pt x="600" y="268"/>
                  </a:cubicBezTo>
                  <a:cubicBezTo>
                    <a:pt x="599" y="265"/>
                    <a:pt x="601" y="264"/>
                    <a:pt x="603" y="262"/>
                  </a:cubicBezTo>
                  <a:cubicBezTo>
                    <a:pt x="604" y="257"/>
                    <a:pt x="604" y="253"/>
                    <a:pt x="607" y="249"/>
                  </a:cubicBezTo>
                  <a:cubicBezTo>
                    <a:pt x="606" y="246"/>
                    <a:pt x="607" y="243"/>
                    <a:pt x="606" y="240"/>
                  </a:cubicBezTo>
                  <a:cubicBezTo>
                    <a:pt x="603" y="247"/>
                    <a:pt x="601" y="258"/>
                    <a:pt x="598" y="268"/>
                  </a:cubicBezTo>
                  <a:close/>
                  <a:moveTo>
                    <a:pt x="621" y="277"/>
                  </a:moveTo>
                  <a:cubicBezTo>
                    <a:pt x="627" y="272"/>
                    <a:pt x="625" y="261"/>
                    <a:pt x="630" y="253"/>
                  </a:cubicBezTo>
                  <a:cubicBezTo>
                    <a:pt x="628" y="250"/>
                    <a:pt x="630" y="247"/>
                    <a:pt x="632" y="246"/>
                  </a:cubicBezTo>
                  <a:cubicBezTo>
                    <a:pt x="632" y="243"/>
                    <a:pt x="633" y="241"/>
                    <a:pt x="631" y="240"/>
                  </a:cubicBezTo>
                  <a:cubicBezTo>
                    <a:pt x="629" y="254"/>
                    <a:pt x="622" y="264"/>
                    <a:pt x="621" y="277"/>
                  </a:cubicBezTo>
                  <a:close/>
                  <a:moveTo>
                    <a:pt x="219" y="248"/>
                  </a:moveTo>
                  <a:cubicBezTo>
                    <a:pt x="220" y="244"/>
                    <a:pt x="213" y="240"/>
                    <a:pt x="211" y="241"/>
                  </a:cubicBezTo>
                  <a:cubicBezTo>
                    <a:pt x="214" y="243"/>
                    <a:pt x="215" y="246"/>
                    <a:pt x="219" y="248"/>
                  </a:cubicBezTo>
                  <a:close/>
                  <a:moveTo>
                    <a:pt x="386" y="246"/>
                  </a:moveTo>
                  <a:cubicBezTo>
                    <a:pt x="391" y="247"/>
                    <a:pt x="392" y="251"/>
                    <a:pt x="398" y="252"/>
                  </a:cubicBezTo>
                  <a:cubicBezTo>
                    <a:pt x="400" y="246"/>
                    <a:pt x="393" y="244"/>
                    <a:pt x="391" y="241"/>
                  </a:cubicBezTo>
                  <a:cubicBezTo>
                    <a:pt x="389" y="243"/>
                    <a:pt x="386" y="243"/>
                    <a:pt x="386" y="246"/>
                  </a:cubicBezTo>
                  <a:close/>
                  <a:moveTo>
                    <a:pt x="468" y="248"/>
                  </a:moveTo>
                  <a:cubicBezTo>
                    <a:pt x="465" y="246"/>
                    <a:pt x="464" y="242"/>
                    <a:pt x="459" y="241"/>
                  </a:cubicBezTo>
                  <a:cubicBezTo>
                    <a:pt x="461" y="244"/>
                    <a:pt x="465" y="248"/>
                    <a:pt x="468" y="248"/>
                  </a:cubicBezTo>
                  <a:close/>
                  <a:moveTo>
                    <a:pt x="46" y="252"/>
                  </a:moveTo>
                  <a:cubicBezTo>
                    <a:pt x="47" y="252"/>
                    <a:pt x="48" y="253"/>
                    <a:pt x="50" y="253"/>
                  </a:cubicBezTo>
                  <a:cubicBezTo>
                    <a:pt x="49" y="249"/>
                    <a:pt x="50" y="244"/>
                    <a:pt x="47" y="241"/>
                  </a:cubicBezTo>
                  <a:cubicBezTo>
                    <a:pt x="46" y="244"/>
                    <a:pt x="46" y="248"/>
                    <a:pt x="46" y="252"/>
                  </a:cubicBezTo>
                  <a:close/>
                  <a:moveTo>
                    <a:pt x="209" y="246"/>
                  </a:moveTo>
                  <a:cubicBezTo>
                    <a:pt x="208" y="244"/>
                    <a:pt x="207" y="242"/>
                    <a:pt x="205" y="241"/>
                  </a:cubicBezTo>
                  <a:cubicBezTo>
                    <a:pt x="204" y="244"/>
                    <a:pt x="208" y="245"/>
                    <a:pt x="209" y="246"/>
                  </a:cubicBezTo>
                  <a:close/>
                  <a:moveTo>
                    <a:pt x="303" y="245"/>
                  </a:moveTo>
                  <a:cubicBezTo>
                    <a:pt x="306" y="246"/>
                    <a:pt x="311" y="253"/>
                    <a:pt x="313" y="248"/>
                  </a:cubicBezTo>
                  <a:cubicBezTo>
                    <a:pt x="310" y="246"/>
                    <a:pt x="305" y="238"/>
                    <a:pt x="303" y="245"/>
                  </a:cubicBezTo>
                  <a:close/>
                  <a:moveTo>
                    <a:pt x="326" y="249"/>
                  </a:moveTo>
                  <a:cubicBezTo>
                    <a:pt x="328" y="250"/>
                    <a:pt x="329" y="251"/>
                    <a:pt x="330" y="252"/>
                  </a:cubicBezTo>
                  <a:cubicBezTo>
                    <a:pt x="333" y="249"/>
                    <a:pt x="334" y="246"/>
                    <a:pt x="337" y="243"/>
                  </a:cubicBezTo>
                  <a:cubicBezTo>
                    <a:pt x="333" y="240"/>
                    <a:pt x="326" y="246"/>
                    <a:pt x="326" y="249"/>
                  </a:cubicBezTo>
                  <a:close/>
                  <a:moveTo>
                    <a:pt x="488" y="246"/>
                  </a:moveTo>
                  <a:cubicBezTo>
                    <a:pt x="489" y="246"/>
                    <a:pt x="489" y="246"/>
                    <a:pt x="489" y="248"/>
                  </a:cubicBezTo>
                  <a:cubicBezTo>
                    <a:pt x="491" y="248"/>
                    <a:pt x="491" y="245"/>
                    <a:pt x="492" y="244"/>
                  </a:cubicBezTo>
                  <a:cubicBezTo>
                    <a:pt x="491" y="243"/>
                    <a:pt x="491" y="242"/>
                    <a:pt x="489" y="241"/>
                  </a:cubicBezTo>
                  <a:cubicBezTo>
                    <a:pt x="489" y="243"/>
                    <a:pt x="488" y="244"/>
                    <a:pt x="488" y="246"/>
                  </a:cubicBezTo>
                  <a:close/>
                  <a:moveTo>
                    <a:pt x="177" y="246"/>
                  </a:moveTo>
                  <a:cubicBezTo>
                    <a:pt x="181" y="249"/>
                    <a:pt x="188" y="255"/>
                    <a:pt x="191" y="249"/>
                  </a:cubicBezTo>
                  <a:cubicBezTo>
                    <a:pt x="187" y="247"/>
                    <a:pt x="180" y="238"/>
                    <a:pt x="177" y="246"/>
                  </a:cubicBezTo>
                  <a:close/>
                  <a:moveTo>
                    <a:pt x="502" y="251"/>
                  </a:moveTo>
                  <a:cubicBezTo>
                    <a:pt x="504" y="250"/>
                    <a:pt x="505" y="249"/>
                    <a:pt x="505" y="246"/>
                  </a:cubicBezTo>
                  <a:cubicBezTo>
                    <a:pt x="503" y="244"/>
                    <a:pt x="502" y="243"/>
                    <a:pt x="499" y="242"/>
                  </a:cubicBezTo>
                  <a:cubicBezTo>
                    <a:pt x="497" y="246"/>
                    <a:pt x="499" y="250"/>
                    <a:pt x="502" y="251"/>
                  </a:cubicBezTo>
                  <a:close/>
                  <a:moveTo>
                    <a:pt x="573" y="254"/>
                  </a:moveTo>
                  <a:cubicBezTo>
                    <a:pt x="575" y="252"/>
                    <a:pt x="576" y="243"/>
                    <a:pt x="573" y="242"/>
                  </a:cubicBezTo>
                  <a:cubicBezTo>
                    <a:pt x="572" y="245"/>
                    <a:pt x="568" y="252"/>
                    <a:pt x="573" y="254"/>
                  </a:cubicBezTo>
                  <a:close/>
                  <a:moveTo>
                    <a:pt x="149" y="252"/>
                  </a:moveTo>
                  <a:cubicBezTo>
                    <a:pt x="149" y="252"/>
                    <a:pt x="150" y="252"/>
                    <a:pt x="151" y="252"/>
                  </a:cubicBezTo>
                  <a:cubicBezTo>
                    <a:pt x="150" y="247"/>
                    <a:pt x="148" y="245"/>
                    <a:pt x="145" y="243"/>
                  </a:cubicBezTo>
                  <a:cubicBezTo>
                    <a:pt x="142" y="246"/>
                    <a:pt x="147" y="250"/>
                    <a:pt x="149" y="252"/>
                  </a:cubicBezTo>
                  <a:close/>
                  <a:moveTo>
                    <a:pt x="290" y="243"/>
                  </a:moveTo>
                  <a:cubicBezTo>
                    <a:pt x="287" y="246"/>
                    <a:pt x="291" y="250"/>
                    <a:pt x="293" y="252"/>
                  </a:cubicBezTo>
                  <a:cubicBezTo>
                    <a:pt x="295" y="251"/>
                    <a:pt x="297" y="250"/>
                    <a:pt x="297" y="248"/>
                  </a:cubicBezTo>
                  <a:cubicBezTo>
                    <a:pt x="294" y="248"/>
                    <a:pt x="294" y="244"/>
                    <a:pt x="290" y="243"/>
                  </a:cubicBezTo>
                  <a:close/>
                  <a:moveTo>
                    <a:pt x="57" y="258"/>
                  </a:moveTo>
                  <a:cubicBezTo>
                    <a:pt x="56" y="253"/>
                    <a:pt x="55" y="247"/>
                    <a:pt x="52" y="244"/>
                  </a:cubicBezTo>
                  <a:cubicBezTo>
                    <a:pt x="54" y="247"/>
                    <a:pt x="52" y="256"/>
                    <a:pt x="57" y="258"/>
                  </a:cubicBezTo>
                  <a:close/>
                  <a:moveTo>
                    <a:pt x="230" y="245"/>
                  </a:moveTo>
                  <a:cubicBezTo>
                    <a:pt x="231" y="248"/>
                    <a:pt x="236" y="250"/>
                    <a:pt x="239" y="250"/>
                  </a:cubicBezTo>
                  <a:cubicBezTo>
                    <a:pt x="237" y="247"/>
                    <a:pt x="233" y="244"/>
                    <a:pt x="230" y="245"/>
                  </a:cubicBezTo>
                  <a:close/>
                  <a:moveTo>
                    <a:pt x="332" y="254"/>
                  </a:moveTo>
                  <a:cubicBezTo>
                    <a:pt x="339" y="257"/>
                    <a:pt x="344" y="261"/>
                    <a:pt x="350" y="264"/>
                  </a:cubicBezTo>
                  <a:cubicBezTo>
                    <a:pt x="352" y="261"/>
                    <a:pt x="348" y="258"/>
                    <a:pt x="347" y="256"/>
                  </a:cubicBezTo>
                  <a:cubicBezTo>
                    <a:pt x="344" y="252"/>
                    <a:pt x="342" y="247"/>
                    <a:pt x="339" y="244"/>
                  </a:cubicBezTo>
                  <a:cubicBezTo>
                    <a:pt x="337" y="248"/>
                    <a:pt x="334" y="250"/>
                    <a:pt x="332" y="254"/>
                  </a:cubicBezTo>
                  <a:close/>
                  <a:moveTo>
                    <a:pt x="452" y="245"/>
                  </a:moveTo>
                  <a:cubicBezTo>
                    <a:pt x="452" y="247"/>
                    <a:pt x="453" y="247"/>
                    <a:pt x="454" y="247"/>
                  </a:cubicBezTo>
                  <a:cubicBezTo>
                    <a:pt x="455" y="245"/>
                    <a:pt x="454" y="244"/>
                    <a:pt x="453" y="244"/>
                  </a:cubicBezTo>
                  <a:cubicBezTo>
                    <a:pt x="453" y="245"/>
                    <a:pt x="453" y="245"/>
                    <a:pt x="452" y="245"/>
                  </a:cubicBezTo>
                  <a:close/>
                  <a:moveTo>
                    <a:pt x="540" y="249"/>
                  </a:moveTo>
                  <a:cubicBezTo>
                    <a:pt x="542" y="251"/>
                    <a:pt x="544" y="253"/>
                    <a:pt x="547" y="254"/>
                  </a:cubicBezTo>
                  <a:cubicBezTo>
                    <a:pt x="548" y="251"/>
                    <a:pt x="548" y="251"/>
                    <a:pt x="548" y="249"/>
                  </a:cubicBezTo>
                  <a:cubicBezTo>
                    <a:pt x="546" y="248"/>
                    <a:pt x="544" y="245"/>
                    <a:pt x="541" y="244"/>
                  </a:cubicBezTo>
                  <a:cubicBezTo>
                    <a:pt x="541" y="246"/>
                    <a:pt x="540" y="247"/>
                    <a:pt x="540" y="249"/>
                  </a:cubicBezTo>
                  <a:close/>
                  <a:moveTo>
                    <a:pt x="240" y="252"/>
                  </a:moveTo>
                  <a:cubicBezTo>
                    <a:pt x="242" y="253"/>
                    <a:pt x="243" y="254"/>
                    <a:pt x="245" y="254"/>
                  </a:cubicBezTo>
                  <a:cubicBezTo>
                    <a:pt x="245" y="251"/>
                    <a:pt x="249" y="252"/>
                    <a:pt x="248" y="249"/>
                  </a:cubicBezTo>
                  <a:cubicBezTo>
                    <a:pt x="247" y="248"/>
                    <a:pt x="247" y="246"/>
                    <a:pt x="245" y="246"/>
                  </a:cubicBezTo>
                  <a:cubicBezTo>
                    <a:pt x="244" y="248"/>
                    <a:pt x="241" y="250"/>
                    <a:pt x="240" y="252"/>
                  </a:cubicBezTo>
                  <a:close/>
                  <a:moveTo>
                    <a:pt x="359" y="250"/>
                  </a:moveTo>
                  <a:cubicBezTo>
                    <a:pt x="359" y="247"/>
                    <a:pt x="355" y="246"/>
                    <a:pt x="354" y="246"/>
                  </a:cubicBezTo>
                  <a:cubicBezTo>
                    <a:pt x="356" y="247"/>
                    <a:pt x="356" y="250"/>
                    <a:pt x="359" y="250"/>
                  </a:cubicBezTo>
                  <a:close/>
                  <a:moveTo>
                    <a:pt x="370" y="248"/>
                  </a:moveTo>
                  <a:cubicBezTo>
                    <a:pt x="368" y="248"/>
                    <a:pt x="366" y="247"/>
                    <a:pt x="368" y="246"/>
                  </a:cubicBezTo>
                  <a:cubicBezTo>
                    <a:pt x="363" y="246"/>
                    <a:pt x="370" y="252"/>
                    <a:pt x="370" y="248"/>
                  </a:cubicBezTo>
                  <a:close/>
                  <a:moveTo>
                    <a:pt x="476" y="252"/>
                  </a:moveTo>
                  <a:cubicBezTo>
                    <a:pt x="477" y="254"/>
                    <a:pt x="477" y="255"/>
                    <a:pt x="479" y="255"/>
                  </a:cubicBezTo>
                  <a:cubicBezTo>
                    <a:pt x="480" y="253"/>
                    <a:pt x="481" y="251"/>
                    <a:pt x="482" y="248"/>
                  </a:cubicBezTo>
                  <a:cubicBezTo>
                    <a:pt x="480" y="248"/>
                    <a:pt x="480" y="246"/>
                    <a:pt x="478" y="246"/>
                  </a:cubicBezTo>
                  <a:cubicBezTo>
                    <a:pt x="478" y="249"/>
                    <a:pt x="476" y="249"/>
                    <a:pt x="476" y="252"/>
                  </a:cubicBezTo>
                  <a:close/>
                  <a:moveTo>
                    <a:pt x="614" y="268"/>
                  </a:moveTo>
                  <a:cubicBezTo>
                    <a:pt x="615" y="261"/>
                    <a:pt x="621" y="251"/>
                    <a:pt x="618" y="246"/>
                  </a:cubicBezTo>
                  <a:cubicBezTo>
                    <a:pt x="617" y="253"/>
                    <a:pt x="611" y="259"/>
                    <a:pt x="614" y="268"/>
                  </a:cubicBezTo>
                  <a:close/>
                  <a:moveTo>
                    <a:pt x="139" y="248"/>
                  </a:moveTo>
                  <a:cubicBezTo>
                    <a:pt x="141" y="248"/>
                    <a:pt x="141" y="249"/>
                    <a:pt x="142" y="249"/>
                  </a:cubicBezTo>
                  <a:cubicBezTo>
                    <a:pt x="142" y="247"/>
                    <a:pt x="141" y="247"/>
                    <a:pt x="140" y="246"/>
                  </a:cubicBezTo>
                  <a:cubicBezTo>
                    <a:pt x="140" y="247"/>
                    <a:pt x="139" y="247"/>
                    <a:pt x="139" y="248"/>
                  </a:cubicBezTo>
                  <a:close/>
                  <a:moveTo>
                    <a:pt x="197" y="249"/>
                  </a:moveTo>
                  <a:cubicBezTo>
                    <a:pt x="203" y="251"/>
                    <a:pt x="205" y="255"/>
                    <a:pt x="210" y="256"/>
                  </a:cubicBezTo>
                  <a:cubicBezTo>
                    <a:pt x="208" y="253"/>
                    <a:pt x="201" y="244"/>
                    <a:pt x="197" y="249"/>
                  </a:cubicBezTo>
                  <a:close/>
                  <a:moveTo>
                    <a:pt x="278" y="258"/>
                  </a:moveTo>
                  <a:cubicBezTo>
                    <a:pt x="278" y="256"/>
                    <a:pt x="280" y="255"/>
                    <a:pt x="280" y="253"/>
                  </a:cubicBezTo>
                  <a:cubicBezTo>
                    <a:pt x="278" y="249"/>
                    <a:pt x="273" y="248"/>
                    <a:pt x="269" y="247"/>
                  </a:cubicBezTo>
                  <a:cubicBezTo>
                    <a:pt x="268" y="252"/>
                    <a:pt x="274" y="255"/>
                    <a:pt x="278" y="258"/>
                  </a:cubicBezTo>
                  <a:close/>
                  <a:moveTo>
                    <a:pt x="410" y="252"/>
                  </a:moveTo>
                  <a:cubicBezTo>
                    <a:pt x="413" y="252"/>
                    <a:pt x="413" y="250"/>
                    <a:pt x="413" y="248"/>
                  </a:cubicBezTo>
                  <a:cubicBezTo>
                    <a:pt x="412" y="246"/>
                    <a:pt x="409" y="250"/>
                    <a:pt x="410" y="252"/>
                  </a:cubicBezTo>
                  <a:close/>
                  <a:moveTo>
                    <a:pt x="525" y="254"/>
                  </a:moveTo>
                  <a:cubicBezTo>
                    <a:pt x="523" y="250"/>
                    <a:pt x="520" y="249"/>
                    <a:pt x="517" y="247"/>
                  </a:cubicBezTo>
                  <a:cubicBezTo>
                    <a:pt x="517" y="250"/>
                    <a:pt x="522" y="252"/>
                    <a:pt x="525" y="254"/>
                  </a:cubicBezTo>
                  <a:close/>
                  <a:moveTo>
                    <a:pt x="308" y="254"/>
                  </a:moveTo>
                  <a:cubicBezTo>
                    <a:pt x="308" y="253"/>
                    <a:pt x="309" y="253"/>
                    <a:pt x="309" y="252"/>
                  </a:cubicBezTo>
                  <a:cubicBezTo>
                    <a:pt x="307" y="251"/>
                    <a:pt x="303" y="247"/>
                    <a:pt x="301" y="248"/>
                  </a:cubicBezTo>
                  <a:cubicBezTo>
                    <a:pt x="303" y="250"/>
                    <a:pt x="304" y="254"/>
                    <a:pt x="308" y="254"/>
                  </a:cubicBezTo>
                  <a:close/>
                  <a:moveTo>
                    <a:pt x="534" y="255"/>
                  </a:moveTo>
                  <a:cubicBezTo>
                    <a:pt x="537" y="252"/>
                    <a:pt x="532" y="250"/>
                    <a:pt x="531" y="248"/>
                  </a:cubicBezTo>
                  <a:cubicBezTo>
                    <a:pt x="528" y="251"/>
                    <a:pt x="530" y="255"/>
                    <a:pt x="534" y="255"/>
                  </a:cubicBezTo>
                  <a:close/>
                  <a:moveTo>
                    <a:pt x="233" y="255"/>
                  </a:moveTo>
                  <a:cubicBezTo>
                    <a:pt x="235" y="255"/>
                    <a:pt x="236" y="254"/>
                    <a:pt x="236" y="252"/>
                  </a:cubicBezTo>
                  <a:cubicBezTo>
                    <a:pt x="233" y="251"/>
                    <a:pt x="231" y="250"/>
                    <a:pt x="228" y="249"/>
                  </a:cubicBezTo>
                  <a:cubicBezTo>
                    <a:pt x="229" y="251"/>
                    <a:pt x="231" y="253"/>
                    <a:pt x="233" y="255"/>
                  </a:cubicBezTo>
                  <a:close/>
                  <a:moveTo>
                    <a:pt x="459" y="252"/>
                  </a:moveTo>
                  <a:cubicBezTo>
                    <a:pt x="462" y="252"/>
                    <a:pt x="466" y="258"/>
                    <a:pt x="468" y="256"/>
                  </a:cubicBezTo>
                  <a:cubicBezTo>
                    <a:pt x="467" y="254"/>
                    <a:pt x="462" y="251"/>
                    <a:pt x="459" y="249"/>
                  </a:cubicBezTo>
                  <a:cubicBezTo>
                    <a:pt x="459" y="250"/>
                    <a:pt x="459" y="251"/>
                    <a:pt x="459" y="252"/>
                  </a:cubicBezTo>
                  <a:close/>
                  <a:moveTo>
                    <a:pt x="256" y="252"/>
                  </a:moveTo>
                  <a:cubicBezTo>
                    <a:pt x="258" y="252"/>
                    <a:pt x="259" y="252"/>
                    <a:pt x="259" y="251"/>
                  </a:cubicBezTo>
                  <a:cubicBezTo>
                    <a:pt x="257" y="251"/>
                    <a:pt x="257" y="249"/>
                    <a:pt x="255" y="249"/>
                  </a:cubicBezTo>
                  <a:cubicBezTo>
                    <a:pt x="255" y="251"/>
                    <a:pt x="257" y="251"/>
                    <a:pt x="256" y="252"/>
                  </a:cubicBezTo>
                  <a:close/>
                  <a:moveTo>
                    <a:pt x="448" y="260"/>
                  </a:moveTo>
                  <a:cubicBezTo>
                    <a:pt x="450" y="257"/>
                    <a:pt x="451" y="254"/>
                    <a:pt x="452" y="251"/>
                  </a:cubicBezTo>
                  <a:cubicBezTo>
                    <a:pt x="445" y="246"/>
                    <a:pt x="442" y="258"/>
                    <a:pt x="448" y="260"/>
                  </a:cubicBezTo>
                  <a:close/>
                  <a:moveTo>
                    <a:pt x="414" y="254"/>
                  </a:moveTo>
                  <a:cubicBezTo>
                    <a:pt x="416" y="256"/>
                    <a:pt x="419" y="257"/>
                    <a:pt x="421" y="254"/>
                  </a:cubicBezTo>
                  <a:cubicBezTo>
                    <a:pt x="420" y="250"/>
                    <a:pt x="415" y="249"/>
                    <a:pt x="414" y="254"/>
                  </a:cubicBezTo>
                  <a:close/>
                  <a:moveTo>
                    <a:pt x="501" y="255"/>
                  </a:moveTo>
                  <a:cubicBezTo>
                    <a:pt x="499" y="253"/>
                    <a:pt x="499" y="250"/>
                    <a:pt x="495" y="250"/>
                  </a:cubicBezTo>
                  <a:cubicBezTo>
                    <a:pt x="496" y="253"/>
                    <a:pt x="498" y="254"/>
                    <a:pt x="501" y="255"/>
                  </a:cubicBezTo>
                  <a:close/>
                  <a:moveTo>
                    <a:pt x="509" y="260"/>
                  </a:moveTo>
                  <a:cubicBezTo>
                    <a:pt x="509" y="257"/>
                    <a:pt x="509" y="256"/>
                    <a:pt x="512" y="255"/>
                  </a:cubicBezTo>
                  <a:cubicBezTo>
                    <a:pt x="510" y="254"/>
                    <a:pt x="512" y="250"/>
                    <a:pt x="509" y="250"/>
                  </a:cubicBezTo>
                  <a:cubicBezTo>
                    <a:pt x="509" y="253"/>
                    <a:pt x="505" y="258"/>
                    <a:pt x="509" y="260"/>
                  </a:cubicBezTo>
                  <a:close/>
                  <a:moveTo>
                    <a:pt x="580" y="293"/>
                  </a:moveTo>
                  <a:cubicBezTo>
                    <a:pt x="581" y="286"/>
                    <a:pt x="583" y="278"/>
                    <a:pt x="586" y="272"/>
                  </a:cubicBezTo>
                  <a:cubicBezTo>
                    <a:pt x="587" y="265"/>
                    <a:pt x="592" y="256"/>
                    <a:pt x="591" y="250"/>
                  </a:cubicBezTo>
                  <a:cubicBezTo>
                    <a:pt x="586" y="264"/>
                    <a:pt x="579" y="280"/>
                    <a:pt x="580" y="293"/>
                  </a:cubicBezTo>
                  <a:close/>
                  <a:moveTo>
                    <a:pt x="74" y="269"/>
                  </a:moveTo>
                  <a:cubicBezTo>
                    <a:pt x="74" y="267"/>
                    <a:pt x="77" y="268"/>
                    <a:pt x="78" y="267"/>
                  </a:cubicBezTo>
                  <a:cubicBezTo>
                    <a:pt x="74" y="261"/>
                    <a:pt x="67" y="254"/>
                    <a:pt x="60" y="252"/>
                  </a:cubicBezTo>
                  <a:cubicBezTo>
                    <a:pt x="61" y="261"/>
                    <a:pt x="67" y="266"/>
                    <a:pt x="74" y="269"/>
                  </a:cubicBezTo>
                  <a:close/>
                  <a:moveTo>
                    <a:pt x="127" y="254"/>
                  </a:moveTo>
                  <a:cubicBezTo>
                    <a:pt x="128" y="254"/>
                    <a:pt x="127" y="252"/>
                    <a:pt x="128" y="251"/>
                  </a:cubicBezTo>
                  <a:cubicBezTo>
                    <a:pt x="127" y="251"/>
                    <a:pt x="126" y="251"/>
                    <a:pt x="126" y="251"/>
                  </a:cubicBezTo>
                  <a:cubicBezTo>
                    <a:pt x="126" y="252"/>
                    <a:pt x="125" y="255"/>
                    <a:pt x="127" y="254"/>
                  </a:cubicBezTo>
                  <a:close/>
                  <a:moveTo>
                    <a:pt x="190" y="254"/>
                  </a:moveTo>
                  <a:cubicBezTo>
                    <a:pt x="196" y="255"/>
                    <a:pt x="199" y="260"/>
                    <a:pt x="205" y="261"/>
                  </a:cubicBezTo>
                  <a:cubicBezTo>
                    <a:pt x="205" y="260"/>
                    <a:pt x="207" y="260"/>
                    <a:pt x="207" y="258"/>
                  </a:cubicBezTo>
                  <a:cubicBezTo>
                    <a:pt x="202" y="257"/>
                    <a:pt x="195" y="247"/>
                    <a:pt x="190" y="254"/>
                  </a:cubicBezTo>
                  <a:close/>
                  <a:moveTo>
                    <a:pt x="485" y="263"/>
                  </a:moveTo>
                  <a:cubicBezTo>
                    <a:pt x="486" y="260"/>
                    <a:pt x="488" y="257"/>
                    <a:pt x="489" y="253"/>
                  </a:cubicBezTo>
                  <a:cubicBezTo>
                    <a:pt x="487" y="253"/>
                    <a:pt x="488" y="251"/>
                    <a:pt x="485" y="251"/>
                  </a:cubicBezTo>
                  <a:cubicBezTo>
                    <a:pt x="485" y="255"/>
                    <a:pt x="480" y="260"/>
                    <a:pt x="485" y="263"/>
                  </a:cubicBezTo>
                  <a:close/>
                  <a:moveTo>
                    <a:pt x="39" y="255"/>
                  </a:moveTo>
                  <a:cubicBezTo>
                    <a:pt x="41" y="257"/>
                    <a:pt x="40" y="262"/>
                    <a:pt x="42" y="263"/>
                  </a:cubicBezTo>
                  <a:cubicBezTo>
                    <a:pt x="41" y="259"/>
                    <a:pt x="45" y="254"/>
                    <a:pt x="41" y="252"/>
                  </a:cubicBezTo>
                  <a:cubicBezTo>
                    <a:pt x="41" y="254"/>
                    <a:pt x="40" y="254"/>
                    <a:pt x="39" y="255"/>
                  </a:cubicBezTo>
                  <a:close/>
                  <a:moveTo>
                    <a:pt x="121" y="259"/>
                  </a:moveTo>
                  <a:cubicBezTo>
                    <a:pt x="121" y="257"/>
                    <a:pt x="120" y="257"/>
                    <a:pt x="120" y="255"/>
                  </a:cubicBezTo>
                  <a:cubicBezTo>
                    <a:pt x="116" y="256"/>
                    <a:pt x="115" y="250"/>
                    <a:pt x="111" y="252"/>
                  </a:cubicBezTo>
                  <a:cubicBezTo>
                    <a:pt x="114" y="255"/>
                    <a:pt x="117" y="257"/>
                    <a:pt x="121" y="259"/>
                  </a:cubicBezTo>
                  <a:close/>
                  <a:moveTo>
                    <a:pt x="299" y="259"/>
                  </a:moveTo>
                  <a:cubicBezTo>
                    <a:pt x="301" y="259"/>
                    <a:pt x="301" y="258"/>
                    <a:pt x="303" y="258"/>
                  </a:cubicBezTo>
                  <a:cubicBezTo>
                    <a:pt x="302" y="256"/>
                    <a:pt x="302" y="256"/>
                    <a:pt x="303" y="254"/>
                  </a:cubicBezTo>
                  <a:cubicBezTo>
                    <a:pt x="299" y="254"/>
                    <a:pt x="300" y="251"/>
                    <a:pt x="296" y="252"/>
                  </a:cubicBezTo>
                  <a:cubicBezTo>
                    <a:pt x="294" y="256"/>
                    <a:pt x="298" y="256"/>
                    <a:pt x="299" y="259"/>
                  </a:cubicBezTo>
                  <a:close/>
                  <a:moveTo>
                    <a:pt x="362" y="252"/>
                  </a:moveTo>
                  <a:cubicBezTo>
                    <a:pt x="362" y="255"/>
                    <a:pt x="363" y="253"/>
                    <a:pt x="365" y="254"/>
                  </a:cubicBezTo>
                  <a:cubicBezTo>
                    <a:pt x="366" y="252"/>
                    <a:pt x="363" y="251"/>
                    <a:pt x="362" y="252"/>
                  </a:cubicBezTo>
                  <a:close/>
                  <a:moveTo>
                    <a:pt x="566" y="255"/>
                  </a:moveTo>
                  <a:cubicBezTo>
                    <a:pt x="566" y="253"/>
                    <a:pt x="564" y="252"/>
                    <a:pt x="562" y="252"/>
                  </a:cubicBezTo>
                  <a:cubicBezTo>
                    <a:pt x="562" y="254"/>
                    <a:pt x="564" y="256"/>
                    <a:pt x="566" y="255"/>
                  </a:cubicBezTo>
                  <a:close/>
                  <a:moveTo>
                    <a:pt x="248" y="256"/>
                  </a:moveTo>
                  <a:cubicBezTo>
                    <a:pt x="250" y="258"/>
                    <a:pt x="253" y="258"/>
                    <a:pt x="255" y="256"/>
                  </a:cubicBezTo>
                  <a:cubicBezTo>
                    <a:pt x="254" y="254"/>
                    <a:pt x="253" y="253"/>
                    <a:pt x="251" y="252"/>
                  </a:cubicBezTo>
                  <a:cubicBezTo>
                    <a:pt x="250" y="254"/>
                    <a:pt x="249" y="254"/>
                    <a:pt x="248" y="256"/>
                  </a:cubicBezTo>
                  <a:close/>
                  <a:moveTo>
                    <a:pt x="550" y="257"/>
                  </a:moveTo>
                  <a:cubicBezTo>
                    <a:pt x="552" y="258"/>
                    <a:pt x="552" y="260"/>
                    <a:pt x="554" y="260"/>
                  </a:cubicBezTo>
                  <a:cubicBezTo>
                    <a:pt x="554" y="258"/>
                    <a:pt x="554" y="256"/>
                    <a:pt x="555" y="254"/>
                  </a:cubicBezTo>
                  <a:cubicBezTo>
                    <a:pt x="553" y="254"/>
                    <a:pt x="554" y="252"/>
                    <a:pt x="552" y="252"/>
                  </a:cubicBezTo>
                  <a:cubicBezTo>
                    <a:pt x="551" y="254"/>
                    <a:pt x="550" y="255"/>
                    <a:pt x="550" y="257"/>
                  </a:cubicBezTo>
                  <a:close/>
                  <a:moveTo>
                    <a:pt x="169" y="253"/>
                  </a:moveTo>
                  <a:cubicBezTo>
                    <a:pt x="168" y="255"/>
                    <a:pt x="166" y="256"/>
                    <a:pt x="163" y="257"/>
                  </a:cubicBezTo>
                  <a:cubicBezTo>
                    <a:pt x="163" y="255"/>
                    <a:pt x="162" y="254"/>
                    <a:pt x="160" y="254"/>
                  </a:cubicBezTo>
                  <a:cubicBezTo>
                    <a:pt x="163" y="262"/>
                    <a:pt x="173" y="266"/>
                    <a:pt x="179" y="258"/>
                  </a:cubicBezTo>
                  <a:cubicBezTo>
                    <a:pt x="174" y="257"/>
                    <a:pt x="173" y="254"/>
                    <a:pt x="169" y="253"/>
                  </a:cubicBezTo>
                  <a:close/>
                  <a:moveTo>
                    <a:pt x="375" y="255"/>
                  </a:moveTo>
                  <a:cubicBezTo>
                    <a:pt x="382" y="257"/>
                    <a:pt x="388" y="267"/>
                    <a:pt x="395" y="265"/>
                  </a:cubicBezTo>
                  <a:cubicBezTo>
                    <a:pt x="390" y="259"/>
                    <a:pt x="383" y="256"/>
                    <a:pt x="376" y="253"/>
                  </a:cubicBezTo>
                  <a:cubicBezTo>
                    <a:pt x="376" y="254"/>
                    <a:pt x="374" y="254"/>
                    <a:pt x="375" y="255"/>
                  </a:cubicBezTo>
                  <a:close/>
                  <a:moveTo>
                    <a:pt x="261" y="256"/>
                  </a:moveTo>
                  <a:cubicBezTo>
                    <a:pt x="265" y="260"/>
                    <a:pt x="267" y="264"/>
                    <a:pt x="272" y="267"/>
                  </a:cubicBezTo>
                  <a:cubicBezTo>
                    <a:pt x="274" y="262"/>
                    <a:pt x="266" y="257"/>
                    <a:pt x="262" y="254"/>
                  </a:cubicBezTo>
                  <a:cubicBezTo>
                    <a:pt x="262" y="255"/>
                    <a:pt x="261" y="255"/>
                    <a:pt x="261" y="256"/>
                  </a:cubicBezTo>
                  <a:close/>
                  <a:moveTo>
                    <a:pt x="355" y="256"/>
                  </a:moveTo>
                  <a:cubicBezTo>
                    <a:pt x="355" y="255"/>
                    <a:pt x="356" y="255"/>
                    <a:pt x="356" y="254"/>
                  </a:cubicBezTo>
                  <a:cubicBezTo>
                    <a:pt x="356" y="254"/>
                    <a:pt x="353" y="253"/>
                    <a:pt x="353" y="254"/>
                  </a:cubicBezTo>
                  <a:cubicBezTo>
                    <a:pt x="354" y="254"/>
                    <a:pt x="353" y="256"/>
                    <a:pt x="355" y="256"/>
                  </a:cubicBezTo>
                  <a:close/>
                  <a:moveTo>
                    <a:pt x="631" y="266"/>
                  </a:moveTo>
                  <a:cubicBezTo>
                    <a:pt x="633" y="261"/>
                    <a:pt x="634" y="257"/>
                    <a:pt x="632" y="254"/>
                  </a:cubicBezTo>
                  <a:cubicBezTo>
                    <a:pt x="632" y="258"/>
                    <a:pt x="629" y="262"/>
                    <a:pt x="631" y="266"/>
                  </a:cubicBezTo>
                  <a:close/>
                  <a:moveTo>
                    <a:pt x="236" y="259"/>
                  </a:moveTo>
                  <a:cubicBezTo>
                    <a:pt x="239" y="259"/>
                    <a:pt x="241" y="258"/>
                    <a:pt x="242" y="255"/>
                  </a:cubicBezTo>
                  <a:cubicBezTo>
                    <a:pt x="239" y="253"/>
                    <a:pt x="236" y="256"/>
                    <a:pt x="236" y="259"/>
                  </a:cubicBezTo>
                  <a:close/>
                  <a:moveTo>
                    <a:pt x="406" y="257"/>
                  </a:moveTo>
                  <a:cubicBezTo>
                    <a:pt x="407" y="256"/>
                    <a:pt x="409" y="255"/>
                    <a:pt x="406" y="254"/>
                  </a:cubicBezTo>
                  <a:cubicBezTo>
                    <a:pt x="406" y="255"/>
                    <a:pt x="405" y="257"/>
                    <a:pt x="406" y="257"/>
                  </a:cubicBezTo>
                  <a:close/>
                  <a:moveTo>
                    <a:pt x="200" y="266"/>
                  </a:moveTo>
                  <a:cubicBezTo>
                    <a:pt x="200" y="265"/>
                    <a:pt x="202" y="265"/>
                    <a:pt x="203" y="264"/>
                  </a:cubicBezTo>
                  <a:cubicBezTo>
                    <a:pt x="200" y="259"/>
                    <a:pt x="192" y="259"/>
                    <a:pt x="188" y="255"/>
                  </a:cubicBezTo>
                  <a:cubicBezTo>
                    <a:pt x="192" y="259"/>
                    <a:pt x="196" y="262"/>
                    <a:pt x="200" y="266"/>
                  </a:cubicBezTo>
                  <a:close/>
                  <a:moveTo>
                    <a:pt x="285" y="263"/>
                  </a:moveTo>
                  <a:cubicBezTo>
                    <a:pt x="286" y="261"/>
                    <a:pt x="288" y="260"/>
                    <a:pt x="289" y="258"/>
                  </a:cubicBezTo>
                  <a:cubicBezTo>
                    <a:pt x="286" y="258"/>
                    <a:pt x="285" y="256"/>
                    <a:pt x="284" y="255"/>
                  </a:cubicBezTo>
                  <a:cubicBezTo>
                    <a:pt x="281" y="257"/>
                    <a:pt x="280" y="262"/>
                    <a:pt x="285" y="263"/>
                  </a:cubicBezTo>
                  <a:close/>
                  <a:moveTo>
                    <a:pt x="399" y="258"/>
                  </a:moveTo>
                  <a:cubicBezTo>
                    <a:pt x="400" y="256"/>
                    <a:pt x="395" y="254"/>
                    <a:pt x="393" y="255"/>
                  </a:cubicBezTo>
                  <a:cubicBezTo>
                    <a:pt x="395" y="256"/>
                    <a:pt x="396" y="258"/>
                    <a:pt x="399" y="258"/>
                  </a:cubicBezTo>
                  <a:close/>
                  <a:moveTo>
                    <a:pt x="110" y="258"/>
                  </a:moveTo>
                  <a:cubicBezTo>
                    <a:pt x="108" y="258"/>
                    <a:pt x="107" y="254"/>
                    <a:pt x="106" y="256"/>
                  </a:cubicBezTo>
                  <a:cubicBezTo>
                    <a:pt x="107" y="256"/>
                    <a:pt x="109" y="259"/>
                    <a:pt x="110" y="258"/>
                  </a:cubicBezTo>
                  <a:close/>
                  <a:moveTo>
                    <a:pt x="455" y="264"/>
                  </a:moveTo>
                  <a:cubicBezTo>
                    <a:pt x="457" y="266"/>
                    <a:pt x="460" y="271"/>
                    <a:pt x="463" y="269"/>
                  </a:cubicBezTo>
                  <a:cubicBezTo>
                    <a:pt x="462" y="267"/>
                    <a:pt x="466" y="264"/>
                    <a:pt x="466" y="259"/>
                  </a:cubicBezTo>
                  <a:cubicBezTo>
                    <a:pt x="461" y="260"/>
                    <a:pt x="461" y="256"/>
                    <a:pt x="457" y="255"/>
                  </a:cubicBezTo>
                  <a:cubicBezTo>
                    <a:pt x="457" y="258"/>
                    <a:pt x="455" y="260"/>
                    <a:pt x="455" y="264"/>
                  </a:cubicBezTo>
                  <a:close/>
                  <a:moveTo>
                    <a:pt x="516" y="268"/>
                  </a:moveTo>
                  <a:cubicBezTo>
                    <a:pt x="518" y="267"/>
                    <a:pt x="518" y="269"/>
                    <a:pt x="519" y="269"/>
                  </a:cubicBezTo>
                  <a:cubicBezTo>
                    <a:pt x="520" y="266"/>
                    <a:pt x="522" y="263"/>
                    <a:pt x="523" y="260"/>
                  </a:cubicBezTo>
                  <a:cubicBezTo>
                    <a:pt x="521" y="259"/>
                    <a:pt x="519" y="256"/>
                    <a:pt x="516" y="255"/>
                  </a:cubicBezTo>
                  <a:cubicBezTo>
                    <a:pt x="517" y="261"/>
                    <a:pt x="517" y="263"/>
                    <a:pt x="516" y="268"/>
                  </a:cubicBezTo>
                  <a:close/>
                  <a:moveTo>
                    <a:pt x="528" y="258"/>
                  </a:moveTo>
                  <a:cubicBezTo>
                    <a:pt x="530" y="258"/>
                    <a:pt x="532" y="260"/>
                    <a:pt x="533" y="259"/>
                  </a:cubicBezTo>
                  <a:cubicBezTo>
                    <a:pt x="531" y="258"/>
                    <a:pt x="531" y="255"/>
                    <a:pt x="528" y="255"/>
                  </a:cubicBezTo>
                  <a:cubicBezTo>
                    <a:pt x="528" y="256"/>
                    <a:pt x="528" y="257"/>
                    <a:pt x="528" y="258"/>
                  </a:cubicBezTo>
                  <a:close/>
                  <a:moveTo>
                    <a:pt x="46" y="266"/>
                  </a:moveTo>
                  <a:cubicBezTo>
                    <a:pt x="49" y="267"/>
                    <a:pt x="51" y="270"/>
                    <a:pt x="55" y="271"/>
                  </a:cubicBezTo>
                  <a:cubicBezTo>
                    <a:pt x="52" y="266"/>
                    <a:pt x="54" y="256"/>
                    <a:pt x="46" y="256"/>
                  </a:cubicBezTo>
                  <a:cubicBezTo>
                    <a:pt x="46" y="261"/>
                    <a:pt x="46" y="261"/>
                    <a:pt x="46" y="266"/>
                  </a:cubicBezTo>
                  <a:close/>
                  <a:moveTo>
                    <a:pt x="330" y="257"/>
                  </a:moveTo>
                  <a:cubicBezTo>
                    <a:pt x="333" y="262"/>
                    <a:pt x="339" y="265"/>
                    <a:pt x="344" y="268"/>
                  </a:cubicBezTo>
                  <a:cubicBezTo>
                    <a:pt x="344" y="266"/>
                    <a:pt x="346" y="267"/>
                    <a:pt x="346" y="265"/>
                  </a:cubicBezTo>
                  <a:cubicBezTo>
                    <a:pt x="340" y="263"/>
                    <a:pt x="335" y="257"/>
                    <a:pt x="330" y="257"/>
                  </a:cubicBezTo>
                  <a:close/>
                  <a:moveTo>
                    <a:pt x="492" y="257"/>
                  </a:moveTo>
                  <a:cubicBezTo>
                    <a:pt x="492" y="261"/>
                    <a:pt x="489" y="262"/>
                    <a:pt x="490" y="266"/>
                  </a:cubicBezTo>
                  <a:cubicBezTo>
                    <a:pt x="492" y="267"/>
                    <a:pt x="492" y="270"/>
                    <a:pt x="496" y="270"/>
                  </a:cubicBezTo>
                  <a:cubicBezTo>
                    <a:pt x="496" y="267"/>
                    <a:pt x="498" y="265"/>
                    <a:pt x="499" y="262"/>
                  </a:cubicBezTo>
                  <a:cubicBezTo>
                    <a:pt x="498" y="259"/>
                    <a:pt x="496" y="258"/>
                    <a:pt x="496" y="256"/>
                  </a:cubicBezTo>
                  <a:cubicBezTo>
                    <a:pt x="495" y="257"/>
                    <a:pt x="493" y="256"/>
                    <a:pt x="492" y="257"/>
                  </a:cubicBezTo>
                  <a:close/>
                  <a:moveTo>
                    <a:pt x="572" y="259"/>
                  </a:moveTo>
                  <a:cubicBezTo>
                    <a:pt x="572" y="257"/>
                    <a:pt x="570" y="256"/>
                    <a:pt x="569" y="256"/>
                  </a:cubicBezTo>
                  <a:cubicBezTo>
                    <a:pt x="569" y="258"/>
                    <a:pt x="570" y="259"/>
                    <a:pt x="572" y="259"/>
                  </a:cubicBezTo>
                  <a:close/>
                  <a:moveTo>
                    <a:pt x="537" y="258"/>
                  </a:moveTo>
                  <a:cubicBezTo>
                    <a:pt x="538" y="260"/>
                    <a:pt x="540" y="262"/>
                    <a:pt x="543" y="263"/>
                  </a:cubicBezTo>
                  <a:cubicBezTo>
                    <a:pt x="542" y="260"/>
                    <a:pt x="539" y="260"/>
                    <a:pt x="540" y="257"/>
                  </a:cubicBezTo>
                  <a:cubicBezTo>
                    <a:pt x="539" y="257"/>
                    <a:pt x="538" y="257"/>
                    <a:pt x="538" y="257"/>
                  </a:cubicBezTo>
                  <a:cubicBezTo>
                    <a:pt x="538" y="257"/>
                    <a:pt x="538" y="258"/>
                    <a:pt x="537" y="258"/>
                  </a:cubicBezTo>
                  <a:close/>
                  <a:moveTo>
                    <a:pt x="239" y="263"/>
                  </a:moveTo>
                  <a:cubicBezTo>
                    <a:pt x="242" y="264"/>
                    <a:pt x="242" y="267"/>
                    <a:pt x="245" y="266"/>
                  </a:cubicBezTo>
                  <a:cubicBezTo>
                    <a:pt x="246" y="264"/>
                    <a:pt x="247" y="262"/>
                    <a:pt x="250" y="261"/>
                  </a:cubicBezTo>
                  <a:cubicBezTo>
                    <a:pt x="247" y="255"/>
                    <a:pt x="242" y="259"/>
                    <a:pt x="239" y="263"/>
                  </a:cubicBezTo>
                  <a:close/>
                  <a:moveTo>
                    <a:pt x="409" y="260"/>
                  </a:moveTo>
                  <a:cubicBezTo>
                    <a:pt x="412" y="259"/>
                    <a:pt x="413" y="264"/>
                    <a:pt x="416" y="263"/>
                  </a:cubicBezTo>
                  <a:cubicBezTo>
                    <a:pt x="415" y="260"/>
                    <a:pt x="413" y="258"/>
                    <a:pt x="410" y="257"/>
                  </a:cubicBezTo>
                  <a:cubicBezTo>
                    <a:pt x="410" y="258"/>
                    <a:pt x="408" y="258"/>
                    <a:pt x="409" y="260"/>
                  </a:cubicBezTo>
                  <a:close/>
                  <a:moveTo>
                    <a:pt x="138" y="261"/>
                  </a:moveTo>
                  <a:cubicBezTo>
                    <a:pt x="139" y="259"/>
                    <a:pt x="137" y="258"/>
                    <a:pt x="135" y="258"/>
                  </a:cubicBezTo>
                  <a:cubicBezTo>
                    <a:pt x="135" y="260"/>
                    <a:pt x="136" y="261"/>
                    <a:pt x="138" y="261"/>
                  </a:cubicBezTo>
                  <a:close/>
                  <a:moveTo>
                    <a:pt x="312" y="262"/>
                  </a:moveTo>
                  <a:cubicBezTo>
                    <a:pt x="313" y="262"/>
                    <a:pt x="315" y="259"/>
                    <a:pt x="314" y="258"/>
                  </a:cubicBezTo>
                  <a:cubicBezTo>
                    <a:pt x="314" y="259"/>
                    <a:pt x="312" y="260"/>
                    <a:pt x="312" y="262"/>
                  </a:cubicBezTo>
                  <a:close/>
                  <a:moveTo>
                    <a:pt x="316" y="267"/>
                  </a:moveTo>
                  <a:cubicBezTo>
                    <a:pt x="320" y="266"/>
                    <a:pt x="320" y="262"/>
                    <a:pt x="323" y="260"/>
                  </a:cubicBezTo>
                  <a:cubicBezTo>
                    <a:pt x="322" y="260"/>
                    <a:pt x="322" y="258"/>
                    <a:pt x="320" y="258"/>
                  </a:cubicBezTo>
                  <a:cubicBezTo>
                    <a:pt x="319" y="261"/>
                    <a:pt x="315" y="263"/>
                    <a:pt x="316" y="267"/>
                  </a:cubicBezTo>
                  <a:close/>
                  <a:moveTo>
                    <a:pt x="369" y="259"/>
                  </a:moveTo>
                  <a:cubicBezTo>
                    <a:pt x="371" y="259"/>
                    <a:pt x="371" y="261"/>
                    <a:pt x="372" y="260"/>
                  </a:cubicBezTo>
                  <a:cubicBezTo>
                    <a:pt x="373" y="259"/>
                    <a:pt x="371" y="258"/>
                    <a:pt x="371" y="258"/>
                  </a:cubicBezTo>
                  <a:cubicBezTo>
                    <a:pt x="371" y="259"/>
                    <a:pt x="370" y="258"/>
                    <a:pt x="369" y="259"/>
                  </a:cubicBezTo>
                  <a:close/>
                  <a:moveTo>
                    <a:pt x="558" y="263"/>
                  </a:moveTo>
                  <a:cubicBezTo>
                    <a:pt x="559" y="263"/>
                    <a:pt x="560" y="265"/>
                    <a:pt x="562" y="265"/>
                  </a:cubicBezTo>
                  <a:cubicBezTo>
                    <a:pt x="564" y="262"/>
                    <a:pt x="562" y="259"/>
                    <a:pt x="560" y="258"/>
                  </a:cubicBezTo>
                  <a:cubicBezTo>
                    <a:pt x="559" y="260"/>
                    <a:pt x="558" y="261"/>
                    <a:pt x="558" y="263"/>
                  </a:cubicBezTo>
                  <a:close/>
                  <a:moveTo>
                    <a:pt x="256" y="261"/>
                  </a:moveTo>
                  <a:cubicBezTo>
                    <a:pt x="258" y="261"/>
                    <a:pt x="259" y="263"/>
                    <a:pt x="261" y="263"/>
                  </a:cubicBezTo>
                  <a:cubicBezTo>
                    <a:pt x="261" y="261"/>
                    <a:pt x="259" y="259"/>
                    <a:pt x="257" y="258"/>
                  </a:cubicBezTo>
                  <a:cubicBezTo>
                    <a:pt x="257" y="260"/>
                    <a:pt x="255" y="259"/>
                    <a:pt x="256" y="261"/>
                  </a:cubicBezTo>
                  <a:close/>
                  <a:moveTo>
                    <a:pt x="165" y="266"/>
                  </a:moveTo>
                  <a:cubicBezTo>
                    <a:pt x="162" y="264"/>
                    <a:pt x="160" y="260"/>
                    <a:pt x="155" y="259"/>
                  </a:cubicBezTo>
                  <a:cubicBezTo>
                    <a:pt x="157" y="262"/>
                    <a:pt x="162" y="266"/>
                    <a:pt x="165" y="266"/>
                  </a:cubicBezTo>
                  <a:close/>
                  <a:moveTo>
                    <a:pt x="303" y="260"/>
                  </a:moveTo>
                  <a:cubicBezTo>
                    <a:pt x="303" y="264"/>
                    <a:pt x="306" y="261"/>
                    <a:pt x="306" y="259"/>
                  </a:cubicBezTo>
                  <a:cubicBezTo>
                    <a:pt x="304" y="259"/>
                    <a:pt x="305" y="261"/>
                    <a:pt x="303" y="260"/>
                  </a:cubicBezTo>
                  <a:close/>
                  <a:moveTo>
                    <a:pt x="288" y="265"/>
                  </a:moveTo>
                  <a:cubicBezTo>
                    <a:pt x="289" y="265"/>
                    <a:pt x="289" y="266"/>
                    <a:pt x="290" y="266"/>
                  </a:cubicBezTo>
                  <a:cubicBezTo>
                    <a:pt x="293" y="267"/>
                    <a:pt x="292" y="264"/>
                    <a:pt x="295" y="264"/>
                  </a:cubicBezTo>
                  <a:cubicBezTo>
                    <a:pt x="294" y="257"/>
                    <a:pt x="288" y="260"/>
                    <a:pt x="288" y="265"/>
                  </a:cubicBezTo>
                  <a:close/>
                  <a:moveTo>
                    <a:pt x="476" y="263"/>
                  </a:moveTo>
                  <a:cubicBezTo>
                    <a:pt x="477" y="261"/>
                    <a:pt x="475" y="260"/>
                    <a:pt x="473" y="260"/>
                  </a:cubicBezTo>
                  <a:cubicBezTo>
                    <a:pt x="473" y="262"/>
                    <a:pt x="474" y="263"/>
                    <a:pt x="476" y="263"/>
                  </a:cubicBezTo>
                  <a:close/>
                  <a:moveTo>
                    <a:pt x="592" y="310"/>
                  </a:moveTo>
                  <a:cubicBezTo>
                    <a:pt x="597" y="309"/>
                    <a:pt x="594" y="300"/>
                    <a:pt x="599" y="296"/>
                  </a:cubicBezTo>
                  <a:cubicBezTo>
                    <a:pt x="598" y="292"/>
                    <a:pt x="600" y="291"/>
                    <a:pt x="601" y="288"/>
                  </a:cubicBezTo>
                  <a:cubicBezTo>
                    <a:pt x="601" y="277"/>
                    <a:pt x="610" y="271"/>
                    <a:pt x="608" y="260"/>
                  </a:cubicBezTo>
                  <a:cubicBezTo>
                    <a:pt x="601" y="274"/>
                    <a:pt x="596" y="295"/>
                    <a:pt x="592" y="310"/>
                  </a:cubicBezTo>
                  <a:close/>
                  <a:moveTo>
                    <a:pt x="223" y="262"/>
                  </a:moveTo>
                  <a:cubicBezTo>
                    <a:pt x="223" y="263"/>
                    <a:pt x="224" y="264"/>
                    <a:pt x="226" y="265"/>
                  </a:cubicBezTo>
                  <a:cubicBezTo>
                    <a:pt x="226" y="264"/>
                    <a:pt x="227" y="264"/>
                    <a:pt x="227" y="263"/>
                  </a:cubicBezTo>
                  <a:cubicBezTo>
                    <a:pt x="227" y="261"/>
                    <a:pt x="225" y="260"/>
                    <a:pt x="223" y="262"/>
                  </a:cubicBezTo>
                  <a:close/>
                  <a:moveTo>
                    <a:pt x="389" y="271"/>
                  </a:moveTo>
                  <a:cubicBezTo>
                    <a:pt x="390" y="271"/>
                    <a:pt x="390" y="270"/>
                    <a:pt x="391" y="270"/>
                  </a:cubicBezTo>
                  <a:cubicBezTo>
                    <a:pt x="388" y="265"/>
                    <a:pt x="381" y="262"/>
                    <a:pt x="377" y="261"/>
                  </a:cubicBezTo>
                  <a:cubicBezTo>
                    <a:pt x="380" y="266"/>
                    <a:pt x="385" y="269"/>
                    <a:pt x="389" y="271"/>
                  </a:cubicBezTo>
                  <a:close/>
                  <a:moveTo>
                    <a:pt x="448" y="263"/>
                  </a:moveTo>
                  <a:cubicBezTo>
                    <a:pt x="448" y="261"/>
                    <a:pt x="444" y="260"/>
                    <a:pt x="444" y="261"/>
                  </a:cubicBezTo>
                  <a:cubicBezTo>
                    <a:pt x="446" y="261"/>
                    <a:pt x="446" y="263"/>
                    <a:pt x="448" y="263"/>
                  </a:cubicBezTo>
                  <a:close/>
                  <a:moveTo>
                    <a:pt x="175" y="266"/>
                  </a:moveTo>
                  <a:cubicBezTo>
                    <a:pt x="181" y="268"/>
                    <a:pt x="191" y="280"/>
                    <a:pt x="195" y="270"/>
                  </a:cubicBezTo>
                  <a:cubicBezTo>
                    <a:pt x="189" y="266"/>
                    <a:pt x="182" y="256"/>
                    <a:pt x="175" y="266"/>
                  </a:cubicBezTo>
                  <a:close/>
                  <a:moveTo>
                    <a:pt x="319" y="271"/>
                  </a:moveTo>
                  <a:cubicBezTo>
                    <a:pt x="324" y="272"/>
                    <a:pt x="326" y="275"/>
                    <a:pt x="330" y="277"/>
                  </a:cubicBezTo>
                  <a:cubicBezTo>
                    <a:pt x="333" y="275"/>
                    <a:pt x="337" y="274"/>
                    <a:pt x="338" y="270"/>
                  </a:cubicBezTo>
                  <a:cubicBezTo>
                    <a:pt x="333" y="269"/>
                    <a:pt x="332" y="262"/>
                    <a:pt x="326" y="261"/>
                  </a:cubicBezTo>
                  <a:cubicBezTo>
                    <a:pt x="324" y="265"/>
                    <a:pt x="320" y="266"/>
                    <a:pt x="319" y="271"/>
                  </a:cubicBezTo>
                  <a:close/>
                  <a:moveTo>
                    <a:pt x="209" y="263"/>
                  </a:moveTo>
                  <a:cubicBezTo>
                    <a:pt x="211" y="264"/>
                    <a:pt x="212" y="266"/>
                    <a:pt x="214" y="266"/>
                  </a:cubicBezTo>
                  <a:cubicBezTo>
                    <a:pt x="214" y="264"/>
                    <a:pt x="216" y="265"/>
                    <a:pt x="216" y="263"/>
                  </a:cubicBezTo>
                  <a:cubicBezTo>
                    <a:pt x="214" y="262"/>
                    <a:pt x="211" y="261"/>
                    <a:pt x="209" y="263"/>
                  </a:cubicBezTo>
                  <a:close/>
                  <a:moveTo>
                    <a:pt x="361" y="267"/>
                  </a:moveTo>
                  <a:cubicBezTo>
                    <a:pt x="367" y="273"/>
                    <a:pt x="373" y="279"/>
                    <a:pt x="382" y="282"/>
                  </a:cubicBezTo>
                  <a:cubicBezTo>
                    <a:pt x="384" y="280"/>
                    <a:pt x="385" y="278"/>
                    <a:pt x="386" y="275"/>
                  </a:cubicBezTo>
                  <a:cubicBezTo>
                    <a:pt x="384" y="274"/>
                    <a:pt x="381" y="272"/>
                    <a:pt x="379" y="270"/>
                  </a:cubicBezTo>
                  <a:cubicBezTo>
                    <a:pt x="377" y="271"/>
                    <a:pt x="372" y="275"/>
                    <a:pt x="369" y="272"/>
                  </a:cubicBezTo>
                  <a:cubicBezTo>
                    <a:pt x="371" y="271"/>
                    <a:pt x="374" y="271"/>
                    <a:pt x="375" y="268"/>
                  </a:cubicBezTo>
                  <a:cubicBezTo>
                    <a:pt x="370" y="264"/>
                    <a:pt x="364" y="259"/>
                    <a:pt x="361" y="267"/>
                  </a:cubicBezTo>
                  <a:close/>
                  <a:moveTo>
                    <a:pt x="551" y="270"/>
                  </a:moveTo>
                  <a:cubicBezTo>
                    <a:pt x="552" y="267"/>
                    <a:pt x="552" y="265"/>
                    <a:pt x="552" y="263"/>
                  </a:cubicBezTo>
                  <a:cubicBezTo>
                    <a:pt x="551" y="265"/>
                    <a:pt x="550" y="262"/>
                    <a:pt x="550" y="262"/>
                  </a:cubicBezTo>
                  <a:cubicBezTo>
                    <a:pt x="549" y="262"/>
                    <a:pt x="549" y="262"/>
                    <a:pt x="548" y="262"/>
                  </a:cubicBezTo>
                  <a:cubicBezTo>
                    <a:pt x="549" y="264"/>
                    <a:pt x="548" y="267"/>
                    <a:pt x="551" y="270"/>
                  </a:cubicBezTo>
                  <a:close/>
                  <a:moveTo>
                    <a:pt x="64" y="278"/>
                  </a:moveTo>
                  <a:cubicBezTo>
                    <a:pt x="61" y="273"/>
                    <a:pt x="62" y="265"/>
                    <a:pt x="56" y="262"/>
                  </a:cubicBezTo>
                  <a:cubicBezTo>
                    <a:pt x="57" y="269"/>
                    <a:pt x="59" y="278"/>
                    <a:pt x="64" y="278"/>
                  </a:cubicBezTo>
                  <a:close/>
                  <a:moveTo>
                    <a:pt x="120" y="265"/>
                  </a:moveTo>
                  <a:cubicBezTo>
                    <a:pt x="120" y="264"/>
                    <a:pt x="120" y="263"/>
                    <a:pt x="120" y="262"/>
                  </a:cubicBezTo>
                  <a:cubicBezTo>
                    <a:pt x="119" y="262"/>
                    <a:pt x="119" y="262"/>
                    <a:pt x="118" y="262"/>
                  </a:cubicBezTo>
                  <a:cubicBezTo>
                    <a:pt x="118" y="264"/>
                    <a:pt x="119" y="265"/>
                    <a:pt x="120" y="265"/>
                  </a:cubicBezTo>
                  <a:close/>
                  <a:moveTo>
                    <a:pt x="253" y="262"/>
                  </a:moveTo>
                  <a:cubicBezTo>
                    <a:pt x="251" y="265"/>
                    <a:pt x="248" y="266"/>
                    <a:pt x="246" y="270"/>
                  </a:cubicBezTo>
                  <a:cubicBezTo>
                    <a:pt x="252" y="275"/>
                    <a:pt x="255" y="283"/>
                    <a:pt x="263" y="285"/>
                  </a:cubicBezTo>
                  <a:cubicBezTo>
                    <a:pt x="266" y="281"/>
                    <a:pt x="267" y="276"/>
                    <a:pt x="270" y="271"/>
                  </a:cubicBezTo>
                  <a:cubicBezTo>
                    <a:pt x="265" y="268"/>
                    <a:pt x="259" y="265"/>
                    <a:pt x="253" y="262"/>
                  </a:cubicBezTo>
                  <a:close/>
                  <a:moveTo>
                    <a:pt x="522" y="272"/>
                  </a:moveTo>
                  <a:cubicBezTo>
                    <a:pt x="524" y="273"/>
                    <a:pt x="526" y="274"/>
                    <a:pt x="527" y="275"/>
                  </a:cubicBezTo>
                  <a:cubicBezTo>
                    <a:pt x="529" y="273"/>
                    <a:pt x="529" y="271"/>
                    <a:pt x="531" y="270"/>
                  </a:cubicBezTo>
                  <a:cubicBezTo>
                    <a:pt x="531" y="265"/>
                    <a:pt x="529" y="263"/>
                    <a:pt x="525" y="262"/>
                  </a:cubicBezTo>
                  <a:cubicBezTo>
                    <a:pt x="524" y="266"/>
                    <a:pt x="523" y="268"/>
                    <a:pt x="522" y="272"/>
                  </a:cubicBezTo>
                  <a:close/>
                  <a:moveTo>
                    <a:pt x="567" y="263"/>
                  </a:moveTo>
                  <a:cubicBezTo>
                    <a:pt x="567" y="264"/>
                    <a:pt x="568" y="264"/>
                    <a:pt x="568" y="265"/>
                  </a:cubicBezTo>
                  <a:cubicBezTo>
                    <a:pt x="571" y="265"/>
                    <a:pt x="571" y="261"/>
                    <a:pt x="567" y="263"/>
                  </a:cubicBezTo>
                  <a:close/>
                  <a:moveTo>
                    <a:pt x="637" y="270"/>
                  </a:moveTo>
                  <a:cubicBezTo>
                    <a:pt x="637" y="267"/>
                    <a:pt x="641" y="264"/>
                    <a:pt x="639" y="262"/>
                  </a:cubicBezTo>
                  <a:cubicBezTo>
                    <a:pt x="639" y="265"/>
                    <a:pt x="636" y="268"/>
                    <a:pt x="637" y="270"/>
                  </a:cubicBezTo>
                  <a:close/>
                  <a:moveTo>
                    <a:pt x="409" y="266"/>
                  </a:moveTo>
                  <a:cubicBezTo>
                    <a:pt x="410" y="267"/>
                    <a:pt x="411" y="266"/>
                    <a:pt x="412" y="266"/>
                  </a:cubicBezTo>
                  <a:cubicBezTo>
                    <a:pt x="412" y="264"/>
                    <a:pt x="410" y="263"/>
                    <a:pt x="408" y="263"/>
                  </a:cubicBezTo>
                  <a:cubicBezTo>
                    <a:pt x="408" y="265"/>
                    <a:pt x="409" y="265"/>
                    <a:pt x="409" y="266"/>
                  </a:cubicBezTo>
                  <a:close/>
                  <a:moveTo>
                    <a:pt x="293" y="269"/>
                  </a:moveTo>
                  <a:cubicBezTo>
                    <a:pt x="296" y="270"/>
                    <a:pt x="298" y="267"/>
                    <a:pt x="299" y="265"/>
                  </a:cubicBezTo>
                  <a:cubicBezTo>
                    <a:pt x="296" y="266"/>
                    <a:pt x="294" y="266"/>
                    <a:pt x="293" y="269"/>
                  </a:cubicBezTo>
                  <a:close/>
                  <a:moveTo>
                    <a:pt x="467" y="274"/>
                  </a:moveTo>
                  <a:cubicBezTo>
                    <a:pt x="468" y="275"/>
                    <a:pt x="468" y="276"/>
                    <a:pt x="470" y="276"/>
                  </a:cubicBezTo>
                  <a:cubicBezTo>
                    <a:pt x="473" y="274"/>
                    <a:pt x="473" y="270"/>
                    <a:pt x="475" y="267"/>
                  </a:cubicBezTo>
                  <a:cubicBezTo>
                    <a:pt x="473" y="267"/>
                    <a:pt x="473" y="264"/>
                    <a:pt x="470" y="265"/>
                  </a:cubicBezTo>
                  <a:cubicBezTo>
                    <a:pt x="470" y="268"/>
                    <a:pt x="468" y="270"/>
                    <a:pt x="467" y="274"/>
                  </a:cubicBezTo>
                  <a:close/>
                  <a:moveTo>
                    <a:pt x="203" y="269"/>
                  </a:moveTo>
                  <a:cubicBezTo>
                    <a:pt x="207" y="270"/>
                    <a:pt x="208" y="274"/>
                    <a:pt x="212" y="272"/>
                  </a:cubicBezTo>
                  <a:cubicBezTo>
                    <a:pt x="212" y="270"/>
                    <a:pt x="213" y="270"/>
                    <a:pt x="213" y="268"/>
                  </a:cubicBezTo>
                  <a:cubicBezTo>
                    <a:pt x="209" y="265"/>
                    <a:pt x="205" y="265"/>
                    <a:pt x="203" y="269"/>
                  </a:cubicBezTo>
                  <a:close/>
                  <a:moveTo>
                    <a:pt x="436" y="277"/>
                  </a:moveTo>
                  <a:cubicBezTo>
                    <a:pt x="439" y="274"/>
                    <a:pt x="443" y="273"/>
                    <a:pt x="444" y="268"/>
                  </a:cubicBezTo>
                  <a:cubicBezTo>
                    <a:pt x="442" y="267"/>
                    <a:pt x="440" y="266"/>
                    <a:pt x="438" y="265"/>
                  </a:cubicBezTo>
                  <a:cubicBezTo>
                    <a:pt x="438" y="269"/>
                    <a:pt x="433" y="274"/>
                    <a:pt x="436" y="277"/>
                  </a:cubicBezTo>
                  <a:close/>
                  <a:moveTo>
                    <a:pt x="218" y="268"/>
                  </a:moveTo>
                  <a:cubicBezTo>
                    <a:pt x="220" y="268"/>
                    <a:pt x="220" y="270"/>
                    <a:pt x="222" y="269"/>
                  </a:cubicBezTo>
                  <a:cubicBezTo>
                    <a:pt x="222" y="267"/>
                    <a:pt x="220" y="267"/>
                    <a:pt x="219" y="266"/>
                  </a:cubicBezTo>
                  <a:cubicBezTo>
                    <a:pt x="219" y="267"/>
                    <a:pt x="218" y="267"/>
                    <a:pt x="218" y="268"/>
                  </a:cubicBezTo>
                  <a:close/>
                  <a:moveTo>
                    <a:pt x="159" y="271"/>
                  </a:moveTo>
                  <a:cubicBezTo>
                    <a:pt x="156" y="270"/>
                    <a:pt x="154" y="268"/>
                    <a:pt x="152" y="266"/>
                  </a:cubicBezTo>
                  <a:cubicBezTo>
                    <a:pt x="151" y="269"/>
                    <a:pt x="157" y="272"/>
                    <a:pt x="159" y="271"/>
                  </a:cubicBezTo>
                  <a:close/>
                  <a:moveTo>
                    <a:pt x="123" y="268"/>
                  </a:moveTo>
                  <a:cubicBezTo>
                    <a:pt x="123" y="269"/>
                    <a:pt x="125" y="271"/>
                    <a:pt x="127" y="269"/>
                  </a:cubicBezTo>
                  <a:cubicBezTo>
                    <a:pt x="127" y="267"/>
                    <a:pt x="125" y="266"/>
                    <a:pt x="123" y="268"/>
                  </a:cubicBezTo>
                  <a:close/>
                  <a:moveTo>
                    <a:pt x="275" y="272"/>
                  </a:moveTo>
                  <a:cubicBezTo>
                    <a:pt x="279" y="272"/>
                    <a:pt x="278" y="268"/>
                    <a:pt x="276" y="267"/>
                  </a:cubicBezTo>
                  <a:cubicBezTo>
                    <a:pt x="276" y="270"/>
                    <a:pt x="274" y="269"/>
                    <a:pt x="275" y="272"/>
                  </a:cubicBezTo>
                  <a:close/>
                  <a:moveTo>
                    <a:pt x="461" y="273"/>
                  </a:moveTo>
                  <a:cubicBezTo>
                    <a:pt x="460" y="270"/>
                    <a:pt x="455" y="268"/>
                    <a:pt x="453" y="268"/>
                  </a:cubicBezTo>
                  <a:cubicBezTo>
                    <a:pt x="456" y="269"/>
                    <a:pt x="458" y="272"/>
                    <a:pt x="461" y="273"/>
                  </a:cubicBezTo>
                  <a:close/>
                  <a:moveTo>
                    <a:pt x="553" y="273"/>
                  </a:moveTo>
                  <a:cubicBezTo>
                    <a:pt x="555" y="274"/>
                    <a:pt x="556" y="275"/>
                    <a:pt x="557" y="277"/>
                  </a:cubicBezTo>
                  <a:cubicBezTo>
                    <a:pt x="556" y="279"/>
                    <a:pt x="553" y="279"/>
                    <a:pt x="551" y="279"/>
                  </a:cubicBezTo>
                  <a:cubicBezTo>
                    <a:pt x="547" y="290"/>
                    <a:pt x="542" y="303"/>
                    <a:pt x="538" y="315"/>
                  </a:cubicBezTo>
                  <a:cubicBezTo>
                    <a:pt x="548" y="308"/>
                    <a:pt x="553" y="297"/>
                    <a:pt x="556" y="283"/>
                  </a:cubicBezTo>
                  <a:cubicBezTo>
                    <a:pt x="557" y="282"/>
                    <a:pt x="557" y="281"/>
                    <a:pt x="559" y="281"/>
                  </a:cubicBezTo>
                  <a:cubicBezTo>
                    <a:pt x="558" y="277"/>
                    <a:pt x="560" y="273"/>
                    <a:pt x="562" y="271"/>
                  </a:cubicBezTo>
                  <a:cubicBezTo>
                    <a:pt x="560" y="270"/>
                    <a:pt x="559" y="267"/>
                    <a:pt x="556" y="267"/>
                  </a:cubicBezTo>
                  <a:cubicBezTo>
                    <a:pt x="556" y="270"/>
                    <a:pt x="554" y="271"/>
                    <a:pt x="553" y="273"/>
                  </a:cubicBezTo>
                  <a:close/>
                  <a:moveTo>
                    <a:pt x="80" y="290"/>
                  </a:moveTo>
                  <a:cubicBezTo>
                    <a:pt x="79" y="284"/>
                    <a:pt x="75" y="280"/>
                    <a:pt x="75" y="273"/>
                  </a:cubicBezTo>
                  <a:cubicBezTo>
                    <a:pt x="71" y="272"/>
                    <a:pt x="69" y="269"/>
                    <a:pt x="65" y="268"/>
                  </a:cubicBezTo>
                  <a:cubicBezTo>
                    <a:pt x="67" y="278"/>
                    <a:pt x="71" y="286"/>
                    <a:pt x="80" y="290"/>
                  </a:cubicBezTo>
                  <a:close/>
                  <a:moveTo>
                    <a:pt x="231" y="269"/>
                  </a:moveTo>
                  <a:cubicBezTo>
                    <a:pt x="233" y="270"/>
                    <a:pt x="234" y="272"/>
                    <a:pt x="236" y="272"/>
                  </a:cubicBezTo>
                  <a:cubicBezTo>
                    <a:pt x="236" y="269"/>
                    <a:pt x="232" y="266"/>
                    <a:pt x="231" y="269"/>
                  </a:cubicBezTo>
                  <a:close/>
                  <a:moveTo>
                    <a:pt x="100" y="286"/>
                  </a:moveTo>
                  <a:cubicBezTo>
                    <a:pt x="97" y="278"/>
                    <a:pt x="90" y="270"/>
                    <a:pt x="83" y="269"/>
                  </a:cubicBezTo>
                  <a:cubicBezTo>
                    <a:pt x="89" y="275"/>
                    <a:pt x="92" y="282"/>
                    <a:pt x="100" y="286"/>
                  </a:cubicBezTo>
                  <a:close/>
                  <a:moveTo>
                    <a:pt x="143" y="271"/>
                  </a:moveTo>
                  <a:cubicBezTo>
                    <a:pt x="146" y="273"/>
                    <a:pt x="148" y="275"/>
                    <a:pt x="151" y="277"/>
                  </a:cubicBezTo>
                  <a:cubicBezTo>
                    <a:pt x="152" y="276"/>
                    <a:pt x="153" y="276"/>
                    <a:pt x="152" y="274"/>
                  </a:cubicBezTo>
                  <a:cubicBezTo>
                    <a:pt x="150" y="273"/>
                    <a:pt x="148" y="269"/>
                    <a:pt x="145" y="268"/>
                  </a:cubicBezTo>
                  <a:cubicBezTo>
                    <a:pt x="145" y="269"/>
                    <a:pt x="144" y="269"/>
                    <a:pt x="143" y="271"/>
                  </a:cubicBezTo>
                  <a:close/>
                  <a:moveTo>
                    <a:pt x="185" y="280"/>
                  </a:moveTo>
                  <a:cubicBezTo>
                    <a:pt x="186" y="279"/>
                    <a:pt x="188" y="278"/>
                    <a:pt x="189" y="276"/>
                  </a:cubicBezTo>
                  <a:cubicBezTo>
                    <a:pt x="183" y="274"/>
                    <a:pt x="178" y="269"/>
                    <a:pt x="172" y="269"/>
                  </a:cubicBezTo>
                  <a:cubicBezTo>
                    <a:pt x="177" y="272"/>
                    <a:pt x="179" y="279"/>
                    <a:pt x="185" y="280"/>
                  </a:cubicBezTo>
                  <a:close/>
                  <a:moveTo>
                    <a:pt x="299" y="272"/>
                  </a:moveTo>
                  <a:cubicBezTo>
                    <a:pt x="301" y="272"/>
                    <a:pt x="302" y="275"/>
                    <a:pt x="304" y="275"/>
                  </a:cubicBezTo>
                  <a:cubicBezTo>
                    <a:pt x="305" y="274"/>
                    <a:pt x="307" y="271"/>
                    <a:pt x="306" y="270"/>
                  </a:cubicBezTo>
                  <a:cubicBezTo>
                    <a:pt x="305" y="269"/>
                    <a:pt x="300" y="268"/>
                    <a:pt x="299" y="272"/>
                  </a:cubicBezTo>
                  <a:close/>
                  <a:moveTo>
                    <a:pt x="430" y="272"/>
                  </a:moveTo>
                  <a:cubicBezTo>
                    <a:pt x="432" y="273"/>
                    <a:pt x="433" y="269"/>
                    <a:pt x="432" y="269"/>
                  </a:cubicBezTo>
                  <a:cubicBezTo>
                    <a:pt x="431" y="270"/>
                    <a:pt x="431" y="271"/>
                    <a:pt x="430" y="272"/>
                  </a:cubicBezTo>
                  <a:close/>
                  <a:moveTo>
                    <a:pt x="531" y="277"/>
                  </a:moveTo>
                  <a:cubicBezTo>
                    <a:pt x="531" y="279"/>
                    <a:pt x="534" y="279"/>
                    <a:pt x="534" y="282"/>
                  </a:cubicBezTo>
                  <a:cubicBezTo>
                    <a:pt x="532" y="284"/>
                    <a:pt x="531" y="282"/>
                    <a:pt x="529" y="283"/>
                  </a:cubicBezTo>
                  <a:cubicBezTo>
                    <a:pt x="527" y="286"/>
                    <a:pt x="528" y="290"/>
                    <a:pt x="529" y="294"/>
                  </a:cubicBezTo>
                  <a:cubicBezTo>
                    <a:pt x="520" y="300"/>
                    <a:pt x="521" y="314"/>
                    <a:pt x="516" y="323"/>
                  </a:cubicBezTo>
                  <a:cubicBezTo>
                    <a:pt x="519" y="323"/>
                    <a:pt x="521" y="318"/>
                    <a:pt x="524" y="316"/>
                  </a:cubicBezTo>
                  <a:cubicBezTo>
                    <a:pt x="529" y="300"/>
                    <a:pt x="536" y="287"/>
                    <a:pt x="540" y="271"/>
                  </a:cubicBezTo>
                  <a:cubicBezTo>
                    <a:pt x="537" y="271"/>
                    <a:pt x="536" y="269"/>
                    <a:pt x="533" y="269"/>
                  </a:cubicBezTo>
                  <a:cubicBezTo>
                    <a:pt x="533" y="272"/>
                    <a:pt x="532" y="274"/>
                    <a:pt x="531" y="277"/>
                  </a:cubicBezTo>
                  <a:close/>
                  <a:moveTo>
                    <a:pt x="401" y="272"/>
                  </a:moveTo>
                  <a:cubicBezTo>
                    <a:pt x="403" y="272"/>
                    <a:pt x="404" y="271"/>
                    <a:pt x="404" y="269"/>
                  </a:cubicBezTo>
                  <a:cubicBezTo>
                    <a:pt x="402" y="269"/>
                    <a:pt x="402" y="271"/>
                    <a:pt x="401" y="272"/>
                  </a:cubicBezTo>
                  <a:close/>
                  <a:moveTo>
                    <a:pt x="559" y="290"/>
                  </a:moveTo>
                  <a:cubicBezTo>
                    <a:pt x="563" y="284"/>
                    <a:pt x="566" y="278"/>
                    <a:pt x="567" y="270"/>
                  </a:cubicBezTo>
                  <a:cubicBezTo>
                    <a:pt x="567" y="270"/>
                    <a:pt x="567" y="269"/>
                    <a:pt x="566" y="269"/>
                  </a:cubicBezTo>
                  <a:cubicBezTo>
                    <a:pt x="562" y="275"/>
                    <a:pt x="560" y="284"/>
                    <a:pt x="559" y="290"/>
                  </a:cubicBezTo>
                  <a:close/>
                  <a:moveTo>
                    <a:pt x="287" y="274"/>
                  </a:moveTo>
                  <a:cubicBezTo>
                    <a:pt x="290" y="275"/>
                    <a:pt x="293" y="271"/>
                    <a:pt x="290" y="270"/>
                  </a:cubicBezTo>
                  <a:cubicBezTo>
                    <a:pt x="289" y="272"/>
                    <a:pt x="286" y="271"/>
                    <a:pt x="287" y="274"/>
                  </a:cubicBezTo>
                  <a:close/>
                  <a:moveTo>
                    <a:pt x="214" y="276"/>
                  </a:moveTo>
                  <a:cubicBezTo>
                    <a:pt x="217" y="276"/>
                    <a:pt x="218" y="274"/>
                    <a:pt x="220" y="272"/>
                  </a:cubicBezTo>
                  <a:cubicBezTo>
                    <a:pt x="217" y="269"/>
                    <a:pt x="212" y="273"/>
                    <a:pt x="214" y="276"/>
                  </a:cubicBezTo>
                  <a:close/>
                  <a:moveTo>
                    <a:pt x="502" y="277"/>
                  </a:moveTo>
                  <a:cubicBezTo>
                    <a:pt x="502" y="274"/>
                    <a:pt x="505" y="274"/>
                    <a:pt x="505" y="271"/>
                  </a:cubicBezTo>
                  <a:cubicBezTo>
                    <a:pt x="504" y="271"/>
                    <a:pt x="504" y="271"/>
                    <a:pt x="503" y="271"/>
                  </a:cubicBezTo>
                  <a:cubicBezTo>
                    <a:pt x="502" y="272"/>
                    <a:pt x="500" y="276"/>
                    <a:pt x="502" y="277"/>
                  </a:cubicBezTo>
                  <a:close/>
                  <a:moveTo>
                    <a:pt x="33" y="275"/>
                  </a:moveTo>
                  <a:cubicBezTo>
                    <a:pt x="33" y="274"/>
                    <a:pt x="34" y="271"/>
                    <a:pt x="32" y="271"/>
                  </a:cubicBezTo>
                  <a:cubicBezTo>
                    <a:pt x="32" y="272"/>
                    <a:pt x="31" y="275"/>
                    <a:pt x="33" y="275"/>
                  </a:cubicBezTo>
                  <a:close/>
                  <a:moveTo>
                    <a:pt x="56" y="280"/>
                  </a:moveTo>
                  <a:cubicBezTo>
                    <a:pt x="55" y="275"/>
                    <a:pt x="50" y="274"/>
                    <a:pt x="47" y="271"/>
                  </a:cubicBezTo>
                  <a:cubicBezTo>
                    <a:pt x="47" y="278"/>
                    <a:pt x="53" y="277"/>
                    <a:pt x="56" y="280"/>
                  </a:cubicBezTo>
                  <a:close/>
                  <a:moveTo>
                    <a:pt x="196" y="277"/>
                  </a:moveTo>
                  <a:cubicBezTo>
                    <a:pt x="199" y="278"/>
                    <a:pt x="202" y="281"/>
                    <a:pt x="206" y="282"/>
                  </a:cubicBezTo>
                  <a:cubicBezTo>
                    <a:pt x="205" y="280"/>
                    <a:pt x="208" y="282"/>
                    <a:pt x="207" y="280"/>
                  </a:cubicBezTo>
                  <a:cubicBezTo>
                    <a:pt x="203" y="277"/>
                    <a:pt x="199" y="269"/>
                    <a:pt x="196" y="277"/>
                  </a:cubicBezTo>
                  <a:close/>
                  <a:moveTo>
                    <a:pt x="361" y="276"/>
                  </a:moveTo>
                  <a:cubicBezTo>
                    <a:pt x="359" y="276"/>
                    <a:pt x="359" y="273"/>
                    <a:pt x="358" y="272"/>
                  </a:cubicBezTo>
                  <a:cubicBezTo>
                    <a:pt x="357" y="272"/>
                    <a:pt x="355" y="272"/>
                    <a:pt x="354" y="272"/>
                  </a:cubicBezTo>
                  <a:cubicBezTo>
                    <a:pt x="355" y="275"/>
                    <a:pt x="359" y="277"/>
                    <a:pt x="361" y="276"/>
                  </a:cubicBezTo>
                  <a:close/>
                  <a:moveTo>
                    <a:pt x="622" y="297"/>
                  </a:moveTo>
                  <a:cubicBezTo>
                    <a:pt x="621" y="298"/>
                    <a:pt x="617" y="301"/>
                    <a:pt x="620" y="302"/>
                  </a:cubicBezTo>
                  <a:cubicBezTo>
                    <a:pt x="624" y="293"/>
                    <a:pt x="630" y="284"/>
                    <a:pt x="629" y="273"/>
                  </a:cubicBezTo>
                  <a:cubicBezTo>
                    <a:pt x="625" y="280"/>
                    <a:pt x="623" y="288"/>
                    <a:pt x="622" y="297"/>
                  </a:cubicBezTo>
                  <a:close/>
                  <a:moveTo>
                    <a:pt x="86" y="276"/>
                  </a:moveTo>
                  <a:cubicBezTo>
                    <a:pt x="83" y="277"/>
                    <a:pt x="85" y="273"/>
                    <a:pt x="83" y="274"/>
                  </a:cubicBezTo>
                  <a:cubicBezTo>
                    <a:pt x="82" y="275"/>
                    <a:pt x="85" y="278"/>
                    <a:pt x="86" y="276"/>
                  </a:cubicBezTo>
                  <a:close/>
                  <a:moveTo>
                    <a:pt x="218" y="279"/>
                  </a:moveTo>
                  <a:cubicBezTo>
                    <a:pt x="220" y="280"/>
                    <a:pt x="222" y="282"/>
                    <a:pt x="225" y="282"/>
                  </a:cubicBezTo>
                  <a:cubicBezTo>
                    <a:pt x="227" y="281"/>
                    <a:pt x="229" y="279"/>
                    <a:pt x="230" y="277"/>
                  </a:cubicBezTo>
                  <a:cubicBezTo>
                    <a:pt x="226" y="274"/>
                    <a:pt x="221" y="273"/>
                    <a:pt x="218" y="279"/>
                  </a:cubicBezTo>
                  <a:close/>
                  <a:moveTo>
                    <a:pt x="272" y="277"/>
                  </a:moveTo>
                  <a:cubicBezTo>
                    <a:pt x="274" y="277"/>
                    <a:pt x="274" y="277"/>
                    <a:pt x="275" y="275"/>
                  </a:cubicBezTo>
                  <a:cubicBezTo>
                    <a:pt x="273" y="275"/>
                    <a:pt x="273" y="274"/>
                    <a:pt x="273" y="274"/>
                  </a:cubicBezTo>
                  <a:cubicBezTo>
                    <a:pt x="273" y="275"/>
                    <a:pt x="272" y="276"/>
                    <a:pt x="272" y="277"/>
                  </a:cubicBezTo>
                  <a:close/>
                  <a:moveTo>
                    <a:pt x="507" y="280"/>
                  </a:moveTo>
                  <a:cubicBezTo>
                    <a:pt x="507" y="282"/>
                    <a:pt x="508" y="283"/>
                    <a:pt x="510" y="283"/>
                  </a:cubicBezTo>
                  <a:cubicBezTo>
                    <a:pt x="510" y="281"/>
                    <a:pt x="512" y="276"/>
                    <a:pt x="511" y="274"/>
                  </a:cubicBezTo>
                  <a:cubicBezTo>
                    <a:pt x="510" y="277"/>
                    <a:pt x="507" y="277"/>
                    <a:pt x="507" y="280"/>
                  </a:cubicBezTo>
                  <a:close/>
                  <a:moveTo>
                    <a:pt x="536" y="300"/>
                  </a:moveTo>
                  <a:cubicBezTo>
                    <a:pt x="540" y="292"/>
                    <a:pt x="546" y="286"/>
                    <a:pt x="548" y="277"/>
                  </a:cubicBezTo>
                  <a:cubicBezTo>
                    <a:pt x="546" y="276"/>
                    <a:pt x="547" y="274"/>
                    <a:pt x="544" y="274"/>
                  </a:cubicBezTo>
                  <a:cubicBezTo>
                    <a:pt x="542" y="282"/>
                    <a:pt x="537" y="291"/>
                    <a:pt x="536" y="300"/>
                  </a:cubicBezTo>
                  <a:close/>
                  <a:moveTo>
                    <a:pt x="129" y="296"/>
                  </a:moveTo>
                  <a:cubicBezTo>
                    <a:pt x="123" y="289"/>
                    <a:pt x="118" y="281"/>
                    <a:pt x="111" y="274"/>
                  </a:cubicBezTo>
                  <a:cubicBezTo>
                    <a:pt x="115" y="283"/>
                    <a:pt x="120" y="292"/>
                    <a:pt x="129" y="296"/>
                  </a:cubicBezTo>
                  <a:close/>
                  <a:moveTo>
                    <a:pt x="291" y="278"/>
                  </a:moveTo>
                  <a:cubicBezTo>
                    <a:pt x="294" y="280"/>
                    <a:pt x="296" y="284"/>
                    <a:pt x="299" y="285"/>
                  </a:cubicBezTo>
                  <a:cubicBezTo>
                    <a:pt x="300" y="282"/>
                    <a:pt x="302" y="281"/>
                    <a:pt x="303" y="278"/>
                  </a:cubicBezTo>
                  <a:cubicBezTo>
                    <a:pt x="299" y="276"/>
                    <a:pt x="293" y="272"/>
                    <a:pt x="291" y="278"/>
                  </a:cubicBezTo>
                  <a:close/>
                  <a:moveTo>
                    <a:pt x="334" y="278"/>
                  </a:moveTo>
                  <a:cubicBezTo>
                    <a:pt x="335" y="280"/>
                    <a:pt x="335" y="281"/>
                    <a:pt x="338" y="281"/>
                  </a:cubicBezTo>
                  <a:cubicBezTo>
                    <a:pt x="339" y="279"/>
                    <a:pt x="342" y="279"/>
                    <a:pt x="343" y="275"/>
                  </a:cubicBezTo>
                  <a:cubicBezTo>
                    <a:pt x="339" y="273"/>
                    <a:pt x="337" y="277"/>
                    <a:pt x="334" y="278"/>
                  </a:cubicBezTo>
                  <a:close/>
                  <a:moveTo>
                    <a:pt x="447" y="285"/>
                  </a:moveTo>
                  <a:cubicBezTo>
                    <a:pt x="449" y="286"/>
                    <a:pt x="451" y="288"/>
                    <a:pt x="454" y="288"/>
                  </a:cubicBezTo>
                  <a:cubicBezTo>
                    <a:pt x="456" y="285"/>
                    <a:pt x="457" y="282"/>
                    <a:pt x="459" y="279"/>
                  </a:cubicBezTo>
                  <a:cubicBezTo>
                    <a:pt x="455" y="278"/>
                    <a:pt x="455" y="274"/>
                    <a:pt x="451" y="274"/>
                  </a:cubicBezTo>
                  <a:cubicBezTo>
                    <a:pt x="450" y="278"/>
                    <a:pt x="448" y="280"/>
                    <a:pt x="447" y="285"/>
                  </a:cubicBezTo>
                  <a:close/>
                  <a:moveTo>
                    <a:pt x="601" y="300"/>
                  </a:moveTo>
                  <a:cubicBezTo>
                    <a:pt x="606" y="296"/>
                    <a:pt x="610" y="284"/>
                    <a:pt x="608" y="274"/>
                  </a:cubicBezTo>
                  <a:cubicBezTo>
                    <a:pt x="607" y="284"/>
                    <a:pt x="601" y="292"/>
                    <a:pt x="601" y="300"/>
                  </a:cubicBezTo>
                  <a:close/>
                  <a:moveTo>
                    <a:pt x="175" y="290"/>
                  </a:moveTo>
                  <a:cubicBezTo>
                    <a:pt x="174" y="283"/>
                    <a:pt x="166" y="278"/>
                    <a:pt x="160" y="275"/>
                  </a:cubicBezTo>
                  <a:cubicBezTo>
                    <a:pt x="162" y="280"/>
                    <a:pt x="169" y="286"/>
                    <a:pt x="175" y="290"/>
                  </a:cubicBezTo>
                  <a:close/>
                  <a:moveTo>
                    <a:pt x="308" y="277"/>
                  </a:moveTo>
                  <a:cubicBezTo>
                    <a:pt x="310" y="278"/>
                    <a:pt x="311" y="277"/>
                    <a:pt x="310" y="275"/>
                  </a:cubicBezTo>
                  <a:cubicBezTo>
                    <a:pt x="310" y="275"/>
                    <a:pt x="309" y="275"/>
                    <a:pt x="309" y="275"/>
                  </a:cubicBezTo>
                  <a:cubicBezTo>
                    <a:pt x="309" y="276"/>
                    <a:pt x="308" y="276"/>
                    <a:pt x="308" y="277"/>
                  </a:cubicBezTo>
                  <a:close/>
                  <a:moveTo>
                    <a:pt x="515" y="280"/>
                  </a:moveTo>
                  <a:cubicBezTo>
                    <a:pt x="517" y="280"/>
                    <a:pt x="518" y="274"/>
                    <a:pt x="515" y="275"/>
                  </a:cubicBezTo>
                  <a:cubicBezTo>
                    <a:pt x="516" y="277"/>
                    <a:pt x="514" y="278"/>
                    <a:pt x="515" y="280"/>
                  </a:cubicBezTo>
                  <a:close/>
                  <a:moveTo>
                    <a:pt x="109" y="280"/>
                  </a:moveTo>
                  <a:cubicBezTo>
                    <a:pt x="107" y="279"/>
                    <a:pt x="106" y="277"/>
                    <a:pt x="104" y="275"/>
                  </a:cubicBezTo>
                  <a:cubicBezTo>
                    <a:pt x="104" y="278"/>
                    <a:pt x="107" y="281"/>
                    <a:pt x="109" y="280"/>
                  </a:cubicBezTo>
                  <a:close/>
                  <a:moveTo>
                    <a:pt x="351" y="277"/>
                  </a:moveTo>
                  <a:cubicBezTo>
                    <a:pt x="351" y="277"/>
                    <a:pt x="351" y="278"/>
                    <a:pt x="351" y="279"/>
                  </a:cubicBezTo>
                  <a:cubicBezTo>
                    <a:pt x="354" y="283"/>
                    <a:pt x="358" y="286"/>
                    <a:pt x="361" y="290"/>
                  </a:cubicBezTo>
                  <a:cubicBezTo>
                    <a:pt x="363" y="292"/>
                    <a:pt x="363" y="296"/>
                    <a:pt x="366" y="295"/>
                  </a:cubicBezTo>
                  <a:cubicBezTo>
                    <a:pt x="366" y="287"/>
                    <a:pt x="360" y="276"/>
                    <a:pt x="351" y="277"/>
                  </a:cubicBezTo>
                  <a:close/>
                  <a:moveTo>
                    <a:pt x="400" y="278"/>
                  </a:moveTo>
                  <a:cubicBezTo>
                    <a:pt x="402" y="279"/>
                    <a:pt x="403" y="278"/>
                    <a:pt x="403" y="276"/>
                  </a:cubicBezTo>
                  <a:cubicBezTo>
                    <a:pt x="403" y="276"/>
                    <a:pt x="402" y="276"/>
                    <a:pt x="402" y="276"/>
                  </a:cubicBezTo>
                  <a:cubicBezTo>
                    <a:pt x="402" y="277"/>
                    <a:pt x="401" y="277"/>
                    <a:pt x="400" y="278"/>
                  </a:cubicBezTo>
                  <a:close/>
                  <a:moveTo>
                    <a:pt x="427" y="278"/>
                  </a:moveTo>
                  <a:cubicBezTo>
                    <a:pt x="427" y="280"/>
                    <a:pt x="428" y="281"/>
                    <a:pt x="429" y="282"/>
                  </a:cubicBezTo>
                  <a:cubicBezTo>
                    <a:pt x="429" y="281"/>
                    <a:pt x="429" y="277"/>
                    <a:pt x="429" y="277"/>
                  </a:cubicBezTo>
                  <a:cubicBezTo>
                    <a:pt x="429" y="278"/>
                    <a:pt x="428" y="277"/>
                    <a:pt x="427" y="278"/>
                  </a:cubicBezTo>
                  <a:close/>
                  <a:moveTo>
                    <a:pt x="524" y="284"/>
                  </a:moveTo>
                  <a:cubicBezTo>
                    <a:pt x="529" y="282"/>
                    <a:pt x="523" y="277"/>
                    <a:pt x="520" y="277"/>
                  </a:cubicBezTo>
                  <a:cubicBezTo>
                    <a:pt x="521" y="280"/>
                    <a:pt x="523" y="281"/>
                    <a:pt x="524" y="284"/>
                  </a:cubicBezTo>
                  <a:close/>
                  <a:moveTo>
                    <a:pt x="311" y="280"/>
                  </a:moveTo>
                  <a:cubicBezTo>
                    <a:pt x="314" y="281"/>
                    <a:pt x="315" y="284"/>
                    <a:pt x="319" y="284"/>
                  </a:cubicBezTo>
                  <a:cubicBezTo>
                    <a:pt x="318" y="280"/>
                    <a:pt x="315" y="279"/>
                    <a:pt x="312" y="277"/>
                  </a:cubicBezTo>
                  <a:cubicBezTo>
                    <a:pt x="312" y="279"/>
                    <a:pt x="311" y="278"/>
                    <a:pt x="311" y="280"/>
                  </a:cubicBezTo>
                  <a:close/>
                  <a:moveTo>
                    <a:pt x="482" y="286"/>
                  </a:moveTo>
                  <a:cubicBezTo>
                    <a:pt x="485" y="287"/>
                    <a:pt x="486" y="290"/>
                    <a:pt x="488" y="290"/>
                  </a:cubicBezTo>
                  <a:cubicBezTo>
                    <a:pt x="489" y="287"/>
                    <a:pt x="490" y="285"/>
                    <a:pt x="492" y="283"/>
                  </a:cubicBezTo>
                  <a:cubicBezTo>
                    <a:pt x="492" y="273"/>
                    <a:pt x="482" y="278"/>
                    <a:pt x="482" y="286"/>
                  </a:cubicBezTo>
                  <a:close/>
                  <a:moveTo>
                    <a:pt x="565" y="306"/>
                  </a:moveTo>
                  <a:cubicBezTo>
                    <a:pt x="566" y="304"/>
                    <a:pt x="568" y="303"/>
                    <a:pt x="570" y="302"/>
                  </a:cubicBezTo>
                  <a:cubicBezTo>
                    <a:pt x="570" y="292"/>
                    <a:pt x="578" y="285"/>
                    <a:pt x="576" y="277"/>
                  </a:cubicBezTo>
                  <a:cubicBezTo>
                    <a:pt x="573" y="287"/>
                    <a:pt x="565" y="297"/>
                    <a:pt x="565" y="306"/>
                  </a:cubicBezTo>
                  <a:close/>
                  <a:moveTo>
                    <a:pt x="55" y="292"/>
                  </a:moveTo>
                  <a:cubicBezTo>
                    <a:pt x="54" y="288"/>
                    <a:pt x="53" y="287"/>
                    <a:pt x="54" y="283"/>
                  </a:cubicBezTo>
                  <a:cubicBezTo>
                    <a:pt x="51" y="282"/>
                    <a:pt x="50" y="279"/>
                    <a:pt x="47" y="279"/>
                  </a:cubicBezTo>
                  <a:cubicBezTo>
                    <a:pt x="46" y="287"/>
                    <a:pt x="50" y="290"/>
                    <a:pt x="55" y="292"/>
                  </a:cubicBezTo>
                  <a:close/>
                  <a:moveTo>
                    <a:pt x="154" y="280"/>
                  </a:moveTo>
                  <a:cubicBezTo>
                    <a:pt x="156" y="281"/>
                    <a:pt x="157" y="283"/>
                    <a:pt x="160" y="283"/>
                  </a:cubicBezTo>
                  <a:cubicBezTo>
                    <a:pt x="159" y="281"/>
                    <a:pt x="156" y="277"/>
                    <a:pt x="154" y="280"/>
                  </a:cubicBezTo>
                  <a:close/>
                  <a:moveTo>
                    <a:pt x="189" y="283"/>
                  </a:moveTo>
                  <a:cubicBezTo>
                    <a:pt x="191" y="285"/>
                    <a:pt x="195" y="286"/>
                    <a:pt x="198" y="288"/>
                  </a:cubicBezTo>
                  <a:cubicBezTo>
                    <a:pt x="200" y="287"/>
                    <a:pt x="202" y="286"/>
                    <a:pt x="203" y="283"/>
                  </a:cubicBezTo>
                  <a:cubicBezTo>
                    <a:pt x="197" y="282"/>
                    <a:pt x="192" y="275"/>
                    <a:pt x="189" y="283"/>
                  </a:cubicBezTo>
                  <a:close/>
                  <a:moveTo>
                    <a:pt x="268" y="286"/>
                  </a:moveTo>
                  <a:cubicBezTo>
                    <a:pt x="266" y="286"/>
                    <a:pt x="265" y="287"/>
                    <a:pt x="264" y="288"/>
                  </a:cubicBezTo>
                  <a:cubicBezTo>
                    <a:pt x="266" y="291"/>
                    <a:pt x="268" y="290"/>
                    <a:pt x="271" y="290"/>
                  </a:cubicBezTo>
                  <a:cubicBezTo>
                    <a:pt x="272" y="285"/>
                    <a:pt x="278" y="285"/>
                    <a:pt x="279" y="280"/>
                  </a:cubicBezTo>
                  <a:cubicBezTo>
                    <a:pt x="276" y="276"/>
                    <a:pt x="271" y="284"/>
                    <a:pt x="268" y="286"/>
                  </a:cubicBezTo>
                  <a:close/>
                  <a:moveTo>
                    <a:pt x="581" y="318"/>
                  </a:moveTo>
                  <a:cubicBezTo>
                    <a:pt x="583" y="316"/>
                    <a:pt x="585" y="315"/>
                    <a:pt x="587" y="313"/>
                  </a:cubicBezTo>
                  <a:cubicBezTo>
                    <a:pt x="589" y="299"/>
                    <a:pt x="595" y="293"/>
                    <a:pt x="597" y="279"/>
                  </a:cubicBezTo>
                  <a:cubicBezTo>
                    <a:pt x="596" y="279"/>
                    <a:pt x="596" y="278"/>
                    <a:pt x="595" y="279"/>
                  </a:cubicBezTo>
                  <a:cubicBezTo>
                    <a:pt x="590" y="290"/>
                    <a:pt x="584" y="306"/>
                    <a:pt x="581" y="318"/>
                  </a:cubicBezTo>
                  <a:close/>
                  <a:moveTo>
                    <a:pt x="125" y="286"/>
                  </a:moveTo>
                  <a:cubicBezTo>
                    <a:pt x="125" y="285"/>
                    <a:pt x="126" y="284"/>
                    <a:pt x="126" y="284"/>
                  </a:cubicBezTo>
                  <a:cubicBezTo>
                    <a:pt x="126" y="281"/>
                    <a:pt x="123" y="282"/>
                    <a:pt x="123" y="279"/>
                  </a:cubicBezTo>
                  <a:cubicBezTo>
                    <a:pt x="122" y="279"/>
                    <a:pt x="120" y="278"/>
                    <a:pt x="120" y="280"/>
                  </a:cubicBezTo>
                  <a:cubicBezTo>
                    <a:pt x="122" y="281"/>
                    <a:pt x="122" y="286"/>
                    <a:pt x="125" y="286"/>
                  </a:cubicBezTo>
                  <a:close/>
                  <a:moveTo>
                    <a:pt x="375" y="285"/>
                  </a:moveTo>
                  <a:cubicBezTo>
                    <a:pt x="374" y="283"/>
                    <a:pt x="369" y="279"/>
                    <a:pt x="366" y="280"/>
                  </a:cubicBezTo>
                  <a:cubicBezTo>
                    <a:pt x="369" y="282"/>
                    <a:pt x="371" y="285"/>
                    <a:pt x="375" y="285"/>
                  </a:cubicBezTo>
                  <a:close/>
                  <a:moveTo>
                    <a:pt x="229" y="285"/>
                  </a:moveTo>
                  <a:cubicBezTo>
                    <a:pt x="235" y="289"/>
                    <a:pt x="239" y="293"/>
                    <a:pt x="247" y="296"/>
                  </a:cubicBezTo>
                  <a:cubicBezTo>
                    <a:pt x="247" y="294"/>
                    <a:pt x="248" y="294"/>
                    <a:pt x="249" y="294"/>
                  </a:cubicBezTo>
                  <a:cubicBezTo>
                    <a:pt x="245" y="288"/>
                    <a:pt x="234" y="274"/>
                    <a:pt x="229" y="285"/>
                  </a:cubicBezTo>
                  <a:close/>
                  <a:moveTo>
                    <a:pt x="248" y="283"/>
                  </a:moveTo>
                  <a:cubicBezTo>
                    <a:pt x="244" y="284"/>
                    <a:pt x="245" y="281"/>
                    <a:pt x="243" y="280"/>
                  </a:cubicBezTo>
                  <a:cubicBezTo>
                    <a:pt x="242" y="281"/>
                    <a:pt x="243" y="281"/>
                    <a:pt x="243" y="283"/>
                  </a:cubicBezTo>
                  <a:cubicBezTo>
                    <a:pt x="245" y="282"/>
                    <a:pt x="247" y="286"/>
                    <a:pt x="248" y="283"/>
                  </a:cubicBezTo>
                  <a:close/>
                  <a:moveTo>
                    <a:pt x="420" y="285"/>
                  </a:moveTo>
                  <a:cubicBezTo>
                    <a:pt x="422" y="283"/>
                    <a:pt x="421" y="282"/>
                    <a:pt x="420" y="280"/>
                  </a:cubicBezTo>
                  <a:cubicBezTo>
                    <a:pt x="420" y="280"/>
                    <a:pt x="419" y="280"/>
                    <a:pt x="418" y="280"/>
                  </a:cubicBezTo>
                  <a:cubicBezTo>
                    <a:pt x="416" y="282"/>
                    <a:pt x="418" y="284"/>
                    <a:pt x="420" y="285"/>
                  </a:cubicBezTo>
                  <a:close/>
                  <a:moveTo>
                    <a:pt x="516" y="289"/>
                  </a:moveTo>
                  <a:cubicBezTo>
                    <a:pt x="519" y="289"/>
                    <a:pt x="520" y="292"/>
                    <a:pt x="522" y="292"/>
                  </a:cubicBezTo>
                  <a:cubicBezTo>
                    <a:pt x="525" y="287"/>
                    <a:pt x="520" y="283"/>
                    <a:pt x="519" y="280"/>
                  </a:cubicBezTo>
                  <a:cubicBezTo>
                    <a:pt x="518" y="283"/>
                    <a:pt x="517" y="285"/>
                    <a:pt x="516" y="289"/>
                  </a:cubicBezTo>
                  <a:close/>
                  <a:moveTo>
                    <a:pt x="26" y="287"/>
                  </a:moveTo>
                  <a:cubicBezTo>
                    <a:pt x="26" y="286"/>
                    <a:pt x="27" y="280"/>
                    <a:pt x="23" y="280"/>
                  </a:cubicBezTo>
                  <a:cubicBezTo>
                    <a:pt x="23" y="284"/>
                    <a:pt x="23" y="287"/>
                    <a:pt x="26" y="287"/>
                  </a:cubicBezTo>
                  <a:close/>
                  <a:moveTo>
                    <a:pt x="396" y="287"/>
                  </a:moveTo>
                  <a:cubicBezTo>
                    <a:pt x="398" y="286"/>
                    <a:pt x="400" y="285"/>
                    <a:pt x="400" y="283"/>
                  </a:cubicBezTo>
                  <a:cubicBezTo>
                    <a:pt x="398" y="283"/>
                    <a:pt x="399" y="281"/>
                    <a:pt x="397" y="282"/>
                  </a:cubicBezTo>
                  <a:cubicBezTo>
                    <a:pt x="397" y="284"/>
                    <a:pt x="396" y="285"/>
                    <a:pt x="396" y="287"/>
                  </a:cubicBezTo>
                  <a:close/>
                  <a:moveTo>
                    <a:pt x="434" y="285"/>
                  </a:moveTo>
                  <a:cubicBezTo>
                    <a:pt x="435" y="286"/>
                    <a:pt x="436" y="286"/>
                    <a:pt x="437" y="287"/>
                  </a:cubicBezTo>
                  <a:cubicBezTo>
                    <a:pt x="438" y="285"/>
                    <a:pt x="439" y="284"/>
                    <a:pt x="439" y="282"/>
                  </a:cubicBezTo>
                  <a:cubicBezTo>
                    <a:pt x="437" y="281"/>
                    <a:pt x="435" y="284"/>
                    <a:pt x="434" y="285"/>
                  </a:cubicBezTo>
                  <a:close/>
                  <a:moveTo>
                    <a:pt x="168" y="294"/>
                  </a:moveTo>
                  <a:cubicBezTo>
                    <a:pt x="161" y="291"/>
                    <a:pt x="157" y="284"/>
                    <a:pt x="148" y="282"/>
                  </a:cubicBezTo>
                  <a:cubicBezTo>
                    <a:pt x="151" y="289"/>
                    <a:pt x="161" y="293"/>
                    <a:pt x="168" y="294"/>
                  </a:cubicBezTo>
                  <a:close/>
                  <a:moveTo>
                    <a:pt x="332" y="287"/>
                  </a:moveTo>
                  <a:cubicBezTo>
                    <a:pt x="332" y="286"/>
                    <a:pt x="332" y="286"/>
                    <a:pt x="332" y="286"/>
                  </a:cubicBezTo>
                  <a:cubicBezTo>
                    <a:pt x="332" y="286"/>
                    <a:pt x="332" y="286"/>
                    <a:pt x="332" y="285"/>
                  </a:cubicBezTo>
                  <a:cubicBezTo>
                    <a:pt x="331" y="284"/>
                    <a:pt x="329" y="283"/>
                    <a:pt x="327" y="282"/>
                  </a:cubicBezTo>
                  <a:cubicBezTo>
                    <a:pt x="327" y="285"/>
                    <a:pt x="330" y="286"/>
                    <a:pt x="332" y="287"/>
                  </a:cubicBezTo>
                  <a:close/>
                  <a:moveTo>
                    <a:pt x="346" y="285"/>
                  </a:moveTo>
                  <a:cubicBezTo>
                    <a:pt x="348" y="287"/>
                    <a:pt x="353" y="292"/>
                    <a:pt x="355" y="290"/>
                  </a:cubicBezTo>
                  <a:cubicBezTo>
                    <a:pt x="352" y="288"/>
                    <a:pt x="352" y="283"/>
                    <a:pt x="347" y="282"/>
                  </a:cubicBezTo>
                  <a:cubicBezTo>
                    <a:pt x="348" y="284"/>
                    <a:pt x="345" y="283"/>
                    <a:pt x="346" y="285"/>
                  </a:cubicBezTo>
                  <a:close/>
                  <a:moveTo>
                    <a:pt x="103" y="309"/>
                  </a:moveTo>
                  <a:cubicBezTo>
                    <a:pt x="107" y="310"/>
                    <a:pt x="108" y="316"/>
                    <a:pt x="113" y="314"/>
                  </a:cubicBezTo>
                  <a:cubicBezTo>
                    <a:pt x="111" y="310"/>
                    <a:pt x="110" y="304"/>
                    <a:pt x="108" y="299"/>
                  </a:cubicBezTo>
                  <a:cubicBezTo>
                    <a:pt x="101" y="294"/>
                    <a:pt x="96" y="287"/>
                    <a:pt x="89" y="283"/>
                  </a:cubicBezTo>
                  <a:cubicBezTo>
                    <a:pt x="93" y="292"/>
                    <a:pt x="99" y="300"/>
                    <a:pt x="103" y="309"/>
                  </a:cubicBezTo>
                  <a:close/>
                  <a:moveTo>
                    <a:pt x="176" y="285"/>
                  </a:moveTo>
                  <a:cubicBezTo>
                    <a:pt x="178" y="286"/>
                    <a:pt x="177" y="285"/>
                    <a:pt x="179" y="286"/>
                  </a:cubicBezTo>
                  <a:cubicBezTo>
                    <a:pt x="179" y="284"/>
                    <a:pt x="178" y="284"/>
                    <a:pt x="177" y="283"/>
                  </a:cubicBezTo>
                  <a:cubicBezTo>
                    <a:pt x="177" y="284"/>
                    <a:pt x="176" y="284"/>
                    <a:pt x="176" y="285"/>
                  </a:cubicBezTo>
                  <a:close/>
                  <a:moveTo>
                    <a:pt x="304" y="288"/>
                  </a:moveTo>
                  <a:cubicBezTo>
                    <a:pt x="306" y="288"/>
                    <a:pt x="306" y="290"/>
                    <a:pt x="309" y="290"/>
                  </a:cubicBezTo>
                  <a:cubicBezTo>
                    <a:pt x="310" y="288"/>
                    <a:pt x="314" y="288"/>
                    <a:pt x="314" y="285"/>
                  </a:cubicBezTo>
                  <a:cubicBezTo>
                    <a:pt x="310" y="281"/>
                    <a:pt x="305" y="284"/>
                    <a:pt x="304" y="288"/>
                  </a:cubicBezTo>
                  <a:close/>
                  <a:moveTo>
                    <a:pt x="66" y="286"/>
                  </a:moveTo>
                  <a:cubicBezTo>
                    <a:pt x="66" y="285"/>
                    <a:pt x="66" y="284"/>
                    <a:pt x="66" y="284"/>
                  </a:cubicBezTo>
                  <a:cubicBezTo>
                    <a:pt x="65" y="284"/>
                    <a:pt x="63" y="284"/>
                    <a:pt x="63" y="283"/>
                  </a:cubicBezTo>
                  <a:cubicBezTo>
                    <a:pt x="63" y="285"/>
                    <a:pt x="64" y="285"/>
                    <a:pt x="66" y="286"/>
                  </a:cubicBezTo>
                  <a:close/>
                  <a:moveTo>
                    <a:pt x="93" y="299"/>
                  </a:moveTo>
                  <a:cubicBezTo>
                    <a:pt x="89" y="295"/>
                    <a:pt x="88" y="287"/>
                    <a:pt x="83" y="284"/>
                  </a:cubicBezTo>
                  <a:cubicBezTo>
                    <a:pt x="83" y="291"/>
                    <a:pt x="87" y="299"/>
                    <a:pt x="93" y="299"/>
                  </a:cubicBezTo>
                  <a:close/>
                  <a:moveTo>
                    <a:pt x="283" y="284"/>
                  </a:moveTo>
                  <a:cubicBezTo>
                    <a:pt x="278" y="286"/>
                    <a:pt x="275" y="290"/>
                    <a:pt x="271" y="293"/>
                  </a:cubicBezTo>
                  <a:cubicBezTo>
                    <a:pt x="276" y="295"/>
                    <a:pt x="281" y="303"/>
                    <a:pt x="287" y="303"/>
                  </a:cubicBezTo>
                  <a:cubicBezTo>
                    <a:pt x="291" y="303"/>
                    <a:pt x="292" y="299"/>
                    <a:pt x="296" y="299"/>
                  </a:cubicBezTo>
                  <a:cubicBezTo>
                    <a:pt x="295" y="292"/>
                    <a:pt x="288" y="288"/>
                    <a:pt x="283" y="284"/>
                  </a:cubicBezTo>
                  <a:close/>
                  <a:moveTo>
                    <a:pt x="414" y="288"/>
                  </a:moveTo>
                  <a:cubicBezTo>
                    <a:pt x="415" y="287"/>
                    <a:pt x="417" y="287"/>
                    <a:pt x="417" y="286"/>
                  </a:cubicBezTo>
                  <a:cubicBezTo>
                    <a:pt x="416" y="285"/>
                    <a:pt x="415" y="285"/>
                    <a:pt x="414" y="285"/>
                  </a:cubicBezTo>
                  <a:cubicBezTo>
                    <a:pt x="413" y="285"/>
                    <a:pt x="413" y="287"/>
                    <a:pt x="414" y="288"/>
                  </a:cubicBezTo>
                  <a:close/>
                  <a:moveTo>
                    <a:pt x="326" y="289"/>
                  </a:moveTo>
                  <a:cubicBezTo>
                    <a:pt x="324" y="288"/>
                    <a:pt x="324" y="286"/>
                    <a:pt x="322" y="286"/>
                  </a:cubicBezTo>
                  <a:cubicBezTo>
                    <a:pt x="322" y="288"/>
                    <a:pt x="325" y="289"/>
                    <a:pt x="326" y="289"/>
                  </a:cubicBezTo>
                  <a:close/>
                  <a:moveTo>
                    <a:pt x="563" y="293"/>
                  </a:moveTo>
                  <a:cubicBezTo>
                    <a:pt x="566" y="293"/>
                    <a:pt x="567" y="287"/>
                    <a:pt x="566" y="286"/>
                  </a:cubicBezTo>
                  <a:cubicBezTo>
                    <a:pt x="565" y="288"/>
                    <a:pt x="565" y="291"/>
                    <a:pt x="563" y="293"/>
                  </a:cubicBezTo>
                  <a:close/>
                  <a:moveTo>
                    <a:pt x="300" y="295"/>
                  </a:moveTo>
                  <a:cubicBezTo>
                    <a:pt x="302" y="295"/>
                    <a:pt x="304" y="294"/>
                    <a:pt x="305" y="292"/>
                  </a:cubicBezTo>
                  <a:cubicBezTo>
                    <a:pt x="302" y="291"/>
                    <a:pt x="299" y="286"/>
                    <a:pt x="295" y="287"/>
                  </a:cubicBezTo>
                  <a:cubicBezTo>
                    <a:pt x="297" y="289"/>
                    <a:pt x="298" y="293"/>
                    <a:pt x="300" y="295"/>
                  </a:cubicBezTo>
                  <a:close/>
                  <a:moveTo>
                    <a:pt x="371" y="292"/>
                  </a:moveTo>
                  <a:cubicBezTo>
                    <a:pt x="372" y="291"/>
                    <a:pt x="373" y="290"/>
                    <a:pt x="373" y="288"/>
                  </a:cubicBezTo>
                  <a:cubicBezTo>
                    <a:pt x="372" y="287"/>
                    <a:pt x="370" y="285"/>
                    <a:pt x="369" y="287"/>
                  </a:cubicBezTo>
                  <a:cubicBezTo>
                    <a:pt x="370" y="288"/>
                    <a:pt x="369" y="292"/>
                    <a:pt x="371" y="292"/>
                  </a:cubicBezTo>
                  <a:close/>
                  <a:moveTo>
                    <a:pt x="45" y="300"/>
                  </a:moveTo>
                  <a:cubicBezTo>
                    <a:pt x="45" y="294"/>
                    <a:pt x="42" y="290"/>
                    <a:pt x="38" y="287"/>
                  </a:cubicBezTo>
                  <a:cubicBezTo>
                    <a:pt x="39" y="293"/>
                    <a:pt x="40" y="299"/>
                    <a:pt x="45" y="300"/>
                  </a:cubicBezTo>
                  <a:close/>
                  <a:moveTo>
                    <a:pt x="202" y="291"/>
                  </a:moveTo>
                  <a:cubicBezTo>
                    <a:pt x="205" y="292"/>
                    <a:pt x="207" y="294"/>
                    <a:pt x="210" y="295"/>
                  </a:cubicBezTo>
                  <a:cubicBezTo>
                    <a:pt x="212" y="293"/>
                    <a:pt x="214" y="293"/>
                    <a:pt x="214" y="290"/>
                  </a:cubicBezTo>
                  <a:cubicBezTo>
                    <a:pt x="210" y="288"/>
                    <a:pt x="205" y="285"/>
                    <a:pt x="202" y="291"/>
                  </a:cubicBezTo>
                  <a:close/>
                  <a:moveTo>
                    <a:pt x="429" y="291"/>
                  </a:moveTo>
                  <a:cubicBezTo>
                    <a:pt x="431" y="292"/>
                    <a:pt x="432" y="293"/>
                    <a:pt x="434" y="294"/>
                  </a:cubicBezTo>
                  <a:cubicBezTo>
                    <a:pt x="435" y="293"/>
                    <a:pt x="436" y="291"/>
                    <a:pt x="436" y="289"/>
                  </a:cubicBezTo>
                  <a:cubicBezTo>
                    <a:pt x="434" y="291"/>
                    <a:pt x="433" y="287"/>
                    <a:pt x="430" y="287"/>
                  </a:cubicBezTo>
                  <a:cubicBezTo>
                    <a:pt x="430" y="288"/>
                    <a:pt x="428" y="289"/>
                    <a:pt x="429" y="291"/>
                  </a:cubicBezTo>
                  <a:close/>
                  <a:moveTo>
                    <a:pt x="442" y="290"/>
                  </a:moveTo>
                  <a:cubicBezTo>
                    <a:pt x="443" y="289"/>
                    <a:pt x="443" y="287"/>
                    <a:pt x="441" y="287"/>
                  </a:cubicBezTo>
                  <a:cubicBezTo>
                    <a:pt x="441" y="288"/>
                    <a:pt x="440" y="290"/>
                    <a:pt x="442" y="290"/>
                  </a:cubicBezTo>
                  <a:close/>
                  <a:moveTo>
                    <a:pt x="444" y="292"/>
                  </a:moveTo>
                  <a:cubicBezTo>
                    <a:pt x="445" y="294"/>
                    <a:pt x="451" y="294"/>
                    <a:pt x="451" y="291"/>
                  </a:cubicBezTo>
                  <a:cubicBezTo>
                    <a:pt x="450" y="286"/>
                    <a:pt x="444" y="286"/>
                    <a:pt x="444" y="292"/>
                  </a:cubicBezTo>
                  <a:close/>
                  <a:moveTo>
                    <a:pt x="459" y="293"/>
                  </a:moveTo>
                  <a:cubicBezTo>
                    <a:pt x="461" y="294"/>
                    <a:pt x="466" y="289"/>
                    <a:pt x="465" y="287"/>
                  </a:cubicBezTo>
                  <a:cubicBezTo>
                    <a:pt x="463" y="289"/>
                    <a:pt x="459" y="289"/>
                    <a:pt x="459" y="293"/>
                  </a:cubicBezTo>
                  <a:close/>
                  <a:moveTo>
                    <a:pt x="182" y="288"/>
                  </a:moveTo>
                  <a:cubicBezTo>
                    <a:pt x="183" y="292"/>
                    <a:pt x="186" y="295"/>
                    <a:pt x="190" y="294"/>
                  </a:cubicBezTo>
                  <a:cubicBezTo>
                    <a:pt x="188" y="292"/>
                    <a:pt x="186" y="286"/>
                    <a:pt x="182" y="288"/>
                  </a:cubicBezTo>
                  <a:close/>
                  <a:moveTo>
                    <a:pt x="617" y="293"/>
                  </a:moveTo>
                  <a:cubicBezTo>
                    <a:pt x="619" y="293"/>
                    <a:pt x="620" y="289"/>
                    <a:pt x="619" y="288"/>
                  </a:cubicBezTo>
                  <a:cubicBezTo>
                    <a:pt x="618" y="289"/>
                    <a:pt x="617" y="291"/>
                    <a:pt x="617" y="293"/>
                  </a:cubicBezTo>
                  <a:close/>
                  <a:moveTo>
                    <a:pt x="470" y="300"/>
                  </a:moveTo>
                  <a:cubicBezTo>
                    <a:pt x="472" y="297"/>
                    <a:pt x="473" y="294"/>
                    <a:pt x="474" y="289"/>
                  </a:cubicBezTo>
                  <a:cubicBezTo>
                    <a:pt x="473" y="289"/>
                    <a:pt x="472" y="289"/>
                    <a:pt x="471" y="288"/>
                  </a:cubicBezTo>
                  <a:cubicBezTo>
                    <a:pt x="472" y="293"/>
                    <a:pt x="465" y="297"/>
                    <a:pt x="470" y="300"/>
                  </a:cubicBezTo>
                  <a:close/>
                  <a:moveTo>
                    <a:pt x="496" y="296"/>
                  </a:moveTo>
                  <a:cubicBezTo>
                    <a:pt x="496" y="293"/>
                    <a:pt x="499" y="291"/>
                    <a:pt x="498" y="288"/>
                  </a:cubicBezTo>
                  <a:cubicBezTo>
                    <a:pt x="496" y="289"/>
                    <a:pt x="492" y="295"/>
                    <a:pt x="496" y="296"/>
                  </a:cubicBezTo>
                  <a:close/>
                  <a:moveTo>
                    <a:pt x="312" y="292"/>
                  </a:moveTo>
                  <a:cubicBezTo>
                    <a:pt x="314" y="294"/>
                    <a:pt x="316" y="296"/>
                    <a:pt x="319" y="297"/>
                  </a:cubicBezTo>
                  <a:cubicBezTo>
                    <a:pt x="320" y="295"/>
                    <a:pt x="322" y="294"/>
                    <a:pt x="323" y="292"/>
                  </a:cubicBezTo>
                  <a:cubicBezTo>
                    <a:pt x="320" y="288"/>
                    <a:pt x="314" y="289"/>
                    <a:pt x="312" y="292"/>
                  </a:cubicBezTo>
                  <a:close/>
                  <a:moveTo>
                    <a:pt x="504" y="302"/>
                  </a:moveTo>
                  <a:cubicBezTo>
                    <a:pt x="506" y="299"/>
                    <a:pt x="507" y="295"/>
                    <a:pt x="508" y="291"/>
                  </a:cubicBezTo>
                  <a:cubicBezTo>
                    <a:pt x="507" y="290"/>
                    <a:pt x="506" y="289"/>
                    <a:pt x="504" y="289"/>
                  </a:cubicBezTo>
                  <a:cubicBezTo>
                    <a:pt x="508" y="294"/>
                    <a:pt x="500" y="300"/>
                    <a:pt x="504" y="302"/>
                  </a:cubicBezTo>
                  <a:close/>
                  <a:moveTo>
                    <a:pt x="73" y="307"/>
                  </a:moveTo>
                  <a:cubicBezTo>
                    <a:pt x="73" y="301"/>
                    <a:pt x="71" y="291"/>
                    <a:pt x="64" y="291"/>
                  </a:cubicBezTo>
                  <a:cubicBezTo>
                    <a:pt x="67" y="296"/>
                    <a:pt x="66" y="305"/>
                    <a:pt x="73" y="307"/>
                  </a:cubicBezTo>
                  <a:close/>
                  <a:moveTo>
                    <a:pt x="131" y="291"/>
                  </a:moveTo>
                  <a:cubicBezTo>
                    <a:pt x="132" y="296"/>
                    <a:pt x="135" y="297"/>
                    <a:pt x="138" y="300"/>
                  </a:cubicBezTo>
                  <a:cubicBezTo>
                    <a:pt x="137" y="297"/>
                    <a:pt x="137" y="291"/>
                    <a:pt x="133" y="290"/>
                  </a:cubicBezTo>
                  <a:cubicBezTo>
                    <a:pt x="133" y="291"/>
                    <a:pt x="131" y="290"/>
                    <a:pt x="131" y="291"/>
                  </a:cubicBezTo>
                  <a:close/>
                  <a:moveTo>
                    <a:pt x="239" y="300"/>
                  </a:moveTo>
                  <a:cubicBezTo>
                    <a:pt x="239" y="299"/>
                    <a:pt x="241" y="300"/>
                    <a:pt x="241" y="298"/>
                  </a:cubicBezTo>
                  <a:cubicBezTo>
                    <a:pt x="239" y="297"/>
                    <a:pt x="238" y="295"/>
                    <a:pt x="236" y="294"/>
                  </a:cubicBezTo>
                  <a:cubicBezTo>
                    <a:pt x="230" y="297"/>
                    <a:pt x="224" y="289"/>
                    <a:pt x="223" y="291"/>
                  </a:cubicBezTo>
                  <a:cubicBezTo>
                    <a:pt x="228" y="295"/>
                    <a:pt x="233" y="297"/>
                    <a:pt x="239" y="300"/>
                  </a:cubicBezTo>
                  <a:close/>
                  <a:moveTo>
                    <a:pt x="423" y="294"/>
                  </a:moveTo>
                  <a:cubicBezTo>
                    <a:pt x="426" y="294"/>
                    <a:pt x="422" y="292"/>
                    <a:pt x="424" y="290"/>
                  </a:cubicBezTo>
                  <a:cubicBezTo>
                    <a:pt x="423" y="290"/>
                    <a:pt x="421" y="290"/>
                    <a:pt x="420" y="291"/>
                  </a:cubicBezTo>
                  <a:cubicBezTo>
                    <a:pt x="420" y="293"/>
                    <a:pt x="423" y="292"/>
                    <a:pt x="423" y="294"/>
                  </a:cubicBezTo>
                  <a:close/>
                  <a:moveTo>
                    <a:pt x="28" y="295"/>
                  </a:moveTo>
                  <a:cubicBezTo>
                    <a:pt x="28" y="292"/>
                    <a:pt x="27" y="291"/>
                    <a:pt x="24" y="291"/>
                  </a:cubicBezTo>
                  <a:cubicBezTo>
                    <a:pt x="25" y="293"/>
                    <a:pt x="26" y="295"/>
                    <a:pt x="28" y="295"/>
                  </a:cubicBezTo>
                  <a:close/>
                  <a:moveTo>
                    <a:pt x="177" y="294"/>
                  </a:moveTo>
                  <a:cubicBezTo>
                    <a:pt x="179" y="295"/>
                    <a:pt x="181" y="298"/>
                    <a:pt x="185" y="298"/>
                  </a:cubicBezTo>
                  <a:cubicBezTo>
                    <a:pt x="185" y="294"/>
                    <a:pt x="182" y="293"/>
                    <a:pt x="179" y="291"/>
                  </a:cubicBezTo>
                  <a:cubicBezTo>
                    <a:pt x="178" y="292"/>
                    <a:pt x="176" y="292"/>
                    <a:pt x="177" y="294"/>
                  </a:cubicBezTo>
                  <a:close/>
                  <a:moveTo>
                    <a:pt x="340" y="292"/>
                  </a:moveTo>
                  <a:cubicBezTo>
                    <a:pt x="342" y="295"/>
                    <a:pt x="347" y="298"/>
                    <a:pt x="351" y="297"/>
                  </a:cubicBezTo>
                  <a:cubicBezTo>
                    <a:pt x="347" y="296"/>
                    <a:pt x="345" y="290"/>
                    <a:pt x="340" y="292"/>
                  </a:cubicBezTo>
                  <a:close/>
                  <a:moveTo>
                    <a:pt x="395" y="294"/>
                  </a:moveTo>
                  <a:cubicBezTo>
                    <a:pt x="397" y="295"/>
                    <a:pt x="399" y="293"/>
                    <a:pt x="399" y="291"/>
                  </a:cubicBezTo>
                  <a:cubicBezTo>
                    <a:pt x="397" y="291"/>
                    <a:pt x="395" y="292"/>
                    <a:pt x="395" y="294"/>
                  </a:cubicBezTo>
                  <a:close/>
                  <a:moveTo>
                    <a:pt x="575" y="320"/>
                  </a:moveTo>
                  <a:cubicBezTo>
                    <a:pt x="580" y="311"/>
                    <a:pt x="583" y="300"/>
                    <a:pt x="587" y="291"/>
                  </a:cubicBezTo>
                  <a:cubicBezTo>
                    <a:pt x="579" y="297"/>
                    <a:pt x="578" y="312"/>
                    <a:pt x="575" y="320"/>
                  </a:cubicBezTo>
                  <a:close/>
                  <a:moveTo>
                    <a:pt x="165" y="299"/>
                  </a:moveTo>
                  <a:cubicBezTo>
                    <a:pt x="165" y="298"/>
                    <a:pt x="166" y="298"/>
                    <a:pt x="166" y="297"/>
                  </a:cubicBezTo>
                  <a:cubicBezTo>
                    <a:pt x="161" y="297"/>
                    <a:pt x="158" y="291"/>
                    <a:pt x="155" y="292"/>
                  </a:cubicBezTo>
                  <a:cubicBezTo>
                    <a:pt x="158" y="295"/>
                    <a:pt x="161" y="297"/>
                    <a:pt x="165" y="299"/>
                  </a:cubicBezTo>
                  <a:close/>
                  <a:moveTo>
                    <a:pt x="375" y="303"/>
                  </a:moveTo>
                  <a:cubicBezTo>
                    <a:pt x="378" y="302"/>
                    <a:pt x="383" y="299"/>
                    <a:pt x="383" y="294"/>
                  </a:cubicBezTo>
                  <a:cubicBezTo>
                    <a:pt x="382" y="293"/>
                    <a:pt x="381" y="292"/>
                    <a:pt x="379" y="292"/>
                  </a:cubicBezTo>
                  <a:cubicBezTo>
                    <a:pt x="378" y="296"/>
                    <a:pt x="376" y="299"/>
                    <a:pt x="375" y="303"/>
                  </a:cubicBezTo>
                  <a:close/>
                  <a:moveTo>
                    <a:pt x="406" y="302"/>
                  </a:moveTo>
                  <a:cubicBezTo>
                    <a:pt x="408" y="302"/>
                    <a:pt x="408" y="304"/>
                    <a:pt x="411" y="303"/>
                  </a:cubicBezTo>
                  <a:cubicBezTo>
                    <a:pt x="411" y="299"/>
                    <a:pt x="416" y="298"/>
                    <a:pt x="416" y="293"/>
                  </a:cubicBezTo>
                  <a:cubicBezTo>
                    <a:pt x="415" y="292"/>
                    <a:pt x="413" y="292"/>
                    <a:pt x="410" y="292"/>
                  </a:cubicBezTo>
                  <a:cubicBezTo>
                    <a:pt x="410" y="296"/>
                    <a:pt x="407" y="298"/>
                    <a:pt x="406" y="302"/>
                  </a:cubicBezTo>
                  <a:close/>
                  <a:moveTo>
                    <a:pt x="145" y="295"/>
                  </a:moveTo>
                  <a:cubicBezTo>
                    <a:pt x="145" y="294"/>
                    <a:pt x="145" y="292"/>
                    <a:pt x="143" y="292"/>
                  </a:cubicBezTo>
                  <a:cubicBezTo>
                    <a:pt x="142" y="294"/>
                    <a:pt x="144" y="295"/>
                    <a:pt x="145" y="295"/>
                  </a:cubicBezTo>
                  <a:close/>
                  <a:moveTo>
                    <a:pt x="118" y="299"/>
                  </a:moveTo>
                  <a:cubicBezTo>
                    <a:pt x="116" y="297"/>
                    <a:pt x="114" y="294"/>
                    <a:pt x="110" y="293"/>
                  </a:cubicBezTo>
                  <a:cubicBezTo>
                    <a:pt x="111" y="296"/>
                    <a:pt x="116" y="299"/>
                    <a:pt x="118" y="299"/>
                  </a:cubicBezTo>
                  <a:close/>
                  <a:moveTo>
                    <a:pt x="227" y="306"/>
                  </a:moveTo>
                  <a:cubicBezTo>
                    <a:pt x="227" y="303"/>
                    <a:pt x="224" y="302"/>
                    <a:pt x="224" y="298"/>
                  </a:cubicBezTo>
                  <a:cubicBezTo>
                    <a:pt x="221" y="299"/>
                    <a:pt x="221" y="294"/>
                    <a:pt x="217" y="293"/>
                  </a:cubicBezTo>
                  <a:cubicBezTo>
                    <a:pt x="216" y="295"/>
                    <a:pt x="214" y="296"/>
                    <a:pt x="214" y="298"/>
                  </a:cubicBezTo>
                  <a:cubicBezTo>
                    <a:pt x="218" y="300"/>
                    <a:pt x="223" y="303"/>
                    <a:pt x="227" y="306"/>
                  </a:cubicBezTo>
                  <a:close/>
                  <a:moveTo>
                    <a:pt x="349" y="304"/>
                  </a:moveTo>
                  <a:cubicBezTo>
                    <a:pt x="347" y="298"/>
                    <a:pt x="337" y="298"/>
                    <a:pt x="334" y="293"/>
                  </a:cubicBezTo>
                  <a:cubicBezTo>
                    <a:pt x="338" y="298"/>
                    <a:pt x="344" y="303"/>
                    <a:pt x="349" y="304"/>
                  </a:cubicBezTo>
                  <a:close/>
                  <a:moveTo>
                    <a:pt x="433" y="299"/>
                  </a:moveTo>
                  <a:cubicBezTo>
                    <a:pt x="433" y="295"/>
                    <a:pt x="429" y="295"/>
                    <a:pt x="427" y="293"/>
                  </a:cubicBezTo>
                  <a:cubicBezTo>
                    <a:pt x="426" y="296"/>
                    <a:pt x="429" y="298"/>
                    <a:pt x="433" y="299"/>
                  </a:cubicBezTo>
                  <a:close/>
                  <a:moveTo>
                    <a:pt x="438" y="297"/>
                  </a:moveTo>
                  <a:cubicBezTo>
                    <a:pt x="439" y="296"/>
                    <a:pt x="441" y="293"/>
                    <a:pt x="438" y="293"/>
                  </a:cubicBezTo>
                  <a:cubicBezTo>
                    <a:pt x="439" y="295"/>
                    <a:pt x="436" y="296"/>
                    <a:pt x="438" y="297"/>
                  </a:cubicBezTo>
                  <a:close/>
                  <a:moveTo>
                    <a:pt x="321" y="299"/>
                  </a:moveTo>
                  <a:cubicBezTo>
                    <a:pt x="325" y="300"/>
                    <a:pt x="326" y="303"/>
                    <a:pt x="330" y="303"/>
                  </a:cubicBezTo>
                  <a:cubicBezTo>
                    <a:pt x="334" y="296"/>
                    <a:pt x="323" y="291"/>
                    <a:pt x="321" y="299"/>
                  </a:cubicBezTo>
                  <a:close/>
                  <a:moveTo>
                    <a:pt x="479" y="300"/>
                  </a:moveTo>
                  <a:cubicBezTo>
                    <a:pt x="479" y="298"/>
                    <a:pt x="483" y="298"/>
                    <a:pt x="482" y="295"/>
                  </a:cubicBezTo>
                  <a:cubicBezTo>
                    <a:pt x="481" y="295"/>
                    <a:pt x="481" y="294"/>
                    <a:pt x="479" y="294"/>
                  </a:cubicBezTo>
                  <a:cubicBezTo>
                    <a:pt x="479" y="296"/>
                    <a:pt x="477" y="298"/>
                    <a:pt x="479" y="300"/>
                  </a:cubicBezTo>
                  <a:close/>
                  <a:moveTo>
                    <a:pt x="501" y="326"/>
                  </a:moveTo>
                  <a:cubicBezTo>
                    <a:pt x="504" y="327"/>
                    <a:pt x="505" y="331"/>
                    <a:pt x="508" y="331"/>
                  </a:cubicBezTo>
                  <a:cubicBezTo>
                    <a:pt x="515" y="322"/>
                    <a:pt x="516" y="307"/>
                    <a:pt x="522" y="296"/>
                  </a:cubicBezTo>
                  <a:cubicBezTo>
                    <a:pt x="519" y="294"/>
                    <a:pt x="517" y="295"/>
                    <a:pt x="513" y="294"/>
                  </a:cubicBezTo>
                  <a:cubicBezTo>
                    <a:pt x="510" y="305"/>
                    <a:pt x="505" y="315"/>
                    <a:pt x="501" y="326"/>
                  </a:cubicBezTo>
                  <a:close/>
                  <a:moveTo>
                    <a:pt x="304" y="298"/>
                  </a:moveTo>
                  <a:cubicBezTo>
                    <a:pt x="306" y="300"/>
                    <a:pt x="307" y="303"/>
                    <a:pt x="310" y="303"/>
                  </a:cubicBezTo>
                  <a:cubicBezTo>
                    <a:pt x="311" y="302"/>
                    <a:pt x="310" y="300"/>
                    <a:pt x="313" y="301"/>
                  </a:cubicBezTo>
                  <a:cubicBezTo>
                    <a:pt x="314" y="296"/>
                    <a:pt x="305" y="292"/>
                    <a:pt x="304" y="298"/>
                  </a:cubicBezTo>
                  <a:close/>
                  <a:moveTo>
                    <a:pt x="413" y="306"/>
                  </a:moveTo>
                  <a:cubicBezTo>
                    <a:pt x="415" y="307"/>
                    <a:pt x="416" y="309"/>
                    <a:pt x="418" y="309"/>
                  </a:cubicBezTo>
                  <a:cubicBezTo>
                    <a:pt x="418" y="305"/>
                    <a:pt x="419" y="303"/>
                    <a:pt x="421" y="302"/>
                  </a:cubicBezTo>
                  <a:cubicBezTo>
                    <a:pt x="420" y="300"/>
                    <a:pt x="421" y="299"/>
                    <a:pt x="422" y="297"/>
                  </a:cubicBezTo>
                  <a:cubicBezTo>
                    <a:pt x="420" y="296"/>
                    <a:pt x="419" y="296"/>
                    <a:pt x="418" y="295"/>
                  </a:cubicBezTo>
                  <a:cubicBezTo>
                    <a:pt x="417" y="299"/>
                    <a:pt x="415" y="302"/>
                    <a:pt x="413" y="306"/>
                  </a:cubicBezTo>
                  <a:close/>
                  <a:moveTo>
                    <a:pt x="200" y="302"/>
                  </a:moveTo>
                  <a:cubicBezTo>
                    <a:pt x="197" y="302"/>
                    <a:pt x="195" y="294"/>
                    <a:pt x="192" y="297"/>
                  </a:cubicBezTo>
                  <a:cubicBezTo>
                    <a:pt x="195" y="298"/>
                    <a:pt x="197" y="303"/>
                    <a:pt x="200" y="302"/>
                  </a:cubicBezTo>
                  <a:close/>
                  <a:moveTo>
                    <a:pt x="256" y="299"/>
                  </a:moveTo>
                  <a:cubicBezTo>
                    <a:pt x="256" y="296"/>
                    <a:pt x="250" y="295"/>
                    <a:pt x="248" y="299"/>
                  </a:cubicBezTo>
                  <a:cubicBezTo>
                    <a:pt x="250" y="301"/>
                    <a:pt x="257" y="302"/>
                    <a:pt x="256" y="299"/>
                  </a:cubicBezTo>
                  <a:close/>
                  <a:moveTo>
                    <a:pt x="551" y="310"/>
                  </a:moveTo>
                  <a:cubicBezTo>
                    <a:pt x="555" y="308"/>
                    <a:pt x="558" y="301"/>
                    <a:pt x="558" y="297"/>
                  </a:cubicBezTo>
                  <a:cubicBezTo>
                    <a:pt x="555" y="301"/>
                    <a:pt x="553" y="305"/>
                    <a:pt x="551" y="310"/>
                  </a:cubicBezTo>
                  <a:close/>
                  <a:moveTo>
                    <a:pt x="442" y="300"/>
                  </a:moveTo>
                  <a:cubicBezTo>
                    <a:pt x="444" y="301"/>
                    <a:pt x="445" y="303"/>
                    <a:pt x="447" y="303"/>
                  </a:cubicBezTo>
                  <a:cubicBezTo>
                    <a:pt x="448" y="303"/>
                    <a:pt x="448" y="300"/>
                    <a:pt x="449" y="299"/>
                  </a:cubicBezTo>
                  <a:cubicBezTo>
                    <a:pt x="446" y="298"/>
                    <a:pt x="444" y="297"/>
                    <a:pt x="442" y="300"/>
                  </a:cubicBezTo>
                  <a:close/>
                  <a:moveTo>
                    <a:pt x="89" y="319"/>
                  </a:moveTo>
                  <a:cubicBezTo>
                    <a:pt x="83" y="314"/>
                    <a:pt x="80" y="305"/>
                    <a:pt x="75" y="298"/>
                  </a:cubicBezTo>
                  <a:cubicBezTo>
                    <a:pt x="77" y="308"/>
                    <a:pt x="81" y="318"/>
                    <a:pt x="89" y="319"/>
                  </a:cubicBezTo>
                  <a:close/>
                  <a:moveTo>
                    <a:pt x="231" y="304"/>
                  </a:moveTo>
                  <a:cubicBezTo>
                    <a:pt x="234" y="304"/>
                    <a:pt x="235" y="303"/>
                    <a:pt x="236" y="302"/>
                  </a:cubicBezTo>
                  <a:cubicBezTo>
                    <a:pt x="233" y="301"/>
                    <a:pt x="231" y="299"/>
                    <a:pt x="228" y="298"/>
                  </a:cubicBezTo>
                  <a:cubicBezTo>
                    <a:pt x="228" y="301"/>
                    <a:pt x="231" y="302"/>
                    <a:pt x="231" y="304"/>
                  </a:cubicBezTo>
                  <a:close/>
                  <a:moveTo>
                    <a:pt x="279" y="308"/>
                  </a:moveTo>
                  <a:cubicBezTo>
                    <a:pt x="276" y="303"/>
                    <a:pt x="271" y="300"/>
                    <a:pt x="265" y="298"/>
                  </a:cubicBezTo>
                  <a:cubicBezTo>
                    <a:pt x="268" y="303"/>
                    <a:pt x="272" y="313"/>
                    <a:pt x="279" y="308"/>
                  </a:cubicBezTo>
                  <a:close/>
                  <a:moveTo>
                    <a:pt x="39" y="304"/>
                  </a:moveTo>
                  <a:cubicBezTo>
                    <a:pt x="39" y="302"/>
                    <a:pt x="38" y="300"/>
                    <a:pt x="36" y="299"/>
                  </a:cubicBezTo>
                  <a:cubicBezTo>
                    <a:pt x="36" y="301"/>
                    <a:pt x="37" y="303"/>
                    <a:pt x="39" y="304"/>
                  </a:cubicBezTo>
                  <a:close/>
                  <a:moveTo>
                    <a:pt x="186" y="300"/>
                  </a:moveTo>
                  <a:cubicBezTo>
                    <a:pt x="190" y="302"/>
                    <a:pt x="193" y="305"/>
                    <a:pt x="197" y="306"/>
                  </a:cubicBezTo>
                  <a:cubicBezTo>
                    <a:pt x="195" y="303"/>
                    <a:pt x="190" y="296"/>
                    <a:pt x="186" y="300"/>
                  </a:cubicBezTo>
                  <a:close/>
                  <a:moveTo>
                    <a:pt x="457" y="299"/>
                  </a:moveTo>
                  <a:cubicBezTo>
                    <a:pt x="457" y="301"/>
                    <a:pt x="458" y="301"/>
                    <a:pt x="459" y="302"/>
                  </a:cubicBezTo>
                  <a:cubicBezTo>
                    <a:pt x="460" y="301"/>
                    <a:pt x="460" y="299"/>
                    <a:pt x="461" y="299"/>
                  </a:cubicBezTo>
                  <a:cubicBezTo>
                    <a:pt x="459" y="298"/>
                    <a:pt x="458" y="299"/>
                    <a:pt x="457" y="299"/>
                  </a:cubicBezTo>
                  <a:close/>
                  <a:moveTo>
                    <a:pt x="60" y="305"/>
                  </a:moveTo>
                  <a:cubicBezTo>
                    <a:pt x="59" y="303"/>
                    <a:pt x="58" y="300"/>
                    <a:pt x="56" y="299"/>
                  </a:cubicBezTo>
                  <a:cubicBezTo>
                    <a:pt x="57" y="301"/>
                    <a:pt x="59" y="305"/>
                    <a:pt x="60" y="305"/>
                  </a:cubicBezTo>
                  <a:close/>
                  <a:moveTo>
                    <a:pt x="422" y="306"/>
                  </a:moveTo>
                  <a:cubicBezTo>
                    <a:pt x="425" y="305"/>
                    <a:pt x="430" y="305"/>
                    <a:pt x="430" y="301"/>
                  </a:cubicBezTo>
                  <a:cubicBezTo>
                    <a:pt x="427" y="302"/>
                    <a:pt x="427" y="300"/>
                    <a:pt x="425" y="300"/>
                  </a:cubicBezTo>
                  <a:cubicBezTo>
                    <a:pt x="424" y="301"/>
                    <a:pt x="423" y="304"/>
                    <a:pt x="422" y="306"/>
                  </a:cubicBezTo>
                  <a:close/>
                  <a:moveTo>
                    <a:pt x="149" y="306"/>
                  </a:moveTo>
                  <a:cubicBezTo>
                    <a:pt x="148" y="304"/>
                    <a:pt x="147" y="301"/>
                    <a:pt x="145" y="300"/>
                  </a:cubicBezTo>
                  <a:cubicBezTo>
                    <a:pt x="145" y="304"/>
                    <a:pt x="146" y="306"/>
                    <a:pt x="149" y="306"/>
                  </a:cubicBezTo>
                  <a:close/>
                  <a:moveTo>
                    <a:pt x="168" y="303"/>
                  </a:moveTo>
                  <a:cubicBezTo>
                    <a:pt x="172" y="303"/>
                    <a:pt x="173" y="307"/>
                    <a:pt x="176" y="303"/>
                  </a:cubicBezTo>
                  <a:cubicBezTo>
                    <a:pt x="174" y="301"/>
                    <a:pt x="168" y="298"/>
                    <a:pt x="168" y="303"/>
                  </a:cubicBezTo>
                  <a:close/>
                  <a:moveTo>
                    <a:pt x="242" y="303"/>
                  </a:moveTo>
                  <a:cubicBezTo>
                    <a:pt x="244" y="303"/>
                    <a:pt x="246" y="303"/>
                    <a:pt x="246" y="305"/>
                  </a:cubicBezTo>
                  <a:cubicBezTo>
                    <a:pt x="249" y="305"/>
                    <a:pt x="250" y="304"/>
                    <a:pt x="251" y="303"/>
                  </a:cubicBezTo>
                  <a:cubicBezTo>
                    <a:pt x="247" y="302"/>
                    <a:pt x="245" y="298"/>
                    <a:pt x="242" y="303"/>
                  </a:cubicBezTo>
                  <a:close/>
                  <a:moveTo>
                    <a:pt x="300" y="304"/>
                  </a:moveTo>
                  <a:cubicBezTo>
                    <a:pt x="297" y="297"/>
                    <a:pt x="296" y="303"/>
                    <a:pt x="290" y="305"/>
                  </a:cubicBezTo>
                  <a:cubicBezTo>
                    <a:pt x="292" y="307"/>
                    <a:pt x="296" y="309"/>
                    <a:pt x="299" y="310"/>
                  </a:cubicBezTo>
                  <a:cubicBezTo>
                    <a:pt x="302" y="308"/>
                    <a:pt x="301" y="307"/>
                    <a:pt x="300" y="304"/>
                  </a:cubicBezTo>
                  <a:close/>
                  <a:moveTo>
                    <a:pt x="481" y="308"/>
                  </a:moveTo>
                  <a:cubicBezTo>
                    <a:pt x="482" y="306"/>
                    <a:pt x="484" y="303"/>
                    <a:pt x="483" y="300"/>
                  </a:cubicBezTo>
                  <a:cubicBezTo>
                    <a:pt x="480" y="303"/>
                    <a:pt x="473" y="307"/>
                    <a:pt x="481" y="308"/>
                  </a:cubicBezTo>
                  <a:close/>
                  <a:moveTo>
                    <a:pt x="340" y="310"/>
                  </a:moveTo>
                  <a:cubicBezTo>
                    <a:pt x="341" y="310"/>
                    <a:pt x="343" y="309"/>
                    <a:pt x="344" y="308"/>
                  </a:cubicBezTo>
                  <a:cubicBezTo>
                    <a:pt x="344" y="307"/>
                    <a:pt x="344" y="306"/>
                    <a:pt x="344" y="305"/>
                  </a:cubicBezTo>
                  <a:cubicBezTo>
                    <a:pt x="341" y="304"/>
                    <a:pt x="339" y="303"/>
                    <a:pt x="337" y="301"/>
                  </a:cubicBezTo>
                  <a:cubicBezTo>
                    <a:pt x="336" y="304"/>
                    <a:pt x="340" y="305"/>
                    <a:pt x="340" y="310"/>
                  </a:cubicBezTo>
                  <a:close/>
                  <a:moveTo>
                    <a:pt x="84" y="306"/>
                  </a:moveTo>
                  <a:cubicBezTo>
                    <a:pt x="84" y="305"/>
                    <a:pt x="85" y="305"/>
                    <a:pt x="85" y="303"/>
                  </a:cubicBezTo>
                  <a:cubicBezTo>
                    <a:pt x="84" y="303"/>
                    <a:pt x="82" y="301"/>
                    <a:pt x="81" y="302"/>
                  </a:cubicBezTo>
                  <a:cubicBezTo>
                    <a:pt x="82" y="303"/>
                    <a:pt x="82" y="306"/>
                    <a:pt x="84" y="306"/>
                  </a:cubicBezTo>
                  <a:close/>
                  <a:moveTo>
                    <a:pt x="256" y="304"/>
                  </a:moveTo>
                  <a:cubicBezTo>
                    <a:pt x="260" y="305"/>
                    <a:pt x="263" y="310"/>
                    <a:pt x="266" y="309"/>
                  </a:cubicBezTo>
                  <a:cubicBezTo>
                    <a:pt x="264" y="306"/>
                    <a:pt x="262" y="303"/>
                    <a:pt x="259" y="302"/>
                  </a:cubicBezTo>
                  <a:cubicBezTo>
                    <a:pt x="259" y="303"/>
                    <a:pt x="256" y="302"/>
                    <a:pt x="256" y="304"/>
                  </a:cubicBezTo>
                  <a:close/>
                  <a:moveTo>
                    <a:pt x="312" y="305"/>
                  </a:moveTo>
                  <a:cubicBezTo>
                    <a:pt x="315" y="310"/>
                    <a:pt x="319" y="313"/>
                    <a:pt x="324" y="316"/>
                  </a:cubicBezTo>
                  <a:cubicBezTo>
                    <a:pt x="324" y="313"/>
                    <a:pt x="327" y="312"/>
                    <a:pt x="327" y="308"/>
                  </a:cubicBezTo>
                  <a:cubicBezTo>
                    <a:pt x="321" y="305"/>
                    <a:pt x="318" y="299"/>
                    <a:pt x="312" y="305"/>
                  </a:cubicBezTo>
                  <a:close/>
                  <a:moveTo>
                    <a:pt x="465" y="306"/>
                  </a:moveTo>
                  <a:cubicBezTo>
                    <a:pt x="467" y="306"/>
                    <a:pt x="467" y="308"/>
                    <a:pt x="468" y="306"/>
                  </a:cubicBezTo>
                  <a:cubicBezTo>
                    <a:pt x="467" y="306"/>
                    <a:pt x="470" y="302"/>
                    <a:pt x="467" y="302"/>
                  </a:cubicBezTo>
                  <a:cubicBezTo>
                    <a:pt x="466" y="303"/>
                    <a:pt x="465" y="304"/>
                    <a:pt x="465" y="306"/>
                  </a:cubicBezTo>
                  <a:close/>
                  <a:moveTo>
                    <a:pt x="388" y="311"/>
                  </a:moveTo>
                  <a:cubicBezTo>
                    <a:pt x="388" y="314"/>
                    <a:pt x="390" y="314"/>
                    <a:pt x="392" y="314"/>
                  </a:cubicBezTo>
                  <a:cubicBezTo>
                    <a:pt x="393" y="310"/>
                    <a:pt x="397" y="306"/>
                    <a:pt x="396" y="302"/>
                  </a:cubicBezTo>
                  <a:cubicBezTo>
                    <a:pt x="394" y="306"/>
                    <a:pt x="391" y="308"/>
                    <a:pt x="388" y="311"/>
                  </a:cubicBezTo>
                  <a:close/>
                  <a:moveTo>
                    <a:pt x="490" y="310"/>
                  </a:moveTo>
                  <a:cubicBezTo>
                    <a:pt x="490" y="308"/>
                    <a:pt x="493" y="304"/>
                    <a:pt x="492" y="302"/>
                  </a:cubicBezTo>
                  <a:cubicBezTo>
                    <a:pt x="491" y="304"/>
                    <a:pt x="488" y="308"/>
                    <a:pt x="490" y="310"/>
                  </a:cubicBezTo>
                  <a:close/>
                  <a:moveTo>
                    <a:pt x="47" y="310"/>
                  </a:moveTo>
                  <a:cubicBezTo>
                    <a:pt x="46" y="307"/>
                    <a:pt x="45" y="302"/>
                    <a:pt x="42" y="303"/>
                  </a:cubicBezTo>
                  <a:cubicBezTo>
                    <a:pt x="45" y="304"/>
                    <a:pt x="43" y="309"/>
                    <a:pt x="47" y="310"/>
                  </a:cubicBezTo>
                  <a:close/>
                  <a:moveTo>
                    <a:pt x="382" y="308"/>
                  </a:moveTo>
                  <a:cubicBezTo>
                    <a:pt x="384" y="308"/>
                    <a:pt x="385" y="304"/>
                    <a:pt x="384" y="303"/>
                  </a:cubicBezTo>
                  <a:cubicBezTo>
                    <a:pt x="383" y="305"/>
                    <a:pt x="382" y="306"/>
                    <a:pt x="382" y="308"/>
                  </a:cubicBezTo>
                  <a:close/>
                  <a:moveTo>
                    <a:pt x="445" y="307"/>
                  </a:moveTo>
                  <a:cubicBezTo>
                    <a:pt x="445" y="304"/>
                    <a:pt x="442" y="303"/>
                    <a:pt x="440" y="303"/>
                  </a:cubicBezTo>
                  <a:cubicBezTo>
                    <a:pt x="440" y="306"/>
                    <a:pt x="441" y="307"/>
                    <a:pt x="445" y="307"/>
                  </a:cubicBezTo>
                  <a:close/>
                  <a:moveTo>
                    <a:pt x="132" y="310"/>
                  </a:moveTo>
                  <a:cubicBezTo>
                    <a:pt x="130" y="307"/>
                    <a:pt x="129" y="305"/>
                    <a:pt x="125" y="304"/>
                  </a:cubicBezTo>
                  <a:cubicBezTo>
                    <a:pt x="126" y="307"/>
                    <a:pt x="130" y="310"/>
                    <a:pt x="132" y="310"/>
                  </a:cubicBezTo>
                  <a:close/>
                  <a:moveTo>
                    <a:pt x="234" y="307"/>
                  </a:moveTo>
                  <a:cubicBezTo>
                    <a:pt x="235" y="313"/>
                    <a:pt x="243" y="313"/>
                    <a:pt x="244" y="307"/>
                  </a:cubicBezTo>
                  <a:cubicBezTo>
                    <a:pt x="243" y="306"/>
                    <a:pt x="240" y="305"/>
                    <a:pt x="239" y="304"/>
                  </a:cubicBezTo>
                  <a:cubicBezTo>
                    <a:pt x="237" y="305"/>
                    <a:pt x="237" y="307"/>
                    <a:pt x="234" y="307"/>
                  </a:cubicBezTo>
                  <a:close/>
                  <a:moveTo>
                    <a:pt x="455" y="310"/>
                  </a:moveTo>
                  <a:cubicBezTo>
                    <a:pt x="456" y="309"/>
                    <a:pt x="457" y="307"/>
                    <a:pt x="457" y="305"/>
                  </a:cubicBezTo>
                  <a:cubicBezTo>
                    <a:pt x="457" y="305"/>
                    <a:pt x="456" y="304"/>
                    <a:pt x="455" y="304"/>
                  </a:cubicBezTo>
                  <a:cubicBezTo>
                    <a:pt x="455" y="306"/>
                    <a:pt x="451" y="309"/>
                    <a:pt x="455" y="310"/>
                  </a:cubicBezTo>
                  <a:close/>
                  <a:moveTo>
                    <a:pt x="354" y="308"/>
                  </a:moveTo>
                  <a:cubicBezTo>
                    <a:pt x="355" y="310"/>
                    <a:pt x="357" y="311"/>
                    <a:pt x="360" y="313"/>
                  </a:cubicBezTo>
                  <a:cubicBezTo>
                    <a:pt x="361" y="310"/>
                    <a:pt x="363" y="308"/>
                    <a:pt x="363" y="305"/>
                  </a:cubicBezTo>
                  <a:cubicBezTo>
                    <a:pt x="360" y="306"/>
                    <a:pt x="354" y="303"/>
                    <a:pt x="354" y="308"/>
                  </a:cubicBezTo>
                  <a:close/>
                  <a:moveTo>
                    <a:pt x="421" y="313"/>
                  </a:moveTo>
                  <a:cubicBezTo>
                    <a:pt x="423" y="313"/>
                    <a:pt x="423" y="314"/>
                    <a:pt x="425" y="314"/>
                  </a:cubicBezTo>
                  <a:cubicBezTo>
                    <a:pt x="426" y="311"/>
                    <a:pt x="429" y="307"/>
                    <a:pt x="430" y="305"/>
                  </a:cubicBezTo>
                  <a:cubicBezTo>
                    <a:pt x="428" y="309"/>
                    <a:pt x="422" y="308"/>
                    <a:pt x="421" y="313"/>
                  </a:cubicBezTo>
                  <a:close/>
                  <a:moveTo>
                    <a:pt x="557" y="314"/>
                  </a:moveTo>
                  <a:cubicBezTo>
                    <a:pt x="559" y="314"/>
                    <a:pt x="558" y="309"/>
                    <a:pt x="561" y="310"/>
                  </a:cubicBezTo>
                  <a:cubicBezTo>
                    <a:pt x="560" y="307"/>
                    <a:pt x="561" y="306"/>
                    <a:pt x="560" y="305"/>
                  </a:cubicBezTo>
                  <a:cubicBezTo>
                    <a:pt x="559" y="307"/>
                    <a:pt x="557" y="310"/>
                    <a:pt x="557" y="314"/>
                  </a:cubicBezTo>
                  <a:close/>
                  <a:moveTo>
                    <a:pt x="176" y="307"/>
                  </a:moveTo>
                  <a:cubicBezTo>
                    <a:pt x="178" y="311"/>
                    <a:pt x="183" y="313"/>
                    <a:pt x="186" y="316"/>
                  </a:cubicBezTo>
                  <a:cubicBezTo>
                    <a:pt x="186" y="313"/>
                    <a:pt x="190" y="314"/>
                    <a:pt x="190" y="311"/>
                  </a:cubicBezTo>
                  <a:cubicBezTo>
                    <a:pt x="186" y="309"/>
                    <a:pt x="181" y="303"/>
                    <a:pt x="176" y="307"/>
                  </a:cubicBezTo>
                  <a:close/>
                  <a:moveTo>
                    <a:pt x="428" y="317"/>
                  </a:moveTo>
                  <a:cubicBezTo>
                    <a:pt x="430" y="319"/>
                    <a:pt x="430" y="316"/>
                    <a:pt x="432" y="316"/>
                  </a:cubicBezTo>
                  <a:cubicBezTo>
                    <a:pt x="430" y="313"/>
                    <a:pt x="436" y="308"/>
                    <a:pt x="433" y="305"/>
                  </a:cubicBezTo>
                  <a:cubicBezTo>
                    <a:pt x="432" y="309"/>
                    <a:pt x="428" y="314"/>
                    <a:pt x="428" y="317"/>
                  </a:cubicBezTo>
                  <a:close/>
                  <a:moveTo>
                    <a:pt x="485" y="312"/>
                  </a:moveTo>
                  <a:cubicBezTo>
                    <a:pt x="484" y="309"/>
                    <a:pt x="488" y="308"/>
                    <a:pt x="485" y="305"/>
                  </a:cubicBezTo>
                  <a:cubicBezTo>
                    <a:pt x="486" y="308"/>
                    <a:pt x="482" y="311"/>
                    <a:pt x="485" y="312"/>
                  </a:cubicBezTo>
                  <a:close/>
                  <a:moveTo>
                    <a:pt x="164" y="310"/>
                  </a:moveTo>
                  <a:cubicBezTo>
                    <a:pt x="164" y="310"/>
                    <a:pt x="166" y="310"/>
                    <a:pt x="167" y="309"/>
                  </a:cubicBezTo>
                  <a:cubicBezTo>
                    <a:pt x="167" y="306"/>
                    <a:pt x="163" y="305"/>
                    <a:pt x="163" y="308"/>
                  </a:cubicBezTo>
                  <a:cubicBezTo>
                    <a:pt x="165" y="308"/>
                    <a:pt x="163" y="310"/>
                    <a:pt x="164" y="310"/>
                  </a:cubicBezTo>
                  <a:close/>
                  <a:moveTo>
                    <a:pt x="495" y="320"/>
                  </a:moveTo>
                  <a:cubicBezTo>
                    <a:pt x="497" y="315"/>
                    <a:pt x="501" y="312"/>
                    <a:pt x="502" y="306"/>
                  </a:cubicBezTo>
                  <a:cubicBezTo>
                    <a:pt x="500" y="307"/>
                    <a:pt x="500" y="306"/>
                    <a:pt x="498" y="306"/>
                  </a:cubicBezTo>
                  <a:cubicBezTo>
                    <a:pt x="497" y="310"/>
                    <a:pt x="494" y="316"/>
                    <a:pt x="495" y="320"/>
                  </a:cubicBezTo>
                  <a:close/>
                  <a:moveTo>
                    <a:pt x="526" y="326"/>
                  </a:moveTo>
                  <a:cubicBezTo>
                    <a:pt x="533" y="322"/>
                    <a:pt x="535" y="314"/>
                    <a:pt x="536" y="306"/>
                  </a:cubicBezTo>
                  <a:cubicBezTo>
                    <a:pt x="533" y="312"/>
                    <a:pt x="528" y="317"/>
                    <a:pt x="526" y="326"/>
                  </a:cubicBezTo>
                  <a:close/>
                  <a:moveTo>
                    <a:pt x="252" y="307"/>
                  </a:moveTo>
                  <a:cubicBezTo>
                    <a:pt x="256" y="310"/>
                    <a:pt x="261" y="317"/>
                    <a:pt x="266" y="314"/>
                  </a:cubicBezTo>
                  <a:cubicBezTo>
                    <a:pt x="263" y="313"/>
                    <a:pt x="258" y="306"/>
                    <a:pt x="252" y="307"/>
                  </a:cubicBezTo>
                  <a:close/>
                  <a:moveTo>
                    <a:pt x="569" y="314"/>
                  </a:moveTo>
                  <a:cubicBezTo>
                    <a:pt x="568" y="311"/>
                    <a:pt x="573" y="307"/>
                    <a:pt x="571" y="306"/>
                  </a:cubicBezTo>
                  <a:cubicBezTo>
                    <a:pt x="570" y="309"/>
                    <a:pt x="567" y="311"/>
                    <a:pt x="569" y="314"/>
                  </a:cubicBezTo>
                  <a:close/>
                  <a:moveTo>
                    <a:pt x="396" y="317"/>
                  </a:moveTo>
                  <a:cubicBezTo>
                    <a:pt x="396" y="313"/>
                    <a:pt x="400" y="311"/>
                    <a:pt x="399" y="307"/>
                  </a:cubicBezTo>
                  <a:cubicBezTo>
                    <a:pt x="398" y="310"/>
                    <a:pt x="393" y="315"/>
                    <a:pt x="396" y="317"/>
                  </a:cubicBezTo>
                  <a:close/>
                  <a:moveTo>
                    <a:pt x="111" y="336"/>
                  </a:moveTo>
                  <a:cubicBezTo>
                    <a:pt x="107" y="323"/>
                    <a:pt x="101" y="313"/>
                    <a:pt x="90" y="308"/>
                  </a:cubicBezTo>
                  <a:cubicBezTo>
                    <a:pt x="91" y="322"/>
                    <a:pt x="101" y="333"/>
                    <a:pt x="111" y="336"/>
                  </a:cubicBezTo>
                  <a:close/>
                  <a:moveTo>
                    <a:pt x="308" y="308"/>
                  </a:moveTo>
                  <a:cubicBezTo>
                    <a:pt x="308" y="314"/>
                    <a:pt x="312" y="322"/>
                    <a:pt x="318" y="323"/>
                  </a:cubicBezTo>
                  <a:cubicBezTo>
                    <a:pt x="320" y="322"/>
                    <a:pt x="321" y="321"/>
                    <a:pt x="322" y="320"/>
                  </a:cubicBezTo>
                  <a:cubicBezTo>
                    <a:pt x="318" y="316"/>
                    <a:pt x="313" y="309"/>
                    <a:pt x="308" y="308"/>
                  </a:cubicBezTo>
                  <a:close/>
                  <a:moveTo>
                    <a:pt x="399" y="320"/>
                  </a:moveTo>
                  <a:cubicBezTo>
                    <a:pt x="405" y="318"/>
                    <a:pt x="405" y="314"/>
                    <a:pt x="407" y="310"/>
                  </a:cubicBezTo>
                  <a:cubicBezTo>
                    <a:pt x="406" y="309"/>
                    <a:pt x="406" y="307"/>
                    <a:pt x="403" y="308"/>
                  </a:cubicBezTo>
                  <a:cubicBezTo>
                    <a:pt x="403" y="312"/>
                    <a:pt x="400" y="315"/>
                    <a:pt x="399" y="320"/>
                  </a:cubicBezTo>
                  <a:close/>
                  <a:moveTo>
                    <a:pt x="213" y="316"/>
                  </a:moveTo>
                  <a:cubicBezTo>
                    <a:pt x="209" y="314"/>
                    <a:pt x="205" y="308"/>
                    <a:pt x="200" y="309"/>
                  </a:cubicBezTo>
                  <a:cubicBezTo>
                    <a:pt x="205" y="310"/>
                    <a:pt x="210" y="317"/>
                    <a:pt x="213" y="316"/>
                  </a:cubicBezTo>
                  <a:close/>
                  <a:moveTo>
                    <a:pt x="474" y="312"/>
                  </a:moveTo>
                  <a:cubicBezTo>
                    <a:pt x="476" y="313"/>
                    <a:pt x="477" y="314"/>
                    <a:pt x="479" y="315"/>
                  </a:cubicBezTo>
                  <a:cubicBezTo>
                    <a:pt x="481" y="311"/>
                    <a:pt x="477" y="309"/>
                    <a:pt x="475" y="308"/>
                  </a:cubicBezTo>
                  <a:cubicBezTo>
                    <a:pt x="475" y="310"/>
                    <a:pt x="473" y="310"/>
                    <a:pt x="474" y="312"/>
                  </a:cubicBezTo>
                  <a:close/>
                  <a:moveTo>
                    <a:pt x="437" y="313"/>
                  </a:moveTo>
                  <a:cubicBezTo>
                    <a:pt x="438" y="312"/>
                    <a:pt x="440" y="312"/>
                    <a:pt x="440" y="310"/>
                  </a:cubicBezTo>
                  <a:cubicBezTo>
                    <a:pt x="439" y="309"/>
                    <a:pt x="439" y="309"/>
                    <a:pt x="437" y="309"/>
                  </a:cubicBezTo>
                  <a:cubicBezTo>
                    <a:pt x="437" y="310"/>
                    <a:pt x="435" y="312"/>
                    <a:pt x="437" y="313"/>
                  </a:cubicBezTo>
                  <a:close/>
                  <a:moveTo>
                    <a:pt x="242" y="315"/>
                  </a:moveTo>
                  <a:cubicBezTo>
                    <a:pt x="246" y="317"/>
                    <a:pt x="249" y="320"/>
                    <a:pt x="253" y="322"/>
                  </a:cubicBezTo>
                  <a:cubicBezTo>
                    <a:pt x="257" y="322"/>
                    <a:pt x="258" y="319"/>
                    <a:pt x="261" y="318"/>
                  </a:cubicBezTo>
                  <a:cubicBezTo>
                    <a:pt x="258" y="314"/>
                    <a:pt x="253" y="312"/>
                    <a:pt x="248" y="310"/>
                  </a:cubicBezTo>
                  <a:cubicBezTo>
                    <a:pt x="247" y="312"/>
                    <a:pt x="243" y="312"/>
                    <a:pt x="242" y="315"/>
                  </a:cubicBezTo>
                  <a:close/>
                  <a:moveTo>
                    <a:pt x="218" y="313"/>
                  </a:moveTo>
                  <a:cubicBezTo>
                    <a:pt x="218" y="311"/>
                    <a:pt x="214" y="311"/>
                    <a:pt x="214" y="311"/>
                  </a:cubicBezTo>
                  <a:cubicBezTo>
                    <a:pt x="216" y="311"/>
                    <a:pt x="215" y="314"/>
                    <a:pt x="218" y="313"/>
                  </a:cubicBezTo>
                  <a:close/>
                  <a:moveTo>
                    <a:pt x="278" y="313"/>
                  </a:moveTo>
                  <a:cubicBezTo>
                    <a:pt x="283" y="314"/>
                    <a:pt x="287" y="323"/>
                    <a:pt x="290" y="316"/>
                  </a:cubicBezTo>
                  <a:cubicBezTo>
                    <a:pt x="288" y="313"/>
                    <a:pt x="281" y="307"/>
                    <a:pt x="278" y="313"/>
                  </a:cubicBezTo>
                  <a:close/>
                  <a:moveTo>
                    <a:pt x="488" y="314"/>
                  </a:moveTo>
                  <a:cubicBezTo>
                    <a:pt x="488" y="313"/>
                    <a:pt x="491" y="311"/>
                    <a:pt x="488" y="310"/>
                  </a:cubicBezTo>
                  <a:cubicBezTo>
                    <a:pt x="489" y="312"/>
                    <a:pt x="486" y="313"/>
                    <a:pt x="488" y="314"/>
                  </a:cubicBezTo>
                  <a:close/>
                  <a:moveTo>
                    <a:pt x="42" y="313"/>
                  </a:moveTo>
                  <a:cubicBezTo>
                    <a:pt x="41" y="312"/>
                    <a:pt x="41" y="311"/>
                    <a:pt x="39" y="311"/>
                  </a:cubicBezTo>
                  <a:cubicBezTo>
                    <a:pt x="39" y="312"/>
                    <a:pt x="42" y="314"/>
                    <a:pt x="42" y="313"/>
                  </a:cubicBezTo>
                  <a:close/>
                  <a:moveTo>
                    <a:pt x="70" y="317"/>
                  </a:moveTo>
                  <a:cubicBezTo>
                    <a:pt x="69" y="314"/>
                    <a:pt x="68" y="312"/>
                    <a:pt x="67" y="311"/>
                  </a:cubicBezTo>
                  <a:cubicBezTo>
                    <a:pt x="68" y="313"/>
                    <a:pt x="68" y="316"/>
                    <a:pt x="70" y="317"/>
                  </a:cubicBezTo>
                  <a:close/>
                  <a:moveTo>
                    <a:pt x="167" y="313"/>
                  </a:moveTo>
                  <a:cubicBezTo>
                    <a:pt x="170" y="315"/>
                    <a:pt x="173" y="316"/>
                    <a:pt x="174" y="320"/>
                  </a:cubicBezTo>
                  <a:cubicBezTo>
                    <a:pt x="177" y="318"/>
                    <a:pt x="179" y="322"/>
                    <a:pt x="183" y="320"/>
                  </a:cubicBezTo>
                  <a:cubicBezTo>
                    <a:pt x="183" y="319"/>
                    <a:pt x="182" y="319"/>
                    <a:pt x="182" y="317"/>
                  </a:cubicBezTo>
                  <a:cubicBezTo>
                    <a:pt x="176" y="319"/>
                    <a:pt x="172" y="307"/>
                    <a:pt x="167" y="313"/>
                  </a:cubicBezTo>
                  <a:close/>
                  <a:moveTo>
                    <a:pt x="350" y="317"/>
                  </a:moveTo>
                  <a:cubicBezTo>
                    <a:pt x="353" y="319"/>
                    <a:pt x="357" y="319"/>
                    <a:pt x="357" y="316"/>
                  </a:cubicBezTo>
                  <a:cubicBezTo>
                    <a:pt x="357" y="314"/>
                    <a:pt x="353" y="314"/>
                    <a:pt x="352" y="311"/>
                  </a:cubicBezTo>
                  <a:cubicBezTo>
                    <a:pt x="351" y="313"/>
                    <a:pt x="350" y="314"/>
                    <a:pt x="350" y="317"/>
                  </a:cubicBezTo>
                  <a:close/>
                  <a:moveTo>
                    <a:pt x="409" y="314"/>
                  </a:moveTo>
                  <a:cubicBezTo>
                    <a:pt x="411" y="315"/>
                    <a:pt x="412" y="312"/>
                    <a:pt x="410" y="311"/>
                  </a:cubicBezTo>
                  <a:cubicBezTo>
                    <a:pt x="411" y="313"/>
                    <a:pt x="408" y="313"/>
                    <a:pt x="409" y="314"/>
                  </a:cubicBezTo>
                  <a:close/>
                  <a:moveTo>
                    <a:pt x="453" y="314"/>
                  </a:moveTo>
                  <a:cubicBezTo>
                    <a:pt x="455" y="313"/>
                    <a:pt x="453" y="312"/>
                    <a:pt x="452" y="311"/>
                  </a:cubicBezTo>
                  <a:cubicBezTo>
                    <a:pt x="451" y="313"/>
                    <a:pt x="452" y="314"/>
                    <a:pt x="453" y="314"/>
                  </a:cubicBezTo>
                  <a:close/>
                  <a:moveTo>
                    <a:pt x="220" y="317"/>
                  </a:moveTo>
                  <a:cubicBezTo>
                    <a:pt x="223" y="319"/>
                    <a:pt x="225" y="320"/>
                    <a:pt x="228" y="321"/>
                  </a:cubicBezTo>
                  <a:cubicBezTo>
                    <a:pt x="228" y="319"/>
                    <a:pt x="232" y="317"/>
                    <a:pt x="234" y="316"/>
                  </a:cubicBezTo>
                  <a:cubicBezTo>
                    <a:pt x="231" y="311"/>
                    <a:pt x="223" y="311"/>
                    <a:pt x="220" y="317"/>
                  </a:cubicBezTo>
                  <a:close/>
                  <a:moveTo>
                    <a:pt x="368" y="319"/>
                  </a:moveTo>
                  <a:cubicBezTo>
                    <a:pt x="369" y="319"/>
                    <a:pt x="369" y="320"/>
                    <a:pt x="370" y="320"/>
                  </a:cubicBezTo>
                  <a:cubicBezTo>
                    <a:pt x="371" y="318"/>
                    <a:pt x="373" y="317"/>
                    <a:pt x="372" y="313"/>
                  </a:cubicBezTo>
                  <a:cubicBezTo>
                    <a:pt x="371" y="313"/>
                    <a:pt x="372" y="311"/>
                    <a:pt x="370" y="312"/>
                  </a:cubicBezTo>
                  <a:cubicBezTo>
                    <a:pt x="370" y="315"/>
                    <a:pt x="368" y="316"/>
                    <a:pt x="368" y="319"/>
                  </a:cubicBezTo>
                  <a:close/>
                  <a:moveTo>
                    <a:pt x="530" y="333"/>
                  </a:moveTo>
                  <a:cubicBezTo>
                    <a:pt x="535" y="327"/>
                    <a:pt x="545" y="322"/>
                    <a:pt x="546" y="313"/>
                  </a:cubicBezTo>
                  <a:cubicBezTo>
                    <a:pt x="541" y="319"/>
                    <a:pt x="531" y="325"/>
                    <a:pt x="530" y="333"/>
                  </a:cubicBezTo>
                  <a:close/>
                  <a:moveTo>
                    <a:pt x="466" y="319"/>
                  </a:moveTo>
                  <a:cubicBezTo>
                    <a:pt x="468" y="318"/>
                    <a:pt x="469" y="314"/>
                    <a:pt x="468" y="313"/>
                  </a:cubicBezTo>
                  <a:cubicBezTo>
                    <a:pt x="467" y="315"/>
                    <a:pt x="466" y="316"/>
                    <a:pt x="466" y="319"/>
                  </a:cubicBezTo>
                  <a:close/>
                  <a:moveTo>
                    <a:pt x="63" y="322"/>
                  </a:moveTo>
                  <a:cubicBezTo>
                    <a:pt x="61" y="321"/>
                    <a:pt x="60" y="315"/>
                    <a:pt x="57" y="314"/>
                  </a:cubicBezTo>
                  <a:cubicBezTo>
                    <a:pt x="58" y="317"/>
                    <a:pt x="61" y="324"/>
                    <a:pt x="63" y="322"/>
                  </a:cubicBezTo>
                  <a:close/>
                  <a:moveTo>
                    <a:pt x="558" y="323"/>
                  </a:moveTo>
                  <a:cubicBezTo>
                    <a:pt x="559" y="322"/>
                    <a:pt x="557" y="326"/>
                    <a:pt x="559" y="325"/>
                  </a:cubicBezTo>
                  <a:cubicBezTo>
                    <a:pt x="560" y="321"/>
                    <a:pt x="564" y="318"/>
                    <a:pt x="563" y="314"/>
                  </a:cubicBezTo>
                  <a:cubicBezTo>
                    <a:pt x="560" y="317"/>
                    <a:pt x="560" y="320"/>
                    <a:pt x="558" y="323"/>
                  </a:cubicBezTo>
                  <a:close/>
                  <a:moveTo>
                    <a:pt x="189" y="318"/>
                  </a:moveTo>
                  <a:cubicBezTo>
                    <a:pt x="193" y="319"/>
                    <a:pt x="196" y="325"/>
                    <a:pt x="201" y="323"/>
                  </a:cubicBezTo>
                  <a:cubicBezTo>
                    <a:pt x="199" y="318"/>
                    <a:pt x="193" y="311"/>
                    <a:pt x="189" y="318"/>
                  </a:cubicBezTo>
                  <a:close/>
                  <a:moveTo>
                    <a:pt x="390" y="317"/>
                  </a:moveTo>
                  <a:cubicBezTo>
                    <a:pt x="388" y="317"/>
                    <a:pt x="388" y="315"/>
                    <a:pt x="385" y="314"/>
                  </a:cubicBezTo>
                  <a:cubicBezTo>
                    <a:pt x="386" y="316"/>
                    <a:pt x="388" y="319"/>
                    <a:pt x="390" y="317"/>
                  </a:cubicBezTo>
                  <a:close/>
                  <a:moveTo>
                    <a:pt x="433" y="319"/>
                  </a:moveTo>
                  <a:cubicBezTo>
                    <a:pt x="434" y="322"/>
                    <a:pt x="435" y="323"/>
                    <a:pt x="437" y="323"/>
                  </a:cubicBezTo>
                  <a:cubicBezTo>
                    <a:pt x="438" y="321"/>
                    <a:pt x="442" y="317"/>
                    <a:pt x="440" y="314"/>
                  </a:cubicBezTo>
                  <a:cubicBezTo>
                    <a:pt x="438" y="316"/>
                    <a:pt x="436" y="318"/>
                    <a:pt x="433" y="319"/>
                  </a:cubicBezTo>
                  <a:close/>
                  <a:moveTo>
                    <a:pt x="442" y="322"/>
                  </a:moveTo>
                  <a:cubicBezTo>
                    <a:pt x="446" y="322"/>
                    <a:pt x="446" y="316"/>
                    <a:pt x="445" y="314"/>
                  </a:cubicBezTo>
                  <a:cubicBezTo>
                    <a:pt x="445" y="317"/>
                    <a:pt x="443" y="319"/>
                    <a:pt x="442" y="322"/>
                  </a:cubicBezTo>
                  <a:close/>
                  <a:moveTo>
                    <a:pt x="481" y="317"/>
                  </a:moveTo>
                  <a:cubicBezTo>
                    <a:pt x="484" y="319"/>
                    <a:pt x="484" y="314"/>
                    <a:pt x="482" y="314"/>
                  </a:cubicBezTo>
                  <a:cubicBezTo>
                    <a:pt x="482" y="316"/>
                    <a:pt x="481" y="316"/>
                    <a:pt x="481" y="317"/>
                  </a:cubicBezTo>
                  <a:close/>
                  <a:moveTo>
                    <a:pt x="81" y="324"/>
                  </a:moveTo>
                  <a:cubicBezTo>
                    <a:pt x="79" y="321"/>
                    <a:pt x="78" y="316"/>
                    <a:pt x="75" y="315"/>
                  </a:cubicBezTo>
                  <a:cubicBezTo>
                    <a:pt x="75" y="318"/>
                    <a:pt x="77" y="325"/>
                    <a:pt x="81" y="324"/>
                  </a:cubicBezTo>
                  <a:close/>
                  <a:moveTo>
                    <a:pt x="148" y="328"/>
                  </a:moveTo>
                  <a:cubicBezTo>
                    <a:pt x="146" y="320"/>
                    <a:pt x="136" y="318"/>
                    <a:pt x="131" y="316"/>
                  </a:cubicBezTo>
                  <a:cubicBezTo>
                    <a:pt x="134" y="322"/>
                    <a:pt x="143" y="323"/>
                    <a:pt x="148" y="328"/>
                  </a:cubicBezTo>
                  <a:close/>
                  <a:moveTo>
                    <a:pt x="330" y="322"/>
                  </a:moveTo>
                  <a:cubicBezTo>
                    <a:pt x="332" y="324"/>
                    <a:pt x="334" y="326"/>
                    <a:pt x="337" y="327"/>
                  </a:cubicBezTo>
                  <a:cubicBezTo>
                    <a:pt x="340" y="324"/>
                    <a:pt x="340" y="318"/>
                    <a:pt x="337" y="315"/>
                  </a:cubicBezTo>
                  <a:cubicBezTo>
                    <a:pt x="336" y="318"/>
                    <a:pt x="330" y="317"/>
                    <a:pt x="330" y="322"/>
                  </a:cubicBezTo>
                  <a:close/>
                  <a:moveTo>
                    <a:pt x="405" y="324"/>
                  </a:moveTo>
                  <a:cubicBezTo>
                    <a:pt x="407" y="325"/>
                    <a:pt x="407" y="327"/>
                    <a:pt x="411" y="327"/>
                  </a:cubicBezTo>
                  <a:cubicBezTo>
                    <a:pt x="410" y="323"/>
                    <a:pt x="416" y="319"/>
                    <a:pt x="413" y="315"/>
                  </a:cubicBezTo>
                  <a:cubicBezTo>
                    <a:pt x="410" y="318"/>
                    <a:pt x="405" y="319"/>
                    <a:pt x="405" y="324"/>
                  </a:cubicBezTo>
                  <a:close/>
                  <a:moveTo>
                    <a:pt x="414" y="327"/>
                  </a:moveTo>
                  <a:cubicBezTo>
                    <a:pt x="418" y="326"/>
                    <a:pt x="421" y="324"/>
                    <a:pt x="423" y="320"/>
                  </a:cubicBezTo>
                  <a:cubicBezTo>
                    <a:pt x="422" y="319"/>
                    <a:pt x="420" y="318"/>
                    <a:pt x="418" y="316"/>
                  </a:cubicBezTo>
                  <a:cubicBezTo>
                    <a:pt x="417" y="320"/>
                    <a:pt x="414" y="323"/>
                    <a:pt x="414" y="327"/>
                  </a:cubicBezTo>
                  <a:close/>
                  <a:moveTo>
                    <a:pt x="470" y="322"/>
                  </a:moveTo>
                  <a:cubicBezTo>
                    <a:pt x="472" y="322"/>
                    <a:pt x="473" y="324"/>
                    <a:pt x="475" y="324"/>
                  </a:cubicBezTo>
                  <a:cubicBezTo>
                    <a:pt x="475" y="322"/>
                    <a:pt x="476" y="320"/>
                    <a:pt x="476" y="318"/>
                  </a:cubicBezTo>
                  <a:cubicBezTo>
                    <a:pt x="475" y="318"/>
                    <a:pt x="474" y="316"/>
                    <a:pt x="472" y="316"/>
                  </a:cubicBezTo>
                  <a:cubicBezTo>
                    <a:pt x="472" y="318"/>
                    <a:pt x="470" y="319"/>
                    <a:pt x="470" y="322"/>
                  </a:cubicBezTo>
                  <a:close/>
                  <a:moveTo>
                    <a:pt x="158" y="319"/>
                  </a:moveTo>
                  <a:cubicBezTo>
                    <a:pt x="163" y="321"/>
                    <a:pt x="166" y="326"/>
                    <a:pt x="172" y="328"/>
                  </a:cubicBezTo>
                  <a:cubicBezTo>
                    <a:pt x="172" y="327"/>
                    <a:pt x="175" y="327"/>
                    <a:pt x="174" y="325"/>
                  </a:cubicBezTo>
                  <a:cubicBezTo>
                    <a:pt x="170" y="322"/>
                    <a:pt x="163" y="315"/>
                    <a:pt x="158" y="319"/>
                  </a:cubicBezTo>
                  <a:close/>
                  <a:moveTo>
                    <a:pt x="273" y="320"/>
                  </a:moveTo>
                  <a:cubicBezTo>
                    <a:pt x="272" y="319"/>
                    <a:pt x="270" y="315"/>
                    <a:pt x="269" y="318"/>
                  </a:cubicBezTo>
                  <a:cubicBezTo>
                    <a:pt x="270" y="318"/>
                    <a:pt x="272" y="321"/>
                    <a:pt x="273" y="320"/>
                  </a:cubicBezTo>
                  <a:close/>
                  <a:moveTo>
                    <a:pt x="224" y="323"/>
                  </a:moveTo>
                  <a:cubicBezTo>
                    <a:pt x="221" y="321"/>
                    <a:pt x="219" y="320"/>
                    <a:pt x="216" y="318"/>
                  </a:cubicBezTo>
                  <a:cubicBezTo>
                    <a:pt x="217" y="321"/>
                    <a:pt x="222" y="323"/>
                    <a:pt x="224" y="323"/>
                  </a:cubicBezTo>
                  <a:close/>
                  <a:moveTo>
                    <a:pt x="50" y="332"/>
                  </a:moveTo>
                  <a:cubicBezTo>
                    <a:pt x="47" y="328"/>
                    <a:pt x="48" y="320"/>
                    <a:pt x="42" y="319"/>
                  </a:cubicBezTo>
                  <a:cubicBezTo>
                    <a:pt x="43" y="325"/>
                    <a:pt x="45" y="330"/>
                    <a:pt x="50" y="332"/>
                  </a:cubicBezTo>
                  <a:close/>
                  <a:moveTo>
                    <a:pt x="360" y="323"/>
                  </a:moveTo>
                  <a:cubicBezTo>
                    <a:pt x="362" y="323"/>
                    <a:pt x="362" y="321"/>
                    <a:pt x="362" y="319"/>
                  </a:cubicBezTo>
                  <a:cubicBezTo>
                    <a:pt x="360" y="319"/>
                    <a:pt x="358" y="321"/>
                    <a:pt x="360" y="323"/>
                  </a:cubicBezTo>
                  <a:close/>
                  <a:moveTo>
                    <a:pt x="597" y="334"/>
                  </a:moveTo>
                  <a:cubicBezTo>
                    <a:pt x="601" y="331"/>
                    <a:pt x="607" y="323"/>
                    <a:pt x="605" y="319"/>
                  </a:cubicBezTo>
                  <a:cubicBezTo>
                    <a:pt x="602" y="323"/>
                    <a:pt x="597" y="329"/>
                    <a:pt x="597" y="334"/>
                  </a:cubicBezTo>
                  <a:close/>
                  <a:moveTo>
                    <a:pt x="231" y="323"/>
                  </a:moveTo>
                  <a:cubicBezTo>
                    <a:pt x="234" y="325"/>
                    <a:pt x="238" y="327"/>
                    <a:pt x="241" y="328"/>
                  </a:cubicBezTo>
                  <a:cubicBezTo>
                    <a:pt x="240" y="322"/>
                    <a:pt x="234" y="315"/>
                    <a:pt x="231" y="323"/>
                  </a:cubicBezTo>
                  <a:close/>
                  <a:moveTo>
                    <a:pt x="258" y="325"/>
                  </a:moveTo>
                  <a:cubicBezTo>
                    <a:pt x="262" y="327"/>
                    <a:pt x="265" y="330"/>
                    <a:pt x="270" y="332"/>
                  </a:cubicBezTo>
                  <a:cubicBezTo>
                    <a:pt x="271" y="330"/>
                    <a:pt x="275" y="330"/>
                    <a:pt x="276" y="327"/>
                  </a:cubicBezTo>
                  <a:cubicBezTo>
                    <a:pt x="271" y="321"/>
                    <a:pt x="262" y="316"/>
                    <a:pt x="258" y="325"/>
                  </a:cubicBezTo>
                  <a:close/>
                  <a:moveTo>
                    <a:pt x="291" y="322"/>
                  </a:moveTo>
                  <a:cubicBezTo>
                    <a:pt x="295" y="325"/>
                    <a:pt x="300" y="327"/>
                    <a:pt x="306" y="328"/>
                  </a:cubicBezTo>
                  <a:cubicBezTo>
                    <a:pt x="302" y="325"/>
                    <a:pt x="295" y="316"/>
                    <a:pt x="291" y="322"/>
                  </a:cubicBezTo>
                  <a:close/>
                  <a:moveTo>
                    <a:pt x="385" y="328"/>
                  </a:moveTo>
                  <a:cubicBezTo>
                    <a:pt x="386" y="326"/>
                    <a:pt x="387" y="324"/>
                    <a:pt x="388" y="322"/>
                  </a:cubicBezTo>
                  <a:cubicBezTo>
                    <a:pt x="386" y="321"/>
                    <a:pt x="385" y="320"/>
                    <a:pt x="383" y="319"/>
                  </a:cubicBezTo>
                  <a:cubicBezTo>
                    <a:pt x="381" y="322"/>
                    <a:pt x="383" y="326"/>
                    <a:pt x="385" y="328"/>
                  </a:cubicBezTo>
                  <a:close/>
                  <a:moveTo>
                    <a:pt x="347" y="323"/>
                  </a:moveTo>
                  <a:cubicBezTo>
                    <a:pt x="349" y="323"/>
                    <a:pt x="351" y="323"/>
                    <a:pt x="351" y="322"/>
                  </a:cubicBezTo>
                  <a:cubicBezTo>
                    <a:pt x="349" y="322"/>
                    <a:pt x="350" y="320"/>
                    <a:pt x="348" y="320"/>
                  </a:cubicBezTo>
                  <a:cubicBezTo>
                    <a:pt x="347" y="321"/>
                    <a:pt x="348" y="323"/>
                    <a:pt x="347" y="323"/>
                  </a:cubicBezTo>
                  <a:close/>
                  <a:moveTo>
                    <a:pt x="479" y="328"/>
                  </a:moveTo>
                  <a:cubicBezTo>
                    <a:pt x="478" y="325"/>
                    <a:pt x="482" y="322"/>
                    <a:pt x="479" y="320"/>
                  </a:cubicBezTo>
                  <a:cubicBezTo>
                    <a:pt x="479" y="323"/>
                    <a:pt x="474" y="327"/>
                    <a:pt x="479" y="328"/>
                  </a:cubicBezTo>
                  <a:close/>
                  <a:moveTo>
                    <a:pt x="547" y="333"/>
                  </a:moveTo>
                  <a:cubicBezTo>
                    <a:pt x="554" y="333"/>
                    <a:pt x="555" y="325"/>
                    <a:pt x="555" y="320"/>
                  </a:cubicBezTo>
                  <a:cubicBezTo>
                    <a:pt x="551" y="324"/>
                    <a:pt x="549" y="329"/>
                    <a:pt x="547" y="333"/>
                  </a:cubicBezTo>
                  <a:close/>
                  <a:moveTo>
                    <a:pt x="245" y="326"/>
                  </a:moveTo>
                  <a:cubicBezTo>
                    <a:pt x="247" y="326"/>
                    <a:pt x="247" y="325"/>
                    <a:pt x="248" y="325"/>
                  </a:cubicBezTo>
                  <a:cubicBezTo>
                    <a:pt x="248" y="323"/>
                    <a:pt x="246" y="322"/>
                    <a:pt x="243" y="321"/>
                  </a:cubicBezTo>
                  <a:cubicBezTo>
                    <a:pt x="243" y="323"/>
                    <a:pt x="244" y="324"/>
                    <a:pt x="245" y="326"/>
                  </a:cubicBezTo>
                  <a:close/>
                  <a:moveTo>
                    <a:pt x="75" y="327"/>
                  </a:moveTo>
                  <a:cubicBezTo>
                    <a:pt x="74" y="324"/>
                    <a:pt x="74" y="323"/>
                    <a:pt x="71" y="322"/>
                  </a:cubicBezTo>
                  <a:cubicBezTo>
                    <a:pt x="72" y="324"/>
                    <a:pt x="73" y="326"/>
                    <a:pt x="75" y="327"/>
                  </a:cubicBezTo>
                  <a:close/>
                  <a:moveTo>
                    <a:pt x="134" y="333"/>
                  </a:moveTo>
                  <a:cubicBezTo>
                    <a:pt x="132" y="327"/>
                    <a:pt x="125" y="325"/>
                    <a:pt x="121" y="322"/>
                  </a:cubicBezTo>
                  <a:cubicBezTo>
                    <a:pt x="124" y="327"/>
                    <a:pt x="129" y="330"/>
                    <a:pt x="134" y="333"/>
                  </a:cubicBezTo>
                  <a:close/>
                  <a:moveTo>
                    <a:pt x="365" y="325"/>
                  </a:moveTo>
                  <a:cubicBezTo>
                    <a:pt x="366" y="325"/>
                    <a:pt x="366" y="326"/>
                    <a:pt x="367" y="326"/>
                  </a:cubicBezTo>
                  <a:cubicBezTo>
                    <a:pt x="367" y="324"/>
                    <a:pt x="368" y="322"/>
                    <a:pt x="366" y="322"/>
                  </a:cubicBezTo>
                  <a:cubicBezTo>
                    <a:pt x="365" y="322"/>
                    <a:pt x="365" y="324"/>
                    <a:pt x="365" y="325"/>
                  </a:cubicBezTo>
                  <a:close/>
                  <a:moveTo>
                    <a:pt x="566" y="329"/>
                  </a:moveTo>
                  <a:cubicBezTo>
                    <a:pt x="567" y="327"/>
                    <a:pt x="571" y="325"/>
                    <a:pt x="569" y="322"/>
                  </a:cubicBezTo>
                  <a:cubicBezTo>
                    <a:pt x="568" y="324"/>
                    <a:pt x="564" y="326"/>
                    <a:pt x="566" y="329"/>
                  </a:cubicBezTo>
                  <a:close/>
                  <a:moveTo>
                    <a:pt x="94" y="333"/>
                  </a:moveTo>
                  <a:cubicBezTo>
                    <a:pt x="93" y="328"/>
                    <a:pt x="88" y="325"/>
                    <a:pt x="84" y="322"/>
                  </a:cubicBezTo>
                  <a:cubicBezTo>
                    <a:pt x="85" y="328"/>
                    <a:pt x="90" y="333"/>
                    <a:pt x="94" y="333"/>
                  </a:cubicBezTo>
                  <a:close/>
                  <a:moveTo>
                    <a:pt x="217" y="328"/>
                  </a:moveTo>
                  <a:cubicBezTo>
                    <a:pt x="216" y="324"/>
                    <a:pt x="212" y="324"/>
                    <a:pt x="210" y="322"/>
                  </a:cubicBezTo>
                  <a:cubicBezTo>
                    <a:pt x="208" y="326"/>
                    <a:pt x="215" y="330"/>
                    <a:pt x="217" y="328"/>
                  </a:cubicBezTo>
                  <a:close/>
                  <a:moveTo>
                    <a:pt x="377" y="325"/>
                  </a:moveTo>
                  <a:cubicBezTo>
                    <a:pt x="377" y="324"/>
                    <a:pt x="377" y="324"/>
                    <a:pt x="377" y="323"/>
                  </a:cubicBezTo>
                  <a:cubicBezTo>
                    <a:pt x="376" y="323"/>
                    <a:pt x="375" y="322"/>
                    <a:pt x="374" y="322"/>
                  </a:cubicBezTo>
                  <a:cubicBezTo>
                    <a:pt x="374" y="324"/>
                    <a:pt x="375" y="325"/>
                    <a:pt x="377" y="325"/>
                  </a:cubicBezTo>
                  <a:close/>
                  <a:moveTo>
                    <a:pt x="446" y="330"/>
                  </a:moveTo>
                  <a:cubicBezTo>
                    <a:pt x="447" y="328"/>
                    <a:pt x="449" y="326"/>
                    <a:pt x="450" y="323"/>
                  </a:cubicBezTo>
                  <a:cubicBezTo>
                    <a:pt x="446" y="323"/>
                    <a:pt x="444" y="329"/>
                    <a:pt x="446" y="330"/>
                  </a:cubicBezTo>
                  <a:close/>
                  <a:moveTo>
                    <a:pt x="420" y="334"/>
                  </a:moveTo>
                  <a:cubicBezTo>
                    <a:pt x="425" y="334"/>
                    <a:pt x="429" y="327"/>
                    <a:pt x="426" y="323"/>
                  </a:cubicBezTo>
                  <a:cubicBezTo>
                    <a:pt x="423" y="325"/>
                    <a:pt x="422" y="330"/>
                    <a:pt x="420" y="334"/>
                  </a:cubicBezTo>
                  <a:close/>
                  <a:moveTo>
                    <a:pt x="454" y="337"/>
                  </a:moveTo>
                  <a:cubicBezTo>
                    <a:pt x="456" y="332"/>
                    <a:pt x="458" y="328"/>
                    <a:pt x="460" y="323"/>
                  </a:cubicBezTo>
                  <a:cubicBezTo>
                    <a:pt x="459" y="323"/>
                    <a:pt x="458" y="323"/>
                    <a:pt x="457" y="323"/>
                  </a:cubicBezTo>
                  <a:cubicBezTo>
                    <a:pt x="457" y="328"/>
                    <a:pt x="453" y="332"/>
                    <a:pt x="454" y="337"/>
                  </a:cubicBezTo>
                  <a:close/>
                  <a:moveTo>
                    <a:pt x="127" y="350"/>
                  </a:moveTo>
                  <a:cubicBezTo>
                    <a:pt x="127" y="345"/>
                    <a:pt x="122" y="345"/>
                    <a:pt x="121" y="341"/>
                  </a:cubicBezTo>
                  <a:cubicBezTo>
                    <a:pt x="123" y="335"/>
                    <a:pt x="119" y="326"/>
                    <a:pt x="113" y="324"/>
                  </a:cubicBezTo>
                  <a:cubicBezTo>
                    <a:pt x="115" y="336"/>
                    <a:pt x="119" y="345"/>
                    <a:pt x="127" y="350"/>
                  </a:cubicBezTo>
                  <a:close/>
                  <a:moveTo>
                    <a:pt x="52" y="326"/>
                  </a:moveTo>
                  <a:cubicBezTo>
                    <a:pt x="55" y="330"/>
                    <a:pt x="56" y="335"/>
                    <a:pt x="59" y="339"/>
                  </a:cubicBezTo>
                  <a:cubicBezTo>
                    <a:pt x="58" y="334"/>
                    <a:pt x="56" y="324"/>
                    <a:pt x="52" y="326"/>
                  </a:cubicBezTo>
                  <a:close/>
                  <a:moveTo>
                    <a:pt x="150" y="336"/>
                  </a:moveTo>
                  <a:cubicBezTo>
                    <a:pt x="148" y="329"/>
                    <a:pt x="140" y="328"/>
                    <a:pt x="135" y="325"/>
                  </a:cubicBezTo>
                  <a:cubicBezTo>
                    <a:pt x="138" y="330"/>
                    <a:pt x="146" y="333"/>
                    <a:pt x="150" y="336"/>
                  </a:cubicBezTo>
                  <a:close/>
                  <a:moveTo>
                    <a:pt x="349" y="338"/>
                  </a:moveTo>
                  <a:cubicBezTo>
                    <a:pt x="351" y="338"/>
                    <a:pt x="351" y="339"/>
                    <a:pt x="352" y="339"/>
                  </a:cubicBezTo>
                  <a:cubicBezTo>
                    <a:pt x="354" y="335"/>
                    <a:pt x="358" y="331"/>
                    <a:pt x="359" y="325"/>
                  </a:cubicBezTo>
                  <a:cubicBezTo>
                    <a:pt x="358" y="325"/>
                    <a:pt x="358" y="325"/>
                    <a:pt x="357" y="325"/>
                  </a:cubicBezTo>
                  <a:cubicBezTo>
                    <a:pt x="354" y="329"/>
                    <a:pt x="351" y="333"/>
                    <a:pt x="349" y="338"/>
                  </a:cubicBezTo>
                  <a:close/>
                  <a:moveTo>
                    <a:pt x="327" y="330"/>
                  </a:moveTo>
                  <a:cubicBezTo>
                    <a:pt x="330" y="330"/>
                    <a:pt x="331" y="333"/>
                    <a:pt x="334" y="333"/>
                  </a:cubicBezTo>
                  <a:cubicBezTo>
                    <a:pt x="334" y="332"/>
                    <a:pt x="335" y="332"/>
                    <a:pt x="335" y="330"/>
                  </a:cubicBezTo>
                  <a:cubicBezTo>
                    <a:pt x="333" y="329"/>
                    <a:pt x="331" y="326"/>
                    <a:pt x="329" y="325"/>
                  </a:cubicBezTo>
                  <a:cubicBezTo>
                    <a:pt x="329" y="328"/>
                    <a:pt x="327" y="328"/>
                    <a:pt x="327" y="330"/>
                  </a:cubicBezTo>
                  <a:close/>
                  <a:moveTo>
                    <a:pt x="513" y="337"/>
                  </a:moveTo>
                  <a:cubicBezTo>
                    <a:pt x="516" y="334"/>
                    <a:pt x="521" y="328"/>
                    <a:pt x="519" y="325"/>
                  </a:cubicBezTo>
                  <a:cubicBezTo>
                    <a:pt x="517" y="329"/>
                    <a:pt x="511" y="331"/>
                    <a:pt x="513" y="337"/>
                  </a:cubicBezTo>
                  <a:close/>
                  <a:moveTo>
                    <a:pt x="210" y="330"/>
                  </a:moveTo>
                  <a:cubicBezTo>
                    <a:pt x="208" y="330"/>
                    <a:pt x="207" y="326"/>
                    <a:pt x="203" y="326"/>
                  </a:cubicBezTo>
                  <a:cubicBezTo>
                    <a:pt x="204" y="328"/>
                    <a:pt x="209" y="332"/>
                    <a:pt x="210" y="330"/>
                  </a:cubicBezTo>
                  <a:close/>
                  <a:moveTo>
                    <a:pt x="430" y="329"/>
                  </a:moveTo>
                  <a:cubicBezTo>
                    <a:pt x="432" y="329"/>
                    <a:pt x="433" y="329"/>
                    <a:pt x="433" y="327"/>
                  </a:cubicBezTo>
                  <a:cubicBezTo>
                    <a:pt x="432" y="327"/>
                    <a:pt x="431" y="326"/>
                    <a:pt x="431" y="326"/>
                  </a:cubicBezTo>
                  <a:cubicBezTo>
                    <a:pt x="431" y="327"/>
                    <a:pt x="430" y="328"/>
                    <a:pt x="430" y="329"/>
                  </a:cubicBezTo>
                  <a:close/>
                  <a:moveTo>
                    <a:pt x="459" y="340"/>
                  </a:moveTo>
                  <a:cubicBezTo>
                    <a:pt x="459" y="335"/>
                    <a:pt x="465" y="330"/>
                    <a:pt x="462" y="326"/>
                  </a:cubicBezTo>
                  <a:cubicBezTo>
                    <a:pt x="462" y="330"/>
                    <a:pt x="455" y="337"/>
                    <a:pt x="459" y="340"/>
                  </a:cubicBezTo>
                  <a:close/>
                  <a:moveTo>
                    <a:pt x="572" y="336"/>
                  </a:moveTo>
                  <a:cubicBezTo>
                    <a:pt x="575" y="332"/>
                    <a:pt x="583" y="331"/>
                    <a:pt x="582" y="326"/>
                  </a:cubicBezTo>
                  <a:cubicBezTo>
                    <a:pt x="580" y="330"/>
                    <a:pt x="572" y="332"/>
                    <a:pt x="572" y="336"/>
                  </a:cubicBezTo>
                  <a:close/>
                  <a:moveTo>
                    <a:pt x="247" y="331"/>
                  </a:moveTo>
                  <a:cubicBezTo>
                    <a:pt x="251" y="334"/>
                    <a:pt x="256" y="335"/>
                    <a:pt x="261" y="338"/>
                  </a:cubicBezTo>
                  <a:cubicBezTo>
                    <a:pt x="263" y="337"/>
                    <a:pt x="264" y="336"/>
                    <a:pt x="265" y="334"/>
                  </a:cubicBezTo>
                  <a:cubicBezTo>
                    <a:pt x="260" y="332"/>
                    <a:pt x="252" y="322"/>
                    <a:pt x="247" y="331"/>
                  </a:cubicBezTo>
                  <a:close/>
                  <a:moveTo>
                    <a:pt x="374" y="329"/>
                  </a:moveTo>
                  <a:cubicBezTo>
                    <a:pt x="375" y="326"/>
                    <a:pt x="372" y="327"/>
                    <a:pt x="371" y="327"/>
                  </a:cubicBezTo>
                  <a:cubicBezTo>
                    <a:pt x="371" y="328"/>
                    <a:pt x="373" y="328"/>
                    <a:pt x="374" y="329"/>
                  </a:cubicBezTo>
                  <a:close/>
                  <a:moveTo>
                    <a:pt x="407" y="330"/>
                  </a:moveTo>
                  <a:cubicBezTo>
                    <a:pt x="407" y="328"/>
                    <a:pt x="405" y="327"/>
                    <a:pt x="402" y="327"/>
                  </a:cubicBezTo>
                  <a:cubicBezTo>
                    <a:pt x="403" y="329"/>
                    <a:pt x="405" y="329"/>
                    <a:pt x="407" y="330"/>
                  </a:cubicBezTo>
                  <a:close/>
                  <a:moveTo>
                    <a:pt x="345" y="335"/>
                  </a:moveTo>
                  <a:cubicBezTo>
                    <a:pt x="348" y="334"/>
                    <a:pt x="351" y="330"/>
                    <a:pt x="350" y="327"/>
                  </a:cubicBezTo>
                  <a:cubicBezTo>
                    <a:pt x="346" y="329"/>
                    <a:pt x="346" y="331"/>
                    <a:pt x="345" y="335"/>
                  </a:cubicBezTo>
                  <a:close/>
                  <a:moveTo>
                    <a:pt x="356" y="342"/>
                  </a:moveTo>
                  <a:cubicBezTo>
                    <a:pt x="361" y="340"/>
                    <a:pt x="361" y="333"/>
                    <a:pt x="365" y="330"/>
                  </a:cubicBezTo>
                  <a:cubicBezTo>
                    <a:pt x="364" y="329"/>
                    <a:pt x="363" y="328"/>
                    <a:pt x="363" y="328"/>
                  </a:cubicBezTo>
                  <a:cubicBezTo>
                    <a:pt x="360" y="333"/>
                    <a:pt x="358" y="337"/>
                    <a:pt x="356" y="342"/>
                  </a:cubicBezTo>
                  <a:close/>
                  <a:moveTo>
                    <a:pt x="391" y="336"/>
                  </a:moveTo>
                  <a:cubicBezTo>
                    <a:pt x="392" y="336"/>
                    <a:pt x="392" y="337"/>
                    <a:pt x="394" y="337"/>
                  </a:cubicBezTo>
                  <a:cubicBezTo>
                    <a:pt x="395" y="334"/>
                    <a:pt x="397" y="332"/>
                    <a:pt x="399" y="330"/>
                  </a:cubicBezTo>
                  <a:cubicBezTo>
                    <a:pt x="397" y="330"/>
                    <a:pt x="397" y="328"/>
                    <a:pt x="396" y="328"/>
                  </a:cubicBezTo>
                  <a:cubicBezTo>
                    <a:pt x="394" y="330"/>
                    <a:pt x="393" y="333"/>
                    <a:pt x="391" y="336"/>
                  </a:cubicBezTo>
                  <a:close/>
                  <a:moveTo>
                    <a:pt x="84" y="334"/>
                  </a:moveTo>
                  <a:cubicBezTo>
                    <a:pt x="83" y="332"/>
                    <a:pt x="83" y="330"/>
                    <a:pt x="81" y="329"/>
                  </a:cubicBezTo>
                  <a:cubicBezTo>
                    <a:pt x="83" y="330"/>
                    <a:pt x="82" y="334"/>
                    <a:pt x="84" y="334"/>
                  </a:cubicBezTo>
                  <a:close/>
                  <a:moveTo>
                    <a:pt x="186" y="331"/>
                  </a:moveTo>
                  <a:cubicBezTo>
                    <a:pt x="185" y="331"/>
                    <a:pt x="184" y="328"/>
                    <a:pt x="183" y="330"/>
                  </a:cubicBezTo>
                  <a:cubicBezTo>
                    <a:pt x="184" y="330"/>
                    <a:pt x="186" y="332"/>
                    <a:pt x="186" y="331"/>
                  </a:cubicBezTo>
                  <a:close/>
                  <a:moveTo>
                    <a:pt x="302" y="331"/>
                  </a:moveTo>
                  <a:cubicBezTo>
                    <a:pt x="300" y="331"/>
                    <a:pt x="297" y="329"/>
                    <a:pt x="295" y="330"/>
                  </a:cubicBezTo>
                  <a:cubicBezTo>
                    <a:pt x="297" y="330"/>
                    <a:pt x="300" y="334"/>
                    <a:pt x="302" y="331"/>
                  </a:cubicBezTo>
                  <a:close/>
                  <a:moveTo>
                    <a:pt x="387" y="334"/>
                  </a:moveTo>
                  <a:cubicBezTo>
                    <a:pt x="390" y="333"/>
                    <a:pt x="389" y="331"/>
                    <a:pt x="391" y="329"/>
                  </a:cubicBezTo>
                  <a:cubicBezTo>
                    <a:pt x="388" y="329"/>
                    <a:pt x="385" y="331"/>
                    <a:pt x="387" y="334"/>
                  </a:cubicBezTo>
                  <a:close/>
                  <a:moveTo>
                    <a:pt x="414" y="331"/>
                  </a:moveTo>
                  <a:cubicBezTo>
                    <a:pt x="416" y="331"/>
                    <a:pt x="415" y="332"/>
                    <a:pt x="417" y="332"/>
                  </a:cubicBezTo>
                  <a:cubicBezTo>
                    <a:pt x="416" y="330"/>
                    <a:pt x="419" y="330"/>
                    <a:pt x="417" y="329"/>
                  </a:cubicBezTo>
                  <a:cubicBezTo>
                    <a:pt x="417" y="330"/>
                    <a:pt x="415" y="329"/>
                    <a:pt x="414" y="331"/>
                  </a:cubicBezTo>
                  <a:close/>
                  <a:moveTo>
                    <a:pt x="179" y="330"/>
                  </a:moveTo>
                  <a:cubicBezTo>
                    <a:pt x="180" y="331"/>
                    <a:pt x="180" y="333"/>
                    <a:pt x="182" y="334"/>
                  </a:cubicBezTo>
                  <a:cubicBezTo>
                    <a:pt x="182" y="333"/>
                    <a:pt x="184" y="333"/>
                    <a:pt x="183" y="331"/>
                  </a:cubicBezTo>
                  <a:cubicBezTo>
                    <a:pt x="183" y="331"/>
                    <a:pt x="182" y="331"/>
                    <a:pt x="182" y="331"/>
                  </a:cubicBezTo>
                  <a:cubicBezTo>
                    <a:pt x="183" y="331"/>
                    <a:pt x="183" y="330"/>
                    <a:pt x="182" y="330"/>
                  </a:cubicBezTo>
                  <a:cubicBezTo>
                    <a:pt x="182" y="332"/>
                    <a:pt x="180" y="330"/>
                    <a:pt x="179" y="330"/>
                  </a:cubicBezTo>
                  <a:close/>
                  <a:moveTo>
                    <a:pt x="219" y="333"/>
                  </a:moveTo>
                  <a:cubicBezTo>
                    <a:pt x="222" y="337"/>
                    <a:pt x="227" y="339"/>
                    <a:pt x="231" y="335"/>
                  </a:cubicBezTo>
                  <a:cubicBezTo>
                    <a:pt x="227" y="333"/>
                    <a:pt x="221" y="326"/>
                    <a:pt x="219" y="333"/>
                  </a:cubicBezTo>
                  <a:close/>
                  <a:moveTo>
                    <a:pt x="462" y="342"/>
                  </a:moveTo>
                  <a:cubicBezTo>
                    <a:pt x="469" y="342"/>
                    <a:pt x="469" y="336"/>
                    <a:pt x="471" y="331"/>
                  </a:cubicBezTo>
                  <a:cubicBezTo>
                    <a:pt x="469" y="331"/>
                    <a:pt x="469" y="329"/>
                    <a:pt x="467" y="330"/>
                  </a:cubicBezTo>
                  <a:cubicBezTo>
                    <a:pt x="466" y="334"/>
                    <a:pt x="463" y="337"/>
                    <a:pt x="462" y="342"/>
                  </a:cubicBezTo>
                  <a:close/>
                  <a:moveTo>
                    <a:pt x="484" y="348"/>
                  </a:moveTo>
                  <a:cubicBezTo>
                    <a:pt x="492" y="346"/>
                    <a:pt x="492" y="337"/>
                    <a:pt x="495" y="331"/>
                  </a:cubicBezTo>
                  <a:cubicBezTo>
                    <a:pt x="487" y="328"/>
                    <a:pt x="488" y="343"/>
                    <a:pt x="484" y="348"/>
                  </a:cubicBezTo>
                  <a:close/>
                  <a:moveTo>
                    <a:pt x="284" y="341"/>
                  </a:moveTo>
                  <a:cubicBezTo>
                    <a:pt x="289" y="341"/>
                    <a:pt x="290" y="338"/>
                    <a:pt x="293" y="336"/>
                  </a:cubicBezTo>
                  <a:cubicBezTo>
                    <a:pt x="289" y="334"/>
                    <a:pt x="286" y="332"/>
                    <a:pt x="282" y="330"/>
                  </a:cubicBezTo>
                  <a:cubicBezTo>
                    <a:pt x="283" y="334"/>
                    <a:pt x="284" y="337"/>
                    <a:pt x="284" y="341"/>
                  </a:cubicBezTo>
                  <a:close/>
                  <a:moveTo>
                    <a:pt x="72" y="349"/>
                  </a:moveTo>
                  <a:cubicBezTo>
                    <a:pt x="68" y="343"/>
                    <a:pt x="65" y="336"/>
                    <a:pt x="60" y="331"/>
                  </a:cubicBezTo>
                  <a:cubicBezTo>
                    <a:pt x="62" y="339"/>
                    <a:pt x="64" y="347"/>
                    <a:pt x="72" y="349"/>
                  </a:cubicBezTo>
                  <a:close/>
                  <a:moveTo>
                    <a:pt x="273" y="334"/>
                  </a:moveTo>
                  <a:cubicBezTo>
                    <a:pt x="275" y="336"/>
                    <a:pt x="277" y="338"/>
                    <a:pt x="280" y="339"/>
                  </a:cubicBezTo>
                  <a:cubicBezTo>
                    <a:pt x="280" y="335"/>
                    <a:pt x="279" y="333"/>
                    <a:pt x="277" y="331"/>
                  </a:cubicBezTo>
                  <a:cubicBezTo>
                    <a:pt x="276" y="332"/>
                    <a:pt x="274" y="333"/>
                    <a:pt x="273" y="334"/>
                  </a:cubicBezTo>
                  <a:close/>
                  <a:moveTo>
                    <a:pt x="304" y="334"/>
                  </a:moveTo>
                  <a:cubicBezTo>
                    <a:pt x="305" y="337"/>
                    <a:pt x="308" y="338"/>
                    <a:pt x="310" y="340"/>
                  </a:cubicBezTo>
                  <a:cubicBezTo>
                    <a:pt x="312" y="338"/>
                    <a:pt x="314" y="335"/>
                    <a:pt x="315" y="333"/>
                  </a:cubicBezTo>
                  <a:cubicBezTo>
                    <a:pt x="311" y="329"/>
                    <a:pt x="307" y="333"/>
                    <a:pt x="304" y="334"/>
                  </a:cubicBezTo>
                  <a:close/>
                  <a:moveTo>
                    <a:pt x="399" y="334"/>
                  </a:moveTo>
                  <a:cubicBezTo>
                    <a:pt x="400" y="334"/>
                    <a:pt x="401" y="334"/>
                    <a:pt x="402" y="333"/>
                  </a:cubicBezTo>
                  <a:cubicBezTo>
                    <a:pt x="402" y="331"/>
                    <a:pt x="401" y="331"/>
                    <a:pt x="400" y="331"/>
                  </a:cubicBezTo>
                  <a:cubicBezTo>
                    <a:pt x="399" y="332"/>
                    <a:pt x="399" y="333"/>
                    <a:pt x="399" y="334"/>
                  </a:cubicBezTo>
                  <a:close/>
                  <a:moveTo>
                    <a:pt x="431" y="344"/>
                  </a:moveTo>
                  <a:cubicBezTo>
                    <a:pt x="436" y="344"/>
                    <a:pt x="439" y="336"/>
                    <a:pt x="439" y="331"/>
                  </a:cubicBezTo>
                  <a:cubicBezTo>
                    <a:pt x="438" y="331"/>
                    <a:pt x="438" y="331"/>
                    <a:pt x="437" y="331"/>
                  </a:cubicBezTo>
                  <a:cubicBezTo>
                    <a:pt x="435" y="335"/>
                    <a:pt x="434" y="340"/>
                    <a:pt x="431" y="344"/>
                  </a:cubicBezTo>
                  <a:close/>
                  <a:moveTo>
                    <a:pt x="363" y="341"/>
                  </a:moveTo>
                  <a:cubicBezTo>
                    <a:pt x="367" y="339"/>
                    <a:pt x="372" y="338"/>
                    <a:pt x="372" y="334"/>
                  </a:cubicBezTo>
                  <a:cubicBezTo>
                    <a:pt x="370" y="334"/>
                    <a:pt x="370" y="331"/>
                    <a:pt x="368" y="331"/>
                  </a:cubicBezTo>
                  <a:cubicBezTo>
                    <a:pt x="366" y="335"/>
                    <a:pt x="364" y="337"/>
                    <a:pt x="363" y="341"/>
                  </a:cubicBezTo>
                  <a:close/>
                  <a:moveTo>
                    <a:pt x="521" y="341"/>
                  </a:moveTo>
                  <a:cubicBezTo>
                    <a:pt x="522" y="339"/>
                    <a:pt x="528" y="333"/>
                    <a:pt x="524" y="331"/>
                  </a:cubicBezTo>
                  <a:cubicBezTo>
                    <a:pt x="523" y="334"/>
                    <a:pt x="520" y="338"/>
                    <a:pt x="521" y="341"/>
                  </a:cubicBezTo>
                  <a:close/>
                  <a:moveTo>
                    <a:pt x="425" y="339"/>
                  </a:moveTo>
                  <a:cubicBezTo>
                    <a:pt x="427" y="340"/>
                    <a:pt x="427" y="342"/>
                    <a:pt x="429" y="342"/>
                  </a:cubicBezTo>
                  <a:cubicBezTo>
                    <a:pt x="430" y="339"/>
                    <a:pt x="432" y="336"/>
                    <a:pt x="433" y="332"/>
                  </a:cubicBezTo>
                  <a:cubicBezTo>
                    <a:pt x="429" y="333"/>
                    <a:pt x="426" y="335"/>
                    <a:pt x="425" y="339"/>
                  </a:cubicBezTo>
                  <a:close/>
                  <a:moveTo>
                    <a:pt x="133" y="340"/>
                  </a:moveTo>
                  <a:cubicBezTo>
                    <a:pt x="131" y="337"/>
                    <a:pt x="128" y="335"/>
                    <a:pt x="124" y="333"/>
                  </a:cubicBezTo>
                  <a:cubicBezTo>
                    <a:pt x="125" y="335"/>
                    <a:pt x="126" y="336"/>
                    <a:pt x="126" y="337"/>
                  </a:cubicBezTo>
                  <a:cubicBezTo>
                    <a:pt x="130" y="337"/>
                    <a:pt x="131" y="339"/>
                    <a:pt x="133" y="340"/>
                  </a:cubicBezTo>
                  <a:close/>
                  <a:moveTo>
                    <a:pt x="190" y="334"/>
                  </a:moveTo>
                  <a:cubicBezTo>
                    <a:pt x="192" y="338"/>
                    <a:pt x="196" y="339"/>
                    <a:pt x="199" y="342"/>
                  </a:cubicBezTo>
                  <a:cubicBezTo>
                    <a:pt x="200" y="341"/>
                    <a:pt x="202" y="341"/>
                    <a:pt x="202" y="339"/>
                  </a:cubicBezTo>
                  <a:cubicBezTo>
                    <a:pt x="197" y="339"/>
                    <a:pt x="192" y="333"/>
                    <a:pt x="190" y="334"/>
                  </a:cubicBezTo>
                  <a:close/>
                  <a:moveTo>
                    <a:pt x="472" y="339"/>
                  </a:moveTo>
                  <a:cubicBezTo>
                    <a:pt x="475" y="339"/>
                    <a:pt x="475" y="336"/>
                    <a:pt x="476" y="333"/>
                  </a:cubicBezTo>
                  <a:cubicBezTo>
                    <a:pt x="475" y="333"/>
                    <a:pt x="474" y="333"/>
                    <a:pt x="473" y="333"/>
                  </a:cubicBezTo>
                  <a:cubicBezTo>
                    <a:pt x="474" y="336"/>
                    <a:pt x="472" y="336"/>
                    <a:pt x="472" y="339"/>
                  </a:cubicBezTo>
                  <a:close/>
                  <a:moveTo>
                    <a:pt x="559" y="339"/>
                  </a:moveTo>
                  <a:cubicBezTo>
                    <a:pt x="561" y="337"/>
                    <a:pt x="565" y="336"/>
                    <a:pt x="566" y="333"/>
                  </a:cubicBezTo>
                  <a:cubicBezTo>
                    <a:pt x="563" y="333"/>
                    <a:pt x="563" y="334"/>
                    <a:pt x="561" y="333"/>
                  </a:cubicBezTo>
                  <a:cubicBezTo>
                    <a:pt x="561" y="335"/>
                    <a:pt x="558" y="337"/>
                    <a:pt x="559" y="339"/>
                  </a:cubicBezTo>
                  <a:close/>
                  <a:moveTo>
                    <a:pt x="72" y="342"/>
                  </a:moveTo>
                  <a:cubicBezTo>
                    <a:pt x="72" y="338"/>
                    <a:pt x="70" y="334"/>
                    <a:pt x="67" y="334"/>
                  </a:cubicBezTo>
                  <a:cubicBezTo>
                    <a:pt x="69" y="337"/>
                    <a:pt x="70" y="340"/>
                    <a:pt x="72" y="342"/>
                  </a:cubicBezTo>
                  <a:close/>
                  <a:moveTo>
                    <a:pt x="111" y="346"/>
                  </a:moveTo>
                  <a:cubicBezTo>
                    <a:pt x="110" y="340"/>
                    <a:pt x="104" y="340"/>
                    <a:pt x="103" y="335"/>
                  </a:cubicBezTo>
                  <a:cubicBezTo>
                    <a:pt x="101" y="337"/>
                    <a:pt x="99" y="333"/>
                    <a:pt x="98" y="334"/>
                  </a:cubicBezTo>
                  <a:cubicBezTo>
                    <a:pt x="101" y="340"/>
                    <a:pt x="106" y="343"/>
                    <a:pt x="111" y="346"/>
                  </a:cubicBezTo>
                  <a:close/>
                  <a:moveTo>
                    <a:pt x="494" y="342"/>
                  </a:moveTo>
                  <a:cubicBezTo>
                    <a:pt x="497" y="340"/>
                    <a:pt x="500" y="339"/>
                    <a:pt x="502" y="336"/>
                  </a:cubicBezTo>
                  <a:cubicBezTo>
                    <a:pt x="500" y="335"/>
                    <a:pt x="500" y="333"/>
                    <a:pt x="497" y="334"/>
                  </a:cubicBezTo>
                  <a:cubicBezTo>
                    <a:pt x="497" y="337"/>
                    <a:pt x="495" y="339"/>
                    <a:pt x="494" y="342"/>
                  </a:cubicBezTo>
                  <a:close/>
                  <a:moveTo>
                    <a:pt x="537" y="334"/>
                  </a:moveTo>
                  <a:cubicBezTo>
                    <a:pt x="532" y="337"/>
                    <a:pt x="524" y="339"/>
                    <a:pt x="522" y="348"/>
                  </a:cubicBezTo>
                  <a:cubicBezTo>
                    <a:pt x="528" y="347"/>
                    <a:pt x="542" y="343"/>
                    <a:pt x="537" y="334"/>
                  </a:cubicBezTo>
                  <a:close/>
                  <a:moveTo>
                    <a:pt x="564" y="359"/>
                  </a:moveTo>
                  <a:cubicBezTo>
                    <a:pt x="576" y="354"/>
                    <a:pt x="588" y="346"/>
                    <a:pt x="591" y="334"/>
                  </a:cubicBezTo>
                  <a:cubicBezTo>
                    <a:pt x="583" y="344"/>
                    <a:pt x="571" y="349"/>
                    <a:pt x="564" y="359"/>
                  </a:cubicBezTo>
                  <a:close/>
                  <a:moveTo>
                    <a:pt x="101" y="353"/>
                  </a:moveTo>
                  <a:cubicBezTo>
                    <a:pt x="98" y="345"/>
                    <a:pt x="97" y="337"/>
                    <a:pt x="89" y="334"/>
                  </a:cubicBezTo>
                  <a:cubicBezTo>
                    <a:pt x="93" y="341"/>
                    <a:pt x="93" y="350"/>
                    <a:pt x="101" y="353"/>
                  </a:cubicBezTo>
                  <a:close/>
                  <a:moveTo>
                    <a:pt x="313" y="343"/>
                  </a:moveTo>
                  <a:cubicBezTo>
                    <a:pt x="315" y="343"/>
                    <a:pt x="315" y="345"/>
                    <a:pt x="317" y="345"/>
                  </a:cubicBezTo>
                  <a:cubicBezTo>
                    <a:pt x="318" y="341"/>
                    <a:pt x="320" y="339"/>
                    <a:pt x="320" y="335"/>
                  </a:cubicBezTo>
                  <a:cubicBezTo>
                    <a:pt x="319" y="335"/>
                    <a:pt x="319" y="334"/>
                    <a:pt x="318" y="334"/>
                  </a:cubicBezTo>
                  <a:cubicBezTo>
                    <a:pt x="317" y="338"/>
                    <a:pt x="314" y="340"/>
                    <a:pt x="313" y="343"/>
                  </a:cubicBezTo>
                  <a:close/>
                  <a:moveTo>
                    <a:pt x="438" y="345"/>
                  </a:moveTo>
                  <a:cubicBezTo>
                    <a:pt x="442" y="343"/>
                    <a:pt x="442" y="339"/>
                    <a:pt x="444" y="335"/>
                  </a:cubicBezTo>
                  <a:cubicBezTo>
                    <a:pt x="443" y="335"/>
                    <a:pt x="442" y="335"/>
                    <a:pt x="442" y="335"/>
                  </a:cubicBezTo>
                  <a:cubicBezTo>
                    <a:pt x="440" y="338"/>
                    <a:pt x="439" y="342"/>
                    <a:pt x="438" y="345"/>
                  </a:cubicBezTo>
                  <a:close/>
                  <a:moveTo>
                    <a:pt x="250" y="339"/>
                  </a:moveTo>
                  <a:cubicBezTo>
                    <a:pt x="253" y="340"/>
                    <a:pt x="257" y="344"/>
                    <a:pt x="258" y="339"/>
                  </a:cubicBezTo>
                  <a:cubicBezTo>
                    <a:pt x="255" y="338"/>
                    <a:pt x="253" y="337"/>
                    <a:pt x="250" y="336"/>
                  </a:cubicBezTo>
                  <a:cubicBezTo>
                    <a:pt x="250" y="337"/>
                    <a:pt x="250" y="338"/>
                    <a:pt x="250" y="339"/>
                  </a:cubicBezTo>
                  <a:close/>
                  <a:moveTo>
                    <a:pt x="154" y="350"/>
                  </a:moveTo>
                  <a:cubicBezTo>
                    <a:pt x="151" y="344"/>
                    <a:pt x="145" y="341"/>
                    <a:pt x="140" y="336"/>
                  </a:cubicBezTo>
                  <a:cubicBezTo>
                    <a:pt x="142" y="343"/>
                    <a:pt x="148" y="347"/>
                    <a:pt x="154" y="350"/>
                  </a:cubicBezTo>
                  <a:close/>
                  <a:moveTo>
                    <a:pt x="400" y="338"/>
                  </a:moveTo>
                  <a:cubicBezTo>
                    <a:pt x="401" y="338"/>
                    <a:pt x="405" y="340"/>
                    <a:pt x="405" y="336"/>
                  </a:cubicBezTo>
                  <a:cubicBezTo>
                    <a:pt x="403" y="336"/>
                    <a:pt x="402" y="337"/>
                    <a:pt x="400" y="338"/>
                  </a:cubicBezTo>
                  <a:close/>
                  <a:moveTo>
                    <a:pt x="228" y="340"/>
                  </a:moveTo>
                  <a:cubicBezTo>
                    <a:pt x="233" y="341"/>
                    <a:pt x="238" y="343"/>
                    <a:pt x="244" y="344"/>
                  </a:cubicBezTo>
                  <a:cubicBezTo>
                    <a:pt x="240" y="340"/>
                    <a:pt x="233" y="334"/>
                    <a:pt x="228" y="340"/>
                  </a:cubicBezTo>
                  <a:close/>
                  <a:moveTo>
                    <a:pt x="374" y="344"/>
                  </a:moveTo>
                  <a:cubicBezTo>
                    <a:pt x="377" y="343"/>
                    <a:pt x="380" y="342"/>
                    <a:pt x="379" y="338"/>
                  </a:cubicBezTo>
                  <a:cubicBezTo>
                    <a:pt x="377" y="339"/>
                    <a:pt x="377" y="337"/>
                    <a:pt x="376" y="337"/>
                  </a:cubicBezTo>
                  <a:cubicBezTo>
                    <a:pt x="375" y="339"/>
                    <a:pt x="373" y="342"/>
                    <a:pt x="374" y="344"/>
                  </a:cubicBezTo>
                  <a:close/>
                  <a:moveTo>
                    <a:pt x="266" y="340"/>
                  </a:moveTo>
                  <a:cubicBezTo>
                    <a:pt x="270" y="341"/>
                    <a:pt x="275" y="345"/>
                    <a:pt x="279" y="344"/>
                  </a:cubicBezTo>
                  <a:cubicBezTo>
                    <a:pt x="277" y="341"/>
                    <a:pt x="269" y="334"/>
                    <a:pt x="266" y="340"/>
                  </a:cubicBezTo>
                  <a:close/>
                  <a:moveTo>
                    <a:pt x="323" y="341"/>
                  </a:moveTo>
                  <a:cubicBezTo>
                    <a:pt x="325" y="341"/>
                    <a:pt x="327" y="340"/>
                    <a:pt x="327" y="338"/>
                  </a:cubicBezTo>
                  <a:cubicBezTo>
                    <a:pt x="325" y="338"/>
                    <a:pt x="326" y="337"/>
                    <a:pt x="324" y="337"/>
                  </a:cubicBezTo>
                  <a:cubicBezTo>
                    <a:pt x="323" y="338"/>
                    <a:pt x="323" y="340"/>
                    <a:pt x="323" y="341"/>
                  </a:cubicBezTo>
                  <a:close/>
                  <a:moveTo>
                    <a:pt x="408" y="341"/>
                  </a:moveTo>
                  <a:cubicBezTo>
                    <a:pt x="409" y="339"/>
                    <a:pt x="411" y="340"/>
                    <a:pt x="411" y="338"/>
                  </a:cubicBezTo>
                  <a:cubicBezTo>
                    <a:pt x="410" y="338"/>
                    <a:pt x="409" y="338"/>
                    <a:pt x="409" y="337"/>
                  </a:cubicBezTo>
                  <a:cubicBezTo>
                    <a:pt x="409" y="338"/>
                    <a:pt x="407" y="340"/>
                    <a:pt x="408" y="341"/>
                  </a:cubicBezTo>
                  <a:close/>
                  <a:moveTo>
                    <a:pt x="445" y="345"/>
                  </a:moveTo>
                  <a:cubicBezTo>
                    <a:pt x="445" y="343"/>
                    <a:pt x="449" y="339"/>
                    <a:pt x="446" y="337"/>
                  </a:cubicBezTo>
                  <a:cubicBezTo>
                    <a:pt x="446" y="340"/>
                    <a:pt x="442" y="343"/>
                    <a:pt x="445" y="345"/>
                  </a:cubicBezTo>
                  <a:close/>
                  <a:moveTo>
                    <a:pt x="477" y="354"/>
                  </a:moveTo>
                  <a:cubicBezTo>
                    <a:pt x="480" y="351"/>
                    <a:pt x="483" y="341"/>
                    <a:pt x="482" y="337"/>
                  </a:cubicBezTo>
                  <a:cubicBezTo>
                    <a:pt x="481" y="343"/>
                    <a:pt x="476" y="349"/>
                    <a:pt x="477" y="354"/>
                  </a:cubicBezTo>
                  <a:close/>
                  <a:moveTo>
                    <a:pt x="492" y="346"/>
                  </a:moveTo>
                  <a:cubicBezTo>
                    <a:pt x="492" y="348"/>
                    <a:pt x="488" y="350"/>
                    <a:pt x="491" y="351"/>
                  </a:cubicBezTo>
                  <a:cubicBezTo>
                    <a:pt x="496" y="346"/>
                    <a:pt x="505" y="345"/>
                    <a:pt x="507" y="337"/>
                  </a:cubicBezTo>
                  <a:cubicBezTo>
                    <a:pt x="501" y="339"/>
                    <a:pt x="498" y="346"/>
                    <a:pt x="492" y="346"/>
                  </a:cubicBezTo>
                  <a:close/>
                  <a:moveTo>
                    <a:pt x="549" y="348"/>
                  </a:moveTo>
                  <a:cubicBezTo>
                    <a:pt x="545" y="354"/>
                    <a:pt x="539" y="360"/>
                    <a:pt x="533" y="364"/>
                  </a:cubicBezTo>
                  <a:cubicBezTo>
                    <a:pt x="531" y="366"/>
                    <a:pt x="527" y="367"/>
                    <a:pt x="527" y="370"/>
                  </a:cubicBezTo>
                  <a:cubicBezTo>
                    <a:pt x="547" y="362"/>
                    <a:pt x="564" y="352"/>
                    <a:pt x="576" y="337"/>
                  </a:cubicBezTo>
                  <a:cubicBezTo>
                    <a:pt x="567" y="341"/>
                    <a:pt x="560" y="346"/>
                    <a:pt x="549" y="348"/>
                  </a:cubicBezTo>
                  <a:close/>
                  <a:moveTo>
                    <a:pt x="52" y="344"/>
                  </a:moveTo>
                  <a:cubicBezTo>
                    <a:pt x="53" y="341"/>
                    <a:pt x="51" y="340"/>
                    <a:pt x="50" y="338"/>
                  </a:cubicBezTo>
                  <a:cubicBezTo>
                    <a:pt x="50" y="341"/>
                    <a:pt x="51" y="342"/>
                    <a:pt x="52" y="344"/>
                  </a:cubicBezTo>
                  <a:close/>
                  <a:moveTo>
                    <a:pt x="210" y="339"/>
                  </a:moveTo>
                  <a:cubicBezTo>
                    <a:pt x="210" y="342"/>
                    <a:pt x="216" y="345"/>
                    <a:pt x="217" y="341"/>
                  </a:cubicBezTo>
                  <a:cubicBezTo>
                    <a:pt x="215" y="340"/>
                    <a:pt x="212" y="337"/>
                    <a:pt x="210" y="339"/>
                  </a:cubicBezTo>
                  <a:close/>
                  <a:moveTo>
                    <a:pt x="287" y="344"/>
                  </a:moveTo>
                  <a:cubicBezTo>
                    <a:pt x="293" y="347"/>
                    <a:pt x="302" y="357"/>
                    <a:pt x="307" y="347"/>
                  </a:cubicBezTo>
                  <a:cubicBezTo>
                    <a:pt x="302" y="339"/>
                    <a:pt x="293" y="337"/>
                    <a:pt x="287" y="344"/>
                  </a:cubicBezTo>
                  <a:close/>
                  <a:moveTo>
                    <a:pt x="397" y="340"/>
                  </a:moveTo>
                  <a:cubicBezTo>
                    <a:pt x="397" y="343"/>
                    <a:pt x="403" y="344"/>
                    <a:pt x="403" y="342"/>
                  </a:cubicBezTo>
                  <a:cubicBezTo>
                    <a:pt x="402" y="340"/>
                    <a:pt x="399" y="341"/>
                    <a:pt x="398" y="340"/>
                  </a:cubicBezTo>
                  <a:cubicBezTo>
                    <a:pt x="399" y="340"/>
                    <a:pt x="399" y="340"/>
                    <a:pt x="399" y="339"/>
                  </a:cubicBezTo>
                  <a:cubicBezTo>
                    <a:pt x="397" y="338"/>
                    <a:pt x="398" y="340"/>
                    <a:pt x="397" y="340"/>
                  </a:cubicBezTo>
                  <a:close/>
                  <a:moveTo>
                    <a:pt x="176" y="349"/>
                  </a:moveTo>
                  <a:cubicBezTo>
                    <a:pt x="171" y="346"/>
                    <a:pt x="167" y="342"/>
                    <a:pt x="162" y="340"/>
                  </a:cubicBezTo>
                  <a:cubicBezTo>
                    <a:pt x="162" y="347"/>
                    <a:pt x="171" y="353"/>
                    <a:pt x="176" y="349"/>
                  </a:cubicBezTo>
                  <a:close/>
                  <a:moveTo>
                    <a:pt x="347" y="341"/>
                  </a:moveTo>
                  <a:cubicBezTo>
                    <a:pt x="347" y="343"/>
                    <a:pt x="348" y="344"/>
                    <a:pt x="350" y="345"/>
                  </a:cubicBezTo>
                  <a:cubicBezTo>
                    <a:pt x="350" y="343"/>
                    <a:pt x="351" y="343"/>
                    <a:pt x="351" y="342"/>
                  </a:cubicBezTo>
                  <a:cubicBezTo>
                    <a:pt x="348" y="342"/>
                    <a:pt x="349" y="340"/>
                    <a:pt x="347" y="341"/>
                  </a:cubicBezTo>
                  <a:close/>
                  <a:moveTo>
                    <a:pt x="362" y="346"/>
                  </a:moveTo>
                  <a:cubicBezTo>
                    <a:pt x="365" y="347"/>
                    <a:pt x="365" y="345"/>
                    <a:pt x="368" y="345"/>
                  </a:cubicBezTo>
                  <a:cubicBezTo>
                    <a:pt x="369" y="344"/>
                    <a:pt x="371" y="341"/>
                    <a:pt x="369" y="341"/>
                  </a:cubicBezTo>
                  <a:cubicBezTo>
                    <a:pt x="368" y="343"/>
                    <a:pt x="363" y="342"/>
                    <a:pt x="362" y="346"/>
                  </a:cubicBezTo>
                  <a:close/>
                  <a:moveTo>
                    <a:pt x="329" y="351"/>
                  </a:moveTo>
                  <a:cubicBezTo>
                    <a:pt x="330" y="348"/>
                    <a:pt x="334" y="344"/>
                    <a:pt x="333" y="341"/>
                  </a:cubicBezTo>
                  <a:cubicBezTo>
                    <a:pt x="332" y="345"/>
                    <a:pt x="328" y="348"/>
                    <a:pt x="329" y="351"/>
                  </a:cubicBezTo>
                  <a:close/>
                  <a:moveTo>
                    <a:pt x="449" y="344"/>
                  </a:moveTo>
                  <a:cubicBezTo>
                    <a:pt x="451" y="345"/>
                    <a:pt x="451" y="343"/>
                    <a:pt x="451" y="341"/>
                  </a:cubicBezTo>
                  <a:cubicBezTo>
                    <a:pt x="450" y="341"/>
                    <a:pt x="449" y="343"/>
                    <a:pt x="449" y="344"/>
                  </a:cubicBezTo>
                  <a:close/>
                  <a:moveTo>
                    <a:pt x="543" y="347"/>
                  </a:moveTo>
                  <a:cubicBezTo>
                    <a:pt x="546" y="346"/>
                    <a:pt x="547" y="346"/>
                    <a:pt x="550" y="344"/>
                  </a:cubicBezTo>
                  <a:cubicBezTo>
                    <a:pt x="549" y="343"/>
                    <a:pt x="550" y="341"/>
                    <a:pt x="548" y="341"/>
                  </a:cubicBezTo>
                  <a:cubicBezTo>
                    <a:pt x="546" y="343"/>
                    <a:pt x="543" y="344"/>
                    <a:pt x="543" y="347"/>
                  </a:cubicBezTo>
                  <a:close/>
                  <a:moveTo>
                    <a:pt x="36" y="350"/>
                  </a:moveTo>
                  <a:cubicBezTo>
                    <a:pt x="35" y="347"/>
                    <a:pt x="33" y="342"/>
                    <a:pt x="30" y="342"/>
                  </a:cubicBezTo>
                  <a:cubicBezTo>
                    <a:pt x="32" y="344"/>
                    <a:pt x="33" y="351"/>
                    <a:pt x="36" y="350"/>
                  </a:cubicBezTo>
                  <a:close/>
                  <a:moveTo>
                    <a:pt x="261" y="343"/>
                  </a:moveTo>
                  <a:cubicBezTo>
                    <a:pt x="262" y="347"/>
                    <a:pt x="271" y="351"/>
                    <a:pt x="275" y="347"/>
                  </a:cubicBezTo>
                  <a:cubicBezTo>
                    <a:pt x="271" y="345"/>
                    <a:pt x="265" y="340"/>
                    <a:pt x="261" y="343"/>
                  </a:cubicBezTo>
                  <a:close/>
                  <a:moveTo>
                    <a:pt x="202" y="345"/>
                  </a:moveTo>
                  <a:cubicBezTo>
                    <a:pt x="203" y="345"/>
                    <a:pt x="204" y="346"/>
                    <a:pt x="204" y="347"/>
                  </a:cubicBezTo>
                  <a:cubicBezTo>
                    <a:pt x="207" y="346"/>
                    <a:pt x="209" y="346"/>
                    <a:pt x="210" y="344"/>
                  </a:cubicBezTo>
                  <a:cubicBezTo>
                    <a:pt x="208" y="343"/>
                    <a:pt x="204" y="341"/>
                    <a:pt x="202" y="345"/>
                  </a:cubicBezTo>
                  <a:close/>
                  <a:moveTo>
                    <a:pt x="509" y="347"/>
                  </a:moveTo>
                  <a:cubicBezTo>
                    <a:pt x="511" y="347"/>
                    <a:pt x="512" y="344"/>
                    <a:pt x="511" y="342"/>
                  </a:cubicBezTo>
                  <a:cubicBezTo>
                    <a:pt x="510" y="343"/>
                    <a:pt x="507" y="345"/>
                    <a:pt x="509" y="347"/>
                  </a:cubicBezTo>
                  <a:close/>
                  <a:moveTo>
                    <a:pt x="116" y="364"/>
                  </a:moveTo>
                  <a:cubicBezTo>
                    <a:pt x="115" y="352"/>
                    <a:pt x="110" y="346"/>
                    <a:pt x="101" y="343"/>
                  </a:cubicBezTo>
                  <a:cubicBezTo>
                    <a:pt x="103" y="353"/>
                    <a:pt x="107" y="361"/>
                    <a:pt x="116" y="364"/>
                  </a:cubicBezTo>
                  <a:close/>
                  <a:moveTo>
                    <a:pt x="405" y="346"/>
                  </a:moveTo>
                  <a:cubicBezTo>
                    <a:pt x="405" y="348"/>
                    <a:pt x="407" y="349"/>
                    <a:pt x="408" y="349"/>
                  </a:cubicBezTo>
                  <a:cubicBezTo>
                    <a:pt x="409" y="347"/>
                    <a:pt x="409" y="347"/>
                    <a:pt x="410" y="344"/>
                  </a:cubicBezTo>
                  <a:cubicBezTo>
                    <a:pt x="408" y="342"/>
                    <a:pt x="406" y="344"/>
                    <a:pt x="405" y="346"/>
                  </a:cubicBezTo>
                  <a:close/>
                  <a:moveTo>
                    <a:pt x="226" y="347"/>
                  </a:moveTo>
                  <a:cubicBezTo>
                    <a:pt x="224" y="347"/>
                    <a:pt x="222" y="343"/>
                    <a:pt x="219" y="344"/>
                  </a:cubicBezTo>
                  <a:cubicBezTo>
                    <a:pt x="220" y="347"/>
                    <a:pt x="225" y="347"/>
                    <a:pt x="226" y="347"/>
                  </a:cubicBezTo>
                  <a:close/>
                  <a:moveTo>
                    <a:pt x="334" y="350"/>
                  </a:moveTo>
                  <a:cubicBezTo>
                    <a:pt x="335" y="350"/>
                    <a:pt x="337" y="350"/>
                    <a:pt x="338" y="350"/>
                  </a:cubicBezTo>
                  <a:cubicBezTo>
                    <a:pt x="338" y="347"/>
                    <a:pt x="341" y="348"/>
                    <a:pt x="340" y="345"/>
                  </a:cubicBezTo>
                  <a:cubicBezTo>
                    <a:pt x="338" y="345"/>
                    <a:pt x="339" y="343"/>
                    <a:pt x="337" y="344"/>
                  </a:cubicBezTo>
                  <a:cubicBezTo>
                    <a:pt x="336" y="345"/>
                    <a:pt x="336" y="348"/>
                    <a:pt x="334" y="350"/>
                  </a:cubicBezTo>
                  <a:close/>
                  <a:moveTo>
                    <a:pt x="469" y="349"/>
                  </a:moveTo>
                  <a:cubicBezTo>
                    <a:pt x="472" y="349"/>
                    <a:pt x="471" y="345"/>
                    <a:pt x="472" y="344"/>
                  </a:cubicBezTo>
                  <a:cubicBezTo>
                    <a:pt x="468" y="343"/>
                    <a:pt x="468" y="347"/>
                    <a:pt x="469" y="349"/>
                  </a:cubicBezTo>
                  <a:close/>
                  <a:moveTo>
                    <a:pt x="322" y="347"/>
                  </a:moveTo>
                  <a:cubicBezTo>
                    <a:pt x="322" y="349"/>
                    <a:pt x="322" y="350"/>
                    <a:pt x="324" y="350"/>
                  </a:cubicBezTo>
                  <a:cubicBezTo>
                    <a:pt x="325" y="348"/>
                    <a:pt x="327" y="346"/>
                    <a:pt x="327" y="344"/>
                  </a:cubicBezTo>
                  <a:cubicBezTo>
                    <a:pt x="324" y="344"/>
                    <a:pt x="325" y="347"/>
                    <a:pt x="322" y="347"/>
                  </a:cubicBezTo>
                  <a:close/>
                  <a:moveTo>
                    <a:pt x="377" y="353"/>
                  </a:moveTo>
                  <a:cubicBezTo>
                    <a:pt x="382" y="353"/>
                    <a:pt x="380" y="347"/>
                    <a:pt x="383" y="345"/>
                  </a:cubicBezTo>
                  <a:cubicBezTo>
                    <a:pt x="378" y="345"/>
                    <a:pt x="379" y="350"/>
                    <a:pt x="377" y="353"/>
                  </a:cubicBezTo>
                  <a:close/>
                  <a:moveTo>
                    <a:pt x="410" y="351"/>
                  </a:moveTo>
                  <a:cubicBezTo>
                    <a:pt x="413" y="351"/>
                    <a:pt x="412" y="354"/>
                    <a:pt x="414" y="354"/>
                  </a:cubicBezTo>
                  <a:cubicBezTo>
                    <a:pt x="416" y="352"/>
                    <a:pt x="418" y="349"/>
                    <a:pt x="418" y="345"/>
                  </a:cubicBezTo>
                  <a:cubicBezTo>
                    <a:pt x="413" y="342"/>
                    <a:pt x="412" y="349"/>
                    <a:pt x="410" y="351"/>
                  </a:cubicBezTo>
                  <a:close/>
                  <a:moveTo>
                    <a:pt x="64" y="355"/>
                  </a:moveTo>
                  <a:cubicBezTo>
                    <a:pt x="60" y="353"/>
                    <a:pt x="59" y="348"/>
                    <a:pt x="56" y="345"/>
                  </a:cubicBezTo>
                  <a:cubicBezTo>
                    <a:pt x="56" y="351"/>
                    <a:pt x="59" y="356"/>
                    <a:pt x="64" y="355"/>
                  </a:cubicBezTo>
                  <a:close/>
                  <a:moveTo>
                    <a:pt x="134" y="346"/>
                  </a:moveTo>
                  <a:cubicBezTo>
                    <a:pt x="135" y="348"/>
                    <a:pt x="139" y="352"/>
                    <a:pt x="143" y="353"/>
                  </a:cubicBezTo>
                  <a:cubicBezTo>
                    <a:pt x="142" y="349"/>
                    <a:pt x="138" y="344"/>
                    <a:pt x="134" y="346"/>
                  </a:cubicBezTo>
                  <a:close/>
                  <a:moveTo>
                    <a:pt x="244" y="350"/>
                  </a:moveTo>
                  <a:cubicBezTo>
                    <a:pt x="245" y="349"/>
                    <a:pt x="247" y="350"/>
                    <a:pt x="247" y="348"/>
                  </a:cubicBezTo>
                  <a:cubicBezTo>
                    <a:pt x="244" y="347"/>
                    <a:pt x="239" y="346"/>
                    <a:pt x="237" y="347"/>
                  </a:cubicBezTo>
                  <a:cubicBezTo>
                    <a:pt x="240" y="347"/>
                    <a:pt x="241" y="350"/>
                    <a:pt x="244" y="350"/>
                  </a:cubicBezTo>
                  <a:close/>
                  <a:moveTo>
                    <a:pt x="212" y="347"/>
                  </a:moveTo>
                  <a:cubicBezTo>
                    <a:pt x="216" y="351"/>
                    <a:pt x="222" y="352"/>
                    <a:pt x="228" y="354"/>
                  </a:cubicBezTo>
                  <a:cubicBezTo>
                    <a:pt x="223" y="352"/>
                    <a:pt x="219" y="347"/>
                    <a:pt x="212" y="347"/>
                  </a:cubicBezTo>
                  <a:close/>
                  <a:moveTo>
                    <a:pt x="370" y="351"/>
                  </a:moveTo>
                  <a:cubicBezTo>
                    <a:pt x="372" y="350"/>
                    <a:pt x="372" y="352"/>
                    <a:pt x="373" y="351"/>
                  </a:cubicBezTo>
                  <a:cubicBezTo>
                    <a:pt x="373" y="349"/>
                    <a:pt x="376" y="350"/>
                    <a:pt x="375" y="347"/>
                  </a:cubicBezTo>
                  <a:cubicBezTo>
                    <a:pt x="372" y="346"/>
                    <a:pt x="371" y="349"/>
                    <a:pt x="370" y="351"/>
                  </a:cubicBezTo>
                  <a:close/>
                  <a:moveTo>
                    <a:pt x="227" y="348"/>
                  </a:moveTo>
                  <a:cubicBezTo>
                    <a:pt x="228" y="349"/>
                    <a:pt x="230" y="349"/>
                    <a:pt x="231" y="350"/>
                  </a:cubicBezTo>
                  <a:cubicBezTo>
                    <a:pt x="231" y="348"/>
                    <a:pt x="227" y="346"/>
                    <a:pt x="227" y="348"/>
                  </a:cubicBezTo>
                  <a:close/>
                  <a:moveTo>
                    <a:pt x="419" y="358"/>
                  </a:moveTo>
                  <a:cubicBezTo>
                    <a:pt x="423" y="357"/>
                    <a:pt x="423" y="352"/>
                    <a:pt x="425" y="349"/>
                  </a:cubicBezTo>
                  <a:cubicBezTo>
                    <a:pt x="424" y="348"/>
                    <a:pt x="424" y="347"/>
                    <a:pt x="422" y="347"/>
                  </a:cubicBezTo>
                  <a:cubicBezTo>
                    <a:pt x="422" y="351"/>
                    <a:pt x="417" y="354"/>
                    <a:pt x="419" y="358"/>
                  </a:cubicBezTo>
                  <a:close/>
                  <a:moveTo>
                    <a:pt x="445" y="364"/>
                  </a:moveTo>
                  <a:cubicBezTo>
                    <a:pt x="451" y="364"/>
                    <a:pt x="452" y="354"/>
                    <a:pt x="454" y="348"/>
                  </a:cubicBezTo>
                  <a:cubicBezTo>
                    <a:pt x="455" y="348"/>
                    <a:pt x="455" y="347"/>
                    <a:pt x="454" y="347"/>
                  </a:cubicBezTo>
                  <a:cubicBezTo>
                    <a:pt x="450" y="352"/>
                    <a:pt x="448" y="359"/>
                    <a:pt x="445" y="364"/>
                  </a:cubicBezTo>
                  <a:close/>
                  <a:moveTo>
                    <a:pt x="455" y="361"/>
                  </a:moveTo>
                  <a:cubicBezTo>
                    <a:pt x="458" y="360"/>
                    <a:pt x="461" y="354"/>
                    <a:pt x="462" y="348"/>
                  </a:cubicBezTo>
                  <a:cubicBezTo>
                    <a:pt x="461" y="349"/>
                    <a:pt x="461" y="347"/>
                    <a:pt x="460" y="347"/>
                  </a:cubicBezTo>
                  <a:cubicBezTo>
                    <a:pt x="458" y="351"/>
                    <a:pt x="454" y="358"/>
                    <a:pt x="455" y="361"/>
                  </a:cubicBezTo>
                  <a:close/>
                  <a:moveTo>
                    <a:pt x="586" y="351"/>
                  </a:moveTo>
                  <a:cubicBezTo>
                    <a:pt x="586" y="350"/>
                    <a:pt x="590" y="349"/>
                    <a:pt x="588" y="347"/>
                  </a:cubicBezTo>
                  <a:cubicBezTo>
                    <a:pt x="587" y="348"/>
                    <a:pt x="584" y="350"/>
                    <a:pt x="586" y="351"/>
                  </a:cubicBezTo>
                  <a:close/>
                  <a:moveTo>
                    <a:pt x="308" y="351"/>
                  </a:moveTo>
                  <a:cubicBezTo>
                    <a:pt x="310" y="352"/>
                    <a:pt x="311" y="350"/>
                    <a:pt x="314" y="351"/>
                  </a:cubicBezTo>
                  <a:cubicBezTo>
                    <a:pt x="314" y="349"/>
                    <a:pt x="312" y="349"/>
                    <a:pt x="310" y="348"/>
                  </a:cubicBezTo>
                  <a:cubicBezTo>
                    <a:pt x="310" y="349"/>
                    <a:pt x="308" y="349"/>
                    <a:pt x="308" y="351"/>
                  </a:cubicBezTo>
                  <a:close/>
                  <a:moveTo>
                    <a:pt x="341" y="350"/>
                  </a:moveTo>
                  <a:cubicBezTo>
                    <a:pt x="343" y="350"/>
                    <a:pt x="345" y="349"/>
                    <a:pt x="345" y="348"/>
                  </a:cubicBezTo>
                  <a:cubicBezTo>
                    <a:pt x="344" y="347"/>
                    <a:pt x="342" y="348"/>
                    <a:pt x="341" y="350"/>
                  </a:cubicBezTo>
                  <a:close/>
                  <a:moveTo>
                    <a:pt x="440" y="352"/>
                  </a:moveTo>
                  <a:cubicBezTo>
                    <a:pt x="442" y="352"/>
                    <a:pt x="444" y="349"/>
                    <a:pt x="442" y="348"/>
                  </a:cubicBezTo>
                  <a:cubicBezTo>
                    <a:pt x="442" y="349"/>
                    <a:pt x="440" y="350"/>
                    <a:pt x="440" y="352"/>
                  </a:cubicBezTo>
                  <a:close/>
                  <a:moveTo>
                    <a:pt x="502" y="348"/>
                  </a:moveTo>
                  <a:cubicBezTo>
                    <a:pt x="499" y="351"/>
                    <a:pt x="490" y="352"/>
                    <a:pt x="488" y="356"/>
                  </a:cubicBezTo>
                  <a:cubicBezTo>
                    <a:pt x="493" y="353"/>
                    <a:pt x="501" y="353"/>
                    <a:pt x="503" y="348"/>
                  </a:cubicBezTo>
                  <a:cubicBezTo>
                    <a:pt x="503" y="348"/>
                    <a:pt x="503" y="348"/>
                    <a:pt x="502" y="348"/>
                  </a:cubicBezTo>
                  <a:close/>
                  <a:moveTo>
                    <a:pt x="89" y="364"/>
                  </a:moveTo>
                  <a:cubicBezTo>
                    <a:pt x="88" y="358"/>
                    <a:pt x="84" y="353"/>
                    <a:pt x="81" y="349"/>
                  </a:cubicBezTo>
                  <a:cubicBezTo>
                    <a:pt x="82" y="355"/>
                    <a:pt x="84" y="361"/>
                    <a:pt x="89" y="364"/>
                  </a:cubicBezTo>
                  <a:close/>
                  <a:moveTo>
                    <a:pt x="358" y="351"/>
                  </a:moveTo>
                  <a:cubicBezTo>
                    <a:pt x="361" y="352"/>
                    <a:pt x="361" y="355"/>
                    <a:pt x="366" y="354"/>
                  </a:cubicBezTo>
                  <a:cubicBezTo>
                    <a:pt x="366" y="353"/>
                    <a:pt x="365" y="353"/>
                    <a:pt x="365" y="351"/>
                  </a:cubicBezTo>
                  <a:cubicBezTo>
                    <a:pt x="363" y="350"/>
                    <a:pt x="360" y="349"/>
                    <a:pt x="358" y="351"/>
                  </a:cubicBezTo>
                  <a:close/>
                  <a:moveTo>
                    <a:pt x="391" y="350"/>
                  </a:moveTo>
                  <a:cubicBezTo>
                    <a:pt x="388" y="355"/>
                    <a:pt x="385" y="361"/>
                    <a:pt x="383" y="366"/>
                  </a:cubicBezTo>
                  <a:cubicBezTo>
                    <a:pt x="385" y="368"/>
                    <a:pt x="387" y="367"/>
                    <a:pt x="391" y="367"/>
                  </a:cubicBezTo>
                  <a:cubicBezTo>
                    <a:pt x="393" y="362"/>
                    <a:pt x="396" y="356"/>
                    <a:pt x="398" y="350"/>
                  </a:cubicBezTo>
                  <a:cubicBezTo>
                    <a:pt x="396" y="349"/>
                    <a:pt x="394" y="350"/>
                    <a:pt x="391" y="350"/>
                  </a:cubicBezTo>
                  <a:close/>
                  <a:moveTo>
                    <a:pt x="422" y="361"/>
                  </a:moveTo>
                  <a:cubicBezTo>
                    <a:pt x="424" y="362"/>
                    <a:pt x="425" y="365"/>
                    <a:pt x="427" y="364"/>
                  </a:cubicBezTo>
                  <a:cubicBezTo>
                    <a:pt x="426" y="359"/>
                    <a:pt x="430" y="356"/>
                    <a:pt x="431" y="352"/>
                  </a:cubicBezTo>
                  <a:cubicBezTo>
                    <a:pt x="429" y="352"/>
                    <a:pt x="429" y="350"/>
                    <a:pt x="427" y="350"/>
                  </a:cubicBezTo>
                  <a:cubicBezTo>
                    <a:pt x="427" y="355"/>
                    <a:pt x="424" y="357"/>
                    <a:pt x="422" y="361"/>
                  </a:cubicBezTo>
                  <a:close/>
                  <a:moveTo>
                    <a:pt x="157" y="363"/>
                  </a:moveTo>
                  <a:cubicBezTo>
                    <a:pt x="156" y="356"/>
                    <a:pt x="150" y="354"/>
                    <a:pt x="147" y="351"/>
                  </a:cubicBezTo>
                  <a:cubicBezTo>
                    <a:pt x="148" y="358"/>
                    <a:pt x="152" y="361"/>
                    <a:pt x="157" y="363"/>
                  </a:cubicBezTo>
                  <a:close/>
                  <a:moveTo>
                    <a:pt x="202" y="353"/>
                  </a:moveTo>
                  <a:cubicBezTo>
                    <a:pt x="209" y="358"/>
                    <a:pt x="216" y="363"/>
                    <a:pt x="224" y="367"/>
                  </a:cubicBezTo>
                  <a:cubicBezTo>
                    <a:pt x="224" y="365"/>
                    <a:pt x="227" y="366"/>
                    <a:pt x="226" y="364"/>
                  </a:cubicBezTo>
                  <a:cubicBezTo>
                    <a:pt x="218" y="361"/>
                    <a:pt x="211" y="348"/>
                    <a:pt x="202" y="353"/>
                  </a:cubicBezTo>
                  <a:close/>
                  <a:moveTo>
                    <a:pt x="521" y="353"/>
                  </a:moveTo>
                  <a:cubicBezTo>
                    <a:pt x="524" y="353"/>
                    <a:pt x="526" y="353"/>
                    <a:pt x="527" y="351"/>
                  </a:cubicBezTo>
                  <a:cubicBezTo>
                    <a:pt x="524" y="351"/>
                    <a:pt x="523" y="352"/>
                    <a:pt x="521" y="353"/>
                  </a:cubicBezTo>
                  <a:close/>
                  <a:moveTo>
                    <a:pt x="132" y="354"/>
                  </a:moveTo>
                  <a:cubicBezTo>
                    <a:pt x="138" y="358"/>
                    <a:pt x="143" y="366"/>
                    <a:pt x="149" y="367"/>
                  </a:cubicBezTo>
                  <a:cubicBezTo>
                    <a:pt x="148" y="364"/>
                    <a:pt x="145" y="362"/>
                    <a:pt x="146" y="359"/>
                  </a:cubicBezTo>
                  <a:cubicBezTo>
                    <a:pt x="139" y="359"/>
                    <a:pt x="137" y="351"/>
                    <a:pt x="131" y="352"/>
                  </a:cubicBezTo>
                  <a:cubicBezTo>
                    <a:pt x="132" y="352"/>
                    <a:pt x="132" y="354"/>
                    <a:pt x="132" y="354"/>
                  </a:cubicBezTo>
                  <a:close/>
                  <a:moveTo>
                    <a:pt x="253" y="358"/>
                  </a:moveTo>
                  <a:cubicBezTo>
                    <a:pt x="256" y="359"/>
                    <a:pt x="257" y="356"/>
                    <a:pt x="259" y="355"/>
                  </a:cubicBezTo>
                  <a:cubicBezTo>
                    <a:pt x="259" y="354"/>
                    <a:pt x="259" y="353"/>
                    <a:pt x="258" y="351"/>
                  </a:cubicBezTo>
                  <a:cubicBezTo>
                    <a:pt x="257" y="351"/>
                    <a:pt x="257" y="351"/>
                    <a:pt x="256" y="351"/>
                  </a:cubicBezTo>
                  <a:cubicBezTo>
                    <a:pt x="254" y="353"/>
                    <a:pt x="256" y="356"/>
                    <a:pt x="253" y="358"/>
                  </a:cubicBezTo>
                  <a:close/>
                  <a:moveTo>
                    <a:pt x="73" y="359"/>
                  </a:moveTo>
                  <a:cubicBezTo>
                    <a:pt x="73" y="357"/>
                    <a:pt x="74" y="357"/>
                    <a:pt x="73" y="355"/>
                  </a:cubicBezTo>
                  <a:cubicBezTo>
                    <a:pt x="70" y="355"/>
                    <a:pt x="70" y="353"/>
                    <a:pt x="68" y="352"/>
                  </a:cubicBezTo>
                  <a:cubicBezTo>
                    <a:pt x="69" y="355"/>
                    <a:pt x="70" y="358"/>
                    <a:pt x="73" y="359"/>
                  </a:cubicBezTo>
                  <a:close/>
                  <a:moveTo>
                    <a:pt x="461" y="362"/>
                  </a:moveTo>
                  <a:cubicBezTo>
                    <a:pt x="466" y="362"/>
                    <a:pt x="467" y="357"/>
                    <a:pt x="468" y="353"/>
                  </a:cubicBezTo>
                  <a:cubicBezTo>
                    <a:pt x="467" y="353"/>
                    <a:pt x="467" y="352"/>
                    <a:pt x="465" y="352"/>
                  </a:cubicBezTo>
                  <a:cubicBezTo>
                    <a:pt x="464" y="356"/>
                    <a:pt x="462" y="359"/>
                    <a:pt x="461" y="362"/>
                  </a:cubicBezTo>
                  <a:close/>
                  <a:moveTo>
                    <a:pt x="171" y="359"/>
                  </a:moveTo>
                  <a:cubicBezTo>
                    <a:pt x="177" y="362"/>
                    <a:pt x="184" y="364"/>
                    <a:pt x="189" y="368"/>
                  </a:cubicBezTo>
                  <a:cubicBezTo>
                    <a:pt x="192" y="367"/>
                    <a:pt x="184" y="366"/>
                    <a:pt x="185" y="363"/>
                  </a:cubicBezTo>
                  <a:cubicBezTo>
                    <a:pt x="176" y="361"/>
                    <a:pt x="173" y="354"/>
                    <a:pt x="164" y="353"/>
                  </a:cubicBezTo>
                  <a:cubicBezTo>
                    <a:pt x="165" y="356"/>
                    <a:pt x="169" y="358"/>
                    <a:pt x="171" y="359"/>
                  </a:cubicBezTo>
                  <a:close/>
                  <a:moveTo>
                    <a:pt x="180" y="353"/>
                  </a:moveTo>
                  <a:cubicBezTo>
                    <a:pt x="180" y="353"/>
                    <a:pt x="180" y="354"/>
                    <a:pt x="179" y="354"/>
                  </a:cubicBezTo>
                  <a:cubicBezTo>
                    <a:pt x="194" y="367"/>
                    <a:pt x="213" y="378"/>
                    <a:pt x="230" y="390"/>
                  </a:cubicBezTo>
                  <a:cubicBezTo>
                    <a:pt x="230" y="388"/>
                    <a:pt x="229" y="386"/>
                    <a:pt x="231" y="385"/>
                  </a:cubicBezTo>
                  <a:cubicBezTo>
                    <a:pt x="234" y="385"/>
                    <a:pt x="235" y="387"/>
                    <a:pt x="238" y="387"/>
                  </a:cubicBezTo>
                  <a:cubicBezTo>
                    <a:pt x="219" y="375"/>
                    <a:pt x="199" y="365"/>
                    <a:pt x="180" y="353"/>
                  </a:cubicBezTo>
                  <a:close/>
                  <a:moveTo>
                    <a:pt x="269" y="353"/>
                  </a:moveTo>
                  <a:cubicBezTo>
                    <a:pt x="269" y="353"/>
                    <a:pt x="268" y="354"/>
                    <a:pt x="269" y="354"/>
                  </a:cubicBezTo>
                  <a:cubicBezTo>
                    <a:pt x="276" y="358"/>
                    <a:pt x="279" y="365"/>
                    <a:pt x="290" y="366"/>
                  </a:cubicBezTo>
                  <a:cubicBezTo>
                    <a:pt x="291" y="365"/>
                    <a:pt x="293" y="364"/>
                    <a:pt x="293" y="362"/>
                  </a:cubicBezTo>
                  <a:cubicBezTo>
                    <a:pt x="284" y="360"/>
                    <a:pt x="277" y="354"/>
                    <a:pt x="269" y="353"/>
                  </a:cubicBezTo>
                  <a:close/>
                  <a:moveTo>
                    <a:pt x="296" y="361"/>
                  </a:moveTo>
                  <a:cubicBezTo>
                    <a:pt x="303" y="360"/>
                    <a:pt x="297" y="354"/>
                    <a:pt x="293" y="353"/>
                  </a:cubicBezTo>
                  <a:cubicBezTo>
                    <a:pt x="289" y="352"/>
                    <a:pt x="281" y="353"/>
                    <a:pt x="277" y="353"/>
                  </a:cubicBezTo>
                  <a:cubicBezTo>
                    <a:pt x="283" y="353"/>
                    <a:pt x="291" y="362"/>
                    <a:pt x="296" y="361"/>
                  </a:cubicBezTo>
                  <a:close/>
                  <a:moveTo>
                    <a:pt x="342" y="353"/>
                  </a:moveTo>
                  <a:cubicBezTo>
                    <a:pt x="341" y="353"/>
                    <a:pt x="340" y="353"/>
                    <a:pt x="339" y="353"/>
                  </a:cubicBezTo>
                  <a:cubicBezTo>
                    <a:pt x="338" y="356"/>
                    <a:pt x="342" y="354"/>
                    <a:pt x="342" y="353"/>
                  </a:cubicBezTo>
                  <a:close/>
                  <a:moveTo>
                    <a:pt x="346" y="363"/>
                  </a:moveTo>
                  <a:cubicBezTo>
                    <a:pt x="348" y="360"/>
                    <a:pt x="349" y="356"/>
                    <a:pt x="352" y="353"/>
                  </a:cubicBezTo>
                  <a:cubicBezTo>
                    <a:pt x="349" y="352"/>
                    <a:pt x="346" y="360"/>
                    <a:pt x="346" y="363"/>
                  </a:cubicBezTo>
                  <a:close/>
                  <a:moveTo>
                    <a:pt x="368" y="357"/>
                  </a:moveTo>
                  <a:cubicBezTo>
                    <a:pt x="370" y="357"/>
                    <a:pt x="370" y="355"/>
                    <a:pt x="371" y="354"/>
                  </a:cubicBezTo>
                  <a:cubicBezTo>
                    <a:pt x="370" y="354"/>
                    <a:pt x="369" y="351"/>
                    <a:pt x="368" y="353"/>
                  </a:cubicBezTo>
                  <a:cubicBezTo>
                    <a:pt x="370" y="354"/>
                    <a:pt x="367" y="355"/>
                    <a:pt x="368" y="357"/>
                  </a:cubicBezTo>
                  <a:close/>
                  <a:moveTo>
                    <a:pt x="69" y="361"/>
                  </a:moveTo>
                  <a:cubicBezTo>
                    <a:pt x="69" y="358"/>
                    <a:pt x="66" y="358"/>
                    <a:pt x="68" y="355"/>
                  </a:cubicBezTo>
                  <a:cubicBezTo>
                    <a:pt x="66" y="356"/>
                    <a:pt x="67" y="353"/>
                    <a:pt x="65" y="353"/>
                  </a:cubicBezTo>
                  <a:cubicBezTo>
                    <a:pt x="66" y="356"/>
                    <a:pt x="66" y="360"/>
                    <a:pt x="69" y="361"/>
                  </a:cubicBezTo>
                  <a:close/>
                  <a:moveTo>
                    <a:pt x="332" y="356"/>
                  </a:moveTo>
                  <a:cubicBezTo>
                    <a:pt x="335" y="357"/>
                    <a:pt x="335" y="355"/>
                    <a:pt x="335" y="353"/>
                  </a:cubicBezTo>
                  <a:cubicBezTo>
                    <a:pt x="332" y="353"/>
                    <a:pt x="331" y="354"/>
                    <a:pt x="332" y="356"/>
                  </a:cubicBezTo>
                  <a:close/>
                  <a:moveTo>
                    <a:pt x="396" y="367"/>
                  </a:moveTo>
                  <a:cubicBezTo>
                    <a:pt x="401" y="366"/>
                    <a:pt x="402" y="360"/>
                    <a:pt x="404" y="356"/>
                  </a:cubicBezTo>
                  <a:cubicBezTo>
                    <a:pt x="403" y="355"/>
                    <a:pt x="403" y="354"/>
                    <a:pt x="402" y="353"/>
                  </a:cubicBezTo>
                  <a:cubicBezTo>
                    <a:pt x="399" y="358"/>
                    <a:pt x="397" y="362"/>
                    <a:pt x="396" y="367"/>
                  </a:cubicBezTo>
                  <a:close/>
                  <a:moveTo>
                    <a:pt x="516" y="372"/>
                  </a:moveTo>
                  <a:cubicBezTo>
                    <a:pt x="524" y="367"/>
                    <a:pt x="535" y="361"/>
                    <a:pt x="539" y="353"/>
                  </a:cubicBezTo>
                  <a:cubicBezTo>
                    <a:pt x="529" y="358"/>
                    <a:pt x="523" y="365"/>
                    <a:pt x="516" y="372"/>
                  </a:cubicBezTo>
                  <a:close/>
                  <a:moveTo>
                    <a:pt x="315" y="358"/>
                  </a:moveTo>
                  <a:cubicBezTo>
                    <a:pt x="318" y="357"/>
                    <a:pt x="320" y="359"/>
                    <a:pt x="322" y="357"/>
                  </a:cubicBezTo>
                  <a:cubicBezTo>
                    <a:pt x="322" y="353"/>
                    <a:pt x="315" y="353"/>
                    <a:pt x="315" y="358"/>
                  </a:cubicBezTo>
                  <a:close/>
                  <a:moveTo>
                    <a:pt x="56" y="362"/>
                  </a:moveTo>
                  <a:cubicBezTo>
                    <a:pt x="58" y="359"/>
                    <a:pt x="55" y="355"/>
                    <a:pt x="52" y="354"/>
                  </a:cubicBezTo>
                  <a:cubicBezTo>
                    <a:pt x="52" y="358"/>
                    <a:pt x="54" y="361"/>
                    <a:pt x="56" y="362"/>
                  </a:cubicBezTo>
                  <a:close/>
                  <a:moveTo>
                    <a:pt x="430" y="365"/>
                  </a:moveTo>
                  <a:cubicBezTo>
                    <a:pt x="431" y="362"/>
                    <a:pt x="435" y="358"/>
                    <a:pt x="434" y="354"/>
                  </a:cubicBezTo>
                  <a:cubicBezTo>
                    <a:pt x="432" y="358"/>
                    <a:pt x="429" y="363"/>
                    <a:pt x="430" y="365"/>
                  </a:cubicBezTo>
                  <a:close/>
                  <a:moveTo>
                    <a:pt x="128" y="372"/>
                  </a:moveTo>
                  <a:cubicBezTo>
                    <a:pt x="125" y="366"/>
                    <a:pt x="125" y="358"/>
                    <a:pt x="118" y="355"/>
                  </a:cubicBezTo>
                  <a:cubicBezTo>
                    <a:pt x="120" y="363"/>
                    <a:pt x="121" y="370"/>
                    <a:pt x="128" y="372"/>
                  </a:cubicBezTo>
                  <a:close/>
                  <a:moveTo>
                    <a:pt x="352" y="362"/>
                  </a:moveTo>
                  <a:cubicBezTo>
                    <a:pt x="354" y="360"/>
                    <a:pt x="357" y="361"/>
                    <a:pt x="360" y="359"/>
                  </a:cubicBezTo>
                  <a:cubicBezTo>
                    <a:pt x="359" y="357"/>
                    <a:pt x="357" y="356"/>
                    <a:pt x="354" y="355"/>
                  </a:cubicBezTo>
                  <a:cubicBezTo>
                    <a:pt x="354" y="358"/>
                    <a:pt x="350" y="360"/>
                    <a:pt x="352" y="362"/>
                  </a:cubicBezTo>
                  <a:close/>
                  <a:moveTo>
                    <a:pt x="338" y="359"/>
                  </a:moveTo>
                  <a:cubicBezTo>
                    <a:pt x="338" y="361"/>
                    <a:pt x="340" y="361"/>
                    <a:pt x="341" y="362"/>
                  </a:cubicBezTo>
                  <a:cubicBezTo>
                    <a:pt x="342" y="360"/>
                    <a:pt x="344" y="359"/>
                    <a:pt x="344" y="356"/>
                  </a:cubicBezTo>
                  <a:cubicBezTo>
                    <a:pt x="341" y="356"/>
                    <a:pt x="340" y="358"/>
                    <a:pt x="338" y="359"/>
                  </a:cubicBezTo>
                  <a:close/>
                  <a:moveTo>
                    <a:pt x="372" y="361"/>
                  </a:moveTo>
                  <a:cubicBezTo>
                    <a:pt x="374" y="361"/>
                    <a:pt x="374" y="362"/>
                    <a:pt x="375" y="362"/>
                  </a:cubicBezTo>
                  <a:cubicBezTo>
                    <a:pt x="375" y="359"/>
                    <a:pt x="377" y="359"/>
                    <a:pt x="378" y="358"/>
                  </a:cubicBezTo>
                  <a:cubicBezTo>
                    <a:pt x="377" y="358"/>
                    <a:pt x="377" y="357"/>
                    <a:pt x="377" y="356"/>
                  </a:cubicBezTo>
                  <a:cubicBezTo>
                    <a:pt x="374" y="356"/>
                    <a:pt x="374" y="359"/>
                    <a:pt x="372" y="361"/>
                  </a:cubicBezTo>
                  <a:close/>
                  <a:moveTo>
                    <a:pt x="259" y="359"/>
                  </a:moveTo>
                  <a:cubicBezTo>
                    <a:pt x="262" y="359"/>
                    <a:pt x="265" y="362"/>
                    <a:pt x="267" y="361"/>
                  </a:cubicBezTo>
                  <a:cubicBezTo>
                    <a:pt x="266" y="360"/>
                    <a:pt x="265" y="359"/>
                    <a:pt x="265" y="358"/>
                  </a:cubicBezTo>
                  <a:cubicBezTo>
                    <a:pt x="263" y="358"/>
                    <a:pt x="261" y="356"/>
                    <a:pt x="259" y="359"/>
                  </a:cubicBezTo>
                  <a:close/>
                  <a:moveTo>
                    <a:pt x="434" y="365"/>
                  </a:moveTo>
                  <a:cubicBezTo>
                    <a:pt x="438" y="365"/>
                    <a:pt x="439" y="359"/>
                    <a:pt x="439" y="357"/>
                  </a:cubicBezTo>
                  <a:cubicBezTo>
                    <a:pt x="438" y="357"/>
                    <a:pt x="437" y="357"/>
                    <a:pt x="437" y="357"/>
                  </a:cubicBezTo>
                  <a:cubicBezTo>
                    <a:pt x="437" y="361"/>
                    <a:pt x="434" y="362"/>
                    <a:pt x="434" y="365"/>
                  </a:cubicBezTo>
                  <a:close/>
                  <a:moveTo>
                    <a:pt x="508" y="359"/>
                  </a:moveTo>
                  <a:cubicBezTo>
                    <a:pt x="507" y="362"/>
                    <a:pt x="505" y="364"/>
                    <a:pt x="504" y="367"/>
                  </a:cubicBezTo>
                  <a:cubicBezTo>
                    <a:pt x="508" y="364"/>
                    <a:pt x="518" y="360"/>
                    <a:pt x="517" y="357"/>
                  </a:cubicBezTo>
                  <a:cubicBezTo>
                    <a:pt x="515" y="359"/>
                    <a:pt x="512" y="357"/>
                    <a:pt x="508" y="359"/>
                  </a:cubicBezTo>
                  <a:close/>
                  <a:moveTo>
                    <a:pt x="212" y="365"/>
                  </a:moveTo>
                  <a:cubicBezTo>
                    <a:pt x="208" y="363"/>
                    <a:pt x="204" y="358"/>
                    <a:pt x="201" y="358"/>
                  </a:cubicBezTo>
                  <a:cubicBezTo>
                    <a:pt x="204" y="361"/>
                    <a:pt x="209" y="365"/>
                    <a:pt x="212" y="365"/>
                  </a:cubicBezTo>
                  <a:close/>
                  <a:moveTo>
                    <a:pt x="230" y="362"/>
                  </a:moveTo>
                  <a:cubicBezTo>
                    <a:pt x="229" y="359"/>
                    <a:pt x="223" y="358"/>
                    <a:pt x="221" y="358"/>
                  </a:cubicBezTo>
                  <a:cubicBezTo>
                    <a:pt x="224" y="359"/>
                    <a:pt x="226" y="363"/>
                    <a:pt x="230" y="362"/>
                  </a:cubicBezTo>
                  <a:close/>
                  <a:moveTo>
                    <a:pt x="378" y="365"/>
                  </a:moveTo>
                  <a:cubicBezTo>
                    <a:pt x="381" y="364"/>
                    <a:pt x="383" y="360"/>
                    <a:pt x="382" y="358"/>
                  </a:cubicBezTo>
                  <a:cubicBezTo>
                    <a:pt x="381" y="360"/>
                    <a:pt x="379" y="362"/>
                    <a:pt x="378" y="365"/>
                  </a:cubicBezTo>
                  <a:close/>
                  <a:moveTo>
                    <a:pt x="402" y="367"/>
                  </a:moveTo>
                  <a:cubicBezTo>
                    <a:pt x="405" y="367"/>
                    <a:pt x="407" y="367"/>
                    <a:pt x="410" y="367"/>
                  </a:cubicBezTo>
                  <a:cubicBezTo>
                    <a:pt x="412" y="365"/>
                    <a:pt x="411" y="363"/>
                    <a:pt x="412" y="361"/>
                  </a:cubicBezTo>
                  <a:cubicBezTo>
                    <a:pt x="407" y="354"/>
                    <a:pt x="404" y="362"/>
                    <a:pt x="402" y="367"/>
                  </a:cubicBezTo>
                  <a:close/>
                  <a:moveTo>
                    <a:pt x="551" y="369"/>
                  </a:moveTo>
                  <a:cubicBezTo>
                    <a:pt x="547" y="371"/>
                    <a:pt x="543" y="375"/>
                    <a:pt x="540" y="378"/>
                  </a:cubicBezTo>
                  <a:cubicBezTo>
                    <a:pt x="528" y="387"/>
                    <a:pt x="515" y="396"/>
                    <a:pt x="502" y="403"/>
                  </a:cubicBezTo>
                  <a:cubicBezTo>
                    <a:pt x="498" y="405"/>
                    <a:pt x="493" y="406"/>
                    <a:pt x="490" y="411"/>
                  </a:cubicBezTo>
                  <a:cubicBezTo>
                    <a:pt x="526" y="402"/>
                    <a:pt x="553" y="382"/>
                    <a:pt x="574" y="358"/>
                  </a:cubicBezTo>
                  <a:cubicBezTo>
                    <a:pt x="575" y="358"/>
                    <a:pt x="575" y="357"/>
                    <a:pt x="574" y="358"/>
                  </a:cubicBezTo>
                  <a:cubicBezTo>
                    <a:pt x="567" y="363"/>
                    <a:pt x="559" y="365"/>
                    <a:pt x="551" y="369"/>
                  </a:cubicBezTo>
                  <a:close/>
                  <a:moveTo>
                    <a:pt x="313" y="360"/>
                  </a:moveTo>
                  <a:cubicBezTo>
                    <a:pt x="314" y="362"/>
                    <a:pt x="315" y="363"/>
                    <a:pt x="318" y="363"/>
                  </a:cubicBezTo>
                  <a:cubicBezTo>
                    <a:pt x="317" y="362"/>
                    <a:pt x="319" y="362"/>
                    <a:pt x="318" y="360"/>
                  </a:cubicBezTo>
                  <a:cubicBezTo>
                    <a:pt x="316" y="361"/>
                    <a:pt x="315" y="359"/>
                    <a:pt x="313" y="360"/>
                  </a:cubicBezTo>
                  <a:close/>
                  <a:moveTo>
                    <a:pt x="173" y="365"/>
                  </a:moveTo>
                  <a:cubicBezTo>
                    <a:pt x="172" y="362"/>
                    <a:pt x="168" y="360"/>
                    <a:pt x="166" y="361"/>
                  </a:cubicBezTo>
                  <a:cubicBezTo>
                    <a:pt x="169" y="362"/>
                    <a:pt x="170" y="365"/>
                    <a:pt x="173" y="365"/>
                  </a:cubicBezTo>
                  <a:close/>
                  <a:moveTo>
                    <a:pt x="254" y="362"/>
                  </a:moveTo>
                  <a:cubicBezTo>
                    <a:pt x="259" y="363"/>
                    <a:pt x="266" y="366"/>
                    <a:pt x="272" y="365"/>
                  </a:cubicBezTo>
                  <a:cubicBezTo>
                    <a:pt x="266" y="365"/>
                    <a:pt x="258" y="360"/>
                    <a:pt x="254" y="362"/>
                  </a:cubicBezTo>
                  <a:close/>
                  <a:moveTo>
                    <a:pt x="301" y="363"/>
                  </a:moveTo>
                  <a:cubicBezTo>
                    <a:pt x="303" y="364"/>
                    <a:pt x="305" y="365"/>
                    <a:pt x="307" y="365"/>
                  </a:cubicBezTo>
                  <a:cubicBezTo>
                    <a:pt x="307" y="364"/>
                    <a:pt x="308" y="363"/>
                    <a:pt x="308" y="363"/>
                  </a:cubicBezTo>
                  <a:cubicBezTo>
                    <a:pt x="307" y="361"/>
                    <a:pt x="302" y="360"/>
                    <a:pt x="301" y="363"/>
                  </a:cubicBezTo>
                  <a:close/>
                  <a:moveTo>
                    <a:pt x="106" y="368"/>
                  </a:moveTo>
                  <a:cubicBezTo>
                    <a:pt x="106" y="364"/>
                    <a:pt x="104" y="362"/>
                    <a:pt x="102" y="361"/>
                  </a:cubicBezTo>
                  <a:cubicBezTo>
                    <a:pt x="103" y="364"/>
                    <a:pt x="104" y="366"/>
                    <a:pt x="106" y="368"/>
                  </a:cubicBezTo>
                  <a:close/>
                  <a:moveTo>
                    <a:pt x="321" y="364"/>
                  </a:moveTo>
                  <a:cubicBezTo>
                    <a:pt x="322" y="364"/>
                    <a:pt x="324" y="364"/>
                    <a:pt x="324" y="362"/>
                  </a:cubicBezTo>
                  <a:cubicBezTo>
                    <a:pt x="323" y="362"/>
                    <a:pt x="323" y="361"/>
                    <a:pt x="322" y="361"/>
                  </a:cubicBezTo>
                  <a:cubicBezTo>
                    <a:pt x="322" y="363"/>
                    <a:pt x="320" y="362"/>
                    <a:pt x="321" y="364"/>
                  </a:cubicBezTo>
                  <a:close/>
                  <a:moveTo>
                    <a:pt x="490" y="365"/>
                  </a:moveTo>
                  <a:cubicBezTo>
                    <a:pt x="491" y="365"/>
                    <a:pt x="491" y="366"/>
                    <a:pt x="492" y="367"/>
                  </a:cubicBezTo>
                  <a:cubicBezTo>
                    <a:pt x="493" y="366"/>
                    <a:pt x="497" y="364"/>
                    <a:pt x="496" y="361"/>
                  </a:cubicBezTo>
                  <a:cubicBezTo>
                    <a:pt x="494" y="363"/>
                    <a:pt x="491" y="363"/>
                    <a:pt x="490" y="365"/>
                  </a:cubicBezTo>
                  <a:close/>
                  <a:moveTo>
                    <a:pt x="133" y="365"/>
                  </a:moveTo>
                  <a:cubicBezTo>
                    <a:pt x="131" y="365"/>
                    <a:pt x="130" y="361"/>
                    <a:pt x="129" y="364"/>
                  </a:cubicBezTo>
                  <a:cubicBezTo>
                    <a:pt x="132" y="368"/>
                    <a:pt x="132" y="375"/>
                    <a:pt x="137" y="379"/>
                  </a:cubicBezTo>
                  <a:cubicBezTo>
                    <a:pt x="136" y="373"/>
                    <a:pt x="134" y="371"/>
                    <a:pt x="133" y="365"/>
                  </a:cubicBezTo>
                  <a:close/>
                  <a:moveTo>
                    <a:pt x="233" y="365"/>
                  </a:moveTo>
                  <a:cubicBezTo>
                    <a:pt x="235" y="366"/>
                    <a:pt x="238" y="366"/>
                    <a:pt x="239" y="364"/>
                  </a:cubicBezTo>
                  <a:cubicBezTo>
                    <a:pt x="236" y="363"/>
                    <a:pt x="233" y="362"/>
                    <a:pt x="233" y="365"/>
                  </a:cubicBezTo>
                  <a:close/>
                  <a:moveTo>
                    <a:pt x="357" y="365"/>
                  </a:moveTo>
                  <a:cubicBezTo>
                    <a:pt x="358" y="365"/>
                    <a:pt x="359" y="365"/>
                    <a:pt x="360" y="365"/>
                  </a:cubicBezTo>
                  <a:cubicBezTo>
                    <a:pt x="360" y="364"/>
                    <a:pt x="360" y="363"/>
                    <a:pt x="360" y="362"/>
                  </a:cubicBezTo>
                  <a:cubicBezTo>
                    <a:pt x="358" y="363"/>
                    <a:pt x="357" y="363"/>
                    <a:pt x="357" y="365"/>
                  </a:cubicBezTo>
                  <a:close/>
                  <a:moveTo>
                    <a:pt x="364" y="365"/>
                  </a:moveTo>
                  <a:cubicBezTo>
                    <a:pt x="366" y="366"/>
                    <a:pt x="366" y="365"/>
                    <a:pt x="367" y="364"/>
                  </a:cubicBezTo>
                  <a:cubicBezTo>
                    <a:pt x="366" y="363"/>
                    <a:pt x="366" y="363"/>
                    <a:pt x="365" y="362"/>
                  </a:cubicBezTo>
                  <a:cubicBezTo>
                    <a:pt x="365" y="364"/>
                    <a:pt x="363" y="363"/>
                    <a:pt x="364" y="365"/>
                  </a:cubicBezTo>
                  <a:close/>
                  <a:moveTo>
                    <a:pt x="78" y="367"/>
                  </a:moveTo>
                  <a:cubicBezTo>
                    <a:pt x="78" y="365"/>
                    <a:pt x="77" y="363"/>
                    <a:pt x="74" y="364"/>
                  </a:cubicBezTo>
                  <a:cubicBezTo>
                    <a:pt x="74" y="366"/>
                    <a:pt x="76" y="366"/>
                    <a:pt x="78" y="367"/>
                  </a:cubicBezTo>
                  <a:close/>
                  <a:moveTo>
                    <a:pt x="414" y="366"/>
                  </a:moveTo>
                  <a:cubicBezTo>
                    <a:pt x="416" y="366"/>
                    <a:pt x="417" y="365"/>
                    <a:pt x="417" y="364"/>
                  </a:cubicBezTo>
                  <a:cubicBezTo>
                    <a:pt x="415" y="363"/>
                    <a:pt x="414" y="364"/>
                    <a:pt x="414" y="366"/>
                  </a:cubicBezTo>
                  <a:close/>
                  <a:moveTo>
                    <a:pt x="73" y="373"/>
                  </a:moveTo>
                  <a:cubicBezTo>
                    <a:pt x="72" y="369"/>
                    <a:pt x="68" y="364"/>
                    <a:pt x="64" y="365"/>
                  </a:cubicBezTo>
                  <a:cubicBezTo>
                    <a:pt x="67" y="368"/>
                    <a:pt x="69" y="371"/>
                    <a:pt x="73" y="373"/>
                  </a:cubicBezTo>
                  <a:close/>
                  <a:moveTo>
                    <a:pt x="160" y="373"/>
                  </a:moveTo>
                  <a:cubicBezTo>
                    <a:pt x="160" y="371"/>
                    <a:pt x="160" y="370"/>
                    <a:pt x="160" y="369"/>
                  </a:cubicBezTo>
                  <a:cubicBezTo>
                    <a:pt x="157" y="371"/>
                    <a:pt x="155" y="363"/>
                    <a:pt x="152" y="365"/>
                  </a:cubicBezTo>
                  <a:cubicBezTo>
                    <a:pt x="153" y="369"/>
                    <a:pt x="157" y="371"/>
                    <a:pt x="160" y="373"/>
                  </a:cubicBezTo>
                  <a:close/>
                  <a:moveTo>
                    <a:pt x="227" y="400"/>
                  </a:moveTo>
                  <a:cubicBezTo>
                    <a:pt x="227" y="398"/>
                    <a:pt x="228" y="398"/>
                    <a:pt x="230" y="398"/>
                  </a:cubicBezTo>
                  <a:cubicBezTo>
                    <a:pt x="229" y="393"/>
                    <a:pt x="223" y="393"/>
                    <a:pt x="221" y="389"/>
                  </a:cubicBezTo>
                  <a:cubicBezTo>
                    <a:pt x="205" y="382"/>
                    <a:pt x="190" y="370"/>
                    <a:pt x="174" y="365"/>
                  </a:cubicBezTo>
                  <a:cubicBezTo>
                    <a:pt x="189" y="379"/>
                    <a:pt x="206" y="391"/>
                    <a:pt x="227" y="400"/>
                  </a:cubicBezTo>
                  <a:close/>
                  <a:moveTo>
                    <a:pt x="326" y="370"/>
                  </a:moveTo>
                  <a:cubicBezTo>
                    <a:pt x="327" y="368"/>
                    <a:pt x="328" y="366"/>
                    <a:pt x="329" y="364"/>
                  </a:cubicBezTo>
                  <a:cubicBezTo>
                    <a:pt x="327" y="364"/>
                    <a:pt x="324" y="369"/>
                    <a:pt x="326" y="370"/>
                  </a:cubicBezTo>
                  <a:close/>
                  <a:moveTo>
                    <a:pt x="330" y="369"/>
                  </a:moveTo>
                  <a:cubicBezTo>
                    <a:pt x="334" y="369"/>
                    <a:pt x="334" y="367"/>
                    <a:pt x="337" y="367"/>
                  </a:cubicBezTo>
                  <a:cubicBezTo>
                    <a:pt x="337" y="365"/>
                    <a:pt x="335" y="365"/>
                    <a:pt x="334" y="364"/>
                  </a:cubicBezTo>
                  <a:cubicBezTo>
                    <a:pt x="333" y="366"/>
                    <a:pt x="331" y="367"/>
                    <a:pt x="330" y="369"/>
                  </a:cubicBezTo>
                  <a:close/>
                  <a:moveTo>
                    <a:pt x="518" y="365"/>
                  </a:moveTo>
                  <a:cubicBezTo>
                    <a:pt x="518" y="365"/>
                    <a:pt x="517" y="364"/>
                    <a:pt x="516" y="364"/>
                  </a:cubicBezTo>
                  <a:cubicBezTo>
                    <a:pt x="509" y="370"/>
                    <a:pt x="499" y="373"/>
                    <a:pt x="492" y="379"/>
                  </a:cubicBezTo>
                  <a:cubicBezTo>
                    <a:pt x="504" y="380"/>
                    <a:pt x="511" y="371"/>
                    <a:pt x="518" y="365"/>
                  </a:cubicBezTo>
                  <a:close/>
                  <a:moveTo>
                    <a:pt x="310" y="367"/>
                  </a:moveTo>
                  <a:cubicBezTo>
                    <a:pt x="311" y="367"/>
                    <a:pt x="314" y="368"/>
                    <a:pt x="313" y="367"/>
                  </a:cubicBezTo>
                  <a:cubicBezTo>
                    <a:pt x="311" y="368"/>
                    <a:pt x="313" y="364"/>
                    <a:pt x="311" y="365"/>
                  </a:cubicBezTo>
                  <a:cubicBezTo>
                    <a:pt x="311" y="366"/>
                    <a:pt x="310" y="366"/>
                    <a:pt x="310" y="367"/>
                  </a:cubicBezTo>
                  <a:close/>
                  <a:moveTo>
                    <a:pt x="470" y="371"/>
                  </a:moveTo>
                  <a:cubicBezTo>
                    <a:pt x="473" y="369"/>
                    <a:pt x="477" y="368"/>
                    <a:pt x="480" y="366"/>
                  </a:cubicBezTo>
                  <a:cubicBezTo>
                    <a:pt x="475" y="364"/>
                    <a:pt x="468" y="368"/>
                    <a:pt x="470" y="371"/>
                  </a:cubicBezTo>
                  <a:close/>
                  <a:moveTo>
                    <a:pt x="240" y="368"/>
                  </a:moveTo>
                  <a:cubicBezTo>
                    <a:pt x="245" y="372"/>
                    <a:pt x="265" y="388"/>
                    <a:pt x="270" y="379"/>
                  </a:cubicBezTo>
                  <a:cubicBezTo>
                    <a:pt x="261" y="375"/>
                    <a:pt x="252" y="363"/>
                    <a:pt x="240" y="368"/>
                  </a:cubicBezTo>
                  <a:close/>
                  <a:moveTo>
                    <a:pt x="305" y="368"/>
                  </a:moveTo>
                  <a:cubicBezTo>
                    <a:pt x="303" y="367"/>
                    <a:pt x="302" y="366"/>
                    <a:pt x="299" y="366"/>
                  </a:cubicBezTo>
                  <a:cubicBezTo>
                    <a:pt x="298" y="369"/>
                    <a:pt x="304" y="370"/>
                    <a:pt x="305" y="368"/>
                  </a:cubicBezTo>
                  <a:close/>
                  <a:moveTo>
                    <a:pt x="113" y="381"/>
                  </a:moveTo>
                  <a:cubicBezTo>
                    <a:pt x="116" y="381"/>
                    <a:pt x="118" y="380"/>
                    <a:pt x="120" y="382"/>
                  </a:cubicBezTo>
                  <a:cubicBezTo>
                    <a:pt x="119" y="383"/>
                    <a:pt x="116" y="382"/>
                    <a:pt x="115" y="384"/>
                  </a:cubicBezTo>
                  <a:cubicBezTo>
                    <a:pt x="119" y="386"/>
                    <a:pt x="122" y="389"/>
                    <a:pt x="126" y="391"/>
                  </a:cubicBezTo>
                  <a:cubicBezTo>
                    <a:pt x="122" y="382"/>
                    <a:pt x="119" y="368"/>
                    <a:pt x="109" y="367"/>
                  </a:cubicBezTo>
                  <a:cubicBezTo>
                    <a:pt x="110" y="372"/>
                    <a:pt x="113" y="376"/>
                    <a:pt x="113" y="381"/>
                  </a:cubicBezTo>
                  <a:close/>
                  <a:moveTo>
                    <a:pt x="228" y="368"/>
                  </a:moveTo>
                  <a:cubicBezTo>
                    <a:pt x="230" y="368"/>
                    <a:pt x="232" y="368"/>
                    <a:pt x="232" y="367"/>
                  </a:cubicBezTo>
                  <a:cubicBezTo>
                    <a:pt x="231" y="367"/>
                    <a:pt x="230" y="367"/>
                    <a:pt x="229" y="367"/>
                  </a:cubicBezTo>
                  <a:cubicBezTo>
                    <a:pt x="229" y="367"/>
                    <a:pt x="229" y="368"/>
                    <a:pt x="228" y="368"/>
                  </a:cubicBezTo>
                  <a:close/>
                  <a:moveTo>
                    <a:pt x="348" y="368"/>
                  </a:moveTo>
                  <a:cubicBezTo>
                    <a:pt x="350" y="370"/>
                    <a:pt x="353" y="372"/>
                    <a:pt x="355" y="373"/>
                  </a:cubicBezTo>
                  <a:cubicBezTo>
                    <a:pt x="356" y="372"/>
                    <a:pt x="358" y="370"/>
                    <a:pt x="358" y="367"/>
                  </a:cubicBezTo>
                  <a:cubicBezTo>
                    <a:pt x="354" y="368"/>
                    <a:pt x="351" y="365"/>
                    <a:pt x="348" y="368"/>
                  </a:cubicBezTo>
                  <a:close/>
                  <a:moveTo>
                    <a:pt x="495" y="371"/>
                  </a:moveTo>
                  <a:cubicBezTo>
                    <a:pt x="496" y="369"/>
                    <a:pt x="500" y="370"/>
                    <a:pt x="501" y="368"/>
                  </a:cubicBezTo>
                  <a:cubicBezTo>
                    <a:pt x="499" y="365"/>
                    <a:pt x="494" y="369"/>
                    <a:pt x="495" y="371"/>
                  </a:cubicBezTo>
                  <a:close/>
                  <a:moveTo>
                    <a:pt x="61" y="385"/>
                  </a:moveTo>
                  <a:cubicBezTo>
                    <a:pt x="58" y="377"/>
                    <a:pt x="54" y="371"/>
                    <a:pt x="47" y="367"/>
                  </a:cubicBezTo>
                  <a:cubicBezTo>
                    <a:pt x="47" y="377"/>
                    <a:pt x="54" y="381"/>
                    <a:pt x="61" y="385"/>
                  </a:cubicBezTo>
                  <a:close/>
                  <a:moveTo>
                    <a:pt x="171" y="371"/>
                  </a:moveTo>
                  <a:cubicBezTo>
                    <a:pt x="169" y="370"/>
                    <a:pt x="167" y="366"/>
                    <a:pt x="165" y="368"/>
                  </a:cubicBezTo>
                  <a:cubicBezTo>
                    <a:pt x="167" y="369"/>
                    <a:pt x="169" y="372"/>
                    <a:pt x="171" y="371"/>
                  </a:cubicBezTo>
                  <a:close/>
                  <a:moveTo>
                    <a:pt x="264" y="368"/>
                  </a:moveTo>
                  <a:cubicBezTo>
                    <a:pt x="266" y="371"/>
                    <a:pt x="271" y="371"/>
                    <a:pt x="272" y="375"/>
                  </a:cubicBezTo>
                  <a:cubicBezTo>
                    <a:pt x="273" y="369"/>
                    <a:pt x="278" y="377"/>
                    <a:pt x="281" y="372"/>
                  </a:cubicBezTo>
                  <a:cubicBezTo>
                    <a:pt x="276" y="370"/>
                    <a:pt x="268" y="369"/>
                    <a:pt x="264" y="368"/>
                  </a:cubicBezTo>
                  <a:close/>
                  <a:moveTo>
                    <a:pt x="434" y="370"/>
                  </a:moveTo>
                  <a:cubicBezTo>
                    <a:pt x="435" y="369"/>
                    <a:pt x="435" y="367"/>
                    <a:pt x="433" y="367"/>
                  </a:cubicBezTo>
                  <a:cubicBezTo>
                    <a:pt x="432" y="368"/>
                    <a:pt x="432" y="371"/>
                    <a:pt x="434" y="370"/>
                  </a:cubicBezTo>
                  <a:close/>
                  <a:moveTo>
                    <a:pt x="360" y="375"/>
                  </a:moveTo>
                  <a:cubicBezTo>
                    <a:pt x="361" y="372"/>
                    <a:pt x="364" y="371"/>
                    <a:pt x="365" y="368"/>
                  </a:cubicBezTo>
                  <a:cubicBezTo>
                    <a:pt x="361" y="368"/>
                    <a:pt x="359" y="374"/>
                    <a:pt x="360" y="375"/>
                  </a:cubicBezTo>
                  <a:close/>
                  <a:moveTo>
                    <a:pt x="467" y="375"/>
                  </a:moveTo>
                  <a:cubicBezTo>
                    <a:pt x="466" y="378"/>
                    <a:pt x="464" y="381"/>
                    <a:pt x="462" y="384"/>
                  </a:cubicBezTo>
                  <a:cubicBezTo>
                    <a:pt x="473" y="380"/>
                    <a:pt x="482" y="378"/>
                    <a:pt x="488" y="369"/>
                  </a:cubicBezTo>
                  <a:cubicBezTo>
                    <a:pt x="480" y="366"/>
                    <a:pt x="475" y="374"/>
                    <a:pt x="467" y="375"/>
                  </a:cubicBezTo>
                  <a:close/>
                  <a:moveTo>
                    <a:pt x="143" y="384"/>
                  </a:moveTo>
                  <a:cubicBezTo>
                    <a:pt x="149" y="388"/>
                    <a:pt x="154" y="392"/>
                    <a:pt x="159" y="396"/>
                  </a:cubicBezTo>
                  <a:cubicBezTo>
                    <a:pt x="157" y="382"/>
                    <a:pt x="148" y="374"/>
                    <a:pt x="137" y="368"/>
                  </a:cubicBezTo>
                  <a:cubicBezTo>
                    <a:pt x="139" y="374"/>
                    <a:pt x="141" y="379"/>
                    <a:pt x="143" y="384"/>
                  </a:cubicBezTo>
                  <a:close/>
                  <a:moveTo>
                    <a:pt x="365" y="375"/>
                  </a:moveTo>
                  <a:cubicBezTo>
                    <a:pt x="366" y="375"/>
                    <a:pt x="367" y="375"/>
                    <a:pt x="368" y="376"/>
                  </a:cubicBezTo>
                  <a:cubicBezTo>
                    <a:pt x="369" y="373"/>
                    <a:pt x="371" y="372"/>
                    <a:pt x="371" y="368"/>
                  </a:cubicBezTo>
                  <a:cubicBezTo>
                    <a:pt x="366" y="368"/>
                    <a:pt x="367" y="373"/>
                    <a:pt x="365" y="375"/>
                  </a:cubicBezTo>
                  <a:close/>
                  <a:moveTo>
                    <a:pt x="417" y="373"/>
                  </a:moveTo>
                  <a:cubicBezTo>
                    <a:pt x="421" y="375"/>
                    <a:pt x="422" y="372"/>
                    <a:pt x="423" y="369"/>
                  </a:cubicBezTo>
                  <a:cubicBezTo>
                    <a:pt x="421" y="369"/>
                    <a:pt x="421" y="369"/>
                    <a:pt x="418" y="368"/>
                  </a:cubicBezTo>
                  <a:cubicBezTo>
                    <a:pt x="417" y="370"/>
                    <a:pt x="417" y="371"/>
                    <a:pt x="417" y="373"/>
                  </a:cubicBezTo>
                  <a:close/>
                  <a:moveTo>
                    <a:pt x="388" y="372"/>
                  </a:moveTo>
                  <a:cubicBezTo>
                    <a:pt x="388" y="371"/>
                    <a:pt x="390" y="371"/>
                    <a:pt x="389" y="370"/>
                  </a:cubicBezTo>
                  <a:cubicBezTo>
                    <a:pt x="389" y="369"/>
                    <a:pt x="387" y="369"/>
                    <a:pt x="385" y="369"/>
                  </a:cubicBezTo>
                  <a:cubicBezTo>
                    <a:pt x="385" y="371"/>
                    <a:pt x="387" y="371"/>
                    <a:pt x="388" y="372"/>
                  </a:cubicBezTo>
                  <a:close/>
                  <a:moveTo>
                    <a:pt x="398" y="375"/>
                  </a:moveTo>
                  <a:cubicBezTo>
                    <a:pt x="400" y="375"/>
                    <a:pt x="403" y="375"/>
                    <a:pt x="405" y="375"/>
                  </a:cubicBezTo>
                  <a:cubicBezTo>
                    <a:pt x="406" y="374"/>
                    <a:pt x="407" y="372"/>
                    <a:pt x="408" y="370"/>
                  </a:cubicBezTo>
                  <a:cubicBezTo>
                    <a:pt x="402" y="368"/>
                    <a:pt x="399" y="370"/>
                    <a:pt x="398" y="375"/>
                  </a:cubicBezTo>
                  <a:close/>
                  <a:moveTo>
                    <a:pt x="411" y="375"/>
                  </a:moveTo>
                  <a:cubicBezTo>
                    <a:pt x="413" y="373"/>
                    <a:pt x="414" y="372"/>
                    <a:pt x="414" y="369"/>
                  </a:cubicBezTo>
                  <a:cubicBezTo>
                    <a:pt x="412" y="369"/>
                    <a:pt x="410" y="373"/>
                    <a:pt x="411" y="375"/>
                  </a:cubicBezTo>
                  <a:close/>
                  <a:moveTo>
                    <a:pt x="237" y="370"/>
                  </a:moveTo>
                  <a:cubicBezTo>
                    <a:pt x="234" y="368"/>
                    <a:pt x="232" y="373"/>
                    <a:pt x="230" y="371"/>
                  </a:cubicBezTo>
                  <a:cubicBezTo>
                    <a:pt x="237" y="379"/>
                    <a:pt x="247" y="384"/>
                    <a:pt x="256" y="390"/>
                  </a:cubicBezTo>
                  <a:cubicBezTo>
                    <a:pt x="259" y="389"/>
                    <a:pt x="260" y="386"/>
                    <a:pt x="264" y="385"/>
                  </a:cubicBezTo>
                  <a:cubicBezTo>
                    <a:pt x="257" y="381"/>
                    <a:pt x="245" y="374"/>
                    <a:pt x="237" y="370"/>
                  </a:cubicBezTo>
                  <a:close/>
                  <a:moveTo>
                    <a:pt x="374" y="375"/>
                  </a:moveTo>
                  <a:cubicBezTo>
                    <a:pt x="374" y="373"/>
                    <a:pt x="377" y="373"/>
                    <a:pt x="377" y="371"/>
                  </a:cubicBezTo>
                  <a:cubicBezTo>
                    <a:pt x="377" y="370"/>
                    <a:pt x="376" y="370"/>
                    <a:pt x="375" y="370"/>
                  </a:cubicBezTo>
                  <a:cubicBezTo>
                    <a:pt x="376" y="372"/>
                    <a:pt x="373" y="374"/>
                    <a:pt x="374" y="375"/>
                  </a:cubicBezTo>
                  <a:close/>
                  <a:moveTo>
                    <a:pt x="392" y="375"/>
                  </a:moveTo>
                  <a:cubicBezTo>
                    <a:pt x="394" y="374"/>
                    <a:pt x="396" y="373"/>
                    <a:pt x="396" y="370"/>
                  </a:cubicBezTo>
                  <a:cubicBezTo>
                    <a:pt x="393" y="369"/>
                    <a:pt x="392" y="372"/>
                    <a:pt x="392" y="375"/>
                  </a:cubicBezTo>
                  <a:close/>
                  <a:moveTo>
                    <a:pt x="453" y="374"/>
                  </a:moveTo>
                  <a:cubicBezTo>
                    <a:pt x="454" y="372"/>
                    <a:pt x="461" y="372"/>
                    <a:pt x="459" y="370"/>
                  </a:cubicBezTo>
                  <a:cubicBezTo>
                    <a:pt x="458" y="371"/>
                    <a:pt x="458" y="370"/>
                    <a:pt x="457" y="370"/>
                  </a:cubicBezTo>
                  <a:cubicBezTo>
                    <a:pt x="456" y="371"/>
                    <a:pt x="452" y="374"/>
                    <a:pt x="453" y="374"/>
                  </a:cubicBezTo>
                  <a:close/>
                  <a:moveTo>
                    <a:pt x="70" y="378"/>
                  </a:moveTo>
                  <a:cubicBezTo>
                    <a:pt x="67" y="375"/>
                    <a:pt x="66" y="372"/>
                    <a:pt x="62" y="370"/>
                  </a:cubicBezTo>
                  <a:cubicBezTo>
                    <a:pt x="63" y="374"/>
                    <a:pt x="66" y="378"/>
                    <a:pt x="70" y="378"/>
                  </a:cubicBezTo>
                  <a:close/>
                  <a:moveTo>
                    <a:pt x="101" y="391"/>
                  </a:moveTo>
                  <a:cubicBezTo>
                    <a:pt x="100" y="388"/>
                    <a:pt x="97" y="388"/>
                    <a:pt x="97" y="385"/>
                  </a:cubicBezTo>
                  <a:cubicBezTo>
                    <a:pt x="88" y="382"/>
                    <a:pt x="82" y="374"/>
                    <a:pt x="75" y="371"/>
                  </a:cubicBezTo>
                  <a:cubicBezTo>
                    <a:pt x="81" y="380"/>
                    <a:pt x="92" y="384"/>
                    <a:pt x="101" y="391"/>
                  </a:cubicBezTo>
                  <a:close/>
                  <a:moveTo>
                    <a:pt x="97" y="379"/>
                  </a:moveTo>
                  <a:cubicBezTo>
                    <a:pt x="96" y="375"/>
                    <a:pt x="94" y="372"/>
                    <a:pt x="91" y="371"/>
                  </a:cubicBezTo>
                  <a:cubicBezTo>
                    <a:pt x="92" y="375"/>
                    <a:pt x="95" y="376"/>
                    <a:pt x="97" y="379"/>
                  </a:cubicBezTo>
                  <a:close/>
                  <a:moveTo>
                    <a:pt x="333" y="373"/>
                  </a:moveTo>
                  <a:cubicBezTo>
                    <a:pt x="335" y="373"/>
                    <a:pt x="336" y="373"/>
                    <a:pt x="336" y="371"/>
                  </a:cubicBezTo>
                  <a:cubicBezTo>
                    <a:pt x="334" y="371"/>
                    <a:pt x="333" y="372"/>
                    <a:pt x="333" y="373"/>
                  </a:cubicBezTo>
                  <a:close/>
                  <a:moveTo>
                    <a:pt x="378" y="375"/>
                  </a:moveTo>
                  <a:cubicBezTo>
                    <a:pt x="379" y="376"/>
                    <a:pt x="383" y="376"/>
                    <a:pt x="383" y="375"/>
                  </a:cubicBezTo>
                  <a:cubicBezTo>
                    <a:pt x="382" y="374"/>
                    <a:pt x="381" y="373"/>
                    <a:pt x="380" y="372"/>
                  </a:cubicBezTo>
                  <a:cubicBezTo>
                    <a:pt x="379" y="373"/>
                    <a:pt x="378" y="374"/>
                    <a:pt x="378" y="375"/>
                  </a:cubicBezTo>
                  <a:close/>
                  <a:moveTo>
                    <a:pt x="181" y="383"/>
                  </a:moveTo>
                  <a:cubicBezTo>
                    <a:pt x="178" y="380"/>
                    <a:pt x="172" y="381"/>
                    <a:pt x="172" y="376"/>
                  </a:cubicBezTo>
                  <a:cubicBezTo>
                    <a:pt x="168" y="377"/>
                    <a:pt x="169" y="375"/>
                    <a:pt x="168" y="374"/>
                  </a:cubicBezTo>
                  <a:cubicBezTo>
                    <a:pt x="167" y="374"/>
                    <a:pt x="167" y="375"/>
                    <a:pt x="166" y="375"/>
                  </a:cubicBezTo>
                  <a:cubicBezTo>
                    <a:pt x="169" y="379"/>
                    <a:pt x="176" y="382"/>
                    <a:pt x="181" y="383"/>
                  </a:cubicBezTo>
                  <a:close/>
                  <a:moveTo>
                    <a:pt x="108" y="409"/>
                  </a:moveTo>
                  <a:cubicBezTo>
                    <a:pt x="105" y="389"/>
                    <a:pt x="84" y="386"/>
                    <a:pt x="71" y="376"/>
                  </a:cubicBezTo>
                  <a:cubicBezTo>
                    <a:pt x="80" y="390"/>
                    <a:pt x="96" y="398"/>
                    <a:pt x="108" y="409"/>
                  </a:cubicBezTo>
                  <a:close/>
                  <a:moveTo>
                    <a:pt x="439" y="381"/>
                  </a:moveTo>
                  <a:cubicBezTo>
                    <a:pt x="443" y="381"/>
                    <a:pt x="447" y="381"/>
                    <a:pt x="448" y="377"/>
                  </a:cubicBezTo>
                  <a:cubicBezTo>
                    <a:pt x="445" y="375"/>
                    <a:pt x="440" y="378"/>
                    <a:pt x="439" y="381"/>
                  </a:cubicBezTo>
                  <a:close/>
                  <a:moveTo>
                    <a:pt x="305" y="378"/>
                  </a:moveTo>
                  <a:cubicBezTo>
                    <a:pt x="307" y="378"/>
                    <a:pt x="308" y="378"/>
                    <a:pt x="309" y="377"/>
                  </a:cubicBezTo>
                  <a:cubicBezTo>
                    <a:pt x="307" y="377"/>
                    <a:pt x="305" y="375"/>
                    <a:pt x="305" y="378"/>
                  </a:cubicBezTo>
                  <a:close/>
                  <a:moveTo>
                    <a:pt x="347" y="378"/>
                  </a:moveTo>
                  <a:cubicBezTo>
                    <a:pt x="347" y="377"/>
                    <a:pt x="343" y="376"/>
                    <a:pt x="343" y="377"/>
                  </a:cubicBezTo>
                  <a:cubicBezTo>
                    <a:pt x="344" y="378"/>
                    <a:pt x="346" y="378"/>
                    <a:pt x="347" y="378"/>
                  </a:cubicBezTo>
                  <a:close/>
                  <a:moveTo>
                    <a:pt x="366" y="378"/>
                  </a:moveTo>
                  <a:cubicBezTo>
                    <a:pt x="364" y="379"/>
                    <a:pt x="364" y="378"/>
                    <a:pt x="363" y="378"/>
                  </a:cubicBezTo>
                  <a:cubicBezTo>
                    <a:pt x="363" y="381"/>
                    <a:pt x="365" y="380"/>
                    <a:pt x="366" y="378"/>
                  </a:cubicBezTo>
                  <a:close/>
                  <a:moveTo>
                    <a:pt x="413" y="379"/>
                  </a:moveTo>
                  <a:cubicBezTo>
                    <a:pt x="412" y="382"/>
                    <a:pt x="410" y="383"/>
                    <a:pt x="409" y="387"/>
                  </a:cubicBezTo>
                  <a:cubicBezTo>
                    <a:pt x="416" y="387"/>
                    <a:pt x="419" y="382"/>
                    <a:pt x="418" y="378"/>
                  </a:cubicBezTo>
                  <a:cubicBezTo>
                    <a:pt x="417" y="379"/>
                    <a:pt x="415" y="379"/>
                    <a:pt x="413" y="379"/>
                  </a:cubicBezTo>
                  <a:close/>
                  <a:moveTo>
                    <a:pt x="426" y="382"/>
                  </a:moveTo>
                  <a:cubicBezTo>
                    <a:pt x="427" y="380"/>
                    <a:pt x="429" y="381"/>
                    <a:pt x="430" y="379"/>
                  </a:cubicBezTo>
                  <a:cubicBezTo>
                    <a:pt x="430" y="379"/>
                    <a:pt x="430" y="378"/>
                    <a:pt x="430" y="378"/>
                  </a:cubicBezTo>
                  <a:cubicBezTo>
                    <a:pt x="429" y="379"/>
                    <a:pt x="424" y="380"/>
                    <a:pt x="426" y="382"/>
                  </a:cubicBezTo>
                  <a:close/>
                  <a:moveTo>
                    <a:pt x="311" y="382"/>
                  </a:moveTo>
                  <a:cubicBezTo>
                    <a:pt x="314" y="382"/>
                    <a:pt x="315" y="381"/>
                    <a:pt x="315" y="379"/>
                  </a:cubicBezTo>
                  <a:cubicBezTo>
                    <a:pt x="313" y="379"/>
                    <a:pt x="311" y="379"/>
                    <a:pt x="311" y="382"/>
                  </a:cubicBezTo>
                  <a:close/>
                  <a:moveTo>
                    <a:pt x="439" y="392"/>
                  </a:moveTo>
                  <a:cubicBezTo>
                    <a:pt x="444" y="391"/>
                    <a:pt x="452" y="389"/>
                    <a:pt x="457" y="386"/>
                  </a:cubicBezTo>
                  <a:cubicBezTo>
                    <a:pt x="457" y="383"/>
                    <a:pt x="458" y="381"/>
                    <a:pt x="459" y="379"/>
                  </a:cubicBezTo>
                  <a:cubicBezTo>
                    <a:pt x="450" y="380"/>
                    <a:pt x="442" y="386"/>
                    <a:pt x="439" y="392"/>
                  </a:cubicBezTo>
                  <a:close/>
                  <a:moveTo>
                    <a:pt x="323" y="384"/>
                  </a:moveTo>
                  <a:cubicBezTo>
                    <a:pt x="325" y="384"/>
                    <a:pt x="327" y="384"/>
                    <a:pt x="329" y="385"/>
                  </a:cubicBezTo>
                  <a:cubicBezTo>
                    <a:pt x="330" y="383"/>
                    <a:pt x="331" y="382"/>
                    <a:pt x="332" y="380"/>
                  </a:cubicBezTo>
                  <a:cubicBezTo>
                    <a:pt x="328" y="378"/>
                    <a:pt x="323" y="379"/>
                    <a:pt x="323" y="384"/>
                  </a:cubicBezTo>
                  <a:close/>
                  <a:moveTo>
                    <a:pt x="112" y="391"/>
                  </a:moveTo>
                  <a:cubicBezTo>
                    <a:pt x="108" y="388"/>
                    <a:pt x="107" y="382"/>
                    <a:pt x="102" y="380"/>
                  </a:cubicBezTo>
                  <a:cubicBezTo>
                    <a:pt x="102" y="386"/>
                    <a:pt x="108" y="391"/>
                    <a:pt x="112" y="391"/>
                  </a:cubicBezTo>
                  <a:close/>
                  <a:moveTo>
                    <a:pt x="139" y="401"/>
                  </a:moveTo>
                  <a:cubicBezTo>
                    <a:pt x="137" y="392"/>
                    <a:pt x="134" y="383"/>
                    <a:pt x="126" y="380"/>
                  </a:cubicBezTo>
                  <a:cubicBezTo>
                    <a:pt x="129" y="388"/>
                    <a:pt x="131" y="398"/>
                    <a:pt x="139" y="401"/>
                  </a:cubicBezTo>
                  <a:close/>
                  <a:moveTo>
                    <a:pt x="495" y="389"/>
                  </a:moveTo>
                  <a:cubicBezTo>
                    <a:pt x="481" y="399"/>
                    <a:pt x="465" y="410"/>
                    <a:pt x="445" y="416"/>
                  </a:cubicBezTo>
                  <a:cubicBezTo>
                    <a:pt x="458" y="418"/>
                    <a:pt x="469" y="415"/>
                    <a:pt x="479" y="409"/>
                  </a:cubicBezTo>
                  <a:cubicBezTo>
                    <a:pt x="479" y="406"/>
                    <a:pt x="481" y="405"/>
                    <a:pt x="483" y="404"/>
                  </a:cubicBezTo>
                  <a:cubicBezTo>
                    <a:pt x="501" y="401"/>
                    <a:pt x="514" y="389"/>
                    <a:pt x="527" y="380"/>
                  </a:cubicBezTo>
                  <a:cubicBezTo>
                    <a:pt x="516" y="383"/>
                    <a:pt x="507" y="387"/>
                    <a:pt x="495" y="389"/>
                  </a:cubicBezTo>
                  <a:close/>
                  <a:moveTo>
                    <a:pt x="350" y="386"/>
                  </a:moveTo>
                  <a:cubicBezTo>
                    <a:pt x="350" y="385"/>
                    <a:pt x="351" y="385"/>
                    <a:pt x="351" y="383"/>
                  </a:cubicBezTo>
                  <a:cubicBezTo>
                    <a:pt x="348" y="383"/>
                    <a:pt x="344" y="380"/>
                    <a:pt x="342" y="381"/>
                  </a:cubicBezTo>
                  <a:cubicBezTo>
                    <a:pt x="345" y="383"/>
                    <a:pt x="346" y="385"/>
                    <a:pt x="350" y="386"/>
                  </a:cubicBezTo>
                  <a:close/>
                  <a:moveTo>
                    <a:pt x="402" y="382"/>
                  </a:moveTo>
                  <a:cubicBezTo>
                    <a:pt x="402" y="382"/>
                    <a:pt x="402" y="381"/>
                    <a:pt x="403" y="381"/>
                  </a:cubicBezTo>
                  <a:cubicBezTo>
                    <a:pt x="402" y="381"/>
                    <a:pt x="401" y="381"/>
                    <a:pt x="400" y="381"/>
                  </a:cubicBezTo>
                  <a:cubicBezTo>
                    <a:pt x="400" y="382"/>
                    <a:pt x="401" y="383"/>
                    <a:pt x="402" y="382"/>
                  </a:cubicBezTo>
                  <a:close/>
                  <a:moveTo>
                    <a:pt x="386" y="387"/>
                  </a:moveTo>
                  <a:cubicBezTo>
                    <a:pt x="388" y="386"/>
                    <a:pt x="390" y="384"/>
                    <a:pt x="391" y="381"/>
                  </a:cubicBezTo>
                  <a:cubicBezTo>
                    <a:pt x="390" y="381"/>
                    <a:pt x="389" y="381"/>
                    <a:pt x="388" y="381"/>
                  </a:cubicBezTo>
                  <a:cubicBezTo>
                    <a:pt x="388" y="385"/>
                    <a:pt x="386" y="384"/>
                    <a:pt x="386" y="387"/>
                  </a:cubicBezTo>
                  <a:close/>
                  <a:moveTo>
                    <a:pt x="270" y="384"/>
                  </a:moveTo>
                  <a:cubicBezTo>
                    <a:pt x="271" y="386"/>
                    <a:pt x="274" y="386"/>
                    <a:pt x="276" y="387"/>
                  </a:cubicBezTo>
                  <a:cubicBezTo>
                    <a:pt x="277" y="386"/>
                    <a:pt x="278" y="386"/>
                    <a:pt x="278" y="384"/>
                  </a:cubicBezTo>
                  <a:cubicBezTo>
                    <a:pt x="275" y="381"/>
                    <a:pt x="273" y="382"/>
                    <a:pt x="270" y="384"/>
                  </a:cubicBezTo>
                  <a:close/>
                  <a:moveTo>
                    <a:pt x="374" y="385"/>
                  </a:moveTo>
                  <a:cubicBezTo>
                    <a:pt x="376" y="386"/>
                    <a:pt x="379" y="386"/>
                    <a:pt x="382" y="387"/>
                  </a:cubicBezTo>
                  <a:cubicBezTo>
                    <a:pt x="382" y="385"/>
                    <a:pt x="383" y="384"/>
                    <a:pt x="383" y="382"/>
                  </a:cubicBezTo>
                  <a:cubicBezTo>
                    <a:pt x="379" y="382"/>
                    <a:pt x="373" y="380"/>
                    <a:pt x="374" y="385"/>
                  </a:cubicBezTo>
                  <a:close/>
                  <a:moveTo>
                    <a:pt x="85" y="401"/>
                  </a:moveTo>
                  <a:cubicBezTo>
                    <a:pt x="80" y="394"/>
                    <a:pt x="74" y="385"/>
                    <a:pt x="66" y="383"/>
                  </a:cubicBezTo>
                  <a:cubicBezTo>
                    <a:pt x="72" y="389"/>
                    <a:pt x="77" y="399"/>
                    <a:pt x="85" y="401"/>
                  </a:cubicBezTo>
                  <a:close/>
                  <a:moveTo>
                    <a:pt x="391" y="388"/>
                  </a:moveTo>
                  <a:cubicBezTo>
                    <a:pt x="392" y="389"/>
                    <a:pt x="399" y="388"/>
                    <a:pt x="400" y="387"/>
                  </a:cubicBezTo>
                  <a:cubicBezTo>
                    <a:pt x="399" y="385"/>
                    <a:pt x="395" y="384"/>
                    <a:pt x="392" y="382"/>
                  </a:cubicBezTo>
                  <a:cubicBezTo>
                    <a:pt x="392" y="385"/>
                    <a:pt x="391" y="386"/>
                    <a:pt x="391" y="388"/>
                  </a:cubicBezTo>
                  <a:close/>
                  <a:moveTo>
                    <a:pt x="295" y="390"/>
                  </a:moveTo>
                  <a:cubicBezTo>
                    <a:pt x="295" y="388"/>
                    <a:pt x="296" y="388"/>
                    <a:pt x="296" y="386"/>
                  </a:cubicBezTo>
                  <a:cubicBezTo>
                    <a:pt x="293" y="385"/>
                    <a:pt x="293" y="387"/>
                    <a:pt x="290" y="387"/>
                  </a:cubicBezTo>
                  <a:cubicBezTo>
                    <a:pt x="291" y="389"/>
                    <a:pt x="292" y="390"/>
                    <a:pt x="295" y="390"/>
                  </a:cubicBezTo>
                  <a:close/>
                  <a:moveTo>
                    <a:pt x="295" y="383"/>
                  </a:moveTo>
                  <a:cubicBezTo>
                    <a:pt x="292" y="383"/>
                    <a:pt x="290" y="384"/>
                    <a:pt x="289" y="386"/>
                  </a:cubicBezTo>
                  <a:cubicBezTo>
                    <a:pt x="290" y="387"/>
                    <a:pt x="294" y="385"/>
                    <a:pt x="295" y="383"/>
                  </a:cubicBezTo>
                  <a:close/>
                  <a:moveTo>
                    <a:pt x="309" y="384"/>
                  </a:moveTo>
                  <a:cubicBezTo>
                    <a:pt x="308" y="386"/>
                    <a:pt x="313" y="387"/>
                    <a:pt x="313" y="384"/>
                  </a:cubicBezTo>
                  <a:cubicBezTo>
                    <a:pt x="312" y="383"/>
                    <a:pt x="310" y="383"/>
                    <a:pt x="309" y="384"/>
                  </a:cubicBezTo>
                  <a:close/>
                  <a:moveTo>
                    <a:pt x="337" y="385"/>
                  </a:moveTo>
                  <a:cubicBezTo>
                    <a:pt x="337" y="385"/>
                    <a:pt x="338" y="385"/>
                    <a:pt x="338" y="385"/>
                  </a:cubicBezTo>
                  <a:cubicBezTo>
                    <a:pt x="339" y="384"/>
                    <a:pt x="338" y="383"/>
                    <a:pt x="337" y="383"/>
                  </a:cubicBezTo>
                  <a:cubicBezTo>
                    <a:pt x="337" y="384"/>
                    <a:pt x="336" y="384"/>
                    <a:pt x="337" y="385"/>
                  </a:cubicBezTo>
                  <a:close/>
                  <a:moveTo>
                    <a:pt x="354" y="387"/>
                  </a:moveTo>
                  <a:cubicBezTo>
                    <a:pt x="354" y="386"/>
                    <a:pt x="358" y="385"/>
                    <a:pt x="355" y="384"/>
                  </a:cubicBezTo>
                  <a:cubicBezTo>
                    <a:pt x="355" y="385"/>
                    <a:pt x="352" y="386"/>
                    <a:pt x="354" y="387"/>
                  </a:cubicBezTo>
                  <a:close/>
                  <a:moveTo>
                    <a:pt x="161" y="389"/>
                  </a:moveTo>
                  <a:cubicBezTo>
                    <a:pt x="162" y="388"/>
                    <a:pt x="164" y="389"/>
                    <a:pt x="164" y="388"/>
                  </a:cubicBezTo>
                  <a:cubicBezTo>
                    <a:pt x="162" y="387"/>
                    <a:pt x="161" y="384"/>
                    <a:pt x="159" y="385"/>
                  </a:cubicBezTo>
                  <a:cubicBezTo>
                    <a:pt x="160" y="386"/>
                    <a:pt x="161" y="387"/>
                    <a:pt x="161" y="389"/>
                  </a:cubicBezTo>
                  <a:close/>
                  <a:moveTo>
                    <a:pt x="422" y="392"/>
                  </a:moveTo>
                  <a:cubicBezTo>
                    <a:pt x="429" y="394"/>
                    <a:pt x="432" y="390"/>
                    <a:pt x="437" y="389"/>
                  </a:cubicBezTo>
                  <a:cubicBezTo>
                    <a:pt x="436" y="387"/>
                    <a:pt x="440" y="385"/>
                    <a:pt x="437" y="385"/>
                  </a:cubicBezTo>
                  <a:cubicBezTo>
                    <a:pt x="431" y="387"/>
                    <a:pt x="425" y="386"/>
                    <a:pt x="422" y="392"/>
                  </a:cubicBezTo>
                  <a:close/>
                  <a:moveTo>
                    <a:pt x="479" y="387"/>
                  </a:moveTo>
                  <a:cubicBezTo>
                    <a:pt x="480" y="386"/>
                    <a:pt x="481" y="385"/>
                    <a:pt x="482" y="387"/>
                  </a:cubicBezTo>
                  <a:cubicBezTo>
                    <a:pt x="483" y="384"/>
                    <a:pt x="479" y="385"/>
                    <a:pt x="479" y="387"/>
                  </a:cubicBezTo>
                  <a:close/>
                  <a:moveTo>
                    <a:pt x="321" y="386"/>
                  </a:moveTo>
                  <a:cubicBezTo>
                    <a:pt x="318" y="389"/>
                    <a:pt x="328" y="390"/>
                    <a:pt x="328" y="387"/>
                  </a:cubicBezTo>
                  <a:cubicBezTo>
                    <a:pt x="325" y="387"/>
                    <a:pt x="323" y="384"/>
                    <a:pt x="321" y="386"/>
                  </a:cubicBezTo>
                  <a:close/>
                  <a:moveTo>
                    <a:pt x="358" y="388"/>
                  </a:moveTo>
                  <a:cubicBezTo>
                    <a:pt x="360" y="389"/>
                    <a:pt x="360" y="388"/>
                    <a:pt x="363" y="388"/>
                  </a:cubicBezTo>
                  <a:cubicBezTo>
                    <a:pt x="363" y="387"/>
                    <a:pt x="363" y="387"/>
                    <a:pt x="363" y="386"/>
                  </a:cubicBezTo>
                  <a:cubicBezTo>
                    <a:pt x="362" y="385"/>
                    <a:pt x="357" y="385"/>
                    <a:pt x="358" y="388"/>
                  </a:cubicBezTo>
                  <a:close/>
                  <a:moveTo>
                    <a:pt x="457" y="391"/>
                  </a:moveTo>
                  <a:cubicBezTo>
                    <a:pt x="462" y="391"/>
                    <a:pt x="463" y="388"/>
                    <a:pt x="466" y="386"/>
                  </a:cubicBezTo>
                  <a:cubicBezTo>
                    <a:pt x="463" y="388"/>
                    <a:pt x="459" y="388"/>
                    <a:pt x="457" y="391"/>
                  </a:cubicBezTo>
                  <a:close/>
                  <a:moveTo>
                    <a:pt x="260" y="392"/>
                  </a:moveTo>
                  <a:cubicBezTo>
                    <a:pt x="265" y="395"/>
                    <a:pt x="271" y="393"/>
                    <a:pt x="274" y="389"/>
                  </a:cubicBezTo>
                  <a:cubicBezTo>
                    <a:pt x="270" y="384"/>
                    <a:pt x="263" y="388"/>
                    <a:pt x="260" y="392"/>
                  </a:cubicBezTo>
                  <a:close/>
                  <a:moveTo>
                    <a:pt x="299" y="395"/>
                  </a:moveTo>
                  <a:cubicBezTo>
                    <a:pt x="300" y="393"/>
                    <a:pt x="301" y="390"/>
                    <a:pt x="304" y="390"/>
                  </a:cubicBezTo>
                  <a:cubicBezTo>
                    <a:pt x="304" y="388"/>
                    <a:pt x="302" y="387"/>
                    <a:pt x="300" y="387"/>
                  </a:cubicBezTo>
                  <a:cubicBezTo>
                    <a:pt x="300" y="389"/>
                    <a:pt x="295" y="393"/>
                    <a:pt x="299" y="395"/>
                  </a:cubicBezTo>
                  <a:close/>
                  <a:moveTo>
                    <a:pt x="44" y="389"/>
                  </a:moveTo>
                  <a:cubicBezTo>
                    <a:pt x="48" y="394"/>
                    <a:pt x="52" y="400"/>
                    <a:pt x="57" y="404"/>
                  </a:cubicBezTo>
                  <a:cubicBezTo>
                    <a:pt x="55" y="397"/>
                    <a:pt x="49" y="388"/>
                    <a:pt x="44" y="389"/>
                  </a:cubicBezTo>
                  <a:close/>
                  <a:moveTo>
                    <a:pt x="334" y="391"/>
                  </a:moveTo>
                  <a:cubicBezTo>
                    <a:pt x="337" y="390"/>
                    <a:pt x="344" y="393"/>
                    <a:pt x="347" y="392"/>
                  </a:cubicBezTo>
                  <a:cubicBezTo>
                    <a:pt x="347" y="387"/>
                    <a:pt x="339" y="390"/>
                    <a:pt x="335" y="388"/>
                  </a:cubicBezTo>
                  <a:cubicBezTo>
                    <a:pt x="335" y="389"/>
                    <a:pt x="334" y="390"/>
                    <a:pt x="334" y="391"/>
                  </a:cubicBezTo>
                  <a:close/>
                  <a:moveTo>
                    <a:pt x="72" y="403"/>
                  </a:moveTo>
                  <a:cubicBezTo>
                    <a:pt x="70" y="394"/>
                    <a:pt x="60" y="392"/>
                    <a:pt x="55" y="389"/>
                  </a:cubicBezTo>
                  <a:cubicBezTo>
                    <a:pt x="60" y="394"/>
                    <a:pt x="64" y="400"/>
                    <a:pt x="72" y="403"/>
                  </a:cubicBezTo>
                  <a:close/>
                  <a:moveTo>
                    <a:pt x="229" y="405"/>
                  </a:moveTo>
                  <a:cubicBezTo>
                    <a:pt x="217" y="402"/>
                    <a:pt x="208" y="393"/>
                    <a:pt x="198" y="390"/>
                  </a:cubicBezTo>
                  <a:cubicBezTo>
                    <a:pt x="208" y="395"/>
                    <a:pt x="217" y="405"/>
                    <a:pt x="229" y="405"/>
                  </a:cubicBezTo>
                  <a:close/>
                  <a:moveTo>
                    <a:pt x="236" y="391"/>
                  </a:moveTo>
                  <a:cubicBezTo>
                    <a:pt x="236" y="396"/>
                    <a:pt x="240" y="396"/>
                    <a:pt x="242" y="398"/>
                  </a:cubicBezTo>
                  <a:cubicBezTo>
                    <a:pt x="245" y="395"/>
                    <a:pt x="249" y="397"/>
                    <a:pt x="251" y="393"/>
                  </a:cubicBezTo>
                  <a:cubicBezTo>
                    <a:pt x="246" y="387"/>
                    <a:pt x="241" y="391"/>
                    <a:pt x="236" y="391"/>
                  </a:cubicBezTo>
                  <a:close/>
                  <a:moveTo>
                    <a:pt x="318" y="395"/>
                  </a:moveTo>
                  <a:cubicBezTo>
                    <a:pt x="315" y="396"/>
                    <a:pt x="312" y="398"/>
                    <a:pt x="312" y="402"/>
                  </a:cubicBezTo>
                  <a:cubicBezTo>
                    <a:pt x="315" y="403"/>
                    <a:pt x="317" y="403"/>
                    <a:pt x="320" y="404"/>
                  </a:cubicBezTo>
                  <a:cubicBezTo>
                    <a:pt x="322" y="400"/>
                    <a:pt x="325" y="396"/>
                    <a:pt x="326" y="391"/>
                  </a:cubicBezTo>
                  <a:cubicBezTo>
                    <a:pt x="323" y="391"/>
                    <a:pt x="321" y="390"/>
                    <a:pt x="318" y="390"/>
                  </a:cubicBezTo>
                  <a:cubicBezTo>
                    <a:pt x="317" y="391"/>
                    <a:pt x="318" y="393"/>
                    <a:pt x="318" y="395"/>
                  </a:cubicBezTo>
                  <a:close/>
                  <a:moveTo>
                    <a:pt x="302" y="399"/>
                  </a:moveTo>
                  <a:cubicBezTo>
                    <a:pt x="302" y="397"/>
                    <a:pt x="303" y="399"/>
                    <a:pt x="306" y="399"/>
                  </a:cubicBezTo>
                  <a:cubicBezTo>
                    <a:pt x="306" y="396"/>
                    <a:pt x="309" y="395"/>
                    <a:pt x="309" y="392"/>
                  </a:cubicBezTo>
                  <a:cubicBezTo>
                    <a:pt x="307" y="392"/>
                    <a:pt x="307" y="390"/>
                    <a:pt x="305" y="390"/>
                  </a:cubicBezTo>
                  <a:cubicBezTo>
                    <a:pt x="305" y="394"/>
                    <a:pt x="301" y="397"/>
                    <a:pt x="302" y="399"/>
                  </a:cubicBezTo>
                  <a:close/>
                  <a:moveTo>
                    <a:pt x="358" y="393"/>
                  </a:moveTo>
                  <a:cubicBezTo>
                    <a:pt x="358" y="392"/>
                    <a:pt x="358" y="391"/>
                    <a:pt x="358" y="390"/>
                  </a:cubicBezTo>
                  <a:cubicBezTo>
                    <a:pt x="358" y="390"/>
                    <a:pt x="357" y="390"/>
                    <a:pt x="356" y="390"/>
                  </a:cubicBezTo>
                  <a:cubicBezTo>
                    <a:pt x="356" y="392"/>
                    <a:pt x="357" y="393"/>
                    <a:pt x="358" y="393"/>
                  </a:cubicBezTo>
                  <a:close/>
                  <a:moveTo>
                    <a:pt x="367" y="396"/>
                  </a:moveTo>
                  <a:cubicBezTo>
                    <a:pt x="371" y="397"/>
                    <a:pt x="380" y="398"/>
                    <a:pt x="379" y="391"/>
                  </a:cubicBezTo>
                  <a:cubicBezTo>
                    <a:pt x="372" y="391"/>
                    <a:pt x="368" y="390"/>
                    <a:pt x="367" y="396"/>
                  </a:cubicBezTo>
                  <a:close/>
                  <a:moveTo>
                    <a:pt x="385" y="398"/>
                  </a:moveTo>
                  <a:cubicBezTo>
                    <a:pt x="389" y="398"/>
                    <a:pt x="396" y="396"/>
                    <a:pt x="398" y="392"/>
                  </a:cubicBezTo>
                  <a:cubicBezTo>
                    <a:pt x="391" y="390"/>
                    <a:pt x="386" y="391"/>
                    <a:pt x="385" y="398"/>
                  </a:cubicBezTo>
                  <a:close/>
                  <a:moveTo>
                    <a:pt x="446" y="406"/>
                  </a:moveTo>
                  <a:cubicBezTo>
                    <a:pt x="460" y="402"/>
                    <a:pt x="473" y="399"/>
                    <a:pt x="482" y="392"/>
                  </a:cubicBezTo>
                  <a:cubicBezTo>
                    <a:pt x="471" y="396"/>
                    <a:pt x="452" y="397"/>
                    <a:pt x="446" y="406"/>
                  </a:cubicBezTo>
                  <a:close/>
                  <a:moveTo>
                    <a:pt x="279" y="399"/>
                  </a:moveTo>
                  <a:cubicBezTo>
                    <a:pt x="283" y="400"/>
                    <a:pt x="284" y="399"/>
                    <a:pt x="287" y="401"/>
                  </a:cubicBezTo>
                  <a:cubicBezTo>
                    <a:pt x="290" y="401"/>
                    <a:pt x="290" y="398"/>
                    <a:pt x="292" y="396"/>
                  </a:cubicBezTo>
                  <a:cubicBezTo>
                    <a:pt x="288" y="396"/>
                    <a:pt x="286" y="393"/>
                    <a:pt x="282" y="393"/>
                  </a:cubicBezTo>
                  <a:cubicBezTo>
                    <a:pt x="282" y="396"/>
                    <a:pt x="279" y="396"/>
                    <a:pt x="279" y="399"/>
                  </a:cubicBezTo>
                  <a:close/>
                  <a:moveTo>
                    <a:pt x="332" y="393"/>
                  </a:moveTo>
                  <a:cubicBezTo>
                    <a:pt x="332" y="397"/>
                    <a:pt x="327" y="400"/>
                    <a:pt x="328" y="404"/>
                  </a:cubicBezTo>
                  <a:cubicBezTo>
                    <a:pt x="334" y="405"/>
                    <a:pt x="335" y="403"/>
                    <a:pt x="340" y="405"/>
                  </a:cubicBezTo>
                  <a:cubicBezTo>
                    <a:pt x="342" y="402"/>
                    <a:pt x="344" y="399"/>
                    <a:pt x="345" y="395"/>
                  </a:cubicBezTo>
                  <a:cubicBezTo>
                    <a:pt x="341" y="395"/>
                    <a:pt x="337" y="393"/>
                    <a:pt x="332" y="393"/>
                  </a:cubicBezTo>
                  <a:close/>
                  <a:moveTo>
                    <a:pt x="409" y="399"/>
                  </a:moveTo>
                  <a:cubicBezTo>
                    <a:pt x="413" y="398"/>
                    <a:pt x="424" y="399"/>
                    <a:pt x="427" y="395"/>
                  </a:cubicBezTo>
                  <a:cubicBezTo>
                    <a:pt x="421" y="395"/>
                    <a:pt x="410" y="394"/>
                    <a:pt x="409" y="399"/>
                  </a:cubicBezTo>
                  <a:close/>
                  <a:moveTo>
                    <a:pt x="114" y="400"/>
                  </a:moveTo>
                  <a:cubicBezTo>
                    <a:pt x="114" y="398"/>
                    <a:pt x="112" y="398"/>
                    <a:pt x="111" y="396"/>
                  </a:cubicBezTo>
                  <a:cubicBezTo>
                    <a:pt x="111" y="398"/>
                    <a:pt x="112" y="400"/>
                    <a:pt x="114" y="400"/>
                  </a:cubicBezTo>
                  <a:close/>
                  <a:moveTo>
                    <a:pt x="135" y="409"/>
                  </a:moveTo>
                  <a:cubicBezTo>
                    <a:pt x="132" y="404"/>
                    <a:pt x="130" y="398"/>
                    <a:pt x="124" y="396"/>
                  </a:cubicBezTo>
                  <a:cubicBezTo>
                    <a:pt x="126" y="402"/>
                    <a:pt x="130" y="406"/>
                    <a:pt x="135" y="409"/>
                  </a:cubicBezTo>
                  <a:close/>
                  <a:moveTo>
                    <a:pt x="166" y="423"/>
                  </a:moveTo>
                  <a:cubicBezTo>
                    <a:pt x="166" y="420"/>
                    <a:pt x="163" y="415"/>
                    <a:pt x="163" y="410"/>
                  </a:cubicBezTo>
                  <a:cubicBezTo>
                    <a:pt x="157" y="407"/>
                    <a:pt x="153" y="398"/>
                    <a:pt x="146" y="398"/>
                  </a:cubicBezTo>
                  <a:cubicBezTo>
                    <a:pt x="148" y="408"/>
                    <a:pt x="156" y="421"/>
                    <a:pt x="166" y="423"/>
                  </a:cubicBezTo>
                  <a:close/>
                  <a:moveTo>
                    <a:pt x="166" y="402"/>
                  </a:moveTo>
                  <a:cubicBezTo>
                    <a:pt x="166" y="399"/>
                    <a:pt x="166" y="397"/>
                    <a:pt x="164" y="397"/>
                  </a:cubicBezTo>
                  <a:cubicBezTo>
                    <a:pt x="165" y="399"/>
                    <a:pt x="164" y="402"/>
                    <a:pt x="166" y="402"/>
                  </a:cubicBezTo>
                  <a:close/>
                  <a:moveTo>
                    <a:pt x="294" y="401"/>
                  </a:moveTo>
                  <a:cubicBezTo>
                    <a:pt x="296" y="402"/>
                    <a:pt x="296" y="400"/>
                    <a:pt x="296" y="399"/>
                  </a:cubicBezTo>
                  <a:cubicBezTo>
                    <a:pt x="296" y="399"/>
                    <a:pt x="296" y="398"/>
                    <a:pt x="295" y="398"/>
                  </a:cubicBezTo>
                  <a:cubicBezTo>
                    <a:pt x="295" y="400"/>
                    <a:pt x="294" y="400"/>
                    <a:pt x="294" y="401"/>
                  </a:cubicBezTo>
                  <a:close/>
                  <a:moveTo>
                    <a:pt x="363" y="404"/>
                  </a:moveTo>
                  <a:cubicBezTo>
                    <a:pt x="367" y="405"/>
                    <a:pt x="374" y="404"/>
                    <a:pt x="375" y="399"/>
                  </a:cubicBezTo>
                  <a:cubicBezTo>
                    <a:pt x="370" y="399"/>
                    <a:pt x="363" y="397"/>
                    <a:pt x="363" y="404"/>
                  </a:cubicBezTo>
                  <a:close/>
                  <a:moveTo>
                    <a:pt x="114" y="421"/>
                  </a:moveTo>
                  <a:cubicBezTo>
                    <a:pt x="115" y="415"/>
                    <a:pt x="108" y="417"/>
                    <a:pt x="107" y="413"/>
                  </a:cubicBezTo>
                  <a:cubicBezTo>
                    <a:pt x="99" y="410"/>
                    <a:pt x="94" y="401"/>
                    <a:pt x="87" y="399"/>
                  </a:cubicBezTo>
                  <a:cubicBezTo>
                    <a:pt x="93" y="410"/>
                    <a:pt x="104" y="415"/>
                    <a:pt x="114" y="421"/>
                  </a:cubicBezTo>
                  <a:close/>
                  <a:moveTo>
                    <a:pt x="159" y="402"/>
                  </a:moveTo>
                  <a:cubicBezTo>
                    <a:pt x="160" y="401"/>
                    <a:pt x="159" y="399"/>
                    <a:pt x="157" y="399"/>
                  </a:cubicBezTo>
                  <a:cubicBezTo>
                    <a:pt x="158" y="400"/>
                    <a:pt x="158" y="401"/>
                    <a:pt x="159" y="402"/>
                  </a:cubicBezTo>
                  <a:close/>
                  <a:moveTo>
                    <a:pt x="65" y="403"/>
                  </a:moveTo>
                  <a:cubicBezTo>
                    <a:pt x="63" y="403"/>
                    <a:pt x="60" y="398"/>
                    <a:pt x="60" y="401"/>
                  </a:cubicBezTo>
                  <a:cubicBezTo>
                    <a:pt x="65" y="405"/>
                    <a:pt x="66" y="414"/>
                    <a:pt x="72" y="416"/>
                  </a:cubicBezTo>
                  <a:cubicBezTo>
                    <a:pt x="73" y="416"/>
                    <a:pt x="73" y="415"/>
                    <a:pt x="73" y="415"/>
                  </a:cubicBezTo>
                  <a:cubicBezTo>
                    <a:pt x="72" y="409"/>
                    <a:pt x="65" y="410"/>
                    <a:pt x="65" y="403"/>
                  </a:cubicBezTo>
                  <a:close/>
                  <a:moveTo>
                    <a:pt x="421" y="410"/>
                  </a:moveTo>
                  <a:cubicBezTo>
                    <a:pt x="431" y="408"/>
                    <a:pt x="438" y="404"/>
                    <a:pt x="445" y="399"/>
                  </a:cubicBezTo>
                  <a:cubicBezTo>
                    <a:pt x="436" y="400"/>
                    <a:pt x="422" y="399"/>
                    <a:pt x="421" y="410"/>
                  </a:cubicBezTo>
                  <a:close/>
                  <a:moveTo>
                    <a:pt x="299" y="402"/>
                  </a:moveTo>
                  <a:cubicBezTo>
                    <a:pt x="301" y="402"/>
                    <a:pt x="302" y="402"/>
                    <a:pt x="304" y="402"/>
                  </a:cubicBezTo>
                  <a:cubicBezTo>
                    <a:pt x="304" y="399"/>
                    <a:pt x="298" y="399"/>
                    <a:pt x="299" y="402"/>
                  </a:cubicBezTo>
                  <a:close/>
                  <a:moveTo>
                    <a:pt x="384" y="403"/>
                  </a:moveTo>
                  <a:cubicBezTo>
                    <a:pt x="385" y="404"/>
                    <a:pt x="387" y="403"/>
                    <a:pt x="388" y="404"/>
                  </a:cubicBezTo>
                  <a:cubicBezTo>
                    <a:pt x="387" y="401"/>
                    <a:pt x="392" y="404"/>
                    <a:pt x="392" y="401"/>
                  </a:cubicBezTo>
                  <a:cubicBezTo>
                    <a:pt x="388" y="401"/>
                    <a:pt x="386" y="401"/>
                    <a:pt x="384" y="403"/>
                  </a:cubicBezTo>
                  <a:close/>
                  <a:moveTo>
                    <a:pt x="195" y="422"/>
                  </a:moveTo>
                  <a:cubicBezTo>
                    <a:pt x="187" y="414"/>
                    <a:pt x="179" y="408"/>
                    <a:pt x="170" y="401"/>
                  </a:cubicBezTo>
                  <a:cubicBezTo>
                    <a:pt x="173" y="414"/>
                    <a:pt x="186" y="416"/>
                    <a:pt x="195" y="422"/>
                  </a:cubicBezTo>
                  <a:close/>
                  <a:moveTo>
                    <a:pt x="394" y="414"/>
                  </a:moveTo>
                  <a:cubicBezTo>
                    <a:pt x="402" y="414"/>
                    <a:pt x="408" y="412"/>
                    <a:pt x="416" y="412"/>
                  </a:cubicBezTo>
                  <a:cubicBezTo>
                    <a:pt x="416" y="409"/>
                    <a:pt x="418" y="406"/>
                    <a:pt x="419" y="403"/>
                  </a:cubicBezTo>
                  <a:cubicBezTo>
                    <a:pt x="409" y="406"/>
                    <a:pt x="400" y="406"/>
                    <a:pt x="394" y="414"/>
                  </a:cubicBezTo>
                  <a:close/>
                  <a:moveTo>
                    <a:pt x="267" y="407"/>
                  </a:moveTo>
                  <a:cubicBezTo>
                    <a:pt x="263" y="406"/>
                    <a:pt x="258" y="403"/>
                    <a:pt x="253" y="405"/>
                  </a:cubicBezTo>
                  <a:cubicBezTo>
                    <a:pt x="257" y="405"/>
                    <a:pt x="264" y="411"/>
                    <a:pt x="267" y="407"/>
                  </a:cubicBezTo>
                  <a:close/>
                  <a:moveTo>
                    <a:pt x="118" y="416"/>
                  </a:moveTo>
                  <a:cubicBezTo>
                    <a:pt x="118" y="410"/>
                    <a:pt x="114" y="408"/>
                    <a:pt x="111" y="405"/>
                  </a:cubicBezTo>
                  <a:cubicBezTo>
                    <a:pt x="113" y="409"/>
                    <a:pt x="113" y="415"/>
                    <a:pt x="118" y="416"/>
                  </a:cubicBezTo>
                  <a:close/>
                  <a:moveTo>
                    <a:pt x="308" y="407"/>
                  </a:moveTo>
                  <a:cubicBezTo>
                    <a:pt x="311" y="407"/>
                    <a:pt x="316" y="409"/>
                    <a:pt x="319" y="409"/>
                  </a:cubicBezTo>
                  <a:cubicBezTo>
                    <a:pt x="319" y="407"/>
                    <a:pt x="318" y="407"/>
                    <a:pt x="318" y="406"/>
                  </a:cubicBezTo>
                  <a:cubicBezTo>
                    <a:pt x="314" y="406"/>
                    <a:pt x="309" y="404"/>
                    <a:pt x="308" y="407"/>
                  </a:cubicBezTo>
                  <a:close/>
                  <a:moveTo>
                    <a:pt x="338" y="410"/>
                  </a:moveTo>
                  <a:cubicBezTo>
                    <a:pt x="339" y="409"/>
                    <a:pt x="340" y="408"/>
                    <a:pt x="340" y="407"/>
                  </a:cubicBezTo>
                  <a:cubicBezTo>
                    <a:pt x="336" y="408"/>
                    <a:pt x="332" y="406"/>
                    <a:pt x="330" y="408"/>
                  </a:cubicBezTo>
                  <a:cubicBezTo>
                    <a:pt x="333" y="408"/>
                    <a:pt x="335" y="410"/>
                    <a:pt x="338" y="410"/>
                  </a:cubicBezTo>
                  <a:close/>
                  <a:moveTo>
                    <a:pt x="346" y="410"/>
                  </a:moveTo>
                  <a:cubicBezTo>
                    <a:pt x="348" y="410"/>
                    <a:pt x="347" y="409"/>
                    <a:pt x="349" y="409"/>
                  </a:cubicBezTo>
                  <a:cubicBezTo>
                    <a:pt x="349" y="406"/>
                    <a:pt x="345" y="406"/>
                    <a:pt x="346" y="410"/>
                  </a:cubicBezTo>
                  <a:close/>
                  <a:moveTo>
                    <a:pt x="358" y="411"/>
                  </a:moveTo>
                  <a:cubicBezTo>
                    <a:pt x="363" y="410"/>
                    <a:pt x="371" y="412"/>
                    <a:pt x="371" y="407"/>
                  </a:cubicBezTo>
                  <a:cubicBezTo>
                    <a:pt x="367" y="408"/>
                    <a:pt x="361" y="408"/>
                    <a:pt x="358" y="411"/>
                  </a:cubicBezTo>
                  <a:close/>
                  <a:moveTo>
                    <a:pt x="144" y="414"/>
                  </a:moveTo>
                  <a:cubicBezTo>
                    <a:pt x="142" y="412"/>
                    <a:pt x="142" y="407"/>
                    <a:pt x="140" y="409"/>
                  </a:cubicBezTo>
                  <a:cubicBezTo>
                    <a:pt x="141" y="410"/>
                    <a:pt x="143" y="414"/>
                    <a:pt x="144" y="414"/>
                  </a:cubicBezTo>
                  <a:close/>
                  <a:moveTo>
                    <a:pt x="328" y="409"/>
                  </a:moveTo>
                  <a:cubicBezTo>
                    <a:pt x="326" y="409"/>
                    <a:pt x="325" y="409"/>
                    <a:pt x="323" y="408"/>
                  </a:cubicBezTo>
                  <a:cubicBezTo>
                    <a:pt x="323" y="410"/>
                    <a:pt x="327" y="410"/>
                    <a:pt x="328" y="409"/>
                  </a:cubicBezTo>
                  <a:close/>
                  <a:moveTo>
                    <a:pt x="146" y="439"/>
                  </a:moveTo>
                  <a:cubicBezTo>
                    <a:pt x="139" y="429"/>
                    <a:pt x="131" y="413"/>
                    <a:pt x="120" y="409"/>
                  </a:cubicBezTo>
                  <a:cubicBezTo>
                    <a:pt x="129" y="419"/>
                    <a:pt x="137" y="430"/>
                    <a:pt x="146" y="439"/>
                  </a:cubicBezTo>
                  <a:close/>
                  <a:moveTo>
                    <a:pt x="271" y="410"/>
                  </a:moveTo>
                  <a:cubicBezTo>
                    <a:pt x="272" y="410"/>
                    <a:pt x="273" y="410"/>
                    <a:pt x="273" y="410"/>
                  </a:cubicBezTo>
                  <a:cubicBezTo>
                    <a:pt x="274" y="408"/>
                    <a:pt x="270" y="408"/>
                    <a:pt x="271" y="410"/>
                  </a:cubicBezTo>
                  <a:close/>
                  <a:moveTo>
                    <a:pt x="298" y="412"/>
                  </a:moveTo>
                  <a:cubicBezTo>
                    <a:pt x="298" y="412"/>
                    <a:pt x="299" y="413"/>
                    <a:pt x="299" y="413"/>
                  </a:cubicBezTo>
                  <a:cubicBezTo>
                    <a:pt x="303" y="413"/>
                    <a:pt x="305" y="414"/>
                    <a:pt x="308" y="414"/>
                  </a:cubicBezTo>
                  <a:cubicBezTo>
                    <a:pt x="311" y="414"/>
                    <a:pt x="309" y="413"/>
                    <a:pt x="307" y="413"/>
                  </a:cubicBezTo>
                  <a:cubicBezTo>
                    <a:pt x="303" y="413"/>
                    <a:pt x="297" y="409"/>
                    <a:pt x="293" y="411"/>
                  </a:cubicBezTo>
                  <a:cubicBezTo>
                    <a:pt x="295" y="411"/>
                    <a:pt x="296" y="412"/>
                    <a:pt x="298" y="412"/>
                  </a:cubicBezTo>
                  <a:close/>
                  <a:moveTo>
                    <a:pt x="380" y="416"/>
                  </a:moveTo>
                  <a:cubicBezTo>
                    <a:pt x="382" y="416"/>
                    <a:pt x="384" y="415"/>
                    <a:pt x="386" y="414"/>
                  </a:cubicBezTo>
                  <a:cubicBezTo>
                    <a:pt x="384" y="413"/>
                    <a:pt x="379" y="414"/>
                    <a:pt x="380" y="416"/>
                  </a:cubicBezTo>
                  <a:close/>
                  <a:moveTo>
                    <a:pt x="76" y="418"/>
                  </a:moveTo>
                  <a:cubicBezTo>
                    <a:pt x="76" y="417"/>
                    <a:pt x="77" y="416"/>
                    <a:pt x="76" y="415"/>
                  </a:cubicBezTo>
                  <a:cubicBezTo>
                    <a:pt x="75" y="416"/>
                    <a:pt x="75" y="412"/>
                    <a:pt x="74" y="415"/>
                  </a:cubicBezTo>
                  <a:cubicBezTo>
                    <a:pt x="75" y="416"/>
                    <a:pt x="74" y="417"/>
                    <a:pt x="76" y="418"/>
                  </a:cubicBezTo>
                  <a:close/>
                  <a:moveTo>
                    <a:pt x="392" y="416"/>
                  </a:moveTo>
                  <a:cubicBezTo>
                    <a:pt x="393" y="416"/>
                    <a:pt x="394" y="417"/>
                    <a:pt x="394" y="417"/>
                  </a:cubicBezTo>
                  <a:cubicBezTo>
                    <a:pt x="394" y="416"/>
                    <a:pt x="395" y="416"/>
                    <a:pt x="395" y="415"/>
                  </a:cubicBezTo>
                  <a:cubicBezTo>
                    <a:pt x="393" y="415"/>
                    <a:pt x="393" y="416"/>
                    <a:pt x="392" y="416"/>
                  </a:cubicBezTo>
                  <a:close/>
                  <a:moveTo>
                    <a:pt x="374" y="418"/>
                  </a:moveTo>
                  <a:cubicBezTo>
                    <a:pt x="375" y="417"/>
                    <a:pt x="378" y="418"/>
                    <a:pt x="378" y="415"/>
                  </a:cubicBezTo>
                  <a:cubicBezTo>
                    <a:pt x="376" y="416"/>
                    <a:pt x="374" y="415"/>
                    <a:pt x="374" y="418"/>
                  </a:cubicBezTo>
                  <a:close/>
                  <a:moveTo>
                    <a:pt x="321" y="416"/>
                  </a:moveTo>
                  <a:cubicBezTo>
                    <a:pt x="320" y="416"/>
                    <a:pt x="320" y="417"/>
                    <a:pt x="321" y="417"/>
                  </a:cubicBezTo>
                  <a:cubicBezTo>
                    <a:pt x="324" y="417"/>
                    <a:pt x="331" y="418"/>
                    <a:pt x="330" y="416"/>
                  </a:cubicBezTo>
                  <a:cubicBezTo>
                    <a:pt x="327" y="417"/>
                    <a:pt x="326" y="416"/>
                    <a:pt x="323" y="416"/>
                  </a:cubicBezTo>
                  <a:cubicBezTo>
                    <a:pt x="322" y="416"/>
                    <a:pt x="321" y="416"/>
                    <a:pt x="321" y="416"/>
                  </a:cubicBezTo>
                  <a:close/>
                  <a:moveTo>
                    <a:pt x="83" y="421"/>
                  </a:moveTo>
                  <a:cubicBezTo>
                    <a:pt x="82" y="419"/>
                    <a:pt x="79" y="418"/>
                    <a:pt x="77" y="416"/>
                  </a:cubicBezTo>
                  <a:cubicBezTo>
                    <a:pt x="75" y="420"/>
                    <a:pt x="83" y="420"/>
                    <a:pt x="83" y="421"/>
                  </a:cubicBezTo>
                  <a:close/>
                  <a:moveTo>
                    <a:pt x="129" y="425"/>
                  </a:moveTo>
                  <a:cubicBezTo>
                    <a:pt x="126" y="424"/>
                    <a:pt x="124" y="418"/>
                    <a:pt x="121" y="418"/>
                  </a:cubicBezTo>
                  <a:cubicBezTo>
                    <a:pt x="122" y="422"/>
                    <a:pt x="127" y="424"/>
                    <a:pt x="129" y="425"/>
                  </a:cubicBezTo>
                  <a:close/>
                  <a:moveTo>
                    <a:pt x="417" y="421"/>
                  </a:moveTo>
                  <a:cubicBezTo>
                    <a:pt x="425" y="421"/>
                    <a:pt x="435" y="421"/>
                    <a:pt x="443" y="419"/>
                  </a:cubicBezTo>
                  <a:cubicBezTo>
                    <a:pt x="436" y="417"/>
                    <a:pt x="422" y="418"/>
                    <a:pt x="417" y="421"/>
                  </a:cubicBezTo>
                  <a:close/>
                  <a:moveTo>
                    <a:pt x="388" y="419"/>
                  </a:moveTo>
                  <a:cubicBezTo>
                    <a:pt x="388" y="417"/>
                    <a:pt x="385" y="419"/>
                    <a:pt x="384" y="418"/>
                  </a:cubicBezTo>
                  <a:cubicBezTo>
                    <a:pt x="383" y="420"/>
                    <a:pt x="386" y="419"/>
                    <a:pt x="388" y="419"/>
                  </a:cubicBezTo>
                  <a:close/>
                  <a:moveTo>
                    <a:pt x="160" y="426"/>
                  </a:moveTo>
                  <a:cubicBezTo>
                    <a:pt x="161" y="425"/>
                    <a:pt x="157" y="424"/>
                    <a:pt x="159" y="422"/>
                  </a:cubicBezTo>
                  <a:cubicBezTo>
                    <a:pt x="155" y="422"/>
                    <a:pt x="155" y="419"/>
                    <a:pt x="152" y="419"/>
                  </a:cubicBezTo>
                  <a:cubicBezTo>
                    <a:pt x="152" y="424"/>
                    <a:pt x="158" y="426"/>
                    <a:pt x="160" y="426"/>
                  </a:cubicBezTo>
                  <a:close/>
                  <a:moveTo>
                    <a:pt x="174" y="427"/>
                  </a:moveTo>
                  <a:cubicBezTo>
                    <a:pt x="182" y="430"/>
                    <a:pt x="188" y="435"/>
                    <a:pt x="196" y="438"/>
                  </a:cubicBezTo>
                  <a:cubicBezTo>
                    <a:pt x="188" y="432"/>
                    <a:pt x="181" y="425"/>
                    <a:pt x="173" y="419"/>
                  </a:cubicBezTo>
                  <a:cubicBezTo>
                    <a:pt x="173" y="422"/>
                    <a:pt x="174" y="425"/>
                    <a:pt x="174" y="427"/>
                  </a:cubicBezTo>
                  <a:close/>
                  <a:moveTo>
                    <a:pt x="347" y="422"/>
                  </a:moveTo>
                  <a:cubicBezTo>
                    <a:pt x="354" y="422"/>
                    <a:pt x="358" y="423"/>
                    <a:pt x="366" y="423"/>
                  </a:cubicBezTo>
                  <a:cubicBezTo>
                    <a:pt x="366" y="421"/>
                    <a:pt x="366" y="420"/>
                    <a:pt x="366" y="419"/>
                  </a:cubicBezTo>
                  <a:cubicBezTo>
                    <a:pt x="360" y="418"/>
                    <a:pt x="352" y="420"/>
                    <a:pt x="347" y="422"/>
                  </a:cubicBezTo>
                  <a:close/>
                  <a:moveTo>
                    <a:pt x="371" y="423"/>
                  </a:moveTo>
                  <a:cubicBezTo>
                    <a:pt x="372" y="421"/>
                    <a:pt x="378" y="423"/>
                    <a:pt x="378" y="421"/>
                  </a:cubicBezTo>
                  <a:cubicBezTo>
                    <a:pt x="375" y="421"/>
                    <a:pt x="371" y="419"/>
                    <a:pt x="371" y="423"/>
                  </a:cubicBezTo>
                  <a:close/>
                  <a:moveTo>
                    <a:pt x="89" y="426"/>
                  </a:moveTo>
                  <a:cubicBezTo>
                    <a:pt x="88" y="424"/>
                    <a:pt x="85" y="422"/>
                    <a:pt x="84" y="423"/>
                  </a:cubicBezTo>
                  <a:cubicBezTo>
                    <a:pt x="86" y="423"/>
                    <a:pt x="86" y="426"/>
                    <a:pt x="89" y="426"/>
                  </a:cubicBezTo>
                  <a:close/>
                  <a:moveTo>
                    <a:pt x="92" y="436"/>
                  </a:moveTo>
                  <a:cubicBezTo>
                    <a:pt x="88" y="431"/>
                    <a:pt x="81" y="425"/>
                    <a:pt x="75" y="424"/>
                  </a:cubicBezTo>
                  <a:cubicBezTo>
                    <a:pt x="80" y="428"/>
                    <a:pt x="88" y="435"/>
                    <a:pt x="92" y="436"/>
                  </a:cubicBezTo>
                  <a:close/>
                  <a:moveTo>
                    <a:pt x="119" y="426"/>
                  </a:moveTo>
                  <a:cubicBezTo>
                    <a:pt x="123" y="428"/>
                    <a:pt x="125" y="431"/>
                    <a:pt x="129" y="432"/>
                  </a:cubicBezTo>
                  <a:cubicBezTo>
                    <a:pt x="126" y="431"/>
                    <a:pt x="122" y="424"/>
                    <a:pt x="119" y="426"/>
                  </a:cubicBezTo>
                  <a:close/>
                  <a:moveTo>
                    <a:pt x="149" y="430"/>
                  </a:moveTo>
                  <a:cubicBezTo>
                    <a:pt x="148" y="429"/>
                    <a:pt x="146" y="425"/>
                    <a:pt x="145" y="426"/>
                  </a:cubicBezTo>
                  <a:cubicBezTo>
                    <a:pt x="147" y="427"/>
                    <a:pt x="146" y="430"/>
                    <a:pt x="149" y="430"/>
                  </a:cubicBezTo>
                  <a:close/>
                  <a:moveTo>
                    <a:pt x="169" y="472"/>
                  </a:moveTo>
                  <a:cubicBezTo>
                    <a:pt x="158" y="453"/>
                    <a:pt x="136" y="442"/>
                    <a:pt x="120" y="431"/>
                  </a:cubicBezTo>
                  <a:cubicBezTo>
                    <a:pt x="136" y="445"/>
                    <a:pt x="152" y="458"/>
                    <a:pt x="169" y="472"/>
                  </a:cubicBezTo>
                  <a:close/>
                  <a:moveTo>
                    <a:pt x="157" y="443"/>
                  </a:moveTo>
                  <a:cubicBezTo>
                    <a:pt x="157" y="438"/>
                    <a:pt x="151" y="436"/>
                    <a:pt x="152" y="432"/>
                  </a:cubicBezTo>
                  <a:cubicBezTo>
                    <a:pt x="151" y="432"/>
                    <a:pt x="150" y="432"/>
                    <a:pt x="149" y="432"/>
                  </a:cubicBezTo>
                  <a:cubicBezTo>
                    <a:pt x="151" y="436"/>
                    <a:pt x="154" y="439"/>
                    <a:pt x="157" y="443"/>
                  </a:cubicBezTo>
                  <a:close/>
                  <a:moveTo>
                    <a:pt x="176" y="464"/>
                  </a:moveTo>
                  <a:cubicBezTo>
                    <a:pt x="185" y="470"/>
                    <a:pt x="193" y="476"/>
                    <a:pt x="203" y="481"/>
                  </a:cubicBezTo>
                  <a:cubicBezTo>
                    <a:pt x="192" y="468"/>
                    <a:pt x="179" y="456"/>
                    <a:pt x="167" y="443"/>
                  </a:cubicBezTo>
                  <a:cubicBezTo>
                    <a:pt x="167" y="442"/>
                    <a:pt x="166" y="442"/>
                    <a:pt x="166" y="440"/>
                  </a:cubicBezTo>
                  <a:cubicBezTo>
                    <a:pt x="162" y="438"/>
                    <a:pt x="159" y="435"/>
                    <a:pt x="155" y="432"/>
                  </a:cubicBezTo>
                  <a:cubicBezTo>
                    <a:pt x="160" y="444"/>
                    <a:pt x="170" y="453"/>
                    <a:pt x="176" y="464"/>
                  </a:cubicBezTo>
                  <a:close/>
                  <a:moveTo>
                    <a:pt x="129" y="445"/>
                  </a:moveTo>
                  <a:cubicBezTo>
                    <a:pt x="125" y="440"/>
                    <a:pt x="119" y="436"/>
                    <a:pt x="113" y="433"/>
                  </a:cubicBezTo>
                  <a:cubicBezTo>
                    <a:pt x="117" y="438"/>
                    <a:pt x="123" y="442"/>
                    <a:pt x="129" y="445"/>
                  </a:cubicBezTo>
                  <a:close/>
                  <a:moveTo>
                    <a:pt x="185" y="449"/>
                  </a:moveTo>
                  <a:cubicBezTo>
                    <a:pt x="181" y="446"/>
                    <a:pt x="174" y="441"/>
                    <a:pt x="169" y="437"/>
                  </a:cubicBezTo>
                  <a:cubicBezTo>
                    <a:pt x="174" y="441"/>
                    <a:pt x="178" y="447"/>
                    <a:pt x="185" y="449"/>
                  </a:cubicBezTo>
                  <a:close/>
                  <a:moveTo>
                    <a:pt x="203" y="509"/>
                  </a:moveTo>
                  <a:cubicBezTo>
                    <a:pt x="200" y="508"/>
                    <a:pt x="199" y="504"/>
                    <a:pt x="196" y="502"/>
                  </a:cubicBezTo>
                  <a:cubicBezTo>
                    <a:pt x="186" y="494"/>
                    <a:pt x="173" y="489"/>
                    <a:pt x="168" y="480"/>
                  </a:cubicBezTo>
                  <a:cubicBezTo>
                    <a:pt x="156" y="471"/>
                    <a:pt x="140" y="459"/>
                    <a:pt x="128" y="449"/>
                  </a:cubicBezTo>
                  <a:cubicBezTo>
                    <a:pt x="124" y="447"/>
                    <a:pt x="117" y="439"/>
                    <a:pt x="115" y="440"/>
                  </a:cubicBezTo>
                  <a:cubicBezTo>
                    <a:pt x="115" y="440"/>
                    <a:pt x="115" y="440"/>
                    <a:pt x="115" y="440"/>
                  </a:cubicBezTo>
                  <a:cubicBezTo>
                    <a:pt x="119" y="445"/>
                    <a:pt x="125" y="449"/>
                    <a:pt x="130" y="454"/>
                  </a:cubicBezTo>
                  <a:cubicBezTo>
                    <a:pt x="134" y="457"/>
                    <a:pt x="139" y="461"/>
                    <a:pt x="143" y="464"/>
                  </a:cubicBezTo>
                  <a:cubicBezTo>
                    <a:pt x="151" y="472"/>
                    <a:pt x="161" y="478"/>
                    <a:pt x="168" y="486"/>
                  </a:cubicBezTo>
                  <a:cubicBezTo>
                    <a:pt x="170" y="488"/>
                    <a:pt x="171" y="491"/>
                    <a:pt x="173" y="492"/>
                  </a:cubicBezTo>
                  <a:cubicBezTo>
                    <a:pt x="179" y="497"/>
                    <a:pt x="186" y="501"/>
                    <a:pt x="193" y="505"/>
                  </a:cubicBezTo>
                  <a:cubicBezTo>
                    <a:pt x="200" y="509"/>
                    <a:pt x="207" y="513"/>
                    <a:pt x="214" y="518"/>
                  </a:cubicBezTo>
                  <a:cubicBezTo>
                    <a:pt x="212" y="513"/>
                    <a:pt x="206" y="512"/>
                    <a:pt x="203" y="509"/>
                  </a:cubicBezTo>
                  <a:close/>
                  <a:moveTo>
                    <a:pt x="162" y="448"/>
                  </a:moveTo>
                  <a:cubicBezTo>
                    <a:pt x="161" y="446"/>
                    <a:pt x="160" y="447"/>
                    <a:pt x="161" y="444"/>
                  </a:cubicBezTo>
                  <a:cubicBezTo>
                    <a:pt x="160" y="445"/>
                    <a:pt x="158" y="442"/>
                    <a:pt x="157" y="444"/>
                  </a:cubicBezTo>
                  <a:cubicBezTo>
                    <a:pt x="158" y="444"/>
                    <a:pt x="158" y="446"/>
                    <a:pt x="159" y="446"/>
                  </a:cubicBezTo>
                  <a:cubicBezTo>
                    <a:pt x="161" y="445"/>
                    <a:pt x="160" y="448"/>
                    <a:pt x="162" y="448"/>
                  </a:cubicBezTo>
                  <a:close/>
                  <a:moveTo>
                    <a:pt x="137" y="452"/>
                  </a:moveTo>
                  <a:cubicBezTo>
                    <a:pt x="138" y="450"/>
                    <a:pt x="134" y="448"/>
                    <a:pt x="134" y="449"/>
                  </a:cubicBezTo>
                  <a:cubicBezTo>
                    <a:pt x="135" y="450"/>
                    <a:pt x="136" y="451"/>
                    <a:pt x="137" y="452"/>
                  </a:cubicBezTo>
                  <a:close/>
                  <a:moveTo>
                    <a:pt x="142" y="455"/>
                  </a:moveTo>
                  <a:cubicBezTo>
                    <a:pt x="141" y="455"/>
                    <a:pt x="141" y="454"/>
                    <a:pt x="141" y="453"/>
                  </a:cubicBezTo>
                  <a:cubicBezTo>
                    <a:pt x="140" y="453"/>
                    <a:pt x="139" y="453"/>
                    <a:pt x="138" y="452"/>
                  </a:cubicBezTo>
                  <a:cubicBezTo>
                    <a:pt x="138" y="454"/>
                    <a:pt x="141" y="456"/>
                    <a:pt x="142" y="455"/>
                  </a:cubicBezTo>
                  <a:close/>
                  <a:moveTo>
                    <a:pt x="171" y="504"/>
                  </a:moveTo>
                  <a:cubicBezTo>
                    <a:pt x="165" y="499"/>
                    <a:pt x="160" y="495"/>
                    <a:pt x="155" y="491"/>
                  </a:cubicBezTo>
                  <a:cubicBezTo>
                    <a:pt x="155" y="490"/>
                    <a:pt x="155" y="490"/>
                    <a:pt x="155" y="489"/>
                  </a:cubicBezTo>
                  <a:cubicBezTo>
                    <a:pt x="154" y="489"/>
                    <a:pt x="154" y="490"/>
                    <a:pt x="153" y="490"/>
                  </a:cubicBezTo>
                  <a:cubicBezTo>
                    <a:pt x="149" y="483"/>
                    <a:pt x="141" y="479"/>
                    <a:pt x="134" y="474"/>
                  </a:cubicBezTo>
                  <a:cubicBezTo>
                    <a:pt x="144" y="486"/>
                    <a:pt x="159" y="496"/>
                    <a:pt x="171" y="504"/>
                  </a:cubicBezTo>
                  <a:close/>
                  <a:moveTo>
                    <a:pt x="204" y="501"/>
                  </a:moveTo>
                  <a:cubicBezTo>
                    <a:pt x="204" y="498"/>
                    <a:pt x="201" y="498"/>
                    <a:pt x="200" y="496"/>
                  </a:cubicBezTo>
                  <a:cubicBezTo>
                    <a:pt x="200" y="499"/>
                    <a:pt x="202" y="500"/>
                    <a:pt x="204" y="501"/>
                  </a:cubicBezTo>
                  <a:close/>
                  <a:moveTo>
                    <a:pt x="190" y="511"/>
                  </a:moveTo>
                  <a:cubicBezTo>
                    <a:pt x="186" y="508"/>
                    <a:pt x="183" y="505"/>
                    <a:pt x="177" y="503"/>
                  </a:cubicBezTo>
                  <a:cubicBezTo>
                    <a:pt x="175" y="503"/>
                    <a:pt x="172" y="498"/>
                    <a:pt x="172" y="500"/>
                  </a:cubicBezTo>
                  <a:cubicBezTo>
                    <a:pt x="177" y="504"/>
                    <a:pt x="183" y="511"/>
                    <a:pt x="190" y="511"/>
                  </a:cubicBezTo>
                  <a:close/>
                  <a:moveTo>
                    <a:pt x="233" y="539"/>
                  </a:moveTo>
                  <a:cubicBezTo>
                    <a:pt x="233" y="539"/>
                    <a:pt x="233" y="539"/>
                    <a:pt x="233" y="539"/>
                  </a:cubicBezTo>
                  <a:moveTo>
                    <a:pt x="250" y="554"/>
                  </a:moveTo>
                  <a:cubicBezTo>
                    <a:pt x="248" y="554"/>
                    <a:pt x="248" y="552"/>
                    <a:pt x="247" y="551"/>
                  </a:cubicBezTo>
                  <a:cubicBezTo>
                    <a:pt x="245" y="552"/>
                    <a:pt x="246" y="552"/>
                    <a:pt x="244" y="551"/>
                  </a:cubicBezTo>
                  <a:cubicBezTo>
                    <a:pt x="245" y="553"/>
                    <a:pt x="248" y="557"/>
                    <a:pt x="250" y="554"/>
                  </a:cubicBezTo>
                  <a:close/>
                </a:path>
              </a:pathLst>
            </a:custGeom>
            <a:solidFill>
              <a:srgbClr val="FFFFFF"/>
            </a:solidFill>
            <a:ln>
              <a:noFill/>
            </a:ln>
          </p:spPr>
          <p:txBody>
            <a:bodyPr anchor="ctr"/>
            <a:lstStyle/>
            <a:p>
              <a:pPr algn="ctr" defTabSz="1219170">
                <a:defRPr/>
              </a:pPr>
              <a:endParaRPr lang="zh-CN" altLang="zh-CN" sz="4800" kern="0" dirty="0">
                <a:solidFill>
                  <a:srgbClr val="FFFFFF"/>
                </a:solidFill>
                <a:effectLst>
                  <a:outerShdw blurRad="38100" dist="38100" dir="2700000" algn="tl">
                    <a:srgbClr val="000000">
                      <a:alpha val="43137"/>
                    </a:srgbClr>
                  </a:outerShdw>
                </a:effectLst>
                <a:cs typeface="+mn-ea"/>
                <a:sym typeface="+mn-lt"/>
              </a:endParaRPr>
            </a:p>
          </p:txBody>
        </p:sp>
        <p:sp>
          <p:nvSpPr>
            <p:cNvPr id="32" name="Freeform 18"/>
            <p:cNvSpPr>
              <a:spLocks noEditPoints="1" noChangeArrowheads="1"/>
            </p:cNvSpPr>
            <p:nvPr/>
          </p:nvSpPr>
          <p:spPr bwMode="auto">
            <a:xfrm>
              <a:off x="1396219" y="1904734"/>
              <a:ext cx="473319" cy="683779"/>
            </a:xfrm>
            <a:custGeom>
              <a:avLst/>
              <a:gdLst>
                <a:gd name="T0" fmla="*/ 157 w 657"/>
                <a:gd name="T1" fmla="*/ 35 h 559"/>
                <a:gd name="T2" fmla="*/ 325 w 657"/>
                <a:gd name="T3" fmla="*/ 33 h 559"/>
                <a:gd name="T4" fmla="*/ 488 w 657"/>
                <a:gd name="T5" fmla="*/ 54 h 559"/>
                <a:gd name="T6" fmla="*/ 596 w 657"/>
                <a:gd name="T7" fmla="*/ 107 h 559"/>
                <a:gd name="T8" fmla="*/ 264 w 657"/>
                <a:gd name="T9" fmla="*/ 83 h 559"/>
                <a:gd name="T10" fmla="*/ 349 w 657"/>
                <a:gd name="T11" fmla="*/ 94 h 559"/>
                <a:gd name="T12" fmla="*/ 117 w 657"/>
                <a:gd name="T13" fmla="*/ 104 h 559"/>
                <a:gd name="T14" fmla="*/ 614 w 657"/>
                <a:gd name="T15" fmla="*/ 144 h 559"/>
                <a:gd name="T16" fmla="*/ 279 w 657"/>
                <a:gd name="T17" fmla="*/ 119 h 559"/>
                <a:gd name="T18" fmla="*/ 459 w 657"/>
                <a:gd name="T19" fmla="*/ 138 h 559"/>
                <a:gd name="T20" fmla="*/ 55 w 657"/>
                <a:gd name="T21" fmla="*/ 135 h 559"/>
                <a:gd name="T22" fmla="*/ 93 w 657"/>
                <a:gd name="T23" fmla="*/ 138 h 559"/>
                <a:gd name="T24" fmla="*/ 75 w 657"/>
                <a:gd name="T25" fmla="*/ 142 h 559"/>
                <a:gd name="T26" fmla="*/ 134 w 657"/>
                <a:gd name="T27" fmla="*/ 147 h 559"/>
                <a:gd name="T28" fmla="*/ 206 w 657"/>
                <a:gd name="T29" fmla="*/ 155 h 559"/>
                <a:gd name="T30" fmla="*/ 87 w 657"/>
                <a:gd name="T31" fmla="*/ 164 h 559"/>
                <a:gd name="T32" fmla="*/ 104 w 657"/>
                <a:gd name="T33" fmla="*/ 169 h 559"/>
                <a:gd name="T34" fmla="*/ 549 w 657"/>
                <a:gd name="T35" fmla="*/ 184 h 559"/>
                <a:gd name="T36" fmla="*/ 161 w 657"/>
                <a:gd name="T37" fmla="*/ 175 h 559"/>
                <a:gd name="T38" fmla="*/ 533 w 657"/>
                <a:gd name="T39" fmla="*/ 178 h 559"/>
                <a:gd name="T40" fmla="*/ 51 w 657"/>
                <a:gd name="T41" fmla="*/ 186 h 559"/>
                <a:gd name="T42" fmla="*/ 110 w 657"/>
                <a:gd name="T43" fmla="*/ 191 h 559"/>
                <a:gd name="T44" fmla="*/ 333 w 657"/>
                <a:gd name="T45" fmla="*/ 192 h 559"/>
                <a:gd name="T46" fmla="*/ 626 w 657"/>
                <a:gd name="T47" fmla="*/ 204 h 559"/>
                <a:gd name="T48" fmla="*/ 273 w 657"/>
                <a:gd name="T49" fmla="*/ 204 h 559"/>
                <a:gd name="T50" fmla="*/ 566 w 657"/>
                <a:gd name="T51" fmla="*/ 212 h 559"/>
                <a:gd name="T52" fmla="*/ 145 w 657"/>
                <a:gd name="T53" fmla="*/ 215 h 559"/>
                <a:gd name="T54" fmla="*/ 292 w 657"/>
                <a:gd name="T55" fmla="*/ 216 h 559"/>
                <a:gd name="T56" fmla="*/ 573 w 657"/>
                <a:gd name="T57" fmla="*/ 226 h 559"/>
                <a:gd name="T58" fmla="*/ 329 w 657"/>
                <a:gd name="T59" fmla="*/ 234 h 559"/>
                <a:gd name="T60" fmla="*/ 131 w 657"/>
                <a:gd name="T61" fmla="*/ 231 h 559"/>
                <a:gd name="T62" fmla="*/ 507 w 657"/>
                <a:gd name="T63" fmla="*/ 240 h 559"/>
                <a:gd name="T64" fmla="*/ 600 w 657"/>
                <a:gd name="T65" fmla="*/ 268 h 559"/>
                <a:gd name="T66" fmla="*/ 540 w 657"/>
                <a:gd name="T67" fmla="*/ 249 h 559"/>
                <a:gd name="T68" fmla="*/ 509 w 657"/>
                <a:gd name="T69" fmla="*/ 260 h 559"/>
                <a:gd name="T70" fmla="*/ 406 w 657"/>
                <a:gd name="T71" fmla="*/ 257 h 559"/>
                <a:gd name="T72" fmla="*/ 372 w 657"/>
                <a:gd name="T73" fmla="*/ 260 h 559"/>
                <a:gd name="T74" fmla="*/ 246 w 657"/>
                <a:gd name="T75" fmla="*/ 270 h 559"/>
                <a:gd name="T76" fmla="*/ 152 w 657"/>
                <a:gd name="T77" fmla="*/ 274 h 559"/>
                <a:gd name="T78" fmla="*/ 507 w 657"/>
                <a:gd name="T79" fmla="*/ 280 h 559"/>
                <a:gd name="T80" fmla="*/ 189 w 657"/>
                <a:gd name="T81" fmla="*/ 283 h 559"/>
                <a:gd name="T82" fmla="*/ 314 w 657"/>
                <a:gd name="T83" fmla="*/ 285 h 559"/>
                <a:gd name="T84" fmla="*/ 504 w 657"/>
                <a:gd name="T85" fmla="*/ 289 h 559"/>
                <a:gd name="T86" fmla="*/ 479 w 657"/>
                <a:gd name="T87" fmla="*/ 294 h 559"/>
                <a:gd name="T88" fmla="*/ 483 w 657"/>
                <a:gd name="T89" fmla="*/ 300 h 559"/>
                <a:gd name="T90" fmla="*/ 485 w 657"/>
                <a:gd name="T91" fmla="*/ 312 h 559"/>
                <a:gd name="T92" fmla="*/ 409 w 657"/>
                <a:gd name="T93" fmla="*/ 314 h 559"/>
                <a:gd name="T94" fmla="*/ 269 w 657"/>
                <a:gd name="T95" fmla="*/ 318 h 559"/>
                <a:gd name="T96" fmla="*/ 460 w 657"/>
                <a:gd name="T97" fmla="*/ 323 h 559"/>
                <a:gd name="T98" fmla="*/ 387 w 657"/>
                <a:gd name="T99" fmla="*/ 334 h 559"/>
                <a:gd name="T100" fmla="*/ 67 w 657"/>
                <a:gd name="T101" fmla="*/ 334 h 559"/>
                <a:gd name="T102" fmla="*/ 50 w 657"/>
                <a:gd name="T103" fmla="*/ 338 h 559"/>
                <a:gd name="T104" fmla="*/ 410 w 657"/>
                <a:gd name="T105" fmla="*/ 351 h 559"/>
                <a:gd name="T106" fmla="*/ 157 w 657"/>
                <a:gd name="T107" fmla="*/ 363 h 559"/>
                <a:gd name="T108" fmla="*/ 315 w 657"/>
                <a:gd name="T109" fmla="*/ 358 h 559"/>
                <a:gd name="T110" fmla="*/ 321 w 657"/>
                <a:gd name="T111" fmla="*/ 364 h 559"/>
                <a:gd name="T112" fmla="*/ 232 w 657"/>
                <a:gd name="T113" fmla="*/ 367 h 559"/>
                <a:gd name="T114" fmla="*/ 101 w 657"/>
                <a:gd name="T115" fmla="*/ 391 h 559"/>
                <a:gd name="T116" fmla="*/ 402 w 657"/>
                <a:gd name="T117" fmla="*/ 382 h 559"/>
                <a:gd name="T118" fmla="*/ 72 w 657"/>
                <a:gd name="T119" fmla="*/ 403 h 559"/>
                <a:gd name="T120" fmla="*/ 157 w 657"/>
                <a:gd name="T121" fmla="*/ 399 h 559"/>
                <a:gd name="T122" fmla="*/ 392 w 657"/>
                <a:gd name="T123" fmla="*/ 416 h 559"/>
                <a:gd name="T124" fmla="*/ 115 w 657"/>
                <a:gd name="T125" fmla="*/ 440 h 559"/>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657"/>
                <a:gd name="T190" fmla="*/ 0 h 559"/>
                <a:gd name="T191" fmla="*/ 657 w 657"/>
                <a:gd name="T192" fmla="*/ 559 h 559"/>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657" h="559">
                  <a:moveTo>
                    <a:pt x="185" y="393"/>
                  </a:moveTo>
                  <a:cubicBezTo>
                    <a:pt x="192" y="400"/>
                    <a:pt x="207" y="406"/>
                    <a:pt x="216" y="414"/>
                  </a:cubicBezTo>
                  <a:cubicBezTo>
                    <a:pt x="214" y="422"/>
                    <a:pt x="205" y="412"/>
                    <a:pt x="200" y="411"/>
                  </a:cubicBezTo>
                  <a:cubicBezTo>
                    <a:pt x="199" y="412"/>
                    <a:pt x="200" y="414"/>
                    <a:pt x="199" y="414"/>
                  </a:cubicBezTo>
                  <a:cubicBezTo>
                    <a:pt x="190" y="412"/>
                    <a:pt x="187" y="402"/>
                    <a:pt x="179" y="401"/>
                  </a:cubicBezTo>
                  <a:cubicBezTo>
                    <a:pt x="182" y="407"/>
                    <a:pt x="191" y="411"/>
                    <a:pt x="198" y="417"/>
                  </a:cubicBezTo>
                  <a:cubicBezTo>
                    <a:pt x="203" y="421"/>
                    <a:pt x="211" y="427"/>
                    <a:pt x="209" y="433"/>
                  </a:cubicBezTo>
                  <a:cubicBezTo>
                    <a:pt x="201" y="432"/>
                    <a:pt x="193" y="425"/>
                    <a:pt x="185" y="421"/>
                  </a:cubicBezTo>
                  <a:cubicBezTo>
                    <a:pt x="186" y="426"/>
                    <a:pt x="195" y="430"/>
                    <a:pt x="198" y="435"/>
                  </a:cubicBezTo>
                  <a:cubicBezTo>
                    <a:pt x="202" y="438"/>
                    <a:pt x="212" y="442"/>
                    <a:pt x="209" y="449"/>
                  </a:cubicBezTo>
                  <a:cubicBezTo>
                    <a:pt x="199" y="446"/>
                    <a:pt x="188" y="438"/>
                    <a:pt x="177" y="434"/>
                  </a:cubicBezTo>
                  <a:cubicBezTo>
                    <a:pt x="186" y="441"/>
                    <a:pt x="193" y="449"/>
                    <a:pt x="202" y="455"/>
                  </a:cubicBezTo>
                  <a:cubicBezTo>
                    <a:pt x="203" y="464"/>
                    <a:pt x="214" y="465"/>
                    <a:pt x="214" y="474"/>
                  </a:cubicBezTo>
                  <a:cubicBezTo>
                    <a:pt x="213" y="474"/>
                    <a:pt x="213" y="475"/>
                    <a:pt x="213" y="475"/>
                  </a:cubicBezTo>
                  <a:cubicBezTo>
                    <a:pt x="206" y="472"/>
                    <a:pt x="202" y="464"/>
                    <a:pt x="194" y="464"/>
                  </a:cubicBezTo>
                  <a:cubicBezTo>
                    <a:pt x="201" y="475"/>
                    <a:pt x="215" y="482"/>
                    <a:pt x="217" y="496"/>
                  </a:cubicBezTo>
                  <a:cubicBezTo>
                    <a:pt x="213" y="497"/>
                    <a:pt x="209" y="492"/>
                    <a:pt x="206" y="490"/>
                  </a:cubicBezTo>
                  <a:cubicBezTo>
                    <a:pt x="202" y="487"/>
                    <a:pt x="199" y="484"/>
                    <a:pt x="195" y="482"/>
                  </a:cubicBezTo>
                  <a:cubicBezTo>
                    <a:pt x="197" y="485"/>
                    <a:pt x="203" y="489"/>
                    <a:pt x="207" y="493"/>
                  </a:cubicBezTo>
                  <a:cubicBezTo>
                    <a:pt x="207" y="495"/>
                    <a:pt x="206" y="495"/>
                    <a:pt x="206" y="496"/>
                  </a:cubicBezTo>
                  <a:cubicBezTo>
                    <a:pt x="214" y="502"/>
                    <a:pt x="220" y="510"/>
                    <a:pt x="227" y="517"/>
                  </a:cubicBezTo>
                  <a:cubicBezTo>
                    <a:pt x="227" y="519"/>
                    <a:pt x="225" y="519"/>
                    <a:pt x="225" y="521"/>
                  </a:cubicBezTo>
                  <a:cubicBezTo>
                    <a:pt x="230" y="527"/>
                    <a:pt x="237" y="530"/>
                    <a:pt x="240" y="537"/>
                  </a:cubicBezTo>
                  <a:cubicBezTo>
                    <a:pt x="239" y="539"/>
                    <a:pt x="236" y="539"/>
                    <a:pt x="234" y="540"/>
                  </a:cubicBezTo>
                  <a:cubicBezTo>
                    <a:pt x="241" y="542"/>
                    <a:pt x="249" y="542"/>
                    <a:pt x="253" y="547"/>
                  </a:cubicBezTo>
                  <a:cubicBezTo>
                    <a:pt x="253" y="551"/>
                    <a:pt x="249" y="552"/>
                    <a:pt x="251" y="556"/>
                  </a:cubicBezTo>
                  <a:cubicBezTo>
                    <a:pt x="241" y="559"/>
                    <a:pt x="234" y="550"/>
                    <a:pt x="227" y="546"/>
                  </a:cubicBezTo>
                  <a:cubicBezTo>
                    <a:pt x="223" y="547"/>
                    <a:pt x="221" y="545"/>
                    <a:pt x="220" y="543"/>
                  </a:cubicBezTo>
                  <a:cubicBezTo>
                    <a:pt x="215" y="542"/>
                    <a:pt x="208" y="543"/>
                    <a:pt x="206" y="538"/>
                  </a:cubicBezTo>
                  <a:cubicBezTo>
                    <a:pt x="206" y="536"/>
                    <a:pt x="206" y="535"/>
                    <a:pt x="208" y="536"/>
                  </a:cubicBezTo>
                  <a:cubicBezTo>
                    <a:pt x="204" y="531"/>
                    <a:pt x="194" y="530"/>
                    <a:pt x="192" y="523"/>
                  </a:cubicBezTo>
                  <a:cubicBezTo>
                    <a:pt x="190" y="521"/>
                    <a:pt x="191" y="524"/>
                    <a:pt x="188" y="523"/>
                  </a:cubicBezTo>
                  <a:cubicBezTo>
                    <a:pt x="170" y="507"/>
                    <a:pt x="149" y="493"/>
                    <a:pt x="129" y="477"/>
                  </a:cubicBezTo>
                  <a:cubicBezTo>
                    <a:pt x="133" y="485"/>
                    <a:pt x="143" y="490"/>
                    <a:pt x="148" y="498"/>
                  </a:cubicBezTo>
                  <a:cubicBezTo>
                    <a:pt x="139" y="495"/>
                    <a:pt x="130" y="486"/>
                    <a:pt x="124" y="478"/>
                  </a:cubicBezTo>
                  <a:cubicBezTo>
                    <a:pt x="118" y="473"/>
                    <a:pt x="112" y="466"/>
                    <a:pt x="104" y="462"/>
                  </a:cubicBezTo>
                  <a:cubicBezTo>
                    <a:pt x="103" y="458"/>
                    <a:pt x="103" y="459"/>
                    <a:pt x="100" y="458"/>
                  </a:cubicBezTo>
                  <a:cubicBezTo>
                    <a:pt x="99" y="454"/>
                    <a:pt x="92" y="452"/>
                    <a:pt x="92" y="448"/>
                  </a:cubicBezTo>
                  <a:cubicBezTo>
                    <a:pt x="92" y="451"/>
                    <a:pt x="86" y="444"/>
                    <a:pt x="87" y="442"/>
                  </a:cubicBezTo>
                  <a:cubicBezTo>
                    <a:pt x="72" y="431"/>
                    <a:pt x="61" y="416"/>
                    <a:pt x="49" y="402"/>
                  </a:cubicBezTo>
                  <a:cubicBezTo>
                    <a:pt x="44" y="395"/>
                    <a:pt x="35" y="389"/>
                    <a:pt x="36" y="379"/>
                  </a:cubicBezTo>
                  <a:cubicBezTo>
                    <a:pt x="41" y="380"/>
                    <a:pt x="44" y="383"/>
                    <a:pt x="48" y="385"/>
                  </a:cubicBezTo>
                  <a:cubicBezTo>
                    <a:pt x="47" y="381"/>
                    <a:pt x="40" y="382"/>
                    <a:pt x="41" y="376"/>
                  </a:cubicBezTo>
                  <a:cubicBezTo>
                    <a:pt x="40" y="374"/>
                    <a:pt x="43" y="374"/>
                    <a:pt x="44" y="374"/>
                  </a:cubicBezTo>
                  <a:cubicBezTo>
                    <a:pt x="41" y="358"/>
                    <a:pt x="26" y="352"/>
                    <a:pt x="23" y="335"/>
                  </a:cubicBezTo>
                  <a:cubicBezTo>
                    <a:pt x="22" y="333"/>
                    <a:pt x="20" y="333"/>
                    <a:pt x="19" y="331"/>
                  </a:cubicBezTo>
                  <a:cubicBezTo>
                    <a:pt x="22" y="324"/>
                    <a:pt x="16" y="317"/>
                    <a:pt x="16" y="310"/>
                  </a:cubicBezTo>
                  <a:cubicBezTo>
                    <a:pt x="14" y="307"/>
                    <a:pt x="10" y="306"/>
                    <a:pt x="10" y="301"/>
                  </a:cubicBezTo>
                  <a:cubicBezTo>
                    <a:pt x="10" y="299"/>
                    <a:pt x="12" y="299"/>
                    <a:pt x="14" y="299"/>
                  </a:cubicBezTo>
                  <a:cubicBezTo>
                    <a:pt x="17" y="285"/>
                    <a:pt x="0" y="285"/>
                    <a:pt x="3" y="275"/>
                  </a:cubicBezTo>
                  <a:cubicBezTo>
                    <a:pt x="6" y="275"/>
                    <a:pt x="8" y="276"/>
                    <a:pt x="10" y="276"/>
                  </a:cubicBezTo>
                  <a:cubicBezTo>
                    <a:pt x="11" y="272"/>
                    <a:pt x="12" y="266"/>
                    <a:pt x="10" y="263"/>
                  </a:cubicBezTo>
                  <a:cubicBezTo>
                    <a:pt x="9" y="258"/>
                    <a:pt x="1" y="257"/>
                    <a:pt x="2" y="251"/>
                  </a:cubicBezTo>
                  <a:cubicBezTo>
                    <a:pt x="5" y="250"/>
                    <a:pt x="6" y="250"/>
                    <a:pt x="10" y="251"/>
                  </a:cubicBezTo>
                  <a:cubicBezTo>
                    <a:pt x="10" y="249"/>
                    <a:pt x="11" y="244"/>
                    <a:pt x="10" y="242"/>
                  </a:cubicBezTo>
                  <a:cubicBezTo>
                    <a:pt x="9" y="239"/>
                    <a:pt x="5" y="239"/>
                    <a:pt x="5" y="234"/>
                  </a:cubicBezTo>
                  <a:cubicBezTo>
                    <a:pt x="7" y="232"/>
                    <a:pt x="9" y="231"/>
                    <a:pt x="13" y="232"/>
                  </a:cubicBezTo>
                  <a:cubicBezTo>
                    <a:pt x="14" y="219"/>
                    <a:pt x="15" y="206"/>
                    <a:pt x="19" y="195"/>
                  </a:cubicBezTo>
                  <a:cubicBezTo>
                    <a:pt x="17" y="193"/>
                    <a:pt x="15" y="192"/>
                    <a:pt x="14" y="189"/>
                  </a:cubicBezTo>
                  <a:cubicBezTo>
                    <a:pt x="15" y="187"/>
                    <a:pt x="17" y="185"/>
                    <a:pt x="21" y="186"/>
                  </a:cubicBezTo>
                  <a:cubicBezTo>
                    <a:pt x="24" y="173"/>
                    <a:pt x="27" y="162"/>
                    <a:pt x="28" y="150"/>
                  </a:cubicBezTo>
                  <a:cubicBezTo>
                    <a:pt x="32" y="143"/>
                    <a:pt x="32" y="136"/>
                    <a:pt x="36" y="130"/>
                  </a:cubicBezTo>
                  <a:cubicBezTo>
                    <a:pt x="39" y="126"/>
                    <a:pt x="43" y="123"/>
                    <a:pt x="45" y="119"/>
                  </a:cubicBezTo>
                  <a:cubicBezTo>
                    <a:pt x="52" y="110"/>
                    <a:pt x="54" y="103"/>
                    <a:pt x="63" y="97"/>
                  </a:cubicBezTo>
                  <a:cubicBezTo>
                    <a:pt x="62" y="95"/>
                    <a:pt x="59" y="94"/>
                    <a:pt x="59" y="90"/>
                  </a:cubicBezTo>
                  <a:cubicBezTo>
                    <a:pt x="62" y="88"/>
                    <a:pt x="68" y="88"/>
                    <a:pt x="71" y="90"/>
                  </a:cubicBezTo>
                  <a:cubicBezTo>
                    <a:pt x="77" y="86"/>
                    <a:pt x="83" y="83"/>
                    <a:pt x="90" y="80"/>
                  </a:cubicBezTo>
                  <a:cubicBezTo>
                    <a:pt x="96" y="78"/>
                    <a:pt x="100" y="74"/>
                    <a:pt x="105" y="69"/>
                  </a:cubicBezTo>
                  <a:cubicBezTo>
                    <a:pt x="112" y="63"/>
                    <a:pt x="120" y="58"/>
                    <a:pt x="129" y="52"/>
                  </a:cubicBezTo>
                  <a:cubicBezTo>
                    <a:pt x="136" y="47"/>
                    <a:pt x="143" y="44"/>
                    <a:pt x="151" y="38"/>
                  </a:cubicBezTo>
                  <a:cubicBezTo>
                    <a:pt x="153" y="39"/>
                    <a:pt x="153" y="37"/>
                    <a:pt x="155" y="38"/>
                  </a:cubicBezTo>
                  <a:cubicBezTo>
                    <a:pt x="156" y="37"/>
                    <a:pt x="157" y="37"/>
                    <a:pt x="157" y="35"/>
                  </a:cubicBezTo>
                  <a:cubicBezTo>
                    <a:pt x="165" y="35"/>
                    <a:pt x="172" y="28"/>
                    <a:pt x="182" y="27"/>
                  </a:cubicBezTo>
                  <a:cubicBezTo>
                    <a:pt x="200" y="19"/>
                    <a:pt x="222" y="16"/>
                    <a:pt x="242" y="11"/>
                  </a:cubicBezTo>
                  <a:cubicBezTo>
                    <a:pt x="338" y="0"/>
                    <a:pt x="445" y="8"/>
                    <a:pt x="518" y="46"/>
                  </a:cubicBezTo>
                  <a:cubicBezTo>
                    <a:pt x="541" y="54"/>
                    <a:pt x="557" y="67"/>
                    <a:pt x="574" y="80"/>
                  </a:cubicBezTo>
                  <a:cubicBezTo>
                    <a:pt x="585" y="89"/>
                    <a:pt x="594" y="96"/>
                    <a:pt x="601" y="106"/>
                  </a:cubicBezTo>
                  <a:cubicBezTo>
                    <a:pt x="604" y="110"/>
                    <a:pt x="605" y="115"/>
                    <a:pt x="609" y="119"/>
                  </a:cubicBezTo>
                  <a:cubicBezTo>
                    <a:pt x="615" y="126"/>
                    <a:pt x="623" y="131"/>
                    <a:pt x="629" y="139"/>
                  </a:cubicBezTo>
                  <a:cubicBezTo>
                    <a:pt x="634" y="146"/>
                    <a:pt x="638" y="153"/>
                    <a:pt x="643" y="161"/>
                  </a:cubicBezTo>
                  <a:cubicBezTo>
                    <a:pt x="656" y="184"/>
                    <a:pt x="657" y="213"/>
                    <a:pt x="648" y="238"/>
                  </a:cubicBezTo>
                  <a:cubicBezTo>
                    <a:pt x="646" y="238"/>
                    <a:pt x="648" y="241"/>
                    <a:pt x="645" y="241"/>
                  </a:cubicBezTo>
                  <a:cubicBezTo>
                    <a:pt x="645" y="243"/>
                    <a:pt x="644" y="245"/>
                    <a:pt x="644" y="247"/>
                  </a:cubicBezTo>
                  <a:cubicBezTo>
                    <a:pt x="644" y="249"/>
                    <a:pt x="643" y="248"/>
                    <a:pt x="642" y="248"/>
                  </a:cubicBezTo>
                  <a:cubicBezTo>
                    <a:pt x="644" y="255"/>
                    <a:pt x="639" y="265"/>
                    <a:pt x="638" y="274"/>
                  </a:cubicBezTo>
                  <a:cubicBezTo>
                    <a:pt x="637" y="273"/>
                    <a:pt x="637" y="271"/>
                    <a:pt x="636" y="271"/>
                  </a:cubicBezTo>
                  <a:cubicBezTo>
                    <a:pt x="634" y="273"/>
                    <a:pt x="638" y="273"/>
                    <a:pt x="637" y="275"/>
                  </a:cubicBezTo>
                  <a:cubicBezTo>
                    <a:pt x="631" y="294"/>
                    <a:pt x="623" y="311"/>
                    <a:pt x="614" y="327"/>
                  </a:cubicBezTo>
                  <a:cubicBezTo>
                    <a:pt x="613" y="327"/>
                    <a:pt x="611" y="327"/>
                    <a:pt x="611" y="326"/>
                  </a:cubicBezTo>
                  <a:cubicBezTo>
                    <a:pt x="598" y="339"/>
                    <a:pt x="587" y="359"/>
                    <a:pt x="572" y="371"/>
                  </a:cubicBezTo>
                  <a:cubicBezTo>
                    <a:pt x="556" y="385"/>
                    <a:pt x="539" y="396"/>
                    <a:pt x="521" y="409"/>
                  </a:cubicBezTo>
                  <a:cubicBezTo>
                    <a:pt x="511" y="411"/>
                    <a:pt x="502" y="419"/>
                    <a:pt x="490" y="415"/>
                  </a:cubicBezTo>
                  <a:cubicBezTo>
                    <a:pt x="463" y="424"/>
                    <a:pt x="433" y="423"/>
                    <a:pt x="402" y="423"/>
                  </a:cubicBezTo>
                  <a:cubicBezTo>
                    <a:pt x="388" y="423"/>
                    <a:pt x="374" y="427"/>
                    <a:pt x="360" y="427"/>
                  </a:cubicBezTo>
                  <a:cubicBezTo>
                    <a:pt x="334" y="428"/>
                    <a:pt x="311" y="423"/>
                    <a:pt x="289" y="418"/>
                  </a:cubicBezTo>
                  <a:cubicBezTo>
                    <a:pt x="286" y="422"/>
                    <a:pt x="285" y="427"/>
                    <a:pt x="281" y="429"/>
                  </a:cubicBezTo>
                  <a:cubicBezTo>
                    <a:pt x="275" y="428"/>
                    <a:pt x="279" y="422"/>
                    <a:pt x="281" y="419"/>
                  </a:cubicBezTo>
                  <a:cubicBezTo>
                    <a:pt x="265" y="414"/>
                    <a:pt x="248" y="414"/>
                    <a:pt x="230" y="409"/>
                  </a:cubicBezTo>
                  <a:cubicBezTo>
                    <a:pt x="230" y="412"/>
                    <a:pt x="237" y="413"/>
                    <a:pt x="237" y="418"/>
                  </a:cubicBezTo>
                  <a:cubicBezTo>
                    <a:pt x="232" y="421"/>
                    <a:pt x="228" y="416"/>
                    <a:pt x="224" y="413"/>
                  </a:cubicBezTo>
                  <a:cubicBezTo>
                    <a:pt x="216" y="409"/>
                    <a:pt x="208" y="404"/>
                    <a:pt x="199" y="399"/>
                  </a:cubicBezTo>
                  <a:cubicBezTo>
                    <a:pt x="195" y="397"/>
                    <a:pt x="190" y="395"/>
                    <a:pt x="185" y="393"/>
                  </a:cubicBezTo>
                  <a:close/>
                  <a:moveTo>
                    <a:pt x="481" y="34"/>
                  </a:moveTo>
                  <a:cubicBezTo>
                    <a:pt x="446" y="23"/>
                    <a:pt x="408" y="15"/>
                    <a:pt x="368" y="12"/>
                  </a:cubicBezTo>
                  <a:cubicBezTo>
                    <a:pt x="307" y="8"/>
                    <a:pt x="244" y="10"/>
                    <a:pt x="191" y="27"/>
                  </a:cubicBezTo>
                  <a:cubicBezTo>
                    <a:pt x="164" y="37"/>
                    <a:pt x="137" y="49"/>
                    <a:pt x="117" y="65"/>
                  </a:cubicBezTo>
                  <a:cubicBezTo>
                    <a:pt x="115" y="66"/>
                    <a:pt x="111" y="67"/>
                    <a:pt x="112" y="70"/>
                  </a:cubicBezTo>
                  <a:cubicBezTo>
                    <a:pt x="113" y="70"/>
                    <a:pt x="117" y="70"/>
                    <a:pt x="119" y="71"/>
                  </a:cubicBezTo>
                  <a:cubicBezTo>
                    <a:pt x="125" y="65"/>
                    <a:pt x="135" y="63"/>
                    <a:pt x="143" y="59"/>
                  </a:cubicBezTo>
                  <a:cubicBezTo>
                    <a:pt x="159" y="32"/>
                    <a:pt x="203" y="32"/>
                    <a:pt x="237" y="32"/>
                  </a:cubicBezTo>
                  <a:cubicBezTo>
                    <a:pt x="247" y="32"/>
                    <a:pt x="261" y="29"/>
                    <a:pt x="272" y="29"/>
                  </a:cubicBezTo>
                  <a:cubicBezTo>
                    <a:pt x="272" y="26"/>
                    <a:pt x="267" y="26"/>
                    <a:pt x="269" y="21"/>
                  </a:cubicBezTo>
                  <a:cubicBezTo>
                    <a:pt x="270" y="15"/>
                    <a:pt x="282" y="19"/>
                    <a:pt x="287" y="21"/>
                  </a:cubicBezTo>
                  <a:cubicBezTo>
                    <a:pt x="295" y="23"/>
                    <a:pt x="300" y="26"/>
                    <a:pt x="307" y="28"/>
                  </a:cubicBezTo>
                  <a:cubicBezTo>
                    <a:pt x="313" y="29"/>
                    <a:pt x="327" y="26"/>
                    <a:pt x="334" y="28"/>
                  </a:cubicBezTo>
                  <a:cubicBezTo>
                    <a:pt x="330" y="24"/>
                    <a:pt x="324" y="20"/>
                    <a:pt x="324" y="14"/>
                  </a:cubicBezTo>
                  <a:cubicBezTo>
                    <a:pt x="334" y="7"/>
                    <a:pt x="349" y="19"/>
                    <a:pt x="360" y="23"/>
                  </a:cubicBezTo>
                  <a:cubicBezTo>
                    <a:pt x="366" y="26"/>
                    <a:pt x="371" y="27"/>
                    <a:pt x="375" y="28"/>
                  </a:cubicBezTo>
                  <a:cubicBezTo>
                    <a:pt x="372" y="25"/>
                    <a:pt x="367" y="24"/>
                    <a:pt x="367" y="17"/>
                  </a:cubicBezTo>
                  <a:cubicBezTo>
                    <a:pt x="373" y="13"/>
                    <a:pt x="377" y="17"/>
                    <a:pt x="383" y="20"/>
                  </a:cubicBezTo>
                  <a:cubicBezTo>
                    <a:pt x="392" y="24"/>
                    <a:pt x="407" y="27"/>
                    <a:pt x="413" y="33"/>
                  </a:cubicBezTo>
                  <a:cubicBezTo>
                    <a:pt x="418" y="33"/>
                    <a:pt x="420" y="34"/>
                    <a:pt x="425" y="34"/>
                  </a:cubicBezTo>
                  <a:cubicBezTo>
                    <a:pt x="424" y="32"/>
                    <a:pt x="423" y="29"/>
                    <a:pt x="422" y="27"/>
                  </a:cubicBezTo>
                  <a:cubicBezTo>
                    <a:pt x="424" y="25"/>
                    <a:pt x="426" y="25"/>
                    <a:pt x="428" y="23"/>
                  </a:cubicBezTo>
                  <a:cubicBezTo>
                    <a:pt x="453" y="30"/>
                    <a:pt x="471" y="45"/>
                    <a:pt x="493" y="50"/>
                  </a:cubicBezTo>
                  <a:cubicBezTo>
                    <a:pt x="493" y="47"/>
                    <a:pt x="491" y="47"/>
                    <a:pt x="492" y="44"/>
                  </a:cubicBezTo>
                  <a:cubicBezTo>
                    <a:pt x="492" y="42"/>
                    <a:pt x="495" y="42"/>
                    <a:pt x="496" y="40"/>
                  </a:cubicBezTo>
                  <a:cubicBezTo>
                    <a:pt x="490" y="38"/>
                    <a:pt x="485" y="37"/>
                    <a:pt x="481" y="34"/>
                  </a:cubicBezTo>
                  <a:close/>
                  <a:moveTo>
                    <a:pt x="330" y="18"/>
                  </a:moveTo>
                  <a:cubicBezTo>
                    <a:pt x="333" y="21"/>
                    <a:pt x="335" y="26"/>
                    <a:pt x="340" y="28"/>
                  </a:cubicBezTo>
                  <a:cubicBezTo>
                    <a:pt x="347" y="31"/>
                    <a:pt x="360" y="26"/>
                    <a:pt x="367" y="29"/>
                  </a:cubicBezTo>
                  <a:cubicBezTo>
                    <a:pt x="357" y="24"/>
                    <a:pt x="344" y="16"/>
                    <a:pt x="330" y="18"/>
                  </a:cubicBezTo>
                  <a:close/>
                  <a:moveTo>
                    <a:pt x="374" y="22"/>
                  </a:moveTo>
                  <a:cubicBezTo>
                    <a:pt x="379" y="28"/>
                    <a:pt x="397" y="37"/>
                    <a:pt x="408" y="32"/>
                  </a:cubicBezTo>
                  <a:cubicBezTo>
                    <a:pt x="398" y="29"/>
                    <a:pt x="387" y="20"/>
                    <a:pt x="374" y="22"/>
                  </a:cubicBezTo>
                  <a:close/>
                  <a:moveTo>
                    <a:pt x="274" y="25"/>
                  </a:moveTo>
                  <a:cubicBezTo>
                    <a:pt x="277" y="30"/>
                    <a:pt x="289" y="29"/>
                    <a:pt x="294" y="25"/>
                  </a:cubicBezTo>
                  <a:cubicBezTo>
                    <a:pt x="288" y="25"/>
                    <a:pt x="277" y="22"/>
                    <a:pt x="274" y="25"/>
                  </a:cubicBezTo>
                  <a:close/>
                  <a:moveTo>
                    <a:pt x="428" y="30"/>
                  </a:moveTo>
                  <a:cubicBezTo>
                    <a:pt x="429" y="35"/>
                    <a:pt x="433" y="34"/>
                    <a:pt x="437" y="35"/>
                  </a:cubicBezTo>
                  <a:cubicBezTo>
                    <a:pt x="448" y="38"/>
                    <a:pt x="462" y="46"/>
                    <a:pt x="471" y="44"/>
                  </a:cubicBezTo>
                  <a:cubicBezTo>
                    <a:pt x="458" y="38"/>
                    <a:pt x="443" y="28"/>
                    <a:pt x="428" y="30"/>
                  </a:cubicBezTo>
                  <a:close/>
                  <a:moveTo>
                    <a:pt x="361" y="47"/>
                  </a:moveTo>
                  <a:cubicBezTo>
                    <a:pt x="350" y="42"/>
                    <a:pt x="343" y="27"/>
                    <a:pt x="325" y="33"/>
                  </a:cubicBezTo>
                  <a:cubicBezTo>
                    <a:pt x="335" y="40"/>
                    <a:pt x="349" y="45"/>
                    <a:pt x="361" y="47"/>
                  </a:cubicBezTo>
                  <a:close/>
                  <a:moveTo>
                    <a:pt x="371" y="48"/>
                  </a:moveTo>
                  <a:cubicBezTo>
                    <a:pt x="373" y="47"/>
                    <a:pt x="375" y="45"/>
                    <a:pt x="379" y="46"/>
                  </a:cubicBezTo>
                  <a:cubicBezTo>
                    <a:pt x="379" y="44"/>
                    <a:pt x="378" y="44"/>
                    <a:pt x="380" y="43"/>
                  </a:cubicBezTo>
                  <a:cubicBezTo>
                    <a:pt x="393" y="40"/>
                    <a:pt x="399" y="56"/>
                    <a:pt x="413" y="55"/>
                  </a:cubicBezTo>
                  <a:cubicBezTo>
                    <a:pt x="411" y="52"/>
                    <a:pt x="403" y="51"/>
                    <a:pt x="405" y="48"/>
                  </a:cubicBezTo>
                  <a:cubicBezTo>
                    <a:pt x="404" y="47"/>
                    <a:pt x="402" y="46"/>
                    <a:pt x="400" y="46"/>
                  </a:cubicBezTo>
                  <a:cubicBezTo>
                    <a:pt x="387" y="33"/>
                    <a:pt x="367" y="35"/>
                    <a:pt x="348" y="32"/>
                  </a:cubicBezTo>
                  <a:cubicBezTo>
                    <a:pt x="354" y="39"/>
                    <a:pt x="363" y="44"/>
                    <a:pt x="371" y="48"/>
                  </a:cubicBezTo>
                  <a:close/>
                  <a:moveTo>
                    <a:pt x="274" y="37"/>
                  </a:moveTo>
                  <a:cubicBezTo>
                    <a:pt x="264" y="36"/>
                    <a:pt x="254" y="35"/>
                    <a:pt x="247" y="35"/>
                  </a:cubicBezTo>
                  <a:cubicBezTo>
                    <a:pt x="215" y="40"/>
                    <a:pt x="178" y="45"/>
                    <a:pt x="150" y="60"/>
                  </a:cubicBezTo>
                  <a:cubicBezTo>
                    <a:pt x="159" y="60"/>
                    <a:pt x="168" y="56"/>
                    <a:pt x="177" y="54"/>
                  </a:cubicBezTo>
                  <a:cubicBezTo>
                    <a:pt x="186" y="51"/>
                    <a:pt x="196" y="48"/>
                    <a:pt x="206" y="47"/>
                  </a:cubicBezTo>
                  <a:cubicBezTo>
                    <a:pt x="224" y="45"/>
                    <a:pt x="242" y="44"/>
                    <a:pt x="258" y="42"/>
                  </a:cubicBezTo>
                  <a:cubicBezTo>
                    <a:pt x="269" y="41"/>
                    <a:pt x="279" y="43"/>
                    <a:pt x="289" y="42"/>
                  </a:cubicBezTo>
                  <a:cubicBezTo>
                    <a:pt x="286" y="37"/>
                    <a:pt x="281" y="38"/>
                    <a:pt x="274" y="37"/>
                  </a:cubicBezTo>
                  <a:close/>
                  <a:moveTo>
                    <a:pt x="316" y="35"/>
                  </a:moveTo>
                  <a:cubicBezTo>
                    <a:pt x="318" y="36"/>
                    <a:pt x="323" y="38"/>
                    <a:pt x="324" y="37"/>
                  </a:cubicBezTo>
                  <a:cubicBezTo>
                    <a:pt x="321" y="37"/>
                    <a:pt x="319" y="33"/>
                    <a:pt x="316" y="35"/>
                  </a:cubicBezTo>
                  <a:close/>
                  <a:moveTo>
                    <a:pt x="152" y="54"/>
                  </a:moveTo>
                  <a:cubicBezTo>
                    <a:pt x="172" y="46"/>
                    <a:pt x="197" y="41"/>
                    <a:pt x="219" y="35"/>
                  </a:cubicBezTo>
                  <a:cubicBezTo>
                    <a:pt x="194" y="36"/>
                    <a:pt x="164" y="37"/>
                    <a:pt x="152" y="54"/>
                  </a:cubicBezTo>
                  <a:close/>
                  <a:moveTo>
                    <a:pt x="437" y="43"/>
                  </a:moveTo>
                  <a:cubicBezTo>
                    <a:pt x="432" y="42"/>
                    <a:pt x="432" y="36"/>
                    <a:pt x="425" y="37"/>
                  </a:cubicBezTo>
                  <a:cubicBezTo>
                    <a:pt x="427" y="40"/>
                    <a:pt x="433" y="44"/>
                    <a:pt x="437" y="43"/>
                  </a:cubicBezTo>
                  <a:close/>
                  <a:moveTo>
                    <a:pt x="307" y="42"/>
                  </a:moveTo>
                  <a:cubicBezTo>
                    <a:pt x="304" y="39"/>
                    <a:pt x="297" y="40"/>
                    <a:pt x="293" y="38"/>
                  </a:cubicBezTo>
                  <a:cubicBezTo>
                    <a:pt x="295" y="45"/>
                    <a:pt x="303" y="41"/>
                    <a:pt x="307" y="42"/>
                  </a:cubicBezTo>
                  <a:close/>
                  <a:moveTo>
                    <a:pt x="408" y="45"/>
                  </a:moveTo>
                  <a:cubicBezTo>
                    <a:pt x="404" y="43"/>
                    <a:pt x="402" y="40"/>
                    <a:pt x="398" y="39"/>
                  </a:cubicBezTo>
                  <a:cubicBezTo>
                    <a:pt x="399" y="42"/>
                    <a:pt x="405" y="44"/>
                    <a:pt x="408" y="45"/>
                  </a:cubicBezTo>
                  <a:close/>
                  <a:moveTo>
                    <a:pt x="442" y="43"/>
                  </a:moveTo>
                  <a:cubicBezTo>
                    <a:pt x="451" y="42"/>
                    <a:pt x="459" y="53"/>
                    <a:pt x="463" y="47"/>
                  </a:cubicBezTo>
                  <a:cubicBezTo>
                    <a:pt x="457" y="44"/>
                    <a:pt x="447" y="41"/>
                    <a:pt x="439" y="39"/>
                  </a:cubicBezTo>
                  <a:cubicBezTo>
                    <a:pt x="438" y="42"/>
                    <a:pt x="442" y="41"/>
                    <a:pt x="442" y="43"/>
                  </a:cubicBezTo>
                  <a:close/>
                  <a:moveTo>
                    <a:pt x="412" y="44"/>
                  </a:moveTo>
                  <a:cubicBezTo>
                    <a:pt x="413" y="45"/>
                    <a:pt x="417" y="47"/>
                    <a:pt x="417" y="44"/>
                  </a:cubicBezTo>
                  <a:cubicBezTo>
                    <a:pt x="416" y="44"/>
                    <a:pt x="412" y="42"/>
                    <a:pt x="412" y="44"/>
                  </a:cubicBezTo>
                  <a:close/>
                  <a:moveTo>
                    <a:pt x="512" y="46"/>
                  </a:moveTo>
                  <a:cubicBezTo>
                    <a:pt x="506" y="44"/>
                    <a:pt x="500" y="44"/>
                    <a:pt x="496" y="46"/>
                  </a:cubicBezTo>
                  <a:cubicBezTo>
                    <a:pt x="496" y="49"/>
                    <a:pt x="498" y="49"/>
                    <a:pt x="498" y="52"/>
                  </a:cubicBezTo>
                  <a:cubicBezTo>
                    <a:pt x="528" y="59"/>
                    <a:pt x="543" y="81"/>
                    <a:pt x="569" y="92"/>
                  </a:cubicBezTo>
                  <a:cubicBezTo>
                    <a:pt x="556" y="75"/>
                    <a:pt x="533" y="55"/>
                    <a:pt x="512" y="46"/>
                  </a:cubicBezTo>
                  <a:close/>
                  <a:moveTo>
                    <a:pt x="266" y="48"/>
                  </a:moveTo>
                  <a:cubicBezTo>
                    <a:pt x="260" y="47"/>
                    <a:pt x="257" y="48"/>
                    <a:pt x="252" y="47"/>
                  </a:cubicBezTo>
                  <a:cubicBezTo>
                    <a:pt x="255" y="50"/>
                    <a:pt x="263" y="51"/>
                    <a:pt x="266" y="48"/>
                  </a:cubicBezTo>
                  <a:close/>
                  <a:moveTo>
                    <a:pt x="238" y="49"/>
                  </a:moveTo>
                  <a:cubicBezTo>
                    <a:pt x="237" y="49"/>
                    <a:pt x="236" y="49"/>
                    <a:pt x="236" y="49"/>
                  </a:cubicBezTo>
                  <a:cubicBezTo>
                    <a:pt x="225" y="50"/>
                    <a:pt x="216" y="54"/>
                    <a:pt x="207" y="57"/>
                  </a:cubicBezTo>
                  <a:cubicBezTo>
                    <a:pt x="202" y="58"/>
                    <a:pt x="197" y="59"/>
                    <a:pt x="193" y="62"/>
                  </a:cubicBezTo>
                  <a:cubicBezTo>
                    <a:pt x="209" y="58"/>
                    <a:pt x="220" y="56"/>
                    <a:pt x="239" y="53"/>
                  </a:cubicBezTo>
                  <a:cubicBezTo>
                    <a:pt x="239" y="51"/>
                    <a:pt x="238" y="51"/>
                    <a:pt x="238" y="49"/>
                  </a:cubicBezTo>
                  <a:close/>
                  <a:moveTo>
                    <a:pt x="295" y="51"/>
                  </a:moveTo>
                  <a:cubicBezTo>
                    <a:pt x="301" y="54"/>
                    <a:pt x="308" y="56"/>
                    <a:pt x="313" y="59"/>
                  </a:cubicBezTo>
                  <a:cubicBezTo>
                    <a:pt x="312" y="55"/>
                    <a:pt x="307" y="54"/>
                    <a:pt x="305" y="50"/>
                  </a:cubicBezTo>
                  <a:cubicBezTo>
                    <a:pt x="301" y="51"/>
                    <a:pt x="298" y="50"/>
                    <a:pt x="295" y="51"/>
                  </a:cubicBezTo>
                  <a:close/>
                  <a:moveTo>
                    <a:pt x="316" y="56"/>
                  </a:moveTo>
                  <a:cubicBezTo>
                    <a:pt x="327" y="58"/>
                    <a:pt x="332" y="70"/>
                    <a:pt x="343" y="71"/>
                  </a:cubicBezTo>
                  <a:cubicBezTo>
                    <a:pt x="351" y="73"/>
                    <a:pt x="359" y="68"/>
                    <a:pt x="371" y="69"/>
                  </a:cubicBezTo>
                  <a:cubicBezTo>
                    <a:pt x="370" y="65"/>
                    <a:pt x="373" y="64"/>
                    <a:pt x="376" y="62"/>
                  </a:cubicBezTo>
                  <a:cubicBezTo>
                    <a:pt x="357" y="57"/>
                    <a:pt x="336" y="51"/>
                    <a:pt x="310" y="50"/>
                  </a:cubicBezTo>
                  <a:cubicBezTo>
                    <a:pt x="311" y="53"/>
                    <a:pt x="316" y="52"/>
                    <a:pt x="316" y="56"/>
                  </a:cubicBezTo>
                  <a:close/>
                  <a:moveTo>
                    <a:pt x="454" y="60"/>
                  </a:moveTo>
                  <a:cubicBezTo>
                    <a:pt x="445" y="55"/>
                    <a:pt x="436" y="50"/>
                    <a:pt x="425" y="50"/>
                  </a:cubicBezTo>
                  <a:cubicBezTo>
                    <a:pt x="425" y="50"/>
                    <a:pt x="424" y="51"/>
                    <a:pt x="424" y="51"/>
                  </a:cubicBezTo>
                  <a:cubicBezTo>
                    <a:pt x="437" y="61"/>
                    <a:pt x="453" y="68"/>
                    <a:pt x="473" y="71"/>
                  </a:cubicBezTo>
                  <a:cubicBezTo>
                    <a:pt x="469" y="65"/>
                    <a:pt x="461" y="63"/>
                    <a:pt x="454" y="60"/>
                  </a:cubicBezTo>
                  <a:close/>
                  <a:moveTo>
                    <a:pt x="465" y="52"/>
                  </a:moveTo>
                  <a:cubicBezTo>
                    <a:pt x="473" y="56"/>
                    <a:pt x="484" y="60"/>
                    <a:pt x="493" y="60"/>
                  </a:cubicBezTo>
                  <a:cubicBezTo>
                    <a:pt x="485" y="58"/>
                    <a:pt x="475" y="47"/>
                    <a:pt x="465" y="52"/>
                  </a:cubicBezTo>
                  <a:close/>
                  <a:moveTo>
                    <a:pt x="488" y="54"/>
                  </a:moveTo>
                  <a:cubicBezTo>
                    <a:pt x="488" y="52"/>
                    <a:pt x="486" y="53"/>
                    <a:pt x="487" y="51"/>
                  </a:cubicBezTo>
                  <a:cubicBezTo>
                    <a:pt x="484" y="50"/>
                    <a:pt x="486" y="53"/>
                    <a:pt x="485" y="52"/>
                  </a:cubicBezTo>
                  <a:cubicBezTo>
                    <a:pt x="484" y="51"/>
                    <a:pt x="481" y="49"/>
                    <a:pt x="479" y="51"/>
                  </a:cubicBezTo>
                  <a:cubicBezTo>
                    <a:pt x="482" y="52"/>
                    <a:pt x="485" y="53"/>
                    <a:pt x="488" y="54"/>
                  </a:cubicBezTo>
                  <a:close/>
                  <a:moveTo>
                    <a:pt x="287" y="51"/>
                  </a:moveTo>
                  <a:cubicBezTo>
                    <a:pt x="285" y="53"/>
                    <a:pt x="280" y="53"/>
                    <a:pt x="278" y="56"/>
                  </a:cubicBezTo>
                  <a:cubicBezTo>
                    <a:pt x="285" y="63"/>
                    <a:pt x="297" y="65"/>
                    <a:pt x="305" y="72"/>
                  </a:cubicBezTo>
                  <a:cubicBezTo>
                    <a:pt x="314" y="69"/>
                    <a:pt x="325" y="74"/>
                    <a:pt x="335" y="73"/>
                  </a:cubicBezTo>
                  <a:cubicBezTo>
                    <a:pt x="322" y="63"/>
                    <a:pt x="303" y="59"/>
                    <a:pt x="287" y="51"/>
                  </a:cubicBezTo>
                  <a:close/>
                  <a:moveTo>
                    <a:pt x="361" y="55"/>
                  </a:moveTo>
                  <a:cubicBezTo>
                    <a:pt x="361" y="53"/>
                    <a:pt x="357" y="52"/>
                    <a:pt x="355" y="53"/>
                  </a:cubicBezTo>
                  <a:cubicBezTo>
                    <a:pt x="358" y="53"/>
                    <a:pt x="360" y="54"/>
                    <a:pt x="361" y="55"/>
                  </a:cubicBezTo>
                  <a:close/>
                  <a:moveTo>
                    <a:pt x="497" y="56"/>
                  </a:moveTo>
                  <a:cubicBezTo>
                    <a:pt x="498" y="53"/>
                    <a:pt x="495" y="54"/>
                    <a:pt x="493" y="53"/>
                  </a:cubicBezTo>
                  <a:cubicBezTo>
                    <a:pt x="493" y="56"/>
                    <a:pt x="495" y="56"/>
                    <a:pt x="497" y="56"/>
                  </a:cubicBezTo>
                  <a:close/>
                  <a:moveTo>
                    <a:pt x="251" y="55"/>
                  </a:moveTo>
                  <a:cubicBezTo>
                    <a:pt x="252" y="58"/>
                    <a:pt x="255" y="59"/>
                    <a:pt x="258" y="60"/>
                  </a:cubicBezTo>
                  <a:cubicBezTo>
                    <a:pt x="260" y="59"/>
                    <a:pt x="263" y="58"/>
                    <a:pt x="265" y="56"/>
                  </a:cubicBezTo>
                  <a:cubicBezTo>
                    <a:pt x="262" y="53"/>
                    <a:pt x="256" y="54"/>
                    <a:pt x="251" y="55"/>
                  </a:cubicBezTo>
                  <a:close/>
                  <a:moveTo>
                    <a:pt x="185" y="57"/>
                  </a:moveTo>
                  <a:cubicBezTo>
                    <a:pt x="186" y="56"/>
                    <a:pt x="189" y="55"/>
                    <a:pt x="190" y="54"/>
                  </a:cubicBezTo>
                  <a:cubicBezTo>
                    <a:pt x="187" y="55"/>
                    <a:pt x="185" y="54"/>
                    <a:pt x="185" y="57"/>
                  </a:cubicBezTo>
                  <a:close/>
                  <a:moveTo>
                    <a:pt x="241" y="56"/>
                  </a:moveTo>
                  <a:cubicBezTo>
                    <a:pt x="232" y="58"/>
                    <a:pt x="217" y="60"/>
                    <a:pt x="209" y="63"/>
                  </a:cubicBezTo>
                  <a:cubicBezTo>
                    <a:pt x="221" y="65"/>
                    <a:pt x="232" y="69"/>
                    <a:pt x="244" y="73"/>
                  </a:cubicBezTo>
                  <a:cubicBezTo>
                    <a:pt x="247" y="69"/>
                    <a:pt x="251" y="66"/>
                    <a:pt x="254" y="63"/>
                  </a:cubicBezTo>
                  <a:cubicBezTo>
                    <a:pt x="249" y="61"/>
                    <a:pt x="245" y="55"/>
                    <a:pt x="241" y="56"/>
                  </a:cubicBezTo>
                  <a:close/>
                  <a:moveTo>
                    <a:pt x="172" y="59"/>
                  </a:moveTo>
                  <a:cubicBezTo>
                    <a:pt x="166" y="61"/>
                    <a:pt x="159" y="61"/>
                    <a:pt x="155" y="66"/>
                  </a:cubicBezTo>
                  <a:cubicBezTo>
                    <a:pt x="165" y="63"/>
                    <a:pt x="174" y="59"/>
                    <a:pt x="183" y="56"/>
                  </a:cubicBezTo>
                  <a:cubicBezTo>
                    <a:pt x="180" y="56"/>
                    <a:pt x="176" y="58"/>
                    <a:pt x="172" y="59"/>
                  </a:cubicBezTo>
                  <a:close/>
                  <a:moveTo>
                    <a:pt x="261" y="63"/>
                  </a:moveTo>
                  <a:cubicBezTo>
                    <a:pt x="267" y="66"/>
                    <a:pt x="270" y="70"/>
                    <a:pt x="276" y="73"/>
                  </a:cubicBezTo>
                  <a:cubicBezTo>
                    <a:pt x="279" y="70"/>
                    <a:pt x="284" y="68"/>
                    <a:pt x="288" y="69"/>
                  </a:cubicBezTo>
                  <a:cubicBezTo>
                    <a:pt x="282" y="63"/>
                    <a:pt x="268" y="53"/>
                    <a:pt x="261" y="63"/>
                  </a:cubicBezTo>
                  <a:close/>
                  <a:moveTo>
                    <a:pt x="521" y="88"/>
                  </a:moveTo>
                  <a:cubicBezTo>
                    <a:pt x="506" y="78"/>
                    <a:pt x="490" y="66"/>
                    <a:pt x="472" y="60"/>
                  </a:cubicBezTo>
                  <a:cubicBezTo>
                    <a:pt x="485" y="73"/>
                    <a:pt x="503" y="84"/>
                    <a:pt x="521" y="88"/>
                  </a:cubicBezTo>
                  <a:close/>
                  <a:moveTo>
                    <a:pt x="540" y="78"/>
                  </a:moveTo>
                  <a:cubicBezTo>
                    <a:pt x="531" y="70"/>
                    <a:pt x="521" y="65"/>
                    <a:pt x="509" y="60"/>
                  </a:cubicBezTo>
                  <a:cubicBezTo>
                    <a:pt x="516" y="70"/>
                    <a:pt x="528" y="74"/>
                    <a:pt x="540" y="78"/>
                  </a:cubicBezTo>
                  <a:close/>
                  <a:moveTo>
                    <a:pt x="142" y="64"/>
                  </a:moveTo>
                  <a:cubicBezTo>
                    <a:pt x="145" y="65"/>
                    <a:pt x="145" y="62"/>
                    <a:pt x="148" y="63"/>
                  </a:cubicBezTo>
                  <a:cubicBezTo>
                    <a:pt x="148" y="60"/>
                    <a:pt x="142" y="62"/>
                    <a:pt x="142" y="64"/>
                  </a:cubicBezTo>
                  <a:close/>
                  <a:moveTo>
                    <a:pt x="428" y="67"/>
                  </a:moveTo>
                  <a:cubicBezTo>
                    <a:pt x="428" y="64"/>
                    <a:pt x="420" y="61"/>
                    <a:pt x="417" y="62"/>
                  </a:cubicBezTo>
                  <a:cubicBezTo>
                    <a:pt x="420" y="63"/>
                    <a:pt x="424" y="65"/>
                    <a:pt x="428" y="67"/>
                  </a:cubicBezTo>
                  <a:close/>
                  <a:moveTo>
                    <a:pt x="211" y="79"/>
                  </a:moveTo>
                  <a:cubicBezTo>
                    <a:pt x="213" y="79"/>
                    <a:pt x="213" y="82"/>
                    <a:pt x="214" y="79"/>
                  </a:cubicBezTo>
                  <a:cubicBezTo>
                    <a:pt x="209" y="76"/>
                    <a:pt x="198" y="71"/>
                    <a:pt x="203" y="63"/>
                  </a:cubicBezTo>
                  <a:cubicBezTo>
                    <a:pt x="198" y="65"/>
                    <a:pt x="193" y="66"/>
                    <a:pt x="188" y="67"/>
                  </a:cubicBezTo>
                  <a:cubicBezTo>
                    <a:pt x="194" y="72"/>
                    <a:pt x="205" y="76"/>
                    <a:pt x="211" y="79"/>
                  </a:cubicBezTo>
                  <a:close/>
                  <a:moveTo>
                    <a:pt x="150" y="67"/>
                  </a:moveTo>
                  <a:cubicBezTo>
                    <a:pt x="152" y="67"/>
                    <a:pt x="155" y="68"/>
                    <a:pt x="154" y="65"/>
                  </a:cubicBezTo>
                  <a:cubicBezTo>
                    <a:pt x="153" y="64"/>
                    <a:pt x="151" y="66"/>
                    <a:pt x="150" y="67"/>
                  </a:cubicBezTo>
                  <a:close/>
                  <a:moveTo>
                    <a:pt x="160" y="70"/>
                  </a:moveTo>
                  <a:cubicBezTo>
                    <a:pt x="164" y="72"/>
                    <a:pt x="166" y="69"/>
                    <a:pt x="170" y="69"/>
                  </a:cubicBezTo>
                  <a:cubicBezTo>
                    <a:pt x="170" y="67"/>
                    <a:pt x="170" y="67"/>
                    <a:pt x="171" y="66"/>
                  </a:cubicBezTo>
                  <a:cubicBezTo>
                    <a:pt x="167" y="65"/>
                    <a:pt x="162" y="67"/>
                    <a:pt x="160" y="70"/>
                  </a:cubicBezTo>
                  <a:close/>
                  <a:moveTo>
                    <a:pt x="526" y="88"/>
                  </a:moveTo>
                  <a:cubicBezTo>
                    <a:pt x="516" y="79"/>
                    <a:pt x="508" y="65"/>
                    <a:pt x="492" y="66"/>
                  </a:cubicBezTo>
                  <a:cubicBezTo>
                    <a:pt x="503" y="72"/>
                    <a:pt x="515" y="82"/>
                    <a:pt x="526" y="88"/>
                  </a:cubicBezTo>
                  <a:close/>
                  <a:moveTo>
                    <a:pt x="248" y="74"/>
                  </a:moveTo>
                  <a:cubicBezTo>
                    <a:pt x="254" y="78"/>
                    <a:pt x="258" y="71"/>
                    <a:pt x="260" y="67"/>
                  </a:cubicBezTo>
                  <a:cubicBezTo>
                    <a:pt x="255" y="64"/>
                    <a:pt x="250" y="71"/>
                    <a:pt x="248" y="74"/>
                  </a:cubicBezTo>
                  <a:close/>
                  <a:moveTo>
                    <a:pt x="209" y="69"/>
                  </a:moveTo>
                  <a:cubicBezTo>
                    <a:pt x="214" y="77"/>
                    <a:pt x="225" y="80"/>
                    <a:pt x="232" y="86"/>
                  </a:cubicBezTo>
                  <a:cubicBezTo>
                    <a:pt x="235" y="83"/>
                    <a:pt x="238" y="79"/>
                    <a:pt x="241" y="76"/>
                  </a:cubicBezTo>
                  <a:cubicBezTo>
                    <a:pt x="233" y="71"/>
                    <a:pt x="221" y="69"/>
                    <a:pt x="209" y="69"/>
                  </a:cubicBezTo>
                  <a:close/>
                  <a:moveTo>
                    <a:pt x="596" y="107"/>
                  </a:moveTo>
                  <a:cubicBezTo>
                    <a:pt x="584" y="92"/>
                    <a:pt x="570" y="80"/>
                    <a:pt x="553" y="69"/>
                  </a:cubicBezTo>
                  <a:cubicBezTo>
                    <a:pt x="566" y="83"/>
                    <a:pt x="578" y="101"/>
                    <a:pt x="596" y="107"/>
                  </a:cubicBezTo>
                  <a:close/>
                  <a:moveTo>
                    <a:pt x="194" y="79"/>
                  </a:moveTo>
                  <a:cubicBezTo>
                    <a:pt x="195" y="78"/>
                    <a:pt x="195" y="76"/>
                    <a:pt x="197" y="77"/>
                  </a:cubicBezTo>
                  <a:cubicBezTo>
                    <a:pt x="194" y="73"/>
                    <a:pt x="187" y="72"/>
                    <a:pt x="180" y="70"/>
                  </a:cubicBezTo>
                  <a:cubicBezTo>
                    <a:pt x="185" y="73"/>
                    <a:pt x="189" y="77"/>
                    <a:pt x="194" y="79"/>
                  </a:cubicBezTo>
                  <a:close/>
                  <a:moveTo>
                    <a:pt x="171" y="74"/>
                  </a:moveTo>
                  <a:cubicBezTo>
                    <a:pt x="175" y="75"/>
                    <a:pt x="178" y="77"/>
                    <a:pt x="183" y="78"/>
                  </a:cubicBezTo>
                  <a:cubicBezTo>
                    <a:pt x="179" y="76"/>
                    <a:pt x="174" y="67"/>
                    <a:pt x="171" y="74"/>
                  </a:cubicBezTo>
                  <a:close/>
                  <a:moveTo>
                    <a:pt x="259" y="79"/>
                  </a:moveTo>
                  <a:cubicBezTo>
                    <a:pt x="270" y="87"/>
                    <a:pt x="281" y="76"/>
                    <a:pt x="265" y="71"/>
                  </a:cubicBezTo>
                  <a:cubicBezTo>
                    <a:pt x="264" y="74"/>
                    <a:pt x="260" y="75"/>
                    <a:pt x="259" y="79"/>
                  </a:cubicBezTo>
                  <a:close/>
                  <a:moveTo>
                    <a:pt x="493" y="86"/>
                  </a:moveTo>
                  <a:cubicBezTo>
                    <a:pt x="486" y="77"/>
                    <a:pt x="469" y="75"/>
                    <a:pt x="457" y="72"/>
                  </a:cubicBezTo>
                  <a:cubicBezTo>
                    <a:pt x="467" y="79"/>
                    <a:pt x="480" y="85"/>
                    <a:pt x="493" y="86"/>
                  </a:cubicBezTo>
                  <a:close/>
                  <a:moveTo>
                    <a:pt x="146" y="75"/>
                  </a:moveTo>
                  <a:cubicBezTo>
                    <a:pt x="148" y="79"/>
                    <a:pt x="156" y="76"/>
                    <a:pt x="158" y="73"/>
                  </a:cubicBezTo>
                  <a:cubicBezTo>
                    <a:pt x="154" y="72"/>
                    <a:pt x="147" y="71"/>
                    <a:pt x="146" y="75"/>
                  </a:cubicBezTo>
                  <a:close/>
                  <a:moveTo>
                    <a:pt x="350" y="74"/>
                  </a:moveTo>
                  <a:cubicBezTo>
                    <a:pt x="357" y="83"/>
                    <a:pt x="370" y="84"/>
                    <a:pt x="383" y="83"/>
                  </a:cubicBezTo>
                  <a:cubicBezTo>
                    <a:pt x="379" y="80"/>
                    <a:pt x="374" y="78"/>
                    <a:pt x="373" y="73"/>
                  </a:cubicBezTo>
                  <a:cubicBezTo>
                    <a:pt x="367" y="72"/>
                    <a:pt x="358" y="75"/>
                    <a:pt x="350" y="74"/>
                  </a:cubicBezTo>
                  <a:close/>
                  <a:moveTo>
                    <a:pt x="132" y="76"/>
                  </a:moveTo>
                  <a:cubicBezTo>
                    <a:pt x="134" y="75"/>
                    <a:pt x="135" y="74"/>
                    <a:pt x="137" y="74"/>
                  </a:cubicBezTo>
                  <a:cubicBezTo>
                    <a:pt x="136" y="71"/>
                    <a:pt x="132" y="74"/>
                    <a:pt x="132" y="76"/>
                  </a:cubicBezTo>
                  <a:close/>
                  <a:moveTo>
                    <a:pt x="280" y="76"/>
                  </a:moveTo>
                  <a:cubicBezTo>
                    <a:pt x="281" y="76"/>
                    <a:pt x="282" y="77"/>
                    <a:pt x="283" y="77"/>
                  </a:cubicBezTo>
                  <a:cubicBezTo>
                    <a:pt x="284" y="75"/>
                    <a:pt x="286" y="75"/>
                    <a:pt x="289" y="76"/>
                  </a:cubicBezTo>
                  <a:cubicBezTo>
                    <a:pt x="289" y="74"/>
                    <a:pt x="291" y="74"/>
                    <a:pt x="292" y="73"/>
                  </a:cubicBezTo>
                  <a:cubicBezTo>
                    <a:pt x="287" y="73"/>
                    <a:pt x="283" y="72"/>
                    <a:pt x="280" y="76"/>
                  </a:cubicBezTo>
                  <a:close/>
                  <a:moveTo>
                    <a:pt x="583" y="124"/>
                  </a:moveTo>
                  <a:cubicBezTo>
                    <a:pt x="580" y="120"/>
                    <a:pt x="576" y="117"/>
                    <a:pt x="574" y="113"/>
                  </a:cubicBezTo>
                  <a:cubicBezTo>
                    <a:pt x="566" y="113"/>
                    <a:pt x="560" y="107"/>
                    <a:pt x="558" y="99"/>
                  </a:cubicBezTo>
                  <a:cubicBezTo>
                    <a:pt x="552" y="100"/>
                    <a:pt x="546" y="95"/>
                    <a:pt x="545" y="90"/>
                  </a:cubicBezTo>
                  <a:cubicBezTo>
                    <a:pt x="533" y="89"/>
                    <a:pt x="528" y="77"/>
                    <a:pt x="516" y="73"/>
                  </a:cubicBezTo>
                  <a:cubicBezTo>
                    <a:pt x="533" y="95"/>
                    <a:pt x="560" y="108"/>
                    <a:pt x="583" y="124"/>
                  </a:cubicBezTo>
                  <a:close/>
                  <a:moveTo>
                    <a:pt x="155" y="82"/>
                  </a:moveTo>
                  <a:cubicBezTo>
                    <a:pt x="162" y="85"/>
                    <a:pt x="167" y="91"/>
                    <a:pt x="175" y="94"/>
                  </a:cubicBezTo>
                  <a:cubicBezTo>
                    <a:pt x="178" y="90"/>
                    <a:pt x="180" y="85"/>
                    <a:pt x="183" y="82"/>
                  </a:cubicBezTo>
                  <a:cubicBezTo>
                    <a:pt x="174" y="78"/>
                    <a:pt x="161" y="70"/>
                    <a:pt x="155" y="82"/>
                  </a:cubicBezTo>
                  <a:close/>
                  <a:moveTo>
                    <a:pt x="337" y="76"/>
                  </a:moveTo>
                  <a:cubicBezTo>
                    <a:pt x="339" y="78"/>
                    <a:pt x="343" y="79"/>
                    <a:pt x="343" y="83"/>
                  </a:cubicBezTo>
                  <a:cubicBezTo>
                    <a:pt x="345" y="81"/>
                    <a:pt x="347" y="81"/>
                    <a:pt x="349" y="79"/>
                  </a:cubicBezTo>
                  <a:cubicBezTo>
                    <a:pt x="346" y="80"/>
                    <a:pt x="348" y="78"/>
                    <a:pt x="347" y="77"/>
                  </a:cubicBezTo>
                  <a:cubicBezTo>
                    <a:pt x="342" y="77"/>
                    <a:pt x="340" y="74"/>
                    <a:pt x="337" y="76"/>
                  </a:cubicBezTo>
                  <a:close/>
                  <a:moveTo>
                    <a:pt x="237" y="90"/>
                  </a:moveTo>
                  <a:cubicBezTo>
                    <a:pt x="244" y="91"/>
                    <a:pt x="247" y="83"/>
                    <a:pt x="250" y="78"/>
                  </a:cubicBezTo>
                  <a:cubicBezTo>
                    <a:pt x="243" y="73"/>
                    <a:pt x="237" y="84"/>
                    <a:pt x="237" y="90"/>
                  </a:cubicBezTo>
                  <a:close/>
                  <a:moveTo>
                    <a:pt x="286" y="79"/>
                  </a:moveTo>
                  <a:cubicBezTo>
                    <a:pt x="289" y="84"/>
                    <a:pt x="301" y="79"/>
                    <a:pt x="306" y="77"/>
                  </a:cubicBezTo>
                  <a:cubicBezTo>
                    <a:pt x="301" y="76"/>
                    <a:pt x="291" y="77"/>
                    <a:pt x="286" y="79"/>
                  </a:cubicBezTo>
                  <a:close/>
                  <a:moveTo>
                    <a:pt x="391" y="84"/>
                  </a:moveTo>
                  <a:cubicBezTo>
                    <a:pt x="399" y="87"/>
                    <a:pt x="410" y="85"/>
                    <a:pt x="417" y="86"/>
                  </a:cubicBezTo>
                  <a:cubicBezTo>
                    <a:pt x="407" y="82"/>
                    <a:pt x="396" y="76"/>
                    <a:pt x="382" y="77"/>
                  </a:cubicBezTo>
                  <a:cubicBezTo>
                    <a:pt x="385" y="78"/>
                    <a:pt x="387" y="82"/>
                    <a:pt x="391" y="84"/>
                  </a:cubicBezTo>
                  <a:close/>
                  <a:moveTo>
                    <a:pt x="137" y="79"/>
                  </a:moveTo>
                  <a:cubicBezTo>
                    <a:pt x="139" y="79"/>
                    <a:pt x="141" y="82"/>
                    <a:pt x="145" y="80"/>
                  </a:cubicBezTo>
                  <a:cubicBezTo>
                    <a:pt x="144" y="76"/>
                    <a:pt x="139" y="76"/>
                    <a:pt x="137" y="79"/>
                  </a:cubicBezTo>
                  <a:close/>
                  <a:moveTo>
                    <a:pt x="321" y="80"/>
                  </a:moveTo>
                  <a:cubicBezTo>
                    <a:pt x="325" y="83"/>
                    <a:pt x="330" y="84"/>
                    <a:pt x="338" y="83"/>
                  </a:cubicBezTo>
                  <a:cubicBezTo>
                    <a:pt x="335" y="77"/>
                    <a:pt x="327" y="76"/>
                    <a:pt x="321" y="80"/>
                  </a:cubicBezTo>
                  <a:close/>
                  <a:moveTo>
                    <a:pt x="202" y="78"/>
                  </a:moveTo>
                  <a:cubicBezTo>
                    <a:pt x="201" y="80"/>
                    <a:pt x="200" y="82"/>
                    <a:pt x="199" y="83"/>
                  </a:cubicBezTo>
                  <a:cubicBezTo>
                    <a:pt x="207" y="86"/>
                    <a:pt x="224" y="104"/>
                    <a:pt x="230" y="91"/>
                  </a:cubicBezTo>
                  <a:cubicBezTo>
                    <a:pt x="221" y="86"/>
                    <a:pt x="211" y="81"/>
                    <a:pt x="202" y="78"/>
                  </a:cubicBezTo>
                  <a:close/>
                  <a:moveTo>
                    <a:pt x="97" y="84"/>
                  </a:moveTo>
                  <a:cubicBezTo>
                    <a:pt x="103" y="86"/>
                    <a:pt x="104" y="81"/>
                    <a:pt x="107" y="79"/>
                  </a:cubicBezTo>
                  <a:cubicBezTo>
                    <a:pt x="103" y="79"/>
                    <a:pt x="100" y="81"/>
                    <a:pt x="97" y="84"/>
                  </a:cubicBezTo>
                  <a:close/>
                  <a:moveTo>
                    <a:pt x="122" y="80"/>
                  </a:moveTo>
                  <a:cubicBezTo>
                    <a:pt x="124" y="81"/>
                    <a:pt x="126" y="79"/>
                    <a:pt x="124" y="79"/>
                  </a:cubicBezTo>
                  <a:cubicBezTo>
                    <a:pt x="124" y="80"/>
                    <a:pt x="122" y="78"/>
                    <a:pt x="122" y="80"/>
                  </a:cubicBezTo>
                  <a:close/>
                  <a:moveTo>
                    <a:pt x="256" y="80"/>
                  </a:moveTo>
                  <a:cubicBezTo>
                    <a:pt x="253" y="85"/>
                    <a:pt x="249" y="88"/>
                    <a:pt x="247" y="93"/>
                  </a:cubicBezTo>
                  <a:cubicBezTo>
                    <a:pt x="255" y="92"/>
                    <a:pt x="260" y="88"/>
                    <a:pt x="264" y="83"/>
                  </a:cubicBezTo>
                  <a:cubicBezTo>
                    <a:pt x="261" y="83"/>
                    <a:pt x="259" y="81"/>
                    <a:pt x="256" y="80"/>
                  </a:cubicBezTo>
                  <a:close/>
                  <a:moveTo>
                    <a:pt x="277" y="84"/>
                  </a:moveTo>
                  <a:cubicBezTo>
                    <a:pt x="281" y="84"/>
                    <a:pt x="283" y="85"/>
                    <a:pt x="285" y="83"/>
                  </a:cubicBezTo>
                  <a:cubicBezTo>
                    <a:pt x="283" y="81"/>
                    <a:pt x="278" y="80"/>
                    <a:pt x="277" y="84"/>
                  </a:cubicBezTo>
                  <a:close/>
                  <a:moveTo>
                    <a:pt x="295" y="86"/>
                  </a:moveTo>
                  <a:cubicBezTo>
                    <a:pt x="301" y="85"/>
                    <a:pt x="311" y="87"/>
                    <a:pt x="315" y="83"/>
                  </a:cubicBezTo>
                  <a:cubicBezTo>
                    <a:pt x="310" y="79"/>
                    <a:pt x="300" y="83"/>
                    <a:pt x="295" y="86"/>
                  </a:cubicBezTo>
                  <a:close/>
                  <a:moveTo>
                    <a:pt x="127" y="83"/>
                  </a:moveTo>
                  <a:cubicBezTo>
                    <a:pt x="129" y="84"/>
                    <a:pt x="130" y="86"/>
                    <a:pt x="134" y="86"/>
                  </a:cubicBezTo>
                  <a:cubicBezTo>
                    <a:pt x="134" y="85"/>
                    <a:pt x="137" y="85"/>
                    <a:pt x="138" y="83"/>
                  </a:cubicBezTo>
                  <a:cubicBezTo>
                    <a:pt x="137" y="82"/>
                    <a:pt x="135" y="81"/>
                    <a:pt x="133" y="82"/>
                  </a:cubicBezTo>
                  <a:cubicBezTo>
                    <a:pt x="133" y="84"/>
                    <a:pt x="131" y="84"/>
                    <a:pt x="129" y="84"/>
                  </a:cubicBezTo>
                  <a:cubicBezTo>
                    <a:pt x="128" y="83"/>
                    <a:pt x="131" y="82"/>
                    <a:pt x="128" y="82"/>
                  </a:cubicBezTo>
                  <a:cubicBezTo>
                    <a:pt x="128" y="82"/>
                    <a:pt x="127" y="82"/>
                    <a:pt x="127" y="83"/>
                  </a:cubicBezTo>
                  <a:close/>
                  <a:moveTo>
                    <a:pt x="457" y="85"/>
                  </a:moveTo>
                  <a:cubicBezTo>
                    <a:pt x="454" y="86"/>
                    <a:pt x="453" y="81"/>
                    <a:pt x="451" y="83"/>
                  </a:cubicBezTo>
                  <a:cubicBezTo>
                    <a:pt x="453" y="83"/>
                    <a:pt x="456" y="88"/>
                    <a:pt x="457" y="85"/>
                  </a:cubicBezTo>
                  <a:close/>
                  <a:moveTo>
                    <a:pt x="591" y="130"/>
                  </a:moveTo>
                  <a:cubicBezTo>
                    <a:pt x="592" y="131"/>
                    <a:pt x="594" y="131"/>
                    <a:pt x="595" y="133"/>
                  </a:cubicBezTo>
                  <a:cubicBezTo>
                    <a:pt x="595" y="134"/>
                    <a:pt x="595" y="135"/>
                    <a:pt x="595" y="136"/>
                  </a:cubicBezTo>
                  <a:cubicBezTo>
                    <a:pt x="600" y="141"/>
                    <a:pt x="603" y="148"/>
                    <a:pt x="609" y="150"/>
                  </a:cubicBezTo>
                  <a:cubicBezTo>
                    <a:pt x="599" y="121"/>
                    <a:pt x="572" y="102"/>
                    <a:pt x="548" y="85"/>
                  </a:cubicBezTo>
                  <a:cubicBezTo>
                    <a:pt x="544" y="85"/>
                    <a:pt x="541" y="82"/>
                    <a:pt x="539" y="83"/>
                  </a:cubicBezTo>
                  <a:cubicBezTo>
                    <a:pt x="558" y="96"/>
                    <a:pt x="578" y="110"/>
                    <a:pt x="591" y="130"/>
                  </a:cubicBezTo>
                  <a:close/>
                  <a:moveTo>
                    <a:pt x="423" y="83"/>
                  </a:moveTo>
                  <a:cubicBezTo>
                    <a:pt x="423" y="85"/>
                    <a:pt x="425" y="85"/>
                    <a:pt x="424" y="86"/>
                  </a:cubicBezTo>
                  <a:cubicBezTo>
                    <a:pt x="427" y="85"/>
                    <a:pt x="430" y="92"/>
                    <a:pt x="433" y="88"/>
                  </a:cubicBezTo>
                  <a:cubicBezTo>
                    <a:pt x="431" y="87"/>
                    <a:pt x="427" y="86"/>
                    <a:pt x="425" y="83"/>
                  </a:cubicBezTo>
                  <a:cubicBezTo>
                    <a:pt x="425" y="83"/>
                    <a:pt x="424" y="84"/>
                    <a:pt x="423" y="83"/>
                  </a:cubicBezTo>
                  <a:close/>
                  <a:moveTo>
                    <a:pt x="185" y="95"/>
                  </a:moveTo>
                  <a:cubicBezTo>
                    <a:pt x="187" y="93"/>
                    <a:pt x="188" y="87"/>
                    <a:pt x="191" y="87"/>
                  </a:cubicBezTo>
                  <a:cubicBezTo>
                    <a:pt x="191" y="85"/>
                    <a:pt x="189" y="84"/>
                    <a:pt x="186" y="83"/>
                  </a:cubicBezTo>
                  <a:cubicBezTo>
                    <a:pt x="187" y="88"/>
                    <a:pt x="183" y="92"/>
                    <a:pt x="185" y="95"/>
                  </a:cubicBezTo>
                  <a:close/>
                  <a:moveTo>
                    <a:pt x="156" y="87"/>
                  </a:moveTo>
                  <a:cubicBezTo>
                    <a:pt x="154" y="86"/>
                    <a:pt x="153" y="83"/>
                    <a:pt x="151" y="85"/>
                  </a:cubicBezTo>
                  <a:cubicBezTo>
                    <a:pt x="152" y="86"/>
                    <a:pt x="155" y="88"/>
                    <a:pt x="156" y="87"/>
                  </a:cubicBezTo>
                  <a:close/>
                  <a:moveTo>
                    <a:pt x="115" y="91"/>
                  </a:moveTo>
                  <a:cubicBezTo>
                    <a:pt x="118" y="91"/>
                    <a:pt x="119" y="93"/>
                    <a:pt x="123" y="93"/>
                  </a:cubicBezTo>
                  <a:cubicBezTo>
                    <a:pt x="125" y="91"/>
                    <a:pt x="128" y="90"/>
                    <a:pt x="130" y="88"/>
                  </a:cubicBezTo>
                  <a:cubicBezTo>
                    <a:pt x="125" y="87"/>
                    <a:pt x="118" y="84"/>
                    <a:pt x="115" y="91"/>
                  </a:cubicBezTo>
                  <a:close/>
                  <a:moveTo>
                    <a:pt x="334" y="86"/>
                  </a:moveTo>
                  <a:cubicBezTo>
                    <a:pt x="337" y="90"/>
                    <a:pt x="343" y="87"/>
                    <a:pt x="347" y="88"/>
                  </a:cubicBezTo>
                  <a:cubicBezTo>
                    <a:pt x="346" y="84"/>
                    <a:pt x="339" y="88"/>
                    <a:pt x="334" y="86"/>
                  </a:cubicBezTo>
                  <a:close/>
                  <a:moveTo>
                    <a:pt x="79" y="94"/>
                  </a:moveTo>
                  <a:cubicBezTo>
                    <a:pt x="82" y="92"/>
                    <a:pt x="86" y="90"/>
                    <a:pt x="88" y="86"/>
                  </a:cubicBezTo>
                  <a:cubicBezTo>
                    <a:pt x="84" y="87"/>
                    <a:pt x="77" y="91"/>
                    <a:pt x="79" y="94"/>
                  </a:cubicBezTo>
                  <a:close/>
                  <a:moveTo>
                    <a:pt x="147" y="87"/>
                  </a:moveTo>
                  <a:cubicBezTo>
                    <a:pt x="144" y="88"/>
                    <a:pt x="142" y="90"/>
                    <a:pt x="140" y="92"/>
                  </a:cubicBezTo>
                  <a:cubicBezTo>
                    <a:pt x="150" y="97"/>
                    <a:pt x="159" y="103"/>
                    <a:pt x="168" y="108"/>
                  </a:cubicBezTo>
                  <a:cubicBezTo>
                    <a:pt x="169" y="105"/>
                    <a:pt x="172" y="103"/>
                    <a:pt x="173" y="99"/>
                  </a:cubicBezTo>
                  <a:cubicBezTo>
                    <a:pt x="164" y="95"/>
                    <a:pt x="156" y="91"/>
                    <a:pt x="147" y="87"/>
                  </a:cubicBezTo>
                  <a:close/>
                  <a:moveTo>
                    <a:pt x="313" y="88"/>
                  </a:moveTo>
                  <a:cubicBezTo>
                    <a:pt x="310" y="89"/>
                    <a:pt x="304" y="88"/>
                    <a:pt x="302" y="90"/>
                  </a:cubicBezTo>
                  <a:cubicBezTo>
                    <a:pt x="308" y="92"/>
                    <a:pt x="315" y="90"/>
                    <a:pt x="323" y="90"/>
                  </a:cubicBezTo>
                  <a:cubicBezTo>
                    <a:pt x="322" y="86"/>
                    <a:pt x="316" y="88"/>
                    <a:pt x="313" y="88"/>
                  </a:cubicBezTo>
                  <a:close/>
                  <a:moveTo>
                    <a:pt x="191" y="104"/>
                  </a:moveTo>
                  <a:cubicBezTo>
                    <a:pt x="198" y="102"/>
                    <a:pt x="205" y="99"/>
                    <a:pt x="214" y="99"/>
                  </a:cubicBezTo>
                  <a:cubicBezTo>
                    <a:pt x="209" y="94"/>
                    <a:pt x="204" y="90"/>
                    <a:pt x="197" y="88"/>
                  </a:cubicBezTo>
                  <a:cubicBezTo>
                    <a:pt x="195" y="94"/>
                    <a:pt x="194" y="99"/>
                    <a:pt x="191" y="104"/>
                  </a:cubicBezTo>
                  <a:close/>
                  <a:moveTo>
                    <a:pt x="504" y="102"/>
                  </a:moveTo>
                  <a:cubicBezTo>
                    <a:pt x="514" y="107"/>
                    <a:pt x="521" y="114"/>
                    <a:pt x="530" y="119"/>
                  </a:cubicBezTo>
                  <a:cubicBezTo>
                    <a:pt x="523" y="102"/>
                    <a:pt x="505" y="94"/>
                    <a:pt x="485" y="89"/>
                  </a:cubicBezTo>
                  <a:cubicBezTo>
                    <a:pt x="490" y="95"/>
                    <a:pt x="499" y="97"/>
                    <a:pt x="504" y="102"/>
                  </a:cubicBezTo>
                  <a:close/>
                  <a:moveTo>
                    <a:pt x="378" y="91"/>
                  </a:moveTo>
                  <a:cubicBezTo>
                    <a:pt x="387" y="94"/>
                    <a:pt x="395" y="98"/>
                    <a:pt x="403" y="102"/>
                  </a:cubicBezTo>
                  <a:cubicBezTo>
                    <a:pt x="397" y="96"/>
                    <a:pt x="391" y="87"/>
                    <a:pt x="378" y="91"/>
                  </a:cubicBezTo>
                  <a:close/>
                  <a:moveTo>
                    <a:pt x="516" y="96"/>
                  </a:moveTo>
                  <a:cubicBezTo>
                    <a:pt x="518" y="96"/>
                    <a:pt x="519" y="97"/>
                    <a:pt x="520" y="96"/>
                  </a:cubicBezTo>
                  <a:cubicBezTo>
                    <a:pt x="517" y="94"/>
                    <a:pt x="513" y="92"/>
                    <a:pt x="509" y="90"/>
                  </a:cubicBezTo>
                  <a:cubicBezTo>
                    <a:pt x="510" y="93"/>
                    <a:pt x="516" y="92"/>
                    <a:pt x="516" y="96"/>
                  </a:cubicBezTo>
                  <a:close/>
                  <a:moveTo>
                    <a:pt x="342" y="92"/>
                  </a:moveTo>
                  <a:cubicBezTo>
                    <a:pt x="344" y="93"/>
                    <a:pt x="346" y="94"/>
                    <a:pt x="349" y="94"/>
                  </a:cubicBezTo>
                  <a:cubicBezTo>
                    <a:pt x="349" y="92"/>
                    <a:pt x="351" y="92"/>
                    <a:pt x="351" y="91"/>
                  </a:cubicBezTo>
                  <a:cubicBezTo>
                    <a:pt x="347" y="91"/>
                    <a:pt x="344" y="91"/>
                    <a:pt x="342" y="92"/>
                  </a:cubicBezTo>
                  <a:close/>
                  <a:moveTo>
                    <a:pt x="379" y="94"/>
                  </a:moveTo>
                  <a:cubicBezTo>
                    <a:pt x="379" y="92"/>
                    <a:pt x="376" y="93"/>
                    <a:pt x="375" y="91"/>
                  </a:cubicBezTo>
                  <a:cubicBezTo>
                    <a:pt x="375" y="94"/>
                    <a:pt x="377" y="94"/>
                    <a:pt x="379" y="94"/>
                  </a:cubicBezTo>
                  <a:close/>
                  <a:moveTo>
                    <a:pt x="436" y="110"/>
                  </a:moveTo>
                  <a:cubicBezTo>
                    <a:pt x="437" y="109"/>
                    <a:pt x="438" y="108"/>
                    <a:pt x="440" y="108"/>
                  </a:cubicBezTo>
                  <a:cubicBezTo>
                    <a:pt x="440" y="111"/>
                    <a:pt x="442" y="112"/>
                    <a:pt x="444" y="113"/>
                  </a:cubicBezTo>
                  <a:cubicBezTo>
                    <a:pt x="450" y="113"/>
                    <a:pt x="457" y="118"/>
                    <a:pt x="464" y="120"/>
                  </a:cubicBezTo>
                  <a:cubicBezTo>
                    <a:pt x="458" y="111"/>
                    <a:pt x="450" y="108"/>
                    <a:pt x="442" y="102"/>
                  </a:cubicBezTo>
                  <a:cubicBezTo>
                    <a:pt x="439" y="100"/>
                    <a:pt x="437" y="97"/>
                    <a:pt x="434" y="96"/>
                  </a:cubicBezTo>
                  <a:cubicBezTo>
                    <a:pt x="425" y="91"/>
                    <a:pt x="413" y="93"/>
                    <a:pt x="403" y="91"/>
                  </a:cubicBezTo>
                  <a:cubicBezTo>
                    <a:pt x="413" y="99"/>
                    <a:pt x="422" y="107"/>
                    <a:pt x="436" y="110"/>
                  </a:cubicBezTo>
                  <a:close/>
                  <a:moveTo>
                    <a:pt x="233" y="94"/>
                  </a:moveTo>
                  <a:cubicBezTo>
                    <a:pt x="234" y="95"/>
                    <a:pt x="235" y="94"/>
                    <a:pt x="235" y="93"/>
                  </a:cubicBezTo>
                  <a:cubicBezTo>
                    <a:pt x="234" y="93"/>
                    <a:pt x="234" y="92"/>
                    <a:pt x="233" y="92"/>
                  </a:cubicBezTo>
                  <a:cubicBezTo>
                    <a:pt x="233" y="93"/>
                    <a:pt x="232" y="93"/>
                    <a:pt x="233" y="94"/>
                  </a:cubicBezTo>
                  <a:close/>
                  <a:moveTo>
                    <a:pt x="105" y="96"/>
                  </a:moveTo>
                  <a:cubicBezTo>
                    <a:pt x="109" y="102"/>
                    <a:pt x="117" y="102"/>
                    <a:pt x="120" y="96"/>
                  </a:cubicBezTo>
                  <a:cubicBezTo>
                    <a:pt x="115" y="94"/>
                    <a:pt x="107" y="90"/>
                    <a:pt x="105" y="96"/>
                  </a:cubicBezTo>
                  <a:close/>
                  <a:moveTo>
                    <a:pt x="133" y="98"/>
                  </a:moveTo>
                  <a:cubicBezTo>
                    <a:pt x="144" y="103"/>
                    <a:pt x="154" y="108"/>
                    <a:pt x="165" y="113"/>
                  </a:cubicBezTo>
                  <a:cubicBezTo>
                    <a:pt x="165" y="110"/>
                    <a:pt x="161" y="111"/>
                    <a:pt x="162" y="108"/>
                  </a:cubicBezTo>
                  <a:cubicBezTo>
                    <a:pt x="151" y="105"/>
                    <a:pt x="149" y="98"/>
                    <a:pt x="140" y="97"/>
                  </a:cubicBezTo>
                  <a:cubicBezTo>
                    <a:pt x="140" y="96"/>
                    <a:pt x="139" y="95"/>
                    <a:pt x="139" y="94"/>
                  </a:cubicBezTo>
                  <a:cubicBezTo>
                    <a:pt x="138" y="94"/>
                    <a:pt x="137" y="94"/>
                    <a:pt x="137" y="93"/>
                  </a:cubicBezTo>
                  <a:cubicBezTo>
                    <a:pt x="136" y="96"/>
                    <a:pt x="134" y="96"/>
                    <a:pt x="133" y="98"/>
                  </a:cubicBezTo>
                  <a:close/>
                  <a:moveTo>
                    <a:pt x="278" y="94"/>
                  </a:moveTo>
                  <a:cubicBezTo>
                    <a:pt x="278" y="95"/>
                    <a:pt x="277" y="96"/>
                    <a:pt x="278" y="96"/>
                  </a:cubicBezTo>
                  <a:cubicBezTo>
                    <a:pt x="279" y="95"/>
                    <a:pt x="280" y="95"/>
                    <a:pt x="282" y="95"/>
                  </a:cubicBezTo>
                  <a:cubicBezTo>
                    <a:pt x="281" y="92"/>
                    <a:pt x="280" y="94"/>
                    <a:pt x="278" y="94"/>
                  </a:cubicBezTo>
                  <a:close/>
                  <a:moveTo>
                    <a:pt x="253" y="99"/>
                  </a:moveTo>
                  <a:cubicBezTo>
                    <a:pt x="258" y="101"/>
                    <a:pt x="270" y="98"/>
                    <a:pt x="273" y="96"/>
                  </a:cubicBezTo>
                  <a:cubicBezTo>
                    <a:pt x="267" y="94"/>
                    <a:pt x="256" y="94"/>
                    <a:pt x="253" y="99"/>
                  </a:cubicBezTo>
                  <a:close/>
                  <a:moveTo>
                    <a:pt x="310" y="96"/>
                  </a:moveTo>
                  <a:cubicBezTo>
                    <a:pt x="316" y="99"/>
                    <a:pt x="319" y="105"/>
                    <a:pt x="329" y="104"/>
                  </a:cubicBezTo>
                  <a:cubicBezTo>
                    <a:pt x="329" y="100"/>
                    <a:pt x="333" y="100"/>
                    <a:pt x="334" y="96"/>
                  </a:cubicBezTo>
                  <a:cubicBezTo>
                    <a:pt x="327" y="96"/>
                    <a:pt x="317" y="94"/>
                    <a:pt x="310" y="96"/>
                  </a:cubicBezTo>
                  <a:close/>
                  <a:moveTo>
                    <a:pt x="311" y="104"/>
                  </a:moveTo>
                  <a:cubicBezTo>
                    <a:pt x="305" y="102"/>
                    <a:pt x="291" y="90"/>
                    <a:pt x="290" y="104"/>
                  </a:cubicBezTo>
                  <a:cubicBezTo>
                    <a:pt x="297" y="108"/>
                    <a:pt x="304" y="112"/>
                    <a:pt x="313" y="110"/>
                  </a:cubicBezTo>
                  <a:cubicBezTo>
                    <a:pt x="312" y="108"/>
                    <a:pt x="311" y="106"/>
                    <a:pt x="311" y="104"/>
                  </a:cubicBezTo>
                  <a:close/>
                  <a:moveTo>
                    <a:pt x="308" y="100"/>
                  </a:moveTo>
                  <a:cubicBezTo>
                    <a:pt x="308" y="97"/>
                    <a:pt x="306" y="97"/>
                    <a:pt x="304" y="97"/>
                  </a:cubicBezTo>
                  <a:cubicBezTo>
                    <a:pt x="304" y="99"/>
                    <a:pt x="307" y="99"/>
                    <a:pt x="308" y="100"/>
                  </a:cubicBezTo>
                  <a:close/>
                  <a:moveTo>
                    <a:pt x="388" y="99"/>
                  </a:moveTo>
                  <a:cubicBezTo>
                    <a:pt x="389" y="99"/>
                    <a:pt x="389" y="99"/>
                    <a:pt x="390" y="100"/>
                  </a:cubicBezTo>
                  <a:cubicBezTo>
                    <a:pt x="391" y="98"/>
                    <a:pt x="385" y="97"/>
                    <a:pt x="387" y="98"/>
                  </a:cubicBezTo>
                  <a:cubicBezTo>
                    <a:pt x="387" y="98"/>
                    <a:pt x="388" y="99"/>
                    <a:pt x="388" y="99"/>
                  </a:cubicBezTo>
                  <a:close/>
                  <a:moveTo>
                    <a:pt x="186" y="102"/>
                  </a:moveTo>
                  <a:cubicBezTo>
                    <a:pt x="188" y="103"/>
                    <a:pt x="189" y="98"/>
                    <a:pt x="187" y="98"/>
                  </a:cubicBezTo>
                  <a:cubicBezTo>
                    <a:pt x="188" y="100"/>
                    <a:pt x="186" y="100"/>
                    <a:pt x="186" y="102"/>
                  </a:cubicBezTo>
                  <a:close/>
                  <a:moveTo>
                    <a:pt x="356" y="99"/>
                  </a:moveTo>
                  <a:cubicBezTo>
                    <a:pt x="366" y="105"/>
                    <a:pt x="375" y="111"/>
                    <a:pt x="385" y="116"/>
                  </a:cubicBezTo>
                  <a:cubicBezTo>
                    <a:pt x="385" y="114"/>
                    <a:pt x="387" y="115"/>
                    <a:pt x="386" y="113"/>
                  </a:cubicBezTo>
                  <a:cubicBezTo>
                    <a:pt x="375" y="107"/>
                    <a:pt x="369" y="97"/>
                    <a:pt x="356" y="99"/>
                  </a:cubicBezTo>
                  <a:close/>
                  <a:moveTo>
                    <a:pt x="448" y="100"/>
                  </a:moveTo>
                  <a:cubicBezTo>
                    <a:pt x="447" y="100"/>
                    <a:pt x="444" y="98"/>
                    <a:pt x="443" y="99"/>
                  </a:cubicBezTo>
                  <a:cubicBezTo>
                    <a:pt x="444" y="99"/>
                    <a:pt x="447" y="101"/>
                    <a:pt x="448" y="100"/>
                  </a:cubicBezTo>
                  <a:close/>
                  <a:moveTo>
                    <a:pt x="98" y="102"/>
                  </a:moveTo>
                  <a:cubicBezTo>
                    <a:pt x="102" y="103"/>
                    <a:pt x="106" y="107"/>
                    <a:pt x="109" y="104"/>
                  </a:cubicBezTo>
                  <a:cubicBezTo>
                    <a:pt x="106" y="102"/>
                    <a:pt x="104" y="99"/>
                    <a:pt x="101" y="99"/>
                  </a:cubicBezTo>
                  <a:cubicBezTo>
                    <a:pt x="100" y="100"/>
                    <a:pt x="98" y="100"/>
                    <a:pt x="98" y="102"/>
                  </a:cubicBezTo>
                  <a:close/>
                  <a:moveTo>
                    <a:pt x="283" y="102"/>
                  </a:moveTo>
                  <a:cubicBezTo>
                    <a:pt x="283" y="101"/>
                    <a:pt x="285" y="102"/>
                    <a:pt x="286" y="102"/>
                  </a:cubicBezTo>
                  <a:cubicBezTo>
                    <a:pt x="286" y="101"/>
                    <a:pt x="286" y="100"/>
                    <a:pt x="286" y="99"/>
                  </a:cubicBezTo>
                  <a:cubicBezTo>
                    <a:pt x="283" y="98"/>
                    <a:pt x="282" y="101"/>
                    <a:pt x="283" y="102"/>
                  </a:cubicBezTo>
                  <a:close/>
                  <a:moveTo>
                    <a:pt x="332" y="104"/>
                  </a:moveTo>
                  <a:cubicBezTo>
                    <a:pt x="335" y="105"/>
                    <a:pt x="336" y="107"/>
                    <a:pt x="339" y="108"/>
                  </a:cubicBezTo>
                  <a:cubicBezTo>
                    <a:pt x="341" y="107"/>
                    <a:pt x="343" y="104"/>
                    <a:pt x="344" y="101"/>
                  </a:cubicBezTo>
                  <a:cubicBezTo>
                    <a:pt x="341" y="95"/>
                    <a:pt x="335" y="101"/>
                    <a:pt x="332" y="104"/>
                  </a:cubicBezTo>
                  <a:close/>
                  <a:moveTo>
                    <a:pt x="117" y="104"/>
                  </a:moveTo>
                  <a:cubicBezTo>
                    <a:pt x="118" y="105"/>
                    <a:pt x="119" y="106"/>
                    <a:pt x="121" y="105"/>
                  </a:cubicBezTo>
                  <a:cubicBezTo>
                    <a:pt x="120" y="101"/>
                    <a:pt x="124" y="102"/>
                    <a:pt x="125" y="99"/>
                  </a:cubicBezTo>
                  <a:cubicBezTo>
                    <a:pt x="122" y="101"/>
                    <a:pt x="118" y="101"/>
                    <a:pt x="117" y="104"/>
                  </a:cubicBezTo>
                  <a:close/>
                  <a:moveTo>
                    <a:pt x="484" y="105"/>
                  </a:moveTo>
                  <a:cubicBezTo>
                    <a:pt x="481" y="103"/>
                    <a:pt x="477" y="99"/>
                    <a:pt x="475" y="100"/>
                  </a:cubicBezTo>
                  <a:cubicBezTo>
                    <a:pt x="477" y="102"/>
                    <a:pt x="480" y="103"/>
                    <a:pt x="484" y="105"/>
                  </a:cubicBezTo>
                  <a:close/>
                  <a:moveTo>
                    <a:pt x="546" y="109"/>
                  </a:moveTo>
                  <a:cubicBezTo>
                    <a:pt x="540" y="106"/>
                    <a:pt x="539" y="100"/>
                    <a:pt x="532" y="99"/>
                  </a:cubicBezTo>
                  <a:cubicBezTo>
                    <a:pt x="532" y="101"/>
                    <a:pt x="532" y="102"/>
                    <a:pt x="531" y="102"/>
                  </a:cubicBezTo>
                  <a:cubicBezTo>
                    <a:pt x="536" y="104"/>
                    <a:pt x="541" y="108"/>
                    <a:pt x="546" y="109"/>
                  </a:cubicBezTo>
                  <a:close/>
                  <a:moveTo>
                    <a:pt x="586" y="111"/>
                  </a:moveTo>
                  <a:cubicBezTo>
                    <a:pt x="583" y="106"/>
                    <a:pt x="579" y="102"/>
                    <a:pt x="574" y="99"/>
                  </a:cubicBezTo>
                  <a:cubicBezTo>
                    <a:pt x="577" y="103"/>
                    <a:pt x="581" y="107"/>
                    <a:pt x="586" y="111"/>
                  </a:cubicBezTo>
                  <a:close/>
                  <a:moveTo>
                    <a:pt x="56" y="113"/>
                  </a:moveTo>
                  <a:cubicBezTo>
                    <a:pt x="63" y="114"/>
                    <a:pt x="66" y="106"/>
                    <a:pt x="70" y="102"/>
                  </a:cubicBezTo>
                  <a:cubicBezTo>
                    <a:pt x="64" y="100"/>
                    <a:pt x="58" y="107"/>
                    <a:pt x="56" y="113"/>
                  </a:cubicBezTo>
                  <a:close/>
                  <a:moveTo>
                    <a:pt x="123" y="108"/>
                  </a:moveTo>
                  <a:cubicBezTo>
                    <a:pt x="126" y="110"/>
                    <a:pt x="128" y="112"/>
                    <a:pt x="131" y="113"/>
                  </a:cubicBezTo>
                  <a:cubicBezTo>
                    <a:pt x="133" y="109"/>
                    <a:pt x="136" y="107"/>
                    <a:pt x="138" y="104"/>
                  </a:cubicBezTo>
                  <a:cubicBezTo>
                    <a:pt x="132" y="99"/>
                    <a:pt x="125" y="101"/>
                    <a:pt x="123" y="108"/>
                  </a:cubicBezTo>
                  <a:close/>
                  <a:moveTo>
                    <a:pt x="272" y="109"/>
                  </a:moveTo>
                  <a:cubicBezTo>
                    <a:pt x="273" y="108"/>
                    <a:pt x="274" y="107"/>
                    <a:pt x="274" y="104"/>
                  </a:cubicBezTo>
                  <a:cubicBezTo>
                    <a:pt x="271" y="104"/>
                    <a:pt x="267" y="102"/>
                    <a:pt x="262" y="104"/>
                  </a:cubicBezTo>
                  <a:cubicBezTo>
                    <a:pt x="266" y="105"/>
                    <a:pt x="268" y="108"/>
                    <a:pt x="272" y="109"/>
                  </a:cubicBezTo>
                  <a:close/>
                  <a:moveTo>
                    <a:pt x="89" y="110"/>
                  </a:moveTo>
                  <a:cubicBezTo>
                    <a:pt x="92" y="111"/>
                    <a:pt x="95" y="113"/>
                    <a:pt x="97" y="115"/>
                  </a:cubicBezTo>
                  <a:cubicBezTo>
                    <a:pt x="98" y="111"/>
                    <a:pt x="103" y="111"/>
                    <a:pt x="103" y="107"/>
                  </a:cubicBezTo>
                  <a:cubicBezTo>
                    <a:pt x="97" y="104"/>
                    <a:pt x="92" y="103"/>
                    <a:pt x="89" y="110"/>
                  </a:cubicBezTo>
                  <a:close/>
                  <a:moveTo>
                    <a:pt x="242" y="106"/>
                  </a:moveTo>
                  <a:cubicBezTo>
                    <a:pt x="243" y="108"/>
                    <a:pt x="247" y="109"/>
                    <a:pt x="250" y="111"/>
                  </a:cubicBezTo>
                  <a:cubicBezTo>
                    <a:pt x="250" y="108"/>
                    <a:pt x="251" y="107"/>
                    <a:pt x="251" y="104"/>
                  </a:cubicBezTo>
                  <a:cubicBezTo>
                    <a:pt x="247" y="104"/>
                    <a:pt x="246" y="106"/>
                    <a:pt x="242" y="106"/>
                  </a:cubicBezTo>
                  <a:close/>
                  <a:moveTo>
                    <a:pt x="70" y="112"/>
                  </a:moveTo>
                  <a:cubicBezTo>
                    <a:pt x="73" y="111"/>
                    <a:pt x="75" y="109"/>
                    <a:pt x="76" y="106"/>
                  </a:cubicBezTo>
                  <a:cubicBezTo>
                    <a:pt x="76" y="106"/>
                    <a:pt x="75" y="105"/>
                    <a:pt x="75" y="105"/>
                  </a:cubicBezTo>
                  <a:cubicBezTo>
                    <a:pt x="74" y="107"/>
                    <a:pt x="69" y="109"/>
                    <a:pt x="70" y="112"/>
                  </a:cubicBezTo>
                  <a:close/>
                  <a:moveTo>
                    <a:pt x="180" y="108"/>
                  </a:moveTo>
                  <a:cubicBezTo>
                    <a:pt x="182" y="108"/>
                    <a:pt x="184" y="107"/>
                    <a:pt x="185" y="106"/>
                  </a:cubicBezTo>
                  <a:cubicBezTo>
                    <a:pt x="184" y="106"/>
                    <a:pt x="184" y="105"/>
                    <a:pt x="183" y="105"/>
                  </a:cubicBezTo>
                  <a:cubicBezTo>
                    <a:pt x="182" y="106"/>
                    <a:pt x="180" y="107"/>
                    <a:pt x="180" y="108"/>
                  </a:cubicBezTo>
                  <a:close/>
                  <a:moveTo>
                    <a:pt x="479" y="111"/>
                  </a:moveTo>
                  <a:cubicBezTo>
                    <a:pt x="477" y="108"/>
                    <a:pt x="471" y="105"/>
                    <a:pt x="468" y="105"/>
                  </a:cubicBezTo>
                  <a:cubicBezTo>
                    <a:pt x="471" y="108"/>
                    <a:pt x="475" y="110"/>
                    <a:pt x="479" y="111"/>
                  </a:cubicBezTo>
                  <a:close/>
                  <a:moveTo>
                    <a:pt x="255" y="113"/>
                  </a:moveTo>
                  <a:cubicBezTo>
                    <a:pt x="258" y="114"/>
                    <a:pt x="261" y="116"/>
                    <a:pt x="265" y="118"/>
                  </a:cubicBezTo>
                  <a:cubicBezTo>
                    <a:pt x="267" y="117"/>
                    <a:pt x="269" y="115"/>
                    <a:pt x="269" y="113"/>
                  </a:cubicBezTo>
                  <a:cubicBezTo>
                    <a:pt x="266" y="109"/>
                    <a:pt x="260" y="108"/>
                    <a:pt x="256" y="105"/>
                  </a:cubicBezTo>
                  <a:cubicBezTo>
                    <a:pt x="254" y="107"/>
                    <a:pt x="254" y="110"/>
                    <a:pt x="255" y="113"/>
                  </a:cubicBezTo>
                  <a:close/>
                  <a:moveTo>
                    <a:pt x="414" y="114"/>
                  </a:moveTo>
                  <a:cubicBezTo>
                    <a:pt x="415" y="116"/>
                    <a:pt x="412" y="115"/>
                    <a:pt x="413" y="117"/>
                  </a:cubicBezTo>
                  <a:cubicBezTo>
                    <a:pt x="417" y="120"/>
                    <a:pt x="421" y="123"/>
                    <a:pt x="425" y="125"/>
                  </a:cubicBezTo>
                  <a:cubicBezTo>
                    <a:pt x="426" y="123"/>
                    <a:pt x="428" y="123"/>
                    <a:pt x="428" y="120"/>
                  </a:cubicBezTo>
                  <a:cubicBezTo>
                    <a:pt x="419" y="116"/>
                    <a:pt x="414" y="108"/>
                    <a:pt x="403" y="105"/>
                  </a:cubicBezTo>
                  <a:cubicBezTo>
                    <a:pt x="406" y="109"/>
                    <a:pt x="412" y="110"/>
                    <a:pt x="414" y="114"/>
                  </a:cubicBezTo>
                  <a:close/>
                  <a:moveTo>
                    <a:pt x="116" y="109"/>
                  </a:moveTo>
                  <a:cubicBezTo>
                    <a:pt x="116" y="107"/>
                    <a:pt x="114" y="107"/>
                    <a:pt x="113" y="107"/>
                  </a:cubicBezTo>
                  <a:cubicBezTo>
                    <a:pt x="113" y="109"/>
                    <a:pt x="114" y="109"/>
                    <a:pt x="116" y="109"/>
                  </a:cubicBezTo>
                  <a:close/>
                  <a:moveTo>
                    <a:pt x="140" y="119"/>
                  </a:moveTo>
                  <a:cubicBezTo>
                    <a:pt x="144" y="121"/>
                    <a:pt x="146" y="123"/>
                    <a:pt x="149" y="125"/>
                  </a:cubicBezTo>
                  <a:cubicBezTo>
                    <a:pt x="154" y="122"/>
                    <a:pt x="159" y="119"/>
                    <a:pt x="163" y="116"/>
                  </a:cubicBezTo>
                  <a:cubicBezTo>
                    <a:pt x="158" y="111"/>
                    <a:pt x="151" y="109"/>
                    <a:pt x="144" y="107"/>
                  </a:cubicBezTo>
                  <a:cubicBezTo>
                    <a:pt x="143" y="111"/>
                    <a:pt x="141" y="116"/>
                    <a:pt x="140" y="119"/>
                  </a:cubicBezTo>
                  <a:close/>
                  <a:moveTo>
                    <a:pt x="552" y="110"/>
                  </a:moveTo>
                  <a:cubicBezTo>
                    <a:pt x="552" y="108"/>
                    <a:pt x="550" y="108"/>
                    <a:pt x="548" y="107"/>
                  </a:cubicBezTo>
                  <a:cubicBezTo>
                    <a:pt x="548" y="109"/>
                    <a:pt x="549" y="110"/>
                    <a:pt x="552" y="110"/>
                  </a:cubicBezTo>
                  <a:close/>
                  <a:moveTo>
                    <a:pt x="244" y="112"/>
                  </a:moveTo>
                  <a:cubicBezTo>
                    <a:pt x="243" y="109"/>
                    <a:pt x="241" y="109"/>
                    <a:pt x="238" y="108"/>
                  </a:cubicBezTo>
                  <a:cubicBezTo>
                    <a:pt x="239" y="110"/>
                    <a:pt x="243" y="110"/>
                    <a:pt x="244" y="112"/>
                  </a:cubicBezTo>
                  <a:close/>
                  <a:moveTo>
                    <a:pt x="457" y="108"/>
                  </a:moveTo>
                  <a:cubicBezTo>
                    <a:pt x="461" y="113"/>
                    <a:pt x="465" y="118"/>
                    <a:pt x="472" y="121"/>
                  </a:cubicBezTo>
                  <a:cubicBezTo>
                    <a:pt x="473" y="114"/>
                    <a:pt x="462" y="110"/>
                    <a:pt x="457" y="108"/>
                  </a:cubicBezTo>
                  <a:close/>
                  <a:moveTo>
                    <a:pt x="614" y="144"/>
                  </a:moveTo>
                  <a:cubicBezTo>
                    <a:pt x="611" y="127"/>
                    <a:pt x="602" y="113"/>
                    <a:pt x="588" y="109"/>
                  </a:cubicBezTo>
                  <a:cubicBezTo>
                    <a:pt x="597" y="120"/>
                    <a:pt x="604" y="133"/>
                    <a:pt x="614" y="144"/>
                  </a:cubicBezTo>
                  <a:close/>
                  <a:moveTo>
                    <a:pt x="423" y="110"/>
                  </a:moveTo>
                  <a:cubicBezTo>
                    <a:pt x="422" y="110"/>
                    <a:pt x="422" y="109"/>
                    <a:pt x="420" y="109"/>
                  </a:cubicBezTo>
                  <a:cubicBezTo>
                    <a:pt x="419" y="111"/>
                    <a:pt x="423" y="111"/>
                    <a:pt x="423" y="110"/>
                  </a:cubicBezTo>
                  <a:close/>
                  <a:moveTo>
                    <a:pt x="358" y="111"/>
                  </a:moveTo>
                  <a:cubicBezTo>
                    <a:pt x="358" y="110"/>
                    <a:pt x="354" y="109"/>
                    <a:pt x="354" y="110"/>
                  </a:cubicBezTo>
                  <a:cubicBezTo>
                    <a:pt x="355" y="110"/>
                    <a:pt x="357" y="112"/>
                    <a:pt x="358" y="111"/>
                  </a:cubicBezTo>
                  <a:close/>
                  <a:moveTo>
                    <a:pt x="103" y="119"/>
                  </a:moveTo>
                  <a:cubicBezTo>
                    <a:pt x="105" y="119"/>
                    <a:pt x="105" y="121"/>
                    <a:pt x="107" y="121"/>
                  </a:cubicBezTo>
                  <a:cubicBezTo>
                    <a:pt x="109" y="117"/>
                    <a:pt x="113" y="116"/>
                    <a:pt x="114" y="111"/>
                  </a:cubicBezTo>
                  <a:cubicBezTo>
                    <a:pt x="108" y="108"/>
                    <a:pt x="106" y="116"/>
                    <a:pt x="103" y="119"/>
                  </a:cubicBezTo>
                  <a:close/>
                  <a:moveTo>
                    <a:pt x="81" y="116"/>
                  </a:moveTo>
                  <a:cubicBezTo>
                    <a:pt x="84" y="114"/>
                    <a:pt x="89" y="114"/>
                    <a:pt x="89" y="118"/>
                  </a:cubicBezTo>
                  <a:cubicBezTo>
                    <a:pt x="88" y="121"/>
                    <a:pt x="85" y="123"/>
                    <a:pt x="86" y="125"/>
                  </a:cubicBezTo>
                  <a:cubicBezTo>
                    <a:pt x="91" y="124"/>
                    <a:pt x="93" y="121"/>
                    <a:pt x="93" y="116"/>
                  </a:cubicBezTo>
                  <a:cubicBezTo>
                    <a:pt x="92" y="115"/>
                    <a:pt x="87" y="113"/>
                    <a:pt x="85" y="111"/>
                  </a:cubicBezTo>
                  <a:cubicBezTo>
                    <a:pt x="84" y="113"/>
                    <a:pt x="82" y="114"/>
                    <a:pt x="81" y="116"/>
                  </a:cubicBezTo>
                  <a:close/>
                  <a:moveTo>
                    <a:pt x="178" y="114"/>
                  </a:moveTo>
                  <a:cubicBezTo>
                    <a:pt x="180" y="114"/>
                    <a:pt x="184" y="113"/>
                    <a:pt x="183" y="111"/>
                  </a:cubicBezTo>
                  <a:cubicBezTo>
                    <a:pt x="182" y="113"/>
                    <a:pt x="178" y="111"/>
                    <a:pt x="178" y="114"/>
                  </a:cubicBezTo>
                  <a:close/>
                  <a:moveTo>
                    <a:pt x="227" y="118"/>
                  </a:moveTo>
                  <a:cubicBezTo>
                    <a:pt x="235" y="120"/>
                    <a:pt x="241" y="126"/>
                    <a:pt x="250" y="122"/>
                  </a:cubicBezTo>
                  <a:cubicBezTo>
                    <a:pt x="247" y="117"/>
                    <a:pt x="240" y="116"/>
                    <a:pt x="237" y="111"/>
                  </a:cubicBezTo>
                  <a:cubicBezTo>
                    <a:pt x="235" y="111"/>
                    <a:pt x="234" y="111"/>
                    <a:pt x="233" y="111"/>
                  </a:cubicBezTo>
                  <a:cubicBezTo>
                    <a:pt x="232" y="115"/>
                    <a:pt x="229" y="115"/>
                    <a:pt x="227" y="118"/>
                  </a:cubicBezTo>
                  <a:close/>
                  <a:moveTo>
                    <a:pt x="544" y="131"/>
                  </a:moveTo>
                  <a:cubicBezTo>
                    <a:pt x="544" y="127"/>
                    <a:pt x="546" y="125"/>
                    <a:pt x="545" y="121"/>
                  </a:cubicBezTo>
                  <a:cubicBezTo>
                    <a:pt x="540" y="118"/>
                    <a:pt x="534" y="112"/>
                    <a:pt x="529" y="111"/>
                  </a:cubicBezTo>
                  <a:cubicBezTo>
                    <a:pt x="535" y="117"/>
                    <a:pt x="535" y="128"/>
                    <a:pt x="544" y="131"/>
                  </a:cubicBezTo>
                  <a:close/>
                  <a:moveTo>
                    <a:pt x="547" y="116"/>
                  </a:moveTo>
                  <a:cubicBezTo>
                    <a:pt x="545" y="113"/>
                    <a:pt x="541" y="113"/>
                    <a:pt x="538" y="111"/>
                  </a:cubicBezTo>
                  <a:cubicBezTo>
                    <a:pt x="540" y="113"/>
                    <a:pt x="544" y="117"/>
                    <a:pt x="547" y="116"/>
                  </a:cubicBezTo>
                  <a:close/>
                  <a:moveTo>
                    <a:pt x="307" y="113"/>
                  </a:moveTo>
                  <a:cubicBezTo>
                    <a:pt x="313" y="116"/>
                    <a:pt x="319" y="120"/>
                    <a:pt x="325" y="122"/>
                  </a:cubicBezTo>
                  <a:cubicBezTo>
                    <a:pt x="324" y="113"/>
                    <a:pt x="316" y="109"/>
                    <a:pt x="307" y="113"/>
                  </a:cubicBezTo>
                  <a:close/>
                  <a:moveTo>
                    <a:pt x="498" y="124"/>
                  </a:moveTo>
                  <a:cubicBezTo>
                    <a:pt x="499" y="122"/>
                    <a:pt x="492" y="119"/>
                    <a:pt x="490" y="116"/>
                  </a:cubicBezTo>
                  <a:cubicBezTo>
                    <a:pt x="491" y="116"/>
                    <a:pt x="491" y="116"/>
                    <a:pt x="490" y="115"/>
                  </a:cubicBezTo>
                  <a:cubicBezTo>
                    <a:pt x="488" y="116"/>
                    <a:pt x="488" y="113"/>
                    <a:pt x="486" y="113"/>
                  </a:cubicBezTo>
                  <a:cubicBezTo>
                    <a:pt x="487" y="114"/>
                    <a:pt x="485" y="114"/>
                    <a:pt x="484" y="114"/>
                  </a:cubicBezTo>
                  <a:cubicBezTo>
                    <a:pt x="483" y="118"/>
                    <a:pt x="490" y="117"/>
                    <a:pt x="490" y="120"/>
                  </a:cubicBezTo>
                  <a:cubicBezTo>
                    <a:pt x="490" y="120"/>
                    <a:pt x="496" y="121"/>
                    <a:pt x="498" y="124"/>
                  </a:cubicBezTo>
                  <a:close/>
                  <a:moveTo>
                    <a:pt x="134" y="115"/>
                  </a:moveTo>
                  <a:cubicBezTo>
                    <a:pt x="136" y="116"/>
                    <a:pt x="137" y="115"/>
                    <a:pt x="137" y="113"/>
                  </a:cubicBezTo>
                  <a:cubicBezTo>
                    <a:pt x="135" y="113"/>
                    <a:pt x="135" y="114"/>
                    <a:pt x="134" y="115"/>
                  </a:cubicBezTo>
                  <a:close/>
                  <a:moveTo>
                    <a:pt x="350" y="116"/>
                  </a:moveTo>
                  <a:cubicBezTo>
                    <a:pt x="359" y="121"/>
                    <a:pt x="366" y="128"/>
                    <a:pt x="375" y="133"/>
                  </a:cubicBezTo>
                  <a:cubicBezTo>
                    <a:pt x="368" y="125"/>
                    <a:pt x="359" y="120"/>
                    <a:pt x="351" y="113"/>
                  </a:cubicBezTo>
                  <a:cubicBezTo>
                    <a:pt x="351" y="114"/>
                    <a:pt x="350" y="115"/>
                    <a:pt x="350" y="116"/>
                  </a:cubicBezTo>
                  <a:close/>
                  <a:moveTo>
                    <a:pt x="111" y="124"/>
                  </a:moveTo>
                  <a:cubicBezTo>
                    <a:pt x="113" y="125"/>
                    <a:pt x="115" y="126"/>
                    <a:pt x="117" y="128"/>
                  </a:cubicBezTo>
                  <a:cubicBezTo>
                    <a:pt x="121" y="125"/>
                    <a:pt x="123" y="121"/>
                    <a:pt x="126" y="117"/>
                  </a:cubicBezTo>
                  <a:cubicBezTo>
                    <a:pt x="119" y="111"/>
                    <a:pt x="114" y="117"/>
                    <a:pt x="111" y="124"/>
                  </a:cubicBezTo>
                  <a:close/>
                  <a:moveTo>
                    <a:pt x="306" y="121"/>
                  </a:moveTo>
                  <a:cubicBezTo>
                    <a:pt x="306" y="120"/>
                    <a:pt x="306" y="120"/>
                    <a:pt x="307" y="120"/>
                  </a:cubicBezTo>
                  <a:cubicBezTo>
                    <a:pt x="307" y="117"/>
                    <a:pt x="304" y="118"/>
                    <a:pt x="304" y="116"/>
                  </a:cubicBezTo>
                  <a:cubicBezTo>
                    <a:pt x="303" y="116"/>
                    <a:pt x="301" y="116"/>
                    <a:pt x="301" y="114"/>
                  </a:cubicBezTo>
                  <a:cubicBezTo>
                    <a:pt x="299" y="114"/>
                    <a:pt x="298" y="114"/>
                    <a:pt x="296" y="114"/>
                  </a:cubicBezTo>
                  <a:cubicBezTo>
                    <a:pt x="298" y="117"/>
                    <a:pt x="302" y="119"/>
                    <a:pt x="306" y="121"/>
                  </a:cubicBezTo>
                  <a:close/>
                  <a:moveTo>
                    <a:pt x="364" y="114"/>
                  </a:moveTo>
                  <a:cubicBezTo>
                    <a:pt x="362" y="114"/>
                    <a:pt x="361" y="114"/>
                    <a:pt x="360" y="115"/>
                  </a:cubicBezTo>
                  <a:cubicBezTo>
                    <a:pt x="364" y="117"/>
                    <a:pt x="368" y="123"/>
                    <a:pt x="372" y="123"/>
                  </a:cubicBezTo>
                  <a:cubicBezTo>
                    <a:pt x="370" y="120"/>
                    <a:pt x="365" y="119"/>
                    <a:pt x="364" y="114"/>
                  </a:cubicBezTo>
                  <a:close/>
                  <a:moveTo>
                    <a:pt x="521" y="137"/>
                  </a:moveTo>
                  <a:cubicBezTo>
                    <a:pt x="513" y="129"/>
                    <a:pt x="506" y="118"/>
                    <a:pt x="493" y="114"/>
                  </a:cubicBezTo>
                  <a:cubicBezTo>
                    <a:pt x="502" y="122"/>
                    <a:pt x="511" y="131"/>
                    <a:pt x="521" y="137"/>
                  </a:cubicBezTo>
                  <a:close/>
                  <a:moveTo>
                    <a:pt x="273" y="115"/>
                  </a:moveTo>
                  <a:cubicBezTo>
                    <a:pt x="271" y="117"/>
                    <a:pt x="274" y="116"/>
                    <a:pt x="273" y="118"/>
                  </a:cubicBezTo>
                  <a:cubicBezTo>
                    <a:pt x="273" y="119"/>
                    <a:pt x="270" y="118"/>
                    <a:pt x="270" y="119"/>
                  </a:cubicBezTo>
                  <a:cubicBezTo>
                    <a:pt x="272" y="122"/>
                    <a:pt x="275" y="123"/>
                    <a:pt x="278" y="124"/>
                  </a:cubicBezTo>
                  <a:cubicBezTo>
                    <a:pt x="278" y="122"/>
                    <a:pt x="279" y="121"/>
                    <a:pt x="279" y="119"/>
                  </a:cubicBezTo>
                  <a:cubicBezTo>
                    <a:pt x="279" y="118"/>
                    <a:pt x="276" y="119"/>
                    <a:pt x="274" y="117"/>
                  </a:cubicBezTo>
                  <a:cubicBezTo>
                    <a:pt x="274" y="116"/>
                    <a:pt x="276" y="117"/>
                    <a:pt x="275" y="114"/>
                  </a:cubicBezTo>
                  <a:cubicBezTo>
                    <a:pt x="274" y="114"/>
                    <a:pt x="273" y="115"/>
                    <a:pt x="273" y="115"/>
                  </a:cubicBezTo>
                  <a:close/>
                  <a:moveTo>
                    <a:pt x="440" y="115"/>
                  </a:moveTo>
                  <a:cubicBezTo>
                    <a:pt x="444" y="121"/>
                    <a:pt x="455" y="128"/>
                    <a:pt x="464" y="131"/>
                  </a:cubicBezTo>
                  <a:cubicBezTo>
                    <a:pt x="465" y="130"/>
                    <a:pt x="468" y="128"/>
                    <a:pt x="468" y="125"/>
                  </a:cubicBezTo>
                  <a:cubicBezTo>
                    <a:pt x="458" y="122"/>
                    <a:pt x="450" y="116"/>
                    <a:pt x="440" y="115"/>
                  </a:cubicBezTo>
                  <a:close/>
                  <a:moveTo>
                    <a:pt x="339" y="116"/>
                  </a:moveTo>
                  <a:cubicBezTo>
                    <a:pt x="339" y="117"/>
                    <a:pt x="341" y="117"/>
                    <a:pt x="343" y="118"/>
                  </a:cubicBezTo>
                  <a:cubicBezTo>
                    <a:pt x="342" y="116"/>
                    <a:pt x="340" y="115"/>
                    <a:pt x="339" y="116"/>
                  </a:cubicBezTo>
                  <a:close/>
                  <a:moveTo>
                    <a:pt x="517" y="117"/>
                  </a:moveTo>
                  <a:cubicBezTo>
                    <a:pt x="517" y="116"/>
                    <a:pt x="515" y="115"/>
                    <a:pt x="514" y="115"/>
                  </a:cubicBezTo>
                  <a:cubicBezTo>
                    <a:pt x="513" y="117"/>
                    <a:pt x="516" y="117"/>
                    <a:pt x="517" y="117"/>
                  </a:cubicBezTo>
                  <a:close/>
                  <a:moveTo>
                    <a:pt x="66" y="117"/>
                  </a:moveTo>
                  <a:cubicBezTo>
                    <a:pt x="67" y="118"/>
                    <a:pt x="70" y="118"/>
                    <a:pt x="69" y="116"/>
                  </a:cubicBezTo>
                  <a:cubicBezTo>
                    <a:pt x="68" y="116"/>
                    <a:pt x="66" y="116"/>
                    <a:pt x="66" y="117"/>
                  </a:cubicBezTo>
                  <a:close/>
                  <a:moveTo>
                    <a:pt x="188" y="121"/>
                  </a:moveTo>
                  <a:cubicBezTo>
                    <a:pt x="191" y="123"/>
                    <a:pt x="195" y="125"/>
                    <a:pt x="198" y="127"/>
                  </a:cubicBezTo>
                  <a:cubicBezTo>
                    <a:pt x="202" y="126"/>
                    <a:pt x="204" y="122"/>
                    <a:pt x="207" y="119"/>
                  </a:cubicBezTo>
                  <a:cubicBezTo>
                    <a:pt x="201" y="114"/>
                    <a:pt x="194" y="117"/>
                    <a:pt x="188" y="121"/>
                  </a:cubicBezTo>
                  <a:close/>
                  <a:moveTo>
                    <a:pt x="301" y="122"/>
                  </a:moveTo>
                  <a:cubicBezTo>
                    <a:pt x="295" y="122"/>
                    <a:pt x="292" y="113"/>
                    <a:pt x="287" y="117"/>
                  </a:cubicBezTo>
                  <a:cubicBezTo>
                    <a:pt x="295" y="123"/>
                    <a:pt x="304" y="127"/>
                    <a:pt x="312" y="132"/>
                  </a:cubicBezTo>
                  <a:cubicBezTo>
                    <a:pt x="310" y="128"/>
                    <a:pt x="301" y="126"/>
                    <a:pt x="301" y="122"/>
                  </a:cubicBezTo>
                  <a:close/>
                  <a:moveTo>
                    <a:pt x="390" y="121"/>
                  </a:moveTo>
                  <a:cubicBezTo>
                    <a:pt x="395" y="124"/>
                    <a:pt x="402" y="126"/>
                    <a:pt x="408" y="130"/>
                  </a:cubicBezTo>
                  <a:cubicBezTo>
                    <a:pt x="403" y="125"/>
                    <a:pt x="398" y="120"/>
                    <a:pt x="391" y="117"/>
                  </a:cubicBezTo>
                  <a:cubicBezTo>
                    <a:pt x="391" y="119"/>
                    <a:pt x="390" y="119"/>
                    <a:pt x="390" y="121"/>
                  </a:cubicBezTo>
                  <a:close/>
                  <a:moveTo>
                    <a:pt x="423" y="128"/>
                  </a:moveTo>
                  <a:cubicBezTo>
                    <a:pt x="418" y="126"/>
                    <a:pt x="414" y="119"/>
                    <a:pt x="409" y="119"/>
                  </a:cubicBezTo>
                  <a:cubicBezTo>
                    <a:pt x="414" y="120"/>
                    <a:pt x="419" y="133"/>
                    <a:pt x="423" y="128"/>
                  </a:cubicBezTo>
                  <a:close/>
                  <a:moveTo>
                    <a:pt x="487" y="122"/>
                  </a:moveTo>
                  <a:cubicBezTo>
                    <a:pt x="488" y="121"/>
                    <a:pt x="485" y="119"/>
                    <a:pt x="482" y="119"/>
                  </a:cubicBezTo>
                  <a:cubicBezTo>
                    <a:pt x="482" y="121"/>
                    <a:pt x="485" y="121"/>
                    <a:pt x="487" y="122"/>
                  </a:cubicBezTo>
                  <a:close/>
                  <a:moveTo>
                    <a:pt x="562" y="128"/>
                  </a:moveTo>
                  <a:cubicBezTo>
                    <a:pt x="565" y="123"/>
                    <a:pt x="555" y="121"/>
                    <a:pt x="551" y="119"/>
                  </a:cubicBezTo>
                  <a:cubicBezTo>
                    <a:pt x="552" y="124"/>
                    <a:pt x="558" y="125"/>
                    <a:pt x="562" y="128"/>
                  </a:cubicBezTo>
                  <a:close/>
                  <a:moveTo>
                    <a:pt x="121" y="131"/>
                  </a:moveTo>
                  <a:cubicBezTo>
                    <a:pt x="125" y="132"/>
                    <a:pt x="127" y="136"/>
                    <a:pt x="131" y="136"/>
                  </a:cubicBezTo>
                  <a:cubicBezTo>
                    <a:pt x="133" y="132"/>
                    <a:pt x="133" y="126"/>
                    <a:pt x="135" y="121"/>
                  </a:cubicBezTo>
                  <a:cubicBezTo>
                    <a:pt x="134" y="120"/>
                    <a:pt x="132" y="120"/>
                    <a:pt x="131" y="119"/>
                  </a:cubicBezTo>
                  <a:cubicBezTo>
                    <a:pt x="127" y="123"/>
                    <a:pt x="124" y="126"/>
                    <a:pt x="121" y="131"/>
                  </a:cubicBezTo>
                  <a:close/>
                  <a:moveTo>
                    <a:pt x="347" y="122"/>
                  </a:moveTo>
                  <a:cubicBezTo>
                    <a:pt x="356" y="126"/>
                    <a:pt x="365" y="133"/>
                    <a:pt x="374" y="136"/>
                  </a:cubicBezTo>
                  <a:cubicBezTo>
                    <a:pt x="365" y="130"/>
                    <a:pt x="357" y="125"/>
                    <a:pt x="348" y="119"/>
                  </a:cubicBezTo>
                  <a:cubicBezTo>
                    <a:pt x="348" y="120"/>
                    <a:pt x="347" y="121"/>
                    <a:pt x="347" y="122"/>
                  </a:cubicBezTo>
                  <a:close/>
                  <a:moveTo>
                    <a:pt x="79" y="122"/>
                  </a:moveTo>
                  <a:cubicBezTo>
                    <a:pt x="81" y="123"/>
                    <a:pt x="82" y="123"/>
                    <a:pt x="84" y="122"/>
                  </a:cubicBezTo>
                  <a:cubicBezTo>
                    <a:pt x="84" y="122"/>
                    <a:pt x="84" y="121"/>
                    <a:pt x="84" y="120"/>
                  </a:cubicBezTo>
                  <a:cubicBezTo>
                    <a:pt x="82" y="121"/>
                    <a:pt x="80" y="121"/>
                    <a:pt x="79" y="122"/>
                  </a:cubicBezTo>
                  <a:close/>
                  <a:moveTo>
                    <a:pt x="31" y="166"/>
                  </a:moveTo>
                  <a:cubicBezTo>
                    <a:pt x="35" y="159"/>
                    <a:pt x="35" y="148"/>
                    <a:pt x="42" y="144"/>
                  </a:cubicBezTo>
                  <a:cubicBezTo>
                    <a:pt x="42" y="141"/>
                    <a:pt x="44" y="140"/>
                    <a:pt x="44" y="138"/>
                  </a:cubicBezTo>
                  <a:cubicBezTo>
                    <a:pt x="43" y="137"/>
                    <a:pt x="43" y="135"/>
                    <a:pt x="42" y="134"/>
                  </a:cubicBezTo>
                  <a:cubicBezTo>
                    <a:pt x="46" y="131"/>
                    <a:pt x="52" y="127"/>
                    <a:pt x="52" y="122"/>
                  </a:cubicBezTo>
                  <a:cubicBezTo>
                    <a:pt x="51" y="121"/>
                    <a:pt x="51" y="121"/>
                    <a:pt x="50" y="121"/>
                  </a:cubicBezTo>
                  <a:cubicBezTo>
                    <a:pt x="40" y="132"/>
                    <a:pt x="32" y="148"/>
                    <a:pt x="31" y="166"/>
                  </a:cubicBezTo>
                  <a:close/>
                  <a:moveTo>
                    <a:pt x="60" y="122"/>
                  </a:moveTo>
                  <a:cubicBezTo>
                    <a:pt x="60" y="126"/>
                    <a:pt x="66" y="125"/>
                    <a:pt x="66" y="122"/>
                  </a:cubicBezTo>
                  <a:cubicBezTo>
                    <a:pt x="65" y="121"/>
                    <a:pt x="61" y="121"/>
                    <a:pt x="60" y="122"/>
                  </a:cubicBezTo>
                  <a:close/>
                  <a:moveTo>
                    <a:pt x="97" y="130"/>
                  </a:moveTo>
                  <a:cubicBezTo>
                    <a:pt x="102" y="133"/>
                    <a:pt x="104" y="128"/>
                    <a:pt x="105" y="124"/>
                  </a:cubicBezTo>
                  <a:cubicBezTo>
                    <a:pt x="103" y="124"/>
                    <a:pt x="104" y="122"/>
                    <a:pt x="101" y="122"/>
                  </a:cubicBezTo>
                  <a:cubicBezTo>
                    <a:pt x="100" y="124"/>
                    <a:pt x="98" y="127"/>
                    <a:pt x="97" y="130"/>
                  </a:cubicBezTo>
                  <a:close/>
                  <a:moveTo>
                    <a:pt x="204" y="132"/>
                  </a:moveTo>
                  <a:cubicBezTo>
                    <a:pt x="205" y="133"/>
                    <a:pt x="207" y="133"/>
                    <a:pt x="208" y="133"/>
                  </a:cubicBezTo>
                  <a:cubicBezTo>
                    <a:pt x="210" y="130"/>
                    <a:pt x="212" y="127"/>
                    <a:pt x="212" y="122"/>
                  </a:cubicBezTo>
                  <a:cubicBezTo>
                    <a:pt x="208" y="124"/>
                    <a:pt x="205" y="127"/>
                    <a:pt x="204" y="132"/>
                  </a:cubicBezTo>
                  <a:close/>
                  <a:moveTo>
                    <a:pt x="459" y="138"/>
                  </a:moveTo>
                  <a:cubicBezTo>
                    <a:pt x="462" y="133"/>
                    <a:pt x="452" y="134"/>
                    <a:pt x="454" y="130"/>
                  </a:cubicBezTo>
                  <a:cubicBezTo>
                    <a:pt x="447" y="130"/>
                    <a:pt x="444" y="122"/>
                    <a:pt x="438" y="123"/>
                  </a:cubicBezTo>
                  <a:cubicBezTo>
                    <a:pt x="446" y="128"/>
                    <a:pt x="452" y="134"/>
                    <a:pt x="459" y="138"/>
                  </a:cubicBezTo>
                  <a:close/>
                  <a:moveTo>
                    <a:pt x="532" y="127"/>
                  </a:moveTo>
                  <a:cubicBezTo>
                    <a:pt x="531" y="124"/>
                    <a:pt x="527" y="124"/>
                    <a:pt x="525" y="122"/>
                  </a:cubicBezTo>
                  <a:cubicBezTo>
                    <a:pt x="526" y="125"/>
                    <a:pt x="529" y="126"/>
                    <a:pt x="532" y="127"/>
                  </a:cubicBezTo>
                  <a:close/>
                  <a:moveTo>
                    <a:pt x="153" y="126"/>
                  </a:moveTo>
                  <a:cubicBezTo>
                    <a:pt x="152" y="129"/>
                    <a:pt x="156" y="129"/>
                    <a:pt x="157" y="128"/>
                  </a:cubicBezTo>
                  <a:cubicBezTo>
                    <a:pt x="156" y="127"/>
                    <a:pt x="158" y="124"/>
                    <a:pt x="159" y="123"/>
                  </a:cubicBezTo>
                  <a:cubicBezTo>
                    <a:pt x="156" y="123"/>
                    <a:pt x="156" y="126"/>
                    <a:pt x="153" y="126"/>
                  </a:cubicBezTo>
                  <a:close/>
                  <a:moveTo>
                    <a:pt x="286" y="124"/>
                  </a:moveTo>
                  <a:cubicBezTo>
                    <a:pt x="286" y="126"/>
                    <a:pt x="288" y="128"/>
                    <a:pt x="289" y="130"/>
                  </a:cubicBezTo>
                  <a:cubicBezTo>
                    <a:pt x="298" y="134"/>
                    <a:pt x="305" y="141"/>
                    <a:pt x="317" y="144"/>
                  </a:cubicBezTo>
                  <a:cubicBezTo>
                    <a:pt x="317" y="143"/>
                    <a:pt x="318" y="143"/>
                    <a:pt x="318" y="141"/>
                  </a:cubicBezTo>
                  <a:cubicBezTo>
                    <a:pt x="315" y="139"/>
                    <a:pt x="309" y="139"/>
                    <a:pt x="309" y="135"/>
                  </a:cubicBezTo>
                  <a:cubicBezTo>
                    <a:pt x="306" y="136"/>
                    <a:pt x="303" y="134"/>
                    <a:pt x="303" y="131"/>
                  </a:cubicBezTo>
                  <a:cubicBezTo>
                    <a:pt x="296" y="133"/>
                    <a:pt x="293" y="123"/>
                    <a:pt x="286" y="124"/>
                  </a:cubicBezTo>
                  <a:close/>
                  <a:moveTo>
                    <a:pt x="138" y="132"/>
                  </a:moveTo>
                  <a:cubicBezTo>
                    <a:pt x="140" y="130"/>
                    <a:pt x="144" y="130"/>
                    <a:pt x="145" y="127"/>
                  </a:cubicBezTo>
                  <a:cubicBezTo>
                    <a:pt x="143" y="125"/>
                    <a:pt x="141" y="125"/>
                    <a:pt x="139" y="124"/>
                  </a:cubicBezTo>
                  <a:cubicBezTo>
                    <a:pt x="139" y="127"/>
                    <a:pt x="137" y="128"/>
                    <a:pt x="138" y="132"/>
                  </a:cubicBezTo>
                  <a:close/>
                  <a:moveTo>
                    <a:pt x="509" y="147"/>
                  </a:moveTo>
                  <a:cubicBezTo>
                    <a:pt x="512" y="146"/>
                    <a:pt x="512" y="143"/>
                    <a:pt x="510" y="141"/>
                  </a:cubicBezTo>
                  <a:cubicBezTo>
                    <a:pt x="506" y="141"/>
                    <a:pt x="503" y="137"/>
                    <a:pt x="500" y="135"/>
                  </a:cubicBezTo>
                  <a:cubicBezTo>
                    <a:pt x="497" y="134"/>
                    <a:pt x="490" y="131"/>
                    <a:pt x="490" y="128"/>
                  </a:cubicBezTo>
                  <a:cubicBezTo>
                    <a:pt x="486" y="128"/>
                    <a:pt x="485" y="125"/>
                    <a:pt x="482" y="124"/>
                  </a:cubicBezTo>
                  <a:cubicBezTo>
                    <a:pt x="487" y="136"/>
                    <a:pt x="500" y="140"/>
                    <a:pt x="509" y="147"/>
                  </a:cubicBezTo>
                  <a:close/>
                  <a:moveTo>
                    <a:pt x="169" y="136"/>
                  </a:moveTo>
                  <a:cubicBezTo>
                    <a:pt x="171" y="136"/>
                    <a:pt x="171" y="137"/>
                    <a:pt x="173" y="137"/>
                  </a:cubicBezTo>
                  <a:cubicBezTo>
                    <a:pt x="175" y="133"/>
                    <a:pt x="178" y="129"/>
                    <a:pt x="179" y="124"/>
                  </a:cubicBezTo>
                  <a:cubicBezTo>
                    <a:pt x="173" y="125"/>
                    <a:pt x="170" y="130"/>
                    <a:pt x="169" y="136"/>
                  </a:cubicBezTo>
                  <a:close/>
                  <a:moveTo>
                    <a:pt x="248" y="127"/>
                  </a:moveTo>
                  <a:cubicBezTo>
                    <a:pt x="250" y="127"/>
                    <a:pt x="251" y="128"/>
                    <a:pt x="253" y="128"/>
                  </a:cubicBezTo>
                  <a:cubicBezTo>
                    <a:pt x="255" y="123"/>
                    <a:pt x="249" y="124"/>
                    <a:pt x="248" y="127"/>
                  </a:cubicBezTo>
                  <a:close/>
                  <a:moveTo>
                    <a:pt x="332" y="127"/>
                  </a:moveTo>
                  <a:cubicBezTo>
                    <a:pt x="334" y="128"/>
                    <a:pt x="337" y="129"/>
                    <a:pt x="340" y="131"/>
                  </a:cubicBezTo>
                  <a:cubicBezTo>
                    <a:pt x="340" y="126"/>
                    <a:pt x="336" y="126"/>
                    <a:pt x="334" y="124"/>
                  </a:cubicBezTo>
                  <a:cubicBezTo>
                    <a:pt x="334" y="125"/>
                    <a:pt x="332" y="125"/>
                    <a:pt x="332" y="127"/>
                  </a:cubicBezTo>
                  <a:close/>
                  <a:moveTo>
                    <a:pt x="581" y="131"/>
                  </a:moveTo>
                  <a:cubicBezTo>
                    <a:pt x="582" y="128"/>
                    <a:pt x="576" y="125"/>
                    <a:pt x="574" y="125"/>
                  </a:cubicBezTo>
                  <a:cubicBezTo>
                    <a:pt x="577" y="127"/>
                    <a:pt x="579" y="129"/>
                    <a:pt x="581" y="131"/>
                  </a:cubicBezTo>
                  <a:close/>
                  <a:moveTo>
                    <a:pt x="75" y="133"/>
                  </a:moveTo>
                  <a:cubicBezTo>
                    <a:pt x="77" y="134"/>
                    <a:pt x="79" y="129"/>
                    <a:pt x="81" y="127"/>
                  </a:cubicBezTo>
                  <a:cubicBezTo>
                    <a:pt x="79" y="126"/>
                    <a:pt x="79" y="125"/>
                    <a:pt x="76" y="125"/>
                  </a:cubicBezTo>
                  <a:cubicBezTo>
                    <a:pt x="75" y="127"/>
                    <a:pt x="75" y="131"/>
                    <a:pt x="75" y="133"/>
                  </a:cubicBezTo>
                  <a:close/>
                  <a:moveTo>
                    <a:pt x="524" y="133"/>
                  </a:moveTo>
                  <a:cubicBezTo>
                    <a:pt x="527" y="136"/>
                    <a:pt x="529" y="141"/>
                    <a:pt x="532" y="142"/>
                  </a:cubicBezTo>
                  <a:cubicBezTo>
                    <a:pt x="534" y="146"/>
                    <a:pt x="537" y="147"/>
                    <a:pt x="540" y="149"/>
                  </a:cubicBezTo>
                  <a:cubicBezTo>
                    <a:pt x="542" y="146"/>
                    <a:pt x="537" y="141"/>
                    <a:pt x="534" y="141"/>
                  </a:cubicBezTo>
                  <a:cubicBezTo>
                    <a:pt x="534" y="137"/>
                    <a:pt x="529" y="137"/>
                    <a:pt x="527" y="133"/>
                  </a:cubicBezTo>
                  <a:cubicBezTo>
                    <a:pt x="526" y="131"/>
                    <a:pt x="520" y="129"/>
                    <a:pt x="518" y="125"/>
                  </a:cubicBezTo>
                  <a:cubicBezTo>
                    <a:pt x="519" y="125"/>
                    <a:pt x="519" y="125"/>
                    <a:pt x="518" y="125"/>
                  </a:cubicBezTo>
                  <a:cubicBezTo>
                    <a:pt x="516" y="128"/>
                    <a:pt x="522" y="130"/>
                    <a:pt x="524" y="133"/>
                  </a:cubicBezTo>
                  <a:close/>
                  <a:moveTo>
                    <a:pt x="182" y="131"/>
                  </a:moveTo>
                  <a:cubicBezTo>
                    <a:pt x="186" y="129"/>
                    <a:pt x="190" y="133"/>
                    <a:pt x="194" y="130"/>
                  </a:cubicBezTo>
                  <a:cubicBezTo>
                    <a:pt x="190" y="128"/>
                    <a:pt x="189" y="126"/>
                    <a:pt x="183" y="125"/>
                  </a:cubicBezTo>
                  <a:cubicBezTo>
                    <a:pt x="183" y="127"/>
                    <a:pt x="182" y="128"/>
                    <a:pt x="182" y="131"/>
                  </a:cubicBezTo>
                  <a:close/>
                  <a:moveTo>
                    <a:pt x="549" y="135"/>
                  </a:moveTo>
                  <a:cubicBezTo>
                    <a:pt x="552" y="137"/>
                    <a:pt x="556" y="140"/>
                    <a:pt x="560" y="143"/>
                  </a:cubicBezTo>
                  <a:cubicBezTo>
                    <a:pt x="561" y="140"/>
                    <a:pt x="562" y="137"/>
                    <a:pt x="561" y="133"/>
                  </a:cubicBezTo>
                  <a:cubicBezTo>
                    <a:pt x="557" y="131"/>
                    <a:pt x="555" y="127"/>
                    <a:pt x="550" y="125"/>
                  </a:cubicBezTo>
                  <a:cubicBezTo>
                    <a:pt x="550" y="129"/>
                    <a:pt x="548" y="132"/>
                    <a:pt x="549" y="135"/>
                  </a:cubicBezTo>
                  <a:close/>
                  <a:moveTo>
                    <a:pt x="272" y="128"/>
                  </a:moveTo>
                  <a:cubicBezTo>
                    <a:pt x="274" y="127"/>
                    <a:pt x="275" y="127"/>
                    <a:pt x="276" y="128"/>
                  </a:cubicBezTo>
                  <a:cubicBezTo>
                    <a:pt x="276" y="127"/>
                    <a:pt x="274" y="127"/>
                    <a:pt x="273" y="126"/>
                  </a:cubicBezTo>
                  <a:cubicBezTo>
                    <a:pt x="273" y="127"/>
                    <a:pt x="272" y="127"/>
                    <a:pt x="272" y="128"/>
                  </a:cubicBezTo>
                  <a:close/>
                  <a:moveTo>
                    <a:pt x="388" y="128"/>
                  </a:moveTo>
                  <a:cubicBezTo>
                    <a:pt x="388" y="133"/>
                    <a:pt x="394" y="132"/>
                    <a:pt x="400" y="132"/>
                  </a:cubicBezTo>
                  <a:cubicBezTo>
                    <a:pt x="397" y="127"/>
                    <a:pt x="393" y="125"/>
                    <a:pt x="388" y="128"/>
                  </a:cubicBezTo>
                  <a:close/>
                  <a:moveTo>
                    <a:pt x="433" y="131"/>
                  </a:moveTo>
                  <a:cubicBezTo>
                    <a:pt x="440" y="136"/>
                    <a:pt x="446" y="142"/>
                    <a:pt x="453" y="147"/>
                  </a:cubicBezTo>
                  <a:cubicBezTo>
                    <a:pt x="453" y="144"/>
                    <a:pt x="456" y="144"/>
                    <a:pt x="456" y="141"/>
                  </a:cubicBezTo>
                  <a:cubicBezTo>
                    <a:pt x="449" y="136"/>
                    <a:pt x="442" y="131"/>
                    <a:pt x="436" y="126"/>
                  </a:cubicBezTo>
                  <a:cubicBezTo>
                    <a:pt x="435" y="128"/>
                    <a:pt x="434" y="129"/>
                    <a:pt x="433" y="131"/>
                  </a:cubicBezTo>
                  <a:close/>
                  <a:moveTo>
                    <a:pt x="55" y="135"/>
                  </a:moveTo>
                  <a:cubicBezTo>
                    <a:pt x="57" y="133"/>
                    <a:pt x="57" y="129"/>
                    <a:pt x="59" y="128"/>
                  </a:cubicBezTo>
                  <a:cubicBezTo>
                    <a:pt x="57" y="126"/>
                    <a:pt x="51" y="134"/>
                    <a:pt x="55" y="135"/>
                  </a:cubicBezTo>
                  <a:close/>
                  <a:moveTo>
                    <a:pt x="112" y="136"/>
                  </a:moveTo>
                  <a:cubicBezTo>
                    <a:pt x="112" y="134"/>
                    <a:pt x="114" y="132"/>
                    <a:pt x="115" y="131"/>
                  </a:cubicBezTo>
                  <a:cubicBezTo>
                    <a:pt x="109" y="121"/>
                    <a:pt x="102" y="135"/>
                    <a:pt x="112" y="136"/>
                  </a:cubicBezTo>
                  <a:close/>
                  <a:moveTo>
                    <a:pt x="78" y="135"/>
                  </a:moveTo>
                  <a:cubicBezTo>
                    <a:pt x="80" y="136"/>
                    <a:pt x="80" y="138"/>
                    <a:pt x="81" y="138"/>
                  </a:cubicBezTo>
                  <a:cubicBezTo>
                    <a:pt x="84" y="135"/>
                    <a:pt x="85" y="132"/>
                    <a:pt x="86" y="128"/>
                  </a:cubicBezTo>
                  <a:cubicBezTo>
                    <a:pt x="85" y="128"/>
                    <a:pt x="84" y="128"/>
                    <a:pt x="84" y="128"/>
                  </a:cubicBezTo>
                  <a:cubicBezTo>
                    <a:pt x="82" y="131"/>
                    <a:pt x="80" y="133"/>
                    <a:pt x="78" y="135"/>
                  </a:cubicBezTo>
                  <a:close/>
                  <a:moveTo>
                    <a:pt x="219" y="131"/>
                  </a:moveTo>
                  <a:cubicBezTo>
                    <a:pt x="221" y="132"/>
                    <a:pt x="221" y="130"/>
                    <a:pt x="223" y="131"/>
                  </a:cubicBezTo>
                  <a:cubicBezTo>
                    <a:pt x="223" y="129"/>
                    <a:pt x="221" y="128"/>
                    <a:pt x="219" y="128"/>
                  </a:cubicBezTo>
                  <a:cubicBezTo>
                    <a:pt x="219" y="129"/>
                    <a:pt x="219" y="130"/>
                    <a:pt x="219" y="131"/>
                  </a:cubicBezTo>
                  <a:close/>
                  <a:moveTo>
                    <a:pt x="236" y="130"/>
                  </a:moveTo>
                  <a:cubicBezTo>
                    <a:pt x="241" y="136"/>
                    <a:pt x="247" y="131"/>
                    <a:pt x="255" y="135"/>
                  </a:cubicBezTo>
                  <a:cubicBezTo>
                    <a:pt x="251" y="130"/>
                    <a:pt x="241" y="126"/>
                    <a:pt x="236" y="130"/>
                  </a:cubicBezTo>
                  <a:close/>
                  <a:moveTo>
                    <a:pt x="468" y="135"/>
                  </a:moveTo>
                  <a:cubicBezTo>
                    <a:pt x="471" y="134"/>
                    <a:pt x="471" y="130"/>
                    <a:pt x="473" y="128"/>
                  </a:cubicBezTo>
                  <a:cubicBezTo>
                    <a:pt x="470" y="129"/>
                    <a:pt x="467" y="132"/>
                    <a:pt x="468" y="135"/>
                  </a:cubicBezTo>
                  <a:close/>
                  <a:moveTo>
                    <a:pt x="149" y="128"/>
                  </a:moveTo>
                  <a:cubicBezTo>
                    <a:pt x="146" y="133"/>
                    <a:pt x="140" y="134"/>
                    <a:pt x="136" y="139"/>
                  </a:cubicBezTo>
                  <a:cubicBezTo>
                    <a:pt x="140" y="139"/>
                    <a:pt x="141" y="139"/>
                    <a:pt x="144" y="139"/>
                  </a:cubicBezTo>
                  <a:cubicBezTo>
                    <a:pt x="146" y="136"/>
                    <a:pt x="149" y="134"/>
                    <a:pt x="152" y="131"/>
                  </a:cubicBezTo>
                  <a:cubicBezTo>
                    <a:pt x="152" y="130"/>
                    <a:pt x="151" y="129"/>
                    <a:pt x="149" y="128"/>
                  </a:cubicBezTo>
                  <a:close/>
                  <a:moveTo>
                    <a:pt x="261" y="133"/>
                  </a:moveTo>
                  <a:cubicBezTo>
                    <a:pt x="265" y="134"/>
                    <a:pt x="269" y="137"/>
                    <a:pt x="273" y="138"/>
                  </a:cubicBezTo>
                  <a:cubicBezTo>
                    <a:pt x="274" y="137"/>
                    <a:pt x="274" y="136"/>
                    <a:pt x="274" y="134"/>
                  </a:cubicBezTo>
                  <a:cubicBezTo>
                    <a:pt x="269" y="133"/>
                    <a:pt x="267" y="130"/>
                    <a:pt x="263" y="128"/>
                  </a:cubicBezTo>
                  <a:cubicBezTo>
                    <a:pt x="262" y="130"/>
                    <a:pt x="261" y="130"/>
                    <a:pt x="261" y="133"/>
                  </a:cubicBezTo>
                  <a:close/>
                  <a:moveTo>
                    <a:pt x="324" y="133"/>
                  </a:moveTo>
                  <a:cubicBezTo>
                    <a:pt x="324" y="131"/>
                    <a:pt x="320" y="129"/>
                    <a:pt x="319" y="130"/>
                  </a:cubicBezTo>
                  <a:cubicBezTo>
                    <a:pt x="321" y="131"/>
                    <a:pt x="321" y="134"/>
                    <a:pt x="324" y="133"/>
                  </a:cubicBezTo>
                  <a:close/>
                  <a:moveTo>
                    <a:pt x="338" y="135"/>
                  </a:moveTo>
                  <a:cubicBezTo>
                    <a:pt x="338" y="131"/>
                    <a:pt x="334" y="131"/>
                    <a:pt x="332" y="130"/>
                  </a:cubicBezTo>
                  <a:cubicBezTo>
                    <a:pt x="333" y="132"/>
                    <a:pt x="336" y="133"/>
                    <a:pt x="338" y="135"/>
                  </a:cubicBezTo>
                  <a:close/>
                  <a:moveTo>
                    <a:pt x="623" y="157"/>
                  </a:moveTo>
                  <a:cubicBezTo>
                    <a:pt x="624" y="158"/>
                    <a:pt x="627" y="156"/>
                    <a:pt x="628" y="158"/>
                  </a:cubicBezTo>
                  <a:cubicBezTo>
                    <a:pt x="630" y="169"/>
                    <a:pt x="623" y="180"/>
                    <a:pt x="629" y="190"/>
                  </a:cubicBezTo>
                  <a:cubicBezTo>
                    <a:pt x="633" y="188"/>
                    <a:pt x="631" y="180"/>
                    <a:pt x="635" y="178"/>
                  </a:cubicBezTo>
                  <a:cubicBezTo>
                    <a:pt x="631" y="174"/>
                    <a:pt x="635" y="165"/>
                    <a:pt x="638" y="161"/>
                  </a:cubicBezTo>
                  <a:cubicBezTo>
                    <a:pt x="634" y="154"/>
                    <a:pt x="630" y="147"/>
                    <a:pt x="625" y="142"/>
                  </a:cubicBezTo>
                  <a:cubicBezTo>
                    <a:pt x="624" y="138"/>
                    <a:pt x="619" y="138"/>
                    <a:pt x="619" y="134"/>
                  </a:cubicBezTo>
                  <a:cubicBezTo>
                    <a:pt x="617" y="134"/>
                    <a:pt x="615" y="128"/>
                    <a:pt x="614" y="131"/>
                  </a:cubicBezTo>
                  <a:cubicBezTo>
                    <a:pt x="618" y="139"/>
                    <a:pt x="621" y="147"/>
                    <a:pt x="623" y="157"/>
                  </a:cubicBezTo>
                  <a:close/>
                  <a:moveTo>
                    <a:pt x="284" y="133"/>
                  </a:moveTo>
                  <a:cubicBezTo>
                    <a:pt x="285" y="130"/>
                    <a:pt x="281" y="129"/>
                    <a:pt x="281" y="131"/>
                  </a:cubicBezTo>
                  <a:cubicBezTo>
                    <a:pt x="282" y="131"/>
                    <a:pt x="283" y="132"/>
                    <a:pt x="284" y="133"/>
                  </a:cubicBezTo>
                  <a:close/>
                  <a:moveTo>
                    <a:pt x="351" y="136"/>
                  </a:moveTo>
                  <a:cubicBezTo>
                    <a:pt x="348" y="135"/>
                    <a:pt x="346" y="132"/>
                    <a:pt x="344" y="130"/>
                  </a:cubicBezTo>
                  <a:cubicBezTo>
                    <a:pt x="343" y="130"/>
                    <a:pt x="343" y="132"/>
                    <a:pt x="343" y="133"/>
                  </a:cubicBezTo>
                  <a:cubicBezTo>
                    <a:pt x="346" y="133"/>
                    <a:pt x="349" y="137"/>
                    <a:pt x="351" y="136"/>
                  </a:cubicBezTo>
                  <a:close/>
                  <a:moveTo>
                    <a:pt x="89" y="140"/>
                  </a:moveTo>
                  <a:cubicBezTo>
                    <a:pt x="86" y="138"/>
                    <a:pt x="91" y="134"/>
                    <a:pt x="91" y="131"/>
                  </a:cubicBezTo>
                  <a:cubicBezTo>
                    <a:pt x="88" y="131"/>
                    <a:pt x="83" y="143"/>
                    <a:pt x="89" y="140"/>
                  </a:cubicBezTo>
                  <a:close/>
                  <a:moveTo>
                    <a:pt x="163" y="133"/>
                  </a:moveTo>
                  <a:cubicBezTo>
                    <a:pt x="164" y="133"/>
                    <a:pt x="164" y="133"/>
                    <a:pt x="165" y="133"/>
                  </a:cubicBezTo>
                  <a:cubicBezTo>
                    <a:pt x="165" y="132"/>
                    <a:pt x="165" y="131"/>
                    <a:pt x="166" y="131"/>
                  </a:cubicBezTo>
                  <a:cubicBezTo>
                    <a:pt x="164" y="131"/>
                    <a:pt x="163" y="131"/>
                    <a:pt x="163" y="133"/>
                  </a:cubicBezTo>
                  <a:close/>
                  <a:moveTo>
                    <a:pt x="425" y="133"/>
                  </a:moveTo>
                  <a:cubicBezTo>
                    <a:pt x="426" y="135"/>
                    <a:pt x="428" y="133"/>
                    <a:pt x="428" y="131"/>
                  </a:cubicBezTo>
                  <a:cubicBezTo>
                    <a:pt x="427" y="132"/>
                    <a:pt x="427" y="131"/>
                    <a:pt x="426" y="131"/>
                  </a:cubicBezTo>
                  <a:cubicBezTo>
                    <a:pt x="426" y="133"/>
                    <a:pt x="425" y="132"/>
                    <a:pt x="425" y="133"/>
                  </a:cubicBezTo>
                  <a:close/>
                  <a:moveTo>
                    <a:pt x="473" y="138"/>
                  </a:moveTo>
                  <a:cubicBezTo>
                    <a:pt x="479" y="140"/>
                    <a:pt x="482" y="144"/>
                    <a:pt x="488" y="145"/>
                  </a:cubicBezTo>
                  <a:cubicBezTo>
                    <a:pt x="487" y="138"/>
                    <a:pt x="481" y="135"/>
                    <a:pt x="476" y="131"/>
                  </a:cubicBezTo>
                  <a:cubicBezTo>
                    <a:pt x="475" y="134"/>
                    <a:pt x="473" y="134"/>
                    <a:pt x="473" y="138"/>
                  </a:cubicBezTo>
                  <a:close/>
                  <a:moveTo>
                    <a:pt x="219" y="136"/>
                  </a:moveTo>
                  <a:cubicBezTo>
                    <a:pt x="222" y="137"/>
                    <a:pt x="225" y="138"/>
                    <a:pt x="228" y="139"/>
                  </a:cubicBezTo>
                  <a:cubicBezTo>
                    <a:pt x="230" y="138"/>
                    <a:pt x="231" y="137"/>
                    <a:pt x="231" y="135"/>
                  </a:cubicBezTo>
                  <a:cubicBezTo>
                    <a:pt x="228" y="131"/>
                    <a:pt x="222" y="133"/>
                    <a:pt x="219" y="136"/>
                  </a:cubicBezTo>
                  <a:close/>
                  <a:moveTo>
                    <a:pt x="93" y="138"/>
                  </a:moveTo>
                  <a:cubicBezTo>
                    <a:pt x="95" y="138"/>
                    <a:pt x="97" y="136"/>
                    <a:pt x="97" y="133"/>
                  </a:cubicBezTo>
                  <a:cubicBezTo>
                    <a:pt x="96" y="133"/>
                    <a:pt x="96" y="132"/>
                    <a:pt x="95" y="133"/>
                  </a:cubicBezTo>
                  <a:cubicBezTo>
                    <a:pt x="95" y="135"/>
                    <a:pt x="93" y="136"/>
                    <a:pt x="93" y="138"/>
                  </a:cubicBezTo>
                  <a:close/>
                  <a:moveTo>
                    <a:pt x="115" y="138"/>
                  </a:moveTo>
                  <a:cubicBezTo>
                    <a:pt x="119" y="139"/>
                    <a:pt x="122" y="142"/>
                    <a:pt x="127" y="142"/>
                  </a:cubicBezTo>
                  <a:cubicBezTo>
                    <a:pt x="128" y="141"/>
                    <a:pt x="128" y="140"/>
                    <a:pt x="129" y="139"/>
                  </a:cubicBezTo>
                  <a:cubicBezTo>
                    <a:pt x="123" y="139"/>
                    <a:pt x="118" y="129"/>
                    <a:pt x="115" y="138"/>
                  </a:cubicBezTo>
                  <a:close/>
                  <a:moveTo>
                    <a:pt x="580" y="139"/>
                  </a:moveTo>
                  <a:cubicBezTo>
                    <a:pt x="580" y="136"/>
                    <a:pt x="578" y="135"/>
                    <a:pt x="575" y="133"/>
                  </a:cubicBezTo>
                  <a:cubicBezTo>
                    <a:pt x="576" y="136"/>
                    <a:pt x="578" y="137"/>
                    <a:pt x="580" y="139"/>
                  </a:cubicBezTo>
                  <a:close/>
                  <a:moveTo>
                    <a:pt x="66" y="139"/>
                  </a:moveTo>
                  <a:cubicBezTo>
                    <a:pt x="67" y="140"/>
                    <a:pt x="68" y="141"/>
                    <a:pt x="70" y="141"/>
                  </a:cubicBezTo>
                  <a:cubicBezTo>
                    <a:pt x="71" y="139"/>
                    <a:pt x="70" y="138"/>
                    <a:pt x="70" y="135"/>
                  </a:cubicBezTo>
                  <a:cubicBezTo>
                    <a:pt x="69" y="136"/>
                    <a:pt x="69" y="133"/>
                    <a:pt x="67" y="134"/>
                  </a:cubicBezTo>
                  <a:cubicBezTo>
                    <a:pt x="67" y="136"/>
                    <a:pt x="65" y="137"/>
                    <a:pt x="66" y="139"/>
                  </a:cubicBezTo>
                  <a:close/>
                  <a:moveTo>
                    <a:pt x="312" y="150"/>
                  </a:moveTo>
                  <a:cubicBezTo>
                    <a:pt x="313" y="149"/>
                    <a:pt x="314" y="148"/>
                    <a:pt x="314" y="147"/>
                  </a:cubicBezTo>
                  <a:cubicBezTo>
                    <a:pt x="307" y="143"/>
                    <a:pt x="299" y="138"/>
                    <a:pt x="290" y="135"/>
                  </a:cubicBezTo>
                  <a:cubicBezTo>
                    <a:pt x="295" y="142"/>
                    <a:pt x="304" y="146"/>
                    <a:pt x="312" y="150"/>
                  </a:cubicBezTo>
                  <a:close/>
                  <a:moveTo>
                    <a:pt x="431" y="135"/>
                  </a:moveTo>
                  <a:cubicBezTo>
                    <a:pt x="435" y="141"/>
                    <a:pt x="444" y="146"/>
                    <a:pt x="450" y="148"/>
                  </a:cubicBezTo>
                  <a:cubicBezTo>
                    <a:pt x="444" y="144"/>
                    <a:pt x="438" y="137"/>
                    <a:pt x="431" y="135"/>
                  </a:cubicBezTo>
                  <a:close/>
                  <a:moveTo>
                    <a:pt x="181" y="138"/>
                  </a:moveTo>
                  <a:cubicBezTo>
                    <a:pt x="182" y="137"/>
                    <a:pt x="186" y="138"/>
                    <a:pt x="186" y="135"/>
                  </a:cubicBezTo>
                  <a:cubicBezTo>
                    <a:pt x="184" y="135"/>
                    <a:pt x="182" y="135"/>
                    <a:pt x="180" y="135"/>
                  </a:cubicBezTo>
                  <a:cubicBezTo>
                    <a:pt x="180" y="137"/>
                    <a:pt x="181" y="137"/>
                    <a:pt x="181" y="138"/>
                  </a:cubicBezTo>
                  <a:close/>
                  <a:moveTo>
                    <a:pt x="341" y="138"/>
                  </a:moveTo>
                  <a:cubicBezTo>
                    <a:pt x="346" y="141"/>
                    <a:pt x="354" y="153"/>
                    <a:pt x="358" y="144"/>
                  </a:cubicBezTo>
                  <a:cubicBezTo>
                    <a:pt x="353" y="141"/>
                    <a:pt x="348" y="137"/>
                    <a:pt x="342" y="135"/>
                  </a:cubicBezTo>
                  <a:cubicBezTo>
                    <a:pt x="343" y="137"/>
                    <a:pt x="341" y="137"/>
                    <a:pt x="341" y="138"/>
                  </a:cubicBezTo>
                  <a:close/>
                  <a:moveTo>
                    <a:pt x="510" y="138"/>
                  </a:moveTo>
                  <a:cubicBezTo>
                    <a:pt x="510" y="136"/>
                    <a:pt x="507" y="135"/>
                    <a:pt x="507" y="136"/>
                  </a:cubicBezTo>
                  <a:cubicBezTo>
                    <a:pt x="508" y="136"/>
                    <a:pt x="508" y="138"/>
                    <a:pt x="510" y="138"/>
                  </a:cubicBezTo>
                  <a:close/>
                  <a:moveTo>
                    <a:pt x="152" y="141"/>
                  </a:moveTo>
                  <a:cubicBezTo>
                    <a:pt x="156" y="141"/>
                    <a:pt x="158" y="143"/>
                    <a:pt x="160" y="144"/>
                  </a:cubicBezTo>
                  <a:cubicBezTo>
                    <a:pt x="161" y="142"/>
                    <a:pt x="163" y="141"/>
                    <a:pt x="163" y="138"/>
                  </a:cubicBezTo>
                  <a:cubicBezTo>
                    <a:pt x="159" y="135"/>
                    <a:pt x="153" y="136"/>
                    <a:pt x="152" y="141"/>
                  </a:cubicBezTo>
                  <a:close/>
                  <a:moveTo>
                    <a:pt x="183" y="142"/>
                  </a:moveTo>
                  <a:cubicBezTo>
                    <a:pt x="183" y="146"/>
                    <a:pt x="188" y="144"/>
                    <a:pt x="190" y="146"/>
                  </a:cubicBezTo>
                  <a:cubicBezTo>
                    <a:pt x="191" y="143"/>
                    <a:pt x="196" y="138"/>
                    <a:pt x="194" y="136"/>
                  </a:cubicBezTo>
                  <a:cubicBezTo>
                    <a:pt x="190" y="137"/>
                    <a:pt x="188" y="141"/>
                    <a:pt x="183" y="142"/>
                  </a:cubicBezTo>
                  <a:close/>
                  <a:moveTo>
                    <a:pt x="411" y="146"/>
                  </a:moveTo>
                  <a:cubicBezTo>
                    <a:pt x="411" y="145"/>
                    <a:pt x="413" y="143"/>
                    <a:pt x="414" y="141"/>
                  </a:cubicBezTo>
                  <a:cubicBezTo>
                    <a:pt x="410" y="137"/>
                    <a:pt x="403" y="136"/>
                    <a:pt x="397" y="136"/>
                  </a:cubicBezTo>
                  <a:cubicBezTo>
                    <a:pt x="400" y="140"/>
                    <a:pt x="406" y="145"/>
                    <a:pt x="411" y="146"/>
                  </a:cubicBezTo>
                  <a:close/>
                  <a:moveTo>
                    <a:pt x="335" y="142"/>
                  </a:moveTo>
                  <a:cubicBezTo>
                    <a:pt x="336" y="140"/>
                    <a:pt x="335" y="137"/>
                    <a:pt x="333" y="137"/>
                  </a:cubicBezTo>
                  <a:cubicBezTo>
                    <a:pt x="333" y="139"/>
                    <a:pt x="333" y="141"/>
                    <a:pt x="335" y="142"/>
                  </a:cubicBezTo>
                  <a:close/>
                  <a:moveTo>
                    <a:pt x="252" y="139"/>
                  </a:moveTo>
                  <a:cubicBezTo>
                    <a:pt x="252" y="138"/>
                    <a:pt x="251" y="138"/>
                    <a:pt x="249" y="138"/>
                  </a:cubicBezTo>
                  <a:cubicBezTo>
                    <a:pt x="248" y="140"/>
                    <a:pt x="250" y="139"/>
                    <a:pt x="252" y="139"/>
                  </a:cubicBezTo>
                  <a:close/>
                  <a:moveTo>
                    <a:pt x="278" y="138"/>
                  </a:moveTo>
                  <a:cubicBezTo>
                    <a:pt x="278" y="141"/>
                    <a:pt x="282" y="143"/>
                    <a:pt x="285" y="142"/>
                  </a:cubicBezTo>
                  <a:cubicBezTo>
                    <a:pt x="283" y="141"/>
                    <a:pt x="280" y="137"/>
                    <a:pt x="278" y="138"/>
                  </a:cubicBezTo>
                  <a:close/>
                  <a:moveTo>
                    <a:pt x="384" y="138"/>
                  </a:moveTo>
                  <a:cubicBezTo>
                    <a:pt x="386" y="142"/>
                    <a:pt x="390" y="144"/>
                    <a:pt x="394" y="147"/>
                  </a:cubicBezTo>
                  <a:cubicBezTo>
                    <a:pt x="392" y="143"/>
                    <a:pt x="387" y="139"/>
                    <a:pt x="384" y="138"/>
                  </a:cubicBezTo>
                  <a:close/>
                  <a:moveTo>
                    <a:pt x="467" y="141"/>
                  </a:moveTo>
                  <a:cubicBezTo>
                    <a:pt x="467" y="139"/>
                    <a:pt x="464" y="139"/>
                    <a:pt x="464" y="138"/>
                  </a:cubicBezTo>
                  <a:cubicBezTo>
                    <a:pt x="462" y="140"/>
                    <a:pt x="465" y="143"/>
                    <a:pt x="467" y="141"/>
                  </a:cubicBezTo>
                  <a:close/>
                  <a:moveTo>
                    <a:pt x="503" y="153"/>
                  </a:moveTo>
                  <a:cubicBezTo>
                    <a:pt x="504" y="152"/>
                    <a:pt x="505" y="152"/>
                    <a:pt x="506" y="150"/>
                  </a:cubicBezTo>
                  <a:cubicBezTo>
                    <a:pt x="502" y="145"/>
                    <a:pt x="496" y="142"/>
                    <a:pt x="491" y="138"/>
                  </a:cubicBezTo>
                  <a:cubicBezTo>
                    <a:pt x="493" y="145"/>
                    <a:pt x="499" y="148"/>
                    <a:pt x="503" y="153"/>
                  </a:cubicBezTo>
                  <a:close/>
                  <a:moveTo>
                    <a:pt x="566" y="147"/>
                  </a:moveTo>
                  <a:cubicBezTo>
                    <a:pt x="568" y="150"/>
                    <a:pt x="571" y="151"/>
                    <a:pt x="572" y="154"/>
                  </a:cubicBezTo>
                  <a:cubicBezTo>
                    <a:pt x="571" y="154"/>
                    <a:pt x="572" y="156"/>
                    <a:pt x="570" y="156"/>
                  </a:cubicBezTo>
                  <a:cubicBezTo>
                    <a:pt x="571" y="158"/>
                    <a:pt x="573" y="159"/>
                    <a:pt x="575" y="161"/>
                  </a:cubicBezTo>
                  <a:cubicBezTo>
                    <a:pt x="575" y="155"/>
                    <a:pt x="579" y="152"/>
                    <a:pt x="579" y="147"/>
                  </a:cubicBezTo>
                  <a:cubicBezTo>
                    <a:pt x="576" y="143"/>
                    <a:pt x="572" y="140"/>
                    <a:pt x="567" y="138"/>
                  </a:cubicBezTo>
                  <a:cubicBezTo>
                    <a:pt x="567" y="143"/>
                    <a:pt x="567" y="143"/>
                    <a:pt x="566" y="147"/>
                  </a:cubicBezTo>
                  <a:close/>
                  <a:moveTo>
                    <a:pt x="75" y="142"/>
                  </a:moveTo>
                  <a:cubicBezTo>
                    <a:pt x="75" y="144"/>
                    <a:pt x="76" y="145"/>
                    <a:pt x="77" y="145"/>
                  </a:cubicBezTo>
                  <a:cubicBezTo>
                    <a:pt x="79" y="144"/>
                    <a:pt x="79" y="142"/>
                    <a:pt x="80" y="141"/>
                  </a:cubicBezTo>
                  <a:cubicBezTo>
                    <a:pt x="77" y="141"/>
                    <a:pt x="79" y="138"/>
                    <a:pt x="77" y="139"/>
                  </a:cubicBezTo>
                  <a:cubicBezTo>
                    <a:pt x="77" y="141"/>
                    <a:pt x="74" y="140"/>
                    <a:pt x="75" y="142"/>
                  </a:cubicBezTo>
                  <a:close/>
                  <a:moveTo>
                    <a:pt x="233" y="140"/>
                  </a:moveTo>
                  <a:cubicBezTo>
                    <a:pt x="236" y="144"/>
                    <a:pt x="242" y="145"/>
                    <a:pt x="247" y="147"/>
                  </a:cubicBezTo>
                  <a:cubicBezTo>
                    <a:pt x="246" y="144"/>
                    <a:pt x="245" y="144"/>
                    <a:pt x="245" y="141"/>
                  </a:cubicBezTo>
                  <a:cubicBezTo>
                    <a:pt x="240" y="143"/>
                    <a:pt x="237" y="137"/>
                    <a:pt x="233" y="140"/>
                  </a:cubicBezTo>
                  <a:close/>
                  <a:moveTo>
                    <a:pt x="254" y="142"/>
                  </a:moveTo>
                  <a:cubicBezTo>
                    <a:pt x="257" y="143"/>
                    <a:pt x="257" y="145"/>
                    <a:pt x="261" y="145"/>
                  </a:cubicBezTo>
                  <a:cubicBezTo>
                    <a:pt x="261" y="142"/>
                    <a:pt x="259" y="141"/>
                    <a:pt x="258" y="139"/>
                  </a:cubicBezTo>
                  <a:cubicBezTo>
                    <a:pt x="257" y="139"/>
                    <a:pt x="256" y="139"/>
                    <a:pt x="255" y="139"/>
                  </a:cubicBezTo>
                  <a:cubicBezTo>
                    <a:pt x="256" y="141"/>
                    <a:pt x="254" y="141"/>
                    <a:pt x="254" y="142"/>
                  </a:cubicBezTo>
                  <a:close/>
                  <a:moveTo>
                    <a:pt x="99" y="149"/>
                  </a:moveTo>
                  <a:cubicBezTo>
                    <a:pt x="103" y="147"/>
                    <a:pt x="109" y="146"/>
                    <a:pt x="114" y="144"/>
                  </a:cubicBezTo>
                  <a:cubicBezTo>
                    <a:pt x="115" y="146"/>
                    <a:pt x="122" y="149"/>
                    <a:pt x="123" y="145"/>
                  </a:cubicBezTo>
                  <a:cubicBezTo>
                    <a:pt x="120" y="143"/>
                    <a:pt x="117" y="142"/>
                    <a:pt x="113" y="141"/>
                  </a:cubicBezTo>
                  <a:cubicBezTo>
                    <a:pt x="110" y="145"/>
                    <a:pt x="105" y="146"/>
                    <a:pt x="102" y="140"/>
                  </a:cubicBezTo>
                  <a:cubicBezTo>
                    <a:pt x="101" y="143"/>
                    <a:pt x="98" y="147"/>
                    <a:pt x="99" y="149"/>
                  </a:cubicBezTo>
                  <a:close/>
                  <a:moveTo>
                    <a:pt x="269" y="149"/>
                  </a:moveTo>
                  <a:cubicBezTo>
                    <a:pt x="269" y="146"/>
                    <a:pt x="271" y="145"/>
                    <a:pt x="271" y="142"/>
                  </a:cubicBezTo>
                  <a:cubicBezTo>
                    <a:pt x="268" y="142"/>
                    <a:pt x="265" y="140"/>
                    <a:pt x="263" y="141"/>
                  </a:cubicBezTo>
                  <a:cubicBezTo>
                    <a:pt x="266" y="142"/>
                    <a:pt x="265" y="148"/>
                    <a:pt x="269" y="149"/>
                  </a:cubicBezTo>
                  <a:close/>
                  <a:moveTo>
                    <a:pt x="165" y="146"/>
                  </a:moveTo>
                  <a:cubicBezTo>
                    <a:pt x="169" y="146"/>
                    <a:pt x="170" y="150"/>
                    <a:pt x="174" y="149"/>
                  </a:cubicBezTo>
                  <a:cubicBezTo>
                    <a:pt x="174" y="147"/>
                    <a:pt x="172" y="146"/>
                    <a:pt x="172" y="144"/>
                  </a:cubicBezTo>
                  <a:cubicBezTo>
                    <a:pt x="170" y="143"/>
                    <a:pt x="168" y="142"/>
                    <a:pt x="166" y="141"/>
                  </a:cubicBezTo>
                  <a:cubicBezTo>
                    <a:pt x="167" y="143"/>
                    <a:pt x="165" y="143"/>
                    <a:pt x="165" y="146"/>
                  </a:cubicBezTo>
                  <a:close/>
                  <a:moveTo>
                    <a:pt x="215" y="147"/>
                  </a:moveTo>
                  <a:cubicBezTo>
                    <a:pt x="214" y="146"/>
                    <a:pt x="215" y="141"/>
                    <a:pt x="211" y="141"/>
                  </a:cubicBezTo>
                  <a:cubicBezTo>
                    <a:pt x="210" y="144"/>
                    <a:pt x="213" y="148"/>
                    <a:pt x="215" y="147"/>
                  </a:cubicBezTo>
                  <a:close/>
                  <a:moveTo>
                    <a:pt x="227" y="145"/>
                  </a:moveTo>
                  <a:cubicBezTo>
                    <a:pt x="227" y="141"/>
                    <a:pt x="222" y="141"/>
                    <a:pt x="220" y="142"/>
                  </a:cubicBezTo>
                  <a:cubicBezTo>
                    <a:pt x="223" y="142"/>
                    <a:pt x="224" y="145"/>
                    <a:pt x="227" y="145"/>
                  </a:cubicBezTo>
                  <a:close/>
                  <a:moveTo>
                    <a:pt x="586" y="143"/>
                  </a:moveTo>
                  <a:cubicBezTo>
                    <a:pt x="586" y="141"/>
                    <a:pt x="585" y="141"/>
                    <a:pt x="583" y="141"/>
                  </a:cubicBezTo>
                  <a:cubicBezTo>
                    <a:pt x="583" y="143"/>
                    <a:pt x="584" y="143"/>
                    <a:pt x="586" y="143"/>
                  </a:cubicBezTo>
                  <a:close/>
                  <a:moveTo>
                    <a:pt x="342" y="145"/>
                  </a:moveTo>
                  <a:cubicBezTo>
                    <a:pt x="343" y="141"/>
                    <a:pt x="337" y="141"/>
                    <a:pt x="338" y="145"/>
                  </a:cubicBezTo>
                  <a:cubicBezTo>
                    <a:pt x="343" y="146"/>
                    <a:pt x="345" y="151"/>
                    <a:pt x="349" y="150"/>
                  </a:cubicBezTo>
                  <a:cubicBezTo>
                    <a:pt x="347" y="148"/>
                    <a:pt x="346" y="146"/>
                    <a:pt x="342" y="145"/>
                  </a:cubicBezTo>
                  <a:close/>
                  <a:moveTo>
                    <a:pt x="456" y="149"/>
                  </a:moveTo>
                  <a:cubicBezTo>
                    <a:pt x="457" y="150"/>
                    <a:pt x="458" y="153"/>
                    <a:pt x="461" y="153"/>
                  </a:cubicBezTo>
                  <a:cubicBezTo>
                    <a:pt x="462" y="150"/>
                    <a:pt x="463" y="148"/>
                    <a:pt x="464" y="145"/>
                  </a:cubicBezTo>
                  <a:cubicBezTo>
                    <a:pt x="461" y="145"/>
                    <a:pt x="461" y="143"/>
                    <a:pt x="460" y="142"/>
                  </a:cubicBezTo>
                  <a:cubicBezTo>
                    <a:pt x="459" y="145"/>
                    <a:pt x="456" y="146"/>
                    <a:pt x="456" y="149"/>
                  </a:cubicBezTo>
                  <a:close/>
                  <a:moveTo>
                    <a:pt x="470" y="143"/>
                  </a:moveTo>
                  <a:cubicBezTo>
                    <a:pt x="470" y="144"/>
                    <a:pt x="470" y="144"/>
                    <a:pt x="470" y="145"/>
                  </a:cubicBezTo>
                  <a:cubicBezTo>
                    <a:pt x="478" y="150"/>
                    <a:pt x="485" y="157"/>
                    <a:pt x="495" y="161"/>
                  </a:cubicBezTo>
                  <a:cubicBezTo>
                    <a:pt x="489" y="152"/>
                    <a:pt x="479" y="147"/>
                    <a:pt x="470" y="143"/>
                  </a:cubicBezTo>
                  <a:close/>
                  <a:moveTo>
                    <a:pt x="63" y="147"/>
                  </a:moveTo>
                  <a:cubicBezTo>
                    <a:pt x="65" y="148"/>
                    <a:pt x="65" y="149"/>
                    <a:pt x="67" y="149"/>
                  </a:cubicBezTo>
                  <a:cubicBezTo>
                    <a:pt x="68" y="148"/>
                    <a:pt x="69" y="147"/>
                    <a:pt x="69" y="145"/>
                  </a:cubicBezTo>
                  <a:cubicBezTo>
                    <a:pt x="67" y="143"/>
                    <a:pt x="62" y="141"/>
                    <a:pt x="63" y="147"/>
                  </a:cubicBezTo>
                  <a:close/>
                  <a:moveTo>
                    <a:pt x="81" y="147"/>
                  </a:moveTo>
                  <a:cubicBezTo>
                    <a:pt x="83" y="148"/>
                    <a:pt x="83" y="149"/>
                    <a:pt x="84" y="148"/>
                  </a:cubicBezTo>
                  <a:cubicBezTo>
                    <a:pt x="84" y="146"/>
                    <a:pt x="87" y="147"/>
                    <a:pt x="86" y="144"/>
                  </a:cubicBezTo>
                  <a:cubicBezTo>
                    <a:pt x="84" y="145"/>
                    <a:pt x="84" y="144"/>
                    <a:pt x="83" y="144"/>
                  </a:cubicBezTo>
                  <a:cubicBezTo>
                    <a:pt x="83" y="146"/>
                    <a:pt x="81" y="145"/>
                    <a:pt x="81" y="147"/>
                  </a:cubicBezTo>
                  <a:close/>
                  <a:moveTo>
                    <a:pt x="193" y="148"/>
                  </a:moveTo>
                  <a:cubicBezTo>
                    <a:pt x="195" y="150"/>
                    <a:pt x="198" y="152"/>
                    <a:pt x="202" y="153"/>
                  </a:cubicBezTo>
                  <a:cubicBezTo>
                    <a:pt x="203" y="150"/>
                    <a:pt x="204" y="149"/>
                    <a:pt x="204" y="145"/>
                  </a:cubicBezTo>
                  <a:cubicBezTo>
                    <a:pt x="200" y="141"/>
                    <a:pt x="196" y="147"/>
                    <a:pt x="193" y="148"/>
                  </a:cubicBezTo>
                  <a:close/>
                  <a:moveTo>
                    <a:pt x="319" y="147"/>
                  </a:moveTo>
                  <a:cubicBezTo>
                    <a:pt x="323" y="148"/>
                    <a:pt x="326" y="151"/>
                    <a:pt x="330" y="152"/>
                  </a:cubicBezTo>
                  <a:cubicBezTo>
                    <a:pt x="328" y="148"/>
                    <a:pt x="324" y="146"/>
                    <a:pt x="321" y="144"/>
                  </a:cubicBezTo>
                  <a:cubicBezTo>
                    <a:pt x="320" y="145"/>
                    <a:pt x="319" y="145"/>
                    <a:pt x="319" y="147"/>
                  </a:cubicBezTo>
                  <a:close/>
                  <a:moveTo>
                    <a:pt x="413" y="150"/>
                  </a:moveTo>
                  <a:cubicBezTo>
                    <a:pt x="414" y="150"/>
                    <a:pt x="414" y="153"/>
                    <a:pt x="417" y="153"/>
                  </a:cubicBezTo>
                  <a:cubicBezTo>
                    <a:pt x="418" y="151"/>
                    <a:pt x="420" y="149"/>
                    <a:pt x="420" y="145"/>
                  </a:cubicBezTo>
                  <a:cubicBezTo>
                    <a:pt x="417" y="141"/>
                    <a:pt x="414" y="147"/>
                    <a:pt x="413" y="150"/>
                  </a:cubicBezTo>
                  <a:close/>
                  <a:moveTo>
                    <a:pt x="134" y="147"/>
                  </a:moveTo>
                  <a:cubicBezTo>
                    <a:pt x="135" y="147"/>
                    <a:pt x="136" y="146"/>
                    <a:pt x="137" y="145"/>
                  </a:cubicBezTo>
                  <a:cubicBezTo>
                    <a:pt x="136" y="143"/>
                    <a:pt x="131" y="145"/>
                    <a:pt x="134" y="147"/>
                  </a:cubicBezTo>
                  <a:close/>
                  <a:moveTo>
                    <a:pt x="217" y="149"/>
                  </a:moveTo>
                  <a:cubicBezTo>
                    <a:pt x="220" y="151"/>
                    <a:pt x="223" y="153"/>
                    <a:pt x="226" y="156"/>
                  </a:cubicBezTo>
                  <a:cubicBezTo>
                    <a:pt x="227" y="154"/>
                    <a:pt x="225" y="153"/>
                    <a:pt x="227" y="151"/>
                  </a:cubicBezTo>
                  <a:cubicBezTo>
                    <a:pt x="223" y="149"/>
                    <a:pt x="222" y="145"/>
                    <a:pt x="217" y="144"/>
                  </a:cubicBezTo>
                  <a:cubicBezTo>
                    <a:pt x="217" y="146"/>
                    <a:pt x="218" y="148"/>
                    <a:pt x="217" y="149"/>
                  </a:cubicBezTo>
                  <a:close/>
                  <a:moveTo>
                    <a:pt x="230" y="147"/>
                  </a:moveTo>
                  <a:cubicBezTo>
                    <a:pt x="235" y="149"/>
                    <a:pt x="237" y="153"/>
                    <a:pt x="243" y="153"/>
                  </a:cubicBezTo>
                  <a:cubicBezTo>
                    <a:pt x="243" y="151"/>
                    <a:pt x="243" y="151"/>
                    <a:pt x="244" y="149"/>
                  </a:cubicBezTo>
                  <a:cubicBezTo>
                    <a:pt x="239" y="148"/>
                    <a:pt x="235" y="146"/>
                    <a:pt x="231" y="144"/>
                  </a:cubicBezTo>
                  <a:cubicBezTo>
                    <a:pt x="231" y="145"/>
                    <a:pt x="231" y="146"/>
                    <a:pt x="230" y="147"/>
                  </a:cubicBezTo>
                  <a:close/>
                  <a:moveTo>
                    <a:pt x="272" y="153"/>
                  </a:moveTo>
                  <a:cubicBezTo>
                    <a:pt x="280" y="159"/>
                    <a:pt x="289" y="165"/>
                    <a:pt x="299" y="170"/>
                  </a:cubicBezTo>
                  <a:cubicBezTo>
                    <a:pt x="299" y="169"/>
                    <a:pt x="301" y="169"/>
                    <a:pt x="300" y="167"/>
                  </a:cubicBezTo>
                  <a:cubicBezTo>
                    <a:pt x="293" y="161"/>
                    <a:pt x="286" y="156"/>
                    <a:pt x="278" y="150"/>
                  </a:cubicBezTo>
                  <a:cubicBezTo>
                    <a:pt x="277" y="148"/>
                    <a:pt x="278" y="145"/>
                    <a:pt x="277" y="145"/>
                  </a:cubicBezTo>
                  <a:cubicBezTo>
                    <a:pt x="277" y="144"/>
                    <a:pt x="276" y="144"/>
                    <a:pt x="275" y="144"/>
                  </a:cubicBezTo>
                  <a:cubicBezTo>
                    <a:pt x="275" y="148"/>
                    <a:pt x="272" y="150"/>
                    <a:pt x="272" y="153"/>
                  </a:cubicBezTo>
                  <a:close/>
                  <a:moveTo>
                    <a:pt x="42" y="167"/>
                  </a:moveTo>
                  <a:cubicBezTo>
                    <a:pt x="46" y="161"/>
                    <a:pt x="50" y="152"/>
                    <a:pt x="52" y="145"/>
                  </a:cubicBezTo>
                  <a:cubicBezTo>
                    <a:pt x="47" y="151"/>
                    <a:pt x="43" y="157"/>
                    <a:pt x="42" y="167"/>
                  </a:cubicBezTo>
                  <a:close/>
                  <a:moveTo>
                    <a:pt x="148" y="148"/>
                  </a:moveTo>
                  <a:cubicBezTo>
                    <a:pt x="151" y="150"/>
                    <a:pt x="153" y="152"/>
                    <a:pt x="157" y="153"/>
                  </a:cubicBezTo>
                  <a:cubicBezTo>
                    <a:pt x="158" y="151"/>
                    <a:pt x="159" y="150"/>
                    <a:pt x="159" y="147"/>
                  </a:cubicBezTo>
                  <a:cubicBezTo>
                    <a:pt x="155" y="147"/>
                    <a:pt x="149" y="142"/>
                    <a:pt x="148" y="148"/>
                  </a:cubicBezTo>
                  <a:close/>
                  <a:moveTo>
                    <a:pt x="380" y="147"/>
                  </a:moveTo>
                  <a:cubicBezTo>
                    <a:pt x="385" y="153"/>
                    <a:pt x="392" y="158"/>
                    <a:pt x="400" y="162"/>
                  </a:cubicBezTo>
                  <a:cubicBezTo>
                    <a:pt x="400" y="160"/>
                    <a:pt x="401" y="159"/>
                    <a:pt x="402" y="157"/>
                  </a:cubicBezTo>
                  <a:cubicBezTo>
                    <a:pt x="395" y="153"/>
                    <a:pt x="388" y="145"/>
                    <a:pt x="380" y="147"/>
                  </a:cubicBezTo>
                  <a:close/>
                  <a:moveTo>
                    <a:pt x="512" y="149"/>
                  </a:moveTo>
                  <a:cubicBezTo>
                    <a:pt x="512" y="151"/>
                    <a:pt x="513" y="151"/>
                    <a:pt x="514" y="152"/>
                  </a:cubicBezTo>
                  <a:cubicBezTo>
                    <a:pt x="514" y="150"/>
                    <a:pt x="518" y="147"/>
                    <a:pt x="515" y="146"/>
                  </a:cubicBezTo>
                  <a:cubicBezTo>
                    <a:pt x="514" y="147"/>
                    <a:pt x="514" y="149"/>
                    <a:pt x="512" y="149"/>
                  </a:cubicBezTo>
                  <a:close/>
                  <a:moveTo>
                    <a:pt x="250" y="147"/>
                  </a:moveTo>
                  <a:cubicBezTo>
                    <a:pt x="250" y="150"/>
                    <a:pt x="253" y="150"/>
                    <a:pt x="255" y="152"/>
                  </a:cubicBezTo>
                  <a:cubicBezTo>
                    <a:pt x="255" y="151"/>
                    <a:pt x="255" y="149"/>
                    <a:pt x="255" y="148"/>
                  </a:cubicBezTo>
                  <a:cubicBezTo>
                    <a:pt x="253" y="149"/>
                    <a:pt x="252" y="145"/>
                    <a:pt x="250" y="147"/>
                  </a:cubicBezTo>
                  <a:close/>
                  <a:moveTo>
                    <a:pt x="358" y="151"/>
                  </a:moveTo>
                  <a:cubicBezTo>
                    <a:pt x="359" y="153"/>
                    <a:pt x="360" y="154"/>
                    <a:pt x="362" y="155"/>
                  </a:cubicBezTo>
                  <a:cubicBezTo>
                    <a:pt x="364" y="152"/>
                    <a:pt x="365" y="151"/>
                    <a:pt x="366" y="147"/>
                  </a:cubicBezTo>
                  <a:cubicBezTo>
                    <a:pt x="362" y="146"/>
                    <a:pt x="359" y="148"/>
                    <a:pt x="358" y="151"/>
                  </a:cubicBezTo>
                  <a:close/>
                  <a:moveTo>
                    <a:pt x="93" y="152"/>
                  </a:moveTo>
                  <a:cubicBezTo>
                    <a:pt x="93" y="152"/>
                    <a:pt x="93" y="151"/>
                    <a:pt x="93" y="151"/>
                  </a:cubicBezTo>
                  <a:cubicBezTo>
                    <a:pt x="93" y="149"/>
                    <a:pt x="92" y="149"/>
                    <a:pt x="91" y="148"/>
                  </a:cubicBezTo>
                  <a:cubicBezTo>
                    <a:pt x="89" y="149"/>
                    <a:pt x="90" y="153"/>
                    <a:pt x="93" y="152"/>
                  </a:cubicBezTo>
                  <a:close/>
                  <a:moveTo>
                    <a:pt x="315" y="153"/>
                  </a:moveTo>
                  <a:cubicBezTo>
                    <a:pt x="318" y="156"/>
                    <a:pt x="323" y="157"/>
                    <a:pt x="325" y="161"/>
                  </a:cubicBezTo>
                  <a:cubicBezTo>
                    <a:pt x="328" y="160"/>
                    <a:pt x="329" y="158"/>
                    <a:pt x="329" y="154"/>
                  </a:cubicBezTo>
                  <a:cubicBezTo>
                    <a:pt x="325" y="152"/>
                    <a:pt x="321" y="150"/>
                    <a:pt x="318" y="148"/>
                  </a:cubicBezTo>
                  <a:cubicBezTo>
                    <a:pt x="317" y="150"/>
                    <a:pt x="315" y="151"/>
                    <a:pt x="315" y="153"/>
                  </a:cubicBezTo>
                  <a:close/>
                  <a:moveTo>
                    <a:pt x="445" y="156"/>
                  </a:moveTo>
                  <a:cubicBezTo>
                    <a:pt x="448" y="152"/>
                    <a:pt x="440" y="151"/>
                    <a:pt x="437" y="148"/>
                  </a:cubicBezTo>
                  <a:cubicBezTo>
                    <a:pt x="439" y="152"/>
                    <a:pt x="442" y="154"/>
                    <a:pt x="445" y="156"/>
                  </a:cubicBezTo>
                  <a:close/>
                  <a:moveTo>
                    <a:pt x="464" y="156"/>
                  </a:moveTo>
                  <a:cubicBezTo>
                    <a:pt x="470" y="162"/>
                    <a:pt x="477" y="168"/>
                    <a:pt x="485" y="172"/>
                  </a:cubicBezTo>
                  <a:cubicBezTo>
                    <a:pt x="487" y="170"/>
                    <a:pt x="490" y="168"/>
                    <a:pt x="492" y="164"/>
                  </a:cubicBezTo>
                  <a:cubicBezTo>
                    <a:pt x="484" y="159"/>
                    <a:pt x="477" y="154"/>
                    <a:pt x="467" y="148"/>
                  </a:cubicBezTo>
                  <a:cubicBezTo>
                    <a:pt x="466" y="151"/>
                    <a:pt x="465" y="153"/>
                    <a:pt x="464" y="156"/>
                  </a:cubicBezTo>
                  <a:close/>
                  <a:moveTo>
                    <a:pt x="517" y="155"/>
                  </a:moveTo>
                  <a:cubicBezTo>
                    <a:pt x="521" y="156"/>
                    <a:pt x="522" y="161"/>
                    <a:pt x="527" y="162"/>
                  </a:cubicBezTo>
                  <a:cubicBezTo>
                    <a:pt x="529" y="161"/>
                    <a:pt x="529" y="157"/>
                    <a:pt x="529" y="154"/>
                  </a:cubicBezTo>
                  <a:cubicBezTo>
                    <a:pt x="526" y="152"/>
                    <a:pt x="523" y="151"/>
                    <a:pt x="521" y="148"/>
                  </a:cubicBezTo>
                  <a:cubicBezTo>
                    <a:pt x="519" y="150"/>
                    <a:pt x="518" y="152"/>
                    <a:pt x="517" y="155"/>
                  </a:cubicBezTo>
                  <a:close/>
                  <a:moveTo>
                    <a:pt x="70" y="152"/>
                  </a:moveTo>
                  <a:cubicBezTo>
                    <a:pt x="72" y="154"/>
                    <a:pt x="72" y="148"/>
                    <a:pt x="70" y="149"/>
                  </a:cubicBezTo>
                  <a:cubicBezTo>
                    <a:pt x="71" y="151"/>
                    <a:pt x="70" y="151"/>
                    <a:pt x="70" y="152"/>
                  </a:cubicBezTo>
                  <a:close/>
                  <a:moveTo>
                    <a:pt x="206" y="155"/>
                  </a:moveTo>
                  <a:cubicBezTo>
                    <a:pt x="209" y="156"/>
                    <a:pt x="212" y="157"/>
                    <a:pt x="215" y="158"/>
                  </a:cubicBezTo>
                  <a:cubicBezTo>
                    <a:pt x="215" y="156"/>
                    <a:pt x="214" y="155"/>
                    <a:pt x="214" y="153"/>
                  </a:cubicBezTo>
                  <a:cubicBezTo>
                    <a:pt x="212" y="152"/>
                    <a:pt x="210" y="150"/>
                    <a:pt x="208" y="149"/>
                  </a:cubicBezTo>
                  <a:cubicBezTo>
                    <a:pt x="208" y="152"/>
                    <a:pt x="205" y="152"/>
                    <a:pt x="206" y="155"/>
                  </a:cubicBezTo>
                  <a:close/>
                  <a:moveTo>
                    <a:pt x="423" y="149"/>
                  </a:moveTo>
                  <a:cubicBezTo>
                    <a:pt x="423" y="151"/>
                    <a:pt x="422" y="154"/>
                    <a:pt x="420" y="156"/>
                  </a:cubicBezTo>
                  <a:cubicBezTo>
                    <a:pt x="425" y="160"/>
                    <a:pt x="431" y="164"/>
                    <a:pt x="437" y="167"/>
                  </a:cubicBezTo>
                  <a:cubicBezTo>
                    <a:pt x="438" y="165"/>
                    <a:pt x="439" y="164"/>
                    <a:pt x="440" y="161"/>
                  </a:cubicBezTo>
                  <a:cubicBezTo>
                    <a:pt x="435" y="157"/>
                    <a:pt x="431" y="152"/>
                    <a:pt x="423" y="149"/>
                  </a:cubicBezTo>
                  <a:close/>
                  <a:moveTo>
                    <a:pt x="160" y="156"/>
                  </a:moveTo>
                  <a:cubicBezTo>
                    <a:pt x="163" y="157"/>
                    <a:pt x="165" y="160"/>
                    <a:pt x="168" y="162"/>
                  </a:cubicBezTo>
                  <a:cubicBezTo>
                    <a:pt x="171" y="160"/>
                    <a:pt x="175" y="159"/>
                    <a:pt x="176" y="155"/>
                  </a:cubicBezTo>
                  <a:cubicBezTo>
                    <a:pt x="171" y="153"/>
                    <a:pt x="168" y="150"/>
                    <a:pt x="163" y="150"/>
                  </a:cubicBezTo>
                  <a:cubicBezTo>
                    <a:pt x="162" y="152"/>
                    <a:pt x="160" y="154"/>
                    <a:pt x="160" y="156"/>
                  </a:cubicBezTo>
                  <a:close/>
                  <a:moveTo>
                    <a:pt x="365" y="156"/>
                  </a:moveTo>
                  <a:cubicBezTo>
                    <a:pt x="366" y="158"/>
                    <a:pt x="368" y="161"/>
                    <a:pt x="371" y="159"/>
                  </a:cubicBezTo>
                  <a:cubicBezTo>
                    <a:pt x="370" y="156"/>
                    <a:pt x="372" y="155"/>
                    <a:pt x="372" y="152"/>
                  </a:cubicBezTo>
                  <a:cubicBezTo>
                    <a:pt x="372" y="151"/>
                    <a:pt x="370" y="151"/>
                    <a:pt x="369" y="150"/>
                  </a:cubicBezTo>
                  <a:cubicBezTo>
                    <a:pt x="368" y="152"/>
                    <a:pt x="366" y="154"/>
                    <a:pt x="365" y="156"/>
                  </a:cubicBezTo>
                  <a:close/>
                  <a:moveTo>
                    <a:pt x="578" y="164"/>
                  </a:moveTo>
                  <a:cubicBezTo>
                    <a:pt x="581" y="165"/>
                    <a:pt x="581" y="167"/>
                    <a:pt x="584" y="168"/>
                  </a:cubicBezTo>
                  <a:cubicBezTo>
                    <a:pt x="586" y="161"/>
                    <a:pt x="590" y="151"/>
                    <a:pt x="583" y="150"/>
                  </a:cubicBezTo>
                  <a:cubicBezTo>
                    <a:pt x="580" y="153"/>
                    <a:pt x="580" y="159"/>
                    <a:pt x="578" y="164"/>
                  </a:cubicBezTo>
                  <a:close/>
                  <a:moveTo>
                    <a:pt x="76" y="157"/>
                  </a:moveTo>
                  <a:cubicBezTo>
                    <a:pt x="80" y="157"/>
                    <a:pt x="83" y="154"/>
                    <a:pt x="81" y="150"/>
                  </a:cubicBezTo>
                  <a:cubicBezTo>
                    <a:pt x="77" y="150"/>
                    <a:pt x="78" y="154"/>
                    <a:pt x="76" y="157"/>
                  </a:cubicBezTo>
                  <a:close/>
                  <a:moveTo>
                    <a:pt x="104" y="152"/>
                  </a:moveTo>
                  <a:cubicBezTo>
                    <a:pt x="106" y="153"/>
                    <a:pt x="107" y="155"/>
                    <a:pt x="109" y="155"/>
                  </a:cubicBezTo>
                  <a:cubicBezTo>
                    <a:pt x="110" y="154"/>
                    <a:pt x="110" y="152"/>
                    <a:pt x="110" y="150"/>
                  </a:cubicBezTo>
                  <a:cubicBezTo>
                    <a:pt x="107" y="150"/>
                    <a:pt x="105" y="150"/>
                    <a:pt x="104" y="152"/>
                  </a:cubicBezTo>
                  <a:close/>
                  <a:moveTo>
                    <a:pt x="114" y="156"/>
                  </a:moveTo>
                  <a:cubicBezTo>
                    <a:pt x="115" y="154"/>
                    <a:pt x="116" y="152"/>
                    <a:pt x="118" y="151"/>
                  </a:cubicBezTo>
                  <a:cubicBezTo>
                    <a:pt x="116" y="151"/>
                    <a:pt x="116" y="150"/>
                    <a:pt x="115" y="150"/>
                  </a:cubicBezTo>
                  <a:cubicBezTo>
                    <a:pt x="115" y="152"/>
                    <a:pt x="113" y="155"/>
                    <a:pt x="114" y="156"/>
                  </a:cubicBezTo>
                  <a:close/>
                  <a:moveTo>
                    <a:pt x="294" y="154"/>
                  </a:moveTo>
                  <a:cubicBezTo>
                    <a:pt x="293" y="152"/>
                    <a:pt x="292" y="151"/>
                    <a:pt x="290" y="150"/>
                  </a:cubicBezTo>
                  <a:cubicBezTo>
                    <a:pt x="291" y="152"/>
                    <a:pt x="293" y="153"/>
                    <a:pt x="294" y="154"/>
                  </a:cubicBezTo>
                  <a:close/>
                  <a:moveTo>
                    <a:pt x="152" y="156"/>
                  </a:moveTo>
                  <a:cubicBezTo>
                    <a:pt x="151" y="153"/>
                    <a:pt x="147" y="153"/>
                    <a:pt x="145" y="151"/>
                  </a:cubicBezTo>
                  <a:cubicBezTo>
                    <a:pt x="144" y="154"/>
                    <a:pt x="149" y="155"/>
                    <a:pt x="152" y="156"/>
                  </a:cubicBezTo>
                  <a:close/>
                  <a:moveTo>
                    <a:pt x="245" y="155"/>
                  </a:moveTo>
                  <a:cubicBezTo>
                    <a:pt x="247" y="155"/>
                    <a:pt x="248" y="152"/>
                    <a:pt x="250" y="152"/>
                  </a:cubicBezTo>
                  <a:cubicBezTo>
                    <a:pt x="250" y="153"/>
                    <a:pt x="251" y="153"/>
                    <a:pt x="251" y="154"/>
                  </a:cubicBezTo>
                  <a:cubicBezTo>
                    <a:pt x="252" y="156"/>
                    <a:pt x="251" y="157"/>
                    <a:pt x="251" y="159"/>
                  </a:cubicBezTo>
                  <a:cubicBezTo>
                    <a:pt x="255" y="161"/>
                    <a:pt x="258" y="164"/>
                    <a:pt x="262" y="166"/>
                  </a:cubicBezTo>
                  <a:cubicBezTo>
                    <a:pt x="263" y="163"/>
                    <a:pt x="265" y="161"/>
                    <a:pt x="265" y="158"/>
                  </a:cubicBezTo>
                  <a:cubicBezTo>
                    <a:pt x="258" y="156"/>
                    <a:pt x="254" y="152"/>
                    <a:pt x="247" y="151"/>
                  </a:cubicBezTo>
                  <a:cubicBezTo>
                    <a:pt x="247" y="153"/>
                    <a:pt x="246" y="154"/>
                    <a:pt x="245" y="155"/>
                  </a:cubicBezTo>
                  <a:close/>
                  <a:moveTo>
                    <a:pt x="63" y="161"/>
                  </a:moveTo>
                  <a:cubicBezTo>
                    <a:pt x="64" y="158"/>
                    <a:pt x="68" y="152"/>
                    <a:pt x="62" y="152"/>
                  </a:cubicBezTo>
                  <a:cubicBezTo>
                    <a:pt x="61" y="155"/>
                    <a:pt x="58" y="160"/>
                    <a:pt x="63" y="161"/>
                  </a:cubicBezTo>
                  <a:close/>
                  <a:moveTo>
                    <a:pt x="548" y="154"/>
                  </a:moveTo>
                  <a:cubicBezTo>
                    <a:pt x="547" y="153"/>
                    <a:pt x="546" y="152"/>
                    <a:pt x="544" y="152"/>
                  </a:cubicBezTo>
                  <a:cubicBezTo>
                    <a:pt x="544" y="154"/>
                    <a:pt x="547" y="155"/>
                    <a:pt x="548" y="154"/>
                  </a:cubicBezTo>
                  <a:close/>
                  <a:moveTo>
                    <a:pt x="117" y="160"/>
                  </a:moveTo>
                  <a:cubicBezTo>
                    <a:pt x="118" y="162"/>
                    <a:pt x="120" y="163"/>
                    <a:pt x="122" y="164"/>
                  </a:cubicBezTo>
                  <a:cubicBezTo>
                    <a:pt x="124" y="161"/>
                    <a:pt x="126" y="158"/>
                    <a:pt x="128" y="156"/>
                  </a:cubicBezTo>
                  <a:cubicBezTo>
                    <a:pt x="125" y="148"/>
                    <a:pt x="117" y="155"/>
                    <a:pt x="117" y="160"/>
                  </a:cubicBezTo>
                  <a:close/>
                  <a:moveTo>
                    <a:pt x="506" y="156"/>
                  </a:moveTo>
                  <a:cubicBezTo>
                    <a:pt x="508" y="157"/>
                    <a:pt x="508" y="158"/>
                    <a:pt x="510" y="158"/>
                  </a:cubicBezTo>
                  <a:cubicBezTo>
                    <a:pt x="510" y="156"/>
                    <a:pt x="512" y="155"/>
                    <a:pt x="512" y="153"/>
                  </a:cubicBezTo>
                  <a:cubicBezTo>
                    <a:pt x="509" y="151"/>
                    <a:pt x="507" y="154"/>
                    <a:pt x="506" y="156"/>
                  </a:cubicBezTo>
                  <a:close/>
                  <a:moveTo>
                    <a:pt x="238" y="161"/>
                  </a:moveTo>
                  <a:cubicBezTo>
                    <a:pt x="238" y="160"/>
                    <a:pt x="238" y="159"/>
                    <a:pt x="239" y="158"/>
                  </a:cubicBezTo>
                  <a:cubicBezTo>
                    <a:pt x="237" y="156"/>
                    <a:pt x="234" y="154"/>
                    <a:pt x="231" y="153"/>
                  </a:cubicBezTo>
                  <a:cubicBezTo>
                    <a:pt x="232" y="157"/>
                    <a:pt x="232" y="161"/>
                    <a:pt x="238" y="161"/>
                  </a:cubicBezTo>
                  <a:close/>
                  <a:moveTo>
                    <a:pt x="609" y="159"/>
                  </a:moveTo>
                  <a:cubicBezTo>
                    <a:pt x="606" y="158"/>
                    <a:pt x="606" y="154"/>
                    <a:pt x="604" y="153"/>
                  </a:cubicBezTo>
                  <a:cubicBezTo>
                    <a:pt x="604" y="155"/>
                    <a:pt x="605" y="160"/>
                    <a:pt x="609" y="159"/>
                  </a:cubicBezTo>
                  <a:close/>
                  <a:moveTo>
                    <a:pt x="55" y="156"/>
                  </a:moveTo>
                  <a:cubicBezTo>
                    <a:pt x="57" y="156"/>
                    <a:pt x="57" y="155"/>
                    <a:pt x="57" y="153"/>
                  </a:cubicBezTo>
                  <a:cubicBezTo>
                    <a:pt x="55" y="153"/>
                    <a:pt x="55" y="155"/>
                    <a:pt x="55" y="156"/>
                  </a:cubicBezTo>
                  <a:close/>
                  <a:moveTo>
                    <a:pt x="621" y="169"/>
                  </a:moveTo>
                  <a:cubicBezTo>
                    <a:pt x="620" y="164"/>
                    <a:pt x="620" y="157"/>
                    <a:pt x="617" y="153"/>
                  </a:cubicBezTo>
                  <a:cubicBezTo>
                    <a:pt x="616" y="161"/>
                    <a:pt x="616" y="167"/>
                    <a:pt x="621" y="169"/>
                  </a:cubicBezTo>
                  <a:close/>
                  <a:moveTo>
                    <a:pt x="87" y="164"/>
                  </a:moveTo>
                  <a:cubicBezTo>
                    <a:pt x="89" y="164"/>
                    <a:pt x="89" y="165"/>
                    <a:pt x="90" y="165"/>
                  </a:cubicBezTo>
                  <a:cubicBezTo>
                    <a:pt x="91" y="162"/>
                    <a:pt x="91" y="159"/>
                    <a:pt x="92" y="156"/>
                  </a:cubicBezTo>
                  <a:cubicBezTo>
                    <a:pt x="90" y="155"/>
                    <a:pt x="90" y="154"/>
                    <a:pt x="88" y="155"/>
                  </a:cubicBezTo>
                  <a:cubicBezTo>
                    <a:pt x="87" y="157"/>
                    <a:pt x="87" y="161"/>
                    <a:pt x="87" y="164"/>
                  </a:cubicBezTo>
                  <a:close/>
                  <a:moveTo>
                    <a:pt x="200" y="157"/>
                  </a:moveTo>
                  <a:cubicBezTo>
                    <a:pt x="200" y="156"/>
                    <a:pt x="200" y="155"/>
                    <a:pt x="200" y="155"/>
                  </a:cubicBezTo>
                  <a:cubicBezTo>
                    <a:pt x="197" y="154"/>
                    <a:pt x="197" y="157"/>
                    <a:pt x="200" y="157"/>
                  </a:cubicBezTo>
                  <a:close/>
                  <a:moveTo>
                    <a:pt x="408" y="156"/>
                  </a:moveTo>
                  <a:cubicBezTo>
                    <a:pt x="410" y="157"/>
                    <a:pt x="411" y="159"/>
                    <a:pt x="414" y="159"/>
                  </a:cubicBezTo>
                  <a:cubicBezTo>
                    <a:pt x="414" y="156"/>
                    <a:pt x="409" y="153"/>
                    <a:pt x="408" y="156"/>
                  </a:cubicBezTo>
                  <a:close/>
                  <a:moveTo>
                    <a:pt x="65" y="161"/>
                  </a:moveTo>
                  <a:cubicBezTo>
                    <a:pt x="66" y="162"/>
                    <a:pt x="67" y="163"/>
                    <a:pt x="70" y="162"/>
                  </a:cubicBezTo>
                  <a:cubicBezTo>
                    <a:pt x="71" y="160"/>
                    <a:pt x="71" y="158"/>
                    <a:pt x="70" y="155"/>
                  </a:cubicBezTo>
                  <a:cubicBezTo>
                    <a:pt x="66" y="155"/>
                    <a:pt x="66" y="159"/>
                    <a:pt x="65" y="161"/>
                  </a:cubicBezTo>
                  <a:close/>
                  <a:moveTo>
                    <a:pt x="218" y="161"/>
                  </a:moveTo>
                  <a:cubicBezTo>
                    <a:pt x="223" y="161"/>
                    <a:pt x="224" y="164"/>
                    <a:pt x="229" y="165"/>
                  </a:cubicBezTo>
                  <a:cubicBezTo>
                    <a:pt x="228" y="159"/>
                    <a:pt x="221" y="158"/>
                    <a:pt x="217" y="155"/>
                  </a:cubicBezTo>
                  <a:cubicBezTo>
                    <a:pt x="217" y="158"/>
                    <a:pt x="219" y="158"/>
                    <a:pt x="218" y="161"/>
                  </a:cubicBezTo>
                  <a:close/>
                  <a:moveTo>
                    <a:pt x="303" y="162"/>
                  </a:moveTo>
                  <a:cubicBezTo>
                    <a:pt x="305" y="161"/>
                    <a:pt x="307" y="161"/>
                    <a:pt x="307" y="158"/>
                  </a:cubicBezTo>
                  <a:cubicBezTo>
                    <a:pt x="304" y="158"/>
                    <a:pt x="303" y="155"/>
                    <a:pt x="299" y="155"/>
                  </a:cubicBezTo>
                  <a:cubicBezTo>
                    <a:pt x="300" y="158"/>
                    <a:pt x="302" y="159"/>
                    <a:pt x="303" y="162"/>
                  </a:cubicBezTo>
                  <a:close/>
                  <a:moveTo>
                    <a:pt x="373" y="164"/>
                  </a:moveTo>
                  <a:cubicBezTo>
                    <a:pt x="379" y="167"/>
                    <a:pt x="383" y="172"/>
                    <a:pt x="389" y="175"/>
                  </a:cubicBezTo>
                  <a:cubicBezTo>
                    <a:pt x="391" y="173"/>
                    <a:pt x="393" y="170"/>
                    <a:pt x="394" y="167"/>
                  </a:cubicBezTo>
                  <a:cubicBezTo>
                    <a:pt x="388" y="162"/>
                    <a:pt x="384" y="158"/>
                    <a:pt x="376" y="155"/>
                  </a:cubicBezTo>
                  <a:cubicBezTo>
                    <a:pt x="375" y="158"/>
                    <a:pt x="373" y="160"/>
                    <a:pt x="373" y="164"/>
                  </a:cubicBezTo>
                  <a:close/>
                  <a:moveTo>
                    <a:pt x="107" y="159"/>
                  </a:moveTo>
                  <a:cubicBezTo>
                    <a:pt x="105" y="158"/>
                    <a:pt x="104" y="156"/>
                    <a:pt x="101" y="156"/>
                  </a:cubicBezTo>
                  <a:cubicBezTo>
                    <a:pt x="102" y="158"/>
                    <a:pt x="105" y="160"/>
                    <a:pt x="107" y="159"/>
                  </a:cubicBezTo>
                  <a:close/>
                  <a:moveTo>
                    <a:pt x="448" y="159"/>
                  </a:moveTo>
                  <a:cubicBezTo>
                    <a:pt x="450" y="160"/>
                    <a:pt x="452" y="162"/>
                    <a:pt x="454" y="164"/>
                  </a:cubicBezTo>
                  <a:cubicBezTo>
                    <a:pt x="455" y="162"/>
                    <a:pt x="457" y="162"/>
                    <a:pt x="456" y="159"/>
                  </a:cubicBezTo>
                  <a:cubicBezTo>
                    <a:pt x="454" y="159"/>
                    <a:pt x="453" y="156"/>
                    <a:pt x="450" y="156"/>
                  </a:cubicBezTo>
                  <a:cubicBezTo>
                    <a:pt x="450" y="157"/>
                    <a:pt x="448" y="157"/>
                    <a:pt x="448" y="159"/>
                  </a:cubicBezTo>
                  <a:close/>
                  <a:moveTo>
                    <a:pt x="513" y="161"/>
                  </a:moveTo>
                  <a:cubicBezTo>
                    <a:pt x="517" y="162"/>
                    <a:pt x="519" y="165"/>
                    <a:pt x="524" y="167"/>
                  </a:cubicBezTo>
                  <a:cubicBezTo>
                    <a:pt x="525" y="161"/>
                    <a:pt x="517" y="160"/>
                    <a:pt x="515" y="156"/>
                  </a:cubicBezTo>
                  <a:cubicBezTo>
                    <a:pt x="514" y="158"/>
                    <a:pt x="513" y="159"/>
                    <a:pt x="513" y="161"/>
                  </a:cubicBezTo>
                  <a:close/>
                  <a:moveTo>
                    <a:pt x="330" y="164"/>
                  </a:moveTo>
                  <a:cubicBezTo>
                    <a:pt x="332" y="165"/>
                    <a:pt x="336" y="170"/>
                    <a:pt x="338" y="167"/>
                  </a:cubicBezTo>
                  <a:cubicBezTo>
                    <a:pt x="336" y="163"/>
                    <a:pt x="337" y="159"/>
                    <a:pt x="333" y="157"/>
                  </a:cubicBezTo>
                  <a:cubicBezTo>
                    <a:pt x="332" y="159"/>
                    <a:pt x="330" y="161"/>
                    <a:pt x="330" y="164"/>
                  </a:cubicBezTo>
                  <a:close/>
                  <a:moveTo>
                    <a:pt x="171" y="164"/>
                  </a:moveTo>
                  <a:cubicBezTo>
                    <a:pt x="173" y="164"/>
                    <a:pt x="174" y="166"/>
                    <a:pt x="176" y="166"/>
                  </a:cubicBezTo>
                  <a:cubicBezTo>
                    <a:pt x="176" y="164"/>
                    <a:pt x="178" y="163"/>
                    <a:pt x="179" y="162"/>
                  </a:cubicBezTo>
                  <a:cubicBezTo>
                    <a:pt x="179" y="161"/>
                    <a:pt x="179" y="158"/>
                    <a:pt x="177" y="158"/>
                  </a:cubicBezTo>
                  <a:cubicBezTo>
                    <a:pt x="176" y="160"/>
                    <a:pt x="172" y="161"/>
                    <a:pt x="171" y="164"/>
                  </a:cubicBezTo>
                  <a:close/>
                  <a:moveTo>
                    <a:pt x="204" y="161"/>
                  </a:moveTo>
                  <a:cubicBezTo>
                    <a:pt x="208" y="163"/>
                    <a:pt x="212" y="166"/>
                    <a:pt x="216" y="168"/>
                  </a:cubicBezTo>
                  <a:cubicBezTo>
                    <a:pt x="217" y="165"/>
                    <a:pt x="215" y="165"/>
                    <a:pt x="215" y="162"/>
                  </a:cubicBezTo>
                  <a:cubicBezTo>
                    <a:pt x="214" y="160"/>
                    <a:pt x="214" y="163"/>
                    <a:pt x="212" y="162"/>
                  </a:cubicBezTo>
                  <a:cubicBezTo>
                    <a:pt x="211" y="160"/>
                    <a:pt x="207" y="160"/>
                    <a:pt x="205" y="158"/>
                  </a:cubicBezTo>
                  <a:cubicBezTo>
                    <a:pt x="204" y="158"/>
                    <a:pt x="204" y="159"/>
                    <a:pt x="204" y="161"/>
                  </a:cubicBezTo>
                  <a:close/>
                  <a:moveTo>
                    <a:pt x="593" y="178"/>
                  </a:moveTo>
                  <a:cubicBezTo>
                    <a:pt x="595" y="171"/>
                    <a:pt x="598" y="161"/>
                    <a:pt x="591" y="158"/>
                  </a:cubicBezTo>
                  <a:cubicBezTo>
                    <a:pt x="590" y="164"/>
                    <a:pt x="585" y="176"/>
                    <a:pt x="593" y="178"/>
                  </a:cubicBezTo>
                  <a:close/>
                  <a:moveTo>
                    <a:pt x="138" y="164"/>
                  </a:moveTo>
                  <a:cubicBezTo>
                    <a:pt x="141" y="166"/>
                    <a:pt x="146" y="168"/>
                    <a:pt x="149" y="169"/>
                  </a:cubicBezTo>
                  <a:cubicBezTo>
                    <a:pt x="151" y="168"/>
                    <a:pt x="151" y="165"/>
                    <a:pt x="152" y="163"/>
                  </a:cubicBezTo>
                  <a:cubicBezTo>
                    <a:pt x="148" y="161"/>
                    <a:pt x="139" y="155"/>
                    <a:pt x="138" y="164"/>
                  </a:cubicBezTo>
                  <a:close/>
                  <a:moveTo>
                    <a:pt x="99" y="170"/>
                  </a:moveTo>
                  <a:cubicBezTo>
                    <a:pt x="97" y="167"/>
                    <a:pt x="98" y="162"/>
                    <a:pt x="95" y="160"/>
                  </a:cubicBezTo>
                  <a:cubicBezTo>
                    <a:pt x="94" y="165"/>
                    <a:pt x="93" y="170"/>
                    <a:pt x="99" y="170"/>
                  </a:cubicBezTo>
                  <a:close/>
                  <a:moveTo>
                    <a:pt x="307" y="164"/>
                  </a:moveTo>
                  <a:cubicBezTo>
                    <a:pt x="312" y="167"/>
                    <a:pt x="316" y="171"/>
                    <a:pt x="321" y="174"/>
                  </a:cubicBezTo>
                  <a:cubicBezTo>
                    <a:pt x="322" y="172"/>
                    <a:pt x="323" y="170"/>
                    <a:pt x="324" y="168"/>
                  </a:cubicBezTo>
                  <a:cubicBezTo>
                    <a:pt x="318" y="167"/>
                    <a:pt x="310" y="155"/>
                    <a:pt x="307" y="164"/>
                  </a:cubicBezTo>
                  <a:close/>
                  <a:moveTo>
                    <a:pt x="428" y="167"/>
                  </a:moveTo>
                  <a:cubicBezTo>
                    <a:pt x="425" y="165"/>
                    <a:pt x="421" y="159"/>
                    <a:pt x="417" y="161"/>
                  </a:cubicBezTo>
                  <a:cubicBezTo>
                    <a:pt x="421" y="163"/>
                    <a:pt x="425" y="167"/>
                    <a:pt x="428" y="167"/>
                  </a:cubicBezTo>
                  <a:close/>
                  <a:moveTo>
                    <a:pt x="104" y="169"/>
                  </a:moveTo>
                  <a:cubicBezTo>
                    <a:pt x="106" y="168"/>
                    <a:pt x="108" y="167"/>
                    <a:pt x="107" y="164"/>
                  </a:cubicBezTo>
                  <a:cubicBezTo>
                    <a:pt x="106" y="162"/>
                    <a:pt x="104" y="161"/>
                    <a:pt x="101" y="161"/>
                  </a:cubicBezTo>
                  <a:cubicBezTo>
                    <a:pt x="101" y="164"/>
                    <a:pt x="104" y="166"/>
                    <a:pt x="104" y="169"/>
                  </a:cubicBezTo>
                  <a:close/>
                  <a:moveTo>
                    <a:pt x="269" y="161"/>
                  </a:moveTo>
                  <a:cubicBezTo>
                    <a:pt x="268" y="164"/>
                    <a:pt x="265" y="165"/>
                    <a:pt x="265" y="169"/>
                  </a:cubicBezTo>
                  <a:cubicBezTo>
                    <a:pt x="269" y="171"/>
                    <a:pt x="271" y="174"/>
                    <a:pt x="276" y="175"/>
                  </a:cubicBezTo>
                  <a:cubicBezTo>
                    <a:pt x="277" y="174"/>
                    <a:pt x="278" y="173"/>
                    <a:pt x="279" y="172"/>
                  </a:cubicBezTo>
                  <a:cubicBezTo>
                    <a:pt x="276" y="170"/>
                    <a:pt x="274" y="165"/>
                    <a:pt x="273" y="163"/>
                  </a:cubicBezTo>
                  <a:cubicBezTo>
                    <a:pt x="272" y="164"/>
                    <a:pt x="271" y="160"/>
                    <a:pt x="269" y="161"/>
                  </a:cubicBezTo>
                  <a:close/>
                  <a:moveTo>
                    <a:pt x="402" y="164"/>
                  </a:moveTo>
                  <a:cubicBezTo>
                    <a:pt x="404" y="166"/>
                    <a:pt x="406" y="168"/>
                    <a:pt x="409" y="169"/>
                  </a:cubicBezTo>
                  <a:cubicBezTo>
                    <a:pt x="410" y="163"/>
                    <a:pt x="403" y="157"/>
                    <a:pt x="402" y="164"/>
                  </a:cubicBezTo>
                  <a:close/>
                  <a:moveTo>
                    <a:pt x="572" y="172"/>
                  </a:moveTo>
                  <a:cubicBezTo>
                    <a:pt x="572" y="166"/>
                    <a:pt x="570" y="164"/>
                    <a:pt x="566" y="162"/>
                  </a:cubicBezTo>
                  <a:cubicBezTo>
                    <a:pt x="568" y="165"/>
                    <a:pt x="570" y="168"/>
                    <a:pt x="572" y="172"/>
                  </a:cubicBezTo>
                  <a:close/>
                  <a:moveTo>
                    <a:pt x="458" y="167"/>
                  </a:moveTo>
                  <a:cubicBezTo>
                    <a:pt x="465" y="171"/>
                    <a:pt x="470" y="179"/>
                    <a:pt x="478" y="180"/>
                  </a:cubicBezTo>
                  <a:cubicBezTo>
                    <a:pt x="474" y="172"/>
                    <a:pt x="467" y="168"/>
                    <a:pt x="460" y="162"/>
                  </a:cubicBezTo>
                  <a:cubicBezTo>
                    <a:pt x="460" y="164"/>
                    <a:pt x="458" y="164"/>
                    <a:pt x="458" y="167"/>
                  </a:cubicBezTo>
                  <a:close/>
                  <a:moveTo>
                    <a:pt x="504" y="167"/>
                  </a:moveTo>
                  <a:cubicBezTo>
                    <a:pt x="504" y="166"/>
                    <a:pt x="504" y="165"/>
                    <a:pt x="504" y="164"/>
                  </a:cubicBezTo>
                  <a:cubicBezTo>
                    <a:pt x="502" y="164"/>
                    <a:pt x="502" y="162"/>
                    <a:pt x="500" y="162"/>
                  </a:cubicBezTo>
                  <a:cubicBezTo>
                    <a:pt x="501" y="165"/>
                    <a:pt x="501" y="167"/>
                    <a:pt x="504" y="167"/>
                  </a:cubicBezTo>
                  <a:close/>
                  <a:moveTo>
                    <a:pt x="534" y="170"/>
                  </a:moveTo>
                  <a:cubicBezTo>
                    <a:pt x="534" y="167"/>
                    <a:pt x="537" y="165"/>
                    <a:pt x="535" y="162"/>
                  </a:cubicBezTo>
                  <a:cubicBezTo>
                    <a:pt x="533" y="164"/>
                    <a:pt x="531" y="168"/>
                    <a:pt x="534" y="170"/>
                  </a:cubicBezTo>
                  <a:close/>
                  <a:moveTo>
                    <a:pt x="608" y="175"/>
                  </a:moveTo>
                  <a:cubicBezTo>
                    <a:pt x="610" y="169"/>
                    <a:pt x="606" y="165"/>
                    <a:pt x="603" y="162"/>
                  </a:cubicBezTo>
                  <a:cubicBezTo>
                    <a:pt x="601" y="168"/>
                    <a:pt x="606" y="171"/>
                    <a:pt x="608" y="175"/>
                  </a:cubicBezTo>
                  <a:close/>
                  <a:moveTo>
                    <a:pt x="244" y="167"/>
                  </a:moveTo>
                  <a:cubicBezTo>
                    <a:pt x="249" y="169"/>
                    <a:pt x="253" y="173"/>
                    <a:pt x="259" y="175"/>
                  </a:cubicBezTo>
                  <a:cubicBezTo>
                    <a:pt x="258" y="168"/>
                    <a:pt x="250" y="167"/>
                    <a:pt x="246" y="163"/>
                  </a:cubicBezTo>
                  <a:cubicBezTo>
                    <a:pt x="245" y="164"/>
                    <a:pt x="244" y="165"/>
                    <a:pt x="244" y="167"/>
                  </a:cubicBezTo>
                  <a:close/>
                  <a:moveTo>
                    <a:pt x="77" y="165"/>
                  </a:moveTo>
                  <a:cubicBezTo>
                    <a:pt x="79" y="167"/>
                    <a:pt x="78" y="170"/>
                    <a:pt x="81" y="169"/>
                  </a:cubicBezTo>
                  <a:cubicBezTo>
                    <a:pt x="81" y="167"/>
                    <a:pt x="82" y="166"/>
                    <a:pt x="82" y="164"/>
                  </a:cubicBezTo>
                  <a:cubicBezTo>
                    <a:pt x="80" y="163"/>
                    <a:pt x="78" y="164"/>
                    <a:pt x="77" y="165"/>
                  </a:cubicBezTo>
                  <a:close/>
                  <a:moveTo>
                    <a:pt x="223" y="165"/>
                  </a:moveTo>
                  <a:cubicBezTo>
                    <a:pt x="221" y="165"/>
                    <a:pt x="221" y="164"/>
                    <a:pt x="219" y="164"/>
                  </a:cubicBezTo>
                  <a:cubicBezTo>
                    <a:pt x="218" y="165"/>
                    <a:pt x="219" y="167"/>
                    <a:pt x="219" y="170"/>
                  </a:cubicBezTo>
                  <a:cubicBezTo>
                    <a:pt x="222" y="171"/>
                    <a:pt x="224" y="173"/>
                    <a:pt x="228" y="174"/>
                  </a:cubicBezTo>
                  <a:cubicBezTo>
                    <a:pt x="229" y="168"/>
                    <a:pt x="222" y="170"/>
                    <a:pt x="220" y="166"/>
                  </a:cubicBezTo>
                  <a:cubicBezTo>
                    <a:pt x="221" y="164"/>
                    <a:pt x="223" y="167"/>
                    <a:pt x="223" y="165"/>
                  </a:cubicBezTo>
                  <a:close/>
                  <a:moveTo>
                    <a:pt x="343" y="167"/>
                  </a:moveTo>
                  <a:cubicBezTo>
                    <a:pt x="345" y="170"/>
                    <a:pt x="346" y="173"/>
                    <a:pt x="347" y="176"/>
                  </a:cubicBezTo>
                  <a:cubicBezTo>
                    <a:pt x="351" y="174"/>
                    <a:pt x="352" y="170"/>
                    <a:pt x="354" y="167"/>
                  </a:cubicBezTo>
                  <a:cubicBezTo>
                    <a:pt x="351" y="166"/>
                    <a:pt x="344" y="161"/>
                    <a:pt x="343" y="167"/>
                  </a:cubicBezTo>
                  <a:close/>
                  <a:moveTo>
                    <a:pt x="282" y="170"/>
                  </a:moveTo>
                  <a:cubicBezTo>
                    <a:pt x="285" y="167"/>
                    <a:pt x="280" y="166"/>
                    <a:pt x="278" y="164"/>
                  </a:cubicBezTo>
                  <a:cubicBezTo>
                    <a:pt x="279" y="167"/>
                    <a:pt x="281" y="168"/>
                    <a:pt x="282" y="170"/>
                  </a:cubicBezTo>
                  <a:close/>
                  <a:moveTo>
                    <a:pt x="366" y="169"/>
                  </a:moveTo>
                  <a:cubicBezTo>
                    <a:pt x="366" y="166"/>
                    <a:pt x="362" y="164"/>
                    <a:pt x="360" y="165"/>
                  </a:cubicBezTo>
                  <a:cubicBezTo>
                    <a:pt x="362" y="166"/>
                    <a:pt x="363" y="168"/>
                    <a:pt x="366" y="169"/>
                  </a:cubicBezTo>
                  <a:close/>
                  <a:moveTo>
                    <a:pt x="521" y="170"/>
                  </a:moveTo>
                  <a:cubicBezTo>
                    <a:pt x="522" y="168"/>
                    <a:pt x="516" y="166"/>
                    <a:pt x="514" y="164"/>
                  </a:cubicBezTo>
                  <a:cubicBezTo>
                    <a:pt x="515" y="168"/>
                    <a:pt x="518" y="169"/>
                    <a:pt x="521" y="170"/>
                  </a:cubicBezTo>
                  <a:close/>
                  <a:moveTo>
                    <a:pt x="179" y="169"/>
                  </a:moveTo>
                  <a:cubicBezTo>
                    <a:pt x="180" y="170"/>
                    <a:pt x="181" y="169"/>
                    <a:pt x="183" y="169"/>
                  </a:cubicBezTo>
                  <a:cubicBezTo>
                    <a:pt x="183" y="168"/>
                    <a:pt x="183" y="166"/>
                    <a:pt x="182" y="165"/>
                  </a:cubicBezTo>
                  <a:cubicBezTo>
                    <a:pt x="182" y="165"/>
                    <a:pt x="181" y="165"/>
                    <a:pt x="180" y="165"/>
                  </a:cubicBezTo>
                  <a:cubicBezTo>
                    <a:pt x="180" y="166"/>
                    <a:pt x="179" y="168"/>
                    <a:pt x="179" y="169"/>
                  </a:cubicBezTo>
                  <a:close/>
                  <a:moveTo>
                    <a:pt x="430" y="176"/>
                  </a:moveTo>
                  <a:cubicBezTo>
                    <a:pt x="430" y="175"/>
                    <a:pt x="432" y="174"/>
                    <a:pt x="431" y="172"/>
                  </a:cubicBezTo>
                  <a:cubicBezTo>
                    <a:pt x="426" y="171"/>
                    <a:pt x="422" y="165"/>
                    <a:pt x="417" y="165"/>
                  </a:cubicBezTo>
                  <a:cubicBezTo>
                    <a:pt x="421" y="169"/>
                    <a:pt x="425" y="173"/>
                    <a:pt x="430" y="176"/>
                  </a:cubicBezTo>
                  <a:close/>
                  <a:moveTo>
                    <a:pt x="440" y="170"/>
                  </a:moveTo>
                  <a:cubicBezTo>
                    <a:pt x="443" y="170"/>
                    <a:pt x="443" y="172"/>
                    <a:pt x="445" y="172"/>
                  </a:cubicBezTo>
                  <a:cubicBezTo>
                    <a:pt x="445" y="169"/>
                    <a:pt x="444" y="167"/>
                    <a:pt x="442" y="165"/>
                  </a:cubicBezTo>
                  <a:cubicBezTo>
                    <a:pt x="442" y="168"/>
                    <a:pt x="440" y="168"/>
                    <a:pt x="440" y="170"/>
                  </a:cubicBezTo>
                  <a:close/>
                  <a:moveTo>
                    <a:pt x="549" y="184"/>
                  </a:moveTo>
                  <a:cubicBezTo>
                    <a:pt x="549" y="177"/>
                    <a:pt x="545" y="170"/>
                    <a:pt x="541" y="165"/>
                  </a:cubicBezTo>
                  <a:cubicBezTo>
                    <a:pt x="534" y="174"/>
                    <a:pt x="543" y="180"/>
                    <a:pt x="549" y="184"/>
                  </a:cubicBezTo>
                  <a:close/>
                  <a:moveTo>
                    <a:pt x="108" y="177"/>
                  </a:moveTo>
                  <a:cubicBezTo>
                    <a:pt x="110" y="179"/>
                    <a:pt x="112" y="180"/>
                    <a:pt x="115" y="180"/>
                  </a:cubicBezTo>
                  <a:cubicBezTo>
                    <a:pt x="115" y="176"/>
                    <a:pt x="119" y="174"/>
                    <a:pt x="118" y="170"/>
                  </a:cubicBezTo>
                  <a:cubicBezTo>
                    <a:pt x="117" y="168"/>
                    <a:pt x="115" y="166"/>
                    <a:pt x="112" y="166"/>
                  </a:cubicBezTo>
                  <a:cubicBezTo>
                    <a:pt x="111" y="170"/>
                    <a:pt x="109" y="173"/>
                    <a:pt x="108" y="177"/>
                  </a:cubicBezTo>
                  <a:close/>
                  <a:moveTo>
                    <a:pt x="153" y="172"/>
                  </a:moveTo>
                  <a:cubicBezTo>
                    <a:pt x="155" y="172"/>
                    <a:pt x="156" y="174"/>
                    <a:pt x="159" y="173"/>
                  </a:cubicBezTo>
                  <a:cubicBezTo>
                    <a:pt x="159" y="171"/>
                    <a:pt x="161" y="171"/>
                    <a:pt x="162" y="169"/>
                  </a:cubicBezTo>
                  <a:cubicBezTo>
                    <a:pt x="159" y="168"/>
                    <a:pt x="158" y="166"/>
                    <a:pt x="155" y="166"/>
                  </a:cubicBezTo>
                  <a:cubicBezTo>
                    <a:pt x="155" y="168"/>
                    <a:pt x="154" y="170"/>
                    <a:pt x="153" y="172"/>
                  </a:cubicBezTo>
                  <a:close/>
                  <a:moveTo>
                    <a:pt x="191" y="169"/>
                  </a:moveTo>
                  <a:cubicBezTo>
                    <a:pt x="190" y="169"/>
                    <a:pt x="188" y="165"/>
                    <a:pt x="187" y="167"/>
                  </a:cubicBezTo>
                  <a:cubicBezTo>
                    <a:pt x="188" y="167"/>
                    <a:pt x="190" y="170"/>
                    <a:pt x="191" y="169"/>
                  </a:cubicBezTo>
                  <a:close/>
                  <a:moveTo>
                    <a:pt x="231" y="171"/>
                  </a:moveTo>
                  <a:cubicBezTo>
                    <a:pt x="231" y="168"/>
                    <a:pt x="227" y="165"/>
                    <a:pt x="224" y="167"/>
                  </a:cubicBezTo>
                  <a:cubicBezTo>
                    <a:pt x="226" y="168"/>
                    <a:pt x="229" y="169"/>
                    <a:pt x="231" y="171"/>
                  </a:cubicBezTo>
                  <a:close/>
                  <a:moveTo>
                    <a:pt x="86" y="172"/>
                  </a:moveTo>
                  <a:cubicBezTo>
                    <a:pt x="87" y="173"/>
                    <a:pt x="88" y="174"/>
                    <a:pt x="90" y="173"/>
                  </a:cubicBezTo>
                  <a:cubicBezTo>
                    <a:pt x="90" y="173"/>
                    <a:pt x="90" y="172"/>
                    <a:pt x="90" y="172"/>
                  </a:cubicBezTo>
                  <a:cubicBezTo>
                    <a:pt x="90" y="169"/>
                    <a:pt x="88" y="168"/>
                    <a:pt x="86" y="167"/>
                  </a:cubicBezTo>
                  <a:cubicBezTo>
                    <a:pt x="86" y="169"/>
                    <a:pt x="86" y="171"/>
                    <a:pt x="86" y="172"/>
                  </a:cubicBezTo>
                  <a:close/>
                  <a:moveTo>
                    <a:pt x="488" y="175"/>
                  </a:moveTo>
                  <a:cubicBezTo>
                    <a:pt x="491" y="175"/>
                    <a:pt x="491" y="179"/>
                    <a:pt x="495" y="179"/>
                  </a:cubicBezTo>
                  <a:cubicBezTo>
                    <a:pt x="498" y="177"/>
                    <a:pt x="499" y="172"/>
                    <a:pt x="497" y="167"/>
                  </a:cubicBezTo>
                  <a:cubicBezTo>
                    <a:pt x="492" y="168"/>
                    <a:pt x="490" y="172"/>
                    <a:pt x="488" y="175"/>
                  </a:cubicBezTo>
                  <a:close/>
                  <a:moveTo>
                    <a:pt x="507" y="168"/>
                  </a:moveTo>
                  <a:cubicBezTo>
                    <a:pt x="507" y="172"/>
                    <a:pt x="511" y="172"/>
                    <a:pt x="513" y="174"/>
                  </a:cubicBezTo>
                  <a:cubicBezTo>
                    <a:pt x="513" y="172"/>
                    <a:pt x="516" y="173"/>
                    <a:pt x="515" y="171"/>
                  </a:cubicBezTo>
                  <a:cubicBezTo>
                    <a:pt x="511" y="171"/>
                    <a:pt x="510" y="166"/>
                    <a:pt x="507" y="168"/>
                  </a:cubicBezTo>
                  <a:close/>
                  <a:moveTo>
                    <a:pt x="640" y="175"/>
                  </a:moveTo>
                  <a:cubicBezTo>
                    <a:pt x="638" y="184"/>
                    <a:pt x="635" y="199"/>
                    <a:pt x="635" y="209"/>
                  </a:cubicBezTo>
                  <a:cubicBezTo>
                    <a:pt x="636" y="204"/>
                    <a:pt x="637" y="200"/>
                    <a:pt x="640" y="198"/>
                  </a:cubicBezTo>
                  <a:cubicBezTo>
                    <a:pt x="641" y="199"/>
                    <a:pt x="643" y="199"/>
                    <a:pt x="643" y="201"/>
                  </a:cubicBezTo>
                  <a:cubicBezTo>
                    <a:pt x="641" y="214"/>
                    <a:pt x="636" y="227"/>
                    <a:pt x="639" y="241"/>
                  </a:cubicBezTo>
                  <a:cubicBezTo>
                    <a:pt x="638" y="234"/>
                    <a:pt x="643" y="229"/>
                    <a:pt x="644" y="223"/>
                  </a:cubicBezTo>
                  <a:cubicBezTo>
                    <a:pt x="645" y="213"/>
                    <a:pt x="644" y="203"/>
                    <a:pt x="650" y="196"/>
                  </a:cubicBezTo>
                  <a:cubicBezTo>
                    <a:pt x="649" y="184"/>
                    <a:pt x="646" y="174"/>
                    <a:pt x="640" y="167"/>
                  </a:cubicBezTo>
                  <a:cubicBezTo>
                    <a:pt x="640" y="170"/>
                    <a:pt x="640" y="171"/>
                    <a:pt x="640" y="175"/>
                  </a:cubicBezTo>
                  <a:close/>
                  <a:moveTo>
                    <a:pt x="52" y="175"/>
                  </a:moveTo>
                  <a:cubicBezTo>
                    <a:pt x="53" y="173"/>
                    <a:pt x="54" y="173"/>
                    <a:pt x="55" y="172"/>
                  </a:cubicBezTo>
                  <a:cubicBezTo>
                    <a:pt x="55" y="170"/>
                    <a:pt x="56" y="168"/>
                    <a:pt x="53" y="168"/>
                  </a:cubicBezTo>
                  <a:cubicBezTo>
                    <a:pt x="53" y="170"/>
                    <a:pt x="50" y="173"/>
                    <a:pt x="52" y="175"/>
                  </a:cubicBezTo>
                  <a:close/>
                  <a:moveTo>
                    <a:pt x="392" y="178"/>
                  </a:moveTo>
                  <a:cubicBezTo>
                    <a:pt x="395" y="180"/>
                    <a:pt x="397" y="182"/>
                    <a:pt x="400" y="184"/>
                  </a:cubicBezTo>
                  <a:cubicBezTo>
                    <a:pt x="402" y="181"/>
                    <a:pt x="404" y="178"/>
                    <a:pt x="405" y="174"/>
                  </a:cubicBezTo>
                  <a:cubicBezTo>
                    <a:pt x="403" y="171"/>
                    <a:pt x="400" y="171"/>
                    <a:pt x="397" y="169"/>
                  </a:cubicBezTo>
                  <a:cubicBezTo>
                    <a:pt x="397" y="173"/>
                    <a:pt x="393" y="174"/>
                    <a:pt x="392" y="178"/>
                  </a:cubicBezTo>
                  <a:close/>
                  <a:moveTo>
                    <a:pt x="69" y="174"/>
                  </a:moveTo>
                  <a:cubicBezTo>
                    <a:pt x="69" y="171"/>
                    <a:pt x="71" y="171"/>
                    <a:pt x="71" y="169"/>
                  </a:cubicBezTo>
                  <a:cubicBezTo>
                    <a:pt x="69" y="169"/>
                    <a:pt x="66" y="174"/>
                    <a:pt x="69" y="174"/>
                  </a:cubicBezTo>
                  <a:close/>
                  <a:moveTo>
                    <a:pt x="219" y="173"/>
                  </a:moveTo>
                  <a:cubicBezTo>
                    <a:pt x="214" y="173"/>
                    <a:pt x="211" y="167"/>
                    <a:pt x="209" y="170"/>
                  </a:cubicBezTo>
                  <a:cubicBezTo>
                    <a:pt x="212" y="171"/>
                    <a:pt x="216" y="177"/>
                    <a:pt x="219" y="173"/>
                  </a:cubicBezTo>
                  <a:close/>
                  <a:moveTo>
                    <a:pt x="358" y="182"/>
                  </a:moveTo>
                  <a:cubicBezTo>
                    <a:pt x="361" y="180"/>
                    <a:pt x="362" y="176"/>
                    <a:pt x="363" y="172"/>
                  </a:cubicBezTo>
                  <a:cubicBezTo>
                    <a:pt x="360" y="172"/>
                    <a:pt x="360" y="169"/>
                    <a:pt x="356" y="169"/>
                  </a:cubicBezTo>
                  <a:cubicBezTo>
                    <a:pt x="353" y="176"/>
                    <a:pt x="349" y="179"/>
                    <a:pt x="358" y="182"/>
                  </a:cubicBezTo>
                  <a:close/>
                  <a:moveTo>
                    <a:pt x="619" y="179"/>
                  </a:moveTo>
                  <a:cubicBezTo>
                    <a:pt x="621" y="177"/>
                    <a:pt x="618" y="175"/>
                    <a:pt x="617" y="173"/>
                  </a:cubicBezTo>
                  <a:cubicBezTo>
                    <a:pt x="618" y="173"/>
                    <a:pt x="619" y="174"/>
                    <a:pt x="619" y="174"/>
                  </a:cubicBezTo>
                  <a:cubicBezTo>
                    <a:pt x="618" y="172"/>
                    <a:pt x="616" y="171"/>
                    <a:pt x="615" y="169"/>
                  </a:cubicBezTo>
                  <a:cubicBezTo>
                    <a:pt x="613" y="173"/>
                    <a:pt x="617" y="176"/>
                    <a:pt x="619" y="179"/>
                  </a:cubicBezTo>
                  <a:close/>
                  <a:moveTo>
                    <a:pt x="69" y="176"/>
                  </a:moveTo>
                  <a:cubicBezTo>
                    <a:pt x="73" y="177"/>
                    <a:pt x="74" y="180"/>
                    <a:pt x="78" y="181"/>
                  </a:cubicBezTo>
                  <a:cubicBezTo>
                    <a:pt x="77" y="178"/>
                    <a:pt x="76" y="174"/>
                    <a:pt x="75" y="170"/>
                  </a:cubicBezTo>
                  <a:cubicBezTo>
                    <a:pt x="74" y="170"/>
                    <a:pt x="74" y="170"/>
                    <a:pt x="73" y="170"/>
                  </a:cubicBezTo>
                  <a:cubicBezTo>
                    <a:pt x="73" y="173"/>
                    <a:pt x="70" y="173"/>
                    <a:pt x="69" y="176"/>
                  </a:cubicBezTo>
                  <a:close/>
                  <a:moveTo>
                    <a:pt x="161" y="175"/>
                  </a:moveTo>
                  <a:cubicBezTo>
                    <a:pt x="164" y="176"/>
                    <a:pt x="165" y="177"/>
                    <a:pt x="168" y="178"/>
                  </a:cubicBezTo>
                  <a:cubicBezTo>
                    <a:pt x="168" y="176"/>
                    <a:pt x="170" y="176"/>
                    <a:pt x="170" y="174"/>
                  </a:cubicBezTo>
                  <a:cubicBezTo>
                    <a:pt x="168" y="173"/>
                    <a:pt x="166" y="171"/>
                    <a:pt x="163" y="170"/>
                  </a:cubicBezTo>
                  <a:cubicBezTo>
                    <a:pt x="163" y="172"/>
                    <a:pt x="161" y="173"/>
                    <a:pt x="161" y="175"/>
                  </a:cubicBezTo>
                  <a:close/>
                  <a:moveTo>
                    <a:pt x="306" y="173"/>
                  </a:moveTo>
                  <a:cubicBezTo>
                    <a:pt x="304" y="172"/>
                    <a:pt x="304" y="171"/>
                    <a:pt x="303" y="170"/>
                  </a:cubicBezTo>
                  <a:cubicBezTo>
                    <a:pt x="300" y="172"/>
                    <a:pt x="304" y="175"/>
                    <a:pt x="306" y="173"/>
                  </a:cubicBezTo>
                  <a:close/>
                  <a:moveTo>
                    <a:pt x="206" y="172"/>
                  </a:moveTo>
                  <a:cubicBezTo>
                    <a:pt x="205" y="172"/>
                    <a:pt x="200" y="170"/>
                    <a:pt x="202" y="171"/>
                  </a:cubicBezTo>
                  <a:cubicBezTo>
                    <a:pt x="203" y="171"/>
                    <a:pt x="205" y="175"/>
                    <a:pt x="206" y="172"/>
                  </a:cubicBezTo>
                  <a:close/>
                  <a:moveTo>
                    <a:pt x="427" y="179"/>
                  </a:moveTo>
                  <a:cubicBezTo>
                    <a:pt x="425" y="176"/>
                    <a:pt x="420" y="174"/>
                    <a:pt x="417" y="170"/>
                  </a:cubicBezTo>
                  <a:cubicBezTo>
                    <a:pt x="418" y="176"/>
                    <a:pt x="422" y="178"/>
                    <a:pt x="427" y="179"/>
                  </a:cubicBezTo>
                  <a:close/>
                  <a:moveTo>
                    <a:pt x="292" y="181"/>
                  </a:moveTo>
                  <a:cubicBezTo>
                    <a:pt x="292" y="179"/>
                    <a:pt x="294" y="178"/>
                    <a:pt x="295" y="176"/>
                  </a:cubicBezTo>
                  <a:cubicBezTo>
                    <a:pt x="292" y="174"/>
                    <a:pt x="289" y="173"/>
                    <a:pt x="286" y="171"/>
                  </a:cubicBezTo>
                  <a:cubicBezTo>
                    <a:pt x="286" y="176"/>
                    <a:pt x="288" y="179"/>
                    <a:pt x="292" y="181"/>
                  </a:cubicBezTo>
                  <a:close/>
                  <a:moveTo>
                    <a:pt x="324" y="177"/>
                  </a:moveTo>
                  <a:cubicBezTo>
                    <a:pt x="327" y="177"/>
                    <a:pt x="328" y="180"/>
                    <a:pt x="330" y="181"/>
                  </a:cubicBezTo>
                  <a:cubicBezTo>
                    <a:pt x="332" y="179"/>
                    <a:pt x="332" y="177"/>
                    <a:pt x="333" y="175"/>
                  </a:cubicBezTo>
                  <a:cubicBezTo>
                    <a:pt x="331" y="174"/>
                    <a:pt x="329" y="172"/>
                    <a:pt x="327" y="171"/>
                  </a:cubicBezTo>
                  <a:cubicBezTo>
                    <a:pt x="326" y="173"/>
                    <a:pt x="325" y="175"/>
                    <a:pt x="324" y="177"/>
                  </a:cubicBezTo>
                  <a:close/>
                  <a:moveTo>
                    <a:pt x="605" y="193"/>
                  </a:moveTo>
                  <a:cubicBezTo>
                    <a:pt x="608" y="186"/>
                    <a:pt x="608" y="175"/>
                    <a:pt x="601" y="172"/>
                  </a:cubicBezTo>
                  <a:cubicBezTo>
                    <a:pt x="597" y="181"/>
                    <a:pt x="598" y="189"/>
                    <a:pt x="605" y="193"/>
                  </a:cubicBezTo>
                  <a:close/>
                  <a:moveTo>
                    <a:pt x="100" y="178"/>
                  </a:moveTo>
                  <a:cubicBezTo>
                    <a:pt x="99" y="174"/>
                    <a:pt x="97" y="175"/>
                    <a:pt x="93" y="173"/>
                  </a:cubicBezTo>
                  <a:cubicBezTo>
                    <a:pt x="92" y="176"/>
                    <a:pt x="97" y="179"/>
                    <a:pt x="100" y="178"/>
                  </a:cubicBezTo>
                  <a:close/>
                  <a:moveTo>
                    <a:pt x="254" y="186"/>
                  </a:moveTo>
                  <a:cubicBezTo>
                    <a:pt x="253" y="183"/>
                    <a:pt x="257" y="184"/>
                    <a:pt x="256" y="180"/>
                  </a:cubicBezTo>
                  <a:cubicBezTo>
                    <a:pt x="250" y="178"/>
                    <a:pt x="245" y="174"/>
                    <a:pt x="238" y="173"/>
                  </a:cubicBezTo>
                  <a:cubicBezTo>
                    <a:pt x="242" y="179"/>
                    <a:pt x="248" y="182"/>
                    <a:pt x="254" y="186"/>
                  </a:cubicBezTo>
                  <a:close/>
                  <a:moveTo>
                    <a:pt x="504" y="186"/>
                  </a:moveTo>
                  <a:cubicBezTo>
                    <a:pt x="509" y="185"/>
                    <a:pt x="511" y="182"/>
                    <a:pt x="512" y="178"/>
                  </a:cubicBezTo>
                  <a:cubicBezTo>
                    <a:pt x="509" y="176"/>
                    <a:pt x="506" y="174"/>
                    <a:pt x="504" y="173"/>
                  </a:cubicBezTo>
                  <a:cubicBezTo>
                    <a:pt x="502" y="177"/>
                    <a:pt x="505" y="180"/>
                    <a:pt x="504" y="186"/>
                  </a:cubicBezTo>
                  <a:close/>
                  <a:moveTo>
                    <a:pt x="453" y="178"/>
                  </a:moveTo>
                  <a:cubicBezTo>
                    <a:pt x="459" y="181"/>
                    <a:pt x="463" y="186"/>
                    <a:pt x="470" y="188"/>
                  </a:cubicBezTo>
                  <a:cubicBezTo>
                    <a:pt x="466" y="182"/>
                    <a:pt x="460" y="178"/>
                    <a:pt x="454" y="173"/>
                  </a:cubicBezTo>
                  <a:cubicBezTo>
                    <a:pt x="455" y="176"/>
                    <a:pt x="453" y="175"/>
                    <a:pt x="453" y="178"/>
                  </a:cubicBezTo>
                  <a:close/>
                  <a:moveTo>
                    <a:pt x="60" y="178"/>
                  </a:moveTo>
                  <a:cubicBezTo>
                    <a:pt x="61" y="178"/>
                    <a:pt x="63" y="174"/>
                    <a:pt x="60" y="174"/>
                  </a:cubicBezTo>
                  <a:cubicBezTo>
                    <a:pt x="60" y="175"/>
                    <a:pt x="59" y="178"/>
                    <a:pt x="60" y="178"/>
                  </a:cubicBezTo>
                  <a:close/>
                  <a:moveTo>
                    <a:pt x="224" y="179"/>
                  </a:moveTo>
                  <a:cubicBezTo>
                    <a:pt x="223" y="178"/>
                    <a:pt x="224" y="178"/>
                    <a:pt x="224" y="176"/>
                  </a:cubicBezTo>
                  <a:cubicBezTo>
                    <a:pt x="220" y="178"/>
                    <a:pt x="222" y="174"/>
                    <a:pt x="220" y="174"/>
                  </a:cubicBezTo>
                  <a:cubicBezTo>
                    <a:pt x="220" y="177"/>
                    <a:pt x="222" y="178"/>
                    <a:pt x="224" y="179"/>
                  </a:cubicBezTo>
                  <a:close/>
                  <a:moveTo>
                    <a:pt x="582" y="184"/>
                  </a:moveTo>
                  <a:cubicBezTo>
                    <a:pt x="580" y="179"/>
                    <a:pt x="580" y="176"/>
                    <a:pt x="575" y="174"/>
                  </a:cubicBezTo>
                  <a:cubicBezTo>
                    <a:pt x="575" y="180"/>
                    <a:pt x="578" y="184"/>
                    <a:pt x="582" y="184"/>
                  </a:cubicBezTo>
                  <a:close/>
                  <a:moveTo>
                    <a:pt x="270" y="182"/>
                  </a:moveTo>
                  <a:cubicBezTo>
                    <a:pt x="271" y="181"/>
                    <a:pt x="272" y="181"/>
                    <a:pt x="272" y="178"/>
                  </a:cubicBezTo>
                  <a:cubicBezTo>
                    <a:pt x="268" y="178"/>
                    <a:pt x="265" y="176"/>
                    <a:pt x="262" y="175"/>
                  </a:cubicBezTo>
                  <a:cubicBezTo>
                    <a:pt x="262" y="180"/>
                    <a:pt x="267" y="180"/>
                    <a:pt x="270" y="182"/>
                  </a:cubicBezTo>
                  <a:close/>
                  <a:moveTo>
                    <a:pt x="473" y="184"/>
                  </a:moveTo>
                  <a:cubicBezTo>
                    <a:pt x="473" y="181"/>
                    <a:pt x="466" y="180"/>
                    <a:pt x="467" y="177"/>
                  </a:cubicBezTo>
                  <a:cubicBezTo>
                    <a:pt x="465" y="177"/>
                    <a:pt x="463" y="174"/>
                    <a:pt x="461" y="175"/>
                  </a:cubicBezTo>
                  <a:cubicBezTo>
                    <a:pt x="466" y="178"/>
                    <a:pt x="468" y="182"/>
                    <a:pt x="473" y="184"/>
                  </a:cubicBezTo>
                  <a:close/>
                  <a:moveTo>
                    <a:pt x="126" y="184"/>
                  </a:moveTo>
                  <a:cubicBezTo>
                    <a:pt x="130" y="186"/>
                    <a:pt x="135" y="188"/>
                    <a:pt x="140" y="190"/>
                  </a:cubicBezTo>
                  <a:cubicBezTo>
                    <a:pt x="141" y="188"/>
                    <a:pt x="142" y="186"/>
                    <a:pt x="143" y="183"/>
                  </a:cubicBezTo>
                  <a:cubicBezTo>
                    <a:pt x="138" y="180"/>
                    <a:pt x="134" y="177"/>
                    <a:pt x="129" y="175"/>
                  </a:cubicBezTo>
                  <a:cubicBezTo>
                    <a:pt x="127" y="178"/>
                    <a:pt x="126" y="181"/>
                    <a:pt x="126" y="184"/>
                  </a:cubicBezTo>
                  <a:close/>
                  <a:moveTo>
                    <a:pt x="318" y="179"/>
                  </a:moveTo>
                  <a:cubicBezTo>
                    <a:pt x="317" y="177"/>
                    <a:pt x="315" y="176"/>
                    <a:pt x="312" y="175"/>
                  </a:cubicBezTo>
                  <a:cubicBezTo>
                    <a:pt x="312" y="178"/>
                    <a:pt x="318" y="181"/>
                    <a:pt x="318" y="179"/>
                  </a:cubicBezTo>
                  <a:close/>
                  <a:moveTo>
                    <a:pt x="362" y="184"/>
                  </a:moveTo>
                  <a:cubicBezTo>
                    <a:pt x="367" y="187"/>
                    <a:pt x="371" y="191"/>
                    <a:pt x="377" y="193"/>
                  </a:cubicBezTo>
                  <a:cubicBezTo>
                    <a:pt x="378" y="190"/>
                    <a:pt x="381" y="189"/>
                    <a:pt x="381" y="185"/>
                  </a:cubicBezTo>
                  <a:cubicBezTo>
                    <a:pt x="377" y="181"/>
                    <a:pt x="371" y="178"/>
                    <a:pt x="366" y="175"/>
                  </a:cubicBezTo>
                  <a:cubicBezTo>
                    <a:pt x="366" y="179"/>
                    <a:pt x="363" y="181"/>
                    <a:pt x="362" y="184"/>
                  </a:cubicBezTo>
                  <a:close/>
                  <a:moveTo>
                    <a:pt x="432" y="178"/>
                  </a:moveTo>
                  <a:cubicBezTo>
                    <a:pt x="434" y="182"/>
                    <a:pt x="438" y="185"/>
                    <a:pt x="442" y="187"/>
                  </a:cubicBezTo>
                  <a:cubicBezTo>
                    <a:pt x="443" y="185"/>
                    <a:pt x="444" y="183"/>
                    <a:pt x="445" y="181"/>
                  </a:cubicBezTo>
                  <a:cubicBezTo>
                    <a:pt x="441" y="179"/>
                    <a:pt x="435" y="172"/>
                    <a:pt x="432" y="178"/>
                  </a:cubicBezTo>
                  <a:close/>
                  <a:moveTo>
                    <a:pt x="533" y="178"/>
                  </a:moveTo>
                  <a:cubicBezTo>
                    <a:pt x="533" y="177"/>
                    <a:pt x="533" y="176"/>
                    <a:pt x="533" y="175"/>
                  </a:cubicBezTo>
                  <a:cubicBezTo>
                    <a:pt x="530" y="175"/>
                    <a:pt x="530" y="178"/>
                    <a:pt x="533" y="178"/>
                  </a:cubicBezTo>
                  <a:close/>
                  <a:moveTo>
                    <a:pt x="198" y="176"/>
                  </a:moveTo>
                  <a:cubicBezTo>
                    <a:pt x="194" y="184"/>
                    <a:pt x="207" y="187"/>
                    <a:pt x="213" y="192"/>
                  </a:cubicBezTo>
                  <a:cubicBezTo>
                    <a:pt x="215" y="190"/>
                    <a:pt x="218" y="189"/>
                    <a:pt x="217" y="186"/>
                  </a:cubicBezTo>
                  <a:cubicBezTo>
                    <a:pt x="212" y="183"/>
                    <a:pt x="206" y="177"/>
                    <a:pt x="198" y="176"/>
                  </a:cubicBezTo>
                  <a:close/>
                  <a:moveTo>
                    <a:pt x="90" y="190"/>
                  </a:moveTo>
                  <a:cubicBezTo>
                    <a:pt x="90" y="186"/>
                    <a:pt x="89" y="180"/>
                    <a:pt x="89" y="177"/>
                  </a:cubicBezTo>
                  <a:cubicBezTo>
                    <a:pt x="87" y="177"/>
                    <a:pt x="87" y="176"/>
                    <a:pt x="86" y="176"/>
                  </a:cubicBezTo>
                  <a:cubicBezTo>
                    <a:pt x="85" y="181"/>
                    <a:pt x="83" y="190"/>
                    <a:pt x="90" y="190"/>
                  </a:cubicBezTo>
                  <a:close/>
                  <a:moveTo>
                    <a:pt x="299" y="176"/>
                  </a:moveTo>
                  <a:cubicBezTo>
                    <a:pt x="297" y="179"/>
                    <a:pt x="295" y="181"/>
                    <a:pt x="293" y="184"/>
                  </a:cubicBezTo>
                  <a:cubicBezTo>
                    <a:pt x="297" y="189"/>
                    <a:pt x="304" y="192"/>
                    <a:pt x="309" y="195"/>
                  </a:cubicBezTo>
                  <a:cubicBezTo>
                    <a:pt x="312" y="193"/>
                    <a:pt x="314" y="190"/>
                    <a:pt x="315" y="187"/>
                  </a:cubicBezTo>
                  <a:cubicBezTo>
                    <a:pt x="311" y="182"/>
                    <a:pt x="305" y="179"/>
                    <a:pt x="299" y="176"/>
                  </a:cubicBezTo>
                  <a:close/>
                  <a:moveTo>
                    <a:pt x="523" y="180"/>
                  </a:moveTo>
                  <a:cubicBezTo>
                    <a:pt x="521" y="179"/>
                    <a:pt x="521" y="177"/>
                    <a:pt x="519" y="176"/>
                  </a:cubicBezTo>
                  <a:cubicBezTo>
                    <a:pt x="519" y="179"/>
                    <a:pt x="522" y="181"/>
                    <a:pt x="523" y="180"/>
                  </a:cubicBezTo>
                  <a:close/>
                  <a:moveTo>
                    <a:pt x="555" y="184"/>
                  </a:moveTo>
                  <a:cubicBezTo>
                    <a:pt x="555" y="182"/>
                    <a:pt x="557" y="178"/>
                    <a:pt x="555" y="176"/>
                  </a:cubicBezTo>
                  <a:cubicBezTo>
                    <a:pt x="553" y="179"/>
                    <a:pt x="554" y="183"/>
                    <a:pt x="555" y="184"/>
                  </a:cubicBezTo>
                  <a:close/>
                  <a:moveTo>
                    <a:pt x="568" y="186"/>
                  </a:moveTo>
                  <a:cubicBezTo>
                    <a:pt x="569" y="181"/>
                    <a:pt x="564" y="178"/>
                    <a:pt x="560" y="176"/>
                  </a:cubicBezTo>
                  <a:cubicBezTo>
                    <a:pt x="562" y="181"/>
                    <a:pt x="565" y="183"/>
                    <a:pt x="568" y="186"/>
                  </a:cubicBezTo>
                  <a:close/>
                  <a:moveTo>
                    <a:pt x="171" y="180"/>
                  </a:moveTo>
                  <a:cubicBezTo>
                    <a:pt x="174" y="180"/>
                    <a:pt x="175" y="182"/>
                    <a:pt x="177" y="183"/>
                  </a:cubicBezTo>
                  <a:cubicBezTo>
                    <a:pt x="177" y="179"/>
                    <a:pt x="175" y="178"/>
                    <a:pt x="172" y="177"/>
                  </a:cubicBezTo>
                  <a:cubicBezTo>
                    <a:pt x="172" y="178"/>
                    <a:pt x="171" y="178"/>
                    <a:pt x="171" y="180"/>
                  </a:cubicBezTo>
                  <a:close/>
                  <a:moveTo>
                    <a:pt x="403" y="187"/>
                  </a:moveTo>
                  <a:cubicBezTo>
                    <a:pt x="408" y="189"/>
                    <a:pt x="411" y="193"/>
                    <a:pt x="416" y="195"/>
                  </a:cubicBezTo>
                  <a:cubicBezTo>
                    <a:pt x="417" y="192"/>
                    <a:pt x="419" y="190"/>
                    <a:pt x="421" y="188"/>
                  </a:cubicBezTo>
                  <a:cubicBezTo>
                    <a:pt x="420" y="181"/>
                    <a:pt x="414" y="179"/>
                    <a:pt x="408" y="177"/>
                  </a:cubicBezTo>
                  <a:cubicBezTo>
                    <a:pt x="407" y="181"/>
                    <a:pt x="404" y="183"/>
                    <a:pt x="403" y="187"/>
                  </a:cubicBezTo>
                  <a:close/>
                  <a:moveTo>
                    <a:pt x="63" y="183"/>
                  </a:moveTo>
                  <a:cubicBezTo>
                    <a:pt x="69" y="186"/>
                    <a:pt x="75" y="190"/>
                    <a:pt x="81" y="193"/>
                  </a:cubicBezTo>
                  <a:cubicBezTo>
                    <a:pt x="80" y="185"/>
                    <a:pt x="71" y="182"/>
                    <a:pt x="64" y="178"/>
                  </a:cubicBezTo>
                  <a:cubicBezTo>
                    <a:pt x="65" y="180"/>
                    <a:pt x="63" y="181"/>
                    <a:pt x="63" y="183"/>
                  </a:cubicBezTo>
                  <a:close/>
                  <a:moveTo>
                    <a:pt x="165" y="180"/>
                  </a:moveTo>
                  <a:cubicBezTo>
                    <a:pt x="162" y="179"/>
                    <a:pt x="160" y="178"/>
                    <a:pt x="157" y="178"/>
                  </a:cubicBezTo>
                  <a:cubicBezTo>
                    <a:pt x="159" y="179"/>
                    <a:pt x="164" y="184"/>
                    <a:pt x="165" y="180"/>
                  </a:cubicBezTo>
                  <a:close/>
                  <a:moveTo>
                    <a:pt x="288" y="185"/>
                  </a:moveTo>
                  <a:cubicBezTo>
                    <a:pt x="286" y="183"/>
                    <a:pt x="285" y="179"/>
                    <a:pt x="282" y="178"/>
                  </a:cubicBezTo>
                  <a:cubicBezTo>
                    <a:pt x="282" y="179"/>
                    <a:pt x="281" y="179"/>
                    <a:pt x="281" y="181"/>
                  </a:cubicBezTo>
                  <a:cubicBezTo>
                    <a:pt x="284" y="181"/>
                    <a:pt x="286" y="184"/>
                    <a:pt x="288" y="185"/>
                  </a:cubicBezTo>
                  <a:close/>
                  <a:moveTo>
                    <a:pt x="335" y="184"/>
                  </a:moveTo>
                  <a:cubicBezTo>
                    <a:pt x="337" y="185"/>
                    <a:pt x="338" y="187"/>
                    <a:pt x="341" y="188"/>
                  </a:cubicBezTo>
                  <a:cubicBezTo>
                    <a:pt x="342" y="186"/>
                    <a:pt x="343" y="184"/>
                    <a:pt x="344" y="182"/>
                  </a:cubicBezTo>
                  <a:cubicBezTo>
                    <a:pt x="341" y="181"/>
                    <a:pt x="339" y="179"/>
                    <a:pt x="337" y="178"/>
                  </a:cubicBezTo>
                  <a:cubicBezTo>
                    <a:pt x="336" y="180"/>
                    <a:pt x="335" y="182"/>
                    <a:pt x="335" y="184"/>
                  </a:cubicBezTo>
                  <a:close/>
                  <a:moveTo>
                    <a:pt x="498" y="182"/>
                  </a:moveTo>
                  <a:cubicBezTo>
                    <a:pt x="499" y="182"/>
                    <a:pt x="499" y="182"/>
                    <a:pt x="500" y="182"/>
                  </a:cubicBezTo>
                  <a:cubicBezTo>
                    <a:pt x="499" y="180"/>
                    <a:pt x="500" y="179"/>
                    <a:pt x="499" y="178"/>
                  </a:cubicBezTo>
                  <a:cubicBezTo>
                    <a:pt x="499" y="180"/>
                    <a:pt x="498" y="180"/>
                    <a:pt x="498" y="182"/>
                  </a:cubicBezTo>
                  <a:close/>
                  <a:moveTo>
                    <a:pt x="608" y="200"/>
                  </a:moveTo>
                  <a:cubicBezTo>
                    <a:pt x="610" y="201"/>
                    <a:pt x="609" y="206"/>
                    <a:pt x="612" y="206"/>
                  </a:cubicBezTo>
                  <a:cubicBezTo>
                    <a:pt x="614" y="197"/>
                    <a:pt x="620" y="186"/>
                    <a:pt x="612" y="179"/>
                  </a:cubicBezTo>
                  <a:cubicBezTo>
                    <a:pt x="611" y="185"/>
                    <a:pt x="618" y="197"/>
                    <a:pt x="608" y="200"/>
                  </a:cubicBezTo>
                  <a:close/>
                  <a:moveTo>
                    <a:pt x="544" y="185"/>
                  </a:moveTo>
                  <a:cubicBezTo>
                    <a:pt x="541" y="183"/>
                    <a:pt x="540" y="180"/>
                    <a:pt x="536" y="179"/>
                  </a:cubicBezTo>
                  <a:cubicBezTo>
                    <a:pt x="537" y="183"/>
                    <a:pt x="542" y="185"/>
                    <a:pt x="544" y="185"/>
                  </a:cubicBezTo>
                  <a:close/>
                  <a:moveTo>
                    <a:pt x="591" y="188"/>
                  </a:moveTo>
                  <a:cubicBezTo>
                    <a:pt x="593" y="184"/>
                    <a:pt x="590" y="181"/>
                    <a:pt x="588" y="179"/>
                  </a:cubicBezTo>
                  <a:cubicBezTo>
                    <a:pt x="586" y="183"/>
                    <a:pt x="590" y="186"/>
                    <a:pt x="591" y="188"/>
                  </a:cubicBezTo>
                  <a:close/>
                  <a:moveTo>
                    <a:pt x="556" y="189"/>
                  </a:moveTo>
                  <a:cubicBezTo>
                    <a:pt x="559" y="191"/>
                    <a:pt x="561" y="194"/>
                    <a:pt x="565" y="195"/>
                  </a:cubicBezTo>
                  <a:cubicBezTo>
                    <a:pt x="566" y="193"/>
                    <a:pt x="567" y="192"/>
                    <a:pt x="567" y="189"/>
                  </a:cubicBezTo>
                  <a:cubicBezTo>
                    <a:pt x="564" y="186"/>
                    <a:pt x="561" y="183"/>
                    <a:pt x="558" y="180"/>
                  </a:cubicBezTo>
                  <a:cubicBezTo>
                    <a:pt x="557" y="183"/>
                    <a:pt x="557" y="186"/>
                    <a:pt x="556" y="189"/>
                  </a:cubicBezTo>
                  <a:close/>
                  <a:moveTo>
                    <a:pt x="635" y="184"/>
                  </a:moveTo>
                  <a:cubicBezTo>
                    <a:pt x="636" y="184"/>
                    <a:pt x="638" y="180"/>
                    <a:pt x="636" y="181"/>
                  </a:cubicBezTo>
                  <a:cubicBezTo>
                    <a:pt x="636" y="182"/>
                    <a:pt x="635" y="182"/>
                    <a:pt x="635" y="184"/>
                  </a:cubicBezTo>
                  <a:close/>
                  <a:moveTo>
                    <a:pt x="51" y="186"/>
                  </a:moveTo>
                  <a:cubicBezTo>
                    <a:pt x="52" y="185"/>
                    <a:pt x="52" y="186"/>
                    <a:pt x="53" y="186"/>
                  </a:cubicBezTo>
                  <a:cubicBezTo>
                    <a:pt x="53" y="184"/>
                    <a:pt x="54" y="183"/>
                    <a:pt x="54" y="182"/>
                  </a:cubicBezTo>
                  <a:cubicBezTo>
                    <a:pt x="53" y="181"/>
                    <a:pt x="52" y="181"/>
                    <a:pt x="51" y="181"/>
                  </a:cubicBezTo>
                  <a:cubicBezTo>
                    <a:pt x="51" y="183"/>
                    <a:pt x="51" y="184"/>
                    <a:pt x="51" y="186"/>
                  </a:cubicBezTo>
                  <a:close/>
                  <a:moveTo>
                    <a:pt x="487" y="189"/>
                  </a:moveTo>
                  <a:cubicBezTo>
                    <a:pt x="484" y="187"/>
                    <a:pt x="483" y="180"/>
                    <a:pt x="479" y="182"/>
                  </a:cubicBezTo>
                  <a:cubicBezTo>
                    <a:pt x="480" y="186"/>
                    <a:pt x="484" y="186"/>
                    <a:pt x="487" y="189"/>
                  </a:cubicBezTo>
                  <a:close/>
                  <a:moveTo>
                    <a:pt x="39" y="192"/>
                  </a:moveTo>
                  <a:cubicBezTo>
                    <a:pt x="41" y="190"/>
                    <a:pt x="41" y="184"/>
                    <a:pt x="39" y="182"/>
                  </a:cubicBezTo>
                  <a:cubicBezTo>
                    <a:pt x="40" y="185"/>
                    <a:pt x="38" y="189"/>
                    <a:pt x="39" y="192"/>
                  </a:cubicBezTo>
                  <a:close/>
                  <a:moveTo>
                    <a:pt x="233" y="184"/>
                  </a:moveTo>
                  <a:cubicBezTo>
                    <a:pt x="232" y="184"/>
                    <a:pt x="232" y="181"/>
                    <a:pt x="230" y="182"/>
                  </a:cubicBezTo>
                  <a:cubicBezTo>
                    <a:pt x="230" y="183"/>
                    <a:pt x="232" y="186"/>
                    <a:pt x="233" y="184"/>
                  </a:cubicBezTo>
                  <a:close/>
                  <a:moveTo>
                    <a:pt x="55" y="188"/>
                  </a:moveTo>
                  <a:cubicBezTo>
                    <a:pt x="57" y="187"/>
                    <a:pt x="58" y="184"/>
                    <a:pt x="56" y="183"/>
                  </a:cubicBezTo>
                  <a:cubicBezTo>
                    <a:pt x="55" y="183"/>
                    <a:pt x="54" y="186"/>
                    <a:pt x="55" y="188"/>
                  </a:cubicBezTo>
                  <a:close/>
                  <a:moveTo>
                    <a:pt x="168" y="183"/>
                  </a:moveTo>
                  <a:cubicBezTo>
                    <a:pt x="170" y="187"/>
                    <a:pt x="177" y="189"/>
                    <a:pt x="180" y="190"/>
                  </a:cubicBezTo>
                  <a:cubicBezTo>
                    <a:pt x="179" y="186"/>
                    <a:pt x="173" y="183"/>
                    <a:pt x="168" y="183"/>
                  </a:cubicBezTo>
                  <a:close/>
                  <a:moveTo>
                    <a:pt x="188" y="187"/>
                  </a:moveTo>
                  <a:cubicBezTo>
                    <a:pt x="187" y="184"/>
                    <a:pt x="185" y="183"/>
                    <a:pt x="182" y="183"/>
                  </a:cubicBezTo>
                  <a:cubicBezTo>
                    <a:pt x="183" y="185"/>
                    <a:pt x="185" y="189"/>
                    <a:pt x="188" y="187"/>
                  </a:cubicBezTo>
                  <a:close/>
                  <a:moveTo>
                    <a:pt x="257" y="189"/>
                  </a:moveTo>
                  <a:cubicBezTo>
                    <a:pt x="260" y="192"/>
                    <a:pt x="263" y="188"/>
                    <a:pt x="265" y="187"/>
                  </a:cubicBezTo>
                  <a:cubicBezTo>
                    <a:pt x="265" y="184"/>
                    <a:pt x="262" y="184"/>
                    <a:pt x="260" y="183"/>
                  </a:cubicBezTo>
                  <a:cubicBezTo>
                    <a:pt x="259" y="184"/>
                    <a:pt x="258" y="186"/>
                    <a:pt x="257" y="189"/>
                  </a:cubicBezTo>
                  <a:close/>
                  <a:moveTo>
                    <a:pt x="397" y="188"/>
                  </a:moveTo>
                  <a:cubicBezTo>
                    <a:pt x="395" y="185"/>
                    <a:pt x="391" y="185"/>
                    <a:pt x="388" y="183"/>
                  </a:cubicBezTo>
                  <a:cubicBezTo>
                    <a:pt x="390" y="185"/>
                    <a:pt x="394" y="188"/>
                    <a:pt x="397" y="188"/>
                  </a:cubicBezTo>
                  <a:close/>
                  <a:moveTo>
                    <a:pt x="514" y="192"/>
                  </a:moveTo>
                  <a:cubicBezTo>
                    <a:pt x="516" y="193"/>
                    <a:pt x="517" y="196"/>
                    <a:pt x="521" y="196"/>
                  </a:cubicBezTo>
                  <a:cubicBezTo>
                    <a:pt x="521" y="193"/>
                    <a:pt x="523" y="191"/>
                    <a:pt x="523" y="187"/>
                  </a:cubicBezTo>
                  <a:cubicBezTo>
                    <a:pt x="522" y="185"/>
                    <a:pt x="520" y="185"/>
                    <a:pt x="520" y="183"/>
                  </a:cubicBezTo>
                  <a:cubicBezTo>
                    <a:pt x="519" y="183"/>
                    <a:pt x="518" y="183"/>
                    <a:pt x="517" y="183"/>
                  </a:cubicBezTo>
                  <a:cubicBezTo>
                    <a:pt x="516" y="186"/>
                    <a:pt x="514" y="188"/>
                    <a:pt x="514" y="192"/>
                  </a:cubicBezTo>
                  <a:close/>
                  <a:moveTo>
                    <a:pt x="276" y="187"/>
                  </a:moveTo>
                  <a:cubicBezTo>
                    <a:pt x="280" y="188"/>
                    <a:pt x="282" y="191"/>
                    <a:pt x="286" y="190"/>
                  </a:cubicBezTo>
                  <a:cubicBezTo>
                    <a:pt x="284" y="187"/>
                    <a:pt x="282" y="185"/>
                    <a:pt x="279" y="183"/>
                  </a:cubicBezTo>
                  <a:cubicBezTo>
                    <a:pt x="278" y="184"/>
                    <a:pt x="277" y="185"/>
                    <a:pt x="276" y="187"/>
                  </a:cubicBezTo>
                  <a:close/>
                  <a:moveTo>
                    <a:pt x="356" y="187"/>
                  </a:moveTo>
                  <a:cubicBezTo>
                    <a:pt x="355" y="185"/>
                    <a:pt x="355" y="183"/>
                    <a:pt x="352" y="183"/>
                  </a:cubicBezTo>
                  <a:cubicBezTo>
                    <a:pt x="352" y="185"/>
                    <a:pt x="354" y="187"/>
                    <a:pt x="356" y="187"/>
                  </a:cubicBezTo>
                  <a:close/>
                  <a:moveTo>
                    <a:pt x="445" y="190"/>
                  </a:moveTo>
                  <a:cubicBezTo>
                    <a:pt x="448" y="193"/>
                    <a:pt x="451" y="195"/>
                    <a:pt x="454" y="197"/>
                  </a:cubicBezTo>
                  <a:cubicBezTo>
                    <a:pt x="455" y="191"/>
                    <a:pt x="452" y="188"/>
                    <a:pt x="450" y="184"/>
                  </a:cubicBezTo>
                  <a:cubicBezTo>
                    <a:pt x="446" y="184"/>
                    <a:pt x="447" y="188"/>
                    <a:pt x="445" y="190"/>
                  </a:cubicBezTo>
                  <a:close/>
                  <a:moveTo>
                    <a:pt x="145" y="193"/>
                  </a:moveTo>
                  <a:cubicBezTo>
                    <a:pt x="147" y="192"/>
                    <a:pt x="151" y="187"/>
                    <a:pt x="146" y="186"/>
                  </a:cubicBezTo>
                  <a:cubicBezTo>
                    <a:pt x="146" y="188"/>
                    <a:pt x="143" y="191"/>
                    <a:pt x="145" y="193"/>
                  </a:cubicBezTo>
                  <a:close/>
                  <a:moveTo>
                    <a:pt x="344" y="190"/>
                  </a:moveTo>
                  <a:cubicBezTo>
                    <a:pt x="347" y="192"/>
                    <a:pt x="349" y="194"/>
                    <a:pt x="352" y="195"/>
                  </a:cubicBezTo>
                  <a:cubicBezTo>
                    <a:pt x="352" y="190"/>
                    <a:pt x="349" y="188"/>
                    <a:pt x="346" y="186"/>
                  </a:cubicBezTo>
                  <a:cubicBezTo>
                    <a:pt x="346" y="188"/>
                    <a:pt x="344" y="188"/>
                    <a:pt x="344" y="190"/>
                  </a:cubicBezTo>
                  <a:close/>
                  <a:moveTo>
                    <a:pt x="501" y="189"/>
                  </a:moveTo>
                  <a:cubicBezTo>
                    <a:pt x="500" y="188"/>
                    <a:pt x="498" y="185"/>
                    <a:pt x="496" y="186"/>
                  </a:cubicBezTo>
                  <a:cubicBezTo>
                    <a:pt x="498" y="187"/>
                    <a:pt x="499" y="188"/>
                    <a:pt x="501" y="189"/>
                  </a:cubicBezTo>
                  <a:close/>
                  <a:moveTo>
                    <a:pt x="535" y="189"/>
                  </a:moveTo>
                  <a:cubicBezTo>
                    <a:pt x="537" y="192"/>
                    <a:pt x="542" y="193"/>
                    <a:pt x="544" y="196"/>
                  </a:cubicBezTo>
                  <a:cubicBezTo>
                    <a:pt x="545" y="195"/>
                    <a:pt x="546" y="192"/>
                    <a:pt x="545" y="190"/>
                  </a:cubicBezTo>
                  <a:cubicBezTo>
                    <a:pt x="540" y="190"/>
                    <a:pt x="540" y="186"/>
                    <a:pt x="535" y="186"/>
                  </a:cubicBezTo>
                  <a:cubicBezTo>
                    <a:pt x="535" y="186"/>
                    <a:pt x="534" y="187"/>
                    <a:pt x="535" y="189"/>
                  </a:cubicBezTo>
                  <a:close/>
                  <a:moveTo>
                    <a:pt x="62" y="194"/>
                  </a:moveTo>
                  <a:cubicBezTo>
                    <a:pt x="70" y="198"/>
                    <a:pt x="76" y="204"/>
                    <a:pt x="83" y="209"/>
                  </a:cubicBezTo>
                  <a:cubicBezTo>
                    <a:pt x="83" y="205"/>
                    <a:pt x="83" y="202"/>
                    <a:pt x="82" y="197"/>
                  </a:cubicBezTo>
                  <a:cubicBezTo>
                    <a:pt x="75" y="193"/>
                    <a:pt x="69" y="189"/>
                    <a:pt x="61" y="186"/>
                  </a:cubicBezTo>
                  <a:cubicBezTo>
                    <a:pt x="59" y="189"/>
                    <a:pt x="62" y="191"/>
                    <a:pt x="62" y="194"/>
                  </a:cubicBezTo>
                  <a:close/>
                  <a:moveTo>
                    <a:pt x="439" y="192"/>
                  </a:moveTo>
                  <a:cubicBezTo>
                    <a:pt x="439" y="189"/>
                    <a:pt x="433" y="186"/>
                    <a:pt x="433" y="187"/>
                  </a:cubicBezTo>
                  <a:cubicBezTo>
                    <a:pt x="434" y="189"/>
                    <a:pt x="437" y="190"/>
                    <a:pt x="439" y="192"/>
                  </a:cubicBezTo>
                  <a:close/>
                  <a:moveTo>
                    <a:pt x="104" y="201"/>
                  </a:moveTo>
                  <a:cubicBezTo>
                    <a:pt x="107" y="200"/>
                    <a:pt x="108" y="198"/>
                    <a:pt x="111" y="197"/>
                  </a:cubicBezTo>
                  <a:cubicBezTo>
                    <a:pt x="108" y="196"/>
                    <a:pt x="111" y="194"/>
                    <a:pt x="110" y="191"/>
                  </a:cubicBezTo>
                  <a:cubicBezTo>
                    <a:pt x="107" y="190"/>
                    <a:pt x="108" y="188"/>
                    <a:pt x="104" y="187"/>
                  </a:cubicBezTo>
                  <a:cubicBezTo>
                    <a:pt x="104" y="192"/>
                    <a:pt x="98" y="199"/>
                    <a:pt x="104" y="201"/>
                  </a:cubicBezTo>
                  <a:close/>
                  <a:moveTo>
                    <a:pt x="485" y="193"/>
                  </a:moveTo>
                  <a:cubicBezTo>
                    <a:pt x="485" y="191"/>
                    <a:pt x="483" y="191"/>
                    <a:pt x="484" y="190"/>
                  </a:cubicBezTo>
                  <a:cubicBezTo>
                    <a:pt x="480" y="191"/>
                    <a:pt x="480" y="187"/>
                    <a:pt x="476" y="187"/>
                  </a:cubicBezTo>
                  <a:cubicBezTo>
                    <a:pt x="478" y="190"/>
                    <a:pt x="482" y="197"/>
                    <a:pt x="485" y="193"/>
                  </a:cubicBezTo>
                  <a:close/>
                  <a:moveTo>
                    <a:pt x="183" y="198"/>
                  </a:moveTo>
                  <a:cubicBezTo>
                    <a:pt x="182" y="194"/>
                    <a:pt x="177" y="194"/>
                    <a:pt x="177" y="192"/>
                  </a:cubicBezTo>
                  <a:cubicBezTo>
                    <a:pt x="172" y="193"/>
                    <a:pt x="170" y="187"/>
                    <a:pt x="165" y="187"/>
                  </a:cubicBezTo>
                  <a:cubicBezTo>
                    <a:pt x="170" y="191"/>
                    <a:pt x="176" y="196"/>
                    <a:pt x="183" y="198"/>
                  </a:cubicBezTo>
                  <a:close/>
                  <a:moveTo>
                    <a:pt x="496" y="194"/>
                  </a:moveTo>
                  <a:cubicBezTo>
                    <a:pt x="498" y="194"/>
                    <a:pt x="499" y="193"/>
                    <a:pt x="499" y="191"/>
                  </a:cubicBezTo>
                  <a:cubicBezTo>
                    <a:pt x="496" y="191"/>
                    <a:pt x="496" y="187"/>
                    <a:pt x="493" y="187"/>
                  </a:cubicBezTo>
                  <a:cubicBezTo>
                    <a:pt x="493" y="191"/>
                    <a:pt x="496" y="191"/>
                    <a:pt x="496" y="194"/>
                  </a:cubicBezTo>
                  <a:close/>
                  <a:moveTo>
                    <a:pt x="45" y="198"/>
                  </a:moveTo>
                  <a:cubicBezTo>
                    <a:pt x="46" y="195"/>
                    <a:pt x="46" y="191"/>
                    <a:pt x="46" y="188"/>
                  </a:cubicBezTo>
                  <a:cubicBezTo>
                    <a:pt x="45" y="191"/>
                    <a:pt x="40" y="196"/>
                    <a:pt x="45" y="198"/>
                  </a:cubicBezTo>
                  <a:close/>
                  <a:moveTo>
                    <a:pt x="379" y="195"/>
                  </a:moveTo>
                  <a:cubicBezTo>
                    <a:pt x="383" y="196"/>
                    <a:pt x="386" y="199"/>
                    <a:pt x="391" y="200"/>
                  </a:cubicBezTo>
                  <a:cubicBezTo>
                    <a:pt x="391" y="197"/>
                    <a:pt x="388" y="196"/>
                    <a:pt x="389" y="192"/>
                  </a:cubicBezTo>
                  <a:cubicBezTo>
                    <a:pt x="385" y="194"/>
                    <a:pt x="387" y="188"/>
                    <a:pt x="384" y="188"/>
                  </a:cubicBezTo>
                  <a:cubicBezTo>
                    <a:pt x="383" y="190"/>
                    <a:pt x="380" y="192"/>
                    <a:pt x="379" y="195"/>
                  </a:cubicBezTo>
                  <a:close/>
                  <a:moveTo>
                    <a:pt x="396" y="192"/>
                  </a:moveTo>
                  <a:cubicBezTo>
                    <a:pt x="395" y="189"/>
                    <a:pt x="392" y="189"/>
                    <a:pt x="390" y="188"/>
                  </a:cubicBezTo>
                  <a:cubicBezTo>
                    <a:pt x="391" y="190"/>
                    <a:pt x="393" y="191"/>
                    <a:pt x="396" y="192"/>
                  </a:cubicBezTo>
                  <a:close/>
                  <a:moveTo>
                    <a:pt x="265" y="192"/>
                  </a:moveTo>
                  <a:cubicBezTo>
                    <a:pt x="268" y="192"/>
                    <a:pt x="268" y="190"/>
                    <a:pt x="269" y="189"/>
                  </a:cubicBezTo>
                  <a:cubicBezTo>
                    <a:pt x="267" y="189"/>
                    <a:pt x="266" y="191"/>
                    <a:pt x="265" y="192"/>
                  </a:cubicBezTo>
                  <a:close/>
                  <a:moveTo>
                    <a:pt x="373" y="197"/>
                  </a:moveTo>
                  <a:cubicBezTo>
                    <a:pt x="368" y="194"/>
                    <a:pt x="364" y="191"/>
                    <a:pt x="359" y="189"/>
                  </a:cubicBezTo>
                  <a:cubicBezTo>
                    <a:pt x="361" y="194"/>
                    <a:pt x="369" y="204"/>
                    <a:pt x="373" y="197"/>
                  </a:cubicBezTo>
                  <a:close/>
                  <a:moveTo>
                    <a:pt x="137" y="196"/>
                  </a:moveTo>
                  <a:cubicBezTo>
                    <a:pt x="137" y="195"/>
                    <a:pt x="137" y="195"/>
                    <a:pt x="138" y="195"/>
                  </a:cubicBezTo>
                  <a:cubicBezTo>
                    <a:pt x="136" y="192"/>
                    <a:pt x="130" y="190"/>
                    <a:pt x="126" y="190"/>
                  </a:cubicBezTo>
                  <a:cubicBezTo>
                    <a:pt x="131" y="191"/>
                    <a:pt x="132" y="195"/>
                    <a:pt x="137" y="196"/>
                  </a:cubicBezTo>
                  <a:close/>
                  <a:moveTo>
                    <a:pt x="270" y="194"/>
                  </a:moveTo>
                  <a:cubicBezTo>
                    <a:pt x="271" y="197"/>
                    <a:pt x="275" y="198"/>
                    <a:pt x="279" y="200"/>
                  </a:cubicBezTo>
                  <a:cubicBezTo>
                    <a:pt x="278" y="196"/>
                    <a:pt x="281" y="197"/>
                    <a:pt x="281" y="194"/>
                  </a:cubicBezTo>
                  <a:cubicBezTo>
                    <a:pt x="279" y="192"/>
                    <a:pt x="276" y="191"/>
                    <a:pt x="274" y="189"/>
                  </a:cubicBezTo>
                  <a:cubicBezTo>
                    <a:pt x="273" y="191"/>
                    <a:pt x="271" y="193"/>
                    <a:pt x="270" y="194"/>
                  </a:cubicBezTo>
                  <a:close/>
                  <a:moveTo>
                    <a:pt x="526" y="200"/>
                  </a:moveTo>
                  <a:cubicBezTo>
                    <a:pt x="528" y="197"/>
                    <a:pt x="527" y="194"/>
                    <a:pt x="529" y="190"/>
                  </a:cubicBezTo>
                  <a:cubicBezTo>
                    <a:pt x="528" y="190"/>
                    <a:pt x="528" y="189"/>
                    <a:pt x="527" y="189"/>
                  </a:cubicBezTo>
                  <a:cubicBezTo>
                    <a:pt x="527" y="193"/>
                    <a:pt x="523" y="198"/>
                    <a:pt x="526" y="200"/>
                  </a:cubicBezTo>
                  <a:close/>
                  <a:moveTo>
                    <a:pt x="218" y="196"/>
                  </a:moveTo>
                  <a:cubicBezTo>
                    <a:pt x="226" y="200"/>
                    <a:pt x="231" y="206"/>
                    <a:pt x="239" y="209"/>
                  </a:cubicBezTo>
                  <a:cubicBezTo>
                    <a:pt x="241" y="208"/>
                    <a:pt x="242" y="205"/>
                    <a:pt x="244" y="206"/>
                  </a:cubicBezTo>
                  <a:cubicBezTo>
                    <a:pt x="244" y="204"/>
                    <a:pt x="245" y="204"/>
                    <a:pt x="245" y="202"/>
                  </a:cubicBezTo>
                  <a:cubicBezTo>
                    <a:pt x="238" y="199"/>
                    <a:pt x="229" y="190"/>
                    <a:pt x="224" y="191"/>
                  </a:cubicBezTo>
                  <a:cubicBezTo>
                    <a:pt x="224" y="191"/>
                    <a:pt x="225" y="191"/>
                    <a:pt x="225" y="192"/>
                  </a:cubicBezTo>
                  <a:cubicBezTo>
                    <a:pt x="222" y="188"/>
                    <a:pt x="219" y="193"/>
                    <a:pt x="218" y="196"/>
                  </a:cubicBezTo>
                  <a:close/>
                  <a:moveTo>
                    <a:pt x="460" y="198"/>
                  </a:moveTo>
                  <a:cubicBezTo>
                    <a:pt x="460" y="196"/>
                    <a:pt x="463" y="197"/>
                    <a:pt x="463" y="195"/>
                  </a:cubicBezTo>
                  <a:cubicBezTo>
                    <a:pt x="462" y="193"/>
                    <a:pt x="459" y="189"/>
                    <a:pt x="457" y="190"/>
                  </a:cubicBezTo>
                  <a:cubicBezTo>
                    <a:pt x="459" y="192"/>
                    <a:pt x="459" y="196"/>
                    <a:pt x="460" y="198"/>
                  </a:cubicBezTo>
                  <a:close/>
                  <a:moveTo>
                    <a:pt x="633" y="196"/>
                  </a:moveTo>
                  <a:cubicBezTo>
                    <a:pt x="633" y="194"/>
                    <a:pt x="636" y="191"/>
                    <a:pt x="634" y="190"/>
                  </a:cubicBezTo>
                  <a:cubicBezTo>
                    <a:pt x="634" y="192"/>
                    <a:pt x="631" y="195"/>
                    <a:pt x="633" y="196"/>
                  </a:cubicBezTo>
                  <a:close/>
                  <a:moveTo>
                    <a:pt x="293" y="195"/>
                  </a:moveTo>
                  <a:cubicBezTo>
                    <a:pt x="293" y="193"/>
                    <a:pt x="290" y="193"/>
                    <a:pt x="290" y="190"/>
                  </a:cubicBezTo>
                  <a:cubicBezTo>
                    <a:pt x="289" y="190"/>
                    <a:pt x="288" y="191"/>
                    <a:pt x="287" y="191"/>
                  </a:cubicBezTo>
                  <a:cubicBezTo>
                    <a:pt x="287" y="194"/>
                    <a:pt x="292" y="196"/>
                    <a:pt x="293" y="195"/>
                  </a:cubicBezTo>
                  <a:close/>
                  <a:moveTo>
                    <a:pt x="327" y="196"/>
                  </a:moveTo>
                  <a:cubicBezTo>
                    <a:pt x="330" y="193"/>
                    <a:pt x="324" y="192"/>
                    <a:pt x="324" y="190"/>
                  </a:cubicBezTo>
                  <a:cubicBezTo>
                    <a:pt x="323" y="192"/>
                    <a:pt x="326" y="195"/>
                    <a:pt x="327" y="196"/>
                  </a:cubicBezTo>
                  <a:close/>
                  <a:moveTo>
                    <a:pt x="433" y="201"/>
                  </a:moveTo>
                  <a:cubicBezTo>
                    <a:pt x="435" y="200"/>
                    <a:pt x="436" y="198"/>
                    <a:pt x="437" y="195"/>
                  </a:cubicBezTo>
                  <a:cubicBezTo>
                    <a:pt x="432" y="195"/>
                    <a:pt x="431" y="189"/>
                    <a:pt x="428" y="191"/>
                  </a:cubicBezTo>
                  <a:cubicBezTo>
                    <a:pt x="430" y="194"/>
                    <a:pt x="431" y="198"/>
                    <a:pt x="433" y="201"/>
                  </a:cubicBezTo>
                  <a:close/>
                  <a:moveTo>
                    <a:pt x="333" y="192"/>
                  </a:moveTo>
                  <a:cubicBezTo>
                    <a:pt x="335" y="193"/>
                    <a:pt x="335" y="195"/>
                    <a:pt x="337" y="195"/>
                  </a:cubicBezTo>
                  <a:cubicBezTo>
                    <a:pt x="337" y="193"/>
                    <a:pt x="334" y="190"/>
                    <a:pt x="333" y="192"/>
                  </a:cubicBezTo>
                  <a:close/>
                  <a:moveTo>
                    <a:pt x="417" y="198"/>
                  </a:moveTo>
                  <a:cubicBezTo>
                    <a:pt x="422" y="200"/>
                    <a:pt x="425" y="203"/>
                    <a:pt x="430" y="206"/>
                  </a:cubicBezTo>
                  <a:cubicBezTo>
                    <a:pt x="429" y="202"/>
                    <a:pt x="426" y="201"/>
                    <a:pt x="428" y="196"/>
                  </a:cubicBezTo>
                  <a:cubicBezTo>
                    <a:pt x="423" y="196"/>
                    <a:pt x="426" y="192"/>
                    <a:pt x="422" y="191"/>
                  </a:cubicBezTo>
                  <a:cubicBezTo>
                    <a:pt x="420" y="193"/>
                    <a:pt x="418" y="195"/>
                    <a:pt x="417" y="198"/>
                  </a:cubicBezTo>
                  <a:close/>
                  <a:moveTo>
                    <a:pt x="600" y="195"/>
                  </a:moveTo>
                  <a:cubicBezTo>
                    <a:pt x="600" y="193"/>
                    <a:pt x="598" y="193"/>
                    <a:pt x="597" y="191"/>
                  </a:cubicBezTo>
                  <a:cubicBezTo>
                    <a:pt x="595" y="193"/>
                    <a:pt x="597" y="196"/>
                    <a:pt x="600" y="195"/>
                  </a:cubicBezTo>
                  <a:close/>
                  <a:moveTo>
                    <a:pt x="149" y="195"/>
                  </a:moveTo>
                  <a:cubicBezTo>
                    <a:pt x="151" y="196"/>
                    <a:pt x="154" y="198"/>
                    <a:pt x="155" y="195"/>
                  </a:cubicBezTo>
                  <a:cubicBezTo>
                    <a:pt x="153" y="191"/>
                    <a:pt x="150" y="191"/>
                    <a:pt x="149" y="195"/>
                  </a:cubicBezTo>
                  <a:close/>
                  <a:moveTo>
                    <a:pt x="509" y="195"/>
                  </a:moveTo>
                  <a:cubicBezTo>
                    <a:pt x="509" y="193"/>
                    <a:pt x="507" y="192"/>
                    <a:pt x="505" y="192"/>
                  </a:cubicBezTo>
                  <a:cubicBezTo>
                    <a:pt x="505" y="193"/>
                    <a:pt x="506" y="196"/>
                    <a:pt x="509" y="195"/>
                  </a:cubicBezTo>
                  <a:close/>
                  <a:moveTo>
                    <a:pt x="189" y="195"/>
                  </a:moveTo>
                  <a:cubicBezTo>
                    <a:pt x="193" y="198"/>
                    <a:pt x="198" y="200"/>
                    <a:pt x="202" y="203"/>
                  </a:cubicBezTo>
                  <a:cubicBezTo>
                    <a:pt x="203" y="201"/>
                    <a:pt x="205" y="201"/>
                    <a:pt x="205" y="199"/>
                  </a:cubicBezTo>
                  <a:cubicBezTo>
                    <a:pt x="200" y="198"/>
                    <a:pt x="192" y="189"/>
                    <a:pt x="189" y="195"/>
                  </a:cubicBezTo>
                  <a:close/>
                  <a:moveTo>
                    <a:pt x="585" y="208"/>
                  </a:moveTo>
                  <a:cubicBezTo>
                    <a:pt x="589" y="204"/>
                    <a:pt x="588" y="199"/>
                    <a:pt x="589" y="194"/>
                  </a:cubicBezTo>
                  <a:cubicBezTo>
                    <a:pt x="588" y="194"/>
                    <a:pt x="587" y="192"/>
                    <a:pt x="584" y="192"/>
                  </a:cubicBezTo>
                  <a:cubicBezTo>
                    <a:pt x="583" y="198"/>
                    <a:pt x="584" y="202"/>
                    <a:pt x="585" y="208"/>
                  </a:cubicBezTo>
                  <a:close/>
                  <a:moveTo>
                    <a:pt x="177" y="213"/>
                  </a:moveTo>
                  <a:cubicBezTo>
                    <a:pt x="177" y="211"/>
                    <a:pt x="179" y="209"/>
                    <a:pt x="179" y="207"/>
                  </a:cubicBezTo>
                  <a:cubicBezTo>
                    <a:pt x="173" y="204"/>
                    <a:pt x="170" y="199"/>
                    <a:pt x="163" y="197"/>
                  </a:cubicBezTo>
                  <a:cubicBezTo>
                    <a:pt x="165" y="195"/>
                    <a:pt x="161" y="195"/>
                    <a:pt x="160" y="193"/>
                  </a:cubicBezTo>
                  <a:cubicBezTo>
                    <a:pt x="163" y="200"/>
                    <a:pt x="170" y="207"/>
                    <a:pt x="177" y="213"/>
                  </a:cubicBezTo>
                  <a:close/>
                  <a:moveTo>
                    <a:pt x="209" y="195"/>
                  </a:moveTo>
                  <a:cubicBezTo>
                    <a:pt x="209" y="194"/>
                    <a:pt x="209" y="194"/>
                    <a:pt x="209" y="193"/>
                  </a:cubicBezTo>
                  <a:cubicBezTo>
                    <a:pt x="208" y="193"/>
                    <a:pt x="207" y="193"/>
                    <a:pt x="207" y="193"/>
                  </a:cubicBezTo>
                  <a:cubicBezTo>
                    <a:pt x="207" y="194"/>
                    <a:pt x="207" y="195"/>
                    <a:pt x="209" y="195"/>
                  </a:cubicBezTo>
                  <a:close/>
                  <a:moveTo>
                    <a:pt x="399" y="193"/>
                  </a:moveTo>
                  <a:cubicBezTo>
                    <a:pt x="400" y="199"/>
                    <a:pt x="405" y="200"/>
                    <a:pt x="409" y="203"/>
                  </a:cubicBezTo>
                  <a:cubicBezTo>
                    <a:pt x="409" y="202"/>
                    <a:pt x="410" y="201"/>
                    <a:pt x="411" y="201"/>
                  </a:cubicBezTo>
                  <a:cubicBezTo>
                    <a:pt x="408" y="197"/>
                    <a:pt x="402" y="194"/>
                    <a:pt x="399" y="193"/>
                  </a:cubicBezTo>
                  <a:close/>
                  <a:moveTo>
                    <a:pt x="315" y="200"/>
                  </a:moveTo>
                  <a:cubicBezTo>
                    <a:pt x="319" y="203"/>
                    <a:pt x="323" y="206"/>
                    <a:pt x="327" y="209"/>
                  </a:cubicBezTo>
                  <a:cubicBezTo>
                    <a:pt x="330" y="202"/>
                    <a:pt x="322" y="198"/>
                    <a:pt x="320" y="194"/>
                  </a:cubicBezTo>
                  <a:cubicBezTo>
                    <a:pt x="318" y="197"/>
                    <a:pt x="315" y="197"/>
                    <a:pt x="315" y="200"/>
                  </a:cubicBezTo>
                  <a:close/>
                  <a:moveTo>
                    <a:pt x="530" y="204"/>
                  </a:moveTo>
                  <a:cubicBezTo>
                    <a:pt x="534" y="206"/>
                    <a:pt x="537" y="208"/>
                    <a:pt x="540" y="210"/>
                  </a:cubicBezTo>
                  <a:cubicBezTo>
                    <a:pt x="542" y="209"/>
                    <a:pt x="542" y="206"/>
                    <a:pt x="543" y="204"/>
                  </a:cubicBezTo>
                  <a:cubicBezTo>
                    <a:pt x="541" y="199"/>
                    <a:pt x="537" y="197"/>
                    <a:pt x="534" y="194"/>
                  </a:cubicBezTo>
                  <a:cubicBezTo>
                    <a:pt x="532" y="196"/>
                    <a:pt x="532" y="200"/>
                    <a:pt x="530" y="204"/>
                  </a:cubicBezTo>
                  <a:close/>
                  <a:moveTo>
                    <a:pt x="575" y="203"/>
                  </a:moveTo>
                  <a:cubicBezTo>
                    <a:pt x="576" y="200"/>
                    <a:pt x="574" y="195"/>
                    <a:pt x="571" y="194"/>
                  </a:cubicBezTo>
                  <a:cubicBezTo>
                    <a:pt x="568" y="198"/>
                    <a:pt x="571" y="202"/>
                    <a:pt x="575" y="203"/>
                  </a:cubicBezTo>
                  <a:close/>
                  <a:moveTo>
                    <a:pt x="614" y="214"/>
                  </a:moveTo>
                  <a:cubicBezTo>
                    <a:pt x="617" y="210"/>
                    <a:pt x="620" y="199"/>
                    <a:pt x="619" y="194"/>
                  </a:cubicBezTo>
                  <a:cubicBezTo>
                    <a:pt x="617" y="201"/>
                    <a:pt x="613" y="207"/>
                    <a:pt x="614" y="214"/>
                  </a:cubicBezTo>
                  <a:close/>
                  <a:moveTo>
                    <a:pt x="90" y="198"/>
                  </a:moveTo>
                  <a:cubicBezTo>
                    <a:pt x="90" y="197"/>
                    <a:pt x="89" y="194"/>
                    <a:pt x="87" y="195"/>
                  </a:cubicBezTo>
                  <a:cubicBezTo>
                    <a:pt x="88" y="196"/>
                    <a:pt x="89" y="198"/>
                    <a:pt x="90" y="198"/>
                  </a:cubicBezTo>
                  <a:close/>
                  <a:moveTo>
                    <a:pt x="547" y="199"/>
                  </a:moveTo>
                  <a:cubicBezTo>
                    <a:pt x="549" y="199"/>
                    <a:pt x="549" y="200"/>
                    <a:pt x="551" y="200"/>
                  </a:cubicBezTo>
                  <a:cubicBezTo>
                    <a:pt x="550" y="197"/>
                    <a:pt x="554" y="196"/>
                    <a:pt x="549" y="195"/>
                  </a:cubicBezTo>
                  <a:cubicBezTo>
                    <a:pt x="549" y="197"/>
                    <a:pt x="547" y="196"/>
                    <a:pt x="547" y="199"/>
                  </a:cubicBezTo>
                  <a:close/>
                  <a:moveTo>
                    <a:pt x="486" y="196"/>
                  </a:moveTo>
                  <a:cubicBezTo>
                    <a:pt x="486" y="199"/>
                    <a:pt x="489" y="199"/>
                    <a:pt x="489" y="201"/>
                  </a:cubicBezTo>
                  <a:cubicBezTo>
                    <a:pt x="491" y="202"/>
                    <a:pt x="491" y="199"/>
                    <a:pt x="493" y="200"/>
                  </a:cubicBezTo>
                  <a:cubicBezTo>
                    <a:pt x="492" y="198"/>
                    <a:pt x="492" y="198"/>
                    <a:pt x="493" y="196"/>
                  </a:cubicBezTo>
                  <a:cubicBezTo>
                    <a:pt x="491" y="196"/>
                    <a:pt x="487" y="195"/>
                    <a:pt x="486" y="196"/>
                  </a:cubicBezTo>
                  <a:close/>
                  <a:moveTo>
                    <a:pt x="140" y="200"/>
                  </a:moveTo>
                  <a:cubicBezTo>
                    <a:pt x="141" y="200"/>
                    <a:pt x="142" y="201"/>
                    <a:pt x="144" y="201"/>
                  </a:cubicBezTo>
                  <a:cubicBezTo>
                    <a:pt x="144" y="199"/>
                    <a:pt x="144" y="197"/>
                    <a:pt x="143" y="196"/>
                  </a:cubicBezTo>
                  <a:cubicBezTo>
                    <a:pt x="143" y="196"/>
                    <a:pt x="142" y="196"/>
                    <a:pt x="142" y="196"/>
                  </a:cubicBezTo>
                  <a:cubicBezTo>
                    <a:pt x="142" y="198"/>
                    <a:pt x="141" y="198"/>
                    <a:pt x="140" y="200"/>
                  </a:cubicBezTo>
                  <a:close/>
                  <a:moveTo>
                    <a:pt x="281" y="201"/>
                  </a:moveTo>
                  <a:cubicBezTo>
                    <a:pt x="286" y="203"/>
                    <a:pt x="290" y="206"/>
                    <a:pt x="295" y="208"/>
                  </a:cubicBezTo>
                  <a:cubicBezTo>
                    <a:pt x="297" y="208"/>
                    <a:pt x="298" y="206"/>
                    <a:pt x="299" y="204"/>
                  </a:cubicBezTo>
                  <a:cubicBezTo>
                    <a:pt x="292" y="203"/>
                    <a:pt x="284" y="189"/>
                    <a:pt x="281" y="201"/>
                  </a:cubicBezTo>
                  <a:close/>
                  <a:moveTo>
                    <a:pt x="626" y="204"/>
                  </a:moveTo>
                  <a:cubicBezTo>
                    <a:pt x="628" y="202"/>
                    <a:pt x="628" y="197"/>
                    <a:pt x="626" y="196"/>
                  </a:cubicBezTo>
                  <a:cubicBezTo>
                    <a:pt x="626" y="200"/>
                    <a:pt x="625" y="202"/>
                    <a:pt x="626" y="204"/>
                  </a:cubicBezTo>
                  <a:close/>
                  <a:moveTo>
                    <a:pt x="55" y="204"/>
                  </a:moveTo>
                  <a:cubicBezTo>
                    <a:pt x="57" y="205"/>
                    <a:pt x="60" y="208"/>
                    <a:pt x="62" y="207"/>
                  </a:cubicBezTo>
                  <a:cubicBezTo>
                    <a:pt x="60" y="202"/>
                    <a:pt x="61" y="199"/>
                    <a:pt x="57" y="196"/>
                  </a:cubicBezTo>
                  <a:cubicBezTo>
                    <a:pt x="56" y="199"/>
                    <a:pt x="55" y="200"/>
                    <a:pt x="55" y="204"/>
                  </a:cubicBezTo>
                  <a:close/>
                  <a:moveTo>
                    <a:pt x="462" y="202"/>
                  </a:moveTo>
                  <a:cubicBezTo>
                    <a:pt x="465" y="205"/>
                    <a:pt x="468" y="207"/>
                    <a:pt x="472" y="209"/>
                  </a:cubicBezTo>
                  <a:cubicBezTo>
                    <a:pt x="474" y="207"/>
                    <a:pt x="475" y="206"/>
                    <a:pt x="476" y="203"/>
                  </a:cubicBezTo>
                  <a:cubicBezTo>
                    <a:pt x="471" y="200"/>
                    <a:pt x="464" y="193"/>
                    <a:pt x="462" y="202"/>
                  </a:cubicBezTo>
                  <a:close/>
                  <a:moveTo>
                    <a:pt x="518" y="205"/>
                  </a:moveTo>
                  <a:cubicBezTo>
                    <a:pt x="521" y="200"/>
                    <a:pt x="516" y="197"/>
                    <a:pt x="512" y="196"/>
                  </a:cubicBezTo>
                  <a:cubicBezTo>
                    <a:pt x="511" y="201"/>
                    <a:pt x="515" y="204"/>
                    <a:pt x="518" y="205"/>
                  </a:cubicBezTo>
                  <a:close/>
                  <a:moveTo>
                    <a:pt x="145" y="203"/>
                  </a:moveTo>
                  <a:cubicBezTo>
                    <a:pt x="147" y="203"/>
                    <a:pt x="147" y="204"/>
                    <a:pt x="148" y="204"/>
                  </a:cubicBezTo>
                  <a:cubicBezTo>
                    <a:pt x="150" y="202"/>
                    <a:pt x="150" y="202"/>
                    <a:pt x="151" y="199"/>
                  </a:cubicBezTo>
                  <a:cubicBezTo>
                    <a:pt x="148" y="198"/>
                    <a:pt x="147" y="199"/>
                    <a:pt x="146" y="197"/>
                  </a:cubicBezTo>
                  <a:cubicBezTo>
                    <a:pt x="146" y="200"/>
                    <a:pt x="146" y="200"/>
                    <a:pt x="145" y="203"/>
                  </a:cubicBezTo>
                  <a:close/>
                  <a:moveTo>
                    <a:pt x="269" y="199"/>
                  </a:moveTo>
                  <a:cubicBezTo>
                    <a:pt x="272" y="199"/>
                    <a:pt x="275" y="204"/>
                    <a:pt x="276" y="201"/>
                  </a:cubicBezTo>
                  <a:cubicBezTo>
                    <a:pt x="274" y="201"/>
                    <a:pt x="271" y="196"/>
                    <a:pt x="269" y="199"/>
                  </a:cubicBezTo>
                  <a:close/>
                  <a:moveTo>
                    <a:pt x="444" y="216"/>
                  </a:moveTo>
                  <a:cubicBezTo>
                    <a:pt x="446" y="213"/>
                    <a:pt x="450" y="210"/>
                    <a:pt x="452" y="206"/>
                  </a:cubicBezTo>
                  <a:cubicBezTo>
                    <a:pt x="449" y="203"/>
                    <a:pt x="443" y="202"/>
                    <a:pt x="441" y="198"/>
                  </a:cubicBezTo>
                  <a:cubicBezTo>
                    <a:pt x="434" y="203"/>
                    <a:pt x="435" y="214"/>
                    <a:pt x="444" y="216"/>
                  </a:cubicBezTo>
                  <a:close/>
                  <a:moveTo>
                    <a:pt x="601" y="207"/>
                  </a:moveTo>
                  <a:cubicBezTo>
                    <a:pt x="601" y="204"/>
                    <a:pt x="602" y="202"/>
                    <a:pt x="603" y="200"/>
                  </a:cubicBezTo>
                  <a:cubicBezTo>
                    <a:pt x="600" y="199"/>
                    <a:pt x="601" y="197"/>
                    <a:pt x="597" y="198"/>
                  </a:cubicBezTo>
                  <a:cubicBezTo>
                    <a:pt x="597" y="200"/>
                    <a:pt x="599" y="205"/>
                    <a:pt x="601" y="207"/>
                  </a:cubicBezTo>
                  <a:close/>
                  <a:moveTo>
                    <a:pt x="334" y="204"/>
                  </a:moveTo>
                  <a:cubicBezTo>
                    <a:pt x="336" y="207"/>
                    <a:pt x="339" y="211"/>
                    <a:pt x="342" y="214"/>
                  </a:cubicBezTo>
                  <a:cubicBezTo>
                    <a:pt x="343" y="211"/>
                    <a:pt x="346" y="209"/>
                    <a:pt x="346" y="206"/>
                  </a:cubicBezTo>
                  <a:cubicBezTo>
                    <a:pt x="345" y="202"/>
                    <a:pt x="339" y="201"/>
                    <a:pt x="338" y="199"/>
                  </a:cubicBezTo>
                  <a:cubicBezTo>
                    <a:pt x="338" y="199"/>
                    <a:pt x="338" y="198"/>
                    <a:pt x="337" y="198"/>
                  </a:cubicBezTo>
                  <a:cubicBezTo>
                    <a:pt x="336" y="200"/>
                    <a:pt x="335" y="203"/>
                    <a:pt x="334" y="204"/>
                  </a:cubicBezTo>
                  <a:close/>
                  <a:moveTo>
                    <a:pt x="405" y="209"/>
                  </a:moveTo>
                  <a:cubicBezTo>
                    <a:pt x="405" y="207"/>
                    <a:pt x="407" y="207"/>
                    <a:pt x="406" y="204"/>
                  </a:cubicBezTo>
                  <a:cubicBezTo>
                    <a:pt x="403" y="205"/>
                    <a:pt x="405" y="203"/>
                    <a:pt x="404" y="202"/>
                  </a:cubicBezTo>
                  <a:cubicBezTo>
                    <a:pt x="403" y="202"/>
                    <a:pt x="403" y="203"/>
                    <a:pt x="402" y="203"/>
                  </a:cubicBezTo>
                  <a:cubicBezTo>
                    <a:pt x="401" y="202"/>
                    <a:pt x="401" y="200"/>
                    <a:pt x="400" y="200"/>
                  </a:cubicBezTo>
                  <a:cubicBezTo>
                    <a:pt x="398" y="200"/>
                    <a:pt x="398" y="199"/>
                    <a:pt x="396" y="199"/>
                  </a:cubicBezTo>
                  <a:cubicBezTo>
                    <a:pt x="398" y="203"/>
                    <a:pt x="399" y="208"/>
                    <a:pt x="405" y="209"/>
                  </a:cubicBezTo>
                  <a:close/>
                  <a:moveTo>
                    <a:pt x="505" y="202"/>
                  </a:moveTo>
                  <a:cubicBezTo>
                    <a:pt x="508" y="202"/>
                    <a:pt x="507" y="197"/>
                    <a:pt x="505" y="200"/>
                  </a:cubicBezTo>
                  <a:cubicBezTo>
                    <a:pt x="507" y="200"/>
                    <a:pt x="505" y="201"/>
                    <a:pt x="505" y="202"/>
                  </a:cubicBezTo>
                  <a:close/>
                  <a:moveTo>
                    <a:pt x="382" y="214"/>
                  </a:moveTo>
                  <a:cubicBezTo>
                    <a:pt x="383" y="210"/>
                    <a:pt x="386" y="209"/>
                    <a:pt x="386" y="205"/>
                  </a:cubicBezTo>
                  <a:cubicBezTo>
                    <a:pt x="383" y="203"/>
                    <a:pt x="379" y="201"/>
                    <a:pt x="375" y="200"/>
                  </a:cubicBezTo>
                  <a:cubicBezTo>
                    <a:pt x="369" y="204"/>
                    <a:pt x="378" y="210"/>
                    <a:pt x="382" y="214"/>
                  </a:cubicBezTo>
                  <a:close/>
                  <a:moveTo>
                    <a:pt x="553" y="203"/>
                  </a:moveTo>
                  <a:cubicBezTo>
                    <a:pt x="554" y="202"/>
                    <a:pt x="555" y="204"/>
                    <a:pt x="556" y="204"/>
                  </a:cubicBezTo>
                  <a:cubicBezTo>
                    <a:pt x="556" y="202"/>
                    <a:pt x="555" y="201"/>
                    <a:pt x="553" y="200"/>
                  </a:cubicBezTo>
                  <a:cubicBezTo>
                    <a:pt x="554" y="201"/>
                    <a:pt x="552" y="201"/>
                    <a:pt x="553" y="203"/>
                  </a:cubicBezTo>
                  <a:close/>
                  <a:moveTo>
                    <a:pt x="108" y="204"/>
                  </a:moveTo>
                  <a:cubicBezTo>
                    <a:pt x="109" y="204"/>
                    <a:pt x="110" y="205"/>
                    <a:pt x="111" y="205"/>
                  </a:cubicBezTo>
                  <a:cubicBezTo>
                    <a:pt x="111" y="204"/>
                    <a:pt x="112" y="201"/>
                    <a:pt x="111" y="200"/>
                  </a:cubicBezTo>
                  <a:cubicBezTo>
                    <a:pt x="110" y="201"/>
                    <a:pt x="108" y="202"/>
                    <a:pt x="108" y="204"/>
                  </a:cubicBezTo>
                  <a:close/>
                  <a:moveTo>
                    <a:pt x="83" y="219"/>
                  </a:moveTo>
                  <a:cubicBezTo>
                    <a:pt x="84" y="209"/>
                    <a:pt x="71" y="209"/>
                    <a:pt x="67" y="202"/>
                  </a:cubicBezTo>
                  <a:cubicBezTo>
                    <a:pt x="67" y="203"/>
                    <a:pt x="66" y="200"/>
                    <a:pt x="64" y="201"/>
                  </a:cubicBezTo>
                  <a:cubicBezTo>
                    <a:pt x="64" y="213"/>
                    <a:pt x="76" y="215"/>
                    <a:pt x="83" y="219"/>
                  </a:cubicBezTo>
                  <a:close/>
                  <a:moveTo>
                    <a:pt x="87" y="210"/>
                  </a:moveTo>
                  <a:cubicBezTo>
                    <a:pt x="92" y="209"/>
                    <a:pt x="87" y="203"/>
                    <a:pt x="86" y="201"/>
                  </a:cubicBezTo>
                  <a:cubicBezTo>
                    <a:pt x="86" y="203"/>
                    <a:pt x="86" y="208"/>
                    <a:pt x="87" y="210"/>
                  </a:cubicBezTo>
                  <a:close/>
                  <a:moveTo>
                    <a:pt x="194" y="203"/>
                  </a:moveTo>
                  <a:cubicBezTo>
                    <a:pt x="194" y="202"/>
                    <a:pt x="193" y="201"/>
                    <a:pt x="192" y="201"/>
                  </a:cubicBezTo>
                  <a:cubicBezTo>
                    <a:pt x="192" y="202"/>
                    <a:pt x="193" y="203"/>
                    <a:pt x="194" y="203"/>
                  </a:cubicBezTo>
                  <a:close/>
                  <a:moveTo>
                    <a:pt x="41" y="208"/>
                  </a:moveTo>
                  <a:cubicBezTo>
                    <a:pt x="43" y="209"/>
                    <a:pt x="44" y="211"/>
                    <a:pt x="47" y="210"/>
                  </a:cubicBezTo>
                  <a:cubicBezTo>
                    <a:pt x="47" y="207"/>
                    <a:pt x="47" y="200"/>
                    <a:pt x="42" y="201"/>
                  </a:cubicBezTo>
                  <a:cubicBezTo>
                    <a:pt x="42" y="204"/>
                    <a:pt x="42" y="206"/>
                    <a:pt x="41" y="208"/>
                  </a:cubicBezTo>
                  <a:close/>
                  <a:moveTo>
                    <a:pt x="273" y="204"/>
                  </a:moveTo>
                  <a:cubicBezTo>
                    <a:pt x="270" y="204"/>
                    <a:pt x="268" y="200"/>
                    <a:pt x="265" y="202"/>
                  </a:cubicBezTo>
                  <a:cubicBezTo>
                    <a:pt x="268" y="202"/>
                    <a:pt x="271" y="207"/>
                    <a:pt x="273" y="204"/>
                  </a:cubicBezTo>
                  <a:close/>
                  <a:moveTo>
                    <a:pt x="493" y="204"/>
                  </a:moveTo>
                  <a:cubicBezTo>
                    <a:pt x="494" y="204"/>
                    <a:pt x="494" y="206"/>
                    <a:pt x="495" y="206"/>
                  </a:cubicBezTo>
                  <a:cubicBezTo>
                    <a:pt x="497" y="205"/>
                    <a:pt x="497" y="203"/>
                    <a:pt x="496" y="201"/>
                  </a:cubicBezTo>
                  <a:cubicBezTo>
                    <a:pt x="495" y="202"/>
                    <a:pt x="493" y="202"/>
                    <a:pt x="493" y="204"/>
                  </a:cubicBezTo>
                  <a:close/>
                  <a:moveTo>
                    <a:pt x="151" y="207"/>
                  </a:moveTo>
                  <a:cubicBezTo>
                    <a:pt x="156" y="213"/>
                    <a:pt x="165" y="216"/>
                    <a:pt x="174" y="219"/>
                  </a:cubicBezTo>
                  <a:cubicBezTo>
                    <a:pt x="170" y="211"/>
                    <a:pt x="161" y="206"/>
                    <a:pt x="153" y="202"/>
                  </a:cubicBezTo>
                  <a:cubicBezTo>
                    <a:pt x="153" y="204"/>
                    <a:pt x="151" y="205"/>
                    <a:pt x="151" y="207"/>
                  </a:cubicBezTo>
                  <a:close/>
                  <a:moveTo>
                    <a:pt x="362" y="209"/>
                  </a:moveTo>
                  <a:cubicBezTo>
                    <a:pt x="361" y="206"/>
                    <a:pt x="354" y="203"/>
                    <a:pt x="354" y="203"/>
                  </a:cubicBezTo>
                  <a:cubicBezTo>
                    <a:pt x="356" y="205"/>
                    <a:pt x="359" y="208"/>
                    <a:pt x="362" y="209"/>
                  </a:cubicBezTo>
                  <a:close/>
                  <a:moveTo>
                    <a:pt x="368" y="206"/>
                  </a:moveTo>
                  <a:cubicBezTo>
                    <a:pt x="367" y="204"/>
                    <a:pt x="365" y="201"/>
                    <a:pt x="363" y="203"/>
                  </a:cubicBezTo>
                  <a:cubicBezTo>
                    <a:pt x="365" y="203"/>
                    <a:pt x="365" y="206"/>
                    <a:pt x="368" y="206"/>
                  </a:cubicBezTo>
                  <a:close/>
                  <a:moveTo>
                    <a:pt x="411" y="205"/>
                  </a:moveTo>
                  <a:cubicBezTo>
                    <a:pt x="416" y="208"/>
                    <a:pt x="420" y="213"/>
                    <a:pt x="425" y="215"/>
                  </a:cubicBezTo>
                  <a:cubicBezTo>
                    <a:pt x="426" y="213"/>
                    <a:pt x="428" y="213"/>
                    <a:pt x="428" y="210"/>
                  </a:cubicBezTo>
                  <a:cubicBezTo>
                    <a:pt x="423" y="209"/>
                    <a:pt x="415" y="198"/>
                    <a:pt x="411" y="205"/>
                  </a:cubicBezTo>
                  <a:close/>
                  <a:moveTo>
                    <a:pt x="562" y="205"/>
                  </a:moveTo>
                  <a:cubicBezTo>
                    <a:pt x="564" y="204"/>
                    <a:pt x="561" y="201"/>
                    <a:pt x="560" y="203"/>
                  </a:cubicBezTo>
                  <a:cubicBezTo>
                    <a:pt x="561" y="203"/>
                    <a:pt x="560" y="205"/>
                    <a:pt x="562" y="205"/>
                  </a:cubicBezTo>
                  <a:close/>
                  <a:moveTo>
                    <a:pt x="280" y="203"/>
                  </a:moveTo>
                  <a:cubicBezTo>
                    <a:pt x="280" y="204"/>
                    <a:pt x="278" y="203"/>
                    <a:pt x="278" y="204"/>
                  </a:cubicBezTo>
                  <a:cubicBezTo>
                    <a:pt x="283" y="206"/>
                    <a:pt x="286" y="211"/>
                    <a:pt x="292" y="211"/>
                  </a:cubicBezTo>
                  <a:cubicBezTo>
                    <a:pt x="290" y="207"/>
                    <a:pt x="283" y="207"/>
                    <a:pt x="280" y="203"/>
                  </a:cubicBezTo>
                  <a:close/>
                  <a:moveTo>
                    <a:pt x="510" y="206"/>
                  </a:moveTo>
                  <a:cubicBezTo>
                    <a:pt x="512" y="207"/>
                    <a:pt x="514" y="212"/>
                    <a:pt x="516" y="210"/>
                  </a:cubicBezTo>
                  <a:cubicBezTo>
                    <a:pt x="516" y="206"/>
                    <a:pt x="514" y="204"/>
                    <a:pt x="510" y="203"/>
                  </a:cubicBezTo>
                  <a:cubicBezTo>
                    <a:pt x="511" y="205"/>
                    <a:pt x="509" y="205"/>
                    <a:pt x="510" y="206"/>
                  </a:cubicBezTo>
                  <a:close/>
                  <a:moveTo>
                    <a:pt x="521" y="209"/>
                  </a:moveTo>
                  <a:cubicBezTo>
                    <a:pt x="525" y="210"/>
                    <a:pt x="524" y="207"/>
                    <a:pt x="524" y="204"/>
                  </a:cubicBezTo>
                  <a:cubicBezTo>
                    <a:pt x="524" y="204"/>
                    <a:pt x="523" y="204"/>
                    <a:pt x="522" y="204"/>
                  </a:cubicBezTo>
                  <a:cubicBezTo>
                    <a:pt x="522" y="206"/>
                    <a:pt x="521" y="207"/>
                    <a:pt x="521" y="209"/>
                  </a:cubicBezTo>
                  <a:close/>
                  <a:moveTo>
                    <a:pt x="119" y="207"/>
                  </a:moveTo>
                  <a:cubicBezTo>
                    <a:pt x="119" y="206"/>
                    <a:pt x="119" y="205"/>
                    <a:pt x="118" y="204"/>
                  </a:cubicBezTo>
                  <a:cubicBezTo>
                    <a:pt x="117" y="205"/>
                    <a:pt x="117" y="208"/>
                    <a:pt x="119" y="207"/>
                  </a:cubicBezTo>
                  <a:close/>
                  <a:moveTo>
                    <a:pt x="213" y="207"/>
                  </a:moveTo>
                  <a:cubicBezTo>
                    <a:pt x="211" y="207"/>
                    <a:pt x="211" y="203"/>
                    <a:pt x="208" y="205"/>
                  </a:cubicBezTo>
                  <a:cubicBezTo>
                    <a:pt x="208" y="207"/>
                    <a:pt x="212" y="208"/>
                    <a:pt x="213" y="207"/>
                  </a:cubicBezTo>
                  <a:close/>
                  <a:moveTo>
                    <a:pt x="245" y="215"/>
                  </a:moveTo>
                  <a:cubicBezTo>
                    <a:pt x="250" y="215"/>
                    <a:pt x="251" y="211"/>
                    <a:pt x="253" y="208"/>
                  </a:cubicBezTo>
                  <a:cubicBezTo>
                    <a:pt x="251" y="208"/>
                    <a:pt x="251" y="205"/>
                    <a:pt x="249" y="205"/>
                  </a:cubicBezTo>
                  <a:cubicBezTo>
                    <a:pt x="248" y="209"/>
                    <a:pt x="246" y="211"/>
                    <a:pt x="245" y="215"/>
                  </a:cubicBezTo>
                  <a:close/>
                  <a:moveTo>
                    <a:pt x="591" y="217"/>
                  </a:moveTo>
                  <a:cubicBezTo>
                    <a:pt x="591" y="220"/>
                    <a:pt x="594" y="221"/>
                    <a:pt x="593" y="224"/>
                  </a:cubicBezTo>
                  <a:cubicBezTo>
                    <a:pt x="592" y="226"/>
                    <a:pt x="590" y="227"/>
                    <a:pt x="588" y="228"/>
                  </a:cubicBezTo>
                  <a:cubicBezTo>
                    <a:pt x="586" y="236"/>
                    <a:pt x="585" y="246"/>
                    <a:pt x="585" y="255"/>
                  </a:cubicBezTo>
                  <a:cubicBezTo>
                    <a:pt x="583" y="258"/>
                    <a:pt x="579" y="264"/>
                    <a:pt x="581" y="267"/>
                  </a:cubicBezTo>
                  <a:cubicBezTo>
                    <a:pt x="584" y="259"/>
                    <a:pt x="588" y="250"/>
                    <a:pt x="592" y="239"/>
                  </a:cubicBezTo>
                  <a:cubicBezTo>
                    <a:pt x="595" y="229"/>
                    <a:pt x="602" y="212"/>
                    <a:pt x="594" y="205"/>
                  </a:cubicBezTo>
                  <a:cubicBezTo>
                    <a:pt x="594" y="209"/>
                    <a:pt x="590" y="212"/>
                    <a:pt x="591" y="217"/>
                  </a:cubicBezTo>
                  <a:close/>
                  <a:moveTo>
                    <a:pt x="607" y="223"/>
                  </a:moveTo>
                  <a:cubicBezTo>
                    <a:pt x="610" y="218"/>
                    <a:pt x="610" y="211"/>
                    <a:pt x="606" y="205"/>
                  </a:cubicBezTo>
                  <a:cubicBezTo>
                    <a:pt x="604" y="211"/>
                    <a:pt x="602" y="218"/>
                    <a:pt x="607" y="223"/>
                  </a:cubicBezTo>
                  <a:close/>
                  <a:moveTo>
                    <a:pt x="469" y="213"/>
                  </a:moveTo>
                  <a:cubicBezTo>
                    <a:pt x="470" y="209"/>
                    <a:pt x="463" y="208"/>
                    <a:pt x="461" y="206"/>
                  </a:cubicBezTo>
                  <a:cubicBezTo>
                    <a:pt x="462" y="209"/>
                    <a:pt x="466" y="212"/>
                    <a:pt x="469" y="213"/>
                  </a:cubicBezTo>
                  <a:close/>
                  <a:moveTo>
                    <a:pt x="543" y="212"/>
                  </a:moveTo>
                  <a:cubicBezTo>
                    <a:pt x="544" y="213"/>
                    <a:pt x="546" y="216"/>
                    <a:pt x="547" y="215"/>
                  </a:cubicBezTo>
                  <a:cubicBezTo>
                    <a:pt x="545" y="212"/>
                    <a:pt x="547" y="211"/>
                    <a:pt x="549" y="210"/>
                  </a:cubicBezTo>
                  <a:cubicBezTo>
                    <a:pt x="548" y="208"/>
                    <a:pt x="547" y="206"/>
                    <a:pt x="546" y="206"/>
                  </a:cubicBezTo>
                  <a:cubicBezTo>
                    <a:pt x="545" y="208"/>
                    <a:pt x="543" y="209"/>
                    <a:pt x="543" y="212"/>
                  </a:cubicBezTo>
                  <a:close/>
                  <a:moveTo>
                    <a:pt x="140" y="212"/>
                  </a:moveTo>
                  <a:cubicBezTo>
                    <a:pt x="141" y="211"/>
                    <a:pt x="141" y="208"/>
                    <a:pt x="140" y="207"/>
                  </a:cubicBezTo>
                  <a:cubicBezTo>
                    <a:pt x="139" y="208"/>
                    <a:pt x="137" y="206"/>
                    <a:pt x="136" y="206"/>
                  </a:cubicBezTo>
                  <a:cubicBezTo>
                    <a:pt x="136" y="210"/>
                    <a:pt x="137" y="212"/>
                    <a:pt x="140" y="212"/>
                  </a:cubicBezTo>
                  <a:close/>
                  <a:moveTo>
                    <a:pt x="556" y="212"/>
                  </a:moveTo>
                  <a:cubicBezTo>
                    <a:pt x="557" y="208"/>
                    <a:pt x="554" y="207"/>
                    <a:pt x="552" y="206"/>
                  </a:cubicBezTo>
                  <a:cubicBezTo>
                    <a:pt x="550" y="209"/>
                    <a:pt x="554" y="211"/>
                    <a:pt x="556" y="212"/>
                  </a:cubicBezTo>
                  <a:close/>
                  <a:moveTo>
                    <a:pt x="566" y="212"/>
                  </a:moveTo>
                  <a:cubicBezTo>
                    <a:pt x="569" y="212"/>
                    <a:pt x="570" y="215"/>
                    <a:pt x="572" y="217"/>
                  </a:cubicBezTo>
                  <a:cubicBezTo>
                    <a:pt x="572" y="214"/>
                    <a:pt x="572" y="212"/>
                    <a:pt x="574" y="210"/>
                  </a:cubicBezTo>
                  <a:cubicBezTo>
                    <a:pt x="571" y="209"/>
                    <a:pt x="570" y="207"/>
                    <a:pt x="567" y="206"/>
                  </a:cubicBezTo>
                  <a:cubicBezTo>
                    <a:pt x="567" y="209"/>
                    <a:pt x="565" y="209"/>
                    <a:pt x="566" y="212"/>
                  </a:cubicBezTo>
                  <a:close/>
                  <a:moveTo>
                    <a:pt x="476" y="212"/>
                  </a:moveTo>
                  <a:cubicBezTo>
                    <a:pt x="479" y="216"/>
                    <a:pt x="480" y="209"/>
                    <a:pt x="484" y="209"/>
                  </a:cubicBezTo>
                  <a:cubicBezTo>
                    <a:pt x="480" y="206"/>
                    <a:pt x="476" y="207"/>
                    <a:pt x="476" y="212"/>
                  </a:cubicBezTo>
                  <a:close/>
                  <a:moveTo>
                    <a:pt x="58" y="220"/>
                  </a:moveTo>
                  <a:cubicBezTo>
                    <a:pt x="62" y="223"/>
                    <a:pt x="67" y="229"/>
                    <a:pt x="72" y="230"/>
                  </a:cubicBezTo>
                  <a:cubicBezTo>
                    <a:pt x="66" y="223"/>
                    <a:pt x="66" y="209"/>
                    <a:pt x="54" y="207"/>
                  </a:cubicBezTo>
                  <a:cubicBezTo>
                    <a:pt x="55" y="212"/>
                    <a:pt x="57" y="216"/>
                    <a:pt x="58" y="220"/>
                  </a:cubicBezTo>
                  <a:close/>
                  <a:moveTo>
                    <a:pt x="351" y="207"/>
                  </a:moveTo>
                  <a:cubicBezTo>
                    <a:pt x="349" y="211"/>
                    <a:pt x="346" y="214"/>
                    <a:pt x="345" y="218"/>
                  </a:cubicBezTo>
                  <a:cubicBezTo>
                    <a:pt x="347" y="218"/>
                    <a:pt x="348" y="220"/>
                    <a:pt x="349" y="221"/>
                  </a:cubicBezTo>
                  <a:cubicBezTo>
                    <a:pt x="352" y="218"/>
                    <a:pt x="356" y="217"/>
                    <a:pt x="358" y="213"/>
                  </a:cubicBezTo>
                  <a:cubicBezTo>
                    <a:pt x="356" y="210"/>
                    <a:pt x="353" y="209"/>
                    <a:pt x="351" y="207"/>
                  </a:cubicBezTo>
                  <a:close/>
                  <a:moveTo>
                    <a:pt x="406" y="211"/>
                  </a:moveTo>
                  <a:cubicBezTo>
                    <a:pt x="413" y="213"/>
                    <a:pt x="417" y="218"/>
                    <a:pt x="423" y="220"/>
                  </a:cubicBezTo>
                  <a:cubicBezTo>
                    <a:pt x="423" y="218"/>
                    <a:pt x="422" y="217"/>
                    <a:pt x="421" y="215"/>
                  </a:cubicBezTo>
                  <a:cubicBezTo>
                    <a:pt x="414" y="216"/>
                    <a:pt x="411" y="202"/>
                    <a:pt x="406" y="211"/>
                  </a:cubicBezTo>
                  <a:close/>
                  <a:moveTo>
                    <a:pt x="628" y="215"/>
                  </a:moveTo>
                  <a:cubicBezTo>
                    <a:pt x="630" y="213"/>
                    <a:pt x="630" y="208"/>
                    <a:pt x="629" y="207"/>
                  </a:cubicBezTo>
                  <a:cubicBezTo>
                    <a:pt x="629" y="210"/>
                    <a:pt x="627" y="213"/>
                    <a:pt x="628" y="215"/>
                  </a:cubicBezTo>
                  <a:close/>
                  <a:moveTo>
                    <a:pt x="494" y="212"/>
                  </a:moveTo>
                  <a:cubicBezTo>
                    <a:pt x="493" y="210"/>
                    <a:pt x="490" y="209"/>
                    <a:pt x="488" y="208"/>
                  </a:cubicBezTo>
                  <a:cubicBezTo>
                    <a:pt x="490" y="210"/>
                    <a:pt x="492" y="211"/>
                    <a:pt x="494" y="212"/>
                  </a:cubicBezTo>
                  <a:close/>
                  <a:moveTo>
                    <a:pt x="527" y="215"/>
                  </a:moveTo>
                  <a:cubicBezTo>
                    <a:pt x="531" y="217"/>
                    <a:pt x="532" y="222"/>
                    <a:pt x="536" y="223"/>
                  </a:cubicBezTo>
                  <a:cubicBezTo>
                    <a:pt x="537" y="220"/>
                    <a:pt x="539" y="218"/>
                    <a:pt x="538" y="214"/>
                  </a:cubicBezTo>
                  <a:cubicBezTo>
                    <a:pt x="535" y="212"/>
                    <a:pt x="533" y="209"/>
                    <a:pt x="529" y="208"/>
                  </a:cubicBezTo>
                  <a:cubicBezTo>
                    <a:pt x="529" y="211"/>
                    <a:pt x="527" y="212"/>
                    <a:pt x="527" y="215"/>
                  </a:cubicBezTo>
                  <a:close/>
                  <a:moveTo>
                    <a:pt x="273" y="211"/>
                  </a:moveTo>
                  <a:cubicBezTo>
                    <a:pt x="277" y="214"/>
                    <a:pt x="280" y="216"/>
                    <a:pt x="284" y="218"/>
                  </a:cubicBezTo>
                  <a:cubicBezTo>
                    <a:pt x="286" y="217"/>
                    <a:pt x="288" y="216"/>
                    <a:pt x="289" y="214"/>
                  </a:cubicBezTo>
                  <a:cubicBezTo>
                    <a:pt x="286" y="212"/>
                    <a:pt x="283" y="210"/>
                    <a:pt x="280" y="209"/>
                  </a:cubicBezTo>
                  <a:cubicBezTo>
                    <a:pt x="280" y="213"/>
                    <a:pt x="276" y="209"/>
                    <a:pt x="273" y="211"/>
                  </a:cubicBezTo>
                  <a:close/>
                  <a:moveTo>
                    <a:pt x="385" y="217"/>
                  </a:moveTo>
                  <a:cubicBezTo>
                    <a:pt x="388" y="218"/>
                    <a:pt x="390" y="221"/>
                    <a:pt x="393" y="221"/>
                  </a:cubicBezTo>
                  <a:cubicBezTo>
                    <a:pt x="395" y="219"/>
                    <a:pt x="398" y="218"/>
                    <a:pt x="399" y="214"/>
                  </a:cubicBezTo>
                  <a:cubicBezTo>
                    <a:pt x="395" y="213"/>
                    <a:pt x="393" y="210"/>
                    <a:pt x="389" y="209"/>
                  </a:cubicBezTo>
                  <a:cubicBezTo>
                    <a:pt x="388" y="212"/>
                    <a:pt x="385" y="213"/>
                    <a:pt x="385" y="217"/>
                  </a:cubicBezTo>
                  <a:close/>
                  <a:moveTo>
                    <a:pt x="454" y="209"/>
                  </a:moveTo>
                  <a:cubicBezTo>
                    <a:pt x="451" y="212"/>
                    <a:pt x="448" y="214"/>
                    <a:pt x="446" y="218"/>
                  </a:cubicBezTo>
                  <a:cubicBezTo>
                    <a:pt x="451" y="220"/>
                    <a:pt x="454" y="225"/>
                    <a:pt x="459" y="225"/>
                  </a:cubicBezTo>
                  <a:cubicBezTo>
                    <a:pt x="457" y="220"/>
                    <a:pt x="460" y="210"/>
                    <a:pt x="454" y="209"/>
                  </a:cubicBezTo>
                  <a:close/>
                  <a:moveTo>
                    <a:pt x="233" y="214"/>
                  </a:moveTo>
                  <a:cubicBezTo>
                    <a:pt x="235" y="211"/>
                    <a:pt x="230" y="210"/>
                    <a:pt x="227" y="209"/>
                  </a:cubicBezTo>
                  <a:cubicBezTo>
                    <a:pt x="229" y="211"/>
                    <a:pt x="230" y="214"/>
                    <a:pt x="233" y="214"/>
                  </a:cubicBezTo>
                  <a:close/>
                  <a:moveTo>
                    <a:pt x="515" y="218"/>
                  </a:moveTo>
                  <a:cubicBezTo>
                    <a:pt x="515" y="213"/>
                    <a:pt x="510" y="213"/>
                    <a:pt x="509" y="209"/>
                  </a:cubicBezTo>
                  <a:cubicBezTo>
                    <a:pt x="505" y="214"/>
                    <a:pt x="511" y="219"/>
                    <a:pt x="515" y="218"/>
                  </a:cubicBezTo>
                  <a:close/>
                  <a:moveTo>
                    <a:pt x="180" y="216"/>
                  </a:moveTo>
                  <a:cubicBezTo>
                    <a:pt x="183" y="216"/>
                    <a:pt x="183" y="219"/>
                    <a:pt x="186" y="219"/>
                  </a:cubicBezTo>
                  <a:cubicBezTo>
                    <a:pt x="187" y="217"/>
                    <a:pt x="189" y="216"/>
                    <a:pt x="191" y="214"/>
                  </a:cubicBezTo>
                  <a:cubicBezTo>
                    <a:pt x="188" y="215"/>
                    <a:pt x="189" y="212"/>
                    <a:pt x="188" y="212"/>
                  </a:cubicBezTo>
                  <a:cubicBezTo>
                    <a:pt x="186" y="213"/>
                    <a:pt x="184" y="210"/>
                    <a:pt x="183" y="210"/>
                  </a:cubicBezTo>
                  <a:cubicBezTo>
                    <a:pt x="182" y="212"/>
                    <a:pt x="180" y="213"/>
                    <a:pt x="180" y="216"/>
                  </a:cubicBezTo>
                  <a:close/>
                  <a:moveTo>
                    <a:pt x="230" y="217"/>
                  </a:moveTo>
                  <a:cubicBezTo>
                    <a:pt x="225" y="215"/>
                    <a:pt x="224" y="210"/>
                    <a:pt x="220" y="210"/>
                  </a:cubicBezTo>
                  <a:cubicBezTo>
                    <a:pt x="222" y="213"/>
                    <a:pt x="226" y="218"/>
                    <a:pt x="230" y="217"/>
                  </a:cubicBezTo>
                  <a:close/>
                  <a:moveTo>
                    <a:pt x="649" y="219"/>
                  </a:moveTo>
                  <a:cubicBezTo>
                    <a:pt x="648" y="216"/>
                    <a:pt x="651" y="212"/>
                    <a:pt x="649" y="210"/>
                  </a:cubicBezTo>
                  <a:cubicBezTo>
                    <a:pt x="649" y="213"/>
                    <a:pt x="646" y="218"/>
                    <a:pt x="649" y="219"/>
                  </a:cubicBezTo>
                  <a:close/>
                  <a:moveTo>
                    <a:pt x="36" y="217"/>
                  </a:moveTo>
                  <a:cubicBezTo>
                    <a:pt x="38" y="215"/>
                    <a:pt x="38" y="212"/>
                    <a:pt x="36" y="210"/>
                  </a:cubicBezTo>
                  <a:cubicBezTo>
                    <a:pt x="36" y="212"/>
                    <a:pt x="35" y="215"/>
                    <a:pt x="36" y="217"/>
                  </a:cubicBezTo>
                  <a:close/>
                  <a:moveTo>
                    <a:pt x="145" y="215"/>
                  </a:moveTo>
                  <a:cubicBezTo>
                    <a:pt x="152" y="220"/>
                    <a:pt x="160" y="226"/>
                    <a:pt x="168" y="230"/>
                  </a:cubicBezTo>
                  <a:cubicBezTo>
                    <a:pt x="170" y="229"/>
                    <a:pt x="170" y="227"/>
                    <a:pt x="171" y="225"/>
                  </a:cubicBezTo>
                  <a:cubicBezTo>
                    <a:pt x="166" y="223"/>
                    <a:pt x="155" y="217"/>
                    <a:pt x="156" y="214"/>
                  </a:cubicBezTo>
                  <a:cubicBezTo>
                    <a:pt x="152" y="214"/>
                    <a:pt x="150" y="211"/>
                    <a:pt x="147" y="210"/>
                  </a:cubicBezTo>
                  <a:cubicBezTo>
                    <a:pt x="146" y="212"/>
                    <a:pt x="144" y="213"/>
                    <a:pt x="145" y="215"/>
                  </a:cubicBezTo>
                  <a:close/>
                  <a:moveTo>
                    <a:pt x="306" y="214"/>
                  </a:moveTo>
                  <a:cubicBezTo>
                    <a:pt x="309" y="217"/>
                    <a:pt x="313" y="219"/>
                    <a:pt x="318" y="220"/>
                  </a:cubicBezTo>
                  <a:cubicBezTo>
                    <a:pt x="319" y="216"/>
                    <a:pt x="308" y="206"/>
                    <a:pt x="306" y="214"/>
                  </a:cubicBezTo>
                  <a:close/>
                  <a:moveTo>
                    <a:pt x="99" y="217"/>
                  </a:moveTo>
                  <a:cubicBezTo>
                    <a:pt x="102" y="223"/>
                    <a:pt x="107" y="227"/>
                    <a:pt x="114" y="230"/>
                  </a:cubicBezTo>
                  <a:cubicBezTo>
                    <a:pt x="111" y="222"/>
                    <a:pt x="107" y="216"/>
                    <a:pt x="101" y="211"/>
                  </a:cubicBezTo>
                  <a:cubicBezTo>
                    <a:pt x="101" y="214"/>
                    <a:pt x="99" y="214"/>
                    <a:pt x="99" y="217"/>
                  </a:cubicBezTo>
                  <a:close/>
                  <a:moveTo>
                    <a:pt x="203" y="212"/>
                  </a:moveTo>
                  <a:cubicBezTo>
                    <a:pt x="209" y="216"/>
                    <a:pt x="215" y="221"/>
                    <a:pt x="224" y="224"/>
                  </a:cubicBezTo>
                  <a:cubicBezTo>
                    <a:pt x="223" y="223"/>
                    <a:pt x="225" y="222"/>
                    <a:pt x="224" y="221"/>
                  </a:cubicBezTo>
                  <a:cubicBezTo>
                    <a:pt x="221" y="219"/>
                    <a:pt x="209" y="212"/>
                    <a:pt x="203" y="212"/>
                  </a:cubicBezTo>
                  <a:close/>
                  <a:moveTo>
                    <a:pt x="481" y="216"/>
                  </a:moveTo>
                  <a:cubicBezTo>
                    <a:pt x="483" y="218"/>
                    <a:pt x="484" y="217"/>
                    <a:pt x="487" y="217"/>
                  </a:cubicBezTo>
                  <a:cubicBezTo>
                    <a:pt x="488" y="218"/>
                    <a:pt x="487" y="223"/>
                    <a:pt x="491" y="223"/>
                  </a:cubicBezTo>
                  <a:cubicBezTo>
                    <a:pt x="492" y="220"/>
                    <a:pt x="493" y="219"/>
                    <a:pt x="493" y="216"/>
                  </a:cubicBezTo>
                  <a:cubicBezTo>
                    <a:pt x="488" y="213"/>
                    <a:pt x="484" y="209"/>
                    <a:pt x="481" y="216"/>
                  </a:cubicBezTo>
                  <a:close/>
                  <a:moveTo>
                    <a:pt x="549" y="217"/>
                  </a:moveTo>
                  <a:cubicBezTo>
                    <a:pt x="552" y="218"/>
                    <a:pt x="553" y="222"/>
                    <a:pt x="557" y="223"/>
                  </a:cubicBezTo>
                  <a:cubicBezTo>
                    <a:pt x="557" y="218"/>
                    <a:pt x="554" y="214"/>
                    <a:pt x="550" y="212"/>
                  </a:cubicBezTo>
                  <a:cubicBezTo>
                    <a:pt x="550" y="214"/>
                    <a:pt x="549" y="215"/>
                    <a:pt x="549" y="217"/>
                  </a:cubicBezTo>
                  <a:close/>
                  <a:moveTo>
                    <a:pt x="575" y="218"/>
                  </a:moveTo>
                  <a:cubicBezTo>
                    <a:pt x="575" y="217"/>
                    <a:pt x="577" y="211"/>
                    <a:pt x="575" y="212"/>
                  </a:cubicBezTo>
                  <a:cubicBezTo>
                    <a:pt x="576" y="215"/>
                    <a:pt x="572" y="217"/>
                    <a:pt x="575" y="218"/>
                  </a:cubicBezTo>
                  <a:close/>
                  <a:moveTo>
                    <a:pt x="618" y="221"/>
                  </a:moveTo>
                  <a:cubicBezTo>
                    <a:pt x="619" y="219"/>
                    <a:pt x="621" y="214"/>
                    <a:pt x="619" y="212"/>
                  </a:cubicBezTo>
                  <a:cubicBezTo>
                    <a:pt x="620" y="215"/>
                    <a:pt x="617" y="219"/>
                    <a:pt x="618" y="221"/>
                  </a:cubicBezTo>
                  <a:close/>
                  <a:moveTo>
                    <a:pt x="251" y="218"/>
                  </a:moveTo>
                  <a:cubicBezTo>
                    <a:pt x="255" y="219"/>
                    <a:pt x="256" y="222"/>
                    <a:pt x="260" y="223"/>
                  </a:cubicBezTo>
                  <a:cubicBezTo>
                    <a:pt x="260" y="222"/>
                    <a:pt x="261" y="222"/>
                    <a:pt x="262" y="221"/>
                  </a:cubicBezTo>
                  <a:cubicBezTo>
                    <a:pt x="260" y="218"/>
                    <a:pt x="259" y="214"/>
                    <a:pt x="255" y="212"/>
                  </a:cubicBezTo>
                  <a:cubicBezTo>
                    <a:pt x="255" y="215"/>
                    <a:pt x="251" y="215"/>
                    <a:pt x="251" y="218"/>
                  </a:cubicBezTo>
                  <a:close/>
                  <a:moveTo>
                    <a:pt x="522" y="215"/>
                  </a:moveTo>
                  <a:cubicBezTo>
                    <a:pt x="522" y="213"/>
                    <a:pt x="521" y="213"/>
                    <a:pt x="520" y="212"/>
                  </a:cubicBezTo>
                  <a:cubicBezTo>
                    <a:pt x="519" y="214"/>
                    <a:pt x="520" y="215"/>
                    <a:pt x="522" y="215"/>
                  </a:cubicBezTo>
                  <a:close/>
                  <a:moveTo>
                    <a:pt x="132" y="215"/>
                  </a:moveTo>
                  <a:cubicBezTo>
                    <a:pt x="135" y="215"/>
                    <a:pt x="135" y="217"/>
                    <a:pt x="137" y="217"/>
                  </a:cubicBezTo>
                  <a:cubicBezTo>
                    <a:pt x="136" y="215"/>
                    <a:pt x="135" y="215"/>
                    <a:pt x="135" y="213"/>
                  </a:cubicBezTo>
                  <a:cubicBezTo>
                    <a:pt x="135" y="214"/>
                    <a:pt x="132" y="213"/>
                    <a:pt x="132" y="215"/>
                  </a:cubicBezTo>
                  <a:close/>
                  <a:moveTo>
                    <a:pt x="420" y="224"/>
                  </a:moveTo>
                  <a:cubicBezTo>
                    <a:pt x="417" y="218"/>
                    <a:pt x="410" y="216"/>
                    <a:pt x="404" y="213"/>
                  </a:cubicBezTo>
                  <a:cubicBezTo>
                    <a:pt x="408" y="218"/>
                    <a:pt x="414" y="221"/>
                    <a:pt x="420" y="224"/>
                  </a:cubicBezTo>
                  <a:close/>
                  <a:moveTo>
                    <a:pt x="43" y="220"/>
                  </a:moveTo>
                  <a:cubicBezTo>
                    <a:pt x="42" y="219"/>
                    <a:pt x="43" y="215"/>
                    <a:pt x="42" y="214"/>
                  </a:cubicBezTo>
                  <a:cubicBezTo>
                    <a:pt x="42" y="214"/>
                    <a:pt x="41" y="214"/>
                    <a:pt x="41" y="214"/>
                  </a:cubicBezTo>
                  <a:cubicBezTo>
                    <a:pt x="40" y="216"/>
                    <a:pt x="40" y="222"/>
                    <a:pt x="43" y="220"/>
                  </a:cubicBezTo>
                  <a:close/>
                  <a:moveTo>
                    <a:pt x="429" y="218"/>
                  </a:moveTo>
                  <a:cubicBezTo>
                    <a:pt x="431" y="221"/>
                    <a:pt x="433" y="222"/>
                    <a:pt x="436" y="223"/>
                  </a:cubicBezTo>
                  <a:cubicBezTo>
                    <a:pt x="436" y="219"/>
                    <a:pt x="435" y="215"/>
                    <a:pt x="431" y="214"/>
                  </a:cubicBezTo>
                  <a:cubicBezTo>
                    <a:pt x="431" y="216"/>
                    <a:pt x="429" y="216"/>
                    <a:pt x="429" y="218"/>
                  </a:cubicBezTo>
                  <a:close/>
                  <a:moveTo>
                    <a:pt x="475" y="218"/>
                  </a:moveTo>
                  <a:cubicBezTo>
                    <a:pt x="475" y="218"/>
                    <a:pt x="475" y="217"/>
                    <a:pt x="476" y="217"/>
                  </a:cubicBezTo>
                  <a:cubicBezTo>
                    <a:pt x="476" y="215"/>
                    <a:pt x="475" y="214"/>
                    <a:pt x="473" y="214"/>
                  </a:cubicBezTo>
                  <a:cubicBezTo>
                    <a:pt x="472" y="216"/>
                    <a:pt x="473" y="217"/>
                    <a:pt x="475" y="218"/>
                  </a:cubicBezTo>
                  <a:close/>
                  <a:moveTo>
                    <a:pt x="378" y="219"/>
                  </a:moveTo>
                  <a:cubicBezTo>
                    <a:pt x="376" y="218"/>
                    <a:pt x="378" y="217"/>
                    <a:pt x="377" y="215"/>
                  </a:cubicBezTo>
                  <a:cubicBezTo>
                    <a:pt x="375" y="216"/>
                    <a:pt x="374" y="215"/>
                    <a:pt x="374" y="215"/>
                  </a:cubicBezTo>
                  <a:cubicBezTo>
                    <a:pt x="374" y="217"/>
                    <a:pt x="376" y="221"/>
                    <a:pt x="378" y="219"/>
                  </a:cubicBezTo>
                  <a:close/>
                  <a:moveTo>
                    <a:pt x="83" y="238"/>
                  </a:moveTo>
                  <a:cubicBezTo>
                    <a:pt x="83" y="233"/>
                    <a:pt x="81" y="227"/>
                    <a:pt x="83" y="223"/>
                  </a:cubicBezTo>
                  <a:cubicBezTo>
                    <a:pt x="78" y="220"/>
                    <a:pt x="74" y="217"/>
                    <a:pt x="69" y="215"/>
                  </a:cubicBezTo>
                  <a:cubicBezTo>
                    <a:pt x="73" y="223"/>
                    <a:pt x="74" y="234"/>
                    <a:pt x="83" y="238"/>
                  </a:cubicBezTo>
                  <a:close/>
                  <a:moveTo>
                    <a:pt x="237" y="217"/>
                  </a:moveTo>
                  <a:cubicBezTo>
                    <a:pt x="236" y="217"/>
                    <a:pt x="236" y="217"/>
                    <a:pt x="236" y="217"/>
                  </a:cubicBezTo>
                  <a:cubicBezTo>
                    <a:pt x="235" y="218"/>
                    <a:pt x="237" y="218"/>
                    <a:pt x="239" y="218"/>
                  </a:cubicBezTo>
                  <a:cubicBezTo>
                    <a:pt x="238" y="217"/>
                    <a:pt x="240" y="217"/>
                    <a:pt x="239" y="215"/>
                  </a:cubicBezTo>
                  <a:cubicBezTo>
                    <a:pt x="237" y="214"/>
                    <a:pt x="238" y="217"/>
                    <a:pt x="237" y="217"/>
                  </a:cubicBezTo>
                  <a:close/>
                  <a:moveTo>
                    <a:pt x="462" y="221"/>
                  </a:moveTo>
                  <a:cubicBezTo>
                    <a:pt x="464" y="221"/>
                    <a:pt x="465" y="218"/>
                    <a:pt x="465" y="217"/>
                  </a:cubicBezTo>
                  <a:cubicBezTo>
                    <a:pt x="463" y="217"/>
                    <a:pt x="464" y="215"/>
                    <a:pt x="462" y="215"/>
                  </a:cubicBezTo>
                  <a:cubicBezTo>
                    <a:pt x="462" y="217"/>
                    <a:pt x="462" y="219"/>
                    <a:pt x="462" y="221"/>
                  </a:cubicBezTo>
                  <a:close/>
                  <a:moveTo>
                    <a:pt x="287" y="221"/>
                  </a:moveTo>
                  <a:cubicBezTo>
                    <a:pt x="290" y="221"/>
                    <a:pt x="293" y="218"/>
                    <a:pt x="292" y="216"/>
                  </a:cubicBezTo>
                  <a:cubicBezTo>
                    <a:pt x="291" y="218"/>
                    <a:pt x="288" y="219"/>
                    <a:pt x="287" y="221"/>
                  </a:cubicBezTo>
                  <a:close/>
                  <a:moveTo>
                    <a:pt x="363" y="217"/>
                  </a:moveTo>
                  <a:cubicBezTo>
                    <a:pt x="360" y="220"/>
                    <a:pt x="357" y="223"/>
                    <a:pt x="355" y="227"/>
                  </a:cubicBezTo>
                  <a:cubicBezTo>
                    <a:pt x="358" y="231"/>
                    <a:pt x="364" y="233"/>
                    <a:pt x="368" y="235"/>
                  </a:cubicBezTo>
                  <a:cubicBezTo>
                    <a:pt x="370" y="231"/>
                    <a:pt x="373" y="229"/>
                    <a:pt x="374" y="224"/>
                  </a:cubicBezTo>
                  <a:cubicBezTo>
                    <a:pt x="370" y="223"/>
                    <a:pt x="369" y="218"/>
                    <a:pt x="363" y="217"/>
                  </a:cubicBezTo>
                  <a:close/>
                  <a:moveTo>
                    <a:pt x="19" y="235"/>
                  </a:moveTo>
                  <a:cubicBezTo>
                    <a:pt x="19" y="228"/>
                    <a:pt x="22" y="220"/>
                    <a:pt x="19" y="217"/>
                  </a:cubicBezTo>
                  <a:cubicBezTo>
                    <a:pt x="19" y="223"/>
                    <a:pt x="14" y="232"/>
                    <a:pt x="19" y="235"/>
                  </a:cubicBezTo>
                  <a:close/>
                  <a:moveTo>
                    <a:pt x="315" y="224"/>
                  </a:moveTo>
                  <a:cubicBezTo>
                    <a:pt x="313" y="220"/>
                    <a:pt x="308" y="219"/>
                    <a:pt x="304" y="217"/>
                  </a:cubicBezTo>
                  <a:cubicBezTo>
                    <a:pt x="304" y="221"/>
                    <a:pt x="312" y="224"/>
                    <a:pt x="315" y="224"/>
                  </a:cubicBezTo>
                  <a:close/>
                  <a:moveTo>
                    <a:pt x="396" y="223"/>
                  </a:moveTo>
                  <a:cubicBezTo>
                    <a:pt x="397" y="224"/>
                    <a:pt x="398" y="225"/>
                    <a:pt x="400" y="226"/>
                  </a:cubicBezTo>
                  <a:cubicBezTo>
                    <a:pt x="402" y="224"/>
                    <a:pt x="402" y="219"/>
                    <a:pt x="400" y="217"/>
                  </a:cubicBezTo>
                  <a:cubicBezTo>
                    <a:pt x="399" y="219"/>
                    <a:pt x="397" y="221"/>
                    <a:pt x="396" y="223"/>
                  </a:cubicBezTo>
                  <a:close/>
                  <a:moveTo>
                    <a:pt x="538" y="227"/>
                  </a:moveTo>
                  <a:cubicBezTo>
                    <a:pt x="540" y="228"/>
                    <a:pt x="541" y="229"/>
                    <a:pt x="542" y="230"/>
                  </a:cubicBezTo>
                  <a:cubicBezTo>
                    <a:pt x="543" y="226"/>
                    <a:pt x="544" y="223"/>
                    <a:pt x="545" y="219"/>
                  </a:cubicBezTo>
                  <a:cubicBezTo>
                    <a:pt x="543" y="219"/>
                    <a:pt x="543" y="217"/>
                    <a:pt x="541" y="217"/>
                  </a:cubicBezTo>
                  <a:cubicBezTo>
                    <a:pt x="541" y="222"/>
                    <a:pt x="538" y="223"/>
                    <a:pt x="538" y="227"/>
                  </a:cubicBezTo>
                  <a:close/>
                  <a:moveTo>
                    <a:pt x="569" y="226"/>
                  </a:moveTo>
                  <a:cubicBezTo>
                    <a:pt x="566" y="223"/>
                    <a:pt x="566" y="220"/>
                    <a:pt x="564" y="217"/>
                  </a:cubicBezTo>
                  <a:cubicBezTo>
                    <a:pt x="561" y="221"/>
                    <a:pt x="566" y="227"/>
                    <a:pt x="569" y="226"/>
                  </a:cubicBezTo>
                  <a:close/>
                  <a:moveTo>
                    <a:pt x="481" y="222"/>
                  </a:moveTo>
                  <a:cubicBezTo>
                    <a:pt x="483" y="220"/>
                    <a:pt x="480" y="219"/>
                    <a:pt x="478" y="218"/>
                  </a:cubicBezTo>
                  <a:cubicBezTo>
                    <a:pt x="477" y="220"/>
                    <a:pt x="479" y="221"/>
                    <a:pt x="481" y="222"/>
                  </a:cubicBezTo>
                  <a:close/>
                  <a:moveTo>
                    <a:pt x="92" y="224"/>
                  </a:moveTo>
                  <a:cubicBezTo>
                    <a:pt x="92" y="220"/>
                    <a:pt x="90" y="219"/>
                    <a:pt x="88" y="218"/>
                  </a:cubicBezTo>
                  <a:cubicBezTo>
                    <a:pt x="89" y="220"/>
                    <a:pt x="88" y="224"/>
                    <a:pt x="92" y="224"/>
                  </a:cubicBezTo>
                  <a:close/>
                  <a:moveTo>
                    <a:pt x="166" y="237"/>
                  </a:moveTo>
                  <a:cubicBezTo>
                    <a:pt x="165" y="235"/>
                    <a:pt x="167" y="235"/>
                    <a:pt x="167" y="234"/>
                  </a:cubicBezTo>
                  <a:cubicBezTo>
                    <a:pt x="166" y="232"/>
                    <a:pt x="162" y="233"/>
                    <a:pt x="162" y="230"/>
                  </a:cubicBezTo>
                  <a:cubicBezTo>
                    <a:pt x="158" y="231"/>
                    <a:pt x="158" y="228"/>
                    <a:pt x="157" y="226"/>
                  </a:cubicBezTo>
                  <a:cubicBezTo>
                    <a:pt x="151" y="225"/>
                    <a:pt x="148" y="221"/>
                    <a:pt x="141" y="218"/>
                  </a:cubicBezTo>
                  <a:cubicBezTo>
                    <a:pt x="149" y="225"/>
                    <a:pt x="158" y="230"/>
                    <a:pt x="166" y="237"/>
                  </a:cubicBezTo>
                  <a:close/>
                  <a:moveTo>
                    <a:pt x="292" y="224"/>
                  </a:moveTo>
                  <a:cubicBezTo>
                    <a:pt x="292" y="226"/>
                    <a:pt x="293" y="227"/>
                    <a:pt x="295" y="227"/>
                  </a:cubicBezTo>
                  <a:cubicBezTo>
                    <a:pt x="296" y="224"/>
                    <a:pt x="298" y="222"/>
                    <a:pt x="299" y="219"/>
                  </a:cubicBezTo>
                  <a:cubicBezTo>
                    <a:pt x="295" y="218"/>
                    <a:pt x="293" y="222"/>
                    <a:pt x="292" y="224"/>
                  </a:cubicBezTo>
                  <a:close/>
                  <a:moveTo>
                    <a:pt x="517" y="222"/>
                  </a:moveTo>
                  <a:cubicBezTo>
                    <a:pt x="519" y="223"/>
                    <a:pt x="520" y="222"/>
                    <a:pt x="520" y="220"/>
                  </a:cubicBezTo>
                  <a:cubicBezTo>
                    <a:pt x="519" y="220"/>
                    <a:pt x="519" y="218"/>
                    <a:pt x="518" y="218"/>
                  </a:cubicBezTo>
                  <a:cubicBezTo>
                    <a:pt x="518" y="220"/>
                    <a:pt x="517" y="221"/>
                    <a:pt x="517" y="222"/>
                  </a:cubicBezTo>
                  <a:close/>
                  <a:moveTo>
                    <a:pt x="628" y="238"/>
                  </a:moveTo>
                  <a:cubicBezTo>
                    <a:pt x="628" y="231"/>
                    <a:pt x="634" y="224"/>
                    <a:pt x="631" y="218"/>
                  </a:cubicBezTo>
                  <a:cubicBezTo>
                    <a:pt x="630" y="225"/>
                    <a:pt x="626" y="232"/>
                    <a:pt x="628" y="238"/>
                  </a:cubicBezTo>
                  <a:close/>
                  <a:moveTo>
                    <a:pt x="278" y="224"/>
                  </a:moveTo>
                  <a:cubicBezTo>
                    <a:pt x="279" y="221"/>
                    <a:pt x="274" y="221"/>
                    <a:pt x="273" y="219"/>
                  </a:cubicBezTo>
                  <a:cubicBezTo>
                    <a:pt x="273" y="222"/>
                    <a:pt x="277" y="222"/>
                    <a:pt x="278" y="224"/>
                  </a:cubicBezTo>
                  <a:close/>
                  <a:moveTo>
                    <a:pt x="193" y="226"/>
                  </a:moveTo>
                  <a:cubicBezTo>
                    <a:pt x="198" y="229"/>
                    <a:pt x="201" y="234"/>
                    <a:pt x="208" y="235"/>
                  </a:cubicBezTo>
                  <a:cubicBezTo>
                    <a:pt x="208" y="235"/>
                    <a:pt x="208" y="234"/>
                    <a:pt x="209" y="234"/>
                  </a:cubicBezTo>
                  <a:cubicBezTo>
                    <a:pt x="206" y="227"/>
                    <a:pt x="197" y="213"/>
                    <a:pt x="193" y="226"/>
                  </a:cubicBezTo>
                  <a:close/>
                  <a:moveTo>
                    <a:pt x="611" y="237"/>
                  </a:moveTo>
                  <a:cubicBezTo>
                    <a:pt x="609" y="232"/>
                    <a:pt x="616" y="223"/>
                    <a:pt x="611" y="220"/>
                  </a:cubicBezTo>
                  <a:cubicBezTo>
                    <a:pt x="610" y="225"/>
                    <a:pt x="607" y="234"/>
                    <a:pt x="611" y="237"/>
                  </a:cubicBezTo>
                  <a:close/>
                  <a:moveTo>
                    <a:pt x="646" y="224"/>
                  </a:moveTo>
                  <a:cubicBezTo>
                    <a:pt x="648" y="224"/>
                    <a:pt x="649" y="220"/>
                    <a:pt x="648" y="220"/>
                  </a:cubicBezTo>
                  <a:cubicBezTo>
                    <a:pt x="648" y="221"/>
                    <a:pt x="647" y="222"/>
                    <a:pt x="646" y="224"/>
                  </a:cubicBezTo>
                  <a:close/>
                  <a:moveTo>
                    <a:pt x="495" y="226"/>
                  </a:moveTo>
                  <a:cubicBezTo>
                    <a:pt x="496" y="227"/>
                    <a:pt x="496" y="228"/>
                    <a:pt x="498" y="227"/>
                  </a:cubicBezTo>
                  <a:cubicBezTo>
                    <a:pt x="499" y="226"/>
                    <a:pt x="499" y="224"/>
                    <a:pt x="499" y="221"/>
                  </a:cubicBezTo>
                  <a:cubicBezTo>
                    <a:pt x="498" y="222"/>
                    <a:pt x="498" y="220"/>
                    <a:pt x="497" y="220"/>
                  </a:cubicBezTo>
                  <a:cubicBezTo>
                    <a:pt x="496" y="222"/>
                    <a:pt x="495" y="224"/>
                    <a:pt x="495" y="226"/>
                  </a:cubicBezTo>
                  <a:close/>
                  <a:moveTo>
                    <a:pt x="462" y="229"/>
                  </a:moveTo>
                  <a:cubicBezTo>
                    <a:pt x="466" y="227"/>
                    <a:pt x="468" y="225"/>
                    <a:pt x="470" y="221"/>
                  </a:cubicBezTo>
                  <a:cubicBezTo>
                    <a:pt x="466" y="220"/>
                    <a:pt x="463" y="225"/>
                    <a:pt x="462" y="229"/>
                  </a:cubicBezTo>
                  <a:close/>
                  <a:moveTo>
                    <a:pt x="56" y="227"/>
                  </a:moveTo>
                  <a:cubicBezTo>
                    <a:pt x="56" y="224"/>
                    <a:pt x="55" y="222"/>
                    <a:pt x="52" y="221"/>
                  </a:cubicBezTo>
                  <a:cubicBezTo>
                    <a:pt x="51" y="225"/>
                    <a:pt x="54" y="229"/>
                    <a:pt x="56" y="227"/>
                  </a:cubicBezTo>
                  <a:close/>
                  <a:moveTo>
                    <a:pt x="573" y="226"/>
                  </a:moveTo>
                  <a:cubicBezTo>
                    <a:pt x="574" y="226"/>
                    <a:pt x="574" y="221"/>
                    <a:pt x="572" y="221"/>
                  </a:cubicBezTo>
                  <a:cubicBezTo>
                    <a:pt x="572" y="222"/>
                    <a:pt x="570" y="226"/>
                    <a:pt x="573" y="226"/>
                  </a:cubicBezTo>
                  <a:close/>
                  <a:moveTo>
                    <a:pt x="244" y="225"/>
                  </a:moveTo>
                  <a:cubicBezTo>
                    <a:pt x="248" y="227"/>
                    <a:pt x="249" y="231"/>
                    <a:pt x="254" y="232"/>
                  </a:cubicBezTo>
                  <a:cubicBezTo>
                    <a:pt x="254" y="228"/>
                    <a:pt x="258" y="228"/>
                    <a:pt x="258" y="224"/>
                  </a:cubicBezTo>
                  <a:cubicBezTo>
                    <a:pt x="254" y="222"/>
                    <a:pt x="247" y="222"/>
                    <a:pt x="244" y="225"/>
                  </a:cubicBezTo>
                  <a:close/>
                  <a:moveTo>
                    <a:pt x="408" y="232"/>
                  </a:moveTo>
                  <a:cubicBezTo>
                    <a:pt x="410" y="232"/>
                    <a:pt x="411" y="235"/>
                    <a:pt x="414" y="235"/>
                  </a:cubicBezTo>
                  <a:cubicBezTo>
                    <a:pt x="415" y="232"/>
                    <a:pt x="417" y="231"/>
                    <a:pt x="417" y="228"/>
                  </a:cubicBezTo>
                  <a:cubicBezTo>
                    <a:pt x="416" y="225"/>
                    <a:pt x="413" y="223"/>
                    <a:pt x="410" y="222"/>
                  </a:cubicBezTo>
                  <a:cubicBezTo>
                    <a:pt x="409" y="227"/>
                    <a:pt x="406" y="226"/>
                    <a:pt x="408" y="232"/>
                  </a:cubicBezTo>
                  <a:close/>
                  <a:moveTo>
                    <a:pt x="433" y="227"/>
                  </a:moveTo>
                  <a:cubicBezTo>
                    <a:pt x="431" y="225"/>
                    <a:pt x="430" y="222"/>
                    <a:pt x="426" y="222"/>
                  </a:cubicBezTo>
                  <a:cubicBezTo>
                    <a:pt x="427" y="225"/>
                    <a:pt x="431" y="226"/>
                    <a:pt x="433" y="227"/>
                  </a:cubicBezTo>
                  <a:close/>
                  <a:moveTo>
                    <a:pt x="545" y="234"/>
                  </a:moveTo>
                  <a:cubicBezTo>
                    <a:pt x="547" y="235"/>
                    <a:pt x="550" y="239"/>
                    <a:pt x="552" y="238"/>
                  </a:cubicBezTo>
                  <a:cubicBezTo>
                    <a:pt x="551" y="235"/>
                    <a:pt x="555" y="233"/>
                    <a:pt x="555" y="231"/>
                  </a:cubicBezTo>
                  <a:cubicBezTo>
                    <a:pt x="555" y="226"/>
                    <a:pt x="551" y="224"/>
                    <a:pt x="547" y="222"/>
                  </a:cubicBezTo>
                  <a:cubicBezTo>
                    <a:pt x="547" y="225"/>
                    <a:pt x="545" y="229"/>
                    <a:pt x="545" y="234"/>
                  </a:cubicBezTo>
                  <a:close/>
                  <a:moveTo>
                    <a:pt x="274" y="227"/>
                  </a:moveTo>
                  <a:cubicBezTo>
                    <a:pt x="275" y="224"/>
                    <a:pt x="271" y="222"/>
                    <a:pt x="270" y="223"/>
                  </a:cubicBezTo>
                  <a:cubicBezTo>
                    <a:pt x="272" y="224"/>
                    <a:pt x="271" y="228"/>
                    <a:pt x="274" y="227"/>
                  </a:cubicBezTo>
                  <a:close/>
                  <a:moveTo>
                    <a:pt x="298" y="230"/>
                  </a:moveTo>
                  <a:cubicBezTo>
                    <a:pt x="301" y="232"/>
                    <a:pt x="303" y="234"/>
                    <a:pt x="306" y="235"/>
                  </a:cubicBezTo>
                  <a:cubicBezTo>
                    <a:pt x="307" y="232"/>
                    <a:pt x="311" y="231"/>
                    <a:pt x="312" y="227"/>
                  </a:cubicBezTo>
                  <a:cubicBezTo>
                    <a:pt x="306" y="223"/>
                    <a:pt x="300" y="221"/>
                    <a:pt x="298" y="230"/>
                  </a:cubicBezTo>
                  <a:close/>
                  <a:moveTo>
                    <a:pt x="120" y="229"/>
                  </a:moveTo>
                  <a:cubicBezTo>
                    <a:pt x="121" y="228"/>
                    <a:pt x="122" y="227"/>
                    <a:pt x="122" y="225"/>
                  </a:cubicBezTo>
                  <a:cubicBezTo>
                    <a:pt x="120" y="225"/>
                    <a:pt x="120" y="223"/>
                    <a:pt x="118" y="223"/>
                  </a:cubicBezTo>
                  <a:cubicBezTo>
                    <a:pt x="119" y="227"/>
                    <a:pt x="119" y="228"/>
                    <a:pt x="120" y="229"/>
                  </a:cubicBezTo>
                  <a:close/>
                  <a:moveTo>
                    <a:pt x="450" y="235"/>
                  </a:moveTo>
                  <a:cubicBezTo>
                    <a:pt x="451" y="234"/>
                    <a:pt x="451" y="234"/>
                    <a:pt x="452" y="234"/>
                  </a:cubicBezTo>
                  <a:cubicBezTo>
                    <a:pt x="449" y="229"/>
                    <a:pt x="446" y="225"/>
                    <a:pt x="441" y="223"/>
                  </a:cubicBezTo>
                  <a:cubicBezTo>
                    <a:pt x="441" y="230"/>
                    <a:pt x="447" y="232"/>
                    <a:pt x="450" y="235"/>
                  </a:cubicBezTo>
                  <a:close/>
                  <a:moveTo>
                    <a:pt x="486" y="224"/>
                  </a:moveTo>
                  <a:cubicBezTo>
                    <a:pt x="486" y="227"/>
                    <a:pt x="487" y="228"/>
                    <a:pt x="489" y="228"/>
                  </a:cubicBezTo>
                  <a:cubicBezTo>
                    <a:pt x="491" y="226"/>
                    <a:pt x="488" y="223"/>
                    <a:pt x="486" y="224"/>
                  </a:cubicBezTo>
                  <a:close/>
                  <a:moveTo>
                    <a:pt x="533" y="231"/>
                  </a:moveTo>
                  <a:cubicBezTo>
                    <a:pt x="533" y="231"/>
                    <a:pt x="533" y="230"/>
                    <a:pt x="533" y="229"/>
                  </a:cubicBezTo>
                  <a:cubicBezTo>
                    <a:pt x="530" y="228"/>
                    <a:pt x="528" y="225"/>
                    <a:pt x="524" y="223"/>
                  </a:cubicBezTo>
                  <a:cubicBezTo>
                    <a:pt x="524" y="227"/>
                    <a:pt x="530" y="232"/>
                    <a:pt x="533" y="231"/>
                  </a:cubicBezTo>
                  <a:close/>
                  <a:moveTo>
                    <a:pt x="44" y="232"/>
                  </a:moveTo>
                  <a:cubicBezTo>
                    <a:pt x="44" y="230"/>
                    <a:pt x="44" y="228"/>
                    <a:pt x="44" y="225"/>
                  </a:cubicBezTo>
                  <a:cubicBezTo>
                    <a:pt x="42" y="225"/>
                    <a:pt x="42" y="224"/>
                    <a:pt x="41" y="224"/>
                  </a:cubicBezTo>
                  <a:cubicBezTo>
                    <a:pt x="39" y="227"/>
                    <a:pt x="40" y="232"/>
                    <a:pt x="44" y="232"/>
                  </a:cubicBezTo>
                  <a:close/>
                  <a:moveTo>
                    <a:pt x="565" y="229"/>
                  </a:moveTo>
                  <a:cubicBezTo>
                    <a:pt x="565" y="227"/>
                    <a:pt x="562" y="226"/>
                    <a:pt x="561" y="224"/>
                  </a:cubicBezTo>
                  <a:cubicBezTo>
                    <a:pt x="561" y="225"/>
                    <a:pt x="560" y="225"/>
                    <a:pt x="560" y="226"/>
                  </a:cubicBezTo>
                  <a:cubicBezTo>
                    <a:pt x="562" y="227"/>
                    <a:pt x="564" y="228"/>
                    <a:pt x="565" y="229"/>
                  </a:cubicBezTo>
                  <a:close/>
                  <a:moveTo>
                    <a:pt x="578" y="239"/>
                  </a:moveTo>
                  <a:cubicBezTo>
                    <a:pt x="580" y="235"/>
                    <a:pt x="580" y="230"/>
                    <a:pt x="579" y="224"/>
                  </a:cubicBezTo>
                  <a:cubicBezTo>
                    <a:pt x="578" y="224"/>
                    <a:pt x="578" y="224"/>
                    <a:pt x="577" y="224"/>
                  </a:cubicBezTo>
                  <a:cubicBezTo>
                    <a:pt x="576" y="229"/>
                    <a:pt x="573" y="236"/>
                    <a:pt x="578" y="239"/>
                  </a:cubicBezTo>
                  <a:close/>
                  <a:moveTo>
                    <a:pt x="153" y="233"/>
                  </a:moveTo>
                  <a:cubicBezTo>
                    <a:pt x="149" y="230"/>
                    <a:pt x="144" y="228"/>
                    <a:pt x="140" y="224"/>
                  </a:cubicBezTo>
                  <a:cubicBezTo>
                    <a:pt x="142" y="230"/>
                    <a:pt x="149" y="232"/>
                    <a:pt x="153" y="233"/>
                  </a:cubicBezTo>
                  <a:close/>
                  <a:moveTo>
                    <a:pt x="229" y="227"/>
                  </a:moveTo>
                  <a:cubicBezTo>
                    <a:pt x="228" y="226"/>
                    <a:pt x="228" y="224"/>
                    <a:pt x="225" y="224"/>
                  </a:cubicBezTo>
                  <a:cubicBezTo>
                    <a:pt x="226" y="226"/>
                    <a:pt x="227" y="227"/>
                    <a:pt x="229" y="227"/>
                  </a:cubicBezTo>
                  <a:close/>
                  <a:moveTo>
                    <a:pt x="466" y="231"/>
                  </a:moveTo>
                  <a:cubicBezTo>
                    <a:pt x="469" y="233"/>
                    <a:pt x="472" y="236"/>
                    <a:pt x="476" y="238"/>
                  </a:cubicBezTo>
                  <a:cubicBezTo>
                    <a:pt x="477" y="235"/>
                    <a:pt x="478" y="233"/>
                    <a:pt x="478" y="230"/>
                  </a:cubicBezTo>
                  <a:cubicBezTo>
                    <a:pt x="475" y="223"/>
                    <a:pt x="469" y="225"/>
                    <a:pt x="466" y="231"/>
                  </a:cubicBezTo>
                  <a:close/>
                  <a:moveTo>
                    <a:pt x="591" y="265"/>
                  </a:moveTo>
                  <a:cubicBezTo>
                    <a:pt x="589" y="272"/>
                    <a:pt x="587" y="278"/>
                    <a:pt x="588" y="283"/>
                  </a:cubicBezTo>
                  <a:cubicBezTo>
                    <a:pt x="592" y="279"/>
                    <a:pt x="592" y="274"/>
                    <a:pt x="594" y="266"/>
                  </a:cubicBezTo>
                  <a:cubicBezTo>
                    <a:pt x="597" y="255"/>
                    <a:pt x="608" y="235"/>
                    <a:pt x="601" y="224"/>
                  </a:cubicBezTo>
                  <a:cubicBezTo>
                    <a:pt x="599" y="240"/>
                    <a:pt x="595" y="252"/>
                    <a:pt x="591" y="265"/>
                  </a:cubicBezTo>
                  <a:close/>
                  <a:moveTo>
                    <a:pt x="281" y="228"/>
                  </a:moveTo>
                  <a:cubicBezTo>
                    <a:pt x="281" y="228"/>
                    <a:pt x="281" y="228"/>
                    <a:pt x="281" y="228"/>
                  </a:cubicBezTo>
                  <a:moveTo>
                    <a:pt x="318" y="226"/>
                  </a:moveTo>
                  <a:cubicBezTo>
                    <a:pt x="318" y="230"/>
                    <a:pt x="326" y="231"/>
                    <a:pt x="329" y="234"/>
                  </a:cubicBezTo>
                  <a:cubicBezTo>
                    <a:pt x="330" y="234"/>
                    <a:pt x="330" y="233"/>
                    <a:pt x="330" y="232"/>
                  </a:cubicBezTo>
                  <a:cubicBezTo>
                    <a:pt x="327" y="230"/>
                    <a:pt x="322" y="226"/>
                    <a:pt x="318" y="226"/>
                  </a:cubicBezTo>
                  <a:close/>
                  <a:moveTo>
                    <a:pt x="455" y="230"/>
                  </a:moveTo>
                  <a:cubicBezTo>
                    <a:pt x="454" y="228"/>
                    <a:pt x="449" y="224"/>
                    <a:pt x="449" y="226"/>
                  </a:cubicBezTo>
                  <a:cubicBezTo>
                    <a:pt x="451" y="227"/>
                    <a:pt x="452" y="230"/>
                    <a:pt x="455" y="230"/>
                  </a:cubicBezTo>
                  <a:close/>
                  <a:moveTo>
                    <a:pt x="502" y="231"/>
                  </a:moveTo>
                  <a:cubicBezTo>
                    <a:pt x="504" y="232"/>
                    <a:pt x="505" y="235"/>
                    <a:pt x="509" y="235"/>
                  </a:cubicBezTo>
                  <a:cubicBezTo>
                    <a:pt x="511" y="230"/>
                    <a:pt x="506" y="227"/>
                    <a:pt x="503" y="225"/>
                  </a:cubicBezTo>
                  <a:cubicBezTo>
                    <a:pt x="503" y="227"/>
                    <a:pt x="502" y="229"/>
                    <a:pt x="502" y="231"/>
                  </a:cubicBezTo>
                  <a:close/>
                  <a:moveTo>
                    <a:pt x="431" y="231"/>
                  </a:moveTo>
                  <a:cubicBezTo>
                    <a:pt x="430" y="228"/>
                    <a:pt x="427" y="227"/>
                    <a:pt x="424" y="226"/>
                  </a:cubicBezTo>
                  <a:cubicBezTo>
                    <a:pt x="425" y="229"/>
                    <a:pt x="427" y="230"/>
                    <a:pt x="431" y="231"/>
                  </a:cubicBezTo>
                  <a:close/>
                  <a:moveTo>
                    <a:pt x="256" y="234"/>
                  </a:moveTo>
                  <a:cubicBezTo>
                    <a:pt x="258" y="235"/>
                    <a:pt x="260" y="237"/>
                    <a:pt x="263" y="238"/>
                  </a:cubicBezTo>
                  <a:cubicBezTo>
                    <a:pt x="264" y="235"/>
                    <a:pt x="268" y="234"/>
                    <a:pt x="269" y="231"/>
                  </a:cubicBezTo>
                  <a:cubicBezTo>
                    <a:pt x="267" y="228"/>
                    <a:pt x="264" y="227"/>
                    <a:pt x="261" y="226"/>
                  </a:cubicBezTo>
                  <a:cubicBezTo>
                    <a:pt x="260" y="229"/>
                    <a:pt x="257" y="231"/>
                    <a:pt x="256" y="234"/>
                  </a:cubicBezTo>
                  <a:close/>
                  <a:moveTo>
                    <a:pt x="76" y="240"/>
                  </a:moveTo>
                  <a:cubicBezTo>
                    <a:pt x="73" y="234"/>
                    <a:pt x="65" y="232"/>
                    <a:pt x="61" y="227"/>
                  </a:cubicBezTo>
                  <a:cubicBezTo>
                    <a:pt x="61" y="234"/>
                    <a:pt x="71" y="236"/>
                    <a:pt x="76" y="240"/>
                  </a:cubicBezTo>
                  <a:close/>
                  <a:moveTo>
                    <a:pt x="123" y="233"/>
                  </a:moveTo>
                  <a:cubicBezTo>
                    <a:pt x="125" y="234"/>
                    <a:pt x="126" y="230"/>
                    <a:pt x="128" y="231"/>
                  </a:cubicBezTo>
                  <a:cubicBezTo>
                    <a:pt x="128" y="229"/>
                    <a:pt x="128" y="227"/>
                    <a:pt x="126" y="227"/>
                  </a:cubicBezTo>
                  <a:cubicBezTo>
                    <a:pt x="126" y="230"/>
                    <a:pt x="122" y="230"/>
                    <a:pt x="123" y="233"/>
                  </a:cubicBezTo>
                  <a:close/>
                  <a:moveTo>
                    <a:pt x="225" y="231"/>
                  </a:moveTo>
                  <a:cubicBezTo>
                    <a:pt x="224" y="229"/>
                    <a:pt x="223" y="229"/>
                    <a:pt x="224" y="227"/>
                  </a:cubicBezTo>
                  <a:cubicBezTo>
                    <a:pt x="221" y="228"/>
                    <a:pt x="222" y="228"/>
                    <a:pt x="222" y="230"/>
                  </a:cubicBezTo>
                  <a:cubicBezTo>
                    <a:pt x="224" y="229"/>
                    <a:pt x="226" y="232"/>
                    <a:pt x="225" y="231"/>
                  </a:cubicBezTo>
                  <a:close/>
                  <a:moveTo>
                    <a:pt x="372" y="238"/>
                  </a:moveTo>
                  <a:cubicBezTo>
                    <a:pt x="374" y="238"/>
                    <a:pt x="375" y="240"/>
                    <a:pt x="378" y="240"/>
                  </a:cubicBezTo>
                  <a:cubicBezTo>
                    <a:pt x="379" y="237"/>
                    <a:pt x="382" y="236"/>
                    <a:pt x="383" y="233"/>
                  </a:cubicBezTo>
                  <a:cubicBezTo>
                    <a:pt x="381" y="231"/>
                    <a:pt x="380" y="229"/>
                    <a:pt x="377" y="228"/>
                  </a:cubicBezTo>
                  <a:cubicBezTo>
                    <a:pt x="376" y="232"/>
                    <a:pt x="373" y="234"/>
                    <a:pt x="372" y="238"/>
                  </a:cubicBezTo>
                  <a:close/>
                  <a:moveTo>
                    <a:pt x="394" y="231"/>
                  </a:moveTo>
                  <a:cubicBezTo>
                    <a:pt x="396" y="230"/>
                    <a:pt x="393" y="227"/>
                    <a:pt x="392" y="229"/>
                  </a:cubicBezTo>
                  <a:cubicBezTo>
                    <a:pt x="393" y="229"/>
                    <a:pt x="393" y="231"/>
                    <a:pt x="394" y="231"/>
                  </a:cubicBezTo>
                  <a:close/>
                  <a:moveTo>
                    <a:pt x="622" y="239"/>
                  </a:moveTo>
                  <a:cubicBezTo>
                    <a:pt x="622" y="235"/>
                    <a:pt x="625" y="232"/>
                    <a:pt x="623" y="228"/>
                  </a:cubicBezTo>
                  <a:cubicBezTo>
                    <a:pt x="624" y="232"/>
                    <a:pt x="620" y="235"/>
                    <a:pt x="622" y="239"/>
                  </a:cubicBezTo>
                  <a:close/>
                  <a:moveTo>
                    <a:pt x="286" y="232"/>
                  </a:moveTo>
                  <a:cubicBezTo>
                    <a:pt x="287" y="234"/>
                    <a:pt x="292" y="237"/>
                    <a:pt x="292" y="231"/>
                  </a:cubicBezTo>
                  <a:cubicBezTo>
                    <a:pt x="290" y="229"/>
                    <a:pt x="286" y="227"/>
                    <a:pt x="286" y="232"/>
                  </a:cubicBezTo>
                  <a:close/>
                  <a:moveTo>
                    <a:pt x="496" y="232"/>
                  </a:moveTo>
                  <a:cubicBezTo>
                    <a:pt x="496" y="230"/>
                    <a:pt x="495" y="229"/>
                    <a:pt x="493" y="229"/>
                  </a:cubicBezTo>
                  <a:cubicBezTo>
                    <a:pt x="493" y="232"/>
                    <a:pt x="495" y="234"/>
                    <a:pt x="496" y="232"/>
                  </a:cubicBezTo>
                  <a:close/>
                  <a:moveTo>
                    <a:pt x="93" y="237"/>
                  </a:moveTo>
                  <a:cubicBezTo>
                    <a:pt x="95" y="234"/>
                    <a:pt x="93" y="230"/>
                    <a:pt x="90" y="229"/>
                  </a:cubicBezTo>
                  <a:cubicBezTo>
                    <a:pt x="92" y="232"/>
                    <a:pt x="92" y="235"/>
                    <a:pt x="93" y="237"/>
                  </a:cubicBezTo>
                  <a:close/>
                  <a:moveTo>
                    <a:pt x="276" y="230"/>
                  </a:moveTo>
                  <a:cubicBezTo>
                    <a:pt x="276" y="232"/>
                    <a:pt x="277" y="232"/>
                    <a:pt x="279" y="232"/>
                  </a:cubicBezTo>
                  <a:cubicBezTo>
                    <a:pt x="279" y="230"/>
                    <a:pt x="277" y="229"/>
                    <a:pt x="276" y="230"/>
                  </a:cubicBezTo>
                  <a:close/>
                  <a:moveTo>
                    <a:pt x="309" y="238"/>
                  </a:moveTo>
                  <a:cubicBezTo>
                    <a:pt x="312" y="240"/>
                    <a:pt x="315" y="242"/>
                    <a:pt x="319" y="244"/>
                  </a:cubicBezTo>
                  <a:cubicBezTo>
                    <a:pt x="323" y="245"/>
                    <a:pt x="324" y="239"/>
                    <a:pt x="327" y="240"/>
                  </a:cubicBezTo>
                  <a:cubicBezTo>
                    <a:pt x="327" y="238"/>
                    <a:pt x="326" y="237"/>
                    <a:pt x="326" y="235"/>
                  </a:cubicBezTo>
                  <a:cubicBezTo>
                    <a:pt x="320" y="235"/>
                    <a:pt x="319" y="230"/>
                    <a:pt x="314" y="229"/>
                  </a:cubicBezTo>
                  <a:cubicBezTo>
                    <a:pt x="313" y="233"/>
                    <a:pt x="310" y="234"/>
                    <a:pt x="309" y="238"/>
                  </a:cubicBezTo>
                  <a:close/>
                  <a:moveTo>
                    <a:pt x="238" y="231"/>
                  </a:moveTo>
                  <a:cubicBezTo>
                    <a:pt x="240" y="235"/>
                    <a:pt x="244" y="237"/>
                    <a:pt x="248" y="239"/>
                  </a:cubicBezTo>
                  <a:cubicBezTo>
                    <a:pt x="248" y="238"/>
                    <a:pt x="250" y="238"/>
                    <a:pt x="250" y="236"/>
                  </a:cubicBezTo>
                  <a:cubicBezTo>
                    <a:pt x="247" y="233"/>
                    <a:pt x="242" y="228"/>
                    <a:pt x="238" y="231"/>
                  </a:cubicBezTo>
                  <a:close/>
                  <a:moveTo>
                    <a:pt x="487" y="234"/>
                  </a:moveTo>
                  <a:cubicBezTo>
                    <a:pt x="487" y="231"/>
                    <a:pt x="485" y="231"/>
                    <a:pt x="484" y="230"/>
                  </a:cubicBezTo>
                  <a:cubicBezTo>
                    <a:pt x="484" y="232"/>
                    <a:pt x="485" y="233"/>
                    <a:pt x="487" y="234"/>
                  </a:cubicBezTo>
                  <a:close/>
                  <a:moveTo>
                    <a:pt x="521" y="234"/>
                  </a:moveTo>
                  <a:cubicBezTo>
                    <a:pt x="523" y="237"/>
                    <a:pt x="527" y="238"/>
                    <a:pt x="530" y="241"/>
                  </a:cubicBezTo>
                  <a:cubicBezTo>
                    <a:pt x="530" y="240"/>
                    <a:pt x="531" y="238"/>
                    <a:pt x="531" y="237"/>
                  </a:cubicBezTo>
                  <a:cubicBezTo>
                    <a:pt x="528" y="234"/>
                    <a:pt x="525" y="232"/>
                    <a:pt x="522" y="230"/>
                  </a:cubicBezTo>
                  <a:cubicBezTo>
                    <a:pt x="522" y="232"/>
                    <a:pt x="521" y="232"/>
                    <a:pt x="521" y="234"/>
                  </a:cubicBezTo>
                  <a:close/>
                  <a:moveTo>
                    <a:pt x="131" y="231"/>
                  </a:moveTo>
                  <a:cubicBezTo>
                    <a:pt x="123" y="236"/>
                    <a:pt x="129" y="244"/>
                    <a:pt x="136" y="246"/>
                  </a:cubicBezTo>
                  <a:cubicBezTo>
                    <a:pt x="139" y="240"/>
                    <a:pt x="135" y="234"/>
                    <a:pt x="131" y="231"/>
                  </a:cubicBezTo>
                  <a:close/>
                  <a:moveTo>
                    <a:pt x="356" y="235"/>
                  </a:moveTo>
                  <a:cubicBezTo>
                    <a:pt x="354" y="233"/>
                    <a:pt x="353" y="231"/>
                    <a:pt x="351" y="231"/>
                  </a:cubicBezTo>
                  <a:cubicBezTo>
                    <a:pt x="350" y="234"/>
                    <a:pt x="357" y="235"/>
                    <a:pt x="356" y="235"/>
                  </a:cubicBezTo>
                  <a:close/>
                  <a:moveTo>
                    <a:pt x="417" y="238"/>
                  </a:moveTo>
                  <a:cubicBezTo>
                    <a:pt x="419" y="238"/>
                    <a:pt x="419" y="240"/>
                    <a:pt x="421" y="240"/>
                  </a:cubicBezTo>
                  <a:cubicBezTo>
                    <a:pt x="423" y="236"/>
                    <a:pt x="426" y="237"/>
                    <a:pt x="426" y="232"/>
                  </a:cubicBezTo>
                  <a:cubicBezTo>
                    <a:pt x="422" y="230"/>
                    <a:pt x="419" y="232"/>
                    <a:pt x="417" y="238"/>
                  </a:cubicBezTo>
                  <a:close/>
                  <a:moveTo>
                    <a:pt x="439" y="237"/>
                  </a:moveTo>
                  <a:cubicBezTo>
                    <a:pt x="438" y="233"/>
                    <a:pt x="436" y="232"/>
                    <a:pt x="433" y="231"/>
                  </a:cubicBezTo>
                  <a:cubicBezTo>
                    <a:pt x="433" y="235"/>
                    <a:pt x="436" y="236"/>
                    <a:pt x="439" y="237"/>
                  </a:cubicBezTo>
                  <a:close/>
                  <a:moveTo>
                    <a:pt x="62" y="241"/>
                  </a:moveTo>
                  <a:cubicBezTo>
                    <a:pt x="61" y="237"/>
                    <a:pt x="59" y="233"/>
                    <a:pt x="54" y="232"/>
                  </a:cubicBezTo>
                  <a:cubicBezTo>
                    <a:pt x="56" y="239"/>
                    <a:pt x="58" y="246"/>
                    <a:pt x="66" y="249"/>
                  </a:cubicBezTo>
                  <a:cubicBezTo>
                    <a:pt x="63" y="246"/>
                    <a:pt x="64" y="238"/>
                    <a:pt x="62" y="241"/>
                  </a:cubicBezTo>
                  <a:close/>
                  <a:moveTo>
                    <a:pt x="202" y="241"/>
                  </a:moveTo>
                  <a:cubicBezTo>
                    <a:pt x="202" y="238"/>
                    <a:pt x="196" y="232"/>
                    <a:pt x="193" y="232"/>
                  </a:cubicBezTo>
                  <a:cubicBezTo>
                    <a:pt x="196" y="235"/>
                    <a:pt x="198" y="239"/>
                    <a:pt x="202" y="241"/>
                  </a:cubicBezTo>
                  <a:close/>
                  <a:moveTo>
                    <a:pt x="231" y="234"/>
                  </a:moveTo>
                  <a:cubicBezTo>
                    <a:pt x="231" y="234"/>
                    <a:pt x="231" y="233"/>
                    <a:pt x="231" y="232"/>
                  </a:cubicBezTo>
                  <a:cubicBezTo>
                    <a:pt x="229" y="233"/>
                    <a:pt x="226" y="231"/>
                    <a:pt x="227" y="232"/>
                  </a:cubicBezTo>
                  <a:cubicBezTo>
                    <a:pt x="229" y="233"/>
                    <a:pt x="229" y="236"/>
                    <a:pt x="231" y="234"/>
                  </a:cubicBezTo>
                  <a:close/>
                  <a:moveTo>
                    <a:pt x="560" y="245"/>
                  </a:moveTo>
                  <a:cubicBezTo>
                    <a:pt x="562" y="243"/>
                    <a:pt x="564" y="239"/>
                    <a:pt x="565" y="236"/>
                  </a:cubicBezTo>
                  <a:cubicBezTo>
                    <a:pt x="564" y="235"/>
                    <a:pt x="563" y="233"/>
                    <a:pt x="561" y="232"/>
                  </a:cubicBezTo>
                  <a:cubicBezTo>
                    <a:pt x="560" y="235"/>
                    <a:pt x="560" y="243"/>
                    <a:pt x="560" y="245"/>
                  </a:cubicBezTo>
                  <a:close/>
                  <a:moveTo>
                    <a:pt x="341" y="235"/>
                  </a:moveTo>
                  <a:cubicBezTo>
                    <a:pt x="343" y="237"/>
                    <a:pt x="347" y="233"/>
                    <a:pt x="344" y="232"/>
                  </a:cubicBezTo>
                  <a:cubicBezTo>
                    <a:pt x="344" y="234"/>
                    <a:pt x="341" y="233"/>
                    <a:pt x="341" y="235"/>
                  </a:cubicBezTo>
                  <a:close/>
                  <a:moveTo>
                    <a:pt x="541" y="237"/>
                  </a:moveTo>
                  <a:cubicBezTo>
                    <a:pt x="540" y="235"/>
                    <a:pt x="539" y="233"/>
                    <a:pt x="536" y="233"/>
                  </a:cubicBezTo>
                  <a:cubicBezTo>
                    <a:pt x="536" y="236"/>
                    <a:pt x="539" y="236"/>
                    <a:pt x="541" y="237"/>
                  </a:cubicBezTo>
                  <a:close/>
                  <a:moveTo>
                    <a:pt x="179" y="237"/>
                  </a:moveTo>
                  <a:cubicBezTo>
                    <a:pt x="181" y="237"/>
                    <a:pt x="181" y="234"/>
                    <a:pt x="180" y="234"/>
                  </a:cubicBezTo>
                  <a:cubicBezTo>
                    <a:pt x="180" y="234"/>
                    <a:pt x="178" y="235"/>
                    <a:pt x="179" y="237"/>
                  </a:cubicBezTo>
                  <a:close/>
                  <a:moveTo>
                    <a:pt x="225" y="242"/>
                  </a:moveTo>
                  <a:cubicBezTo>
                    <a:pt x="224" y="237"/>
                    <a:pt x="219" y="234"/>
                    <a:pt x="216" y="234"/>
                  </a:cubicBezTo>
                  <a:cubicBezTo>
                    <a:pt x="218" y="237"/>
                    <a:pt x="220" y="243"/>
                    <a:pt x="225" y="242"/>
                  </a:cubicBezTo>
                  <a:close/>
                  <a:moveTo>
                    <a:pt x="403" y="237"/>
                  </a:moveTo>
                  <a:cubicBezTo>
                    <a:pt x="403" y="235"/>
                    <a:pt x="403" y="235"/>
                    <a:pt x="403" y="235"/>
                  </a:cubicBezTo>
                  <a:cubicBezTo>
                    <a:pt x="403" y="235"/>
                    <a:pt x="403" y="235"/>
                    <a:pt x="403" y="235"/>
                  </a:cubicBezTo>
                  <a:cubicBezTo>
                    <a:pt x="402" y="237"/>
                    <a:pt x="399" y="232"/>
                    <a:pt x="399" y="235"/>
                  </a:cubicBezTo>
                  <a:cubicBezTo>
                    <a:pt x="401" y="235"/>
                    <a:pt x="401" y="237"/>
                    <a:pt x="403" y="237"/>
                  </a:cubicBezTo>
                  <a:close/>
                  <a:moveTo>
                    <a:pt x="101" y="241"/>
                  </a:moveTo>
                  <a:cubicBezTo>
                    <a:pt x="101" y="238"/>
                    <a:pt x="100" y="235"/>
                    <a:pt x="97" y="234"/>
                  </a:cubicBezTo>
                  <a:cubicBezTo>
                    <a:pt x="97" y="238"/>
                    <a:pt x="98" y="241"/>
                    <a:pt x="101" y="241"/>
                  </a:cubicBezTo>
                  <a:close/>
                  <a:moveTo>
                    <a:pt x="142" y="240"/>
                  </a:moveTo>
                  <a:cubicBezTo>
                    <a:pt x="145" y="238"/>
                    <a:pt x="140" y="236"/>
                    <a:pt x="139" y="234"/>
                  </a:cubicBezTo>
                  <a:cubicBezTo>
                    <a:pt x="139" y="237"/>
                    <a:pt x="140" y="239"/>
                    <a:pt x="142" y="240"/>
                  </a:cubicBezTo>
                  <a:close/>
                  <a:moveTo>
                    <a:pt x="266" y="240"/>
                  </a:moveTo>
                  <a:cubicBezTo>
                    <a:pt x="268" y="241"/>
                    <a:pt x="268" y="242"/>
                    <a:pt x="270" y="242"/>
                  </a:cubicBezTo>
                  <a:cubicBezTo>
                    <a:pt x="270" y="238"/>
                    <a:pt x="275" y="240"/>
                    <a:pt x="274" y="235"/>
                  </a:cubicBezTo>
                  <a:cubicBezTo>
                    <a:pt x="273" y="235"/>
                    <a:pt x="273" y="235"/>
                    <a:pt x="273" y="234"/>
                  </a:cubicBezTo>
                  <a:cubicBezTo>
                    <a:pt x="270" y="236"/>
                    <a:pt x="267" y="237"/>
                    <a:pt x="266" y="240"/>
                  </a:cubicBezTo>
                  <a:close/>
                  <a:moveTo>
                    <a:pt x="293" y="239"/>
                  </a:moveTo>
                  <a:cubicBezTo>
                    <a:pt x="294" y="242"/>
                    <a:pt x="298" y="242"/>
                    <a:pt x="301" y="244"/>
                  </a:cubicBezTo>
                  <a:cubicBezTo>
                    <a:pt x="302" y="243"/>
                    <a:pt x="302" y="242"/>
                    <a:pt x="303" y="241"/>
                  </a:cubicBezTo>
                  <a:cubicBezTo>
                    <a:pt x="301" y="238"/>
                    <a:pt x="299" y="235"/>
                    <a:pt x="295" y="234"/>
                  </a:cubicBezTo>
                  <a:cubicBezTo>
                    <a:pt x="295" y="236"/>
                    <a:pt x="293" y="237"/>
                    <a:pt x="293" y="239"/>
                  </a:cubicBezTo>
                  <a:close/>
                  <a:moveTo>
                    <a:pt x="461" y="237"/>
                  </a:moveTo>
                  <a:cubicBezTo>
                    <a:pt x="465" y="240"/>
                    <a:pt x="467" y="245"/>
                    <a:pt x="472" y="248"/>
                  </a:cubicBezTo>
                  <a:cubicBezTo>
                    <a:pt x="472" y="246"/>
                    <a:pt x="473" y="245"/>
                    <a:pt x="473" y="243"/>
                  </a:cubicBezTo>
                  <a:cubicBezTo>
                    <a:pt x="470" y="239"/>
                    <a:pt x="466" y="236"/>
                    <a:pt x="462" y="234"/>
                  </a:cubicBezTo>
                  <a:cubicBezTo>
                    <a:pt x="462" y="235"/>
                    <a:pt x="461" y="236"/>
                    <a:pt x="461" y="237"/>
                  </a:cubicBezTo>
                  <a:close/>
                  <a:moveTo>
                    <a:pt x="480" y="240"/>
                  </a:moveTo>
                  <a:cubicBezTo>
                    <a:pt x="482" y="241"/>
                    <a:pt x="482" y="243"/>
                    <a:pt x="484" y="243"/>
                  </a:cubicBezTo>
                  <a:cubicBezTo>
                    <a:pt x="487" y="239"/>
                    <a:pt x="486" y="236"/>
                    <a:pt x="482" y="234"/>
                  </a:cubicBezTo>
                  <a:cubicBezTo>
                    <a:pt x="482" y="237"/>
                    <a:pt x="480" y="238"/>
                    <a:pt x="480" y="240"/>
                  </a:cubicBezTo>
                  <a:close/>
                  <a:moveTo>
                    <a:pt x="43" y="249"/>
                  </a:moveTo>
                  <a:cubicBezTo>
                    <a:pt x="42" y="245"/>
                    <a:pt x="43" y="242"/>
                    <a:pt x="44" y="238"/>
                  </a:cubicBezTo>
                  <a:cubicBezTo>
                    <a:pt x="43" y="237"/>
                    <a:pt x="42" y="235"/>
                    <a:pt x="40" y="235"/>
                  </a:cubicBezTo>
                  <a:cubicBezTo>
                    <a:pt x="40" y="238"/>
                    <a:pt x="37" y="247"/>
                    <a:pt x="43" y="249"/>
                  </a:cubicBezTo>
                  <a:close/>
                  <a:moveTo>
                    <a:pt x="507" y="240"/>
                  </a:moveTo>
                  <a:cubicBezTo>
                    <a:pt x="506" y="237"/>
                    <a:pt x="504" y="235"/>
                    <a:pt x="501" y="235"/>
                  </a:cubicBezTo>
                  <a:cubicBezTo>
                    <a:pt x="501" y="238"/>
                    <a:pt x="504" y="239"/>
                    <a:pt x="507" y="240"/>
                  </a:cubicBezTo>
                  <a:close/>
                  <a:moveTo>
                    <a:pt x="182" y="239"/>
                  </a:moveTo>
                  <a:cubicBezTo>
                    <a:pt x="187" y="240"/>
                    <a:pt x="191" y="249"/>
                    <a:pt x="196" y="244"/>
                  </a:cubicBezTo>
                  <a:cubicBezTo>
                    <a:pt x="192" y="241"/>
                    <a:pt x="188" y="239"/>
                    <a:pt x="184" y="235"/>
                  </a:cubicBezTo>
                  <a:cubicBezTo>
                    <a:pt x="184" y="237"/>
                    <a:pt x="182" y="238"/>
                    <a:pt x="182" y="239"/>
                  </a:cubicBezTo>
                  <a:close/>
                  <a:moveTo>
                    <a:pt x="346" y="238"/>
                  </a:moveTo>
                  <a:cubicBezTo>
                    <a:pt x="349" y="237"/>
                    <a:pt x="350" y="242"/>
                    <a:pt x="353" y="240"/>
                  </a:cubicBezTo>
                  <a:cubicBezTo>
                    <a:pt x="351" y="239"/>
                    <a:pt x="347" y="232"/>
                    <a:pt x="346" y="238"/>
                  </a:cubicBezTo>
                  <a:close/>
                  <a:moveTo>
                    <a:pt x="286" y="243"/>
                  </a:moveTo>
                  <a:cubicBezTo>
                    <a:pt x="286" y="242"/>
                    <a:pt x="287" y="241"/>
                    <a:pt x="287" y="240"/>
                  </a:cubicBezTo>
                  <a:cubicBezTo>
                    <a:pt x="285" y="238"/>
                    <a:pt x="282" y="237"/>
                    <a:pt x="280" y="236"/>
                  </a:cubicBezTo>
                  <a:cubicBezTo>
                    <a:pt x="281" y="239"/>
                    <a:pt x="284" y="241"/>
                    <a:pt x="286" y="243"/>
                  </a:cubicBezTo>
                  <a:close/>
                  <a:moveTo>
                    <a:pt x="381" y="241"/>
                  </a:moveTo>
                  <a:cubicBezTo>
                    <a:pt x="382" y="241"/>
                    <a:pt x="383" y="241"/>
                    <a:pt x="384" y="241"/>
                  </a:cubicBezTo>
                  <a:cubicBezTo>
                    <a:pt x="384" y="238"/>
                    <a:pt x="387" y="239"/>
                    <a:pt x="386" y="236"/>
                  </a:cubicBezTo>
                  <a:cubicBezTo>
                    <a:pt x="383" y="236"/>
                    <a:pt x="383" y="239"/>
                    <a:pt x="381" y="241"/>
                  </a:cubicBezTo>
                  <a:close/>
                  <a:moveTo>
                    <a:pt x="423" y="243"/>
                  </a:moveTo>
                  <a:cubicBezTo>
                    <a:pt x="428" y="244"/>
                    <a:pt x="431" y="248"/>
                    <a:pt x="436" y="250"/>
                  </a:cubicBezTo>
                  <a:cubicBezTo>
                    <a:pt x="438" y="248"/>
                    <a:pt x="440" y="247"/>
                    <a:pt x="440" y="244"/>
                  </a:cubicBezTo>
                  <a:cubicBezTo>
                    <a:pt x="437" y="240"/>
                    <a:pt x="434" y="238"/>
                    <a:pt x="429" y="236"/>
                  </a:cubicBezTo>
                  <a:cubicBezTo>
                    <a:pt x="427" y="238"/>
                    <a:pt x="424" y="239"/>
                    <a:pt x="423" y="243"/>
                  </a:cubicBezTo>
                  <a:close/>
                  <a:moveTo>
                    <a:pt x="490" y="237"/>
                  </a:moveTo>
                  <a:cubicBezTo>
                    <a:pt x="491" y="238"/>
                    <a:pt x="491" y="241"/>
                    <a:pt x="493" y="241"/>
                  </a:cubicBezTo>
                  <a:cubicBezTo>
                    <a:pt x="493" y="239"/>
                    <a:pt x="494" y="239"/>
                    <a:pt x="494" y="237"/>
                  </a:cubicBezTo>
                  <a:cubicBezTo>
                    <a:pt x="493" y="236"/>
                    <a:pt x="492" y="235"/>
                    <a:pt x="490" y="237"/>
                  </a:cubicBezTo>
                  <a:close/>
                  <a:moveTo>
                    <a:pt x="631" y="239"/>
                  </a:moveTo>
                  <a:cubicBezTo>
                    <a:pt x="634" y="240"/>
                    <a:pt x="634" y="236"/>
                    <a:pt x="632" y="236"/>
                  </a:cubicBezTo>
                  <a:cubicBezTo>
                    <a:pt x="632" y="238"/>
                    <a:pt x="631" y="238"/>
                    <a:pt x="631" y="239"/>
                  </a:cubicBezTo>
                  <a:close/>
                  <a:moveTo>
                    <a:pt x="242" y="246"/>
                  </a:moveTo>
                  <a:cubicBezTo>
                    <a:pt x="245" y="241"/>
                    <a:pt x="239" y="237"/>
                    <a:pt x="234" y="237"/>
                  </a:cubicBezTo>
                  <a:cubicBezTo>
                    <a:pt x="235" y="241"/>
                    <a:pt x="240" y="242"/>
                    <a:pt x="242" y="246"/>
                  </a:cubicBezTo>
                  <a:close/>
                  <a:moveTo>
                    <a:pt x="91" y="267"/>
                  </a:moveTo>
                  <a:cubicBezTo>
                    <a:pt x="88" y="261"/>
                    <a:pt x="86" y="253"/>
                    <a:pt x="82" y="248"/>
                  </a:cubicBezTo>
                  <a:cubicBezTo>
                    <a:pt x="76" y="245"/>
                    <a:pt x="70" y="241"/>
                    <a:pt x="64" y="237"/>
                  </a:cubicBezTo>
                  <a:cubicBezTo>
                    <a:pt x="69" y="251"/>
                    <a:pt x="79" y="262"/>
                    <a:pt x="91" y="267"/>
                  </a:cubicBezTo>
                  <a:close/>
                  <a:moveTo>
                    <a:pt x="564" y="248"/>
                  </a:moveTo>
                  <a:cubicBezTo>
                    <a:pt x="565" y="249"/>
                    <a:pt x="566" y="250"/>
                    <a:pt x="567" y="250"/>
                  </a:cubicBezTo>
                  <a:cubicBezTo>
                    <a:pt x="567" y="246"/>
                    <a:pt x="569" y="243"/>
                    <a:pt x="569" y="238"/>
                  </a:cubicBezTo>
                  <a:cubicBezTo>
                    <a:pt x="568" y="238"/>
                    <a:pt x="568" y="238"/>
                    <a:pt x="567" y="237"/>
                  </a:cubicBezTo>
                  <a:cubicBezTo>
                    <a:pt x="566" y="241"/>
                    <a:pt x="564" y="244"/>
                    <a:pt x="564" y="248"/>
                  </a:cubicBezTo>
                  <a:close/>
                  <a:moveTo>
                    <a:pt x="405" y="246"/>
                  </a:moveTo>
                  <a:cubicBezTo>
                    <a:pt x="407" y="241"/>
                    <a:pt x="400" y="240"/>
                    <a:pt x="398" y="238"/>
                  </a:cubicBezTo>
                  <a:cubicBezTo>
                    <a:pt x="399" y="242"/>
                    <a:pt x="401" y="245"/>
                    <a:pt x="405" y="246"/>
                  </a:cubicBezTo>
                  <a:close/>
                  <a:moveTo>
                    <a:pt x="250" y="241"/>
                  </a:moveTo>
                  <a:cubicBezTo>
                    <a:pt x="251" y="241"/>
                    <a:pt x="252" y="243"/>
                    <a:pt x="254" y="243"/>
                  </a:cubicBezTo>
                  <a:cubicBezTo>
                    <a:pt x="253" y="241"/>
                    <a:pt x="253" y="240"/>
                    <a:pt x="253" y="238"/>
                  </a:cubicBezTo>
                  <a:cubicBezTo>
                    <a:pt x="252" y="238"/>
                    <a:pt x="251" y="238"/>
                    <a:pt x="251" y="238"/>
                  </a:cubicBezTo>
                  <a:cubicBezTo>
                    <a:pt x="251" y="239"/>
                    <a:pt x="250" y="240"/>
                    <a:pt x="250" y="241"/>
                  </a:cubicBezTo>
                  <a:close/>
                  <a:moveTo>
                    <a:pt x="532" y="243"/>
                  </a:moveTo>
                  <a:cubicBezTo>
                    <a:pt x="534" y="244"/>
                    <a:pt x="534" y="246"/>
                    <a:pt x="537" y="246"/>
                  </a:cubicBezTo>
                  <a:cubicBezTo>
                    <a:pt x="537" y="244"/>
                    <a:pt x="538" y="244"/>
                    <a:pt x="538" y="242"/>
                  </a:cubicBezTo>
                  <a:cubicBezTo>
                    <a:pt x="537" y="241"/>
                    <a:pt x="536" y="239"/>
                    <a:pt x="533" y="239"/>
                  </a:cubicBezTo>
                  <a:cubicBezTo>
                    <a:pt x="534" y="241"/>
                    <a:pt x="533" y="242"/>
                    <a:pt x="532" y="243"/>
                  </a:cubicBezTo>
                  <a:close/>
                  <a:moveTo>
                    <a:pt x="119" y="250"/>
                  </a:moveTo>
                  <a:cubicBezTo>
                    <a:pt x="116" y="245"/>
                    <a:pt x="110" y="243"/>
                    <a:pt x="106" y="240"/>
                  </a:cubicBezTo>
                  <a:cubicBezTo>
                    <a:pt x="106" y="246"/>
                    <a:pt x="114" y="250"/>
                    <a:pt x="119" y="250"/>
                  </a:cubicBezTo>
                  <a:close/>
                  <a:moveTo>
                    <a:pt x="157" y="245"/>
                  </a:moveTo>
                  <a:cubicBezTo>
                    <a:pt x="153" y="244"/>
                    <a:pt x="152" y="241"/>
                    <a:pt x="149" y="240"/>
                  </a:cubicBezTo>
                  <a:cubicBezTo>
                    <a:pt x="151" y="242"/>
                    <a:pt x="154" y="249"/>
                    <a:pt x="157" y="245"/>
                  </a:cubicBezTo>
                  <a:close/>
                  <a:moveTo>
                    <a:pt x="172" y="243"/>
                  </a:moveTo>
                  <a:cubicBezTo>
                    <a:pt x="175" y="243"/>
                    <a:pt x="176" y="241"/>
                    <a:pt x="176" y="240"/>
                  </a:cubicBezTo>
                  <a:cubicBezTo>
                    <a:pt x="174" y="239"/>
                    <a:pt x="174" y="242"/>
                    <a:pt x="172" y="243"/>
                  </a:cubicBezTo>
                  <a:close/>
                  <a:moveTo>
                    <a:pt x="273" y="244"/>
                  </a:moveTo>
                  <a:cubicBezTo>
                    <a:pt x="276" y="246"/>
                    <a:pt x="278" y="249"/>
                    <a:pt x="282" y="249"/>
                  </a:cubicBezTo>
                  <a:cubicBezTo>
                    <a:pt x="284" y="243"/>
                    <a:pt x="275" y="236"/>
                    <a:pt x="273" y="244"/>
                  </a:cubicBezTo>
                  <a:close/>
                  <a:moveTo>
                    <a:pt x="518" y="244"/>
                  </a:moveTo>
                  <a:cubicBezTo>
                    <a:pt x="521" y="246"/>
                    <a:pt x="523" y="248"/>
                    <a:pt x="526" y="250"/>
                  </a:cubicBezTo>
                  <a:cubicBezTo>
                    <a:pt x="530" y="244"/>
                    <a:pt x="522" y="242"/>
                    <a:pt x="519" y="240"/>
                  </a:cubicBezTo>
                  <a:cubicBezTo>
                    <a:pt x="519" y="242"/>
                    <a:pt x="518" y="242"/>
                    <a:pt x="518" y="244"/>
                  </a:cubicBezTo>
                  <a:close/>
                  <a:moveTo>
                    <a:pt x="598" y="268"/>
                  </a:moveTo>
                  <a:cubicBezTo>
                    <a:pt x="598" y="270"/>
                    <a:pt x="598" y="270"/>
                    <a:pt x="600" y="268"/>
                  </a:cubicBezTo>
                  <a:cubicBezTo>
                    <a:pt x="599" y="265"/>
                    <a:pt x="601" y="264"/>
                    <a:pt x="603" y="262"/>
                  </a:cubicBezTo>
                  <a:cubicBezTo>
                    <a:pt x="604" y="257"/>
                    <a:pt x="604" y="253"/>
                    <a:pt x="607" y="249"/>
                  </a:cubicBezTo>
                  <a:cubicBezTo>
                    <a:pt x="606" y="246"/>
                    <a:pt x="607" y="243"/>
                    <a:pt x="606" y="240"/>
                  </a:cubicBezTo>
                  <a:cubicBezTo>
                    <a:pt x="603" y="247"/>
                    <a:pt x="601" y="258"/>
                    <a:pt x="598" y="268"/>
                  </a:cubicBezTo>
                  <a:close/>
                  <a:moveTo>
                    <a:pt x="621" y="277"/>
                  </a:moveTo>
                  <a:cubicBezTo>
                    <a:pt x="627" y="272"/>
                    <a:pt x="625" y="261"/>
                    <a:pt x="630" y="253"/>
                  </a:cubicBezTo>
                  <a:cubicBezTo>
                    <a:pt x="628" y="250"/>
                    <a:pt x="630" y="247"/>
                    <a:pt x="632" y="246"/>
                  </a:cubicBezTo>
                  <a:cubicBezTo>
                    <a:pt x="632" y="243"/>
                    <a:pt x="633" y="241"/>
                    <a:pt x="631" y="240"/>
                  </a:cubicBezTo>
                  <a:cubicBezTo>
                    <a:pt x="629" y="254"/>
                    <a:pt x="622" y="264"/>
                    <a:pt x="621" y="277"/>
                  </a:cubicBezTo>
                  <a:close/>
                  <a:moveTo>
                    <a:pt x="219" y="248"/>
                  </a:moveTo>
                  <a:cubicBezTo>
                    <a:pt x="220" y="244"/>
                    <a:pt x="213" y="240"/>
                    <a:pt x="211" y="241"/>
                  </a:cubicBezTo>
                  <a:cubicBezTo>
                    <a:pt x="214" y="243"/>
                    <a:pt x="215" y="246"/>
                    <a:pt x="219" y="248"/>
                  </a:cubicBezTo>
                  <a:close/>
                  <a:moveTo>
                    <a:pt x="386" y="246"/>
                  </a:moveTo>
                  <a:cubicBezTo>
                    <a:pt x="391" y="247"/>
                    <a:pt x="392" y="251"/>
                    <a:pt x="398" y="252"/>
                  </a:cubicBezTo>
                  <a:cubicBezTo>
                    <a:pt x="400" y="246"/>
                    <a:pt x="393" y="244"/>
                    <a:pt x="391" y="241"/>
                  </a:cubicBezTo>
                  <a:cubicBezTo>
                    <a:pt x="389" y="243"/>
                    <a:pt x="386" y="243"/>
                    <a:pt x="386" y="246"/>
                  </a:cubicBezTo>
                  <a:close/>
                  <a:moveTo>
                    <a:pt x="468" y="248"/>
                  </a:moveTo>
                  <a:cubicBezTo>
                    <a:pt x="465" y="246"/>
                    <a:pt x="464" y="242"/>
                    <a:pt x="459" y="241"/>
                  </a:cubicBezTo>
                  <a:cubicBezTo>
                    <a:pt x="461" y="244"/>
                    <a:pt x="465" y="248"/>
                    <a:pt x="468" y="248"/>
                  </a:cubicBezTo>
                  <a:close/>
                  <a:moveTo>
                    <a:pt x="46" y="252"/>
                  </a:moveTo>
                  <a:cubicBezTo>
                    <a:pt x="47" y="252"/>
                    <a:pt x="48" y="253"/>
                    <a:pt x="50" y="253"/>
                  </a:cubicBezTo>
                  <a:cubicBezTo>
                    <a:pt x="49" y="249"/>
                    <a:pt x="50" y="244"/>
                    <a:pt x="47" y="241"/>
                  </a:cubicBezTo>
                  <a:cubicBezTo>
                    <a:pt x="46" y="244"/>
                    <a:pt x="46" y="248"/>
                    <a:pt x="46" y="252"/>
                  </a:cubicBezTo>
                  <a:close/>
                  <a:moveTo>
                    <a:pt x="209" y="246"/>
                  </a:moveTo>
                  <a:cubicBezTo>
                    <a:pt x="208" y="244"/>
                    <a:pt x="207" y="242"/>
                    <a:pt x="205" y="241"/>
                  </a:cubicBezTo>
                  <a:cubicBezTo>
                    <a:pt x="204" y="244"/>
                    <a:pt x="208" y="245"/>
                    <a:pt x="209" y="246"/>
                  </a:cubicBezTo>
                  <a:close/>
                  <a:moveTo>
                    <a:pt x="303" y="245"/>
                  </a:moveTo>
                  <a:cubicBezTo>
                    <a:pt x="306" y="246"/>
                    <a:pt x="311" y="253"/>
                    <a:pt x="313" y="248"/>
                  </a:cubicBezTo>
                  <a:cubicBezTo>
                    <a:pt x="310" y="246"/>
                    <a:pt x="305" y="238"/>
                    <a:pt x="303" y="245"/>
                  </a:cubicBezTo>
                  <a:close/>
                  <a:moveTo>
                    <a:pt x="326" y="249"/>
                  </a:moveTo>
                  <a:cubicBezTo>
                    <a:pt x="328" y="250"/>
                    <a:pt x="329" y="251"/>
                    <a:pt x="330" y="252"/>
                  </a:cubicBezTo>
                  <a:cubicBezTo>
                    <a:pt x="333" y="249"/>
                    <a:pt x="334" y="246"/>
                    <a:pt x="337" y="243"/>
                  </a:cubicBezTo>
                  <a:cubicBezTo>
                    <a:pt x="333" y="240"/>
                    <a:pt x="326" y="246"/>
                    <a:pt x="326" y="249"/>
                  </a:cubicBezTo>
                  <a:close/>
                  <a:moveTo>
                    <a:pt x="488" y="246"/>
                  </a:moveTo>
                  <a:cubicBezTo>
                    <a:pt x="489" y="246"/>
                    <a:pt x="489" y="246"/>
                    <a:pt x="489" y="248"/>
                  </a:cubicBezTo>
                  <a:cubicBezTo>
                    <a:pt x="491" y="248"/>
                    <a:pt x="491" y="245"/>
                    <a:pt x="492" y="244"/>
                  </a:cubicBezTo>
                  <a:cubicBezTo>
                    <a:pt x="491" y="243"/>
                    <a:pt x="491" y="242"/>
                    <a:pt x="489" y="241"/>
                  </a:cubicBezTo>
                  <a:cubicBezTo>
                    <a:pt x="489" y="243"/>
                    <a:pt x="488" y="244"/>
                    <a:pt x="488" y="246"/>
                  </a:cubicBezTo>
                  <a:close/>
                  <a:moveTo>
                    <a:pt x="177" y="246"/>
                  </a:moveTo>
                  <a:cubicBezTo>
                    <a:pt x="181" y="249"/>
                    <a:pt x="188" y="255"/>
                    <a:pt x="191" y="249"/>
                  </a:cubicBezTo>
                  <a:cubicBezTo>
                    <a:pt x="187" y="247"/>
                    <a:pt x="180" y="238"/>
                    <a:pt x="177" y="246"/>
                  </a:cubicBezTo>
                  <a:close/>
                  <a:moveTo>
                    <a:pt x="502" y="251"/>
                  </a:moveTo>
                  <a:cubicBezTo>
                    <a:pt x="504" y="250"/>
                    <a:pt x="505" y="249"/>
                    <a:pt x="505" y="246"/>
                  </a:cubicBezTo>
                  <a:cubicBezTo>
                    <a:pt x="503" y="244"/>
                    <a:pt x="502" y="243"/>
                    <a:pt x="499" y="242"/>
                  </a:cubicBezTo>
                  <a:cubicBezTo>
                    <a:pt x="497" y="246"/>
                    <a:pt x="499" y="250"/>
                    <a:pt x="502" y="251"/>
                  </a:cubicBezTo>
                  <a:close/>
                  <a:moveTo>
                    <a:pt x="573" y="254"/>
                  </a:moveTo>
                  <a:cubicBezTo>
                    <a:pt x="575" y="252"/>
                    <a:pt x="576" y="243"/>
                    <a:pt x="573" y="242"/>
                  </a:cubicBezTo>
                  <a:cubicBezTo>
                    <a:pt x="572" y="245"/>
                    <a:pt x="568" y="252"/>
                    <a:pt x="573" y="254"/>
                  </a:cubicBezTo>
                  <a:close/>
                  <a:moveTo>
                    <a:pt x="149" y="252"/>
                  </a:moveTo>
                  <a:cubicBezTo>
                    <a:pt x="149" y="252"/>
                    <a:pt x="150" y="252"/>
                    <a:pt x="151" y="252"/>
                  </a:cubicBezTo>
                  <a:cubicBezTo>
                    <a:pt x="150" y="247"/>
                    <a:pt x="148" y="245"/>
                    <a:pt x="145" y="243"/>
                  </a:cubicBezTo>
                  <a:cubicBezTo>
                    <a:pt x="142" y="246"/>
                    <a:pt x="147" y="250"/>
                    <a:pt x="149" y="252"/>
                  </a:cubicBezTo>
                  <a:close/>
                  <a:moveTo>
                    <a:pt x="290" y="243"/>
                  </a:moveTo>
                  <a:cubicBezTo>
                    <a:pt x="287" y="246"/>
                    <a:pt x="291" y="250"/>
                    <a:pt x="293" y="252"/>
                  </a:cubicBezTo>
                  <a:cubicBezTo>
                    <a:pt x="295" y="251"/>
                    <a:pt x="297" y="250"/>
                    <a:pt x="297" y="248"/>
                  </a:cubicBezTo>
                  <a:cubicBezTo>
                    <a:pt x="294" y="248"/>
                    <a:pt x="294" y="244"/>
                    <a:pt x="290" y="243"/>
                  </a:cubicBezTo>
                  <a:close/>
                  <a:moveTo>
                    <a:pt x="57" y="258"/>
                  </a:moveTo>
                  <a:cubicBezTo>
                    <a:pt x="56" y="253"/>
                    <a:pt x="55" y="247"/>
                    <a:pt x="52" y="244"/>
                  </a:cubicBezTo>
                  <a:cubicBezTo>
                    <a:pt x="54" y="247"/>
                    <a:pt x="52" y="256"/>
                    <a:pt x="57" y="258"/>
                  </a:cubicBezTo>
                  <a:close/>
                  <a:moveTo>
                    <a:pt x="230" y="245"/>
                  </a:moveTo>
                  <a:cubicBezTo>
                    <a:pt x="231" y="248"/>
                    <a:pt x="236" y="250"/>
                    <a:pt x="239" y="250"/>
                  </a:cubicBezTo>
                  <a:cubicBezTo>
                    <a:pt x="237" y="247"/>
                    <a:pt x="233" y="244"/>
                    <a:pt x="230" y="245"/>
                  </a:cubicBezTo>
                  <a:close/>
                  <a:moveTo>
                    <a:pt x="332" y="254"/>
                  </a:moveTo>
                  <a:cubicBezTo>
                    <a:pt x="339" y="257"/>
                    <a:pt x="344" y="261"/>
                    <a:pt x="350" y="264"/>
                  </a:cubicBezTo>
                  <a:cubicBezTo>
                    <a:pt x="352" y="261"/>
                    <a:pt x="348" y="258"/>
                    <a:pt x="347" y="256"/>
                  </a:cubicBezTo>
                  <a:cubicBezTo>
                    <a:pt x="344" y="252"/>
                    <a:pt x="342" y="247"/>
                    <a:pt x="339" y="244"/>
                  </a:cubicBezTo>
                  <a:cubicBezTo>
                    <a:pt x="337" y="248"/>
                    <a:pt x="334" y="250"/>
                    <a:pt x="332" y="254"/>
                  </a:cubicBezTo>
                  <a:close/>
                  <a:moveTo>
                    <a:pt x="452" y="245"/>
                  </a:moveTo>
                  <a:cubicBezTo>
                    <a:pt x="452" y="247"/>
                    <a:pt x="453" y="247"/>
                    <a:pt x="454" y="247"/>
                  </a:cubicBezTo>
                  <a:cubicBezTo>
                    <a:pt x="455" y="245"/>
                    <a:pt x="454" y="244"/>
                    <a:pt x="453" y="244"/>
                  </a:cubicBezTo>
                  <a:cubicBezTo>
                    <a:pt x="453" y="245"/>
                    <a:pt x="453" y="245"/>
                    <a:pt x="452" y="245"/>
                  </a:cubicBezTo>
                  <a:close/>
                  <a:moveTo>
                    <a:pt x="540" y="249"/>
                  </a:moveTo>
                  <a:cubicBezTo>
                    <a:pt x="542" y="251"/>
                    <a:pt x="544" y="253"/>
                    <a:pt x="547" y="254"/>
                  </a:cubicBezTo>
                  <a:cubicBezTo>
                    <a:pt x="548" y="251"/>
                    <a:pt x="548" y="251"/>
                    <a:pt x="548" y="249"/>
                  </a:cubicBezTo>
                  <a:cubicBezTo>
                    <a:pt x="546" y="248"/>
                    <a:pt x="544" y="245"/>
                    <a:pt x="541" y="244"/>
                  </a:cubicBezTo>
                  <a:cubicBezTo>
                    <a:pt x="541" y="246"/>
                    <a:pt x="540" y="247"/>
                    <a:pt x="540" y="249"/>
                  </a:cubicBezTo>
                  <a:close/>
                  <a:moveTo>
                    <a:pt x="240" y="252"/>
                  </a:moveTo>
                  <a:cubicBezTo>
                    <a:pt x="242" y="253"/>
                    <a:pt x="243" y="254"/>
                    <a:pt x="245" y="254"/>
                  </a:cubicBezTo>
                  <a:cubicBezTo>
                    <a:pt x="245" y="251"/>
                    <a:pt x="249" y="252"/>
                    <a:pt x="248" y="249"/>
                  </a:cubicBezTo>
                  <a:cubicBezTo>
                    <a:pt x="247" y="248"/>
                    <a:pt x="247" y="246"/>
                    <a:pt x="245" y="246"/>
                  </a:cubicBezTo>
                  <a:cubicBezTo>
                    <a:pt x="244" y="248"/>
                    <a:pt x="241" y="250"/>
                    <a:pt x="240" y="252"/>
                  </a:cubicBezTo>
                  <a:close/>
                  <a:moveTo>
                    <a:pt x="359" y="250"/>
                  </a:moveTo>
                  <a:cubicBezTo>
                    <a:pt x="359" y="247"/>
                    <a:pt x="355" y="246"/>
                    <a:pt x="354" y="246"/>
                  </a:cubicBezTo>
                  <a:cubicBezTo>
                    <a:pt x="356" y="247"/>
                    <a:pt x="356" y="250"/>
                    <a:pt x="359" y="250"/>
                  </a:cubicBezTo>
                  <a:close/>
                  <a:moveTo>
                    <a:pt x="370" y="248"/>
                  </a:moveTo>
                  <a:cubicBezTo>
                    <a:pt x="368" y="248"/>
                    <a:pt x="366" y="247"/>
                    <a:pt x="368" y="246"/>
                  </a:cubicBezTo>
                  <a:cubicBezTo>
                    <a:pt x="363" y="246"/>
                    <a:pt x="370" y="252"/>
                    <a:pt x="370" y="248"/>
                  </a:cubicBezTo>
                  <a:close/>
                  <a:moveTo>
                    <a:pt x="476" y="252"/>
                  </a:moveTo>
                  <a:cubicBezTo>
                    <a:pt x="477" y="254"/>
                    <a:pt x="477" y="255"/>
                    <a:pt x="479" y="255"/>
                  </a:cubicBezTo>
                  <a:cubicBezTo>
                    <a:pt x="480" y="253"/>
                    <a:pt x="481" y="251"/>
                    <a:pt x="482" y="248"/>
                  </a:cubicBezTo>
                  <a:cubicBezTo>
                    <a:pt x="480" y="248"/>
                    <a:pt x="480" y="246"/>
                    <a:pt x="478" y="246"/>
                  </a:cubicBezTo>
                  <a:cubicBezTo>
                    <a:pt x="478" y="249"/>
                    <a:pt x="476" y="249"/>
                    <a:pt x="476" y="252"/>
                  </a:cubicBezTo>
                  <a:close/>
                  <a:moveTo>
                    <a:pt x="614" y="268"/>
                  </a:moveTo>
                  <a:cubicBezTo>
                    <a:pt x="615" y="261"/>
                    <a:pt x="621" y="251"/>
                    <a:pt x="618" y="246"/>
                  </a:cubicBezTo>
                  <a:cubicBezTo>
                    <a:pt x="617" y="253"/>
                    <a:pt x="611" y="259"/>
                    <a:pt x="614" y="268"/>
                  </a:cubicBezTo>
                  <a:close/>
                  <a:moveTo>
                    <a:pt x="139" y="248"/>
                  </a:moveTo>
                  <a:cubicBezTo>
                    <a:pt x="141" y="248"/>
                    <a:pt x="141" y="249"/>
                    <a:pt x="142" y="249"/>
                  </a:cubicBezTo>
                  <a:cubicBezTo>
                    <a:pt x="142" y="247"/>
                    <a:pt x="141" y="247"/>
                    <a:pt x="140" y="246"/>
                  </a:cubicBezTo>
                  <a:cubicBezTo>
                    <a:pt x="140" y="247"/>
                    <a:pt x="139" y="247"/>
                    <a:pt x="139" y="248"/>
                  </a:cubicBezTo>
                  <a:close/>
                  <a:moveTo>
                    <a:pt x="197" y="249"/>
                  </a:moveTo>
                  <a:cubicBezTo>
                    <a:pt x="203" y="251"/>
                    <a:pt x="205" y="255"/>
                    <a:pt x="210" y="256"/>
                  </a:cubicBezTo>
                  <a:cubicBezTo>
                    <a:pt x="208" y="253"/>
                    <a:pt x="201" y="244"/>
                    <a:pt x="197" y="249"/>
                  </a:cubicBezTo>
                  <a:close/>
                  <a:moveTo>
                    <a:pt x="278" y="258"/>
                  </a:moveTo>
                  <a:cubicBezTo>
                    <a:pt x="278" y="256"/>
                    <a:pt x="280" y="255"/>
                    <a:pt x="280" y="253"/>
                  </a:cubicBezTo>
                  <a:cubicBezTo>
                    <a:pt x="278" y="249"/>
                    <a:pt x="273" y="248"/>
                    <a:pt x="269" y="247"/>
                  </a:cubicBezTo>
                  <a:cubicBezTo>
                    <a:pt x="268" y="252"/>
                    <a:pt x="274" y="255"/>
                    <a:pt x="278" y="258"/>
                  </a:cubicBezTo>
                  <a:close/>
                  <a:moveTo>
                    <a:pt x="410" y="252"/>
                  </a:moveTo>
                  <a:cubicBezTo>
                    <a:pt x="413" y="252"/>
                    <a:pt x="413" y="250"/>
                    <a:pt x="413" y="248"/>
                  </a:cubicBezTo>
                  <a:cubicBezTo>
                    <a:pt x="412" y="246"/>
                    <a:pt x="409" y="250"/>
                    <a:pt x="410" y="252"/>
                  </a:cubicBezTo>
                  <a:close/>
                  <a:moveTo>
                    <a:pt x="525" y="254"/>
                  </a:moveTo>
                  <a:cubicBezTo>
                    <a:pt x="523" y="250"/>
                    <a:pt x="520" y="249"/>
                    <a:pt x="517" y="247"/>
                  </a:cubicBezTo>
                  <a:cubicBezTo>
                    <a:pt x="517" y="250"/>
                    <a:pt x="522" y="252"/>
                    <a:pt x="525" y="254"/>
                  </a:cubicBezTo>
                  <a:close/>
                  <a:moveTo>
                    <a:pt x="308" y="254"/>
                  </a:moveTo>
                  <a:cubicBezTo>
                    <a:pt x="308" y="253"/>
                    <a:pt x="309" y="253"/>
                    <a:pt x="309" y="252"/>
                  </a:cubicBezTo>
                  <a:cubicBezTo>
                    <a:pt x="307" y="251"/>
                    <a:pt x="303" y="247"/>
                    <a:pt x="301" y="248"/>
                  </a:cubicBezTo>
                  <a:cubicBezTo>
                    <a:pt x="303" y="250"/>
                    <a:pt x="304" y="254"/>
                    <a:pt x="308" y="254"/>
                  </a:cubicBezTo>
                  <a:close/>
                  <a:moveTo>
                    <a:pt x="534" y="255"/>
                  </a:moveTo>
                  <a:cubicBezTo>
                    <a:pt x="537" y="252"/>
                    <a:pt x="532" y="250"/>
                    <a:pt x="531" y="248"/>
                  </a:cubicBezTo>
                  <a:cubicBezTo>
                    <a:pt x="528" y="251"/>
                    <a:pt x="530" y="255"/>
                    <a:pt x="534" y="255"/>
                  </a:cubicBezTo>
                  <a:close/>
                  <a:moveTo>
                    <a:pt x="233" y="255"/>
                  </a:moveTo>
                  <a:cubicBezTo>
                    <a:pt x="235" y="255"/>
                    <a:pt x="236" y="254"/>
                    <a:pt x="236" y="252"/>
                  </a:cubicBezTo>
                  <a:cubicBezTo>
                    <a:pt x="233" y="251"/>
                    <a:pt x="231" y="250"/>
                    <a:pt x="228" y="249"/>
                  </a:cubicBezTo>
                  <a:cubicBezTo>
                    <a:pt x="229" y="251"/>
                    <a:pt x="231" y="253"/>
                    <a:pt x="233" y="255"/>
                  </a:cubicBezTo>
                  <a:close/>
                  <a:moveTo>
                    <a:pt x="459" y="252"/>
                  </a:moveTo>
                  <a:cubicBezTo>
                    <a:pt x="462" y="252"/>
                    <a:pt x="466" y="258"/>
                    <a:pt x="468" y="256"/>
                  </a:cubicBezTo>
                  <a:cubicBezTo>
                    <a:pt x="467" y="254"/>
                    <a:pt x="462" y="251"/>
                    <a:pt x="459" y="249"/>
                  </a:cubicBezTo>
                  <a:cubicBezTo>
                    <a:pt x="459" y="250"/>
                    <a:pt x="459" y="251"/>
                    <a:pt x="459" y="252"/>
                  </a:cubicBezTo>
                  <a:close/>
                  <a:moveTo>
                    <a:pt x="256" y="252"/>
                  </a:moveTo>
                  <a:cubicBezTo>
                    <a:pt x="258" y="252"/>
                    <a:pt x="259" y="252"/>
                    <a:pt x="259" y="251"/>
                  </a:cubicBezTo>
                  <a:cubicBezTo>
                    <a:pt x="257" y="251"/>
                    <a:pt x="257" y="249"/>
                    <a:pt x="255" y="249"/>
                  </a:cubicBezTo>
                  <a:cubicBezTo>
                    <a:pt x="255" y="251"/>
                    <a:pt x="257" y="251"/>
                    <a:pt x="256" y="252"/>
                  </a:cubicBezTo>
                  <a:close/>
                  <a:moveTo>
                    <a:pt x="448" y="260"/>
                  </a:moveTo>
                  <a:cubicBezTo>
                    <a:pt x="450" y="257"/>
                    <a:pt x="451" y="254"/>
                    <a:pt x="452" y="251"/>
                  </a:cubicBezTo>
                  <a:cubicBezTo>
                    <a:pt x="445" y="246"/>
                    <a:pt x="442" y="258"/>
                    <a:pt x="448" y="260"/>
                  </a:cubicBezTo>
                  <a:close/>
                  <a:moveTo>
                    <a:pt x="414" y="254"/>
                  </a:moveTo>
                  <a:cubicBezTo>
                    <a:pt x="416" y="256"/>
                    <a:pt x="419" y="257"/>
                    <a:pt x="421" y="254"/>
                  </a:cubicBezTo>
                  <a:cubicBezTo>
                    <a:pt x="420" y="250"/>
                    <a:pt x="415" y="249"/>
                    <a:pt x="414" y="254"/>
                  </a:cubicBezTo>
                  <a:close/>
                  <a:moveTo>
                    <a:pt x="501" y="255"/>
                  </a:moveTo>
                  <a:cubicBezTo>
                    <a:pt x="499" y="253"/>
                    <a:pt x="499" y="250"/>
                    <a:pt x="495" y="250"/>
                  </a:cubicBezTo>
                  <a:cubicBezTo>
                    <a:pt x="496" y="253"/>
                    <a:pt x="498" y="254"/>
                    <a:pt x="501" y="255"/>
                  </a:cubicBezTo>
                  <a:close/>
                  <a:moveTo>
                    <a:pt x="509" y="260"/>
                  </a:moveTo>
                  <a:cubicBezTo>
                    <a:pt x="509" y="257"/>
                    <a:pt x="509" y="256"/>
                    <a:pt x="512" y="255"/>
                  </a:cubicBezTo>
                  <a:cubicBezTo>
                    <a:pt x="510" y="254"/>
                    <a:pt x="512" y="250"/>
                    <a:pt x="509" y="250"/>
                  </a:cubicBezTo>
                  <a:cubicBezTo>
                    <a:pt x="509" y="253"/>
                    <a:pt x="505" y="258"/>
                    <a:pt x="509" y="260"/>
                  </a:cubicBezTo>
                  <a:close/>
                  <a:moveTo>
                    <a:pt x="580" y="293"/>
                  </a:moveTo>
                  <a:cubicBezTo>
                    <a:pt x="581" y="286"/>
                    <a:pt x="583" y="278"/>
                    <a:pt x="586" y="272"/>
                  </a:cubicBezTo>
                  <a:cubicBezTo>
                    <a:pt x="587" y="265"/>
                    <a:pt x="592" y="256"/>
                    <a:pt x="591" y="250"/>
                  </a:cubicBezTo>
                  <a:cubicBezTo>
                    <a:pt x="586" y="264"/>
                    <a:pt x="579" y="280"/>
                    <a:pt x="580" y="293"/>
                  </a:cubicBezTo>
                  <a:close/>
                  <a:moveTo>
                    <a:pt x="74" y="269"/>
                  </a:moveTo>
                  <a:cubicBezTo>
                    <a:pt x="74" y="267"/>
                    <a:pt x="77" y="268"/>
                    <a:pt x="78" y="267"/>
                  </a:cubicBezTo>
                  <a:cubicBezTo>
                    <a:pt x="74" y="261"/>
                    <a:pt x="67" y="254"/>
                    <a:pt x="60" y="252"/>
                  </a:cubicBezTo>
                  <a:cubicBezTo>
                    <a:pt x="61" y="261"/>
                    <a:pt x="67" y="266"/>
                    <a:pt x="74" y="269"/>
                  </a:cubicBezTo>
                  <a:close/>
                  <a:moveTo>
                    <a:pt x="127" y="254"/>
                  </a:moveTo>
                  <a:cubicBezTo>
                    <a:pt x="128" y="254"/>
                    <a:pt x="127" y="252"/>
                    <a:pt x="128" y="251"/>
                  </a:cubicBezTo>
                  <a:cubicBezTo>
                    <a:pt x="127" y="251"/>
                    <a:pt x="126" y="251"/>
                    <a:pt x="126" y="251"/>
                  </a:cubicBezTo>
                  <a:cubicBezTo>
                    <a:pt x="126" y="252"/>
                    <a:pt x="125" y="255"/>
                    <a:pt x="127" y="254"/>
                  </a:cubicBezTo>
                  <a:close/>
                  <a:moveTo>
                    <a:pt x="190" y="254"/>
                  </a:moveTo>
                  <a:cubicBezTo>
                    <a:pt x="196" y="255"/>
                    <a:pt x="199" y="260"/>
                    <a:pt x="205" y="261"/>
                  </a:cubicBezTo>
                  <a:cubicBezTo>
                    <a:pt x="205" y="260"/>
                    <a:pt x="207" y="260"/>
                    <a:pt x="207" y="258"/>
                  </a:cubicBezTo>
                  <a:cubicBezTo>
                    <a:pt x="202" y="257"/>
                    <a:pt x="195" y="247"/>
                    <a:pt x="190" y="254"/>
                  </a:cubicBezTo>
                  <a:close/>
                  <a:moveTo>
                    <a:pt x="485" y="263"/>
                  </a:moveTo>
                  <a:cubicBezTo>
                    <a:pt x="486" y="260"/>
                    <a:pt x="488" y="257"/>
                    <a:pt x="489" y="253"/>
                  </a:cubicBezTo>
                  <a:cubicBezTo>
                    <a:pt x="487" y="253"/>
                    <a:pt x="488" y="251"/>
                    <a:pt x="485" y="251"/>
                  </a:cubicBezTo>
                  <a:cubicBezTo>
                    <a:pt x="485" y="255"/>
                    <a:pt x="480" y="260"/>
                    <a:pt x="485" y="263"/>
                  </a:cubicBezTo>
                  <a:close/>
                  <a:moveTo>
                    <a:pt x="39" y="255"/>
                  </a:moveTo>
                  <a:cubicBezTo>
                    <a:pt x="41" y="257"/>
                    <a:pt x="40" y="262"/>
                    <a:pt x="42" y="263"/>
                  </a:cubicBezTo>
                  <a:cubicBezTo>
                    <a:pt x="41" y="259"/>
                    <a:pt x="45" y="254"/>
                    <a:pt x="41" y="252"/>
                  </a:cubicBezTo>
                  <a:cubicBezTo>
                    <a:pt x="41" y="254"/>
                    <a:pt x="40" y="254"/>
                    <a:pt x="39" y="255"/>
                  </a:cubicBezTo>
                  <a:close/>
                  <a:moveTo>
                    <a:pt x="121" y="259"/>
                  </a:moveTo>
                  <a:cubicBezTo>
                    <a:pt x="121" y="257"/>
                    <a:pt x="120" y="257"/>
                    <a:pt x="120" y="255"/>
                  </a:cubicBezTo>
                  <a:cubicBezTo>
                    <a:pt x="116" y="256"/>
                    <a:pt x="115" y="250"/>
                    <a:pt x="111" y="252"/>
                  </a:cubicBezTo>
                  <a:cubicBezTo>
                    <a:pt x="114" y="255"/>
                    <a:pt x="117" y="257"/>
                    <a:pt x="121" y="259"/>
                  </a:cubicBezTo>
                  <a:close/>
                  <a:moveTo>
                    <a:pt x="299" y="259"/>
                  </a:moveTo>
                  <a:cubicBezTo>
                    <a:pt x="301" y="259"/>
                    <a:pt x="301" y="258"/>
                    <a:pt x="303" y="258"/>
                  </a:cubicBezTo>
                  <a:cubicBezTo>
                    <a:pt x="302" y="256"/>
                    <a:pt x="302" y="256"/>
                    <a:pt x="303" y="254"/>
                  </a:cubicBezTo>
                  <a:cubicBezTo>
                    <a:pt x="299" y="254"/>
                    <a:pt x="300" y="251"/>
                    <a:pt x="296" y="252"/>
                  </a:cubicBezTo>
                  <a:cubicBezTo>
                    <a:pt x="294" y="256"/>
                    <a:pt x="298" y="256"/>
                    <a:pt x="299" y="259"/>
                  </a:cubicBezTo>
                  <a:close/>
                  <a:moveTo>
                    <a:pt x="362" y="252"/>
                  </a:moveTo>
                  <a:cubicBezTo>
                    <a:pt x="362" y="255"/>
                    <a:pt x="363" y="253"/>
                    <a:pt x="365" y="254"/>
                  </a:cubicBezTo>
                  <a:cubicBezTo>
                    <a:pt x="366" y="252"/>
                    <a:pt x="363" y="251"/>
                    <a:pt x="362" y="252"/>
                  </a:cubicBezTo>
                  <a:close/>
                  <a:moveTo>
                    <a:pt x="566" y="255"/>
                  </a:moveTo>
                  <a:cubicBezTo>
                    <a:pt x="566" y="253"/>
                    <a:pt x="564" y="252"/>
                    <a:pt x="562" y="252"/>
                  </a:cubicBezTo>
                  <a:cubicBezTo>
                    <a:pt x="562" y="254"/>
                    <a:pt x="564" y="256"/>
                    <a:pt x="566" y="255"/>
                  </a:cubicBezTo>
                  <a:close/>
                  <a:moveTo>
                    <a:pt x="248" y="256"/>
                  </a:moveTo>
                  <a:cubicBezTo>
                    <a:pt x="250" y="258"/>
                    <a:pt x="253" y="258"/>
                    <a:pt x="255" y="256"/>
                  </a:cubicBezTo>
                  <a:cubicBezTo>
                    <a:pt x="254" y="254"/>
                    <a:pt x="253" y="253"/>
                    <a:pt x="251" y="252"/>
                  </a:cubicBezTo>
                  <a:cubicBezTo>
                    <a:pt x="250" y="254"/>
                    <a:pt x="249" y="254"/>
                    <a:pt x="248" y="256"/>
                  </a:cubicBezTo>
                  <a:close/>
                  <a:moveTo>
                    <a:pt x="550" y="257"/>
                  </a:moveTo>
                  <a:cubicBezTo>
                    <a:pt x="552" y="258"/>
                    <a:pt x="552" y="260"/>
                    <a:pt x="554" y="260"/>
                  </a:cubicBezTo>
                  <a:cubicBezTo>
                    <a:pt x="554" y="258"/>
                    <a:pt x="554" y="256"/>
                    <a:pt x="555" y="254"/>
                  </a:cubicBezTo>
                  <a:cubicBezTo>
                    <a:pt x="553" y="254"/>
                    <a:pt x="554" y="252"/>
                    <a:pt x="552" y="252"/>
                  </a:cubicBezTo>
                  <a:cubicBezTo>
                    <a:pt x="551" y="254"/>
                    <a:pt x="550" y="255"/>
                    <a:pt x="550" y="257"/>
                  </a:cubicBezTo>
                  <a:close/>
                  <a:moveTo>
                    <a:pt x="169" y="253"/>
                  </a:moveTo>
                  <a:cubicBezTo>
                    <a:pt x="168" y="255"/>
                    <a:pt x="166" y="256"/>
                    <a:pt x="163" y="257"/>
                  </a:cubicBezTo>
                  <a:cubicBezTo>
                    <a:pt x="163" y="255"/>
                    <a:pt x="162" y="254"/>
                    <a:pt x="160" y="254"/>
                  </a:cubicBezTo>
                  <a:cubicBezTo>
                    <a:pt x="163" y="262"/>
                    <a:pt x="173" y="266"/>
                    <a:pt x="179" y="258"/>
                  </a:cubicBezTo>
                  <a:cubicBezTo>
                    <a:pt x="174" y="257"/>
                    <a:pt x="173" y="254"/>
                    <a:pt x="169" y="253"/>
                  </a:cubicBezTo>
                  <a:close/>
                  <a:moveTo>
                    <a:pt x="375" y="255"/>
                  </a:moveTo>
                  <a:cubicBezTo>
                    <a:pt x="382" y="257"/>
                    <a:pt x="388" y="267"/>
                    <a:pt x="395" y="265"/>
                  </a:cubicBezTo>
                  <a:cubicBezTo>
                    <a:pt x="390" y="259"/>
                    <a:pt x="383" y="256"/>
                    <a:pt x="376" y="253"/>
                  </a:cubicBezTo>
                  <a:cubicBezTo>
                    <a:pt x="376" y="254"/>
                    <a:pt x="374" y="254"/>
                    <a:pt x="375" y="255"/>
                  </a:cubicBezTo>
                  <a:close/>
                  <a:moveTo>
                    <a:pt x="261" y="256"/>
                  </a:moveTo>
                  <a:cubicBezTo>
                    <a:pt x="265" y="260"/>
                    <a:pt x="267" y="264"/>
                    <a:pt x="272" y="267"/>
                  </a:cubicBezTo>
                  <a:cubicBezTo>
                    <a:pt x="274" y="262"/>
                    <a:pt x="266" y="257"/>
                    <a:pt x="262" y="254"/>
                  </a:cubicBezTo>
                  <a:cubicBezTo>
                    <a:pt x="262" y="255"/>
                    <a:pt x="261" y="255"/>
                    <a:pt x="261" y="256"/>
                  </a:cubicBezTo>
                  <a:close/>
                  <a:moveTo>
                    <a:pt x="355" y="256"/>
                  </a:moveTo>
                  <a:cubicBezTo>
                    <a:pt x="355" y="255"/>
                    <a:pt x="356" y="255"/>
                    <a:pt x="356" y="254"/>
                  </a:cubicBezTo>
                  <a:cubicBezTo>
                    <a:pt x="356" y="254"/>
                    <a:pt x="353" y="253"/>
                    <a:pt x="353" y="254"/>
                  </a:cubicBezTo>
                  <a:cubicBezTo>
                    <a:pt x="354" y="254"/>
                    <a:pt x="353" y="256"/>
                    <a:pt x="355" y="256"/>
                  </a:cubicBezTo>
                  <a:close/>
                  <a:moveTo>
                    <a:pt x="631" y="266"/>
                  </a:moveTo>
                  <a:cubicBezTo>
                    <a:pt x="633" y="261"/>
                    <a:pt x="634" y="257"/>
                    <a:pt x="632" y="254"/>
                  </a:cubicBezTo>
                  <a:cubicBezTo>
                    <a:pt x="632" y="258"/>
                    <a:pt x="629" y="262"/>
                    <a:pt x="631" y="266"/>
                  </a:cubicBezTo>
                  <a:close/>
                  <a:moveTo>
                    <a:pt x="236" y="259"/>
                  </a:moveTo>
                  <a:cubicBezTo>
                    <a:pt x="239" y="259"/>
                    <a:pt x="241" y="258"/>
                    <a:pt x="242" y="255"/>
                  </a:cubicBezTo>
                  <a:cubicBezTo>
                    <a:pt x="239" y="253"/>
                    <a:pt x="236" y="256"/>
                    <a:pt x="236" y="259"/>
                  </a:cubicBezTo>
                  <a:close/>
                  <a:moveTo>
                    <a:pt x="406" y="257"/>
                  </a:moveTo>
                  <a:cubicBezTo>
                    <a:pt x="407" y="256"/>
                    <a:pt x="409" y="255"/>
                    <a:pt x="406" y="254"/>
                  </a:cubicBezTo>
                  <a:cubicBezTo>
                    <a:pt x="406" y="255"/>
                    <a:pt x="405" y="257"/>
                    <a:pt x="406" y="257"/>
                  </a:cubicBezTo>
                  <a:close/>
                  <a:moveTo>
                    <a:pt x="200" y="266"/>
                  </a:moveTo>
                  <a:cubicBezTo>
                    <a:pt x="200" y="265"/>
                    <a:pt x="202" y="265"/>
                    <a:pt x="203" y="264"/>
                  </a:cubicBezTo>
                  <a:cubicBezTo>
                    <a:pt x="200" y="259"/>
                    <a:pt x="192" y="259"/>
                    <a:pt x="188" y="255"/>
                  </a:cubicBezTo>
                  <a:cubicBezTo>
                    <a:pt x="192" y="259"/>
                    <a:pt x="196" y="262"/>
                    <a:pt x="200" y="266"/>
                  </a:cubicBezTo>
                  <a:close/>
                  <a:moveTo>
                    <a:pt x="285" y="263"/>
                  </a:moveTo>
                  <a:cubicBezTo>
                    <a:pt x="286" y="261"/>
                    <a:pt x="288" y="260"/>
                    <a:pt x="289" y="258"/>
                  </a:cubicBezTo>
                  <a:cubicBezTo>
                    <a:pt x="286" y="258"/>
                    <a:pt x="285" y="256"/>
                    <a:pt x="284" y="255"/>
                  </a:cubicBezTo>
                  <a:cubicBezTo>
                    <a:pt x="281" y="257"/>
                    <a:pt x="280" y="262"/>
                    <a:pt x="285" y="263"/>
                  </a:cubicBezTo>
                  <a:close/>
                  <a:moveTo>
                    <a:pt x="399" y="258"/>
                  </a:moveTo>
                  <a:cubicBezTo>
                    <a:pt x="400" y="256"/>
                    <a:pt x="395" y="254"/>
                    <a:pt x="393" y="255"/>
                  </a:cubicBezTo>
                  <a:cubicBezTo>
                    <a:pt x="395" y="256"/>
                    <a:pt x="396" y="258"/>
                    <a:pt x="399" y="258"/>
                  </a:cubicBezTo>
                  <a:close/>
                  <a:moveTo>
                    <a:pt x="110" y="258"/>
                  </a:moveTo>
                  <a:cubicBezTo>
                    <a:pt x="108" y="258"/>
                    <a:pt x="107" y="254"/>
                    <a:pt x="106" y="256"/>
                  </a:cubicBezTo>
                  <a:cubicBezTo>
                    <a:pt x="107" y="256"/>
                    <a:pt x="109" y="259"/>
                    <a:pt x="110" y="258"/>
                  </a:cubicBezTo>
                  <a:close/>
                  <a:moveTo>
                    <a:pt x="455" y="264"/>
                  </a:moveTo>
                  <a:cubicBezTo>
                    <a:pt x="457" y="266"/>
                    <a:pt x="460" y="271"/>
                    <a:pt x="463" y="269"/>
                  </a:cubicBezTo>
                  <a:cubicBezTo>
                    <a:pt x="462" y="267"/>
                    <a:pt x="466" y="264"/>
                    <a:pt x="466" y="259"/>
                  </a:cubicBezTo>
                  <a:cubicBezTo>
                    <a:pt x="461" y="260"/>
                    <a:pt x="461" y="256"/>
                    <a:pt x="457" y="255"/>
                  </a:cubicBezTo>
                  <a:cubicBezTo>
                    <a:pt x="457" y="258"/>
                    <a:pt x="455" y="260"/>
                    <a:pt x="455" y="264"/>
                  </a:cubicBezTo>
                  <a:close/>
                  <a:moveTo>
                    <a:pt x="516" y="268"/>
                  </a:moveTo>
                  <a:cubicBezTo>
                    <a:pt x="518" y="267"/>
                    <a:pt x="518" y="269"/>
                    <a:pt x="519" y="269"/>
                  </a:cubicBezTo>
                  <a:cubicBezTo>
                    <a:pt x="520" y="266"/>
                    <a:pt x="522" y="263"/>
                    <a:pt x="523" y="260"/>
                  </a:cubicBezTo>
                  <a:cubicBezTo>
                    <a:pt x="521" y="259"/>
                    <a:pt x="519" y="256"/>
                    <a:pt x="516" y="255"/>
                  </a:cubicBezTo>
                  <a:cubicBezTo>
                    <a:pt x="517" y="261"/>
                    <a:pt x="517" y="263"/>
                    <a:pt x="516" y="268"/>
                  </a:cubicBezTo>
                  <a:close/>
                  <a:moveTo>
                    <a:pt x="528" y="258"/>
                  </a:moveTo>
                  <a:cubicBezTo>
                    <a:pt x="530" y="258"/>
                    <a:pt x="532" y="260"/>
                    <a:pt x="533" y="259"/>
                  </a:cubicBezTo>
                  <a:cubicBezTo>
                    <a:pt x="531" y="258"/>
                    <a:pt x="531" y="255"/>
                    <a:pt x="528" y="255"/>
                  </a:cubicBezTo>
                  <a:cubicBezTo>
                    <a:pt x="528" y="256"/>
                    <a:pt x="528" y="257"/>
                    <a:pt x="528" y="258"/>
                  </a:cubicBezTo>
                  <a:close/>
                  <a:moveTo>
                    <a:pt x="46" y="266"/>
                  </a:moveTo>
                  <a:cubicBezTo>
                    <a:pt x="49" y="267"/>
                    <a:pt x="51" y="270"/>
                    <a:pt x="55" y="271"/>
                  </a:cubicBezTo>
                  <a:cubicBezTo>
                    <a:pt x="52" y="266"/>
                    <a:pt x="54" y="256"/>
                    <a:pt x="46" y="256"/>
                  </a:cubicBezTo>
                  <a:cubicBezTo>
                    <a:pt x="46" y="261"/>
                    <a:pt x="46" y="261"/>
                    <a:pt x="46" y="266"/>
                  </a:cubicBezTo>
                  <a:close/>
                  <a:moveTo>
                    <a:pt x="330" y="257"/>
                  </a:moveTo>
                  <a:cubicBezTo>
                    <a:pt x="333" y="262"/>
                    <a:pt x="339" y="265"/>
                    <a:pt x="344" y="268"/>
                  </a:cubicBezTo>
                  <a:cubicBezTo>
                    <a:pt x="344" y="266"/>
                    <a:pt x="346" y="267"/>
                    <a:pt x="346" y="265"/>
                  </a:cubicBezTo>
                  <a:cubicBezTo>
                    <a:pt x="340" y="263"/>
                    <a:pt x="335" y="257"/>
                    <a:pt x="330" y="257"/>
                  </a:cubicBezTo>
                  <a:close/>
                  <a:moveTo>
                    <a:pt x="492" y="257"/>
                  </a:moveTo>
                  <a:cubicBezTo>
                    <a:pt x="492" y="261"/>
                    <a:pt x="489" y="262"/>
                    <a:pt x="490" y="266"/>
                  </a:cubicBezTo>
                  <a:cubicBezTo>
                    <a:pt x="492" y="267"/>
                    <a:pt x="492" y="270"/>
                    <a:pt x="496" y="270"/>
                  </a:cubicBezTo>
                  <a:cubicBezTo>
                    <a:pt x="496" y="267"/>
                    <a:pt x="498" y="265"/>
                    <a:pt x="499" y="262"/>
                  </a:cubicBezTo>
                  <a:cubicBezTo>
                    <a:pt x="498" y="259"/>
                    <a:pt x="496" y="258"/>
                    <a:pt x="496" y="256"/>
                  </a:cubicBezTo>
                  <a:cubicBezTo>
                    <a:pt x="495" y="257"/>
                    <a:pt x="493" y="256"/>
                    <a:pt x="492" y="257"/>
                  </a:cubicBezTo>
                  <a:close/>
                  <a:moveTo>
                    <a:pt x="572" y="259"/>
                  </a:moveTo>
                  <a:cubicBezTo>
                    <a:pt x="572" y="257"/>
                    <a:pt x="570" y="256"/>
                    <a:pt x="569" y="256"/>
                  </a:cubicBezTo>
                  <a:cubicBezTo>
                    <a:pt x="569" y="258"/>
                    <a:pt x="570" y="259"/>
                    <a:pt x="572" y="259"/>
                  </a:cubicBezTo>
                  <a:close/>
                  <a:moveTo>
                    <a:pt x="537" y="258"/>
                  </a:moveTo>
                  <a:cubicBezTo>
                    <a:pt x="538" y="260"/>
                    <a:pt x="540" y="262"/>
                    <a:pt x="543" y="263"/>
                  </a:cubicBezTo>
                  <a:cubicBezTo>
                    <a:pt x="542" y="260"/>
                    <a:pt x="539" y="260"/>
                    <a:pt x="540" y="257"/>
                  </a:cubicBezTo>
                  <a:cubicBezTo>
                    <a:pt x="539" y="257"/>
                    <a:pt x="538" y="257"/>
                    <a:pt x="538" y="257"/>
                  </a:cubicBezTo>
                  <a:cubicBezTo>
                    <a:pt x="538" y="257"/>
                    <a:pt x="538" y="258"/>
                    <a:pt x="537" y="258"/>
                  </a:cubicBezTo>
                  <a:close/>
                  <a:moveTo>
                    <a:pt x="239" y="263"/>
                  </a:moveTo>
                  <a:cubicBezTo>
                    <a:pt x="242" y="264"/>
                    <a:pt x="242" y="267"/>
                    <a:pt x="245" y="266"/>
                  </a:cubicBezTo>
                  <a:cubicBezTo>
                    <a:pt x="246" y="264"/>
                    <a:pt x="247" y="262"/>
                    <a:pt x="250" y="261"/>
                  </a:cubicBezTo>
                  <a:cubicBezTo>
                    <a:pt x="247" y="255"/>
                    <a:pt x="242" y="259"/>
                    <a:pt x="239" y="263"/>
                  </a:cubicBezTo>
                  <a:close/>
                  <a:moveTo>
                    <a:pt x="409" y="260"/>
                  </a:moveTo>
                  <a:cubicBezTo>
                    <a:pt x="412" y="259"/>
                    <a:pt x="413" y="264"/>
                    <a:pt x="416" y="263"/>
                  </a:cubicBezTo>
                  <a:cubicBezTo>
                    <a:pt x="415" y="260"/>
                    <a:pt x="413" y="258"/>
                    <a:pt x="410" y="257"/>
                  </a:cubicBezTo>
                  <a:cubicBezTo>
                    <a:pt x="410" y="258"/>
                    <a:pt x="408" y="258"/>
                    <a:pt x="409" y="260"/>
                  </a:cubicBezTo>
                  <a:close/>
                  <a:moveTo>
                    <a:pt x="138" y="261"/>
                  </a:moveTo>
                  <a:cubicBezTo>
                    <a:pt x="139" y="259"/>
                    <a:pt x="137" y="258"/>
                    <a:pt x="135" y="258"/>
                  </a:cubicBezTo>
                  <a:cubicBezTo>
                    <a:pt x="135" y="260"/>
                    <a:pt x="136" y="261"/>
                    <a:pt x="138" y="261"/>
                  </a:cubicBezTo>
                  <a:close/>
                  <a:moveTo>
                    <a:pt x="312" y="262"/>
                  </a:moveTo>
                  <a:cubicBezTo>
                    <a:pt x="313" y="262"/>
                    <a:pt x="315" y="259"/>
                    <a:pt x="314" y="258"/>
                  </a:cubicBezTo>
                  <a:cubicBezTo>
                    <a:pt x="314" y="259"/>
                    <a:pt x="312" y="260"/>
                    <a:pt x="312" y="262"/>
                  </a:cubicBezTo>
                  <a:close/>
                  <a:moveTo>
                    <a:pt x="316" y="267"/>
                  </a:moveTo>
                  <a:cubicBezTo>
                    <a:pt x="320" y="266"/>
                    <a:pt x="320" y="262"/>
                    <a:pt x="323" y="260"/>
                  </a:cubicBezTo>
                  <a:cubicBezTo>
                    <a:pt x="322" y="260"/>
                    <a:pt x="322" y="258"/>
                    <a:pt x="320" y="258"/>
                  </a:cubicBezTo>
                  <a:cubicBezTo>
                    <a:pt x="319" y="261"/>
                    <a:pt x="315" y="263"/>
                    <a:pt x="316" y="267"/>
                  </a:cubicBezTo>
                  <a:close/>
                  <a:moveTo>
                    <a:pt x="369" y="259"/>
                  </a:moveTo>
                  <a:cubicBezTo>
                    <a:pt x="371" y="259"/>
                    <a:pt x="371" y="261"/>
                    <a:pt x="372" y="260"/>
                  </a:cubicBezTo>
                  <a:cubicBezTo>
                    <a:pt x="373" y="259"/>
                    <a:pt x="371" y="258"/>
                    <a:pt x="371" y="258"/>
                  </a:cubicBezTo>
                  <a:cubicBezTo>
                    <a:pt x="371" y="259"/>
                    <a:pt x="370" y="258"/>
                    <a:pt x="369" y="259"/>
                  </a:cubicBezTo>
                  <a:close/>
                  <a:moveTo>
                    <a:pt x="558" y="263"/>
                  </a:moveTo>
                  <a:cubicBezTo>
                    <a:pt x="559" y="263"/>
                    <a:pt x="560" y="265"/>
                    <a:pt x="562" y="265"/>
                  </a:cubicBezTo>
                  <a:cubicBezTo>
                    <a:pt x="564" y="262"/>
                    <a:pt x="562" y="259"/>
                    <a:pt x="560" y="258"/>
                  </a:cubicBezTo>
                  <a:cubicBezTo>
                    <a:pt x="559" y="260"/>
                    <a:pt x="558" y="261"/>
                    <a:pt x="558" y="263"/>
                  </a:cubicBezTo>
                  <a:close/>
                  <a:moveTo>
                    <a:pt x="256" y="261"/>
                  </a:moveTo>
                  <a:cubicBezTo>
                    <a:pt x="258" y="261"/>
                    <a:pt x="259" y="263"/>
                    <a:pt x="261" y="263"/>
                  </a:cubicBezTo>
                  <a:cubicBezTo>
                    <a:pt x="261" y="261"/>
                    <a:pt x="259" y="259"/>
                    <a:pt x="257" y="258"/>
                  </a:cubicBezTo>
                  <a:cubicBezTo>
                    <a:pt x="257" y="260"/>
                    <a:pt x="255" y="259"/>
                    <a:pt x="256" y="261"/>
                  </a:cubicBezTo>
                  <a:close/>
                  <a:moveTo>
                    <a:pt x="165" y="266"/>
                  </a:moveTo>
                  <a:cubicBezTo>
                    <a:pt x="162" y="264"/>
                    <a:pt x="160" y="260"/>
                    <a:pt x="155" y="259"/>
                  </a:cubicBezTo>
                  <a:cubicBezTo>
                    <a:pt x="157" y="262"/>
                    <a:pt x="162" y="266"/>
                    <a:pt x="165" y="266"/>
                  </a:cubicBezTo>
                  <a:close/>
                  <a:moveTo>
                    <a:pt x="303" y="260"/>
                  </a:moveTo>
                  <a:cubicBezTo>
                    <a:pt x="303" y="264"/>
                    <a:pt x="306" y="261"/>
                    <a:pt x="306" y="259"/>
                  </a:cubicBezTo>
                  <a:cubicBezTo>
                    <a:pt x="304" y="259"/>
                    <a:pt x="305" y="261"/>
                    <a:pt x="303" y="260"/>
                  </a:cubicBezTo>
                  <a:close/>
                  <a:moveTo>
                    <a:pt x="288" y="265"/>
                  </a:moveTo>
                  <a:cubicBezTo>
                    <a:pt x="289" y="265"/>
                    <a:pt x="289" y="266"/>
                    <a:pt x="290" y="266"/>
                  </a:cubicBezTo>
                  <a:cubicBezTo>
                    <a:pt x="293" y="267"/>
                    <a:pt x="292" y="264"/>
                    <a:pt x="295" y="264"/>
                  </a:cubicBezTo>
                  <a:cubicBezTo>
                    <a:pt x="294" y="257"/>
                    <a:pt x="288" y="260"/>
                    <a:pt x="288" y="265"/>
                  </a:cubicBezTo>
                  <a:close/>
                  <a:moveTo>
                    <a:pt x="476" y="263"/>
                  </a:moveTo>
                  <a:cubicBezTo>
                    <a:pt x="477" y="261"/>
                    <a:pt x="475" y="260"/>
                    <a:pt x="473" y="260"/>
                  </a:cubicBezTo>
                  <a:cubicBezTo>
                    <a:pt x="473" y="262"/>
                    <a:pt x="474" y="263"/>
                    <a:pt x="476" y="263"/>
                  </a:cubicBezTo>
                  <a:close/>
                  <a:moveTo>
                    <a:pt x="592" y="310"/>
                  </a:moveTo>
                  <a:cubicBezTo>
                    <a:pt x="597" y="309"/>
                    <a:pt x="594" y="300"/>
                    <a:pt x="599" y="296"/>
                  </a:cubicBezTo>
                  <a:cubicBezTo>
                    <a:pt x="598" y="292"/>
                    <a:pt x="600" y="291"/>
                    <a:pt x="601" y="288"/>
                  </a:cubicBezTo>
                  <a:cubicBezTo>
                    <a:pt x="601" y="277"/>
                    <a:pt x="610" y="271"/>
                    <a:pt x="608" y="260"/>
                  </a:cubicBezTo>
                  <a:cubicBezTo>
                    <a:pt x="601" y="274"/>
                    <a:pt x="596" y="295"/>
                    <a:pt x="592" y="310"/>
                  </a:cubicBezTo>
                  <a:close/>
                  <a:moveTo>
                    <a:pt x="223" y="262"/>
                  </a:moveTo>
                  <a:cubicBezTo>
                    <a:pt x="223" y="263"/>
                    <a:pt x="224" y="264"/>
                    <a:pt x="226" y="265"/>
                  </a:cubicBezTo>
                  <a:cubicBezTo>
                    <a:pt x="226" y="264"/>
                    <a:pt x="227" y="264"/>
                    <a:pt x="227" y="263"/>
                  </a:cubicBezTo>
                  <a:cubicBezTo>
                    <a:pt x="227" y="261"/>
                    <a:pt x="225" y="260"/>
                    <a:pt x="223" y="262"/>
                  </a:cubicBezTo>
                  <a:close/>
                  <a:moveTo>
                    <a:pt x="389" y="271"/>
                  </a:moveTo>
                  <a:cubicBezTo>
                    <a:pt x="390" y="271"/>
                    <a:pt x="390" y="270"/>
                    <a:pt x="391" y="270"/>
                  </a:cubicBezTo>
                  <a:cubicBezTo>
                    <a:pt x="388" y="265"/>
                    <a:pt x="381" y="262"/>
                    <a:pt x="377" y="261"/>
                  </a:cubicBezTo>
                  <a:cubicBezTo>
                    <a:pt x="380" y="266"/>
                    <a:pt x="385" y="269"/>
                    <a:pt x="389" y="271"/>
                  </a:cubicBezTo>
                  <a:close/>
                  <a:moveTo>
                    <a:pt x="448" y="263"/>
                  </a:moveTo>
                  <a:cubicBezTo>
                    <a:pt x="448" y="261"/>
                    <a:pt x="444" y="260"/>
                    <a:pt x="444" y="261"/>
                  </a:cubicBezTo>
                  <a:cubicBezTo>
                    <a:pt x="446" y="261"/>
                    <a:pt x="446" y="263"/>
                    <a:pt x="448" y="263"/>
                  </a:cubicBezTo>
                  <a:close/>
                  <a:moveTo>
                    <a:pt x="175" y="266"/>
                  </a:moveTo>
                  <a:cubicBezTo>
                    <a:pt x="181" y="268"/>
                    <a:pt x="191" y="280"/>
                    <a:pt x="195" y="270"/>
                  </a:cubicBezTo>
                  <a:cubicBezTo>
                    <a:pt x="189" y="266"/>
                    <a:pt x="182" y="256"/>
                    <a:pt x="175" y="266"/>
                  </a:cubicBezTo>
                  <a:close/>
                  <a:moveTo>
                    <a:pt x="319" y="271"/>
                  </a:moveTo>
                  <a:cubicBezTo>
                    <a:pt x="324" y="272"/>
                    <a:pt x="326" y="275"/>
                    <a:pt x="330" y="277"/>
                  </a:cubicBezTo>
                  <a:cubicBezTo>
                    <a:pt x="333" y="275"/>
                    <a:pt x="337" y="274"/>
                    <a:pt x="338" y="270"/>
                  </a:cubicBezTo>
                  <a:cubicBezTo>
                    <a:pt x="333" y="269"/>
                    <a:pt x="332" y="262"/>
                    <a:pt x="326" y="261"/>
                  </a:cubicBezTo>
                  <a:cubicBezTo>
                    <a:pt x="324" y="265"/>
                    <a:pt x="320" y="266"/>
                    <a:pt x="319" y="271"/>
                  </a:cubicBezTo>
                  <a:close/>
                  <a:moveTo>
                    <a:pt x="209" y="263"/>
                  </a:moveTo>
                  <a:cubicBezTo>
                    <a:pt x="211" y="264"/>
                    <a:pt x="212" y="266"/>
                    <a:pt x="214" y="266"/>
                  </a:cubicBezTo>
                  <a:cubicBezTo>
                    <a:pt x="214" y="264"/>
                    <a:pt x="216" y="265"/>
                    <a:pt x="216" y="263"/>
                  </a:cubicBezTo>
                  <a:cubicBezTo>
                    <a:pt x="214" y="262"/>
                    <a:pt x="211" y="261"/>
                    <a:pt x="209" y="263"/>
                  </a:cubicBezTo>
                  <a:close/>
                  <a:moveTo>
                    <a:pt x="361" y="267"/>
                  </a:moveTo>
                  <a:cubicBezTo>
                    <a:pt x="367" y="273"/>
                    <a:pt x="373" y="279"/>
                    <a:pt x="382" y="282"/>
                  </a:cubicBezTo>
                  <a:cubicBezTo>
                    <a:pt x="384" y="280"/>
                    <a:pt x="385" y="278"/>
                    <a:pt x="386" y="275"/>
                  </a:cubicBezTo>
                  <a:cubicBezTo>
                    <a:pt x="384" y="274"/>
                    <a:pt x="381" y="272"/>
                    <a:pt x="379" y="270"/>
                  </a:cubicBezTo>
                  <a:cubicBezTo>
                    <a:pt x="377" y="271"/>
                    <a:pt x="372" y="275"/>
                    <a:pt x="369" y="272"/>
                  </a:cubicBezTo>
                  <a:cubicBezTo>
                    <a:pt x="371" y="271"/>
                    <a:pt x="374" y="271"/>
                    <a:pt x="375" y="268"/>
                  </a:cubicBezTo>
                  <a:cubicBezTo>
                    <a:pt x="370" y="264"/>
                    <a:pt x="364" y="259"/>
                    <a:pt x="361" y="267"/>
                  </a:cubicBezTo>
                  <a:close/>
                  <a:moveTo>
                    <a:pt x="551" y="270"/>
                  </a:moveTo>
                  <a:cubicBezTo>
                    <a:pt x="552" y="267"/>
                    <a:pt x="552" y="265"/>
                    <a:pt x="552" y="263"/>
                  </a:cubicBezTo>
                  <a:cubicBezTo>
                    <a:pt x="551" y="265"/>
                    <a:pt x="550" y="262"/>
                    <a:pt x="550" y="262"/>
                  </a:cubicBezTo>
                  <a:cubicBezTo>
                    <a:pt x="549" y="262"/>
                    <a:pt x="549" y="262"/>
                    <a:pt x="548" y="262"/>
                  </a:cubicBezTo>
                  <a:cubicBezTo>
                    <a:pt x="549" y="264"/>
                    <a:pt x="548" y="267"/>
                    <a:pt x="551" y="270"/>
                  </a:cubicBezTo>
                  <a:close/>
                  <a:moveTo>
                    <a:pt x="64" y="278"/>
                  </a:moveTo>
                  <a:cubicBezTo>
                    <a:pt x="61" y="273"/>
                    <a:pt x="62" y="265"/>
                    <a:pt x="56" y="262"/>
                  </a:cubicBezTo>
                  <a:cubicBezTo>
                    <a:pt x="57" y="269"/>
                    <a:pt x="59" y="278"/>
                    <a:pt x="64" y="278"/>
                  </a:cubicBezTo>
                  <a:close/>
                  <a:moveTo>
                    <a:pt x="120" y="265"/>
                  </a:moveTo>
                  <a:cubicBezTo>
                    <a:pt x="120" y="264"/>
                    <a:pt x="120" y="263"/>
                    <a:pt x="120" y="262"/>
                  </a:cubicBezTo>
                  <a:cubicBezTo>
                    <a:pt x="119" y="262"/>
                    <a:pt x="119" y="262"/>
                    <a:pt x="118" y="262"/>
                  </a:cubicBezTo>
                  <a:cubicBezTo>
                    <a:pt x="118" y="264"/>
                    <a:pt x="119" y="265"/>
                    <a:pt x="120" y="265"/>
                  </a:cubicBezTo>
                  <a:close/>
                  <a:moveTo>
                    <a:pt x="253" y="262"/>
                  </a:moveTo>
                  <a:cubicBezTo>
                    <a:pt x="251" y="265"/>
                    <a:pt x="248" y="266"/>
                    <a:pt x="246" y="270"/>
                  </a:cubicBezTo>
                  <a:cubicBezTo>
                    <a:pt x="252" y="275"/>
                    <a:pt x="255" y="283"/>
                    <a:pt x="263" y="285"/>
                  </a:cubicBezTo>
                  <a:cubicBezTo>
                    <a:pt x="266" y="281"/>
                    <a:pt x="267" y="276"/>
                    <a:pt x="270" y="271"/>
                  </a:cubicBezTo>
                  <a:cubicBezTo>
                    <a:pt x="265" y="268"/>
                    <a:pt x="259" y="265"/>
                    <a:pt x="253" y="262"/>
                  </a:cubicBezTo>
                  <a:close/>
                  <a:moveTo>
                    <a:pt x="522" y="272"/>
                  </a:moveTo>
                  <a:cubicBezTo>
                    <a:pt x="524" y="273"/>
                    <a:pt x="526" y="274"/>
                    <a:pt x="527" y="275"/>
                  </a:cubicBezTo>
                  <a:cubicBezTo>
                    <a:pt x="529" y="273"/>
                    <a:pt x="529" y="271"/>
                    <a:pt x="531" y="270"/>
                  </a:cubicBezTo>
                  <a:cubicBezTo>
                    <a:pt x="531" y="265"/>
                    <a:pt x="529" y="263"/>
                    <a:pt x="525" y="262"/>
                  </a:cubicBezTo>
                  <a:cubicBezTo>
                    <a:pt x="524" y="266"/>
                    <a:pt x="523" y="268"/>
                    <a:pt x="522" y="272"/>
                  </a:cubicBezTo>
                  <a:close/>
                  <a:moveTo>
                    <a:pt x="567" y="263"/>
                  </a:moveTo>
                  <a:cubicBezTo>
                    <a:pt x="567" y="264"/>
                    <a:pt x="568" y="264"/>
                    <a:pt x="568" y="265"/>
                  </a:cubicBezTo>
                  <a:cubicBezTo>
                    <a:pt x="571" y="265"/>
                    <a:pt x="571" y="261"/>
                    <a:pt x="567" y="263"/>
                  </a:cubicBezTo>
                  <a:close/>
                  <a:moveTo>
                    <a:pt x="637" y="270"/>
                  </a:moveTo>
                  <a:cubicBezTo>
                    <a:pt x="637" y="267"/>
                    <a:pt x="641" y="264"/>
                    <a:pt x="639" y="262"/>
                  </a:cubicBezTo>
                  <a:cubicBezTo>
                    <a:pt x="639" y="265"/>
                    <a:pt x="636" y="268"/>
                    <a:pt x="637" y="270"/>
                  </a:cubicBezTo>
                  <a:close/>
                  <a:moveTo>
                    <a:pt x="409" y="266"/>
                  </a:moveTo>
                  <a:cubicBezTo>
                    <a:pt x="410" y="267"/>
                    <a:pt x="411" y="266"/>
                    <a:pt x="412" y="266"/>
                  </a:cubicBezTo>
                  <a:cubicBezTo>
                    <a:pt x="412" y="264"/>
                    <a:pt x="410" y="263"/>
                    <a:pt x="408" y="263"/>
                  </a:cubicBezTo>
                  <a:cubicBezTo>
                    <a:pt x="408" y="265"/>
                    <a:pt x="409" y="265"/>
                    <a:pt x="409" y="266"/>
                  </a:cubicBezTo>
                  <a:close/>
                  <a:moveTo>
                    <a:pt x="293" y="269"/>
                  </a:moveTo>
                  <a:cubicBezTo>
                    <a:pt x="296" y="270"/>
                    <a:pt x="298" y="267"/>
                    <a:pt x="299" y="265"/>
                  </a:cubicBezTo>
                  <a:cubicBezTo>
                    <a:pt x="296" y="266"/>
                    <a:pt x="294" y="266"/>
                    <a:pt x="293" y="269"/>
                  </a:cubicBezTo>
                  <a:close/>
                  <a:moveTo>
                    <a:pt x="467" y="274"/>
                  </a:moveTo>
                  <a:cubicBezTo>
                    <a:pt x="468" y="275"/>
                    <a:pt x="468" y="276"/>
                    <a:pt x="470" y="276"/>
                  </a:cubicBezTo>
                  <a:cubicBezTo>
                    <a:pt x="473" y="274"/>
                    <a:pt x="473" y="270"/>
                    <a:pt x="475" y="267"/>
                  </a:cubicBezTo>
                  <a:cubicBezTo>
                    <a:pt x="473" y="267"/>
                    <a:pt x="473" y="264"/>
                    <a:pt x="470" y="265"/>
                  </a:cubicBezTo>
                  <a:cubicBezTo>
                    <a:pt x="470" y="268"/>
                    <a:pt x="468" y="270"/>
                    <a:pt x="467" y="274"/>
                  </a:cubicBezTo>
                  <a:close/>
                  <a:moveTo>
                    <a:pt x="203" y="269"/>
                  </a:moveTo>
                  <a:cubicBezTo>
                    <a:pt x="207" y="270"/>
                    <a:pt x="208" y="274"/>
                    <a:pt x="212" y="272"/>
                  </a:cubicBezTo>
                  <a:cubicBezTo>
                    <a:pt x="212" y="270"/>
                    <a:pt x="213" y="270"/>
                    <a:pt x="213" y="268"/>
                  </a:cubicBezTo>
                  <a:cubicBezTo>
                    <a:pt x="209" y="265"/>
                    <a:pt x="205" y="265"/>
                    <a:pt x="203" y="269"/>
                  </a:cubicBezTo>
                  <a:close/>
                  <a:moveTo>
                    <a:pt x="436" y="277"/>
                  </a:moveTo>
                  <a:cubicBezTo>
                    <a:pt x="439" y="274"/>
                    <a:pt x="443" y="273"/>
                    <a:pt x="444" y="268"/>
                  </a:cubicBezTo>
                  <a:cubicBezTo>
                    <a:pt x="442" y="267"/>
                    <a:pt x="440" y="266"/>
                    <a:pt x="438" y="265"/>
                  </a:cubicBezTo>
                  <a:cubicBezTo>
                    <a:pt x="438" y="269"/>
                    <a:pt x="433" y="274"/>
                    <a:pt x="436" y="277"/>
                  </a:cubicBezTo>
                  <a:close/>
                  <a:moveTo>
                    <a:pt x="218" y="268"/>
                  </a:moveTo>
                  <a:cubicBezTo>
                    <a:pt x="220" y="268"/>
                    <a:pt x="220" y="270"/>
                    <a:pt x="222" y="269"/>
                  </a:cubicBezTo>
                  <a:cubicBezTo>
                    <a:pt x="222" y="267"/>
                    <a:pt x="220" y="267"/>
                    <a:pt x="219" y="266"/>
                  </a:cubicBezTo>
                  <a:cubicBezTo>
                    <a:pt x="219" y="267"/>
                    <a:pt x="218" y="267"/>
                    <a:pt x="218" y="268"/>
                  </a:cubicBezTo>
                  <a:close/>
                  <a:moveTo>
                    <a:pt x="159" y="271"/>
                  </a:moveTo>
                  <a:cubicBezTo>
                    <a:pt x="156" y="270"/>
                    <a:pt x="154" y="268"/>
                    <a:pt x="152" y="266"/>
                  </a:cubicBezTo>
                  <a:cubicBezTo>
                    <a:pt x="151" y="269"/>
                    <a:pt x="157" y="272"/>
                    <a:pt x="159" y="271"/>
                  </a:cubicBezTo>
                  <a:close/>
                  <a:moveTo>
                    <a:pt x="123" y="268"/>
                  </a:moveTo>
                  <a:cubicBezTo>
                    <a:pt x="123" y="269"/>
                    <a:pt x="125" y="271"/>
                    <a:pt x="127" y="269"/>
                  </a:cubicBezTo>
                  <a:cubicBezTo>
                    <a:pt x="127" y="267"/>
                    <a:pt x="125" y="266"/>
                    <a:pt x="123" y="268"/>
                  </a:cubicBezTo>
                  <a:close/>
                  <a:moveTo>
                    <a:pt x="275" y="272"/>
                  </a:moveTo>
                  <a:cubicBezTo>
                    <a:pt x="279" y="272"/>
                    <a:pt x="278" y="268"/>
                    <a:pt x="276" y="267"/>
                  </a:cubicBezTo>
                  <a:cubicBezTo>
                    <a:pt x="276" y="270"/>
                    <a:pt x="274" y="269"/>
                    <a:pt x="275" y="272"/>
                  </a:cubicBezTo>
                  <a:close/>
                  <a:moveTo>
                    <a:pt x="461" y="273"/>
                  </a:moveTo>
                  <a:cubicBezTo>
                    <a:pt x="460" y="270"/>
                    <a:pt x="455" y="268"/>
                    <a:pt x="453" y="268"/>
                  </a:cubicBezTo>
                  <a:cubicBezTo>
                    <a:pt x="456" y="269"/>
                    <a:pt x="458" y="272"/>
                    <a:pt x="461" y="273"/>
                  </a:cubicBezTo>
                  <a:close/>
                  <a:moveTo>
                    <a:pt x="553" y="273"/>
                  </a:moveTo>
                  <a:cubicBezTo>
                    <a:pt x="555" y="274"/>
                    <a:pt x="556" y="275"/>
                    <a:pt x="557" y="277"/>
                  </a:cubicBezTo>
                  <a:cubicBezTo>
                    <a:pt x="556" y="279"/>
                    <a:pt x="553" y="279"/>
                    <a:pt x="551" y="279"/>
                  </a:cubicBezTo>
                  <a:cubicBezTo>
                    <a:pt x="547" y="290"/>
                    <a:pt x="542" y="303"/>
                    <a:pt x="538" y="315"/>
                  </a:cubicBezTo>
                  <a:cubicBezTo>
                    <a:pt x="548" y="308"/>
                    <a:pt x="553" y="297"/>
                    <a:pt x="556" y="283"/>
                  </a:cubicBezTo>
                  <a:cubicBezTo>
                    <a:pt x="557" y="282"/>
                    <a:pt x="557" y="281"/>
                    <a:pt x="559" y="281"/>
                  </a:cubicBezTo>
                  <a:cubicBezTo>
                    <a:pt x="558" y="277"/>
                    <a:pt x="560" y="273"/>
                    <a:pt x="562" y="271"/>
                  </a:cubicBezTo>
                  <a:cubicBezTo>
                    <a:pt x="560" y="270"/>
                    <a:pt x="559" y="267"/>
                    <a:pt x="556" y="267"/>
                  </a:cubicBezTo>
                  <a:cubicBezTo>
                    <a:pt x="556" y="270"/>
                    <a:pt x="554" y="271"/>
                    <a:pt x="553" y="273"/>
                  </a:cubicBezTo>
                  <a:close/>
                  <a:moveTo>
                    <a:pt x="80" y="290"/>
                  </a:moveTo>
                  <a:cubicBezTo>
                    <a:pt x="79" y="284"/>
                    <a:pt x="75" y="280"/>
                    <a:pt x="75" y="273"/>
                  </a:cubicBezTo>
                  <a:cubicBezTo>
                    <a:pt x="71" y="272"/>
                    <a:pt x="69" y="269"/>
                    <a:pt x="65" y="268"/>
                  </a:cubicBezTo>
                  <a:cubicBezTo>
                    <a:pt x="67" y="278"/>
                    <a:pt x="71" y="286"/>
                    <a:pt x="80" y="290"/>
                  </a:cubicBezTo>
                  <a:close/>
                  <a:moveTo>
                    <a:pt x="231" y="269"/>
                  </a:moveTo>
                  <a:cubicBezTo>
                    <a:pt x="233" y="270"/>
                    <a:pt x="234" y="272"/>
                    <a:pt x="236" y="272"/>
                  </a:cubicBezTo>
                  <a:cubicBezTo>
                    <a:pt x="236" y="269"/>
                    <a:pt x="232" y="266"/>
                    <a:pt x="231" y="269"/>
                  </a:cubicBezTo>
                  <a:close/>
                  <a:moveTo>
                    <a:pt x="100" y="286"/>
                  </a:moveTo>
                  <a:cubicBezTo>
                    <a:pt x="97" y="278"/>
                    <a:pt x="90" y="270"/>
                    <a:pt x="83" y="269"/>
                  </a:cubicBezTo>
                  <a:cubicBezTo>
                    <a:pt x="89" y="275"/>
                    <a:pt x="92" y="282"/>
                    <a:pt x="100" y="286"/>
                  </a:cubicBezTo>
                  <a:close/>
                  <a:moveTo>
                    <a:pt x="143" y="271"/>
                  </a:moveTo>
                  <a:cubicBezTo>
                    <a:pt x="146" y="273"/>
                    <a:pt x="148" y="275"/>
                    <a:pt x="151" y="277"/>
                  </a:cubicBezTo>
                  <a:cubicBezTo>
                    <a:pt x="152" y="276"/>
                    <a:pt x="153" y="276"/>
                    <a:pt x="152" y="274"/>
                  </a:cubicBezTo>
                  <a:cubicBezTo>
                    <a:pt x="150" y="273"/>
                    <a:pt x="148" y="269"/>
                    <a:pt x="145" y="268"/>
                  </a:cubicBezTo>
                  <a:cubicBezTo>
                    <a:pt x="145" y="269"/>
                    <a:pt x="144" y="269"/>
                    <a:pt x="143" y="271"/>
                  </a:cubicBezTo>
                  <a:close/>
                  <a:moveTo>
                    <a:pt x="185" y="280"/>
                  </a:moveTo>
                  <a:cubicBezTo>
                    <a:pt x="186" y="279"/>
                    <a:pt x="188" y="278"/>
                    <a:pt x="189" y="276"/>
                  </a:cubicBezTo>
                  <a:cubicBezTo>
                    <a:pt x="183" y="274"/>
                    <a:pt x="178" y="269"/>
                    <a:pt x="172" y="269"/>
                  </a:cubicBezTo>
                  <a:cubicBezTo>
                    <a:pt x="177" y="272"/>
                    <a:pt x="179" y="279"/>
                    <a:pt x="185" y="280"/>
                  </a:cubicBezTo>
                  <a:close/>
                  <a:moveTo>
                    <a:pt x="299" y="272"/>
                  </a:moveTo>
                  <a:cubicBezTo>
                    <a:pt x="301" y="272"/>
                    <a:pt x="302" y="275"/>
                    <a:pt x="304" y="275"/>
                  </a:cubicBezTo>
                  <a:cubicBezTo>
                    <a:pt x="305" y="274"/>
                    <a:pt x="307" y="271"/>
                    <a:pt x="306" y="270"/>
                  </a:cubicBezTo>
                  <a:cubicBezTo>
                    <a:pt x="305" y="269"/>
                    <a:pt x="300" y="268"/>
                    <a:pt x="299" y="272"/>
                  </a:cubicBezTo>
                  <a:close/>
                  <a:moveTo>
                    <a:pt x="430" y="272"/>
                  </a:moveTo>
                  <a:cubicBezTo>
                    <a:pt x="432" y="273"/>
                    <a:pt x="433" y="269"/>
                    <a:pt x="432" y="269"/>
                  </a:cubicBezTo>
                  <a:cubicBezTo>
                    <a:pt x="431" y="270"/>
                    <a:pt x="431" y="271"/>
                    <a:pt x="430" y="272"/>
                  </a:cubicBezTo>
                  <a:close/>
                  <a:moveTo>
                    <a:pt x="531" y="277"/>
                  </a:moveTo>
                  <a:cubicBezTo>
                    <a:pt x="531" y="279"/>
                    <a:pt x="534" y="279"/>
                    <a:pt x="534" y="282"/>
                  </a:cubicBezTo>
                  <a:cubicBezTo>
                    <a:pt x="532" y="284"/>
                    <a:pt x="531" y="282"/>
                    <a:pt x="529" y="283"/>
                  </a:cubicBezTo>
                  <a:cubicBezTo>
                    <a:pt x="527" y="286"/>
                    <a:pt x="528" y="290"/>
                    <a:pt x="529" y="294"/>
                  </a:cubicBezTo>
                  <a:cubicBezTo>
                    <a:pt x="520" y="300"/>
                    <a:pt x="521" y="314"/>
                    <a:pt x="516" y="323"/>
                  </a:cubicBezTo>
                  <a:cubicBezTo>
                    <a:pt x="519" y="323"/>
                    <a:pt x="521" y="318"/>
                    <a:pt x="524" y="316"/>
                  </a:cubicBezTo>
                  <a:cubicBezTo>
                    <a:pt x="529" y="300"/>
                    <a:pt x="536" y="287"/>
                    <a:pt x="540" y="271"/>
                  </a:cubicBezTo>
                  <a:cubicBezTo>
                    <a:pt x="537" y="271"/>
                    <a:pt x="536" y="269"/>
                    <a:pt x="533" y="269"/>
                  </a:cubicBezTo>
                  <a:cubicBezTo>
                    <a:pt x="533" y="272"/>
                    <a:pt x="532" y="274"/>
                    <a:pt x="531" y="277"/>
                  </a:cubicBezTo>
                  <a:close/>
                  <a:moveTo>
                    <a:pt x="401" y="272"/>
                  </a:moveTo>
                  <a:cubicBezTo>
                    <a:pt x="403" y="272"/>
                    <a:pt x="404" y="271"/>
                    <a:pt x="404" y="269"/>
                  </a:cubicBezTo>
                  <a:cubicBezTo>
                    <a:pt x="402" y="269"/>
                    <a:pt x="402" y="271"/>
                    <a:pt x="401" y="272"/>
                  </a:cubicBezTo>
                  <a:close/>
                  <a:moveTo>
                    <a:pt x="559" y="290"/>
                  </a:moveTo>
                  <a:cubicBezTo>
                    <a:pt x="563" y="284"/>
                    <a:pt x="566" y="278"/>
                    <a:pt x="567" y="270"/>
                  </a:cubicBezTo>
                  <a:cubicBezTo>
                    <a:pt x="567" y="270"/>
                    <a:pt x="567" y="269"/>
                    <a:pt x="566" y="269"/>
                  </a:cubicBezTo>
                  <a:cubicBezTo>
                    <a:pt x="562" y="275"/>
                    <a:pt x="560" y="284"/>
                    <a:pt x="559" y="290"/>
                  </a:cubicBezTo>
                  <a:close/>
                  <a:moveTo>
                    <a:pt x="287" y="274"/>
                  </a:moveTo>
                  <a:cubicBezTo>
                    <a:pt x="290" y="275"/>
                    <a:pt x="293" y="271"/>
                    <a:pt x="290" y="270"/>
                  </a:cubicBezTo>
                  <a:cubicBezTo>
                    <a:pt x="289" y="272"/>
                    <a:pt x="286" y="271"/>
                    <a:pt x="287" y="274"/>
                  </a:cubicBezTo>
                  <a:close/>
                  <a:moveTo>
                    <a:pt x="214" y="276"/>
                  </a:moveTo>
                  <a:cubicBezTo>
                    <a:pt x="217" y="276"/>
                    <a:pt x="218" y="274"/>
                    <a:pt x="220" y="272"/>
                  </a:cubicBezTo>
                  <a:cubicBezTo>
                    <a:pt x="217" y="269"/>
                    <a:pt x="212" y="273"/>
                    <a:pt x="214" y="276"/>
                  </a:cubicBezTo>
                  <a:close/>
                  <a:moveTo>
                    <a:pt x="502" y="277"/>
                  </a:moveTo>
                  <a:cubicBezTo>
                    <a:pt x="502" y="274"/>
                    <a:pt x="505" y="274"/>
                    <a:pt x="505" y="271"/>
                  </a:cubicBezTo>
                  <a:cubicBezTo>
                    <a:pt x="504" y="271"/>
                    <a:pt x="504" y="271"/>
                    <a:pt x="503" y="271"/>
                  </a:cubicBezTo>
                  <a:cubicBezTo>
                    <a:pt x="502" y="272"/>
                    <a:pt x="500" y="276"/>
                    <a:pt x="502" y="277"/>
                  </a:cubicBezTo>
                  <a:close/>
                  <a:moveTo>
                    <a:pt x="33" y="275"/>
                  </a:moveTo>
                  <a:cubicBezTo>
                    <a:pt x="33" y="274"/>
                    <a:pt x="34" y="271"/>
                    <a:pt x="32" y="271"/>
                  </a:cubicBezTo>
                  <a:cubicBezTo>
                    <a:pt x="32" y="272"/>
                    <a:pt x="31" y="275"/>
                    <a:pt x="33" y="275"/>
                  </a:cubicBezTo>
                  <a:close/>
                  <a:moveTo>
                    <a:pt x="56" y="280"/>
                  </a:moveTo>
                  <a:cubicBezTo>
                    <a:pt x="55" y="275"/>
                    <a:pt x="50" y="274"/>
                    <a:pt x="47" y="271"/>
                  </a:cubicBezTo>
                  <a:cubicBezTo>
                    <a:pt x="47" y="278"/>
                    <a:pt x="53" y="277"/>
                    <a:pt x="56" y="280"/>
                  </a:cubicBezTo>
                  <a:close/>
                  <a:moveTo>
                    <a:pt x="196" y="277"/>
                  </a:moveTo>
                  <a:cubicBezTo>
                    <a:pt x="199" y="278"/>
                    <a:pt x="202" y="281"/>
                    <a:pt x="206" y="282"/>
                  </a:cubicBezTo>
                  <a:cubicBezTo>
                    <a:pt x="205" y="280"/>
                    <a:pt x="208" y="282"/>
                    <a:pt x="207" y="280"/>
                  </a:cubicBezTo>
                  <a:cubicBezTo>
                    <a:pt x="203" y="277"/>
                    <a:pt x="199" y="269"/>
                    <a:pt x="196" y="277"/>
                  </a:cubicBezTo>
                  <a:close/>
                  <a:moveTo>
                    <a:pt x="361" y="276"/>
                  </a:moveTo>
                  <a:cubicBezTo>
                    <a:pt x="359" y="276"/>
                    <a:pt x="359" y="273"/>
                    <a:pt x="358" y="272"/>
                  </a:cubicBezTo>
                  <a:cubicBezTo>
                    <a:pt x="357" y="272"/>
                    <a:pt x="355" y="272"/>
                    <a:pt x="354" y="272"/>
                  </a:cubicBezTo>
                  <a:cubicBezTo>
                    <a:pt x="355" y="275"/>
                    <a:pt x="359" y="277"/>
                    <a:pt x="361" y="276"/>
                  </a:cubicBezTo>
                  <a:close/>
                  <a:moveTo>
                    <a:pt x="622" y="297"/>
                  </a:moveTo>
                  <a:cubicBezTo>
                    <a:pt x="621" y="298"/>
                    <a:pt x="617" y="301"/>
                    <a:pt x="620" y="302"/>
                  </a:cubicBezTo>
                  <a:cubicBezTo>
                    <a:pt x="624" y="293"/>
                    <a:pt x="630" y="284"/>
                    <a:pt x="629" y="273"/>
                  </a:cubicBezTo>
                  <a:cubicBezTo>
                    <a:pt x="625" y="280"/>
                    <a:pt x="623" y="288"/>
                    <a:pt x="622" y="297"/>
                  </a:cubicBezTo>
                  <a:close/>
                  <a:moveTo>
                    <a:pt x="86" y="276"/>
                  </a:moveTo>
                  <a:cubicBezTo>
                    <a:pt x="83" y="277"/>
                    <a:pt x="85" y="273"/>
                    <a:pt x="83" y="274"/>
                  </a:cubicBezTo>
                  <a:cubicBezTo>
                    <a:pt x="82" y="275"/>
                    <a:pt x="85" y="278"/>
                    <a:pt x="86" y="276"/>
                  </a:cubicBezTo>
                  <a:close/>
                  <a:moveTo>
                    <a:pt x="218" y="279"/>
                  </a:moveTo>
                  <a:cubicBezTo>
                    <a:pt x="220" y="280"/>
                    <a:pt x="222" y="282"/>
                    <a:pt x="225" y="282"/>
                  </a:cubicBezTo>
                  <a:cubicBezTo>
                    <a:pt x="227" y="281"/>
                    <a:pt x="229" y="279"/>
                    <a:pt x="230" y="277"/>
                  </a:cubicBezTo>
                  <a:cubicBezTo>
                    <a:pt x="226" y="274"/>
                    <a:pt x="221" y="273"/>
                    <a:pt x="218" y="279"/>
                  </a:cubicBezTo>
                  <a:close/>
                  <a:moveTo>
                    <a:pt x="272" y="277"/>
                  </a:moveTo>
                  <a:cubicBezTo>
                    <a:pt x="274" y="277"/>
                    <a:pt x="274" y="277"/>
                    <a:pt x="275" y="275"/>
                  </a:cubicBezTo>
                  <a:cubicBezTo>
                    <a:pt x="273" y="275"/>
                    <a:pt x="273" y="274"/>
                    <a:pt x="273" y="274"/>
                  </a:cubicBezTo>
                  <a:cubicBezTo>
                    <a:pt x="273" y="275"/>
                    <a:pt x="272" y="276"/>
                    <a:pt x="272" y="277"/>
                  </a:cubicBezTo>
                  <a:close/>
                  <a:moveTo>
                    <a:pt x="507" y="280"/>
                  </a:moveTo>
                  <a:cubicBezTo>
                    <a:pt x="507" y="282"/>
                    <a:pt x="508" y="283"/>
                    <a:pt x="510" y="283"/>
                  </a:cubicBezTo>
                  <a:cubicBezTo>
                    <a:pt x="510" y="281"/>
                    <a:pt x="512" y="276"/>
                    <a:pt x="511" y="274"/>
                  </a:cubicBezTo>
                  <a:cubicBezTo>
                    <a:pt x="510" y="277"/>
                    <a:pt x="507" y="277"/>
                    <a:pt x="507" y="280"/>
                  </a:cubicBezTo>
                  <a:close/>
                  <a:moveTo>
                    <a:pt x="536" y="300"/>
                  </a:moveTo>
                  <a:cubicBezTo>
                    <a:pt x="540" y="292"/>
                    <a:pt x="546" y="286"/>
                    <a:pt x="548" y="277"/>
                  </a:cubicBezTo>
                  <a:cubicBezTo>
                    <a:pt x="546" y="276"/>
                    <a:pt x="547" y="274"/>
                    <a:pt x="544" y="274"/>
                  </a:cubicBezTo>
                  <a:cubicBezTo>
                    <a:pt x="542" y="282"/>
                    <a:pt x="537" y="291"/>
                    <a:pt x="536" y="300"/>
                  </a:cubicBezTo>
                  <a:close/>
                  <a:moveTo>
                    <a:pt x="129" y="296"/>
                  </a:moveTo>
                  <a:cubicBezTo>
                    <a:pt x="123" y="289"/>
                    <a:pt x="118" y="281"/>
                    <a:pt x="111" y="274"/>
                  </a:cubicBezTo>
                  <a:cubicBezTo>
                    <a:pt x="115" y="283"/>
                    <a:pt x="120" y="292"/>
                    <a:pt x="129" y="296"/>
                  </a:cubicBezTo>
                  <a:close/>
                  <a:moveTo>
                    <a:pt x="291" y="278"/>
                  </a:moveTo>
                  <a:cubicBezTo>
                    <a:pt x="294" y="280"/>
                    <a:pt x="296" y="284"/>
                    <a:pt x="299" y="285"/>
                  </a:cubicBezTo>
                  <a:cubicBezTo>
                    <a:pt x="300" y="282"/>
                    <a:pt x="302" y="281"/>
                    <a:pt x="303" y="278"/>
                  </a:cubicBezTo>
                  <a:cubicBezTo>
                    <a:pt x="299" y="276"/>
                    <a:pt x="293" y="272"/>
                    <a:pt x="291" y="278"/>
                  </a:cubicBezTo>
                  <a:close/>
                  <a:moveTo>
                    <a:pt x="334" y="278"/>
                  </a:moveTo>
                  <a:cubicBezTo>
                    <a:pt x="335" y="280"/>
                    <a:pt x="335" y="281"/>
                    <a:pt x="338" y="281"/>
                  </a:cubicBezTo>
                  <a:cubicBezTo>
                    <a:pt x="339" y="279"/>
                    <a:pt x="342" y="279"/>
                    <a:pt x="343" y="275"/>
                  </a:cubicBezTo>
                  <a:cubicBezTo>
                    <a:pt x="339" y="273"/>
                    <a:pt x="337" y="277"/>
                    <a:pt x="334" y="278"/>
                  </a:cubicBezTo>
                  <a:close/>
                  <a:moveTo>
                    <a:pt x="447" y="285"/>
                  </a:moveTo>
                  <a:cubicBezTo>
                    <a:pt x="449" y="286"/>
                    <a:pt x="451" y="288"/>
                    <a:pt x="454" y="288"/>
                  </a:cubicBezTo>
                  <a:cubicBezTo>
                    <a:pt x="456" y="285"/>
                    <a:pt x="457" y="282"/>
                    <a:pt x="459" y="279"/>
                  </a:cubicBezTo>
                  <a:cubicBezTo>
                    <a:pt x="455" y="278"/>
                    <a:pt x="455" y="274"/>
                    <a:pt x="451" y="274"/>
                  </a:cubicBezTo>
                  <a:cubicBezTo>
                    <a:pt x="450" y="278"/>
                    <a:pt x="448" y="280"/>
                    <a:pt x="447" y="285"/>
                  </a:cubicBezTo>
                  <a:close/>
                  <a:moveTo>
                    <a:pt x="601" y="300"/>
                  </a:moveTo>
                  <a:cubicBezTo>
                    <a:pt x="606" y="296"/>
                    <a:pt x="610" y="284"/>
                    <a:pt x="608" y="274"/>
                  </a:cubicBezTo>
                  <a:cubicBezTo>
                    <a:pt x="607" y="284"/>
                    <a:pt x="601" y="292"/>
                    <a:pt x="601" y="300"/>
                  </a:cubicBezTo>
                  <a:close/>
                  <a:moveTo>
                    <a:pt x="175" y="290"/>
                  </a:moveTo>
                  <a:cubicBezTo>
                    <a:pt x="174" y="283"/>
                    <a:pt x="166" y="278"/>
                    <a:pt x="160" y="275"/>
                  </a:cubicBezTo>
                  <a:cubicBezTo>
                    <a:pt x="162" y="280"/>
                    <a:pt x="169" y="286"/>
                    <a:pt x="175" y="290"/>
                  </a:cubicBezTo>
                  <a:close/>
                  <a:moveTo>
                    <a:pt x="308" y="277"/>
                  </a:moveTo>
                  <a:cubicBezTo>
                    <a:pt x="310" y="278"/>
                    <a:pt x="311" y="277"/>
                    <a:pt x="310" y="275"/>
                  </a:cubicBezTo>
                  <a:cubicBezTo>
                    <a:pt x="310" y="275"/>
                    <a:pt x="309" y="275"/>
                    <a:pt x="309" y="275"/>
                  </a:cubicBezTo>
                  <a:cubicBezTo>
                    <a:pt x="309" y="276"/>
                    <a:pt x="308" y="276"/>
                    <a:pt x="308" y="277"/>
                  </a:cubicBezTo>
                  <a:close/>
                  <a:moveTo>
                    <a:pt x="515" y="280"/>
                  </a:moveTo>
                  <a:cubicBezTo>
                    <a:pt x="517" y="280"/>
                    <a:pt x="518" y="274"/>
                    <a:pt x="515" y="275"/>
                  </a:cubicBezTo>
                  <a:cubicBezTo>
                    <a:pt x="516" y="277"/>
                    <a:pt x="514" y="278"/>
                    <a:pt x="515" y="280"/>
                  </a:cubicBezTo>
                  <a:close/>
                  <a:moveTo>
                    <a:pt x="109" y="280"/>
                  </a:moveTo>
                  <a:cubicBezTo>
                    <a:pt x="107" y="279"/>
                    <a:pt x="106" y="277"/>
                    <a:pt x="104" y="275"/>
                  </a:cubicBezTo>
                  <a:cubicBezTo>
                    <a:pt x="104" y="278"/>
                    <a:pt x="107" y="281"/>
                    <a:pt x="109" y="280"/>
                  </a:cubicBezTo>
                  <a:close/>
                  <a:moveTo>
                    <a:pt x="351" y="277"/>
                  </a:moveTo>
                  <a:cubicBezTo>
                    <a:pt x="351" y="277"/>
                    <a:pt x="351" y="278"/>
                    <a:pt x="351" y="279"/>
                  </a:cubicBezTo>
                  <a:cubicBezTo>
                    <a:pt x="354" y="283"/>
                    <a:pt x="358" y="286"/>
                    <a:pt x="361" y="290"/>
                  </a:cubicBezTo>
                  <a:cubicBezTo>
                    <a:pt x="363" y="292"/>
                    <a:pt x="363" y="296"/>
                    <a:pt x="366" y="295"/>
                  </a:cubicBezTo>
                  <a:cubicBezTo>
                    <a:pt x="366" y="287"/>
                    <a:pt x="360" y="276"/>
                    <a:pt x="351" y="277"/>
                  </a:cubicBezTo>
                  <a:close/>
                  <a:moveTo>
                    <a:pt x="400" y="278"/>
                  </a:moveTo>
                  <a:cubicBezTo>
                    <a:pt x="402" y="279"/>
                    <a:pt x="403" y="278"/>
                    <a:pt x="403" y="276"/>
                  </a:cubicBezTo>
                  <a:cubicBezTo>
                    <a:pt x="403" y="276"/>
                    <a:pt x="402" y="276"/>
                    <a:pt x="402" y="276"/>
                  </a:cubicBezTo>
                  <a:cubicBezTo>
                    <a:pt x="402" y="277"/>
                    <a:pt x="401" y="277"/>
                    <a:pt x="400" y="278"/>
                  </a:cubicBezTo>
                  <a:close/>
                  <a:moveTo>
                    <a:pt x="427" y="278"/>
                  </a:moveTo>
                  <a:cubicBezTo>
                    <a:pt x="427" y="280"/>
                    <a:pt x="428" y="281"/>
                    <a:pt x="429" y="282"/>
                  </a:cubicBezTo>
                  <a:cubicBezTo>
                    <a:pt x="429" y="281"/>
                    <a:pt x="429" y="277"/>
                    <a:pt x="429" y="277"/>
                  </a:cubicBezTo>
                  <a:cubicBezTo>
                    <a:pt x="429" y="278"/>
                    <a:pt x="428" y="277"/>
                    <a:pt x="427" y="278"/>
                  </a:cubicBezTo>
                  <a:close/>
                  <a:moveTo>
                    <a:pt x="524" y="284"/>
                  </a:moveTo>
                  <a:cubicBezTo>
                    <a:pt x="529" y="282"/>
                    <a:pt x="523" y="277"/>
                    <a:pt x="520" y="277"/>
                  </a:cubicBezTo>
                  <a:cubicBezTo>
                    <a:pt x="521" y="280"/>
                    <a:pt x="523" y="281"/>
                    <a:pt x="524" y="284"/>
                  </a:cubicBezTo>
                  <a:close/>
                  <a:moveTo>
                    <a:pt x="311" y="280"/>
                  </a:moveTo>
                  <a:cubicBezTo>
                    <a:pt x="314" y="281"/>
                    <a:pt x="315" y="284"/>
                    <a:pt x="319" y="284"/>
                  </a:cubicBezTo>
                  <a:cubicBezTo>
                    <a:pt x="318" y="280"/>
                    <a:pt x="315" y="279"/>
                    <a:pt x="312" y="277"/>
                  </a:cubicBezTo>
                  <a:cubicBezTo>
                    <a:pt x="312" y="279"/>
                    <a:pt x="311" y="278"/>
                    <a:pt x="311" y="280"/>
                  </a:cubicBezTo>
                  <a:close/>
                  <a:moveTo>
                    <a:pt x="482" y="286"/>
                  </a:moveTo>
                  <a:cubicBezTo>
                    <a:pt x="485" y="287"/>
                    <a:pt x="486" y="290"/>
                    <a:pt x="488" y="290"/>
                  </a:cubicBezTo>
                  <a:cubicBezTo>
                    <a:pt x="489" y="287"/>
                    <a:pt x="490" y="285"/>
                    <a:pt x="492" y="283"/>
                  </a:cubicBezTo>
                  <a:cubicBezTo>
                    <a:pt x="492" y="273"/>
                    <a:pt x="482" y="278"/>
                    <a:pt x="482" y="286"/>
                  </a:cubicBezTo>
                  <a:close/>
                  <a:moveTo>
                    <a:pt x="565" y="306"/>
                  </a:moveTo>
                  <a:cubicBezTo>
                    <a:pt x="566" y="304"/>
                    <a:pt x="568" y="303"/>
                    <a:pt x="570" y="302"/>
                  </a:cubicBezTo>
                  <a:cubicBezTo>
                    <a:pt x="570" y="292"/>
                    <a:pt x="578" y="285"/>
                    <a:pt x="576" y="277"/>
                  </a:cubicBezTo>
                  <a:cubicBezTo>
                    <a:pt x="573" y="287"/>
                    <a:pt x="565" y="297"/>
                    <a:pt x="565" y="306"/>
                  </a:cubicBezTo>
                  <a:close/>
                  <a:moveTo>
                    <a:pt x="55" y="292"/>
                  </a:moveTo>
                  <a:cubicBezTo>
                    <a:pt x="54" y="288"/>
                    <a:pt x="53" y="287"/>
                    <a:pt x="54" y="283"/>
                  </a:cubicBezTo>
                  <a:cubicBezTo>
                    <a:pt x="51" y="282"/>
                    <a:pt x="50" y="279"/>
                    <a:pt x="47" y="279"/>
                  </a:cubicBezTo>
                  <a:cubicBezTo>
                    <a:pt x="46" y="287"/>
                    <a:pt x="50" y="290"/>
                    <a:pt x="55" y="292"/>
                  </a:cubicBezTo>
                  <a:close/>
                  <a:moveTo>
                    <a:pt x="154" y="280"/>
                  </a:moveTo>
                  <a:cubicBezTo>
                    <a:pt x="156" y="281"/>
                    <a:pt x="157" y="283"/>
                    <a:pt x="160" y="283"/>
                  </a:cubicBezTo>
                  <a:cubicBezTo>
                    <a:pt x="159" y="281"/>
                    <a:pt x="156" y="277"/>
                    <a:pt x="154" y="280"/>
                  </a:cubicBezTo>
                  <a:close/>
                  <a:moveTo>
                    <a:pt x="189" y="283"/>
                  </a:moveTo>
                  <a:cubicBezTo>
                    <a:pt x="191" y="285"/>
                    <a:pt x="195" y="286"/>
                    <a:pt x="198" y="288"/>
                  </a:cubicBezTo>
                  <a:cubicBezTo>
                    <a:pt x="200" y="287"/>
                    <a:pt x="202" y="286"/>
                    <a:pt x="203" y="283"/>
                  </a:cubicBezTo>
                  <a:cubicBezTo>
                    <a:pt x="197" y="282"/>
                    <a:pt x="192" y="275"/>
                    <a:pt x="189" y="283"/>
                  </a:cubicBezTo>
                  <a:close/>
                  <a:moveTo>
                    <a:pt x="268" y="286"/>
                  </a:moveTo>
                  <a:cubicBezTo>
                    <a:pt x="266" y="286"/>
                    <a:pt x="265" y="287"/>
                    <a:pt x="264" y="288"/>
                  </a:cubicBezTo>
                  <a:cubicBezTo>
                    <a:pt x="266" y="291"/>
                    <a:pt x="268" y="290"/>
                    <a:pt x="271" y="290"/>
                  </a:cubicBezTo>
                  <a:cubicBezTo>
                    <a:pt x="272" y="285"/>
                    <a:pt x="278" y="285"/>
                    <a:pt x="279" y="280"/>
                  </a:cubicBezTo>
                  <a:cubicBezTo>
                    <a:pt x="276" y="276"/>
                    <a:pt x="271" y="284"/>
                    <a:pt x="268" y="286"/>
                  </a:cubicBezTo>
                  <a:close/>
                  <a:moveTo>
                    <a:pt x="581" y="318"/>
                  </a:moveTo>
                  <a:cubicBezTo>
                    <a:pt x="583" y="316"/>
                    <a:pt x="585" y="315"/>
                    <a:pt x="587" y="313"/>
                  </a:cubicBezTo>
                  <a:cubicBezTo>
                    <a:pt x="589" y="299"/>
                    <a:pt x="595" y="293"/>
                    <a:pt x="597" y="279"/>
                  </a:cubicBezTo>
                  <a:cubicBezTo>
                    <a:pt x="596" y="279"/>
                    <a:pt x="596" y="278"/>
                    <a:pt x="595" y="279"/>
                  </a:cubicBezTo>
                  <a:cubicBezTo>
                    <a:pt x="590" y="290"/>
                    <a:pt x="584" y="306"/>
                    <a:pt x="581" y="318"/>
                  </a:cubicBezTo>
                  <a:close/>
                  <a:moveTo>
                    <a:pt x="125" y="286"/>
                  </a:moveTo>
                  <a:cubicBezTo>
                    <a:pt x="125" y="285"/>
                    <a:pt x="126" y="284"/>
                    <a:pt x="126" y="284"/>
                  </a:cubicBezTo>
                  <a:cubicBezTo>
                    <a:pt x="126" y="281"/>
                    <a:pt x="123" y="282"/>
                    <a:pt x="123" y="279"/>
                  </a:cubicBezTo>
                  <a:cubicBezTo>
                    <a:pt x="122" y="279"/>
                    <a:pt x="120" y="278"/>
                    <a:pt x="120" y="280"/>
                  </a:cubicBezTo>
                  <a:cubicBezTo>
                    <a:pt x="122" y="281"/>
                    <a:pt x="122" y="286"/>
                    <a:pt x="125" y="286"/>
                  </a:cubicBezTo>
                  <a:close/>
                  <a:moveTo>
                    <a:pt x="375" y="285"/>
                  </a:moveTo>
                  <a:cubicBezTo>
                    <a:pt x="374" y="283"/>
                    <a:pt x="369" y="279"/>
                    <a:pt x="366" y="280"/>
                  </a:cubicBezTo>
                  <a:cubicBezTo>
                    <a:pt x="369" y="282"/>
                    <a:pt x="371" y="285"/>
                    <a:pt x="375" y="285"/>
                  </a:cubicBezTo>
                  <a:close/>
                  <a:moveTo>
                    <a:pt x="229" y="285"/>
                  </a:moveTo>
                  <a:cubicBezTo>
                    <a:pt x="235" y="289"/>
                    <a:pt x="239" y="293"/>
                    <a:pt x="247" y="296"/>
                  </a:cubicBezTo>
                  <a:cubicBezTo>
                    <a:pt x="247" y="294"/>
                    <a:pt x="248" y="294"/>
                    <a:pt x="249" y="294"/>
                  </a:cubicBezTo>
                  <a:cubicBezTo>
                    <a:pt x="245" y="288"/>
                    <a:pt x="234" y="274"/>
                    <a:pt x="229" y="285"/>
                  </a:cubicBezTo>
                  <a:close/>
                  <a:moveTo>
                    <a:pt x="248" y="283"/>
                  </a:moveTo>
                  <a:cubicBezTo>
                    <a:pt x="244" y="284"/>
                    <a:pt x="245" y="281"/>
                    <a:pt x="243" y="280"/>
                  </a:cubicBezTo>
                  <a:cubicBezTo>
                    <a:pt x="242" y="281"/>
                    <a:pt x="243" y="281"/>
                    <a:pt x="243" y="283"/>
                  </a:cubicBezTo>
                  <a:cubicBezTo>
                    <a:pt x="245" y="282"/>
                    <a:pt x="247" y="286"/>
                    <a:pt x="248" y="283"/>
                  </a:cubicBezTo>
                  <a:close/>
                  <a:moveTo>
                    <a:pt x="420" y="285"/>
                  </a:moveTo>
                  <a:cubicBezTo>
                    <a:pt x="422" y="283"/>
                    <a:pt x="421" y="282"/>
                    <a:pt x="420" y="280"/>
                  </a:cubicBezTo>
                  <a:cubicBezTo>
                    <a:pt x="420" y="280"/>
                    <a:pt x="419" y="280"/>
                    <a:pt x="418" y="280"/>
                  </a:cubicBezTo>
                  <a:cubicBezTo>
                    <a:pt x="416" y="282"/>
                    <a:pt x="418" y="284"/>
                    <a:pt x="420" y="285"/>
                  </a:cubicBezTo>
                  <a:close/>
                  <a:moveTo>
                    <a:pt x="516" y="289"/>
                  </a:moveTo>
                  <a:cubicBezTo>
                    <a:pt x="519" y="289"/>
                    <a:pt x="520" y="292"/>
                    <a:pt x="522" y="292"/>
                  </a:cubicBezTo>
                  <a:cubicBezTo>
                    <a:pt x="525" y="287"/>
                    <a:pt x="520" y="283"/>
                    <a:pt x="519" y="280"/>
                  </a:cubicBezTo>
                  <a:cubicBezTo>
                    <a:pt x="518" y="283"/>
                    <a:pt x="517" y="285"/>
                    <a:pt x="516" y="289"/>
                  </a:cubicBezTo>
                  <a:close/>
                  <a:moveTo>
                    <a:pt x="26" y="287"/>
                  </a:moveTo>
                  <a:cubicBezTo>
                    <a:pt x="26" y="286"/>
                    <a:pt x="27" y="280"/>
                    <a:pt x="23" y="280"/>
                  </a:cubicBezTo>
                  <a:cubicBezTo>
                    <a:pt x="23" y="284"/>
                    <a:pt x="23" y="287"/>
                    <a:pt x="26" y="287"/>
                  </a:cubicBezTo>
                  <a:close/>
                  <a:moveTo>
                    <a:pt x="396" y="287"/>
                  </a:moveTo>
                  <a:cubicBezTo>
                    <a:pt x="398" y="286"/>
                    <a:pt x="400" y="285"/>
                    <a:pt x="400" y="283"/>
                  </a:cubicBezTo>
                  <a:cubicBezTo>
                    <a:pt x="398" y="283"/>
                    <a:pt x="399" y="281"/>
                    <a:pt x="397" y="282"/>
                  </a:cubicBezTo>
                  <a:cubicBezTo>
                    <a:pt x="397" y="284"/>
                    <a:pt x="396" y="285"/>
                    <a:pt x="396" y="287"/>
                  </a:cubicBezTo>
                  <a:close/>
                  <a:moveTo>
                    <a:pt x="434" y="285"/>
                  </a:moveTo>
                  <a:cubicBezTo>
                    <a:pt x="435" y="286"/>
                    <a:pt x="436" y="286"/>
                    <a:pt x="437" y="287"/>
                  </a:cubicBezTo>
                  <a:cubicBezTo>
                    <a:pt x="438" y="285"/>
                    <a:pt x="439" y="284"/>
                    <a:pt x="439" y="282"/>
                  </a:cubicBezTo>
                  <a:cubicBezTo>
                    <a:pt x="437" y="281"/>
                    <a:pt x="435" y="284"/>
                    <a:pt x="434" y="285"/>
                  </a:cubicBezTo>
                  <a:close/>
                  <a:moveTo>
                    <a:pt x="168" y="294"/>
                  </a:moveTo>
                  <a:cubicBezTo>
                    <a:pt x="161" y="291"/>
                    <a:pt x="157" y="284"/>
                    <a:pt x="148" y="282"/>
                  </a:cubicBezTo>
                  <a:cubicBezTo>
                    <a:pt x="151" y="289"/>
                    <a:pt x="161" y="293"/>
                    <a:pt x="168" y="294"/>
                  </a:cubicBezTo>
                  <a:close/>
                  <a:moveTo>
                    <a:pt x="332" y="287"/>
                  </a:moveTo>
                  <a:cubicBezTo>
                    <a:pt x="332" y="286"/>
                    <a:pt x="332" y="286"/>
                    <a:pt x="332" y="286"/>
                  </a:cubicBezTo>
                  <a:cubicBezTo>
                    <a:pt x="332" y="286"/>
                    <a:pt x="332" y="286"/>
                    <a:pt x="332" y="285"/>
                  </a:cubicBezTo>
                  <a:cubicBezTo>
                    <a:pt x="331" y="284"/>
                    <a:pt x="329" y="283"/>
                    <a:pt x="327" y="282"/>
                  </a:cubicBezTo>
                  <a:cubicBezTo>
                    <a:pt x="327" y="285"/>
                    <a:pt x="330" y="286"/>
                    <a:pt x="332" y="287"/>
                  </a:cubicBezTo>
                  <a:close/>
                  <a:moveTo>
                    <a:pt x="346" y="285"/>
                  </a:moveTo>
                  <a:cubicBezTo>
                    <a:pt x="348" y="287"/>
                    <a:pt x="353" y="292"/>
                    <a:pt x="355" y="290"/>
                  </a:cubicBezTo>
                  <a:cubicBezTo>
                    <a:pt x="352" y="288"/>
                    <a:pt x="352" y="283"/>
                    <a:pt x="347" y="282"/>
                  </a:cubicBezTo>
                  <a:cubicBezTo>
                    <a:pt x="348" y="284"/>
                    <a:pt x="345" y="283"/>
                    <a:pt x="346" y="285"/>
                  </a:cubicBezTo>
                  <a:close/>
                  <a:moveTo>
                    <a:pt x="103" y="309"/>
                  </a:moveTo>
                  <a:cubicBezTo>
                    <a:pt x="107" y="310"/>
                    <a:pt x="108" y="316"/>
                    <a:pt x="113" y="314"/>
                  </a:cubicBezTo>
                  <a:cubicBezTo>
                    <a:pt x="111" y="310"/>
                    <a:pt x="110" y="304"/>
                    <a:pt x="108" y="299"/>
                  </a:cubicBezTo>
                  <a:cubicBezTo>
                    <a:pt x="101" y="294"/>
                    <a:pt x="96" y="287"/>
                    <a:pt x="89" y="283"/>
                  </a:cubicBezTo>
                  <a:cubicBezTo>
                    <a:pt x="93" y="292"/>
                    <a:pt x="99" y="300"/>
                    <a:pt x="103" y="309"/>
                  </a:cubicBezTo>
                  <a:close/>
                  <a:moveTo>
                    <a:pt x="176" y="285"/>
                  </a:moveTo>
                  <a:cubicBezTo>
                    <a:pt x="178" y="286"/>
                    <a:pt x="177" y="285"/>
                    <a:pt x="179" y="286"/>
                  </a:cubicBezTo>
                  <a:cubicBezTo>
                    <a:pt x="179" y="284"/>
                    <a:pt x="178" y="284"/>
                    <a:pt x="177" y="283"/>
                  </a:cubicBezTo>
                  <a:cubicBezTo>
                    <a:pt x="177" y="284"/>
                    <a:pt x="176" y="284"/>
                    <a:pt x="176" y="285"/>
                  </a:cubicBezTo>
                  <a:close/>
                  <a:moveTo>
                    <a:pt x="304" y="288"/>
                  </a:moveTo>
                  <a:cubicBezTo>
                    <a:pt x="306" y="288"/>
                    <a:pt x="306" y="290"/>
                    <a:pt x="309" y="290"/>
                  </a:cubicBezTo>
                  <a:cubicBezTo>
                    <a:pt x="310" y="288"/>
                    <a:pt x="314" y="288"/>
                    <a:pt x="314" y="285"/>
                  </a:cubicBezTo>
                  <a:cubicBezTo>
                    <a:pt x="310" y="281"/>
                    <a:pt x="305" y="284"/>
                    <a:pt x="304" y="288"/>
                  </a:cubicBezTo>
                  <a:close/>
                  <a:moveTo>
                    <a:pt x="66" y="286"/>
                  </a:moveTo>
                  <a:cubicBezTo>
                    <a:pt x="66" y="285"/>
                    <a:pt x="66" y="284"/>
                    <a:pt x="66" y="284"/>
                  </a:cubicBezTo>
                  <a:cubicBezTo>
                    <a:pt x="65" y="284"/>
                    <a:pt x="63" y="284"/>
                    <a:pt x="63" y="283"/>
                  </a:cubicBezTo>
                  <a:cubicBezTo>
                    <a:pt x="63" y="285"/>
                    <a:pt x="64" y="285"/>
                    <a:pt x="66" y="286"/>
                  </a:cubicBezTo>
                  <a:close/>
                  <a:moveTo>
                    <a:pt x="93" y="299"/>
                  </a:moveTo>
                  <a:cubicBezTo>
                    <a:pt x="89" y="295"/>
                    <a:pt x="88" y="287"/>
                    <a:pt x="83" y="284"/>
                  </a:cubicBezTo>
                  <a:cubicBezTo>
                    <a:pt x="83" y="291"/>
                    <a:pt x="87" y="299"/>
                    <a:pt x="93" y="299"/>
                  </a:cubicBezTo>
                  <a:close/>
                  <a:moveTo>
                    <a:pt x="283" y="284"/>
                  </a:moveTo>
                  <a:cubicBezTo>
                    <a:pt x="278" y="286"/>
                    <a:pt x="275" y="290"/>
                    <a:pt x="271" y="293"/>
                  </a:cubicBezTo>
                  <a:cubicBezTo>
                    <a:pt x="276" y="295"/>
                    <a:pt x="281" y="303"/>
                    <a:pt x="287" y="303"/>
                  </a:cubicBezTo>
                  <a:cubicBezTo>
                    <a:pt x="291" y="303"/>
                    <a:pt x="292" y="299"/>
                    <a:pt x="296" y="299"/>
                  </a:cubicBezTo>
                  <a:cubicBezTo>
                    <a:pt x="295" y="292"/>
                    <a:pt x="288" y="288"/>
                    <a:pt x="283" y="284"/>
                  </a:cubicBezTo>
                  <a:close/>
                  <a:moveTo>
                    <a:pt x="414" y="288"/>
                  </a:moveTo>
                  <a:cubicBezTo>
                    <a:pt x="415" y="287"/>
                    <a:pt x="417" y="287"/>
                    <a:pt x="417" y="286"/>
                  </a:cubicBezTo>
                  <a:cubicBezTo>
                    <a:pt x="416" y="285"/>
                    <a:pt x="415" y="285"/>
                    <a:pt x="414" y="285"/>
                  </a:cubicBezTo>
                  <a:cubicBezTo>
                    <a:pt x="413" y="285"/>
                    <a:pt x="413" y="287"/>
                    <a:pt x="414" y="288"/>
                  </a:cubicBezTo>
                  <a:close/>
                  <a:moveTo>
                    <a:pt x="326" y="289"/>
                  </a:moveTo>
                  <a:cubicBezTo>
                    <a:pt x="324" y="288"/>
                    <a:pt x="324" y="286"/>
                    <a:pt x="322" y="286"/>
                  </a:cubicBezTo>
                  <a:cubicBezTo>
                    <a:pt x="322" y="288"/>
                    <a:pt x="325" y="289"/>
                    <a:pt x="326" y="289"/>
                  </a:cubicBezTo>
                  <a:close/>
                  <a:moveTo>
                    <a:pt x="563" y="293"/>
                  </a:moveTo>
                  <a:cubicBezTo>
                    <a:pt x="566" y="293"/>
                    <a:pt x="567" y="287"/>
                    <a:pt x="566" y="286"/>
                  </a:cubicBezTo>
                  <a:cubicBezTo>
                    <a:pt x="565" y="288"/>
                    <a:pt x="565" y="291"/>
                    <a:pt x="563" y="293"/>
                  </a:cubicBezTo>
                  <a:close/>
                  <a:moveTo>
                    <a:pt x="300" y="295"/>
                  </a:moveTo>
                  <a:cubicBezTo>
                    <a:pt x="302" y="295"/>
                    <a:pt x="304" y="294"/>
                    <a:pt x="305" y="292"/>
                  </a:cubicBezTo>
                  <a:cubicBezTo>
                    <a:pt x="302" y="291"/>
                    <a:pt x="299" y="286"/>
                    <a:pt x="295" y="287"/>
                  </a:cubicBezTo>
                  <a:cubicBezTo>
                    <a:pt x="297" y="289"/>
                    <a:pt x="298" y="293"/>
                    <a:pt x="300" y="295"/>
                  </a:cubicBezTo>
                  <a:close/>
                  <a:moveTo>
                    <a:pt x="371" y="292"/>
                  </a:moveTo>
                  <a:cubicBezTo>
                    <a:pt x="372" y="291"/>
                    <a:pt x="373" y="290"/>
                    <a:pt x="373" y="288"/>
                  </a:cubicBezTo>
                  <a:cubicBezTo>
                    <a:pt x="372" y="287"/>
                    <a:pt x="370" y="285"/>
                    <a:pt x="369" y="287"/>
                  </a:cubicBezTo>
                  <a:cubicBezTo>
                    <a:pt x="370" y="288"/>
                    <a:pt x="369" y="292"/>
                    <a:pt x="371" y="292"/>
                  </a:cubicBezTo>
                  <a:close/>
                  <a:moveTo>
                    <a:pt x="45" y="300"/>
                  </a:moveTo>
                  <a:cubicBezTo>
                    <a:pt x="45" y="294"/>
                    <a:pt x="42" y="290"/>
                    <a:pt x="38" y="287"/>
                  </a:cubicBezTo>
                  <a:cubicBezTo>
                    <a:pt x="39" y="293"/>
                    <a:pt x="40" y="299"/>
                    <a:pt x="45" y="300"/>
                  </a:cubicBezTo>
                  <a:close/>
                  <a:moveTo>
                    <a:pt x="202" y="291"/>
                  </a:moveTo>
                  <a:cubicBezTo>
                    <a:pt x="205" y="292"/>
                    <a:pt x="207" y="294"/>
                    <a:pt x="210" y="295"/>
                  </a:cubicBezTo>
                  <a:cubicBezTo>
                    <a:pt x="212" y="293"/>
                    <a:pt x="214" y="293"/>
                    <a:pt x="214" y="290"/>
                  </a:cubicBezTo>
                  <a:cubicBezTo>
                    <a:pt x="210" y="288"/>
                    <a:pt x="205" y="285"/>
                    <a:pt x="202" y="291"/>
                  </a:cubicBezTo>
                  <a:close/>
                  <a:moveTo>
                    <a:pt x="429" y="291"/>
                  </a:moveTo>
                  <a:cubicBezTo>
                    <a:pt x="431" y="292"/>
                    <a:pt x="432" y="293"/>
                    <a:pt x="434" y="294"/>
                  </a:cubicBezTo>
                  <a:cubicBezTo>
                    <a:pt x="435" y="293"/>
                    <a:pt x="436" y="291"/>
                    <a:pt x="436" y="289"/>
                  </a:cubicBezTo>
                  <a:cubicBezTo>
                    <a:pt x="434" y="291"/>
                    <a:pt x="433" y="287"/>
                    <a:pt x="430" y="287"/>
                  </a:cubicBezTo>
                  <a:cubicBezTo>
                    <a:pt x="430" y="288"/>
                    <a:pt x="428" y="289"/>
                    <a:pt x="429" y="291"/>
                  </a:cubicBezTo>
                  <a:close/>
                  <a:moveTo>
                    <a:pt x="442" y="290"/>
                  </a:moveTo>
                  <a:cubicBezTo>
                    <a:pt x="443" y="289"/>
                    <a:pt x="443" y="287"/>
                    <a:pt x="441" y="287"/>
                  </a:cubicBezTo>
                  <a:cubicBezTo>
                    <a:pt x="441" y="288"/>
                    <a:pt x="440" y="290"/>
                    <a:pt x="442" y="290"/>
                  </a:cubicBezTo>
                  <a:close/>
                  <a:moveTo>
                    <a:pt x="444" y="292"/>
                  </a:moveTo>
                  <a:cubicBezTo>
                    <a:pt x="445" y="294"/>
                    <a:pt x="451" y="294"/>
                    <a:pt x="451" y="291"/>
                  </a:cubicBezTo>
                  <a:cubicBezTo>
                    <a:pt x="450" y="286"/>
                    <a:pt x="444" y="286"/>
                    <a:pt x="444" y="292"/>
                  </a:cubicBezTo>
                  <a:close/>
                  <a:moveTo>
                    <a:pt x="459" y="293"/>
                  </a:moveTo>
                  <a:cubicBezTo>
                    <a:pt x="461" y="294"/>
                    <a:pt x="466" y="289"/>
                    <a:pt x="465" y="287"/>
                  </a:cubicBezTo>
                  <a:cubicBezTo>
                    <a:pt x="463" y="289"/>
                    <a:pt x="459" y="289"/>
                    <a:pt x="459" y="293"/>
                  </a:cubicBezTo>
                  <a:close/>
                  <a:moveTo>
                    <a:pt x="182" y="288"/>
                  </a:moveTo>
                  <a:cubicBezTo>
                    <a:pt x="183" y="292"/>
                    <a:pt x="186" y="295"/>
                    <a:pt x="190" y="294"/>
                  </a:cubicBezTo>
                  <a:cubicBezTo>
                    <a:pt x="188" y="292"/>
                    <a:pt x="186" y="286"/>
                    <a:pt x="182" y="288"/>
                  </a:cubicBezTo>
                  <a:close/>
                  <a:moveTo>
                    <a:pt x="617" y="293"/>
                  </a:moveTo>
                  <a:cubicBezTo>
                    <a:pt x="619" y="293"/>
                    <a:pt x="620" y="289"/>
                    <a:pt x="619" y="288"/>
                  </a:cubicBezTo>
                  <a:cubicBezTo>
                    <a:pt x="618" y="289"/>
                    <a:pt x="617" y="291"/>
                    <a:pt x="617" y="293"/>
                  </a:cubicBezTo>
                  <a:close/>
                  <a:moveTo>
                    <a:pt x="470" y="300"/>
                  </a:moveTo>
                  <a:cubicBezTo>
                    <a:pt x="472" y="297"/>
                    <a:pt x="473" y="294"/>
                    <a:pt x="474" y="289"/>
                  </a:cubicBezTo>
                  <a:cubicBezTo>
                    <a:pt x="473" y="289"/>
                    <a:pt x="472" y="289"/>
                    <a:pt x="471" y="288"/>
                  </a:cubicBezTo>
                  <a:cubicBezTo>
                    <a:pt x="472" y="293"/>
                    <a:pt x="465" y="297"/>
                    <a:pt x="470" y="300"/>
                  </a:cubicBezTo>
                  <a:close/>
                  <a:moveTo>
                    <a:pt x="496" y="296"/>
                  </a:moveTo>
                  <a:cubicBezTo>
                    <a:pt x="496" y="293"/>
                    <a:pt x="499" y="291"/>
                    <a:pt x="498" y="288"/>
                  </a:cubicBezTo>
                  <a:cubicBezTo>
                    <a:pt x="496" y="289"/>
                    <a:pt x="492" y="295"/>
                    <a:pt x="496" y="296"/>
                  </a:cubicBezTo>
                  <a:close/>
                  <a:moveTo>
                    <a:pt x="312" y="292"/>
                  </a:moveTo>
                  <a:cubicBezTo>
                    <a:pt x="314" y="294"/>
                    <a:pt x="316" y="296"/>
                    <a:pt x="319" y="297"/>
                  </a:cubicBezTo>
                  <a:cubicBezTo>
                    <a:pt x="320" y="295"/>
                    <a:pt x="322" y="294"/>
                    <a:pt x="323" y="292"/>
                  </a:cubicBezTo>
                  <a:cubicBezTo>
                    <a:pt x="320" y="288"/>
                    <a:pt x="314" y="289"/>
                    <a:pt x="312" y="292"/>
                  </a:cubicBezTo>
                  <a:close/>
                  <a:moveTo>
                    <a:pt x="504" y="302"/>
                  </a:moveTo>
                  <a:cubicBezTo>
                    <a:pt x="506" y="299"/>
                    <a:pt x="507" y="295"/>
                    <a:pt x="508" y="291"/>
                  </a:cubicBezTo>
                  <a:cubicBezTo>
                    <a:pt x="507" y="290"/>
                    <a:pt x="506" y="289"/>
                    <a:pt x="504" y="289"/>
                  </a:cubicBezTo>
                  <a:cubicBezTo>
                    <a:pt x="508" y="294"/>
                    <a:pt x="500" y="300"/>
                    <a:pt x="504" y="302"/>
                  </a:cubicBezTo>
                  <a:close/>
                  <a:moveTo>
                    <a:pt x="73" y="307"/>
                  </a:moveTo>
                  <a:cubicBezTo>
                    <a:pt x="73" y="301"/>
                    <a:pt x="71" y="291"/>
                    <a:pt x="64" y="291"/>
                  </a:cubicBezTo>
                  <a:cubicBezTo>
                    <a:pt x="67" y="296"/>
                    <a:pt x="66" y="305"/>
                    <a:pt x="73" y="307"/>
                  </a:cubicBezTo>
                  <a:close/>
                  <a:moveTo>
                    <a:pt x="131" y="291"/>
                  </a:moveTo>
                  <a:cubicBezTo>
                    <a:pt x="132" y="296"/>
                    <a:pt x="135" y="297"/>
                    <a:pt x="138" y="300"/>
                  </a:cubicBezTo>
                  <a:cubicBezTo>
                    <a:pt x="137" y="297"/>
                    <a:pt x="137" y="291"/>
                    <a:pt x="133" y="290"/>
                  </a:cubicBezTo>
                  <a:cubicBezTo>
                    <a:pt x="133" y="291"/>
                    <a:pt x="131" y="290"/>
                    <a:pt x="131" y="291"/>
                  </a:cubicBezTo>
                  <a:close/>
                  <a:moveTo>
                    <a:pt x="239" y="300"/>
                  </a:moveTo>
                  <a:cubicBezTo>
                    <a:pt x="239" y="299"/>
                    <a:pt x="241" y="300"/>
                    <a:pt x="241" y="298"/>
                  </a:cubicBezTo>
                  <a:cubicBezTo>
                    <a:pt x="239" y="297"/>
                    <a:pt x="238" y="295"/>
                    <a:pt x="236" y="294"/>
                  </a:cubicBezTo>
                  <a:cubicBezTo>
                    <a:pt x="230" y="297"/>
                    <a:pt x="224" y="289"/>
                    <a:pt x="223" y="291"/>
                  </a:cubicBezTo>
                  <a:cubicBezTo>
                    <a:pt x="228" y="295"/>
                    <a:pt x="233" y="297"/>
                    <a:pt x="239" y="300"/>
                  </a:cubicBezTo>
                  <a:close/>
                  <a:moveTo>
                    <a:pt x="423" y="294"/>
                  </a:moveTo>
                  <a:cubicBezTo>
                    <a:pt x="426" y="294"/>
                    <a:pt x="422" y="292"/>
                    <a:pt x="424" y="290"/>
                  </a:cubicBezTo>
                  <a:cubicBezTo>
                    <a:pt x="423" y="290"/>
                    <a:pt x="421" y="290"/>
                    <a:pt x="420" y="291"/>
                  </a:cubicBezTo>
                  <a:cubicBezTo>
                    <a:pt x="420" y="293"/>
                    <a:pt x="423" y="292"/>
                    <a:pt x="423" y="294"/>
                  </a:cubicBezTo>
                  <a:close/>
                  <a:moveTo>
                    <a:pt x="28" y="295"/>
                  </a:moveTo>
                  <a:cubicBezTo>
                    <a:pt x="28" y="292"/>
                    <a:pt x="27" y="291"/>
                    <a:pt x="24" y="291"/>
                  </a:cubicBezTo>
                  <a:cubicBezTo>
                    <a:pt x="25" y="293"/>
                    <a:pt x="26" y="295"/>
                    <a:pt x="28" y="295"/>
                  </a:cubicBezTo>
                  <a:close/>
                  <a:moveTo>
                    <a:pt x="177" y="294"/>
                  </a:moveTo>
                  <a:cubicBezTo>
                    <a:pt x="179" y="295"/>
                    <a:pt x="181" y="298"/>
                    <a:pt x="185" y="298"/>
                  </a:cubicBezTo>
                  <a:cubicBezTo>
                    <a:pt x="185" y="294"/>
                    <a:pt x="182" y="293"/>
                    <a:pt x="179" y="291"/>
                  </a:cubicBezTo>
                  <a:cubicBezTo>
                    <a:pt x="178" y="292"/>
                    <a:pt x="176" y="292"/>
                    <a:pt x="177" y="294"/>
                  </a:cubicBezTo>
                  <a:close/>
                  <a:moveTo>
                    <a:pt x="340" y="292"/>
                  </a:moveTo>
                  <a:cubicBezTo>
                    <a:pt x="342" y="295"/>
                    <a:pt x="347" y="298"/>
                    <a:pt x="351" y="297"/>
                  </a:cubicBezTo>
                  <a:cubicBezTo>
                    <a:pt x="347" y="296"/>
                    <a:pt x="345" y="290"/>
                    <a:pt x="340" y="292"/>
                  </a:cubicBezTo>
                  <a:close/>
                  <a:moveTo>
                    <a:pt x="395" y="294"/>
                  </a:moveTo>
                  <a:cubicBezTo>
                    <a:pt x="397" y="295"/>
                    <a:pt x="399" y="293"/>
                    <a:pt x="399" y="291"/>
                  </a:cubicBezTo>
                  <a:cubicBezTo>
                    <a:pt x="397" y="291"/>
                    <a:pt x="395" y="292"/>
                    <a:pt x="395" y="294"/>
                  </a:cubicBezTo>
                  <a:close/>
                  <a:moveTo>
                    <a:pt x="575" y="320"/>
                  </a:moveTo>
                  <a:cubicBezTo>
                    <a:pt x="580" y="311"/>
                    <a:pt x="583" y="300"/>
                    <a:pt x="587" y="291"/>
                  </a:cubicBezTo>
                  <a:cubicBezTo>
                    <a:pt x="579" y="297"/>
                    <a:pt x="578" y="312"/>
                    <a:pt x="575" y="320"/>
                  </a:cubicBezTo>
                  <a:close/>
                  <a:moveTo>
                    <a:pt x="165" y="299"/>
                  </a:moveTo>
                  <a:cubicBezTo>
                    <a:pt x="165" y="298"/>
                    <a:pt x="166" y="298"/>
                    <a:pt x="166" y="297"/>
                  </a:cubicBezTo>
                  <a:cubicBezTo>
                    <a:pt x="161" y="297"/>
                    <a:pt x="158" y="291"/>
                    <a:pt x="155" y="292"/>
                  </a:cubicBezTo>
                  <a:cubicBezTo>
                    <a:pt x="158" y="295"/>
                    <a:pt x="161" y="297"/>
                    <a:pt x="165" y="299"/>
                  </a:cubicBezTo>
                  <a:close/>
                  <a:moveTo>
                    <a:pt x="375" y="303"/>
                  </a:moveTo>
                  <a:cubicBezTo>
                    <a:pt x="378" y="302"/>
                    <a:pt x="383" y="299"/>
                    <a:pt x="383" y="294"/>
                  </a:cubicBezTo>
                  <a:cubicBezTo>
                    <a:pt x="382" y="293"/>
                    <a:pt x="381" y="292"/>
                    <a:pt x="379" y="292"/>
                  </a:cubicBezTo>
                  <a:cubicBezTo>
                    <a:pt x="378" y="296"/>
                    <a:pt x="376" y="299"/>
                    <a:pt x="375" y="303"/>
                  </a:cubicBezTo>
                  <a:close/>
                  <a:moveTo>
                    <a:pt x="406" y="302"/>
                  </a:moveTo>
                  <a:cubicBezTo>
                    <a:pt x="408" y="302"/>
                    <a:pt x="408" y="304"/>
                    <a:pt x="411" y="303"/>
                  </a:cubicBezTo>
                  <a:cubicBezTo>
                    <a:pt x="411" y="299"/>
                    <a:pt x="416" y="298"/>
                    <a:pt x="416" y="293"/>
                  </a:cubicBezTo>
                  <a:cubicBezTo>
                    <a:pt x="415" y="292"/>
                    <a:pt x="413" y="292"/>
                    <a:pt x="410" y="292"/>
                  </a:cubicBezTo>
                  <a:cubicBezTo>
                    <a:pt x="410" y="296"/>
                    <a:pt x="407" y="298"/>
                    <a:pt x="406" y="302"/>
                  </a:cubicBezTo>
                  <a:close/>
                  <a:moveTo>
                    <a:pt x="145" y="295"/>
                  </a:moveTo>
                  <a:cubicBezTo>
                    <a:pt x="145" y="294"/>
                    <a:pt x="145" y="292"/>
                    <a:pt x="143" y="292"/>
                  </a:cubicBezTo>
                  <a:cubicBezTo>
                    <a:pt x="142" y="294"/>
                    <a:pt x="144" y="295"/>
                    <a:pt x="145" y="295"/>
                  </a:cubicBezTo>
                  <a:close/>
                  <a:moveTo>
                    <a:pt x="118" y="299"/>
                  </a:moveTo>
                  <a:cubicBezTo>
                    <a:pt x="116" y="297"/>
                    <a:pt x="114" y="294"/>
                    <a:pt x="110" y="293"/>
                  </a:cubicBezTo>
                  <a:cubicBezTo>
                    <a:pt x="111" y="296"/>
                    <a:pt x="116" y="299"/>
                    <a:pt x="118" y="299"/>
                  </a:cubicBezTo>
                  <a:close/>
                  <a:moveTo>
                    <a:pt x="227" y="306"/>
                  </a:moveTo>
                  <a:cubicBezTo>
                    <a:pt x="227" y="303"/>
                    <a:pt x="224" y="302"/>
                    <a:pt x="224" y="298"/>
                  </a:cubicBezTo>
                  <a:cubicBezTo>
                    <a:pt x="221" y="299"/>
                    <a:pt x="221" y="294"/>
                    <a:pt x="217" y="293"/>
                  </a:cubicBezTo>
                  <a:cubicBezTo>
                    <a:pt x="216" y="295"/>
                    <a:pt x="214" y="296"/>
                    <a:pt x="214" y="298"/>
                  </a:cubicBezTo>
                  <a:cubicBezTo>
                    <a:pt x="218" y="300"/>
                    <a:pt x="223" y="303"/>
                    <a:pt x="227" y="306"/>
                  </a:cubicBezTo>
                  <a:close/>
                  <a:moveTo>
                    <a:pt x="349" y="304"/>
                  </a:moveTo>
                  <a:cubicBezTo>
                    <a:pt x="347" y="298"/>
                    <a:pt x="337" y="298"/>
                    <a:pt x="334" y="293"/>
                  </a:cubicBezTo>
                  <a:cubicBezTo>
                    <a:pt x="338" y="298"/>
                    <a:pt x="344" y="303"/>
                    <a:pt x="349" y="304"/>
                  </a:cubicBezTo>
                  <a:close/>
                  <a:moveTo>
                    <a:pt x="433" y="299"/>
                  </a:moveTo>
                  <a:cubicBezTo>
                    <a:pt x="433" y="295"/>
                    <a:pt x="429" y="295"/>
                    <a:pt x="427" y="293"/>
                  </a:cubicBezTo>
                  <a:cubicBezTo>
                    <a:pt x="426" y="296"/>
                    <a:pt x="429" y="298"/>
                    <a:pt x="433" y="299"/>
                  </a:cubicBezTo>
                  <a:close/>
                  <a:moveTo>
                    <a:pt x="438" y="297"/>
                  </a:moveTo>
                  <a:cubicBezTo>
                    <a:pt x="439" y="296"/>
                    <a:pt x="441" y="293"/>
                    <a:pt x="438" y="293"/>
                  </a:cubicBezTo>
                  <a:cubicBezTo>
                    <a:pt x="439" y="295"/>
                    <a:pt x="436" y="296"/>
                    <a:pt x="438" y="297"/>
                  </a:cubicBezTo>
                  <a:close/>
                  <a:moveTo>
                    <a:pt x="321" y="299"/>
                  </a:moveTo>
                  <a:cubicBezTo>
                    <a:pt x="325" y="300"/>
                    <a:pt x="326" y="303"/>
                    <a:pt x="330" y="303"/>
                  </a:cubicBezTo>
                  <a:cubicBezTo>
                    <a:pt x="334" y="296"/>
                    <a:pt x="323" y="291"/>
                    <a:pt x="321" y="299"/>
                  </a:cubicBezTo>
                  <a:close/>
                  <a:moveTo>
                    <a:pt x="479" y="300"/>
                  </a:moveTo>
                  <a:cubicBezTo>
                    <a:pt x="479" y="298"/>
                    <a:pt x="483" y="298"/>
                    <a:pt x="482" y="295"/>
                  </a:cubicBezTo>
                  <a:cubicBezTo>
                    <a:pt x="481" y="295"/>
                    <a:pt x="481" y="294"/>
                    <a:pt x="479" y="294"/>
                  </a:cubicBezTo>
                  <a:cubicBezTo>
                    <a:pt x="479" y="296"/>
                    <a:pt x="477" y="298"/>
                    <a:pt x="479" y="300"/>
                  </a:cubicBezTo>
                  <a:close/>
                  <a:moveTo>
                    <a:pt x="501" y="326"/>
                  </a:moveTo>
                  <a:cubicBezTo>
                    <a:pt x="504" y="327"/>
                    <a:pt x="505" y="331"/>
                    <a:pt x="508" y="331"/>
                  </a:cubicBezTo>
                  <a:cubicBezTo>
                    <a:pt x="515" y="322"/>
                    <a:pt x="516" y="307"/>
                    <a:pt x="522" y="296"/>
                  </a:cubicBezTo>
                  <a:cubicBezTo>
                    <a:pt x="519" y="294"/>
                    <a:pt x="517" y="295"/>
                    <a:pt x="513" y="294"/>
                  </a:cubicBezTo>
                  <a:cubicBezTo>
                    <a:pt x="510" y="305"/>
                    <a:pt x="505" y="315"/>
                    <a:pt x="501" y="326"/>
                  </a:cubicBezTo>
                  <a:close/>
                  <a:moveTo>
                    <a:pt x="304" y="298"/>
                  </a:moveTo>
                  <a:cubicBezTo>
                    <a:pt x="306" y="300"/>
                    <a:pt x="307" y="303"/>
                    <a:pt x="310" y="303"/>
                  </a:cubicBezTo>
                  <a:cubicBezTo>
                    <a:pt x="311" y="302"/>
                    <a:pt x="310" y="300"/>
                    <a:pt x="313" y="301"/>
                  </a:cubicBezTo>
                  <a:cubicBezTo>
                    <a:pt x="314" y="296"/>
                    <a:pt x="305" y="292"/>
                    <a:pt x="304" y="298"/>
                  </a:cubicBezTo>
                  <a:close/>
                  <a:moveTo>
                    <a:pt x="413" y="306"/>
                  </a:moveTo>
                  <a:cubicBezTo>
                    <a:pt x="415" y="307"/>
                    <a:pt x="416" y="309"/>
                    <a:pt x="418" y="309"/>
                  </a:cubicBezTo>
                  <a:cubicBezTo>
                    <a:pt x="418" y="305"/>
                    <a:pt x="419" y="303"/>
                    <a:pt x="421" y="302"/>
                  </a:cubicBezTo>
                  <a:cubicBezTo>
                    <a:pt x="420" y="300"/>
                    <a:pt x="421" y="299"/>
                    <a:pt x="422" y="297"/>
                  </a:cubicBezTo>
                  <a:cubicBezTo>
                    <a:pt x="420" y="296"/>
                    <a:pt x="419" y="296"/>
                    <a:pt x="418" y="295"/>
                  </a:cubicBezTo>
                  <a:cubicBezTo>
                    <a:pt x="417" y="299"/>
                    <a:pt x="415" y="302"/>
                    <a:pt x="413" y="306"/>
                  </a:cubicBezTo>
                  <a:close/>
                  <a:moveTo>
                    <a:pt x="200" y="302"/>
                  </a:moveTo>
                  <a:cubicBezTo>
                    <a:pt x="197" y="302"/>
                    <a:pt x="195" y="294"/>
                    <a:pt x="192" y="297"/>
                  </a:cubicBezTo>
                  <a:cubicBezTo>
                    <a:pt x="195" y="298"/>
                    <a:pt x="197" y="303"/>
                    <a:pt x="200" y="302"/>
                  </a:cubicBezTo>
                  <a:close/>
                  <a:moveTo>
                    <a:pt x="256" y="299"/>
                  </a:moveTo>
                  <a:cubicBezTo>
                    <a:pt x="256" y="296"/>
                    <a:pt x="250" y="295"/>
                    <a:pt x="248" y="299"/>
                  </a:cubicBezTo>
                  <a:cubicBezTo>
                    <a:pt x="250" y="301"/>
                    <a:pt x="257" y="302"/>
                    <a:pt x="256" y="299"/>
                  </a:cubicBezTo>
                  <a:close/>
                  <a:moveTo>
                    <a:pt x="551" y="310"/>
                  </a:moveTo>
                  <a:cubicBezTo>
                    <a:pt x="555" y="308"/>
                    <a:pt x="558" y="301"/>
                    <a:pt x="558" y="297"/>
                  </a:cubicBezTo>
                  <a:cubicBezTo>
                    <a:pt x="555" y="301"/>
                    <a:pt x="553" y="305"/>
                    <a:pt x="551" y="310"/>
                  </a:cubicBezTo>
                  <a:close/>
                  <a:moveTo>
                    <a:pt x="442" y="300"/>
                  </a:moveTo>
                  <a:cubicBezTo>
                    <a:pt x="444" y="301"/>
                    <a:pt x="445" y="303"/>
                    <a:pt x="447" y="303"/>
                  </a:cubicBezTo>
                  <a:cubicBezTo>
                    <a:pt x="448" y="303"/>
                    <a:pt x="448" y="300"/>
                    <a:pt x="449" y="299"/>
                  </a:cubicBezTo>
                  <a:cubicBezTo>
                    <a:pt x="446" y="298"/>
                    <a:pt x="444" y="297"/>
                    <a:pt x="442" y="300"/>
                  </a:cubicBezTo>
                  <a:close/>
                  <a:moveTo>
                    <a:pt x="89" y="319"/>
                  </a:moveTo>
                  <a:cubicBezTo>
                    <a:pt x="83" y="314"/>
                    <a:pt x="80" y="305"/>
                    <a:pt x="75" y="298"/>
                  </a:cubicBezTo>
                  <a:cubicBezTo>
                    <a:pt x="77" y="308"/>
                    <a:pt x="81" y="318"/>
                    <a:pt x="89" y="319"/>
                  </a:cubicBezTo>
                  <a:close/>
                  <a:moveTo>
                    <a:pt x="231" y="304"/>
                  </a:moveTo>
                  <a:cubicBezTo>
                    <a:pt x="234" y="304"/>
                    <a:pt x="235" y="303"/>
                    <a:pt x="236" y="302"/>
                  </a:cubicBezTo>
                  <a:cubicBezTo>
                    <a:pt x="233" y="301"/>
                    <a:pt x="231" y="299"/>
                    <a:pt x="228" y="298"/>
                  </a:cubicBezTo>
                  <a:cubicBezTo>
                    <a:pt x="228" y="301"/>
                    <a:pt x="231" y="302"/>
                    <a:pt x="231" y="304"/>
                  </a:cubicBezTo>
                  <a:close/>
                  <a:moveTo>
                    <a:pt x="279" y="308"/>
                  </a:moveTo>
                  <a:cubicBezTo>
                    <a:pt x="276" y="303"/>
                    <a:pt x="271" y="300"/>
                    <a:pt x="265" y="298"/>
                  </a:cubicBezTo>
                  <a:cubicBezTo>
                    <a:pt x="268" y="303"/>
                    <a:pt x="272" y="313"/>
                    <a:pt x="279" y="308"/>
                  </a:cubicBezTo>
                  <a:close/>
                  <a:moveTo>
                    <a:pt x="39" y="304"/>
                  </a:moveTo>
                  <a:cubicBezTo>
                    <a:pt x="39" y="302"/>
                    <a:pt x="38" y="300"/>
                    <a:pt x="36" y="299"/>
                  </a:cubicBezTo>
                  <a:cubicBezTo>
                    <a:pt x="36" y="301"/>
                    <a:pt x="37" y="303"/>
                    <a:pt x="39" y="304"/>
                  </a:cubicBezTo>
                  <a:close/>
                  <a:moveTo>
                    <a:pt x="186" y="300"/>
                  </a:moveTo>
                  <a:cubicBezTo>
                    <a:pt x="190" y="302"/>
                    <a:pt x="193" y="305"/>
                    <a:pt x="197" y="306"/>
                  </a:cubicBezTo>
                  <a:cubicBezTo>
                    <a:pt x="195" y="303"/>
                    <a:pt x="190" y="296"/>
                    <a:pt x="186" y="300"/>
                  </a:cubicBezTo>
                  <a:close/>
                  <a:moveTo>
                    <a:pt x="457" y="299"/>
                  </a:moveTo>
                  <a:cubicBezTo>
                    <a:pt x="457" y="301"/>
                    <a:pt x="458" y="301"/>
                    <a:pt x="459" y="302"/>
                  </a:cubicBezTo>
                  <a:cubicBezTo>
                    <a:pt x="460" y="301"/>
                    <a:pt x="460" y="299"/>
                    <a:pt x="461" y="299"/>
                  </a:cubicBezTo>
                  <a:cubicBezTo>
                    <a:pt x="459" y="298"/>
                    <a:pt x="458" y="299"/>
                    <a:pt x="457" y="299"/>
                  </a:cubicBezTo>
                  <a:close/>
                  <a:moveTo>
                    <a:pt x="60" y="305"/>
                  </a:moveTo>
                  <a:cubicBezTo>
                    <a:pt x="59" y="303"/>
                    <a:pt x="58" y="300"/>
                    <a:pt x="56" y="299"/>
                  </a:cubicBezTo>
                  <a:cubicBezTo>
                    <a:pt x="57" y="301"/>
                    <a:pt x="59" y="305"/>
                    <a:pt x="60" y="305"/>
                  </a:cubicBezTo>
                  <a:close/>
                  <a:moveTo>
                    <a:pt x="422" y="306"/>
                  </a:moveTo>
                  <a:cubicBezTo>
                    <a:pt x="425" y="305"/>
                    <a:pt x="430" y="305"/>
                    <a:pt x="430" y="301"/>
                  </a:cubicBezTo>
                  <a:cubicBezTo>
                    <a:pt x="427" y="302"/>
                    <a:pt x="427" y="300"/>
                    <a:pt x="425" y="300"/>
                  </a:cubicBezTo>
                  <a:cubicBezTo>
                    <a:pt x="424" y="301"/>
                    <a:pt x="423" y="304"/>
                    <a:pt x="422" y="306"/>
                  </a:cubicBezTo>
                  <a:close/>
                  <a:moveTo>
                    <a:pt x="149" y="306"/>
                  </a:moveTo>
                  <a:cubicBezTo>
                    <a:pt x="148" y="304"/>
                    <a:pt x="147" y="301"/>
                    <a:pt x="145" y="300"/>
                  </a:cubicBezTo>
                  <a:cubicBezTo>
                    <a:pt x="145" y="304"/>
                    <a:pt x="146" y="306"/>
                    <a:pt x="149" y="306"/>
                  </a:cubicBezTo>
                  <a:close/>
                  <a:moveTo>
                    <a:pt x="168" y="303"/>
                  </a:moveTo>
                  <a:cubicBezTo>
                    <a:pt x="172" y="303"/>
                    <a:pt x="173" y="307"/>
                    <a:pt x="176" y="303"/>
                  </a:cubicBezTo>
                  <a:cubicBezTo>
                    <a:pt x="174" y="301"/>
                    <a:pt x="168" y="298"/>
                    <a:pt x="168" y="303"/>
                  </a:cubicBezTo>
                  <a:close/>
                  <a:moveTo>
                    <a:pt x="242" y="303"/>
                  </a:moveTo>
                  <a:cubicBezTo>
                    <a:pt x="244" y="303"/>
                    <a:pt x="246" y="303"/>
                    <a:pt x="246" y="305"/>
                  </a:cubicBezTo>
                  <a:cubicBezTo>
                    <a:pt x="249" y="305"/>
                    <a:pt x="250" y="304"/>
                    <a:pt x="251" y="303"/>
                  </a:cubicBezTo>
                  <a:cubicBezTo>
                    <a:pt x="247" y="302"/>
                    <a:pt x="245" y="298"/>
                    <a:pt x="242" y="303"/>
                  </a:cubicBezTo>
                  <a:close/>
                  <a:moveTo>
                    <a:pt x="300" y="304"/>
                  </a:moveTo>
                  <a:cubicBezTo>
                    <a:pt x="297" y="297"/>
                    <a:pt x="296" y="303"/>
                    <a:pt x="290" y="305"/>
                  </a:cubicBezTo>
                  <a:cubicBezTo>
                    <a:pt x="292" y="307"/>
                    <a:pt x="296" y="309"/>
                    <a:pt x="299" y="310"/>
                  </a:cubicBezTo>
                  <a:cubicBezTo>
                    <a:pt x="302" y="308"/>
                    <a:pt x="301" y="307"/>
                    <a:pt x="300" y="304"/>
                  </a:cubicBezTo>
                  <a:close/>
                  <a:moveTo>
                    <a:pt x="481" y="308"/>
                  </a:moveTo>
                  <a:cubicBezTo>
                    <a:pt x="482" y="306"/>
                    <a:pt x="484" y="303"/>
                    <a:pt x="483" y="300"/>
                  </a:cubicBezTo>
                  <a:cubicBezTo>
                    <a:pt x="480" y="303"/>
                    <a:pt x="473" y="307"/>
                    <a:pt x="481" y="308"/>
                  </a:cubicBezTo>
                  <a:close/>
                  <a:moveTo>
                    <a:pt x="340" y="310"/>
                  </a:moveTo>
                  <a:cubicBezTo>
                    <a:pt x="341" y="310"/>
                    <a:pt x="343" y="309"/>
                    <a:pt x="344" y="308"/>
                  </a:cubicBezTo>
                  <a:cubicBezTo>
                    <a:pt x="344" y="307"/>
                    <a:pt x="344" y="306"/>
                    <a:pt x="344" y="305"/>
                  </a:cubicBezTo>
                  <a:cubicBezTo>
                    <a:pt x="341" y="304"/>
                    <a:pt x="339" y="303"/>
                    <a:pt x="337" y="301"/>
                  </a:cubicBezTo>
                  <a:cubicBezTo>
                    <a:pt x="336" y="304"/>
                    <a:pt x="340" y="305"/>
                    <a:pt x="340" y="310"/>
                  </a:cubicBezTo>
                  <a:close/>
                  <a:moveTo>
                    <a:pt x="84" y="306"/>
                  </a:moveTo>
                  <a:cubicBezTo>
                    <a:pt x="84" y="305"/>
                    <a:pt x="85" y="305"/>
                    <a:pt x="85" y="303"/>
                  </a:cubicBezTo>
                  <a:cubicBezTo>
                    <a:pt x="84" y="303"/>
                    <a:pt x="82" y="301"/>
                    <a:pt x="81" y="302"/>
                  </a:cubicBezTo>
                  <a:cubicBezTo>
                    <a:pt x="82" y="303"/>
                    <a:pt x="82" y="306"/>
                    <a:pt x="84" y="306"/>
                  </a:cubicBezTo>
                  <a:close/>
                  <a:moveTo>
                    <a:pt x="256" y="304"/>
                  </a:moveTo>
                  <a:cubicBezTo>
                    <a:pt x="260" y="305"/>
                    <a:pt x="263" y="310"/>
                    <a:pt x="266" y="309"/>
                  </a:cubicBezTo>
                  <a:cubicBezTo>
                    <a:pt x="264" y="306"/>
                    <a:pt x="262" y="303"/>
                    <a:pt x="259" y="302"/>
                  </a:cubicBezTo>
                  <a:cubicBezTo>
                    <a:pt x="259" y="303"/>
                    <a:pt x="256" y="302"/>
                    <a:pt x="256" y="304"/>
                  </a:cubicBezTo>
                  <a:close/>
                  <a:moveTo>
                    <a:pt x="312" y="305"/>
                  </a:moveTo>
                  <a:cubicBezTo>
                    <a:pt x="315" y="310"/>
                    <a:pt x="319" y="313"/>
                    <a:pt x="324" y="316"/>
                  </a:cubicBezTo>
                  <a:cubicBezTo>
                    <a:pt x="324" y="313"/>
                    <a:pt x="327" y="312"/>
                    <a:pt x="327" y="308"/>
                  </a:cubicBezTo>
                  <a:cubicBezTo>
                    <a:pt x="321" y="305"/>
                    <a:pt x="318" y="299"/>
                    <a:pt x="312" y="305"/>
                  </a:cubicBezTo>
                  <a:close/>
                  <a:moveTo>
                    <a:pt x="465" y="306"/>
                  </a:moveTo>
                  <a:cubicBezTo>
                    <a:pt x="467" y="306"/>
                    <a:pt x="467" y="308"/>
                    <a:pt x="468" y="306"/>
                  </a:cubicBezTo>
                  <a:cubicBezTo>
                    <a:pt x="467" y="306"/>
                    <a:pt x="470" y="302"/>
                    <a:pt x="467" y="302"/>
                  </a:cubicBezTo>
                  <a:cubicBezTo>
                    <a:pt x="466" y="303"/>
                    <a:pt x="465" y="304"/>
                    <a:pt x="465" y="306"/>
                  </a:cubicBezTo>
                  <a:close/>
                  <a:moveTo>
                    <a:pt x="388" y="311"/>
                  </a:moveTo>
                  <a:cubicBezTo>
                    <a:pt x="388" y="314"/>
                    <a:pt x="390" y="314"/>
                    <a:pt x="392" y="314"/>
                  </a:cubicBezTo>
                  <a:cubicBezTo>
                    <a:pt x="393" y="310"/>
                    <a:pt x="397" y="306"/>
                    <a:pt x="396" y="302"/>
                  </a:cubicBezTo>
                  <a:cubicBezTo>
                    <a:pt x="394" y="306"/>
                    <a:pt x="391" y="308"/>
                    <a:pt x="388" y="311"/>
                  </a:cubicBezTo>
                  <a:close/>
                  <a:moveTo>
                    <a:pt x="490" y="310"/>
                  </a:moveTo>
                  <a:cubicBezTo>
                    <a:pt x="490" y="308"/>
                    <a:pt x="493" y="304"/>
                    <a:pt x="492" y="302"/>
                  </a:cubicBezTo>
                  <a:cubicBezTo>
                    <a:pt x="491" y="304"/>
                    <a:pt x="488" y="308"/>
                    <a:pt x="490" y="310"/>
                  </a:cubicBezTo>
                  <a:close/>
                  <a:moveTo>
                    <a:pt x="47" y="310"/>
                  </a:moveTo>
                  <a:cubicBezTo>
                    <a:pt x="46" y="307"/>
                    <a:pt x="45" y="302"/>
                    <a:pt x="42" y="303"/>
                  </a:cubicBezTo>
                  <a:cubicBezTo>
                    <a:pt x="45" y="304"/>
                    <a:pt x="43" y="309"/>
                    <a:pt x="47" y="310"/>
                  </a:cubicBezTo>
                  <a:close/>
                  <a:moveTo>
                    <a:pt x="382" y="308"/>
                  </a:moveTo>
                  <a:cubicBezTo>
                    <a:pt x="384" y="308"/>
                    <a:pt x="385" y="304"/>
                    <a:pt x="384" y="303"/>
                  </a:cubicBezTo>
                  <a:cubicBezTo>
                    <a:pt x="383" y="305"/>
                    <a:pt x="382" y="306"/>
                    <a:pt x="382" y="308"/>
                  </a:cubicBezTo>
                  <a:close/>
                  <a:moveTo>
                    <a:pt x="445" y="307"/>
                  </a:moveTo>
                  <a:cubicBezTo>
                    <a:pt x="445" y="304"/>
                    <a:pt x="442" y="303"/>
                    <a:pt x="440" y="303"/>
                  </a:cubicBezTo>
                  <a:cubicBezTo>
                    <a:pt x="440" y="306"/>
                    <a:pt x="441" y="307"/>
                    <a:pt x="445" y="307"/>
                  </a:cubicBezTo>
                  <a:close/>
                  <a:moveTo>
                    <a:pt x="132" y="310"/>
                  </a:moveTo>
                  <a:cubicBezTo>
                    <a:pt x="130" y="307"/>
                    <a:pt x="129" y="305"/>
                    <a:pt x="125" y="304"/>
                  </a:cubicBezTo>
                  <a:cubicBezTo>
                    <a:pt x="126" y="307"/>
                    <a:pt x="130" y="310"/>
                    <a:pt x="132" y="310"/>
                  </a:cubicBezTo>
                  <a:close/>
                  <a:moveTo>
                    <a:pt x="234" y="307"/>
                  </a:moveTo>
                  <a:cubicBezTo>
                    <a:pt x="235" y="313"/>
                    <a:pt x="243" y="313"/>
                    <a:pt x="244" y="307"/>
                  </a:cubicBezTo>
                  <a:cubicBezTo>
                    <a:pt x="243" y="306"/>
                    <a:pt x="240" y="305"/>
                    <a:pt x="239" y="304"/>
                  </a:cubicBezTo>
                  <a:cubicBezTo>
                    <a:pt x="237" y="305"/>
                    <a:pt x="237" y="307"/>
                    <a:pt x="234" y="307"/>
                  </a:cubicBezTo>
                  <a:close/>
                  <a:moveTo>
                    <a:pt x="455" y="310"/>
                  </a:moveTo>
                  <a:cubicBezTo>
                    <a:pt x="456" y="309"/>
                    <a:pt x="457" y="307"/>
                    <a:pt x="457" y="305"/>
                  </a:cubicBezTo>
                  <a:cubicBezTo>
                    <a:pt x="457" y="305"/>
                    <a:pt x="456" y="304"/>
                    <a:pt x="455" y="304"/>
                  </a:cubicBezTo>
                  <a:cubicBezTo>
                    <a:pt x="455" y="306"/>
                    <a:pt x="451" y="309"/>
                    <a:pt x="455" y="310"/>
                  </a:cubicBezTo>
                  <a:close/>
                  <a:moveTo>
                    <a:pt x="354" y="308"/>
                  </a:moveTo>
                  <a:cubicBezTo>
                    <a:pt x="355" y="310"/>
                    <a:pt x="357" y="311"/>
                    <a:pt x="360" y="313"/>
                  </a:cubicBezTo>
                  <a:cubicBezTo>
                    <a:pt x="361" y="310"/>
                    <a:pt x="363" y="308"/>
                    <a:pt x="363" y="305"/>
                  </a:cubicBezTo>
                  <a:cubicBezTo>
                    <a:pt x="360" y="306"/>
                    <a:pt x="354" y="303"/>
                    <a:pt x="354" y="308"/>
                  </a:cubicBezTo>
                  <a:close/>
                  <a:moveTo>
                    <a:pt x="421" y="313"/>
                  </a:moveTo>
                  <a:cubicBezTo>
                    <a:pt x="423" y="313"/>
                    <a:pt x="423" y="314"/>
                    <a:pt x="425" y="314"/>
                  </a:cubicBezTo>
                  <a:cubicBezTo>
                    <a:pt x="426" y="311"/>
                    <a:pt x="429" y="307"/>
                    <a:pt x="430" y="305"/>
                  </a:cubicBezTo>
                  <a:cubicBezTo>
                    <a:pt x="428" y="309"/>
                    <a:pt x="422" y="308"/>
                    <a:pt x="421" y="313"/>
                  </a:cubicBezTo>
                  <a:close/>
                  <a:moveTo>
                    <a:pt x="557" y="314"/>
                  </a:moveTo>
                  <a:cubicBezTo>
                    <a:pt x="559" y="314"/>
                    <a:pt x="558" y="309"/>
                    <a:pt x="561" y="310"/>
                  </a:cubicBezTo>
                  <a:cubicBezTo>
                    <a:pt x="560" y="307"/>
                    <a:pt x="561" y="306"/>
                    <a:pt x="560" y="305"/>
                  </a:cubicBezTo>
                  <a:cubicBezTo>
                    <a:pt x="559" y="307"/>
                    <a:pt x="557" y="310"/>
                    <a:pt x="557" y="314"/>
                  </a:cubicBezTo>
                  <a:close/>
                  <a:moveTo>
                    <a:pt x="176" y="307"/>
                  </a:moveTo>
                  <a:cubicBezTo>
                    <a:pt x="178" y="311"/>
                    <a:pt x="183" y="313"/>
                    <a:pt x="186" y="316"/>
                  </a:cubicBezTo>
                  <a:cubicBezTo>
                    <a:pt x="186" y="313"/>
                    <a:pt x="190" y="314"/>
                    <a:pt x="190" y="311"/>
                  </a:cubicBezTo>
                  <a:cubicBezTo>
                    <a:pt x="186" y="309"/>
                    <a:pt x="181" y="303"/>
                    <a:pt x="176" y="307"/>
                  </a:cubicBezTo>
                  <a:close/>
                  <a:moveTo>
                    <a:pt x="428" y="317"/>
                  </a:moveTo>
                  <a:cubicBezTo>
                    <a:pt x="430" y="319"/>
                    <a:pt x="430" y="316"/>
                    <a:pt x="432" y="316"/>
                  </a:cubicBezTo>
                  <a:cubicBezTo>
                    <a:pt x="430" y="313"/>
                    <a:pt x="436" y="308"/>
                    <a:pt x="433" y="305"/>
                  </a:cubicBezTo>
                  <a:cubicBezTo>
                    <a:pt x="432" y="309"/>
                    <a:pt x="428" y="314"/>
                    <a:pt x="428" y="317"/>
                  </a:cubicBezTo>
                  <a:close/>
                  <a:moveTo>
                    <a:pt x="485" y="312"/>
                  </a:moveTo>
                  <a:cubicBezTo>
                    <a:pt x="484" y="309"/>
                    <a:pt x="488" y="308"/>
                    <a:pt x="485" y="305"/>
                  </a:cubicBezTo>
                  <a:cubicBezTo>
                    <a:pt x="486" y="308"/>
                    <a:pt x="482" y="311"/>
                    <a:pt x="485" y="312"/>
                  </a:cubicBezTo>
                  <a:close/>
                  <a:moveTo>
                    <a:pt x="164" y="310"/>
                  </a:moveTo>
                  <a:cubicBezTo>
                    <a:pt x="164" y="310"/>
                    <a:pt x="166" y="310"/>
                    <a:pt x="167" y="309"/>
                  </a:cubicBezTo>
                  <a:cubicBezTo>
                    <a:pt x="167" y="306"/>
                    <a:pt x="163" y="305"/>
                    <a:pt x="163" y="308"/>
                  </a:cubicBezTo>
                  <a:cubicBezTo>
                    <a:pt x="165" y="308"/>
                    <a:pt x="163" y="310"/>
                    <a:pt x="164" y="310"/>
                  </a:cubicBezTo>
                  <a:close/>
                  <a:moveTo>
                    <a:pt x="495" y="320"/>
                  </a:moveTo>
                  <a:cubicBezTo>
                    <a:pt x="497" y="315"/>
                    <a:pt x="501" y="312"/>
                    <a:pt x="502" y="306"/>
                  </a:cubicBezTo>
                  <a:cubicBezTo>
                    <a:pt x="500" y="307"/>
                    <a:pt x="500" y="306"/>
                    <a:pt x="498" y="306"/>
                  </a:cubicBezTo>
                  <a:cubicBezTo>
                    <a:pt x="497" y="310"/>
                    <a:pt x="494" y="316"/>
                    <a:pt x="495" y="320"/>
                  </a:cubicBezTo>
                  <a:close/>
                  <a:moveTo>
                    <a:pt x="526" y="326"/>
                  </a:moveTo>
                  <a:cubicBezTo>
                    <a:pt x="533" y="322"/>
                    <a:pt x="535" y="314"/>
                    <a:pt x="536" y="306"/>
                  </a:cubicBezTo>
                  <a:cubicBezTo>
                    <a:pt x="533" y="312"/>
                    <a:pt x="528" y="317"/>
                    <a:pt x="526" y="326"/>
                  </a:cubicBezTo>
                  <a:close/>
                  <a:moveTo>
                    <a:pt x="252" y="307"/>
                  </a:moveTo>
                  <a:cubicBezTo>
                    <a:pt x="256" y="310"/>
                    <a:pt x="261" y="317"/>
                    <a:pt x="266" y="314"/>
                  </a:cubicBezTo>
                  <a:cubicBezTo>
                    <a:pt x="263" y="313"/>
                    <a:pt x="258" y="306"/>
                    <a:pt x="252" y="307"/>
                  </a:cubicBezTo>
                  <a:close/>
                  <a:moveTo>
                    <a:pt x="569" y="314"/>
                  </a:moveTo>
                  <a:cubicBezTo>
                    <a:pt x="568" y="311"/>
                    <a:pt x="573" y="307"/>
                    <a:pt x="571" y="306"/>
                  </a:cubicBezTo>
                  <a:cubicBezTo>
                    <a:pt x="570" y="309"/>
                    <a:pt x="567" y="311"/>
                    <a:pt x="569" y="314"/>
                  </a:cubicBezTo>
                  <a:close/>
                  <a:moveTo>
                    <a:pt x="396" y="317"/>
                  </a:moveTo>
                  <a:cubicBezTo>
                    <a:pt x="396" y="313"/>
                    <a:pt x="400" y="311"/>
                    <a:pt x="399" y="307"/>
                  </a:cubicBezTo>
                  <a:cubicBezTo>
                    <a:pt x="398" y="310"/>
                    <a:pt x="393" y="315"/>
                    <a:pt x="396" y="317"/>
                  </a:cubicBezTo>
                  <a:close/>
                  <a:moveTo>
                    <a:pt x="111" y="336"/>
                  </a:moveTo>
                  <a:cubicBezTo>
                    <a:pt x="107" y="323"/>
                    <a:pt x="101" y="313"/>
                    <a:pt x="90" y="308"/>
                  </a:cubicBezTo>
                  <a:cubicBezTo>
                    <a:pt x="91" y="322"/>
                    <a:pt x="101" y="333"/>
                    <a:pt x="111" y="336"/>
                  </a:cubicBezTo>
                  <a:close/>
                  <a:moveTo>
                    <a:pt x="308" y="308"/>
                  </a:moveTo>
                  <a:cubicBezTo>
                    <a:pt x="308" y="314"/>
                    <a:pt x="312" y="322"/>
                    <a:pt x="318" y="323"/>
                  </a:cubicBezTo>
                  <a:cubicBezTo>
                    <a:pt x="320" y="322"/>
                    <a:pt x="321" y="321"/>
                    <a:pt x="322" y="320"/>
                  </a:cubicBezTo>
                  <a:cubicBezTo>
                    <a:pt x="318" y="316"/>
                    <a:pt x="313" y="309"/>
                    <a:pt x="308" y="308"/>
                  </a:cubicBezTo>
                  <a:close/>
                  <a:moveTo>
                    <a:pt x="399" y="320"/>
                  </a:moveTo>
                  <a:cubicBezTo>
                    <a:pt x="405" y="318"/>
                    <a:pt x="405" y="314"/>
                    <a:pt x="407" y="310"/>
                  </a:cubicBezTo>
                  <a:cubicBezTo>
                    <a:pt x="406" y="309"/>
                    <a:pt x="406" y="307"/>
                    <a:pt x="403" y="308"/>
                  </a:cubicBezTo>
                  <a:cubicBezTo>
                    <a:pt x="403" y="312"/>
                    <a:pt x="400" y="315"/>
                    <a:pt x="399" y="320"/>
                  </a:cubicBezTo>
                  <a:close/>
                  <a:moveTo>
                    <a:pt x="213" y="316"/>
                  </a:moveTo>
                  <a:cubicBezTo>
                    <a:pt x="209" y="314"/>
                    <a:pt x="205" y="308"/>
                    <a:pt x="200" y="309"/>
                  </a:cubicBezTo>
                  <a:cubicBezTo>
                    <a:pt x="205" y="310"/>
                    <a:pt x="210" y="317"/>
                    <a:pt x="213" y="316"/>
                  </a:cubicBezTo>
                  <a:close/>
                  <a:moveTo>
                    <a:pt x="474" y="312"/>
                  </a:moveTo>
                  <a:cubicBezTo>
                    <a:pt x="476" y="313"/>
                    <a:pt x="477" y="314"/>
                    <a:pt x="479" y="315"/>
                  </a:cubicBezTo>
                  <a:cubicBezTo>
                    <a:pt x="481" y="311"/>
                    <a:pt x="477" y="309"/>
                    <a:pt x="475" y="308"/>
                  </a:cubicBezTo>
                  <a:cubicBezTo>
                    <a:pt x="475" y="310"/>
                    <a:pt x="473" y="310"/>
                    <a:pt x="474" y="312"/>
                  </a:cubicBezTo>
                  <a:close/>
                  <a:moveTo>
                    <a:pt x="437" y="313"/>
                  </a:moveTo>
                  <a:cubicBezTo>
                    <a:pt x="438" y="312"/>
                    <a:pt x="440" y="312"/>
                    <a:pt x="440" y="310"/>
                  </a:cubicBezTo>
                  <a:cubicBezTo>
                    <a:pt x="439" y="309"/>
                    <a:pt x="439" y="309"/>
                    <a:pt x="437" y="309"/>
                  </a:cubicBezTo>
                  <a:cubicBezTo>
                    <a:pt x="437" y="310"/>
                    <a:pt x="435" y="312"/>
                    <a:pt x="437" y="313"/>
                  </a:cubicBezTo>
                  <a:close/>
                  <a:moveTo>
                    <a:pt x="242" y="315"/>
                  </a:moveTo>
                  <a:cubicBezTo>
                    <a:pt x="246" y="317"/>
                    <a:pt x="249" y="320"/>
                    <a:pt x="253" y="322"/>
                  </a:cubicBezTo>
                  <a:cubicBezTo>
                    <a:pt x="257" y="322"/>
                    <a:pt x="258" y="319"/>
                    <a:pt x="261" y="318"/>
                  </a:cubicBezTo>
                  <a:cubicBezTo>
                    <a:pt x="258" y="314"/>
                    <a:pt x="253" y="312"/>
                    <a:pt x="248" y="310"/>
                  </a:cubicBezTo>
                  <a:cubicBezTo>
                    <a:pt x="247" y="312"/>
                    <a:pt x="243" y="312"/>
                    <a:pt x="242" y="315"/>
                  </a:cubicBezTo>
                  <a:close/>
                  <a:moveTo>
                    <a:pt x="218" y="313"/>
                  </a:moveTo>
                  <a:cubicBezTo>
                    <a:pt x="218" y="311"/>
                    <a:pt x="214" y="311"/>
                    <a:pt x="214" y="311"/>
                  </a:cubicBezTo>
                  <a:cubicBezTo>
                    <a:pt x="216" y="311"/>
                    <a:pt x="215" y="314"/>
                    <a:pt x="218" y="313"/>
                  </a:cubicBezTo>
                  <a:close/>
                  <a:moveTo>
                    <a:pt x="278" y="313"/>
                  </a:moveTo>
                  <a:cubicBezTo>
                    <a:pt x="283" y="314"/>
                    <a:pt x="287" y="323"/>
                    <a:pt x="290" y="316"/>
                  </a:cubicBezTo>
                  <a:cubicBezTo>
                    <a:pt x="288" y="313"/>
                    <a:pt x="281" y="307"/>
                    <a:pt x="278" y="313"/>
                  </a:cubicBezTo>
                  <a:close/>
                  <a:moveTo>
                    <a:pt x="488" y="314"/>
                  </a:moveTo>
                  <a:cubicBezTo>
                    <a:pt x="488" y="313"/>
                    <a:pt x="491" y="311"/>
                    <a:pt x="488" y="310"/>
                  </a:cubicBezTo>
                  <a:cubicBezTo>
                    <a:pt x="489" y="312"/>
                    <a:pt x="486" y="313"/>
                    <a:pt x="488" y="314"/>
                  </a:cubicBezTo>
                  <a:close/>
                  <a:moveTo>
                    <a:pt x="42" y="313"/>
                  </a:moveTo>
                  <a:cubicBezTo>
                    <a:pt x="41" y="312"/>
                    <a:pt x="41" y="311"/>
                    <a:pt x="39" y="311"/>
                  </a:cubicBezTo>
                  <a:cubicBezTo>
                    <a:pt x="39" y="312"/>
                    <a:pt x="42" y="314"/>
                    <a:pt x="42" y="313"/>
                  </a:cubicBezTo>
                  <a:close/>
                  <a:moveTo>
                    <a:pt x="70" y="317"/>
                  </a:moveTo>
                  <a:cubicBezTo>
                    <a:pt x="69" y="314"/>
                    <a:pt x="68" y="312"/>
                    <a:pt x="67" y="311"/>
                  </a:cubicBezTo>
                  <a:cubicBezTo>
                    <a:pt x="68" y="313"/>
                    <a:pt x="68" y="316"/>
                    <a:pt x="70" y="317"/>
                  </a:cubicBezTo>
                  <a:close/>
                  <a:moveTo>
                    <a:pt x="167" y="313"/>
                  </a:moveTo>
                  <a:cubicBezTo>
                    <a:pt x="170" y="315"/>
                    <a:pt x="173" y="316"/>
                    <a:pt x="174" y="320"/>
                  </a:cubicBezTo>
                  <a:cubicBezTo>
                    <a:pt x="177" y="318"/>
                    <a:pt x="179" y="322"/>
                    <a:pt x="183" y="320"/>
                  </a:cubicBezTo>
                  <a:cubicBezTo>
                    <a:pt x="183" y="319"/>
                    <a:pt x="182" y="319"/>
                    <a:pt x="182" y="317"/>
                  </a:cubicBezTo>
                  <a:cubicBezTo>
                    <a:pt x="176" y="319"/>
                    <a:pt x="172" y="307"/>
                    <a:pt x="167" y="313"/>
                  </a:cubicBezTo>
                  <a:close/>
                  <a:moveTo>
                    <a:pt x="350" y="317"/>
                  </a:moveTo>
                  <a:cubicBezTo>
                    <a:pt x="353" y="319"/>
                    <a:pt x="357" y="319"/>
                    <a:pt x="357" y="316"/>
                  </a:cubicBezTo>
                  <a:cubicBezTo>
                    <a:pt x="357" y="314"/>
                    <a:pt x="353" y="314"/>
                    <a:pt x="352" y="311"/>
                  </a:cubicBezTo>
                  <a:cubicBezTo>
                    <a:pt x="351" y="313"/>
                    <a:pt x="350" y="314"/>
                    <a:pt x="350" y="317"/>
                  </a:cubicBezTo>
                  <a:close/>
                  <a:moveTo>
                    <a:pt x="409" y="314"/>
                  </a:moveTo>
                  <a:cubicBezTo>
                    <a:pt x="411" y="315"/>
                    <a:pt x="412" y="312"/>
                    <a:pt x="410" y="311"/>
                  </a:cubicBezTo>
                  <a:cubicBezTo>
                    <a:pt x="411" y="313"/>
                    <a:pt x="408" y="313"/>
                    <a:pt x="409" y="314"/>
                  </a:cubicBezTo>
                  <a:close/>
                  <a:moveTo>
                    <a:pt x="453" y="314"/>
                  </a:moveTo>
                  <a:cubicBezTo>
                    <a:pt x="455" y="313"/>
                    <a:pt x="453" y="312"/>
                    <a:pt x="452" y="311"/>
                  </a:cubicBezTo>
                  <a:cubicBezTo>
                    <a:pt x="451" y="313"/>
                    <a:pt x="452" y="314"/>
                    <a:pt x="453" y="314"/>
                  </a:cubicBezTo>
                  <a:close/>
                  <a:moveTo>
                    <a:pt x="220" y="317"/>
                  </a:moveTo>
                  <a:cubicBezTo>
                    <a:pt x="223" y="319"/>
                    <a:pt x="225" y="320"/>
                    <a:pt x="228" y="321"/>
                  </a:cubicBezTo>
                  <a:cubicBezTo>
                    <a:pt x="228" y="319"/>
                    <a:pt x="232" y="317"/>
                    <a:pt x="234" y="316"/>
                  </a:cubicBezTo>
                  <a:cubicBezTo>
                    <a:pt x="231" y="311"/>
                    <a:pt x="223" y="311"/>
                    <a:pt x="220" y="317"/>
                  </a:cubicBezTo>
                  <a:close/>
                  <a:moveTo>
                    <a:pt x="368" y="319"/>
                  </a:moveTo>
                  <a:cubicBezTo>
                    <a:pt x="369" y="319"/>
                    <a:pt x="369" y="320"/>
                    <a:pt x="370" y="320"/>
                  </a:cubicBezTo>
                  <a:cubicBezTo>
                    <a:pt x="371" y="318"/>
                    <a:pt x="373" y="317"/>
                    <a:pt x="372" y="313"/>
                  </a:cubicBezTo>
                  <a:cubicBezTo>
                    <a:pt x="371" y="313"/>
                    <a:pt x="372" y="311"/>
                    <a:pt x="370" y="312"/>
                  </a:cubicBezTo>
                  <a:cubicBezTo>
                    <a:pt x="370" y="315"/>
                    <a:pt x="368" y="316"/>
                    <a:pt x="368" y="319"/>
                  </a:cubicBezTo>
                  <a:close/>
                  <a:moveTo>
                    <a:pt x="530" y="333"/>
                  </a:moveTo>
                  <a:cubicBezTo>
                    <a:pt x="535" y="327"/>
                    <a:pt x="545" y="322"/>
                    <a:pt x="546" y="313"/>
                  </a:cubicBezTo>
                  <a:cubicBezTo>
                    <a:pt x="541" y="319"/>
                    <a:pt x="531" y="325"/>
                    <a:pt x="530" y="333"/>
                  </a:cubicBezTo>
                  <a:close/>
                  <a:moveTo>
                    <a:pt x="466" y="319"/>
                  </a:moveTo>
                  <a:cubicBezTo>
                    <a:pt x="468" y="318"/>
                    <a:pt x="469" y="314"/>
                    <a:pt x="468" y="313"/>
                  </a:cubicBezTo>
                  <a:cubicBezTo>
                    <a:pt x="467" y="315"/>
                    <a:pt x="466" y="316"/>
                    <a:pt x="466" y="319"/>
                  </a:cubicBezTo>
                  <a:close/>
                  <a:moveTo>
                    <a:pt x="63" y="322"/>
                  </a:moveTo>
                  <a:cubicBezTo>
                    <a:pt x="61" y="321"/>
                    <a:pt x="60" y="315"/>
                    <a:pt x="57" y="314"/>
                  </a:cubicBezTo>
                  <a:cubicBezTo>
                    <a:pt x="58" y="317"/>
                    <a:pt x="61" y="324"/>
                    <a:pt x="63" y="322"/>
                  </a:cubicBezTo>
                  <a:close/>
                  <a:moveTo>
                    <a:pt x="558" y="323"/>
                  </a:moveTo>
                  <a:cubicBezTo>
                    <a:pt x="559" y="322"/>
                    <a:pt x="557" y="326"/>
                    <a:pt x="559" y="325"/>
                  </a:cubicBezTo>
                  <a:cubicBezTo>
                    <a:pt x="560" y="321"/>
                    <a:pt x="564" y="318"/>
                    <a:pt x="563" y="314"/>
                  </a:cubicBezTo>
                  <a:cubicBezTo>
                    <a:pt x="560" y="317"/>
                    <a:pt x="560" y="320"/>
                    <a:pt x="558" y="323"/>
                  </a:cubicBezTo>
                  <a:close/>
                  <a:moveTo>
                    <a:pt x="189" y="318"/>
                  </a:moveTo>
                  <a:cubicBezTo>
                    <a:pt x="193" y="319"/>
                    <a:pt x="196" y="325"/>
                    <a:pt x="201" y="323"/>
                  </a:cubicBezTo>
                  <a:cubicBezTo>
                    <a:pt x="199" y="318"/>
                    <a:pt x="193" y="311"/>
                    <a:pt x="189" y="318"/>
                  </a:cubicBezTo>
                  <a:close/>
                  <a:moveTo>
                    <a:pt x="390" y="317"/>
                  </a:moveTo>
                  <a:cubicBezTo>
                    <a:pt x="388" y="317"/>
                    <a:pt x="388" y="315"/>
                    <a:pt x="385" y="314"/>
                  </a:cubicBezTo>
                  <a:cubicBezTo>
                    <a:pt x="386" y="316"/>
                    <a:pt x="388" y="319"/>
                    <a:pt x="390" y="317"/>
                  </a:cubicBezTo>
                  <a:close/>
                  <a:moveTo>
                    <a:pt x="433" y="319"/>
                  </a:moveTo>
                  <a:cubicBezTo>
                    <a:pt x="434" y="322"/>
                    <a:pt x="435" y="323"/>
                    <a:pt x="437" y="323"/>
                  </a:cubicBezTo>
                  <a:cubicBezTo>
                    <a:pt x="438" y="321"/>
                    <a:pt x="442" y="317"/>
                    <a:pt x="440" y="314"/>
                  </a:cubicBezTo>
                  <a:cubicBezTo>
                    <a:pt x="438" y="316"/>
                    <a:pt x="436" y="318"/>
                    <a:pt x="433" y="319"/>
                  </a:cubicBezTo>
                  <a:close/>
                  <a:moveTo>
                    <a:pt x="442" y="322"/>
                  </a:moveTo>
                  <a:cubicBezTo>
                    <a:pt x="446" y="322"/>
                    <a:pt x="446" y="316"/>
                    <a:pt x="445" y="314"/>
                  </a:cubicBezTo>
                  <a:cubicBezTo>
                    <a:pt x="445" y="317"/>
                    <a:pt x="443" y="319"/>
                    <a:pt x="442" y="322"/>
                  </a:cubicBezTo>
                  <a:close/>
                  <a:moveTo>
                    <a:pt x="481" y="317"/>
                  </a:moveTo>
                  <a:cubicBezTo>
                    <a:pt x="484" y="319"/>
                    <a:pt x="484" y="314"/>
                    <a:pt x="482" y="314"/>
                  </a:cubicBezTo>
                  <a:cubicBezTo>
                    <a:pt x="482" y="316"/>
                    <a:pt x="481" y="316"/>
                    <a:pt x="481" y="317"/>
                  </a:cubicBezTo>
                  <a:close/>
                  <a:moveTo>
                    <a:pt x="81" y="324"/>
                  </a:moveTo>
                  <a:cubicBezTo>
                    <a:pt x="79" y="321"/>
                    <a:pt x="78" y="316"/>
                    <a:pt x="75" y="315"/>
                  </a:cubicBezTo>
                  <a:cubicBezTo>
                    <a:pt x="75" y="318"/>
                    <a:pt x="77" y="325"/>
                    <a:pt x="81" y="324"/>
                  </a:cubicBezTo>
                  <a:close/>
                  <a:moveTo>
                    <a:pt x="148" y="328"/>
                  </a:moveTo>
                  <a:cubicBezTo>
                    <a:pt x="146" y="320"/>
                    <a:pt x="136" y="318"/>
                    <a:pt x="131" y="316"/>
                  </a:cubicBezTo>
                  <a:cubicBezTo>
                    <a:pt x="134" y="322"/>
                    <a:pt x="143" y="323"/>
                    <a:pt x="148" y="328"/>
                  </a:cubicBezTo>
                  <a:close/>
                  <a:moveTo>
                    <a:pt x="330" y="322"/>
                  </a:moveTo>
                  <a:cubicBezTo>
                    <a:pt x="332" y="324"/>
                    <a:pt x="334" y="326"/>
                    <a:pt x="337" y="327"/>
                  </a:cubicBezTo>
                  <a:cubicBezTo>
                    <a:pt x="340" y="324"/>
                    <a:pt x="340" y="318"/>
                    <a:pt x="337" y="315"/>
                  </a:cubicBezTo>
                  <a:cubicBezTo>
                    <a:pt x="336" y="318"/>
                    <a:pt x="330" y="317"/>
                    <a:pt x="330" y="322"/>
                  </a:cubicBezTo>
                  <a:close/>
                  <a:moveTo>
                    <a:pt x="405" y="324"/>
                  </a:moveTo>
                  <a:cubicBezTo>
                    <a:pt x="407" y="325"/>
                    <a:pt x="407" y="327"/>
                    <a:pt x="411" y="327"/>
                  </a:cubicBezTo>
                  <a:cubicBezTo>
                    <a:pt x="410" y="323"/>
                    <a:pt x="416" y="319"/>
                    <a:pt x="413" y="315"/>
                  </a:cubicBezTo>
                  <a:cubicBezTo>
                    <a:pt x="410" y="318"/>
                    <a:pt x="405" y="319"/>
                    <a:pt x="405" y="324"/>
                  </a:cubicBezTo>
                  <a:close/>
                  <a:moveTo>
                    <a:pt x="414" y="327"/>
                  </a:moveTo>
                  <a:cubicBezTo>
                    <a:pt x="418" y="326"/>
                    <a:pt x="421" y="324"/>
                    <a:pt x="423" y="320"/>
                  </a:cubicBezTo>
                  <a:cubicBezTo>
                    <a:pt x="422" y="319"/>
                    <a:pt x="420" y="318"/>
                    <a:pt x="418" y="316"/>
                  </a:cubicBezTo>
                  <a:cubicBezTo>
                    <a:pt x="417" y="320"/>
                    <a:pt x="414" y="323"/>
                    <a:pt x="414" y="327"/>
                  </a:cubicBezTo>
                  <a:close/>
                  <a:moveTo>
                    <a:pt x="470" y="322"/>
                  </a:moveTo>
                  <a:cubicBezTo>
                    <a:pt x="472" y="322"/>
                    <a:pt x="473" y="324"/>
                    <a:pt x="475" y="324"/>
                  </a:cubicBezTo>
                  <a:cubicBezTo>
                    <a:pt x="475" y="322"/>
                    <a:pt x="476" y="320"/>
                    <a:pt x="476" y="318"/>
                  </a:cubicBezTo>
                  <a:cubicBezTo>
                    <a:pt x="475" y="318"/>
                    <a:pt x="474" y="316"/>
                    <a:pt x="472" y="316"/>
                  </a:cubicBezTo>
                  <a:cubicBezTo>
                    <a:pt x="472" y="318"/>
                    <a:pt x="470" y="319"/>
                    <a:pt x="470" y="322"/>
                  </a:cubicBezTo>
                  <a:close/>
                  <a:moveTo>
                    <a:pt x="158" y="319"/>
                  </a:moveTo>
                  <a:cubicBezTo>
                    <a:pt x="163" y="321"/>
                    <a:pt x="166" y="326"/>
                    <a:pt x="172" y="328"/>
                  </a:cubicBezTo>
                  <a:cubicBezTo>
                    <a:pt x="172" y="327"/>
                    <a:pt x="175" y="327"/>
                    <a:pt x="174" y="325"/>
                  </a:cubicBezTo>
                  <a:cubicBezTo>
                    <a:pt x="170" y="322"/>
                    <a:pt x="163" y="315"/>
                    <a:pt x="158" y="319"/>
                  </a:cubicBezTo>
                  <a:close/>
                  <a:moveTo>
                    <a:pt x="273" y="320"/>
                  </a:moveTo>
                  <a:cubicBezTo>
                    <a:pt x="272" y="319"/>
                    <a:pt x="270" y="315"/>
                    <a:pt x="269" y="318"/>
                  </a:cubicBezTo>
                  <a:cubicBezTo>
                    <a:pt x="270" y="318"/>
                    <a:pt x="272" y="321"/>
                    <a:pt x="273" y="320"/>
                  </a:cubicBezTo>
                  <a:close/>
                  <a:moveTo>
                    <a:pt x="224" y="323"/>
                  </a:moveTo>
                  <a:cubicBezTo>
                    <a:pt x="221" y="321"/>
                    <a:pt x="219" y="320"/>
                    <a:pt x="216" y="318"/>
                  </a:cubicBezTo>
                  <a:cubicBezTo>
                    <a:pt x="217" y="321"/>
                    <a:pt x="222" y="323"/>
                    <a:pt x="224" y="323"/>
                  </a:cubicBezTo>
                  <a:close/>
                  <a:moveTo>
                    <a:pt x="50" y="332"/>
                  </a:moveTo>
                  <a:cubicBezTo>
                    <a:pt x="47" y="328"/>
                    <a:pt x="48" y="320"/>
                    <a:pt x="42" y="319"/>
                  </a:cubicBezTo>
                  <a:cubicBezTo>
                    <a:pt x="43" y="325"/>
                    <a:pt x="45" y="330"/>
                    <a:pt x="50" y="332"/>
                  </a:cubicBezTo>
                  <a:close/>
                  <a:moveTo>
                    <a:pt x="360" y="323"/>
                  </a:moveTo>
                  <a:cubicBezTo>
                    <a:pt x="362" y="323"/>
                    <a:pt x="362" y="321"/>
                    <a:pt x="362" y="319"/>
                  </a:cubicBezTo>
                  <a:cubicBezTo>
                    <a:pt x="360" y="319"/>
                    <a:pt x="358" y="321"/>
                    <a:pt x="360" y="323"/>
                  </a:cubicBezTo>
                  <a:close/>
                  <a:moveTo>
                    <a:pt x="597" y="334"/>
                  </a:moveTo>
                  <a:cubicBezTo>
                    <a:pt x="601" y="331"/>
                    <a:pt x="607" y="323"/>
                    <a:pt x="605" y="319"/>
                  </a:cubicBezTo>
                  <a:cubicBezTo>
                    <a:pt x="602" y="323"/>
                    <a:pt x="597" y="329"/>
                    <a:pt x="597" y="334"/>
                  </a:cubicBezTo>
                  <a:close/>
                  <a:moveTo>
                    <a:pt x="231" y="323"/>
                  </a:moveTo>
                  <a:cubicBezTo>
                    <a:pt x="234" y="325"/>
                    <a:pt x="238" y="327"/>
                    <a:pt x="241" y="328"/>
                  </a:cubicBezTo>
                  <a:cubicBezTo>
                    <a:pt x="240" y="322"/>
                    <a:pt x="234" y="315"/>
                    <a:pt x="231" y="323"/>
                  </a:cubicBezTo>
                  <a:close/>
                  <a:moveTo>
                    <a:pt x="258" y="325"/>
                  </a:moveTo>
                  <a:cubicBezTo>
                    <a:pt x="262" y="327"/>
                    <a:pt x="265" y="330"/>
                    <a:pt x="270" y="332"/>
                  </a:cubicBezTo>
                  <a:cubicBezTo>
                    <a:pt x="271" y="330"/>
                    <a:pt x="275" y="330"/>
                    <a:pt x="276" y="327"/>
                  </a:cubicBezTo>
                  <a:cubicBezTo>
                    <a:pt x="271" y="321"/>
                    <a:pt x="262" y="316"/>
                    <a:pt x="258" y="325"/>
                  </a:cubicBezTo>
                  <a:close/>
                  <a:moveTo>
                    <a:pt x="291" y="322"/>
                  </a:moveTo>
                  <a:cubicBezTo>
                    <a:pt x="295" y="325"/>
                    <a:pt x="300" y="327"/>
                    <a:pt x="306" y="328"/>
                  </a:cubicBezTo>
                  <a:cubicBezTo>
                    <a:pt x="302" y="325"/>
                    <a:pt x="295" y="316"/>
                    <a:pt x="291" y="322"/>
                  </a:cubicBezTo>
                  <a:close/>
                  <a:moveTo>
                    <a:pt x="385" y="328"/>
                  </a:moveTo>
                  <a:cubicBezTo>
                    <a:pt x="386" y="326"/>
                    <a:pt x="387" y="324"/>
                    <a:pt x="388" y="322"/>
                  </a:cubicBezTo>
                  <a:cubicBezTo>
                    <a:pt x="386" y="321"/>
                    <a:pt x="385" y="320"/>
                    <a:pt x="383" y="319"/>
                  </a:cubicBezTo>
                  <a:cubicBezTo>
                    <a:pt x="381" y="322"/>
                    <a:pt x="383" y="326"/>
                    <a:pt x="385" y="328"/>
                  </a:cubicBezTo>
                  <a:close/>
                  <a:moveTo>
                    <a:pt x="347" y="323"/>
                  </a:moveTo>
                  <a:cubicBezTo>
                    <a:pt x="349" y="323"/>
                    <a:pt x="351" y="323"/>
                    <a:pt x="351" y="322"/>
                  </a:cubicBezTo>
                  <a:cubicBezTo>
                    <a:pt x="349" y="322"/>
                    <a:pt x="350" y="320"/>
                    <a:pt x="348" y="320"/>
                  </a:cubicBezTo>
                  <a:cubicBezTo>
                    <a:pt x="347" y="321"/>
                    <a:pt x="348" y="323"/>
                    <a:pt x="347" y="323"/>
                  </a:cubicBezTo>
                  <a:close/>
                  <a:moveTo>
                    <a:pt x="479" y="328"/>
                  </a:moveTo>
                  <a:cubicBezTo>
                    <a:pt x="478" y="325"/>
                    <a:pt x="482" y="322"/>
                    <a:pt x="479" y="320"/>
                  </a:cubicBezTo>
                  <a:cubicBezTo>
                    <a:pt x="479" y="323"/>
                    <a:pt x="474" y="327"/>
                    <a:pt x="479" y="328"/>
                  </a:cubicBezTo>
                  <a:close/>
                  <a:moveTo>
                    <a:pt x="547" y="333"/>
                  </a:moveTo>
                  <a:cubicBezTo>
                    <a:pt x="554" y="333"/>
                    <a:pt x="555" y="325"/>
                    <a:pt x="555" y="320"/>
                  </a:cubicBezTo>
                  <a:cubicBezTo>
                    <a:pt x="551" y="324"/>
                    <a:pt x="549" y="329"/>
                    <a:pt x="547" y="333"/>
                  </a:cubicBezTo>
                  <a:close/>
                  <a:moveTo>
                    <a:pt x="245" y="326"/>
                  </a:moveTo>
                  <a:cubicBezTo>
                    <a:pt x="247" y="326"/>
                    <a:pt x="247" y="325"/>
                    <a:pt x="248" y="325"/>
                  </a:cubicBezTo>
                  <a:cubicBezTo>
                    <a:pt x="248" y="323"/>
                    <a:pt x="246" y="322"/>
                    <a:pt x="243" y="321"/>
                  </a:cubicBezTo>
                  <a:cubicBezTo>
                    <a:pt x="243" y="323"/>
                    <a:pt x="244" y="324"/>
                    <a:pt x="245" y="326"/>
                  </a:cubicBezTo>
                  <a:close/>
                  <a:moveTo>
                    <a:pt x="75" y="327"/>
                  </a:moveTo>
                  <a:cubicBezTo>
                    <a:pt x="74" y="324"/>
                    <a:pt x="74" y="323"/>
                    <a:pt x="71" y="322"/>
                  </a:cubicBezTo>
                  <a:cubicBezTo>
                    <a:pt x="72" y="324"/>
                    <a:pt x="73" y="326"/>
                    <a:pt x="75" y="327"/>
                  </a:cubicBezTo>
                  <a:close/>
                  <a:moveTo>
                    <a:pt x="134" y="333"/>
                  </a:moveTo>
                  <a:cubicBezTo>
                    <a:pt x="132" y="327"/>
                    <a:pt x="125" y="325"/>
                    <a:pt x="121" y="322"/>
                  </a:cubicBezTo>
                  <a:cubicBezTo>
                    <a:pt x="124" y="327"/>
                    <a:pt x="129" y="330"/>
                    <a:pt x="134" y="333"/>
                  </a:cubicBezTo>
                  <a:close/>
                  <a:moveTo>
                    <a:pt x="365" y="325"/>
                  </a:moveTo>
                  <a:cubicBezTo>
                    <a:pt x="366" y="325"/>
                    <a:pt x="366" y="326"/>
                    <a:pt x="367" y="326"/>
                  </a:cubicBezTo>
                  <a:cubicBezTo>
                    <a:pt x="367" y="324"/>
                    <a:pt x="368" y="322"/>
                    <a:pt x="366" y="322"/>
                  </a:cubicBezTo>
                  <a:cubicBezTo>
                    <a:pt x="365" y="322"/>
                    <a:pt x="365" y="324"/>
                    <a:pt x="365" y="325"/>
                  </a:cubicBezTo>
                  <a:close/>
                  <a:moveTo>
                    <a:pt x="566" y="329"/>
                  </a:moveTo>
                  <a:cubicBezTo>
                    <a:pt x="567" y="327"/>
                    <a:pt x="571" y="325"/>
                    <a:pt x="569" y="322"/>
                  </a:cubicBezTo>
                  <a:cubicBezTo>
                    <a:pt x="568" y="324"/>
                    <a:pt x="564" y="326"/>
                    <a:pt x="566" y="329"/>
                  </a:cubicBezTo>
                  <a:close/>
                  <a:moveTo>
                    <a:pt x="94" y="333"/>
                  </a:moveTo>
                  <a:cubicBezTo>
                    <a:pt x="93" y="328"/>
                    <a:pt x="88" y="325"/>
                    <a:pt x="84" y="322"/>
                  </a:cubicBezTo>
                  <a:cubicBezTo>
                    <a:pt x="85" y="328"/>
                    <a:pt x="90" y="333"/>
                    <a:pt x="94" y="333"/>
                  </a:cubicBezTo>
                  <a:close/>
                  <a:moveTo>
                    <a:pt x="217" y="328"/>
                  </a:moveTo>
                  <a:cubicBezTo>
                    <a:pt x="216" y="324"/>
                    <a:pt x="212" y="324"/>
                    <a:pt x="210" y="322"/>
                  </a:cubicBezTo>
                  <a:cubicBezTo>
                    <a:pt x="208" y="326"/>
                    <a:pt x="215" y="330"/>
                    <a:pt x="217" y="328"/>
                  </a:cubicBezTo>
                  <a:close/>
                  <a:moveTo>
                    <a:pt x="377" y="325"/>
                  </a:moveTo>
                  <a:cubicBezTo>
                    <a:pt x="377" y="324"/>
                    <a:pt x="377" y="324"/>
                    <a:pt x="377" y="323"/>
                  </a:cubicBezTo>
                  <a:cubicBezTo>
                    <a:pt x="376" y="323"/>
                    <a:pt x="375" y="322"/>
                    <a:pt x="374" y="322"/>
                  </a:cubicBezTo>
                  <a:cubicBezTo>
                    <a:pt x="374" y="324"/>
                    <a:pt x="375" y="325"/>
                    <a:pt x="377" y="325"/>
                  </a:cubicBezTo>
                  <a:close/>
                  <a:moveTo>
                    <a:pt x="446" y="330"/>
                  </a:moveTo>
                  <a:cubicBezTo>
                    <a:pt x="447" y="328"/>
                    <a:pt x="449" y="326"/>
                    <a:pt x="450" y="323"/>
                  </a:cubicBezTo>
                  <a:cubicBezTo>
                    <a:pt x="446" y="323"/>
                    <a:pt x="444" y="329"/>
                    <a:pt x="446" y="330"/>
                  </a:cubicBezTo>
                  <a:close/>
                  <a:moveTo>
                    <a:pt x="420" y="334"/>
                  </a:moveTo>
                  <a:cubicBezTo>
                    <a:pt x="425" y="334"/>
                    <a:pt x="429" y="327"/>
                    <a:pt x="426" y="323"/>
                  </a:cubicBezTo>
                  <a:cubicBezTo>
                    <a:pt x="423" y="325"/>
                    <a:pt x="422" y="330"/>
                    <a:pt x="420" y="334"/>
                  </a:cubicBezTo>
                  <a:close/>
                  <a:moveTo>
                    <a:pt x="454" y="337"/>
                  </a:moveTo>
                  <a:cubicBezTo>
                    <a:pt x="456" y="332"/>
                    <a:pt x="458" y="328"/>
                    <a:pt x="460" y="323"/>
                  </a:cubicBezTo>
                  <a:cubicBezTo>
                    <a:pt x="459" y="323"/>
                    <a:pt x="458" y="323"/>
                    <a:pt x="457" y="323"/>
                  </a:cubicBezTo>
                  <a:cubicBezTo>
                    <a:pt x="457" y="328"/>
                    <a:pt x="453" y="332"/>
                    <a:pt x="454" y="337"/>
                  </a:cubicBezTo>
                  <a:close/>
                  <a:moveTo>
                    <a:pt x="127" y="350"/>
                  </a:moveTo>
                  <a:cubicBezTo>
                    <a:pt x="127" y="345"/>
                    <a:pt x="122" y="345"/>
                    <a:pt x="121" y="341"/>
                  </a:cubicBezTo>
                  <a:cubicBezTo>
                    <a:pt x="123" y="335"/>
                    <a:pt x="119" y="326"/>
                    <a:pt x="113" y="324"/>
                  </a:cubicBezTo>
                  <a:cubicBezTo>
                    <a:pt x="115" y="336"/>
                    <a:pt x="119" y="345"/>
                    <a:pt x="127" y="350"/>
                  </a:cubicBezTo>
                  <a:close/>
                  <a:moveTo>
                    <a:pt x="52" y="326"/>
                  </a:moveTo>
                  <a:cubicBezTo>
                    <a:pt x="55" y="330"/>
                    <a:pt x="56" y="335"/>
                    <a:pt x="59" y="339"/>
                  </a:cubicBezTo>
                  <a:cubicBezTo>
                    <a:pt x="58" y="334"/>
                    <a:pt x="56" y="324"/>
                    <a:pt x="52" y="326"/>
                  </a:cubicBezTo>
                  <a:close/>
                  <a:moveTo>
                    <a:pt x="150" y="336"/>
                  </a:moveTo>
                  <a:cubicBezTo>
                    <a:pt x="148" y="329"/>
                    <a:pt x="140" y="328"/>
                    <a:pt x="135" y="325"/>
                  </a:cubicBezTo>
                  <a:cubicBezTo>
                    <a:pt x="138" y="330"/>
                    <a:pt x="146" y="333"/>
                    <a:pt x="150" y="336"/>
                  </a:cubicBezTo>
                  <a:close/>
                  <a:moveTo>
                    <a:pt x="349" y="338"/>
                  </a:moveTo>
                  <a:cubicBezTo>
                    <a:pt x="351" y="338"/>
                    <a:pt x="351" y="339"/>
                    <a:pt x="352" y="339"/>
                  </a:cubicBezTo>
                  <a:cubicBezTo>
                    <a:pt x="354" y="335"/>
                    <a:pt x="358" y="331"/>
                    <a:pt x="359" y="325"/>
                  </a:cubicBezTo>
                  <a:cubicBezTo>
                    <a:pt x="358" y="325"/>
                    <a:pt x="358" y="325"/>
                    <a:pt x="357" y="325"/>
                  </a:cubicBezTo>
                  <a:cubicBezTo>
                    <a:pt x="354" y="329"/>
                    <a:pt x="351" y="333"/>
                    <a:pt x="349" y="338"/>
                  </a:cubicBezTo>
                  <a:close/>
                  <a:moveTo>
                    <a:pt x="327" y="330"/>
                  </a:moveTo>
                  <a:cubicBezTo>
                    <a:pt x="330" y="330"/>
                    <a:pt x="331" y="333"/>
                    <a:pt x="334" y="333"/>
                  </a:cubicBezTo>
                  <a:cubicBezTo>
                    <a:pt x="334" y="332"/>
                    <a:pt x="335" y="332"/>
                    <a:pt x="335" y="330"/>
                  </a:cubicBezTo>
                  <a:cubicBezTo>
                    <a:pt x="333" y="329"/>
                    <a:pt x="331" y="326"/>
                    <a:pt x="329" y="325"/>
                  </a:cubicBezTo>
                  <a:cubicBezTo>
                    <a:pt x="329" y="328"/>
                    <a:pt x="327" y="328"/>
                    <a:pt x="327" y="330"/>
                  </a:cubicBezTo>
                  <a:close/>
                  <a:moveTo>
                    <a:pt x="513" y="337"/>
                  </a:moveTo>
                  <a:cubicBezTo>
                    <a:pt x="516" y="334"/>
                    <a:pt x="521" y="328"/>
                    <a:pt x="519" y="325"/>
                  </a:cubicBezTo>
                  <a:cubicBezTo>
                    <a:pt x="517" y="329"/>
                    <a:pt x="511" y="331"/>
                    <a:pt x="513" y="337"/>
                  </a:cubicBezTo>
                  <a:close/>
                  <a:moveTo>
                    <a:pt x="210" y="330"/>
                  </a:moveTo>
                  <a:cubicBezTo>
                    <a:pt x="208" y="330"/>
                    <a:pt x="207" y="326"/>
                    <a:pt x="203" y="326"/>
                  </a:cubicBezTo>
                  <a:cubicBezTo>
                    <a:pt x="204" y="328"/>
                    <a:pt x="209" y="332"/>
                    <a:pt x="210" y="330"/>
                  </a:cubicBezTo>
                  <a:close/>
                  <a:moveTo>
                    <a:pt x="430" y="329"/>
                  </a:moveTo>
                  <a:cubicBezTo>
                    <a:pt x="432" y="329"/>
                    <a:pt x="433" y="329"/>
                    <a:pt x="433" y="327"/>
                  </a:cubicBezTo>
                  <a:cubicBezTo>
                    <a:pt x="432" y="327"/>
                    <a:pt x="431" y="326"/>
                    <a:pt x="431" y="326"/>
                  </a:cubicBezTo>
                  <a:cubicBezTo>
                    <a:pt x="431" y="327"/>
                    <a:pt x="430" y="328"/>
                    <a:pt x="430" y="329"/>
                  </a:cubicBezTo>
                  <a:close/>
                  <a:moveTo>
                    <a:pt x="459" y="340"/>
                  </a:moveTo>
                  <a:cubicBezTo>
                    <a:pt x="459" y="335"/>
                    <a:pt x="465" y="330"/>
                    <a:pt x="462" y="326"/>
                  </a:cubicBezTo>
                  <a:cubicBezTo>
                    <a:pt x="462" y="330"/>
                    <a:pt x="455" y="337"/>
                    <a:pt x="459" y="340"/>
                  </a:cubicBezTo>
                  <a:close/>
                  <a:moveTo>
                    <a:pt x="572" y="336"/>
                  </a:moveTo>
                  <a:cubicBezTo>
                    <a:pt x="575" y="332"/>
                    <a:pt x="583" y="331"/>
                    <a:pt x="582" y="326"/>
                  </a:cubicBezTo>
                  <a:cubicBezTo>
                    <a:pt x="580" y="330"/>
                    <a:pt x="572" y="332"/>
                    <a:pt x="572" y="336"/>
                  </a:cubicBezTo>
                  <a:close/>
                  <a:moveTo>
                    <a:pt x="247" y="331"/>
                  </a:moveTo>
                  <a:cubicBezTo>
                    <a:pt x="251" y="334"/>
                    <a:pt x="256" y="335"/>
                    <a:pt x="261" y="338"/>
                  </a:cubicBezTo>
                  <a:cubicBezTo>
                    <a:pt x="263" y="337"/>
                    <a:pt x="264" y="336"/>
                    <a:pt x="265" y="334"/>
                  </a:cubicBezTo>
                  <a:cubicBezTo>
                    <a:pt x="260" y="332"/>
                    <a:pt x="252" y="322"/>
                    <a:pt x="247" y="331"/>
                  </a:cubicBezTo>
                  <a:close/>
                  <a:moveTo>
                    <a:pt x="374" y="329"/>
                  </a:moveTo>
                  <a:cubicBezTo>
                    <a:pt x="375" y="326"/>
                    <a:pt x="372" y="327"/>
                    <a:pt x="371" y="327"/>
                  </a:cubicBezTo>
                  <a:cubicBezTo>
                    <a:pt x="371" y="328"/>
                    <a:pt x="373" y="328"/>
                    <a:pt x="374" y="329"/>
                  </a:cubicBezTo>
                  <a:close/>
                  <a:moveTo>
                    <a:pt x="407" y="330"/>
                  </a:moveTo>
                  <a:cubicBezTo>
                    <a:pt x="407" y="328"/>
                    <a:pt x="405" y="327"/>
                    <a:pt x="402" y="327"/>
                  </a:cubicBezTo>
                  <a:cubicBezTo>
                    <a:pt x="403" y="329"/>
                    <a:pt x="405" y="329"/>
                    <a:pt x="407" y="330"/>
                  </a:cubicBezTo>
                  <a:close/>
                  <a:moveTo>
                    <a:pt x="345" y="335"/>
                  </a:moveTo>
                  <a:cubicBezTo>
                    <a:pt x="348" y="334"/>
                    <a:pt x="351" y="330"/>
                    <a:pt x="350" y="327"/>
                  </a:cubicBezTo>
                  <a:cubicBezTo>
                    <a:pt x="346" y="329"/>
                    <a:pt x="346" y="331"/>
                    <a:pt x="345" y="335"/>
                  </a:cubicBezTo>
                  <a:close/>
                  <a:moveTo>
                    <a:pt x="356" y="342"/>
                  </a:moveTo>
                  <a:cubicBezTo>
                    <a:pt x="361" y="340"/>
                    <a:pt x="361" y="333"/>
                    <a:pt x="365" y="330"/>
                  </a:cubicBezTo>
                  <a:cubicBezTo>
                    <a:pt x="364" y="329"/>
                    <a:pt x="363" y="328"/>
                    <a:pt x="363" y="328"/>
                  </a:cubicBezTo>
                  <a:cubicBezTo>
                    <a:pt x="360" y="333"/>
                    <a:pt x="358" y="337"/>
                    <a:pt x="356" y="342"/>
                  </a:cubicBezTo>
                  <a:close/>
                  <a:moveTo>
                    <a:pt x="391" y="336"/>
                  </a:moveTo>
                  <a:cubicBezTo>
                    <a:pt x="392" y="336"/>
                    <a:pt x="392" y="337"/>
                    <a:pt x="394" y="337"/>
                  </a:cubicBezTo>
                  <a:cubicBezTo>
                    <a:pt x="395" y="334"/>
                    <a:pt x="397" y="332"/>
                    <a:pt x="399" y="330"/>
                  </a:cubicBezTo>
                  <a:cubicBezTo>
                    <a:pt x="397" y="330"/>
                    <a:pt x="397" y="328"/>
                    <a:pt x="396" y="328"/>
                  </a:cubicBezTo>
                  <a:cubicBezTo>
                    <a:pt x="394" y="330"/>
                    <a:pt x="393" y="333"/>
                    <a:pt x="391" y="336"/>
                  </a:cubicBezTo>
                  <a:close/>
                  <a:moveTo>
                    <a:pt x="84" y="334"/>
                  </a:moveTo>
                  <a:cubicBezTo>
                    <a:pt x="83" y="332"/>
                    <a:pt x="83" y="330"/>
                    <a:pt x="81" y="329"/>
                  </a:cubicBezTo>
                  <a:cubicBezTo>
                    <a:pt x="83" y="330"/>
                    <a:pt x="82" y="334"/>
                    <a:pt x="84" y="334"/>
                  </a:cubicBezTo>
                  <a:close/>
                  <a:moveTo>
                    <a:pt x="186" y="331"/>
                  </a:moveTo>
                  <a:cubicBezTo>
                    <a:pt x="185" y="331"/>
                    <a:pt x="184" y="328"/>
                    <a:pt x="183" y="330"/>
                  </a:cubicBezTo>
                  <a:cubicBezTo>
                    <a:pt x="184" y="330"/>
                    <a:pt x="186" y="332"/>
                    <a:pt x="186" y="331"/>
                  </a:cubicBezTo>
                  <a:close/>
                  <a:moveTo>
                    <a:pt x="302" y="331"/>
                  </a:moveTo>
                  <a:cubicBezTo>
                    <a:pt x="300" y="331"/>
                    <a:pt x="297" y="329"/>
                    <a:pt x="295" y="330"/>
                  </a:cubicBezTo>
                  <a:cubicBezTo>
                    <a:pt x="297" y="330"/>
                    <a:pt x="300" y="334"/>
                    <a:pt x="302" y="331"/>
                  </a:cubicBezTo>
                  <a:close/>
                  <a:moveTo>
                    <a:pt x="387" y="334"/>
                  </a:moveTo>
                  <a:cubicBezTo>
                    <a:pt x="390" y="333"/>
                    <a:pt x="389" y="331"/>
                    <a:pt x="391" y="329"/>
                  </a:cubicBezTo>
                  <a:cubicBezTo>
                    <a:pt x="388" y="329"/>
                    <a:pt x="385" y="331"/>
                    <a:pt x="387" y="334"/>
                  </a:cubicBezTo>
                  <a:close/>
                  <a:moveTo>
                    <a:pt x="414" y="331"/>
                  </a:moveTo>
                  <a:cubicBezTo>
                    <a:pt x="416" y="331"/>
                    <a:pt x="415" y="332"/>
                    <a:pt x="417" y="332"/>
                  </a:cubicBezTo>
                  <a:cubicBezTo>
                    <a:pt x="416" y="330"/>
                    <a:pt x="419" y="330"/>
                    <a:pt x="417" y="329"/>
                  </a:cubicBezTo>
                  <a:cubicBezTo>
                    <a:pt x="417" y="330"/>
                    <a:pt x="415" y="329"/>
                    <a:pt x="414" y="331"/>
                  </a:cubicBezTo>
                  <a:close/>
                  <a:moveTo>
                    <a:pt x="179" y="330"/>
                  </a:moveTo>
                  <a:cubicBezTo>
                    <a:pt x="180" y="331"/>
                    <a:pt x="180" y="333"/>
                    <a:pt x="182" y="334"/>
                  </a:cubicBezTo>
                  <a:cubicBezTo>
                    <a:pt x="182" y="333"/>
                    <a:pt x="184" y="333"/>
                    <a:pt x="183" y="331"/>
                  </a:cubicBezTo>
                  <a:cubicBezTo>
                    <a:pt x="183" y="331"/>
                    <a:pt x="182" y="331"/>
                    <a:pt x="182" y="331"/>
                  </a:cubicBezTo>
                  <a:cubicBezTo>
                    <a:pt x="183" y="331"/>
                    <a:pt x="183" y="330"/>
                    <a:pt x="182" y="330"/>
                  </a:cubicBezTo>
                  <a:cubicBezTo>
                    <a:pt x="182" y="332"/>
                    <a:pt x="180" y="330"/>
                    <a:pt x="179" y="330"/>
                  </a:cubicBezTo>
                  <a:close/>
                  <a:moveTo>
                    <a:pt x="219" y="333"/>
                  </a:moveTo>
                  <a:cubicBezTo>
                    <a:pt x="222" y="337"/>
                    <a:pt x="227" y="339"/>
                    <a:pt x="231" y="335"/>
                  </a:cubicBezTo>
                  <a:cubicBezTo>
                    <a:pt x="227" y="333"/>
                    <a:pt x="221" y="326"/>
                    <a:pt x="219" y="333"/>
                  </a:cubicBezTo>
                  <a:close/>
                  <a:moveTo>
                    <a:pt x="462" y="342"/>
                  </a:moveTo>
                  <a:cubicBezTo>
                    <a:pt x="469" y="342"/>
                    <a:pt x="469" y="336"/>
                    <a:pt x="471" y="331"/>
                  </a:cubicBezTo>
                  <a:cubicBezTo>
                    <a:pt x="469" y="331"/>
                    <a:pt x="469" y="329"/>
                    <a:pt x="467" y="330"/>
                  </a:cubicBezTo>
                  <a:cubicBezTo>
                    <a:pt x="466" y="334"/>
                    <a:pt x="463" y="337"/>
                    <a:pt x="462" y="342"/>
                  </a:cubicBezTo>
                  <a:close/>
                  <a:moveTo>
                    <a:pt x="484" y="348"/>
                  </a:moveTo>
                  <a:cubicBezTo>
                    <a:pt x="492" y="346"/>
                    <a:pt x="492" y="337"/>
                    <a:pt x="495" y="331"/>
                  </a:cubicBezTo>
                  <a:cubicBezTo>
                    <a:pt x="487" y="328"/>
                    <a:pt x="488" y="343"/>
                    <a:pt x="484" y="348"/>
                  </a:cubicBezTo>
                  <a:close/>
                  <a:moveTo>
                    <a:pt x="284" y="341"/>
                  </a:moveTo>
                  <a:cubicBezTo>
                    <a:pt x="289" y="341"/>
                    <a:pt x="290" y="338"/>
                    <a:pt x="293" y="336"/>
                  </a:cubicBezTo>
                  <a:cubicBezTo>
                    <a:pt x="289" y="334"/>
                    <a:pt x="286" y="332"/>
                    <a:pt x="282" y="330"/>
                  </a:cubicBezTo>
                  <a:cubicBezTo>
                    <a:pt x="283" y="334"/>
                    <a:pt x="284" y="337"/>
                    <a:pt x="284" y="341"/>
                  </a:cubicBezTo>
                  <a:close/>
                  <a:moveTo>
                    <a:pt x="72" y="349"/>
                  </a:moveTo>
                  <a:cubicBezTo>
                    <a:pt x="68" y="343"/>
                    <a:pt x="65" y="336"/>
                    <a:pt x="60" y="331"/>
                  </a:cubicBezTo>
                  <a:cubicBezTo>
                    <a:pt x="62" y="339"/>
                    <a:pt x="64" y="347"/>
                    <a:pt x="72" y="349"/>
                  </a:cubicBezTo>
                  <a:close/>
                  <a:moveTo>
                    <a:pt x="273" y="334"/>
                  </a:moveTo>
                  <a:cubicBezTo>
                    <a:pt x="275" y="336"/>
                    <a:pt x="277" y="338"/>
                    <a:pt x="280" y="339"/>
                  </a:cubicBezTo>
                  <a:cubicBezTo>
                    <a:pt x="280" y="335"/>
                    <a:pt x="279" y="333"/>
                    <a:pt x="277" y="331"/>
                  </a:cubicBezTo>
                  <a:cubicBezTo>
                    <a:pt x="276" y="332"/>
                    <a:pt x="274" y="333"/>
                    <a:pt x="273" y="334"/>
                  </a:cubicBezTo>
                  <a:close/>
                  <a:moveTo>
                    <a:pt x="304" y="334"/>
                  </a:moveTo>
                  <a:cubicBezTo>
                    <a:pt x="305" y="337"/>
                    <a:pt x="308" y="338"/>
                    <a:pt x="310" y="340"/>
                  </a:cubicBezTo>
                  <a:cubicBezTo>
                    <a:pt x="312" y="338"/>
                    <a:pt x="314" y="335"/>
                    <a:pt x="315" y="333"/>
                  </a:cubicBezTo>
                  <a:cubicBezTo>
                    <a:pt x="311" y="329"/>
                    <a:pt x="307" y="333"/>
                    <a:pt x="304" y="334"/>
                  </a:cubicBezTo>
                  <a:close/>
                  <a:moveTo>
                    <a:pt x="399" y="334"/>
                  </a:moveTo>
                  <a:cubicBezTo>
                    <a:pt x="400" y="334"/>
                    <a:pt x="401" y="334"/>
                    <a:pt x="402" y="333"/>
                  </a:cubicBezTo>
                  <a:cubicBezTo>
                    <a:pt x="402" y="331"/>
                    <a:pt x="401" y="331"/>
                    <a:pt x="400" y="331"/>
                  </a:cubicBezTo>
                  <a:cubicBezTo>
                    <a:pt x="399" y="332"/>
                    <a:pt x="399" y="333"/>
                    <a:pt x="399" y="334"/>
                  </a:cubicBezTo>
                  <a:close/>
                  <a:moveTo>
                    <a:pt x="431" y="344"/>
                  </a:moveTo>
                  <a:cubicBezTo>
                    <a:pt x="436" y="344"/>
                    <a:pt x="439" y="336"/>
                    <a:pt x="439" y="331"/>
                  </a:cubicBezTo>
                  <a:cubicBezTo>
                    <a:pt x="438" y="331"/>
                    <a:pt x="438" y="331"/>
                    <a:pt x="437" y="331"/>
                  </a:cubicBezTo>
                  <a:cubicBezTo>
                    <a:pt x="435" y="335"/>
                    <a:pt x="434" y="340"/>
                    <a:pt x="431" y="344"/>
                  </a:cubicBezTo>
                  <a:close/>
                  <a:moveTo>
                    <a:pt x="363" y="341"/>
                  </a:moveTo>
                  <a:cubicBezTo>
                    <a:pt x="367" y="339"/>
                    <a:pt x="372" y="338"/>
                    <a:pt x="372" y="334"/>
                  </a:cubicBezTo>
                  <a:cubicBezTo>
                    <a:pt x="370" y="334"/>
                    <a:pt x="370" y="331"/>
                    <a:pt x="368" y="331"/>
                  </a:cubicBezTo>
                  <a:cubicBezTo>
                    <a:pt x="366" y="335"/>
                    <a:pt x="364" y="337"/>
                    <a:pt x="363" y="341"/>
                  </a:cubicBezTo>
                  <a:close/>
                  <a:moveTo>
                    <a:pt x="521" y="341"/>
                  </a:moveTo>
                  <a:cubicBezTo>
                    <a:pt x="522" y="339"/>
                    <a:pt x="528" y="333"/>
                    <a:pt x="524" y="331"/>
                  </a:cubicBezTo>
                  <a:cubicBezTo>
                    <a:pt x="523" y="334"/>
                    <a:pt x="520" y="338"/>
                    <a:pt x="521" y="341"/>
                  </a:cubicBezTo>
                  <a:close/>
                  <a:moveTo>
                    <a:pt x="425" y="339"/>
                  </a:moveTo>
                  <a:cubicBezTo>
                    <a:pt x="427" y="340"/>
                    <a:pt x="427" y="342"/>
                    <a:pt x="429" y="342"/>
                  </a:cubicBezTo>
                  <a:cubicBezTo>
                    <a:pt x="430" y="339"/>
                    <a:pt x="432" y="336"/>
                    <a:pt x="433" y="332"/>
                  </a:cubicBezTo>
                  <a:cubicBezTo>
                    <a:pt x="429" y="333"/>
                    <a:pt x="426" y="335"/>
                    <a:pt x="425" y="339"/>
                  </a:cubicBezTo>
                  <a:close/>
                  <a:moveTo>
                    <a:pt x="133" y="340"/>
                  </a:moveTo>
                  <a:cubicBezTo>
                    <a:pt x="131" y="337"/>
                    <a:pt x="128" y="335"/>
                    <a:pt x="124" y="333"/>
                  </a:cubicBezTo>
                  <a:cubicBezTo>
                    <a:pt x="125" y="335"/>
                    <a:pt x="126" y="336"/>
                    <a:pt x="126" y="337"/>
                  </a:cubicBezTo>
                  <a:cubicBezTo>
                    <a:pt x="130" y="337"/>
                    <a:pt x="131" y="339"/>
                    <a:pt x="133" y="340"/>
                  </a:cubicBezTo>
                  <a:close/>
                  <a:moveTo>
                    <a:pt x="190" y="334"/>
                  </a:moveTo>
                  <a:cubicBezTo>
                    <a:pt x="192" y="338"/>
                    <a:pt x="196" y="339"/>
                    <a:pt x="199" y="342"/>
                  </a:cubicBezTo>
                  <a:cubicBezTo>
                    <a:pt x="200" y="341"/>
                    <a:pt x="202" y="341"/>
                    <a:pt x="202" y="339"/>
                  </a:cubicBezTo>
                  <a:cubicBezTo>
                    <a:pt x="197" y="339"/>
                    <a:pt x="192" y="333"/>
                    <a:pt x="190" y="334"/>
                  </a:cubicBezTo>
                  <a:close/>
                  <a:moveTo>
                    <a:pt x="472" y="339"/>
                  </a:moveTo>
                  <a:cubicBezTo>
                    <a:pt x="475" y="339"/>
                    <a:pt x="475" y="336"/>
                    <a:pt x="476" y="333"/>
                  </a:cubicBezTo>
                  <a:cubicBezTo>
                    <a:pt x="475" y="333"/>
                    <a:pt x="474" y="333"/>
                    <a:pt x="473" y="333"/>
                  </a:cubicBezTo>
                  <a:cubicBezTo>
                    <a:pt x="474" y="336"/>
                    <a:pt x="472" y="336"/>
                    <a:pt x="472" y="339"/>
                  </a:cubicBezTo>
                  <a:close/>
                  <a:moveTo>
                    <a:pt x="559" y="339"/>
                  </a:moveTo>
                  <a:cubicBezTo>
                    <a:pt x="561" y="337"/>
                    <a:pt x="565" y="336"/>
                    <a:pt x="566" y="333"/>
                  </a:cubicBezTo>
                  <a:cubicBezTo>
                    <a:pt x="563" y="333"/>
                    <a:pt x="563" y="334"/>
                    <a:pt x="561" y="333"/>
                  </a:cubicBezTo>
                  <a:cubicBezTo>
                    <a:pt x="561" y="335"/>
                    <a:pt x="558" y="337"/>
                    <a:pt x="559" y="339"/>
                  </a:cubicBezTo>
                  <a:close/>
                  <a:moveTo>
                    <a:pt x="72" y="342"/>
                  </a:moveTo>
                  <a:cubicBezTo>
                    <a:pt x="72" y="338"/>
                    <a:pt x="70" y="334"/>
                    <a:pt x="67" y="334"/>
                  </a:cubicBezTo>
                  <a:cubicBezTo>
                    <a:pt x="69" y="337"/>
                    <a:pt x="70" y="340"/>
                    <a:pt x="72" y="342"/>
                  </a:cubicBezTo>
                  <a:close/>
                  <a:moveTo>
                    <a:pt x="111" y="346"/>
                  </a:moveTo>
                  <a:cubicBezTo>
                    <a:pt x="110" y="340"/>
                    <a:pt x="104" y="340"/>
                    <a:pt x="103" y="335"/>
                  </a:cubicBezTo>
                  <a:cubicBezTo>
                    <a:pt x="101" y="337"/>
                    <a:pt x="99" y="333"/>
                    <a:pt x="98" y="334"/>
                  </a:cubicBezTo>
                  <a:cubicBezTo>
                    <a:pt x="101" y="340"/>
                    <a:pt x="106" y="343"/>
                    <a:pt x="111" y="346"/>
                  </a:cubicBezTo>
                  <a:close/>
                  <a:moveTo>
                    <a:pt x="494" y="342"/>
                  </a:moveTo>
                  <a:cubicBezTo>
                    <a:pt x="497" y="340"/>
                    <a:pt x="500" y="339"/>
                    <a:pt x="502" y="336"/>
                  </a:cubicBezTo>
                  <a:cubicBezTo>
                    <a:pt x="500" y="335"/>
                    <a:pt x="500" y="333"/>
                    <a:pt x="497" y="334"/>
                  </a:cubicBezTo>
                  <a:cubicBezTo>
                    <a:pt x="497" y="337"/>
                    <a:pt x="495" y="339"/>
                    <a:pt x="494" y="342"/>
                  </a:cubicBezTo>
                  <a:close/>
                  <a:moveTo>
                    <a:pt x="537" y="334"/>
                  </a:moveTo>
                  <a:cubicBezTo>
                    <a:pt x="532" y="337"/>
                    <a:pt x="524" y="339"/>
                    <a:pt x="522" y="348"/>
                  </a:cubicBezTo>
                  <a:cubicBezTo>
                    <a:pt x="528" y="347"/>
                    <a:pt x="542" y="343"/>
                    <a:pt x="537" y="334"/>
                  </a:cubicBezTo>
                  <a:close/>
                  <a:moveTo>
                    <a:pt x="564" y="359"/>
                  </a:moveTo>
                  <a:cubicBezTo>
                    <a:pt x="576" y="354"/>
                    <a:pt x="588" y="346"/>
                    <a:pt x="591" y="334"/>
                  </a:cubicBezTo>
                  <a:cubicBezTo>
                    <a:pt x="583" y="344"/>
                    <a:pt x="571" y="349"/>
                    <a:pt x="564" y="359"/>
                  </a:cubicBezTo>
                  <a:close/>
                  <a:moveTo>
                    <a:pt x="101" y="353"/>
                  </a:moveTo>
                  <a:cubicBezTo>
                    <a:pt x="98" y="345"/>
                    <a:pt x="97" y="337"/>
                    <a:pt x="89" y="334"/>
                  </a:cubicBezTo>
                  <a:cubicBezTo>
                    <a:pt x="93" y="341"/>
                    <a:pt x="93" y="350"/>
                    <a:pt x="101" y="353"/>
                  </a:cubicBezTo>
                  <a:close/>
                  <a:moveTo>
                    <a:pt x="313" y="343"/>
                  </a:moveTo>
                  <a:cubicBezTo>
                    <a:pt x="315" y="343"/>
                    <a:pt x="315" y="345"/>
                    <a:pt x="317" y="345"/>
                  </a:cubicBezTo>
                  <a:cubicBezTo>
                    <a:pt x="318" y="341"/>
                    <a:pt x="320" y="339"/>
                    <a:pt x="320" y="335"/>
                  </a:cubicBezTo>
                  <a:cubicBezTo>
                    <a:pt x="319" y="335"/>
                    <a:pt x="319" y="334"/>
                    <a:pt x="318" y="334"/>
                  </a:cubicBezTo>
                  <a:cubicBezTo>
                    <a:pt x="317" y="338"/>
                    <a:pt x="314" y="340"/>
                    <a:pt x="313" y="343"/>
                  </a:cubicBezTo>
                  <a:close/>
                  <a:moveTo>
                    <a:pt x="438" y="345"/>
                  </a:moveTo>
                  <a:cubicBezTo>
                    <a:pt x="442" y="343"/>
                    <a:pt x="442" y="339"/>
                    <a:pt x="444" y="335"/>
                  </a:cubicBezTo>
                  <a:cubicBezTo>
                    <a:pt x="443" y="335"/>
                    <a:pt x="442" y="335"/>
                    <a:pt x="442" y="335"/>
                  </a:cubicBezTo>
                  <a:cubicBezTo>
                    <a:pt x="440" y="338"/>
                    <a:pt x="439" y="342"/>
                    <a:pt x="438" y="345"/>
                  </a:cubicBezTo>
                  <a:close/>
                  <a:moveTo>
                    <a:pt x="250" y="339"/>
                  </a:moveTo>
                  <a:cubicBezTo>
                    <a:pt x="253" y="340"/>
                    <a:pt x="257" y="344"/>
                    <a:pt x="258" y="339"/>
                  </a:cubicBezTo>
                  <a:cubicBezTo>
                    <a:pt x="255" y="338"/>
                    <a:pt x="253" y="337"/>
                    <a:pt x="250" y="336"/>
                  </a:cubicBezTo>
                  <a:cubicBezTo>
                    <a:pt x="250" y="337"/>
                    <a:pt x="250" y="338"/>
                    <a:pt x="250" y="339"/>
                  </a:cubicBezTo>
                  <a:close/>
                  <a:moveTo>
                    <a:pt x="154" y="350"/>
                  </a:moveTo>
                  <a:cubicBezTo>
                    <a:pt x="151" y="344"/>
                    <a:pt x="145" y="341"/>
                    <a:pt x="140" y="336"/>
                  </a:cubicBezTo>
                  <a:cubicBezTo>
                    <a:pt x="142" y="343"/>
                    <a:pt x="148" y="347"/>
                    <a:pt x="154" y="350"/>
                  </a:cubicBezTo>
                  <a:close/>
                  <a:moveTo>
                    <a:pt x="400" y="338"/>
                  </a:moveTo>
                  <a:cubicBezTo>
                    <a:pt x="401" y="338"/>
                    <a:pt x="405" y="340"/>
                    <a:pt x="405" y="336"/>
                  </a:cubicBezTo>
                  <a:cubicBezTo>
                    <a:pt x="403" y="336"/>
                    <a:pt x="402" y="337"/>
                    <a:pt x="400" y="338"/>
                  </a:cubicBezTo>
                  <a:close/>
                  <a:moveTo>
                    <a:pt x="228" y="340"/>
                  </a:moveTo>
                  <a:cubicBezTo>
                    <a:pt x="233" y="341"/>
                    <a:pt x="238" y="343"/>
                    <a:pt x="244" y="344"/>
                  </a:cubicBezTo>
                  <a:cubicBezTo>
                    <a:pt x="240" y="340"/>
                    <a:pt x="233" y="334"/>
                    <a:pt x="228" y="340"/>
                  </a:cubicBezTo>
                  <a:close/>
                  <a:moveTo>
                    <a:pt x="374" y="344"/>
                  </a:moveTo>
                  <a:cubicBezTo>
                    <a:pt x="377" y="343"/>
                    <a:pt x="380" y="342"/>
                    <a:pt x="379" y="338"/>
                  </a:cubicBezTo>
                  <a:cubicBezTo>
                    <a:pt x="377" y="339"/>
                    <a:pt x="377" y="337"/>
                    <a:pt x="376" y="337"/>
                  </a:cubicBezTo>
                  <a:cubicBezTo>
                    <a:pt x="375" y="339"/>
                    <a:pt x="373" y="342"/>
                    <a:pt x="374" y="344"/>
                  </a:cubicBezTo>
                  <a:close/>
                  <a:moveTo>
                    <a:pt x="266" y="340"/>
                  </a:moveTo>
                  <a:cubicBezTo>
                    <a:pt x="270" y="341"/>
                    <a:pt x="275" y="345"/>
                    <a:pt x="279" y="344"/>
                  </a:cubicBezTo>
                  <a:cubicBezTo>
                    <a:pt x="277" y="341"/>
                    <a:pt x="269" y="334"/>
                    <a:pt x="266" y="340"/>
                  </a:cubicBezTo>
                  <a:close/>
                  <a:moveTo>
                    <a:pt x="323" y="341"/>
                  </a:moveTo>
                  <a:cubicBezTo>
                    <a:pt x="325" y="341"/>
                    <a:pt x="327" y="340"/>
                    <a:pt x="327" y="338"/>
                  </a:cubicBezTo>
                  <a:cubicBezTo>
                    <a:pt x="325" y="338"/>
                    <a:pt x="326" y="337"/>
                    <a:pt x="324" y="337"/>
                  </a:cubicBezTo>
                  <a:cubicBezTo>
                    <a:pt x="323" y="338"/>
                    <a:pt x="323" y="340"/>
                    <a:pt x="323" y="341"/>
                  </a:cubicBezTo>
                  <a:close/>
                  <a:moveTo>
                    <a:pt x="408" y="341"/>
                  </a:moveTo>
                  <a:cubicBezTo>
                    <a:pt x="409" y="339"/>
                    <a:pt x="411" y="340"/>
                    <a:pt x="411" y="338"/>
                  </a:cubicBezTo>
                  <a:cubicBezTo>
                    <a:pt x="410" y="338"/>
                    <a:pt x="409" y="338"/>
                    <a:pt x="409" y="337"/>
                  </a:cubicBezTo>
                  <a:cubicBezTo>
                    <a:pt x="409" y="338"/>
                    <a:pt x="407" y="340"/>
                    <a:pt x="408" y="341"/>
                  </a:cubicBezTo>
                  <a:close/>
                  <a:moveTo>
                    <a:pt x="445" y="345"/>
                  </a:moveTo>
                  <a:cubicBezTo>
                    <a:pt x="445" y="343"/>
                    <a:pt x="449" y="339"/>
                    <a:pt x="446" y="337"/>
                  </a:cubicBezTo>
                  <a:cubicBezTo>
                    <a:pt x="446" y="340"/>
                    <a:pt x="442" y="343"/>
                    <a:pt x="445" y="345"/>
                  </a:cubicBezTo>
                  <a:close/>
                  <a:moveTo>
                    <a:pt x="477" y="354"/>
                  </a:moveTo>
                  <a:cubicBezTo>
                    <a:pt x="480" y="351"/>
                    <a:pt x="483" y="341"/>
                    <a:pt x="482" y="337"/>
                  </a:cubicBezTo>
                  <a:cubicBezTo>
                    <a:pt x="481" y="343"/>
                    <a:pt x="476" y="349"/>
                    <a:pt x="477" y="354"/>
                  </a:cubicBezTo>
                  <a:close/>
                  <a:moveTo>
                    <a:pt x="492" y="346"/>
                  </a:moveTo>
                  <a:cubicBezTo>
                    <a:pt x="492" y="348"/>
                    <a:pt x="488" y="350"/>
                    <a:pt x="491" y="351"/>
                  </a:cubicBezTo>
                  <a:cubicBezTo>
                    <a:pt x="496" y="346"/>
                    <a:pt x="505" y="345"/>
                    <a:pt x="507" y="337"/>
                  </a:cubicBezTo>
                  <a:cubicBezTo>
                    <a:pt x="501" y="339"/>
                    <a:pt x="498" y="346"/>
                    <a:pt x="492" y="346"/>
                  </a:cubicBezTo>
                  <a:close/>
                  <a:moveTo>
                    <a:pt x="549" y="348"/>
                  </a:moveTo>
                  <a:cubicBezTo>
                    <a:pt x="545" y="354"/>
                    <a:pt x="539" y="360"/>
                    <a:pt x="533" y="364"/>
                  </a:cubicBezTo>
                  <a:cubicBezTo>
                    <a:pt x="531" y="366"/>
                    <a:pt x="527" y="367"/>
                    <a:pt x="527" y="370"/>
                  </a:cubicBezTo>
                  <a:cubicBezTo>
                    <a:pt x="547" y="362"/>
                    <a:pt x="564" y="352"/>
                    <a:pt x="576" y="337"/>
                  </a:cubicBezTo>
                  <a:cubicBezTo>
                    <a:pt x="567" y="341"/>
                    <a:pt x="560" y="346"/>
                    <a:pt x="549" y="348"/>
                  </a:cubicBezTo>
                  <a:close/>
                  <a:moveTo>
                    <a:pt x="52" y="344"/>
                  </a:moveTo>
                  <a:cubicBezTo>
                    <a:pt x="53" y="341"/>
                    <a:pt x="51" y="340"/>
                    <a:pt x="50" y="338"/>
                  </a:cubicBezTo>
                  <a:cubicBezTo>
                    <a:pt x="50" y="341"/>
                    <a:pt x="51" y="342"/>
                    <a:pt x="52" y="344"/>
                  </a:cubicBezTo>
                  <a:close/>
                  <a:moveTo>
                    <a:pt x="210" y="339"/>
                  </a:moveTo>
                  <a:cubicBezTo>
                    <a:pt x="210" y="342"/>
                    <a:pt x="216" y="345"/>
                    <a:pt x="217" y="341"/>
                  </a:cubicBezTo>
                  <a:cubicBezTo>
                    <a:pt x="215" y="340"/>
                    <a:pt x="212" y="337"/>
                    <a:pt x="210" y="339"/>
                  </a:cubicBezTo>
                  <a:close/>
                  <a:moveTo>
                    <a:pt x="287" y="344"/>
                  </a:moveTo>
                  <a:cubicBezTo>
                    <a:pt x="293" y="347"/>
                    <a:pt x="302" y="357"/>
                    <a:pt x="307" y="347"/>
                  </a:cubicBezTo>
                  <a:cubicBezTo>
                    <a:pt x="302" y="339"/>
                    <a:pt x="293" y="337"/>
                    <a:pt x="287" y="344"/>
                  </a:cubicBezTo>
                  <a:close/>
                  <a:moveTo>
                    <a:pt x="397" y="340"/>
                  </a:moveTo>
                  <a:cubicBezTo>
                    <a:pt x="397" y="343"/>
                    <a:pt x="403" y="344"/>
                    <a:pt x="403" y="342"/>
                  </a:cubicBezTo>
                  <a:cubicBezTo>
                    <a:pt x="402" y="340"/>
                    <a:pt x="399" y="341"/>
                    <a:pt x="398" y="340"/>
                  </a:cubicBezTo>
                  <a:cubicBezTo>
                    <a:pt x="399" y="340"/>
                    <a:pt x="399" y="340"/>
                    <a:pt x="399" y="339"/>
                  </a:cubicBezTo>
                  <a:cubicBezTo>
                    <a:pt x="397" y="338"/>
                    <a:pt x="398" y="340"/>
                    <a:pt x="397" y="340"/>
                  </a:cubicBezTo>
                  <a:close/>
                  <a:moveTo>
                    <a:pt x="176" y="349"/>
                  </a:moveTo>
                  <a:cubicBezTo>
                    <a:pt x="171" y="346"/>
                    <a:pt x="167" y="342"/>
                    <a:pt x="162" y="340"/>
                  </a:cubicBezTo>
                  <a:cubicBezTo>
                    <a:pt x="162" y="347"/>
                    <a:pt x="171" y="353"/>
                    <a:pt x="176" y="349"/>
                  </a:cubicBezTo>
                  <a:close/>
                  <a:moveTo>
                    <a:pt x="347" y="341"/>
                  </a:moveTo>
                  <a:cubicBezTo>
                    <a:pt x="347" y="343"/>
                    <a:pt x="348" y="344"/>
                    <a:pt x="350" y="345"/>
                  </a:cubicBezTo>
                  <a:cubicBezTo>
                    <a:pt x="350" y="343"/>
                    <a:pt x="351" y="343"/>
                    <a:pt x="351" y="342"/>
                  </a:cubicBezTo>
                  <a:cubicBezTo>
                    <a:pt x="348" y="342"/>
                    <a:pt x="349" y="340"/>
                    <a:pt x="347" y="341"/>
                  </a:cubicBezTo>
                  <a:close/>
                  <a:moveTo>
                    <a:pt x="362" y="346"/>
                  </a:moveTo>
                  <a:cubicBezTo>
                    <a:pt x="365" y="347"/>
                    <a:pt x="365" y="345"/>
                    <a:pt x="368" y="345"/>
                  </a:cubicBezTo>
                  <a:cubicBezTo>
                    <a:pt x="369" y="344"/>
                    <a:pt x="371" y="341"/>
                    <a:pt x="369" y="341"/>
                  </a:cubicBezTo>
                  <a:cubicBezTo>
                    <a:pt x="368" y="343"/>
                    <a:pt x="363" y="342"/>
                    <a:pt x="362" y="346"/>
                  </a:cubicBezTo>
                  <a:close/>
                  <a:moveTo>
                    <a:pt x="329" y="351"/>
                  </a:moveTo>
                  <a:cubicBezTo>
                    <a:pt x="330" y="348"/>
                    <a:pt x="334" y="344"/>
                    <a:pt x="333" y="341"/>
                  </a:cubicBezTo>
                  <a:cubicBezTo>
                    <a:pt x="332" y="345"/>
                    <a:pt x="328" y="348"/>
                    <a:pt x="329" y="351"/>
                  </a:cubicBezTo>
                  <a:close/>
                  <a:moveTo>
                    <a:pt x="449" y="344"/>
                  </a:moveTo>
                  <a:cubicBezTo>
                    <a:pt x="451" y="345"/>
                    <a:pt x="451" y="343"/>
                    <a:pt x="451" y="341"/>
                  </a:cubicBezTo>
                  <a:cubicBezTo>
                    <a:pt x="450" y="341"/>
                    <a:pt x="449" y="343"/>
                    <a:pt x="449" y="344"/>
                  </a:cubicBezTo>
                  <a:close/>
                  <a:moveTo>
                    <a:pt x="543" y="347"/>
                  </a:moveTo>
                  <a:cubicBezTo>
                    <a:pt x="546" y="346"/>
                    <a:pt x="547" y="346"/>
                    <a:pt x="550" y="344"/>
                  </a:cubicBezTo>
                  <a:cubicBezTo>
                    <a:pt x="549" y="343"/>
                    <a:pt x="550" y="341"/>
                    <a:pt x="548" y="341"/>
                  </a:cubicBezTo>
                  <a:cubicBezTo>
                    <a:pt x="546" y="343"/>
                    <a:pt x="543" y="344"/>
                    <a:pt x="543" y="347"/>
                  </a:cubicBezTo>
                  <a:close/>
                  <a:moveTo>
                    <a:pt x="36" y="350"/>
                  </a:moveTo>
                  <a:cubicBezTo>
                    <a:pt x="35" y="347"/>
                    <a:pt x="33" y="342"/>
                    <a:pt x="30" y="342"/>
                  </a:cubicBezTo>
                  <a:cubicBezTo>
                    <a:pt x="32" y="344"/>
                    <a:pt x="33" y="351"/>
                    <a:pt x="36" y="350"/>
                  </a:cubicBezTo>
                  <a:close/>
                  <a:moveTo>
                    <a:pt x="261" y="343"/>
                  </a:moveTo>
                  <a:cubicBezTo>
                    <a:pt x="262" y="347"/>
                    <a:pt x="271" y="351"/>
                    <a:pt x="275" y="347"/>
                  </a:cubicBezTo>
                  <a:cubicBezTo>
                    <a:pt x="271" y="345"/>
                    <a:pt x="265" y="340"/>
                    <a:pt x="261" y="343"/>
                  </a:cubicBezTo>
                  <a:close/>
                  <a:moveTo>
                    <a:pt x="202" y="345"/>
                  </a:moveTo>
                  <a:cubicBezTo>
                    <a:pt x="203" y="345"/>
                    <a:pt x="204" y="346"/>
                    <a:pt x="204" y="347"/>
                  </a:cubicBezTo>
                  <a:cubicBezTo>
                    <a:pt x="207" y="346"/>
                    <a:pt x="209" y="346"/>
                    <a:pt x="210" y="344"/>
                  </a:cubicBezTo>
                  <a:cubicBezTo>
                    <a:pt x="208" y="343"/>
                    <a:pt x="204" y="341"/>
                    <a:pt x="202" y="345"/>
                  </a:cubicBezTo>
                  <a:close/>
                  <a:moveTo>
                    <a:pt x="509" y="347"/>
                  </a:moveTo>
                  <a:cubicBezTo>
                    <a:pt x="511" y="347"/>
                    <a:pt x="512" y="344"/>
                    <a:pt x="511" y="342"/>
                  </a:cubicBezTo>
                  <a:cubicBezTo>
                    <a:pt x="510" y="343"/>
                    <a:pt x="507" y="345"/>
                    <a:pt x="509" y="347"/>
                  </a:cubicBezTo>
                  <a:close/>
                  <a:moveTo>
                    <a:pt x="116" y="364"/>
                  </a:moveTo>
                  <a:cubicBezTo>
                    <a:pt x="115" y="352"/>
                    <a:pt x="110" y="346"/>
                    <a:pt x="101" y="343"/>
                  </a:cubicBezTo>
                  <a:cubicBezTo>
                    <a:pt x="103" y="353"/>
                    <a:pt x="107" y="361"/>
                    <a:pt x="116" y="364"/>
                  </a:cubicBezTo>
                  <a:close/>
                  <a:moveTo>
                    <a:pt x="405" y="346"/>
                  </a:moveTo>
                  <a:cubicBezTo>
                    <a:pt x="405" y="348"/>
                    <a:pt x="407" y="349"/>
                    <a:pt x="408" y="349"/>
                  </a:cubicBezTo>
                  <a:cubicBezTo>
                    <a:pt x="409" y="347"/>
                    <a:pt x="409" y="347"/>
                    <a:pt x="410" y="344"/>
                  </a:cubicBezTo>
                  <a:cubicBezTo>
                    <a:pt x="408" y="342"/>
                    <a:pt x="406" y="344"/>
                    <a:pt x="405" y="346"/>
                  </a:cubicBezTo>
                  <a:close/>
                  <a:moveTo>
                    <a:pt x="226" y="347"/>
                  </a:moveTo>
                  <a:cubicBezTo>
                    <a:pt x="224" y="347"/>
                    <a:pt x="222" y="343"/>
                    <a:pt x="219" y="344"/>
                  </a:cubicBezTo>
                  <a:cubicBezTo>
                    <a:pt x="220" y="347"/>
                    <a:pt x="225" y="347"/>
                    <a:pt x="226" y="347"/>
                  </a:cubicBezTo>
                  <a:close/>
                  <a:moveTo>
                    <a:pt x="334" y="350"/>
                  </a:moveTo>
                  <a:cubicBezTo>
                    <a:pt x="335" y="350"/>
                    <a:pt x="337" y="350"/>
                    <a:pt x="338" y="350"/>
                  </a:cubicBezTo>
                  <a:cubicBezTo>
                    <a:pt x="338" y="347"/>
                    <a:pt x="341" y="348"/>
                    <a:pt x="340" y="345"/>
                  </a:cubicBezTo>
                  <a:cubicBezTo>
                    <a:pt x="338" y="345"/>
                    <a:pt x="339" y="343"/>
                    <a:pt x="337" y="344"/>
                  </a:cubicBezTo>
                  <a:cubicBezTo>
                    <a:pt x="336" y="345"/>
                    <a:pt x="336" y="348"/>
                    <a:pt x="334" y="350"/>
                  </a:cubicBezTo>
                  <a:close/>
                  <a:moveTo>
                    <a:pt x="469" y="349"/>
                  </a:moveTo>
                  <a:cubicBezTo>
                    <a:pt x="472" y="349"/>
                    <a:pt x="471" y="345"/>
                    <a:pt x="472" y="344"/>
                  </a:cubicBezTo>
                  <a:cubicBezTo>
                    <a:pt x="468" y="343"/>
                    <a:pt x="468" y="347"/>
                    <a:pt x="469" y="349"/>
                  </a:cubicBezTo>
                  <a:close/>
                  <a:moveTo>
                    <a:pt x="322" y="347"/>
                  </a:moveTo>
                  <a:cubicBezTo>
                    <a:pt x="322" y="349"/>
                    <a:pt x="322" y="350"/>
                    <a:pt x="324" y="350"/>
                  </a:cubicBezTo>
                  <a:cubicBezTo>
                    <a:pt x="325" y="348"/>
                    <a:pt x="327" y="346"/>
                    <a:pt x="327" y="344"/>
                  </a:cubicBezTo>
                  <a:cubicBezTo>
                    <a:pt x="324" y="344"/>
                    <a:pt x="325" y="347"/>
                    <a:pt x="322" y="347"/>
                  </a:cubicBezTo>
                  <a:close/>
                  <a:moveTo>
                    <a:pt x="377" y="353"/>
                  </a:moveTo>
                  <a:cubicBezTo>
                    <a:pt x="382" y="353"/>
                    <a:pt x="380" y="347"/>
                    <a:pt x="383" y="345"/>
                  </a:cubicBezTo>
                  <a:cubicBezTo>
                    <a:pt x="378" y="345"/>
                    <a:pt x="379" y="350"/>
                    <a:pt x="377" y="353"/>
                  </a:cubicBezTo>
                  <a:close/>
                  <a:moveTo>
                    <a:pt x="410" y="351"/>
                  </a:moveTo>
                  <a:cubicBezTo>
                    <a:pt x="413" y="351"/>
                    <a:pt x="412" y="354"/>
                    <a:pt x="414" y="354"/>
                  </a:cubicBezTo>
                  <a:cubicBezTo>
                    <a:pt x="416" y="352"/>
                    <a:pt x="418" y="349"/>
                    <a:pt x="418" y="345"/>
                  </a:cubicBezTo>
                  <a:cubicBezTo>
                    <a:pt x="413" y="342"/>
                    <a:pt x="412" y="349"/>
                    <a:pt x="410" y="351"/>
                  </a:cubicBezTo>
                  <a:close/>
                  <a:moveTo>
                    <a:pt x="64" y="355"/>
                  </a:moveTo>
                  <a:cubicBezTo>
                    <a:pt x="60" y="353"/>
                    <a:pt x="59" y="348"/>
                    <a:pt x="56" y="345"/>
                  </a:cubicBezTo>
                  <a:cubicBezTo>
                    <a:pt x="56" y="351"/>
                    <a:pt x="59" y="356"/>
                    <a:pt x="64" y="355"/>
                  </a:cubicBezTo>
                  <a:close/>
                  <a:moveTo>
                    <a:pt x="134" y="346"/>
                  </a:moveTo>
                  <a:cubicBezTo>
                    <a:pt x="135" y="348"/>
                    <a:pt x="139" y="352"/>
                    <a:pt x="143" y="353"/>
                  </a:cubicBezTo>
                  <a:cubicBezTo>
                    <a:pt x="142" y="349"/>
                    <a:pt x="138" y="344"/>
                    <a:pt x="134" y="346"/>
                  </a:cubicBezTo>
                  <a:close/>
                  <a:moveTo>
                    <a:pt x="244" y="350"/>
                  </a:moveTo>
                  <a:cubicBezTo>
                    <a:pt x="245" y="349"/>
                    <a:pt x="247" y="350"/>
                    <a:pt x="247" y="348"/>
                  </a:cubicBezTo>
                  <a:cubicBezTo>
                    <a:pt x="244" y="347"/>
                    <a:pt x="239" y="346"/>
                    <a:pt x="237" y="347"/>
                  </a:cubicBezTo>
                  <a:cubicBezTo>
                    <a:pt x="240" y="347"/>
                    <a:pt x="241" y="350"/>
                    <a:pt x="244" y="350"/>
                  </a:cubicBezTo>
                  <a:close/>
                  <a:moveTo>
                    <a:pt x="212" y="347"/>
                  </a:moveTo>
                  <a:cubicBezTo>
                    <a:pt x="216" y="351"/>
                    <a:pt x="222" y="352"/>
                    <a:pt x="228" y="354"/>
                  </a:cubicBezTo>
                  <a:cubicBezTo>
                    <a:pt x="223" y="352"/>
                    <a:pt x="219" y="347"/>
                    <a:pt x="212" y="347"/>
                  </a:cubicBezTo>
                  <a:close/>
                  <a:moveTo>
                    <a:pt x="370" y="351"/>
                  </a:moveTo>
                  <a:cubicBezTo>
                    <a:pt x="372" y="350"/>
                    <a:pt x="372" y="352"/>
                    <a:pt x="373" y="351"/>
                  </a:cubicBezTo>
                  <a:cubicBezTo>
                    <a:pt x="373" y="349"/>
                    <a:pt x="376" y="350"/>
                    <a:pt x="375" y="347"/>
                  </a:cubicBezTo>
                  <a:cubicBezTo>
                    <a:pt x="372" y="346"/>
                    <a:pt x="371" y="349"/>
                    <a:pt x="370" y="351"/>
                  </a:cubicBezTo>
                  <a:close/>
                  <a:moveTo>
                    <a:pt x="227" y="348"/>
                  </a:moveTo>
                  <a:cubicBezTo>
                    <a:pt x="228" y="349"/>
                    <a:pt x="230" y="349"/>
                    <a:pt x="231" y="350"/>
                  </a:cubicBezTo>
                  <a:cubicBezTo>
                    <a:pt x="231" y="348"/>
                    <a:pt x="227" y="346"/>
                    <a:pt x="227" y="348"/>
                  </a:cubicBezTo>
                  <a:close/>
                  <a:moveTo>
                    <a:pt x="419" y="358"/>
                  </a:moveTo>
                  <a:cubicBezTo>
                    <a:pt x="423" y="357"/>
                    <a:pt x="423" y="352"/>
                    <a:pt x="425" y="349"/>
                  </a:cubicBezTo>
                  <a:cubicBezTo>
                    <a:pt x="424" y="348"/>
                    <a:pt x="424" y="347"/>
                    <a:pt x="422" y="347"/>
                  </a:cubicBezTo>
                  <a:cubicBezTo>
                    <a:pt x="422" y="351"/>
                    <a:pt x="417" y="354"/>
                    <a:pt x="419" y="358"/>
                  </a:cubicBezTo>
                  <a:close/>
                  <a:moveTo>
                    <a:pt x="445" y="364"/>
                  </a:moveTo>
                  <a:cubicBezTo>
                    <a:pt x="451" y="364"/>
                    <a:pt x="452" y="354"/>
                    <a:pt x="454" y="348"/>
                  </a:cubicBezTo>
                  <a:cubicBezTo>
                    <a:pt x="455" y="348"/>
                    <a:pt x="455" y="347"/>
                    <a:pt x="454" y="347"/>
                  </a:cubicBezTo>
                  <a:cubicBezTo>
                    <a:pt x="450" y="352"/>
                    <a:pt x="448" y="359"/>
                    <a:pt x="445" y="364"/>
                  </a:cubicBezTo>
                  <a:close/>
                  <a:moveTo>
                    <a:pt x="455" y="361"/>
                  </a:moveTo>
                  <a:cubicBezTo>
                    <a:pt x="458" y="360"/>
                    <a:pt x="461" y="354"/>
                    <a:pt x="462" y="348"/>
                  </a:cubicBezTo>
                  <a:cubicBezTo>
                    <a:pt x="461" y="349"/>
                    <a:pt x="461" y="347"/>
                    <a:pt x="460" y="347"/>
                  </a:cubicBezTo>
                  <a:cubicBezTo>
                    <a:pt x="458" y="351"/>
                    <a:pt x="454" y="358"/>
                    <a:pt x="455" y="361"/>
                  </a:cubicBezTo>
                  <a:close/>
                  <a:moveTo>
                    <a:pt x="586" y="351"/>
                  </a:moveTo>
                  <a:cubicBezTo>
                    <a:pt x="586" y="350"/>
                    <a:pt x="590" y="349"/>
                    <a:pt x="588" y="347"/>
                  </a:cubicBezTo>
                  <a:cubicBezTo>
                    <a:pt x="587" y="348"/>
                    <a:pt x="584" y="350"/>
                    <a:pt x="586" y="351"/>
                  </a:cubicBezTo>
                  <a:close/>
                  <a:moveTo>
                    <a:pt x="308" y="351"/>
                  </a:moveTo>
                  <a:cubicBezTo>
                    <a:pt x="310" y="352"/>
                    <a:pt x="311" y="350"/>
                    <a:pt x="314" y="351"/>
                  </a:cubicBezTo>
                  <a:cubicBezTo>
                    <a:pt x="314" y="349"/>
                    <a:pt x="312" y="349"/>
                    <a:pt x="310" y="348"/>
                  </a:cubicBezTo>
                  <a:cubicBezTo>
                    <a:pt x="310" y="349"/>
                    <a:pt x="308" y="349"/>
                    <a:pt x="308" y="351"/>
                  </a:cubicBezTo>
                  <a:close/>
                  <a:moveTo>
                    <a:pt x="341" y="350"/>
                  </a:moveTo>
                  <a:cubicBezTo>
                    <a:pt x="343" y="350"/>
                    <a:pt x="345" y="349"/>
                    <a:pt x="345" y="348"/>
                  </a:cubicBezTo>
                  <a:cubicBezTo>
                    <a:pt x="344" y="347"/>
                    <a:pt x="342" y="348"/>
                    <a:pt x="341" y="350"/>
                  </a:cubicBezTo>
                  <a:close/>
                  <a:moveTo>
                    <a:pt x="440" y="352"/>
                  </a:moveTo>
                  <a:cubicBezTo>
                    <a:pt x="442" y="352"/>
                    <a:pt x="444" y="349"/>
                    <a:pt x="442" y="348"/>
                  </a:cubicBezTo>
                  <a:cubicBezTo>
                    <a:pt x="442" y="349"/>
                    <a:pt x="440" y="350"/>
                    <a:pt x="440" y="352"/>
                  </a:cubicBezTo>
                  <a:close/>
                  <a:moveTo>
                    <a:pt x="502" y="348"/>
                  </a:moveTo>
                  <a:cubicBezTo>
                    <a:pt x="499" y="351"/>
                    <a:pt x="490" y="352"/>
                    <a:pt x="488" y="356"/>
                  </a:cubicBezTo>
                  <a:cubicBezTo>
                    <a:pt x="493" y="353"/>
                    <a:pt x="501" y="353"/>
                    <a:pt x="503" y="348"/>
                  </a:cubicBezTo>
                  <a:cubicBezTo>
                    <a:pt x="503" y="348"/>
                    <a:pt x="503" y="348"/>
                    <a:pt x="502" y="348"/>
                  </a:cubicBezTo>
                  <a:close/>
                  <a:moveTo>
                    <a:pt x="89" y="364"/>
                  </a:moveTo>
                  <a:cubicBezTo>
                    <a:pt x="88" y="358"/>
                    <a:pt x="84" y="353"/>
                    <a:pt x="81" y="349"/>
                  </a:cubicBezTo>
                  <a:cubicBezTo>
                    <a:pt x="82" y="355"/>
                    <a:pt x="84" y="361"/>
                    <a:pt x="89" y="364"/>
                  </a:cubicBezTo>
                  <a:close/>
                  <a:moveTo>
                    <a:pt x="358" y="351"/>
                  </a:moveTo>
                  <a:cubicBezTo>
                    <a:pt x="361" y="352"/>
                    <a:pt x="361" y="355"/>
                    <a:pt x="366" y="354"/>
                  </a:cubicBezTo>
                  <a:cubicBezTo>
                    <a:pt x="366" y="353"/>
                    <a:pt x="365" y="353"/>
                    <a:pt x="365" y="351"/>
                  </a:cubicBezTo>
                  <a:cubicBezTo>
                    <a:pt x="363" y="350"/>
                    <a:pt x="360" y="349"/>
                    <a:pt x="358" y="351"/>
                  </a:cubicBezTo>
                  <a:close/>
                  <a:moveTo>
                    <a:pt x="391" y="350"/>
                  </a:moveTo>
                  <a:cubicBezTo>
                    <a:pt x="388" y="355"/>
                    <a:pt x="385" y="361"/>
                    <a:pt x="383" y="366"/>
                  </a:cubicBezTo>
                  <a:cubicBezTo>
                    <a:pt x="385" y="368"/>
                    <a:pt x="387" y="367"/>
                    <a:pt x="391" y="367"/>
                  </a:cubicBezTo>
                  <a:cubicBezTo>
                    <a:pt x="393" y="362"/>
                    <a:pt x="396" y="356"/>
                    <a:pt x="398" y="350"/>
                  </a:cubicBezTo>
                  <a:cubicBezTo>
                    <a:pt x="396" y="349"/>
                    <a:pt x="394" y="350"/>
                    <a:pt x="391" y="350"/>
                  </a:cubicBezTo>
                  <a:close/>
                  <a:moveTo>
                    <a:pt x="422" y="361"/>
                  </a:moveTo>
                  <a:cubicBezTo>
                    <a:pt x="424" y="362"/>
                    <a:pt x="425" y="365"/>
                    <a:pt x="427" y="364"/>
                  </a:cubicBezTo>
                  <a:cubicBezTo>
                    <a:pt x="426" y="359"/>
                    <a:pt x="430" y="356"/>
                    <a:pt x="431" y="352"/>
                  </a:cubicBezTo>
                  <a:cubicBezTo>
                    <a:pt x="429" y="352"/>
                    <a:pt x="429" y="350"/>
                    <a:pt x="427" y="350"/>
                  </a:cubicBezTo>
                  <a:cubicBezTo>
                    <a:pt x="427" y="355"/>
                    <a:pt x="424" y="357"/>
                    <a:pt x="422" y="361"/>
                  </a:cubicBezTo>
                  <a:close/>
                  <a:moveTo>
                    <a:pt x="157" y="363"/>
                  </a:moveTo>
                  <a:cubicBezTo>
                    <a:pt x="156" y="356"/>
                    <a:pt x="150" y="354"/>
                    <a:pt x="147" y="351"/>
                  </a:cubicBezTo>
                  <a:cubicBezTo>
                    <a:pt x="148" y="358"/>
                    <a:pt x="152" y="361"/>
                    <a:pt x="157" y="363"/>
                  </a:cubicBezTo>
                  <a:close/>
                  <a:moveTo>
                    <a:pt x="202" y="353"/>
                  </a:moveTo>
                  <a:cubicBezTo>
                    <a:pt x="209" y="358"/>
                    <a:pt x="216" y="363"/>
                    <a:pt x="224" y="367"/>
                  </a:cubicBezTo>
                  <a:cubicBezTo>
                    <a:pt x="224" y="365"/>
                    <a:pt x="227" y="366"/>
                    <a:pt x="226" y="364"/>
                  </a:cubicBezTo>
                  <a:cubicBezTo>
                    <a:pt x="218" y="361"/>
                    <a:pt x="211" y="348"/>
                    <a:pt x="202" y="353"/>
                  </a:cubicBezTo>
                  <a:close/>
                  <a:moveTo>
                    <a:pt x="521" y="353"/>
                  </a:moveTo>
                  <a:cubicBezTo>
                    <a:pt x="524" y="353"/>
                    <a:pt x="526" y="353"/>
                    <a:pt x="527" y="351"/>
                  </a:cubicBezTo>
                  <a:cubicBezTo>
                    <a:pt x="524" y="351"/>
                    <a:pt x="523" y="352"/>
                    <a:pt x="521" y="353"/>
                  </a:cubicBezTo>
                  <a:close/>
                  <a:moveTo>
                    <a:pt x="132" y="354"/>
                  </a:moveTo>
                  <a:cubicBezTo>
                    <a:pt x="138" y="358"/>
                    <a:pt x="143" y="366"/>
                    <a:pt x="149" y="367"/>
                  </a:cubicBezTo>
                  <a:cubicBezTo>
                    <a:pt x="148" y="364"/>
                    <a:pt x="145" y="362"/>
                    <a:pt x="146" y="359"/>
                  </a:cubicBezTo>
                  <a:cubicBezTo>
                    <a:pt x="139" y="359"/>
                    <a:pt x="137" y="351"/>
                    <a:pt x="131" y="352"/>
                  </a:cubicBezTo>
                  <a:cubicBezTo>
                    <a:pt x="132" y="352"/>
                    <a:pt x="132" y="354"/>
                    <a:pt x="132" y="354"/>
                  </a:cubicBezTo>
                  <a:close/>
                  <a:moveTo>
                    <a:pt x="253" y="358"/>
                  </a:moveTo>
                  <a:cubicBezTo>
                    <a:pt x="256" y="359"/>
                    <a:pt x="257" y="356"/>
                    <a:pt x="259" y="355"/>
                  </a:cubicBezTo>
                  <a:cubicBezTo>
                    <a:pt x="259" y="354"/>
                    <a:pt x="259" y="353"/>
                    <a:pt x="258" y="351"/>
                  </a:cubicBezTo>
                  <a:cubicBezTo>
                    <a:pt x="257" y="351"/>
                    <a:pt x="257" y="351"/>
                    <a:pt x="256" y="351"/>
                  </a:cubicBezTo>
                  <a:cubicBezTo>
                    <a:pt x="254" y="353"/>
                    <a:pt x="256" y="356"/>
                    <a:pt x="253" y="358"/>
                  </a:cubicBezTo>
                  <a:close/>
                  <a:moveTo>
                    <a:pt x="73" y="359"/>
                  </a:moveTo>
                  <a:cubicBezTo>
                    <a:pt x="73" y="357"/>
                    <a:pt x="74" y="357"/>
                    <a:pt x="73" y="355"/>
                  </a:cubicBezTo>
                  <a:cubicBezTo>
                    <a:pt x="70" y="355"/>
                    <a:pt x="70" y="353"/>
                    <a:pt x="68" y="352"/>
                  </a:cubicBezTo>
                  <a:cubicBezTo>
                    <a:pt x="69" y="355"/>
                    <a:pt x="70" y="358"/>
                    <a:pt x="73" y="359"/>
                  </a:cubicBezTo>
                  <a:close/>
                  <a:moveTo>
                    <a:pt x="461" y="362"/>
                  </a:moveTo>
                  <a:cubicBezTo>
                    <a:pt x="466" y="362"/>
                    <a:pt x="467" y="357"/>
                    <a:pt x="468" y="353"/>
                  </a:cubicBezTo>
                  <a:cubicBezTo>
                    <a:pt x="467" y="353"/>
                    <a:pt x="467" y="352"/>
                    <a:pt x="465" y="352"/>
                  </a:cubicBezTo>
                  <a:cubicBezTo>
                    <a:pt x="464" y="356"/>
                    <a:pt x="462" y="359"/>
                    <a:pt x="461" y="362"/>
                  </a:cubicBezTo>
                  <a:close/>
                  <a:moveTo>
                    <a:pt x="171" y="359"/>
                  </a:moveTo>
                  <a:cubicBezTo>
                    <a:pt x="177" y="362"/>
                    <a:pt x="184" y="364"/>
                    <a:pt x="189" y="368"/>
                  </a:cubicBezTo>
                  <a:cubicBezTo>
                    <a:pt x="192" y="367"/>
                    <a:pt x="184" y="366"/>
                    <a:pt x="185" y="363"/>
                  </a:cubicBezTo>
                  <a:cubicBezTo>
                    <a:pt x="176" y="361"/>
                    <a:pt x="173" y="354"/>
                    <a:pt x="164" y="353"/>
                  </a:cubicBezTo>
                  <a:cubicBezTo>
                    <a:pt x="165" y="356"/>
                    <a:pt x="169" y="358"/>
                    <a:pt x="171" y="359"/>
                  </a:cubicBezTo>
                  <a:close/>
                  <a:moveTo>
                    <a:pt x="180" y="353"/>
                  </a:moveTo>
                  <a:cubicBezTo>
                    <a:pt x="180" y="353"/>
                    <a:pt x="180" y="354"/>
                    <a:pt x="179" y="354"/>
                  </a:cubicBezTo>
                  <a:cubicBezTo>
                    <a:pt x="194" y="367"/>
                    <a:pt x="213" y="378"/>
                    <a:pt x="230" y="390"/>
                  </a:cubicBezTo>
                  <a:cubicBezTo>
                    <a:pt x="230" y="388"/>
                    <a:pt x="229" y="386"/>
                    <a:pt x="231" y="385"/>
                  </a:cubicBezTo>
                  <a:cubicBezTo>
                    <a:pt x="234" y="385"/>
                    <a:pt x="235" y="387"/>
                    <a:pt x="238" y="387"/>
                  </a:cubicBezTo>
                  <a:cubicBezTo>
                    <a:pt x="219" y="375"/>
                    <a:pt x="199" y="365"/>
                    <a:pt x="180" y="353"/>
                  </a:cubicBezTo>
                  <a:close/>
                  <a:moveTo>
                    <a:pt x="269" y="353"/>
                  </a:moveTo>
                  <a:cubicBezTo>
                    <a:pt x="269" y="353"/>
                    <a:pt x="268" y="354"/>
                    <a:pt x="269" y="354"/>
                  </a:cubicBezTo>
                  <a:cubicBezTo>
                    <a:pt x="276" y="358"/>
                    <a:pt x="279" y="365"/>
                    <a:pt x="290" y="366"/>
                  </a:cubicBezTo>
                  <a:cubicBezTo>
                    <a:pt x="291" y="365"/>
                    <a:pt x="293" y="364"/>
                    <a:pt x="293" y="362"/>
                  </a:cubicBezTo>
                  <a:cubicBezTo>
                    <a:pt x="284" y="360"/>
                    <a:pt x="277" y="354"/>
                    <a:pt x="269" y="353"/>
                  </a:cubicBezTo>
                  <a:close/>
                  <a:moveTo>
                    <a:pt x="296" y="361"/>
                  </a:moveTo>
                  <a:cubicBezTo>
                    <a:pt x="303" y="360"/>
                    <a:pt x="297" y="354"/>
                    <a:pt x="293" y="353"/>
                  </a:cubicBezTo>
                  <a:cubicBezTo>
                    <a:pt x="289" y="352"/>
                    <a:pt x="281" y="353"/>
                    <a:pt x="277" y="353"/>
                  </a:cubicBezTo>
                  <a:cubicBezTo>
                    <a:pt x="283" y="353"/>
                    <a:pt x="291" y="362"/>
                    <a:pt x="296" y="361"/>
                  </a:cubicBezTo>
                  <a:close/>
                  <a:moveTo>
                    <a:pt x="342" y="353"/>
                  </a:moveTo>
                  <a:cubicBezTo>
                    <a:pt x="341" y="353"/>
                    <a:pt x="340" y="353"/>
                    <a:pt x="339" y="353"/>
                  </a:cubicBezTo>
                  <a:cubicBezTo>
                    <a:pt x="338" y="356"/>
                    <a:pt x="342" y="354"/>
                    <a:pt x="342" y="353"/>
                  </a:cubicBezTo>
                  <a:close/>
                  <a:moveTo>
                    <a:pt x="346" y="363"/>
                  </a:moveTo>
                  <a:cubicBezTo>
                    <a:pt x="348" y="360"/>
                    <a:pt x="349" y="356"/>
                    <a:pt x="352" y="353"/>
                  </a:cubicBezTo>
                  <a:cubicBezTo>
                    <a:pt x="349" y="352"/>
                    <a:pt x="346" y="360"/>
                    <a:pt x="346" y="363"/>
                  </a:cubicBezTo>
                  <a:close/>
                  <a:moveTo>
                    <a:pt x="368" y="357"/>
                  </a:moveTo>
                  <a:cubicBezTo>
                    <a:pt x="370" y="357"/>
                    <a:pt x="370" y="355"/>
                    <a:pt x="371" y="354"/>
                  </a:cubicBezTo>
                  <a:cubicBezTo>
                    <a:pt x="370" y="354"/>
                    <a:pt x="369" y="351"/>
                    <a:pt x="368" y="353"/>
                  </a:cubicBezTo>
                  <a:cubicBezTo>
                    <a:pt x="370" y="354"/>
                    <a:pt x="367" y="355"/>
                    <a:pt x="368" y="357"/>
                  </a:cubicBezTo>
                  <a:close/>
                  <a:moveTo>
                    <a:pt x="69" y="361"/>
                  </a:moveTo>
                  <a:cubicBezTo>
                    <a:pt x="69" y="358"/>
                    <a:pt x="66" y="358"/>
                    <a:pt x="68" y="355"/>
                  </a:cubicBezTo>
                  <a:cubicBezTo>
                    <a:pt x="66" y="356"/>
                    <a:pt x="67" y="353"/>
                    <a:pt x="65" y="353"/>
                  </a:cubicBezTo>
                  <a:cubicBezTo>
                    <a:pt x="66" y="356"/>
                    <a:pt x="66" y="360"/>
                    <a:pt x="69" y="361"/>
                  </a:cubicBezTo>
                  <a:close/>
                  <a:moveTo>
                    <a:pt x="332" y="356"/>
                  </a:moveTo>
                  <a:cubicBezTo>
                    <a:pt x="335" y="357"/>
                    <a:pt x="335" y="355"/>
                    <a:pt x="335" y="353"/>
                  </a:cubicBezTo>
                  <a:cubicBezTo>
                    <a:pt x="332" y="353"/>
                    <a:pt x="331" y="354"/>
                    <a:pt x="332" y="356"/>
                  </a:cubicBezTo>
                  <a:close/>
                  <a:moveTo>
                    <a:pt x="396" y="367"/>
                  </a:moveTo>
                  <a:cubicBezTo>
                    <a:pt x="401" y="366"/>
                    <a:pt x="402" y="360"/>
                    <a:pt x="404" y="356"/>
                  </a:cubicBezTo>
                  <a:cubicBezTo>
                    <a:pt x="403" y="355"/>
                    <a:pt x="403" y="354"/>
                    <a:pt x="402" y="353"/>
                  </a:cubicBezTo>
                  <a:cubicBezTo>
                    <a:pt x="399" y="358"/>
                    <a:pt x="397" y="362"/>
                    <a:pt x="396" y="367"/>
                  </a:cubicBezTo>
                  <a:close/>
                  <a:moveTo>
                    <a:pt x="516" y="372"/>
                  </a:moveTo>
                  <a:cubicBezTo>
                    <a:pt x="524" y="367"/>
                    <a:pt x="535" y="361"/>
                    <a:pt x="539" y="353"/>
                  </a:cubicBezTo>
                  <a:cubicBezTo>
                    <a:pt x="529" y="358"/>
                    <a:pt x="523" y="365"/>
                    <a:pt x="516" y="372"/>
                  </a:cubicBezTo>
                  <a:close/>
                  <a:moveTo>
                    <a:pt x="315" y="358"/>
                  </a:moveTo>
                  <a:cubicBezTo>
                    <a:pt x="318" y="357"/>
                    <a:pt x="320" y="359"/>
                    <a:pt x="322" y="357"/>
                  </a:cubicBezTo>
                  <a:cubicBezTo>
                    <a:pt x="322" y="353"/>
                    <a:pt x="315" y="353"/>
                    <a:pt x="315" y="358"/>
                  </a:cubicBezTo>
                  <a:close/>
                  <a:moveTo>
                    <a:pt x="56" y="362"/>
                  </a:moveTo>
                  <a:cubicBezTo>
                    <a:pt x="58" y="359"/>
                    <a:pt x="55" y="355"/>
                    <a:pt x="52" y="354"/>
                  </a:cubicBezTo>
                  <a:cubicBezTo>
                    <a:pt x="52" y="358"/>
                    <a:pt x="54" y="361"/>
                    <a:pt x="56" y="362"/>
                  </a:cubicBezTo>
                  <a:close/>
                  <a:moveTo>
                    <a:pt x="430" y="365"/>
                  </a:moveTo>
                  <a:cubicBezTo>
                    <a:pt x="431" y="362"/>
                    <a:pt x="435" y="358"/>
                    <a:pt x="434" y="354"/>
                  </a:cubicBezTo>
                  <a:cubicBezTo>
                    <a:pt x="432" y="358"/>
                    <a:pt x="429" y="363"/>
                    <a:pt x="430" y="365"/>
                  </a:cubicBezTo>
                  <a:close/>
                  <a:moveTo>
                    <a:pt x="128" y="372"/>
                  </a:moveTo>
                  <a:cubicBezTo>
                    <a:pt x="125" y="366"/>
                    <a:pt x="125" y="358"/>
                    <a:pt x="118" y="355"/>
                  </a:cubicBezTo>
                  <a:cubicBezTo>
                    <a:pt x="120" y="363"/>
                    <a:pt x="121" y="370"/>
                    <a:pt x="128" y="372"/>
                  </a:cubicBezTo>
                  <a:close/>
                  <a:moveTo>
                    <a:pt x="352" y="362"/>
                  </a:moveTo>
                  <a:cubicBezTo>
                    <a:pt x="354" y="360"/>
                    <a:pt x="357" y="361"/>
                    <a:pt x="360" y="359"/>
                  </a:cubicBezTo>
                  <a:cubicBezTo>
                    <a:pt x="359" y="357"/>
                    <a:pt x="357" y="356"/>
                    <a:pt x="354" y="355"/>
                  </a:cubicBezTo>
                  <a:cubicBezTo>
                    <a:pt x="354" y="358"/>
                    <a:pt x="350" y="360"/>
                    <a:pt x="352" y="362"/>
                  </a:cubicBezTo>
                  <a:close/>
                  <a:moveTo>
                    <a:pt x="338" y="359"/>
                  </a:moveTo>
                  <a:cubicBezTo>
                    <a:pt x="338" y="361"/>
                    <a:pt x="340" y="361"/>
                    <a:pt x="341" y="362"/>
                  </a:cubicBezTo>
                  <a:cubicBezTo>
                    <a:pt x="342" y="360"/>
                    <a:pt x="344" y="359"/>
                    <a:pt x="344" y="356"/>
                  </a:cubicBezTo>
                  <a:cubicBezTo>
                    <a:pt x="341" y="356"/>
                    <a:pt x="340" y="358"/>
                    <a:pt x="338" y="359"/>
                  </a:cubicBezTo>
                  <a:close/>
                  <a:moveTo>
                    <a:pt x="372" y="361"/>
                  </a:moveTo>
                  <a:cubicBezTo>
                    <a:pt x="374" y="361"/>
                    <a:pt x="374" y="362"/>
                    <a:pt x="375" y="362"/>
                  </a:cubicBezTo>
                  <a:cubicBezTo>
                    <a:pt x="375" y="359"/>
                    <a:pt x="377" y="359"/>
                    <a:pt x="378" y="358"/>
                  </a:cubicBezTo>
                  <a:cubicBezTo>
                    <a:pt x="377" y="358"/>
                    <a:pt x="377" y="357"/>
                    <a:pt x="377" y="356"/>
                  </a:cubicBezTo>
                  <a:cubicBezTo>
                    <a:pt x="374" y="356"/>
                    <a:pt x="374" y="359"/>
                    <a:pt x="372" y="361"/>
                  </a:cubicBezTo>
                  <a:close/>
                  <a:moveTo>
                    <a:pt x="259" y="359"/>
                  </a:moveTo>
                  <a:cubicBezTo>
                    <a:pt x="262" y="359"/>
                    <a:pt x="265" y="362"/>
                    <a:pt x="267" y="361"/>
                  </a:cubicBezTo>
                  <a:cubicBezTo>
                    <a:pt x="266" y="360"/>
                    <a:pt x="265" y="359"/>
                    <a:pt x="265" y="358"/>
                  </a:cubicBezTo>
                  <a:cubicBezTo>
                    <a:pt x="263" y="358"/>
                    <a:pt x="261" y="356"/>
                    <a:pt x="259" y="359"/>
                  </a:cubicBezTo>
                  <a:close/>
                  <a:moveTo>
                    <a:pt x="434" y="365"/>
                  </a:moveTo>
                  <a:cubicBezTo>
                    <a:pt x="438" y="365"/>
                    <a:pt x="439" y="359"/>
                    <a:pt x="439" y="357"/>
                  </a:cubicBezTo>
                  <a:cubicBezTo>
                    <a:pt x="438" y="357"/>
                    <a:pt x="437" y="357"/>
                    <a:pt x="437" y="357"/>
                  </a:cubicBezTo>
                  <a:cubicBezTo>
                    <a:pt x="437" y="361"/>
                    <a:pt x="434" y="362"/>
                    <a:pt x="434" y="365"/>
                  </a:cubicBezTo>
                  <a:close/>
                  <a:moveTo>
                    <a:pt x="508" y="359"/>
                  </a:moveTo>
                  <a:cubicBezTo>
                    <a:pt x="507" y="362"/>
                    <a:pt x="505" y="364"/>
                    <a:pt x="504" y="367"/>
                  </a:cubicBezTo>
                  <a:cubicBezTo>
                    <a:pt x="508" y="364"/>
                    <a:pt x="518" y="360"/>
                    <a:pt x="517" y="357"/>
                  </a:cubicBezTo>
                  <a:cubicBezTo>
                    <a:pt x="515" y="359"/>
                    <a:pt x="512" y="357"/>
                    <a:pt x="508" y="359"/>
                  </a:cubicBezTo>
                  <a:close/>
                  <a:moveTo>
                    <a:pt x="212" y="365"/>
                  </a:moveTo>
                  <a:cubicBezTo>
                    <a:pt x="208" y="363"/>
                    <a:pt x="204" y="358"/>
                    <a:pt x="201" y="358"/>
                  </a:cubicBezTo>
                  <a:cubicBezTo>
                    <a:pt x="204" y="361"/>
                    <a:pt x="209" y="365"/>
                    <a:pt x="212" y="365"/>
                  </a:cubicBezTo>
                  <a:close/>
                  <a:moveTo>
                    <a:pt x="230" y="362"/>
                  </a:moveTo>
                  <a:cubicBezTo>
                    <a:pt x="229" y="359"/>
                    <a:pt x="223" y="358"/>
                    <a:pt x="221" y="358"/>
                  </a:cubicBezTo>
                  <a:cubicBezTo>
                    <a:pt x="224" y="359"/>
                    <a:pt x="226" y="363"/>
                    <a:pt x="230" y="362"/>
                  </a:cubicBezTo>
                  <a:close/>
                  <a:moveTo>
                    <a:pt x="378" y="365"/>
                  </a:moveTo>
                  <a:cubicBezTo>
                    <a:pt x="381" y="364"/>
                    <a:pt x="383" y="360"/>
                    <a:pt x="382" y="358"/>
                  </a:cubicBezTo>
                  <a:cubicBezTo>
                    <a:pt x="381" y="360"/>
                    <a:pt x="379" y="362"/>
                    <a:pt x="378" y="365"/>
                  </a:cubicBezTo>
                  <a:close/>
                  <a:moveTo>
                    <a:pt x="402" y="367"/>
                  </a:moveTo>
                  <a:cubicBezTo>
                    <a:pt x="405" y="367"/>
                    <a:pt x="407" y="367"/>
                    <a:pt x="410" y="367"/>
                  </a:cubicBezTo>
                  <a:cubicBezTo>
                    <a:pt x="412" y="365"/>
                    <a:pt x="411" y="363"/>
                    <a:pt x="412" y="361"/>
                  </a:cubicBezTo>
                  <a:cubicBezTo>
                    <a:pt x="407" y="354"/>
                    <a:pt x="404" y="362"/>
                    <a:pt x="402" y="367"/>
                  </a:cubicBezTo>
                  <a:close/>
                  <a:moveTo>
                    <a:pt x="551" y="369"/>
                  </a:moveTo>
                  <a:cubicBezTo>
                    <a:pt x="547" y="371"/>
                    <a:pt x="543" y="375"/>
                    <a:pt x="540" y="378"/>
                  </a:cubicBezTo>
                  <a:cubicBezTo>
                    <a:pt x="528" y="387"/>
                    <a:pt x="515" y="396"/>
                    <a:pt x="502" y="403"/>
                  </a:cubicBezTo>
                  <a:cubicBezTo>
                    <a:pt x="498" y="405"/>
                    <a:pt x="493" y="406"/>
                    <a:pt x="490" y="411"/>
                  </a:cubicBezTo>
                  <a:cubicBezTo>
                    <a:pt x="526" y="402"/>
                    <a:pt x="553" y="382"/>
                    <a:pt x="574" y="358"/>
                  </a:cubicBezTo>
                  <a:cubicBezTo>
                    <a:pt x="575" y="358"/>
                    <a:pt x="575" y="357"/>
                    <a:pt x="574" y="358"/>
                  </a:cubicBezTo>
                  <a:cubicBezTo>
                    <a:pt x="567" y="363"/>
                    <a:pt x="559" y="365"/>
                    <a:pt x="551" y="369"/>
                  </a:cubicBezTo>
                  <a:close/>
                  <a:moveTo>
                    <a:pt x="313" y="360"/>
                  </a:moveTo>
                  <a:cubicBezTo>
                    <a:pt x="314" y="362"/>
                    <a:pt x="315" y="363"/>
                    <a:pt x="318" y="363"/>
                  </a:cubicBezTo>
                  <a:cubicBezTo>
                    <a:pt x="317" y="362"/>
                    <a:pt x="319" y="362"/>
                    <a:pt x="318" y="360"/>
                  </a:cubicBezTo>
                  <a:cubicBezTo>
                    <a:pt x="316" y="361"/>
                    <a:pt x="315" y="359"/>
                    <a:pt x="313" y="360"/>
                  </a:cubicBezTo>
                  <a:close/>
                  <a:moveTo>
                    <a:pt x="173" y="365"/>
                  </a:moveTo>
                  <a:cubicBezTo>
                    <a:pt x="172" y="362"/>
                    <a:pt x="168" y="360"/>
                    <a:pt x="166" y="361"/>
                  </a:cubicBezTo>
                  <a:cubicBezTo>
                    <a:pt x="169" y="362"/>
                    <a:pt x="170" y="365"/>
                    <a:pt x="173" y="365"/>
                  </a:cubicBezTo>
                  <a:close/>
                  <a:moveTo>
                    <a:pt x="254" y="362"/>
                  </a:moveTo>
                  <a:cubicBezTo>
                    <a:pt x="259" y="363"/>
                    <a:pt x="266" y="366"/>
                    <a:pt x="272" y="365"/>
                  </a:cubicBezTo>
                  <a:cubicBezTo>
                    <a:pt x="266" y="365"/>
                    <a:pt x="258" y="360"/>
                    <a:pt x="254" y="362"/>
                  </a:cubicBezTo>
                  <a:close/>
                  <a:moveTo>
                    <a:pt x="301" y="363"/>
                  </a:moveTo>
                  <a:cubicBezTo>
                    <a:pt x="303" y="364"/>
                    <a:pt x="305" y="365"/>
                    <a:pt x="307" y="365"/>
                  </a:cubicBezTo>
                  <a:cubicBezTo>
                    <a:pt x="307" y="364"/>
                    <a:pt x="308" y="363"/>
                    <a:pt x="308" y="363"/>
                  </a:cubicBezTo>
                  <a:cubicBezTo>
                    <a:pt x="307" y="361"/>
                    <a:pt x="302" y="360"/>
                    <a:pt x="301" y="363"/>
                  </a:cubicBezTo>
                  <a:close/>
                  <a:moveTo>
                    <a:pt x="106" y="368"/>
                  </a:moveTo>
                  <a:cubicBezTo>
                    <a:pt x="106" y="364"/>
                    <a:pt x="104" y="362"/>
                    <a:pt x="102" y="361"/>
                  </a:cubicBezTo>
                  <a:cubicBezTo>
                    <a:pt x="103" y="364"/>
                    <a:pt x="104" y="366"/>
                    <a:pt x="106" y="368"/>
                  </a:cubicBezTo>
                  <a:close/>
                  <a:moveTo>
                    <a:pt x="321" y="364"/>
                  </a:moveTo>
                  <a:cubicBezTo>
                    <a:pt x="322" y="364"/>
                    <a:pt x="324" y="364"/>
                    <a:pt x="324" y="362"/>
                  </a:cubicBezTo>
                  <a:cubicBezTo>
                    <a:pt x="323" y="362"/>
                    <a:pt x="323" y="361"/>
                    <a:pt x="322" y="361"/>
                  </a:cubicBezTo>
                  <a:cubicBezTo>
                    <a:pt x="322" y="363"/>
                    <a:pt x="320" y="362"/>
                    <a:pt x="321" y="364"/>
                  </a:cubicBezTo>
                  <a:close/>
                  <a:moveTo>
                    <a:pt x="490" y="365"/>
                  </a:moveTo>
                  <a:cubicBezTo>
                    <a:pt x="491" y="365"/>
                    <a:pt x="491" y="366"/>
                    <a:pt x="492" y="367"/>
                  </a:cubicBezTo>
                  <a:cubicBezTo>
                    <a:pt x="493" y="366"/>
                    <a:pt x="497" y="364"/>
                    <a:pt x="496" y="361"/>
                  </a:cubicBezTo>
                  <a:cubicBezTo>
                    <a:pt x="494" y="363"/>
                    <a:pt x="491" y="363"/>
                    <a:pt x="490" y="365"/>
                  </a:cubicBezTo>
                  <a:close/>
                  <a:moveTo>
                    <a:pt x="133" y="365"/>
                  </a:moveTo>
                  <a:cubicBezTo>
                    <a:pt x="131" y="365"/>
                    <a:pt x="130" y="361"/>
                    <a:pt x="129" y="364"/>
                  </a:cubicBezTo>
                  <a:cubicBezTo>
                    <a:pt x="132" y="368"/>
                    <a:pt x="132" y="375"/>
                    <a:pt x="137" y="379"/>
                  </a:cubicBezTo>
                  <a:cubicBezTo>
                    <a:pt x="136" y="373"/>
                    <a:pt x="134" y="371"/>
                    <a:pt x="133" y="365"/>
                  </a:cubicBezTo>
                  <a:close/>
                  <a:moveTo>
                    <a:pt x="233" y="365"/>
                  </a:moveTo>
                  <a:cubicBezTo>
                    <a:pt x="235" y="366"/>
                    <a:pt x="238" y="366"/>
                    <a:pt x="239" y="364"/>
                  </a:cubicBezTo>
                  <a:cubicBezTo>
                    <a:pt x="236" y="363"/>
                    <a:pt x="233" y="362"/>
                    <a:pt x="233" y="365"/>
                  </a:cubicBezTo>
                  <a:close/>
                  <a:moveTo>
                    <a:pt x="357" y="365"/>
                  </a:moveTo>
                  <a:cubicBezTo>
                    <a:pt x="358" y="365"/>
                    <a:pt x="359" y="365"/>
                    <a:pt x="360" y="365"/>
                  </a:cubicBezTo>
                  <a:cubicBezTo>
                    <a:pt x="360" y="364"/>
                    <a:pt x="360" y="363"/>
                    <a:pt x="360" y="362"/>
                  </a:cubicBezTo>
                  <a:cubicBezTo>
                    <a:pt x="358" y="363"/>
                    <a:pt x="357" y="363"/>
                    <a:pt x="357" y="365"/>
                  </a:cubicBezTo>
                  <a:close/>
                  <a:moveTo>
                    <a:pt x="364" y="365"/>
                  </a:moveTo>
                  <a:cubicBezTo>
                    <a:pt x="366" y="366"/>
                    <a:pt x="366" y="365"/>
                    <a:pt x="367" y="364"/>
                  </a:cubicBezTo>
                  <a:cubicBezTo>
                    <a:pt x="366" y="363"/>
                    <a:pt x="366" y="363"/>
                    <a:pt x="365" y="362"/>
                  </a:cubicBezTo>
                  <a:cubicBezTo>
                    <a:pt x="365" y="364"/>
                    <a:pt x="363" y="363"/>
                    <a:pt x="364" y="365"/>
                  </a:cubicBezTo>
                  <a:close/>
                  <a:moveTo>
                    <a:pt x="78" y="367"/>
                  </a:moveTo>
                  <a:cubicBezTo>
                    <a:pt x="78" y="365"/>
                    <a:pt x="77" y="363"/>
                    <a:pt x="74" y="364"/>
                  </a:cubicBezTo>
                  <a:cubicBezTo>
                    <a:pt x="74" y="366"/>
                    <a:pt x="76" y="366"/>
                    <a:pt x="78" y="367"/>
                  </a:cubicBezTo>
                  <a:close/>
                  <a:moveTo>
                    <a:pt x="414" y="366"/>
                  </a:moveTo>
                  <a:cubicBezTo>
                    <a:pt x="416" y="366"/>
                    <a:pt x="417" y="365"/>
                    <a:pt x="417" y="364"/>
                  </a:cubicBezTo>
                  <a:cubicBezTo>
                    <a:pt x="415" y="363"/>
                    <a:pt x="414" y="364"/>
                    <a:pt x="414" y="366"/>
                  </a:cubicBezTo>
                  <a:close/>
                  <a:moveTo>
                    <a:pt x="73" y="373"/>
                  </a:moveTo>
                  <a:cubicBezTo>
                    <a:pt x="72" y="369"/>
                    <a:pt x="68" y="364"/>
                    <a:pt x="64" y="365"/>
                  </a:cubicBezTo>
                  <a:cubicBezTo>
                    <a:pt x="67" y="368"/>
                    <a:pt x="69" y="371"/>
                    <a:pt x="73" y="373"/>
                  </a:cubicBezTo>
                  <a:close/>
                  <a:moveTo>
                    <a:pt x="160" y="373"/>
                  </a:moveTo>
                  <a:cubicBezTo>
                    <a:pt x="160" y="371"/>
                    <a:pt x="160" y="370"/>
                    <a:pt x="160" y="369"/>
                  </a:cubicBezTo>
                  <a:cubicBezTo>
                    <a:pt x="157" y="371"/>
                    <a:pt x="155" y="363"/>
                    <a:pt x="152" y="365"/>
                  </a:cubicBezTo>
                  <a:cubicBezTo>
                    <a:pt x="153" y="369"/>
                    <a:pt x="157" y="371"/>
                    <a:pt x="160" y="373"/>
                  </a:cubicBezTo>
                  <a:close/>
                  <a:moveTo>
                    <a:pt x="227" y="400"/>
                  </a:moveTo>
                  <a:cubicBezTo>
                    <a:pt x="227" y="398"/>
                    <a:pt x="228" y="398"/>
                    <a:pt x="230" y="398"/>
                  </a:cubicBezTo>
                  <a:cubicBezTo>
                    <a:pt x="229" y="393"/>
                    <a:pt x="223" y="393"/>
                    <a:pt x="221" y="389"/>
                  </a:cubicBezTo>
                  <a:cubicBezTo>
                    <a:pt x="205" y="382"/>
                    <a:pt x="190" y="370"/>
                    <a:pt x="174" y="365"/>
                  </a:cubicBezTo>
                  <a:cubicBezTo>
                    <a:pt x="189" y="379"/>
                    <a:pt x="206" y="391"/>
                    <a:pt x="227" y="400"/>
                  </a:cubicBezTo>
                  <a:close/>
                  <a:moveTo>
                    <a:pt x="326" y="370"/>
                  </a:moveTo>
                  <a:cubicBezTo>
                    <a:pt x="327" y="368"/>
                    <a:pt x="328" y="366"/>
                    <a:pt x="329" y="364"/>
                  </a:cubicBezTo>
                  <a:cubicBezTo>
                    <a:pt x="327" y="364"/>
                    <a:pt x="324" y="369"/>
                    <a:pt x="326" y="370"/>
                  </a:cubicBezTo>
                  <a:close/>
                  <a:moveTo>
                    <a:pt x="330" y="369"/>
                  </a:moveTo>
                  <a:cubicBezTo>
                    <a:pt x="334" y="369"/>
                    <a:pt x="334" y="367"/>
                    <a:pt x="337" y="367"/>
                  </a:cubicBezTo>
                  <a:cubicBezTo>
                    <a:pt x="337" y="365"/>
                    <a:pt x="335" y="365"/>
                    <a:pt x="334" y="364"/>
                  </a:cubicBezTo>
                  <a:cubicBezTo>
                    <a:pt x="333" y="366"/>
                    <a:pt x="331" y="367"/>
                    <a:pt x="330" y="369"/>
                  </a:cubicBezTo>
                  <a:close/>
                  <a:moveTo>
                    <a:pt x="518" y="365"/>
                  </a:moveTo>
                  <a:cubicBezTo>
                    <a:pt x="518" y="365"/>
                    <a:pt x="517" y="364"/>
                    <a:pt x="516" y="364"/>
                  </a:cubicBezTo>
                  <a:cubicBezTo>
                    <a:pt x="509" y="370"/>
                    <a:pt x="499" y="373"/>
                    <a:pt x="492" y="379"/>
                  </a:cubicBezTo>
                  <a:cubicBezTo>
                    <a:pt x="504" y="380"/>
                    <a:pt x="511" y="371"/>
                    <a:pt x="518" y="365"/>
                  </a:cubicBezTo>
                  <a:close/>
                  <a:moveTo>
                    <a:pt x="310" y="367"/>
                  </a:moveTo>
                  <a:cubicBezTo>
                    <a:pt x="311" y="367"/>
                    <a:pt x="314" y="368"/>
                    <a:pt x="313" y="367"/>
                  </a:cubicBezTo>
                  <a:cubicBezTo>
                    <a:pt x="311" y="368"/>
                    <a:pt x="313" y="364"/>
                    <a:pt x="311" y="365"/>
                  </a:cubicBezTo>
                  <a:cubicBezTo>
                    <a:pt x="311" y="366"/>
                    <a:pt x="310" y="366"/>
                    <a:pt x="310" y="367"/>
                  </a:cubicBezTo>
                  <a:close/>
                  <a:moveTo>
                    <a:pt x="470" y="371"/>
                  </a:moveTo>
                  <a:cubicBezTo>
                    <a:pt x="473" y="369"/>
                    <a:pt x="477" y="368"/>
                    <a:pt x="480" y="366"/>
                  </a:cubicBezTo>
                  <a:cubicBezTo>
                    <a:pt x="475" y="364"/>
                    <a:pt x="468" y="368"/>
                    <a:pt x="470" y="371"/>
                  </a:cubicBezTo>
                  <a:close/>
                  <a:moveTo>
                    <a:pt x="240" y="368"/>
                  </a:moveTo>
                  <a:cubicBezTo>
                    <a:pt x="245" y="372"/>
                    <a:pt x="265" y="388"/>
                    <a:pt x="270" y="379"/>
                  </a:cubicBezTo>
                  <a:cubicBezTo>
                    <a:pt x="261" y="375"/>
                    <a:pt x="252" y="363"/>
                    <a:pt x="240" y="368"/>
                  </a:cubicBezTo>
                  <a:close/>
                  <a:moveTo>
                    <a:pt x="305" y="368"/>
                  </a:moveTo>
                  <a:cubicBezTo>
                    <a:pt x="303" y="367"/>
                    <a:pt x="302" y="366"/>
                    <a:pt x="299" y="366"/>
                  </a:cubicBezTo>
                  <a:cubicBezTo>
                    <a:pt x="298" y="369"/>
                    <a:pt x="304" y="370"/>
                    <a:pt x="305" y="368"/>
                  </a:cubicBezTo>
                  <a:close/>
                  <a:moveTo>
                    <a:pt x="113" y="381"/>
                  </a:moveTo>
                  <a:cubicBezTo>
                    <a:pt x="116" y="381"/>
                    <a:pt x="118" y="380"/>
                    <a:pt x="120" y="382"/>
                  </a:cubicBezTo>
                  <a:cubicBezTo>
                    <a:pt x="119" y="383"/>
                    <a:pt x="116" y="382"/>
                    <a:pt x="115" y="384"/>
                  </a:cubicBezTo>
                  <a:cubicBezTo>
                    <a:pt x="119" y="386"/>
                    <a:pt x="122" y="389"/>
                    <a:pt x="126" y="391"/>
                  </a:cubicBezTo>
                  <a:cubicBezTo>
                    <a:pt x="122" y="382"/>
                    <a:pt x="119" y="368"/>
                    <a:pt x="109" y="367"/>
                  </a:cubicBezTo>
                  <a:cubicBezTo>
                    <a:pt x="110" y="372"/>
                    <a:pt x="113" y="376"/>
                    <a:pt x="113" y="381"/>
                  </a:cubicBezTo>
                  <a:close/>
                  <a:moveTo>
                    <a:pt x="228" y="368"/>
                  </a:moveTo>
                  <a:cubicBezTo>
                    <a:pt x="230" y="368"/>
                    <a:pt x="232" y="368"/>
                    <a:pt x="232" y="367"/>
                  </a:cubicBezTo>
                  <a:cubicBezTo>
                    <a:pt x="231" y="367"/>
                    <a:pt x="230" y="367"/>
                    <a:pt x="229" y="367"/>
                  </a:cubicBezTo>
                  <a:cubicBezTo>
                    <a:pt x="229" y="367"/>
                    <a:pt x="229" y="368"/>
                    <a:pt x="228" y="368"/>
                  </a:cubicBezTo>
                  <a:close/>
                  <a:moveTo>
                    <a:pt x="348" y="368"/>
                  </a:moveTo>
                  <a:cubicBezTo>
                    <a:pt x="350" y="370"/>
                    <a:pt x="353" y="372"/>
                    <a:pt x="355" y="373"/>
                  </a:cubicBezTo>
                  <a:cubicBezTo>
                    <a:pt x="356" y="372"/>
                    <a:pt x="358" y="370"/>
                    <a:pt x="358" y="367"/>
                  </a:cubicBezTo>
                  <a:cubicBezTo>
                    <a:pt x="354" y="368"/>
                    <a:pt x="351" y="365"/>
                    <a:pt x="348" y="368"/>
                  </a:cubicBezTo>
                  <a:close/>
                  <a:moveTo>
                    <a:pt x="495" y="371"/>
                  </a:moveTo>
                  <a:cubicBezTo>
                    <a:pt x="496" y="369"/>
                    <a:pt x="500" y="370"/>
                    <a:pt x="501" y="368"/>
                  </a:cubicBezTo>
                  <a:cubicBezTo>
                    <a:pt x="499" y="365"/>
                    <a:pt x="494" y="369"/>
                    <a:pt x="495" y="371"/>
                  </a:cubicBezTo>
                  <a:close/>
                  <a:moveTo>
                    <a:pt x="61" y="385"/>
                  </a:moveTo>
                  <a:cubicBezTo>
                    <a:pt x="58" y="377"/>
                    <a:pt x="54" y="371"/>
                    <a:pt x="47" y="367"/>
                  </a:cubicBezTo>
                  <a:cubicBezTo>
                    <a:pt x="47" y="377"/>
                    <a:pt x="54" y="381"/>
                    <a:pt x="61" y="385"/>
                  </a:cubicBezTo>
                  <a:close/>
                  <a:moveTo>
                    <a:pt x="171" y="371"/>
                  </a:moveTo>
                  <a:cubicBezTo>
                    <a:pt x="169" y="370"/>
                    <a:pt x="167" y="366"/>
                    <a:pt x="165" y="368"/>
                  </a:cubicBezTo>
                  <a:cubicBezTo>
                    <a:pt x="167" y="369"/>
                    <a:pt x="169" y="372"/>
                    <a:pt x="171" y="371"/>
                  </a:cubicBezTo>
                  <a:close/>
                  <a:moveTo>
                    <a:pt x="264" y="368"/>
                  </a:moveTo>
                  <a:cubicBezTo>
                    <a:pt x="266" y="371"/>
                    <a:pt x="271" y="371"/>
                    <a:pt x="272" y="375"/>
                  </a:cubicBezTo>
                  <a:cubicBezTo>
                    <a:pt x="273" y="369"/>
                    <a:pt x="278" y="377"/>
                    <a:pt x="281" y="372"/>
                  </a:cubicBezTo>
                  <a:cubicBezTo>
                    <a:pt x="276" y="370"/>
                    <a:pt x="268" y="369"/>
                    <a:pt x="264" y="368"/>
                  </a:cubicBezTo>
                  <a:close/>
                  <a:moveTo>
                    <a:pt x="434" y="370"/>
                  </a:moveTo>
                  <a:cubicBezTo>
                    <a:pt x="435" y="369"/>
                    <a:pt x="435" y="367"/>
                    <a:pt x="433" y="367"/>
                  </a:cubicBezTo>
                  <a:cubicBezTo>
                    <a:pt x="432" y="368"/>
                    <a:pt x="432" y="371"/>
                    <a:pt x="434" y="370"/>
                  </a:cubicBezTo>
                  <a:close/>
                  <a:moveTo>
                    <a:pt x="360" y="375"/>
                  </a:moveTo>
                  <a:cubicBezTo>
                    <a:pt x="361" y="372"/>
                    <a:pt x="364" y="371"/>
                    <a:pt x="365" y="368"/>
                  </a:cubicBezTo>
                  <a:cubicBezTo>
                    <a:pt x="361" y="368"/>
                    <a:pt x="359" y="374"/>
                    <a:pt x="360" y="375"/>
                  </a:cubicBezTo>
                  <a:close/>
                  <a:moveTo>
                    <a:pt x="467" y="375"/>
                  </a:moveTo>
                  <a:cubicBezTo>
                    <a:pt x="466" y="378"/>
                    <a:pt x="464" y="381"/>
                    <a:pt x="462" y="384"/>
                  </a:cubicBezTo>
                  <a:cubicBezTo>
                    <a:pt x="473" y="380"/>
                    <a:pt x="482" y="378"/>
                    <a:pt x="488" y="369"/>
                  </a:cubicBezTo>
                  <a:cubicBezTo>
                    <a:pt x="480" y="366"/>
                    <a:pt x="475" y="374"/>
                    <a:pt x="467" y="375"/>
                  </a:cubicBezTo>
                  <a:close/>
                  <a:moveTo>
                    <a:pt x="143" y="384"/>
                  </a:moveTo>
                  <a:cubicBezTo>
                    <a:pt x="149" y="388"/>
                    <a:pt x="154" y="392"/>
                    <a:pt x="159" y="396"/>
                  </a:cubicBezTo>
                  <a:cubicBezTo>
                    <a:pt x="157" y="382"/>
                    <a:pt x="148" y="374"/>
                    <a:pt x="137" y="368"/>
                  </a:cubicBezTo>
                  <a:cubicBezTo>
                    <a:pt x="139" y="374"/>
                    <a:pt x="141" y="379"/>
                    <a:pt x="143" y="384"/>
                  </a:cubicBezTo>
                  <a:close/>
                  <a:moveTo>
                    <a:pt x="365" y="375"/>
                  </a:moveTo>
                  <a:cubicBezTo>
                    <a:pt x="366" y="375"/>
                    <a:pt x="367" y="375"/>
                    <a:pt x="368" y="376"/>
                  </a:cubicBezTo>
                  <a:cubicBezTo>
                    <a:pt x="369" y="373"/>
                    <a:pt x="371" y="372"/>
                    <a:pt x="371" y="368"/>
                  </a:cubicBezTo>
                  <a:cubicBezTo>
                    <a:pt x="366" y="368"/>
                    <a:pt x="367" y="373"/>
                    <a:pt x="365" y="375"/>
                  </a:cubicBezTo>
                  <a:close/>
                  <a:moveTo>
                    <a:pt x="417" y="373"/>
                  </a:moveTo>
                  <a:cubicBezTo>
                    <a:pt x="421" y="375"/>
                    <a:pt x="422" y="372"/>
                    <a:pt x="423" y="369"/>
                  </a:cubicBezTo>
                  <a:cubicBezTo>
                    <a:pt x="421" y="369"/>
                    <a:pt x="421" y="369"/>
                    <a:pt x="418" y="368"/>
                  </a:cubicBezTo>
                  <a:cubicBezTo>
                    <a:pt x="417" y="370"/>
                    <a:pt x="417" y="371"/>
                    <a:pt x="417" y="373"/>
                  </a:cubicBezTo>
                  <a:close/>
                  <a:moveTo>
                    <a:pt x="388" y="372"/>
                  </a:moveTo>
                  <a:cubicBezTo>
                    <a:pt x="388" y="371"/>
                    <a:pt x="390" y="371"/>
                    <a:pt x="389" y="370"/>
                  </a:cubicBezTo>
                  <a:cubicBezTo>
                    <a:pt x="389" y="369"/>
                    <a:pt x="387" y="369"/>
                    <a:pt x="385" y="369"/>
                  </a:cubicBezTo>
                  <a:cubicBezTo>
                    <a:pt x="385" y="371"/>
                    <a:pt x="387" y="371"/>
                    <a:pt x="388" y="372"/>
                  </a:cubicBezTo>
                  <a:close/>
                  <a:moveTo>
                    <a:pt x="398" y="375"/>
                  </a:moveTo>
                  <a:cubicBezTo>
                    <a:pt x="400" y="375"/>
                    <a:pt x="403" y="375"/>
                    <a:pt x="405" y="375"/>
                  </a:cubicBezTo>
                  <a:cubicBezTo>
                    <a:pt x="406" y="374"/>
                    <a:pt x="407" y="372"/>
                    <a:pt x="408" y="370"/>
                  </a:cubicBezTo>
                  <a:cubicBezTo>
                    <a:pt x="402" y="368"/>
                    <a:pt x="399" y="370"/>
                    <a:pt x="398" y="375"/>
                  </a:cubicBezTo>
                  <a:close/>
                  <a:moveTo>
                    <a:pt x="411" y="375"/>
                  </a:moveTo>
                  <a:cubicBezTo>
                    <a:pt x="413" y="373"/>
                    <a:pt x="414" y="372"/>
                    <a:pt x="414" y="369"/>
                  </a:cubicBezTo>
                  <a:cubicBezTo>
                    <a:pt x="412" y="369"/>
                    <a:pt x="410" y="373"/>
                    <a:pt x="411" y="375"/>
                  </a:cubicBezTo>
                  <a:close/>
                  <a:moveTo>
                    <a:pt x="237" y="370"/>
                  </a:moveTo>
                  <a:cubicBezTo>
                    <a:pt x="234" y="368"/>
                    <a:pt x="232" y="373"/>
                    <a:pt x="230" y="371"/>
                  </a:cubicBezTo>
                  <a:cubicBezTo>
                    <a:pt x="237" y="379"/>
                    <a:pt x="247" y="384"/>
                    <a:pt x="256" y="390"/>
                  </a:cubicBezTo>
                  <a:cubicBezTo>
                    <a:pt x="259" y="389"/>
                    <a:pt x="260" y="386"/>
                    <a:pt x="264" y="385"/>
                  </a:cubicBezTo>
                  <a:cubicBezTo>
                    <a:pt x="257" y="381"/>
                    <a:pt x="245" y="374"/>
                    <a:pt x="237" y="370"/>
                  </a:cubicBezTo>
                  <a:close/>
                  <a:moveTo>
                    <a:pt x="374" y="375"/>
                  </a:moveTo>
                  <a:cubicBezTo>
                    <a:pt x="374" y="373"/>
                    <a:pt x="377" y="373"/>
                    <a:pt x="377" y="371"/>
                  </a:cubicBezTo>
                  <a:cubicBezTo>
                    <a:pt x="377" y="370"/>
                    <a:pt x="376" y="370"/>
                    <a:pt x="375" y="370"/>
                  </a:cubicBezTo>
                  <a:cubicBezTo>
                    <a:pt x="376" y="372"/>
                    <a:pt x="373" y="374"/>
                    <a:pt x="374" y="375"/>
                  </a:cubicBezTo>
                  <a:close/>
                  <a:moveTo>
                    <a:pt x="392" y="375"/>
                  </a:moveTo>
                  <a:cubicBezTo>
                    <a:pt x="394" y="374"/>
                    <a:pt x="396" y="373"/>
                    <a:pt x="396" y="370"/>
                  </a:cubicBezTo>
                  <a:cubicBezTo>
                    <a:pt x="393" y="369"/>
                    <a:pt x="392" y="372"/>
                    <a:pt x="392" y="375"/>
                  </a:cubicBezTo>
                  <a:close/>
                  <a:moveTo>
                    <a:pt x="453" y="374"/>
                  </a:moveTo>
                  <a:cubicBezTo>
                    <a:pt x="454" y="372"/>
                    <a:pt x="461" y="372"/>
                    <a:pt x="459" y="370"/>
                  </a:cubicBezTo>
                  <a:cubicBezTo>
                    <a:pt x="458" y="371"/>
                    <a:pt x="458" y="370"/>
                    <a:pt x="457" y="370"/>
                  </a:cubicBezTo>
                  <a:cubicBezTo>
                    <a:pt x="456" y="371"/>
                    <a:pt x="452" y="374"/>
                    <a:pt x="453" y="374"/>
                  </a:cubicBezTo>
                  <a:close/>
                  <a:moveTo>
                    <a:pt x="70" y="378"/>
                  </a:moveTo>
                  <a:cubicBezTo>
                    <a:pt x="67" y="375"/>
                    <a:pt x="66" y="372"/>
                    <a:pt x="62" y="370"/>
                  </a:cubicBezTo>
                  <a:cubicBezTo>
                    <a:pt x="63" y="374"/>
                    <a:pt x="66" y="378"/>
                    <a:pt x="70" y="378"/>
                  </a:cubicBezTo>
                  <a:close/>
                  <a:moveTo>
                    <a:pt x="101" y="391"/>
                  </a:moveTo>
                  <a:cubicBezTo>
                    <a:pt x="100" y="388"/>
                    <a:pt x="97" y="388"/>
                    <a:pt x="97" y="385"/>
                  </a:cubicBezTo>
                  <a:cubicBezTo>
                    <a:pt x="88" y="382"/>
                    <a:pt x="82" y="374"/>
                    <a:pt x="75" y="371"/>
                  </a:cubicBezTo>
                  <a:cubicBezTo>
                    <a:pt x="81" y="380"/>
                    <a:pt x="92" y="384"/>
                    <a:pt x="101" y="391"/>
                  </a:cubicBezTo>
                  <a:close/>
                  <a:moveTo>
                    <a:pt x="97" y="379"/>
                  </a:moveTo>
                  <a:cubicBezTo>
                    <a:pt x="96" y="375"/>
                    <a:pt x="94" y="372"/>
                    <a:pt x="91" y="371"/>
                  </a:cubicBezTo>
                  <a:cubicBezTo>
                    <a:pt x="92" y="375"/>
                    <a:pt x="95" y="376"/>
                    <a:pt x="97" y="379"/>
                  </a:cubicBezTo>
                  <a:close/>
                  <a:moveTo>
                    <a:pt x="333" y="373"/>
                  </a:moveTo>
                  <a:cubicBezTo>
                    <a:pt x="335" y="373"/>
                    <a:pt x="336" y="373"/>
                    <a:pt x="336" y="371"/>
                  </a:cubicBezTo>
                  <a:cubicBezTo>
                    <a:pt x="334" y="371"/>
                    <a:pt x="333" y="372"/>
                    <a:pt x="333" y="373"/>
                  </a:cubicBezTo>
                  <a:close/>
                  <a:moveTo>
                    <a:pt x="378" y="375"/>
                  </a:moveTo>
                  <a:cubicBezTo>
                    <a:pt x="379" y="376"/>
                    <a:pt x="383" y="376"/>
                    <a:pt x="383" y="375"/>
                  </a:cubicBezTo>
                  <a:cubicBezTo>
                    <a:pt x="382" y="374"/>
                    <a:pt x="381" y="373"/>
                    <a:pt x="380" y="372"/>
                  </a:cubicBezTo>
                  <a:cubicBezTo>
                    <a:pt x="379" y="373"/>
                    <a:pt x="378" y="374"/>
                    <a:pt x="378" y="375"/>
                  </a:cubicBezTo>
                  <a:close/>
                  <a:moveTo>
                    <a:pt x="181" y="383"/>
                  </a:moveTo>
                  <a:cubicBezTo>
                    <a:pt x="178" y="380"/>
                    <a:pt x="172" y="381"/>
                    <a:pt x="172" y="376"/>
                  </a:cubicBezTo>
                  <a:cubicBezTo>
                    <a:pt x="168" y="377"/>
                    <a:pt x="169" y="375"/>
                    <a:pt x="168" y="374"/>
                  </a:cubicBezTo>
                  <a:cubicBezTo>
                    <a:pt x="167" y="374"/>
                    <a:pt x="167" y="375"/>
                    <a:pt x="166" y="375"/>
                  </a:cubicBezTo>
                  <a:cubicBezTo>
                    <a:pt x="169" y="379"/>
                    <a:pt x="176" y="382"/>
                    <a:pt x="181" y="383"/>
                  </a:cubicBezTo>
                  <a:close/>
                  <a:moveTo>
                    <a:pt x="108" y="409"/>
                  </a:moveTo>
                  <a:cubicBezTo>
                    <a:pt x="105" y="389"/>
                    <a:pt x="84" y="386"/>
                    <a:pt x="71" y="376"/>
                  </a:cubicBezTo>
                  <a:cubicBezTo>
                    <a:pt x="80" y="390"/>
                    <a:pt x="96" y="398"/>
                    <a:pt x="108" y="409"/>
                  </a:cubicBezTo>
                  <a:close/>
                  <a:moveTo>
                    <a:pt x="439" y="381"/>
                  </a:moveTo>
                  <a:cubicBezTo>
                    <a:pt x="443" y="381"/>
                    <a:pt x="447" y="381"/>
                    <a:pt x="448" y="377"/>
                  </a:cubicBezTo>
                  <a:cubicBezTo>
                    <a:pt x="445" y="375"/>
                    <a:pt x="440" y="378"/>
                    <a:pt x="439" y="381"/>
                  </a:cubicBezTo>
                  <a:close/>
                  <a:moveTo>
                    <a:pt x="305" y="378"/>
                  </a:moveTo>
                  <a:cubicBezTo>
                    <a:pt x="307" y="378"/>
                    <a:pt x="308" y="378"/>
                    <a:pt x="309" y="377"/>
                  </a:cubicBezTo>
                  <a:cubicBezTo>
                    <a:pt x="307" y="377"/>
                    <a:pt x="305" y="375"/>
                    <a:pt x="305" y="378"/>
                  </a:cubicBezTo>
                  <a:close/>
                  <a:moveTo>
                    <a:pt x="347" y="378"/>
                  </a:moveTo>
                  <a:cubicBezTo>
                    <a:pt x="347" y="377"/>
                    <a:pt x="343" y="376"/>
                    <a:pt x="343" y="377"/>
                  </a:cubicBezTo>
                  <a:cubicBezTo>
                    <a:pt x="344" y="378"/>
                    <a:pt x="346" y="378"/>
                    <a:pt x="347" y="378"/>
                  </a:cubicBezTo>
                  <a:close/>
                  <a:moveTo>
                    <a:pt x="366" y="378"/>
                  </a:moveTo>
                  <a:cubicBezTo>
                    <a:pt x="364" y="379"/>
                    <a:pt x="364" y="378"/>
                    <a:pt x="363" y="378"/>
                  </a:cubicBezTo>
                  <a:cubicBezTo>
                    <a:pt x="363" y="381"/>
                    <a:pt x="365" y="380"/>
                    <a:pt x="366" y="378"/>
                  </a:cubicBezTo>
                  <a:close/>
                  <a:moveTo>
                    <a:pt x="413" y="379"/>
                  </a:moveTo>
                  <a:cubicBezTo>
                    <a:pt x="412" y="382"/>
                    <a:pt x="410" y="383"/>
                    <a:pt x="409" y="387"/>
                  </a:cubicBezTo>
                  <a:cubicBezTo>
                    <a:pt x="416" y="387"/>
                    <a:pt x="419" y="382"/>
                    <a:pt x="418" y="378"/>
                  </a:cubicBezTo>
                  <a:cubicBezTo>
                    <a:pt x="417" y="379"/>
                    <a:pt x="415" y="379"/>
                    <a:pt x="413" y="379"/>
                  </a:cubicBezTo>
                  <a:close/>
                  <a:moveTo>
                    <a:pt x="426" y="382"/>
                  </a:moveTo>
                  <a:cubicBezTo>
                    <a:pt x="427" y="380"/>
                    <a:pt x="429" y="381"/>
                    <a:pt x="430" y="379"/>
                  </a:cubicBezTo>
                  <a:cubicBezTo>
                    <a:pt x="430" y="379"/>
                    <a:pt x="430" y="378"/>
                    <a:pt x="430" y="378"/>
                  </a:cubicBezTo>
                  <a:cubicBezTo>
                    <a:pt x="429" y="379"/>
                    <a:pt x="424" y="380"/>
                    <a:pt x="426" y="382"/>
                  </a:cubicBezTo>
                  <a:close/>
                  <a:moveTo>
                    <a:pt x="311" y="382"/>
                  </a:moveTo>
                  <a:cubicBezTo>
                    <a:pt x="314" y="382"/>
                    <a:pt x="315" y="381"/>
                    <a:pt x="315" y="379"/>
                  </a:cubicBezTo>
                  <a:cubicBezTo>
                    <a:pt x="313" y="379"/>
                    <a:pt x="311" y="379"/>
                    <a:pt x="311" y="382"/>
                  </a:cubicBezTo>
                  <a:close/>
                  <a:moveTo>
                    <a:pt x="439" y="392"/>
                  </a:moveTo>
                  <a:cubicBezTo>
                    <a:pt x="444" y="391"/>
                    <a:pt x="452" y="389"/>
                    <a:pt x="457" y="386"/>
                  </a:cubicBezTo>
                  <a:cubicBezTo>
                    <a:pt x="457" y="383"/>
                    <a:pt x="458" y="381"/>
                    <a:pt x="459" y="379"/>
                  </a:cubicBezTo>
                  <a:cubicBezTo>
                    <a:pt x="450" y="380"/>
                    <a:pt x="442" y="386"/>
                    <a:pt x="439" y="392"/>
                  </a:cubicBezTo>
                  <a:close/>
                  <a:moveTo>
                    <a:pt x="323" y="384"/>
                  </a:moveTo>
                  <a:cubicBezTo>
                    <a:pt x="325" y="384"/>
                    <a:pt x="327" y="384"/>
                    <a:pt x="329" y="385"/>
                  </a:cubicBezTo>
                  <a:cubicBezTo>
                    <a:pt x="330" y="383"/>
                    <a:pt x="331" y="382"/>
                    <a:pt x="332" y="380"/>
                  </a:cubicBezTo>
                  <a:cubicBezTo>
                    <a:pt x="328" y="378"/>
                    <a:pt x="323" y="379"/>
                    <a:pt x="323" y="384"/>
                  </a:cubicBezTo>
                  <a:close/>
                  <a:moveTo>
                    <a:pt x="112" y="391"/>
                  </a:moveTo>
                  <a:cubicBezTo>
                    <a:pt x="108" y="388"/>
                    <a:pt x="107" y="382"/>
                    <a:pt x="102" y="380"/>
                  </a:cubicBezTo>
                  <a:cubicBezTo>
                    <a:pt x="102" y="386"/>
                    <a:pt x="108" y="391"/>
                    <a:pt x="112" y="391"/>
                  </a:cubicBezTo>
                  <a:close/>
                  <a:moveTo>
                    <a:pt x="139" y="401"/>
                  </a:moveTo>
                  <a:cubicBezTo>
                    <a:pt x="137" y="392"/>
                    <a:pt x="134" y="383"/>
                    <a:pt x="126" y="380"/>
                  </a:cubicBezTo>
                  <a:cubicBezTo>
                    <a:pt x="129" y="388"/>
                    <a:pt x="131" y="398"/>
                    <a:pt x="139" y="401"/>
                  </a:cubicBezTo>
                  <a:close/>
                  <a:moveTo>
                    <a:pt x="495" y="389"/>
                  </a:moveTo>
                  <a:cubicBezTo>
                    <a:pt x="481" y="399"/>
                    <a:pt x="465" y="410"/>
                    <a:pt x="445" y="416"/>
                  </a:cubicBezTo>
                  <a:cubicBezTo>
                    <a:pt x="458" y="418"/>
                    <a:pt x="469" y="415"/>
                    <a:pt x="479" y="409"/>
                  </a:cubicBezTo>
                  <a:cubicBezTo>
                    <a:pt x="479" y="406"/>
                    <a:pt x="481" y="405"/>
                    <a:pt x="483" y="404"/>
                  </a:cubicBezTo>
                  <a:cubicBezTo>
                    <a:pt x="501" y="401"/>
                    <a:pt x="514" y="389"/>
                    <a:pt x="527" y="380"/>
                  </a:cubicBezTo>
                  <a:cubicBezTo>
                    <a:pt x="516" y="383"/>
                    <a:pt x="507" y="387"/>
                    <a:pt x="495" y="389"/>
                  </a:cubicBezTo>
                  <a:close/>
                  <a:moveTo>
                    <a:pt x="350" y="386"/>
                  </a:moveTo>
                  <a:cubicBezTo>
                    <a:pt x="350" y="385"/>
                    <a:pt x="351" y="385"/>
                    <a:pt x="351" y="383"/>
                  </a:cubicBezTo>
                  <a:cubicBezTo>
                    <a:pt x="348" y="383"/>
                    <a:pt x="344" y="380"/>
                    <a:pt x="342" y="381"/>
                  </a:cubicBezTo>
                  <a:cubicBezTo>
                    <a:pt x="345" y="383"/>
                    <a:pt x="346" y="385"/>
                    <a:pt x="350" y="386"/>
                  </a:cubicBezTo>
                  <a:close/>
                  <a:moveTo>
                    <a:pt x="402" y="382"/>
                  </a:moveTo>
                  <a:cubicBezTo>
                    <a:pt x="402" y="382"/>
                    <a:pt x="402" y="381"/>
                    <a:pt x="403" y="381"/>
                  </a:cubicBezTo>
                  <a:cubicBezTo>
                    <a:pt x="402" y="381"/>
                    <a:pt x="401" y="381"/>
                    <a:pt x="400" y="381"/>
                  </a:cubicBezTo>
                  <a:cubicBezTo>
                    <a:pt x="400" y="382"/>
                    <a:pt x="401" y="383"/>
                    <a:pt x="402" y="382"/>
                  </a:cubicBezTo>
                  <a:close/>
                  <a:moveTo>
                    <a:pt x="386" y="387"/>
                  </a:moveTo>
                  <a:cubicBezTo>
                    <a:pt x="388" y="386"/>
                    <a:pt x="390" y="384"/>
                    <a:pt x="391" y="381"/>
                  </a:cubicBezTo>
                  <a:cubicBezTo>
                    <a:pt x="390" y="381"/>
                    <a:pt x="389" y="381"/>
                    <a:pt x="388" y="381"/>
                  </a:cubicBezTo>
                  <a:cubicBezTo>
                    <a:pt x="388" y="385"/>
                    <a:pt x="386" y="384"/>
                    <a:pt x="386" y="387"/>
                  </a:cubicBezTo>
                  <a:close/>
                  <a:moveTo>
                    <a:pt x="270" y="384"/>
                  </a:moveTo>
                  <a:cubicBezTo>
                    <a:pt x="271" y="386"/>
                    <a:pt x="274" y="386"/>
                    <a:pt x="276" y="387"/>
                  </a:cubicBezTo>
                  <a:cubicBezTo>
                    <a:pt x="277" y="386"/>
                    <a:pt x="278" y="386"/>
                    <a:pt x="278" y="384"/>
                  </a:cubicBezTo>
                  <a:cubicBezTo>
                    <a:pt x="275" y="381"/>
                    <a:pt x="273" y="382"/>
                    <a:pt x="270" y="384"/>
                  </a:cubicBezTo>
                  <a:close/>
                  <a:moveTo>
                    <a:pt x="374" y="385"/>
                  </a:moveTo>
                  <a:cubicBezTo>
                    <a:pt x="376" y="386"/>
                    <a:pt x="379" y="386"/>
                    <a:pt x="382" y="387"/>
                  </a:cubicBezTo>
                  <a:cubicBezTo>
                    <a:pt x="382" y="385"/>
                    <a:pt x="383" y="384"/>
                    <a:pt x="383" y="382"/>
                  </a:cubicBezTo>
                  <a:cubicBezTo>
                    <a:pt x="379" y="382"/>
                    <a:pt x="373" y="380"/>
                    <a:pt x="374" y="385"/>
                  </a:cubicBezTo>
                  <a:close/>
                  <a:moveTo>
                    <a:pt x="85" y="401"/>
                  </a:moveTo>
                  <a:cubicBezTo>
                    <a:pt x="80" y="394"/>
                    <a:pt x="74" y="385"/>
                    <a:pt x="66" y="383"/>
                  </a:cubicBezTo>
                  <a:cubicBezTo>
                    <a:pt x="72" y="389"/>
                    <a:pt x="77" y="399"/>
                    <a:pt x="85" y="401"/>
                  </a:cubicBezTo>
                  <a:close/>
                  <a:moveTo>
                    <a:pt x="391" y="388"/>
                  </a:moveTo>
                  <a:cubicBezTo>
                    <a:pt x="392" y="389"/>
                    <a:pt x="399" y="388"/>
                    <a:pt x="400" y="387"/>
                  </a:cubicBezTo>
                  <a:cubicBezTo>
                    <a:pt x="399" y="385"/>
                    <a:pt x="395" y="384"/>
                    <a:pt x="392" y="382"/>
                  </a:cubicBezTo>
                  <a:cubicBezTo>
                    <a:pt x="392" y="385"/>
                    <a:pt x="391" y="386"/>
                    <a:pt x="391" y="388"/>
                  </a:cubicBezTo>
                  <a:close/>
                  <a:moveTo>
                    <a:pt x="295" y="390"/>
                  </a:moveTo>
                  <a:cubicBezTo>
                    <a:pt x="295" y="388"/>
                    <a:pt x="296" y="388"/>
                    <a:pt x="296" y="386"/>
                  </a:cubicBezTo>
                  <a:cubicBezTo>
                    <a:pt x="293" y="385"/>
                    <a:pt x="293" y="387"/>
                    <a:pt x="290" y="387"/>
                  </a:cubicBezTo>
                  <a:cubicBezTo>
                    <a:pt x="291" y="389"/>
                    <a:pt x="292" y="390"/>
                    <a:pt x="295" y="390"/>
                  </a:cubicBezTo>
                  <a:close/>
                  <a:moveTo>
                    <a:pt x="295" y="383"/>
                  </a:moveTo>
                  <a:cubicBezTo>
                    <a:pt x="292" y="383"/>
                    <a:pt x="290" y="384"/>
                    <a:pt x="289" y="386"/>
                  </a:cubicBezTo>
                  <a:cubicBezTo>
                    <a:pt x="290" y="387"/>
                    <a:pt x="294" y="385"/>
                    <a:pt x="295" y="383"/>
                  </a:cubicBezTo>
                  <a:close/>
                  <a:moveTo>
                    <a:pt x="309" y="384"/>
                  </a:moveTo>
                  <a:cubicBezTo>
                    <a:pt x="308" y="386"/>
                    <a:pt x="313" y="387"/>
                    <a:pt x="313" y="384"/>
                  </a:cubicBezTo>
                  <a:cubicBezTo>
                    <a:pt x="312" y="383"/>
                    <a:pt x="310" y="383"/>
                    <a:pt x="309" y="384"/>
                  </a:cubicBezTo>
                  <a:close/>
                  <a:moveTo>
                    <a:pt x="337" y="385"/>
                  </a:moveTo>
                  <a:cubicBezTo>
                    <a:pt x="337" y="385"/>
                    <a:pt x="338" y="385"/>
                    <a:pt x="338" y="385"/>
                  </a:cubicBezTo>
                  <a:cubicBezTo>
                    <a:pt x="339" y="384"/>
                    <a:pt x="338" y="383"/>
                    <a:pt x="337" y="383"/>
                  </a:cubicBezTo>
                  <a:cubicBezTo>
                    <a:pt x="337" y="384"/>
                    <a:pt x="336" y="384"/>
                    <a:pt x="337" y="385"/>
                  </a:cubicBezTo>
                  <a:close/>
                  <a:moveTo>
                    <a:pt x="354" y="387"/>
                  </a:moveTo>
                  <a:cubicBezTo>
                    <a:pt x="354" y="386"/>
                    <a:pt x="358" y="385"/>
                    <a:pt x="355" y="384"/>
                  </a:cubicBezTo>
                  <a:cubicBezTo>
                    <a:pt x="355" y="385"/>
                    <a:pt x="352" y="386"/>
                    <a:pt x="354" y="387"/>
                  </a:cubicBezTo>
                  <a:close/>
                  <a:moveTo>
                    <a:pt x="161" y="389"/>
                  </a:moveTo>
                  <a:cubicBezTo>
                    <a:pt x="162" y="388"/>
                    <a:pt x="164" y="389"/>
                    <a:pt x="164" y="388"/>
                  </a:cubicBezTo>
                  <a:cubicBezTo>
                    <a:pt x="162" y="387"/>
                    <a:pt x="161" y="384"/>
                    <a:pt x="159" y="385"/>
                  </a:cubicBezTo>
                  <a:cubicBezTo>
                    <a:pt x="160" y="386"/>
                    <a:pt x="161" y="387"/>
                    <a:pt x="161" y="389"/>
                  </a:cubicBezTo>
                  <a:close/>
                  <a:moveTo>
                    <a:pt x="422" y="392"/>
                  </a:moveTo>
                  <a:cubicBezTo>
                    <a:pt x="429" y="394"/>
                    <a:pt x="432" y="390"/>
                    <a:pt x="437" y="389"/>
                  </a:cubicBezTo>
                  <a:cubicBezTo>
                    <a:pt x="436" y="387"/>
                    <a:pt x="440" y="385"/>
                    <a:pt x="437" y="385"/>
                  </a:cubicBezTo>
                  <a:cubicBezTo>
                    <a:pt x="431" y="387"/>
                    <a:pt x="425" y="386"/>
                    <a:pt x="422" y="392"/>
                  </a:cubicBezTo>
                  <a:close/>
                  <a:moveTo>
                    <a:pt x="479" y="387"/>
                  </a:moveTo>
                  <a:cubicBezTo>
                    <a:pt x="480" y="386"/>
                    <a:pt x="481" y="385"/>
                    <a:pt x="482" y="387"/>
                  </a:cubicBezTo>
                  <a:cubicBezTo>
                    <a:pt x="483" y="384"/>
                    <a:pt x="479" y="385"/>
                    <a:pt x="479" y="387"/>
                  </a:cubicBezTo>
                  <a:close/>
                  <a:moveTo>
                    <a:pt x="321" y="386"/>
                  </a:moveTo>
                  <a:cubicBezTo>
                    <a:pt x="318" y="389"/>
                    <a:pt x="328" y="390"/>
                    <a:pt x="328" y="387"/>
                  </a:cubicBezTo>
                  <a:cubicBezTo>
                    <a:pt x="325" y="387"/>
                    <a:pt x="323" y="384"/>
                    <a:pt x="321" y="386"/>
                  </a:cubicBezTo>
                  <a:close/>
                  <a:moveTo>
                    <a:pt x="358" y="388"/>
                  </a:moveTo>
                  <a:cubicBezTo>
                    <a:pt x="360" y="389"/>
                    <a:pt x="360" y="388"/>
                    <a:pt x="363" y="388"/>
                  </a:cubicBezTo>
                  <a:cubicBezTo>
                    <a:pt x="363" y="387"/>
                    <a:pt x="363" y="387"/>
                    <a:pt x="363" y="386"/>
                  </a:cubicBezTo>
                  <a:cubicBezTo>
                    <a:pt x="362" y="385"/>
                    <a:pt x="357" y="385"/>
                    <a:pt x="358" y="388"/>
                  </a:cubicBezTo>
                  <a:close/>
                  <a:moveTo>
                    <a:pt x="457" y="391"/>
                  </a:moveTo>
                  <a:cubicBezTo>
                    <a:pt x="462" y="391"/>
                    <a:pt x="463" y="388"/>
                    <a:pt x="466" y="386"/>
                  </a:cubicBezTo>
                  <a:cubicBezTo>
                    <a:pt x="463" y="388"/>
                    <a:pt x="459" y="388"/>
                    <a:pt x="457" y="391"/>
                  </a:cubicBezTo>
                  <a:close/>
                  <a:moveTo>
                    <a:pt x="260" y="392"/>
                  </a:moveTo>
                  <a:cubicBezTo>
                    <a:pt x="265" y="395"/>
                    <a:pt x="271" y="393"/>
                    <a:pt x="274" y="389"/>
                  </a:cubicBezTo>
                  <a:cubicBezTo>
                    <a:pt x="270" y="384"/>
                    <a:pt x="263" y="388"/>
                    <a:pt x="260" y="392"/>
                  </a:cubicBezTo>
                  <a:close/>
                  <a:moveTo>
                    <a:pt x="299" y="395"/>
                  </a:moveTo>
                  <a:cubicBezTo>
                    <a:pt x="300" y="393"/>
                    <a:pt x="301" y="390"/>
                    <a:pt x="304" y="390"/>
                  </a:cubicBezTo>
                  <a:cubicBezTo>
                    <a:pt x="304" y="388"/>
                    <a:pt x="302" y="387"/>
                    <a:pt x="300" y="387"/>
                  </a:cubicBezTo>
                  <a:cubicBezTo>
                    <a:pt x="300" y="389"/>
                    <a:pt x="295" y="393"/>
                    <a:pt x="299" y="395"/>
                  </a:cubicBezTo>
                  <a:close/>
                  <a:moveTo>
                    <a:pt x="44" y="389"/>
                  </a:moveTo>
                  <a:cubicBezTo>
                    <a:pt x="48" y="394"/>
                    <a:pt x="52" y="400"/>
                    <a:pt x="57" y="404"/>
                  </a:cubicBezTo>
                  <a:cubicBezTo>
                    <a:pt x="55" y="397"/>
                    <a:pt x="49" y="388"/>
                    <a:pt x="44" y="389"/>
                  </a:cubicBezTo>
                  <a:close/>
                  <a:moveTo>
                    <a:pt x="334" y="391"/>
                  </a:moveTo>
                  <a:cubicBezTo>
                    <a:pt x="337" y="390"/>
                    <a:pt x="344" y="393"/>
                    <a:pt x="347" y="392"/>
                  </a:cubicBezTo>
                  <a:cubicBezTo>
                    <a:pt x="347" y="387"/>
                    <a:pt x="339" y="390"/>
                    <a:pt x="335" y="388"/>
                  </a:cubicBezTo>
                  <a:cubicBezTo>
                    <a:pt x="335" y="389"/>
                    <a:pt x="334" y="390"/>
                    <a:pt x="334" y="391"/>
                  </a:cubicBezTo>
                  <a:close/>
                  <a:moveTo>
                    <a:pt x="72" y="403"/>
                  </a:moveTo>
                  <a:cubicBezTo>
                    <a:pt x="70" y="394"/>
                    <a:pt x="60" y="392"/>
                    <a:pt x="55" y="389"/>
                  </a:cubicBezTo>
                  <a:cubicBezTo>
                    <a:pt x="60" y="394"/>
                    <a:pt x="64" y="400"/>
                    <a:pt x="72" y="403"/>
                  </a:cubicBezTo>
                  <a:close/>
                  <a:moveTo>
                    <a:pt x="229" y="405"/>
                  </a:moveTo>
                  <a:cubicBezTo>
                    <a:pt x="217" y="402"/>
                    <a:pt x="208" y="393"/>
                    <a:pt x="198" y="390"/>
                  </a:cubicBezTo>
                  <a:cubicBezTo>
                    <a:pt x="208" y="395"/>
                    <a:pt x="217" y="405"/>
                    <a:pt x="229" y="405"/>
                  </a:cubicBezTo>
                  <a:close/>
                  <a:moveTo>
                    <a:pt x="236" y="391"/>
                  </a:moveTo>
                  <a:cubicBezTo>
                    <a:pt x="236" y="396"/>
                    <a:pt x="240" y="396"/>
                    <a:pt x="242" y="398"/>
                  </a:cubicBezTo>
                  <a:cubicBezTo>
                    <a:pt x="245" y="395"/>
                    <a:pt x="249" y="397"/>
                    <a:pt x="251" y="393"/>
                  </a:cubicBezTo>
                  <a:cubicBezTo>
                    <a:pt x="246" y="387"/>
                    <a:pt x="241" y="391"/>
                    <a:pt x="236" y="391"/>
                  </a:cubicBezTo>
                  <a:close/>
                  <a:moveTo>
                    <a:pt x="318" y="395"/>
                  </a:moveTo>
                  <a:cubicBezTo>
                    <a:pt x="315" y="396"/>
                    <a:pt x="312" y="398"/>
                    <a:pt x="312" y="402"/>
                  </a:cubicBezTo>
                  <a:cubicBezTo>
                    <a:pt x="315" y="403"/>
                    <a:pt x="317" y="403"/>
                    <a:pt x="320" y="404"/>
                  </a:cubicBezTo>
                  <a:cubicBezTo>
                    <a:pt x="322" y="400"/>
                    <a:pt x="325" y="396"/>
                    <a:pt x="326" y="391"/>
                  </a:cubicBezTo>
                  <a:cubicBezTo>
                    <a:pt x="323" y="391"/>
                    <a:pt x="321" y="390"/>
                    <a:pt x="318" y="390"/>
                  </a:cubicBezTo>
                  <a:cubicBezTo>
                    <a:pt x="317" y="391"/>
                    <a:pt x="318" y="393"/>
                    <a:pt x="318" y="395"/>
                  </a:cubicBezTo>
                  <a:close/>
                  <a:moveTo>
                    <a:pt x="302" y="399"/>
                  </a:moveTo>
                  <a:cubicBezTo>
                    <a:pt x="302" y="397"/>
                    <a:pt x="303" y="399"/>
                    <a:pt x="306" y="399"/>
                  </a:cubicBezTo>
                  <a:cubicBezTo>
                    <a:pt x="306" y="396"/>
                    <a:pt x="309" y="395"/>
                    <a:pt x="309" y="392"/>
                  </a:cubicBezTo>
                  <a:cubicBezTo>
                    <a:pt x="307" y="392"/>
                    <a:pt x="307" y="390"/>
                    <a:pt x="305" y="390"/>
                  </a:cubicBezTo>
                  <a:cubicBezTo>
                    <a:pt x="305" y="394"/>
                    <a:pt x="301" y="397"/>
                    <a:pt x="302" y="399"/>
                  </a:cubicBezTo>
                  <a:close/>
                  <a:moveTo>
                    <a:pt x="358" y="393"/>
                  </a:moveTo>
                  <a:cubicBezTo>
                    <a:pt x="358" y="392"/>
                    <a:pt x="358" y="391"/>
                    <a:pt x="358" y="390"/>
                  </a:cubicBezTo>
                  <a:cubicBezTo>
                    <a:pt x="358" y="390"/>
                    <a:pt x="357" y="390"/>
                    <a:pt x="356" y="390"/>
                  </a:cubicBezTo>
                  <a:cubicBezTo>
                    <a:pt x="356" y="392"/>
                    <a:pt x="357" y="393"/>
                    <a:pt x="358" y="393"/>
                  </a:cubicBezTo>
                  <a:close/>
                  <a:moveTo>
                    <a:pt x="367" y="396"/>
                  </a:moveTo>
                  <a:cubicBezTo>
                    <a:pt x="371" y="397"/>
                    <a:pt x="380" y="398"/>
                    <a:pt x="379" y="391"/>
                  </a:cubicBezTo>
                  <a:cubicBezTo>
                    <a:pt x="372" y="391"/>
                    <a:pt x="368" y="390"/>
                    <a:pt x="367" y="396"/>
                  </a:cubicBezTo>
                  <a:close/>
                  <a:moveTo>
                    <a:pt x="385" y="398"/>
                  </a:moveTo>
                  <a:cubicBezTo>
                    <a:pt x="389" y="398"/>
                    <a:pt x="396" y="396"/>
                    <a:pt x="398" y="392"/>
                  </a:cubicBezTo>
                  <a:cubicBezTo>
                    <a:pt x="391" y="390"/>
                    <a:pt x="386" y="391"/>
                    <a:pt x="385" y="398"/>
                  </a:cubicBezTo>
                  <a:close/>
                  <a:moveTo>
                    <a:pt x="446" y="406"/>
                  </a:moveTo>
                  <a:cubicBezTo>
                    <a:pt x="460" y="402"/>
                    <a:pt x="473" y="399"/>
                    <a:pt x="482" y="392"/>
                  </a:cubicBezTo>
                  <a:cubicBezTo>
                    <a:pt x="471" y="396"/>
                    <a:pt x="452" y="397"/>
                    <a:pt x="446" y="406"/>
                  </a:cubicBezTo>
                  <a:close/>
                  <a:moveTo>
                    <a:pt x="279" y="399"/>
                  </a:moveTo>
                  <a:cubicBezTo>
                    <a:pt x="283" y="400"/>
                    <a:pt x="284" y="399"/>
                    <a:pt x="287" y="401"/>
                  </a:cubicBezTo>
                  <a:cubicBezTo>
                    <a:pt x="290" y="401"/>
                    <a:pt x="290" y="398"/>
                    <a:pt x="292" y="396"/>
                  </a:cubicBezTo>
                  <a:cubicBezTo>
                    <a:pt x="288" y="396"/>
                    <a:pt x="286" y="393"/>
                    <a:pt x="282" y="393"/>
                  </a:cubicBezTo>
                  <a:cubicBezTo>
                    <a:pt x="282" y="396"/>
                    <a:pt x="279" y="396"/>
                    <a:pt x="279" y="399"/>
                  </a:cubicBezTo>
                  <a:close/>
                  <a:moveTo>
                    <a:pt x="332" y="393"/>
                  </a:moveTo>
                  <a:cubicBezTo>
                    <a:pt x="332" y="397"/>
                    <a:pt x="327" y="400"/>
                    <a:pt x="328" y="404"/>
                  </a:cubicBezTo>
                  <a:cubicBezTo>
                    <a:pt x="334" y="405"/>
                    <a:pt x="335" y="403"/>
                    <a:pt x="340" y="405"/>
                  </a:cubicBezTo>
                  <a:cubicBezTo>
                    <a:pt x="342" y="402"/>
                    <a:pt x="344" y="399"/>
                    <a:pt x="345" y="395"/>
                  </a:cubicBezTo>
                  <a:cubicBezTo>
                    <a:pt x="341" y="395"/>
                    <a:pt x="337" y="393"/>
                    <a:pt x="332" y="393"/>
                  </a:cubicBezTo>
                  <a:close/>
                  <a:moveTo>
                    <a:pt x="409" y="399"/>
                  </a:moveTo>
                  <a:cubicBezTo>
                    <a:pt x="413" y="398"/>
                    <a:pt x="424" y="399"/>
                    <a:pt x="427" y="395"/>
                  </a:cubicBezTo>
                  <a:cubicBezTo>
                    <a:pt x="421" y="395"/>
                    <a:pt x="410" y="394"/>
                    <a:pt x="409" y="399"/>
                  </a:cubicBezTo>
                  <a:close/>
                  <a:moveTo>
                    <a:pt x="114" y="400"/>
                  </a:moveTo>
                  <a:cubicBezTo>
                    <a:pt x="114" y="398"/>
                    <a:pt x="112" y="398"/>
                    <a:pt x="111" y="396"/>
                  </a:cubicBezTo>
                  <a:cubicBezTo>
                    <a:pt x="111" y="398"/>
                    <a:pt x="112" y="400"/>
                    <a:pt x="114" y="400"/>
                  </a:cubicBezTo>
                  <a:close/>
                  <a:moveTo>
                    <a:pt x="135" y="409"/>
                  </a:moveTo>
                  <a:cubicBezTo>
                    <a:pt x="132" y="404"/>
                    <a:pt x="130" y="398"/>
                    <a:pt x="124" y="396"/>
                  </a:cubicBezTo>
                  <a:cubicBezTo>
                    <a:pt x="126" y="402"/>
                    <a:pt x="130" y="406"/>
                    <a:pt x="135" y="409"/>
                  </a:cubicBezTo>
                  <a:close/>
                  <a:moveTo>
                    <a:pt x="166" y="423"/>
                  </a:moveTo>
                  <a:cubicBezTo>
                    <a:pt x="166" y="420"/>
                    <a:pt x="163" y="415"/>
                    <a:pt x="163" y="410"/>
                  </a:cubicBezTo>
                  <a:cubicBezTo>
                    <a:pt x="157" y="407"/>
                    <a:pt x="153" y="398"/>
                    <a:pt x="146" y="398"/>
                  </a:cubicBezTo>
                  <a:cubicBezTo>
                    <a:pt x="148" y="408"/>
                    <a:pt x="156" y="421"/>
                    <a:pt x="166" y="423"/>
                  </a:cubicBezTo>
                  <a:close/>
                  <a:moveTo>
                    <a:pt x="166" y="402"/>
                  </a:moveTo>
                  <a:cubicBezTo>
                    <a:pt x="166" y="399"/>
                    <a:pt x="166" y="397"/>
                    <a:pt x="164" y="397"/>
                  </a:cubicBezTo>
                  <a:cubicBezTo>
                    <a:pt x="165" y="399"/>
                    <a:pt x="164" y="402"/>
                    <a:pt x="166" y="402"/>
                  </a:cubicBezTo>
                  <a:close/>
                  <a:moveTo>
                    <a:pt x="294" y="401"/>
                  </a:moveTo>
                  <a:cubicBezTo>
                    <a:pt x="296" y="402"/>
                    <a:pt x="296" y="400"/>
                    <a:pt x="296" y="399"/>
                  </a:cubicBezTo>
                  <a:cubicBezTo>
                    <a:pt x="296" y="399"/>
                    <a:pt x="296" y="398"/>
                    <a:pt x="295" y="398"/>
                  </a:cubicBezTo>
                  <a:cubicBezTo>
                    <a:pt x="295" y="400"/>
                    <a:pt x="294" y="400"/>
                    <a:pt x="294" y="401"/>
                  </a:cubicBezTo>
                  <a:close/>
                  <a:moveTo>
                    <a:pt x="363" y="404"/>
                  </a:moveTo>
                  <a:cubicBezTo>
                    <a:pt x="367" y="405"/>
                    <a:pt x="374" y="404"/>
                    <a:pt x="375" y="399"/>
                  </a:cubicBezTo>
                  <a:cubicBezTo>
                    <a:pt x="370" y="399"/>
                    <a:pt x="363" y="397"/>
                    <a:pt x="363" y="404"/>
                  </a:cubicBezTo>
                  <a:close/>
                  <a:moveTo>
                    <a:pt x="114" y="421"/>
                  </a:moveTo>
                  <a:cubicBezTo>
                    <a:pt x="115" y="415"/>
                    <a:pt x="108" y="417"/>
                    <a:pt x="107" y="413"/>
                  </a:cubicBezTo>
                  <a:cubicBezTo>
                    <a:pt x="99" y="410"/>
                    <a:pt x="94" y="401"/>
                    <a:pt x="87" y="399"/>
                  </a:cubicBezTo>
                  <a:cubicBezTo>
                    <a:pt x="93" y="410"/>
                    <a:pt x="104" y="415"/>
                    <a:pt x="114" y="421"/>
                  </a:cubicBezTo>
                  <a:close/>
                  <a:moveTo>
                    <a:pt x="159" y="402"/>
                  </a:moveTo>
                  <a:cubicBezTo>
                    <a:pt x="160" y="401"/>
                    <a:pt x="159" y="399"/>
                    <a:pt x="157" y="399"/>
                  </a:cubicBezTo>
                  <a:cubicBezTo>
                    <a:pt x="158" y="400"/>
                    <a:pt x="158" y="401"/>
                    <a:pt x="159" y="402"/>
                  </a:cubicBezTo>
                  <a:close/>
                  <a:moveTo>
                    <a:pt x="65" y="403"/>
                  </a:moveTo>
                  <a:cubicBezTo>
                    <a:pt x="63" y="403"/>
                    <a:pt x="60" y="398"/>
                    <a:pt x="60" y="401"/>
                  </a:cubicBezTo>
                  <a:cubicBezTo>
                    <a:pt x="65" y="405"/>
                    <a:pt x="66" y="414"/>
                    <a:pt x="72" y="416"/>
                  </a:cubicBezTo>
                  <a:cubicBezTo>
                    <a:pt x="73" y="416"/>
                    <a:pt x="73" y="415"/>
                    <a:pt x="73" y="415"/>
                  </a:cubicBezTo>
                  <a:cubicBezTo>
                    <a:pt x="72" y="409"/>
                    <a:pt x="65" y="410"/>
                    <a:pt x="65" y="403"/>
                  </a:cubicBezTo>
                  <a:close/>
                  <a:moveTo>
                    <a:pt x="421" y="410"/>
                  </a:moveTo>
                  <a:cubicBezTo>
                    <a:pt x="431" y="408"/>
                    <a:pt x="438" y="404"/>
                    <a:pt x="445" y="399"/>
                  </a:cubicBezTo>
                  <a:cubicBezTo>
                    <a:pt x="436" y="400"/>
                    <a:pt x="422" y="399"/>
                    <a:pt x="421" y="410"/>
                  </a:cubicBezTo>
                  <a:close/>
                  <a:moveTo>
                    <a:pt x="299" y="402"/>
                  </a:moveTo>
                  <a:cubicBezTo>
                    <a:pt x="301" y="402"/>
                    <a:pt x="302" y="402"/>
                    <a:pt x="304" y="402"/>
                  </a:cubicBezTo>
                  <a:cubicBezTo>
                    <a:pt x="304" y="399"/>
                    <a:pt x="298" y="399"/>
                    <a:pt x="299" y="402"/>
                  </a:cubicBezTo>
                  <a:close/>
                  <a:moveTo>
                    <a:pt x="384" y="403"/>
                  </a:moveTo>
                  <a:cubicBezTo>
                    <a:pt x="385" y="404"/>
                    <a:pt x="387" y="403"/>
                    <a:pt x="388" y="404"/>
                  </a:cubicBezTo>
                  <a:cubicBezTo>
                    <a:pt x="387" y="401"/>
                    <a:pt x="392" y="404"/>
                    <a:pt x="392" y="401"/>
                  </a:cubicBezTo>
                  <a:cubicBezTo>
                    <a:pt x="388" y="401"/>
                    <a:pt x="386" y="401"/>
                    <a:pt x="384" y="403"/>
                  </a:cubicBezTo>
                  <a:close/>
                  <a:moveTo>
                    <a:pt x="195" y="422"/>
                  </a:moveTo>
                  <a:cubicBezTo>
                    <a:pt x="187" y="414"/>
                    <a:pt x="179" y="408"/>
                    <a:pt x="170" y="401"/>
                  </a:cubicBezTo>
                  <a:cubicBezTo>
                    <a:pt x="173" y="414"/>
                    <a:pt x="186" y="416"/>
                    <a:pt x="195" y="422"/>
                  </a:cubicBezTo>
                  <a:close/>
                  <a:moveTo>
                    <a:pt x="394" y="414"/>
                  </a:moveTo>
                  <a:cubicBezTo>
                    <a:pt x="402" y="414"/>
                    <a:pt x="408" y="412"/>
                    <a:pt x="416" y="412"/>
                  </a:cubicBezTo>
                  <a:cubicBezTo>
                    <a:pt x="416" y="409"/>
                    <a:pt x="418" y="406"/>
                    <a:pt x="419" y="403"/>
                  </a:cubicBezTo>
                  <a:cubicBezTo>
                    <a:pt x="409" y="406"/>
                    <a:pt x="400" y="406"/>
                    <a:pt x="394" y="414"/>
                  </a:cubicBezTo>
                  <a:close/>
                  <a:moveTo>
                    <a:pt x="267" y="407"/>
                  </a:moveTo>
                  <a:cubicBezTo>
                    <a:pt x="263" y="406"/>
                    <a:pt x="258" y="403"/>
                    <a:pt x="253" y="405"/>
                  </a:cubicBezTo>
                  <a:cubicBezTo>
                    <a:pt x="257" y="405"/>
                    <a:pt x="264" y="411"/>
                    <a:pt x="267" y="407"/>
                  </a:cubicBezTo>
                  <a:close/>
                  <a:moveTo>
                    <a:pt x="118" y="416"/>
                  </a:moveTo>
                  <a:cubicBezTo>
                    <a:pt x="118" y="410"/>
                    <a:pt x="114" y="408"/>
                    <a:pt x="111" y="405"/>
                  </a:cubicBezTo>
                  <a:cubicBezTo>
                    <a:pt x="113" y="409"/>
                    <a:pt x="113" y="415"/>
                    <a:pt x="118" y="416"/>
                  </a:cubicBezTo>
                  <a:close/>
                  <a:moveTo>
                    <a:pt x="308" y="407"/>
                  </a:moveTo>
                  <a:cubicBezTo>
                    <a:pt x="311" y="407"/>
                    <a:pt x="316" y="409"/>
                    <a:pt x="319" y="409"/>
                  </a:cubicBezTo>
                  <a:cubicBezTo>
                    <a:pt x="319" y="407"/>
                    <a:pt x="318" y="407"/>
                    <a:pt x="318" y="406"/>
                  </a:cubicBezTo>
                  <a:cubicBezTo>
                    <a:pt x="314" y="406"/>
                    <a:pt x="309" y="404"/>
                    <a:pt x="308" y="407"/>
                  </a:cubicBezTo>
                  <a:close/>
                  <a:moveTo>
                    <a:pt x="338" y="410"/>
                  </a:moveTo>
                  <a:cubicBezTo>
                    <a:pt x="339" y="409"/>
                    <a:pt x="340" y="408"/>
                    <a:pt x="340" y="407"/>
                  </a:cubicBezTo>
                  <a:cubicBezTo>
                    <a:pt x="336" y="408"/>
                    <a:pt x="332" y="406"/>
                    <a:pt x="330" y="408"/>
                  </a:cubicBezTo>
                  <a:cubicBezTo>
                    <a:pt x="333" y="408"/>
                    <a:pt x="335" y="410"/>
                    <a:pt x="338" y="410"/>
                  </a:cubicBezTo>
                  <a:close/>
                  <a:moveTo>
                    <a:pt x="346" y="410"/>
                  </a:moveTo>
                  <a:cubicBezTo>
                    <a:pt x="348" y="410"/>
                    <a:pt x="347" y="409"/>
                    <a:pt x="349" y="409"/>
                  </a:cubicBezTo>
                  <a:cubicBezTo>
                    <a:pt x="349" y="406"/>
                    <a:pt x="345" y="406"/>
                    <a:pt x="346" y="410"/>
                  </a:cubicBezTo>
                  <a:close/>
                  <a:moveTo>
                    <a:pt x="358" y="411"/>
                  </a:moveTo>
                  <a:cubicBezTo>
                    <a:pt x="363" y="410"/>
                    <a:pt x="371" y="412"/>
                    <a:pt x="371" y="407"/>
                  </a:cubicBezTo>
                  <a:cubicBezTo>
                    <a:pt x="367" y="408"/>
                    <a:pt x="361" y="408"/>
                    <a:pt x="358" y="411"/>
                  </a:cubicBezTo>
                  <a:close/>
                  <a:moveTo>
                    <a:pt x="144" y="414"/>
                  </a:moveTo>
                  <a:cubicBezTo>
                    <a:pt x="142" y="412"/>
                    <a:pt x="142" y="407"/>
                    <a:pt x="140" y="409"/>
                  </a:cubicBezTo>
                  <a:cubicBezTo>
                    <a:pt x="141" y="410"/>
                    <a:pt x="143" y="414"/>
                    <a:pt x="144" y="414"/>
                  </a:cubicBezTo>
                  <a:close/>
                  <a:moveTo>
                    <a:pt x="328" y="409"/>
                  </a:moveTo>
                  <a:cubicBezTo>
                    <a:pt x="326" y="409"/>
                    <a:pt x="325" y="409"/>
                    <a:pt x="323" y="408"/>
                  </a:cubicBezTo>
                  <a:cubicBezTo>
                    <a:pt x="323" y="410"/>
                    <a:pt x="327" y="410"/>
                    <a:pt x="328" y="409"/>
                  </a:cubicBezTo>
                  <a:close/>
                  <a:moveTo>
                    <a:pt x="146" y="439"/>
                  </a:moveTo>
                  <a:cubicBezTo>
                    <a:pt x="139" y="429"/>
                    <a:pt x="131" y="413"/>
                    <a:pt x="120" y="409"/>
                  </a:cubicBezTo>
                  <a:cubicBezTo>
                    <a:pt x="129" y="419"/>
                    <a:pt x="137" y="430"/>
                    <a:pt x="146" y="439"/>
                  </a:cubicBezTo>
                  <a:close/>
                  <a:moveTo>
                    <a:pt x="271" y="410"/>
                  </a:moveTo>
                  <a:cubicBezTo>
                    <a:pt x="272" y="410"/>
                    <a:pt x="273" y="410"/>
                    <a:pt x="273" y="410"/>
                  </a:cubicBezTo>
                  <a:cubicBezTo>
                    <a:pt x="274" y="408"/>
                    <a:pt x="270" y="408"/>
                    <a:pt x="271" y="410"/>
                  </a:cubicBezTo>
                  <a:close/>
                  <a:moveTo>
                    <a:pt x="298" y="412"/>
                  </a:moveTo>
                  <a:cubicBezTo>
                    <a:pt x="298" y="412"/>
                    <a:pt x="299" y="413"/>
                    <a:pt x="299" y="413"/>
                  </a:cubicBezTo>
                  <a:cubicBezTo>
                    <a:pt x="303" y="413"/>
                    <a:pt x="305" y="414"/>
                    <a:pt x="308" y="414"/>
                  </a:cubicBezTo>
                  <a:cubicBezTo>
                    <a:pt x="311" y="414"/>
                    <a:pt x="309" y="413"/>
                    <a:pt x="307" y="413"/>
                  </a:cubicBezTo>
                  <a:cubicBezTo>
                    <a:pt x="303" y="413"/>
                    <a:pt x="297" y="409"/>
                    <a:pt x="293" y="411"/>
                  </a:cubicBezTo>
                  <a:cubicBezTo>
                    <a:pt x="295" y="411"/>
                    <a:pt x="296" y="412"/>
                    <a:pt x="298" y="412"/>
                  </a:cubicBezTo>
                  <a:close/>
                  <a:moveTo>
                    <a:pt x="380" y="416"/>
                  </a:moveTo>
                  <a:cubicBezTo>
                    <a:pt x="382" y="416"/>
                    <a:pt x="384" y="415"/>
                    <a:pt x="386" y="414"/>
                  </a:cubicBezTo>
                  <a:cubicBezTo>
                    <a:pt x="384" y="413"/>
                    <a:pt x="379" y="414"/>
                    <a:pt x="380" y="416"/>
                  </a:cubicBezTo>
                  <a:close/>
                  <a:moveTo>
                    <a:pt x="76" y="418"/>
                  </a:moveTo>
                  <a:cubicBezTo>
                    <a:pt x="76" y="417"/>
                    <a:pt x="77" y="416"/>
                    <a:pt x="76" y="415"/>
                  </a:cubicBezTo>
                  <a:cubicBezTo>
                    <a:pt x="75" y="416"/>
                    <a:pt x="75" y="412"/>
                    <a:pt x="74" y="415"/>
                  </a:cubicBezTo>
                  <a:cubicBezTo>
                    <a:pt x="75" y="416"/>
                    <a:pt x="74" y="417"/>
                    <a:pt x="76" y="418"/>
                  </a:cubicBezTo>
                  <a:close/>
                  <a:moveTo>
                    <a:pt x="392" y="416"/>
                  </a:moveTo>
                  <a:cubicBezTo>
                    <a:pt x="393" y="416"/>
                    <a:pt x="394" y="417"/>
                    <a:pt x="394" y="417"/>
                  </a:cubicBezTo>
                  <a:cubicBezTo>
                    <a:pt x="394" y="416"/>
                    <a:pt x="395" y="416"/>
                    <a:pt x="395" y="415"/>
                  </a:cubicBezTo>
                  <a:cubicBezTo>
                    <a:pt x="393" y="415"/>
                    <a:pt x="393" y="416"/>
                    <a:pt x="392" y="416"/>
                  </a:cubicBezTo>
                  <a:close/>
                  <a:moveTo>
                    <a:pt x="374" y="418"/>
                  </a:moveTo>
                  <a:cubicBezTo>
                    <a:pt x="375" y="417"/>
                    <a:pt x="378" y="418"/>
                    <a:pt x="378" y="415"/>
                  </a:cubicBezTo>
                  <a:cubicBezTo>
                    <a:pt x="376" y="416"/>
                    <a:pt x="374" y="415"/>
                    <a:pt x="374" y="418"/>
                  </a:cubicBezTo>
                  <a:close/>
                  <a:moveTo>
                    <a:pt x="321" y="416"/>
                  </a:moveTo>
                  <a:cubicBezTo>
                    <a:pt x="320" y="416"/>
                    <a:pt x="320" y="417"/>
                    <a:pt x="321" y="417"/>
                  </a:cubicBezTo>
                  <a:cubicBezTo>
                    <a:pt x="324" y="417"/>
                    <a:pt x="331" y="418"/>
                    <a:pt x="330" y="416"/>
                  </a:cubicBezTo>
                  <a:cubicBezTo>
                    <a:pt x="327" y="417"/>
                    <a:pt x="326" y="416"/>
                    <a:pt x="323" y="416"/>
                  </a:cubicBezTo>
                  <a:cubicBezTo>
                    <a:pt x="322" y="416"/>
                    <a:pt x="321" y="416"/>
                    <a:pt x="321" y="416"/>
                  </a:cubicBezTo>
                  <a:close/>
                  <a:moveTo>
                    <a:pt x="83" y="421"/>
                  </a:moveTo>
                  <a:cubicBezTo>
                    <a:pt x="82" y="419"/>
                    <a:pt x="79" y="418"/>
                    <a:pt x="77" y="416"/>
                  </a:cubicBezTo>
                  <a:cubicBezTo>
                    <a:pt x="75" y="420"/>
                    <a:pt x="83" y="420"/>
                    <a:pt x="83" y="421"/>
                  </a:cubicBezTo>
                  <a:close/>
                  <a:moveTo>
                    <a:pt x="129" y="425"/>
                  </a:moveTo>
                  <a:cubicBezTo>
                    <a:pt x="126" y="424"/>
                    <a:pt x="124" y="418"/>
                    <a:pt x="121" y="418"/>
                  </a:cubicBezTo>
                  <a:cubicBezTo>
                    <a:pt x="122" y="422"/>
                    <a:pt x="127" y="424"/>
                    <a:pt x="129" y="425"/>
                  </a:cubicBezTo>
                  <a:close/>
                  <a:moveTo>
                    <a:pt x="417" y="421"/>
                  </a:moveTo>
                  <a:cubicBezTo>
                    <a:pt x="425" y="421"/>
                    <a:pt x="435" y="421"/>
                    <a:pt x="443" y="419"/>
                  </a:cubicBezTo>
                  <a:cubicBezTo>
                    <a:pt x="436" y="417"/>
                    <a:pt x="422" y="418"/>
                    <a:pt x="417" y="421"/>
                  </a:cubicBezTo>
                  <a:close/>
                  <a:moveTo>
                    <a:pt x="388" y="419"/>
                  </a:moveTo>
                  <a:cubicBezTo>
                    <a:pt x="388" y="417"/>
                    <a:pt x="385" y="419"/>
                    <a:pt x="384" y="418"/>
                  </a:cubicBezTo>
                  <a:cubicBezTo>
                    <a:pt x="383" y="420"/>
                    <a:pt x="386" y="419"/>
                    <a:pt x="388" y="419"/>
                  </a:cubicBezTo>
                  <a:close/>
                  <a:moveTo>
                    <a:pt x="160" y="426"/>
                  </a:moveTo>
                  <a:cubicBezTo>
                    <a:pt x="161" y="425"/>
                    <a:pt x="157" y="424"/>
                    <a:pt x="159" y="422"/>
                  </a:cubicBezTo>
                  <a:cubicBezTo>
                    <a:pt x="155" y="422"/>
                    <a:pt x="155" y="419"/>
                    <a:pt x="152" y="419"/>
                  </a:cubicBezTo>
                  <a:cubicBezTo>
                    <a:pt x="152" y="424"/>
                    <a:pt x="158" y="426"/>
                    <a:pt x="160" y="426"/>
                  </a:cubicBezTo>
                  <a:close/>
                  <a:moveTo>
                    <a:pt x="174" y="427"/>
                  </a:moveTo>
                  <a:cubicBezTo>
                    <a:pt x="182" y="430"/>
                    <a:pt x="188" y="435"/>
                    <a:pt x="196" y="438"/>
                  </a:cubicBezTo>
                  <a:cubicBezTo>
                    <a:pt x="188" y="432"/>
                    <a:pt x="181" y="425"/>
                    <a:pt x="173" y="419"/>
                  </a:cubicBezTo>
                  <a:cubicBezTo>
                    <a:pt x="173" y="422"/>
                    <a:pt x="174" y="425"/>
                    <a:pt x="174" y="427"/>
                  </a:cubicBezTo>
                  <a:close/>
                  <a:moveTo>
                    <a:pt x="347" y="422"/>
                  </a:moveTo>
                  <a:cubicBezTo>
                    <a:pt x="354" y="422"/>
                    <a:pt x="358" y="423"/>
                    <a:pt x="366" y="423"/>
                  </a:cubicBezTo>
                  <a:cubicBezTo>
                    <a:pt x="366" y="421"/>
                    <a:pt x="366" y="420"/>
                    <a:pt x="366" y="419"/>
                  </a:cubicBezTo>
                  <a:cubicBezTo>
                    <a:pt x="360" y="418"/>
                    <a:pt x="352" y="420"/>
                    <a:pt x="347" y="422"/>
                  </a:cubicBezTo>
                  <a:close/>
                  <a:moveTo>
                    <a:pt x="371" y="423"/>
                  </a:moveTo>
                  <a:cubicBezTo>
                    <a:pt x="372" y="421"/>
                    <a:pt x="378" y="423"/>
                    <a:pt x="378" y="421"/>
                  </a:cubicBezTo>
                  <a:cubicBezTo>
                    <a:pt x="375" y="421"/>
                    <a:pt x="371" y="419"/>
                    <a:pt x="371" y="423"/>
                  </a:cubicBezTo>
                  <a:close/>
                  <a:moveTo>
                    <a:pt x="89" y="426"/>
                  </a:moveTo>
                  <a:cubicBezTo>
                    <a:pt x="88" y="424"/>
                    <a:pt x="85" y="422"/>
                    <a:pt x="84" y="423"/>
                  </a:cubicBezTo>
                  <a:cubicBezTo>
                    <a:pt x="86" y="423"/>
                    <a:pt x="86" y="426"/>
                    <a:pt x="89" y="426"/>
                  </a:cubicBezTo>
                  <a:close/>
                  <a:moveTo>
                    <a:pt x="92" y="436"/>
                  </a:moveTo>
                  <a:cubicBezTo>
                    <a:pt x="88" y="431"/>
                    <a:pt x="81" y="425"/>
                    <a:pt x="75" y="424"/>
                  </a:cubicBezTo>
                  <a:cubicBezTo>
                    <a:pt x="80" y="428"/>
                    <a:pt x="88" y="435"/>
                    <a:pt x="92" y="436"/>
                  </a:cubicBezTo>
                  <a:close/>
                  <a:moveTo>
                    <a:pt x="119" y="426"/>
                  </a:moveTo>
                  <a:cubicBezTo>
                    <a:pt x="123" y="428"/>
                    <a:pt x="125" y="431"/>
                    <a:pt x="129" y="432"/>
                  </a:cubicBezTo>
                  <a:cubicBezTo>
                    <a:pt x="126" y="431"/>
                    <a:pt x="122" y="424"/>
                    <a:pt x="119" y="426"/>
                  </a:cubicBezTo>
                  <a:close/>
                  <a:moveTo>
                    <a:pt x="149" y="430"/>
                  </a:moveTo>
                  <a:cubicBezTo>
                    <a:pt x="148" y="429"/>
                    <a:pt x="146" y="425"/>
                    <a:pt x="145" y="426"/>
                  </a:cubicBezTo>
                  <a:cubicBezTo>
                    <a:pt x="147" y="427"/>
                    <a:pt x="146" y="430"/>
                    <a:pt x="149" y="430"/>
                  </a:cubicBezTo>
                  <a:close/>
                  <a:moveTo>
                    <a:pt x="169" y="472"/>
                  </a:moveTo>
                  <a:cubicBezTo>
                    <a:pt x="158" y="453"/>
                    <a:pt x="136" y="442"/>
                    <a:pt x="120" y="431"/>
                  </a:cubicBezTo>
                  <a:cubicBezTo>
                    <a:pt x="136" y="445"/>
                    <a:pt x="152" y="458"/>
                    <a:pt x="169" y="472"/>
                  </a:cubicBezTo>
                  <a:close/>
                  <a:moveTo>
                    <a:pt x="157" y="443"/>
                  </a:moveTo>
                  <a:cubicBezTo>
                    <a:pt x="157" y="438"/>
                    <a:pt x="151" y="436"/>
                    <a:pt x="152" y="432"/>
                  </a:cubicBezTo>
                  <a:cubicBezTo>
                    <a:pt x="151" y="432"/>
                    <a:pt x="150" y="432"/>
                    <a:pt x="149" y="432"/>
                  </a:cubicBezTo>
                  <a:cubicBezTo>
                    <a:pt x="151" y="436"/>
                    <a:pt x="154" y="439"/>
                    <a:pt x="157" y="443"/>
                  </a:cubicBezTo>
                  <a:close/>
                  <a:moveTo>
                    <a:pt x="176" y="464"/>
                  </a:moveTo>
                  <a:cubicBezTo>
                    <a:pt x="185" y="470"/>
                    <a:pt x="193" y="476"/>
                    <a:pt x="203" y="481"/>
                  </a:cubicBezTo>
                  <a:cubicBezTo>
                    <a:pt x="192" y="468"/>
                    <a:pt x="179" y="456"/>
                    <a:pt x="167" y="443"/>
                  </a:cubicBezTo>
                  <a:cubicBezTo>
                    <a:pt x="167" y="442"/>
                    <a:pt x="166" y="442"/>
                    <a:pt x="166" y="440"/>
                  </a:cubicBezTo>
                  <a:cubicBezTo>
                    <a:pt x="162" y="438"/>
                    <a:pt x="159" y="435"/>
                    <a:pt x="155" y="432"/>
                  </a:cubicBezTo>
                  <a:cubicBezTo>
                    <a:pt x="160" y="444"/>
                    <a:pt x="170" y="453"/>
                    <a:pt x="176" y="464"/>
                  </a:cubicBezTo>
                  <a:close/>
                  <a:moveTo>
                    <a:pt x="129" y="445"/>
                  </a:moveTo>
                  <a:cubicBezTo>
                    <a:pt x="125" y="440"/>
                    <a:pt x="119" y="436"/>
                    <a:pt x="113" y="433"/>
                  </a:cubicBezTo>
                  <a:cubicBezTo>
                    <a:pt x="117" y="438"/>
                    <a:pt x="123" y="442"/>
                    <a:pt x="129" y="445"/>
                  </a:cubicBezTo>
                  <a:close/>
                  <a:moveTo>
                    <a:pt x="185" y="449"/>
                  </a:moveTo>
                  <a:cubicBezTo>
                    <a:pt x="181" y="446"/>
                    <a:pt x="174" y="441"/>
                    <a:pt x="169" y="437"/>
                  </a:cubicBezTo>
                  <a:cubicBezTo>
                    <a:pt x="174" y="441"/>
                    <a:pt x="178" y="447"/>
                    <a:pt x="185" y="449"/>
                  </a:cubicBezTo>
                  <a:close/>
                  <a:moveTo>
                    <a:pt x="203" y="509"/>
                  </a:moveTo>
                  <a:cubicBezTo>
                    <a:pt x="200" y="508"/>
                    <a:pt x="199" y="504"/>
                    <a:pt x="196" y="502"/>
                  </a:cubicBezTo>
                  <a:cubicBezTo>
                    <a:pt x="186" y="494"/>
                    <a:pt x="173" y="489"/>
                    <a:pt x="168" y="480"/>
                  </a:cubicBezTo>
                  <a:cubicBezTo>
                    <a:pt x="156" y="471"/>
                    <a:pt x="140" y="459"/>
                    <a:pt x="128" y="449"/>
                  </a:cubicBezTo>
                  <a:cubicBezTo>
                    <a:pt x="124" y="447"/>
                    <a:pt x="117" y="439"/>
                    <a:pt x="115" y="440"/>
                  </a:cubicBezTo>
                  <a:cubicBezTo>
                    <a:pt x="115" y="440"/>
                    <a:pt x="115" y="440"/>
                    <a:pt x="115" y="440"/>
                  </a:cubicBezTo>
                  <a:cubicBezTo>
                    <a:pt x="119" y="445"/>
                    <a:pt x="125" y="449"/>
                    <a:pt x="130" y="454"/>
                  </a:cubicBezTo>
                  <a:cubicBezTo>
                    <a:pt x="134" y="457"/>
                    <a:pt x="139" y="461"/>
                    <a:pt x="143" y="464"/>
                  </a:cubicBezTo>
                  <a:cubicBezTo>
                    <a:pt x="151" y="472"/>
                    <a:pt x="161" y="478"/>
                    <a:pt x="168" y="486"/>
                  </a:cubicBezTo>
                  <a:cubicBezTo>
                    <a:pt x="170" y="488"/>
                    <a:pt x="171" y="491"/>
                    <a:pt x="173" y="492"/>
                  </a:cubicBezTo>
                  <a:cubicBezTo>
                    <a:pt x="179" y="497"/>
                    <a:pt x="186" y="501"/>
                    <a:pt x="193" y="505"/>
                  </a:cubicBezTo>
                  <a:cubicBezTo>
                    <a:pt x="200" y="509"/>
                    <a:pt x="207" y="513"/>
                    <a:pt x="214" y="518"/>
                  </a:cubicBezTo>
                  <a:cubicBezTo>
                    <a:pt x="212" y="513"/>
                    <a:pt x="206" y="512"/>
                    <a:pt x="203" y="509"/>
                  </a:cubicBezTo>
                  <a:close/>
                  <a:moveTo>
                    <a:pt x="162" y="448"/>
                  </a:moveTo>
                  <a:cubicBezTo>
                    <a:pt x="161" y="446"/>
                    <a:pt x="160" y="447"/>
                    <a:pt x="161" y="444"/>
                  </a:cubicBezTo>
                  <a:cubicBezTo>
                    <a:pt x="160" y="445"/>
                    <a:pt x="158" y="442"/>
                    <a:pt x="157" y="444"/>
                  </a:cubicBezTo>
                  <a:cubicBezTo>
                    <a:pt x="158" y="444"/>
                    <a:pt x="158" y="446"/>
                    <a:pt x="159" y="446"/>
                  </a:cubicBezTo>
                  <a:cubicBezTo>
                    <a:pt x="161" y="445"/>
                    <a:pt x="160" y="448"/>
                    <a:pt x="162" y="448"/>
                  </a:cubicBezTo>
                  <a:close/>
                  <a:moveTo>
                    <a:pt x="137" y="452"/>
                  </a:moveTo>
                  <a:cubicBezTo>
                    <a:pt x="138" y="450"/>
                    <a:pt x="134" y="448"/>
                    <a:pt x="134" y="449"/>
                  </a:cubicBezTo>
                  <a:cubicBezTo>
                    <a:pt x="135" y="450"/>
                    <a:pt x="136" y="451"/>
                    <a:pt x="137" y="452"/>
                  </a:cubicBezTo>
                  <a:close/>
                  <a:moveTo>
                    <a:pt x="142" y="455"/>
                  </a:moveTo>
                  <a:cubicBezTo>
                    <a:pt x="141" y="455"/>
                    <a:pt x="141" y="454"/>
                    <a:pt x="141" y="453"/>
                  </a:cubicBezTo>
                  <a:cubicBezTo>
                    <a:pt x="140" y="453"/>
                    <a:pt x="139" y="453"/>
                    <a:pt x="138" y="452"/>
                  </a:cubicBezTo>
                  <a:cubicBezTo>
                    <a:pt x="138" y="454"/>
                    <a:pt x="141" y="456"/>
                    <a:pt x="142" y="455"/>
                  </a:cubicBezTo>
                  <a:close/>
                  <a:moveTo>
                    <a:pt x="171" y="504"/>
                  </a:moveTo>
                  <a:cubicBezTo>
                    <a:pt x="165" y="499"/>
                    <a:pt x="160" y="495"/>
                    <a:pt x="155" y="491"/>
                  </a:cubicBezTo>
                  <a:cubicBezTo>
                    <a:pt x="155" y="490"/>
                    <a:pt x="155" y="490"/>
                    <a:pt x="155" y="489"/>
                  </a:cubicBezTo>
                  <a:cubicBezTo>
                    <a:pt x="154" y="489"/>
                    <a:pt x="154" y="490"/>
                    <a:pt x="153" y="490"/>
                  </a:cubicBezTo>
                  <a:cubicBezTo>
                    <a:pt x="149" y="483"/>
                    <a:pt x="141" y="479"/>
                    <a:pt x="134" y="474"/>
                  </a:cubicBezTo>
                  <a:cubicBezTo>
                    <a:pt x="144" y="486"/>
                    <a:pt x="159" y="496"/>
                    <a:pt x="171" y="504"/>
                  </a:cubicBezTo>
                  <a:close/>
                  <a:moveTo>
                    <a:pt x="204" y="501"/>
                  </a:moveTo>
                  <a:cubicBezTo>
                    <a:pt x="204" y="498"/>
                    <a:pt x="201" y="498"/>
                    <a:pt x="200" y="496"/>
                  </a:cubicBezTo>
                  <a:cubicBezTo>
                    <a:pt x="200" y="499"/>
                    <a:pt x="202" y="500"/>
                    <a:pt x="204" y="501"/>
                  </a:cubicBezTo>
                  <a:close/>
                  <a:moveTo>
                    <a:pt x="190" y="511"/>
                  </a:moveTo>
                  <a:cubicBezTo>
                    <a:pt x="186" y="508"/>
                    <a:pt x="183" y="505"/>
                    <a:pt x="177" y="503"/>
                  </a:cubicBezTo>
                  <a:cubicBezTo>
                    <a:pt x="175" y="503"/>
                    <a:pt x="172" y="498"/>
                    <a:pt x="172" y="500"/>
                  </a:cubicBezTo>
                  <a:cubicBezTo>
                    <a:pt x="177" y="504"/>
                    <a:pt x="183" y="511"/>
                    <a:pt x="190" y="511"/>
                  </a:cubicBezTo>
                  <a:close/>
                  <a:moveTo>
                    <a:pt x="233" y="539"/>
                  </a:moveTo>
                  <a:cubicBezTo>
                    <a:pt x="233" y="539"/>
                    <a:pt x="233" y="539"/>
                    <a:pt x="233" y="539"/>
                  </a:cubicBezTo>
                  <a:moveTo>
                    <a:pt x="250" y="554"/>
                  </a:moveTo>
                  <a:cubicBezTo>
                    <a:pt x="248" y="554"/>
                    <a:pt x="248" y="552"/>
                    <a:pt x="247" y="551"/>
                  </a:cubicBezTo>
                  <a:cubicBezTo>
                    <a:pt x="245" y="552"/>
                    <a:pt x="246" y="552"/>
                    <a:pt x="244" y="551"/>
                  </a:cubicBezTo>
                  <a:cubicBezTo>
                    <a:pt x="245" y="553"/>
                    <a:pt x="248" y="557"/>
                    <a:pt x="250" y="554"/>
                  </a:cubicBezTo>
                  <a:close/>
                </a:path>
              </a:pathLst>
            </a:custGeom>
            <a:solidFill>
              <a:srgbClr val="FFFFFF"/>
            </a:solidFill>
            <a:ln>
              <a:noFill/>
            </a:ln>
          </p:spPr>
          <p:txBody>
            <a:bodyPr anchor="ctr"/>
            <a:lstStyle/>
            <a:p>
              <a:pPr algn="ctr" defTabSz="1219170">
                <a:defRPr/>
              </a:pPr>
              <a:endParaRPr lang="zh-CN" altLang="zh-CN" sz="4800" kern="0" dirty="0">
                <a:solidFill>
                  <a:srgbClr val="FFFFFF"/>
                </a:solidFill>
                <a:effectLst>
                  <a:outerShdw blurRad="38100" dist="38100" dir="2700000" algn="tl">
                    <a:srgbClr val="000000">
                      <a:alpha val="43137"/>
                    </a:srgbClr>
                  </a:outerShdw>
                </a:effectLst>
                <a:cs typeface="+mn-ea"/>
                <a:sym typeface="+mn-lt"/>
              </a:endParaRPr>
            </a:p>
          </p:txBody>
        </p:sp>
      </p:grpSp>
      <p:pic>
        <p:nvPicPr>
          <p:cNvPr id="33" name="Picture 3" descr="C:\Users\ABC\Desktop\GR-010 (2).png"/>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8340412" y="763645"/>
            <a:ext cx="939800" cy="508000"/>
          </a:xfrm>
          <a:prstGeom prst="rect">
            <a:avLst/>
          </a:prstGeom>
          <a:noFill/>
          <a:extLst>
            <a:ext uri="{909E8E84-426E-40DD-AFC4-6F175D3DCCD1}">
              <a14:hiddenFill xmlns:a14="http://schemas.microsoft.com/office/drawing/2010/main">
                <a:solidFill>
                  <a:srgbClr val="FFFFFF"/>
                </a:solidFill>
              </a14:hiddenFill>
            </a:ext>
          </a:extLst>
        </p:spPr>
      </p:pic>
      <p:pic>
        <p:nvPicPr>
          <p:cNvPr id="34" name="Picture 4" descr="C:\Users\ABC\Desktop\GR-010 (2).png"/>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3721323" y="911338"/>
            <a:ext cx="5088989" cy="314354"/>
          </a:xfrm>
          <a:prstGeom prst="rect">
            <a:avLst/>
          </a:prstGeom>
          <a:noFill/>
          <a:extLst>
            <a:ext uri="{909E8E84-426E-40DD-AFC4-6F175D3DCCD1}">
              <a14:hiddenFill xmlns:a14="http://schemas.microsoft.com/office/drawing/2010/main">
                <a:solidFill>
                  <a:srgbClr val="FFFFFF"/>
                </a:solidFill>
              </a14:hiddenFill>
            </a:ext>
          </a:extLst>
        </p:spPr>
      </p:pic>
      <p:sp>
        <p:nvSpPr>
          <p:cNvPr id="35" name="文本框 34"/>
          <p:cNvSpPr txBox="1"/>
          <p:nvPr/>
        </p:nvSpPr>
        <p:spPr>
          <a:xfrm>
            <a:off x="4513036" y="400459"/>
            <a:ext cx="4937151" cy="584775"/>
          </a:xfrm>
          <a:prstGeom prst="rect">
            <a:avLst/>
          </a:prstGeom>
          <a:noFill/>
          <a:effectLst/>
        </p:spPr>
        <p:txBody>
          <a:bodyPr wrap="square" rtlCol="0">
            <a:spAutoFit/>
          </a:bodyPr>
          <a:lstStyle/>
          <a:p>
            <a:r>
              <a:rPr lang="zh-CN" altLang="en-US" sz="3200" b="1" dirty="0">
                <a:solidFill>
                  <a:schemeClr val="accent1"/>
                </a:solidFill>
                <a:cs typeface="+mn-ea"/>
                <a:sym typeface="+mn-lt"/>
              </a:rPr>
              <a:t>您的大标题内容</a:t>
            </a:r>
          </a:p>
        </p:txBody>
      </p:sp>
    </p:spTree>
    <p:extLst>
      <p:ext uri="{BB962C8B-B14F-4D97-AF65-F5344CB8AC3E}">
        <p14:creationId xmlns:p14="http://schemas.microsoft.com/office/powerpoint/2010/main" val="3428964954"/>
      </p:ext>
    </p:extLst>
  </p:cSld>
  <p:clrMapOvr>
    <a:masterClrMapping/>
  </p:clrMapOvr>
  <mc:AlternateContent xmlns:mc="http://schemas.openxmlformats.org/markup-compatibility/2006" xmlns:p14="http://schemas.microsoft.com/office/powerpoint/2010/main">
    <mc:Choice Requires="p14">
      <p:transition spd="slow" p14:dur="2000" advClick="0" advTm="3000">
        <p:randomBar dir="vert"/>
      </p:transition>
    </mc:Choice>
    <mc:Fallback xmlns="">
      <p:transition spd="slow" advClick="0" advTm="3000">
        <p:randomBar dir="vert"/>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 name="任意形状 12"/>
          <p:cNvSpPr/>
          <p:nvPr/>
        </p:nvSpPr>
        <p:spPr>
          <a:xfrm rot="900000">
            <a:off x="1685126" y="1997189"/>
            <a:ext cx="2971282" cy="3225059"/>
          </a:xfrm>
          <a:custGeom>
            <a:avLst/>
            <a:gdLst>
              <a:gd name="connsiteX0" fmla="*/ 0 w 2971282"/>
              <a:gd name="connsiteY0" fmla="*/ 597501 h 3225059"/>
              <a:gd name="connsiteX1" fmla="*/ 2243803 w 2971282"/>
              <a:gd name="connsiteY1" fmla="*/ 0 h 3225059"/>
              <a:gd name="connsiteX2" fmla="*/ 2628646 w 2971282"/>
              <a:gd name="connsiteY2" fmla="*/ 1308668 h 3225059"/>
              <a:gd name="connsiteX3" fmla="*/ 2971282 w 2971282"/>
              <a:gd name="connsiteY3" fmla="*/ 2647321 h 3225059"/>
              <a:gd name="connsiteX4" fmla="*/ 702717 w 2971282"/>
              <a:gd name="connsiteY4" fmla="*/ 3225059 h 3225059"/>
              <a:gd name="connsiteX5" fmla="*/ 0 w 2971282"/>
              <a:gd name="connsiteY5" fmla="*/ 597501 h 32250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971282" h="3225059">
                <a:moveTo>
                  <a:pt x="0" y="597501"/>
                </a:moveTo>
                <a:cubicBezTo>
                  <a:pt x="220066" y="604315"/>
                  <a:pt x="2260156" y="49065"/>
                  <a:pt x="2243803" y="0"/>
                </a:cubicBezTo>
                <a:cubicBezTo>
                  <a:pt x="2374783" y="393473"/>
                  <a:pt x="2464647" y="919829"/>
                  <a:pt x="2628646" y="1308668"/>
                </a:cubicBezTo>
                <a:cubicBezTo>
                  <a:pt x="2811022" y="1740848"/>
                  <a:pt x="2810710" y="2221138"/>
                  <a:pt x="2971282" y="2647321"/>
                </a:cubicBezTo>
                <a:cubicBezTo>
                  <a:pt x="2089927" y="2739726"/>
                  <a:pt x="1560554" y="3098717"/>
                  <a:pt x="702717" y="3225059"/>
                </a:cubicBezTo>
                <a:cubicBezTo>
                  <a:pt x="472994" y="2365334"/>
                  <a:pt x="185180" y="1460633"/>
                  <a:pt x="0" y="597501"/>
                </a:cubicBezTo>
                <a:close/>
              </a:path>
            </a:pathLst>
          </a:custGeom>
          <a:noFill/>
          <a:ln w="38100" cap="flat">
            <a:solidFill>
              <a:schemeClr val="accent1"/>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cs typeface="+mn-ea"/>
              <a:sym typeface="+mn-lt"/>
            </a:endParaRPr>
          </a:p>
        </p:txBody>
      </p:sp>
      <p:sp>
        <p:nvSpPr>
          <p:cNvPr id="65" name="任意形状 9"/>
          <p:cNvSpPr/>
          <p:nvPr/>
        </p:nvSpPr>
        <p:spPr>
          <a:xfrm rot="900000">
            <a:off x="1972899" y="4213168"/>
            <a:ext cx="2391770" cy="1046964"/>
          </a:xfrm>
          <a:custGeom>
            <a:avLst/>
            <a:gdLst>
              <a:gd name="connsiteX0" fmla="*/ 0 w 2391770"/>
              <a:gd name="connsiteY0" fmla="*/ 602437 h 1046964"/>
              <a:gd name="connsiteX1" fmla="*/ 65159 w 2391770"/>
              <a:gd name="connsiteY1" fmla="*/ 589498 h 1046964"/>
              <a:gd name="connsiteX2" fmla="*/ 2218818 w 2391770"/>
              <a:gd name="connsiteY2" fmla="*/ 16366 h 1046964"/>
              <a:gd name="connsiteX3" fmla="*/ 2268042 w 2391770"/>
              <a:gd name="connsiteY3" fmla="*/ 0 h 1046964"/>
              <a:gd name="connsiteX4" fmla="*/ 2296139 w 2391770"/>
              <a:gd name="connsiteY4" fmla="*/ 141041 h 1046964"/>
              <a:gd name="connsiteX5" fmla="*/ 2391770 w 2391770"/>
              <a:gd name="connsiteY5" fmla="*/ 469226 h 1046964"/>
              <a:gd name="connsiteX6" fmla="*/ 123205 w 2391770"/>
              <a:gd name="connsiteY6" fmla="*/ 1046964 h 10469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91770" h="1046964">
                <a:moveTo>
                  <a:pt x="0" y="602437"/>
                </a:moveTo>
                <a:lnTo>
                  <a:pt x="65159" y="589498"/>
                </a:lnTo>
                <a:cubicBezTo>
                  <a:pt x="598376" y="479849"/>
                  <a:pt x="1743711" y="171011"/>
                  <a:pt x="2218818" y="16366"/>
                </a:cubicBezTo>
                <a:lnTo>
                  <a:pt x="2268042" y="0"/>
                </a:lnTo>
                <a:lnTo>
                  <a:pt x="2296139" y="141041"/>
                </a:lnTo>
                <a:cubicBezTo>
                  <a:pt x="2321539" y="252753"/>
                  <a:pt x="2351627" y="362680"/>
                  <a:pt x="2391770" y="469226"/>
                </a:cubicBezTo>
                <a:cubicBezTo>
                  <a:pt x="1510415" y="561631"/>
                  <a:pt x="981042" y="920623"/>
                  <a:pt x="123205" y="1046964"/>
                </a:cubicBezTo>
                <a:close/>
              </a:path>
            </a:pathLst>
          </a:custGeom>
          <a:noFill/>
          <a:ln w="38100" cap="flat">
            <a:solidFill>
              <a:schemeClr val="accent1"/>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cs typeface="+mn-ea"/>
              <a:sym typeface="+mn-lt"/>
            </a:endParaRPr>
          </a:p>
        </p:txBody>
      </p:sp>
      <p:sp>
        <p:nvSpPr>
          <p:cNvPr id="66" name="文本框 65"/>
          <p:cNvSpPr txBox="1"/>
          <p:nvPr/>
        </p:nvSpPr>
        <p:spPr>
          <a:xfrm>
            <a:off x="2553068" y="4567373"/>
            <a:ext cx="1107997" cy="369332"/>
          </a:xfrm>
          <a:prstGeom prst="rect">
            <a:avLst/>
          </a:prstGeom>
          <a:noFill/>
        </p:spPr>
        <p:txBody>
          <a:bodyPr wrap="none" rtlCol="0">
            <a:spAutoFit/>
          </a:bodyPr>
          <a:lstStyle/>
          <a:p>
            <a:pPr algn="ctr"/>
            <a:r>
              <a:rPr lang="zh-CN" altLang="en-US" b="1" dirty="0">
                <a:solidFill>
                  <a:schemeClr val="accent1"/>
                </a:solidFill>
                <a:cs typeface="+mn-ea"/>
                <a:sym typeface="+mn-lt"/>
              </a:rPr>
              <a:t>您的标题</a:t>
            </a:r>
          </a:p>
        </p:txBody>
      </p:sp>
      <p:sp>
        <p:nvSpPr>
          <p:cNvPr id="67" name="任意形状 22"/>
          <p:cNvSpPr/>
          <p:nvPr/>
        </p:nvSpPr>
        <p:spPr>
          <a:xfrm rot="900000">
            <a:off x="4649762" y="2043722"/>
            <a:ext cx="2971282" cy="3225059"/>
          </a:xfrm>
          <a:custGeom>
            <a:avLst/>
            <a:gdLst>
              <a:gd name="connsiteX0" fmla="*/ 0 w 2971282"/>
              <a:gd name="connsiteY0" fmla="*/ 597501 h 3225059"/>
              <a:gd name="connsiteX1" fmla="*/ 2243803 w 2971282"/>
              <a:gd name="connsiteY1" fmla="*/ 0 h 3225059"/>
              <a:gd name="connsiteX2" fmla="*/ 2628646 w 2971282"/>
              <a:gd name="connsiteY2" fmla="*/ 1308668 h 3225059"/>
              <a:gd name="connsiteX3" fmla="*/ 2971282 w 2971282"/>
              <a:gd name="connsiteY3" fmla="*/ 2647321 h 3225059"/>
              <a:gd name="connsiteX4" fmla="*/ 702717 w 2971282"/>
              <a:gd name="connsiteY4" fmla="*/ 3225059 h 3225059"/>
              <a:gd name="connsiteX5" fmla="*/ 0 w 2971282"/>
              <a:gd name="connsiteY5" fmla="*/ 597501 h 32250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971282" h="3225059">
                <a:moveTo>
                  <a:pt x="0" y="597501"/>
                </a:moveTo>
                <a:cubicBezTo>
                  <a:pt x="220066" y="604315"/>
                  <a:pt x="2260156" y="49065"/>
                  <a:pt x="2243803" y="0"/>
                </a:cubicBezTo>
                <a:cubicBezTo>
                  <a:pt x="2374783" y="393473"/>
                  <a:pt x="2464647" y="919829"/>
                  <a:pt x="2628646" y="1308668"/>
                </a:cubicBezTo>
                <a:cubicBezTo>
                  <a:pt x="2811022" y="1740848"/>
                  <a:pt x="2810710" y="2221138"/>
                  <a:pt x="2971282" y="2647321"/>
                </a:cubicBezTo>
                <a:cubicBezTo>
                  <a:pt x="2089927" y="2739726"/>
                  <a:pt x="1560554" y="3098717"/>
                  <a:pt x="702717" y="3225059"/>
                </a:cubicBezTo>
                <a:cubicBezTo>
                  <a:pt x="472994" y="2365334"/>
                  <a:pt x="185180" y="1460633"/>
                  <a:pt x="0" y="597501"/>
                </a:cubicBezTo>
                <a:close/>
              </a:path>
            </a:pathLst>
          </a:custGeom>
          <a:noFill/>
          <a:ln w="38100" cap="flat">
            <a:solidFill>
              <a:schemeClr val="accent1"/>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cs typeface="+mn-ea"/>
              <a:sym typeface="+mn-lt"/>
            </a:endParaRPr>
          </a:p>
        </p:txBody>
      </p:sp>
      <p:sp>
        <p:nvSpPr>
          <p:cNvPr id="69" name="任意形状 24"/>
          <p:cNvSpPr/>
          <p:nvPr/>
        </p:nvSpPr>
        <p:spPr>
          <a:xfrm rot="900000">
            <a:off x="4937535" y="4259701"/>
            <a:ext cx="2391770" cy="1046964"/>
          </a:xfrm>
          <a:custGeom>
            <a:avLst/>
            <a:gdLst>
              <a:gd name="connsiteX0" fmla="*/ 0 w 2391770"/>
              <a:gd name="connsiteY0" fmla="*/ 602437 h 1046964"/>
              <a:gd name="connsiteX1" fmla="*/ 65159 w 2391770"/>
              <a:gd name="connsiteY1" fmla="*/ 589498 h 1046964"/>
              <a:gd name="connsiteX2" fmla="*/ 2218818 w 2391770"/>
              <a:gd name="connsiteY2" fmla="*/ 16366 h 1046964"/>
              <a:gd name="connsiteX3" fmla="*/ 2268042 w 2391770"/>
              <a:gd name="connsiteY3" fmla="*/ 0 h 1046964"/>
              <a:gd name="connsiteX4" fmla="*/ 2296139 w 2391770"/>
              <a:gd name="connsiteY4" fmla="*/ 141041 h 1046964"/>
              <a:gd name="connsiteX5" fmla="*/ 2391770 w 2391770"/>
              <a:gd name="connsiteY5" fmla="*/ 469226 h 1046964"/>
              <a:gd name="connsiteX6" fmla="*/ 123205 w 2391770"/>
              <a:gd name="connsiteY6" fmla="*/ 1046964 h 10469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91770" h="1046964">
                <a:moveTo>
                  <a:pt x="0" y="602437"/>
                </a:moveTo>
                <a:lnTo>
                  <a:pt x="65159" y="589498"/>
                </a:lnTo>
                <a:cubicBezTo>
                  <a:pt x="598376" y="479849"/>
                  <a:pt x="1743711" y="171011"/>
                  <a:pt x="2218818" y="16366"/>
                </a:cubicBezTo>
                <a:lnTo>
                  <a:pt x="2268042" y="0"/>
                </a:lnTo>
                <a:lnTo>
                  <a:pt x="2296139" y="141041"/>
                </a:lnTo>
                <a:cubicBezTo>
                  <a:pt x="2321539" y="252753"/>
                  <a:pt x="2351627" y="362680"/>
                  <a:pt x="2391770" y="469226"/>
                </a:cubicBezTo>
                <a:cubicBezTo>
                  <a:pt x="1510415" y="561631"/>
                  <a:pt x="981042" y="920623"/>
                  <a:pt x="123205" y="1046964"/>
                </a:cubicBezTo>
                <a:close/>
              </a:path>
            </a:pathLst>
          </a:custGeom>
          <a:noFill/>
          <a:ln w="38100" cap="flat">
            <a:solidFill>
              <a:schemeClr val="accent1"/>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cs typeface="+mn-ea"/>
              <a:sym typeface="+mn-lt"/>
            </a:endParaRPr>
          </a:p>
        </p:txBody>
      </p:sp>
      <p:sp>
        <p:nvSpPr>
          <p:cNvPr id="70" name="文本框 69"/>
          <p:cNvSpPr txBox="1"/>
          <p:nvPr/>
        </p:nvSpPr>
        <p:spPr>
          <a:xfrm>
            <a:off x="5363817" y="4552350"/>
            <a:ext cx="1415773" cy="461665"/>
          </a:xfrm>
          <a:prstGeom prst="rect">
            <a:avLst/>
          </a:prstGeom>
          <a:noFill/>
        </p:spPr>
        <p:txBody>
          <a:bodyPr wrap="none" rtlCol="0">
            <a:spAutoFit/>
          </a:bodyPr>
          <a:lstStyle/>
          <a:p>
            <a:pPr algn="ctr"/>
            <a:r>
              <a:rPr lang="zh-CN" altLang="en-US" sz="2400" b="1" dirty="0">
                <a:solidFill>
                  <a:schemeClr val="accent1"/>
                </a:solidFill>
                <a:cs typeface="+mn-ea"/>
                <a:sym typeface="+mn-lt"/>
              </a:rPr>
              <a:t>您的标题</a:t>
            </a:r>
          </a:p>
        </p:txBody>
      </p:sp>
      <p:sp>
        <p:nvSpPr>
          <p:cNvPr id="71" name="任意形状 26"/>
          <p:cNvSpPr/>
          <p:nvPr/>
        </p:nvSpPr>
        <p:spPr>
          <a:xfrm rot="900000">
            <a:off x="7614398" y="2090255"/>
            <a:ext cx="2971282" cy="3225059"/>
          </a:xfrm>
          <a:custGeom>
            <a:avLst/>
            <a:gdLst>
              <a:gd name="connsiteX0" fmla="*/ 0 w 2971282"/>
              <a:gd name="connsiteY0" fmla="*/ 597501 h 3225059"/>
              <a:gd name="connsiteX1" fmla="*/ 2243803 w 2971282"/>
              <a:gd name="connsiteY1" fmla="*/ 0 h 3225059"/>
              <a:gd name="connsiteX2" fmla="*/ 2628646 w 2971282"/>
              <a:gd name="connsiteY2" fmla="*/ 1308668 h 3225059"/>
              <a:gd name="connsiteX3" fmla="*/ 2971282 w 2971282"/>
              <a:gd name="connsiteY3" fmla="*/ 2647321 h 3225059"/>
              <a:gd name="connsiteX4" fmla="*/ 702717 w 2971282"/>
              <a:gd name="connsiteY4" fmla="*/ 3225059 h 3225059"/>
              <a:gd name="connsiteX5" fmla="*/ 0 w 2971282"/>
              <a:gd name="connsiteY5" fmla="*/ 597501 h 32250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971282" h="3225059">
                <a:moveTo>
                  <a:pt x="0" y="597501"/>
                </a:moveTo>
                <a:cubicBezTo>
                  <a:pt x="220066" y="604315"/>
                  <a:pt x="2260156" y="49065"/>
                  <a:pt x="2243803" y="0"/>
                </a:cubicBezTo>
                <a:cubicBezTo>
                  <a:pt x="2374783" y="393473"/>
                  <a:pt x="2464647" y="919829"/>
                  <a:pt x="2628646" y="1308668"/>
                </a:cubicBezTo>
                <a:cubicBezTo>
                  <a:pt x="2811022" y="1740848"/>
                  <a:pt x="2810710" y="2221138"/>
                  <a:pt x="2971282" y="2647321"/>
                </a:cubicBezTo>
                <a:cubicBezTo>
                  <a:pt x="2089927" y="2739726"/>
                  <a:pt x="1560554" y="3098717"/>
                  <a:pt x="702717" y="3225059"/>
                </a:cubicBezTo>
                <a:cubicBezTo>
                  <a:pt x="472994" y="2365334"/>
                  <a:pt x="185180" y="1460633"/>
                  <a:pt x="0" y="597501"/>
                </a:cubicBezTo>
                <a:close/>
              </a:path>
            </a:pathLst>
          </a:custGeom>
          <a:noFill/>
          <a:ln w="38100" cap="flat">
            <a:solidFill>
              <a:schemeClr val="accent1"/>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cs typeface="+mn-ea"/>
              <a:sym typeface="+mn-lt"/>
            </a:endParaRPr>
          </a:p>
        </p:txBody>
      </p:sp>
      <p:sp>
        <p:nvSpPr>
          <p:cNvPr id="73" name="任意形状 28"/>
          <p:cNvSpPr/>
          <p:nvPr/>
        </p:nvSpPr>
        <p:spPr>
          <a:xfrm rot="900000">
            <a:off x="7902171" y="4306234"/>
            <a:ext cx="2391770" cy="1046964"/>
          </a:xfrm>
          <a:custGeom>
            <a:avLst/>
            <a:gdLst>
              <a:gd name="connsiteX0" fmla="*/ 0 w 2391770"/>
              <a:gd name="connsiteY0" fmla="*/ 602437 h 1046964"/>
              <a:gd name="connsiteX1" fmla="*/ 65159 w 2391770"/>
              <a:gd name="connsiteY1" fmla="*/ 589498 h 1046964"/>
              <a:gd name="connsiteX2" fmla="*/ 2218818 w 2391770"/>
              <a:gd name="connsiteY2" fmla="*/ 16366 h 1046964"/>
              <a:gd name="connsiteX3" fmla="*/ 2268042 w 2391770"/>
              <a:gd name="connsiteY3" fmla="*/ 0 h 1046964"/>
              <a:gd name="connsiteX4" fmla="*/ 2296139 w 2391770"/>
              <a:gd name="connsiteY4" fmla="*/ 141041 h 1046964"/>
              <a:gd name="connsiteX5" fmla="*/ 2391770 w 2391770"/>
              <a:gd name="connsiteY5" fmla="*/ 469226 h 1046964"/>
              <a:gd name="connsiteX6" fmla="*/ 123205 w 2391770"/>
              <a:gd name="connsiteY6" fmla="*/ 1046964 h 10469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91770" h="1046964">
                <a:moveTo>
                  <a:pt x="0" y="602437"/>
                </a:moveTo>
                <a:lnTo>
                  <a:pt x="65159" y="589498"/>
                </a:lnTo>
                <a:cubicBezTo>
                  <a:pt x="598376" y="479849"/>
                  <a:pt x="1743711" y="171011"/>
                  <a:pt x="2218818" y="16366"/>
                </a:cubicBezTo>
                <a:lnTo>
                  <a:pt x="2268042" y="0"/>
                </a:lnTo>
                <a:lnTo>
                  <a:pt x="2296139" y="141041"/>
                </a:lnTo>
                <a:cubicBezTo>
                  <a:pt x="2321539" y="252753"/>
                  <a:pt x="2351627" y="362680"/>
                  <a:pt x="2391770" y="469226"/>
                </a:cubicBezTo>
                <a:cubicBezTo>
                  <a:pt x="1510415" y="561631"/>
                  <a:pt x="981042" y="920623"/>
                  <a:pt x="123205" y="1046964"/>
                </a:cubicBezTo>
                <a:close/>
              </a:path>
            </a:pathLst>
          </a:custGeom>
          <a:noFill/>
          <a:ln w="38100" cap="flat">
            <a:solidFill>
              <a:schemeClr val="accent1"/>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cs typeface="+mn-ea"/>
              <a:sym typeface="+mn-lt"/>
            </a:endParaRPr>
          </a:p>
        </p:txBody>
      </p:sp>
      <p:sp>
        <p:nvSpPr>
          <p:cNvPr id="74" name="文本框 73"/>
          <p:cNvSpPr txBox="1"/>
          <p:nvPr/>
        </p:nvSpPr>
        <p:spPr>
          <a:xfrm>
            <a:off x="8328453" y="4598883"/>
            <a:ext cx="1415773" cy="461665"/>
          </a:xfrm>
          <a:prstGeom prst="rect">
            <a:avLst/>
          </a:prstGeom>
          <a:noFill/>
        </p:spPr>
        <p:txBody>
          <a:bodyPr wrap="none" rtlCol="0">
            <a:spAutoFit/>
          </a:bodyPr>
          <a:lstStyle/>
          <a:p>
            <a:pPr algn="ctr"/>
            <a:r>
              <a:rPr lang="zh-CN" altLang="en-US" sz="2400" b="1" dirty="0">
                <a:solidFill>
                  <a:schemeClr val="accent1"/>
                </a:solidFill>
                <a:cs typeface="+mn-ea"/>
                <a:sym typeface="+mn-lt"/>
              </a:rPr>
              <a:t>您的标题</a:t>
            </a:r>
          </a:p>
        </p:txBody>
      </p:sp>
      <p:pic>
        <p:nvPicPr>
          <p:cNvPr id="17" name="Picture 3" descr="C:\Users\ABC\Desktop\GR-010 (2).png"/>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8340412" y="763645"/>
            <a:ext cx="939800" cy="508000"/>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4" descr="C:\Users\ABC\Desktop\GR-010 (2).png"/>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3721323" y="911338"/>
            <a:ext cx="5088989" cy="314354"/>
          </a:xfrm>
          <a:prstGeom prst="rect">
            <a:avLst/>
          </a:prstGeom>
          <a:noFill/>
          <a:extLst>
            <a:ext uri="{909E8E84-426E-40DD-AFC4-6F175D3DCCD1}">
              <a14:hiddenFill xmlns:a14="http://schemas.microsoft.com/office/drawing/2010/main">
                <a:solidFill>
                  <a:srgbClr val="FFFFFF"/>
                </a:solidFill>
              </a14:hiddenFill>
            </a:ext>
          </a:extLst>
        </p:spPr>
      </p:pic>
      <p:sp>
        <p:nvSpPr>
          <p:cNvPr id="19" name="文本框 18"/>
          <p:cNvSpPr txBox="1"/>
          <p:nvPr/>
        </p:nvSpPr>
        <p:spPr>
          <a:xfrm>
            <a:off x="4513036" y="400459"/>
            <a:ext cx="4937151" cy="584775"/>
          </a:xfrm>
          <a:prstGeom prst="rect">
            <a:avLst/>
          </a:prstGeom>
          <a:noFill/>
          <a:effectLst/>
        </p:spPr>
        <p:txBody>
          <a:bodyPr wrap="square" rtlCol="0">
            <a:spAutoFit/>
          </a:bodyPr>
          <a:lstStyle/>
          <a:p>
            <a:r>
              <a:rPr lang="zh-CN" altLang="en-US" sz="3200" b="1" dirty="0">
                <a:solidFill>
                  <a:schemeClr val="accent1"/>
                </a:solidFill>
                <a:cs typeface="+mn-ea"/>
                <a:sym typeface="+mn-lt"/>
              </a:rPr>
              <a:t>您的大标题内容</a:t>
            </a:r>
          </a:p>
        </p:txBody>
      </p:sp>
      <p:sp>
        <p:nvSpPr>
          <p:cNvPr id="20" name="Text Box 8"/>
          <p:cNvSpPr txBox="1">
            <a:spLocks noChangeArrowheads="1"/>
          </p:cNvSpPr>
          <p:nvPr/>
        </p:nvSpPr>
        <p:spPr bwMode="auto">
          <a:xfrm>
            <a:off x="2123201" y="2551051"/>
            <a:ext cx="2159830" cy="13528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defTabSz="1219170">
              <a:lnSpc>
                <a:spcPct val="150000"/>
              </a:lnSpc>
            </a:pPr>
            <a:r>
              <a:rPr lang="zh-CN" altLang="en-US" sz="1400" dirty="0">
                <a:solidFill>
                  <a:srgbClr val="FFFFFF"/>
                </a:solidFill>
                <a:cs typeface="+mn-ea"/>
                <a:sym typeface="+mn-lt"/>
              </a:rPr>
              <a:t>请输入文本请输入文本请输入文本请输入文本请输入文本请输入文本请输入文本请输入文本</a:t>
            </a:r>
          </a:p>
        </p:txBody>
      </p:sp>
      <p:sp>
        <p:nvSpPr>
          <p:cNvPr id="21" name="Text Box 8"/>
          <p:cNvSpPr txBox="1">
            <a:spLocks noChangeArrowheads="1"/>
          </p:cNvSpPr>
          <p:nvPr/>
        </p:nvSpPr>
        <p:spPr bwMode="auto">
          <a:xfrm>
            <a:off x="5053505" y="2551051"/>
            <a:ext cx="2159830" cy="13528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defTabSz="1219170">
              <a:lnSpc>
                <a:spcPct val="150000"/>
              </a:lnSpc>
            </a:pPr>
            <a:r>
              <a:rPr lang="zh-CN" altLang="en-US" sz="1400" dirty="0">
                <a:solidFill>
                  <a:srgbClr val="FFFFFF"/>
                </a:solidFill>
                <a:cs typeface="+mn-ea"/>
                <a:sym typeface="+mn-lt"/>
              </a:rPr>
              <a:t>请输入文本请输入文本请输入文本请输入文本请输入文本请输入文本请输入文本请输入文本</a:t>
            </a:r>
          </a:p>
        </p:txBody>
      </p:sp>
      <p:sp>
        <p:nvSpPr>
          <p:cNvPr id="22" name="Text Box 8"/>
          <p:cNvSpPr txBox="1">
            <a:spLocks noChangeArrowheads="1"/>
          </p:cNvSpPr>
          <p:nvPr/>
        </p:nvSpPr>
        <p:spPr bwMode="auto">
          <a:xfrm>
            <a:off x="7956424" y="2551051"/>
            <a:ext cx="2159830" cy="13528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defTabSz="1219170">
              <a:lnSpc>
                <a:spcPct val="150000"/>
              </a:lnSpc>
            </a:pPr>
            <a:r>
              <a:rPr lang="zh-CN" altLang="en-US" sz="1400" dirty="0">
                <a:solidFill>
                  <a:srgbClr val="FFFFFF"/>
                </a:solidFill>
                <a:cs typeface="+mn-ea"/>
                <a:sym typeface="+mn-lt"/>
              </a:rPr>
              <a:t>请输入文本请输入文本请输入文本请输入文本请输入文本请输入文本请输入文本请输入文本</a:t>
            </a:r>
          </a:p>
        </p:txBody>
      </p:sp>
    </p:spTree>
    <p:extLst>
      <p:ext uri="{BB962C8B-B14F-4D97-AF65-F5344CB8AC3E}">
        <p14:creationId xmlns:p14="http://schemas.microsoft.com/office/powerpoint/2010/main" val="1954497899"/>
      </p:ext>
    </p:extLst>
  </p:cSld>
  <p:clrMapOvr>
    <a:masterClrMapping/>
  </p:clrMapOvr>
  <mc:AlternateContent xmlns:mc="http://schemas.openxmlformats.org/markup-compatibility/2006" xmlns:p14="http://schemas.microsoft.com/office/powerpoint/2010/main">
    <mc:Choice Requires="p14">
      <p:transition spd="slow" p14:dur="2000" advClick="0" advTm="3000">
        <p:randomBar dir="vert"/>
      </p:transition>
    </mc:Choice>
    <mc:Fallback xmlns="">
      <p:transition spd="slow" advClick="0" advTm="3000">
        <p:randomBar dir="vert"/>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724655" y="1419338"/>
            <a:ext cx="2256450" cy="1145185"/>
          </a:xfrm>
          <a:prstGeom prst="rect">
            <a:avLst/>
          </a:prstGeom>
          <a:noFill/>
        </p:spPr>
        <p:txBody>
          <a:bodyPr wrap="square" rtlCol="0">
            <a:spAutoFit/>
          </a:bodyPr>
          <a:lstStyle/>
          <a:p>
            <a:pPr algn="ctr" defTabSz="1219170">
              <a:lnSpc>
                <a:spcPct val="150000"/>
              </a:lnSpc>
            </a:pPr>
            <a:r>
              <a:rPr lang="zh-CN" altLang="en-US" sz="2400" dirty="0">
                <a:solidFill>
                  <a:srgbClr val="FFFFFF"/>
                </a:solidFill>
                <a:cs typeface="+mn-ea"/>
                <a:sym typeface="+mn-lt"/>
              </a:rPr>
              <a:t>请在这里输入您的文本</a:t>
            </a:r>
          </a:p>
        </p:txBody>
      </p:sp>
      <p:grpSp>
        <p:nvGrpSpPr>
          <p:cNvPr id="3" name="组合 2"/>
          <p:cNvGrpSpPr/>
          <p:nvPr/>
        </p:nvGrpSpPr>
        <p:grpSpPr>
          <a:xfrm rot="3227373">
            <a:off x="2092076" y="2522253"/>
            <a:ext cx="1521608" cy="2005931"/>
            <a:chOff x="1132255" y="2328680"/>
            <a:chExt cx="1521608" cy="2005931"/>
          </a:xfrm>
        </p:grpSpPr>
        <p:sp>
          <p:nvSpPr>
            <p:cNvPr id="4" name="椭圆 31"/>
            <p:cNvSpPr/>
            <p:nvPr/>
          </p:nvSpPr>
          <p:spPr>
            <a:xfrm rot="2456376">
              <a:off x="1132255" y="2328680"/>
              <a:ext cx="1521608" cy="2005931"/>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 fmla="*/ 328247 w 656494"/>
                <a:gd name="connsiteY0" fmla="*/ 0 h 633046"/>
                <a:gd name="connsiteX1" fmla="*/ 656494 w 656494"/>
                <a:gd name="connsiteY1" fmla="*/ 316523 h 633046"/>
                <a:gd name="connsiteX2" fmla="*/ 328247 w 656494"/>
                <a:gd name="connsiteY2" fmla="*/ 633046 h 633046"/>
                <a:gd name="connsiteX3" fmla="*/ 0 w 656494"/>
                <a:gd name="connsiteY3" fmla="*/ 316523 h 633046"/>
                <a:gd name="connsiteX4" fmla="*/ 419687 w 656494"/>
                <a:gd name="connsiteY4" fmla="*/ 91440 h 633046"/>
                <a:gd name="connsiteX0" fmla="*/ 402964 w 731211"/>
                <a:gd name="connsiteY0" fmla="*/ 0 h 633046"/>
                <a:gd name="connsiteX1" fmla="*/ 731211 w 731211"/>
                <a:gd name="connsiteY1" fmla="*/ 316523 h 633046"/>
                <a:gd name="connsiteX2" fmla="*/ 402964 w 731211"/>
                <a:gd name="connsiteY2" fmla="*/ 633046 h 633046"/>
                <a:gd name="connsiteX3" fmla="*/ 74717 w 731211"/>
                <a:gd name="connsiteY3" fmla="*/ 316523 h 633046"/>
                <a:gd name="connsiteX4" fmla="*/ 161895 w 731211"/>
                <a:gd name="connsiteY4" fmla="*/ 152400 h 633046"/>
                <a:gd name="connsiteX0" fmla="*/ 353700 w 681947"/>
                <a:gd name="connsiteY0" fmla="*/ 0 h 633046"/>
                <a:gd name="connsiteX1" fmla="*/ 681947 w 681947"/>
                <a:gd name="connsiteY1" fmla="*/ 316523 h 633046"/>
                <a:gd name="connsiteX2" fmla="*/ 353700 w 681947"/>
                <a:gd name="connsiteY2" fmla="*/ 633046 h 633046"/>
                <a:gd name="connsiteX3" fmla="*/ 25453 w 681947"/>
                <a:gd name="connsiteY3" fmla="*/ 316523 h 633046"/>
                <a:gd name="connsiteX4" fmla="*/ 112631 w 681947"/>
                <a:gd name="connsiteY4" fmla="*/ 152400 h 633046"/>
                <a:gd name="connsiteX0" fmla="*/ 341249 w 669496"/>
                <a:gd name="connsiteY0" fmla="*/ 0 h 633046"/>
                <a:gd name="connsiteX1" fmla="*/ 669496 w 669496"/>
                <a:gd name="connsiteY1" fmla="*/ 316523 h 633046"/>
                <a:gd name="connsiteX2" fmla="*/ 341249 w 669496"/>
                <a:gd name="connsiteY2" fmla="*/ 633046 h 633046"/>
                <a:gd name="connsiteX3" fmla="*/ 13002 w 669496"/>
                <a:gd name="connsiteY3" fmla="*/ 316523 h 633046"/>
                <a:gd name="connsiteX4" fmla="*/ 100180 w 669496"/>
                <a:gd name="connsiteY4" fmla="*/ 152400 h 633046"/>
                <a:gd name="connsiteX0" fmla="*/ 347951 w 676198"/>
                <a:gd name="connsiteY0" fmla="*/ 0 h 633046"/>
                <a:gd name="connsiteX1" fmla="*/ 676198 w 676198"/>
                <a:gd name="connsiteY1" fmla="*/ 316523 h 633046"/>
                <a:gd name="connsiteX2" fmla="*/ 347951 w 676198"/>
                <a:gd name="connsiteY2" fmla="*/ 633046 h 633046"/>
                <a:gd name="connsiteX3" fmla="*/ 19704 w 676198"/>
                <a:gd name="connsiteY3" fmla="*/ 316523 h 633046"/>
                <a:gd name="connsiteX4" fmla="*/ 79173 w 676198"/>
                <a:gd name="connsiteY4" fmla="*/ 113607 h 633046"/>
                <a:gd name="connsiteX0" fmla="*/ 333371 w 661618"/>
                <a:gd name="connsiteY0" fmla="*/ 0 h 633046"/>
                <a:gd name="connsiteX1" fmla="*/ 661618 w 661618"/>
                <a:gd name="connsiteY1" fmla="*/ 316523 h 633046"/>
                <a:gd name="connsiteX2" fmla="*/ 333371 w 661618"/>
                <a:gd name="connsiteY2" fmla="*/ 633046 h 633046"/>
                <a:gd name="connsiteX3" fmla="*/ 5124 w 661618"/>
                <a:gd name="connsiteY3" fmla="*/ 316523 h 633046"/>
                <a:gd name="connsiteX4" fmla="*/ 64593 w 661618"/>
                <a:gd name="connsiteY4" fmla="*/ 113607 h 633046"/>
                <a:gd name="connsiteX0" fmla="*/ 178200 w 661618"/>
                <a:gd name="connsiteY0" fmla="*/ 0 h 583170"/>
                <a:gd name="connsiteX1" fmla="*/ 661618 w 661618"/>
                <a:gd name="connsiteY1" fmla="*/ 266647 h 583170"/>
                <a:gd name="connsiteX2" fmla="*/ 333371 w 661618"/>
                <a:gd name="connsiteY2" fmla="*/ 583170 h 583170"/>
                <a:gd name="connsiteX3" fmla="*/ 5124 w 661618"/>
                <a:gd name="connsiteY3" fmla="*/ 266647 h 583170"/>
                <a:gd name="connsiteX4" fmla="*/ 64593 w 661618"/>
                <a:gd name="connsiteY4" fmla="*/ 63731 h 583170"/>
                <a:gd name="connsiteX0" fmla="*/ 178200 w 662133"/>
                <a:gd name="connsiteY0" fmla="*/ 66578 h 649748"/>
                <a:gd name="connsiteX1" fmla="*/ 412660 w 662133"/>
                <a:gd name="connsiteY1" fmla="*/ 10947 h 649748"/>
                <a:gd name="connsiteX2" fmla="*/ 661618 w 662133"/>
                <a:gd name="connsiteY2" fmla="*/ 333225 h 649748"/>
                <a:gd name="connsiteX3" fmla="*/ 333371 w 662133"/>
                <a:gd name="connsiteY3" fmla="*/ 649748 h 649748"/>
                <a:gd name="connsiteX4" fmla="*/ 5124 w 662133"/>
                <a:gd name="connsiteY4" fmla="*/ 333225 h 649748"/>
                <a:gd name="connsiteX5" fmla="*/ 64593 w 662133"/>
                <a:gd name="connsiteY5" fmla="*/ 130309 h 649748"/>
                <a:gd name="connsiteX0" fmla="*/ 178200 w 662148"/>
                <a:gd name="connsiteY0" fmla="*/ 66578 h 649748"/>
                <a:gd name="connsiteX1" fmla="*/ 412660 w 662148"/>
                <a:gd name="connsiteY1" fmla="*/ 10947 h 649748"/>
                <a:gd name="connsiteX2" fmla="*/ 661618 w 662148"/>
                <a:gd name="connsiteY2" fmla="*/ 333225 h 649748"/>
                <a:gd name="connsiteX3" fmla="*/ 333371 w 662148"/>
                <a:gd name="connsiteY3" fmla="*/ 649748 h 649748"/>
                <a:gd name="connsiteX4" fmla="*/ 5124 w 662148"/>
                <a:gd name="connsiteY4" fmla="*/ 333225 h 649748"/>
                <a:gd name="connsiteX5" fmla="*/ 64593 w 662148"/>
                <a:gd name="connsiteY5" fmla="*/ 130309 h 649748"/>
                <a:gd name="connsiteX0" fmla="*/ 178200 w 662148"/>
                <a:gd name="connsiteY0" fmla="*/ 61032 h 644202"/>
                <a:gd name="connsiteX1" fmla="*/ 412660 w 662148"/>
                <a:gd name="connsiteY1" fmla="*/ 5401 h 644202"/>
                <a:gd name="connsiteX2" fmla="*/ 661618 w 662148"/>
                <a:gd name="connsiteY2" fmla="*/ 327679 h 644202"/>
                <a:gd name="connsiteX3" fmla="*/ 333371 w 662148"/>
                <a:gd name="connsiteY3" fmla="*/ 644202 h 644202"/>
                <a:gd name="connsiteX4" fmla="*/ 5124 w 662148"/>
                <a:gd name="connsiteY4" fmla="*/ 327679 h 644202"/>
                <a:gd name="connsiteX5" fmla="*/ 64593 w 662148"/>
                <a:gd name="connsiteY5" fmla="*/ 124763 h 644202"/>
                <a:gd name="connsiteX0" fmla="*/ 178200 w 662148"/>
                <a:gd name="connsiteY0" fmla="*/ 75865 h 659035"/>
                <a:gd name="connsiteX1" fmla="*/ 168819 w 662148"/>
                <a:gd name="connsiteY1" fmla="*/ 31317 h 659035"/>
                <a:gd name="connsiteX2" fmla="*/ 412660 w 662148"/>
                <a:gd name="connsiteY2" fmla="*/ 20234 h 659035"/>
                <a:gd name="connsiteX3" fmla="*/ 661618 w 662148"/>
                <a:gd name="connsiteY3" fmla="*/ 342512 h 659035"/>
                <a:gd name="connsiteX4" fmla="*/ 333371 w 662148"/>
                <a:gd name="connsiteY4" fmla="*/ 659035 h 659035"/>
                <a:gd name="connsiteX5" fmla="*/ 5124 w 662148"/>
                <a:gd name="connsiteY5" fmla="*/ 342512 h 659035"/>
                <a:gd name="connsiteX6" fmla="*/ 64593 w 662148"/>
                <a:gd name="connsiteY6" fmla="*/ 139596 h 659035"/>
                <a:gd name="connsiteX0" fmla="*/ 178200 w 662148"/>
                <a:gd name="connsiteY0" fmla="*/ 68901 h 652071"/>
                <a:gd name="connsiteX1" fmla="*/ 130026 w 662148"/>
                <a:gd name="connsiteY1" fmla="*/ 68688 h 652071"/>
                <a:gd name="connsiteX2" fmla="*/ 412660 w 662148"/>
                <a:gd name="connsiteY2" fmla="*/ 13270 h 652071"/>
                <a:gd name="connsiteX3" fmla="*/ 661618 w 662148"/>
                <a:gd name="connsiteY3" fmla="*/ 335548 h 652071"/>
                <a:gd name="connsiteX4" fmla="*/ 333371 w 662148"/>
                <a:gd name="connsiteY4" fmla="*/ 652071 h 652071"/>
                <a:gd name="connsiteX5" fmla="*/ 5124 w 662148"/>
                <a:gd name="connsiteY5" fmla="*/ 335548 h 652071"/>
                <a:gd name="connsiteX6" fmla="*/ 64593 w 662148"/>
                <a:gd name="connsiteY6" fmla="*/ 132632 h 652071"/>
                <a:gd name="connsiteX0" fmla="*/ 178200 w 662220"/>
                <a:gd name="connsiteY0" fmla="*/ 68901 h 652071"/>
                <a:gd name="connsiteX1" fmla="*/ 130026 w 662220"/>
                <a:gd name="connsiteY1" fmla="*/ 68688 h 652071"/>
                <a:gd name="connsiteX2" fmla="*/ 412660 w 662220"/>
                <a:gd name="connsiteY2" fmla="*/ 13270 h 652071"/>
                <a:gd name="connsiteX3" fmla="*/ 661618 w 662220"/>
                <a:gd name="connsiteY3" fmla="*/ 335548 h 652071"/>
                <a:gd name="connsiteX4" fmla="*/ 333371 w 662220"/>
                <a:gd name="connsiteY4" fmla="*/ 652071 h 652071"/>
                <a:gd name="connsiteX5" fmla="*/ 5124 w 662220"/>
                <a:gd name="connsiteY5" fmla="*/ 335548 h 652071"/>
                <a:gd name="connsiteX6" fmla="*/ 64593 w 662220"/>
                <a:gd name="connsiteY6" fmla="*/ 132632 h 652071"/>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6252 w 660272"/>
                <a:gd name="connsiteY0" fmla="*/ 58449 h 641619"/>
                <a:gd name="connsiteX1" fmla="*/ 128078 w 660272"/>
                <a:gd name="connsiteY1" fmla="*/ 58236 h 641619"/>
                <a:gd name="connsiteX2" fmla="*/ 410712 w 660272"/>
                <a:gd name="connsiteY2" fmla="*/ 2818 h 641619"/>
                <a:gd name="connsiteX3" fmla="*/ 659670 w 660272"/>
                <a:gd name="connsiteY3" fmla="*/ 325096 h 641619"/>
                <a:gd name="connsiteX4" fmla="*/ 331423 w 660272"/>
                <a:gd name="connsiteY4" fmla="*/ 641619 h 641619"/>
                <a:gd name="connsiteX5" fmla="*/ 3176 w 660272"/>
                <a:gd name="connsiteY5" fmla="*/ 325096 h 641619"/>
                <a:gd name="connsiteX6" fmla="*/ 62645 w 660272"/>
                <a:gd name="connsiteY6" fmla="*/ 122180 h 641619"/>
                <a:gd name="connsiteX0" fmla="*/ 253837 w 660272"/>
                <a:gd name="connsiteY0" fmla="*/ 30740 h 641619"/>
                <a:gd name="connsiteX1" fmla="*/ 128078 w 660272"/>
                <a:gd name="connsiteY1" fmla="*/ 58236 h 641619"/>
                <a:gd name="connsiteX2" fmla="*/ 410712 w 660272"/>
                <a:gd name="connsiteY2" fmla="*/ 2818 h 641619"/>
                <a:gd name="connsiteX3" fmla="*/ 659670 w 660272"/>
                <a:gd name="connsiteY3" fmla="*/ 325096 h 641619"/>
                <a:gd name="connsiteX4" fmla="*/ 331423 w 660272"/>
                <a:gd name="connsiteY4" fmla="*/ 641619 h 641619"/>
                <a:gd name="connsiteX5" fmla="*/ 3176 w 660272"/>
                <a:gd name="connsiteY5" fmla="*/ 325096 h 641619"/>
                <a:gd name="connsiteX6" fmla="*/ 62645 w 660272"/>
                <a:gd name="connsiteY6" fmla="*/ 122180 h 641619"/>
                <a:gd name="connsiteX0" fmla="*/ 253837 w 660191"/>
                <a:gd name="connsiteY0" fmla="*/ 41069 h 651948"/>
                <a:gd name="connsiteX1" fmla="*/ 161329 w 660191"/>
                <a:gd name="connsiteY1" fmla="*/ 63023 h 651948"/>
                <a:gd name="connsiteX2" fmla="*/ 410712 w 660191"/>
                <a:gd name="connsiteY2" fmla="*/ 13147 h 651948"/>
                <a:gd name="connsiteX3" fmla="*/ 659670 w 660191"/>
                <a:gd name="connsiteY3" fmla="*/ 335425 h 651948"/>
                <a:gd name="connsiteX4" fmla="*/ 331423 w 660191"/>
                <a:gd name="connsiteY4" fmla="*/ 651948 h 651948"/>
                <a:gd name="connsiteX5" fmla="*/ 3176 w 660191"/>
                <a:gd name="connsiteY5" fmla="*/ 335425 h 651948"/>
                <a:gd name="connsiteX6" fmla="*/ 62645 w 660191"/>
                <a:gd name="connsiteY6" fmla="*/ 132509 h 651948"/>
                <a:gd name="connsiteX0" fmla="*/ 253837 w 660897"/>
                <a:gd name="connsiteY0" fmla="*/ 45475 h 656354"/>
                <a:gd name="connsiteX1" fmla="*/ 161329 w 660897"/>
                <a:gd name="connsiteY1" fmla="*/ 67429 h 656354"/>
                <a:gd name="connsiteX2" fmla="*/ 410712 w 660897"/>
                <a:gd name="connsiteY2" fmla="*/ 17553 h 656354"/>
                <a:gd name="connsiteX3" fmla="*/ 659670 w 660897"/>
                <a:gd name="connsiteY3" fmla="*/ 339831 h 656354"/>
                <a:gd name="connsiteX4" fmla="*/ 331423 w 660897"/>
                <a:gd name="connsiteY4" fmla="*/ 656354 h 656354"/>
                <a:gd name="connsiteX5" fmla="*/ 3176 w 660897"/>
                <a:gd name="connsiteY5" fmla="*/ 339831 h 656354"/>
                <a:gd name="connsiteX6" fmla="*/ 62645 w 660897"/>
                <a:gd name="connsiteY6" fmla="*/ 136915 h 656354"/>
                <a:gd name="connsiteX0" fmla="*/ 253837 w 660406"/>
                <a:gd name="connsiteY0" fmla="*/ 41070 h 651949"/>
                <a:gd name="connsiteX1" fmla="*/ 161329 w 660406"/>
                <a:gd name="connsiteY1" fmla="*/ 63024 h 651949"/>
                <a:gd name="connsiteX2" fmla="*/ 410712 w 660406"/>
                <a:gd name="connsiteY2" fmla="*/ 13148 h 651949"/>
                <a:gd name="connsiteX3" fmla="*/ 659670 w 660406"/>
                <a:gd name="connsiteY3" fmla="*/ 335426 h 651949"/>
                <a:gd name="connsiteX4" fmla="*/ 331423 w 660406"/>
                <a:gd name="connsiteY4" fmla="*/ 651949 h 651949"/>
                <a:gd name="connsiteX5" fmla="*/ 3176 w 660406"/>
                <a:gd name="connsiteY5" fmla="*/ 335426 h 651949"/>
                <a:gd name="connsiteX6" fmla="*/ 62645 w 660406"/>
                <a:gd name="connsiteY6" fmla="*/ 132510 h 651949"/>
                <a:gd name="connsiteX0" fmla="*/ 161329 w 660406"/>
                <a:gd name="connsiteY0" fmla="*/ 63024 h 651949"/>
                <a:gd name="connsiteX1" fmla="*/ 410712 w 660406"/>
                <a:gd name="connsiteY1" fmla="*/ 13148 h 651949"/>
                <a:gd name="connsiteX2" fmla="*/ 659670 w 660406"/>
                <a:gd name="connsiteY2" fmla="*/ 335426 h 651949"/>
                <a:gd name="connsiteX3" fmla="*/ 331423 w 660406"/>
                <a:gd name="connsiteY3" fmla="*/ 651949 h 651949"/>
                <a:gd name="connsiteX4" fmla="*/ 3176 w 660406"/>
                <a:gd name="connsiteY4" fmla="*/ 335426 h 651949"/>
                <a:gd name="connsiteX5" fmla="*/ 62645 w 660406"/>
                <a:gd name="connsiteY5" fmla="*/ 132510 h 651949"/>
                <a:gd name="connsiteX0" fmla="*/ 128078 w 660207"/>
                <a:gd name="connsiteY0" fmla="*/ 63024 h 651949"/>
                <a:gd name="connsiteX1" fmla="*/ 410712 w 660207"/>
                <a:gd name="connsiteY1" fmla="*/ 13148 h 651949"/>
                <a:gd name="connsiteX2" fmla="*/ 659670 w 660207"/>
                <a:gd name="connsiteY2" fmla="*/ 335426 h 651949"/>
                <a:gd name="connsiteX3" fmla="*/ 331423 w 660207"/>
                <a:gd name="connsiteY3" fmla="*/ 651949 h 651949"/>
                <a:gd name="connsiteX4" fmla="*/ 3176 w 660207"/>
                <a:gd name="connsiteY4" fmla="*/ 335426 h 651949"/>
                <a:gd name="connsiteX5" fmla="*/ 62645 w 660207"/>
                <a:gd name="connsiteY5" fmla="*/ 132510 h 651949"/>
                <a:gd name="connsiteX0" fmla="*/ 128078 w 660438"/>
                <a:gd name="connsiteY0" fmla="*/ 60888 h 649813"/>
                <a:gd name="connsiteX1" fmla="*/ 410712 w 660438"/>
                <a:gd name="connsiteY1" fmla="*/ 11012 h 649813"/>
                <a:gd name="connsiteX2" fmla="*/ 659670 w 660438"/>
                <a:gd name="connsiteY2" fmla="*/ 333290 h 649813"/>
                <a:gd name="connsiteX3" fmla="*/ 331423 w 660438"/>
                <a:gd name="connsiteY3" fmla="*/ 649813 h 649813"/>
                <a:gd name="connsiteX4" fmla="*/ 3176 w 660438"/>
                <a:gd name="connsiteY4" fmla="*/ 333290 h 649813"/>
                <a:gd name="connsiteX5" fmla="*/ 62645 w 660438"/>
                <a:gd name="connsiteY5" fmla="*/ 130374 h 649813"/>
                <a:gd name="connsiteX0" fmla="*/ 128078 w 660438"/>
                <a:gd name="connsiteY0" fmla="*/ 64927 h 653852"/>
                <a:gd name="connsiteX1" fmla="*/ 410712 w 660438"/>
                <a:gd name="connsiteY1" fmla="*/ 15051 h 653852"/>
                <a:gd name="connsiteX2" fmla="*/ 659670 w 660438"/>
                <a:gd name="connsiteY2" fmla="*/ 337329 h 653852"/>
                <a:gd name="connsiteX3" fmla="*/ 331423 w 660438"/>
                <a:gd name="connsiteY3" fmla="*/ 653852 h 653852"/>
                <a:gd name="connsiteX4" fmla="*/ 3176 w 660438"/>
                <a:gd name="connsiteY4" fmla="*/ 337329 h 653852"/>
                <a:gd name="connsiteX5" fmla="*/ 62645 w 660438"/>
                <a:gd name="connsiteY5" fmla="*/ 134413 h 653852"/>
                <a:gd name="connsiteX0" fmla="*/ 342733 w 660119"/>
                <a:gd name="connsiteY0" fmla="*/ 42388 h 669213"/>
                <a:gd name="connsiteX1" fmla="*/ 410712 w 660119"/>
                <a:gd name="connsiteY1" fmla="*/ 30412 h 669213"/>
                <a:gd name="connsiteX2" fmla="*/ 659670 w 660119"/>
                <a:gd name="connsiteY2" fmla="*/ 352690 h 669213"/>
                <a:gd name="connsiteX3" fmla="*/ 331423 w 660119"/>
                <a:gd name="connsiteY3" fmla="*/ 669213 h 669213"/>
                <a:gd name="connsiteX4" fmla="*/ 3176 w 660119"/>
                <a:gd name="connsiteY4" fmla="*/ 352690 h 669213"/>
                <a:gd name="connsiteX5" fmla="*/ 62645 w 660119"/>
                <a:gd name="connsiteY5" fmla="*/ 149774 h 669213"/>
                <a:gd name="connsiteX0" fmla="*/ 410712 w 660119"/>
                <a:gd name="connsiteY0" fmla="*/ 0 h 638801"/>
                <a:gd name="connsiteX1" fmla="*/ 659670 w 660119"/>
                <a:gd name="connsiteY1" fmla="*/ 322278 h 638801"/>
                <a:gd name="connsiteX2" fmla="*/ 331423 w 660119"/>
                <a:gd name="connsiteY2" fmla="*/ 638801 h 638801"/>
                <a:gd name="connsiteX3" fmla="*/ 3176 w 660119"/>
                <a:gd name="connsiteY3" fmla="*/ 322278 h 638801"/>
                <a:gd name="connsiteX4" fmla="*/ 62645 w 660119"/>
                <a:gd name="connsiteY4" fmla="*/ 119362 h 638801"/>
                <a:gd name="connsiteX0" fmla="*/ 467548 w 661833"/>
                <a:gd name="connsiteY0" fmla="*/ 0 h 984836"/>
                <a:gd name="connsiteX1" fmla="*/ 659670 w 661833"/>
                <a:gd name="connsiteY1" fmla="*/ 668313 h 984836"/>
                <a:gd name="connsiteX2" fmla="*/ 331423 w 661833"/>
                <a:gd name="connsiteY2" fmla="*/ 984836 h 984836"/>
                <a:gd name="connsiteX3" fmla="*/ 3176 w 661833"/>
                <a:gd name="connsiteY3" fmla="*/ 668313 h 984836"/>
                <a:gd name="connsiteX4" fmla="*/ 62645 w 661833"/>
                <a:gd name="connsiteY4" fmla="*/ 465397 h 9848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1833" h="984836">
                  <a:moveTo>
                    <a:pt x="467548" y="0"/>
                  </a:moveTo>
                  <a:cubicBezTo>
                    <a:pt x="520371" y="51717"/>
                    <a:pt x="682357" y="504174"/>
                    <a:pt x="659670" y="668313"/>
                  </a:cubicBezTo>
                  <a:cubicBezTo>
                    <a:pt x="636983" y="832452"/>
                    <a:pt x="512709" y="984836"/>
                    <a:pt x="331423" y="984836"/>
                  </a:cubicBezTo>
                  <a:cubicBezTo>
                    <a:pt x="150137" y="984836"/>
                    <a:pt x="14721" y="788137"/>
                    <a:pt x="3176" y="668313"/>
                  </a:cubicBezTo>
                  <a:cubicBezTo>
                    <a:pt x="-8369" y="548489"/>
                    <a:pt x="11590" y="540211"/>
                    <a:pt x="62645" y="465397"/>
                  </a:cubicBezTo>
                </a:path>
              </a:pathLst>
            </a:custGeom>
            <a:noFill/>
            <a:ln w="76200" cap="rnd" cmpd="sng" algn="ctr">
              <a:solidFill>
                <a:srgbClr val="FFFFFF"/>
              </a:solidFill>
              <a:prstDash val="solid"/>
              <a:roun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defTabSz="1219170">
                <a:defRPr/>
              </a:pPr>
              <a:endParaRPr lang="zh-CN" altLang="en-US" sz="2400" kern="0">
                <a:solidFill>
                  <a:srgbClr val="2C2C2C"/>
                </a:solidFill>
                <a:cs typeface="+mn-ea"/>
                <a:sym typeface="+mn-lt"/>
              </a:endParaRPr>
            </a:p>
          </p:txBody>
        </p:sp>
        <p:sp>
          <p:nvSpPr>
            <p:cNvPr id="5" name="Freeform 44"/>
            <p:cNvSpPr>
              <a:spLocks noEditPoints="1" noChangeArrowheads="1"/>
            </p:cNvSpPr>
            <p:nvPr/>
          </p:nvSpPr>
          <p:spPr bwMode="auto">
            <a:xfrm rot="286801">
              <a:off x="1258983" y="2677634"/>
              <a:ext cx="492157" cy="468547"/>
            </a:xfrm>
            <a:custGeom>
              <a:avLst/>
              <a:gdLst>
                <a:gd name="T0" fmla="*/ 196 w 356"/>
                <a:gd name="T1" fmla="*/ 15 h 335"/>
                <a:gd name="T2" fmla="*/ 121 w 356"/>
                <a:gd name="T3" fmla="*/ 28 h 335"/>
                <a:gd name="T4" fmla="*/ 79 w 356"/>
                <a:gd name="T5" fmla="*/ 62 h 335"/>
                <a:gd name="T6" fmla="*/ 162 w 356"/>
                <a:gd name="T7" fmla="*/ 43 h 335"/>
                <a:gd name="T8" fmla="*/ 149 w 356"/>
                <a:gd name="T9" fmla="*/ 50 h 335"/>
                <a:gd name="T10" fmla="*/ 94 w 356"/>
                <a:gd name="T11" fmla="*/ 71 h 335"/>
                <a:gd name="T12" fmla="*/ 243 w 356"/>
                <a:gd name="T13" fmla="*/ 70 h 335"/>
                <a:gd name="T14" fmla="*/ 275 w 356"/>
                <a:gd name="T15" fmla="*/ 78 h 335"/>
                <a:gd name="T16" fmla="*/ 46 w 356"/>
                <a:gd name="T17" fmla="*/ 103 h 335"/>
                <a:gd name="T18" fmla="*/ 213 w 356"/>
                <a:gd name="T19" fmla="*/ 89 h 335"/>
                <a:gd name="T20" fmla="*/ 133 w 356"/>
                <a:gd name="T21" fmla="*/ 96 h 335"/>
                <a:gd name="T22" fmla="*/ 112 w 356"/>
                <a:gd name="T23" fmla="*/ 99 h 335"/>
                <a:gd name="T24" fmla="*/ 50 w 356"/>
                <a:gd name="T25" fmla="*/ 106 h 335"/>
                <a:gd name="T26" fmla="*/ 246 w 356"/>
                <a:gd name="T27" fmla="*/ 110 h 335"/>
                <a:gd name="T28" fmla="*/ 81 w 356"/>
                <a:gd name="T29" fmla="*/ 121 h 335"/>
                <a:gd name="T30" fmla="*/ 235 w 356"/>
                <a:gd name="T31" fmla="*/ 123 h 335"/>
                <a:gd name="T32" fmla="*/ 310 w 356"/>
                <a:gd name="T33" fmla="*/ 142 h 335"/>
                <a:gd name="T34" fmla="*/ 130 w 356"/>
                <a:gd name="T35" fmla="*/ 130 h 335"/>
                <a:gd name="T36" fmla="*/ 48 w 356"/>
                <a:gd name="T37" fmla="*/ 140 h 335"/>
                <a:gd name="T38" fmla="*/ 247 w 356"/>
                <a:gd name="T39" fmla="*/ 150 h 335"/>
                <a:gd name="T40" fmla="*/ 100 w 356"/>
                <a:gd name="T41" fmla="*/ 140 h 335"/>
                <a:gd name="T42" fmla="*/ 157 w 356"/>
                <a:gd name="T43" fmla="*/ 146 h 335"/>
                <a:gd name="T44" fmla="*/ 229 w 356"/>
                <a:gd name="T45" fmla="*/ 162 h 335"/>
                <a:gd name="T46" fmla="*/ 84 w 356"/>
                <a:gd name="T47" fmla="*/ 154 h 335"/>
                <a:gd name="T48" fmla="*/ 277 w 356"/>
                <a:gd name="T49" fmla="*/ 158 h 335"/>
                <a:gd name="T50" fmla="*/ 206 w 356"/>
                <a:gd name="T51" fmla="*/ 177 h 335"/>
                <a:gd name="T52" fmla="*/ 253 w 356"/>
                <a:gd name="T53" fmla="*/ 195 h 335"/>
                <a:gd name="T54" fmla="*/ 51 w 356"/>
                <a:gd name="T55" fmla="*/ 175 h 335"/>
                <a:gd name="T56" fmla="*/ 45 w 356"/>
                <a:gd name="T57" fmla="*/ 179 h 335"/>
                <a:gd name="T58" fmla="*/ 139 w 356"/>
                <a:gd name="T59" fmla="*/ 187 h 335"/>
                <a:gd name="T60" fmla="*/ 161 w 356"/>
                <a:gd name="T61" fmla="*/ 193 h 335"/>
                <a:gd name="T62" fmla="*/ 147 w 356"/>
                <a:gd name="T63" fmla="*/ 189 h 335"/>
                <a:gd name="T64" fmla="*/ 149 w 356"/>
                <a:gd name="T65" fmla="*/ 211 h 335"/>
                <a:gd name="T66" fmla="*/ 322 w 356"/>
                <a:gd name="T67" fmla="*/ 215 h 335"/>
                <a:gd name="T68" fmla="*/ 203 w 356"/>
                <a:gd name="T69" fmla="*/ 200 h 335"/>
                <a:gd name="T70" fmla="*/ 125 w 356"/>
                <a:gd name="T71" fmla="*/ 205 h 335"/>
                <a:gd name="T72" fmla="*/ 226 w 356"/>
                <a:gd name="T73" fmla="*/ 211 h 335"/>
                <a:gd name="T74" fmla="*/ 344 w 356"/>
                <a:gd name="T75" fmla="*/ 242 h 335"/>
                <a:gd name="T76" fmla="*/ 206 w 356"/>
                <a:gd name="T77" fmla="*/ 213 h 335"/>
                <a:gd name="T78" fmla="*/ 158 w 356"/>
                <a:gd name="T79" fmla="*/ 227 h 335"/>
                <a:gd name="T80" fmla="*/ 202 w 356"/>
                <a:gd name="T81" fmla="*/ 226 h 335"/>
                <a:gd name="T82" fmla="*/ 30 w 356"/>
                <a:gd name="T83" fmla="*/ 232 h 335"/>
                <a:gd name="T84" fmla="*/ 77 w 356"/>
                <a:gd name="T85" fmla="*/ 227 h 335"/>
                <a:gd name="T86" fmla="*/ 242 w 356"/>
                <a:gd name="T87" fmla="*/ 233 h 335"/>
                <a:gd name="T88" fmla="*/ 163 w 356"/>
                <a:gd name="T89" fmla="*/ 238 h 335"/>
                <a:gd name="T90" fmla="*/ 157 w 356"/>
                <a:gd name="T91" fmla="*/ 246 h 335"/>
                <a:gd name="T92" fmla="*/ 127 w 356"/>
                <a:gd name="T93" fmla="*/ 246 h 335"/>
                <a:gd name="T94" fmla="*/ 201 w 356"/>
                <a:gd name="T95" fmla="*/ 244 h 335"/>
                <a:gd name="T96" fmla="*/ 192 w 356"/>
                <a:gd name="T97" fmla="*/ 246 h 335"/>
                <a:gd name="T98" fmla="*/ 168 w 356"/>
                <a:gd name="T99" fmla="*/ 253 h 335"/>
                <a:gd name="T100" fmla="*/ 168 w 356"/>
                <a:gd name="T101" fmla="*/ 257 h 335"/>
                <a:gd name="T102" fmla="*/ 76 w 356"/>
                <a:gd name="T103" fmla="*/ 259 h 335"/>
                <a:gd name="T104" fmla="*/ 203 w 356"/>
                <a:gd name="T105" fmla="*/ 263 h 335"/>
                <a:gd name="T106" fmla="*/ 107 w 356"/>
                <a:gd name="T107" fmla="*/ 270 h 335"/>
                <a:gd name="T108" fmla="*/ 125 w 356"/>
                <a:gd name="T109" fmla="*/ 273 h 335"/>
                <a:gd name="T110" fmla="*/ 251 w 356"/>
                <a:gd name="T111" fmla="*/ 279 h 335"/>
                <a:gd name="T112" fmla="*/ 273 w 356"/>
                <a:gd name="T113" fmla="*/ 280 h 335"/>
                <a:gd name="T114" fmla="*/ 103 w 356"/>
                <a:gd name="T115" fmla="*/ 283 h 335"/>
                <a:gd name="T116" fmla="*/ 126 w 356"/>
                <a:gd name="T117" fmla="*/ 295 h 335"/>
                <a:gd name="T118" fmla="*/ 251 w 356"/>
                <a:gd name="T119" fmla="*/ 298 h 335"/>
                <a:gd name="T120" fmla="*/ 270 w 356"/>
                <a:gd name="T121" fmla="*/ 307 h 335"/>
                <a:gd name="T122" fmla="*/ 253 w 356"/>
                <a:gd name="T123" fmla="*/ 315 h 335"/>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356"/>
                <a:gd name="T187" fmla="*/ 0 h 335"/>
                <a:gd name="T188" fmla="*/ 356 w 356"/>
                <a:gd name="T189" fmla="*/ 335 h 335"/>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356" h="335">
                  <a:moveTo>
                    <a:pt x="326" y="282"/>
                  </a:moveTo>
                  <a:cubicBezTo>
                    <a:pt x="314" y="300"/>
                    <a:pt x="295" y="313"/>
                    <a:pt x="271" y="318"/>
                  </a:cubicBezTo>
                  <a:cubicBezTo>
                    <a:pt x="266" y="319"/>
                    <a:pt x="263" y="319"/>
                    <a:pt x="258" y="320"/>
                  </a:cubicBezTo>
                  <a:cubicBezTo>
                    <a:pt x="254" y="320"/>
                    <a:pt x="249" y="320"/>
                    <a:pt x="245" y="321"/>
                  </a:cubicBezTo>
                  <a:cubicBezTo>
                    <a:pt x="241" y="321"/>
                    <a:pt x="237" y="323"/>
                    <a:pt x="234" y="324"/>
                  </a:cubicBezTo>
                  <a:cubicBezTo>
                    <a:pt x="230" y="325"/>
                    <a:pt x="226" y="326"/>
                    <a:pt x="222" y="327"/>
                  </a:cubicBezTo>
                  <a:cubicBezTo>
                    <a:pt x="214" y="328"/>
                    <a:pt x="206" y="328"/>
                    <a:pt x="198" y="329"/>
                  </a:cubicBezTo>
                  <a:cubicBezTo>
                    <a:pt x="194" y="330"/>
                    <a:pt x="190" y="332"/>
                    <a:pt x="186" y="332"/>
                  </a:cubicBezTo>
                  <a:cubicBezTo>
                    <a:pt x="175" y="335"/>
                    <a:pt x="163" y="334"/>
                    <a:pt x="151" y="333"/>
                  </a:cubicBezTo>
                  <a:cubicBezTo>
                    <a:pt x="127" y="332"/>
                    <a:pt x="104" y="324"/>
                    <a:pt x="86" y="315"/>
                  </a:cubicBezTo>
                  <a:cubicBezTo>
                    <a:pt x="67" y="306"/>
                    <a:pt x="55" y="291"/>
                    <a:pt x="43" y="274"/>
                  </a:cubicBezTo>
                  <a:cubicBezTo>
                    <a:pt x="20" y="258"/>
                    <a:pt x="0" y="231"/>
                    <a:pt x="2" y="193"/>
                  </a:cubicBezTo>
                  <a:cubicBezTo>
                    <a:pt x="2" y="185"/>
                    <a:pt x="4" y="178"/>
                    <a:pt x="7" y="170"/>
                  </a:cubicBezTo>
                  <a:cubicBezTo>
                    <a:pt x="8" y="168"/>
                    <a:pt x="9" y="166"/>
                    <a:pt x="9" y="164"/>
                  </a:cubicBezTo>
                  <a:cubicBezTo>
                    <a:pt x="10" y="160"/>
                    <a:pt x="9" y="155"/>
                    <a:pt x="10" y="151"/>
                  </a:cubicBezTo>
                  <a:cubicBezTo>
                    <a:pt x="12" y="136"/>
                    <a:pt x="18" y="123"/>
                    <a:pt x="25" y="110"/>
                  </a:cubicBezTo>
                  <a:cubicBezTo>
                    <a:pt x="28" y="105"/>
                    <a:pt x="32" y="99"/>
                    <a:pt x="36" y="93"/>
                  </a:cubicBezTo>
                  <a:cubicBezTo>
                    <a:pt x="40" y="88"/>
                    <a:pt x="43" y="82"/>
                    <a:pt x="47" y="76"/>
                  </a:cubicBezTo>
                  <a:cubicBezTo>
                    <a:pt x="51" y="71"/>
                    <a:pt x="56" y="66"/>
                    <a:pt x="59" y="60"/>
                  </a:cubicBezTo>
                  <a:cubicBezTo>
                    <a:pt x="72" y="37"/>
                    <a:pt x="90" y="21"/>
                    <a:pt x="121" y="18"/>
                  </a:cubicBezTo>
                  <a:cubicBezTo>
                    <a:pt x="123" y="17"/>
                    <a:pt x="126" y="18"/>
                    <a:pt x="128" y="17"/>
                  </a:cubicBezTo>
                  <a:cubicBezTo>
                    <a:pt x="131" y="17"/>
                    <a:pt x="135" y="13"/>
                    <a:pt x="138" y="11"/>
                  </a:cubicBezTo>
                  <a:cubicBezTo>
                    <a:pt x="144" y="8"/>
                    <a:pt x="151" y="5"/>
                    <a:pt x="160" y="3"/>
                  </a:cubicBezTo>
                  <a:cubicBezTo>
                    <a:pt x="179" y="0"/>
                    <a:pt x="195" y="5"/>
                    <a:pt x="214" y="11"/>
                  </a:cubicBezTo>
                  <a:cubicBezTo>
                    <a:pt x="227" y="15"/>
                    <a:pt x="240" y="19"/>
                    <a:pt x="250" y="25"/>
                  </a:cubicBezTo>
                  <a:cubicBezTo>
                    <a:pt x="252" y="27"/>
                    <a:pt x="254" y="29"/>
                    <a:pt x="255" y="30"/>
                  </a:cubicBezTo>
                  <a:cubicBezTo>
                    <a:pt x="258" y="31"/>
                    <a:pt x="262" y="32"/>
                    <a:pt x="265" y="34"/>
                  </a:cubicBezTo>
                  <a:cubicBezTo>
                    <a:pt x="268" y="36"/>
                    <a:pt x="270" y="39"/>
                    <a:pt x="273" y="42"/>
                  </a:cubicBezTo>
                  <a:cubicBezTo>
                    <a:pt x="276" y="44"/>
                    <a:pt x="279" y="46"/>
                    <a:pt x="282" y="49"/>
                  </a:cubicBezTo>
                  <a:cubicBezTo>
                    <a:pt x="288" y="53"/>
                    <a:pt x="293" y="59"/>
                    <a:pt x="298" y="64"/>
                  </a:cubicBezTo>
                  <a:cubicBezTo>
                    <a:pt x="303" y="69"/>
                    <a:pt x="308" y="75"/>
                    <a:pt x="313" y="81"/>
                  </a:cubicBezTo>
                  <a:cubicBezTo>
                    <a:pt x="328" y="97"/>
                    <a:pt x="341" y="115"/>
                    <a:pt x="350" y="138"/>
                  </a:cubicBezTo>
                  <a:cubicBezTo>
                    <a:pt x="354" y="149"/>
                    <a:pt x="356" y="164"/>
                    <a:pt x="354" y="178"/>
                  </a:cubicBezTo>
                  <a:cubicBezTo>
                    <a:pt x="354" y="182"/>
                    <a:pt x="352" y="186"/>
                    <a:pt x="352" y="191"/>
                  </a:cubicBezTo>
                  <a:cubicBezTo>
                    <a:pt x="351" y="195"/>
                    <a:pt x="352" y="199"/>
                    <a:pt x="352" y="203"/>
                  </a:cubicBezTo>
                  <a:cubicBezTo>
                    <a:pt x="352" y="234"/>
                    <a:pt x="342" y="263"/>
                    <a:pt x="326" y="282"/>
                  </a:cubicBezTo>
                  <a:close/>
                  <a:moveTo>
                    <a:pt x="133" y="18"/>
                  </a:moveTo>
                  <a:cubicBezTo>
                    <a:pt x="139" y="17"/>
                    <a:pt x="143" y="19"/>
                    <a:pt x="148" y="18"/>
                  </a:cubicBezTo>
                  <a:cubicBezTo>
                    <a:pt x="151" y="17"/>
                    <a:pt x="154" y="15"/>
                    <a:pt x="157" y="14"/>
                  </a:cubicBezTo>
                  <a:cubicBezTo>
                    <a:pt x="171" y="10"/>
                    <a:pt x="183" y="8"/>
                    <a:pt x="198" y="9"/>
                  </a:cubicBezTo>
                  <a:cubicBezTo>
                    <a:pt x="178" y="0"/>
                    <a:pt x="147" y="5"/>
                    <a:pt x="133" y="18"/>
                  </a:cubicBezTo>
                  <a:close/>
                  <a:moveTo>
                    <a:pt x="174" y="13"/>
                  </a:moveTo>
                  <a:cubicBezTo>
                    <a:pt x="182" y="13"/>
                    <a:pt x="190" y="13"/>
                    <a:pt x="196" y="15"/>
                  </a:cubicBezTo>
                  <a:cubicBezTo>
                    <a:pt x="199" y="13"/>
                    <a:pt x="208" y="14"/>
                    <a:pt x="213" y="14"/>
                  </a:cubicBezTo>
                  <a:cubicBezTo>
                    <a:pt x="202" y="10"/>
                    <a:pt x="185" y="11"/>
                    <a:pt x="174" y="13"/>
                  </a:cubicBezTo>
                  <a:close/>
                  <a:moveTo>
                    <a:pt x="217" y="14"/>
                  </a:moveTo>
                  <a:cubicBezTo>
                    <a:pt x="215" y="14"/>
                    <a:pt x="215" y="14"/>
                    <a:pt x="213" y="14"/>
                  </a:cubicBezTo>
                  <a:cubicBezTo>
                    <a:pt x="213" y="15"/>
                    <a:pt x="216" y="15"/>
                    <a:pt x="217" y="14"/>
                  </a:cubicBezTo>
                  <a:close/>
                  <a:moveTo>
                    <a:pt x="160" y="17"/>
                  </a:moveTo>
                  <a:cubicBezTo>
                    <a:pt x="166" y="18"/>
                    <a:pt x="172" y="17"/>
                    <a:pt x="177" y="19"/>
                  </a:cubicBezTo>
                  <a:cubicBezTo>
                    <a:pt x="180" y="18"/>
                    <a:pt x="184" y="18"/>
                    <a:pt x="187" y="16"/>
                  </a:cubicBezTo>
                  <a:cubicBezTo>
                    <a:pt x="178" y="16"/>
                    <a:pt x="169" y="15"/>
                    <a:pt x="160" y="17"/>
                  </a:cubicBezTo>
                  <a:close/>
                  <a:moveTo>
                    <a:pt x="188" y="22"/>
                  </a:moveTo>
                  <a:cubicBezTo>
                    <a:pt x="189" y="22"/>
                    <a:pt x="188" y="22"/>
                    <a:pt x="188" y="21"/>
                  </a:cubicBezTo>
                  <a:cubicBezTo>
                    <a:pt x="189" y="22"/>
                    <a:pt x="190" y="22"/>
                    <a:pt x="192" y="22"/>
                  </a:cubicBezTo>
                  <a:cubicBezTo>
                    <a:pt x="192" y="21"/>
                    <a:pt x="195" y="22"/>
                    <a:pt x="196" y="23"/>
                  </a:cubicBezTo>
                  <a:cubicBezTo>
                    <a:pt x="197" y="22"/>
                    <a:pt x="199" y="24"/>
                    <a:pt x="201" y="24"/>
                  </a:cubicBezTo>
                  <a:cubicBezTo>
                    <a:pt x="201" y="25"/>
                    <a:pt x="202" y="24"/>
                    <a:pt x="203" y="24"/>
                  </a:cubicBezTo>
                  <a:cubicBezTo>
                    <a:pt x="207" y="26"/>
                    <a:pt x="213" y="29"/>
                    <a:pt x="217" y="30"/>
                  </a:cubicBezTo>
                  <a:cubicBezTo>
                    <a:pt x="222" y="31"/>
                    <a:pt x="228" y="30"/>
                    <a:pt x="234" y="30"/>
                  </a:cubicBezTo>
                  <a:cubicBezTo>
                    <a:pt x="238" y="30"/>
                    <a:pt x="243" y="32"/>
                    <a:pt x="245" y="32"/>
                  </a:cubicBezTo>
                  <a:cubicBezTo>
                    <a:pt x="232" y="26"/>
                    <a:pt x="219" y="21"/>
                    <a:pt x="203" y="18"/>
                  </a:cubicBezTo>
                  <a:cubicBezTo>
                    <a:pt x="202" y="18"/>
                    <a:pt x="201" y="17"/>
                    <a:pt x="199" y="17"/>
                  </a:cubicBezTo>
                  <a:cubicBezTo>
                    <a:pt x="195" y="17"/>
                    <a:pt x="190" y="19"/>
                    <a:pt x="185" y="19"/>
                  </a:cubicBezTo>
                  <a:cubicBezTo>
                    <a:pt x="185" y="20"/>
                    <a:pt x="188" y="22"/>
                    <a:pt x="188" y="22"/>
                  </a:cubicBezTo>
                  <a:close/>
                  <a:moveTo>
                    <a:pt x="236" y="25"/>
                  </a:moveTo>
                  <a:cubicBezTo>
                    <a:pt x="234" y="23"/>
                    <a:pt x="229" y="21"/>
                    <a:pt x="226" y="19"/>
                  </a:cubicBezTo>
                  <a:cubicBezTo>
                    <a:pt x="221" y="19"/>
                    <a:pt x="218" y="18"/>
                    <a:pt x="213" y="17"/>
                  </a:cubicBezTo>
                  <a:cubicBezTo>
                    <a:pt x="220" y="20"/>
                    <a:pt x="230" y="22"/>
                    <a:pt x="236" y="25"/>
                  </a:cubicBezTo>
                  <a:close/>
                  <a:moveTo>
                    <a:pt x="64" y="56"/>
                  </a:moveTo>
                  <a:cubicBezTo>
                    <a:pt x="73" y="49"/>
                    <a:pt x="82" y="40"/>
                    <a:pt x="94" y="34"/>
                  </a:cubicBezTo>
                  <a:cubicBezTo>
                    <a:pt x="102" y="30"/>
                    <a:pt x="111" y="25"/>
                    <a:pt x="121" y="23"/>
                  </a:cubicBezTo>
                  <a:cubicBezTo>
                    <a:pt x="121" y="22"/>
                    <a:pt x="124" y="22"/>
                    <a:pt x="125" y="20"/>
                  </a:cubicBezTo>
                  <a:cubicBezTo>
                    <a:pt x="95" y="21"/>
                    <a:pt x="76" y="36"/>
                    <a:pt x="64" y="56"/>
                  </a:cubicBezTo>
                  <a:close/>
                  <a:moveTo>
                    <a:pt x="154" y="20"/>
                  </a:moveTo>
                  <a:cubicBezTo>
                    <a:pt x="158" y="22"/>
                    <a:pt x="163" y="20"/>
                    <a:pt x="167" y="21"/>
                  </a:cubicBezTo>
                  <a:cubicBezTo>
                    <a:pt x="164" y="20"/>
                    <a:pt x="157" y="20"/>
                    <a:pt x="154" y="20"/>
                  </a:cubicBezTo>
                  <a:close/>
                  <a:moveTo>
                    <a:pt x="137" y="21"/>
                  </a:moveTo>
                  <a:cubicBezTo>
                    <a:pt x="138" y="21"/>
                    <a:pt x="137" y="20"/>
                    <a:pt x="138" y="20"/>
                  </a:cubicBezTo>
                  <a:cubicBezTo>
                    <a:pt x="138" y="21"/>
                    <a:pt x="138" y="21"/>
                    <a:pt x="139" y="20"/>
                  </a:cubicBezTo>
                  <a:cubicBezTo>
                    <a:pt x="138" y="20"/>
                    <a:pt x="137" y="20"/>
                    <a:pt x="137" y="20"/>
                  </a:cubicBezTo>
                  <a:cubicBezTo>
                    <a:pt x="137" y="20"/>
                    <a:pt x="137" y="21"/>
                    <a:pt x="137" y="21"/>
                  </a:cubicBezTo>
                  <a:close/>
                  <a:moveTo>
                    <a:pt x="134" y="26"/>
                  </a:moveTo>
                  <a:cubicBezTo>
                    <a:pt x="140" y="27"/>
                    <a:pt x="146" y="24"/>
                    <a:pt x="152" y="22"/>
                  </a:cubicBezTo>
                  <a:cubicBezTo>
                    <a:pt x="145" y="20"/>
                    <a:pt x="139" y="23"/>
                    <a:pt x="134" y="26"/>
                  </a:cubicBezTo>
                  <a:close/>
                  <a:moveTo>
                    <a:pt x="121" y="28"/>
                  </a:moveTo>
                  <a:cubicBezTo>
                    <a:pt x="125" y="27"/>
                    <a:pt x="129" y="25"/>
                    <a:pt x="132" y="23"/>
                  </a:cubicBezTo>
                  <a:cubicBezTo>
                    <a:pt x="127" y="23"/>
                    <a:pt x="122" y="24"/>
                    <a:pt x="121" y="28"/>
                  </a:cubicBezTo>
                  <a:close/>
                  <a:moveTo>
                    <a:pt x="189" y="27"/>
                  </a:moveTo>
                  <a:cubicBezTo>
                    <a:pt x="183" y="26"/>
                    <a:pt x="173" y="22"/>
                    <a:pt x="170" y="26"/>
                  </a:cubicBezTo>
                  <a:cubicBezTo>
                    <a:pt x="175" y="29"/>
                    <a:pt x="182" y="28"/>
                    <a:pt x="189" y="30"/>
                  </a:cubicBezTo>
                  <a:cubicBezTo>
                    <a:pt x="195" y="31"/>
                    <a:pt x="201" y="33"/>
                    <a:pt x="206" y="31"/>
                  </a:cubicBezTo>
                  <a:cubicBezTo>
                    <a:pt x="202" y="30"/>
                    <a:pt x="195" y="27"/>
                    <a:pt x="189" y="27"/>
                  </a:cubicBezTo>
                  <a:close/>
                  <a:moveTo>
                    <a:pt x="148" y="28"/>
                  </a:moveTo>
                  <a:cubicBezTo>
                    <a:pt x="153" y="27"/>
                    <a:pt x="160" y="28"/>
                    <a:pt x="163" y="26"/>
                  </a:cubicBezTo>
                  <a:cubicBezTo>
                    <a:pt x="158" y="25"/>
                    <a:pt x="152" y="27"/>
                    <a:pt x="148" y="28"/>
                  </a:cubicBezTo>
                  <a:close/>
                  <a:moveTo>
                    <a:pt x="259" y="35"/>
                  </a:moveTo>
                  <a:cubicBezTo>
                    <a:pt x="254" y="31"/>
                    <a:pt x="249" y="29"/>
                    <a:pt x="243" y="26"/>
                  </a:cubicBezTo>
                  <a:cubicBezTo>
                    <a:pt x="247" y="30"/>
                    <a:pt x="252" y="34"/>
                    <a:pt x="259" y="35"/>
                  </a:cubicBezTo>
                  <a:close/>
                  <a:moveTo>
                    <a:pt x="116" y="29"/>
                  </a:moveTo>
                  <a:cubicBezTo>
                    <a:pt x="116" y="28"/>
                    <a:pt x="117" y="27"/>
                    <a:pt x="118" y="26"/>
                  </a:cubicBezTo>
                  <a:cubicBezTo>
                    <a:pt x="118" y="26"/>
                    <a:pt x="118" y="26"/>
                    <a:pt x="118" y="26"/>
                  </a:cubicBezTo>
                  <a:cubicBezTo>
                    <a:pt x="114" y="27"/>
                    <a:pt x="111" y="29"/>
                    <a:pt x="108" y="30"/>
                  </a:cubicBezTo>
                  <a:cubicBezTo>
                    <a:pt x="94" y="37"/>
                    <a:pt x="81" y="44"/>
                    <a:pt x="70" y="54"/>
                  </a:cubicBezTo>
                  <a:cubicBezTo>
                    <a:pt x="65" y="59"/>
                    <a:pt x="59" y="63"/>
                    <a:pt x="56" y="70"/>
                  </a:cubicBezTo>
                  <a:cubicBezTo>
                    <a:pt x="74" y="54"/>
                    <a:pt x="90" y="36"/>
                    <a:pt x="116" y="29"/>
                  </a:cubicBezTo>
                  <a:close/>
                  <a:moveTo>
                    <a:pt x="114" y="37"/>
                  </a:moveTo>
                  <a:cubicBezTo>
                    <a:pt x="119" y="35"/>
                    <a:pt x="126" y="33"/>
                    <a:pt x="130" y="29"/>
                  </a:cubicBezTo>
                  <a:cubicBezTo>
                    <a:pt x="131" y="30"/>
                    <a:pt x="133" y="29"/>
                    <a:pt x="133" y="29"/>
                  </a:cubicBezTo>
                  <a:cubicBezTo>
                    <a:pt x="125" y="29"/>
                    <a:pt x="120" y="34"/>
                    <a:pt x="114" y="37"/>
                  </a:cubicBezTo>
                  <a:close/>
                  <a:moveTo>
                    <a:pt x="161" y="31"/>
                  </a:moveTo>
                  <a:cubicBezTo>
                    <a:pt x="164" y="32"/>
                    <a:pt x="168" y="31"/>
                    <a:pt x="173" y="31"/>
                  </a:cubicBezTo>
                  <a:cubicBezTo>
                    <a:pt x="173" y="32"/>
                    <a:pt x="172" y="32"/>
                    <a:pt x="173" y="32"/>
                  </a:cubicBezTo>
                  <a:cubicBezTo>
                    <a:pt x="174" y="32"/>
                    <a:pt x="175" y="31"/>
                    <a:pt x="176" y="31"/>
                  </a:cubicBezTo>
                  <a:cubicBezTo>
                    <a:pt x="171" y="30"/>
                    <a:pt x="165" y="28"/>
                    <a:pt x="161" y="31"/>
                  </a:cubicBezTo>
                  <a:close/>
                  <a:moveTo>
                    <a:pt x="126" y="36"/>
                  </a:moveTo>
                  <a:cubicBezTo>
                    <a:pt x="123" y="38"/>
                    <a:pt x="120" y="39"/>
                    <a:pt x="117" y="41"/>
                  </a:cubicBezTo>
                  <a:cubicBezTo>
                    <a:pt x="112" y="43"/>
                    <a:pt x="105" y="48"/>
                    <a:pt x="101" y="53"/>
                  </a:cubicBezTo>
                  <a:cubicBezTo>
                    <a:pt x="111" y="51"/>
                    <a:pt x="119" y="43"/>
                    <a:pt x="128" y="44"/>
                  </a:cubicBezTo>
                  <a:cubicBezTo>
                    <a:pt x="128" y="43"/>
                    <a:pt x="131" y="41"/>
                    <a:pt x="132" y="42"/>
                  </a:cubicBezTo>
                  <a:cubicBezTo>
                    <a:pt x="138" y="37"/>
                    <a:pt x="149" y="37"/>
                    <a:pt x="155" y="32"/>
                  </a:cubicBezTo>
                  <a:cubicBezTo>
                    <a:pt x="146" y="29"/>
                    <a:pt x="133" y="32"/>
                    <a:pt x="126" y="36"/>
                  </a:cubicBezTo>
                  <a:close/>
                  <a:moveTo>
                    <a:pt x="112" y="32"/>
                  </a:moveTo>
                  <a:cubicBezTo>
                    <a:pt x="111" y="33"/>
                    <a:pt x="109" y="33"/>
                    <a:pt x="107" y="34"/>
                  </a:cubicBezTo>
                  <a:cubicBezTo>
                    <a:pt x="107" y="34"/>
                    <a:pt x="106" y="35"/>
                    <a:pt x="105" y="35"/>
                  </a:cubicBezTo>
                  <a:cubicBezTo>
                    <a:pt x="91" y="42"/>
                    <a:pt x="79" y="52"/>
                    <a:pt x="67" y="62"/>
                  </a:cubicBezTo>
                  <a:cubicBezTo>
                    <a:pt x="63" y="67"/>
                    <a:pt x="58" y="72"/>
                    <a:pt x="53" y="76"/>
                  </a:cubicBezTo>
                  <a:cubicBezTo>
                    <a:pt x="52" y="83"/>
                    <a:pt x="48" y="89"/>
                    <a:pt x="48" y="96"/>
                  </a:cubicBezTo>
                  <a:cubicBezTo>
                    <a:pt x="57" y="83"/>
                    <a:pt x="70" y="74"/>
                    <a:pt x="79" y="62"/>
                  </a:cubicBezTo>
                  <a:cubicBezTo>
                    <a:pt x="80" y="62"/>
                    <a:pt x="80" y="61"/>
                    <a:pt x="81" y="61"/>
                  </a:cubicBezTo>
                  <a:cubicBezTo>
                    <a:pt x="85" y="55"/>
                    <a:pt x="92" y="52"/>
                    <a:pt x="96" y="46"/>
                  </a:cubicBezTo>
                  <a:cubicBezTo>
                    <a:pt x="99" y="43"/>
                    <a:pt x="103" y="40"/>
                    <a:pt x="106" y="38"/>
                  </a:cubicBezTo>
                  <a:cubicBezTo>
                    <a:pt x="107" y="37"/>
                    <a:pt x="108" y="38"/>
                    <a:pt x="108" y="37"/>
                  </a:cubicBezTo>
                  <a:cubicBezTo>
                    <a:pt x="110" y="35"/>
                    <a:pt x="112" y="34"/>
                    <a:pt x="113" y="32"/>
                  </a:cubicBezTo>
                  <a:cubicBezTo>
                    <a:pt x="112" y="32"/>
                    <a:pt x="112" y="32"/>
                    <a:pt x="112" y="32"/>
                  </a:cubicBezTo>
                  <a:close/>
                  <a:moveTo>
                    <a:pt x="251" y="36"/>
                  </a:moveTo>
                  <a:cubicBezTo>
                    <a:pt x="242" y="34"/>
                    <a:pt x="233" y="31"/>
                    <a:pt x="223" y="32"/>
                  </a:cubicBezTo>
                  <a:cubicBezTo>
                    <a:pt x="223" y="33"/>
                    <a:pt x="223" y="33"/>
                    <a:pt x="223" y="33"/>
                  </a:cubicBezTo>
                  <a:cubicBezTo>
                    <a:pt x="233" y="37"/>
                    <a:pt x="240" y="44"/>
                    <a:pt x="249" y="49"/>
                  </a:cubicBezTo>
                  <a:cubicBezTo>
                    <a:pt x="249" y="49"/>
                    <a:pt x="250" y="50"/>
                    <a:pt x="250" y="50"/>
                  </a:cubicBezTo>
                  <a:cubicBezTo>
                    <a:pt x="265" y="60"/>
                    <a:pt x="277" y="73"/>
                    <a:pt x="288" y="87"/>
                  </a:cubicBezTo>
                  <a:cubicBezTo>
                    <a:pt x="290" y="89"/>
                    <a:pt x="291" y="91"/>
                    <a:pt x="292" y="93"/>
                  </a:cubicBezTo>
                  <a:cubicBezTo>
                    <a:pt x="293" y="94"/>
                    <a:pt x="294" y="95"/>
                    <a:pt x="294" y="96"/>
                  </a:cubicBezTo>
                  <a:cubicBezTo>
                    <a:pt x="305" y="105"/>
                    <a:pt x="312" y="117"/>
                    <a:pt x="320" y="129"/>
                  </a:cubicBezTo>
                  <a:cubicBezTo>
                    <a:pt x="304" y="90"/>
                    <a:pt x="280" y="61"/>
                    <a:pt x="251" y="36"/>
                  </a:cubicBezTo>
                  <a:close/>
                  <a:moveTo>
                    <a:pt x="179" y="35"/>
                  </a:moveTo>
                  <a:cubicBezTo>
                    <a:pt x="180" y="35"/>
                    <a:pt x="183" y="36"/>
                    <a:pt x="184" y="35"/>
                  </a:cubicBezTo>
                  <a:cubicBezTo>
                    <a:pt x="182" y="34"/>
                    <a:pt x="180" y="34"/>
                    <a:pt x="179" y="35"/>
                  </a:cubicBezTo>
                  <a:close/>
                  <a:moveTo>
                    <a:pt x="162" y="38"/>
                  </a:moveTo>
                  <a:cubicBezTo>
                    <a:pt x="164" y="39"/>
                    <a:pt x="168" y="39"/>
                    <a:pt x="169" y="38"/>
                  </a:cubicBezTo>
                  <a:cubicBezTo>
                    <a:pt x="167" y="38"/>
                    <a:pt x="164" y="37"/>
                    <a:pt x="162" y="38"/>
                  </a:cubicBezTo>
                  <a:close/>
                  <a:moveTo>
                    <a:pt x="183" y="40"/>
                  </a:moveTo>
                  <a:cubicBezTo>
                    <a:pt x="185" y="40"/>
                    <a:pt x="187" y="41"/>
                    <a:pt x="188" y="39"/>
                  </a:cubicBezTo>
                  <a:cubicBezTo>
                    <a:pt x="189" y="41"/>
                    <a:pt x="192" y="40"/>
                    <a:pt x="194" y="41"/>
                  </a:cubicBezTo>
                  <a:cubicBezTo>
                    <a:pt x="191" y="39"/>
                    <a:pt x="186" y="38"/>
                    <a:pt x="183" y="40"/>
                  </a:cubicBezTo>
                  <a:close/>
                  <a:moveTo>
                    <a:pt x="227" y="50"/>
                  </a:moveTo>
                  <a:cubicBezTo>
                    <a:pt x="226" y="48"/>
                    <a:pt x="222" y="48"/>
                    <a:pt x="221" y="46"/>
                  </a:cubicBezTo>
                  <a:cubicBezTo>
                    <a:pt x="215" y="44"/>
                    <a:pt x="209" y="40"/>
                    <a:pt x="203" y="40"/>
                  </a:cubicBezTo>
                  <a:cubicBezTo>
                    <a:pt x="211" y="43"/>
                    <a:pt x="219" y="49"/>
                    <a:pt x="227" y="50"/>
                  </a:cubicBezTo>
                  <a:close/>
                  <a:moveTo>
                    <a:pt x="173" y="40"/>
                  </a:moveTo>
                  <a:cubicBezTo>
                    <a:pt x="174" y="40"/>
                    <a:pt x="175" y="41"/>
                    <a:pt x="176" y="41"/>
                  </a:cubicBezTo>
                  <a:cubicBezTo>
                    <a:pt x="176" y="40"/>
                    <a:pt x="173" y="39"/>
                    <a:pt x="173" y="40"/>
                  </a:cubicBezTo>
                  <a:close/>
                  <a:moveTo>
                    <a:pt x="257" y="66"/>
                  </a:moveTo>
                  <a:cubicBezTo>
                    <a:pt x="247" y="54"/>
                    <a:pt x="235" y="46"/>
                    <a:pt x="218" y="41"/>
                  </a:cubicBezTo>
                  <a:cubicBezTo>
                    <a:pt x="232" y="49"/>
                    <a:pt x="243" y="59"/>
                    <a:pt x="257" y="66"/>
                  </a:cubicBezTo>
                  <a:close/>
                  <a:moveTo>
                    <a:pt x="150" y="44"/>
                  </a:moveTo>
                  <a:cubicBezTo>
                    <a:pt x="153" y="45"/>
                    <a:pt x="155" y="43"/>
                    <a:pt x="157" y="42"/>
                  </a:cubicBezTo>
                  <a:cubicBezTo>
                    <a:pt x="157" y="42"/>
                    <a:pt x="158" y="42"/>
                    <a:pt x="157" y="41"/>
                  </a:cubicBezTo>
                  <a:cubicBezTo>
                    <a:pt x="155" y="41"/>
                    <a:pt x="152" y="42"/>
                    <a:pt x="150" y="44"/>
                  </a:cubicBezTo>
                  <a:close/>
                  <a:moveTo>
                    <a:pt x="162" y="43"/>
                  </a:moveTo>
                  <a:cubicBezTo>
                    <a:pt x="163" y="42"/>
                    <a:pt x="165" y="43"/>
                    <a:pt x="166" y="42"/>
                  </a:cubicBezTo>
                  <a:cubicBezTo>
                    <a:pt x="164" y="42"/>
                    <a:pt x="162" y="43"/>
                    <a:pt x="162" y="43"/>
                  </a:cubicBezTo>
                  <a:close/>
                  <a:moveTo>
                    <a:pt x="106" y="45"/>
                  </a:moveTo>
                  <a:cubicBezTo>
                    <a:pt x="107" y="45"/>
                    <a:pt x="108" y="44"/>
                    <a:pt x="109" y="43"/>
                  </a:cubicBezTo>
                  <a:cubicBezTo>
                    <a:pt x="108" y="43"/>
                    <a:pt x="108" y="44"/>
                    <a:pt x="106" y="44"/>
                  </a:cubicBezTo>
                  <a:cubicBezTo>
                    <a:pt x="107" y="44"/>
                    <a:pt x="105" y="45"/>
                    <a:pt x="106" y="45"/>
                  </a:cubicBezTo>
                  <a:close/>
                  <a:moveTo>
                    <a:pt x="204" y="47"/>
                  </a:moveTo>
                  <a:cubicBezTo>
                    <a:pt x="200" y="44"/>
                    <a:pt x="192" y="43"/>
                    <a:pt x="187" y="44"/>
                  </a:cubicBezTo>
                  <a:cubicBezTo>
                    <a:pt x="193" y="46"/>
                    <a:pt x="197" y="49"/>
                    <a:pt x="204" y="47"/>
                  </a:cubicBezTo>
                  <a:close/>
                  <a:moveTo>
                    <a:pt x="271" y="51"/>
                  </a:moveTo>
                  <a:cubicBezTo>
                    <a:pt x="288" y="69"/>
                    <a:pt x="303" y="90"/>
                    <a:pt x="316" y="113"/>
                  </a:cubicBezTo>
                  <a:cubicBezTo>
                    <a:pt x="320" y="122"/>
                    <a:pt x="325" y="133"/>
                    <a:pt x="327" y="142"/>
                  </a:cubicBezTo>
                  <a:cubicBezTo>
                    <a:pt x="329" y="145"/>
                    <a:pt x="330" y="151"/>
                    <a:pt x="333" y="154"/>
                  </a:cubicBezTo>
                  <a:cubicBezTo>
                    <a:pt x="333" y="144"/>
                    <a:pt x="330" y="136"/>
                    <a:pt x="328" y="127"/>
                  </a:cubicBezTo>
                  <a:cubicBezTo>
                    <a:pt x="324" y="118"/>
                    <a:pt x="321" y="109"/>
                    <a:pt x="316" y="101"/>
                  </a:cubicBezTo>
                  <a:cubicBezTo>
                    <a:pt x="316" y="101"/>
                    <a:pt x="317" y="101"/>
                    <a:pt x="317" y="100"/>
                  </a:cubicBezTo>
                  <a:cubicBezTo>
                    <a:pt x="316" y="99"/>
                    <a:pt x="316" y="101"/>
                    <a:pt x="316" y="100"/>
                  </a:cubicBezTo>
                  <a:cubicBezTo>
                    <a:pt x="301" y="79"/>
                    <a:pt x="285" y="58"/>
                    <a:pt x="264" y="44"/>
                  </a:cubicBezTo>
                  <a:cubicBezTo>
                    <a:pt x="266" y="46"/>
                    <a:pt x="268" y="49"/>
                    <a:pt x="271" y="51"/>
                  </a:cubicBezTo>
                  <a:close/>
                  <a:moveTo>
                    <a:pt x="275" y="49"/>
                  </a:moveTo>
                  <a:cubicBezTo>
                    <a:pt x="277" y="51"/>
                    <a:pt x="279" y="53"/>
                    <a:pt x="281" y="54"/>
                  </a:cubicBezTo>
                  <a:cubicBezTo>
                    <a:pt x="278" y="50"/>
                    <a:pt x="274" y="45"/>
                    <a:pt x="269" y="44"/>
                  </a:cubicBezTo>
                  <a:cubicBezTo>
                    <a:pt x="271" y="46"/>
                    <a:pt x="273" y="47"/>
                    <a:pt x="275" y="49"/>
                  </a:cubicBezTo>
                  <a:close/>
                  <a:moveTo>
                    <a:pt x="180" y="46"/>
                  </a:moveTo>
                  <a:cubicBezTo>
                    <a:pt x="178" y="45"/>
                    <a:pt x="176" y="44"/>
                    <a:pt x="174" y="44"/>
                  </a:cubicBezTo>
                  <a:cubicBezTo>
                    <a:pt x="173" y="45"/>
                    <a:pt x="170" y="46"/>
                    <a:pt x="169" y="47"/>
                  </a:cubicBezTo>
                  <a:cubicBezTo>
                    <a:pt x="173" y="49"/>
                    <a:pt x="180" y="46"/>
                    <a:pt x="185" y="47"/>
                  </a:cubicBezTo>
                  <a:cubicBezTo>
                    <a:pt x="185" y="45"/>
                    <a:pt x="182" y="46"/>
                    <a:pt x="180" y="46"/>
                  </a:cubicBezTo>
                  <a:close/>
                  <a:moveTo>
                    <a:pt x="143" y="48"/>
                  </a:moveTo>
                  <a:cubicBezTo>
                    <a:pt x="145" y="48"/>
                    <a:pt x="146" y="47"/>
                    <a:pt x="147" y="46"/>
                  </a:cubicBezTo>
                  <a:cubicBezTo>
                    <a:pt x="145" y="46"/>
                    <a:pt x="144" y="47"/>
                    <a:pt x="143" y="48"/>
                  </a:cubicBezTo>
                  <a:close/>
                  <a:moveTo>
                    <a:pt x="212" y="48"/>
                  </a:moveTo>
                  <a:cubicBezTo>
                    <a:pt x="210" y="48"/>
                    <a:pt x="208" y="46"/>
                    <a:pt x="207" y="47"/>
                  </a:cubicBezTo>
                  <a:cubicBezTo>
                    <a:pt x="208" y="47"/>
                    <a:pt x="208" y="48"/>
                    <a:pt x="209" y="48"/>
                  </a:cubicBezTo>
                  <a:cubicBezTo>
                    <a:pt x="210" y="47"/>
                    <a:pt x="211" y="49"/>
                    <a:pt x="212" y="48"/>
                  </a:cubicBezTo>
                  <a:close/>
                  <a:moveTo>
                    <a:pt x="129" y="52"/>
                  </a:moveTo>
                  <a:cubicBezTo>
                    <a:pt x="131" y="52"/>
                    <a:pt x="132" y="52"/>
                    <a:pt x="134" y="52"/>
                  </a:cubicBezTo>
                  <a:cubicBezTo>
                    <a:pt x="135" y="50"/>
                    <a:pt x="139" y="49"/>
                    <a:pt x="139" y="47"/>
                  </a:cubicBezTo>
                  <a:cubicBezTo>
                    <a:pt x="135" y="48"/>
                    <a:pt x="132" y="50"/>
                    <a:pt x="129" y="52"/>
                  </a:cubicBezTo>
                  <a:close/>
                  <a:moveTo>
                    <a:pt x="80" y="65"/>
                  </a:moveTo>
                  <a:cubicBezTo>
                    <a:pt x="88" y="60"/>
                    <a:pt x="96" y="56"/>
                    <a:pt x="101" y="47"/>
                  </a:cubicBezTo>
                  <a:cubicBezTo>
                    <a:pt x="93" y="52"/>
                    <a:pt x="86" y="58"/>
                    <a:pt x="80" y="65"/>
                  </a:cubicBezTo>
                  <a:close/>
                  <a:moveTo>
                    <a:pt x="149" y="50"/>
                  </a:moveTo>
                  <a:cubicBezTo>
                    <a:pt x="154" y="50"/>
                    <a:pt x="158" y="51"/>
                    <a:pt x="161" y="48"/>
                  </a:cubicBezTo>
                  <a:cubicBezTo>
                    <a:pt x="158" y="47"/>
                    <a:pt x="152" y="48"/>
                    <a:pt x="149" y="50"/>
                  </a:cubicBezTo>
                  <a:close/>
                  <a:moveTo>
                    <a:pt x="211" y="53"/>
                  </a:moveTo>
                  <a:cubicBezTo>
                    <a:pt x="210" y="52"/>
                    <a:pt x="208" y="50"/>
                    <a:pt x="207" y="51"/>
                  </a:cubicBezTo>
                  <a:cubicBezTo>
                    <a:pt x="208" y="52"/>
                    <a:pt x="210" y="53"/>
                    <a:pt x="211" y="53"/>
                  </a:cubicBezTo>
                  <a:close/>
                  <a:moveTo>
                    <a:pt x="184" y="52"/>
                  </a:moveTo>
                  <a:cubicBezTo>
                    <a:pt x="188" y="53"/>
                    <a:pt x="191" y="53"/>
                    <a:pt x="195" y="54"/>
                  </a:cubicBezTo>
                  <a:cubicBezTo>
                    <a:pt x="194" y="50"/>
                    <a:pt x="188" y="51"/>
                    <a:pt x="184" y="52"/>
                  </a:cubicBezTo>
                  <a:close/>
                  <a:moveTo>
                    <a:pt x="228" y="59"/>
                  </a:moveTo>
                  <a:cubicBezTo>
                    <a:pt x="224" y="55"/>
                    <a:pt x="219" y="51"/>
                    <a:pt x="214" y="52"/>
                  </a:cubicBezTo>
                  <a:cubicBezTo>
                    <a:pt x="218" y="55"/>
                    <a:pt x="221" y="60"/>
                    <a:pt x="228" y="59"/>
                  </a:cubicBezTo>
                  <a:close/>
                  <a:moveTo>
                    <a:pt x="208" y="58"/>
                  </a:moveTo>
                  <a:cubicBezTo>
                    <a:pt x="205" y="55"/>
                    <a:pt x="201" y="53"/>
                    <a:pt x="197" y="52"/>
                  </a:cubicBezTo>
                  <a:cubicBezTo>
                    <a:pt x="200" y="54"/>
                    <a:pt x="203" y="57"/>
                    <a:pt x="208" y="58"/>
                  </a:cubicBezTo>
                  <a:close/>
                  <a:moveTo>
                    <a:pt x="94" y="62"/>
                  </a:moveTo>
                  <a:cubicBezTo>
                    <a:pt x="98" y="61"/>
                    <a:pt x="102" y="58"/>
                    <a:pt x="104" y="55"/>
                  </a:cubicBezTo>
                  <a:cubicBezTo>
                    <a:pt x="100" y="57"/>
                    <a:pt x="97" y="59"/>
                    <a:pt x="94" y="62"/>
                  </a:cubicBezTo>
                  <a:close/>
                  <a:moveTo>
                    <a:pt x="234" y="60"/>
                  </a:moveTo>
                  <a:cubicBezTo>
                    <a:pt x="235" y="60"/>
                    <a:pt x="235" y="61"/>
                    <a:pt x="236" y="61"/>
                  </a:cubicBezTo>
                  <a:cubicBezTo>
                    <a:pt x="236" y="60"/>
                    <a:pt x="234" y="60"/>
                    <a:pt x="234" y="60"/>
                  </a:cubicBezTo>
                  <a:close/>
                  <a:moveTo>
                    <a:pt x="245" y="64"/>
                  </a:moveTo>
                  <a:cubicBezTo>
                    <a:pt x="245" y="63"/>
                    <a:pt x="244" y="63"/>
                    <a:pt x="244" y="62"/>
                  </a:cubicBezTo>
                  <a:cubicBezTo>
                    <a:pt x="243" y="62"/>
                    <a:pt x="242" y="62"/>
                    <a:pt x="242" y="62"/>
                  </a:cubicBezTo>
                  <a:cubicBezTo>
                    <a:pt x="242" y="63"/>
                    <a:pt x="245" y="64"/>
                    <a:pt x="245" y="64"/>
                  </a:cubicBezTo>
                  <a:close/>
                  <a:moveTo>
                    <a:pt x="162" y="65"/>
                  </a:moveTo>
                  <a:cubicBezTo>
                    <a:pt x="164" y="66"/>
                    <a:pt x="168" y="65"/>
                    <a:pt x="169" y="64"/>
                  </a:cubicBezTo>
                  <a:cubicBezTo>
                    <a:pt x="166" y="63"/>
                    <a:pt x="164" y="64"/>
                    <a:pt x="162" y="65"/>
                  </a:cubicBezTo>
                  <a:close/>
                  <a:moveTo>
                    <a:pt x="238" y="84"/>
                  </a:moveTo>
                  <a:cubicBezTo>
                    <a:pt x="235" y="79"/>
                    <a:pt x="231" y="75"/>
                    <a:pt x="226" y="71"/>
                  </a:cubicBezTo>
                  <a:cubicBezTo>
                    <a:pt x="222" y="69"/>
                    <a:pt x="218" y="68"/>
                    <a:pt x="214" y="64"/>
                  </a:cubicBezTo>
                  <a:cubicBezTo>
                    <a:pt x="213" y="65"/>
                    <a:pt x="212" y="63"/>
                    <a:pt x="211" y="64"/>
                  </a:cubicBezTo>
                  <a:cubicBezTo>
                    <a:pt x="219" y="72"/>
                    <a:pt x="229" y="77"/>
                    <a:pt x="238" y="84"/>
                  </a:cubicBezTo>
                  <a:close/>
                  <a:moveTo>
                    <a:pt x="184" y="65"/>
                  </a:moveTo>
                  <a:cubicBezTo>
                    <a:pt x="182" y="65"/>
                    <a:pt x="180" y="65"/>
                    <a:pt x="179" y="64"/>
                  </a:cubicBezTo>
                  <a:cubicBezTo>
                    <a:pt x="179" y="66"/>
                    <a:pt x="183" y="65"/>
                    <a:pt x="184" y="65"/>
                  </a:cubicBezTo>
                  <a:close/>
                  <a:moveTo>
                    <a:pt x="72" y="74"/>
                  </a:moveTo>
                  <a:cubicBezTo>
                    <a:pt x="71" y="75"/>
                    <a:pt x="71" y="76"/>
                    <a:pt x="69" y="76"/>
                  </a:cubicBezTo>
                  <a:cubicBezTo>
                    <a:pt x="69" y="79"/>
                    <a:pt x="66" y="81"/>
                    <a:pt x="65" y="83"/>
                  </a:cubicBezTo>
                  <a:cubicBezTo>
                    <a:pt x="66" y="83"/>
                    <a:pt x="67" y="82"/>
                    <a:pt x="68" y="82"/>
                  </a:cubicBezTo>
                  <a:cubicBezTo>
                    <a:pt x="70" y="80"/>
                    <a:pt x="71" y="79"/>
                    <a:pt x="72" y="78"/>
                  </a:cubicBezTo>
                  <a:cubicBezTo>
                    <a:pt x="72" y="78"/>
                    <a:pt x="73" y="77"/>
                    <a:pt x="73" y="77"/>
                  </a:cubicBezTo>
                  <a:cubicBezTo>
                    <a:pt x="73" y="75"/>
                    <a:pt x="75" y="74"/>
                    <a:pt x="77" y="74"/>
                  </a:cubicBezTo>
                  <a:cubicBezTo>
                    <a:pt x="78" y="69"/>
                    <a:pt x="83" y="68"/>
                    <a:pt x="85" y="64"/>
                  </a:cubicBezTo>
                  <a:cubicBezTo>
                    <a:pt x="80" y="67"/>
                    <a:pt x="76" y="70"/>
                    <a:pt x="72" y="74"/>
                  </a:cubicBezTo>
                  <a:close/>
                  <a:moveTo>
                    <a:pt x="94" y="71"/>
                  </a:moveTo>
                  <a:cubicBezTo>
                    <a:pt x="96" y="72"/>
                    <a:pt x="97" y="69"/>
                    <a:pt x="100" y="70"/>
                  </a:cubicBezTo>
                  <a:cubicBezTo>
                    <a:pt x="100" y="68"/>
                    <a:pt x="103" y="68"/>
                    <a:pt x="103" y="66"/>
                  </a:cubicBezTo>
                  <a:cubicBezTo>
                    <a:pt x="100" y="68"/>
                    <a:pt x="97" y="69"/>
                    <a:pt x="94" y="71"/>
                  </a:cubicBezTo>
                  <a:close/>
                  <a:moveTo>
                    <a:pt x="126" y="69"/>
                  </a:moveTo>
                  <a:cubicBezTo>
                    <a:pt x="127" y="69"/>
                    <a:pt x="127" y="68"/>
                    <a:pt x="128" y="68"/>
                  </a:cubicBezTo>
                  <a:cubicBezTo>
                    <a:pt x="128" y="68"/>
                    <a:pt x="128" y="68"/>
                    <a:pt x="128" y="68"/>
                  </a:cubicBezTo>
                  <a:cubicBezTo>
                    <a:pt x="128" y="68"/>
                    <a:pt x="128" y="67"/>
                    <a:pt x="128" y="67"/>
                  </a:cubicBezTo>
                  <a:cubicBezTo>
                    <a:pt x="128" y="68"/>
                    <a:pt x="126" y="68"/>
                    <a:pt x="126" y="69"/>
                  </a:cubicBezTo>
                  <a:close/>
                  <a:moveTo>
                    <a:pt x="150" y="69"/>
                  </a:moveTo>
                  <a:cubicBezTo>
                    <a:pt x="151" y="69"/>
                    <a:pt x="151" y="69"/>
                    <a:pt x="152" y="69"/>
                  </a:cubicBezTo>
                  <a:cubicBezTo>
                    <a:pt x="152" y="68"/>
                    <a:pt x="153" y="68"/>
                    <a:pt x="153" y="68"/>
                  </a:cubicBezTo>
                  <a:cubicBezTo>
                    <a:pt x="154" y="68"/>
                    <a:pt x="155" y="68"/>
                    <a:pt x="154" y="68"/>
                  </a:cubicBezTo>
                  <a:cubicBezTo>
                    <a:pt x="149" y="68"/>
                    <a:pt x="146" y="67"/>
                    <a:pt x="143" y="70"/>
                  </a:cubicBezTo>
                  <a:cubicBezTo>
                    <a:pt x="145" y="69"/>
                    <a:pt x="147" y="69"/>
                    <a:pt x="150" y="70"/>
                  </a:cubicBezTo>
                  <a:cubicBezTo>
                    <a:pt x="150" y="69"/>
                    <a:pt x="150" y="69"/>
                    <a:pt x="150" y="69"/>
                  </a:cubicBezTo>
                  <a:close/>
                  <a:moveTo>
                    <a:pt x="88" y="70"/>
                  </a:moveTo>
                  <a:cubicBezTo>
                    <a:pt x="89" y="70"/>
                    <a:pt x="88" y="69"/>
                    <a:pt x="89" y="70"/>
                  </a:cubicBezTo>
                  <a:cubicBezTo>
                    <a:pt x="90" y="68"/>
                    <a:pt x="87" y="68"/>
                    <a:pt x="88" y="70"/>
                  </a:cubicBezTo>
                  <a:close/>
                  <a:moveTo>
                    <a:pt x="208" y="78"/>
                  </a:moveTo>
                  <a:cubicBezTo>
                    <a:pt x="211" y="78"/>
                    <a:pt x="212" y="79"/>
                    <a:pt x="213" y="79"/>
                  </a:cubicBezTo>
                  <a:cubicBezTo>
                    <a:pt x="213" y="79"/>
                    <a:pt x="212" y="79"/>
                    <a:pt x="212" y="78"/>
                  </a:cubicBezTo>
                  <a:cubicBezTo>
                    <a:pt x="211" y="78"/>
                    <a:pt x="211" y="77"/>
                    <a:pt x="211" y="77"/>
                  </a:cubicBezTo>
                  <a:cubicBezTo>
                    <a:pt x="205" y="74"/>
                    <a:pt x="198" y="68"/>
                    <a:pt x="191" y="69"/>
                  </a:cubicBezTo>
                  <a:cubicBezTo>
                    <a:pt x="197" y="72"/>
                    <a:pt x="202" y="75"/>
                    <a:pt x="208" y="78"/>
                  </a:cubicBezTo>
                  <a:close/>
                  <a:moveTo>
                    <a:pt x="300" y="71"/>
                  </a:moveTo>
                  <a:cubicBezTo>
                    <a:pt x="300" y="70"/>
                    <a:pt x="300" y="70"/>
                    <a:pt x="300" y="69"/>
                  </a:cubicBezTo>
                  <a:cubicBezTo>
                    <a:pt x="299" y="69"/>
                    <a:pt x="299" y="69"/>
                    <a:pt x="299" y="69"/>
                  </a:cubicBezTo>
                  <a:cubicBezTo>
                    <a:pt x="299" y="70"/>
                    <a:pt x="299" y="70"/>
                    <a:pt x="300" y="71"/>
                  </a:cubicBezTo>
                  <a:close/>
                  <a:moveTo>
                    <a:pt x="266" y="71"/>
                  </a:moveTo>
                  <a:cubicBezTo>
                    <a:pt x="267" y="71"/>
                    <a:pt x="268" y="74"/>
                    <a:pt x="270" y="75"/>
                  </a:cubicBezTo>
                  <a:cubicBezTo>
                    <a:pt x="270" y="74"/>
                    <a:pt x="270" y="74"/>
                    <a:pt x="270" y="73"/>
                  </a:cubicBezTo>
                  <a:cubicBezTo>
                    <a:pt x="269" y="73"/>
                    <a:pt x="269" y="73"/>
                    <a:pt x="268" y="73"/>
                  </a:cubicBezTo>
                  <a:cubicBezTo>
                    <a:pt x="268" y="72"/>
                    <a:pt x="270" y="71"/>
                    <a:pt x="268" y="71"/>
                  </a:cubicBezTo>
                  <a:cubicBezTo>
                    <a:pt x="268" y="73"/>
                    <a:pt x="266" y="69"/>
                    <a:pt x="264" y="70"/>
                  </a:cubicBezTo>
                  <a:cubicBezTo>
                    <a:pt x="265" y="70"/>
                    <a:pt x="265" y="71"/>
                    <a:pt x="266" y="71"/>
                  </a:cubicBezTo>
                  <a:close/>
                  <a:moveTo>
                    <a:pt x="82" y="73"/>
                  </a:moveTo>
                  <a:cubicBezTo>
                    <a:pt x="81" y="74"/>
                    <a:pt x="81" y="75"/>
                    <a:pt x="79" y="76"/>
                  </a:cubicBezTo>
                  <a:cubicBezTo>
                    <a:pt x="79" y="78"/>
                    <a:pt x="77" y="79"/>
                    <a:pt x="76" y="81"/>
                  </a:cubicBezTo>
                  <a:cubicBezTo>
                    <a:pt x="76" y="83"/>
                    <a:pt x="72" y="84"/>
                    <a:pt x="74" y="85"/>
                  </a:cubicBezTo>
                  <a:cubicBezTo>
                    <a:pt x="77" y="80"/>
                    <a:pt x="84" y="77"/>
                    <a:pt x="86" y="70"/>
                  </a:cubicBezTo>
                  <a:cubicBezTo>
                    <a:pt x="85" y="71"/>
                    <a:pt x="84" y="72"/>
                    <a:pt x="82" y="73"/>
                  </a:cubicBezTo>
                  <a:close/>
                  <a:moveTo>
                    <a:pt x="247" y="73"/>
                  </a:moveTo>
                  <a:cubicBezTo>
                    <a:pt x="245" y="73"/>
                    <a:pt x="245" y="71"/>
                    <a:pt x="243" y="70"/>
                  </a:cubicBezTo>
                  <a:cubicBezTo>
                    <a:pt x="244" y="72"/>
                    <a:pt x="246" y="74"/>
                    <a:pt x="247" y="73"/>
                  </a:cubicBezTo>
                  <a:close/>
                  <a:moveTo>
                    <a:pt x="101" y="74"/>
                  </a:moveTo>
                  <a:cubicBezTo>
                    <a:pt x="102" y="73"/>
                    <a:pt x="104" y="72"/>
                    <a:pt x="104" y="71"/>
                  </a:cubicBezTo>
                  <a:cubicBezTo>
                    <a:pt x="103" y="72"/>
                    <a:pt x="102" y="73"/>
                    <a:pt x="101" y="74"/>
                  </a:cubicBezTo>
                  <a:close/>
                  <a:moveTo>
                    <a:pt x="187" y="75"/>
                  </a:moveTo>
                  <a:cubicBezTo>
                    <a:pt x="183" y="74"/>
                    <a:pt x="177" y="72"/>
                    <a:pt x="173" y="72"/>
                  </a:cubicBezTo>
                  <a:cubicBezTo>
                    <a:pt x="171" y="72"/>
                    <a:pt x="167" y="71"/>
                    <a:pt x="163" y="71"/>
                  </a:cubicBezTo>
                  <a:cubicBezTo>
                    <a:pt x="161" y="71"/>
                    <a:pt x="158" y="71"/>
                    <a:pt x="156" y="73"/>
                  </a:cubicBezTo>
                  <a:cubicBezTo>
                    <a:pt x="163" y="74"/>
                    <a:pt x="170" y="76"/>
                    <a:pt x="177" y="78"/>
                  </a:cubicBezTo>
                  <a:cubicBezTo>
                    <a:pt x="180" y="79"/>
                    <a:pt x="182" y="81"/>
                    <a:pt x="185" y="81"/>
                  </a:cubicBezTo>
                  <a:cubicBezTo>
                    <a:pt x="190" y="81"/>
                    <a:pt x="194" y="80"/>
                    <a:pt x="199" y="80"/>
                  </a:cubicBezTo>
                  <a:cubicBezTo>
                    <a:pt x="196" y="77"/>
                    <a:pt x="192" y="76"/>
                    <a:pt x="187" y="75"/>
                  </a:cubicBezTo>
                  <a:close/>
                  <a:moveTo>
                    <a:pt x="49" y="78"/>
                  </a:moveTo>
                  <a:cubicBezTo>
                    <a:pt x="50" y="76"/>
                    <a:pt x="52" y="75"/>
                    <a:pt x="52" y="73"/>
                  </a:cubicBezTo>
                  <a:cubicBezTo>
                    <a:pt x="51" y="74"/>
                    <a:pt x="50" y="76"/>
                    <a:pt x="49" y="78"/>
                  </a:cubicBezTo>
                  <a:close/>
                  <a:moveTo>
                    <a:pt x="324" y="112"/>
                  </a:moveTo>
                  <a:cubicBezTo>
                    <a:pt x="328" y="116"/>
                    <a:pt x="331" y="124"/>
                    <a:pt x="334" y="129"/>
                  </a:cubicBezTo>
                  <a:cubicBezTo>
                    <a:pt x="335" y="132"/>
                    <a:pt x="337" y="135"/>
                    <a:pt x="338" y="138"/>
                  </a:cubicBezTo>
                  <a:cubicBezTo>
                    <a:pt x="342" y="148"/>
                    <a:pt x="345" y="159"/>
                    <a:pt x="348" y="169"/>
                  </a:cubicBezTo>
                  <a:cubicBezTo>
                    <a:pt x="346" y="155"/>
                    <a:pt x="342" y="143"/>
                    <a:pt x="338" y="131"/>
                  </a:cubicBezTo>
                  <a:cubicBezTo>
                    <a:pt x="327" y="110"/>
                    <a:pt x="318" y="89"/>
                    <a:pt x="302" y="73"/>
                  </a:cubicBezTo>
                  <a:cubicBezTo>
                    <a:pt x="309" y="85"/>
                    <a:pt x="319" y="97"/>
                    <a:pt x="324" y="112"/>
                  </a:cubicBezTo>
                  <a:close/>
                  <a:moveTo>
                    <a:pt x="136" y="76"/>
                  </a:moveTo>
                  <a:cubicBezTo>
                    <a:pt x="138" y="76"/>
                    <a:pt x="139" y="74"/>
                    <a:pt x="141" y="73"/>
                  </a:cubicBezTo>
                  <a:cubicBezTo>
                    <a:pt x="138" y="72"/>
                    <a:pt x="137" y="75"/>
                    <a:pt x="136" y="76"/>
                  </a:cubicBezTo>
                  <a:close/>
                  <a:moveTo>
                    <a:pt x="132" y="74"/>
                  </a:moveTo>
                  <a:cubicBezTo>
                    <a:pt x="131" y="77"/>
                    <a:pt x="127" y="78"/>
                    <a:pt x="125" y="80"/>
                  </a:cubicBezTo>
                  <a:cubicBezTo>
                    <a:pt x="125" y="81"/>
                    <a:pt x="123" y="82"/>
                    <a:pt x="124" y="83"/>
                  </a:cubicBezTo>
                  <a:cubicBezTo>
                    <a:pt x="124" y="83"/>
                    <a:pt x="124" y="83"/>
                    <a:pt x="125" y="83"/>
                  </a:cubicBezTo>
                  <a:cubicBezTo>
                    <a:pt x="125" y="82"/>
                    <a:pt x="127" y="82"/>
                    <a:pt x="129" y="82"/>
                  </a:cubicBezTo>
                  <a:cubicBezTo>
                    <a:pt x="130" y="78"/>
                    <a:pt x="133" y="77"/>
                    <a:pt x="135" y="73"/>
                  </a:cubicBezTo>
                  <a:cubicBezTo>
                    <a:pt x="134" y="73"/>
                    <a:pt x="133" y="74"/>
                    <a:pt x="132" y="74"/>
                  </a:cubicBezTo>
                  <a:close/>
                  <a:moveTo>
                    <a:pt x="263" y="83"/>
                  </a:moveTo>
                  <a:cubicBezTo>
                    <a:pt x="261" y="80"/>
                    <a:pt x="256" y="78"/>
                    <a:pt x="255" y="74"/>
                  </a:cubicBezTo>
                  <a:cubicBezTo>
                    <a:pt x="253" y="74"/>
                    <a:pt x="253" y="74"/>
                    <a:pt x="251" y="73"/>
                  </a:cubicBezTo>
                  <a:cubicBezTo>
                    <a:pt x="252" y="76"/>
                    <a:pt x="255" y="76"/>
                    <a:pt x="255" y="79"/>
                  </a:cubicBezTo>
                  <a:cubicBezTo>
                    <a:pt x="255" y="79"/>
                    <a:pt x="255" y="78"/>
                    <a:pt x="256" y="78"/>
                  </a:cubicBezTo>
                  <a:cubicBezTo>
                    <a:pt x="258" y="80"/>
                    <a:pt x="260" y="83"/>
                    <a:pt x="263" y="83"/>
                  </a:cubicBezTo>
                  <a:close/>
                  <a:moveTo>
                    <a:pt x="151" y="75"/>
                  </a:moveTo>
                  <a:cubicBezTo>
                    <a:pt x="147" y="75"/>
                    <a:pt x="145" y="79"/>
                    <a:pt x="142" y="80"/>
                  </a:cubicBezTo>
                  <a:cubicBezTo>
                    <a:pt x="150" y="82"/>
                    <a:pt x="157" y="79"/>
                    <a:pt x="167" y="78"/>
                  </a:cubicBezTo>
                  <a:cubicBezTo>
                    <a:pt x="161" y="78"/>
                    <a:pt x="156" y="74"/>
                    <a:pt x="151" y="75"/>
                  </a:cubicBezTo>
                  <a:close/>
                  <a:moveTo>
                    <a:pt x="275" y="78"/>
                  </a:moveTo>
                  <a:cubicBezTo>
                    <a:pt x="274" y="78"/>
                    <a:pt x="274" y="77"/>
                    <a:pt x="274" y="77"/>
                  </a:cubicBezTo>
                  <a:cubicBezTo>
                    <a:pt x="273" y="77"/>
                    <a:pt x="273" y="76"/>
                    <a:pt x="272" y="77"/>
                  </a:cubicBezTo>
                  <a:cubicBezTo>
                    <a:pt x="273" y="77"/>
                    <a:pt x="274" y="79"/>
                    <a:pt x="275" y="78"/>
                  </a:cubicBezTo>
                  <a:close/>
                  <a:moveTo>
                    <a:pt x="227" y="80"/>
                  </a:moveTo>
                  <a:cubicBezTo>
                    <a:pt x="227" y="79"/>
                    <a:pt x="225" y="78"/>
                    <a:pt x="225" y="78"/>
                  </a:cubicBezTo>
                  <a:cubicBezTo>
                    <a:pt x="225" y="79"/>
                    <a:pt x="226" y="80"/>
                    <a:pt x="227" y="80"/>
                  </a:cubicBezTo>
                  <a:close/>
                  <a:moveTo>
                    <a:pt x="73" y="80"/>
                  </a:moveTo>
                  <a:cubicBezTo>
                    <a:pt x="74" y="80"/>
                    <a:pt x="75" y="79"/>
                    <a:pt x="75" y="78"/>
                  </a:cubicBezTo>
                  <a:cubicBezTo>
                    <a:pt x="74" y="79"/>
                    <a:pt x="73" y="79"/>
                    <a:pt x="73" y="80"/>
                  </a:cubicBezTo>
                  <a:close/>
                  <a:moveTo>
                    <a:pt x="106" y="86"/>
                  </a:moveTo>
                  <a:cubicBezTo>
                    <a:pt x="108" y="85"/>
                    <a:pt x="112" y="83"/>
                    <a:pt x="112" y="80"/>
                  </a:cubicBezTo>
                  <a:cubicBezTo>
                    <a:pt x="110" y="82"/>
                    <a:pt x="108" y="84"/>
                    <a:pt x="106" y="86"/>
                  </a:cubicBezTo>
                  <a:close/>
                  <a:moveTo>
                    <a:pt x="23" y="137"/>
                  </a:moveTo>
                  <a:cubicBezTo>
                    <a:pt x="26" y="134"/>
                    <a:pt x="27" y="128"/>
                    <a:pt x="31" y="125"/>
                  </a:cubicBezTo>
                  <a:cubicBezTo>
                    <a:pt x="31" y="124"/>
                    <a:pt x="32" y="124"/>
                    <a:pt x="33" y="123"/>
                  </a:cubicBezTo>
                  <a:cubicBezTo>
                    <a:pt x="34" y="122"/>
                    <a:pt x="33" y="121"/>
                    <a:pt x="34" y="120"/>
                  </a:cubicBezTo>
                  <a:cubicBezTo>
                    <a:pt x="37" y="114"/>
                    <a:pt x="40" y="107"/>
                    <a:pt x="44" y="102"/>
                  </a:cubicBezTo>
                  <a:cubicBezTo>
                    <a:pt x="46" y="93"/>
                    <a:pt x="47" y="88"/>
                    <a:pt x="50" y="81"/>
                  </a:cubicBezTo>
                  <a:cubicBezTo>
                    <a:pt x="50" y="81"/>
                    <a:pt x="50" y="80"/>
                    <a:pt x="49" y="80"/>
                  </a:cubicBezTo>
                  <a:cubicBezTo>
                    <a:pt x="36" y="95"/>
                    <a:pt x="27" y="114"/>
                    <a:pt x="23" y="137"/>
                  </a:cubicBezTo>
                  <a:close/>
                  <a:moveTo>
                    <a:pt x="162" y="82"/>
                  </a:moveTo>
                  <a:cubicBezTo>
                    <a:pt x="167" y="84"/>
                    <a:pt x="174" y="84"/>
                    <a:pt x="177" y="82"/>
                  </a:cubicBezTo>
                  <a:cubicBezTo>
                    <a:pt x="172" y="81"/>
                    <a:pt x="165" y="80"/>
                    <a:pt x="162" y="82"/>
                  </a:cubicBezTo>
                  <a:close/>
                  <a:moveTo>
                    <a:pt x="265" y="112"/>
                  </a:moveTo>
                  <a:cubicBezTo>
                    <a:pt x="266" y="114"/>
                    <a:pt x="266" y="116"/>
                    <a:pt x="268" y="116"/>
                  </a:cubicBezTo>
                  <a:cubicBezTo>
                    <a:pt x="265" y="109"/>
                    <a:pt x="261" y="103"/>
                    <a:pt x="255" y="98"/>
                  </a:cubicBezTo>
                  <a:cubicBezTo>
                    <a:pt x="251" y="92"/>
                    <a:pt x="246" y="86"/>
                    <a:pt x="240" y="81"/>
                  </a:cubicBezTo>
                  <a:cubicBezTo>
                    <a:pt x="248" y="91"/>
                    <a:pt x="257" y="102"/>
                    <a:pt x="265" y="112"/>
                  </a:cubicBezTo>
                  <a:close/>
                  <a:moveTo>
                    <a:pt x="67" y="89"/>
                  </a:moveTo>
                  <a:cubicBezTo>
                    <a:pt x="69" y="87"/>
                    <a:pt x="71" y="84"/>
                    <a:pt x="72" y="82"/>
                  </a:cubicBezTo>
                  <a:cubicBezTo>
                    <a:pt x="70" y="85"/>
                    <a:pt x="67" y="87"/>
                    <a:pt x="67" y="89"/>
                  </a:cubicBezTo>
                  <a:close/>
                  <a:moveTo>
                    <a:pt x="200" y="83"/>
                  </a:moveTo>
                  <a:cubicBezTo>
                    <a:pt x="197" y="83"/>
                    <a:pt x="190" y="83"/>
                    <a:pt x="191" y="83"/>
                  </a:cubicBezTo>
                  <a:cubicBezTo>
                    <a:pt x="196" y="86"/>
                    <a:pt x="201" y="89"/>
                    <a:pt x="207" y="91"/>
                  </a:cubicBezTo>
                  <a:cubicBezTo>
                    <a:pt x="210" y="94"/>
                    <a:pt x="214" y="97"/>
                    <a:pt x="217" y="98"/>
                  </a:cubicBezTo>
                  <a:cubicBezTo>
                    <a:pt x="212" y="92"/>
                    <a:pt x="206" y="86"/>
                    <a:pt x="200" y="82"/>
                  </a:cubicBezTo>
                  <a:cubicBezTo>
                    <a:pt x="201" y="82"/>
                    <a:pt x="201" y="83"/>
                    <a:pt x="200" y="83"/>
                  </a:cubicBezTo>
                  <a:close/>
                  <a:moveTo>
                    <a:pt x="46" y="103"/>
                  </a:moveTo>
                  <a:cubicBezTo>
                    <a:pt x="46" y="104"/>
                    <a:pt x="44" y="106"/>
                    <a:pt x="45" y="107"/>
                  </a:cubicBezTo>
                  <a:cubicBezTo>
                    <a:pt x="46" y="105"/>
                    <a:pt x="49" y="103"/>
                    <a:pt x="50" y="102"/>
                  </a:cubicBezTo>
                  <a:cubicBezTo>
                    <a:pt x="51" y="100"/>
                    <a:pt x="53" y="94"/>
                    <a:pt x="57" y="93"/>
                  </a:cubicBezTo>
                  <a:cubicBezTo>
                    <a:pt x="58" y="89"/>
                    <a:pt x="61" y="86"/>
                    <a:pt x="62" y="82"/>
                  </a:cubicBezTo>
                  <a:cubicBezTo>
                    <a:pt x="56" y="89"/>
                    <a:pt x="51" y="96"/>
                    <a:pt x="46" y="103"/>
                  </a:cubicBezTo>
                  <a:close/>
                  <a:moveTo>
                    <a:pt x="79" y="85"/>
                  </a:moveTo>
                  <a:cubicBezTo>
                    <a:pt x="79" y="87"/>
                    <a:pt x="80" y="86"/>
                    <a:pt x="80" y="87"/>
                  </a:cubicBezTo>
                  <a:cubicBezTo>
                    <a:pt x="81" y="85"/>
                    <a:pt x="84" y="85"/>
                    <a:pt x="83" y="83"/>
                  </a:cubicBezTo>
                  <a:cubicBezTo>
                    <a:pt x="82" y="84"/>
                    <a:pt x="81" y="85"/>
                    <a:pt x="79" y="85"/>
                  </a:cubicBezTo>
                  <a:close/>
                  <a:moveTo>
                    <a:pt x="133" y="85"/>
                  </a:moveTo>
                  <a:cubicBezTo>
                    <a:pt x="134" y="85"/>
                    <a:pt x="134" y="84"/>
                    <a:pt x="135" y="84"/>
                  </a:cubicBezTo>
                  <a:cubicBezTo>
                    <a:pt x="134" y="85"/>
                    <a:pt x="133" y="86"/>
                    <a:pt x="133" y="87"/>
                  </a:cubicBezTo>
                  <a:cubicBezTo>
                    <a:pt x="137" y="86"/>
                    <a:pt x="142" y="86"/>
                    <a:pt x="144" y="83"/>
                  </a:cubicBezTo>
                  <a:cubicBezTo>
                    <a:pt x="142" y="83"/>
                    <a:pt x="134" y="83"/>
                    <a:pt x="133" y="85"/>
                  </a:cubicBezTo>
                  <a:close/>
                  <a:moveTo>
                    <a:pt x="147" y="86"/>
                  </a:moveTo>
                  <a:cubicBezTo>
                    <a:pt x="153" y="86"/>
                    <a:pt x="157" y="86"/>
                    <a:pt x="162" y="85"/>
                  </a:cubicBezTo>
                  <a:cubicBezTo>
                    <a:pt x="156" y="84"/>
                    <a:pt x="150" y="82"/>
                    <a:pt x="147" y="86"/>
                  </a:cubicBezTo>
                  <a:close/>
                  <a:moveTo>
                    <a:pt x="176" y="86"/>
                  </a:moveTo>
                  <a:cubicBezTo>
                    <a:pt x="182" y="85"/>
                    <a:pt x="188" y="87"/>
                    <a:pt x="194" y="88"/>
                  </a:cubicBezTo>
                  <a:cubicBezTo>
                    <a:pt x="189" y="85"/>
                    <a:pt x="182" y="82"/>
                    <a:pt x="176" y="86"/>
                  </a:cubicBezTo>
                  <a:close/>
                  <a:moveTo>
                    <a:pt x="215" y="87"/>
                  </a:moveTo>
                  <a:cubicBezTo>
                    <a:pt x="223" y="95"/>
                    <a:pt x="232" y="103"/>
                    <a:pt x="238" y="114"/>
                  </a:cubicBezTo>
                  <a:cubicBezTo>
                    <a:pt x="240" y="115"/>
                    <a:pt x="241" y="117"/>
                    <a:pt x="243" y="118"/>
                  </a:cubicBezTo>
                  <a:cubicBezTo>
                    <a:pt x="244" y="120"/>
                    <a:pt x="246" y="122"/>
                    <a:pt x="248" y="123"/>
                  </a:cubicBezTo>
                  <a:cubicBezTo>
                    <a:pt x="242" y="109"/>
                    <a:pt x="232" y="99"/>
                    <a:pt x="222" y="90"/>
                  </a:cubicBezTo>
                  <a:cubicBezTo>
                    <a:pt x="219" y="89"/>
                    <a:pt x="217" y="85"/>
                    <a:pt x="213" y="85"/>
                  </a:cubicBezTo>
                  <a:cubicBezTo>
                    <a:pt x="213" y="86"/>
                    <a:pt x="214" y="86"/>
                    <a:pt x="215" y="87"/>
                  </a:cubicBezTo>
                  <a:close/>
                  <a:moveTo>
                    <a:pt x="126" y="87"/>
                  </a:moveTo>
                  <a:cubicBezTo>
                    <a:pt x="127" y="87"/>
                    <a:pt x="127" y="86"/>
                    <a:pt x="128" y="87"/>
                  </a:cubicBezTo>
                  <a:cubicBezTo>
                    <a:pt x="128" y="86"/>
                    <a:pt x="128" y="86"/>
                    <a:pt x="128" y="86"/>
                  </a:cubicBezTo>
                  <a:cubicBezTo>
                    <a:pt x="128" y="86"/>
                    <a:pt x="128" y="86"/>
                    <a:pt x="127" y="86"/>
                  </a:cubicBezTo>
                  <a:cubicBezTo>
                    <a:pt x="127" y="86"/>
                    <a:pt x="127" y="86"/>
                    <a:pt x="126" y="87"/>
                  </a:cubicBezTo>
                  <a:close/>
                  <a:moveTo>
                    <a:pt x="113" y="95"/>
                  </a:moveTo>
                  <a:cubicBezTo>
                    <a:pt x="114" y="94"/>
                    <a:pt x="114" y="95"/>
                    <a:pt x="115" y="95"/>
                  </a:cubicBezTo>
                  <a:cubicBezTo>
                    <a:pt x="116" y="93"/>
                    <a:pt x="118" y="91"/>
                    <a:pt x="120" y="90"/>
                  </a:cubicBezTo>
                  <a:cubicBezTo>
                    <a:pt x="120" y="88"/>
                    <a:pt x="123" y="87"/>
                    <a:pt x="122" y="86"/>
                  </a:cubicBezTo>
                  <a:cubicBezTo>
                    <a:pt x="117" y="87"/>
                    <a:pt x="116" y="91"/>
                    <a:pt x="113" y="95"/>
                  </a:cubicBezTo>
                  <a:close/>
                  <a:moveTo>
                    <a:pt x="175" y="88"/>
                  </a:moveTo>
                  <a:cubicBezTo>
                    <a:pt x="174" y="88"/>
                    <a:pt x="174" y="88"/>
                    <a:pt x="173" y="88"/>
                  </a:cubicBezTo>
                  <a:cubicBezTo>
                    <a:pt x="172" y="89"/>
                    <a:pt x="175" y="89"/>
                    <a:pt x="175" y="88"/>
                  </a:cubicBezTo>
                  <a:close/>
                  <a:moveTo>
                    <a:pt x="133" y="89"/>
                  </a:moveTo>
                  <a:cubicBezTo>
                    <a:pt x="132" y="90"/>
                    <a:pt x="130" y="90"/>
                    <a:pt x="129" y="90"/>
                  </a:cubicBezTo>
                  <a:cubicBezTo>
                    <a:pt x="126" y="91"/>
                    <a:pt x="126" y="92"/>
                    <a:pt x="125" y="94"/>
                  </a:cubicBezTo>
                  <a:cubicBezTo>
                    <a:pt x="124" y="95"/>
                    <a:pt x="122" y="95"/>
                    <a:pt x="124" y="95"/>
                  </a:cubicBezTo>
                  <a:cubicBezTo>
                    <a:pt x="126" y="95"/>
                    <a:pt x="132" y="92"/>
                    <a:pt x="136" y="89"/>
                  </a:cubicBezTo>
                  <a:cubicBezTo>
                    <a:pt x="135" y="89"/>
                    <a:pt x="134" y="89"/>
                    <a:pt x="133" y="89"/>
                  </a:cubicBezTo>
                  <a:close/>
                  <a:moveTo>
                    <a:pt x="215" y="91"/>
                  </a:moveTo>
                  <a:cubicBezTo>
                    <a:pt x="214" y="90"/>
                    <a:pt x="214" y="89"/>
                    <a:pt x="213" y="89"/>
                  </a:cubicBezTo>
                  <a:cubicBezTo>
                    <a:pt x="212" y="89"/>
                    <a:pt x="214" y="91"/>
                    <a:pt x="215" y="91"/>
                  </a:cubicBezTo>
                  <a:close/>
                  <a:moveTo>
                    <a:pt x="99" y="91"/>
                  </a:moveTo>
                  <a:cubicBezTo>
                    <a:pt x="100" y="91"/>
                    <a:pt x="101" y="90"/>
                    <a:pt x="101" y="89"/>
                  </a:cubicBezTo>
                  <a:cubicBezTo>
                    <a:pt x="100" y="89"/>
                    <a:pt x="100" y="91"/>
                    <a:pt x="99" y="91"/>
                  </a:cubicBezTo>
                  <a:close/>
                  <a:moveTo>
                    <a:pt x="109" y="92"/>
                  </a:moveTo>
                  <a:cubicBezTo>
                    <a:pt x="109" y="95"/>
                    <a:pt x="107" y="96"/>
                    <a:pt x="107" y="99"/>
                  </a:cubicBezTo>
                  <a:cubicBezTo>
                    <a:pt x="109" y="96"/>
                    <a:pt x="111" y="93"/>
                    <a:pt x="113" y="90"/>
                  </a:cubicBezTo>
                  <a:cubicBezTo>
                    <a:pt x="111" y="90"/>
                    <a:pt x="111" y="92"/>
                    <a:pt x="109" y="92"/>
                  </a:cubicBezTo>
                  <a:close/>
                  <a:moveTo>
                    <a:pt x="231" y="115"/>
                  </a:moveTo>
                  <a:cubicBezTo>
                    <a:pt x="226" y="107"/>
                    <a:pt x="216" y="102"/>
                    <a:pt x="208" y="96"/>
                  </a:cubicBezTo>
                  <a:cubicBezTo>
                    <a:pt x="201" y="95"/>
                    <a:pt x="197" y="91"/>
                    <a:pt x="190" y="91"/>
                  </a:cubicBezTo>
                  <a:cubicBezTo>
                    <a:pt x="204" y="98"/>
                    <a:pt x="219" y="105"/>
                    <a:pt x="231" y="115"/>
                  </a:cubicBezTo>
                  <a:close/>
                  <a:moveTo>
                    <a:pt x="176" y="92"/>
                  </a:moveTo>
                  <a:cubicBezTo>
                    <a:pt x="180" y="94"/>
                    <a:pt x="186" y="95"/>
                    <a:pt x="189" y="96"/>
                  </a:cubicBezTo>
                  <a:cubicBezTo>
                    <a:pt x="186" y="94"/>
                    <a:pt x="180" y="91"/>
                    <a:pt x="176" y="92"/>
                  </a:cubicBezTo>
                  <a:close/>
                  <a:moveTo>
                    <a:pt x="72" y="98"/>
                  </a:moveTo>
                  <a:cubicBezTo>
                    <a:pt x="73" y="96"/>
                    <a:pt x="76" y="94"/>
                    <a:pt x="75" y="92"/>
                  </a:cubicBezTo>
                  <a:cubicBezTo>
                    <a:pt x="74" y="94"/>
                    <a:pt x="72" y="96"/>
                    <a:pt x="72" y="98"/>
                  </a:cubicBezTo>
                  <a:close/>
                  <a:moveTo>
                    <a:pt x="176" y="95"/>
                  </a:moveTo>
                  <a:cubicBezTo>
                    <a:pt x="170" y="94"/>
                    <a:pt x="164" y="92"/>
                    <a:pt x="158" y="92"/>
                  </a:cubicBezTo>
                  <a:cubicBezTo>
                    <a:pt x="153" y="92"/>
                    <a:pt x="149" y="94"/>
                    <a:pt x="145" y="97"/>
                  </a:cubicBezTo>
                  <a:cubicBezTo>
                    <a:pt x="150" y="97"/>
                    <a:pt x="155" y="100"/>
                    <a:pt x="160" y="101"/>
                  </a:cubicBezTo>
                  <a:cubicBezTo>
                    <a:pt x="160" y="101"/>
                    <a:pt x="161" y="100"/>
                    <a:pt x="162" y="100"/>
                  </a:cubicBezTo>
                  <a:cubicBezTo>
                    <a:pt x="163" y="100"/>
                    <a:pt x="163" y="101"/>
                    <a:pt x="164" y="101"/>
                  </a:cubicBezTo>
                  <a:cubicBezTo>
                    <a:pt x="168" y="101"/>
                    <a:pt x="172" y="102"/>
                    <a:pt x="175" y="104"/>
                  </a:cubicBezTo>
                  <a:cubicBezTo>
                    <a:pt x="178" y="103"/>
                    <a:pt x="182" y="107"/>
                    <a:pt x="185" y="106"/>
                  </a:cubicBezTo>
                  <a:cubicBezTo>
                    <a:pt x="186" y="107"/>
                    <a:pt x="187" y="107"/>
                    <a:pt x="188" y="108"/>
                  </a:cubicBezTo>
                  <a:cubicBezTo>
                    <a:pt x="190" y="108"/>
                    <a:pt x="195" y="109"/>
                    <a:pt x="198" y="109"/>
                  </a:cubicBezTo>
                  <a:cubicBezTo>
                    <a:pt x="191" y="104"/>
                    <a:pt x="184" y="99"/>
                    <a:pt x="176" y="95"/>
                  </a:cubicBezTo>
                  <a:close/>
                  <a:moveTo>
                    <a:pt x="51" y="94"/>
                  </a:moveTo>
                  <a:cubicBezTo>
                    <a:pt x="51" y="94"/>
                    <a:pt x="53" y="93"/>
                    <a:pt x="52" y="92"/>
                  </a:cubicBezTo>
                  <a:cubicBezTo>
                    <a:pt x="52" y="93"/>
                    <a:pt x="50" y="94"/>
                    <a:pt x="51" y="94"/>
                  </a:cubicBezTo>
                  <a:close/>
                  <a:moveTo>
                    <a:pt x="56" y="104"/>
                  </a:moveTo>
                  <a:cubicBezTo>
                    <a:pt x="58" y="100"/>
                    <a:pt x="63" y="96"/>
                    <a:pt x="65" y="92"/>
                  </a:cubicBezTo>
                  <a:cubicBezTo>
                    <a:pt x="61" y="95"/>
                    <a:pt x="57" y="99"/>
                    <a:pt x="56" y="104"/>
                  </a:cubicBezTo>
                  <a:close/>
                  <a:moveTo>
                    <a:pt x="119" y="95"/>
                  </a:moveTo>
                  <a:cubicBezTo>
                    <a:pt x="119" y="95"/>
                    <a:pt x="120" y="95"/>
                    <a:pt x="120" y="95"/>
                  </a:cubicBezTo>
                  <a:cubicBezTo>
                    <a:pt x="120" y="94"/>
                    <a:pt x="121" y="94"/>
                    <a:pt x="121" y="93"/>
                  </a:cubicBezTo>
                  <a:cubicBezTo>
                    <a:pt x="120" y="94"/>
                    <a:pt x="119" y="94"/>
                    <a:pt x="119" y="95"/>
                  </a:cubicBezTo>
                  <a:close/>
                  <a:moveTo>
                    <a:pt x="73" y="102"/>
                  </a:moveTo>
                  <a:cubicBezTo>
                    <a:pt x="75" y="100"/>
                    <a:pt x="78" y="96"/>
                    <a:pt x="77" y="94"/>
                  </a:cubicBezTo>
                  <a:cubicBezTo>
                    <a:pt x="77" y="98"/>
                    <a:pt x="73" y="98"/>
                    <a:pt x="73" y="102"/>
                  </a:cubicBezTo>
                  <a:close/>
                  <a:moveTo>
                    <a:pt x="133" y="96"/>
                  </a:moveTo>
                  <a:cubicBezTo>
                    <a:pt x="135" y="97"/>
                    <a:pt x="138" y="96"/>
                    <a:pt x="139" y="95"/>
                  </a:cubicBezTo>
                  <a:cubicBezTo>
                    <a:pt x="136" y="95"/>
                    <a:pt x="135" y="95"/>
                    <a:pt x="133" y="96"/>
                  </a:cubicBezTo>
                  <a:close/>
                  <a:moveTo>
                    <a:pt x="292" y="103"/>
                  </a:moveTo>
                  <a:cubicBezTo>
                    <a:pt x="291" y="100"/>
                    <a:pt x="287" y="98"/>
                    <a:pt x="286" y="96"/>
                  </a:cubicBezTo>
                  <a:cubicBezTo>
                    <a:pt x="287" y="99"/>
                    <a:pt x="290" y="101"/>
                    <a:pt x="292" y="103"/>
                  </a:cubicBezTo>
                  <a:close/>
                  <a:moveTo>
                    <a:pt x="96" y="102"/>
                  </a:moveTo>
                  <a:cubicBezTo>
                    <a:pt x="95" y="107"/>
                    <a:pt x="92" y="109"/>
                    <a:pt x="91" y="113"/>
                  </a:cubicBezTo>
                  <a:cubicBezTo>
                    <a:pt x="96" y="108"/>
                    <a:pt x="99" y="102"/>
                    <a:pt x="103" y="96"/>
                  </a:cubicBezTo>
                  <a:cubicBezTo>
                    <a:pt x="100" y="98"/>
                    <a:pt x="98" y="100"/>
                    <a:pt x="96" y="102"/>
                  </a:cubicBezTo>
                  <a:cubicBezTo>
                    <a:pt x="97" y="102"/>
                    <a:pt x="97" y="101"/>
                    <a:pt x="97" y="102"/>
                  </a:cubicBezTo>
                  <a:cubicBezTo>
                    <a:pt x="97" y="102"/>
                    <a:pt x="97" y="103"/>
                    <a:pt x="96" y="102"/>
                  </a:cubicBezTo>
                  <a:close/>
                  <a:moveTo>
                    <a:pt x="283" y="120"/>
                  </a:moveTo>
                  <a:cubicBezTo>
                    <a:pt x="281" y="119"/>
                    <a:pt x="282" y="118"/>
                    <a:pt x="281" y="116"/>
                  </a:cubicBezTo>
                  <a:cubicBezTo>
                    <a:pt x="279" y="113"/>
                    <a:pt x="275" y="111"/>
                    <a:pt x="273" y="108"/>
                  </a:cubicBezTo>
                  <a:cubicBezTo>
                    <a:pt x="270" y="104"/>
                    <a:pt x="268" y="99"/>
                    <a:pt x="265" y="97"/>
                  </a:cubicBezTo>
                  <a:cubicBezTo>
                    <a:pt x="274" y="110"/>
                    <a:pt x="284" y="123"/>
                    <a:pt x="293" y="136"/>
                  </a:cubicBezTo>
                  <a:cubicBezTo>
                    <a:pt x="290" y="130"/>
                    <a:pt x="286" y="125"/>
                    <a:pt x="283" y="120"/>
                  </a:cubicBezTo>
                  <a:close/>
                  <a:moveTo>
                    <a:pt x="325" y="102"/>
                  </a:moveTo>
                  <a:cubicBezTo>
                    <a:pt x="329" y="107"/>
                    <a:pt x="331" y="113"/>
                    <a:pt x="334" y="119"/>
                  </a:cubicBezTo>
                  <a:cubicBezTo>
                    <a:pt x="343" y="136"/>
                    <a:pt x="349" y="156"/>
                    <a:pt x="352" y="179"/>
                  </a:cubicBezTo>
                  <a:cubicBezTo>
                    <a:pt x="356" y="158"/>
                    <a:pt x="348" y="140"/>
                    <a:pt x="342" y="126"/>
                  </a:cubicBezTo>
                  <a:cubicBezTo>
                    <a:pt x="337" y="116"/>
                    <a:pt x="330" y="107"/>
                    <a:pt x="324" y="98"/>
                  </a:cubicBezTo>
                  <a:cubicBezTo>
                    <a:pt x="323" y="98"/>
                    <a:pt x="323" y="97"/>
                    <a:pt x="323" y="97"/>
                  </a:cubicBezTo>
                  <a:cubicBezTo>
                    <a:pt x="323" y="99"/>
                    <a:pt x="325" y="100"/>
                    <a:pt x="325" y="102"/>
                  </a:cubicBezTo>
                  <a:close/>
                  <a:moveTo>
                    <a:pt x="216" y="111"/>
                  </a:moveTo>
                  <a:cubicBezTo>
                    <a:pt x="224" y="117"/>
                    <a:pt x="230" y="125"/>
                    <a:pt x="235" y="133"/>
                  </a:cubicBezTo>
                  <a:cubicBezTo>
                    <a:pt x="237" y="136"/>
                    <a:pt x="238" y="139"/>
                    <a:pt x="241" y="141"/>
                  </a:cubicBezTo>
                  <a:cubicBezTo>
                    <a:pt x="239" y="129"/>
                    <a:pt x="231" y="124"/>
                    <a:pt x="225" y="116"/>
                  </a:cubicBezTo>
                  <a:cubicBezTo>
                    <a:pt x="218" y="111"/>
                    <a:pt x="212" y="105"/>
                    <a:pt x="204" y="102"/>
                  </a:cubicBezTo>
                  <a:cubicBezTo>
                    <a:pt x="202" y="100"/>
                    <a:pt x="199" y="99"/>
                    <a:pt x="198" y="98"/>
                  </a:cubicBezTo>
                  <a:cubicBezTo>
                    <a:pt x="204" y="103"/>
                    <a:pt x="210" y="107"/>
                    <a:pt x="216" y="111"/>
                  </a:cubicBezTo>
                  <a:close/>
                  <a:moveTo>
                    <a:pt x="126" y="103"/>
                  </a:moveTo>
                  <a:cubicBezTo>
                    <a:pt x="129" y="102"/>
                    <a:pt x="131" y="101"/>
                    <a:pt x="133" y="99"/>
                  </a:cubicBezTo>
                  <a:cubicBezTo>
                    <a:pt x="129" y="99"/>
                    <a:pt x="127" y="100"/>
                    <a:pt x="126" y="103"/>
                  </a:cubicBezTo>
                  <a:close/>
                  <a:moveTo>
                    <a:pt x="142" y="100"/>
                  </a:moveTo>
                  <a:cubicBezTo>
                    <a:pt x="142" y="99"/>
                    <a:pt x="140" y="99"/>
                    <a:pt x="140" y="99"/>
                  </a:cubicBezTo>
                  <a:cubicBezTo>
                    <a:pt x="141" y="100"/>
                    <a:pt x="141" y="99"/>
                    <a:pt x="142" y="100"/>
                  </a:cubicBezTo>
                  <a:close/>
                  <a:moveTo>
                    <a:pt x="285" y="105"/>
                  </a:moveTo>
                  <a:cubicBezTo>
                    <a:pt x="284" y="104"/>
                    <a:pt x="284" y="102"/>
                    <a:pt x="282" y="101"/>
                  </a:cubicBezTo>
                  <a:cubicBezTo>
                    <a:pt x="282" y="101"/>
                    <a:pt x="280" y="98"/>
                    <a:pt x="280" y="100"/>
                  </a:cubicBezTo>
                  <a:cubicBezTo>
                    <a:pt x="282" y="101"/>
                    <a:pt x="284" y="105"/>
                    <a:pt x="285" y="105"/>
                  </a:cubicBezTo>
                  <a:close/>
                  <a:moveTo>
                    <a:pt x="109" y="102"/>
                  </a:moveTo>
                  <a:cubicBezTo>
                    <a:pt x="110" y="101"/>
                    <a:pt x="111" y="101"/>
                    <a:pt x="112" y="99"/>
                  </a:cubicBezTo>
                  <a:cubicBezTo>
                    <a:pt x="110" y="100"/>
                    <a:pt x="109" y="101"/>
                    <a:pt x="109" y="102"/>
                  </a:cubicBezTo>
                  <a:close/>
                  <a:moveTo>
                    <a:pt x="59" y="114"/>
                  </a:moveTo>
                  <a:cubicBezTo>
                    <a:pt x="65" y="112"/>
                    <a:pt x="64" y="104"/>
                    <a:pt x="68" y="100"/>
                  </a:cubicBezTo>
                  <a:cubicBezTo>
                    <a:pt x="68" y="100"/>
                    <a:pt x="68" y="99"/>
                    <a:pt x="67" y="100"/>
                  </a:cubicBezTo>
                  <a:cubicBezTo>
                    <a:pt x="63" y="103"/>
                    <a:pt x="62" y="109"/>
                    <a:pt x="59" y="114"/>
                  </a:cubicBezTo>
                  <a:close/>
                  <a:moveTo>
                    <a:pt x="277" y="101"/>
                  </a:moveTo>
                  <a:cubicBezTo>
                    <a:pt x="277" y="101"/>
                    <a:pt x="277" y="100"/>
                    <a:pt x="276" y="100"/>
                  </a:cubicBezTo>
                  <a:cubicBezTo>
                    <a:pt x="276" y="100"/>
                    <a:pt x="276" y="100"/>
                    <a:pt x="276" y="100"/>
                  </a:cubicBezTo>
                  <a:cubicBezTo>
                    <a:pt x="276" y="100"/>
                    <a:pt x="276" y="101"/>
                    <a:pt x="277" y="101"/>
                  </a:cubicBezTo>
                  <a:close/>
                  <a:moveTo>
                    <a:pt x="119" y="103"/>
                  </a:moveTo>
                  <a:cubicBezTo>
                    <a:pt x="122" y="104"/>
                    <a:pt x="124" y="101"/>
                    <a:pt x="124" y="101"/>
                  </a:cubicBezTo>
                  <a:cubicBezTo>
                    <a:pt x="122" y="102"/>
                    <a:pt x="120" y="102"/>
                    <a:pt x="119" y="103"/>
                  </a:cubicBezTo>
                  <a:close/>
                  <a:moveTo>
                    <a:pt x="75" y="104"/>
                  </a:moveTo>
                  <a:cubicBezTo>
                    <a:pt x="75" y="104"/>
                    <a:pt x="76" y="104"/>
                    <a:pt x="76" y="104"/>
                  </a:cubicBezTo>
                  <a:cubicBezTo>
                    <a:pt x="76" y="105"/>
                    <a:pt x="75" y="105"/>
                    <a:pt x="76" y="105"/>
                  </a:cubicBezTo>
                  <a:cubicBezTo>
                    <a:pt x="76" y="104"/>
                    <a:pt x="78" y="102"/>
                    <a:pt x="78" y="101"/>
                  </a:cubicBezTo>
                  <a:cubicBezTo>
                    <a:pt x="77" y="102"/>
                    <a:pt x="76" y="104"/>
                    <a:pt x="75" y="104"/>
                  </a:cubicBezTo>
                  <a:close/>
                  <a:moveTo>
                    <a:pt x="88" y="103"/>
                  </a:moveTo>
                  <a:cubicBezTo>
                    <a:pt x="89" y="103"/>
                    <a:pt x="89" y="104"/>
                    <a:pt x="89" y="104"/>
                  </a:cubicBezTo>
                  <a:cubicBezTo>
                    <a:pt x="89" y="103"/>
                    <a:pt x="90" y="103"/>
                    <a:pt x="90" y="102"/>
                  </a:cubicBezTo>
                  <a:cubicBezTo>
                    <a:pt x="89" y="102"/>
                    <a:pt x="89" y="103"/>
                    <a:pt x="88" y="103"/>
                  </a:cubicBezTo>
                  <a:close/>
                  <a:moveTo>
                    <a:pt x="211" y="113"/>
                  </a:moveTo>
                  <a:cubicBezTo>
                    <a:pt x="208" y="110"/>
                    <a:pt x="204" y="105"/>
                    <a:pt x="199" y="104"/>
                  </a:cubicBezTo>
                  <a:cubicBezTo>
                    <a:pt x="199" y="103"/>
                    <a:pt x="197" y="101"/>
                    <a:pt x="196" y="102"/>
                  </a:cubicBezTo>
                  <a:cubicBezTo>
                    <a:pt x="201" y="105"/>
                    <a:pt x="205" y="110"/>
                    <a:pt x="211" y="113"/>
                  </a:cubicBezTo>
                  <a:close/>
                  <a:moveTo>
                    <a:pt x="145" y="103"/>
                  </a:moveTo>
                  <a:cubicBezTo>
                    <a:pt x="153" y="104"/>
                    <a:pt x="162" y="108"/>
                    <a:pt x="170" y="107"/>
                  </a:cubicBezTo>
                  <a:cubicBezTo>
                    <a:pt x="164" y="104"/>
                    <a:pt x="154" y="100"/>
                    <a:pt x="145" y="103"/>
                  </a:cubicBezTo>
                  <a:close/>
                  <a:moveTo>
                    <a:pt x="50" y="122"/>
                  </a:moveTo>
                  <a:cubicBezTo>
                    <a:pt x="53" y="115"/>
                    <a:pt x="57" y="108"/>
                    <a:pt x="60" y="102"/>
                  </a:cubicBezTo>
                  <a:cubicBezTo>
                    <a:pt x="56" y="108"/>
                    <a:pt x="50" y="113"/>
                    <a:pt x="50" y="122"/>
                  </a:cubicBezTo>
                  <a:close/>
                  <a:moveTo>
                    <a:pt x="280" y="105"/>
                  </a:moveTo>
                  <a:cubicBezTo>
                    <a:pt x="280" y="104"/>
                    <a:pt x="279" y="102"/>
                    <a:pt x="278" y="103"/>
                  </a:cubicBezTo>
                  <a:cubicBezTo>
                    <a:pt x="279" y="103"/>
                    <a:pt x="279" y="104"/>
                    <a:pt x="280" y="105"/>
                  </a:cubicBezTo>
                  <a:close/>
                  <a:moveTo>
                    <a:pt x="130" y="106"/>
                  </a:moveTo>
                  <a:cubicBezTo>
                    <a:pt x="140" y="104"/>
                    <a:pt x="149" y="111"/>
                    <a:pt x="158" y="108"/>
                  </a:cubicBezTo>
                  <a:cubicBezTo>
                    <a:pt x="149" y="106"/>
                    <a:pt x="138" y="103"/>
                    <a:pt x="130" y="106"/>
                  </a:cubicBezTo>
                  <a:close/>
                  <a:moveTo>
                    <a:pt x="283" y="108"/>
                  </a:moveTo>
                  <a:cubicBezTo>
                    <a:pt x="282" y="107"/>
                    <a:pt x="281" y="106"/>
                    <a:pt x="281" y="105"/>
                  </a:cubicBezTo>
                  <a:cubicBezTo>
                    <a:pt x="281" y="106"/>
                    <a:pt x="282" y="107"/>
                    <a:pt x="283" y="108"/>
                  </a:cubicBezTo>
                  <a:close/>
                  <a:moveTo>
                    <a:pt x="47" y="112"/>
                  </a:moveTo>
                  <a:cubicBezTo>
                    <a:pt x="48" y="112"/>
                    <a:pt x="47" y="111"/>
                    <a:pt x="48" y="112"/>
                  </a:cubicBezTo>
                  <a:cubicBezTo>
                    <a:pt x="49" y="110"/>
                    <a:pt x="50" y="108"/>
                    <a:pt x="50" y="106"/>
                  </a:cubicBezTo>
                  <a:cubicBezTo>
                    <a:pt x="49" y="108"/>
                    <a:pt x="48" y="110"/>
                    <a:pt x="47" y="112"/>
                  </a:cubicBezTo>
                  <a:close/>
                  <a:moveTo>
                    <a:pt x="115" y="108"/>
                  </a:moveTo>
                  <a:cubicBezTo>
                    <a:pt x="117" y="108"/>
                    <a:pt x="116" y="106"/>
                    <a:pt x="115" y="106"/>
                  </a:cubicBezTo>
                  <a:cubicBezTo>
                    <a:pt x="115" y="107"/>
                    <a:pt x="115" y="107"/>
                    <a:pt x="115" y="108"/>
                  </a:cubicBezTo>
                  <a:close/>
                  <a:moveTo>
                    <a:pt x="116" y="107"/>
                  </a:moveTo>
                  <a:cubicBezTo>
                    <a:pt x="118" y="108"/>
                    <a:pt x="119" y="107"/>
                    <a:pt x="119" y="106"/>
                  </a:cubicBezTo>
                  <a:cubicBezTo>
                    <a:pt x="118" y="106"/>
                    <a:pt x="117" y="106"/>
                    <a:pt x="116" y="107"/>
                  </a:cubicBezTo>
                  <a:close/>
                  <a:moveTo>
                    <a:pt x="231" y="109"/>
                  </a:moveTo>
                  <a:cubicBezTo>
                    <a:pt x="231" y="108"/>
                    <a:pt x="230" y="106"/>
                    <a:pt x="229" y="106"/>
                  </a:cubicBezTo>
                  <a:cubicBezTo>
                    <a:pt x="230" y="107"/>
                    <a:pt x="230" y="109"/>
                    <a:pt x="231" y="109"/>
                  </a:cubicBezTo>
                  <a:close/>
                  <a:moveTo>
                    <a:pt x="179" y="108"/>
                  </a:moveTo>
                  <a:cubicBezTo>
                    <a:pt x="179" y="107"/>
                    <a:pt x="176" y="107"/>
                    <a:pt x="175" y="107"/>
                  </a:cubicBezTo>
                  <a:cubicBezTo>
                    <a:pt x="176" y="107"/>
                    <a:pt x="177" y="109"/>
                    <a:pt x="179" y="108"/>
                  </a:cubicBezTo>
                  <a:close/>
                  <a:moveTo>
                    <a:pt x="267" y="109"/>
                  </a:moveTo>
                  <a:cubicBezTo>
                    <a:pt x="269" y="109"/>
                    <a:pt x="268" y="110"/>
                    <a:pt x="269" y="110"/>
                  </a:cubicBezTo>
                  <a:cubicBezTo>
                    <a:pt x="270" y="109"/>
                    <a:pt x="268" y="107"/>
                    <a:pt x="267" y="109"/>
                  </a:cubicBezTo>
                  <a:close/>
                  <a:moveTo>
                    <a:pt x="137" y="108"/>
                  </a:moveTo>
                  <a:cubicBezTo>
                    <a:pt x="133" y="108"/>
                    <a:pt x="128" y="107"/>
                    <a:pt x="125" y="109"/>
                  </a:cubicBezTo>
                  <a:cubicBezTo>
                    <a:pt x="124" y="110"/>
                    <a:pt x="123" y="112"/>
                    <a:pt x="122" y="113"/>
                  </a:cubicBezTo>
                  <a:cubicBezTo>
                    <a:pt x="121" y="114"/>
                    <a:pt x="119" y="115"/>
                    <a:pt x="119" y="117"/>
                  </a:cubicBezTo>
                  <a:cubicBezTo>
                    <a:pt x="129" y="114"/>
                    <a:pt x="141" y="117"/>
                    <a:pt x="148" y="110"/>
                  </a:cubicBezTo>
                  <a:cubicBezTo>
                    <a:pt x="146" y="110"/>
                    <a:pt x="141" y="109"/>
                    <a:pt x="137" y="108"/>
                  </a:cubicBezTo>
                  <a:close/>
                  <a:moveTo>
                    <a:pt x="42" y="111"/>
                  </a:moveTo>
                  <a:cubicBezTo>
                    <a:pt x="42" y="110"/>
                    <a:pt x="43" y="109"/>
                    <a:pt x="42" y="109"/>
                  </a:cubicBezTo>
                  <a:cubicBezTo>
                    <a:pt x="42" y="109"/>
                    <a:pt x="41" y="110"/>
                    <a:pt x="42" y="111"/>
                  </a:cubicBezTo>
                  <a:close/>
                  <a:moveTo>
                    <a:pt x="284" y="110"/>
                  </a:moveTo>
                  <a:cubicBezTo>
                    <a:pt x="284" y="110"/>
                    <a:pt x="284" y="109"/>
                    <a:pt x="283" y="109"/>
                  </a:cubicBezTo>
                  <a:cubicBezTo>
                    <a:pt x="283" y="110"/>
                    <a:pt x="284" y="110"/>
                    <a:pt x="284" y="110"/>
                  </a:cubicBezTo>
                  <a:close/>
                  <a:moveTo>
                    <a:pt x="297" y="119"/>
                  </a:moveTo>
                  <a:cubicBezTo>
                    <a:pt x="299" y="119"/>
                    <a:pt x="299" y="121"/>
                    <a:pt x="299" y="122"/>
                  </a:cubicBezTo>
                  <a:cubicBezTo>
                    <a:pt x="300" y="122"/>
                    <a:pt x="300" y="124"/>
                    <a:pt x="301" y="125"/>
                  </a:cubicBezTo>
                  <a:cubicBezTo>
                    <a:pt x="302" y="128"/>
                    <a:pt x="304" y="131"/>
                    <a:pt x="305" y="132"/>
                  </a:cubicBezTo>
                  <a:cubicBezTo>
                    <a:pt x="303" y="123"/>
                    <a:pt x="299" y="115"/>
                    <a:pt x="293" y="109"/>
                  </a:cubicBezTo>
                  <a:cubicBezTo>
                    <a:pt x="294" y="113"/>
                    <a:pt x="297" y="115"/>
                    <a:pt x="297" y="119"/>
                  </a:cubicBezTo>
                  <a:close/>
                  <a:moveTo>
                    <a:pt x="12" y="157"/>
                  </a:moveTo>
                  <a:cubicBezTo>
                    <a:pt x="14" y="154"/>
                    <a:pt x="16" y="148"/>
                    <a:pt x="19" y="146"/>
                  </a:cubicBezTo>
                  <a:cubicBezTo>
                    <a:pt x="20" y="134"/>
                    <a:pt x="25" y="120"/>
                    <a:pt x="28" y="110"/>
                  </a:cubicBezTo>
                  <a:cubicBezTo>
                    <a:pt x="20" y="123"/>
                    <a:pt x="13" y="139"/>
                    <a:pt x="12" y="157"/>
                  </a:cubicBezTo>
                  <a:close/>
                  <a:moveTo>
                    <a:pt x="264" y="143"/>
                  </a:moveTo>
                  <a:cubicBezTo>
                    <a:pt x="263" y="137"/>
                    <a:pt x="261" y="133"/>
                    <a:pt x="258" y="128"/>
                  </a:cubicBezTo>
                  <a:cubicBezTo>
                    <a:pt x="256" y="125"/>
                    <a:pt x="254" y="122"/>
                    <a:pt x="252" y="119"/>
                  </a:cubicBezTo>
                  <a:cubicBezTo>
                    <a:pt x="253" y="119"/>
                    <a:pt x="251" y="118"/>
                    <a:pt x="251" y="116"/>
                  </a:cubicBezTo>
                  <a:cubicBezTo>
                    <a:pt x="249" y="115"/>
                    <a:pt x="248" y="111"/>
                    <a:pt x="246" y="110"/>
                  </a:cubicBezTo>
                  <a:cubicBezTo>
                    <a:pt x="253" y="120"/>
                    <a:pt x="256" y="134"/>
                    <a:pt x="264" y="143"/>
                  </a:cubicBezTo>
                  <a:close/>
                  <a:moveTo>
                    <a:pt x="160" y="111"/>
                  </a:moveTo>
                  <a:cubicBezTo>
                    <a:pt x="160" y="112"/>
                    <a:pt x="162" y="111"/>
                    <a:pt x="162" y="110"/>
                  </a:cubicBezTo>
                  <a:cubicBezTo>
                    <a:pt x="161" y="110"/>
                    <a:pt x="161" y="111"/>
                    <a:pt x="160" y="111"/>
                  </a:cubicBezTo>
                  <a:close/>
                  <a:moveTo>
                    <a:pt x="192" y="112"/>
                  </a:moveTo>
                  <a:cubicBezTo>
                    <a:pt x="191" y="112"/>
                    <a:pt x="189" y="111"/>
                    <a:pt x="188" y="111"/>
                  </a:cubicBezTo>
                  <a:cubicBezTo>
                    <a:pt x="190" y="111"/>
                    <a:pt x="191" y="113"/>
                    <a:pt x="192" y="112"/>
                  </a:cubicBezTo>
                  <a:close/>
                  <a:moveTo>
                    <a:pt x="114" y="115"/>
                  </a:moveTo>
                  <a:cubicBezTo>
                    <a:pt x="115" y="114"/>
                    <a:pt x="117" y="113"/>
                    <a:pt x="117" y="111"/>
                  </a:cubicBezTo>
                  <a:cubicBezTo>
                    <a:pt x="116" y="112"/>
                    <a:pt x="113" y="113"/>
                    <a:pt x="114" y="115"/>
                  </a:cubicBezTo>
                  <a:close/>
                  <a:moveTo>
                    <a:pt x="165" y="113"/>
                  </a:moveTo>
                  <a:cubicBezTo>
                    <a:pt x="169" y="117"/>
                    <a:pt x="178" y="114"/>
                    <a:pt x="184" y="117"/>
                  </a:cubicBezTo>
                  <a:cubicBezTo>
                    <a:pt x="179" y="113"/>
                    <a:pt x="172" y="110"/>
                    <a:pt x="165" y="113"/>
                  </a:cubicBezTo>
                  <a:close/>
                  <a:moveTo>
                    <a:pt x="97" y="115"/>
                  </a:moveTo>
                  <a:cubicBezTo>
                    <a:pt x="98" y="114"/>
                    <a:pt x="100" y="114"/>
                    <a:pt x="101" y="112"/>
                  </a:cubicBezTo>
                  <a:cubicBezTo>
                    <a:pt x="98" y="112"/>
                    <a:pt x="97" y="113"/>
                    <a:pt x="97" y="115"/>
                  </a:cubicBezTo>
                  <a:close/>
                  <a:moveTo>
                    <a:pt x="145" y="116"/>
                  </a:moveTo>
                  <a:cubicBezTo>
                    <a:pt x="149" y="116"/>
                    <a:pt x="153" y="114"/>
                    <a:pt x="155" y="112"/>
                  </a:cubicBezTo>
                  <a:cubicBezTo>
                    <a:pt x="152" y="112"/>
                    <a:pt x="148" y="114"/>
                    <a:pt x="145" y="116"/>
                  </a:cubicBezTo>
                  <a:close/>
                  <a:moveTo>
                    <a:pt x="207" y="117"/>
                  </a:moveTo>
                  <a:cubicBezTo>
                    <a:pt x="205" y="115"/>
                    <a:pt x="201" y="112"/>
                    <a:pt x="198" y="113"/>
                  </a:cubicBezTo>
                  <a:cubicBezTo>
                    <a:pt x="202" y="113"/>
                    <a:pt x="204" y="117"/>
                    <a:pt x="207" y="117"/>
                  </a:cubicBezTo>
                  <a:close/>
                  <a:moveTo>
                    <a:pt x="158" y="115"/>
                  </a:moveTo>
                  <a:cubicBezTo>
                    <a:pt x="159" y="116"/>
                    <a:pt x="161" y="115"/>
                    <a:pt x="162" y="115"/>
                  </a:cubicBezTo>
                  <a:cubicBezTo>
                    <a:pt x="162" y="114"/>
                    <a:pt x="159" y="114"/>
                    <a:pt x="158" y="115"/>
                  </a:cubicBezTo>
                  <a:close/>
                  <a:moveTo>
                    <a:pt x="201" y="121"/>
                  </a:moveTo>
                  <a:cubicBezTo>
                    <a:pt x="197" y="119"/>
                    <a:pt x="193" y="117"/>
                    <a:pt x="189" y="114"/>
                  </a:cubicBezTo>
                  <a:cubicBezTo>
                    <a:pt x="192" y="117"/>
                    <a:pt x="196" y="121"/>
                    <a:pt x="201" y="121"/>
                  </a:cubicBezTo>
                  <a:close/>
                  <a:moveTo>
                    <a:pt x="108" y="121"/>
                  </a:moveTo>
                  <a:cubicBezTo>
                    <a:pt x="110" y="120"/>
                    <a:pt x="111" y="116"/>
                    <a:pt x="111" y="115"/>
                  </a:cubicBezTo>
                  <a:cubicBezTo>
                    <a:pt x="110" y="117"/>
                    <a:pt x="108" y="119"/>
                    <a:pt x="108" y="121"/>
                  </a:cubicBezTo>
                  <a:close/>
                  <a:moveTo>
                    <a:pt x="155" y="116"/>
                  </a:moveTo>
                  <a:cubicBezTo>
                    <a:pt x="156" y="116"/>
                    <a:pt x="158" y="116"/>
                    <a:pt x="158" y="115"/>
                  </a:cubicBezTo>
                  <a:cubicBezTo>
                    <a:pt x="158" y="115"/>
                    <a:pt x="156" y="115"/>
                    <a:pt x="155" y="116"/>
                  </a:cubicBezTo>
                  <a:close/>
                  <a:moveTo>
                    <a:pt x="200" y="117"/>
                  </a:moveTo>
                  <a:cubicBezTo>
                    <a:pt x="199" y="116"/>
                    <a:pt x="198" y="115"/>
                    <a:pt x="197" y="115"/>
                  </a:cubicBezTo>
                  <a:cubicBezTo>
                    <a:pt x="198" y="116"/>
                    <a:pt x="198" y="117"/>
                    <a:pt x="200" y="117"/>
                  </a:cubicBezTo>
                  <a:close/>
                  <a:moveTo>
                    <a:pt x="53" y="122"/>
                  </a:moveTo>
                  <a:cubicBezTo>
                    <a:pt x="54" y="121"/>
                    <a:pt x="57" y="118"/>
                    <a:pt x="56" y="116"/>
                  </a:cubicBezTo>
                  <a:cubicBezTo>
                    <a:pt x="55" y="118"/>
                    <a:pt x="53" y="120"/>
                    <a:pt x="53" y="122"/>
                  </a:cubicBezTo>
                  <a:close/>
                  <a:moveTo>
                    <a:pt x="81" y="121"/>
                  </a:moveTo>
                  <a:cubicBezTo>
                    <a:pt x="82" y="120"/>
                    <a:pt x="85" y="117"/>
                    <a:pt x="83" y="116"/>
                  </a:cubicBezTo>
                  <a:cubicBezTo>
                    <a:pt x="83" y="118"/>
                    <a:pt x="81" y="119"/>
                    <a:pt x="81" y="121"/>
                  </a:cubicBezTo>
                  <a:close/>
                  <a:moveTo>
                    <a:pt x="211" y="118"/>
                  </a:moveTo>
                  <a:cubicBezTo>
                    <a:pt x="211" y="117"/>
                    <a:pt x="210" y="116"/>
                    <a:pt x="209" y="116"/>
                  </a:cubicBezTo>
                  <a:cubicBezTo>
                    <a:pt x="210" y="116"/>
                    <a:pt x="210" y="118"/>
                    <a:pt x="211" y="118"/>
                  </a:cubicBezTo>
                  <a:close/>
                  <a:moveTo>
                    <a:pt x="94" y="119"/>
                  </a:moveTo>
                  <a:cubicBezTo>
                    <a:pt x="93" y="123"/>
                    <a:pt x="90" y="126"/>
                    <a:pt x="90" y="129"/>
                  </a:cubicBezTo>
                  <a:cubicBezTo>
                    <a:pt x="92" y="125"/>
                    <a:pt x="96" y="121"/>
                    <a:pt x="98" y="117"/>
                  </a:cubicBezTo>
                  <a:cubicBezTo>
                    <a:pt x="97" y="118"/>
                    <a:pt x="96" y="118"/>
                    <a:pt x="94" y="119"/>
                  </a:cubicBezTo>
                  <a:close/>
                  <a:moveTo>
                    <a:pt x="32" y="134"/>
                  </a:moveTo>
                  <a:cubicBezTo>
                    <a:pt x="35" y="129"/>
                    <a:pt x="37" y="123"/>
                    <a:pt x="41" y="118"/>
                  </a:cubicBezTo>
                  <a:cubicBezTo>
                    <a:pt x="41" y="118"/>
                    <a:pt x="41" y="117"/>
                    <a:pt x="40" y="117"/>
                  </a:cubicBezTo>
                  <a:cubicBezTo>
                    <a:pt x="36" y="122"/>
                    <a:pt x="33" y="127"/>
                    <a:pt x="32" y="134"/>
                  </a:cubicBezTo>
                  <a:close/>
                  <a:moveTo>
                    <a:pt x="117" y="120"/>
                  </a:moveTo>
                  <a:cubicBezTo>
                    <a:pt x="116" y="123"/>
                    <a:pt x="113" y="125"/>
                    <a:pt x="113" y="128"/>
                  </a:cubicBezTo>
                  <a:cubicBezTo>
                    <a:pt x="116" y="127"/>
                    <a:pt x="120" y="127"/>
                    <a:pt x="124" y="126"/>
                  </a:cubicBezTo>
                  <a:cubicBezTo>
                    <a:pt x="127" y="122"/>
                    <a:pt x="132" y="121"/>
                    <a:pt x="135" y="117"/>
                  </a:cubicBezTo>
                  <a:cubicBezTo>
                    <a:pt x="128" y="117"/>
                    <a:pt x="123" y="118"/>
                    <a:pt x="117" y="120"/>
                  </a:cubicBezTo>
                  <a:close/>
                  <a:moveTo>
                    <a:pt x="135" y="121"/>
                  </a:moveTo>
                  <a:cubicBezTo>
                    <a:pt x="138" y="120"/>
                    <a:pt x="140" y="119"/>
                    <a:pt x="144" y="118"/>
                  </a:cubicBezTo>
                  <a:cubicBezTo>
                    <a:pt x="140" y="117"/>
                    <a:pt x="136" y="120"/>
                    <a:pt x="135" y="121"/>
                  </a:cubicBezTo>
                  <a:close/>
                  <a:moveTo>
                    <a:pt x="244" y="129"/>
                  </a:moveTo>
                  <a:cubicBezTo>
                    <a:pt x="243" y="126"/>
                    <a:pt x="242" y="124"/>
                    <a:pt x="240" y="123"/>
                  </a:cubicBezTo>
                  <a:cubicBezTo>
                    <a:pt x="240" y="121"/>
                    <a:pt x="237" y="119"/>
                    <a:pt x="236" y="118"/>
                  </a:cubicBezTo>
                  <a:cubicBezTo>
                    <a:pt x="238" y="122"/>
                    <a:pt x="241" y="127"/>
                    <a:pt x="244" y="129"/>
                  </a:cubicBezTo>
                  <a:close/>
                  <a:moveTo>
                    <a:pt x="164" y="118"/>
                  </a:moveTo>
                  <a:cubicBezTo>
                    <a:pt x="164" y="118"/>
                    <a:pt x="164" y="118"/>
                    <a:pt x="163" y="118"/>
                  </a:cubicBezTo>
                  <a:cubicBezTo>
                    <a:pt x="164" y="119"/>
                    <a:pt x="168" y="118"/>
                    <a:pt x="164" y="118"/>
                  </a:cubicBezTo>
                  <a:close/>
                  <a:moveTo>
                    <a:pt x="99" y="128"/>
                  </a:moveTo>
                  <a:cubicBezTo>
                    <a:pt x="102" y="125"/>
                    <a:pt x="106" y="123"/>
                    <a:pt x="106" y="118"/>
                  </a:cubicBezTo>
                  <a:cubicBezTo>
                    <a:pt x="103" y="120"/>
                    <a:pt x="98" y="123"/>
                    <a:pt x="99" y="128"/>
                  </a:cubicBezTo>
                  <a:close/>
                  <a:moveTo>
                    <a:pt x="139" y="123"/>
                  </a:moveTo>
                  <a:cubicBezTo>
                    <a:pt x="146" y="125"/>
                    <a:pt x="153" y="122"/>
                    <a:pt x="158" y="120"/>
                  </a:cubicBezTo>
                  <a:cubicBezTo>
                    <a:pt x="152" y="118"/>
                    <a:pt x="143" y="120"/>
                    <a:pt x="139" y="123"/>
                  </a:cubicBezTo>
                  <a:close/>
                  <a:moveTo>
                    <a:pt x="220" y="128"/>
                  </a:moveTo>
                  <a:cubicBezTo>
                    <a:pt x="218" y="126"/>
                    <a:pt x="216" y="121"/>
                    <a:pt x="212" y="120"/>
                  </a:cubicBezTo>
                  <a:cubicBezTo>
                    <a:pt x="215" y="122"/>
                    <a:pt x="217" y="126"/>
                    <a:pt x="220" y="128"/>
                  </a:cubicBezTo>
                  <a:close/>
                  <a:moveTo>
                    <a:pt x="222" y="127"/>
                  </a:moveTo>
                  <a:cubicBezTo>
                    <a:pt x="224" y="127"/>
                    <a:pt x="224" y="131"/>
                    <a:pt x="226" y="130"/>
                  </a:cubicBezTo>
                  <a:cubicBezTo>
                    <a:pt x="223" y="127"/>
                    <a:pt x="221" y="122"/>
                    <a:pt x="217" y="119"/>
                  </a:cubicBezTo>
                  <a:cubicBezTo>
                    <a:pt x="218" y="122"/>
                    <a:pt x="221" y="124"/>
                    <a:pt x="222" y="127"/>
                  </a:cubicBezTo>
                  <a:close/>
                  <a:moveTo>
                    <a:pt x="43" y="124"/>
                  </a:moveTo>
                  <a:cubicBezTo>
                    <a:pt x="42" y="123"/>
                    <a:pt x="45" y="122"/>
                    <a:pt x="44" y="121"/>
                  </a:cubicBezTo>
                  <a:cubicBezTo>
                    <a:pt x="43" y="122"/>
                    <a:pt x="42" y="123"/>
                    <a:pt x="43" y="124"/>
                  </a:cubicBezTo>
                  <a:close/>
                  <a:moveTo>
                    <a:pt x="235" y="123"/>
                  </a:moveTo>
                  <a:cubicBezTo>
                    <a:pt x="235" y="123"/>
                    <a:pt x="234" y="121"/>
                    <a:pt x="233" y="122"/>
                  </a:cubicBezTo>
                  <a:cubicBezTo>
                    <a:pt x="234" y="122"/>
                    <a:pt x="234" y="124"/>
                    <a:pt x="235" y="123"/>
                  </a:cubicBezTo>
                  <a:close/>
                  <a:moveTo>
                    <a:pt x="154" y="124"/>
                  </a:moveTo>
                  <a:cubicBezTo>
                    <a:pt x="158" y="126"/>
                    <a:pt x="163" y="123"/>
                    <a:pt x="167" y="122"/>
                  </a:cubicBezTo>
                  <a:cubicBezTo>
                    <a:pt x="163" y="122"/>
                    <a:pt x="158" y="123"/>
                    <a:pt x="154" y="124"/>
                  </a:cubicBezTo>
                  <a:close/>
                  <a:moveTo>
                    <a:pt x="111" y="124"/>
                  </a:moveTo>
                  <a:cubicBezTo>
                    <a:pt x="111" y="124"/>
                    <a:pt x="111" y="124"/>
                    <a:pt x="111" y="123"/>
                  </a:cubicBezTo>
                  <a:cubicBezTo>
                    <a:pt x="111" y="123"/>
                    <a:pt x="110" y="122"/>
                    <a:pt x="110" y="123"/>
                  </a:cubicBezTo>
                  <a:cubicBezTo>
                    <a:pt x="111" y="123"/>
                    <a:pt x="110" y="124"/>
                    <a:pt x="111" y="124"/>
                  </a:cubicBezTo>
                  <a:close/>
                  <a:moveTo>
                    <a:pt x="67" y="137"/>
                  </a:moveTo>
                  <a:cubicBezTo>
                    <a:pt x="69" y="132"/>
                    <a:pt x="69" y="129"/>
                    <a:pt x="71" y="123"/>
                  </a:cubicBezTo>
                  <a:cubicBezTo>
                    <a:pt x="71" y="123"/>
                    <a:pt x="71" y="123"/>
                    <a:pt x="70" y="123"/>
                  </a:cubicBezTo>
                  <a:cubicBezTo>
                    <a:pt x="68" y="127"/>
                    <a:pt x="67" y="133"/>
                    <a:pt x="67" y="137"/>
                  </a:cubicBezTo>
                  <a:close/>
                  <a:moveTo>
                    <a:pt x="200" y="127"/>
                  </a:moveTo>
                  <a:cubicBezTo>
                    <a:pt x="198" y="124"/>
                    <a:pt x="195" y="123"/>
                    <a:pt x="191" y="123"/>
                  </a:cubicBezTo>
                  <a:cubicBezTo>
                    <a:pt x="193" y="125"/>
                    <a:pt x="198" y="126"/>
                    <a:pt x="200" y="127"/>
                  </a:cubicBezTo>
                  <a:close/>
                  <a:moveTo>
                    <a:pt x="106" y="125"/>
                  </a:moveTo>
                  <a:cubicBezTo>
                    <a:pt x="107" y="126"/>
                    <a:pt x="106" y="126"/>
                    <a:pt x="106" y="127"/>
                  </a:cubicBezTo>
                  <a:cubicBezTo>
                    <a:pt x="106" y="127"/>
                    <a:pt x="107" y="128"/>
                    <a:pt x="107" y="128"/>
                  </a:cubicBezTo>
                  <a:cubicBezTo>
                    <a:pt x="107" y="126"/>
                    <a:pt x="108" y="125"/>
                    <a:pt x="108" y="124"/>
                  </a:cubicBezTo>
                  <a:cubicBezTo>
                    <a:pt x="108" y="126"/>
                    <a:pt x="107" y="124"/>
                    <a:pt x="106" y="125"/>
                  </a:cubicBezTo>
                  <a:close/>
                  <a:moveTo>
                    <a:pt x="51" y="130"/>
                  </a:moveTo>
                  <a:cubicBezTo>
                    <a:pt x="52" y="129"/>
                    <a:pt x="54" y="127"/>
                    <a:pt x="54" y="125"/>
                  </a:cubicBezTo>
                  <a:cubicBezTo>
                    <a:pt x="52" y="126"/>
                    <a:pt x="51" y="129"/>
                    <a:pt x="51" y="130"/>
                  </a:cubicBezTo>
                  <a:close/>
                  <a:moveTo>
                    <a:pt x="75" y="132"/>
                  </a:moveTo>
                  <a:cubicBezTo>
                    <a:pt x="74" y="137"/>
                    <a:pt x="70" y="140"/>
                    <a:pt x="72" y="146"/>
                  </a:cubicBezTo>
                  <a:cubicBezTo>
                    <a:pt x="75" y="143"/>
                    <a:pt x="76" y="136"/>
                    <a:pt x="79" y="133"/>
                  </a:cubicBezTo>
                  <a:cubicBezTo>
                    <a:pt x="78" y="130"/>
                    <a:pt x="81" y="127"/>
                    <a:pt x="80" y="125"/>
                  </a:cubicBezTo>
                  <a:cubicBezTo>
                    <a:pt x="78" y="127"/>
                    <a:pt x="77" y="131"/>
                    <a:pt x="75" y="132"/>
                  </a:cubicBezTo>
                  <a:close/>
                  <a:moveTo>
                    <a:pt x="175" y="125"/>
                  </a:moveTo>
                  <a:cubicBezTo>
                    <a:pt x="173" y="126"/>
                    <a:pt x="170" y="127"/>
                    <a:pt x="166" y="127"/>
                  </a:cubicBezTo>
                  <a:cubicBezTo>
                    <a:pt x="172" y="128"/>
                    <a:pt x="181" y="130"/>
                    <a:pt x="188" y="132"/>
                  </a:cubicBezTo>
                  <a:cubicBezTo>
                    <a:pt x="188" y="132"/>
                    <a:pt x="189" y="134"/>
                    <a:pt x="190" y="132"/>
                  </a:cubicBezTo>
                  <a:cubicBezTo>
                    <a:pt x="186" y="129"/>
                    <a:pt x="181" y="126"/>
                    <a:pt x="175" y="125"/>
                  </a:cubicBezTo>
                  <a:close/>
                  <a:moveTo>
                    <a:pt x="143" y="126"/>
                  </a:moveTo>
                  <a:cubicBezTo>
                    <a:pt x="140" y="125"/>
                    <a:pt x="138" y="126"/>
                    <a:pt x="136" y="126"/>
                  </a:cubicBezTo>
                  <a:cubicBezTo>
                    <a:pt x="137" y="127"/>
                    <a:pt x="141" y="127"/>
                    <a:pt x="143" y="126"/>
                  </a:cubicBezTo>
                  <a:close/>
                  <a:moveTo>
                    <a:pt x="310" y="142"/>
                  </a:moveTo>
                  <a:cubicBezTo>
                    <a:pt x="311" y="145"/>
                    <a:pt x="313" y="147"/>
                    <a:pt x="314" y="150"/>
                  </a:cubicBezTo>
                  <a:cubicBezTo>
                    <a:pt x="317" y="160"/>
                    <a:pt x="316" y="171"/>
                    <a:pt x="320" y="180"/>
                  </a:cubicBezTo>
                  <a:cubicBezTo>
                    <a:pt x="322" y="159"/>
                    <a:pt x="314" y="142"/>
                    <a:pt x="307" y="126"/>
                  </a:cubicBezTo>
                  <a:cubicBezTo>
                    <a:pt x="306" y="126"/>
                    <a:pt x="306" y="126"/>
                    <a:pt x="306" y="126"/>
                  </a:cubicBezTo>
                  <a:cubicBezTo>
                    <a:pt x="308" y="131"/>
                    <a:pt x="308" y="136"/>
                    <a:pt x="310" y="142"/>
                  </a:cubicBezTo>
                  <a:close/>
                  <a:moveTo>
                    <a:pt x="146" y="128"/>
                  </a:moveTo>
                  <a:cubicBezTo>
                    <a:pt x="148" y="129"/>
                    <a:pt x="150" y="127"/>
                    <a:pt x="152" y="126"/>
                  </a:cubicBezTo>
                  <a:cubicBezTo>
                    <a:pt x="149" y="126"/>
                    <a:pt x="147" y="126"/>
                    <a:pt x="146" y="128"/>
                  </a:cubicBezTo>
                  <a:close/>
                  <a:moveTo>
                    <a:pt x="234" y="136"/>
                  </a:moveTo>
                  <a:cubicBezTo>
                    <a:pt x="231" y="133"/>
                    <a:pt x="229" y="129"/>
                    <a:pt x="226" y="126"/>
                  </a:cubicBezTo>
                  <a:cubicBezTo>
                    <a:pt x="228" y="129"/>
                    <a:pt x="230" y="135"/>
                    <a:pt x="234" y="136"/>
                  </a:cubicBezTo>
                  <a:close/>
                  <a:moveTo>
                    <a:pt x="272" y="128"/>
                  </a:moveTo>
                  <a:cubicBezTo>
                    <a:pt x="272" y="127"/>
                    <a:pt x="271" y="126"/>
                    <a:pt x="271" y="126"/>
                  </a:cubicBezTo>
                  <a:cubicBezTo>
                    <a:pt x="271" y="127"/>
                    <a:pt x="271" y="128"/>
                    <a:pt x="272" y="128"/>
                  </a:cubicBezTo>
                  <a:close/>
                  <a:moveTo>
                    <a:pt x="213" y="133"/>
                  </a:moveTo>
                  <a:cubicBezTo>
                    <a:pt x="214" y="134"/>
                    <a:pt x="214" y="135"/>
                    <a:pt x="215" y="134"/>
                  </a:cubicBezTo>
                  <a:cubicBezTo>
                    <a:pt x="211" y="132"/>
                    <a:pt x="208" y="129"/>
                    <a:pt x="203" y="127"/>
                  </a:cubicBezTo>
                  <a:cubicBezTo>
                    <a:pt x="205" y="130"/>
                    <a:pt x="210" y="132"/>
                    <a:pt x="213" y="133"/>
                  </a:cubicBezTo>
                  <a:close/>
                  <a:moveTo>
                    <a:pt x="335" y="158"/>
                  </a:moveTo>
                  <a:cubicBezTo>
                    <a:pt x="335" y="157"/>
                    <a:pt x="335" y="158"/>
                    <a:pt x="335" y="158"/>
                  </a:cubicBezTo>
                  <a:cubicBezTo>
                    <a:pt x="335" y="158"/>
                    <a:pt x="335" y="158"/>
                    <a:pt x="335" y="159"/>
                  </a:cubicBezTo>
                  <a:cubicBezTo>
                    <a:pt x="335" y="159"/>
                    <a:pt x="336" y="159"/>
                    <a:pt x="336" y="160"/>
                  </a:cubicBezTo>
                  <a:cubicBezTo>
                    <a:pt x="339" y="168"/>
                    <a:pt x="342" y="177"/>
                    <a:pt x="343" y="187"/>
                  </a:cubicBezTo>
                  <a:cubicBezTo>
                    <a:pt x="343" y="194"/>
                    <a:pt x="342" y="199"/>
                    <a:pt x="344" y="205"/>
                  </a:cubicBezTo>
                  <a:cubicBezTo>
                    <a:pt x="350" y="196"/>
                    <a:pt x="349" y="188"/>
                    <a:pt x="347" y="178"/>
                  </a:cubicBezTo>
                  <a:cubicBezTo>
                    <a:pt x="343" y="160"/>
                    <a:pt x="338" y="141"/>
                    <a:pt x="330" y="127"/>
                  </a:cubicBezTo>
                  <a:cubicBezTo>
                    <a:pt x="332" y="136"/>
                    <a:pt x="336" y="147"/>
                    <a:pt x="335" y="158"/>
                  </a:cubicBezTo>
                  <a:close/>
                  <a:moveTo>
                    <a:pt x="42" y="137"/>
                  </a:moveTo>
                  <a:cubicBezTo>
                    <a:pt x="41" y="138"/>
                    <a:pt x="40" y="140"/>
                    <a:pt x="41" y="142"/>
                  </a:cubicBezTo>
                  <a:cubicBezTo>
                    <a:pt x="43" y="138"/>
                    <a:pt x="43" y="132"/>
                    <a:pt x="44" y="128"/>
                  </a:cubicBezTo>
                  <a:cubicBezTo>
                    <a:pt x="44" y="127"/>
                    <a:pt x="44" y="127"/>
                    <a:pt x="43" y="127"/>
                  </a:cubicBezTo>
                  <a:cubicBezTo>
                    <a:pt x="43" y="131"/>
                    <a:pt x="39" y="134"/>
                    <a:pt x="42" y="137"/>
                  </a:cubicBezTo>
                  <a:close/>
                  <a:moveTo>
                    <a:pt x="205" y="139"/>
                  </a:moveTo>
                  <a:cubicBezTo>
                    <a:pt x="200" y="134"/>
                    <a:pt x="196" y="128"/>
                    <a:pt x="188" y="128"/>
                  </a:cubicBezTo>
                  <a:cubicBezTo>
                    <a:pt x="194" y="130"/>
                    <a:pt x="199" y="135"/>
                    <a:pt x="205" y="139"/>
                  </a:cubicBezTo>
                  <a:close/>
                  <a:moveTo>
                    <a:pt x="35" y="138"/>
                  </a:moveTo>
                  <a:cubicBezTo>
                    <a:pt x="35" y="138"/>
                    <a:pt x="35" y="137"/>
                    <a:pt x="34" y="137"/>
                  </a:cubicBezTo>
                  <a:cubicBezTo>
                    <a:pt x="34" y="140"/>
                    <a:pt x="31" y="144"/>
                    <a:pt x="31" y="147"/>
                  </a:cubicBezTo>
                  <a:cubicBezTo>
                    <a:pt x="34" y="145"/>
                    <a:pt x="36" y="141"/>
                    <a:pt x="37" y="137"/>
                  </a:cubicBezTo>
                  <a:cubicBezTo>
                    <a:pt x="38" y="134"/>
                    <a:pt x="39" y="131"/>
                    <a:pt x="39" y="128"/>
                  </a:cubicBezTo>
                  <a:cubicBezTo>
                    <a:pt x="37" y="131"/>
                    <a:pt x="36" y="135"/>
                    <a:pt x="35" y="138"/>
                  </a:cubicBezTo>
                  <a:close/>
                  <a:moveTo>
                    <a:pt x="126" y="129"/>
                  </a:moveTo>
                  <a:cubicBezTo>
                    <a:pt x="127" y="129"/>
                    <a:pt x="128" y="129"/>
                    <a:pt x="128" y="128"/>
                  </a:cubicBezTo>
                  <a:cubicBezTo>
                    <a:pt x="127" y="128"/>
                    <a:pt x="126" y="129"/>
                    <a:pt x="126" y="129"/>
                  </a:cubicBezTo>
                  <a:close/>
                  <a:moveTo>
                    <a:pt x="130" y="130"/>
                  </a:moveTo>
                  <a:cubicBezTo>
                    <a:pt x="132" y="130"/>
                    <a:pt x="133" y="131"/>
                    <a:pt x="134" y="131"/>
                  </a:cubicBezTo>
                  <a:cubicBezTo>
                    <a:pt x="135" y="131"/>
                    <a:pt x="136" y="130"/>
                    <a:pt x="137" y="129"/>
                  </a:cubicBezTo>
                  <a:cubicBezTo>
                    <a:pt x="134" y="129"/>
                    <a:pt x="131" y="128"/>
                    <a:pt x="130" y="130"/>
                  </a:cubicBezTo>
                  <a:close/>
                  <a:moveTo>
                    <a:pt x="57" y="140"/>
                  </a:moveTo>
                  <a:cubicBezTo>
                    <a:pt x="59" y="137"/>
                    <a:pt x="60" y="132"/>
                    <a:pt x="60" y="129"/>
                  </a:cubicBezTo>
                  <a:cubicBezTo>
                    <a:pt x="59" y="132"/>
                    <a:pt x="56" y="135"/>
                    <a:pt x="57" y="140"/>
                  </a:cubicBezTo>
                  <a:close/>
                  <a:moveTo>
                    <a:pt x="274" y="132"/>
                  </a:moveTo>
                  <a:cubicBezTo>
                    <a:pt x="274" y="130"/>
                    <a:pt x="274" y="129"/>
                    <a:pt x="272" y="129"/>
                  </a:cubicBezTo>
                  <a:cubicBezTo>
                    <a:pt x="273" y="130"/>
                    <a:pt x="273" y="131"/>
                    <a:pt x="274" y="132"/>
                  </a:cubicBezTo>
                  <a:close/>
                  <a:moveTo>
                    <a:pt x="326" y="158"/>
                  </a:moveTo>
                  <a:cubicBezTo>
                    <a:pt x="327" y="163"/>
                    <a:pt x="329" y="169"/>
                    <a:pt x="331" y="175"/>
                  </a:cubicBezTo>
                  <a:cubicBezTo>
                    <a:pt x="331" y="155"/>
                    <a:pt x="322" y="143"/>
                    <a:pt x="315" y="129"/>
                  </a:cubicBezTo>
                  <a:cubicBezTo>
                    <a:pt x="315" y="129"/>
                    <a:pt x="314" y="129"/>
                    <a:pt x="314" y="130"/>
                  </a:cubicBezTo>
                  <a:cubicBezTo>
                    <a:pt x="319" y="139"/>
                    <a:pt x="322" y="149"/>
                    <a:pt x="326" y="158"/>
                  </a:cubicBezTo>
                  <a:close/>
                  <a:moveTo>
                    <a:pt x="140" y="131"/>
                  </a:moveTo>
                  <a:cubicBezTo>
                    <a:pt x="142" y="132"/>
                    <a:pt x="143" y="131"/>
                    <a:pt x="144" y="130"/>
                  </a:cubicBezTo>
                  <a:cubicBezTo>
                    <a:pt x="142" y="129"/>
                    <a:pt x="140" y="130"/>
                    <a:pt x="140" y="131"/>
                  </a:cubicBezTo>
                  <a:close/>
                  <a:moveTo>
                    <a:pt x="107" y="137"/>
                  </a:moveTo>
                  <a:cubicBezTo>
                    <a:pt x="108" y="138"/>
                    <a:pt x="106" y="140"/>
                    <a:pt x="107" y="141"/>
                  </a:cubicBezTo>
                  <a:cubicBezTo>
                    <a:pt x="110" y="137"/>
                    <a:pt x="114" y="134"/>
                    <a:pt x="118" y="130"/>
                  </a:cubicBezTo>
                  <a:cubicBezTo>
                    <a:pt x="115" y="130"/>
                    <a:pt x="113" y="130"/>
                    <a:pt x="110" y="131"/>
                  </a:cubicBezTo>
                  <a:cubicBezTo>
                    <a:pt x="111" y="134"/>
                    <a:pt x="108" y="135"/>
                    <a:pt x="108" y="136"/>
                  </a:cubicBezTo>
                  <a:cubicBezTo>
                    <a:pt x="108" y="136"/>
                    <a:pt x="108" y="136"/>
                    <a:pt x="109" y="135"/>
                  </a:cubicBezTo>
                  <a:cubicBezTo>
                    <a:pt x="108" y="136"/>
                    <a:pt x="109" y="137"/>
                    <a:pt x="107" y="137"/>
                  </a:cubicBezTo>
                  <a:close/>
                  <a:moveTo>
                    <a:pt x="266" y="139"/>
                  </a:moveTo>
                  <a:cubicBezTo>
                    <a:pt x="265" y="135"/>
                    <a:pt x="264" y="131"/>
                    <a:pt x="262" y="130"/>
                  </a:cubicBezTo>
                  <a:cubicBezTo>
                    <a:pt x="264" y="133"/>
                    <a:pt x="265" y="136"/>
                    <a:pt x="266" y="139"/>
                  </a:cubicBezTo>
                  <a:close/>
                  <a:moveTo>
                    <a:pt x="116" y="136"/>
                  </a:moveTo>
                  <a:cubicBezTo>
                    <a:pt x="119" y="136"/>
                    <a:pt x="120" y="135"/>
                    <a:pt x="123" y="135"/>
                  </a:cubicBezTo>
                  <a:cubicBezTo>
                    <a:pt x="123" y="134"/>
                    <a:pt x="125" y="133"/>
                    <a:pt x="125" y="131"/>
                  </a:cubicBezTo>
                  <a:cubicBezTo>
                    <a:pt x="120" y="130"/>
                    <a:pt x="119" y="134"/>
                    <a:pt x="116" y="136"/>
                  </a:cubicBezTo>
                  <a:close/>
                  <a:moveTo>
                    <a:pt x="164" y="132"/>
                  </a:moveTo>
                  <a:cubicBezTo>
                    <a:pt x="170" y="133"/>
                    <a:pt x="176" y="136"/>
                    <a:pt x="181" y="137"/>
                  </a:cubicBezTo>
                  <a:cubicBezTo>
                    <a:pt x="176" y="135"/>
                    <a:pt x="171" y="130"/>
                    <a:pt x="164" y="132"/>
                  </a:cubicBezTo>
                  <a:close/>
                  <a:moveTo>
                    <a:pt x="126" y="134"/>
                  </a:moveTo>
                  <a:cubicBezTo>
                    <a:pt x="128" y="134"/>
                    <a:pt x="130" y="134"/>
                    <a:pt x="131" y="133"/>
                  </a:cubicBezTo>
                  <a:cubicBezTo>
                    <a:pt x="130" y="133"/>
                    <a:pt x="129" y="132"/>
                    <a:pt x="128" y="132"/>
                  </a:cubicBezTo>
                  <a:cubicBezTo>
                    <a:pt x="128" y="133"/>
                    <a:pt x="126" y="133"/>
                    <a:pt x="126" y="134"/>
                  </a:cubicBezTo>
                  <a:close/>
                  <a:moveTo>
                    <a:pt x="220" y="154"/>
                  </a:moveTo>
                  <a:cubicBezTo>
                    <a:pt x="216" y="146"/>
                    <a:pt x="211" y="139"/>
                    <a:pt x="206" y="133"/>
                  </a:cubicBezTo>
                  <a:cubicBezTo>
                    <a:pt x="204" y="134"/>
                    <a:pt x="203" y="132"/>
                    <a:pt x="202" y="132"/>
                  </a:cubicBezTo>
                  <a:cubicBezTo>
                    <a:pt x="210" y="138"/>
                    <a:pt x="214" y="147"/>
                    <a:pt x="220" y="154"/>
                  </a:cubicBezTo>
                  <a:close/>
                  <a:moveTo>
                    <a:pt x="48" y="140"/>
                  </a:moveTo>
                  <a:cubicBezTo>
                    <a:pt x="48" y="145"/>
                    <a:pt x="46" y="149"/>
                    <a:pt x="46" y="154"/>
                  </a:cubicBezTo>
                  <a:cubicBezTo>
                    <a:pt x="47" y="146"/>
                    <a:pt x="52" y="140"/>
                    <a:pt x="52" y="132"/>
                  </a:cubicBezTo>
                  <a:cubicBezTo>
                    <a:pt x="51" y="135"/>
                    <a:pt x="50" y="138"/>
                    <a:pt x="48" y="140"/>
                  </a:cubicBezTo>
                  <a:close/>
                  <a:moveTo>
                    <a:pt x="93" y="133"/>
                  </a:moveTo>
                  <a:cubicBezTo>
                    <a:pt x="94" y="136"/>
                    <a:pt x="92" y="137"/>
                    <a:pt x="91" y="139"/>
                  </a:cubicBezTo>
                  <a:cubicBezTo>
                    <a:pt x="93" y="138"/>
                    <a:pt x="95" y="134"/>
                    <a:pt x="94" y="132"/>
                  </a:cubicBezTo>
                  <a:cubicBezTo>
                    <a:pt x="94" y="133"/>
                    <a:pt x="93" y="133"/>
                    <a:pt x="93" y="133"/>
                  </a:cubicBezTo>
                  <a:close/>
                  <a:moveTo>
                    <a:pt x="203" y="147"/>
                  </a:moveTo>
                  <a:cubicBezTo>
                    <a:pt x="198" y="139"/>
                    <a:pt x="188" y="136"/>
                    <a:pt x="178" y="132"/>
                  </a:cubicBezTo>
                  <a:cubicBezTo>
                    <a:pt x="187" y="137"/>
                    <a:pt x="194" y="144"/>
                    <a:pt x="203" y="147"/>
                  </a:cubicBezTo>
                  <a:close/>
                  <a:moveTo>
                    <a:pt x="20" y="164"/>
                  </a:moveTo>
                  <a:cubicBezTo>
                    <a:pt x="21" y="161"/>
                    <a:pt x="22" y="158"/>
                    <a:pt x="24" y="155"/>
                  </a:cubicBezTo>
                  <a:cubicBezTo>
                    <a:pt x="24" y="155"/>
                    <a:pt x="24" y="152"/>
                    <a:pt x="25" y="152"/>
                  </a:cubicBezTo>
                  <a:cubicBezTo>
                    <a:pt x="26" y="147"/>
                    <a:pt x="29" y="139"/>
                    <a:pt x="29" y="133"/>
                  </a:cubicBezTo>
                  <a:cubicBezTo>
                    <a:pt x="24" y="141"/>
                    <a:pt x="19" y="152"/>
                    <a:pt x="20" y="164"/>
                  </a:cubicBezTo>
                  <a:close/>
                  <a:moveTo>
                    <a:pt x="102" y="145"/>
                  </a:moveTo>
                  <a:cubicBezTo>
                    <a:pt x="105" y="143"/>
                    <a:pt x="105" y="137"/>
                    <a:pt x="106" y="133"/>
                  </a:cubicBezTo>
                  <a:cubicBezTo>
                    <a:pt x="102" y="134"/>
                    <a:pt x="104" y="141"/>
                    <a:pt x="102" y="145"/>
                  </a:cubicBezTo>
                  <a:close/>
                  <a:moveTo>
                    <a:pt x="304" y="176"/>
                  </a:moveTo>
                  <a:cubicBezTo>
                    <a:pt x="304" y="170"/>
                    <a:pt x="304" y="161"/>
                    <a:pt x="301" y="156"/>
                  </a:cubicBezTo>
                  <a:cubicBezTo>
                    <a:pt x="298" y="148"/>
                    <a:pt x="292" y="141"/>
                    <a:pt x="288" y="134"/>
                  </a:cubicBezTo>
                  <a:cubicBezTo>
                    <a:pt x="294" y="147"/>
                    <a:pt x="299" y="163"/>
                    <a:pt x="304" y="176"/>
                  </a:cubicBezTo>
                  <a:close/>
                  <a:moveTo>
                    <a:pt x="286" y="147"/>
                  </a:moveTo>
                  <a:cubicBezTo>
                    <a:pt x="285" y="142"/>
                    <a:pt x="284" y="139"/>
                    <a:pt x="281" y="135"/>
                  </a:cubicBezTo>
                  <a:cubicBezTo>
                    <a:pt x="282" y="139"/>
                    <a:pt x="284" y="144"/>
                    <a:pt x="286" y="147"/>
                  </a:cubicBezTo>
                  <a:close/>
                  <a:moveTo>
                    <a:pt x="150" y="135"/>
                  </a:moveTo>
                  <a:cubicBezTo>
                    <a:pt x="149" y="135"/>
                    <a:pt x="150" y="136"/>
                    <a:pt x="150" y="136"/>
                  </a:cubicBezTo>
                  <a:cubicBezTo>
                    <a:pt x="159" y="136"/>
                    <a:pt x="164" y="142"/>
                    <a:pt x="173" y="140"/>
                  </a:cubicBezTo>
                  <a:cubicBezTo>
                    <a:pt x="166" y="137"/>
                    <a:pt x="157" y="134"/>
                    <a:pt x="150" y="135"/>
                  </a:cubicBezTo>
                  <a:close/>
                  <a:moveTo>
                    <a:pt x="217" y="137"/>
                  </a:moveTo>
                  <a:cubicBezTo>
                    <a:pt x="219" y="137"/>
                    <a:pt x="216" y="135"/>
                    <a:pt x="215" y="136"/>
                  </a:cubicBezTo>
                  <a:cubicBezTo>
                    <a:pt x="216" y="136"/>
                    <a:pt x="217" y="137"/>
                    <a:pt x="217" y="137"/>
                  </a:cubicBezTo>
                  <a:close/>
                  <a:moveTo>
                    <a:pt x="247" y="137"/>
                  </a:moveTo>
                  <a:cubicBezTo>
                    <a:pt x="247" y="136"/>
                    <a:pt x="247" y="136"/>
                    <a:pt x="246" y="136"/>
                  </a:cubicBezTo>
                  <a:cubicBezTo>
                    <a:pt x="246" y="136"/>
                    <a:pt x="246" y="137"/>
                    <a:pt x="247" y="137"/>
                  </a:cubicBezTo>
                  <a:close/>
                  <a:moveTo>
                    <a:pt x="235" y="146"/>
                  </a:moveTo>
                  <a:cubicBezTo>
                    <a:pt x="233" y="143"/>
                    <a:pt x="231" y="137"/>
                    <a:pt x="228" y="136"/>
                  </a:cubicBezTo>
                  <a:cubicBezTo>
                    <a:pt x="230" y="140"/>
                    <a:pt x="232" y="143"/>
                    <a:pt x="235" y="146"/>
                  </a:cubicBezTo>
                  <a:close/>
                  <a:moveTo>
                    <a:pt x="98" y="142"/>
                  </a:moveTo>
                  <a:cubicBezTo>
                    <a:pt x="98" y="140"/>
                    <a:pt x="100" y="137"/>
                    <a:pt x="99" y="136"/>
                  </a:cubicBezTo>
                  <a:cubicBezTo>
                    <a:pt x="98" y="137"/>
                    <a:pt x="97" y="140"/>
                    <a:pt x="98" y="142"/>
                  </a:cubicBezTo>
                  <a:close/>
                  <a:moveTo>
                    <a:pt x="247" y="150"/>
                  </a:moveTo>
                  <a:cubicBezTo>
                    <a:pt x="251" y="155"/>
                    <a:pt x="254" y="161"/>
                    <a:pt x="258" y="167"/>
                  </a:cubicBezTo>
                  <a:cubicBezTo>
                    <a:pt x="255" y="155"/>
                    <a:pt x="249" y="148"/>
                    <a:pt x="244" y="138"/>
                  </a:cubicBezTo>
                  <a:cubicBezTo>
                    <a:pt x="243" y="138"/>
                    <a:pt x="243" y="137"/>
                    <a:pt x="242" y="136"/>
                  </a:cubicBezTo>
                  <a:cubicBezTo>
                    <a:pt x="242" y="143"/>
                    <a:pt x="244" y="146"/>
                    <a:pt x="247" y="150"/>
                  </a:cubicBezTo>
                  <a:close/>
                  <a:moveTo>
                    <a:pt x="252" y="146"/>
                  </a:moveTo>
                  <a:cubicBezTo>
                    <a:pt x="251" y="143"/>
                    <a:pt x="250" y="139"/>
                    <a:pt x="247" y="137"/>
                  </a:cubicBezTo>
                  <a:cubicBezTo>
                    <a:pt x="249" y="140"/>
                    <a:pt x="250" y="143"/>
                    <a:pt x="252" y="146"/>
                  </a:cubicBezTo>
                  <a:close/>
                  <a:moveTo>
                    <a:pt x="281" y="146"/>
                  </a:moveTo>
                  <a:cubicBezTo>
                    <a:pt x="281" y="142"/>
                    <a:pt x="279" y="140"/>
                    <a:pt x="277" y="137"/>
                  </a:cubicBezTo>
                  <a:cubicBezTo>
                    <a:pt x="277" y="142"/>
                    <a:pt x="279" y="143"/>
                    <a:pt x="281" y="146"/>
                  </a:cubicBezTo>
                  <a:close/>
                  <a:moveTo>
                    <a:pt x="59" y="156"/>
                  </a:moveTo>
                  <a:cubicBezTo>
                    <a:pt x="60" y="151"/>
                    <a:pt x="64" y="143"/>
                    <a:pt x="63" y="138"/>
                  </a:cubicBezTo>
                  <a:cubicBezTo>
                    <a:pt x="62" y="144"/>
                    <a:pt x="57" y="149"/>
                    <a:pt x="59" y="156"/>
                  </a:cubicBezTo>
                  <a:close/>
                  <a:moveTo>
                    <a:pt x="81" y="146"/>
                  </a:moveTo>
                  <a:cubicBezTo>
                    <a:pt x="82" y="144"/>
                    <a:pt x="84" y="140"/>
                    <a:pt x="83" y="138"/>
                  </a:cubicBezTo>
                  <a:cubicBezTo>
                    <a:pt x="82" y="140"/>
                    <a:pt x="80" y="143"/>
                    <a:pt x="81" y="146"/>
                  </a:cubicBezTo>
                  <a:close/>
                  <a:moveTo>
                    <a:pt x="126" y="144"/>
                  </a:moveTo>
                  <a:cubicBezTo>
                    <a:pt x="128" y="142"/>
                    <a:pt x="130" y="140"/>
                    <a:pt x="132" y="138"/>
                  </a:cubicBezTo>
                  <a:cubicBezTo>
                    <a:pt x="130" y="138"/>
                    <a:pt x="127" y="142"/>
                    <a:pt x="126" y="144"/>
                  </a:cubicBezTo>
                  <a:close/>
                  <a:moveTo>
                    <a:pt x="226" y="160"/>
                  </a:moveTo>
                  <a:cubicBezTo>
                    <a:pt x="226" y="154"/>
                    <a:pt x="224" y="149"/>
                    <a:pt x="221" y="143"/>
                  </a:cubicBezTo>
                  <a:cubicBezTo>
                    <a:pt x="218" y="142"/>
                    <a:pt x="216" y="138"/>
                    <a:pt x="213" y="138"/>
                  </a:cubicBezTo>
                  <a:cubicBezTo>
                    <a:pt x="219" y="145"/>
                    <a:pt x="222" y="153"/>
                    <a:pt x="226" y="160"/>
                  </a:cubicBezTo>
                  <a:close/>
                  <a:moveTo>
                    <a:pt x="143" y="138"/>
                  </a:moveTo>
                  <a:cubicBezTo>
                    <a:pt x="136" y="143"/>
                    <a:pt x="128" y="148"/>
                    <a:pt x="126" y="155"/>
                  </a:cubicBezTo>
                  <a:cubicBezTo>
                    <a:pt x="133" y="148"/>
                    <a:pt x="140" y="142"/>
                    <a:pt x="153" y="141"/>
                  </a:cubicBezTo>
                  <a:cubicBezTo>
                    <a:pt x="149" y="140"/>
                    <a:pt x="147" y="138"/>
                    <a:pt x="143" y="138"/>
                  </a:cubicBezTo>
                  <a:close/>
                  <a:moveTo>
                    <a:pt x="84" y="147"/>
                  </a:moveTo>
                  <a:cubicBezTo>
                    <a:pt x="86" y="145"/>
                    <a:pt x="88" y="141"/>
                    <a:pt x="88" y="139"/>
                  </a:cubicBezTo>
                  <a:cubicBezTo>
                    <a:pt x="87" y="141"/>
                    <a:pt x="84" y="144"/>
                    <a:pt x="84" y="147"/>
                  </a:cubicBezTo>
                  <a:close/>
                  <a:moveTo>
                    <a:pt x="125" y="140"/>
                  </a:moveTo>
                  <a:cubicBezTo>
                    <a:pt x="122" y="139"/>
                    <a:pt x="120" y="143"/>
                    <a:pt x="120" y="146"/>
                  </a:cubicBezTo>
                  <a:cubicBezTo>
                    <a:pt x="122" y="143"/>
                    <a:pt x="124" y="141"/>
                    <a:pt x="126" y="139"/>
                  </a:cubicBezTo>
                  <a:cubicBezTo>
                    <a:pt x="125" y="138"/>
                    <a:pt x="125" y="140"/>
                    <a:pt x="125" y="140"/>
                  </a:cubicBezTo>
                  <a:close/>
                  <a:moveTo>
                    <a:pt x="184" y="141"/>
                  </a:moveTo>
                  <a:cubicBezTo>
                    <a:pt x="181" y="141"/>
                    <a:pt x="179" y="139"/>
                    <a:pt x="177" y="139"/>
                  </a:cubicBezTo>
                  <a:cubicBezTo>
                    <a:pt x="179" y="140"/>
                    <a:pt x="181" y="142"/>
                    <a:pt x="184" y="141"/>
                  </a:cubicBezTo>
                  <a:close/>
                  <a:moveTo>
                    <a:pt x="112" y="141"/>
                  </a:moveTo>
                  <a:cubicBezTo>
                    <a:pt x="113" y="140"/>
                    <a:pt x="114" y="140"/>
                    <a:pt x="115" y="139"/>
                  </a:cubicBezTo>
                  <a:cubicBezTo>
                    <a:pt x="114" y="139"/>
                    <a:pt x="112" y="140"/>
                    <a:pt x="112" y="141"/>
                  </a:cubicBezTo>
                  <a:close/>
                  <a:moveTo>
                    <a:pt x="269" y="145"/>
                  </a:moveTo>
                  <a:cubicBezTo>
                    <a:pt x="268" y="143"/>
                    <a:pt x="268" y="141"/>
                    <a:pt x="267" y="139"/>
                  </a:cubicBezTo>
                  <a:cubicBezTo>
                    <a:pt x="267" y="141"/>
                    <a:pt x="268" y="143"/>
                    <a:pt x="269" y="145"/>
                  </a:cubicBezTo>
                  <a:close/>
                  <a:moveTo>
                    <a:pt x="97" y="162"/>
                  </a:moveTo>
                  <a:cubicBezTo>
                    <a:pt x="96" y="162"/>
                    <a:pt x="95" y="163"/>
                    <a:pt x="96" y="164"/>
                  </a:cubicBezTo>
                  <a:cubicBezTo>
                    <a:pt x="96" y="163"/>
                    <a:pt x="97" y="162"/>
                    <a:pt x="98" y="163"/>
                  </a:cubicBezTo>
                  <a:cubicBezTo>
                    <a:pt x="97" y="156"/>
                    <a:pt x="101" y="147"/>
                    <a:pt x="100" y="140"/>
                  </a:cubicBezTo>
                  <a:cubicBezTo>
                    <a:pt x="98" y="147"/>
                    <a:pt x="96" y="155"/>
                    <a:pt x="97" y="162"/>
                  </a:cubicBezTo>
                  <a:close/>
                  <a:moveTo>
                    <a:pt x="241" y="152"/>
                  </a:moveTo>
                  <a:cubicBezTo>
                    <a:pt x="240" y="147"/>
                    <a:pt x="238" y="143"/>
                    <a:pt x="235" y="141"/>
                  </a:cubicBezTo>
                  <a:cubicBezTo>
                    <a:pt x="237" y="145"/>
                    <a:pt x="238" y="149"/>
                    <a:pt x="241" y="152"/>
                  </a:cubicBezTo>
                  <a:close/>
                  <a:moveTo>
                    <a:pt x="34" y="168"/>
                  </a:moveTo>
                  <a:cubicBezTo>
                    <a:pt x="35" y="166"/>
                    <a:pt x="36" y="161"/>
                    <a:pt x="37" y="160"/>
                  </a:cubicBezTo>
                  <a:cubicBezTo>
                    <a:pt x="38" y="160"/>
                    <a:pt x="38" y="162"/>
                    <a:pt x="38" y="160"/>
                  </a:cubicBezTo>
                  <a:cubicBezTo>
                    <a:pt x="38" y="156"/>
                    <a:pt x="40" y="150"/>
                    <a:pt x="39" y="142"/>
                  </a:cubicBezTo>
                  <a:cubicBezTo>
                    <a:pt x="36" y="149"/>
                    <a:pt x="33" y="160"/>
                    <a:pt x="34" y="168"/>
                  </a:cubicBezTo>
                  <a:close/>
                  <a:moveTo>
                    <a:pt x="113" y="158"/>
                  </a:moveTo>
                  <a:cubicBezTo>
                    <a:pt x="116" y="154"/>
                    <a:pt x="116" y="147"/>
                    <a:pt x="118" y="142"/>
                  </a:cubicBezTo>
                  <a:cubicBezTo>
                    <a:pt x="119" y="142"/>
                    <a:pt x="119" y="142"/>
                    <a:pt x="118" y="142"/>
                  </a:cubicBezTo>
                  <a:cubicBezTo>
                    <a:pt x="113" y="144"/>
                    <a:pt x="111" y="152"/>
                    <a:pt x="113" y="158"/>
                  </a:cubicBezTo>
                  <a:close/>
                  <a:moveTo>
                    <a:pt x="268" y="155"/>
                  </a:moveTo>
                  <a:cubicBezTo>
                    <a:pt x="267" y="150"/>
                    <a:pt x="263" y="147"/>
                    <a:pt x="261" y="143"/>
                  </a:cubicBezTo>
                  <a:cubicBezTo>
                    <a:pt x="262" y="148"/>
                    <a:pt x="265" y="151"/>
                    <a:pt x="268" y="155"/>
                  </a:cubicBezTo>
                  <a:close/>
                  <a:moveTo>
                    <a:pt x="122" y="172"/>
                  </a:moveTo>
                  <a:cubicBezTo>
                    <a:pt x="123" y="174"/>
                    <a:pt x="125" y="176"/>
                    <a:pt x="127" y="178"/>
                  </a:cubicBezTo>
                  <a:cubicBezTo>
                    <a:pt x="128" y="174"/>
                    <a:pt x="127" y="172"/>
                    <a:pt x="128" y="169"/>
                  </a:cubicBezTo>
                  <a:cubicBezTo>
                    <a:pt x="129" y="168"/>
                    <a:pt x="131" y="166"/>
                    <a:pt x="131" y="164"/>
                  </a:cubicBezTo>
                  <a:cubicBezTo>
                    <a:pt x="131" y="163"/>
                    <a:pt x="131" y="162"/>
                    <a:pt x="131" y="161"/>
                  </a:cubicBezTo>
                  <a:cubicBezTo>
                    <a:pt x="132" y="159"/>
                    <a:pt x="135" y="157"/>
                    <a:pt x="136" y="155"/>
                  </a:cubicBezTo>
                  <a:cubicBezTo>
                    <a:pt x="137" y="154"/>
                    <a:pt x="137" y="153"/>
                    <a:pt x="137" y="152"/>
                  </a:cubicBezTo>
                  <a:cubicBezTo>
                    <a:pt x="139" y="151"/>
                    <a:pt x="142" y="149"/>
                    <a:pt x="144" y="148"/>
                  </a:cubicBezTo>
                  <a:cubicBezTo>
                    <a:pt x="146" y="148"/>
                    <a:pt x="148" y="148"/>
                    <a:pt x="150" y="147"/>
                  </a:cubicBezTo>
                  <a:cubicBezTo>
                    <a:pt x="152" y="147"/>
                    <a:pt x="154" y="144"/>
                    <a:pt x="157" y="143"/>
                  </a:cubicBezTo>
                  <a:cubicBezTo>
                    <a:pt x="138" y="144"/>
                    <a:pt x="125" y="154"/>
                    <a:pt x="122" y="172"/>
                  </a:cubicBezTo>
                  <a:close/>
                  <a:moveTo>
                    <a:pt x="112" y="169"/>
                  </a:moveTo>
                  <a:cubicBezTo>
                    <a:pt x="114" y="161"/>
                    <a:pt x="109" y="157"/>
                    <a:pt x="110" y="148"/>
                  </a:cubicBezTo>
                  <a:cubicBezTo>
                    <a:pt x="110" y="147"/>
                    <a:pt x="113" y="146"/>
                    <a:pt x="112" y="144"/>
                  </a:cubicBezTo>
                  <a:cubicBezTo>
                    <a:pt x="107" y="149"/>
                    <a:pt x="108" y="163"/>
                    <a:pt x="112" y="169"/>
                  </a:cubicBezTo>
                  <a:close/>
                  <a:moveTo>
                    <a:pt x="120" y="150"/>
                  </a:moveTo>
                  <a:cubicBezTo>
                    <a:pt x="119" y="154"/>
                    <a:pt x="115" y="159"/>
                    <a:pt x="116" y="163"/>
                  </a:cubicBezTo>
                  <a:cubicBezTo>
                    <a:pt x="118" y="162"/>
                    <a:pt x="118" y="157"/>
                    <a:pt x="119" y="154"/>
                  </a:cubicBezTo>
                  <a:cubicBezTo>
                    <a:pt x="121" y="151"/>
                    <a:pt x="123" y="148"/>
                    <a:pt x="125" y="145"/>
                  </a:cubicBezTo>
                  <a:cubicBezTo>
                    <a:pt x="123" y="146"/>
                    <a:pt x="122" y="149"/>
                    <a:pt x="120" y="150"/>
                  </a:cubicBezTo>
                  <a:close/>
                  <a:moveTo>
                    <a:pt x="217" y="177"/>
                  </a:moveTo>
                  <a:cubicBezTo>
                    <a:pt x="215" y="169"/>
                    <a:pt x="211" y="163"/>
                    <a:pt x="207" y="158"/>
                  </a:cubicBezTo>
                  <a:cubicBezTo>
                    <a:pt x="205" y="155"/>
                    <a:pt x="203" y="152"/>
                    <a:pt x="200" y="151"/>
                  </a:cubicBezTo>
                  <a:cubicBezTo>
                    <a:pt x="197" y="148"/>
                    <a:pt x="193" y="147"/>
                    <a:pt x="189" y="145"/>
                  </a:cubicBezTo>
                  <a:cubicBezTo>
                    <a:pt x="187" y="146"/>
                    <a:pt x="187" y="145"/>
                    <a:pt x="185" y="145"/>
                  </a:cubicBezTo>
                  <a:cubicBezTo>
                    <a:pt x="197" y="155"/>
                    <a:pt x="209" y="163"/>
                    <a:pt x="217" y="177"/>
                  </a:cubicBezTo>
                  <a:close/>
                  <a:moveTo>
                    <a:pt x="157" y="146"/>
                  </a:moveTo>
                  <a:cubicBezTo>
                    <a:pt x="159" y="147"/>
                    <a:pt x="161" y="147"/>
                    <a:pt x="164" y="147"/>
                  </a:cubicBezTo>
                  <a:cubicBezTo>
                    <a:pt x="163" y="145"/>
                    <a:pt x="159" y="145"/>
                    <a:pt x="157" y="146"/>
                  </a:cubicBezTo>
                  <a:close/>
                  <a:moveTo>
                    <a:pt x="171" y="147"/>
                  </a:moveTo>
                  <a:cubicBezTo>
                    <a:pt x="171" y="146"/>
                    <a:pt x="169" y="146"/>
                    <a:pt x="169" y="146"/>
                  </a:cubicBezTo>
                  <a:cubicBezTo>
                    <a:pt x="169" y="147"/>
                    <a:pt x="170" y="147"/>
                    <a:pt x="171" y="147"/>
                  </a:cubicBezTo>
                  <a:close/>
                  <a:moveTo>
                    <a:pt x="304" y="151"/>
                  </a:moveTo>
                  <a:cubicBezTo>
                    <a:pt x="304" y="150"/>
                    <a:pt x="304" y="147"/>
                    <a:pt x="303" y="146"/>
                  </a:cubicBezTo>
                  <a:cubicBezTo>
                    <a:pt x="303" y="148"/>
                    <a:pt x="303" y="151"/>
                    <a:pt x="304" y="151"/>
                  </a:cubicBezTo>
                  <a:close/>
                  <a:moveTo>
                    <a:pt x="207" y="150"/>
                  </a:moveTo>
                  <a:cubicBezTo>
                    <a:pt x="212" y="153"/>
                    <a:pt x="206" y="147"/>
                    <a:pt x="205" y="147"/>
                  </a:cubicBezTo>
                  <a:cubicBezTo>
                    <a:pt x="206" y="148"/>
                    <a:pt x="206" y="149"/>
                    <a:pt x="207" y="150"/>
                  </a:cubicBezTo>
                  <a:close/>
                  <a:moveTo>
                    <a:pt x="64" y="150"/>
                  </a:moveTo>
                  <a:cubicBezTo>
                    <a:pt x="64" y="150"/>
                    <a:pt x="64" y="150"/>
                    <a:pt x="65" y="150"/>
                  </a:cubicBezTo>
                  <a:cubicBezTo>
                    <a:pt x="65" y="149"/>
                    <a:pt x="66" y="147"/>
                    <a:pt x="65" y="147"/>
                  </a:cubicBezTo>
                  <a:cubicBezTo>
                    <a:pt x="65" y="149"/>
                    <a:pt x="64" y="148"/>
                    <a:pt x="64" y="150"/>
                  </a:cubicBezTo>
                  <a:close/>
                  <a:moveTo>
                    <a:pt x="27" y="158"/>
                  </a:moveTo>
                  <a:cubicBezTo>
                    <a:pt x="26" y="166"/>
                    <a:pt x="28" y="179"/>
                    <a:pt x="30" y="188"/>
                  </a:cubicBezTo>
                  <a:cubicBezTo>
                    <a:pt x="30" y="186"/>
                    <a:pt x="30" y="187"/>
                    <a:pt x="31" y="186"/>
                  </a:cubicBezTo>
                  <a:cubicBezTo>
                    <a:pt x="31" y="186"/>
                    <a:pt x="30" y="186"/>
                    <a:pt x="30" y="185"/>
                  </a:cubicBezTo>
                  <a:cubicBezTo>
                    <a:pt x="31" y="185"/>
                    <a:pt x="31" y="185"/>
                    <a:pt x="31" y="185"/>
                  </a:cubicBezTo>
                  <a:cubicBezTo>
                    <a:pt x="30" y="175"/>
                    <a:pt x="31" y="162"/>
                    <a:pt x="33" y="150"/>
                  </a:cubicBezTo>
                  <a:cubicBezTo>
                    <a:pt x="33" y="150"/>
                    <a:pt x="33" y="150"/>
                    <a:pt x="34" y="151"/>
                  </a:cubicBezTo>
                  <a:cubicBezTo>
                    <a:pt x="33" y="150"/>
                    <a:pt x="35" y="147"/>
                    <a:pt x="34" y="147"/>
                  </a:cubicBezTo>
                  <a:cubicBezTo>
                    <a:pt x="32" y="151"/>
                    <a:pt x="28" y="154"/>
                    <a:pt x="27" y="158"/>
                  </a:cubicBezTo>
                  <a:close/>
                  <a:moveTo>
                    <a:pt x="74" y="153"/>
                  </a:moveTo>
                  <a:cubicBezTo>
                    <a:pt x="76" y="156"/>
                    <a:pt x="73" y="160"/>
                    <a:pt x="74" y="164"/>
                  </a:cubicBezTo>
                  <a:cubicBezTo>
                    <a:pt x="75" y="164"/>
                    <a:pt x="75" y="164"/>
                    <a:pt x="76" y="164"/>
                  </a:cubicBezTo>
                  <a:cubicBezTo>
                    <a:pt x="77" y="159"/>
                    <a:pt x="77" y="154"/>
                    <a:pt x="78" y="148"/>
                  </a:cubicBezTo>
                  <a:cubicBezTo>
                    <a:pt x="78" y="148"/>
                    <a:pt x="77" y="148"/>
                    <a:pt x="77" y="148"/>
                  </a:cubicBezTo>
                  <a:cubicBezTo>
                    <a:pt x="76" y="150"/>
                    <a:pt x="76" y="152"/>
                    <a:pt x="74" y="153"/>
                  </a:cubicBezTo>
                  <a:close/>
                  <a:moveTo>
                    <a:pt x="106" y="151"/>
                  </a:moveTo>
                  <a:cubicBezTo>
                    <a:pt x="106" y="165"/>
                    <a:pt x="103" y="185"/>
                    <a:pt x="114" y="192"/>
                  </a:cubicBezTo>
                  <a:cubicBezTo>
                    <a:pt x="112" y="187"/>
                    <a:pt x="113" y="181"/>
                    <a:pt x="112" y="176"/>
                  </a:cubicBezTo>
                  <a:cubicBezTo>
                    <a:pt x="111" y="175"/>
                    <a:pt x="110" y="174"/>
                    <a:pt x="110" y="173"/>
                  </a:cubicBezTo>
                  <a:cubicBezTo>
                    <a:pt x="107" y="165"/>
                    <a:pt x="106" y="157"/>
                    <a:pt x="107" y="150"/>
                  </a:cubicBezTo>
                  <a:cubicBezTo>
                    <a:pt x="106" y="150"/>
                    <a:pt x="106" y="151"/>
                    <a:pt x="106" y="151"/>
                  </a:cubicBezTo>
                  <a:close/>
                  <a:moveTo>
                    <a:pt x="150" y="151"/>
                  </a:moveTo>
                  <a:cubicBezTo>
                    <a:pt x="151" y="151"/>
                    <a:pt x="152" y="151"/>
                    <a:pt x="152" y="150"/>
                  </a:cubicBezTo>
                  <a:cubicBezTo>
                    <a:pt x="151" y="149"/>
                    <a:pt x="150" y="150"/>
                    <a:pt x="150" y="151"/>
                  </a:cubicBezTo>
                  <a:close/>
                  <a:moveTo>
                    <a:pt x="233" y="162"/>
                  </a:moveTo>
                  <a:cubicBezTo>
                    <a:pt x="231" y="160"/>
                    <a:pt x="232" y="155"/>
                    <a:pt x="230" y="154"/>
                  </a:cubicBezTo>
                  <a:cubicBezTo>
                    <a:pt x="229" y="152"/>
                    <a:pt x="227" y="150"/>
                    <a:pt x="227" y="150"/>
                  </a:cubicBezTo>
                  <a:cubicBezTo>
                    <a:pt x="228" y="153"/>
                    <a:pt x="229" y="158"/>
                    <a:pt x="229" y="162"/>
                  </a:cubicBezTo>
                  <a:cubicBezTo>
                    <a:pt x="229" y="164"/>
                    <a:pt x="229" y="165"/>
                    <a:pt x="229" y="166"/>
                  </a:cubicBezTo>
                  <a:cubicBezTo>
                    <a:pt x="230" y="169"/>
                    <a:pt x="233" y="172"/>
                    <a:pt x="234" y="174"/>
                  </a:cubicBezTo>
                  <a:cubicBezTo>
                    <a:pt x="234" y="169"/>
                    <a:pt x="233" y="166"/>
                    <a:pt x="233" y="162"/>
                  </a:cubicBezTo>
                  <a:close/>
                  <a:moveTo>
                    <a:pt x="259" y="157"/>
                  </a:moveTo>
                  <a:cubicBezTo>
                    <a:pt x="259" y="155"/>
                    <a:pt x="258" y="151"/>
                    <a:pt x="256" y="150"/>
                  </a:cubicBezTo>
                  <a:cubicBezTo>
                    <a:pt x="257" y="152"/>
                    <a:pt x="257" y="155"/>
                    <a:pt x="259" y="157"/>
                  </a:cubicBezTo>
                  <a:close/>
                  <a:moveTo>
                    <a:pt x="182" y="156"/>
                  </a:moveTo>
                  <a:cubicBezTo>
                    <a:pt x="187" y="158"/>
                    <a:pt x="190" y="160"/>
                    <a:pt x="193" y="163"/>
                  </a:cubicBezTo>
                  <a:cubicBezTo>
                    <a:pt x="190" y="158"/>
                    <a:pt x="184" y="155"/>
                    <a:pt x="179" y="151"/>
                  </a:cubicBezTo>
                  <a:cubicBezTo>
                    <a:pt x="177" y="150"/>
                    <a:pt x="176" y="151"/>
                    <a:pt x="176" y="150"/>
                  </a:cubicBezTo>
                  <a:cubicBezTo>
                    <a:pt x="176" y="153"/>
                    <a:pt x="181" y="153"/>
                    <a:pt x="182" y="156"/>
                  </a:cubicBezTo>
                  <a:close/>
                  <a:moveTo>
                    <a:pt x="161" y="150"/>
                  </a:moveTo>
                  <a:cubicBezTo>
                    <a:pt x="158" y="151"/>
                    <a:pt x="153" y="152"/>
                    <a:pt x="150" y="155"/>
                  </a:cubicBezTo>
                  <a:cubicBezTo>
                    <a:pt x="156" y="153"/>
                    <a:pt x="163" y="151"/>
                    <a:pt x="169" y="152"/>
                  </a:cubicBezTo>
                  <a:cubicBezTo>
                    <a:pt x="167" y="151"/>
                    <a:pt x="164" y="150"/>
                    <a:pt x="161" y="150"/>
                  </a:cubicBezTo>
                  <a:close/>
                  <a:moveTo>
                    <a:pt x="11" y="165"/>
                  </a:moveTo>
                  <a:cubicBezTo>
                    <a:pt x="10" y="171"/>
                    <a:pt x="12" y="177"/>
                    <a:pt x="12" y="183"/>
                  </a:cubicBezTo>
                  <a:cubicBezTo>
                    <a:pt x="14" y="181"/>
                    <a:pt x="13" y="177"/>
                    <a:pt x="16" y="178"/>
                  </a:cubicBezTo>
                  <a:cubicBezTo>
                    <a:pt x="16" y="168"/>
                    <a:pt x="17" y="160"/>
                    <a:pt x="18" y="151"/>
                  </a:cubicBezTo>
                  <a:cubicBezTo>
                    <a:pt x="18" y="151"/>
                    <a:pt x="18" y="151"/>
                    <a:pt x="17" y="151"/>
                  </a:cubicBezTo>
                  <a:cubicBezTo>
                    <a:pt x="17" y="156"/>
                    <a:pt x="12" y="160"/>
                    <a:pt x="11" y="165"/>
                  </a:cubicBezTo>
                  <a:close/>
                  <a:moveTo>
                    <a:pt x="54" y="162"/>
                  </a:moveTo>
                  <a:cubicBezTo>
                    <a:pt x="55" y="157"/>
                    <a:pt x="57" y="155"/>
                    <a:pt x="56" y="151"/>
                  </a:cubicBezTo>
                  <a:cubicBezTo>
                    <a:pt x="55" y="154"/>
                    <a:pt x="54" y="159"/>
                    <a:pt x="54" y="162"/>
                  </a:cubicBezTo>
                  <a:close/>
                  <a:moveTo>
                    <a:pt x="135" y="160"/>
                  </a:moveTo>
                  <a:cubicBezTo>
                    <a:pt x="139" y="158"/>
                    <a:pt x="144" y="156"/>
                    <a:pt x="147" y="151"/>
                  </a:cubicBezTo>
                  <a:cubicBezTo>
                    <a:pt x="141" y="152"/>
                    <a:pt x="137" y="156"/>
                    <a:pt x="135" y="160"/>
                  </a:cubicBezTo>
                  <a:close/>
                  <a:moveTo>
                    <a:pt x="245" y="164"/>
                  </a:moveTo>
                  <a:cubicBezTo>
                    <a:pt x="251" y="170"/>
                    <a:pt x="254" y="177"/>
                    <a:pt x="259" y="183"/>
                  </a:cubicBezTo>
                  <a:cubicBezTo>
                    <a:pt x="258" y="170"/>
                    <a:pt x="252" y="159"/>
                    <a:pt x="244" y="151"/>
                  </a:cubicBezTo>
                  <a:cubicBezTo>
                    <a:pt x="245" y="155"/>
                    <a:pt x="246" y="160"/>
                    <a:pt x="245" y="164"/>
                  </a:cubicBezTo>
                  <a:close/>
                  <a:moveTo>
                    <a:pt x="323" y="170"/>
                  </a:moveTo>
                  <a:cubicBezTo>
                    <a:pt x="323" y="176"/>
                    <a:pt x="322" y="183"/>
                    <a:pt x="322" y="187"/>
                  </a:cubicBezTo>
                  <a:cubicBezTo>
                    <a:pt x="322" y="191"/>
                    <a:pt x="325" y="196"/>
                    <a:pt x="326" y="200"/>
                  </a:cubicBezTo>
                  <a:cubicBezTo>
                    <a:pt x="327" y="194"/>
                    <a:pt x="326" y="189"/>
                    <a:pt x="326" y="183"/>
                  </a:cubicBezTo>
                  <a:cubicBezTo>
                    <a:pt x="325" y="180"/>
                    <a:pt x="324" y="173"/>
                    <a:pt x="325" y="170"/>
                  </a:cubicBezTo>
                  <a:cubicBezTo>
                    <a:pt x="323" y="165"/>
                    <a:pt x="323" y="156"/>
                    <a:pt x="319" y="151"/>
                  </a:cubicBezTo>
                  <a:cubicBezTo>
                    <a:pt x="320" y="157"/>
                    <a:pt x="322" y="163"/>
                    <a:pt x="323" y="170"/>
                  </a:cubicBezTo>
                  <a:close/>
                  <a:moveTo>
                    <a:pt x="280" y="152"/>
                  </a:moveTo>
                  <a:cubicBezTo>
                    <a:pt x="281" y="153"/>
                    <a:pt x="280" y="155"/>
                    <a:pt x="281" y="155"/>
                  </a:cubicBezTo>
                  <a:cubicBezTo>
                    <a:pt x="281" y="154"/>
                    <a:pt x="280" y="150"/>
                    <a:pt x="280" y="152"/>
                  </a:cubicBezTo>
                  <a:close/>
                  <a:moveTo>
                    <a:pt x="83" y="162"/>
                  </a:moveTo>
                  <a:cubicBezTo>
                    <a:pt x="83" y="159"/>
                    <a:pt x="84" y="156"/>
                    <a:pt x="84" y="154"/>
                  </a:cubicBezTo>
                  <a:cubicBezTo>
                    <a:pt x="83" y="156"/>
                    <a:pt x="82" y="160"/>
                    <a:pt x="83" y="162"/>
                  </a:cubicBezTo>
                  <a:close/>
                  <a:moveTo>
                    <a:pt x="160" y="155"/>
                  </a:moveTo>
                  <a:cubicBezTo>
                    <a:pt x="169" y="156"/>
                    <a:pt x="177" y="160"/>
                    <a:pt x="184" y="162"/>
                  </a:cubicBezTo>
                  <a:cubicBezTo>
                    <a:pt x="180" y="155"/>
                    <a:pt x="169" y="153"/>
                    <a:pt x="160" y="155"/>
                  </a:cubicBezTo>
                  <a:close/>
                  <a:moveTo>
                    <a:pt x="295" y="161"/>
                  </a:moveTo>
                  <a:cubicBezTo>
                    <a:pt x="296" y="163"/>
                    <a:pt x="296" y="164"/>
                    <a:pt x="297" y="166"/>
                  </a:cubicBezTo>
                  <a:cubicBezTo>
                    <a:pt x="298" y="166"/>
                    <a:pt x="295" y="162"/>
                    <a:pt x="296" y="161"/>
                  </a:cubicBezTo>
                  <a:cubicBezTo>
                    <a:pt x="294" y="159"/>
                    <a:pt x="295" y="155"/>
                    <a:pt x="293" y="154"/>
                  </a:cubicBezTo>
                  <a:cubicBezTo>
                    <a:pt x="293" y="157"/>
                    <a:pt x="295" y="158"/>
                    <a:pt x="295" y="161"/>
                  </a:cubicBezTo>
                  <a:close/>
                  <a:moveTo>
                    <a:pt x="93" y="175"/>
                  </a:moveTo>
                  <a:cubicBezTo>
                    <a:pt x="95" y="169"/>
                    <a:pt x="91" y="161"/>
                    <a:pt x="90" y="155"/>
                  </a:cubicBezTo>
                  <a:cubicBezTo>
                    <a:pt x="89" y="162"/>
                    <a:pt x="89" y="170"/>
                    <a:pt x="93" y="175"/>
                  </a:cubicBezTo>
                  <a:close/>
                  <a:moveTo>
                    <a:pt x="221" y="175"/>
                  </a:moveTo>
                  <a:cubicBezTo>
                    <a:pt x="222" y="180"/>
                    <a:pt x="220" y="185"/>
                    <a:pt x="222" y="188"/>
                  </a:cubicBezTo>
                  <a:cubicBezTo>
                    <a:pt x="225" y="176"/>
                    <a:pt x="221" y="158"/>
                    <a:pt x="210" y="155"/>
                  </a:cubicBezTo>
                  <a:cubicBezTo>
                    <a:pt x="214" y="161"/>
                    <a:pt x="220" y="168"/>
                    <a:pt x="221" y="175"/>
                  </a:cubicBezTo>
                  <a:close/>
                  <a:moveTo>
                    <a:pt x="52" y="171"/>
                  </a:moveTo>
                  <a:cubicBezTo>
                    <a:pt x="51" y="168"/>
                    <a:pt x="52" y="168"/>
                    <a:pt x="51" y="166"/>
                  </a:cubicBezTo>
                  <a:cubicBezTo>
                    <a:pt x="52" y="164"/>
                    <a:pt x="51" y="159"/>
                    <a:pt x="52" y="157"/>
                  </a:cubicBezTo>
                  <a:cubicBezTo>
                    <a:pt x="52" y="156"/>
                    <a:pt x="51" y="155"/>
                    <a:pt x="51" y="157"/>
                  </a:cubicBezTo>
                  <a:cubicBezTo>
                    <a:pt x="49" y="166"/>
                    <a:pt x="46" y="178"/>
                    <a:pt x="50" y="186"/>
                  </a:cubicBezTo>
                  <a:cubicBezTo>
                    <a:pt x="52" y="182"/>
                    <a:pt x="49" y="174"/>
                    <a:pt x="52" y="171"/>
                  </a:cubicBezTo>
                  <a:close/>
                  <a:moveTo>
                    <a:pt x="59" y="164"/>
                  </a:moveTo>
                  <a:cubicBezTo>
                    <a:pt x="58" y="165"/>
                    <a:pt x="57" y="167"/>
                    <a:pt x="58" y="167"/>
                  </a:cubicBezTo>
                  <a:cubicBezTo>
                    <a:pt x="58" y="167"/>
                    <a:pt x="58" y="167"/>
                    <a:pt x="58" y="167"/>
                  </a:cubicBezTo>
                  <a:cubicBezTo>
                    <a:pt x="59" y="172"/>
                    <a:pt x="59" y="179"/>
                    <a:pt x="61" y="183"/>
                  </a:cubicBezTo>
                  <a:cubicBezTo>
                    <a:pt x="62" y="173"/>
                    <a:pt x="60" y="167"/>
                    <a:pt x="61" y="157"/>
                  </a:cubicBezTo>
                  <a:cubicBezTo>
                    <a:pt x="62" y="157"/>
                    <a:pt x="61" y="155"/>
                    <a:pt x="61" y="157"/>
                  </a:cubicBezTo>
                  <a:cubicBezTo>
                    <a:pt x="60" y="159"/>
                    <a:pt x="59" y="162"/>
                    <a:pt x="59" y="164"/>
                  </a:cubicBezTo>
                  <a:close/>
                  <a:moveTo>
                    <a:pt x="67" y="160"/>
                  </a:moveTo>
                  <a:cubicBezTo>
                    <a:pt x="68" y="159"/>
                    <a:pt x="68" y="159"/>
                    <a:pt x="68" y="159"/>
                  </a:cubicBezTo>
                  <a:cubicBezTo>
                    <a:pt x="67" y="159"/>
                    <a:pt x="68" y="157"/>
                    <a:pt x="67" y="157"/>
                  </a:cubicBezTo>
                  <a:cubicBezTo>
                    <a:pt x="67" y="158"/>
                    <a:pt x="67" y="160"/>
                    <a:pt x="67" y="160"/>
                  </a:cubicBezTo>
                  <a:close/>
                  <a:moveTo>
                    <a:pt x="160" y="158"/>
                  </a:moveTo>
                  <a:cubicBezTo>
                    <a:pt x="157" y="157"/>
                    <a:pt x="153" y="157"/>
                    <a:pt x="151" y="159"/>
                  </a:cubicBezTo>
                  <a:cubicBezTo>
                    <a:pt x="156" y="159"/>
                    <a:pt x="161" y="158"/>
                    <a:pt x="166" y="160"/>
                  </a:cubicBezTo>
                  <a:cubicBezTo>
                    <a:pt x="165" y="159"/>
                    <a:pt x="162" y="158"/>
                    <a:pt x="160" y="158"/>
                  </a:cubicBezTo>
                  <a:close/>
                  <a:moveTo>
                    <a:pt x="104" y="178"/>
                  </a:moveTo>
                  <a:cubicBezTo>
                    <a:pt x="103" y="171"/>
                    <a:pt x="103" y="163"/>
                    <a:pt x="103" y="158"/>
                  </a:cubicBezTo>
                  <a:cubicBezTo>
                    <a:pt x="102" y="163"/>
                    <a:pt x="100" y="174"/>
                    <a:pt x="104" y="178"/>
                  </a:cubicBezTo>
                  <a:close/>
                  <a:moveTo>
                    <a:pt x="277" y="158"/>
                  </a:moveTo>
                  <a:cubicBezTo>
                    <a:pt x="278" y="159"/>
                    <a:pt x="278" y="163"/>
                    <a:pt x="279" y="165"/>
                  </a:cubicBezTo>
                  <a:cubicBezTo>
                    <a:pt x="279" y="162"/>
                    <a:pt x="279" y="159"/>
                    <a:pt x="277" y="158"/>
                  </a:cubicBezTo>
                  <a:close/>
                  <a:moveTo>
                    <a:pt x="285" y="169"/>
                  </a:moveTo>
                  <a:cubicBezTo>
                    <a:pt x="286" y="172"/>
                    <a:pt x="286" y="176"/>
                    <a:pt x="288" y="178"/>
                  </a:cubicBezTo>
                  <a:cubicBezTo>
                    <a:pt x="289" y="170"/>
                    <a:pt x="288" y="163"/>
                    <a:pt x="283" y="158"/>
                  </a:cubicBezTo>
                  <a:cubicBezTo>
                    <a:pt x="282" y="163"/>
                    <a:pt x="284" y="166"/>
                    <a:pt x="285" y="169"/>
                  </a:cubicBezTo>
                  <a:close/>
                  <a:moveTo>
                    <a:pt x="241" y="168"/>
                  </a:moveTo>
                  <a:cubicBezTo>
                    <a:pt x="241" y="165"/>
                    <a:pt x="240" y="161"/>
                    <a:pt x="237" y="159"/>
                  </a:cubicBezTo>
                  <a:cubicBezTo>
                    <a:pt x="238" y="163"/>
                    <a:pt x="240" y="166"/>
                    <a:pt x="241" y="168"/>
                  </a:cubicBezTo>
                  <a:close/>
                  <a:moveTo>
                    <a:pt x="142" y="167"/>
                  </a:moveTo>
                  <a:cubicBezTo>
                    <a:pt x="143" y="167"/>
                    <a:pt x="143" y="166"/>
                    <a:pt x="145" y="164"/>
                  </a:cubicBezTo>
                  <a:cubicBezTo>
                    <a:pt x="146" y="163"/>
                    <a:pt x="149" y="163"/>
                    <a:pt x="150" y="162"/>
                  </a:cubicBezTo>
                  <a:cubicBezTo>
                    <a:pt x="145" y="161"/>
                    <a:pt x="143" y="164"/>
                    <a:pt x="142" y="167"/>
                  </a:cubicBezTo>
                  <a:close/>
                  <a:moveTo>
                    <a:pt x="137" y="170"/>
                  </a:moveTo>
                  <a:cubicBezTo>
                    <a:pt x="137" y="168"/>
                    <a:pt x="140" y="166"/>
                    <a:pt x="139" y="164"/>
                  </a:cubicBezTo>
                  <a:cubicBezTo>
                    <a:pt x="138" y="166"/>
                    <a:pt x="136" y="168"/>
                    <a:pt x="137" y="170"/>
                  </a:cubicBezTo>
                  <a:close/>
                  <a:moveTo>
                    <a:pt x="211" y="178"/>
                  </a:moveTo>
                  <a:cubicBezTo>
                    <a:pt x="210" y="174"/>
                    <a:pt x="209" y="171"/>
                    <a:pt x="207" y="168"/>
                  </a:cubicBezTo>
                  <a:cubicBezTo>
                    <a:pt x="206" y="167"/>
                    <a:pt x="205" y="164"/>
                    <a:pt x="203" y="165"/>
                  </a:cubicBezTo>
                  <a:cubicBezTo>
                    <a:pt x="207" y="168"/>
                    <a:pt x="208" y="175"/>
                    <a:pt x="211" y="178"/>
                  </a:cubicBezTo>
                  <a:close/>
                  <a:moveTo>
                    <a:pt x="142" y="175"/>
                  </a:moveTo>
                  <a:cubicBezTo>
                    <a:pt x="143" y="176"/>
                    <a:pt x="144" y="174"/>
                    <a:pt x="146" y="174"/>
                  </a:cubicBezTo>
                  <a:cubicBezTo>
                    <a:pt x="148" y="170"/>
                    <a:pt x="149" y="168"/>
                    <a:pt x="152" y="165"/>
                  </a:cubicBezTo>
                  <a:cubicBezTo>
                    <a:pt x="146" y="166"/>
                    <a:pt x="143" y="169"/>
                    <a:pt x="142" y="175"/>
                  </a:cubicBezTo>
                  <a:close/>
                  <a:moveTo>
                    <a:pt x="270" y="167"/>
                  </a:moveTo>
                  <a:cubicBezTo>
                    <a:pt x="270" y="166"/>
                    <a:pt x="270" y="165"/>
                    <a:pt x="269" y="165"/>
                  </a:cubicBezTo>
                  <a:cubicBezTo>
                    <a:pt x="269" y="165"/>
                    <a:pt x="269" y="167"/>
                    <a:pt x="270" y="167"/>
                  </a:cubicBezTo>
                  <a:close/>
                  <a:moveTo>
                    <a:pt x="98" y="171"/>
                  </a:moveTo>
                  <a:cubicBezTo>
                    <a:pt x="98" y="170"/>
                    <a:pt x="98" y="168"/>
                    <a:pt x="99" y="169"/>
                  </a:cubicBezTo>
                  <a:cubicBezTo>
                    <a:pt x="99" y="167"/>
                    <a:pt x="98" y="167"/>
                    <a:pt x="98" y="165"/>
                  </a:cubicBezTo>
                  <a:cubicBezTo>
                    <a:pt x="97" y="167"/>
                    <a:pt x="97" y="169"/>
                    <a:pt x="98" y="171"/>
                  </a:cubicBezTo>
                  <a:close/>
                  <a:moveTo>
                    <a:pt x="267" y="173"/>
                  </a:moveTo>
                  <a:cubicBezTo>
                    <a:pt x="268" y="173"/>
                    <a:pt x="268" y="172"/>
                    <a:pt x="268" y="172"/>
                  </a:cubicBezTo>
                  <a:cubicBezTo>
                    <a:pt x="267" y="170"/>
                    <a:pt x="266" y="166"/>
                    <a:pt x="265" y="166"/>
                  </a:cubicBezTo>
                  <a:cubicBezTo>
                    <a:pt x="266" y="168"/>
                    <a:pt x="266" y="171"/>
                    <a:pt x="267" y="173"/>
                  </a:cubicBezTo>
                  <a:close/>
                  <a:moveTo>
                    <a:pt x="153" y="171"/>
                  </a:moveTo>
                  <a:cubicBezTo>
                    <a:pt x="159" y="170"/>
                    <a:pt x="165" y="169"/>
                    <a:pt x="172" y="169"/>
                  </a:cubicBezTo>
                  <a:cubicBezTo>
                    <a:pt x="168" y="163"/>
                    <a:pt x="156" y="166"/>
                    <a:pt x="153" y="171"/>
                  </a:cubicBezTo>
                  <a:close/>
                  <a:moveTo>
                    <a:pt x="115" y="166"/>
                  </a:moveTo>
                  <a:cubicBezTo>
                    <a:pt x="114" y="168"/>
                    <a:pt x="113" y="174"/>
                    <a:pt x="115" y="177"/>
                  </a:cubicBezTo>
                  <a:cubicBezTo>
                    <a:pt x="115" y="173"/>
                    <a:pt x="115" y="171"/>
                    <a:pt x="116" y="168"/>
                  </a:cubicBezTo>
                  <a:cubicBezTo>
                    <a:pt x="115" y="167"/>
                    <a:pt x="115" y="168"/>
                    <a:pt x="115" y="166"/>
                  </a:cubicBezTo>
                  <a:close/>
                  <a:moveTo>
                    <a:pt x="206" y="177"/>
                  </a:moveTo>
                  <a:cubicBezTo>
                    <a:pt x="205" y="173"/>
                    <a:pt x="203" y="168"/>
                    <a:pt x="200" y="167"/>
                  </a:cubicBezTo>
                  <a:cubicBezTo>
                    <a:pt x="203" y="170"/>
                    <a:pt x="204" y="174"/>
                    <a:pt x="206" y="177"/>
                  </a:cubicBezTo>
                  <a:close/>
                  <a:moveTo>
                    <a:pt x="200" y="170"/>
                  </a:moveTo>
                  <a:cubicBezTo>
                    <a:pt x="199" y="169"/>
                    <a:pt x="198" y="168"/>
                    <a:pt x="197" y="167"/>
                  </a:cubicBezTo>
                  <a:cubicBezTo>
                    <a:pt x="198" y="168"/>
                    <a:pt x="199" y="170"/>
                    <a:pt x="200" y="170"/>
                  </a:cubicBezTo>
                  <a:close/>
                  <a:moveTo>
                    <a:pt x="335" y="169"/>
                  </a:moveTo>
                  <a:cubicBezTo>
                    <a:pt x="336" y="169"/>
                    <a:pt x="336" y="169"/>
                    <a:pt x="336" y="169"/>
                  </a:cubicBezTo>
                  <a:cubicBezTo>
                    <a:pt x="337" y="167"/>
                    <a:pt x="335" y="167"/>
                    <a:pt x="335" y="169"/>
                  </a:cubicBezTo>
                  <a:close/>
                  <a:moveTo>
                    <a:pt x="37" y="189"/>
                  </a:moveTo>
                  <a:cubicBezTo>
                    <a:pt x="37" y="184"/>
                    <a:pt x="37" y="174"/>
                    <a:pt x="37" y="168"/>
                  </a:cubicBezTo>
                  <a:cubicBezTo>
                    <a:pt x="34" y="175"/>
                    <a:pt x="34" y="182"/>
                    <a:pt x="37" y="189"/>
                  </a:cubicBezTo>
                  <a:close/>
                  <a:moveTo>
                    <a:pt x="296" y="175"/>
                  </a:moveTo>
                  <a:cubicBezTo>
                    <a:pt x="296" y="172"/>
                    <a:pt x="295" y="170"/>
                    <a:pt x="294" y="168"/>
                  </a:cubicBezTo>
                  <a:cubicBezTo>
                    <a:pt x="295" y="170"/>
                    <a:pt x="295" y="173"/>
                    <a:pt x="296" y="175"/>
                  </a:cubicBezTo>
                  <a:close/>
                  <a:moveTo>
                    <a:pt x="194" y="172"/>
                  </a:moveTo>
                  <a:cubicBezTo>
                    <a:pt x="194" y="170"/>
                    <a:pt x="192" y="169"/>
                    <a:pt x="191" y="169"/>
                  </a:cubicBezTo>
                  <a:cubicBezTo>
                    <a:pt x="192" y="170"/>
                    <a:pt x="192" y="172"/>
                    <a:pt x="194" y="172"/>
                  </a:cubicBezTo>
                  <a:close/>
                  <a:moveTo>
                    <a:pt x="134" y="182"/>
                  </a:moveTo>
                  <a:cubicBezTo>
                    <a:pt x="134" y="177"/>
                    <a:pt x="133" y="174"/>
                    <a:pt x="134" y="169"/>
                  </a:cubicBezTo>
                  <a:cubicBezTo>
                    <a:pt x="134" y="169"/>
                    <a:pt x="134" y="169"/>
                    <a:pt x="134" y="169"/>
                  </a:cubicBezTo>
                  <a:cubicBezTo>
                    <a:pt x="130" y="172"/>
                    <a:pt x="132" y="178"/>
                    <a:pt x="134" y="182"/>
                  </a:cubicBezTo>
                  <a:close/>
                  <a:moveTo>
                    <a:pt x="340" y="182"/>
                  </a:moveTo>
                  <a:cubicBezTo>
                    <a:pt x="339" y="177"/>
                    <a:pt x="338" y="173"/>
                    <a:pt x="336" y="169"/>
                  </a:cubicBezTo>
                  <a:cubicBezTo>
                    <a:pt x="337" y="173"/>
                    <a:pt x="338" y="179"/>
                    <a:pt x="340" y="182"/>
                  </a:cubicBezTo>
                  <a:close/>
                  <a:moveTo>
                    <a:pt x="308" y="194"/>
                  </a:moveTo>
                  <a:cubicBezTo>
                    <a:pt x="308" y="184"/>
                    <a:pt x="311" y="176"/>
                    <a:pt x="307" y="169"/>
                  </a:cubicBezTo>
                  <a:cubicBezTo>
                    <a:pt x="308" y="178"/>
                    <a:pt x="306" y="187"/>
                    <a:pt x="308" y="194"/>
                  </a:cubicBezTo>
                  <a:close/>
                  <a:moveTo>
                    <a:pt x="118" y="174"/>
                  </a:moveTo>
                  <a:cubicBezTo>
                    <a:pt x="118" y="173"/>
                    <a:pt x="118" y="170"/>
                    <a:pt x="117" y="171"/>
                  </a:cubicBezTo>
                  <a:cubicBezTo>
                    <a:pt x="118" y="172"/>
                    <a:pt x="117" y="173"/>
                    <a:pt x="118" y="174"/>
                  </a:cubicBezTo>
                  <a:close/>
                  <a:moveTo>
                    <a:pt x="28" y="215"/>
                  </a:moveTo>
                  <a:cubicBezTo>
                    <a:pt x="27" y="207"/>
                    <a:pt x="29" y="200"/>
                    <a:pt x="29" y="194"/>
                  </a:cubicBezTo>
                  <a:cubicBezTo>
                    <a:pt x="28" y="192"/>
                    <a:pt x="27" y="189"/>
                    <a:pt x="26" y="186"/>
                  </a:cubicBezTo>
                  <a:cubicBezTo>
                    <a:pt x="25" y="181"/>
                    <a:pt x="26" y="174"/>
                    <a:pt x="25" y="171"/>
                  </a:cubicBezTo>
                  <a:cubicBezTo>
                    <a:pt x="22" y="186"/>
                    <a:pt x="23" y="202"/>
                    <a:pt x="28" y="215"/>
                  </a:cubicBezTo>
                  <a:close/>
                  <a:moveTo>
                    <a:pt x="136" y="179"/>
                  </a:moveTo>
                  <a:cubicBezTo>
                    <a:pt x="140" y="179"/>
                    <a:pt x="138" y="173"/>
                    <a:pt x="139" y="171"/>
                  </a:cubicBezTo>
                  <a:cubicBezTo>
                    <a:pt x="138" y="174"/>
                    <a:pt x="136" y="176"/>
                    <a:pt x="136" y="179"/>
                  </a:cubicBezTo>
                  <a:close/>
                  <a:moveTo>
                    <a:pt x="202" y="174"/>
                  </a:moveTo>
                  <a:cubicBezTo>
                    <a:pt x="201" y="173"/>
                    <a:pt x="201" y="171"/>
                    <a:pt x="200" y="171"/>
                  </a:cubicBezTo>
                  <a:cubicBezTo>
                    <a:pt x="200" y="172"/>
                    <a:pt x="201" y="174"/>
                    <a:pt x="202" y="174"/>
                  </a:cubicBezTo>
                  <a:close/>
                  <a:moveTo>
                    <a:pt x="237" y="174"/>
                  </a:moveTo>
                  <a:cubicBezTo>
                    <a:pt x="237" y="173"/>
                    <a:pt x="237" y="172"/>
                    <a:pt x="236" y="171"/>
                  </a:cubicBezTo>
                  <a:cubicBezTo>
                    <a:pt x="236" y="172"/>
                    <a:pt x="236" y="174"/>
                    <a:pt x="237" y="174"/>
                  </a:cubicBezTo>
                  <a:close/>
                  <a:moveTo>
                    <a:pt x="253" y="195"/>
                  </a:moveTo>
                  <a:cubicBezTo>
                    <a:pt x="256" y="194"/>
                    <a:pt x="257" y="191"/>
                    <a:pt x="258" y="188"/>
                  </a:cubicBezTo>
                  <a:cubicBezTo>
                    <a:pt x="255" y="182"/>
                    <a:pt x="252" y="176"/>
                    <a:pt x="247" y="171"/>
                  </a:cubicBezTo>
                  <a:cubicBezTo>
                    <a:pt x="251" y="178"/>
                    <a:pt x="252" y="187"/>
                    <a:pt x="253" y="195"/>
                  </a:cubicBezTo>
                  <a:close/>
                  <a:moveTo>
                    <a:pt x="4" y="206"/>
                  </a:moveTo>
                  <a:cubicBezTo>
                    <a:pt x="4" y="206"/>
                    <a:pt x="4" y="206"/>
                    <a:pt x="4" y="206"/>
                  </a:cubicBezTo>
                  <a:cubicBezTo>
                    <a:pt x="6" y="230"/>
                    <a:pt x="17" y="247"/>
                    <a:pt x="30" y="260"/>
                  </a:cubicBezTo>
                  <a:cubicBezTo>
                    <a:pt x="27" y="255"/>
                    <a:pt x="24" y="251"/>
                    <a:pt x="21" y="246"/>
                  </a:cubicBezTo>
                  <a:cubicBezTo>
                    <a:pt x="14" y="233"/>
                    <a:pt x="8" y="214"/>
                    <a:pt x="11" y="197"/>
                  </a:cubicBezTo>
                  <a:cubicBezTo>
                    <a:pt x="12" y="189"/>
                    <a:pt x="9" y="180"/>
                    <a:pt x="9" y="171"/>
                  </a:cubicBezTo>
                  <a:cubicBezTo>
                    <a:pt x="4" y="181"/>
                    <a:pt x="4" y="196"/>
                    <a:pt x="4" y="206"/>
                  </a:cubicBezTo>
                  <a:close/>
                  <a:moveTo>
                    <a:pt x="163" y="173"/>
                  </a:moveTo>
                  <a:cubicBezTo>
                    <a:pt x="169" y="172"/>
                    <a:pt x="175" y="174"/>
                    <a:pt x="179" y="174"/>
                  </a:cubicBezTo>
                  <a:cubicBezTo>
                    <a:pt x="176" y="170"/>
                    <a:pt x="168" y="172"/>
                    <a:pt x="163" y="173"/>
                  </a:cubicBezTo>
                  <a:close/>
                  <a:moveTo>
                    <a:pt x="89" y="179"/>
                  </a:moveTo>
                  <a:cubicBezTo>
                    <a:pt x="90" y="178"/>
                    <a:pt x="90" y="180"/>
                    <a:pt x="91" y="181"/>
                  </a:cubicBezTo>
                  <a:cubicBezTo>
                    <a:pt x="91" y="177"/>
                    <a:pt x="89" y="175"/>
                    <a:pt x="89" y="172"/>
                  </a:cubicBezTo>
                  <a:cubicBezTo>
                    <a:pt x="89" y="175"/>
                    <a:pt x="88" y="177"/>
                    <a:pt x="89" y="179"/>
                  </a:cubicBezTo>
                  <a:close/>
                  <a:moveTo>
                    <a:pt x="283" y="183"/>
                  </a:moveTo>
                  <a:cubicBezTo>
                    <a:pt x="282" y="180"/>
                    <a:pt x="283" y="175"/>
                    <a:pt x="281" y="173"/>
                  </a:cubicBezTo>
                  <a:cubicBezTo>
                    <a:pt x="280" y="177"/>
                    <a:pt x="281" y="180"/>
                    <a:pt x="283" y="183"/>
                  </a:cubicBezTo>
                  <a:close/>
                  <a:moveTo>
                    <a:pt x="69" y="175"/>
                  </a:moveTo>
                  <a:cubicBezTo>
                    <a:pt x="69" y="175"/>
                    <a:pt x="69" y="174"/>
                    <a:pt x="70" y="174"/>
                  </a:cubicBezTo>
                  <a:cubicBezTo>
                    <a:pt x="70" y="175"/>
                    <a:pt x="70" y="175"/>
                    <a:pt x="70" y="175"/>
                  </a:cubicBezTo>
                  <a:cubicBezTo>
                    <a:pt x="70" y="174"/>
                    <a:pt x="70" y="174"/>
                    <a:pt x="70" y="173"/>
                  </a:cubicBezTo>
                  <a:cubicBezTo>
                    <a:pt x="69" y="173"/>
                    <a:pt x="69" y="176"/>
                    <a:pt x="69" y="175"/>
                  </a:cubicBezTo>
                  <a:close/>
                  <a:moveTo>
                    <a:pt x="19" y="178"/>
                  </a:moveTo>
                  <a:cubicBezTo>
                    <a:pt x="19" y="177"/>
                    <a:pt x="20" y="174"/>
                    <a:pt x="19" y="174"/>
                  </a:cubicBezTo>
                  <a:cubicBezTo>
                    <a:pt x="19" y="175"/>
                    <a:pt x="18" y="176"/>
                    <a:pt x="19" y="178"/>
                  </a:cubicBezTo>
                  <a:close/>
                  <a:moveTo>
                    <a:pt x="40" y="176"/>
                  </a:moveTo>
                  <a:cubicBezTo>
                    <a:pt x="41" y="179"/>
                    <a:pt x="41" y="174"/>
                    <a:pt x="40" y="174"/>
                  </a:cubicBezTo>
                  <a:cubicBezTo>
                    <a:pt x="40" y="175"/>
                    <a:pt x="40" y="175"/>
                    <a:pt x="40" y="176"/>
                  </a:cubicBezTo>
                  <a:close/>
                  <a:moveTo>
                    <a:pt x="265" y="178"/>
                  </a:moveTo>
                  <a:cubicBezTo>
                    <a:pt x="266" y="177"/>
                    <a:pt x="265" y="175"/>
                    <a:pt x="264" y="174"/>
                  </a:cubicBezTo>
                  <a:cubicBezTo>
                    <a:pt x="265" y="175"/>
                    <a:pt x="264" y="178"/>
                    <a:pt x="265" y="178"/>
                  </a:cubicBezTo>
                  <a:close/>
                  <a:moveTo>
                    <a:pt x="118" y="177"/>
                  </a:moveTo>
                  <a:cubicBezTo>
                    <a:pt x="118" y="176"/>
                    <a:pt x="119" y="176"/>
                    <a:pt x="119" y="176"/>
                  </a:cubicBezTo>
                  <a:cubicBezTo>
                    <a:pt x="119" y="175"/>
                    <a:pt x="119" y="174"/>
                    <a:pt x="118" y="174"/>
                  </a:cubicBezTo>
                  <a:cubicBezTo>
                    <a:pt x="118" y="175"/>
                    <a:pt x="117" y="176"/>
                    <a:pt x="118" y="177"/>
                  </a:cubicBezTo>
                  <a:close/>
                  <a:moveTo>
                    <a:pt x="237" y="184"/>
                  </a:moveTo>
                  <a:cubicBezTo>
                    <a:pt x="238" y="181"/>
                    <a:pt x="237" y="177"/>
                    <a:pt x="237" y="174"/>
                  </a:cubicBezTo>
                  <a:cubicBezTo>
                    <a:pt x="237" y="178"/>
                    <a:pt x="235" y="181"/>
                    <a:pt x="237" y="184"/>
                  </a:cubicBezTo>
                  <a:close/>
                  <a:moveTo>
                    <a:pt x="52" y="178"/>
                  </a:moveTo>
                  <a:cubicBezTo>
                    <a:pt x="52" y="177"/>
                    <a:pt x="52" y="175"/>
                    <a:pt x="51" y="175"/>
                  </a:cubicBezTo>
                  <a:cubicBezTo>
                    <a:pt x="52" y="176"/>
                    <a:pt x="51" y="178"/>
                    <a:pt x="52" y="178"/>
                  </a:cubicBezTo>
                  <a:close/>
                  <a:moveTo>
                    <a:pt x="275" y="179"/>
                  </a:moveTo>
                  <a:cubicBezTo>
                    <a:pt x="275" y="178"/>
                    <a:pt x="274" y="175"/>
                    <a:pt x="274" y="175"/>
                  </a:cubicBezTo>
                  <a:cubicBezTo>
                    <a:pt x="275" y="176"/>
                    <a:pt x="273" y="187"/>
                    <a:pt x="275" y="189"/>
                  </a:cubicBezTo>
                  <a:cubicBezTo>
                    <a:pt x="276" y="185"/>
                    <a:pt x="275" y="183"/>
                    <a:pt x="275" y="179"/>
                  </a:cubicBezTo>
                  <a:close/>
                  <a:moveTo>
                    <a:pt x="125" y="192"/>
                  </a:moveTo>
                  <a:cubicBezTo>
                    <a:pt x="125" y="192"/>
                    <a:pt x="125" y="192"/>
                    <a:pt x="125" y="192"/>
                  </a:cubicBezTo>
                  <a:cubicBezTo>
                    <a:pt x="126" y="193"/>
                    <a:pt x="125" y="192"/>
                    <a:pt x="125" y="193"/>
                  </a:cubicBezTo>
                  <a:cubicBezTo>
                    <a:pt x="126" y="194"/>
                    <a:pt x="126" y="193"/>
                    <a:pt x="126" y="193"/>
                  </a:cubicBezTo>
                  <a:cubicBezTo>
                    <a:pt x="127" y="197"/>
                    <a:pt x="131" y="200"/>
                    <a:pt x="134" y="202"/>
                  </a:cubicBezTo>
                  <a:cubicBezTo>
                    <a:pt x="132" y="196"/>
                    <a:pt x="128" y="188"/>
                    <a:pt x="128" y="182"/>
                  </a:cubicBezTo>
                  <a:cubicBezTo>
                    <a:pt x="126" y="180"/>
                    <a:pt x="124" y="177"/>
                    <a:pt x="122" y="175"/>
                  </a:cubicBezTo>
                  <a:cubicBezTo>
                    <a:pt x="120" y="181"/>
                    <a:pt x="124" y="190"/>
                    <a:pt x="125" y="192"/>
                  </a:cubicBezTo>
                  <a:close/>
                  <a:moveTo>
                    <a:pt x="227" y="201"/>
                  </a:moveTo>
                  <a:cubicBezTo>
                    <a:pt x="229" y="200"/>
                    <a:pt x="229" y="199"/>
                    <a:pt x="229" y="197"/>
                  </a:cubicBezTo>
                  <a:cubicBezTo>
                    <a:pt x="230" y="194"/>
                    <a:pt x="233" y="190"/>
                    <a:pt x="232" y="187"/>
                  </a:cubicBezTo>
                  <a:cubicBezTo>
                    <a:pt x="232" y="182"/>
                    <a:pt x="229" y="179"/>
                    <a:pt x="228" y="176"/>
                  </a:cubicBezTo>
                  <a:cubicBezTo>
                    <a:pt x="228" y="183"/>
                    <a:pt x="229" y="192"/>
                    <a:pt x="227" y="201"/>
                  </a:cubicBezTo>
                  <a:close/>
                  <a:moveTo>
                    <a:pt x="189" y="178"/>
                  </a:moveTo>
                  <a:cubicBezTo>
                    <a:pt x="188" y="178"/>
                    <a:pt x="187" y="176"/>
                    <a:pt x="186" y="176"/>
                  </a:cubicBezTo>
                  <a:cubicBezTo>
                    <a:pt x="186" y="177"/>
                    <a:pt x="188" y="179"/>
                    <a:pt x="189" y="178"/>
                  </a:cubicBezTo>
                  <a:close/>
                  <a:moveTo>
                    <a:pt x="271" y="182"/>
                  </a:moveTo>
                  <a:cubicBezTo>
                    <a:pt x="270" y="181"/>
                    <a:pt x="270" y="179"/>
                    <a:pt x="270" y="178"/>
                  </a:cubicBezTo>
                  <a:cubicBezTo>
                    <a:pt x="269" y="177"/>
                    <a:pt x="270" y="176"/>
                    <a:pt x="269" y="176"/>
                  </a:cubicBezTo>
                  <a:cubicBezTo>
                    <a:pt x="268" y="178"/>
                    <a:pt x="270" y="181"/>
                    <a:pt x="271" y="182"/>
                  </a:cubicBezTo>
                  <a:close/>
                  <a:moveTo>
                    <a:pt x="329" y="201"/>
                  </a:moveTo>
                  <a:cubicBezTo>
                    <a:pt x="333" y="194"/>
                    <a:pt x="331" y="184"/>
                    <a:pt x="329" y="176"/>
                  </a:cubicBezTo>
                  <a:cubicBezTo>
                    <a:pt x="329" y="186"/>
                    <a:pt x="329" y="192"/>
                    <a:pt x="329" y="201"/>
                  </a:cubicBezTo>
                  <a:close/>
                  <a:moveTo>
                    <a:pt x="217" y="182"/>
                  </a:moveTo>
                  <a:cubicBezTo>
                    <a:pt x="215" y="181"/>
                    <a:pt x="215" y="178"/>
                    <a:pt x="214" y="177"/>
                  </a:cubicBezTo>
                  <a:cubicBezTo>
                    <a:pt x="214" y="180"/>
                    <a:pt x="213" y="186"/>
                    <a:pt x="216" y="187"/>
                  </a:cubicBezTo>
                  <a:cubicBezTo>
                    <a:pt x="216" y="185"/>
                    <a:pt x="218" y="182"/>
                    <a:pt x="217" y="181"/>
                  </a:cubicBezTo>
                  <a:cubicBezTo>
                    <a:pt x="217" y="181"/>
                    <a:pt x="217" y="181"/>
                    <a:pt x="217" y="182"/>
                  </a:cubicBezTo>
                  <a:close/>
                  <a:moveTo>
                    <a:pt x="302" y="188"/>
                  </a:moveTo>
                  <a:cubicBezTo>
                    <a:pt x="305" y="186"/>
                    <a:pt x="302" y="180"/>
                    <a:pt x="301" y="177"/>
                  </a:cubicBezTo>
                  <a:cubicBezTo>
                    <a:pt x="301" y="181"/>
                    <a:pt x="303" y="185"/>
                    <a:pt x="302" y="188"/>
                  </a:cubicBezTo>
                  <a:close/>
                  <a:moveTo>
                    <a:pt x="174" y="178"/>
                  </a:moveTo>
                  <a:cubicBezTo>
                    <a:pt x="177" y="180"/>
                    <a:pt x="181" y="182"/>
                    <a:pt x="186" y="182"/>
                  </a:cubicBezTo>
                  <a:cubicBezTo>
                    <a:pt x="184" y="179"/>
                    <a:pt x="178" y="177"/>
                    <a:pt x="174" y="178"/>
                  </a:cubicBezTo>
                  <a:close/>
                  <a:moveTo>
                    <a:pt x="298" y="180"/>
                  </a:moveTo>
                  <a:cubicBezTo>
                    <a:pt x="297" y="179"/>
                    <a:pt x="298" y="178"/>
                    <a:pt x="297" y="178"/>
                  </a:cubicBezTo>
                  <a:cubicBezTo>
                    <a:pt x="297" y="178"/>
                    <a:pt x="297" y="180"/>
                    <a:pt x="298" y="180"/>
                  </a:cubicBezTo>
                  <a:close/>
                  <a:moveTo>
                    <a:pt x="45" y="179"/>
                  </a:moveTo>
                  <a:cubicBezTo>
                    <a:pt x="45" y="178"/>
                    <a:pt x="46" y="178"/>
                    <a:pt x="45" y="178"/>
                  </a:cubicBezTo>
                  <a:cubicBezTo>
                    <a:pt x="45" y="179"/>
                    <a:pt x="44" y="179"/>
                    <a:pt x="45" y="179"/>
                  </a:cubicBezTo>
                  <a:close/>
                  <a:moveTo>
                    <a:pt x="201" y="183"/>
                  </a:moveTo>
                  <a:cubicBezTo>
                    <a:pt x="200" y="181"/>
                    <a:pt x="199" y="179"/>
                    <a:pt x="198" y="178"/>
                  </a:cubicBezTo>
                  <a:cubicBezTo>
                    <a:pt x="197" y="180"/>
                    <a:pt x="199" y="183"/>
                    <a:pt x="201" y="183"/>
                  </a:cubicBezTo>
                  <a:close/>
                  <a:moveTo>
                    <a:pt x="155" y="180"/>
                  </a:moveTo>
                  <a:cubicBezTo>
                    <a:pt x="157" y="180"/>
                    <a:pt x="159" y="180"/>
                    <a:pt x="160" y="178"/>
                  </a:cubicBezTo>
                  <a:cubicBezTo>
                    <a:pt x="158" y="178"/>
                    <a:pt x="155" y="178"/>
                    <a:pt x="155" y="180"/>
                  </a:cubicBezTo>
                  <a:close/>
                  <a:moveTo>
                    <a:pt x="73" y="183"/>
                  </a:moveTo>
                  <a:cubicBezTo>
                    <a:pt x="75" y="182"/>
                    <a:pt x="74" y="180"/>
                    <a:pt x="73" y="178"/>
                  </a:cubicBezTo>
                  <a:cubicBezTo>
                    <a:pt x="73" y="180"/>
                    <a:pt x="73" y="181"/>
                    <a:pt x="73" y="183"/>
                  </a:cubicBezTo>
                  <a:close/>
                  <a:moveTo>
                    <a:pt x="148" y="179"/>
                  </a:moveTo>
                  <a:cubicBezTo>
                    <a:pt x="148" y="180"/>
                    <a:pt x="149" y="181"/>
                    <a:pt x="150" y="182"/>
                  </a:cubicBezTo>
                  <a:cubicBezTo>
                    <a:pt x="151" y="182"/>
                    <a:pt x="152" y="180"/>
                    <a:pt x="153" y="178"/>
                  </a:cubicBezTo>
                  <a:cubicBezTo>
                    <a:pt x="151" y="178"/>
                    <a:pt x="149" y="179"/>
                    <a:pt x="148" y="179"/>
                  </a:cubicBezTo>
                  <a:close/>
                  <a:moveTo>
                    <a:pt x="294" y="189"/>
                  </a:moveTo>
                  <a:cubicBezTo>
                    <a:pt x="293" y="185"/>
                    <a:pt x="294" y="182"/>
                    <a:pt x="292" y="178"/>
                  </a:cubicBezTo>
                  <a:cubicBezTo>
                    <a:pt x="293" y="183"/>
                    <a:pt x="292" y="186"/>
                    <a:pt x="294" y="189"/>
                  </a:cubicBezTo>
                  <a:close/>
                  <a:moveTo>
                    <a:pt x="42" y="186"/>
                  </a:moveTo>
                  <a:cubicBezTo>
                    <a:pt x="41" y="184"/>
                    <a:pt x="41" y="181"/>
                    <a:pt x="40" y="179"/>
                  </a:cubicBezTo>
                  <a:cubicBezTo>
                    <a:pt x="41" y="182"/>
                    <a:pt x="40" y="184"/>
                    <a:pt x="42" y="186"/>
                  </a:cubicBezTo>
                  <a:close/>
                  <a:moveTo>
                    <a:pt x="144" y="181"/>
                  </a:moveTo>
                  <a:cubicBezTo>
                    <a:pt x="145" y="181"/>
                    <a:pt x="146" y="180"/>
                    <a:pt x="145" y="179"/>
                  </a:cubicBezTo>
                  <a:cubicBezTo>
                    <a:pt x="145" y="180"/>
                    <a:pt x="145" y="181"/>
                    <a:pt x="144" y="181"/>
                  </a:cubicBezTo>
                  <a:close/>
                  <a:moveTo>
                    <a:pt x="105" y="191"/>
                  </a:moveTo>
                  <a:cubicBezTo>
                    <a:pt x="104" y="191"/>
                    <a:pt x="104" y="191"/>
                    <a:pt x="104" y="191"/>
                  </a:cubicBezTo>
                  <a:cubicBezTo>
                    <a:pt x="106" y="191"/>
                    <a:pt x="106" y="194"/>
                    <a:pt x="107" y="194"/>
                  </a:cubicBezTo>
                  <a:cubicBezTo>
                    <a:pt x="107" y="191"/>
                    <a:pt x="106" y="188"/>
                    <a:pt x="106" y="186"/>
                  </a:cubicBezTo>
                  <a:cubicBezTo>
                    <a:pt x="105" y="185"/>
                    <a:pt x="104" y="181"/>
                    <a:pt x="102" y="179"/>
                  </a:cubicBezTo>
                  <a:cubicBezTo>
                    <a:pt x="102" y="184"/>
                    <a:pt x="103" y="187"/>
                    <a:pt x="105" y="191"/>
                  </a:cubicBezTo>
                  <a:close/>
                  <a:moveTo>
                    <a:pt x="164" y="181"/>
                  </a:moveTo>
                  <a:cubicBezTo>
                    <a:pt x="167" y="181"/>
                    <a:pt x="170" y="181"/>
                    <a:pt x="172" y="181"/>
                  </a:cubicBezTo>
                  <a:cubicBezTo>
                    <a:pt x="170" y="180"/>
                    <a:pt x="166" y="179"/>
                    <a:pt x="164" y="181"/>
                  </a:cubicBezTo>
                  <a:close/>
                  <a:moveTo>
                    <a:pt x="285" y="189"/>
                  </a:moveTo>
                  <a:cubicBezTo>
                    <a:pt x="288" y="187"/>
                    <a:pt x="286" y="183"/>
                    <a:pt x="285" y="180"/>
                  </a:cubicBezTo>
                  <a:cubicBezTo>
                    <a:pt x="285" y="183"/>
                    <a:pt x="285" y="186"/>
                    <a:pt x="285" y="189"/>
                  </a:cubicBezTo>
                  <a:close/>
                  <a:moveTo>
                    <a:pt x="334" y="195"/>
                  </a:moveTo>
                  <a:cubicBezTo>
                    <a:pt x="335" y="208"/>
                    <a:pt x="335" y="221"/>
                    <a:pt x="330" y="231"/>
                  </a:cubicBezTo>
                  <a:cubicBezTo>
                    <a:pt x="340" y="220"/>
                    <a:pt x="344" y="197"/>
                    <a:pt x="336" y="180"/>
                  </a:cubicBezTo>
                  <a:cubicBezTo>
                    <a:pt x="335" y="185"/>
                    <a:pt x="334" y="189"/>
                    <a:pt x="334" y="195"/>
                  </a:cubicBezTo>
                  <a:close/>
                  <a:moveTo>
                    <a:pt x="139" y="187"/>
                  </a:moveTo>
                  <a:cubicBezTo>
                    <a:pt x="139" y="184"/>
                    <a:pt x="139" y="183"/>
                    <a:pt x="138" y="182"/>
                  </a:cubicBezTo>
                  <a:cubicBezTo>
                    <a:pt x="137" y="183"/>
                    <a:pt x="137" y="187"/>
                    <a:pt x="139" y="187"/>
                  </a:cubicBezTo>
                  <a:close/>
                  <a:moveTo>
                    <a:pt x="209" y="188"/>
                  </a:moveTo>
                  <a:cubicBezTo>
                    <a:pt x="210" y="185"/>
                    <a:pt x="209" y="182"/>
                    <a:pt x="207" y="182"/>
                  </a:cubicBezTo>
                  <a:cubicBezTo>
                    <a:pt x="208" y="183"/>
                    <a:pt x="207" y="186"/>
                    <a:pt x="209" y="188"/>
                  </a:cubicBezTo>
                  <a:close/>
                  <a:moveTo>
                    <a:pt x="90" y="190"/>
                  </a:moveTo>
                  <a:cubicBezTo>
                    <a:pt x="91" y="187"/>
                    <a:pt x="91" y="183"/>
                    <a:pt x="89" y="182"/>
                  </a:cubicBezTo>
                  <a:cubicBezTo>
                    <a:pt x="89" y="184"/>
                    <a:pt x="89" y="187"/>
                    <a:pt x="90" y="190"/>
                  </a:cubicBezTo>
                  <a:close/>
                  <a:moveTo>
                    <a:pt x="45" y="184"/>
                  </a:moveTo>
                  <a:cubicBezTo>
                    <a:pt x="45" y="184"/>
                    <a:pt x="45" y="183"/>
                    <a:pt x="44" y="183"/>
                  </a:cubicBezTo>
                  <a:cubicBezTo>
                    <a:pt x="44" y="183"/>
                    <a:pt x="44" y="184"/>
                    <a:pt x="45" y="184"/>
                  </a:cubicBezTo>
                  <a:close/>
                  <a:moveTo>
                    <a:pt x="14" y="199"/>
                  </a:moveTo>
                  <a:cubicBezTo>
                    <a:pt x="16" y="212"/>
                    <a:pt x="21" y="225"/>
                    <a:pt x="25" y="235"/>
                  </a:cubicBezTo>
                  <a:cubicBezTo>
                    <a:pt x="26" y="238"/>
                    <a:pt x="26" y="239"/>
                    <a:pt x="27" y="241"/>
                  </a:cubicBezTo>
                  <a:cubicBezTo>
                    <a:pt x="30" y="247"/>
                    <a:pt x="33" y="254"/>
                    <a:pt x="37" y="259"/>
                  </a:cubicBezTo>
                  <a:cubicBezTo>
                    <a:pt x="30" y="247"/>
                    <a:pt x="25" y="234"/>
                    <a:pt x="21" y="219"/>
                  </a:cubicBezTo>
                  <a:cubicBezTo>
                    <a:pt x="20" y="217"/>
                    <a:pt x="20" y="215"/>
                    <a:pt x="20" y="212"/>
                  </a:cubicBezTo>
                  <a:cubicBezTo>
                    <a:pt x="19" y="211"/>
                    <a:pt x="18" y="211"/>
                    <a:pt x="18" y="210"/>
                  </a:cubicBezTo>
                  <a:cubicBezTo>
                    <a:pt x="15" y="201"/>
                    <a:pt x="15" y="191"/>
                    <a:pt x="15" y="183"/>
                  </a:cubicBezTo>
                  <a:cubicBezTo>
                    <a:pt x="13" y="189"/>
                    <a:pt x="13" y="193"/>
                    <a:pt x="14" y="199"/>
                  </a:cubicBezTo>
                  <a:close/>
                  <a:moveTo>
                    <a:pt x="291" y="191"/>
                  </a:moveTo>
                  <a:cubicBezTo>
                    <a:pt x="290" y="189"/>
                    <a:pt x="291" y="185"/>
                    <a:pt x="290" y="183"/>
                  </a:cubicBezTo>
                  <a:cubicBezTo>
                    <a:pt x="289" y="186"/>
                    <a:pt x="289" y="189"/>
                    <a:pt x="291" y="191"/>
                  </a:cubicBezTo>
                  <a:close/>
                  <a:moveTo>
                    <a:pt x="251" y="185"/>
                  </a:moveTo>
                  <a:cubicBezTo>
                    <a:pt x="251" y="184"/>
                    <a:pt x="250" y="183"/>
                    <a:pt x="250" y="183"/>
                  </a:cubicBezTo>
                  <a:cubicBezTo>
                    <a:pt x="250" y="184"/>
                    <a:pt x="250" y="185"/>
                    <a:pt x="251" y="185"/>
                  </a:cubicBezTo>
                  <a:close/>
                  <a:moveTo>
                    <a:pt x="147" y="186"/>
                  </a:moveTo>
                  <a:cubicBezTo>
                    <a:pt x="148" y="186"/>
                    <a:pt x="148" y="183"/>
                    <a:pt x="147" y="183"/>
                  </a:cubicBezTo>
                  <a:cubicBezTo>
                    <a:pt x="147" y="184"/>
                    <a:pt x="147" y="185"/>
                    <a:pt x="147" y="186"/>
                  </a:cubicBezTo>
                  <a:close/>
                  <a:moveTo>
                    <a:pt x="160" y="184"/>
                  </a:moveTo>
                  <a:cubicBezTo>
                    <a:pt x="159" y="188"/>
                    <a:pt x="162" y="191"/>
                    <a:pt x="164" y="193"/>
                  </a:cubicBezTo>
                  <a:cubicBezTo>
                    <a:pt x="167" y="193"/>
                    <a:pt x="169" y="193"/>
                    <a:pt x="172" y="193"/>
                  </a:cubicBezTo>
                  <a:cubicBezTo>
                    <a:pt x="172" y="191"/>
                    <a:pt x="175" y="189"/>
                    <a:pt x="174" y="187"/>
                  </a:cubicBezTo>
                  <a:cubicBezTo>
                    <a:pt x="170" y="185"/>
                    <a:pt x="165" y="183"/>
                    <a:pt x="160" y="184"/>
                  </a:cubicBezTo>
                  <a:close/>
                  <a:moveTo>
                    <a:pt x="186" y="190"/>
                  </a:moveTo>
                  <a:cubicBezTo>
                    <a:pt x="183" y="188"/>
                    <a:pt x="182" y="184"/>
                    <a:pt x="177" y="184"/>
                  </a:cubicBezTo>
                  <a:cubicBezTo>
                    <a:pt x="179" y="186"/>
                    <a:pt x="183" y="188"/>
                    <a:pt x="186" y="190"/>
                  </a:cubicBezTo>
                  <a:close/>
                  <a:moveTo>
                    <a:pt x="310" y="197"/>
                  </a:moveTo>
                  <a:cubicBezTo>
                    <a:pt x="312" y="194"/>
                    <a:pt x="313" y="189"/>
                    <a:pt x="312" y="184"/>
                  </a:cubicBezTo>
                  <a:cubicBezTo>
                    <a:pt x="311" y="189"/>
                    <a:pt x="311" y="193"/>
                    <a:pt x="310" y="197"/>
                  </a:cubicBezTo>
                  <a:close/>
                  <a:moveTo>
                    <a:pt x="133" y="188"/>
                  </a:moveTo>
                  <a:cubicBezTo>
                    <a:pt x="133" y="187"/>
                    <a:pt x="133" y="185"/>
                    <a:pt x="131" y="185"/>
                  </a:cubicBezTo>
                  <a:cubicBezTo>
                    <a:pt x="131" y="186"/>
                    <a:pt x="132" y="187"/>
                    <a:pt x="133" y="188"/>
                  </a:cubicBezTo>
                  <a:close/>
                  <a:moveTo>
                    <a:pt x="155" y="186"/>
                  </a:moveTo>
                  <a:cubicBezTo>
                    <a:pt x="156" y="189"/>
                    <a:pt x="158" y="192"/>
                    <a:pt x="161" y="193"/>
                  </a:cubicBezTo>
                  <a:cubicBezTo>
                    <a:pt x="159" y="191"/>
                    <a:pt x="158" y="188"/>
                    <a:pt x="158" y="185"/>
                  </a:cubicBezTo>
                  <a:cubicBezTo>
                    <a:pt x="156" y="185"/>
                    <a:pt x="156" y="185"/>
                    <a:pt x="155" y="186"/>
                  </a:cubicBezTo>
                  <a:close/>
                  <a:moveTo>
                    <a:pt x="188" y="188"/>
                  </a:moveTo>
                  <a:cubicBezTo>
                    <a:pt x="188" y="186"/>
                    <a:pt x="187" y="185"/>
                    <a:pt x="185" y="185"/>
                  </a:cubicBezTo>
                  <a:cubicBezTo>
                    <a:pt x="186" y="186"/>
                    <a:pt x="187" y="187"/>
                    <a:pt x="188" y="188"/>
                  </a:cubicBezTo>
                  <a:close/>
                  <a:moveTo>
                    <a:pt x="100" y="187"/>
                  </a:moveTo>
                  <a:cubicBezTo>
                    <a:pt x="100" y="186"/>
                    <a:pt x="100" y="185"/>
                    <a:pt x="99" y="185"/>
                  </a:cubicBezTo>
                  <a:cubicBezTo>
                    <a:pt x="99" y="186"/>
                    <a:pt x="100" y="187"/>
                    <a:pt x="100" y="187"/>
                  </a:cubicBezTo>
                  <a:close/>
                  <a:moveTo>
                    <a:pt x="46" y="191"/>
                  </a:moveTo>
                  <a:cubicBezTo>
                    <a:pt x="45" y="189"/>
                    <a:pt x="46" y="186"/>
                    <a:pt x="45" y="185"/>
                  </a:cubicBezTo>
                  <a:cubicBezTo>
                    <a:pt x="45" y="186"/>
                    <a:pt x="45" y="189"/>
                    <a:pt x="46" y="191"/>
                  </a:cubicBezTo>
                  <a:close/>
                  <a:moveTo>
                    <a:pt x="249" y="199"/>
                  </a:moveTo>
                  <a:cubicBezTo>
                    <a:pt x="250" y="195"/>
                    <a:pt x="250" y="189"/>
                    <a:pt x="248" y="185"/>
                  </a:cubicBezTo>
                  <a:cubicBezTo>
                    <a:pt x="249" y="191"/>
                    <a:pt x="247" y="196"/>
                    <a:pt x="249" y="199"/>
                  </a:cubicBezTo>
                  <a:close/>
                  <a:moveTo>
                    <a:pt x="270" y="198"/>
                  </a:moveTo>
                  <a:cubicBezTo>
                    <a:pt x="272" y="193"/>
                    <a:pt x="271" y="188"/>
                    <a:pt x="269" y="185"/>
                  </a:cubicBezTo>
                  <a:cubicBezTo>
                    <a:pt x="270" y="190"/>
                    <a:pt x="269" y="193"/>
                    <a:pt x="270" y="198"/>
                  </a:cubicBezTo>
                  <a:close/>
                  <a:moveTo>
                    <a:pt x="143" y="190"/>
                  </a:moveTo>
                  <a:cubicBezTo>
                    <a:pt x="144" y="188"/>
                    <a:pt x="142" y="187"/>
                    <a:pt x="142" y="186"/>
                  </a:cubicBezTo>
                  <a:cubicBezTo>
                    <a:pt x="142" y="187"/>
                    <a:pt x="142" y="189"/>
                    <a:pt x="143" y="190"/>
                  </a:cubicBezTo>
                  <a:close/>
                  <a:moveTo>
                    <a:pt x="151" y="187"/>
                  </a:moveTo>
                  <a:cubicBezTo>
                    <a:pt x="153" y="189"/>
                    <a:pt x="154" y="192"/>
                    <a:pt x="157" y="194"/>
                  </a:cubicBezTo>
                  <a:cubicBezTo>
                    <a:pt x="156" y="191"/>
                    <a:pt x="154" y="188"/>
                    <a:pt x="152" y="186"/>
                  </a:cubicBezTo>
                  <a:cubicBezTo>
                    <a:pt x="152" y="186"/>
                    <a:pt x="152" y="186"/>
                    <a:pt x="151" y="187"/>
                  </a:cubicBezTo>
                  <a:close/>
                  <a:moveTo>
                    <a:pt x="224" y="200"/>
                  </a:moveTo>
                  <a:cubicBezTo>
                    <a:pt x="225" y="200"/>
                    <a:pt x="225" y="198"/>
                    <a:pt x="226" y="198"/>
                  </a:cubicBezTo>
                  <a:cubicBezTo>
                    <a:pt x="226" y="194"/>
                    <a:pt x="226" y="189"/>
                    <a:pt x="226" y="187"/>
                  </a:cubicBezTo>
                  <a:cubicBezTo>
                    <a:pt x="225" y="192"/>
                    <a:pt x="224" y="195"/>
                    <a:pt x="224" y="200"/>
                  </a:cubicBezTo>
                  <a:close/>
                  <a:moveTo>
                    <a:pt x="189" y="194"/>
                  </a:moveTo>
                  <a:cubicBezTo>
                    <a:pt x="192" y="193"/>
                    <a:pt x="191" y="189"/>
                    <a:pt x="191" y="187"/>
                  </a:cubicBezTo>
                  <a:cubicBezTo>
                    <a:pt x="190" y="190"/>
                    <a:pt x="189" y="190"/>
                    <a:pt x="189" y="194"/>
                  </a:cubicBezTo>
                  <a:close/>
                  <a:moveTo>
                    <a:pt x="95" y="190"/>
                  </a:moveTo>
                  <a:cubicBezTo>
                    <a:pt x="95" y="190"/>
                    <a:pt x="92" y="187"/>
                    <a:pt x="93" y="188"/>
                  </a:cubicBezTo>
                  <a:cubicBezTo>
                    <a:pt x="93" y="191"/>
                    <a:pt x="93" y="193"/>
                    <a:pt x="93" y="196"/>
                  </a:cubicBezTo>
                  <a:cubicBezTo>
                    <a:pt x="95" y="199"/>
                    <a:pt x="96" y="201"/>
                    <a:pt x="98" y="203"/>
                  </a:cubicBezTo>
                  <a:cubicBezTo>
                    <a:pt x="96" y="199"/>
                    <a:pt x="97" y="193"/>
                    <a:pt x="95" y="190"/>
                  </a:cubicBezTo>
                  <a:close/>
                  <a:moveTo>
                    <a:pt x="195" y="198"/>
                  </a:moveTo>
                  <a:cubicBezTo>
                    <a:pt x="196" y="195"/>
                    <a:pt x="199" y="192"/>
                    <a:pt x="197" y="187"/>
                  </a:cubicBezTo>
                  <a:cubicBezTo>
                    <a:pt x="197" y="191"/>
                    <a:pt x="195" y="195"/>
                    <a:pt x="195" y="198"/>
                  </a:cubicBezTo>
                  <a:close/>
                  <a:moveTo>
                    <a:pt x="217" y="192"/>
                  </a:moveTo>
                  <a:cubicBezTo>
                    <a:pt x="218" y="191"/>
                    <a:pt x="218" y="190"/>
                    <a:pt x="218" y="187"/>
                  </a:cubicBezTo>
                  <a:cubicBezTo>
                    <a:pt x="217" y="188"/>
                    <a:pt x="215" y="192"/>
                    <a:pt x="217" y="192"/>
                  </a:cubicBezTo>
                  <a:close/>
                  <a:moveTo>
                    <a:pt x="147" y="189"/>
                  </a:moveTo>
                  <a:cubicBezTo>
                    <a:pt x="149" y="191"/>
                    <a:pt x="150" y="194"/>
                    <a:pt x="153" y="194"/>
                  </a:cubicBezTo>
                  <a:cubicBezTo>
                    <a:pt x="151" y="193"/>
                    <a:pt x="150" y="186"/>
                    <a:pt x="147" y="189"/>
                  </a:cubicBezTo>
                  <a:close/>
                  <a:moveTo>
                    <a:pt x="177" y="188"/>
                  </a:moveTo>
                  <a:cubicBezTo>
                    <a:pt x="176" y="190"/>
                    <a:pt x="175" y="191"/>
                    <a:pt x="175" y="193"/>
                  </a:cubicBezTo>
                  <a:cubicBezTo>
                    <a:pt x="177" y="193"/>
                    <a:pt x="179" y="197"/>
                    <a:pt x="176" y="198"/>
                  </a:cubicBezTo>
                  <a:cubicBezTo>
                    <a:pt x="181" y="199"/>
                    <a:pt x="184" y="197"/>
                    <a:pt x="185" y="193"/>
                  </a:cubicBezTo>
                  <a:cubicBezTo>
                    <a:pt x="183" y="191"/>
                    <a:pt x="180" y="189"/>
                    <a:pt x="177" y="188"/>
                  </a:cubicBezTo>
                  <a:close/>
                  <a:moveTo>
                    <a:pt x="266" y="204"/>
                  </a:moveTo>
                  <a:cubicBezTo>
                    <a:pt x="268" y="199"/>
                    <a:pt x="266" y="192"/>
                    <a:pt x="264" y="188"/>
                  </a:cubicBezTo>
                  <a:cubicBezTo>
                    <a:pt x="265" y="194"/>
                    <a:pt x="264" y="199"/>
                    <a:pt x="266" y="204"/>
                  </a:cubicBezTo>
                  <a:close/>
                  <a:moveTo>
                    <a:pt x="196" y="201"/>
                  </a:moveTo>
                  <a:cubicBezTo>
                    <a:pt x="200" y="198"/>
                    <a:pt x="203" y="196"/>
                    <a:pt x="203" y="190"/>
                  </a:cubicBezTo>
                  <a:cubicBezTo>
                    <a:pt x="202" y="190"/>
                    <a:pt x="201" y="188"/>
                    <a:pt x="200" y="189"/>
                  </a:cubicBezTo>
                  <a:cubicBezTo>
                    <a:pt x="201" y="193"/>
                    <a:pt x="197" y="198"/>
                    <a:pt x="196" y="201"/>
                  </a:cubicBezTo>
                  <a:close/>
                  <a:moveTo>
                    <a:pt x="244" y="193"/>
                  </a:moveTo>
                  <a:cubicBezTo>
                    <a:pt x="245" y="193"/>
                    <a:pt x="245" y="190"/>
                    <a:pt x="244" y="189"/>
                  </a:cubicBezTo>
                  <a:cubicBezTo>
                    <a:pt x="244" y="191"/>
                    <a:pt x="244" y="192"/>
                    <a:pt x="244" y="193"/>
                  </a:cubicBezTo>
                  <a:close/>
                  <a:moveTo>
                    <a:pt x="293" y="201"/>
                  </a:moveTo>
                  <a:cubicBezTo>
                    <a:pt x="294" y="198"/>
                    <a:pt x="294" y="191"/>
                    <a:pt x="293" y="189"/>
                  </a:cubicBezTo>
                  <a:cubicBezTo>
                    <a:pt x="293" y="194"/>
                    <a:pt x="293" y="197"/>
                    <a:pt x="293" y="201"/>
                  </a:cubicBezTo>
                  <a:close/>
                  <a:moveTo>
                    <a:pt x="41" y="213"/>
                  </a:moveTo>
                  <a:cubicBezTo>
                    <a:pt x="42" y="213"/>
                    <a:pt x="40" y="211"/>
                    <a:pt x="41" y="210"/>
                  </a:cubicBezTo>
                  <a:cubicBezTo>
                    <a:pt x="41" y="209"/>
                    <a:pt x="41" y="211"/>
                    <a:pt x="41" y="210"/>
                  </a:cubicBezTo>
                  <a:cubicBezTo>
                    <a:pt x="40" y="209"/>
                    <a:pt x="40" y="207"/>
                    <a:pt x="40" y="206"/>
                  </a:cubicBezTo>
                  <a:cubicBezTo>
                    <a:pt x="39" y="202"/>
                    <a:pt x="37" y="199"/>
                    <a:pt x="36" y="195"/>
                  </a:cubicBezTo>
                  <a:cubicBezTo>
                    <a:pt x="35" y="193"/>
                    <a:pt x="36" y="191"/>
                    <a:pt x="34" y="190"/>
                  </a:cubicBezTo>
                  <a:cubicBezTo>
                    <a:pt x="36" y="197"/>
                    <a:pt x="37" y="207"/>
                    <a:pt x="41" y="213"/>
                  </a:cubicBezTo>
                  <a:close/>
                  <a:moveTo>
                    <a:pt x="38" y="213"/>
                  </a:moveTo>
                  <a:cubicBezTo>
                    <a:pt x="35" y="206"/>
                    <a:pt x="33" y="198"/>
                    <a:pt x="32" y="190"/>
                  </a:cubicBezTo>
                  <a:cubicBezTo>
                    <a:pt x="30" y="199"/>
                    <a:pt x="35" y="206"/>
                    <a:pt x="38" y="213"/>
                  </a:cubicBezTo>
                  <a:close/>
                  <a:moveTo>
                    <a:pt x="118" y="205"/>
                  </a:moveTo>
                  <a:cubicBezTo>
                    <a:pt x="118" y="199"/>
                    <a:pt x="115" y="197"/>
                    <a:pt x="113" y="194"/>
                  </a:cubicBezTo>
                  <a:cubicBezTo>
                    <a:pt x="111" y="193"/>
                    <a:pt x="111" y="190"/>
                    <a:pt x="109" y="190"/>
                  </a:cubicBezTo>
                  <a:cubicBezTo>
                    <a:pt x="111" y="196"/>
                    <a:pt x="111" y="204"/>
                    <a:pt x="118" y="205"/>
                  </a:cubicBezTo>
                  <a:close/>
                  <a:moveTo>
                    <a:pt x="237" y="194"/>
                  </a:moveTo>
                  <a:cubicBezTo>
                    <a:pt x="237" y="192"/>
                    <a:pt x="238" y="191"/>
                    <a:pt x="237" y="190"/>
                  </a:cubicBezTo>
                  <a:cubicBezTo>
                    <a:pt x="237" y="191"/>
                    <a:pt x="236" y="193"/>
                    <a:pt x="237" y="194"/>
                  </a:cubicBezTo>
                  <a:close/>
                  <a:moveTo>
                    <a:pt x="294" y="220"/>
                  </a:moveTo>
                  <a:cubicBezTo>
                    <a:pt x="297" y="214"/>
                    <a:pt x="300" y="207"/>
                    <a:pt x="299" y="199"/>
                  </a:cubicBezTo>
                  <a:cubicBezTo>
                    <a:pt x="298" y="196"/>
                    <a:pt x="297" y="191"/>
                    <a:pt x="296" y="190"/>
                  </a:cubicBezTo>
                  <a:cubicBezTo>
                    <a:pt x="297" y="200"/>
                    <a:pt x="295" y="211"/>
                    <a:pt x="294" y="220"/>
                  </a:cubicBezTo>
                  <a:close/>
                  <a:moveTo>
                    <a:pt x="141" y="209"/>
                  </a:moveTo>
                  <a:cubicBezTo>
                    <a:pt x="144" y="209"/>
                    <a:pt x="145" y="211"/>
                    <a:pt x="149" y="211"/>
                  </a:cubicBezTo>
                  <a:cubicBezTo>
                    <a:pt x="148" y="209"/>
                    <a:pt x="147" y="208"/>
                    <a:pt x="146" y="206"/>
                  </a:cubicBezTo>
                  <a:cubicBezTo>
                    <a:pt x="140" y="203"/>
                    <a:pt x="137" y="196"/>
                    <a:pt x="132" y="191"/>
                  </a:cubicBezTo>
                  <a:cubicBezTo>
                    <a:pt x="134" y="198"/>
                    <a:pt x="136" y="205"/>
                    <a:pt x="141" y="209"/>
                  </a:cubicBezTo>
                  <a:close/>
                  <a:moveTo>
                    <a:pt x="285" y="201"/>
                  </a:moveTo>
                  <a:cubicBezTo>
                    <a:pt x="284" y="206"/>
                    <a:pt x="285" y="211"/>
                    <a:pt x="285" y="215"/>
                  </a:cubicBezTo>
                  <a:cubicBezTo>
                    <a:pt x="284" y="221"/>
                    <a:pt x="283" y="226"/>
                    <a:pt x="282" y="231"/>
                  </a:cubicBezTo>
                  <a:cubicBezTo>
                    <a:pt x="284" y="229"/>
                    <a:pt x="284" y="226"/>
                    <a:pt x="285" y="223"/>
                  </a:cubicBezTo>
                  <a:cubicBezTo>
                    <a:pt x="287" y="220"/>
                    <a:pt x="289" y="214"/>
                    <a:pt x="290" y="210"/>
                  </a:cubicBezTo>
                  <a:cubicBezTo>
                    <a:pt x="290" y="203"/>
                    <a:pt x="288" y="196"/>
                    <a:pt x="288" y="191"/>
                  </a:cubicBezTo>
                  <a:cubicBezTo>
                    <a:pt x="288" y="194"/>
                    <a:pt x="285" y="198"/>
                    <a:pt x="285" y="201"/>
                  </a:cubicBezTo>
                  <a:close/>
                  <a:moveTo>
                    <a:pt x="17" y="194"/>
                  </a:moveTo>
                  <a:cubicBezTo>
                    <a:pt x="18" y="194"/>
                    <a:pt x="18" y="192"/>
                    <a:pt x="17" y="192"/>
                  </a:cubicBezTo>
                  <a:cubicBezTo>
                    <a:pt x="17" y="193"/>
                    <a:pt x="18" y="193"/>
                    <a:pt x="17" y="194"/>
                  </a:cubicBezTo>
                  <a:close/>
                  <a:moveTo>
                    <a:pt x="75" y="218"/>
                  </a:moveTo>
                  <a:cubicBezTo>
                    <a:pt x="71" y="210"/>
                    <a:pt x="69" y="201"/>
                    <a:pt x="66" y="192"/>
                  </a:cubicBezTo>
                  <a:cubicBezTo>
                    <a:pt x="66" y="204"/>
                    <a:pt x="71" y="210"/>
                    <a:pt x="75" y="218"/>
                  </a:cubicBezTo>
                  <a:close/>
                  <a:moveTo>
                    <a:pt x="127" y="203"/>
                  </a:moveTo>
                  <a:cubicBezTo>
                    <a:pt x="128" y="202"/>
                    <a:pt x="127" y="202"/>
                    <a:pt x="127" y="201"/>
                  </a:cubicBezTo>
                  <a:cubicBezTo>
                    <a:pt x="125" y="198"/>
                    <a:pt x="123" y="194"/>
                    <a:pt x="121" y="192"/>
                  </a:cubicBezTo>
                  <a:cubicBezTo>
                    <a:pt x="121" y="197"/>
                    <a:pt x="125" y="199"/>
                    <a:pt x="127" y="203"/>
                  </a:cubicBezTo>
                  <a:close/>
                  <a:moveTo>
                    <a:pt x="207" y="199"/>
                  </a:moveTo>
                  <a:cubicBezTo>
                    <a:pt x="208" y="198"/>
                    <a:pt x="209" y="197"/>
                    <a:pt x="209" y="196"/>
                  </a:cubicBezTo>
                  <a:cubicBezTo>
                    <a:pt x="209" y="194"/>
                    <a:pt x="208" y="194"/>
                    <a:pt x="207" y="193"/>
                  </a:cubicBezTo>
                  <a:cubicBezTo>
                    <a:pt x="207" y="196"/>
                    <a:pt x="206" y="197"/>
                    <a:pt x="207" y="199"/>
                  </a:cubicBezTo>
                  <a:close/>
                  <a:moveTo>
                    <a:pt x="62" y="214"/>
                  </a:moveTo>
                  <a:cubicBezTo>
                    <a:pt x="60" y="206"/>
                    <a:pt x="58" y="201"/>
                    <a:pt x="55" y="194"/>
                  </a:cubicBezTo>
                  <a:cubicBezTo>
                    <a:pt x="56" y="202"/>
                    <a:pt x="57" y="210"/>
                    <a:pt x="62" y="214"/>
                  </a:cubicBezTo>
                  <a:close/>
                  <a:moveTo>
                    <a:pt x="104" y="210"/>
                  </a:moveTo>
                  <a:cubicBezTo>
                    <a:pt x="105" y="208"/>
                    <a:pt x="103" y="207"/>
                    <a:pt x="104" y="206"/>
                  </a:cubicBezTo>
                  <a:cubicBezTo>
                    <a:pt x="102" y="204"/>
                    <a:pt x="101" y="201"/>
                    <a:pt x="101" y="198"/>
                  </a:cubicBezTo>
                  <a:cubicBezTo>
                    <a:pt x="101" y="198"/>
                    <a:pt x="102" y="199"/>
                    <a:pt x="102" y="198"/>
                  </a:cubicBezTo>
                  <a:cubicBezTo>
                    <a:pt x="102" y="197"/>
                    <a:pt x="101" y="197"/>
                    <a:pt x="100" y="197"/>
                  </a:cubicBezTo>
                  <a:cubicBezTo>
                    <a:pt x="100" y="196"/>
                    <a:pt x="99" y="195"/>
                    <a:pt x="98" y="194"/>
                  </a:cubicBezTo>
                  <a:cubicBezTo>
                    <a:pt x="99" y="199"/>
                    <a:pt x="101" y="206"/>
                    <a:pt x="104" y="210"/>
                  </a:cubicBezTo>
                  <a:close/>
                  <a:moveTo>
                    <a:pt x="148" y="197"/>
                  </a:moveTo>
                  <a:cubicBezTo>
                    <a:pt x="148" y="196"/>
                    <a:pt x="149" y="196"/>
                    <a:pt x="149" y="195"/>
                  </a:cubicBezTo>
                  <a:cubicBezTo>
                    <a:pt x="148" y="195"/>
                    <a:pt x="148" y="194"/>
                    <a:pt x="147" y="194"/>
                  </a:cubicBezTo>
                  <a:cubicBezTo>
                    <a:pt x="147" y="195"/>
                    <a:pt x="147" y="197"/>
                    <a:pt x="148" y="197"/>
                  </a:cubicBezTo>
                  <a:close/>
                  <a:moveTo>
                    <a:pt x="258" y="194"/>
                  </a:moveTo>
                  <a:cubicBezTo>
                    <a:pt x="256" y="196"/>
                    <a:pt x="255" y="198"/>
                    <a:pt x="253" y="200"/>
                  </a:cubicBezTo>
                  <a:cubicBezTo>
                    <a:pt x="254" y="205"/>
                    <a:pt x="252" y="210"/>
                    <a:pt x="253" y="215"/>
                  </a:cubicBezTo>
                  <a:cubicBezTo>
                    <a:pt x="255" y="209"/>
                    <a:pt x="257" y="202"/>
                    <a:pt x="258" y="194"/>
                  </a:cubicBezTo>
                  <a:close/>
                  <a:moveTo>
                    <a:pt x="322" y="215"/>
                  </a:moveTo>
                  <a:cubicBezTo>
                    <a:pt x="326" y="210"/>
                    <a:pt x="324" y="200"/>
                    <a:pt x="322" y="195"/>
                  </a:cubicBezTo>
                  <a:cubicBezTo>
                    <a:pt x="322" y="199"/>
                    <a:pt x="323" y="209"/>
                    <a:pt x="322" y="215"/>
                  </a:cubicBezTo>
                  <a:close/>
                  <a:moveTo>
                    <a:pt x="172" y="196"/>
                  </a:moveTo>
                  <a:cubicBezTo>
                    <a:pt x="173" y="196"/>
                    <a:pt x="174" y="196"/>
                    <a:pt x="174" y="196"/>
                  </a:cubicBezTo>
                  <a:cubicBezTo>
                    <a:pt x="173" y="195"/>
                    <a:pt x="172" y="196"/>
                    <a:pt x="172" y="196"/>
                  </a:cubicBezTo>
                  <a:close/>
                  <a:moveTo>
                    <a:pt x="213" y="200"/>
                  </a:moveTo>
                  <a:cubicBezTo>
                    <a:pt x="214" y="199"/>
                    <a:pt x="213" y="197"/>
                    <a:pt x="213" y="196"/>
                  </a:cubicBezTo>
                  <a:cubicBezTo>
                    <a:pt x="212" y="197"/>
                    <a:pt x="212" y="199"/>
                    <a:pt x="213" y="200"/>
                  </a:cubicBezTo>
                  <a:close/>
                  <a:moveTo>
                    <a:pt x="165" y="196"/>
                  </a:moveTo>
                  <a:cubicBezTo>
                    <a:pt x="164" y="196"/>
                    <a:pt x="163" y="195"/>
                    <a:pt x="163" y="196"/>
                  </a:cubicBezTo>
                  <a:cubicBezTo>
                    <a:pt x="163" y="197"/>
                    <a:pt x="164" y="197"/>
                    <a:pt x="165" y="196"/>
                  </a:cubicBezTo>
                  <a:close/>
                  <a:moveTo>
                    <a:pt x="91" y="199"/>
                  </a:moveTo>
                  <a:cubicBezTo>
                    <a:pt x="90" y="199"/>
                    <a:pt x="91" y="198"/>
                    <a:pt x="90" y="197"/>
                  </a:cubicBezTo>
                  <a:cubicBezTo>
                    <a:pt x="90" y="198"/>
                    <a:pt x="90" y="199"/>
                    <a:pt x="91" y="199"/>
                  </a:cubicBezTo>
                  <a:close/>
                  <a:moveTo>
                    <a:pt x="150" y="198"/>
                  </a:moveTo>
                  <a:cubicBezTo>
                    <a:pt x="151" y="201"/>
                    <a:pt x="156" y="202"/>
                    <a:pt x="158" y="201"/>
                  </a:cubicBezTo>
                  <a:cubicBezTo>
                    <a:pt x="156" y="200"/>
                    <a:pt x="153" y="196"/>
                    <a:pt x="150" y="198"/>
                  </a:cubicBezTo>
                  <a:close/>
                  <a:moveTo>
                    <a:pt x="45" y="201"/>
                  </a:moveTo>
                  <a:cubicBezTo>
                    <a:pt x="46" y="200"/>
                    <a:pt x="45" y="199"/>
                    <a:pt x="44" y="198"/>
                  </a:cubicBezTo>
                  <a:cubicBezTo>
                    <a:pt x="45" y="200"/>
                    <a:pt x="44" y="200"/>
                    <a:pt x="45" y="201"/>
                  </a:cubicBezTo>
                  <a:close/>
                  <a:moveTo>
                    <a:pt x="231" y="205"/>
                  </a:moveTo>
                  <a:cubicBezTo>
                    <a:pt x="232" y="206"/>
                    <a:pt x="233" y="207"/>
                    <a:pt x="234" y="208"/>
                  </a:cubicBezTo>
                  <a:cubicBezTo>
                    <a:pt x="235" y="206"/>
                    <a:pt x="235" y="201"/>
                    <a:pt x="234" y="198"/>
                  </a:cubicBezTo>
                  <a:cubicBezTo>
                    <a:pt x="233" y="201"/>
                    <a:pt x="231" y="202"/>
                    <a:pt x="231" y="205"/>
                  </a:cubicBezTo>
                  <a:close/>
                  <a:moveTo>
                    <a:pt x="260" y="211"/>
                  </a:moveTo>
                  <a:cubicBezTo>
                    <a:pt x="262" y="208"/>
                    <a:pt x="262" y="200"/>
                    <a:pt x="261" y="198"/>
                  </a:cubicBezTo>
                  <a:cubicBezTo>
                    <a:pt x="261" y="202"/>
                    <a:pt x="260" y="207"/>
                    <a:pt x="260" y="211"/>
                  </a:cubicBezTo>
                  <a:close/>
                  <a:moveTo>
                    <a:pt x="107" y="200"/>
                  </a:moveTo>
                  <a:cubicBezTo>
                    <a:pt x="108" y="199"/>
                    <a:pt x="108" y="199"/>
                    <a:pt x="107" y="198"/>
                  </a:cubicBezTo>
                  <a:cubicBezTo>
                    <a:pt x="107" y="198"/>
                    <a:pt x="107" y="198"/>
                    <a:pt x="107" y="198"/>
                  </a:cubicBezTo>
                  <a:cubicBezTo>
                    <a:pt x="107" y="199"/>
                    <a:pt x="106" y="200"/>
                    <a:pt x="107" y="200"/>
                  </a:cubicBezTo>
                  <a:close/>
                  <a:moveTo>
                    <a:pt x="168" y="200"/>
                  </a:moveTo>
                  <a:cubicBezTo>
                    <a:pt x="170" y="201"/>
                    <a:pt x="174" y="201"/>
                    <a:pt x="176" y="200"/>
                  </a:cubicBezTo>
                  <a:cubicBezTo>
                    <a:pt x="173" y="199"/>
                    <a:pt x="170" y="199"/>
                    <a:pt x="168" y="200"/>
                  </a:cubicBezTo>
                  <a:close/>
                  <a:moveTo>
                    <a:pt x="89" y="207"/>
                  </a:moveTo>
                  <a:cubicBezTo>
                    <a:pt x="89" y="204"/>
                    <a:pt x="87" y="200"/>
                    <a:pt x="85" y="200"/>
                  </a:cubicBezTo>
                  <a:cubicBezTo>
                    <a:pt x="87" y="202"/>
                    <a:pt x="87" y="205"/>
                    <a:pt x="89" y="207"/>
                  </a:cubicBezTo>
                  <a:close/>
                  <a:moveTo>
                    <a:pt x="182" y="206"/>
                  </a:moveTo>
                  <a:cubicBezTo>
                    <a:pt x="187" y="206"/>
                    <a:pt x="189" y="203"/>
                    <a:pt x="189" y="200"/>
                  </a:cubicBezTo>
                  <a:cubicBezTo>
                    <a:pt x="187" y="202"/>
                    <a:pt x="184" y="203"/>
                    <a:pt x="182" y="206"/>
                  </a:cubicBezTo>
                  <a:close/>
                  <a:moveTo>
                    <a:pt x="199" y="207"/>
                  </a:moveTo>
                  <a:cubicBezTo>
                    <a:pt x="200" y="207"/>
                    <a:pt x="200" y="206"/>
                    <a:pt x="202" y="206"/>
                  </a:cubicBezTo>
                  <a:cubicBezTo>
                    <a:pt x="201" y="204"/>
                    <a:pt x="205" y="203"/>
                    <a:pt x="203" y="200"/>
                  </a:cubicBezTo>
                  <a:cubicBezTo>
                    <a:pt x="203" y="203"/>
                    <a:pt x="200" y="205"/>
                    <a:pt x="199" y="207"/>
                  </a:cubicBezTo>
                  <a:close/>
                  <a:moveTo>
                    <a:pt x="121" y="202"/>
                  </a:moveTo>
                  <a:cubicBezTo>
                    <a:pt x="120" y="202"/>
                    <a:pt x="121" y="201"/>
                    <a:pt x="120" y="201"/>
                  </a:cubicBezTo>
                  <a:cubicBezTo>
                    <a:pt x="119" y="201"/>
                    <a:pt x="120" y="203"/>
                    <a:pt x="121" y="202"/>
                  </a:cubicBezTo>
                  <a:close/>
                  <a:moveTo>
                    <a:pt x="31" y="223"/>
                  </a:moveTo>
                  <a:cubicBezTo>
                    <a:pt x="34" y="229"/>
                    <a:pt x="39" y="236"/>
                    <a:pt x="43" y="241"/>
                  </a:cubicBezTo>
                  <a:cubicBezTo>
                    <a:pt x="46" y="241"/>
                    <a:pt x="48" y="244"/>
                    <a:pt x="51" y="245"/>
                  </a:cubicBezTo>
                  <a:cubicBezTo>
                    <a:pt x="50" y="242"/>
                    <a:pt x="49" y="239"/>
                    <a:pt x="48" y="235"/>
                  </a:cubicBezTo>
                  <a:cubicBezTo>
                    <a:pt x="41" y="226"/>
                    <a:pt x="35" y="213"/>
                    <a:pt x="30" y="201"/>
                  </a:cubicBezTo>
                  <a:cubicBezTo>
                    <a:pt x="30" y="208"/>
                    <a:pt x="30" y="214"/>
                    <a:pt x="31" y="223"/>
                  </a:cubicBezTo>
                  <a:close/>
                  <a:moveTo>
                    <a:pt x="345" y="208"/>
                  </a:moveTo>
                  <a:cubicBezTo>
                    <a:pt x="345" y="210"/>
                    <a:pt x="345" y="213"/>
                    <a:pt x="346" y="215"/>
                  </a:cubicBezTo>
                  <a:cubicBezTo>
                    <a:pt x="347" y="211"/>
                    <a:pt x="348" y="206"/>
                    <a:pt x="349" y="201"/>
                  </a:cubicBezTo>
                  <a:cubicBezTo>
                    <a:pt x="347" y="203"/>
                    <a:pt x="346" y="206"/>
                    <a:pt x="345" y="208"/>
                  </a:cubicBezTo>
                  <a:close/>
                  <a:moveTo>
                    <a:pt x="222" y="207"/>
                  </a:moveTo>
                  <a:cubicBezTo>
                    <a:pt x="224" y="206"/>
                    <a:pt x="226" y="203"/>
                    <a:pt x="223" y="201"/>
                  </a:cubicBezTo>
                  <a:cubicBezTo>
                    <a:pt x="223" y="203"/>
                    <a:pt x="222" y="205"/>
                    <a:pt x="222" y="207"/>
                  </a:cubicBezTo>
                  <a:close/>
                  <a:moveTo>
                    <a:pt x="37" y="264"/>
                  </a:moveTo>
                  <a:cubicBezTo>
                    <a:pt x="25" y="246"/>
                    <a:pt x="18" y="226"/>
                    <a:pt x="12" y="202"/>
                  </a:cubicBezTo>
                  <a:cubicBezTo>
                    <a:pt x="12" y="228"/>
                    <a:pt x="23" y="250"/>
                    <a:pt x="37" y="264"/>
                  </a:cubicBezTo>
                  <a:close/>
                  <a:moveTo>
                    <a:pt x="194" y="205"/>
                  </a:moveTo>
                  <a:cubicBezTo>
                    <a:pt x="194" y="206"/>
                    <a:pt x="193" y="206"/>
                    <a:pt x="193" y="207"/>
                  </a:cubicBezTo>
                  <a:cubicBezTo>
                    <a:pt x="197" y="208"/>
                    <a:pt x="198" y="204"/>
                    <a:pt x="198" y="202"/>
                  </a:cubicBezTo>
                  <a:cubicBezTo>
                    <a:pt x="197" y="203"/>
                    <a:pt x="196" y="204"/>
                    <a:pt x="194" y="205"/>
                  </a:cubicBezTo>
                  <a:close/>
                  <a:moveTo>
                    <a:pt x="244" y="204"/>
                  </a:moveTo>
                  <a:cubicBezTo>
                    <a:pt x="245" y="204"/>
                    <a:pt x="245" y="202"/>
                    <a:pt x="244" y="202"/>
                  </a:cubicBezTo>
                  <a:cubicBezTo>
                    <a:pt x="244" y="203"/>
                    <a:pt x="244" y="203"/>
                    <a:pt x="244" y="204"/>
                  </a:cubicBezTo>
                  <a:close/>
                  <a:moveTo>
                    <a:pt x="250" y="214"/>
                  </a:moveTo>
                  <a:cubicBezTo>
                    <a:pt x="250" y="210"/>
                    <a:pt x="251" y="207"/>
                    <a:pt x="251" y="202"/>
                  </a:cubicBezTo>
                  <a:cubicBezTo>
                    <a:pt x="251" y="202"/>
                    <a:pt x="250" y="202"/>
                    <a:pt x="250" y="202"/>
                  </a:cubicBezTo>
                  <a:cubicBezTo>
                    <a:pt x="249" y="205"/>
                    <a:pt x="249" y="211"/>
                    <a:pt x="250" y="214"/>
                  </a:cubicBezTo>
                  <a:close/>
                  <a:moveTo>
                    <a:pt x="164" y="206"/>
                  </a:moveTo>
                  <a:cubicBezTo>
                    <a:pt x="158" y="206"/>
                    <a:pt x="154" y="203"/>
                    <a:pt x="149" y="203"/>
                  </a:cubicBezTo>
                  <a:cubicBezTo>
                    <a:pt x="153" y="205"/>
                    <a:pt x="158" y="207"/>
                    <a:pt x="164" y="206"/>
                  </a:cubicBezTo>
                  <a:close/>
                  <a:moveTo>
                    <a:pt x="292" y="204"/>
                  </a:moveTo>
                  <a:cubicBezTo>
                    <a:pt x="293" y="205"/>
                    <a:pt x="291" y="208"/>
                    <a:pt x="292" y="210"/>
                  </a:cubicBezTo>
                  <a:cubicBezTo>
                    <a:pt x="293" y="207"/>
                    <a:pt x="294" y="204"/>
                    <a:pt x="293" y="202"/>
                  </a:cubicBezTo>
                  <a:cubicBezTo>
                    <a:pt x="293" y="203"/>
                    <a:pt x="292" y="204"/>
                    <a:pt x="292" y="204"/>
                  </a:cubicBezTo>
                  <a:close/>
                  <a:moveTo>
                    <a:pt x="310" y="240"/>
                  </a:moveTo>
                  <a:cubicBezTo>
                    <a:pt x="318" y="233"/>
                    <a:pt x="322" y="216"/>
                    <a:pt x="319" y="203"/>
                  </a:cubicBezTo>
                  <a:cubicBezTo>
                    <a:pt x="319" y="217"/>
                    <a:pt x="315" y="229"/>
                    <a:pt x="310" y="240"/>
                  </a:cubicBezTo>
                  <a:close/>
                  <a:moveTo>
                    <a:pt x="124" y="205"/>
                  </a:moveTo>
                  <a:cubicBezTo>
                    <a:pt x="124" y="204"/>
                    <a:pt x="125" y="205"/>
                    <a:pt x="125" y="205"/>
                  </a:cubicBezTo>
                  <a:cubicBezTo>
                    <a:pt x="125" y="204"/>
                    <a:pt x="124" y="204"/>
                    <a:pt x="123" y="203"/>
                  </a:cubicBezTo>
                  <a:cubicBezTo>
                    <a:pt x="123" y="204"/>
                    <a:pt x="123" y="205"/>
                    <a:pt x="124" y="205"/>
                  </a:cubicBezTo>
                  <a:close/>
                  <a:moveTo>
                    <a:pt x="312" y="209"/>
                  </a:moveTo>
                  <a:cubicBezTo>
                    <a:pt x="313" y="207"/>
                    <a:pt x="312" y="206"/>
                    <a:pt x="313" y="205"/>
                  </a:cubicBezTo>
                  <a:cubicBezTo>
                    <a:pt x="313" y="205"/>
                    <a:pt x="313" y="204"/>
                    <a:pt x="313" y="203"/>
                  </a:cubicBezTo>
                  <a:cubicBezTo>
                    <a:pt x="312" y="205"/>
                    <a:pt x="311" y="207"/>
                    <a:pt x="312" y="209"/>
                  </a:cubicBezTo>
                  <a:close/>
                  <a:moveTo>
                    <a:pt x="81" y="219"/>
                  </a:moveTo>
                  <a:cubicBezTo>
                    <a:pt x="79" y="214"/>
                    <a:pt x="78" y="208"/>
                    <a:pt x="75" y="204"/>
                  </a:cubicBezTo>
                  <a:cubicBezTo>
                    <a:pt x="77" y="209"/>
                    <a:pt x="78" y="215"/>
                    <a:pt x="81" y="219"/>
                  </a:cubicBezTo>
                  <a:close/>
                  <a:moveTo>
                    <a:pt x="94" y="225"/>
                  </a:moveTo>
                  <a:cubicBezTo>
                    <a:pt x="94" y="223"/>
                    <a:pt x="91" y="220"/>
                    <a:pt x="91" y="217"/>
                  </a:cubicBezTo>
                  <a:cubicBezTo>
                    <a:pt x="89" y="214"/>
                    <a:pt x="87" y="211"/>
                    <a:pt x="86" y="208"/>
                  </a:cubicBezTo>
                  <a:cubicBezTo>
                    <a:pt x="85" y="207"/>
                    <a:pt x="84" y="205"/>
                    <a:pt x="83" y="204"/>
                  </a:cubicBezTo>
                  <a:cubicBezTo>
                    <a:pt x="85" y="213"/>
                    <a:pt x="89" y="219"/>
                    <a:pt x="94" y="225"/>
                  </a:cubicBezTo>
                  <a:close/>
                  <a:moveTo>
                    <a:pt x="176" y="204"/>
                  </a:moveTo>
                  <a:cubicBezTo>
                    <a:pt x="178" y="205"/>
                    <a:pt x="180" y="205"/>
                    <a:pt x="180" y="204"/>
                  </a:cubicBezTo>
                  <a:cubicBezTo>
                    <a:pt x="179" y="204"/>
                    <a:pt x="176" y="203"/>
                    <a:pt x="176" y="204"/>
                  </a:cubicBezTo>
                  <a:close/>
                  <a:moveTo>
                    <a:pt x="54" y="217"/>
                  </a:moveTo>
                  <a:cubicBezTo>
                    <a:pt x="59" y="225"/>
                    <a:pt x="63" y="234"/>
                    <a:pt x="70" y="240"/>
                  </a:cubicBezTo>
                  <a:cubicBezTo>
                    <a:pt x="66" y="234"/>
                    <a:pt x="62" y="228"/>
                    <a:pt x="58" y="223"/>
                  </a:cubicBezTo>
                  <a:cubicBezTo>
                    <a:pt x="56" y="218"/>
                    <a:pt x="53" y="212"/>
                    <a:pt x="51" y="207"/>
                  </a:cubicBezTo>
                  <a:cubicBezTo>
                    <a:pt x="51" y="206"/>
                    <a:pt x="52" y="205"/>
                    <a:pt x="50" y="205"/>
                  </a:cubicBezTo>
                  <a:cubicBezTo>
                    <a:pt x="50" y="209"/>
                    <a:pt x="53" y="213"/>
                    <a:pt x="54" y="217"/>
                  </a:cubicBezTo>
                  <a:close/>
                  <a:moveTo>
                    <a:pt x="171" y="205"/>
                  </a:moveTo>
                  <a:cubicBezTo>
                    <a:pt x="169" y="204"/>
                    <a:pt x="166" y="204"/>
                    <a:pt x="165" y="205"/>
                  </a:cubicBezTo>
                  <a:cubicBezTo>
                    <a:pt x="167" y="205"/>
                    <a:pt x="169" y="205"/>
                    <a:pt x="171" y="205"/>
                  </a:cubicBezTo>
                  <a:close/>
                  <a:moveTo>
                    <a:pt x="102" y="214"/>
                  </a:moveTo>
                  <a:cubicBezTo>
                    <a:pt x="101" y="210"/>
                    <a:pt x="99" y="206"/>
                    <a:pt x="97" y="206"/>
                  </a:cubicBezTo>
                  <a:cubicBezTo>
                    <a:pt x="98" y="208"/>
                    <a:pt x="100" y="211"/>
                    <a:pt x="102" y="214"/>
                  </a:cubicBezTo>
                  <a:close/>
                  <a:moveTo>
                    <a:pt x="133" y="210"/>
                  </a:moveTo>
                  <a:cubicBezTo>
                    <a:pt x="131" y="208"/>
                    <a:pt x="129" y="207"/>
                    <a:pt x="126" y="205"/>
                  </a:cubicBezTo>
                  <a:cubicBezTo>
                    <a:pt x="128" y="207"/>
                    <a:pt x="129" y="211"/>
                    <a:pt x="133" y="210"/>
                  </a:cubicBezTo>
                  <a:close/>
                  <a:moveTo>
                    <a:pt x="126" y="208"/>
                  </a:moveTo>
                  <a:cubicBezTo>
                    <a:pt x="125" y="208"/>
                    <a:pt x="125" y="206"/>
                    <a:pt x="124" y="206"/>
                  </a:cubicBezTo>
                  <a:cubicBezTo>
                    <a:pt x="124" y="206"/>
                    <a:pt x="124" y="209"/>
                    <a:pt x="126" y="208"/>
                  </a:cubicBezTo>
                  <a:close/>
                  <a:moveTo>
                    <a:pt x="341" y="212"/>
                  </a:moveTo>
                  <a:cubicBezTo>
                    <a:pt x="342" y="210"/>
                    <a:pt x="343" y="208"/>
                    <a:pt x="342" y="206"/>
                  </a:cubicBezTo>
                  <a:cubicBezTo>
                    <a:pt x="342" y="208"/>
                    <a:pt x="341" y="210"/>
                    <a:pt x="341" y="212"/>
                  </a:cubicBezTo>
                  <a:close/>
                  <a:moveTo>
                    <a:pt x="179" y="207"/>
                  </a:moveTo>
                  <a:cubicBezTo>
                    <a:pt x="172" y="209"/>
                    <a:pt x="164" y="209"/>
                    <a:pt x="158" y="208"/>
                  </a:cubicBezTo>
                  <a:cubicBezTo>
                    <a:pt x="156" y="208"/>
                    <a:pt x="154" y="206"/>
                    <a:pt x="152" y="206"/>
                  </a:cubicBezTo>
                  <a:cubicBezTo>
                    <a:pt x="158" y="213"/>
                    <a:pt x="172" y="211"/>
                    <a:pt x="179" y="207"/>
                  </a:cubicBezTo>
                  <a:close/>
                  <a:moveTo>
                    <a:pt x="226" y="211"/>
                  </a:moveTo>
                  <a:cubicBezTo>
                    <a:pt x="228" y="210"/>
                    <a:pt x="231" y="211"/>
                    <a:pt x="231" y="209"/>
                  </a:cubicBezTo>
                  <a:cubicBezTo>
                    <a:pt x="230" y="208"/>
                    <a:pt x="230" y="207"/>
                    <a:pt x="229" y="207"/>
                  </a:cubicBezTo>
                  <a:cubicBezTo>
                    <a:pt x="228" y="209"/>
                    <a:pt x="227" y="209"/>
                    <a:pt x="226" y="211"/>
                  </a:cubicBezTo>
                  <a:close/>
                  <a:moveTo>
                    <a:pt x="240" y="217"/>
                  </a:moveTo>
                  <a:cubicBezTo>
                    <a:pt x="242" y="215"/>
                    <a:pt x="244" y="210"/>
                    <a:pt x="243" y="207"/>
                  </a:cubicBezTo>
                  <a:cubicBezTo>
                    <a:pt x="242" y="210"/>
                    <a:pt x="241" y="213"/>
                    <a:pt x="240" y="217"/>
                  </a:cubicBezTo>
                  <a:close/>
                  <a:moveTo>
                    <a:pt x="328" y="219"/>
                  </a:moveTo>
                  <a:cubicBezTo>
                    <a:pt x="329" y="215"/>
                    <a:pt x="331" y="210"/>
                    <a:pt x="330" y="207"/>
                  </a:cubicBezTo>
                  <a:cubicBezTo>
                    <a:pt x="329" y="211"/>
                    <a:pt x="327" y="214"/>
                    <a:pt x="328" y="219"/>
                  </a:cubicBezTo>
                  <a:close/>
                  <a:moveTo>
                    <a:pt x="120" y="210"/>
                  </a:moveTo>
                  <a:cubicBezTo>
                    <a:pt x="120" y="209"/>
                    <a:pt x="118" y="207"/>
                    <a:pt x="117" y="208"/>
                  </a:cubicBezTo>
                  <a:cubicBezTo>
                    <a:pt x="118" y="208"/>
                    <a:pt x="119" y="209"/>
                    <a:pt x="120" y="210"/>
                  </a:cubicBezTo>
                  <a:close/>
                  <a:moveTo>
                    <a:pt x="112" y="214"/>
                  </a:moveTo>
                  <a:cubicBezTo>
                    <a:pt x="112" y="216"/>
                    <a:pt x="114" y="218"/>
                    <a:pt x="115" y="218"/>
                  </a:cubicBezTo>
                  <a:cubicBezTo>
                    <a:pt x="113" y="215"/>
                    <a:pt x="111" y="210"/>
                    <a:pt x="109" y="208"/>
                  </a:cubicBezTo>
                  <a:cubicBezTo>
                    <a:pt x="110" y="210"/>
                    <a:pt x="110" y="213"/>
                    <a:pt x="112" y="214"/>
                  </a:cubicBezTo>
                  <a:close/>
                  <a:moveTo>
                    <a:pt x="50" y="225"/>
                  </a:moveTo>
                  <a:cubicBezTo>
                    <a:pt x="50" y="219"/>
                    <a:pt x="49" y="212"/>
                    <a:pt x="45" y="208"/>
                  </a:cubicBezTo>
                  <a:cubicBezTo>
                    <a:pt x="46" y="216"/>
                    <a:pt x="47" y="220"/>
                    <a:pt x="50" y="225"/>
                  </a:cubicBezTo>
                  <a:close/>
                  <a:moveTo>
                    <a:pt x="221" y="211"/>
                  </a:moveTo>
                  <a:cubicBezTo>
                    <a:pt x="223" y="211"/>
                    <a:pt x="223" y="209"/>
                    <a:pt x="222" y="209"/>
                  </a:cubicBezTo>
                  <a:cubicBezTo>
                    <a:pt x="221" y="209"/>
                    <a:pt x="221" y="210"/>
                    <a:pt x="221" y="211"/>
                  </a:cubicBezTo>
                  <a:close/>
                  <a:moveTo>
                    <a:pt x="25" y="219"/>
                  </a:moveTo>
                  <a:cubicBezTo>
                    <a:pt x="25" y="218"/>
                    <a:pt x="24" y="216"/>
                    <a:pt x="24" y="214"/>
                  </a:cubicBezTo>
                  <a:cubicBezTo>
                    <a:pt x="23" y="212"/>
                    <a:pt x="22" y="210"/>
                    <a:pt x="21" y="210"/>
                  </a:cubicBezTo>
                  <a:cubicBezTo>
                    <a:pt x="22" y="212"/>
                    <a:pt x="23" y="219"/>
                    <a:pt x="25" y="219"/>
                  </a:cubicBezTo>
                  <a:close/>
                  <a:moveTo>
                    <a:pt x="178" y="213"/>
                  </a:moveTo>
                  <a:cubicBezTo>
                    <a:pt x="182" y="212"/>
                    <a:pt x="186" y="212"/>
                    <a:pt x="188" y="210"/>
                  </a:cubicBezTo>
                  <a:cubicBezTo>
                    <a:pt x="184" y="209"/>
                    <a:pt x="182" y="211"/>
                    <a:pt x="178" y="213"/>
                  </a:cubicBezTo>
                  <a:close/>
                  <a:moveTo>
                    <a:pt x="310" y="212"/>
                  </a:moveTo>
                  <a:cubicBezTo>
                    <a:pt x="309" y="211"/>
                    <a:pt x="311" y="211"/>
                    <a:pt x="309" y="211"/>
                  </a:cubicBezTo>
                  <a:cubicBezTo>
                    <a:pt x="310" y="213"/>
                    <a:pt x="309" y="218"/>
                    <a:pt x="310" y="219"/>
                  </a:cubicBezTo>
                  <a:cubicBezTo>
                    <a:pt x="310" y="217"/>
                    <a:pt x="310" y="216"/>
                    <a:pt x="312" y="215"/>
                  </a:cubicBezTo>
                  <a:cubicBezTo>
                    <a:pt x="310" y="214"/>
                    <a:pt x="312" y="211"/>
                    <a:pt x="311" y="210"/>
                  </a:cubicBezTo>
                  <a:cubicBezTo>
                    <a:pt x="310" y="210"/>
                    <a:pt x="311" y="211"/>
                    <a:pt x="310" y="212"/>
                  </a:cubicBezTo>
                  <a:close/>
                  <a:moveTo>
                    <a:pt x="124" y="212"/>
                  </a:moveTo>
                  <a:cubicBezTo>
                    <a:pt x="124" y="211"/>
                    <a:pt x="123" y="209"/>
                    <a:pt x="122" y="210"/>
                  </a:cubicBezTo>
                  <a:cubicBezTo>
                    <a:pt x="123" y="210"/>
                    <a:pt x="123" y="213"/>
                    <a:pt x="124" y="212"/>
                  </a:cubicBezTo>
                  <a:close/>
                  <a:moveTo>
                    <a:pt x="188" y="211"/>
                  </a:moveTo>
                  <a:cubicBezTo>
                    <a:pt x="189" y="212"/>
                    <a:pt x="190" y="211"/>
                    <a:pt x="190" y="210"/>
                  </a:cubicBezTo>
                  <a:cubicBezTo>
                    <a:pt x="189" y="210"/>
                    <a:pt x="188" y="210"/>
                    <a:pt x="188" y="211"/>
                  </a:cubicBezTo>
                  <a:close/>
                  <a:moveTo>
                    <a:pt x="346" y="222"/>
                  </a:moveTo>
                  <a:cubicBezTo>
                    <a:pt x="345" y="228"/>
                    <a:pt x="346" y="235"/>
                    <a:pt x="344" y="242"/>
                  </a:cubicBezTo>
                  <a:cubicBezTo>
                    <a:pt x="347" y="233"/>
                    <a:pt x="350" y="220"/>
                    <a:pt x="349" y="210"/>
                  </a:cubicBezTo>
                  <a:cubicBezTo>
                    <a:pt x="349" y="215"/>
                    <a:pt x="347" y="218"/>
                    <a:pt x="346" y="222"/>
                  </a:cubicBezTo>
                  <a:close/>
                  <a:moveTo>
                    <a:pt x="139" y="212"/>
                  </a:moveTo>
                  <a:cubicBezTo>
                    <a:pt x="138" y="212"/>
                    <a:pt x="137" y="211"/>
                    <a:pt x="135" y="210"/>
                  </a:cubicBezTo>
                  <a:cubicBezTo>
                    <a:pt x="136" y="211"/>
                    <a:pt x="138" y="212"/>
                    <a:pt x="139" y="212"/>
                  </a:cubicBezTo>
                  <a:close/>
                  <a:moveTo>
                    <a:pt x="204" y="211"/>
                  </a:moveTo>
                  <a:cubicBezTo>
                    <a:pt x="205" y="211"/>
                    <a:pt x="205" y="211"/>
                    <a:pt x="206" y="211"/>
                  </a:cubicBezTo>
                  <a:cubicBezTo>
                    <a:pt x="206" y="210"/>
                    <a:pt x="204" y="210"/>
                    <a:pt x="204" y="211"/>
                  </a:cubicBezTo>
                  <a:close/>
                  <a:moveTo>
                    <a:pt x="271" y="211"/>
                  </a:moveTo>
                  <a:cubicBezTo>
                    <a:pt x="272" y="213"/>
                    <a:pt x="270" y="214"/>
                    <a:pt x="271" y="216"/>
                  </a:cubicBezTo>
                  <a:cubicBezTo>
                    <a:pt x="272" y="215"/>
                    <a:pt x="272" y="213"/>
                    <a:pt x="272" y="210"/>
                  </a:cubicBezTo>
                  <a:cubicBezTo>
                    <a:pt x="271" y="210"/>
                    <a:pt x="271" y="211"/>
                    <a:pt x="271" y="211"/>
                  </a:cubicBezTo>
                  <a:close/>
                  <a:moveTo>
                    <a:pt x="97" y="215"/>
                  </a:moveTo>
                  <a:cubicBezTo>
                    <a:pt x="100" y="217"/>
                    <a:pt x="101" y="222"/>
                    <a:pt x="104" y="224"/>
                  </a:cubicBezTo>
                  <a:cubicBezTo>
                    <a:pt x="104" y="220"/>
                    <a:pt x="100" y="220"/>
                    <a:pt x="100" y="216"/>
                  </a:cubicBezTo>
                  <a:cubicBezTo>
                    <a:pt x="98" y="215"/>
                    <a:pt x="97" y="212"/>
                    <a:pt x="95" y="211"/>
                  </a:cubicBezTo>
                  <a:cubicBezTo>
                    <a:pt x="95" y="213"/>
                    <a:pt x="96" y="213"/>
                    <a:pt x="97" y="215"/>
                  </a:cubicBezTo>
                  <a:close/>
                  <a:moveTo>
                    <a:pt x="129" y="213"/>
                  </a:moveTo>
                  <a:cubicBezTo>
                    <a:pt x="128" y="212"/>
                    <a:pt x="127" y="210"/>
                    <a:pt x="126" y="212"/>
                  </a:cubicBezTo>
                  <a:cubicBezTo>
                    <a:pt x="127" y="212"/>
                    <a:pt x="127" y="214"/>
                    <a:pt x="127" y="213"/>
                  </a:cubicBezTo>
                  <a:cubicBezTo>
                    <a:pt x="127" y="213"/>
                    <a:pt x="127" y="212"/>
                    <a:pt x="128" y="212"/>
                  </a:cubicBezTo>
                  <a:cubicBezTo>
                    <a:pt x="128" y="212"/>
                    <a:pt x="129" y="214"/>
                    <a:pt x="129" y="213"/>
                  </a:cubicBezTo>
                  <a:close/>
                  <a:moveTo>
                    <a:pt x="242" y="221"/>
                  </a:moveTo>
                  <a:cubicBezTo>
                    <a:pt x="243" y="222"/>
                    <a:pt x="244" y="223"/>
                    <a:pt x="244" y="225"/>
                  </a:cubicBezTo>
                  <a:cubicBezTo>
                    <a:pt x="250" y="225"/>
                    <a:pt x="247" y="216"/>
                    <a:pt x="247" y="211"/>
                  </a:cubicBezTo>
                  <a:cubicBezTo>
                    <a:pt x="244" y="213"/>
                    <a:pt x="244" y="216"/>
                    <a:pt x="242" y="221"/>
                  </a:cubicBezTo>
                  <a:close/>
                  <a:moveTo>
                    <a:pt x="263" y="215"/>
                  </a:moveTo>
                  <a:cubicBezTo>
                    <a:pt x="264" y="214"/>
                    <a:pt x="264" y="212"/>
                    <a:pt x="263" y="211"/>
                  </a:cubicBezTo>
                  <a:cubicBezTo>
                    <a:pt x="263" y="212"/>
                    <a:pt x="263" y="214"/>
                    <a:pt x="263" y="215"/>
                  </a:cubicBezTo>
                  <a:close/>
                  <a:moveTo>
                    <a:pt x="59" y="218"/>
                  </a:moveTo>
                  <a:cubicBezTo>
                    <a:pt x="58" y="217"/>
                    <a:pt x="58" y="216"/>
                    <a:pt x="59" y="216"/>
                  </a:cubicBezTo>
                  <a:cubicBezTo>
                    <a:pt x="58" y="215"/>
                    <a:pt x="57" y="213"/>
                    <a:pt x="56" y="211"/>
                  </a:cubicBezTo>
                  <a:cubicBezTo>
                    <a:pt x="56" y="214"/>
                    <a:pt x="58" y="216"/>
                    <a:pt x="59" y="218"/>
                  </a:cubicBezTo>
                  <a:close/>
                  <a:moveTo>
                    <a:pt x="222" y="223"/>
                  </a:moveTo>
                  <a:cubicBezTo>
                    <a:pt x="226" y="221"/>
                    <a:pt x="231" y="220"/>
                    <a:pt x="231" y="215"/>
                  </a:cubicBezTo>
                  <a:cubicBezTo>
                    <a:pt x="229" y="215"/>
                    <a:pt x="227" y="216"/>
                    <a:pt x="225" y="217"/>
                  </a:cubicBezTo>
                  <a:cubicBezTo>
                    <a:pt x="225" y="216"/>
                    <a:pt x="224" y="216"/>
                    <a:pt x="225" y="215"/>
                  </a:cubicBezTo>
                  <a:cubicBezTo>
                    <a:pt x="227" y="214"/>
                    <a:pt x="230" y="214"/>
                    <a:pt x="232" y="212"/>
                  </a:cubicBezTo>
                  <a:cubicBezTo>
                    <a:pt x="230" y="211"/>
                    <a:pt x="227" y="214"/>
                    <a:pt x="226" y="212"/>
                  </a:cubicBezTo>
                  <a:cubicBezTo>
                    <a:pt x="226" y="212"/>
                    <a:pt x="227" y="211"/>
                    <a:pt x="226" y="211"/>
                  </a:cubicBezTo>
                  <a:cubicBezTo>
                    <a:pt x="224" y="215"/>
                    <a:pt x="223" y="220"/>
                    <a:pt x="222" y="223"/>
                  </a:cubicBezTo>
                  <a:close/>
                  <a:moveTo>
                    <a:pt x="195" y="222"/>
                  </a:moveTo>
                  <a:cubicBezTo>
                    <a:pt x="202" y="222"/>
                    <a:pt x="203" y="217"/>
                    <a:pt x="206" y="213"/>
                  </a:cubicBezTo>
                  <a:cubicBezTo>
                    <a:pt x="205" y="213"/>
                    <a:pt x="205" y="212"/>
                    <a:pt x="204" y="212"/>
                  </a:cubicBezTo>
                  <a:cubicBezTo>
                    <a:pt x="200" y="215"/>
                    <a:pt x="198" y="219"/>
                    <a:pt x="195" y="222"/>
                  </a:cubicBezTo>
                  <a:close/>
                  <a:moveTo>
                    <a:pt x="256" y="216"/>
                  </a:moveTo>
                  <a:cubicBezTo>
                    <a:pt x="256" y="215"/>
                    <a:pt x="258" y="213"/>
                    <a:pt x="257" y="212"/>
                  </a:cubicBezTo>
                  <a:cubicBezTo>
                    <a:pt x="257" y="213"/>
                    <a:pt x="255" y="215"/>
                    <a:pt x="256" y="216"/>
                  </a:cubicBezTo>
                  <a:close/>
                  <a:moveTo>
                    <a:pt x="84" y="214"/>
                  </a:moveTo>
                  <a:cubicBezTo>
                    <a:pt x="83" y="214"/>
                    <a:pt x="83" y="212"/>
                    <a:pt x="82" y="213"/>
                  </a:cubicBezTo>
                  <a:cubicBezTo>
                    <a:pt x="83" y="213"/>
                    <a:pt x="83" y="215"/>
                    <a:pt x="84" y="214"/>
                  </a:cubicBezTo>
                  <a:close/>
                  <a:moveTo>
                    <a:pt x="144" y="223"/>
                  </a:moveTo>
                  <a:cubicBezTo>
                    <a:pt x="138" y="221"/>
                    <a:pt x="138" y="214"/>
                    <a:pt x="132" y="213"/>
                  </a:cubicBezTo>
                  <a:cubicBezTo>
                    <a:pt x="135" y="217"/>
                    <a:pt x="138" y="223"/>
                    <a:pt x="144" y="223"/>
                  </a:cubicBezTo>
                  <a:close/>
                  <a:moveTo>
                    <a:pt x="190" y="215"/>
                  </a:moveTo>
                  <a:cubicBezTo>
                    <a:pt x="191" y="215"/>
                    <a:pt x="195" y="214"/>
                    <a:pt x="194" y="213"/>
                  </a:cubicBezTo>
                  <a:cubicBezTo>
                    <a:pt x="193" y="214"/>
                    <a:pt x="191" y="213"/>
                    <a:pt x="190" y="215"/>
                  </a:cubicBezTo>
                  <a:close/>
                  <a:moveTo>
                    <a:pt x="110" y="221"/>
                  </a:moveTo>
                  <a:cubicBezTo>
                    <a:pt x="109" y="218"/>
                    <a:pt x="108" y="215"/>
                    <a:pt x="104" y="213"/>
                  </a:cubicBezTo>
                  <a:cubicBezTo>
                    <a:pt x="106" y="217"/>
                    <a:pt x="107" y="219"/>
                    <a:pt x="110" y="221"/>
                  </a:cubicBezTo>
                  <a:close/>
                  <a:moveTo>
                    <a:pt x="167" y="215"/>
                  </a:moveTo>
                  <a:cubicBezTo>
                    <a:pt x="166" y="213"/>
                    <a:pt x="161" y="214"/>
                    <a:pt x="159" y="214"/>
                  </a:cubicBezTo>
                  <a:cubicBezTo>
                    <a:pt x="161" y="215"/>
                    <a:pt x="164" y="216"/>
                    <a:pt x="167" y="215"/>
                  </a:cubicBezTo>
                  <a:close/>
                  <a:moveTo>
                    <a:pt x="212" y="216"/>
                  </a:moveTo>
                  <a:cubicBezTo>
                    <a:pt x="214" y="216"/>
                    <a:pt x="214" y="215"/>
                    <a:pt x="215" y="214"/>
                  </a:cubicBezTo>
                  <a:cubicBezTo>
                    <a:pt x="213" y="213"/>
                    <a:pt x="213" y="215"/>
                    <a:pt x="212" y="216"/>
                  </a:cubicBezTo>
                  <a:close/>
                  <a:moveTo>
                    <a:pt x="304" y="219"/>
                  </a:moveTo>
                  <a:cubicBezTo>
                    <a:pt x="304" y="220"/>
                    <a:pt x="304" y="223"/>
                    <a:pt x="303" y="225"/>
                  </a:cubicBezTo>
                  <a:cubicBezTo>
                    <a:pt x="305" y="222"/>
                    <a:pt x="308" y="217"/>
                    <a:pt x="307" y="214"/>
                  </a:cubicBezTo>
                  <a:cubicBezTo>
                    <a:pt x="306" y="215"/>
                    <a:pt x="306" y="218"/>
                    <a:pt x="304" y="219"/>
                  </a:cubicBezTo>
                  <a:close/>
                  <a:moveTo>
                    <a:pt x="339" y="219"/>
                  </a:moveTo>
                  <a:cubicBezTo>
                    <a:pt x="340" y="219"/>
                    <a:pt x="339" y="220"/>
                    <a:pt x="340" y="221"/>
                  </a:cubicBezTo>
                  <a:cubicBezTo>
                    <a:pt x="336" y="228"/>
                    <a:pt x="333" y="238"/>
                    <a:pt x="330" y="245"/>
                  </a:cubicBezTo>
                  <a:cubicBezTo>
                    <a:pt x="332" y="241"/>
                    <a:pt x="337" y="237"/>
                    <a:pt x="339" y="232"/>
                  </a:cubicBezTo>
                  <a:cubicBezTo>
                    <a:pt x="339" y="231"/>
                    <a:pt x="339" y="230"/>
                    <a:pt x="340" y="230"/>
                  </a:cubicBezTo>
                  <a:cubicBezTo>
                    <a:pt x="341" y="227"/>
                    <a:pt x="343" y="225"/>
                    <a:pt x="344" y="221"/>
                  </a:cubicBezTo>
                  <a:cubicBezTo>
                    <a:pt x="344" y="219"/>
                    <a:pt x="343" y="216"/>
                    <a:pt x="343" y="214"/>
                  </a:cubicBezTo>
                  <a:cubicBezTo>
                    <a:pt x="342" y="215"/>
                    <a:pt x="342" y="218"/>
                    <a:pt x="339" y="219"/>
                  </a:cubicBezTo>
                  <a:close/>
                  <a:moveTo>
                    <a:pt x="127" y="225"/>
                  </a:moveTo>
                  <a:cubicBezTo>
                    <a:pt x="127" y="223"/>
                    <a:pt x="125" y="222"/>
                    <a:pt x="126" y="220"/>
                  </a:cubicBezTo>
                  <a:cubicBezTo>
                    <a:pt x="123" y="218"/>
                    <a:pt x="120" y="215"/>
                    <a:pt x="117" y="214"/>
                  </a:cubicBezTo>
                  <a:cubicBezTo>
                    <a:pt x="119" y="219"/>
                    <a:pt x="122" y="223"/>
                    <a:pt x="127" y="225"/>
                  </a:cubicBezTo>
                  <a:close/>
                  <a:moveTo>
                    <a:pt x="81" y="238"/>
                  </a:moveTo>
                  <a:cubicBezTo>
                    <a:pt x="76" y="231"/>
                    <a:pt x="72" y="222"/>
                    <a:pt x="68" y="215"/>
                  </a:cubicBezTo>
                  <a:cubicBezTo>
                    <a:pt x="71" y="224"/>
                    <a:pt x="76" y="231"/>
                    <a:pt x="81" y="238"/>
                  </a:cubicBezTo>
                  <a:close/>
                  <a:moveTo>
                    <a:pt x="158" y="227"/>
                  </a:moveTo>
                  <a:cubicBezTo>
                    <a:pt x="153" y="223"/>
                    <a:pt x="146" y="221"/>
                    <a:pt x="143" y="215"/>
                  </a:cubicBezTo>
                  <a:cubicBezTo>
                    <a:pt x="142" y="215"/>
                    <a:pt x="140" y="214"/>
                    <a:pt x="139" y="215"/>
                  </a:cubicBezTo>
                  <a:cubicBezTo>
                    <a:pt x="144" y="220"/>
                    <a:pt x="151" y="225"/>
                    <a:pt x="158" y="227"/>
                  </a:cubicBezTo>
                  <a:close/>
                  <a:moveTo>
                    <a:pt x="257" y="225"/>
                  </a:moveTo>
                  <a:cubicBezTo>
                    <a:pt x="259" y="222"/>
                    <a:pt x="260" y="219"/>
                    <a:pt x="260" y="215"/>
                  </a:cubicBezTo>
                  <a:cubicBezTo>
                    <a:pt x="258" y="217"/>
                    <a:pt x="257" y="222"/>
                    <a:pt x="257" y="225"/>
                  </a:cubicBezTo>
                  <a:close/>
                  <a:moveTo>
                    <a:pt x="139" y="223"/>
                  </a:moveTo>
                  <a:cubicBezTo>
                    <a:pt x="135" y="221"/>
                    <a:pt x="131" y="218"/>
                    <a:pt x="128" y="215"/>
                  </a:cubicBezTo>
                  <a:cubicBezTo>
                    <a:pt x="129" y="220"/>
                    <a:pt x="135" y="222"/>
                    <a:pt x="139" y="223"/>
                  </a:cubicBezTo>
                  <a:close/>
                  <a:moveTo>
                    <a:pt x="252" y="218"/>
                  </a:moveTo>
                  <a:cubicBezTo>
                    <a:pt x="252" y="217"/>
                    <a:pt x="253" y="216"/>
                    <a:pt x="253" y="215"/>
                  </a:cubicBezTo>
                  <a:cubicBezTo>
                    <a:pt x="252" y="216"/>
                    <a:pt x="251" y="217"/>
                    <a:pt x="252" y="218"/>
                  </a:cubicBezTo>
                  <a:close/>
                  <a:moveTo>
                    <a:pt x="150" y="216"/>
                  </a:moveTo>
                  <a:cubicBezTo>
                    <a:pt x="149" y="217"/>
                    <a:pt x="147" y="215"/>
                    <a:pt x="145" y="216"/>
                  </a:cubicBezTo>
                  <a:cubicBezTo>
                    <a:pt x="152" y="221"/>
                    <a:pt x="158" y="226"/>
                    <a:pt x="168" y="227"/>
                  </a:cubicBezTo>
                  <a:cubicBezTo>
                    <a:pt x="169" y="228"/>
                    <a:pt x="170" y="229"/>
                    <a:pt x="170" y="228"/>
                  </a:cubicBezTo>
                  <a:cubicBezTo>
                    <a:pt x="163" y="225"/>
                    <a:pt x="157" y="220"/>
                    <a:pt x="150" y="216"/>
                  </a:cubicBezTo>
                  <a:close/>
                  <a:moveTo>
                    <a:pt x="176" y="220"/>
                  </a:moveTo>
                  <a:cubicBezTo>
                    <a:pt x="175" y="220"/>
                    <a:pt x="175" y="219"/>
                    <a:pt x="175" y="219"/>
                  </a:cubicBezTo>
                  <a:cubicBezTo>
                    <a:pt x="169" y="219"/>
                    <a:pt x="164" y="218"/>
                    <a:pt x="160" y="218"/>
                  </a:cubicBezTo>
                  <a:cubicBezTo>
                    <a:pt x="161" y="220"/>
                    <a:pt x="162" y="219"/>
                    <a:pt x="164" y="219"/>
                  </a:cubicBezTo>
                  <a:cubicBezTo>
                    <a:pt x="167" y="220"/>
                    <a:pt x="170" y="221"/>
                    <a:pt x="173" y="221"/>
                  </a:cubicBezTo>
                  <a:cubicBezTo>
                    <a:pt x="179" y="222"/>
                    <a:pt x="186" y="223"/>
                    <a:pt x="190" y="222"/>
                  </a:cubicBezTo>
                  <a:cubicBezTo>
                    <a:pt x="193" y="222"/>
                    <a:pt x="194" y="218"/>
                    <a:pt x="196" y="216"/>
                  </a:cubicBezTo>
                  <a:cubicBezTo>
                    <a:pt x="189" y="216"/>
                    <a:pt x="184" y="220"/>
                    <a:pt x="176" y="220"/>
                  </a:cubicBezTo>
                  <a:close/>
                  <a:moveTo>
                    <a:pt x="277" y="220"/>
                  </a:moveTo>
                  <a:cubicBezTo>
                    <a:pt x="277" y="219"/>
                    <a:pt x="279" y="218"/>
                    <a:pt x="277" y="217"/>
                  </a:cubicBezTo>
                  <a:cubicBezTo>
                    <a:pt x="277" y="218"/>
                    <a:pt x="277" y="220"/>
                    <a:pt x="277" y="220"/>
                  </a:cubicBezTo>
                  <a:close/>
                  <a:moveTo>
                    <a:pt x="216" y="225"/>
                  </a:moveTo>
                  <a:cubicBezTo>
                    <a:pt x="217" y="225"/>
                    <a:pt x="217" y="225"/>
                    <a:pt x="218" y="225"/>
                  </a:cubicBezTo>
                  <a:cubicBezTo>
                    <a:pt x="219" y="223"/>
                    <a:pt x="220" y="221"/>
                    <a:pt x="221" y="218"/>
                  </a:cubicBezTo>
                  <a:cubicBezTo>
                    <a:pt x="218" y="219"/>
                    <a:pt x="218" y="222"/>
                    <a:pt x="216" y="225"/>
                  </a:cubicBezTo>
                  <a:close/>
                  <a:moveTo>
                    <a:pt x="90" y="235"/>
                  </a:moveTo>
                  <a:cubicBezTo>
                    <a:pt x="94" y="237"/>
                    <a:pt x="97" y="240"/>
                    <a:pt x="101" y="243"/>
                  </a:cubicBezTo>
                  <a:cubicBezTo>
                    <a:pt x="94" y="235"/>
                    <a:pt x="89" y="228"/>
                    <a:pt x="83" y="219"/>
                  </a:cubicBezTo>
                  <a:cubicBezTo>
                    <a:pt x="85" y="225"/>
                    <a:pt x="87" y="230"/>
                    <a:pt x="90" y="235"/>
                  </a:cubicBezTo>
                  <a:close/>
                  <a:moveTo>
                    <a:pt x="249" y="234"/>
                  </a:moveTo>
                  <a:cubicBezTo>
                    <a:pt x="253" y="231"/>
                    <a:pt x="255" y="225"/>
                    <a:pt x="255" y="219"/>
                  </a:cubicBezTo>
                  <a:cubicBezTo>
                    <a:pt x="253" y="223"/>
                    <a:pt x="250" y="229"/>
                    <a:pt x="249" y="234"/>
                  </a:cubicBezTo>
                  <a:close/>
                  <a:moveTo>
                    <a:pt x="202" y="226"/>
                  </a:moveTo>
                  <a:cubicBezTo>
                    <a:pt x="206" y="225"/>
                    <a:pt x="209" y="224"/>
                    <a:pt x="211" y="222"/>
                  </a:cubicBezTo>
                  <a:cubicBezTo>
                    <a:pt x="209" y="222"/>
                    <a:pt x="211" y="221"/>
                    <a:pt x="210" y="220"/>
                  </a:cubicBezTo>
                  <a:cubicBezTo>
                    <a:pt x="208" y="222"/>
                    <a:pt x="203" y="223"/>
                    <a:pt x="202" y="226"/>
                  </a:cubicBezTo>
                  <a:close/>
                  <a:moveTo>
                    <a:pt x="261" y="226"/>
                  </a:moveTo>
                  <a:cubicBezTo>
                    <a:pt x="262" y="225"/>
                    <a:pt x="263" y="222"/>
                    <a:pt x="262" y="221"/>
                  </a:cubicBezTo>
                  <a:cubicBezTo>
                    <a:pt x="261" y="222"/>
                    <a:pt x="261" y="224"/>
                    <a:pt x="261" y="226"/>
                  </a:cubicBezTo>
                  <a:close/>
                  <a:moveTo>
                    <a:pt x="265" y="225"/>
                  </a:moveTo>
                  <a:cubicBezTo>
                    <a:pt x="265" y="224"/>
                    <a:pt x="266" y="223"/>
                    <a:pt x="266" y="222"/>
                  </a:cubicBezTo>
                  <a:cubicBezTo>
                    <a:pt x="266" y="222"/>
                    <a:pt x="266" y="221"/>
                    <a:pt x="265" y="221"/>
                  </a:cubicBezTo>
                  <a:cubicBezTo>
                    <a:pt x="265" y="222"/>
                    <a:pt x="264" y="224"/>
                    <a:pt x="265" y="225"/>
                  </a:cubicBezTo>
                  <a:close/>
                  <a:moveTo>
                    <a:pt x="281" y="246"/>
                  </a:moveTo>
                  <a:cubicBezTo>
                    <a:pt x="284" y="239"/>
                    <a:pt x="291" y="232"/>
                    <a:pt x="289" y="221"/>
                  </a:cubicBezTo>
                  <a:cubicBezTo>
                    <a:pt x="287" y="230"/>
                    <a:pt x="280" y="238"/>
                    <a:pt x="281" y="246"/>
                  </a:cubicBezTo>
                  <a:close/>
                  <a:moveTo>
                    <a:pt x="121" y="227"/>
                  </a:moveTo>
                  <a:cubicBezTo>
                    <a:pt x="121" y="226"/>
                    <a:pt x="120" y="226"/>
                    <a:pt x="120" y="225"/>
                  </a:cubicBezTo>
                  <a:cubicBezTo>
                    <a:pt x="120" y="225"/>
                    <a:pt x="121" y="225"/>
                    <a:pt x="121" y="226"/>
                  </a:cubicBezTo>
                  <a:cubicBezTo>
                    <a:pt x="120" y="225"/>
                    <a:pt x="120" y="224"/>
                    <a:pt x="119" y="224"/>
                  </a:cubicBezTo>
                  <a:cubicBezTo>
                    <a:pt x="119" y="223"/>
                    <a:pt x="116" y="222"/>
                    <a:pt x="116" y="222"/>
                  </a:cubicBezTo>
                  <a:cubicBezTo>
                    <a:pt x="117" y="224"/>
                    <a:pt x="118" y="226"/>
                    <a:pt x="121" y="227"/>
                  </a:cubicBezTo>
                  <a:close/>
                  <a:moveTo>
                    <a:pt x="132" y="227"/>
                  </a:moveTo>
                  <a:cubicBezTo>
                    <a:pt x="132" y="226"/>
                    <a:pt x="131" y="226"/>
                    <a:pt x="131" y="224"/>
                  </a:cubicBezTo>
                  <a:cubicBezTo>
                    <a:pt x="132" y="225"/>
                    <a:pt x="132" y="224"/>
                    <a:pt x="132" y="224"/>
                  </a:cubicBezTo>
                  <a:cubicBezTo>
                    <a:pt x="131" y="222"/>
                    <a:pt x="130" y="223"/>
                    <a:pt x="128" y="222"/>
                  </a:cubicBezTo>
                  <a:cubicBezTo>
                    <a:pt x="129" y="224"/>
                    <a:pt x="131" y="226"/>
                    <a:pt x="132" y="227"/>
                  </a:cubicBezTo>
                  <a:close/>
                  <a:moveTo>
                    <a:pt x="317" y="243"/>
                  </a:moveTo>
                  <a:cubicBezTo>
                    <a:pt x="318" y="246"/>
                    <a:pt x="314" y="249"/>
                    <a:pt x="314" y="251"/>
                  </a:cubicBezTo>
                  <a:cubicBezTo>
                    <a:pt x="322" y="246"/>
                    <a:pt x="328" y="232"/>
                    <a:pt x="326" y="222"/>
                  </a:cubicBezTo>
                  <a:cubicBezTo>
                    <a:pt x="323" y="229"/>
                    <a:pt x="322" y="238"/>
                    <a:pt x="317" y="243"/>
                  </a:cubicBezTo>
                  <a:close/>
                  <a:moveTo>
                    <a:pt x="193" y="224"/>
                  </a:moveTo>
                  <a:cubicBezTo>
                    <a:pt x="193" y="224"/>
                    <a:pt x="194" y="224"/>
                    <a:pt x="194" y="224"/>
                  </a:cubicBezTo>
                  <a:cubicBezTo>
                    <a:pt x="195" y="224"/>
                    <a:pt x="196" y="223"/>
                    <a:pt x="195" y="223"/>
                  </a:cubicBezTo>
                  <a:cubicBezTo>
                    <a:pt x="195" y="223"/>
                    <a:pt x="193" y="222"/>
                    <a:pt x="193" y="224"/>
                  </a:cubicBezTo>
                  <a:close/>
                  <a:moveTo>
                    <a:pt x="93" y="229"/>
                  </a:moveTo>
                  <a:cubicBezTo>
                    <a:pt x="92" y="227"/>
                    <a:pt x="90" y="224"/>
                    <a:pt x="89" y="223"/>
                  </a:cubicBezTo>
                  <a:cubicBezTo>
                    <a:pt x="90" y="225"/>
                    <a:pt x="91" y="228"/>
                    <a:pt x="93" y="229"/>
                  </a:cubicBezTo>
                  <a:close/>
                  <a:moveTo>
                    <a:pt x="182" y="226"/>
                  </a:moveTo>
                  <a:cubicBezTo>
                    <a:pt x="182" y="226"/>
                    <a:pt x="182" y="227"/>
                    <a:pt x="183" y="227"/>
                  </a:cubicBezTo>
                  <a:cubicBezTo>
                    <a:pt x="184" y="226"/>
                    <a:pt x="184" y="225"/>
                    <a:pt x="185" y="224"/>
                  </a:cubicBezTo>
                  <a:cubicBezTo>
                    <a:pt x="180" y="224"/>
                    <a:pt x="176" y="223"/>
                    <a:pt x="171" y="223"/>
                  </a:cubicBezTo>
                  <a:cubicBezTo>
                    <a:pt x="175" y="224"/>
                    <a:pt x="178" y="227"/>
                    <a:pt x="182" y="226"/>
                  </a:cubicBezTo>
                  <a:close/>
                  <a:moveTo>
                    <a:pt x="221" y="226"/>
                  </a:moveTo>
                  <a:cubicBezTo>
                    <a:pt x="219" y="229"/>
                    <a:pt x="217" y="234"/>
                    <a:pt x="217" y="237"/>
                  </a:cubicBezTo>
                  <a:cubicBezTo>
                    <a:pt x="223" y="235"/>
                    <a:pt x="224" y="228"/>
                    <a:pt x="227" y="223"/>
                  </a:cubicBezTo>
                  <a:cubicBezTo>
                    <a:pt x="225" y="223"/>
                    <a:pt x="223" y="226"/>
                    <a:pt x="221" y="226"/>
                  </a:cubicBezTo>
                  <a:close/>
                  <a:moveTo>
                    <a:pt x="32" y="243"/>
                  </a:moveTo>
                  <a:cubicBezTo>
                    <a:pt x="31" y="240"/>
                    <a:pt x="30" y="235"/>
                    <a:pt x="30" y="232"/>
                  </a:cubicBezTo>
                  <a:cubicBezTo>
                    <a:pt x="30" y="232"/>
                    <a:pt x="30" y="232"/>
                    <a:pt x="31" y="232"/>
                  </a:cubicBezTo>
                  <a:cubicBezTo>
                    <a:pt x="30" y="229"/>
                    <a:pt x="26" y="226"/>
                    <a:pt x="25" y="224"/>
                  </a:cubicBezTo>
                  <a:cubicBezTo>
                    <a:pt x="27" y="231"/>
                    <a:pt x="29" y="237"/>
                    <a:pt x="32" y="243"/>
                  </a:cubicBezTo>
                  <a:close/>
                  <a:moveTo>
                    <a:pt x="238" y="229"/>
                  </a:moveTo>
                  <a:cubicBezTo>
                    <a:pt x="240" y="229"/>
                    <a:pt x="240" y="228"/>
                    <a:pt x="242" y="227"/>
                  </a:cubicBezTo>
                  <a:cubicBezTo>
                    <a:pt x="242" y="226"/>
                    <a:pt x="241" y="225"/>
                    <a:pt x="241" y="224"/>
                  </a:cubicBezTo>
                  <a:cubicBezTo>
                    <a:pt x="239" y="225"/>
                    <a:pt x="239" y="227"/>
                    <a:pt x="238" y="229"/>
                  </a:cubicBezTo>
                  <a:close/>
                  <a:moveTo>
                    <a:pt x="306" y="227"/>
                  </a:moveTo>
                  <a:cubicBezTo>
                    <a:pt x="307" y="227"/>
                    <a:pt x="307" y="225"/>
                    <a:pt x="306" y="225"/>
                  </a:cubicBezTo>
                  <a:cubicBezTo>
                    <a:pt x="306" y="226"/>
                    <a:pt x="305" y="226"/>
                    <a:pt x="306" y="227"/>
                  </a:cubicBezTo>
                  <a:close/>
                  <a:moveTo>
                    <a:pt x="262" y="231"/>
                  </a:moveTo>
                  <a:cubicBezTo>
                    <a:pt x="260" y="235"/>
                    <a:pt x="258" y="240"/>
                    <a:pt x="257" y="243"/>
                  </a:cubicBezTo>
                  <a:cubicBezTo>
                    <a:pt x="261" y="238"/>
                    <a:pt x="263" y="232"/>
                    <a:pt x="265" y="225"/>
                  </a:cubicBezTo>
                  <a:cubicBezTo>
                    <a:pt x="264" y="227"/>
                    <a:pt x="263" y="229"/>
                    <a:pt x="262" y="231"/>
                  </a:cubicBezTo>
                  <a:close/>
                  <a:moveTo>
                    <a:pt x="146" y="231"/>
                  </a:moveTo>
                  <a:cubicBezTo>
                    <a:pt x="143" y="228"/>
                    <a:pt x="138" y="226"/>
                    <a:pt x="135" y="226"/>
                  </a:cubicBezTo>
                  <a:cubicBezTo>
                    <a:pt x="136" y="230"/>
                    <a:pt x="141" y="230"/>
                    <a:pt x="146" y="231"/>
                  </a:cubicBezTo>
                  <a:close/>
                  <a:moveTo>
                    <a:pt x="162" y="231"/>
                  </a:moveTo>
                  <a:cubicBezTo>
                    <a:pt x="157" y="228"/>
                    <a:pt x="149" y="227"/>
                    <a:pt x="144" y="226"/>
                  </a:cubicBezTo>
                  <a:cubicBezTo>
                    <a:pt x="149" y="228"/>
                    <a:pt x="155" y="230"/>
                    <a:pt x="162" y="231"/>
                  </a:cubicBezTo>
                  <a:close/>
                  <a:moveTo>
                    <a:pt x="206" y="228"/>
                  </a:moveTo>
                  <a:cubicBezTo>
                    <a:pt x="207" y="228"/>
                    <a:pt x="207" y="227"/>
                    <a:pt x="208" y="228"/>
                  </a:cubicBezTo>
                  <a:cubicBezTo>
                    <a:pt x="209" y="227"/>
                    <a:pt x="210" y="226"/>
                    <a:pt x="209" y="226"/>
                  </a:cubicBezTo>
                  <a:cubicBezTo>
                    <a:pt x="208" y="227"/>
                    <a:pt x="207" y="227"/>
                    <a:pt x="206" y="228"/>
                  </a:cubicBezTo>
                  <a:close/>
                  <a:moveTo>
                    <a:pt x="267" y="230"/>
                  </a:moveTo>
                  <a:cubicBezTo>
                    <a:pt x="267" y="230"/>
                    <a:pt x="269" y="226"/>
                    <a:pt x="267" y="226"/>
                  </a:cubicBezTo>
                  <a:cubicBezTo>
                    <a:pt x="268" y="227"/>
                    <a:pt x="266" y="229"/>
                    <a:pt x="267" y="230"/>
                  </a:cubicBezTo>
                  <a:close/>
                  <a:moveTo>
                    <a:pt x="120" y="239"/>
                  </a:moveTo>
                  <a:cubicBezTo>
                    <a:pt x="120" y="237"/>
                    <a:pt x="122" y="238"/>
                    <a:pt x="122" y="238"/>
                  </a:cubicBezTo>
                  <a:cubicBezTo>
                    <a:pt x="121" y="236"/>
                    <a:pt x="119" y="236"/>
                    <a:pt x="119" y="233"/>
                  </a:cubicBezTo>
                  <a:cubicBezTo>
                    <a:pt x="116" y="231"/>
                    <a:pt x="114" y="228"/>
                    <a:pt x="111" y="226"/>
                  </a:cubicBezTo>
                  <a:cubicBezTo>
                    <a:pt x="113" y="231"/>
                    <a:pt x="116" y="235"/>
                    <a:pt x="120" y="239"/>
                  </a:cubicBezTo>
                  <a:close/>
                  <a:moveTo>
                    <a:pt x="54" y="232"/>
                  </a:moveTo>
                  <a:cubicBezTo>
                    <a:pt x="54" y="233"/>
                    <a:pt x="55" y="235"/>
                    <a:pt x="56" y="236"/>
                  </a:cubicBezTo>
                  <a:cubicBezTo>
                    <a:pt x="56" y="233"/>
                    <a:pt x="54" y="229"/>
                    <a:pt x="53" y="227"/>
                  </a:cubicBezTo>
                  <a:cubicBezTo>
                    <a:pt x="53" y="228"/>
                    <a:pt x="54" y="230"/>
                    <a:pt x="54" y="232"/>
                  </a:cubicBezTo>
                  <a:close/>
                  <a:moveTo>
                    <a:pt x="161" y="228"/>
                  </a:moveTo>
                  <a:cubicBezTo>
                    <a:pt x="160" y="227"/>
                    <a:pt x="160" y="227"/>
                    <a:pt x="159" y="227"/>
                  </a:cubicBezTo>
                  <a:cubicBezTo>
                    <a:pt x="159" y="228"/>
                    <a:pt x="161" y="228"/>
                    <a:pt x="161" y="228"/>
                  </a:cubicBezTo>
                  <a:close/>
                  <a:moveTo>
                    <a:pt x="233" y="232"/>
                  </a:moveTo>
                  <a:cubicBezTo>
                    <a:pt x="235" y="230"/>
                    <a:pt x="236" y="229"/>
                    <a:pt x="237" y="227"/>
                  </a:cubicBezTo>
                  <a:cubicBezTo>
                    <a:pt x="235" y="227"/>
                    <a:pt x="233" y="230"/>
                    <a:pt x="233" y="232"/>
                  </a:cubicBezTo>
                  <a:close/>
                  <a:moveTo>
                    <a:pt x="77" y="227"/>
                  </a:moveTo>
                  <a:cubicBezTo>
                    <a:pt x="81" y="234"/>
                    <a:pt x="85" y="242"/>
                    <a:pt x="89" y="247"/>
                  </a:cubicBezTo>
                  <a:cubicBezTo>
                    <a:pt x="87" y="243"/>
                    <a:pt x="84" y="238"/>
                    <a:pt x="82" y="233"/>
                  </a:cubicBezTo>
                  <a:cubicBezTo>
                    <a:pt x="82" y="233"/>
                    <a:pt x="82" y="234"/>
                    <a:pt x="83" y="233"/>
                  </a:cubicBezTo>
                  <a:cubicBezTo>
                    <a:pt x="82" y="231"/>
                    <a:pt x="78" y="228"/>
                    <a:pt x="77" y="227"/>
                  </a:cubicBezTo>
                  <a:close/>
                  <a:moveTo>
                    <a:pt x="132" y="232"/>
                  </a:moveTo>
                  <a:cubicBezTo>
                    <a:pt x="131" y="230"/>
                    <a:pt x="129" y="228"/>
                    <a:pt x="126" y="227"/>
                  </a:cubicBezTo>
                  <a:cubicBezTo>
                    <a:pt x="128" y="229"/>
                    <a:pt x="130" y="232"/>
                    <a:pt x="132" y="232"/>
                  </a:cubicBezTo>
                  <a:close/>
                  <a:moveTo>
                    <a:pt x="190" y="228"/>
                  </a:moveTo>
                  <a:cubicBezTo>
                    <a:pt x="191" y="228"/>
                    <a:pt x="192" y="228"/>
                    <a:pt x="192" y="227"/>
                  </a:cubicBezTo>
                  <a:cubicBezTo>
                    <a:pt x="191" y="227"/>
                    <a:pt x="190" y="227"/>
                    <a:pt x="190" y="228"/>
                  </a:cubicBezTo>
                  <a:close/>
                  <a:moveTo>
                    <a:pt x="217" y="227"/>
                  </a:moveTo>
                  <a:cubicBezTo>
                    <a:pt x="216" y="228"/>
                    <a:pt x="215" y="228"/>
                    <a:pt x="215" y="228"/>
                  </a:cubicBezTo>
                  <a:cubicBezTo>
                    <a:pt x="213" y="232"/>
                    <a:pt x="211" y="235"/>
                    <a:pt x="209" y="238"/>
                  </a:cubicBezTo>
                  <a:cubicBezTo>
                    <a:pt x="211" y="238"/>
                    <a:pt x="212" y="238"/>
                    <a:pt x="213" y="238"/>
                  </a:cubicBezTo>
                  <a:cubicBezTo>
                    <a:pt x="214" y="235"/>
                    <a:pt x="217" y="230"/>
                    <a:pt x="217" y="227"/>
                  </a:cubicBezTo>
                  <a:close/>
                  <a:moveTo>
                    <a:pt x="246" y="252"/>
                  </a:moveTo>
                  <a:cubicBezTo>
                    <a:pt x="252" y="246"/>
                    <a:pt x="257" y="237"/>
                    <a:pt x="258" y="228"/>
                  </a:cubicBezTo>
                  <a:cubicBezTo>
                    <a:pt x="253" y="234"/>
                    <a:pt x="250" y="245"/>
                    <a:pt x="246" y="252"/>
                  </a:cubicBezTo>
                  <a:close/>
                  <a:moveTo>
                    <a:pt x="320" y="231"/>
                  </a:moveTo>
                  <a:cubicBezTo>
                    <a:pt x="320" y="230"/>
                    <a:pt x="321" y="229"/>
                    <a:pt x="321" y="228"/>
                  </a:cubicBezTo>
                  <a:cubicBezTo>
                    <a:pt x="321" y="229"/>
                    <a:pt x="319" y="230"/>
                    <a:pt x="320" y="231"/>
                  </a:cubicBezTo>
                  <a:close/>
                  <a:moveTo>
                    <a:pt x="286" y="307"/>
                  </a:moveTo>
                  <a:cubicBezTo>
                    <a:pt x="298" y="304"/>
                    <a:pt x="307" y="296"/>
                    <a:pt x="317" y="290"/>
                  </a:cubicBezTo>
                  <a:cubicBezTo>
                    <a:pt x="323" y="282"/>
                    <a:pt x="330" y="274"/>
                    <a:pt x="335" y="264"/>
                  </a:cubicBezTo>
                  <a:cubicBezTo>
                    <a:pt x="339" y="253"/>
                    <a:pt x="342" y="242"/>
                    <a:pt x="343" y="229"/>
                  </a:cubicBezTo>
                  <a:cubicBezTo>
                    <a:pt x="343" y="229"/>
                    <a:pt x="344" y="228"/>
                    <a:pt x="343" y="228"/>
                  </a:cubicBezTo>
                  <a:cubicBezTo>
                    <a:pt x="338" y="237"/>
                    <a:pt x="333" y="247"/>
                    <a:pt x="325" y="253"/>
                  </a:cubicBezTo>
                  <a:cubicBezTo>
                    <a:pt x="323" y="258"/>
                    <a:pt x="321" y="263"/>
                    <a:pt x="319" y="268"/>
                  </a:cubicBezTo>
                  <a:cubicBezTo>
                    <a:pt x="315" y="274"/>
                    <a:pt x="312" y="280"/>
                    <a:pt x="307" y="286"/>
                  </a:cubicBezTo>
                  <a:cubicBezTo>
                    <a:pt x="301" y="293"/>
                    <a:pt x="297" y="300"/>
                    <a:pt x="288" y="303"/>
                  </a:cubicBezTo>
                  <a:cubicBezTo>
                    <a:pt x="288" y="303"/>
                    <a:pt x="288" y="302"/>
                    <a:pt x="288" y="302"/>
                  </a:cubicBezTo>
                  <a:cubicBezTo>
                    <a:pt x="282" y="305"/>
                    <a:pt x="276" y="308"/>
                    <a:pt x="271" y="311"/>
                  </a:cubicBezTo>
                  <a:cubicBezTo>
                    <a:pt x="276" y="310"/>
                    <a:pt x="281" y="309"/>
                    <a:pt x="286" y="307"/>
                  </a:cubicBezTo>
                  <a:close/>
                  <a:moveTo>
                    <a:pt x="163" y="229"/>
                  </a:moveTo>
                  <a:cubicBezTo>
                    <a:pt x="164" y="229"/>
                    <a:pt x="164" y="230"/>
                    <a:pt x="166" y="229"/>
                  </a:cubicBezTo>
                  <a:cubicBezTo>
                    <a:pt x="166" y="229"/>
                    <a:pt x="163" y="228"/>
                    <a:pt x="163" y="229"/>
                  </a:cubicBezTo>
                  <a:close/>
                  <a:moveTo>
                    <a:pt x="52" y="236"/>
                  </a:moveTo>
                  <a:cubicBezTo>
                    <a:pt x="51" y="233"/>
                    <a:pt x="50" y="231"/>
                    <a:pt x="49" y="229"/>
                  </a:cubicBezTo>
                  <a:cubicBezTo>
                    <a:pt x="49" y="232"/>
                    <a:pt x="50" y="234"/>
                    <a:pt x="52" y="236"/>
                  </a:cubicBezTo>
                  <a:close/>
                  <a:moveTo>
                    <a:pt x="242" y="233"/>
                  </a:moveTo>
                  <a:cubicBezTo>
                    <a:pt x="242" y="231"/>
                    <a:pt x="243" y="230"/>
                    <a:pt x="242" y="229"/>
                  </a:cubicBezTo>
                  <a:cubicBezTo>
                    <a:pt x="235" y="232"/>
                    <a:pt x="232" y="239"/>
                    <a:pt x="228" y="246"/>
                  </a:cubicBezTo>
                  <a:cubicBezTo>
                    <a:pt x="234" y="242"/>
                    <a:pt x="238" y="238"/>
                    <a:pt x="242" y="233"/>
                  </a:cubicBezTo>
                  <a:close/>
                  <a:moveTo>
                    <a:pt x="99" y="237"/>
                  </a:moveTo>
                  <a:cubicBezTo>
                    <a:pt x="98" y="234"/>
                    <a:pt x="96" y="231"/>
                    <a:pt x="93" y="230"/>
                  </a:cubicBezTo>
                  <a:cubicBezTo>
                    <a:pt x="95" y="233"/>
                    <a:pt x="97" y="235"/>
                    <a:pt x="99" y="237"/>
                  </a:cubicBezTo>
                  <a:close/>
                  <a:moveTo>
                    <a:pt x="200" y="230"/>
                  </a:moveTo>
                  <a:cubicBezTo>
                    <a:pt x="198" y="233"/>
                    <a:pt x="195" y="236"/>
                    <a:pt x="193" y="239"/>
                  </a:cubicBezTo>
                  <a:cubicBezTo>
                    <a:pt x="202" y="241"/>
                    <a:pt x="204" y="235"/>
                    <a:pt x="207" y="230"/>
                  </a:cubicBezTo>
                  <a:cubicBezTo>
                    <a:pt x="205" y="230"/>
                    <a:pt x="202" y="231"/>
                    <a:pt x="200" y="230"/>
                  </a:cubicBezTo>
                  <a:close/>
                  <a:moveTo>
                    <a:pt x="303" y="232"/>
                  </a:moveTo>
                  <a:cubicBezTo>
                    <a:pt x="303" y="231"/>
                    <a:pt x="304" y="231"/>
                    <a:pt x="304" y="230"/>
                  </a:cubicBezTo>
                  <a:cubicBezTo>
                    <a:pt x="304" y="230"/>
                    <a:pt x="304" y="230"/>
                    <a:pt x="303" y="230"/>
                  </a:cubicBezTo>
                  <a:cubicBezTo>
                    <a:pt x="303" y="230"/>
                    <a:pt x="303" y="232"/>
                    <a:pt x="303" y="232"/>
                  </a:cubicBezTo>
                  <a:close/>
                  <a:moveTo>
                    <a:pt x="173" y="231"/>
                  </a:moveTo>
                  <a:cubicBezTo>
                    <a:pt x="174" y="231"/>
                    <a:pt x="175" y="231"/>
                    <a:pt x="176" y="230"/>
                  </a:cubicBezTo>
                  <a:cubicBezTo>
                    <a:pt x="174" y="230"/>
                    <a:pt x="174" y="230"/>
                    <a:pt x="173" y="231"/>
                  </a:cubicBezTo>
                  <a:close/>
                  <a:moveTo>
                    <a:pt x="181" y="231"/>
                  </a:moveTo>
                  <a:cubicBezTo>
                    <a:pt x="182" y="231"/>
                    <a:pt x="183" y="231"/>
                    <a:pt x="184" y="230"/>
                  </a:cubicBezTo>
                  <a:cubicBezTo>
                    <a:pt x="182" y="230"/>
                    <a:pt x="181" y="230"/>
                    <a:pt x="181" y="231"/>
                  </a:cubicBezTo>
                  <a:close/>
                  <a:moveTo>
                    <a:pt x="139" y="234"/>
                  </a:moveTo>
                  <a:cubicBezTo>
                    <a:pt x="137" y="233"/>
                    <a:pt x="136" y="231"/>
                    <a:pt x="134" y="230"/>
                  </a:cubicBezTo>
                  <a:cubicBezTo>
                    <a:pt x="135" y="232"/>
                    <a:pt x="136" y="235"/>
                    <a:pt x="139" y="234"/>
                  </a:cubicBezTo>
                  <a:close/>
                  <a:moveTo>
                    <a:pt x="181" y="238"/>
                  </a:moveTo>
                  <a:cubicBezTo>
                    <a:pt x="184" y="239"/>
                    <a:pt x="186" y="239"/>
                    <a:pt x="189" y="239"/>
                  </a:cubicBezTo>
                  <a:cubicBezTo>
                    <a:pt x="191" y="237"/>
                    <a:pt x="195" y="234"/>
                    <a:pt x="195" y="230"/>
                  </a:cubicBezTo>
                  <a:cubicBezTo>
                    <a:pt x="191" y="234"/>
                    <a:pt x="186" y="236"/>
                    <a:pt x="181" y="238"/>
                  </a:cubicBezTo>
                  <a:close/>
                  <a:moveTo>
                    <a:pt x="71" y="255"/>
                  </a:moveTo>
                  <a:cubicBezTo>
                    <a:pt x="65" y="247"/>
                    <a:pt x="62" y="239"/>
                    <a:pt x="57" y="231"/>
                  </a:cubicBezTo>
                  <a:cubicBezTo>
                    <a:pt x="61" y="239"/>
                    <a:pt x="65" y="249"/>
                    <a:pt x="71" y="255"/>
                  </a:cubicBezTo>
                  <a:close/>
                  <a:moveTo>
                    <a:pt x="124" y="233"/>
                  </a:moveTo>
                  <a:cubicBezTo>
                    <a:pt x="123" y="233"/>
                    <a:pt x="123" y="231"/>
                    <a:pt x="122" y="231"/>
                  </a:cubicBezTo>
                  <a:cubicBezTo>
                    <a:pt x="122" y="232"/>
                    <a:pt x="123" y="234"/>
                    <a:pt x="124" y="233"/>
                  </a:cubicBezTo>
                  <a:close/>
                  <a:moveTo>
                    <a:pt x="328" y="236"/>
                  </a:moveTo>
                  <a:cubicBezTo>
                    <a:pt x="328" y="239"/>
                    <a:pt x="326" y="243"/>
                    <a:pt x="327" y="247"/>
                  </a:cubicBezTo>
                  <a:cubicBezTo>
                    <a:pt x="327" y="245"/>
                    <a:pt x="328" y="245"/>
                    <a:pt x="328" y="243"/>
                  </a:cubicBezTo>
                  <a:cubicBezTo>
                    <a:pt x="330" y="241"/>
                    <a:pt x="331" y="236"/>
                    <a:pt x="332" y="233"/>
                  </a:cubicBezTo>
                  <a:cubicBezTo>
                    <a:pt x="333" y="232"/>
                    <a:pt x="334" y="231"/>
                    <a:pt x="333" y="231"/>
                  </a:cubicBezTo>
                  <a:cubicBezTo>
                    <a:pt x="332" y="233"/>
                    <a:pt x="330" y="237"/>
                    <a:pt x="328" y="236"/>
                  </a:cubicBezTo>
                  <a:close/>
                  <a:moveTo>
                    <a:pt x="278" y="234"/>
                  </a:moveTo>
                  <a:cubicBezTo>
                    <a:pt x="278" y="234"/>
                    <a:pt x="279" y="232"/>
                    <a:pt x="278" y="232"/>
                  </a:cubicBezTo>
                  <a:cubicBezTo>
                    <a:pt x="278" y="232"/>
                    <a:pt x="277" y="234"/>
                    <a:pt x="278" y="234"/>
                  </a:cubicBezTo>
                  <a:close/>
                  <a:moveTo>
                    <a:pt x="309" y="235"/>
                  </a:moveTo>
                  <a:cubicBezTo>
                    <a:pt x="310" y="234"/>
                    <a:pt x="311" y="232"/>
                    <a:pt x="310" y="232"/>
                  </a:cubicBezTo>
                  <a:cubicBezTo>
                    <a:pt x="310" y="233"/>
                    <a:pt x="308" y="234"/>
                    <a:pt x="309" y="235"/>
                  </a:cubicBezTo>
                  <a:close/>
                  <a:moveTo>
                    <a:pt x="163" y="238"/>
                  </a:moveTo>
                  <a:cubicBezTo>
                    <a:pt x="161" y="237"/>
                    <a:pt x="159" y="237"/>
                    <a:pt x="157" y="235"/>
                  </a:cubicBezTo>
                  <a:cubicBezTo>
                    <a:pt x="152" y="234"/>
                    <a:pt x="145" y="233"/>
                    <a:pt x="140" y="232"/>
                  </a:cubicBezTo>
                  <a:cubicBezTo>
                    <a:pt x="144" y="238"/>
                    <a:pt x="156" y="238"/>
                    <a:pt x="163" y="238"/>
                  </a:cubicBezTo>
                  <a:close/>
                  <a:moveTo>
                    <a:pt x="164" y="235"/>
                  </a:moveTo>
                  <a:cubicBezTo>
                    <a:pt x="171" y="238"/>
                    <a:pt x="180" y="238"/>
                    <a:pt x="186" y="233"/>
                  </a:cubicBezTo>
                  <a:cubicBezTo>
                    <a:pt x="182" y="233"/>
                    <a:pt x="179" y="234"/>
                    <a:pt x="176" y="233"/>
                  </a:cubicBezTo>
                  <a:cubicBezTo>
                    <a:pt x="176" y="233"/>
                    <a:pt x="178" y="232"/>
                    <a:pt x="177" y="232"/>
                  </a:cubicBezTo>
                  <a:cubicBezTo>
                    <a:pt x="176" y="235"/>
                    <a:pt x="170" y="233"/>
                    <a:pt x="164" y="235"/>
                  </a:cubicBezTo>
                  <a:close/>
                  <a:moveTo>
                    <a:pt x="243" y="240"/>
                  </a:moveTo>
                  <a:cubicBezTo>
                    <a:pt x="245" y="238"/>
                    <a:pt x="246" y="235"/>
                    <a:pt x="246" y="233"/>
                  </a:cubicBezTo>
                  <a:cubicBezTo>
                    <a:pt x="245" y="235"/>
                    <a:pt x="244" y="238"/>
                    <a:pt x="243" y="240"/>
                  </a:cubicBezTo>
                  <a:close/>
                  <a:moveTo>
                    <a:pt x="132" y="239"/>
                  </a:moveTo>
                  <a:cubicBezTo>
                    <a:pt x="130" y="237"/>
                    <a:pt x="128" y="235"/>
                    <a:pt x="129" y="233"/>
                  </a:cubicBezTo>
                  <a:cubicBezTo>
                    <a:pt x="128" y="233"/>
                    <a:pt x="128" y="233"/>
                    <a:pt x="127" y="233"/>
                  </a:cubicBezTo>
                  <a:cubicBezTo>
                    <a:pt x="128" y="236"/>
                    <a:pt x="129" y="239"/>
                    <a:pt x="132" y="239"/>
                  </a:cubicBezTo>
                  <a:close/>
                  <a:moveTo>
                    <a:pt x="37" y="251"/>
                  </a:moveTo>
                  <a:cubicBezTo>
                    <a:pt x="38" y="256"/>
                    <a:pt x="41" y="260"/>
                    <a:pt x="44" y="264"/>
                  </a:cubicBezTo>
                  <a:cubicBezTo>
                    <a:pt x="48" y="269"/>
                    <a:pt x="51" y="273"/>
                    <a:pt x="56" y="278"/>
                  </a:cubicBezTo>
                  <a:cubicBezTo>
                    <a:pt x="58" y="280"/>
                    <a:pt x="60" y="282"/>
                    <a:pt x="61" y="283"/>
                  </a:cubicBezTo>
                  <a:cubicBezTo>
                    <a:pt x="62" y="284"/>
                    <a:pt x="64" y="284"/>
                    <a:pt x="65" y="285"/>
                  </a:cubicBezTo>
                  <a:cubicBezTo>
                    <a:pt x="69" y="287"/>
                    <a:pt x="74" y="291"/>
                    <a:pt x="79" y="291"/>
                  </a:cubicBezTo>
                  <a:cubicBezTo>
                    <a:pt x="72" y="285"/>
                    <a:pt x="65" y="280"/>
                    <a:pt x="60" y="273"/>
                  </a:cubicBezTo>
                  <a:cubicBezTo>
                    <a:pt x="59" y="273"/>
                    <a:pt x="59" y="272"/>
                    <a:pt x="58" y="271"/>
                  </a:cubicBezTo>
                  <a:cubicBezTo>
                    <a:pt x="49" y="260"/>
                    <a:pt x="39" y="249"/>
                    <a:pt x="33" y="235"/>
                  </a:cubicBezTo>
                  <a:cubicBezTo>
                    <a:pt x="33" y="235"/>
                    <a:pt x="33" y="234"/>
                    <a:pt x="33" y="234"/>
                  </a:cubicBezTo>
                  <a:cubicBezTo>
                    <a:pt x="34" y="241"/>
                    <a:pt x="35" y="246"/>
                    <a:pt x="37" y="251"/>
                  </a:cubicBezTo>
                  <a:close/>
                  <a:moveTo>
                    <a:pt x="203" y="239"/>
                  </a:moveTo>
                  <a:cubicBezTo>
                    <a:pt x="204" y="239"/>
                    <a:pt x="205" y="239"/>
                    <a:pt x="206" y="239"/>
                  </a:cubicBezTo>
                  <a:cubicBezTo>
                    <a:pt x="206" y="238"/>
                    <a:pt x="209" y="237"/>
                    <a:pt x="208" y="236"/>
                  </a:cubicBezTo>
                  <a:cubicBezTo>
                    <a:pt x="207" y="238"/>
                    <a:pt x="204" y="238"/>
                    <a:pt x="203" y="239"/>
                  </a:cubicBezTo>
                  <a:close/>
                  <a:moveTo>
                    <a:pt x="108" y="241"/>
                  </a:moveTo>
                  <a:cubicBezTo>
                    <a:pt x="106" y="239"/>
                    <a:pt x="105" y="237"/>
                    <a:pt x="104" y="236"/>
                  </a:cubicBezTo>
                  <a:cubicBezTo>
                    <a:pt x="104" y="238"/>
                    <a:pt x="106" y="240"/>
                    <a:pt x="108" y="241"/>
                  </a:cubicBezTo>
                  <a:close/>
                  <a:moveTo>
                    <a:pt x="147" y="247"/>
                  </a:moveTo>
                  <a:cubicBezTo>
                    <a:pt x="146" y="247"/>
                    <a:pt x="146" y="246"/>
                    <a:pt x="147" y="245"/>
                  </a:cubicBezTo>
                  <a:cubicBezTo>
                    <a:pt x="142" y="243"/>
                    <a:pt x="137" y="239"/>
                    <a:pt x="133" y="236"/>
                  </a:cubicBezTo>
                  <a:cubicBezTo>
                    <a:pt x="136" y="241"/>
                    <a:pt x="141" y="246"/>
                    <a:pt x="147" y="247"/>
                  </a:cubicBezTo>
                  <a:close/>
                  <a:moveTo>
                    <a:pt x="125" y="252"/>
                  </a:moveTo>
                  <a:cubicBezTo>
                    <a:pt x="126" y="252"/>
                    <a:pt x="126" y="253"/>
                    <a:pt x="127" y="253"/>
                  </a:cubicBezTo>
                  <a:cubicBezTo>
                    <a:pt x="127" y="256"/>
                    <a:pt x="132" y="256"/>
                    <a:pt x="135" y="257"/>
                  </a:cubicBezTo>
                  <a:cubicBezTo>
                    <a:pt x="126" y="251"/>
                    <a:pt x="119" y="242"/>
                    <a:pt x="111" y="237"/>
                  </a:cubicBezTo>
                  <a:cubicBezTo>
                    <a:pt x="115" y="242"/>
                    <a:pt x="120" y="247"/>
                    <a:pt x="125" y="252"/>
                  </a:cubicBezTo>
                  <a:close/>
                  <a:moveTo>
                    <a:pt x="157" y="246"/>
                  </a:moveTo>
                  <a:cubicBezTo>
                    <a:pt x="151" y="243"/>
                    <a:pt x="146" y="239"/>
                    <a:pt x="139" y="237"/>
                  </a:cubicBezTo>
                  <a:cubicBezTo>
                    <a:pt x="139" y="237"/>
                    <a:pt x="139" y="237"/>
                    <a:pt x="139" y="237"/>
                  </a:cubicBezTo>
                  <a:cubicBezTo>
                    <a:pt x="141" y="240"/>
                    <a:pt x="146" y="242"/>
                    <a:pt x="151" y="245"/>
                  </a:cubicBezTo>
                  <a:cubicBezTo>
                    <a:pt x="159" y="249"/>
                    <a:pt x="166" y="253"/>
                    <a:pt x="174" y="249"/>
                  </a:cubicBezTo>
                  <a:cubicBezTo>
                    <a:pt x="168" y="248"/>
                    <a:pt x="162" y="248"/>
                    <a:pt x="157" y="246"/>
                  </a:cubicBezTo>
                  <a:close/>
                  <a:moveTo>
                    <a:pt x="68" y="278"/>
                  </a:moveTo>
                  <a:cubicBezTo>
                    <a:pt x="68" y="277"/>
                    <a:pt x="66" y="275"/>
                    <a:pt x="65" y="273"/>
                  </a:cubicBezTo>
                  <a:cubicBezTo>
                    <a:pt x="62" y="269"/>
                    <a:pt x="60" y="265"/>
                    <a:pt x="58" y="261"/>
                  </a:cubicBezTo>
                  <a:cubicBezTo>
                    <a:pt x="57" y="259"/>
                    <a:pt x="56" y="257"/>
                    <a:pt x="55" y="255"/>
                  </a:cubicBezTo>
                  <a:cubicBezTo>
                    <a:pt x="54" y="254"/>
                    <a:pt x="52" y="253"/>
                    <a:pt x="50" y="251"/>
                  </a:cubicBezTo>
                  <a:cubicBezTo>
                    <a:pt x="45" y="247"/>
                    <a:pt x="41" y="241"/>
                    <a:pt x="37" y="237"/>
                  </a:cubicBezTo>
                  <a:cubicBezTo>
                    <a:pt x="45" y="253"/>
                    <a:pt x="56" y="266"/>
                    <a:pt x="68" y="278"/>
                  </a:cubicBezTo>
                  <a:close/>
                  <a:moveTo>
                    <a:pt x="247" y="246"/>
                  </a:moveTo>
                  <a:cubicBezTo>
                    <a:pt x="247" y="243"/>
                    <a:pt x="250" y="239"/>
                    <a:pt x="250" y="237"/>
                  </a:cubicBezTo>
                  <a:cubicBezTo>
                    <a:pt x="247" y="238"/>
                    <a:pt x="246" y="243"/>
                    <a:pt x="247" y="246"/>
                  </a:cubicBezTo>
                  <a:close/>
                  <a:moveTo>
                    <a:pt x="302" y="239"/>
                  </a:moveTo>
                  <a:cubicBezTo>
                    <a:pt x="303" y="239"/>
                    <a:pt x="303" y="238"/>
                    <a:pt x="303" y="237"/>
                  </a:cubicBezTo>
                  <a:cubicBezTo>
                    <a:pt x="302" y="237"/>
                    <a:pt x="302" y="239"/>
                    <a:pt x="302" y="239"/>
                  </a:cubicBezTo>
                  <a:close/>
                  <a:moveTo>
                    <a:pt x="88" y="239"/>
                  </a:moveTo>
                  <a:cubicBezTo>
                    <a:pt x="88" y="238"/>
                    <a:pt x="87" y="237"/>
                    <a:pt x="86" y="238"/>
                  </a:cubicBezTo>
                  <a:cubicBezTo>
                    <a:pt x="87" y="238"/>
                    <a:pt x="86" y="240"/>
                    <a:pt x="88" y="239"/>
                  </a:cubicBezTo>
                  <a:close/>
                  <a:moveTo>
                    <a:pt x="287" y="252"/>
                  </a:moveTo>
                  <a:cubicBezTo>
                    <a:pt x="289" y="251"/>
                    <a:pt x="289" y="249"/>
                    <a:pt x="291" y="248"/>
                  </a:cubicBezTo>
                  <a:cubicBezTo>
                    <a:pt x="291" y="244"/>
                    <a:pt x="294" y="241"/>
                    <a:pt x="295" y="238"/>
                  </a:cubicBezTo>
                  <a:cubicBezTo>
                    <a:pt x="292" y="242"/>
                    <a:pt x="289" y="248"/>
                    <a:pt x="287" y="252"/>
                  </a:cubicBezTo>
                  <a:close/>
                  <a:moveTo>
                    <a:pt x="128" y="242"/>
                  </a:moveTo>
                  <a:cubicBezTo>
                    <a:pt x="128" y="240"/>
                    <a:pt x="127" y="240"/>
                    <a:pt x="126" y="239"/>
                  </a:cubicBezTo>
                  <a:cubicBezTo>
                    <a:pt x="126" y="240"/>
                    <a:pt x="127" y="241"/>
                    <a:pt x="128" y="242"/>
                  </a:cubicBezTo>
                  <a:close/>
                  <a:moveTo>
                    <a:pt x="213" y="248"/>
                  </a:moveTo>
                  <a:cubicBezTo>
                    <a:pt x="217" y="246"/>
                    <a:pt x="220" y="242"/>
                    <a:pt x="223" y="239"/>
                  </a:cubicBezTo>
                  <a:cubicBezTo>
                    <a:pt x="222" y="239"/>
                    <a:pt x="221" y="240"/>
                    <a:pt x="221" y="239"/>
                  </a:cubicBezTo>
                  <a:cubicBezTo>
                    <a:pt x="219" y="242"/>
                    <a:pt x="216" y="245"/>
                    <a:pt x="213" y="248"/>
                  </a:cubicBezTo>
                  <a:close/>
                  <a:moveTo>
                    <a:pt x="81" y="247"/>
                  </a:moveTo>
                  <a:cubicBezTo>
                    <a:pt x="83" y="248"/>
                    <a:pt x="86" y="251"/>
                    <a:pt x="87" y="251"/>
                  </a:cubicBezTo>
                  <a:cubicBezTo>
                    <a:pt x="84" y="247"/>
                    <a:pt x="81" y="243"/>
                    <a:pt x="78" y="239"/>
                  </a:cubicBezTo>
                  <a:cubicBezTo>
                    <a:pt x="79" y="242"/>
                    <a:pt x="80" y="244"/>
                    <a:pt x="81" y="247"/>
                  </a:cubicBezTo>
                  <a:close/>
                  <a:moveTo>
                    <a:pt x="161" y="245"/>
                  </a:moveTo>
                  <a:cubicBezTo>
                    <a:pt x="168" y="247"/>
                    <a:pt x="180" y="248"/>
                    <a:pt x="184" y="243"/>
                  </a:cubicBezTo>
                  <a:cubicBezTo>
                    <a:pt x="173" y="240"/>
                    <a:pt x="161" y="241"/>
                    <a:pt x="149" y="240"/>
                  </a:cubicBezTo>
                  <a:cubicBezTo>
                    <a:pt x="153" y="241"/>
                    <a:pt x="156" y="244"/>
                    <a:pt x="161" y="245"/>
                  </a:cubicBezTo>
                  <a:close/>
                  <a:moveTo>
                    <a:pt x="127" y="245"/>
                  </a:moveTo>
                  <a:cubicBezTo>
                    <a:pt x="127" y="245"/>
                    <a:pt x="127" y="245"/>
                    <a:pt x="127" y="246"/>
                  </a:cubicBezTo>
                  <a:cubicBezTo>
                    <a:pt x="127" y="246"/>
                    <a:pt x="127" y="246"/>
                    <a:pt x="127" y="246"/>
                  </a:cubicBezTo>
                  <a:cubicBezTo>
                    <a:pt x="129" y="244"/>
                    <a:pt x="124" y="242"/>
                    <a:pt x="122" y="241"/>
                  </a:cubicBezTo>
                  <a:cubicBezTo>
                    <a:pt x="123" y="242"/>
                    <a:pt x="124" y="244"/>
                    <a:pt x="126" y="244"/>
                  </a:cubicBezTo>
                  <a:cubicBezTo>
                    <a:pt x="125" y="245"/>
                    <a:pt x="127" y="245"/>
                    <a:pt x="127" y="245"/>
                  </a:cubicBezTo>
                  <a:close/>
                  <a:moveTo>
                    <a:pt x="249" y="263"/>
                  </a:moveTo>
                  <a:cubicBezTo>
                    <a:pt x="255" y="258"/>
                    <a:pt x="260" y="251"/>
                    <a:pt x="261" y="241"/>
                  </a:cubicBezTo>
                  <a:cubicBezTo>
                    <a:pt x="257" y="248"/>
                    <a:pt x="252" y="255"/>
                    <a:pt x="249" y="263"/>
                  </a:cubicBezTo>
                  <a:close/>
                  <a:moveTo>
                    <a:pt x="300" y="263"/>
                  </a:moveTo>
                  <a:cubicBezTo>
                    <a:pt x="304" y="261"/>
                    <a:pt x="306" y="258"/>
                    <a:pt x="309" y="256"/>
                  </a:cubicBezTo>
                  <a:cubicBezTo>
                    <a:pt x="310" y="250"/>
                    <a:pt x="314" y="246"/>
                    <a:pt x="314" y="242"/>
                  </a:cubicBezTo>
                  <a:cubicBezTo>
                    <a:pt x="310" y="249"/>
                    <a:pt x="305" y="256"/>
                    <a:pt x="300" y="263"/>
                  </a:cubicBezTo>
                  <a:close/>
                  <a:moveTo>
                    <a:pt x="107" y="246"/>
                  </a:moveTo>
                  <a:cubicBezTo>
                    <a:pt x="107" y="244"/>
                    <a:pt x="105" y="243"/>
                    <a:pt x="104" y="242"/>
                  </a:cubicBezTo>
                  <a:cubicBezTo>
                    <a:pt x="105" y="244"/>
                    <a:pt x="106" y="245"/>
                    <a:pt x="107" y="246"/>
                  </a:cubicBezTo>
                  <a:close/>
                  <a:moveTo>
                    <a:pt x="230" y="249"/>
                  </a:moveTo>
                  <a:cubicBezTo>
                    <a:pt x="233" y="247"/>
                    <a:pt x="237" y="245"/>
                    <a:pt x="237" y="242"/>
                  </a:cubicBezTo>
                  <a:cubicBezTo>
                    <a:pt x="235" y="245"/>
                    <a:pt x="232" y="247"/>
                    <a:pt x="230" y="249"/>
                  </a:cubicBezTo>
                  <a:close/>
                  <a:moveTo>
                    <a:pt x="110" y="245"/>
                  </a:moveTo>
                  <a:cubicBezTo>
                    <a:pt x="110" y="243"/>
                    <a:pt x="109" y="243"/>
                    <a:pt x="109" y="242"/>
                  </a:cubicBezTo>
                  <a:cubicBezTo>
                    <a:pt x="108" y="244"/>
                    <a:pt x="109" y="244"/>
                    <a:pt x="110" y="245"/>
                  </a:cubicBezTo>
                  <a:close/>
                  <a:moveTo>
                    <a:pt x="302" y="245"/>
                  </a:moveTo>
                  <a:cubicBezTo>
                    <a:pt x="302" y="244"/>
                    <a:pt x="303" y="243"/>
                    <a:pt x="302" y="242"/>
                  </a:cubicBezTo>
                  <a:cubicBezTo>
                    <a:pt x="302" y="243"/>
                    <a:pt x="301" y="244"/>
                    <a:pt x="302" y="245"/>
                  </a:cubicBezTo>
                  <a:close/>
                  <a:moveTo>
                    <a:pt x="58" y="250"/>
                  </a:moveTo>
                  <a:cubicBezTo>
                    <a:pt x="57" y="249"/>
                    <a:pt x="59" y="250"/>
                    <a:pt x="59" y="249"/>
                  </a:cubicBezTo>
                  <a:cubicBezTo>
                    <a:pt x="57" y="248"/>
                    <a:pt x="56" y="243"/>
                    <a:pt x="53" y="243"/>
                  </a:cubicBezTo>
                  <a:cubicBezTo>
                    <a:pt x="55" y="245"/>
                    <a:pt x="56" y="248"/>
                    <a:pt x="58" y="250"/>
                  </a:cubicBezTo>
                  <a:close/>
                  <a:moveTo>
                    <a:pt x="75" y="249"/>
                  </a:moveTo>
                  <a:cubicBezTo>
                    <a:pt x="74" y="246"/>
                    <a:pt x="72" y="244"/>
                    <a:pt x="70" y="243"/>
                  </a:cubicBezTo>
                  <a:cubicBezTo>
                    <a:pt x="71" y="245"/>
                    <a:pt x="73" y="247"/>
                    <a:pt x="75" y="249"/>
                  </a:cubicBezTo>
                  <a:close/>
                  <a:moveTo>
                    <a:pt x="202" y="247"/>
                  </a:moveTo>
                  <a:cubicBezTo>
                    <a:pt x="205" y="246"/>
                    <a:pt x="209" y="245"/>
                    <a:pt x="211" y="243"/>
                  </a:cubicBezTo>
                  <a:cubicBezTo>
                    <a:pt x="207" y="243"/>
                    <a:pt x="204" y="244"/>
                    <a:pt x="202" y="247"/>
                  </a:cubicBezTo>
                  <a:close/>
                  <a:moveTo>
                    <a:pt x="110" y="258"/>
                  </a:moveTo>
                  <a:cubicBezTo>
                    <a:pt x="108" y="250"/>
                    <a:pt x="101" y="247"/>
                    <a:pt x="95" y="243"/>
                  </a:cubicBezTo>
                  <a:cubicBezTo>
                    <a:pt x="99" y="249"/>
                    <a:pt x="104" y="253"/>
                    <a:pt x="110" y="258"/>
                  </a:cubicBezTo>
                  <a:close/>
                  <a:moveTo>
                    <a:pt x="138" y="246"/>
                  </a:moveTo>
                  <a:cubicBezTo>
                    <a:pt x="137" y="245"/>
                    <a:pt x="135" y="243"/>
                    <a:pt x="134" y="243"/>
                  </a:cubicBezTo>
                  <a:cubicBezTo>
                    <a:pt x="135" y="244"/>
                    <a:pt x="136" y="245"/>
                    <a:pt x="138" y="246"/>
                  </a:cubicBezTo>
                  <a:close/>
                  <a:moveTo>
                    <a:pt x="186" y="246"/>
                  </a:moveTo>
                  <a:cubicBezTo>
                    <a:pt x="187" y="245"/>
                    <a:pt x="190" y="245"/>
                    <a:pt x="190" y="244"/>
                  </a:cubicBezTo>
                  <a:cubicBezTo>
                    <a:pt x="188" y="243"/>
                    <a:pt x="185" y="244"/>
                    <a:pt x="186" y="246"/>
                  </a:cubicBezTo>
                  <a:close/>
                  <a:moveTo>
                    <a:pt x="193" y="249"/>
                  </a:moveTo>
                  <a:cubicBezTo>
                    <a:pt x="196" y="249"/>
                    <a:pt x="200" y="246"/>
                    <a:pt x="201" y="244"/>
                  </a:cubicBezTo>
                  <a:cubicBezTo>
                    <a:pt x="197" y="244"/>
                    <a:pt x="195" y="247"/>
                    <a:pt x="193" y="249"/>
                  </a:cubicBezTo>
                  <a:close/>
                  <a:moveTo>
                    <a:pt x="71" y="249"/>
                  </a:moveTo>
                  <a:cubicBezTo>
                    <a:pt x="70" y="248"/>
                    <a:pt x="68" y="244"/>
                    <a:pt x="67" y="245"/>
                  </a:cubicBezTo>
                  <a:cubicBezTo>
                    <a:pt x="70" y="249"/>
                    <a:pt x="72" y="254"/>
                    <a:pt x="75" y="258"/>
                  </a:cubicBezTo>
                  <a:cubicBezTo>
                    <a:pt x="76" y="257"/>
                    <a:pt x="77" y="258"/>
                    <a:pt x="78" y="257"/>
                  </a:cubicBezTo>
                  <a:cubicBezTo>
                    <a:pt x="76" y="255"/>
                    <a:pt x="73" y="252"/>
                    <a:pt x="71" y="249"/>
                  </a:cubicBezTo>
                  <a:close/>
                  <a:moveTo>
                    <a:pt x="260" y="256"/>
                  </a:moveTo>
                  <a:cubicBezTo>
                    <a:pt x="263" y="253"/>
                    <a:pt x="263" y="248"/>
                    <a:pt x="265" y="245"/>
                  </a:cubicBezTo>
                  <a:cubicBezTo>
                    <a:pt x="265" y="245"/>
                    <a:pt x="265" y="245"/>
                    <a:pt x="264" y="245"/>
                  </a:cubicBezTo>
                  <a:cubicBezTo>
                    <a:pt x="263" y="248"/>
                    <a:pt x="261" y="252"/>
                    <a:pt x="260" y="256"/>
                  </a:cubicBezTo>
                  <a:close/>
                  <a:moveTo>
                    <a:pt x="274" y="251"/>
                  </a:moveTo>
                  <a:cubicBezTo>
                    <a:pt x="276" y="251"/>
                    <a:pt x="279" y="247"/>
                    <a:pt x="277" y="245"/>
                  </a:cubicBezTo>
                  <a:cubicBezTo>
                    <a:pt x="277" y="247"/>
                    <a:pt x="274" y="249"/>
                    <a:pt x="274" y="251"/>
                  </a:cubicBezTo>
                  <a:close/>
                  <a:moveTo>
                    <a:pt x="321" y="255"/>
                  </a:moveTo>
                  <a:cubicBezTo>
                    <a:pt x="323" y="253"/>
                    <a:pt x="324" y="247"/>
                    <a:pt x="324" y="245"/>
                  </a:cubicBezTo>
                  <a:cubicBezTo>
                    <a:pt x="323" y="248"/>
                    <a:pt x="321" y="252"/>
                    <a:pt x="321" y="255"/>
                  </a:cubicBezTo>
                  <a:close/>
                  <a:moveTo>
                    <a:pt x="224" y="265"/>
                  </a:moveTo>
                  <a:cubicBezTo>
                    <a:pt x="229" y="265"/>
                    <a:pt x="233" y="261"/>
                    <a:pt x="234" y="257"/>
                  </a:cubicBezTo>
                  <a:cubicBezTo>
                    <a:pt x="236" y="256"/>
                    <a:pt x="237" y="253"/>
                    <a:pt x="238" y="251"/>
                  </a:cubicBezTo>
                  <a:cubicBezTo>
                    <a:pt x="239" y="249"/>
                    <a:pt x="241" y="245"/>
                    <a:pt x="240" y="245"/>
                  </a:cubicBezTo>
                  <a:cubicBezTo>
                    <a:pt x="236" y="253"/>
                    <a:pt x="230" y="258"/>
                    <a:pt x="224" y="265"/>
                  </a:cubicBezTo>
                  <a:close/>
                  <a:moveTo>
                    <a:pt x="117" y="249"/>
                  </a:moveTo>
                  <a:cubicBezTo>
                    <a:pt x="117" y="250"/>
                    <a:pt x="119" y="252"/>
                    <a:pt x="120" y="251"/>
                  </a:cubicBezTo>
                  <a:cubicBezTo>
                    <a:pt x="118" y="249"/>
                    <a:pt x="116" y="246"/>
                    <a:pt x="114" y="246"/>
                  </a:cubicBezTo>
                  <a:cubicBezTo>
                    <a:pt x="115" y="247"/>
                    <a:pt x="116" y="248"/>
                    <a:pt x="117" y="249"/>
                  </a:cubicBezTo>
                  <a:close/>
                  <a:moveTo>
                    <a:pt x="133" y="247"/>
                  </a:moveTo>
                  <a:cubicBezTo>
                    <a:pt x="134" y="246"/>
                    <a:pt x="132" y="246"/>
                    <a:pt x="131" y="246"/>
                  </a:cubicBezTo>
                  <a:cubicBezTo>
                    <a:pt x="132" y="247"/>
                    <a:pt x="132" y="247"/>
                    <a:pt x="133" y="247"/>
                  </a:cubicBezTo>
                  <a:close/>
                  <a:moveTo>
                    <a:pt x="208" y="255"/>
                  </a:moveTo>
                  <a:cubicBezTo>
                    <a:pt x="214" y="254"/>
                    <a:pt x="219" y="250"/>
                    <a:pt x="220" y="246"/>
                  </a:cubicBezTo>
                  <a:cubicBezTo>
                    <a:pt x="216" y="249"/>
                    <a:pt x="212" y="251"/>
                    <a:pt x="208" y="255"/>
                  </a:cubicBezTo>
                  <a:close/>
                  <a:moveTo>
                    <a:pt x="53" y="250"/>
                  </a:moveTo>
                  <a:cubicBezTo>
                    <a:pt x="53" y="247"/>
                    <a:pt x="49" y="246"/>
                    <a:pt x="48" y="246"/>
                  </a:cubicBezTo>
                  <a:cubicBezTo>
                    <a:pt x="50" y="247"/>
                    <a:pt x="51" y="249"/>
                    <a:pt x="53" y="250"/>
                  </a:cubicBezTo>
                  <a:close/>
                  <a:moveTo>
                    <a:pt x="97" y="255"/>
                  </a:moveTo>
                  <a:cubicBezTo>
                    <a:pt x="96" y="255"/>
                    <a:pt x="97" y="256"/>
                    <a:pt x="98" y="256"/>
                  </a:cubicBezTo>
                  <a:cubicBezTo>
                    <a:pt x="97" y="254"/>
                    <a:pt x="99" y="256"/>
                    <a:pt x="99" y="255"/>
                  </a:cubicBezTo>
                  <a:cubicBezTo>
                    <a:pt x="96" y="252"/>
                    <a:pt x="94" y="249"/>
                    <a:pt x="91" y="246"/>
                  </a:cubicBezTo>
                  <a:cubicBezTo>
                    <a:pt x="93" y="249"/>
                    <a:pt x="95" y="252"/>
                    <a:pt x="97" y="255"/>
                  </a:cubicBezTo>
                  <a:close/>
                  <a:moveTo>
                    <a:pt x="192" y="246"/>
                  </a:moveTo>
                  <a:cubicBezTo>
                    <a:pt x="187" y="249"/>
                    <a:pt x="181" y="247"/>
                    <a:pt x="178" y="251"/>
                  </a:cubicBezTo>
                  <a:cubicBezTo>
                    <a:pt x="184" y="251"/>
                    <a:pt x="189" y="249"/>
                    <a:pt x="192" y="247"/>
                  </a:cubicBezTo>
                  <a:cubicBezTo>
                    <a:pt x="192" y="246"/>
                    <a:pt x="192" y="246"/>
                    <a:pt x="192" y="246"/>
                  </a:cubicBezTo>
                  <a:close/>
                  <a:moveTo>
                    <a:pt x="235" y="260"/>
                  </a:moveTo>
                  <a:cubicBezTo>
                    <a:pt x="240" y="259"/>
                    <a:pt x="244" y="252"/>
                    <a:pt x="243" y="247"/>
                  </a:cubicBezTo>
                  <a:cubicBezTo>
                    <a:pt x="241" y="251"/>
                    <a:pt x="238" y="256"/>
                    <a:pt x="235" y="260"/>
                  </a:cubicBezTo>
                  <a:close/>
                  <a:moveTo>
                    <a:pt x="186" y="256"/>
                  </a:moveTo>
                  <a:cubicBezTo>
                    <a:pt x="193" y="257"/>
                    <a:pt x="198" y="254"/>
                    <a:pt x="203" y="251"/>
                  </a:cubicBezTo>
                  <a:cubicBezTo>
                    <a:pt x="205" y="250"/>
                    <a:pt x="208" y="249"/>
                    <a:pt x="208" y="247"/>
                  </a:cubicBezTo>
                  <a:cubicBezTo>
                    <a:pt x="200" y="249"/>
                    <a:pt x="193" y="252"/>
                    <a:pt x="186" y="256"/>
                  </a:cubicBezTo>
                  <a:close/>
                  <a:moveTo>
                    <a:pt x="280" y="251"/>
                  </a:moveTo>
                  <a:cubicBezTo>
                    <a:pt x="280" y="252"/>
                    <a:pt x="280" y="251"/>
                    <a:pt x="280" y="252"/>
                  </a:cubicBezTo>
                  <a:cubicBezTo>
                    <a:pt x="281" y="252"/>
                    <a:pt x="281" y="250"/>
                    <a:pt x="282" y="249"/>
                  </a:cubicBezTo>
                  <a:cubicBezTo>
                    <a:pt x="281" y="249"/>
                    <a:pt x="281" y="249"/>
                    <a:pt x="281" y="249"/>
                  </a:cubicBezTo>
                  <a:cubicBezTo>
                    <a:pt x="281" y="249"/>
                    <a:pt x="281" y="251"/>
                    <a:pt x="280" y="251"/>
                  </a:cubicBezTo>
                  <a:close/>
                  <a:moveTo>
                    <a:pt x="306" y="266"/>
                  </a:moveTo>
                  <a:cubicBezTo>
                    <a:pt x="310" y="265"/>
                    <a:pt x="313" y="262"/>
                    <a:pt x="317" y="259"/>
                  </a:cubicBezTo>
                  <a:cubicBezTo>
                    <a:pt x="317" y="256"/>
                    <a:pt x="320" y="252"/>
                    <a:pt x="319" y="249"/>
                  </a:cubicBezTo>
                  <a:cubicBezTo>
                    <a:pt x="315" y="256"/>
                    <a:pt x="309" y="259"/>
                    <a:pt x="306" y="266"/>
                  </a:cubicBezTo>
                  <a:close/>
                  <a:moveTo>
                    <a:pt x="85" y="261"/>
                  </a:moveTo>
                  <a:cubicBezTo>
                    <a:pt x="83" y="257"/>
                    <a:pt x="81" y="254"/>
                    <a:pt x="79" y="250"/>
                  </a:cubicBezTo>
                  <a:cubicBezTo>
                    <a:pt x="80" y="255"/>
                    <a:pt x="82" y="259"/>
                    <a:pt x="85" y="261"/>
                  </a:cubicBezTo>
                  <a:close/>
                  <a:moveTo>
                    <a:pt x="171" y="253"/>
                  </a:moveTo>
                  <a:cubicBezTo>
                    <a:pt x="174" y="253"/>
                    <a:pt x="176" y="254"/>
                    <a:pt x="177" y="253"/>
                  </a:cubicBezTo>
                  <a:cubicBezTo>
                    <a:pt x="176" y="253"/>
                    <a:pt x="175" y="253"/>
                    <a:pt x="173" y="253"/>
                  </a:cubicBezTo>
                  <a:cubicBezTo>
                    <a:pt x="173" y="252"/>
                    <a:pt x="174" y="252"/>
                    <a:pt x="173" y="251"/>
                  </a:cubicBezTo>
                  <a:cubicBezTo>
                    <a:pt x="172" y="252"/>
                    <a:pt x="172" y="252"/>
                    <a:pt x="171" y="253"/>
                  </a:cubicBezTo>
                  <a:close/>
                  <a:moveTo>
                    <a:pt x="58" y="254"/>
                  </a:moveTo>
                  <a:cubicBezTo>
                    <a:pt x="57" y="254"/>
                    <a:pt x="56" y="251"/>
                    <a:pt x="56" y="252"/>
                  </a:cubicBezTo>
                  <a:cubicBezTo>
                    <a:pt x="56" y="253"/>
                    <a:pt x="57" y="255"/>
                    <a:pt x="58" y="254"/>
                  </a:cubicBezTo>
                  <a:close/>
                  <a:moveTo>
                    <a:pt x="182" y="255"/>
                  </a:moveTo>
                  <a:cubicBezTo>
                    <a:pt x="183" y="255"/>
                    <a:pt x="184" y="256"/>
                    <a:pt x="184" y="255"/>
                  </a:cubicBezTo>
                  <a:cubicBezTo>
                    <a:pt x="184" y="254"/>
                    <a:pt x="184" y="254"/>
                    <a:pt x="184" y="254"/>
                  </a:cubicBezTo>
                  <a:cubicBezTo>
                    <a:pt x="185" y="253"/>
                    <a:pt x="188" y="253"/>
                    <a:pt x="189" y="252"/>
                  </a:cubicBezTo>
                  <a:cubicBezTo>
                    <a:pt x="185" y="252"/>
                    <a:pt x="184" y="252"/>
                    <a:pt x="182" y="255"/>
                  </a:cubicBezTo>
                  <a:close/>
                  <a:moveTo>
                    <a:pt x="241" y="264"/>
                  </a:moveTo>
                  <a:cubicBezTo>
                    <a:pt x="245" y="261"/>
                    <a:pt x="249" y="257"/>
                    <a:pt x="250" y="252"/>
                  </a:cubicBezTo>
                  <a:cubicBezTo>
                    <a:pt x="247" y="256"/>
                    <a:pt x="242" y="258"/>
                    <a:pt x="241" y="264"/>
                  </a:cubicBezTo>
                  <a:close/>
                  <a:moveTo>
                    <a:pt x="226" y="253"/>
                  </a:moveTo>
                  <a:cubicBezTo>
                    <a:pt x="224" y="254"/>
                    <a:pt x="221" y="256"/>
                    <a:pt x="221" y="258"/>
                  </a:cubicBezTo>
                  <a:cubicBezTo>
                    <a:pt x="224" y="256"/>
                    <a:pt x="227" y="255"/>
                    <a:pt x="228" y="252"/>
                  </a:cubicBezTo>
                  <a:cubicBezTo>
                    <a:pt x="227" y="252"/>
                    <a:pt x="226" y="254"/>
                    <a:pt x="226" y="253"/>
                  </a:cubicBezTo>
                  <a:close/>
                  <a:moveTo>
                    <a:pt x="135" y="254"/>
                  </a:moveTo>
                  <a:cubicBezTo>
                    <a:pt x="134" y="254"/>
                    <a:pt x="134" y="252"/>
                    <a:pt x="133" y="253"/>
                  </a:cubicBezTo>
                  <a:cubicBezTo>
                    <a:pt x="133" y="253"/>
                    <a:pt x="134" y="254"/>
                    <a:pt x="135" y="254"/>
                  </a:cubicBezTo>
                  <a:close/>
                  <a:moveTo>
                    <a:pt x="168" y="253"/>
                  </a:moveTo>
                  <a:cubicBezTo>
                    <a:pt x="168" y="254"/>
                    <a:pt x="169" y="254"/>
                    <a:pt x="170" y="254"/>
                  </a:cubicBezTo>
                  <a:cubicBezTo>
                    <a:pt x="170" y="253"/>
                    <a:pt x="169" y="253"/>
                    <a:pt x="168" y="253"/>
                  </a:cubicBezTo>
                  <a:close/>
                  <a:moveTo>
                    <a:pt x="214" y="268"/>
                  </a:moveTo>
                  <a:cubicBezTo>
                    <a:pt x="216" y="267"/>
                    <a:pt x="218" y="266"/>
                    <a:pt x="217" y="265"/>
                  </a:cubicBezTo>
                  <a:cubicBezTo>
                    <a:pt x="224" y="263"/>
                    <a:pt x="228" y="257"/>
                    <a:pt x="231" y="253"/>
                  </a:cubicBezTo>
                  <a:cubicBezTo>
                    <a:pt x="227" y="259"/>
                    <a:pt x="217" y="261"/>
                    <a:pt x="214" y="268"/>
                  </a:cubicBezTo>
                  <a:close/>
                  <a:moveTo>
                    <a:pt x="87" y="255"/>
                  </a:moveTo>
                  <a:cubicBezTo>
                    <a:pt x="87" y="254"/>
                    <a:pt x="87" y="253"/>
                    <a:pt x="85" y="253"/>
                  </a:cubicBezTo>
                  <a:cubicBezTo>
                    <a:pt x="85" y="254"/>
                    <a:pt x="86" y="254"/>
                    <a:pt x="87" y="255"/>
                  </a:cubicBezTo>
                  <a:close/>
                  <a:moveTo>
                    <a:pt x="68" y="260"/>
                  </a:moveTo>
                  <a:cubicBezTo>
                    <a:pt x="66" y="258"/>
                    <a:pt x="65" y="255"/>
                    <a:pt x="63" y="254"/>
                  </a:cubicBezTo>
                  <a:cubicBezTo>
                    <a:pt x="64" y="257"/>
                    <a:pt x="66" y="260"/>
                    <a:pt x="68" y="263"/>
                  </a:cubicBezTo>
                  <a:cubicBezTo>
                    <a:pt x="71" y="263"/>
                    <a:pt x="73" y="266"/>
                    <a:pt x="75" y="265"/>
                  </a:cubicBezTo>
                  <a:cubicBezTo>
                    <a:pt x="73" y="263"/>
                    <a:pt x="70" y="262"/>
                    <a:pt x="68" y="260"/>
                  </a:cubicBezTo>
                  <a:close/>
                  <a:moveTo>
                    <a:pt x="162" y="254"/>
                  </a:moveTo>
                  <a:cubicBezTo>
                    <a:pt x="162" y="255"/>
                    <a:pt x="164" y="255"/>
                    <a:pt x="165" y="255"/>
                  </a:cubicBezTo>
                  <a:cubicBezTo>
                    <a:pt x="164" y="255"/>
                    <a:pt x="165" y="254"/>
                    <a:pt x="164" y="254"/>
                  </a:cubicBezTo>
                  <a:cubicBezTo>
                    <a:pt x="163" y="254"/>
                    <a:pt x="162" y="254"/>
                    <a:pt x="162" y="254"/>
                  </a:cubicBezTo>
                  <a:close/>
                  <a:moveTo>
                    <a:pt x="156" y="255"/>
                  </a:moveTo>
                  <a:cubicBezTo>
                    <a:pt x="157" y="255"/>
                    <a:pt x="158" y="256"/>
                    <a:pt x="158" y="255"/>
                  </a:cubicBezTo>
                  <a:cubicBezTo>
                    <a:pt x="158" y="255"/>
                    <a:pt x="159" y="254"/>
                    <a:pt x="158" y="254"/>
                  </a:cubicBezTo>
                  <a:cubicBezTo>
                    <a:pt x="158" y="255"/>
                    <a:pt x="156" y="254"/>
                    <a:pt x="156" y="255"/>
                  </a:cubicBezTo>
                  <a:close/>
                  <a:moveTo>
                    <a:pt x="88" y="255"/>
                  </a:moveTo>
                  <a:cubicBezTo>
                    <a:pt x="89" y="256"/>
                    <a:pt x="89" y="256"/>
                    <a:pt x="90" y="256"/>
                  </a:cubicBezTo>
                  <a:cubicBezTo>
                    <a:pt x="92" y="258"/>
                    <a:pt x="90" y="256"/>
                    <a:pt x="89" y="256"/>
                  </a:cubicBezTo>
                  <a:cubicBezTo>
                    <a:pt x="89" y="255"/>
                    <a:pt x="87" y="254"/>
                    <a:pt x="87" y="255"/>
                  </a:cubicBezTo>
                  <a:cubicBezTo>
                    <a:pt x="88" y="256"/>
                    <a:pt x="87" y="255"/>
                    <a:pt x="88" y="255"/>
                  </a:cubicBezTo>
                  <a:close/>
                  <a:moveTo>
                    <a:pt x="72" y="257"/>
                  </a:moveTo>
                  <a:cubicBezTo>
                    <a:pt x="72" y="256"/>
                    <a:pt x="71" y="255"/>
                    <a:pt x="71" y="255"/>
                  </a:cubicBezTo>
                  <a:cubicBezTo>
                    <a:pt x="71" y="256"/>
                    <a:pt x="71" y="257"/>
                    <a:pt x="72" y="257"/>
                  </a:cubicBezTo>
                  <a:close/>
                  <a:moveTo>
                    <a:pt x="121" y="258"/>
                  </a:moveTo>
                  <a:cubicBezTo>
                    <a:pt x="121" y="257"/>
                    <a:pt x="120" y="256"/>
                    <a:pt x="119" y="255"/>
                  </a:cubicBezTo>
                  <a:cubicBezTo>
                    <a:pt x="119" y="256"/>
                    <a:pt x="121" y="257"/>
                    <a:pt x="121" y="258"/>
                  </a:cubicBezTo>
                  <a:close/>
                  <a:moveTo>
                    <a:pt x="173" y="257"/>
                  </a:moveTo>
                  <a:cubicBezTo>
                    <a:pt x="174" y="257"/>
                    <a:pt x="175" y="257"/>
                    <a:pt x="175" y="256"/>
                  </a:cubicBezTo>
                  <a:cubicBezTo>
                    <a:pt x="174" y="256"/>
                    <a:pt x="173" y="256"/>
                    <a:pt x="173" y="257"/>
                  </a:cubicBezTo>
                  <a:close/>
                  <a:moveTo>
                    <a:pt x="115" y="265"/>
                  </a:moveTo>
                  <a:cubicBezTo>
                    <a:pt x="112" y="262"/>
                    <a:pt x="109" y="259"/>
                    <a:pt x="105" y="257"/>
                  </a:cubicBezTo>
                  <a:cubicBezTo>
                    <a:pt x="107" y="260"/>
                    <a:pt x="109" y="262"/>
                    <a:pt x="112" y="265"/>
                  </a:cubicBezTo>
                  <a:cubicBezTo>
                    <a:pt x="113" y="264"/>
                    <a:pt x="114" y="264"/>
                    <a:pt x="115" y="265"/>
                  </a:cubicBezTo>
                  <a:close/>
                  <a:moveTo>
                    <a:pt x="170" y="259"/>
                  </a:moveTo>
                  <a:cubicBezTo>
                    <a:pt x="169" y="258"/>
                    <a:pt x="170" y="258"/>
                    <a:pt x="170" y="257"/>
                  </a:cubicBezTo>
                  <a:cubicBezTo>
                    <a:pt x="170" y="257"/>
                    <a:pt x="169" y="257"/>
                    <a:pt x="168" y="257"/>
                  </a:cubicBezTo>
                  <a:cubicBezTo>
                    <a:pt x="168" y="258"/>
                    <a:pt x="170" y="258"/>
                    <a:pt x="168" y="258"/>
                  </a:cubicBezTo>
                  <a:cubicBezTo>
                    <a:pt x="168" y="258"/>
                    <a:pt x="168" y="257"/>
                    <a:pt x="167" y="257"/>
                  </a:cubicBezTo>
                  <a:cubicBezTo>
                    <a:pt x="167" y="258"/>
                    <a:pt x="167" y="258"/>
                    <a:pt x="167" y="258"/>
                  </a:cubicBezTo>
                  <a:cubicBezTo>
                    <a:pt x="166" y="258"/>
                    <a:pt x="165" y="259"/>
                    <a:pt x="164" y="258"/>
                  </a:cubicBezTo>
                  <a:cubicBezTo>
                    <a:pt x="164" y="258"/>
                    <a:pt x="164" y="259"/>
                    <a:pt x="164" y="259"/>
                  </a:cubicBezTo>
                  <a:cubicBezTo>
                    <a:pt x="159" y="258"/>
                    <a:pt x="155" y="258"/>
                    <a:pt x="151" y="257"/>
                  </a:cubicBezTo>
                  <a:cubicBezTo>
                    <a:pt x="156" y="261"/>
                    <a:pt x="163" y="260"/>
                    <a:pt x="170" y="259"/>
                  </a:cubicBezTo>
                  <a:close/>
                  <a:moveTo>
                    <a:pt x="259" y="260"/>
                  </a:moveTo>
                  <a:cubicBezTo>
                    <a:pt x="259" y="259"/>
                    <a:pt x="261" y="258"/>
                    <a:pt x="260" y="257"/>
                  </a:cubicBezTo>
                  <a:cubicBezTo>
                    <a:pt x="260" y="258"/>
                    <a:pt x="258" y="259"/>
                    <a:pt x="259" y="260"/>
                  </a:cubicBezTo>
                  <a:close/>
                  <a:moveTo>
                    <a:pt x="80" y="289"/>
                  </a:moveTo>
                  <a:cubicBezTo>
                    <a:pt x="81" y="290"/>
                    <a:pt x="82" y="289"/>
                    <a:pt x="83" y="290"/>
                  </a:cubicBezTo>
                  <a:cubicBezTo>
                    <a:pt x="90" y="296"/>
                    <a:pt x="105" y="300"/>
                    <a:pt x="113" y="303"/>
                  </a:cubicBezTo>
                  <a:cubicBezTo>
                    <a:pt x="113" y="302"/>
                    <a:pt x="114" y="302"/>
                    <a:pt x="114" y="302"/>
                  </a:cubicBezTo>
                  <a:cubicBezTo>
                    <a:pt x="113" y="302"/>
                    <a:pt x="110" y="300"/>
                    <a:pt x="109" y="299"/>
                  </a:cubicBezTo>
                  <a:cubicBezTo>
                    <a:pt x="98" y="295"/>
                    <a:pt x="89" y="289"/>
                    <a:pt x="81" y="281"/>
                  </a:cubicBezTo>
                  <a:cubicBezTo>
                    <a:pt x="74" y="274"/>
                    <a:pt x="67" y="264"/>
                    <a:pt x="59" y="258"/>
                  </a:cubicBezTo>
                  <a:cubicBezTo>
                    <a:pt x="64" y="270"/>
                    <a:pt x="72" y="280"/>
                    <a:pt x="80" y="289"/>
                  </a:cubicBezTo>
                  <a:close/>
                  <a:moveTo>
                    <a:pt x="129" y="259"/>
                  </a:moveTo>
                  <a:cubicBezTo>
                    <a:pt x="128" y="258"/>
                    <a:pt x="127" y="258"/>
                    <a:pt x="126" y="258"/>
                  </a:cubicBezTo>
                  <a:cubicBezTo>
                    <a:pt x="126" y="259"/>
                    <a:pt x="129" y="261"/>
                    <a:pt x="129" y="259"/>
                  </a:cubicBezTo>
                  <a:close/>
                  <a:moveTo>
                    <a:pt x="253" y="262"/>
                  </a:moveTo>
                  <a:cubicBezTo>
                    <a:pt x="255" y="262"/>
                    <a:pt x="256" y="259"/>
                    <a:pt x="256" y="258"/>
                  </a:cubicBezTo>
                  <a:cubicBezTo>
                    <a:pt x="256" y="259"/>
                    <a:pt x="253" y="261"/>
                    <a:pt x="253" y="262"/>
                  </a:cubicBezTo>
                  <a:close/>
                  <a:moveTo>
                    <a:pt x="267" y="268"/>
                  </a:moveTo>
                  <a:cubicBezTo>
                    <a:pt x="271" y="266"/>
                    <a:pt x="274" y="263"/>
                    <a:pt x="275" y="258"/>
                  </a:cubicBezTo>
                  <a:cubicBezTo>
                    <a:pt x="276" y="258"/>
                    <a:pt x="275" y="258"/>
                    <a:pt x="275" y="258"/>
                  </a:cubicBezTo>
                  <a:cubicBezTo>
                    <a:pt x="273" y="261"/>
                    <a:pt x="269" y="265"/>
                    <a:pt x="267" y="268"/>
                  </a:cubicBezTo>
                  <a:close/>
                  <a:moveTo>
                    <a:pt x="129" y="270"/>
                  </a:moveTo>
                  <a:cubicBezTo>
                    <a:pt x="130" y="270"/>
                    <a:pt x="131" y="270"/>
                    <a:pt x="132" y="270"/>
                  </a:cubicBezTo>
                  <a:cubicBezTo>
                    <a:pt x="127" y="267"/>
                    <a:pt x="123" y="261"/>
                    <a:pt x="117" y="258"/>
                  </a:cubicBezTo>
                  <a:cubicBezTo>
                    <a:pt x="120" y="263"/>
                    <a:pt x="124" y="267"/>
                    <a:pt x="129" y="270"/>
                  </a:cubicBezTo>
                  <a:close/>
                  <a:moveTo>
                    <a:pt x="191" y="259"/>
                  </a:moveTo>
                  <a:cubicBezTo>
                    <a:pt x="191" y="260"/>
                    <a:pt x="193" y="259"/>
                    <a:pt x="192" y="259"/>
                  </a:cubicBezTo>
                  <a:cubicBezTo>
                    <a:pt x="192" y="259"/>
                    <a:pt x="191" y="258"/>
                    <a:pt x="191" y="259"/>
                  </a:cubicBezTo>
                  <a:close/>
                  <a:moveTo>
                    <a:pt x="204" y="266"/>
                  </a:moveTo>
                  <a:cubicBezTo>
                    <a:pt x="205" y="266"/>
                    <a:pt x="208" y="265"/>
                    <a:pt x="209" y="263"/>
                  </a:cubicBezTo>
                  <a:cubicBezTo>
                    <a:pt x="211" y="263"/>
                    <a:pt x="211" y="263"/>
                    <a:pt x="212" y="263"/>
                  </a:cubicBezTo>
                  <a:cubicBezTo>
                    <a:pt x="212" y="261"/>
                    <a:pt x="216" y="259"/>
                    <a:pt x="214" y="259"/>
                  </a:cubicBezTo>
                  <a:cubicBezTo>
                    <a:pt x="211" y="261"/>
                    <a:pt x="207" y="263"/>
                    <a:pt x="204" y="266"/>
                  </a:cubicBezTo>
                  <a:close/>
                  <a:moveTo>
                    <a:pt x="86" y="270"/>
                  </a:moveTo>
                  <a:cubicBezTo>
                    <a:pt x="86" y="270"/>
                    <a:pt x="86" y="270"/>
                    <a:pt x="87" y="270"/>
                  </a:cubicBezTo>
                  <a:cubicBezTo>
                    <a:pt x="84" y="266"/>
                    <a:pt x="82" y="260"/>
                    <a:pt x="76" y="259"/>
                  </a:cubicBezTo>
                  <a:cubicBezTo>
                    <a:pt x="79" y="264"/>
                    <a:pt x="82" y="267"/>
                    <a:pt x="86" y="270"/>
                  </a:cubicBezTo>
                  <a:close/>
                  <a:moveTo>
                    <a:pt x="102" y="260"/>
                  </a:moveTo>
                  <a:cubicBezTo>
                    <a:pt x="102" y="259"/>
                    <a:pt x="101" y="259"/>
                    <a:pt x="100" y="259"/>
                  </a:cubicBezTo>
                  <a:cubicBezTo>
                    <a:pt x="100" y="260"/>
                    <a:pt x="101" y="260"/>
                    <a:pt x="102" y="260"/>
                  </a:cubicBezTo>
                  <a:close/>
                  <a:moveTo>
                    <a:pt x="195" y="261"/>
                  </a:moveTo>
                  <a:cubicBezTo>
                    <a:pt x="197" y="261"/>
                    <a:pt x="198" y="261"/>
                    <a:pt x="198" y="260"/>
                  </a:cubicBezTo>
                  <a:cubicBezTo>
                    <a:pt x="197" y="260"/>
                    <a:pt x="196" y="259"/>
                    <a:pt x="195" y="261"/>
                  </a:cubicBezTo>
                  <a:close/>
                  <a:moveTo>
                    <a:pt x="170" y="262"/>
                  </a:moveTo>
                  <a:cubicBezTo>
                    <a:pt x="176" y="262"/>
                    <a:pt x="183" y="264"/>
                    <a:pt x="188" y="261"/>
                  </a:cubicBezTo>
                  <a:cubicBezTo>
                    <a:pt x="182" y="260"/>
                    <a:pt x="175" y="261"/>
                    <a:pt x="170" y="262"/>
                  </a:cubicBezTo>
                  <a:close/>
                  <a:moveTo>
                    <a:pt x="100" y="265"/>
                  </a:moveTo>
                  <a:cubicBezTo>
                    <a:pt x="99" y="263"/>
                    <a:pt x="96" y="262"/>
                    <a:pt x="94" y="261"/>
                  </a:cubicBezTo>
                  <a:cubicBezTo>
                    <a:pt x="95" y="263"/>
                    <a:pt x="98" y="264"/>
                    <a:pt x="100" y="265"/>
                  </a:cubicBezTo>
                  <a:close/>
                  <a:moveTo>
                    <a:pt x="156" y="264"/>
                  </a:moveTo>
                  <a:cubicBezTo>
                    <a:pt x="156" y="262"/>
                    <a:pt x="157" y="262"/>
                    <a:pt x="157" y="262"/>
                  </a:cubicBezTo>
                  <a:cubicBezTo>
                    <a:pt x="154" y="261"/>
                    <a:pt x="153" y="262"/>
                    <a:pt x="151" y="261"/>
                  </a:cubicBezTo>
                  <a:cubicBezTo>
                    <a:pt x="151" y="264"/>
                    <a:pt x="154" y="262"/>
                    <a:pt x="156" y="264"/>
                  </a:cubicBezTo>
                  <a:close/>
                  <a:moveTo>
                    <a:pt x="141" y="268"/>
                  </a:moveTo>
                  <a:cubicBezTo>
                    <a:pt x="144" y="269"/>
                    <a:pt x="146" y="270"/>
                    <a:pt x="148" y="270"/>
                  </a:cubicBezTo>
                  <a:cubicBezTo>
                    <a:pt x="146" y="268"/>
                    <a:pt x="142" y="267"/>
                    <a:pt x="140" y="265"/>
                  </a:cubicBezTo>
                  <a:cubicBezTo>
                    <a:pt x="137" y="264"/>
                    <a:pt x="134" y="262"/>
                    <a:pt x="131" y="261"/>
                  </a:cubicBezTo>
                  <a:cubicBezTo>
                    <a:pt x="133" y="265"/>
                    <a:pt x="139" y="265"/>
                    <a:pt x="141" y="268"/>
                  </a:cubicBezTo>
                  <a:close/>
                  <a:moveTo>
                    <a:pt x="164" y="262"/>
                  </a:moveTo>
                  <a:cubicBezTo>
                    <a:pt x="163" y="261"/>
                    <a:pt x="161" y="262"/>
                    <a:pt x="159" y="262"/>
                  </a:cubicBezTo>
                  <a:cubicBezTo>
                    <a:pt x="161" y="265"/>
                    <a:pt x="165" y="265"/>
                    <a:pt x="167" y="264"/>
                  </a:cubicBezTo>
                  <a:cubicBezTo>
                    <a:pt x="166" y="263"/>
                    <a:pt x="162" y="264"/>
                    <a:pt x="164" y="262"/>
                  </a:cubicBezTo>
                  <a:close/>
                  <a:moveTo>
                    <a:pt x="274" y="303"/>
                  </a:moveTo>
                  <a:cubicBezTo>
                    <a:pt x="275" y="303"/>
                    <a:pt x="276" y="302"/>
                    <a:pt x="277" y="303"/>
                  </a:cubicBezTo>
                  <a:cubicBezTo>
                    <a:pt x="291" y="293"/>
                    <a:pt x="304" y="282"/>
                    <a:pt x="314" y="267"/>
                  </a:cubicBezTo>
                  <a:cubicBezTo>
                    <a:pt x="314" y="265"/>
                    <a:pt x="315" y="264"/>
                    <a:pt x="315" y="262"/>
                  </a:cubicBezTo>
                  <a:cubicBezTo>
                    <a:pt x="311" y="265"/>
                    <a:pt x="307" y="268"/>
                    <a:pt x="303" y="270"/>
                  </a:cubicBezTo>
                  <a:cubicBezTo>
                    <a:pt x="298" y="277"/>
                    <a:pt x="293" y="285"/>
                    <a:pt x="286" y="289"/>
                  </a:cubicBezTo>
                  <a:cubicBezTo>
                    <a:pt x="286" y="288"/>
                    <a:pt x="287" y="287"/>
                    <a:pt x="286" y="287"/>
                  </a:cubicBezTo>
                  <a:cubicBezTo>
                    <a:pt x="284" y="292"/>
                    <a:pt x="277" y="297"/>
                    <a:pt x="274" y="303"/>
                  </a:cubicBezTo>
                  <a:close/>
                  <a:moveTo>
                    <a:pt x="109" y="267"/>
                  </a:moveTo>
                  <a:cubicBezTo>
                    <a:pt x="108" y="265"/>
                    <a:pt x="106" y="263"/>
                    <a:pt x="104" y="263"/>
                  </a:cubicBezTo>
                  <a:cubicBezTo>
                    <a:pt x="105" y="265"/>
                    <a:pt x="106" y="267"/>
                    <a:pt x="109" y="267"/>
                  </a:cubicBezTo>
                  <a:close/>
                  <a:moveTo>
                    <a:pt x="244" y="272"/>
                  </a:moveTo>
                  <a:cubicBezTo>
                    <a:pt x="248" y="270"/>
                    <a:pt x="253" y="269"/>
                    <a:pt x="254" y="264"/>
                  </a:cubicBezTo>
                  <a:cubicBezTo>
                    <a:pt x="253" y="264"/>
                    <a:pt x="252" y="264"/>
                    <a:pt x="252" y="263"/>
                  </a:cubicBezTo>
                  <a:cubicBezTo>
                    <a:pt x="249" y="266"/>
                    <a:pt x="246" y="268"/>
                    <a:pt x="244" y="272"/>
                  </a:cubicBezTo>
                  <a:close/>
                  <a:moveTo>
                    <a:pt x="200" y="266"/>
                  </a:moveTo>
                  <a:cubicBezTo>
                    <a:pt x="201" y="265"/>
                    <a:pt x="203" y="265"/>
                    <a:pt x="203" y="263"/>
                  </a:cubicBezTo>
                  <a:cubicBezTo>
                    <a:pt x="201" y="263"/>
                    <a:pt x="200" y="265"/>
                    <a:pt x="200" y="266"/>
                  </a:cubicBezTo>
                  <a:close/>
                  <a:moveTo>
                    <a:pt x="150" y="265"/>
                  </a:moveTo>
                  <a:cubicBezTo>
                    <a:pt x="150" y="264"/>
                    <a:pt x="148" y="265"/>
                    <a:pt x="147" y="264"/>
                  </a:cubicBezTo>
                  <a:cubicBezTo>
                    <a:pt x="147" y="265"/>
                    <a:pt x="149" y="265"/>
                    <a:pt x="150" y="265"/>
                  </a:cubicBezTo>
                  <a:close/>
                  <a:moveTo>
                    <a:pt x="295" y="269"/>
                  </a:moveTo>
                  <a:cubicBezTo>
                    <a:pt x="293" y="273"/>
                    <a:pt x="290" y="279"/>
                    <a:pt x="288" y="284"/>
                  </a:cubicBezTo>
                  <a:cubicBezTo>
                    <a:pt x="290" y="284"/>
                    <a:pt x="291" y="281"/>
                    <a:pt x="292" y="280"/>
                  </a:cubicBezTo>
                  <a:cubicBezTo>
                    <a:pt x="293" y="280"/>
                    <a:pt x="293" y="280"/>
                    <a:pt x="293" y="280"/>
                  </a:cubicBezTo>
                  <a:cubicBezTo>
                    <a:pt x="295" y="278"/>
                    <a:pt x="296" y="275"/>
                    <a:pt x="299" y="273"/>
                  </a:cubicBezTo>
                  <a:cubicBezTo>
                    <a:pt x="297" y="273"/>
                    <a:pt x="295" y="275"/>
                    <a:pt x="294" y="273"/>
                  </a:cubicBezTo>
                  <a:cubicBezTo>
                    <a:pt x="298" y="271"/>
                    <a:pt x="303" y="268"/>
                    <a:pt x="303" y="265"/>
                  </a:cubicBezTo>
                  <a:cubicBezTo>
                    <a:pt x="301" y="266"/>
                    <a:pt x="299" y="270"/>
                    <a:pt x="295" y="269"/>
                  </a:cubicBezTo>
                  <a:close/>
                  <a:moveTo>
                    <a:pt x="168" y="269"/>
                  </a:moveTo>
                  <a:cubicBezTo>
                    <a:pt x="168" y="269"/>
                    <a:pt x="166" y="269"/>
                    <a:pt x="166" y="268"/>
                  </a:cubicBezTo>
                  <a:cubicBezTo>
                    <a:pt x="166" y="268"/>
                    <a:pt x="167" y="268"/>
                    <a:pt x="167" y="267"/>
                  </a:cubicBezTo>
                  <a:cubicBezTo>
                    <a:pt x="161" y="266"/>
                    <a:pt x="159" y="267"/>
                    <a:pt x="154" y="265"/>
                  </a:cubicBezTo>
                  <a:cubicBezTo>
                    <a:pt x="158" y="268"/>
                    <a:pt x="163" y="269"/>
                    <a:pt x="168" y="269"/>
                  </a:cubicBezTo>
                  <a:close/>
                  <a:moveTo>
                    <a:pt x="168" y="267"/>
                  </a:moveTo>
                  <a:cubicBezTo>
                    <a:pt x="172" y="270"/>
                    <a:pt x="178" y="271"/>
                    <a:pt x="182" y="270"/>
                  </a:cubicBezTo>
                  <a:cubicBezTo>
                    <a:pt x="188" y="269"/>
                    <a:pt x="195" y="270"/>
                    <a:pt x="197" y="265"/>
                  </a:cubicBezTo>
                  <a:cubicBezTo>
                    <a:pt x="187" y="267"/>
                    <a:pt x="178" y="267"/>
                    <a:pt x="168" y="267"/>
                  </a:cubicBezTo>
                  <a:close/>
                  <a:moveTo>
                    <a:pt x="92" y="282"/>
                  </a:moveTo>
                  <a:cubicBezTo>
                    <a:pt x="87" y="274"/>
                    <a:pt x="78" y="270"/>
                    <a:pt x="70" y="265"/>
                  </a:cubicBezTo>
                  <a:cubicBezTo>
                    <a:pt x="75" y="273"/>
                    <a:pt x="83" y="278"/>
                    <a:pt x="92" y="282"/>
                  </a:cubicBezTo>
                  <a:close/>
                  <a:moveTo>
                    <a:pt x="229" y="274"/>
                  </a:moveTo>
                  <a:cubicBezTo>
                    <a:pt x="233" y="272"/>
                    <a:pt x="236" y="270"/>
                    <a:pt x="237" y="265"/>
                  </a:cubicBezTo>
                  <a:cubicBezTo>
                    <a:pt x="234" y="268"/>
                    <a:pt x="232" y="271"/>
                    <a:pt x="229" y="274"/>
                  </a:cubicBezTo>
                  <a:close/>
                  <a:moveTo>
                    <a:pt x="238" y="271"/>
                  </a:moveTo>
                  <a:cubicBezTo>
                    <a:pt x="241" y="271"/>
                    <a:pt x="243" y="269"/>
                    <a:pt x="244" y="266"/>
                  </a:cubicBezTo>
                  <a:cubicBezTo>
                    <a:pt x="244" y="266"/>
                    <a:pt x="244" y="265"/>
                    <a:pt x="244" y="265"/>
                  </a:cubicBezTo>
                  <a:cubicBezTo>
                    <a:pt x="241" y="267"/>
                    <a:pt x="239" y="269"/>
                    <a:pt x="238" y="271"/>
                  </a:cubicBezTo>
                  <a:close/>
                  <a:moveTo>
                    <a:pt x="218" y="269"/>
                  </a:moveTo>
                  <a:cubicBezTo>
                    <a:pt x="220" y="268"/>
                    <a:pt x="223" y="267"/>
                    <a:pt x="224" y="266"/>
                  </a:cubicBezTo>
                  <a:cubicBezTo>
                    <a:pt x="222" y="265"/>
                    <a:pt x="220" y="267"/>
                    <a:pt x="218" y="267"/>
                  </a:cubicBezTo>
                  <a:cubicBezTo>
                    <a:pt x="219" y="268"/>
                    <a:pt x="218" y="268"/>
                    <a:pt x="218" y="269"/>
                  </a:cubicBezTo>
                  <a:close/>
                  <a:moveTo>
                    <a:pt x="279" y="271"/>
                  </a:moveTo>
                  <a:cubicBezTo>
                    <a:pt x="281" y="271"/>
                    <a:pt x="284" y="268"/>
                    <a:pt x="284" y="266"/>
                  </a:cubicBezTo>
                  <a:cubicBezTo>
                    <a:pt x="283" y="268"/>
                    <a:pt x="280" y="269"/>
                    <a:pt x="279" y="271"/>
                  </a:cubicBezTo>
                  <a:close/>
                  <a:moveTo>
                    <a:pt x="287" y="271"/>
                  </a:moveTo>
                  <a:cubicBezTo>
                    <a:pt x="289" y="270"/>
                    <a:pt x="290" y="269"/>
                    <a:pt x="291" y="267"/>
                  </a:cubicBezTo>
                  <a:cubicBezTo>
                    <a:pt x="289" y="268"/>
                    <a:pt x="288" y="269"/>
                    <a:pt x="287" y="271"/>
                  </a:cubicBezTo>
                  <a:close/>
                  <a:moveTo>
                    <a:pt x="128" y="287"/>
                  </a:moveTo>
                  <a:cubicBezTo>
                    <a:pt x="121" y="282"/>
                    <a:pt x="113" y="277"/>
                    <a:pt x="107" y="270"/>
                  </a:cubicBezTo>
                  <a:cubicBezTo>
                    <a:pt x="104" y="270"/>
                    <a:pt x="103" y="268"/>
                    <a:pt x="100" y="267"/>
                  </a:cubicBezTo>
                  <a:cubicBezTo>
                    <a:pt x="108" y="275"/>
                    <a:pt x="118" y="284"/>
                    <a:pt x="128" y="287"/>
                  </a:cubicBezTo>
                  <a:close/>
                  <a:moveTo>
                    <a:pt x="199" y="269"/>
                  </a:moveTo>
                  <a:cubicBezTo>
                    <a:pt x="200" y="269"/>
                    <a:pt x="200" y="269"/>
                    <a:pt x="200" y="268"/>
                  </a:cubicBezTo>
                  <a:cubicBezTo>
                    <a:pt x="196" y="269"/>
                    <a:pt x="194" y="272"/>
                    <a:pt x="191" y="274"/>
                  </a:cubicBezTo>
                  <a:cubicBezTo>
                    <a:pt x="197" y="275"/>
                    <a:pt x="202" y="273"/>
                    <a:pt x="205" y="270"/>
                  </a:cubicBezTo>
                  <a:cubicBezTo>
                    <a:pt x="206" y="270"/>
                    <a:pt x="207" y="268"/>
                    <a:pt x="207" y="267"/>
                  </a:cubicBezTo>
                  <a:cubicBezTo>
                    <a:pt x="205" y="268"/>
                    <a:pt x="202" y="269"/>
                    <a:pt x="199" y="269"/>
                  </a:cubicBezTo>
                  <a:close/>
                  <a:moveTo>
                    <a:pt x="221" y="269"/>
                  </a:moveTo>
                  <a:cubicBezTo>
                    <a:pt x="217" y="273"/>
                    <a:pt x="209" y="272"/>
                    <a:pt x="205" y="276"/>
                  </a:cubicBezTo>
                  <a:cubicBezTo>
                    <a:pt x="211" y="275"/>
                    <a:pt x="216" y="273"/>
                    <a:pt x="221" y="271"/>
                  </a:cubicBezTo>
                  <a:cubicBezTo>
                    <a:pt x="223" y="270"/>
                    <a:pt x="226" y="270"/>
                    <a:pt x="226" y="267"/>
                  </a:cubicBezTo>
                  <a:cubicBezTo>
                    <a:pt x="225" y="268"/>
                    <a:pt x="223" y="269"/>
                    <a:pt x="221" y="269"/>
                  </a:cubicBezTo>
                  <a:close/>
                  <a:moveTo>
                    <a:pt x="121" y="272"/>
                  </a:moveTo>
                  <a:cubicBezTo>
                    <a:pt x="120" y="269"/>
                    <a:pt x="118" y="268"/>
                    <a:pt x="116" y="268"/>
                  </a:cubicBezTo>
                  <a:cubicBezTo>
                    <a:pt x="117" y="270"/>
                    <a:pt x="119" y="270"/>
                    <a:pt x="121" y="272"/>
                  </a:cubicBezTo>
                  <a:close/>
                  <a:moveTo>
                    <a:pt x="46" y="273"/>
                  </a:moveTo>
                  <a:cubicBezTo>
                    <a:pt x="49" y="275"/>
                    <a:pt x="52" y="279"/>
                    <a:pt x="54" y="279"/>
                  </a:cubicBezTo>
                  <a:cubicBezTo>
                    <a:pt x="51" y="276"/>
                    <a:pt x="48" y="272"/>
                    <a:pt x="44" y="268"/>
                  </a:cubicBezTo>
                  <a:cubicBezTo>
                    <a:pt x="44" y="270"/>
                    <a:pt x="46" y="271"/>
                    <a:pt x="46" y="273"/>
                  </a:cubicBezTo>
                  <a:close/>
                  <a:moveTo>
                    <a:pt x="163" y="274"/>
                  </a:moveTo>
                  <a:cubicBezTo>
                    <a:pt x="163" y="275"/>
                    <a:pt x="166" y="275"/>
                    <a:pt x="165" y="274"/>
                  </a:cubicBezTo>
                  <a:cubicBezTo>
                    <a:pt x="164" y="275"/>
                    <a:pt x="165" y="274"/>
                    <a:pt x="165" y="273"/>
                  </a:cubicBezTo>
                  <a:cubicBezTo>
                    <a:pt x="165" y="273"/>
                    <a:pt x="164" y="273"/>
                    <a:pt x="164" y="273"/>
                  </a:cubicBezTo>
                  <a:cubicBezTo>
                    <a:pt x="161" y="270"/>
                    <a:pt x="153" y="269"/>
                    <a:pt x="150" y="269"/>
                  </a:cubicBezTo>
                  <a:cubicBezTo>
                    <a:pt x="155" y="271"/>
                    <a:pt x="158" y="273"/>
                    <a:pt x="163" y="274"/>
                  </a:cubicBezTo>
                  <a:close/>
                  <a:moveTo>
                    <a:pt x="314" y="272"/>
                  </a:moveTo>
                  <a:cubicBezTo>
                    <a:pt x="314" y="271"/>
                    <a:pt x="316" y="270"/>
                    <a:pt x="316" y="269"/>
                  </a:cubicBezTo>
                  <a:cubicBezTo>
                    <a:pt x="315" y="269"/>
                    <a:pt x="314" y="271"/>
                    <a:pt x="314" y="272"/>
                  </a:cubicBezTo>
                  <a:close/>
                  <a:moveTo>
                    <a:pt x="225" y="275"/>
                  </a:moveTo>
                  <a:cubicBezTo>
                    <a:pt x="226" y="273"/>
                    <a:pt x="228" y="272"/>
                    <a:pt x="230" y="270"/>
                  </a:cubicBezTo>
                  <a:cubicBezTo>
                    <a:pt x="227" y="271"/>
                    <a:pt x="225" y="273"/>
                    <a:pt x="225" y="275"/>
                  </a:cubicBezTo>
                  <a:close/>
                  <a:moveTo>
                    <a:pt x="95" y="274"/>
                  </a:moveTo>
                  <a:cubicBezTo>
                    <a:pt x="94" y="273"/>
                    <a:pt x="92" y="270"/>
                    <a:pt x="91" y="270"/>
                  </a:cubicBezTo>
                  <a:cubicBezTo>
                    <a:pt x="92" y="272"/>
                    <a:pt x="94" y="274"/>
                    <a:pt x="95" y="274"/>
                  </a:cubicBezTo>
                  <a:close/>
                  <a:moveTo>
                    <a:pt x="145" y="274"/>
                  </a:moveTo>
                  <a:cubicBezTo>
                    <a:pt x="144" y="273"/>
                    <a:pt x="143" y="273"/>
                    <a:pt x="144" y="272"/>
                  </a:cubicBezTo>
                  <a:cubicBezTo>
                    <a:pt x="143" y="272"/>
                    <a:pt x="141" y="270"/>
                    <a:pt x="140" y="271"/>
                  </a:cubicBezTo>
                  <a:cubicBezTo>
                    <a:pt x="141" y="272"/>
                    <a:pt x="144" y="274"/>
                    <a:pt x="145" y="274"/>
                  </a:cubicBezTo>
                  <a:close/>
                  <a:moveTo>
                    <a:pt x="125" y="273"/>
                  </a:moveTo>
                  <a:cubicBezTo>
                    <a:pt x="125" y="272"/>
                    <a:pt x="127" y="274"/>
                    <a:pt x="128" y="273"/>
                  </a:cubicBezTo>
                  <a:cubicBezTo>
                    <a:pt x="126" y="272"/>
                    <a:pt x="125" y="271"/>
                    <a:pt x="123" y="271"/>
                  </a:cubicBezTo>
                  <a:cubicBezTo>
                    <a:pt x="124" y="272"/>
                    <a:pt x="124" y="272"/>
                    <a:pt x="125" y="273"/>
                  </a:cubicBezTo>
                  <a:close/>
                  <a:moveTo>
                    <a:pt x="182" y="273"/>
                  </a:moveTo>
                  <a:cubicBezTo>
                    <a:pt x="184" y="273"/>
                    <a:pt x="187" y="276"/>
                    <a:pt x="189" y="274"/>
                  </a:cubicBezTo>
                  <a:cubicBezTo>
                    <a:pt x="188" y="274"/>
                    <a:pt x="190" y="272"/>
                    <a:pt x="190" y="272"/>
                  </a:cubicBezTo>
                  <a:cubicBezTo>
                    <a:pt x="188" y="272"/>
                    <a:pt x="184" y="272"/>
                    <a:pt x="182" y="273"/>
                  </a:cubicBezTo>
                  <a:close/>
                  <a:moveTo>
                    <a:pt x="285" y="273"/>
                  </a:moveTo>
                  <a:cubicBezTo>
                    <a:pt x="286" y="273"/>
                    <a:pt x="286" y="273"/>
                    <a:pt x="286" y="272"/>
                  </a:cubicBezTo>
                  <a:cubicBezTo>
                    <a:pt x="285" y="272"/>
                    <a:pt x="285" y="272"/>
                    <a:pt x="285" y="272"/>
                  </a:cubicBezTo>
                  <a:cubicBezTo>
                    <a:pt x="285" y="272"/>
                    <a:pt x="285" y="273"/>
                    <a:pt x="285" y="273"/>
                  </a:cubicBezTo>
                  <a:close/>
                  <a:moveTo>
                    <a:pt x="180" y="274"/>
                  </a:moveTo>
                  <a:cubicBezTo>
                    <a:pt x="179" y="271"/>
                    <a:pt x="175" y="273"/>
                    <a:pt x="173" y="272"/>
                  </a:cubicBezTo>
                  <a:cubicBezTo>
                    <a:pt x="174" y="274"/>
                    <a:pt x="177" y="274"/>
                    <a:pt x="180" y="274"/>
                  </a:cubicBezTo>
                  <a:close/>
                  <a:moveTo>
                    <a:pt x="131" y="274"/>
                  </a:moveTo>
                  <a:cubicBezTo>
                    <a:pt x="131" y="273"/>
                    <a:pt x="129" y="273"/>
                    <a:pt x="128" y="273"/>
                  </a:cubicBezTo>
                  <a:cubicBezTo>
                    <a:pt x="129" y="274"/>
                    <a:pt x="130" y="274"/>
                    <a:pt x="131" y="274"/>
                  </a:cubicBezTo>
                  <a:close/>
                  <a:moveTo>
                    <a:pt x="252" y="275"/>
                  </a:moveTo>
                  <a:cubicBezTo>
                    <a:pt x="252" y="275"/>
                    <a:pt x="254" y="274"/>
                    <a:pt x="254" y="273"/>
                  </a:cubicBezTo>
                  <a:cubicBezTo>
                    <a:pt x="253" y="273"/>
                    <a:pt x="253" y="273"/>
                    <a:pt x="253" y="273"/>
                  </a:cubicBezTo>
                  <a:cubicBezTo>
                    <a:pt x="253" y="274"/>
                    <a:pt x="251" y="274"/>
                    <a:pt x="252" y="275"/>
                  </a:cubicBezTo>
                  <a:close/>
                  <a:moveTo>
                    <a:pt x="257" y="278"/>
                  </a:moveTo>
                  <a:cubicBezTo>
                    <a:pt x="259" y="278"/>
                    <a:pt x="260" y="277"/>
                    <a:pt x="262" y="277"/>
                  </a:cubicBezTo>
                  <a:cubicBezTo>
                    <a:pt x="262" y="275"/>
                    <a:pt x="265" y="274"/>
                    <a:pt x="264" y="273"/>
                  </a:cubicBezTo>
                  <a:cubicBezTo>
                    <a:pt x="262" y="275"/>
                    <a:pt x="259" y="276"/>
                    <a:pt x="257" y="278"/>
                  </a:cubicBezTo>
                  <a:close/>
                  <a:moveTo>
                    <a:pt x="153" y="274"/>
                  </a:moveTo>
                  <a:cubicBezTo>
                    <a:pt x="153" y="274"/>
                    <a:pt x="152" y="274"/>
                    <a:pt x="151" y="274"/>
                  </a:cubicBezTo>
                  <a:cubicBezTo>
                    <a:pt x="152" y="274"/>
                    <a:pt x="153" y="275"/>
                    <a:pt x="153" y="274"/>
                  </a:cubicBezTo>
                  <a:close/>
                  <a:moveTo>
                    <a:pt x="206" y="278"/>
                  </a:moveTo>
                  <a:cubicBezTo>
                    <a:pt x="210" y="279"/>
                    <a:pt x="216" y="280"/>
                    <a:pt x="219" y="279"/>
                  </a:cubicBezTo>
                  <a:cubicBezTo>
                    <a:pt x="218" y="276"/>
                    <a:pt x="222" y="275"/>
                    <a:pt x="221" y="274"/>
                  </a:cubicBezTo>
                  <a:cubicBezTo>
                    <a:pt x="216" y="276"/>
                    <a:pt x="211" y="277"/>
                    <a:pt x="206" y="278"/>
                  </a:cubicBezTo>
                  <a:close/>
                  <a:moveTo>
                    <a:pt x="135" y="275"/>
                  </a:moveTo>
                  <a:cubicBezTo>
                    <a:pt x="134" y="275"/>
                    <a:pt x="134" y="274"/>
                    <a:pt x="133" y="274"/>
                  </a:cubicBezTo>
                  <a:cubicBezTo>
                    <a:pt x="133" y="276"/>
                    <a:pt x="135" y="276"/>
                    <a:pt x="135" y="275"/>
                  </a:cubicBezTo>
                  <a:close/>
                  <a:moveTo>
                    <a:pt x="173" y="280"/>
                  </a:moveTo>
                  <a:cubicBezTo>
                    <a:pt x="169" y="277"/>
                    <a:pt x="164" y="278"/>
                    <a:pt x="160" y="276"/>
                  </a:cubicBezTo>
                  <a:cubicBezTo>
                    <a:pt x="160" y="276"/>
                    <a:pt x="160" y="275"/>
                    <a:pt x="160" y="275"/>
                  </a:cubicBezTo>
                  <a:cubicBezTo>
                    <a:pt x="159" y="276"/>
                    <a:pt x="158" y="274"/>
                    <a:pt x="156" y="275"/>
                  </a:cubicBezTo>
                  <a:cubicBezTo>
                    <a:pt x="161" y="277"/>
                    <a:pt x="168" y="280"/>
                    <a:pt x="173" y="280"/>
                  </a:cubicBezTo>
                  <a:close/>
                  <a:moveTo>
                    <a:pt x="132" y="278"/>
                  </a:moveTo>
                  <a:cubicBezTo>
                    <a:pt x="131" y="277"/>
                    <a:pt x="133" y="277"/>
                    <a:pt x="133" y="278"/>
                  </a:cubicBezTo>
                  <a:cubicBezTo>
                    <a:pt x="132" y="276"/>
                    <a:pt x="129" y="275"/>
                    <a:pt x="128" y="276"/>
                  </a:cubicBezTo>
                  <a:cubicBezTo>
                    <a:pt x="129" y="277"/>
                    <a:pt x="130" y="277"/>
                    <a:pt x="132" y="278"/>
                  </a:cubicBezTo>
                  <a:close/>
                  <a:moveTo>
                    <a:pt x="248" y="280"/>
                  </a:moveTo>
                  <a:cubicBezTo>
                    <a:pt x="249" y="280"/>
                    <a:pt x="250" y="279"/>
                    <a:pt x="251" y="279"/>
                  </a:cubicBezTo>
                  <a:cubicBezTo>
                    <a:pt x="251" y="278"/>
                    <a:pt x="252" y="276"/>
                    <a:pt x="251" y="276"/>
                  </a:cubicBezTo>
                  <a:cubicBezTo>
                    <a:pt x="251" y="278"/>
                    <a:pt x="249" y="278"/>
                    <a:pt x="248" y="280"/>
                  </a:cubicBezTo>
                  <a:close/>
                  <a:moveTo>
                    <a:pt x="162" y="280"/>
                  </a:moveTo>
                  <a:cubicBezTo>
                    <a:pt x="158" y="279"/>
                    <a:pt x="154" y="277"/>
                    <a:pt x="150" y="277"/>
                  </a:cubicBezTo>
                  <a:cubicBezTo>
                    <a:pt x="154" y="280"/>
                    <a:pt x="159" y="282"/>
                    <a:pt x="162" y="280"/>
                  </a:cubicBezTo>
                  <a:close/>
                  <a:moveTo>
                    <a:pt x="107" y="297"/>
                  </a:moveTo>
                  <a:cubicBezTo>
                    <a:pt x="105" y="293"/>
                    <a:pt x="100" y="291"/>
                    <a:pt x="97" y="287"/>
                  </a:cubicBezTo>
                  <a:cubicBezTo>
                    <a:pt x="91" y="284"/>
                    <a:pt x="85" y="280"/>
                    <a:pt x="80" y="277"/>
                  </a:cubicBezTo>
                  <a:cubicBezTo>
                    <a:pt x="87" y="285"/>
                    <a:pt x="97" y="292"/>
                    <a:pt x="107" y="297"/>
                  </a:cubicBezTo>
                  <a:close/>
                  <a:moveTo>
                    <a:pt x="137" y="278"/>
                  </a:moveTo>
                  <a:cubicBezTo>
                    <a:pt x="136" y="278"/>
                    <a:pt x="135" y="277"/>
                    <a:pt x="134" y="278"/>
                  </a:cubicBezTo>
                  <a:cubicBezTo>
                    <a:pt x="135" y="278"/>
                    <a:pt x="137" y="279"/>
                    <a:pt x="137" y="278"/>
                  </a:cubicBezTo>
                  <a:close/>
                  <a:moveTo>
                    <a:pt x="203" y="278"/>
                  </a:moveTo>
                  <a:cubicBezTo>
                    <a:pt x="203" y="278"/>
                    <a:pt x="204" y="278"/>
                    <a:pt x="205" y="279"/>
                  </a:cubicBezTo>
                  <a:cubicBezTo>
                    <a:pt x="205" y="277"/>
                    <a:pt x="203" y="277"/>
                    <a:pt x="203" y="278"/>
                  </a:cubicBezTo>
                  <a:close/>
                  <a:moveTo>
                    <a:pt x="226" y="280"/>
                  </a:moveTo>
                  <a:cubicBezTo>
                    <a:pt x="228" y="280"/>
                    <a:pt x="229" y="280"/>
                    <a:pt x="229" y="279"/>
                  </a:cubicBezTo>
                  <a:cubicBezTo>
                    <a:pt x="228" y="278"/>
                    <a:pt x="227" y="278"/>
                    <a:pt x="226" y="280"/>
                  </a:cubicBezTo>
                  <a:close/>
                  <a:moveTo>
                    <a:pt x="98" y="282"/>
                  </a:moveTo>
                  <a:cubicBezTo>
                    <a:pt x="96" y="281"/>
                    <a:pt x="95" y="278"/>
                    <a:pt x="93" y="279"/>
                  </a:cubicBezTo>
                  <a:cubicBezTo>
                    <a:pt x="94" y="280"/>
                    <a:pt x="96" y="282"/>
                    <a:pt x="98" y="282"/>
                  </a:cubicBezTo>
                  <a:close/>
                  <a:moveTo>
                    <a:pt x="108" y="281"/>
                  </a:moveTo>
                  <a:cubicBezTo>
                    <a:pt x="107" y="280"/>
                    <a:pt x="105" y="278"/>
                    <a:pt x="104" y="279"/>
                  </a:cubicBezTo>
                  <a:cubicBezTo>
                    <a:pt x="106" y="279"/>
                    <a:pt x="106" y="281"/>
                    <a:pt x="108" y="281"/>
                  </a:cubicBezTo>
                  <a:close/>
                  <a:moveTo>
                    <a:pt x="201" y="279"/>
                  </a:moveTo>
                  <a:cubicBezTo>
                    <a:pt x="201" y="279"/>
                    <a:pt x="202" y="279"/>
                    <a:pt x="202" y="279"/>
                  </a:cubicBezTo>
                  <a:cubicBezTo>
                    <a:pt x="202" y="279"/>
                    <a:pt x="202" y="279"/>
                    <a:pt x="203" y="279"/>
                  </a:cubicBezTo>
                  <a:cubicBezTo>
                    <a:pt x="202" y="279"/>
                    <a:pt x="201" y="279"/>
                    <a:pt x="201" y="279"/>
                  </a:cubicBezTo>
                  <a:cubicBezTo>
                    <a:pt x="201" y="279"/>
                    <a:pt x="201" y="279"/>
                    <a:pt x="201" y="279"/>
                  </a:cubicBezTo>
                  <a:close/>
                  <a:moveTo>
                    <a:pt x="185" y="280"/>
                  </a:moveTo>
                  <a:cubicBezTo>
                    <a:pt x="185" y="280"/>
                    <a:pt x="183" y="280"/>
                    <a:pt x="183" y="280"/>
                  </a:cubicBezTo>
                  <a:cubicBezTo>
                    <a:pt x="183" y="280"/>
                    <a:pt x="184" y="281"/>
                    <a:pt x="185" y="280"/>
                  </a:cubicBezTo>
                  <a:close/>
                  <a:moveTo>
                    <a:pt x="261" y="281"/>
                  </a:moveTo>
                  <a:cubicBezTo>
                    <a:pt x="262" y="281"/>
                    <a:pt x="262" y="281"/>
                    <a:pt x="263" y="281"/>
                  </a:cubicBezTo>
                  <a:cubicBezTo>
                    <a:pt x="263" y="279"/>
                    <a:pt x="261" y="280"/>
                    <a:pt x="261" y="281"/>
                  </a:cubicBezTo>
                  <a:close/>
                  <a:moveTo>
                    <a:pt x="176" y="281"/>
                  </a:moveTo>
                  <a:cubicBezTo>
                    <a:pt x="175" y="281"/>
                    <a:pt x="174" y="280"/>
                    <a:pt x="173" y="281"/>
                  </a:cubicBezTo>
                  <a:cubicBezTo>
                    <a:pt x="175" y="280"/>
                    <a:pt x="175" y="282"/>
                    <a:pt x="176" y="281"/>
                  </a:cubicBezTo>
                  <a:close/>
                  <a:moveTo>
                    <a:pt x="252" y="283"/>
                  </a:moveTo>
                  <a:cubicBezTo>
                    <a:pt x="255" y="284"/>
                    <a:pt x="258" y="281"/>
                    <a:pt x="257" y="280"/>
                  </a:cubicBezTo>
                  <a:cubicBezTo>
                    <a:pt x="256" y="281"/>
                    <a:pt x="253" y="281"/>
                    <a:pt x="252" y="283"/>
                  </a:cubicBezTo>
                  <a:close/>
                  <a:moveTo>
                    <a:pt x="269" y="283"/>
                  </a:moveTo>
                  <a:cubicBezTo>
                    <a:pt x="271" y="283"/>
                    <a:pt x="272" y="282"/>
                    <a:pt x="273" y="280"/>
                  </a:cubicBezTo>
                  <a:cubicBezTo>
                    <a:pt x="271" y="281"/>
                    <a:pt x="270" y="282"/>
                    <a:pt x="269" y="283"/>
                  </a:cubicBezTo>
                  <a:close/>
                  <a:moveTo>
                    <a:pt x="88" y="312"/>
                  </a:moveTo>
                  <a:cubicBezTo>
                    <a:pt x="93" y="315"/>
                    <a:pt x="98" y="318"/>
                    <a:pt x="103" y="320"/>
                  </a:cubicBezTo>
                  <a:cubicBezTo>
                    <a:pt x="114" y="324"/>
                    <a:pt x="130" y="326"/>
                    <a:pt x="144" y="327"/>
                  </a:cubicBezTo>
                  <a:cubicBezTo>
                    <a:pt x="152" y="327"/>
                    <a:pt x="159" y="327"/>
                    <a:pt x="166" y="326"/>
                  </a:cubicBezTo>
                  <a:cubicBezTo>
                    <a:pt x="157" y="323"/>
                    <a:pt x="148" y="321"/>
                    <a:pt x="139" y="319"/>
                  </a:cubicBezTo>
                  <a:cubicBezTo>
                    <a:pt x="137" y="319"/>
                    <a:pt x="135" y="318"/>
                    <a:pt x="134" y="317"/>
                  </a:cubicBezTo>
                  <a:cubicBezTo>
                    <a:pt x="119" y="315"/>
                    <a:pt x="106" y="310"/>
                    <a:pt x="95" y="303"/>
                  </a:cubicBezTo>
                  <a:cubicBezTo>
                    <a:pt x="77" y="299"/>
                    <a:pt x="66" y="287"/>
                    <a:pt x="52" y="281"/>
                  </a:cubicBezTo>
                  <a:cubicBezTo>
                    <a:pt x="61" y="293"/>
                    <a:pt x="74" y="304"/>
                    <a:pt x="88" y="312"/>
                  </a:cubicBezTo>
                  <a:close/>
                  <a:moveTo>
                    <a:pt x="139" y="281"/>
                  </a:moveTo>
                  <a:cubicBezTo>
                    <a:pt x="140" y="282"/>
                    <a:pt x="142" y="282"/>
                    <a:pt x="143" y="283"/>
                  </a:cubicBezTo>
                  <a:cubicBezTo>
                    <a:pt x="143" y="281"/>
                    <a:pt x="139" y="281"/>
                    <a:pt x="139" y="281"/>
                  </a:cubicBezTo>
                  <a:close/>
                  <a:moveTo>
                    <a:pt x="291" y="296"/>
                  </a:moveTo>
                  <a:cubicBezTo>
                    <a:pt x="290" y="296"/>
                    <a:pt x="290" y="296"/>
                    <a:pt x="289" y="296"/>
                  </a:cubicBezTo>
                  <a:cubicBezTo>
                    <a:pt x="287" y="300"/>
                    <a:pt x="281" y="301"/>
                    <a:pt x="280" y="304"/>
                  </a:cubicBezTo>
                  <a:cubicBezTo>
                    <a:pt x="290" y="298"/>
                    <a:pt x="300" y="292"/>
                    <a:pt x="306" y="281"/>
                  </a:cubicBezTo>
                  <a:cubicBezTo>
                    <a:pt x="306" y="281"/>
                    <a:pt x="306" y="281"/>
                    <a:pt x="305" y="281"/>
                  </a:cubicBezTo>
                  <a:cubicBezTo>
                    <a:pt x="301" y="286"/>
                    <a:pt x="296" y="291"/>
                    <a:pt x="291" y="296"/>
                  </a:cubicBezTo>
                  <a:close/>
                  <a:moveTo>
                    <a:pt x="116" y="284"/>
                  </a:moveTo>
                  <a:cubicBezTo>
                    <a:pt x="116" y="283"/>
                    <a:pt x="115" y="283"/>
                    <a:pt x="113" y="282"/>
                  </a:cubicBezTo>
                  <a:cubicBezTo>
                    <a:pt x="114" y="284"/>
                    <a:pt x="115" y="283"/>
                    <a:pt x="116" y="284"/>
                  </a:cubicBezTo>
                  <a:close/>
                  <a:moveTo>
                    <a:pt x="193" y="283"/>
                  </a:moveTo>
                  <a:cubicBezTo>
                    <a:pt x="194" y="283"/>
                    <a:pt x="196" y="284"/>
                    <a:pt x="197" y="283"/>
                  </a:cubicBezTo>
                  <a:cubicBezTo>
                    <a:pt x="196" y="282"/>
                    <a:pt x="194" y="282"/>
                    <a:pt x="193" y="283"/>
                  </a:cubicBezTo>
                  <a:close/>
                  <a:moveTo>
                    <a:pt x="240" y="284"/>
                  </a:moveTo>
                  <a:cubicBezTo>
                    <a:pt x="240" y="283"/>
                    <a:pt x="242" y="283"/>
                    <a:pt x="242" y="282"/>
                  </a:cubicBezTo>
                  <a:cubicBezTo>
                    <a:pt x="241" y="282"/>
                    <a:pt x="240" y="284"/>
                    <a:pt x="240" y="284"/>
                  </a:cubicBezTo>
                  <a:close/>
                  <a:moveTo>
                    <a:pt x="244" y="285"/>
                  </a:moveTo>
                  <a:cubicBezTo>
                    <a:pt x="244" y="284"/>
                    <a:pt x="245" y="285"/>
                    <a:pt x="245" y="285"/>
                  </a:cubicBezTo>
                  <a:cubicBezTo>
                    <a:pt x="245" y="283"/>
                    <a:pt x="246" y="284"/>
                    <a:pt x="247" y="284"/>
                  </a:cubicBezTo>
                  <a:cubicBezTo>
                    <a:pt x="248" y="284"/>
                    <a:pt x="248" y="282"/>
                    <a:pt x="247" y="282"/>
                  </a:cubicBezTo>
                  <a:cubicBezTo>
                    <a:pt x="247" y="284"/>
                    <a:pt x="244" y="284"/>
                    <a:pt x="244" y="285"/>
                  </a:cubicBezTo>
                  <a:close/>
                  <a:moveTo>
                    <a:pt x="205" y="283"/>
                  </a:moveTo>
                  <a:cubicBezTo>
                    <a:pt x="207" y="284"/>
                    <a:pt x="210" y="284"/>
                    <a:pt x="211" y="283"/>
                  </a:cubicBezTo>
                  <a:cubicBezTo>
                    <a:pt x="209" y="283"/>
                    <a:pt x="206" y="282"/>
                    <a:pt x="205" y="283"/>
                  </a:cubicBezTo>
                  <a:close/>
                  <a:moveTo>
                    <a:pt x="219" y="285"/>
                  </a:moveTo>
                  <a:cubicBezTo>
                    <a:pt x="222" y="285"/>
                    <a:pt x="224" y="285"/>
                    <a:pt x="228" y="285"/>
                  </a:cubicBezTo>
                  <a:cubicBezTo>
                    <a:pt x="228" y="284"/>
                    <a:pt x="228" y="284"/>
                    <a:pt x="228" y="283"/>
                  </a:cubicBezTo>
                  <a:cubicBezTo>
                    <a:pt x="226" y="284"/>
                    <a:pt x="223" y="283"/>
                    <a:pt x="219" y="285"/>
                  </a:cubicBezTo>
                  <a:close/>
                  <a:moveTo>
                    <a:pt x="112" y="290"/>
                  </a:moveTo>
                  <a:cubicBezTo>
                    <a:pt x="113" y="289"/>
                    <a:pt x="108" y="288"/>
                    <a:pt x="107" y="286"/>
                  </a:cubicBezTo>
                  <a:cubicBezTo>
                    <a:pt x="105" y="285"/>
                    <a:pt x="104" y="284"/>
                    <a:pt x="103" y="283"/>
                  </a:cubicBezTo>
                  <a:cubicBezTo>
                    <a:pt x="104" y="286"/>
                    <a:pt x="107" y="287"/>
                    <a:pt x="108" y="289"/>
                  </a:cubicBezTo>
                  <a:cubicBezTo>
                    <a:pt x="110" y="289"/>
                    <a:pt x="111" y="290"/>
                    <a:pt x="112" y="290"/>
                  </a:cubicBezTo>
                  <a:close/>
                  <a:moveTo>
                    <a:pt x="266" y="300"/>
                  </a:moveTo>
                  <a:cubicBezTo>
                    <a:pt x="271" y="298"/>
                    <a:pt x="274" y="295"/>
                    <a:pt x="279" y="293"/>
                  </a:cubicBezTo>
                  <a:cubicBezTo>
                    <a:pt x="281" y="290"/>
                    <a:pt x="282" y="287"/>
                    <a:pt x="284" y="285"/>
                  </a:cubicBezTo>
                  <a:cubicBezTo>
                    <a:pt x="279" y="289"/>
                    <a:pt x="272" y="295"/>
                    <a:pt x="266" y="300"/>
                  </a:cubicBezTo>
                  <a:close/>
                  <a:moveTo>
                    <a:pt x="265" y="287"/>
                  </a:moveTo>
                  <a:cubicBezTo>
                    <a:pt x="266" y="287"/>
                    <a:pt x="266" y="286"/>
                    <a:pt x="267" y="285"/>
                  </a:cubicBezTo>
                  <a:cubicBezTo>
                    <a:pt x="266" y="285"/>
                    <a:pt x="265" y="286"/>
                    <a:pt x="265" y="287"/>
                  </a:cubicBezTo>
                  <a:close/>
                  <a:moveTo>
                    <a:pt x="166" y="294"/>
                  </a:moveTo>
                  <a:cubicBezTo>
                    <a:pt x="157" y="292"/>
                    <a:pt x="147" y="288"/>
                    <a:pt x="139" y="286"/>
                  </a:cubicBezTo>
                  <a:cubicBezTo>
                    <a:pt x="146" y="291"/>
                    <a:pt x="157" y="295"/>
                    <a:pt x="166" y="294"/>
                  </a:cubicBezTo>
                  <a:close/>
                  <a:moveTo>
                    <a:pt x="182" y="293"/>
                  </a:moveTo>
                  <a:cubicBezTo>
                    <a:pt x="172" y="291"/>
                    <a:pt x="161" y="290"/>
                    <a:pt x="153" y="288"/>
                  </a:cubicBezTo>
                  <a:cubicBezTo>
                    <a:pt x="153" y="288"/>
                    <a:pt x="153" y="287"/>
                    <a:pt x="153" y="287"/>
                  </a:cubicBezTo>
                  <a:cubicBezTo>
                    <a:pt x="152" y="287"/>
                    <a:pt x="150" y="286"/>
                    <a:pt x="150" y="287"/>
                  </a:cubicBezTo>
                  <a:cubicBezTo>
                    <a:pt x="158" y="290"/>
                    <a:pt x="171" y="294"/>
                    <a:pt x="182" y="293"/>
                  </a:cubicBezTo>
                  <a:close/>
                  <a:moveTo>
                    <a:pt x="189" y="291"/>
                  </a:moveTo>
                  <a:cubicBezTo>
                    <a:pt x="178" y="289"/>
                    <a:pt x="169" y="286"/>
                    <a:pt x="158" y="287"/>
                  </a:cubicBezTo>
                  <a:cubicBezTo>
                    <a:pt x="167" y="289"/>
                    <a:pt x="175" y="291"/>
                    <a:pt x="183" y="291"/>
                  </a:cubicBezTo>
                  <a:cubicBezTo>
                    <a:pt x="186" y="291"/>
                    <a:pt x="190" y="292"/>
                    <a:pt x="192" y="289"/>
                  </a:cubicBezTo>
                  <a:cubicBezTo>
                    <a:pt x="191" y="289"/>
                    <a:pt x="190" y="290"/>
                    <a:pt x="189" y="291"/>
                  </a:cubicBezTo>
                  <a:close/>
                  <a:moveTo>
                    <a:pt x="204" y="288"/>
                  </a:moveTo>
                  <a:cubicBezTo>
                    <a:pt x="204" y="288"/>
                    <a:pt x="205" y="288"/>
                    <a:pt x="205" y="287"/>
                  </a:cubicBezTo>
                  <a:cubicBezTo>
                    <a:pt x="204" y="286"/>
                    <a:pt x="204" y="287"/>
                    <a:pt x="204" y="288"/>
                  </a:cubicBezTo>
                  <a:close/>
                  <a:moveTo>
                    <a:pt x="248" y="288"/>
                  </a:moveTo>
                  <a:cubicBezTo>
                    <a:pt x="249" y="289"/>
                    <a:pt x="250" y="287"/>
                    <a:pt x="249" y="287"/>
                  </a:cubicBezTo>
                  <a:cubicBezTo>
                    <a:pt x="249" y="288"/>
                    <a:pt x="248" y="287"/>
                    <a:pt x="248" y="288"/>
                  </a:cubicBezTo>
                  <a:close/>
                  <a:moveTo>
                    <a:pt x="130" y="288"/>
                  </a:moveTo>
                  <a:cubicBezTo>
                    <a:pt x="130" y="288"/>
                    <a:pt x="129" y="288"/>
                    <a:pt x="128" y="287"/>
                  </a:cubicBezTo>
                  <a:cubicBezTo>
                    <a:pt x="128" y="288"/>
                    <a:pt x="130" y="289"/>
                    <a:pt x="130" y="288"/>
                  </a:cubicBezTo>
                  <a:close/>
                  <a:moveTo>
                    <a:pt x="211" y="288"/>
                  </a:moveTo>
                  <a:cubicBezTo>
                    <a:pt x="212" y="288"/>
                    <a:pt x="213" y="289"/>
                    <a:pt x="213" y="288"/>
                  </a:cubicBezTo>
                  <a:cubicBezTo>
                    <a:pt x="213" y="287"/>
                    <a:pt x="211" y="287"/>
                    <a:pt x="211" y="288"/>
                  </a:cubicBezTo>
                  <a:close/>
                  <a:moveTo>
                    <a:pt x="143" y="292"/>
                  </a:moveTo>
                  <a:cubicBezTo>
                    <a:pt x="142" y="290"/>
                    <a:pt x="137" y="289"/>
                    <a:pt x="136" y="289"/>
                  </a:cubicBezTo>
                  <a:cubicBezTo>
                    <a:pt x="138" y="290"/>
                    <a:pt x="140" y="291"/>
                    <a:pt x="143" y="292"/>
                  </a:cubicBezTo>
                  <a:close/>
                  <a:moveTo>
                    <a:pt x="105" y="292"/>
                  </a:moveTo>
                  <a:cubicBezTo>
                    <a:pt x="105" y="291"/>
                    <a:pt x="105" y="291"/>
                    <a:pt x="105" y="291"/>
                  </a:cubicBezTo>
                  <a:cubicBezTo>
                    <a:pt x="104" y="291"/>
                    <a:pt x="104" y="289"/>
                    <a:pt x="103" y="290"/>
                  </a:cubicBezTo>
                  <a:cubicBezTo>
                    <a:pt x="104" y="291"/>
                    <a:pt x="104" y="292"/>
                    <a:pt x="105" y="292"/>
                  </a:cubicBezTo>
                  <a:close/>
                  <a:moveTo>
                    <a:pt x="124" y="296"/>
                  </a:moveTo>
                  <a:cubicBezTo>
                    <a:pt x="126" y="296"/>
                    <a:pt x="126" y="296"/>
                    <a:pt x="126" y="295"/>
                  </a:cubicBezTo>
                  <a:cubicBezTo>
                    <a:pt x="124" y="294"/>
                    <a:pt x="120" y="291"/>
                    <a:pt x="118" y="291"/>
                  </a:cubicBezTo>
                  <a:cubicBezTo>
                    <a:pt x="120" y="293"/>
                    <a:pt x="123" y="294"/>
                    <a:pt x="124" y="296"/>
                  </a:cubicBezTo>
                  <a:close/>
                  <a:moveTo>
                    <a:pt x="209" y="292"/>
                  </a:moveTo>
                  <a:cubicBezTo>
                    <a:pt x="210" y="292"/>
                    <a:pt x="211" y="292"/>
                    <a:pt x="211" y="291"/>
                  </a:cubicBezTo>
                  <a:cubicBezTo>
                    <a:pt x="210" y="291"/>
                    <a:pt x="210" y="291"/>
                    <a:pt x="209" y="292"/>
                  </a:cubicBezTo>
                  <a:close/>
                  <a:moveTo>
                    <a:pt x="87" y="298"/>
                  </a:moveTo>
                  <a:cubicBezTo>
                    <a:pt x="84" y="295"/>
                    <a:pt x="78" y="293"/>
                    <a:pt x="75" y="292"/>
                  </a:cubicBezTo>
                  <a:cubicBezTo>
                    <a:pt x="78" y="294"/>
                    <a:pt x="83" y="297"/>
                    <a:pt x="87" y="298"/>
                  </a:cubicBezTo>
                  <a:close/>
                  <a:moveTo>
                    <a:pt x="202" y="293"/>
                  </a:moveTo>
                  <a:cubicBezTo>
                    <a:pt x="196" y="291"/>
                    <a:pt x="190" y="295"/>
                    <a:pt x="183" y="295"/>
                  </a:cubicBezTo>
                  <a:cubicBezTo>
                    <a:pt x="187" y="297"/>
                    <a:pt x="194" y="298"/>
                    <a:pt x="199" y="297"/>
                  </a:cubicBezTo>
                  <a:cubicBezTo>
                    <a:pt x="199" y="295"/>
                    <a:pt x="197" y="296"/>
                    <a:pt x="198" y="296"/>
                  </a:cubicBezTo>
                  <a:cubicBezTo>
                    <a:pt x="199" y="295"/>
                    <a:pt x="200" y="293"/>
                    <a:pt x="202" y="293"/>
                  </a:cubicBezTo>
                  <a:close/>
                  <a:moveTo>
                    <a:pt x="199" y="297"/>
                  </a:moveTo>
                  <a:cubicBezTo>
                    <a:pt x="204" y="296"/>
                    <a:pt x="207" y="296"/>
                    <a:pt x="211" y="294"/>
                  </a:cubicBezTo>
                  <a:cubicBezTo>
                    <a:pt x="206" y="293"/>
                    <a:pt x="202" y="294"/>
                    <a:pt x="199" y="297"/>
                  </a:cubicBezTo>
                  <a:close/>
                  <a:moveTo>
                    <a:pt x="120" y="298"/>
                  </a:moveTo>
                  <a:cubicBezTo>
                    <a:pt x="126" y="299"/>
                    <a:pt x="130" y="303"/>
                    <a:pt x="135" y="304"/>
                  </a:cubicBezTo>
                  <a:cubicBezTo>
                    <a:pt x="129" y="300"/>
                    <a:pt x="122" y="297"/>
                    <a:pt x="115" y="294"/>
                  </a:cubicBezTo>
                  <a:cubicBezTo>
                    <a:pt x="116" y="296"/>
                    <a:pt x="118" y="297"/>
                    <a:pt x="120" y="298"/>
                  </a:cubicBezTo>
                  <a:close/>
                  <a:moveTo>
                    <a:pt x="122" y="302"/>
                  </a:moveTo>
                  <a:cubicBezTo>
                    <a:pt x="118" y="300"/>
                    <a:pt x="114" y="296"/>
                    <a:pt x="110" y="295"/>
                  </a:cubicBezTo>
                  <a:cubicBezTo>
                    <a:pt x="114" y="297"/>
                    <a:pt x="117" y="302"/>
                    <a:pt x="122" y="302"/>
                  </a:cubicBezTo>
                  <a:close/>
                  <a:moveTo>
                    <a:pt x="179" y="296"/>
                  </a:moveTo>
                  <a:cubicBezTo>
                    <a:pt x="176" y="297"/>
                    <a:pt x="171" y="296"/>
                    <a:pt x="168" y="296"/>
                  </a:cubicBezTo>
                  <a:cubicBezTo>
                    <a:pt x="172" y="298"/>
                    <a:pt x="179" y="298"/>
                    <a:pt x="186" y="300"/>
                  </a:cubicBezTo>
                  <a:cubicBezTo>
                    <a:pt x="186" y="299"/>
                    <a:pt x="187" y="299"/>
                    <a:pt x="188" y="298"/>
                  </a:cubicBezTo>
                  <a:cubicBezTo>
                    <a:pt x="185" y="297"/>
                    <a:pt x="181" y="298"/>
                    <a:pt x="179" y="296"/>
                  </a:cubicBezTo>
                  <a:close/>
                  <a:moveTo>
                    <a:pt x="155" y="297"/>
                  </a:moveTo>
                  <a:cubicBezTo>
                    <a:pt x="156" y="297"/>
                    <a:pt x="157" y="298"/>
                    <a:pt x="157" y="296"/>
                  </a:cubicBezTo>
                  <a:cubicBezTo>
                    <a:pt x="156" y="296"/>
                    <a:pt x="155" y="295"/>
                    <a:pt x="155" y="297"/>
                  </a:cubicBezTo>
                  <a:close/>
                  <a:moveTo>
                    <a:pt x="216" y="298"/>
                  </a:moveTo>
                  <a:cubicBezTo>
                    <a:pt x="218" y="298"/>
                    <a:pt x="220" y="298"/>
                    <a:pt x="220" y="296"/>
                  </a:cubicBezTo>
                  <a:cubicBezTo>
                    <a:pt x="218" y="296"/>
                    <a:pt x="218" y="298"/>
                    <a:pt x="216" y="298"/>
                  </a:cubicBezTo>
                  <a:close/>
                  <a:moveTo>
                    <a:pt x="233" y="299"/>
                  </a:moveTo>
                  <a:cubicBezTo>
                    <a:pt x="235" y="298"/>
                    <a:pt x="237" y="299"/>
                    <a:pt x="238" y="297"/>
                  </a:cubicBezTo>
                  <a:cubicBezTo>
                    <a:pt x="236" y="296"/>
                    <a:pt x="234" y="298"/>
                    <a:pt x="233" y="299"/>
                  </a:cubicBezTo>
                  <a:close/>
                  <a:moveTo>
                    <a:pt x="130" y="299"/>
                  </a:moveTo>
                  <a:cubicBezTo>
                    <a:pt x="130" y="298"/>
                    <a:pt x="130" y="298"/>
                    <a:pt x="130" y="298"/>
                  </a:cubicBezTo>
                  <a:cubicBezTo>
                    <a:pt x="129" y="297"/>
                    <a:pt x="129" y="298"/>
                    <a:pt x="128" y="297"/>
                  </a:cubicBezTo>
                  <a:cubicBezTo>
                    <a:pt x="128" y="298"/>
                    <a:pt x="129" y="298"/>
                    <a:pt x="130" y="299"/>
                  </a:cubicBezTo>
                  <a:close/>
                  <a:moveTo>
                    <a:pt x="244" y="301"/>
                  </a:moveTo>
                  <a:cubicBezTo>
                    <a:pt x="247" y="301"/>
                    <a:pt x="250" y="300"/>
                    <a:pt x="251" y="298"/>
                  </a:cubicBezTo>
                  <a:cubicBezTo>
                    <a:pt x="249" y="299"/>
                    <a:pt x="245" y="299"/>
                    <a:pt x="244" y="301"/>
                  </a:cubicBezTo>
                  <a:close/>
                  <a:moveTo>
                    <a:pt x="136" y="300"/>
                  </a:moveTo>
                  <a:cubicBezTo>
                    <a:pt x="135" y="299"/>
                    <a:pt x="134" y="298"/>
                    <a:pt x="132" y="298"/>
                  </a:cubicBezTo>
                  <a:cubicBezTo>
                    <a:pt x="133" y="299"/>
                    <a:pt x="135" y="300"/>
                    <a:pt x="136" y="300"/>
                  </a:cubicBezTo>
                  <a:close/>
                  <a:moveTo>
                    <a:pt x="259" y="300"/>
                  </a:moveTo>
                  <a:cubicBezTo>
                    <a:pt x="260" y="300"/>
                    <a:pt x="261" y="299"/>
                    <a:pt x="261" y="298"/>
                  </a:cubicBezTo>
                  <a:cubicBezTo>
                    <a:pt x="260" y="299"/>
                    <a:pt x="260" y="299"/>
                    <a:pt x="259" y="300"/>
                  </a:cubicBezTo>
                  <a:close/>
                  <a:moveTo>
                    <a:pt x="98" y="303"/>
                  </a:moveTo>
                  <a:cubicBezTo>
                    <a:pt x="99" y="303"/>
                    <a:pt x="99" y="302"/>
                    <a:pt x="100" y="303"/>
                  </a:cubicBezTo>
                  <a:cubicBezTo>
                    <a:pt x="98" y="301"/>
                    <a:pt x="95" y="299"/>
                    <a:pt x="93" y="299"/>
                  </a:cubicBezTo>
                  <a:cubicBezTo>
                    <a:pt x="95" y="300"/>
                    <a:pt x="97" y="301"/>
                    <a:pt x="98" y="303"/>
                  </a:cubicBezTo>
                  <a:close/>
                  <a:moveTo>
                    <a:pt x="170" y="299"/>
                  </a:moveTo>
                  <a:cubicBezTo>
                    <a:pt x="169" y="299"/>
                    <a:pt x="169" y="299"/>
                    <a:pt x="168" y="299"/>
                  </a:cubicBezTo>
                  <a:cubicBezTo>
                    <a:pt x="168" y="300"/>
                    <a:pt x="170" y="300"/>
                    <a:pt x="170" y="299"/>
                  </a:cubicBezTo>
                  <a:close/>
                  <a:moveTo>
                    <a:pt x="252" y="302"/>
                  </a:moveTo>
                  <a:cubicBezTo>
                    <a:pt x="246" y="303"/>
                    <a:pt x="242" y="308"/>
                    <a:pt x="238" y="310"/>
                  </a:cubicBezTo>
                  <a:cubicBezTo>
                    <a:pt x="246" y="309"/>
                    <a:pt x="253" y="306"/>
                    <a:pt x="258" y="301"/>
                  </a:cubicBezTo>
                  <a:cubicBezTo>
                    <a:pt x="256" y="301"/>
                    <a:pt x="256" y="300"/>
                    <a:pt x="255" y="299"/>
                  </a:cubicBezTo>
                  <a:cubicBezTo>
                    <a:pt x="254" y="301"/>
                    <a:pt x="252" y="300"/>
                    <a:pt x="252" y="302"/>
                  </a:cubicBezTo>
                  <a:close/>
                  <a:moveTo>
                    <a:pt x="142" y="300"/>
                  </a:moveTo>
                  <a:cubicBezTo>
                    <a:pt x="145" y="302"/>
                    <a:pt x="151" y="305"/>
                    <a:pt x="155" y="305"/>
                  </a:cubicBezTo>
                  <a:cubicBezTo>
                    <a:pt x="151" y="304"/>
                    <a:pt x="147" y="300"/>
                    <a:pt x="142" y="300"/>
                  </a:cubicBezTo>
                  <a:close/>
                  <a:moveTo>
                    <a:pt x="226" y="302"/>
                  </a:moveTo>
                  <a:cubicBezTo>
                    <a:pt x="227" y="303"/>
                    <a:pt x="229" y="302"/>
                    <a:pt x="230" y="301"/>
                  </a:cubicBezTo>
                  <a:cubicBezTo>
                    <a:pt x="228" y="301"/>
                    <a:pt x="227" y="302"/>
                    <a:pt x="226" y="302"/>
                  </a:cubicBezTo>
                  <a:close/>
                  <a:moveTo>
                    <a:pt x="271" y="313"/>
                  </a:moveTo>
                  <a:cubicBezTo>
                    <a:pt x="264" y="314"/>
                    <a:pt x="257" y="314"/>
                    <a:pt x="253" y="318"/>
                  </a:cubicBezTo>
                  <a:cubicBezTo>
                    <a:pt x="273" y="316"/>
                    <a:pt x="290" y="311"/>
                    <a:pt x="303" y="302"/>
                  </a:cubicBezTo>
                  <a:cubicBezTo>
                    <a:pt x="303" y="302"/>
                    <a:pt x="304" y="301"/>
                    <a:pt x="303" y="301"/>
                  </a:cubicBezTo>
                  <a:cubicBezTo>
                    <a:pt x="294" y="307"/>
                    <a:pt x="282" y="311"/>
                    <a:pt x="271" y="313"/>
                  </a:cubicBezTo>
                  <a:close/>
                  <a:moveTo>
                    <a:pt x="79" y="309"/>
                  </a:moveTo>
                  <a:cubicBezTo>
                    <a:pt x="76" y="306"/>
                    <a:pt x="73" y="304"/>
                    <a:pt x="70" y="302"/>
                  </a:cubicBezTo>
                  <a:cubicBezTo>
                    <a:pt x="72" y="305"/>
                    <a:pt x="76" y="307"/>
                    <a:pt x="79" y="309"/>
                  </a:cubicBezTo>
                  <a:close/>
                  <a:moveTo>
                    <a:pt x="245" y="313"/>
                  </a:moveTo>
                  <a:cubicBezTo>
                    <a:pt x="254" y="311"/>
                    <a:pt x="261" y="307"/>
                    <a:pt x="267" y="302"/>
                  </a:cubicBezTo>
                  <a:cubicBezTo>
                    <a:pt x="261" y="306"/>
                    <a:pt x="251" y="308"/>
                    <a:pt x="245" y="313"/>
                  </a:cubicBezTo>
                  <a:close/>
                  <a:moveTo>
                    <a:pt x="120" y="306"/>
                  </a:moveTo>
                  <a:cubicBezTo>
                    <a:pt x="116" y="305"/>
                    <a:pt x="110" y="303"/>
                    <a:pt x="106" y="303"/>
                  </a:cubicBezTo>
                  <a:cubicBezTo>
                    <a:pt x="110" y="305"/>
                    <a:pt x="115" y="307"/>
                    <a:pt x="120" y="306"/>
                  </a:cubicBezTo>
                  <a:close/>
                  <a:moveTo>
                    <a:pt x="265" y="309"/>
                  </a:moveTo>
                  <a:cubicBezTo>
                    <a:pt x="264" y="310"/>
                    <a:pt x="262" y="310"/>
                    <a:pt x="261" y="311"/>
                  </a:cubicBezTo>
                  <a:cubicBezTo>
                    <a:pt x="264" y="310"/>
                    <a:pt x="267" y="309"/>
                    <a:pt x="269" y="309"/>
                  </a:cubicBezTo>
                  <a:cubicBezTo>
                    <a:pt x="270" y="308"/>
                    <a:pt x="269" y="308"/>
                    <a:pt x="270" y="307"/>
                  </a:cubicBezTo>
                  <a:cubicBezTo>
                    <a:pt x="271" y="306"/>
                    <a:pt x="273" y="306"/>
                    <a:pt x="273" y="305"/>
                  </a:cubicBezTo>
                  <a:cubicBezTo>
                    <a:pt x="274" y="305"/>
                    <a:pt x="273" y="304"/>
                    <a:pt x="273" y="304"/>
                  </a:cubicBezTo>
                  <a:cubicBezTo>
                    <a:pt x="270" y="305"/>
                    <a:pt x="268" y="307"/>
                    <a:pt x="265" y="309"/>
                  </a:cubicBezTo>
                  <a:close/>
                  <a:moveTo>
                    <a:pt x="160" y="307"/>
                  </a:moveTo>
                  <a:cubicBezTo>
                    <a:pt x="160" y="306"/>
                    <a:pt x="157" y="305"/>
                    <a:pt x="156" y="305"/>
                  </a:cubicBezTo>
                  <a:cubicBezTo>
                    <a:pt x="157" y="306"/>
                    <a:pt x="159" y="306"/>
                    <a:pt x="160" y="307"/>
                  </a:cubicBezTo>
                  <a:close/>
                  <a:moveTo>
                    <a:pt x="125" y="313"/>
                  </a:moveTo>
                  <a:cubicBezTo>
                    <a:pt x="119" y="311"/>
                    <a:pt x="112" y="307"/>
                    <a:pt x="106" y="307"/>
                  </a:cubicBezTo>
                  <a:cubicBezTo>
                    <a:pt x="112" y="309"/>
                    <a:pt x="118" y="311"/>
                    <a:pt x="125" y="313"/>
                  </a:cubicBezTo>
                  <a:close/>
                  <a:moveTo>
                    <a:pt x="122" y="307"/>
                  </a:moveTo>
                  <a:cubicBezTo>
                    <a:pt x="121" y="307"/>
                    <a:pt x="121" y="307"/>
                    <a:pt x="120" y="306"/>
                  </a:cubicBezTo>
                  <a:cubicBezTo>
                    <a:pt x="120" y="308"/>
                    <a:pt x="122" y="308"/>
                    <a:pt x="122" y="307"/>
                  </a:cubicBezTo>
                  <a:close/>
                  <a:moveTo>
                    <a:pt x="221" y="310"/>
                  </a:moveTo>
                  <a:cubicBezTo>
                    <a:pt x="224" y="309"/>
                    <a:pt x="227" y="309"/>
                    <a:pt x="229" y="306"/>
                  </a:cubicBezTo>
                  <a:cubicBezTo>
                    <a:pt x="226" y="307"/>
                    <a:pt x="223" y="309"/>
                    <a:pt x="221" y="310"/>
                  </a:cubicBezTo>
                  <a:close/>
                  <a:moveTo>
                    <a:pt x="228" y="312"/>
                  </a:moveTo>
                  <a:cubicBezTo>
                    <a:pt x="232" y="311"/>
                    <a:pt x="237" y="309"/>
                    <a:pt x="238" y="307"/>
                  </a:cubicBezTo>
                  <a:cubicBezTo>
                    <a:pt x="234" y="308"/>
                    <a:pt x="231" y="310"/>
                    <a:pt x="228" y="312"/>
                  </a:cubicBezTo>
                  <a:close/>
                  <a:moveTo>
                    <a:pt x="171" y="308"/>
                  </a:moveTo>
                  <a:cubicBezTo>
                    <a:pt x="172" y="307"/>
                    <a:pt x="170" y="307"/>
                    <a:pt x="169" y="307"/>
                  </a:cubicBezTo>
                  <a:cubicBezTo>
                    <a:pt x="170" y="307"/>
                    <a:pt x="171" y="308"/>
                    <a:pt x="171" y="308"/>
                  </a:cubicBezTo>
                  <a:close/>
                  <a:moveTo>
                    <a:pt x="129" y="311"/>
                  </a:moveTo>
                  <a:cubicBezTo>
                    <a:pt x="128" y="311"/>
                    <a:pt x="126" y="309"/>
                    <a:pt x="124" y="310"/>
                  </a:cubicBezTo>
                  <a:cubicBezTo>
                    <a:pt x="126" y="310"/>
                    <a:pt x="128" y="312"/>
                    <a:pt x="129" y="311"/>
                  </a:cubicBezTo>
                  <a:close/>
                  <a:moveTo>
                    <a:pt x="200" y="311"/>
                  </a:moveTo>
                  <a:cubicBezTo>
                    <a:pt x="202" y="312"/>
                    <a:pt x="202" y="311"/>
                    <a:pt x="203" y="311"/>
                  </a:cubicBezTo>
                  <a:cubicBezTo>
                    <a:pt x="203" y="310"/>
                    <a:pt x="201" y="310"/>
                    <a:pt x="200" y="311"/>
                  </a:cubicBezTo>
                  <a:close/>
                  <a:moveTo>
                    <a:pt x="155" y="317"/>
                  </a:moveTo>
                  <a:cubicBezTo>
                    <a:pt x="148" y="315"/>
                    <a:pt x="141" y="312"/>
                    <a:pt x="134" y="311"/>
                  </a:cubicBezTo>
                  <a:cubicBezTo>
                    <a:pt x="141" y="313"/>
                    <a:pt x="147" y="317"/>
                    <a:pt x="155" y="317"/>
                  </a:cubicBezTo>
                  <a:close/>
                  <a:moveTo>
                    <a:pt x="233" y="313"/>
                  </a:moveTo>
                  <a:cubicBezTo>
                    <a:pt x="234" y="313"/>
                    <a:pt x="234" y="312"/>
                    <a:pt x="235" y="312"/>
                  </a:cubicBezTo>
                  <a:cubicBezTo>
                    <a:pt x="234" y="312"/>
                    <a:pt x="234" y="312"/>
                    <a:pt x="234" y="312"/>
                  </a:cubicBezTo>
                  <a:cubicBezTo>
                    <a:pt x="234" y="312"/>
                    <a:pt x="233" y="312"/>
                    <a:pt x="233" y="313"/>
                  </a:cubicBezTo>
                  <a:close/>
                  <a:moveTo>
                    <a:pt x="174" y="315"/>
                  </a:moveTo>
                  <a:cubicBezTo>
                    <a:pt x="177" y="315"/>
                    <a:pt x="179" y="316"/>
                    <a:pt x="182" y="315"/>
                  </a:cubicBezTo>
                  <a:cubicBezTo>
                    <a:pt x="180" y="315"/>
                    <a:pt x="175" y="314"/>
                    <a:pt x="174" y="315"/>
                  </a:cubicBezTo>
                  <a:close/>
                  <a:moveTo>
                    <a:pt x="206" y="315"/>
                  </a:moveTo>
                  <a:cubicBezTo>
                    <a:pt x="207" y="315"/>
                    <a:pt x="207" y="315"/>
                    <a:pt x="208" y="315"/>
                  </a:cubicBezTo>
                  <a:cubicBezTo>
                    <a:pt x="208" y="315"/>
                    <a:pt x="208" y="315"/>
                    <a:pt x="208" y="314"/>
                  </a:cubicBezTo>
                  <a:cubicBezTo>
                    <a:pt x="207" y="314"/>
                    <a:pt x="206" y="314"/>
                    <a:pt x="206" y="315"/>
                  </a:cubicBezTo>
                  <a:close/>
                  <a:moveTo>
                    <a:pt x="240" y="318"/>
                  </a:moveTo>
                  <a:cubicBezTo>
                    <a:pt x="244" y="320"/>
                    <a:pt x="249" y="317"/>
                    <a:pt x="253" y="315"/>
                  </a:cubicBezTo>
                  <a:cubicBezTo>
                    <a:pt x="248" y="315"/>
                    <a:pt x="244" y="318"/>
                    <a:pt x="240" y="318"/>
                  </a:cubicBezTo>
                  <a:close/>
                  <a:moveTo>
                    <a:pt x="271" y="317"/>
                  </a:moveTo>
                  <a:cubicBezTo>
                    <a:pt x="272" y="317"/>
                    <a:pt x="272" y="317"/>
                    <a:pt x="273" y="316"/>
                  </a:cubicBezTo>
                  <a:cubicBezTo>
                    <a:pt x="272" y="316"/>
                    <a:pt x="271" y="316"/>
                    <a:pt x="271" y="317"/>
                  </a:cubicBezTo>
                  <a:close/>
                  <a:moveTo>
                    <a:pt x="167" y="317"/>
                  </a:moveTo>
                  <a:cubicBezTo>
                    <a:pt x="167" y="316"/>
                    <a:pt x="165" y="317"/>
                    <a:pt x="165" y="317"/>
                  </a:cubicBezTo>
                  <a:cubicBezTo>
                    <a:pt x="166" y="317"/>
                    <a:pt x="166" y="317"/>
                    <a:pt x="167" y="317"/>
                  </a:cubicBezTo>
                  <a:close/>
                  <a:moveTo>
                    <a:pt x="172" y="319"/>
                  </a:moveTo>
                  <a:cubicBezTo>
                    <a:pt x="175" y="319"/>
                    <a:pt x="178" y="321"/>
                    <a:pt x="181" y="321"/>
                  </a:cubicBezTo>
                  <a:cubicBezTo>
                    <a:pt x="184" y="322"/>
                    <a:pt x="187" y="322"/>
                    <a:pt x="189" y="320"/>
                  </a:cubicBezTo>
                  <a:cubicBezTo>
                    <a:pt x="182" y="320"/>
                    <a:pt x="178" y="316"/>
                    <a:pt x="172" y="319"/>
                  </a:cubicBezTo>
                  <a:close/>
                  <a:moveTo>
                    <a:pt x="232" y="320"/>
                  </a:moveTo>
                  <a:cubicBezTo>
                    <a:pt x="225" y="320"/>
                    <a:pt x="220" y="322"/>
                    <a:pt x="212" y="323"/>
                  </a:cubicBezTo>
                  <a:cubicBezTo>
                    <a:pt x="209" y="324"/>
                    <a:pt x="206" y="326"/>
                    <a:pt x="204" y="327"/>
                  </a:cubicBezTo>
                  <a:cubicBezTo>
                    <a:pt x="215" y="326"/>
                    <a:pt x="229" y="324"/>
                    <a:pt x="237" y="321"/>
                  </a:cubicBezTo>
                  <a:cubicBezTo>
                    <a:pt x="235" y="321"/>
                    <a:pt x="232" y="321"/>
                    <a:pt x="232" y="320"/>
                  </a:cubicBezTo>
                  <a:close/>
                  <a:moveTo>
                    <a:pt x="179" y="326"/>
                  </a:moveTo>
                  <a:cubicBezTo>
                    <a:pt x="189" y="327"/>
                    <a:pt x="198" y="329"/>
                    <a:pt x="204" y="324"/>
                  </a:cubicBezTo>
                  <a:cubicBezTo>
                    <a:pt x="197" y="325"/>
                    <a:pt x="186" y="325"/>
                    <a:pt x="179" y="326"/>
                  </a:cubicBezTo>
                  <a:close/>
                  <a:moveTo>
                    <a:pt x="189" y="329"/>
                  </a:moveTo>
                  <a:cubicBezTo>
                    <a:pt x="184" y="328"/>
                    <a:pt x="179" y="328"/>
                    <a:pt x="173" y="327"/>
                  </a:cubicBezTo>
                  <a:cubicBezTo>
                    <a:pt x="157" y="331"/>
                    <a:pt x="137" y="328"/>
                    <a:pt x="123" y="327"/>
                  </a:cubicBezTo>
                  <a:cubicBezTo>
                    <a:pt x="142" y="333"/>
                    <a:pt x="168" y="334"/>
                    <a:pt x="189" y="329"/>
                  </a:cubicBezTo>
                  <a:close/>
                </a:path>
              </a:pathLst>
            </a:custGeom>
            <a:solidFill>
              <a:srgbClr val="FFFFF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pPr algn="ctr" defTabSz="1219170">
                <a:defRPr/>
              </a:pPr>
              <a:endParaRPr lang="zh-CN" altLang="zh-CN" sz="2400" kern="0">
                <a:solidFill>
                  <a:srgbClr val="FFFFFF">
                    <a:lumMod val="50000"/>
                  </a:srgbClr>
                </a:solidFill>
                <a:cs typeface="+mn-ea"/>
                <a:sym typeface="+mn-lt"/>
              </a:endParaRPr>
            </a:p>
          </p:txBody>
        </p:sp>
      </p:grpSp>
      <p:sp>
        <p:nvSpPr>
          <p:cNvPr id="6" name="Text Box 8"/>
          <p:cNvSpPr txBox="1">
            <a:spLocks noChangeArrowheads="1"/>
          </p:cNvSpPr>
          <p:nvPr/>
        </p:nvSpPr>
        <p:spPr bwMode="auto">
          <a:xfrm>
            <a:off x="1194797" y="4413439"/>
            <a:ext cx="2878638" cy="17543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defTabSz="1219170">
              <a:lnSpc>
                <a:spcPct val="150000"/>
              </a:lnSpc>
            </a:pPr>
            <a:r>
              <a:rPr lang="zh-CN" altLang="en-US" dirty="0">
                <a:solidFill>
                  <a:srgbClr val="FFFFFF"/>
                </a:solidFill>
                <a:cs typeface="+mn-ea"/>
                <a:sym typeface="+mn-lt"/>
              </a:rPr>
              <a:t>请输入文本请输入文本请输入文本请输入文本请输入文本请输入文本请输入文本请输入文本</a:t>
            </a:r>
          </a:p>
        </p:txBody>
      </p:sp>
      <p:sp>
        <p:nvSpPr>
          <p:cNvPr id="7" name="Freeform 5"/>
          <p:cNvSpPr>
            <a:spLocks/>
          </p:cNvSpPr>
          <p:nvPr/>
        </p:nvSpPr>
        <p:spPr bwMode="auto">
          <a:xfrm rot="6058644">
            <a:off x="3141548" y="3253450"/>
            <a:ext cx="463255" cy="667701"/>
          </a:xfrm>
          <a:custGeom>
            <a:avLst/>
            <a:gdLst>
              <a:gd name="T0" fmla="*/ 79 w 188"/>
              <a:gd name="T1" fmla="*/ 206 h 211"/>
              <a:gd name="T2" fmla="*/ 87 w 188"/>
              <a:gd name="T3" fmla="*/ 206 h 211"/>
              <a:gd name="T4" fmla="*/ 80 w 188"/>
              <a:gd name="T5" fmla="*/ 146 h 211"/>
              <a:gd name="T6" fmla="*/ 68 w 188"/>
              <a:gd name="T7" fmla="*/ 103 h 211"/>
              <a:gd name="T8" fmla="*/ 16 w 188"/>
              <a:gd name="T9" fmla="*/ 115 h 211"/>
              <a:gd name="T10" fmla="*/ 72 w 188"/>
              <a:gd name="T11" fmla="*/ 12 h 211"/>
              <a:gd name="T12" fmla="*/ 163 w 188"/>
              <a:gd name="T13" fmla="*/ 98 h 211"/>
              <a:gd name="T14" fmla="*/ 115 w 188"/>
              <a:gd name="T15" fmla="*/ 100 h 211"/>
              <a:gd name="T16" fmla="*/ 89 w 188"/>
              <a:gd name="T17" fmla="*/ 106 h 211"/>
              <a:gd name="T18" fmla="*/ 138 w 188"/>
              <a:gd name="T19" fmla="*/ 183 h 211"/>
              <a:gd name="T20" fmla="*/ 92 w 188"/>
              <a:gd name="T21" fmla="*/ 196 h 211"/>
              <a:gd name="T22" fmla="*/ 122 w 188"/>
              <a:gd name="T23" fmla="*/ 195 h 211"/>
              <a:gd name="T24" fmla="*/ 139 w 188"/>
              <a:gd name="T25" fmla="*/ 164 h 211"/>
              <a:gd name="T26" fmla="*/ 102 w 188"/>
              <a:gd name="T27" fmla="*/ 108 h 211"/>
              <a:gd name="T28" fmla="*/ 162 w 188"/>
              <a:gd name="T29" fmla="*/ 106 h 211"/>
              <a:gd name="T30" fmla="*/ 160 w 188"/>
              <a:gd name="T31" fmla="*/ 84 h 211"/>
              <a:gd name="T32" fmla="*/ 116 w 188"/>
              <a:gd name="T33" fmla="*/ 44 h 211"/>
              <a:gd name="T34" fmla="*/ 70 w 188"/>
              <a:gd name="T35" fmla="*/ 1 h 211"/>
              <a:gd name="T36" fmla="*/ 28 w 188"/>
              <a:gd name="T37" fmla="*/ 87 h 211"/>
              <a:gd name="T38" fmla="*/ 1 w 188"/>
              <a:gd name="T39" fmla="*/ 119 h 211"/>
              <a:gd name="T40" fmla="*/ 64 w 188"/>
              <a:gd name="T41" fmla="*/ 112 h 211"/>
              <a:gd name="T42" fmla="*/ 79 w 188"/>
              <a:gd name="T43" fmla="*/ 206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88" h="211">
                <a:moveTo>
                  <a:pt x="79" y="206"/>
                </a:moveTo>
                <a:cubicBezTo>
                  <a:pt x="79" y="211"/>
                  <a:pt x="87" y="211"/>
                  <a:pt x="87" y="206"/>
                </a:cubicBezTo>
                <a:cubicBezTo>
                  <a:pt x="87" y="186"/>
                  <a:pt x="84" y="165"/>
                  <a:pt x="80" y="146"/>
                </a:cubicBezTo>
                <a:cubicBezTo>
                  <a:pt x="79" y="138"/>
                  <a:pt x="76" y="106"/>
                  <a:pt x="68" y="103"/>
                </a:cubicBezTo>
                <a:cubicBezTo>
                  <a:pt x="60" y="100"/>
                  <a:pt x="27" y="115"/>
                  <a:pt x="16" y="115"/>
                </a:cubicBezTo>
                <a:cubicBezTo>
                  <a:pt x="45" y="88"/>
                  <a:pt x="54" y="46"/>
                  <a:pt x="72" y="12"/>
                </a:cubicBezTo>
                <a:cubicBezTo>
                  <a:pt x="100" y="43"/>
                  <a:pt x="132" y="70"/>
                  <a:pt x="163" y="98"/>
                </a:cubicBezTo>
                <a:cubicBezTo>
                  <a:pt x="147" y="98"/>
                  <a:pt x="131" y="100"/>
                  <a:pt x="115" y="100"/>
                </a:cubicBezTo>
                <a:cubicBezTo>
                  <a:pt x="113" y="100"/>
                  <a:pt x="80" y="96"/>
                  <a:pt x="89" y="106"/>
                </a:cubicBezTo>
                <a:cubicBezTo>
                  <a:pt x="110" y="128"/>
                  <a:pt x="128" y="153"/>
                  <a:pt x="138" y="183"/>
                </a:cubicBezTo>
                <a:cubicBezTo>
                  <a:pt x="129" y="185"/>
                  <a:pt x="96" y="188"/>
                  <a:pt x="92" y="196"/>
                </a:cubicBezTo>
                <a:cubicBezTo>
                  <a:pt x="85" y="207"/>
                  <a:pt x="121" y="196"/>
                  <a:pt x="122" y="195"/>
                </a:cubicBezTo>
                <a:cubicBezTo>
                  <a:pt x="147" y="189"/>
                  <a:pt x="150" y="189"/>
                  <a:pt x="139" y="164"/>
                </a:cubicBezTo>
                <a:cubicBezTo>
                  <a:pt x="130" y="143"/>
                  <a:pt x="117" y="125"/>
                  <a:pt x="102" y="108"/>
                </a:cubicBezTo>
                <a:cubicBezTo>
                  <a:pt x="122" y="109"/>
                  <a:pt x="142" y="106"/>
                  <a:pt x="162" y="106"/>
                </a:cubicBezTo>
                <a:cubicBezTo>
                  <a:pt x="188" y="106"/>
                  <a:pt x="173" y="96"/>
                  <a:pt x="160" y="84"/>
                </a:cubicBezTo>
                <a:cubicBezTo>
                  <a:pt x="145" y="71"/>
                  <a:pt x="130" y="58"/>
                  <a:pt x="116" y="44"/>
                </a:cubicBezTo>
                <a:cubicBezTo>
                  <a:pt x="109" y="38"/>
                  <a:pt x="79" y="0"/>
                  <a:pt x="70" y="1"/>
                </a:cubicBezTo>
                <a:cubicBezTo>
                  <a:pt x="57" y="3"/>
                  <a:pt x="35" y="75"/>
                  <a:pt x="28" y="87"/>
                </a:cubicBezTo>
                <a:cubicBezTo>
                  <a:pt x="24" y="93"/>
                  <a:pt x="0" y="115"/>
                  <a:pt x="1" y="119"/>
                </a:cubicBezTo>
                <a:cubicBezTo>
                  <a:pt x="4" y="133"/>
                  <a:pt x="56" y="116"/>
                  <a:pt x="64" y="112"/>
                </a:cubicBezTo>
                <a:cubicBezTo>
                  <a:pt x="73" y="141"/>
                  <a:pt x="79" y="179"/>
                  <a:pt x="79" y="206"/>
                </a:cubicBezTo>
                <a:close/>
              </a:path>
            </a:pathLst>
          </a:custGeom>
          <a:solidFill>
            <a:srgbClr val="FFFFFF"/>
          </a:solidFill>
          <a:ln>
            <a:noFill/>
          </a:ln>
        </p:spPr>
        <p:txBody>
          <a:bodyPr vert="horz" wrap="square" lIns="91440" tIns="45720" rIns="91440" bIns="45720" numCol="1" anchor="t" anchorCtr="0" compatLnSpc="1">
            <a:prstTxWarp prst="textNoShape">
              <a:avLst/>
            </a:prstTxWarp>
          </a:bodyPr>
          <a:lstStyle/>
          <a:p>
            <a:pPr defTabSz="1219170">
              <a:defRPr/>
            </a:pPr>
            <a:endParaRPr lang="zh-CN" altLang="en-US" sz="2400" kern="0">
              <a:solidFill>
                <a:srgbClr val="2C2C2C"/>
              </a:solidFill>
              <a:cs typeface="+mn-ea"/>
              <a:sym typeface="+mn-lt"/>
            </a:endParaRPr>
          </a:p>
        </p:txBody>
      </p:sp>
      <p:sp>
        <p:nvSpPr>
          <p:cNvPr id="8" name="文本框 7"/>
          <p:cNvSpPr txBox="1"/>
          <p:nvPr/>
        </p:nvSpPr>
        <p:spPr>
          <a:xfrm>
            <a:off x="5150026" y="1419338"/>
            <a:ext cx="2256450" cy="1145185"/>
          </a:xfrm>
          <a:prstGeom prst="rect">
            <a:avLst/>
          </a:prstGeom>
          <a:noFill/>
        </p:spPr>
        <p:txBody>
          <a:bodyPr wrap="square" rtlCol="0">
            <a:spAutoFit/>
          </a:bodyPr>
          <a:lstStyle/>
          <a:p>
            <a:pPr algn="ctr" defTabSz="1219170">
              <a:lnSpc>
                <a:spcPct val="150000"/>
              </a:lnSpc>
            </a:pPr>
            <a:r>
              <a:rPr lang="zh-CN" altLang="en-US" sz="2400" dirty="0">
                <a:solidFill>
                  <a:srgbClr val="FFFFFF"/>
                </a:solidFill>
                <a:cs typeface="+mn-ea"/>
                <a:sym typeface="+mn-lt"/>
              </a:rPr>
              <a:t>请在这里输入您的文本</a:t>
            </a:r>
          </a:p>
        </p:txBody>
      </p:sp>
      <p:grpSp>
        <p:nvGrpSpPr>
          <p:cNvPr id="9" name="组合 8"/>
          <p:cNvGrpSpPr/>
          <p:nvPr/>
        </p:nvGrpSpPr>
        <p:grpSpPr>
          <a:xfrm rot="3227373">
            <a:off x="5517447" y="2522253"/>
            <a:ext cx="1521608" cy="2005931"/>
            <a:chOff x="1132255" y="2328680"/>
            <a:chExt cx="1521608" cy="2005931"/>
          </a:xfrm>
        </p:grpSpPr>
        <p:sp>
          <p:nvSpPr>
            <p:cNvPr id="10" name="椭圆 31"/>
            <p:cNvSpPr/>
            <p:nvPr/>
          </p:nvSpPr>
          <p:spPr>
            <a:xfrm rot="2456376">
              <a:off x="1132255" y="2328680"/>
              <a:ext cx="1521608" cy="2005931"/>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 fmla="*/ 328247 w 656494"/>
                <a:gd name="connsiteY0" fmla="*/ 0 h 633046"/>
                <a:gd name="connsiteX1" fmla="*/ 656494 w 656494"/>
                <a:gd name="connsiteY1" fmla="*/ 316523 h 633046"/>
                <a:gd name="connsiteX2" fmla="*/ 328247 w 656494"/>
                <a:gd name="connsiteY2" fmla="*/ 633046 h 633046"/>
                <a:gd name="connsiteX3" fmla="*/ 0 w 656494"/>
                <a:gd name="connsiteY3" fmla="*/ 316523 h 633046"/>
                <a:gd name="connsiteX4" fmla="*/ 419687 w 656494"/>
                <a:gd name="connsiteY4" fmla="*/ 91440 h 633046"/>
                <a:gd name="connsiteX0" fmla="*/ 402964 w 731211"/>
                <a:gd name="connsiteY0" fmla="*/ 0 h 633046"/>
                <a:gd name="connsiteX1" fmla="*/ 731211 w 731211"/>
                <a:gd name="connsiteY1" fmla="*/ 316523 h 633046"/>
                <a:gd name="connsiteX2" fmla="*/ 402964 w 731211"/>
                <a:gd name="connsiteY2" fmla="*/ 633046 h 633046"/>
                <a:gd name="connsiteX3" fmla="*/ 74717 w 731211"/>
                <a:gd name="connsiteY3" fmla="*/ 316523 h 633046"/>
                <a:gd name="connsiteX4" fmla="*/ 161895 w 731211"/>
                <a:gd name="connsiteY4" fmla="*/ 152400 h 633046"/>
                <a:gd name="connsiteX0" fmla="*/ 353700 w 681947"/>
                <a:gd name="connsiteY0" fmla="*/ 0 h 633046"/>
                <a:gd name="connsiteX1" fmla="*/ 681947 w 681947"/>
                <a:gd name="connsiteY1" fmla="*/ 316523 h 633046"/>
                <a:gd name="connsiteX2" fmla="*/ 353700 w 681947"/>
                <a:gd name="connsiteY2" fmla="*/ 633046 h 633046"/>
                <a:gd name="connsiteX3" fmla="*/ 25453 w 681947"/>
                <a:gd name="connsiteY3" fmla="*/ 316523 h 633046"/>
                <a:gd name="connsiteX4" fmla="*/ 112631 w 681947"/>
                <a:gd name="connsiteY4" fmla="*/ 152400 h 633046"/>
                <a:gd name="connsiteX0" fmla="*/ 341249 w 669496"/>
                <a:gd name="connsiteY0" fmla="*/ 0 h 633046"/>
                <a:gd name="connsiteX1" fmla="*/ 669496 w 669496"/>
                <a:gd name="connsiteY1" fmla="*/ 316523 h 633046"/>
                <a:gd name="connsiteX2" fmla="*/ 341249 w 669496"/>
                <a:gd name="connsiteY2" fmla="*/ 633046 h 633046"/>
                <a:gd name="connsiteX3" fmla="*/ 13002 w 669496"/>
                <a:gd name="connsiteY3" fmla="*/ 316523 h 633046"/>
                <a:gd name="connsiteX4" fmla="*/ 100180 w 669496"/>
                <a:gd name="connsiteY4" fmla="*/ 152400 h 633046"/>
                <a:gd name="connsiteX0" fmla="*/ 347951 w 676198"/>
                <a:gd name="connsiteY0" fmla="*/ 0 h 633046"/>
                <a:gd name="connsiteX1" fmla="*/ 676198 w 676198"/>
                <a:gd name="connsiteY1" fmla="*/ 316523 h 633046"/>
                <a:gd name="connsiteX2" fmla="*/ 347951 w 676198"/>
                <a:gd name="connsiteY2" fmla="*/ 633046 h 633046"/>
                <a:gd name="connsiteX3" fmla="*/ 19704 w 676198"/>
                <a:gd name="connsiteY3" fmla="*/ 316523 h 633046"/>
                <a:gd name="connsiteX4" fmla="*/ 79173 w 676198"/>
                <a:gd name="connsiteY4" fmla="*/ 113607 h 633046"/>
                <a:gd name="connsiteX0" fmla="*/ 333371 w 661618"/>
                <a:gd name="connsiteY0" fmla="*/ 0 h 633046"/>
                <a:gd name="connsiteX1" fmla="*/ 661618 w 661618"/>
                <a:gd name="connsiteY1" fmla="*/ 316523 h 633046"/>
                <a:gd name="connsiteX2" fmla="*/ 333371 w 661618"/>
                <a:gd name="connsiteY2" fmla="*/ 633046 h 633046"/>
                <a:gd name="connsiteX3" fmla="*/ 5124 w 661618"/>
                <a:gd name="connsiteY3" fmla="*/ 316523 h 633046"/>
                <a:gd name="connsiteX4" fmla="*/ 64593 w 661618"/>
                <a:gd name="connsiteY4" fmla="*/ 113607 h 633046"/>
                <a:gd name="connsiteX0" fmla="*/ 178200 w 661618"/>
                <a:gd name="connsiteY0" fmla="*/ 0 h 583170"/>
                <a:gd name="connsiteX1" fmla="*/ 661618 w 661618"/>
                <a:gd name="connsiteY1" fmla="*/ 266647 h 583170"/>
                <a:gd name="connsiteX2" fmla="*/ 333371 w 661618"/>
                <a:gd name="connsiteY2" fmla="*/ 583170 h 583170"/>
                <a:gd name="connsiteX3" fmla="*/ 5124 w 661618"/>
                <a:gd name="connsiteY3" fmla="*/ 266647 h 583170"/>
                <a:gd name="connsiteX4" fmla="*/ 64593 w 661618"/>
                <a:gd name="connsiteY4" fmla="*/ 63731 h 583170"/>
                <a:gd name="connsiteX0" fmla="*/ 178200 w 662133"/>
                <a:gd name="connsiteY0" fmla="*/ 66578 h 649748"/>
                <a:gd name="connsiteX1" fmla="*/ 412660 w 662133"/>
                <a:gd name="connsiteY1" fmla="*/ 10947 h 649748"/>
                <a:gd name="connsiteX2" fmla="*/ 661618 w 662133"/>
                <a:gd name="connsiteY2" fmla="*/ 333225 h 649748"/>
                <a:gd name="connsiteX3" fmla="*/ 333371 w 662133"/>
                <a:gd name="connsiteY3" fmla="*/ 649748 h 649748"/>
                <a:gd name="connsiteX4" fmla="*/ 5124 w 662133"/>
                <a:gd name="connsiteY4" fmla="*/ 333225 h 649748"/>
                <a:gd name="connsiteX5" fmla="*/ 64593 w 662133"/>
                <a:gd name="connsiteY5" fmla="*/ 130309 h 649748"/>
                <a:gd name="connsiteX0" fmla="*/ 178200 w 662148"/>
                <a:gd name="connsiteY0" fmla="*/ 66578 h 649748"/>
                <a:gd name="connsiteX1" fmla="*/ 412660 w 662148"/>
                <a:gd name="connsiteY1" fmla="*/ 10947 h 649748"/>
                <a:gd name="connsiteX2" fmla="*/ 661618 w 662148"/>
                <a:gd name="connsiteY2" fmla="*/ 333225 h 649748"/>
                <a:gd name="connsiteX3" fmla="*/ 333371 w 662148"/>
                <a:gd name="connsiteY3" fmla="*/ 649748 h 649748"/>
                <a:gd name="connsiteX4" fmla="*/ 5124 w 662148"/>
                <a:gd name="connsiteY4" fmla="*/ 333225 h 649748"/>
                <a:gd name="connsiteX5" fmla="*/ 64593 w 662148"/>
                <a:gd name="connsiteY5" fmla="*/ 130309 h 649748"/>
                <a:gd name="connsiteX0" fmla="*/ 178200 w 662148"/>
                <a:gd name="connsiteY0" fmla="*/ 61032 h 644202"/>
                <a:gd name="connsiteX1" fmla="*/ 412660 w 662148"/>
                <a:gd name="connsiteY1" fmla="*/ 5401 h 644202"/>
                <a:gd name="connsiteX2" fmla="*/ 661618 w 662148"/>
                <a:gd name="connsiteY2" fmla="*/ 327679 h 644202"/>
                <a:gd name="connsiteX3" fmla="*/ 333371 w 662148"/>
                <a:gd name="connsiteY3" fmla="*/ 644202 h 644202"/>
                <a:gd name="connsiteX4" fmla="*/ 5124 w 662148"/>
                <a:gd name="connsiteY4" fmla="*/ 327679 h 644202"/>
                <a:gd name="connsiteX5" fmla="*/ 64593 w 662148"/>
                <a:gd name="connsiteY5" fmla="*/ 124763 h 644202"/>
                <a:gd name="connsiteX0" fmla="*/ 178200 w 662148"/>
                <a:gd name="connsiteY0" fmla="*/ 75865 h 659035"/>
                <a:gd name="connsiteX1" fmla="*/ 168819 w 662148"/>
                <a:gd name="connsiteY1" fmla="*/ 31317 h 659035"/>
                <a:gd name="connsiteX2" fmla="*/ 412660 w 662148"/>
                <a:gd name="connsiteY2" fmla="*/ 20234 h 659035"/>
                <a:gd name="connsiteX3" fmla="*/ 661618 w 662148"/>
                <a:gd name="connsiteY3" fmla="*/ 342512 h 659035"/>
                <a:gd name="connsiteX4" fmla="*/ 333371 w 662148"/>
                <a:gd name="connsiteY4" fmla="*/ 659035 h 659035"/>
                <a:gd name="connsiteX5" fmla="*/ 5124 w 662148"/>
                <a:gd name="connsiteY5" fmla="*/ 342512 h 659035"/>
                <a:gd name="connsiteX6" fmla="*/ 64593 w 662148"/>
                <a:gd name="connsiteY6" fmla="*/ 139596 h 659035"/>
                <a:gd name="connsiteX0" fmla="*/ 178200 w 662148"/>
                <a:gd name="connsiteY0" fmla="*/ 68901 h 652071"/>
                <a:gd name="connsiteX1" fmla="*/ 130026 w 662148"/>
                <a:gd name="connsiteY1" fmla="*/ 68688 h 652071"/>
                <a:gd name="connsiteX2" fmla="*/ 412660 w 662148"/>
                <a:gd name="connsiteY2" fmla="*/ 13270 h 652071"/>
                <a:gd name="connsiteX3" fmla="*/ 661618 w 662148"/>
                <a:gd name="connsiteY3" fmla="*/ 335548 h 652071"/>
                <a:gd name="connsiteX4" fmla="*/ 333371 w 662148"/>
                <a:gd name="connsiteY4" fmla="*/ 652071 h 652071"/>
                <a:gd name="connsiteX5" fmla="*/ 5124 w 662148"/>
                <a:gd name="connsiteY5" fmla="*/ 335548 h 652071"/>
                <a:gd name="connsiteX6" fmla="*/ 64593 w 662148"/>
                <a:gd name="connsiteY6" fmla="*/ 132632 h 652071"/>
                <a:gd name="connsiteX0" fmla="*/ 178200 w 662220"/>
                <a:gd name="connsiteY0" fmla="*/ 68901 h 652071"/>
                <a:gd name="connsiteX1" fmla="*/ 130026 w 662220"/>
                <a:gd name="connsiteY1" fmla="*/ 68688 h 652071"/>
                <a:gd name="connsiteX2" fmla="*/ 412660 w 662220"/>
                <a:gd name="connsiteY2" fmla="*/ 13270 h 652071"/>
                <a:gd name="connsiteX3" fmla="*/ 661618 w 662220"/>
                <a:gd name="connsiteY3" fmla="*/ 335548 h 652071"/>
                <a:gd name="connsiteX4" fmla="*/ 333371 w 662220"/>
                <a:gd name="connsiteY4" fmla="*/ 652071 h 652071"/>
                <a:gd name="connsiteX5" fmla="*/ 5124 w 662220"/>
                <a:gd name="connsiteY5" fmla="*/ 335548 h 652071"/>
                <a:gd name="connsiteX6" fmla="*/ 64593 w 662220"/>
                <a:gd name="connsiteY6" fmla="*/ 132632 h 652071"/>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6252 w 660272"/>
                <a:gd name="connsiteY0" fmla="*/ 58449 h 641619"/>
                <a:gd name="connsiteX1" fmla="*/ 128078 w 660272"/>
                <a:gd name="connsiteY1" fmla="*/ 58236 h 641619"/>
                <a:gd name="connsiteX2" fmla="*/ 410712 w 660272"/>
                <a:gd name="connsiteY2" fmla="*/ 2818 h 641619"/>
                <a:gd name="connsiteX3" fmla="*/ 659670 w 660272"/>
                <a:gd name="connsiteY3" fmla="*/ 325096 h 641619"/>
                <a:gd name="connsiteX4" fmla="*/ 331423 w 660272"/>
                <a:gd name="connsiteY4" fmla="*/ 641619 h 641619"/>
                <a:gd name="connsiteX5" fmla="*/ 3176 w 660272"/>
                <a:gd name="connsiteY5" fmla="*/ 325096 h 641619"/>
                <a:gd name="connsiteX6" fmla="*/ 62645 w 660272"/>
                <a:gd name="connsiteY6" fmla="*/ 122180 h 641619"/>
                <a:gd name="connsiteX0" fmla="*/ 253837 w 660272"/>
                <a:gd name="connsiteY0" fmla="*/ 30740 h 641619"/>
                <a:gd name="connsiteX1" fmla="*/ 128078 w 660272"/>
                <a:gd name="connsiteY1" fmla="*/ 58236 h 641619"/>
                <a:gd name="connsiteX2" fmla="*/ 410712 w 660272"/>
                <a:gd name="connsiteY2" fmla="*/ 2818 h 641619"/>
                <a:gd name="connsiteX3" fmla="*/ 659670 w 660272"/>
                <a:gd name="connsiteY3" fmla="*/ 325096 h 641619"/>
                <a:gd name="connsiteX4" fmla="*/ 331423 w 660272"/>
                <a:gd name="connsiteY4" fmla="*/ 641619 h 641619"/>
                <a:gd name="connsiteX5" fmla="*/ 3176 w 660272"/>
                <a:gd name="connsiteY5" fmla="*/ 325096 h 641619"/>
                <a:gd name="connsiteX6" fmla="*/ 62645 w 660272"/>
                <a:gd name="connsiteY6" fmla="*/ 122180 h 641619"/>
                <a:gd name="connsiteX0" fmla="*/ 253837 w 660191"/>
                <a:gd name="connsiteY0" fmla="*/ 41069 h 651948"/>
                <a:gd name="connsiteX1" fmla="*/ 161329 w 660191"/>
                <a:gd name="connsiteY1" fmla="*/ 63023 h 651948"/>
                <a:gd name="connsiteX2" fmla="*/ 410712 w 660191"/>
                <a:gd name="connsiteY2" fmla="*/ 13147 h 651948"/>
                <a:gd name="connsiteX3" fmla="*/ 659670 w 660191"/>
                <a:gd name="connsiteY3" fmla="*/ 335425 h 651948"/>
                <a:gd name="connsiteX4" fmla="*/ 331423 w 660191"/>
                <a:gd name="connsiteY4" fmla="*/ 651948 h 651948"/>
                <a:gd name="connsiteX5" fmla="*/ 3176 w 660191"/>
                <a:gd name="connsiteY5" fmla="*/ 335425 h 651948"/>
                <a:gd name="connsiteX6" fmla="*/ 62645 w 660191"/>
                <a:gd name="connsiteY6" fmla="*/ 132509 h 651948"/>
                <a:gd name="connsiteX0" fmla="*/ 253837 w 660897"/>
                <a:gd name="connsiteY0" fmla="*/ 45475 h 656354"/>
                <a:gd name="connsiteX1" fmla="*/ 161329 w 660897"/>
                <a:gd name="connsiteY1" fmla="*/ 67429 h 656354"/>
                <a:gd name="connsiteX2" fmla="*/ 410712 w 660897"/>
                <a:gd name="connsiteY2" fmla="*/ 17553 h 656354"/>
                <a:gd name="connsiteX3" fmla="*/ 659670 w 660897"/>
                <a:gd name="connsiteY3" fmla="*/ 339831 h 656354"/>
                <a:gd name="connsiteX4" fmla="*/ 331423 w 660897"/>
                <a:gd name="connsiteY4" fmla="*/ 656354 h 656354"/>
                <a:gd name="connsiteX5" fmla="*/ 3176 w 660897"/>
                <a:gd name="connsiteY5" fmla="*/ 339831 h 656354"/>
                <a:gd name="connsiteX6" fmla="*/ 62645 w 660897"/>
                <a:gd name="connsiteY6" fmla="*/ 136915 h 656354"/>
                <a:gd name="connsiteX0" fmla="*/ 253837 w 660406"/>
                <a:gd name="connsiteY0" fmla="*/ 41070 h 651949"/>
                <a:gd name="connsiteX1" fmla="*/ 161329 w 660406"/>
                <a:gd name="connsiteY1" fmla="*/ 63024 h 651949"/>
                <a:gd name="connsiteX2" fmla="*/ 410712 w 660406"/>
                <a:gd name="connsiteY2" fmla="*/ 13148 h 651949"/>
                <a:gd name="connsiteX3" fmla="*/ 659670 w 660406"/>
                <a:gd name="connsiteY3" fmla="*/ 335426 h 651949"/>
                <a:gd name="connsiteX4" fmla="*/ 331423 w 660406"/>
                <a:gd name="connsiteY4" fmla="*/ 651949 h 651949"/>
                <a:gd name="connsiteX5" fmla="*/ 3176 w 660406"/>
                <a:gd name="connsiteY5" fmla="*/ 335426 h 651949"/>
                <a:gd name="connsiteX6" fmla="*/ 62645 w 660406"/>
                <a:gd name="connsiteY6" fmla="*/ 132510 h 651949"/>
                <a:gd name="connsiteX0" fmla="*/ 161329 w 660406"/>
                <a:gd name="connsiteY0" fmla="*/ 63024 h 651949"/>
                <a:gd name="connsiteX1" fmla="*/ 410712 w 660406"/>
                <a:gd name="connsiteY1" fmla="*/ 13148 h 651949"/>
                <a:gd name="connsiteX2" fmla="*/ 659670 w 660406"/>
                <a:gd name="connsiteY2" fmla="*/ 335426 h 651949"/>
                <a:gd name="connsiteX3" fmla="*/ 331423 w 660406"/>
                <a:gd name="connsiteY3" fmla="*/ 651949 h 651949"/>
                <a:gd name="connsiteX4" fmla="*/ 3176 w 660406"/>
                <a:gd name="connsiteY4" fmla="*/ 335426 h 651949"/>
                <a:gd name="connsiteX5" fmla="*/ 62645 w 660406"/>
                <a:gd name="connsiteY5" fmla="*/ 132510 h 651949"/>
                <a:gd name="connsiteX0" fmla="*/ 128078 w 660207"/>
                <a:gd name="connsiteY0" fmla="*/ 63024 h 651949"/>
                <a:gd name="connsiteX1" fmla="*/ 410712 w 660207"/>
                <a:gd name="connsiteY1" fmla="*/ 13148 h 651949"/>
                <a:gd name="connsiteX2" fmla="*/ 659670 w 660207"/>
                <a:gd name="connsiteY2" fmla="*/ 335426 h 651949"/>
                <a:gd name="connsiteX3" fmla="*/ 331423 w 660207"/>
                <a:gd name="connsiteY3" fmla="*/ 651949 h 651949"/>
                <a:gd name="connsiteX4" fmla="*/ 3176 w 660207"/>
                <a:gd name="connsiteY4" fmla="*/ 335426 h 651949"/>
                <a:gd name="connsiteX5" fmla="*/ 62645 w 660207"/>
                <a:gd name="connsiteY5" fmla="*/ 132510 h 651949"/>
                <a:gd name="connsiteX0" fmla="*/ 128078 w 660438"/>
                <a:gd name="connsiteY0" fmla="*/ 60888 h 649813"/>
                <a:gd name="connsiteX1" fmla="*/ 410712 w 660438"/>
                <a:gd name="connsiteY1" fmla="*/ 11012 h 649813"/>
                <a:gd name="connsiteX2" fmla="*/ 659670 w 660438"/>
                <a:gd name="connsiteY2" fmla="*/ 333290 h 649813"/>
                <a:gd name="connsiteX3" fmla="*/ 331423 w 660438"/>
                <a:gd name="connsiteY3" fmla="*/ 649813 h 649813"/>
                <a:gd name="connsiteX4" fmla="*/ 3176 w 660438"/>
                <a:gd name="connsiteY4" fmla="*/ 333290 h 649813"/>
                <a:gd name="connsiteX5" fmla="*/ 62645 w 660438"/>
                <a:gd name="connsiteY5" fmla="*/ 130374 h 649813"/>
                <a:gd name="connsiteX0" fmla="*/ 128078 w 660438"/>
                <a:gd name="connsiteY0" fmla="*/ 64927 h 653852"/>
                <a:gd name="connsiteX1" fmla="*/ 410712 w 660438"/>
                <a:gd name="connsiteY1" fmla="*/ 15051 h 653852"/>
                <a:gd name="connsiteX2" fmla="*/ 659670 w 660438"/>
                <a:gd name="connsiteY2" fmla="*/ 337329 h 653852"/>
                <a:gd name="connsiteX3" fmla="*/ 331423 w 660438"/>
                <a:gd name="connsiteY3" fmla="*/ 653852 h 653852"/>
                <a:gd name="connsiteX4" fmla="*/ 3176 w 660438"/>
                <a:gd name="connsiteY4" fmla="*/ 337329 h 653852"/>
                <a:gd name="connsiteX5" fmla="*/ 62645 w 660438"/>
                <a:gd name="connsiteY5" fmla="*/ 134413 h 653852"/>
                <a:gd name="connsiteX0" fmla="*/ 342733 w 660119"/>
                <a:gd name="connsiteY0" fmla="*/ 42388 h 669213"/>
                <a:gd name="connsiteX1" fmla="*/ 410712 w 660119"/>
                <a:gd name="connsiteY1" fmla="*/ 30412 h 669213"/>
                <a:gd name="connsiteX2" fmla="*/ 659670 w 660119"/>
                <a:gd name="connsiteY2" fmla="*/ 352690 h 669213"/>
                <a:gd name="connsiteX3" fmla="*/ 331423 w 660119"/>
                <a:gd name="connsiteY3" fmla="*/ 669213 h 669213"/>
                <a:gd name="connsiteX4" fmla="*/ 3176 w 660119"/>
                <a:gd name="connsiteY4" fmla="*/ 352690 h 669213"/>
                <a:gd name="connsiteX5" fmla="*/ 62645 w 660119"/>
                <a:gd name="connsiteY5" fmla="*/ 149774 h 669213"/>
                <a:gd name="connsiteX0" fmla="*/ 410712 w 660119"/>
                <a:gd name="connsiteY0" fmla="*/ 0 h 638801"/>
                <a:gd name="connsiteX1" fmla="*/ 659670 w 660119"/>
                <a:gd name="connsiteY1" fmla="*/ 322278 h 638801"/>
                <a:gd name="connsiteX2" fmla="*/ 331423 w 660119"/>
                <a:gd name="connsiteY2" fmla="*/ 638801 h 638801"/>
                <a:gd name="connsiteX3" fmla="*/ 3176 w 660119"/>
                <a:gd name="connsiteY3" fmla="*/ 322278 h 638801"/>
                <a:gd name="connsiteX4" fmla="*/ 62645 w 660119"/>
                <a:gd name="connsiteY4" fmla="*/ 119362 h 638801"/>
                <a:gd name="connsiteX0" fmla="*/ 467548 w 661833"/>
                <a:gd name="connsiteY0" fmla="*/ 0 h 984836"/>
                <a:gd name="connsiteX1" fmla="*/ 659670 w 661833"/>
                <a:gd name="connsiteY1" fmla="*/ 668313 h 984836"/>
                <a:gd name="connsiteX2" fmla="*/ 331423 w 661833"/>
                <a:gd name="connsiteY2" fmla="*/ 984836 h 984836"/>
                <a:gd name="connsiteX3" fmla="*/ 3176 w 661833"/>
                <a:gd name="connsiteY3" fmla="*/ 668313 h 984836"/>
                <a:gd name="connsiteX4" fmla="*/ 62645 w 661833"/>
                <a:gd name="connsiteY4" fmla="*/ 465397 h 9848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1833" h="984836">
                  <a:moveTo>
                    <a:pt x="467548" y="0"/>
                  </a:moveTo>
                  <a:cubicBezTo>
                    <a:pt x="520371" y="51717"/>
                    <a:pt x="682357" y="504174"/>
                    <a:pt x="659670" y="668313"/>
                  </a:cubicBezTo>
                  <a:cubicBezTo>
                    <a:pt x="636983" y="832452"/>
                    <a:pt x="512709" y="984836"/>
                    <a:pt x="331423" y="984836"/>
                  </a:cubicBezTo>
                  <a:cubicBezTo>
                    <a:pt x="150137" y="984836"/>
                    <a:pt x="14721" y="788137"/>
                    <a:pt x="3176" y="668313"/>
                  </a:cubicBezTo>
                  <a:cubicBezTo>
                    <a:pt x="-8369" y="548489"/>
                    <a:pt x="11590" y="540211"/>
                    <a:pt x="62645" y="465397"/>
                  </a:cubicBezTo>
                </a:path>
              </a:pathLst>
            </a:custGeom>
            <a:noFill/>
            <a:ln w="76200" cap="rnd" cmpd="sng" algn="ctr">
              <a:solidFill>
                <a:srgbClr val="FFFFFF"/>
              </a:solidFill>
              <a:prstDash val="solid"/>
              <a:roun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defTabSz="1219170">
                <a:defRPr/>
              </a:pPr>
              <a:endParaRPr lang="zh-CN" altLang="en-US" sz="2400" kern="0">
                <a:solidFill>
                  <a:srgbClr val="2C2C2C"/>
                </a:solidFill>
                <a:cs typeface="+mn-ea"/>
                <a:sym typeface="+mn-lt"/>
              </a:endParaRPr>
            </a:p>
          </p:txBody>
        </p:sp>
        <p:sp>
          <p:nvSpPr>
            <p:cNvPr id="11" name="Freeform 44"/>
            <p:cNvSpPr>
              <a:spLocks noEditPoints="1" noChangeArrowheads="1"/>
            </p:cNvSpPr>
            <p:nvPr/>
          </p:nvSpPr>
          <p:spPr bwMode="auto">
            <a:xfrm rot="286801">
              <a:off x="1258983" y="2677634"/>
              <a:ext cx="492157" cy="468547"/>
            </a:xfrm>
            <a:custGeom>
              <a:avLst/>
              <a:gdLst>
                <a:gd name="T0" fmla="*/ 196 w 356"/>
                <a:gd name="T1" fmla="*/ 15 h 335"/>
                <a:gd name="T2" fmla="*/ 121 w 356"/>
                <a:gd name="T3" fmla="*/ 28 h 335"/>
                <a:gd name="T4" fmla="*/ 79 w 356"/>
                <a:gd name="T5" fmla="*/ 62 h 335"/>
                <a:gd name="T6" fmla="*/ 162 w 356"/>
                <a:gd name="T7" fmla="*/ 43 h 335"/>
                <a:gd name="T8" fmla="*/ 149 w 356"/>
                <a:gd name="T9" fmla="*/ 50 h 335"/>
                <a:gd name="T10" fmla="*/ 94 w 356"/>
                <a:gd name="T11" fmla="*/ 71 h 335"/>
                <a:gd name="T12" fmla="*/ 243 w 356"/>
                <a:gd name="T13" fmla="*/ 70 h 335"/>
                <a:gd name="T14" fmla="*/ 275 w 356"/>
                <a:gd name="T15" fmla="*/ 78 h 335"/>
                <a:gd name="T16" fmla="*/ 46 w 356"/>
                <a:gd name="T17" fmla="*/ 103 h 335"/>
                <a:gd name="T18" fmla="*/ 213 w 356"/>
                <a:gd name="T19" fmla="*/ 89 h 335"/>
                <a:gd name="T20" fmla="*/ 133 w 356"/>
                <a:gd name="T21" fmla="*/ 96 h 335"/>
                <a:gd name="T22" fmla="*/ 112 w 356"/>
                <a:gd name="T23" fmla="*/ 99 h 335"/>
                <a:gd name="T24" fmla="*/ 50 w 356"/>
                <a:gd name="T25" fmla="*/ 106 h 335"/>
                <a:gd name="T26" fmla="*/ 246 w 356"/>
                <a:gd name="T27" fmla="*/ 110 h 335"/>
                <a:gd name="T28" fmla="*/ 81 w 356"/>
                <a:gd name="T29" fmla="*/ 121 h 335"/>
                <a:gd name="T30" fmla="*/ 235 w 356"/>
                <a:gd name="T31" fmla="*/ 123 h 335"/>
                <a:gd name="T32" fmla="*/ 310 w 356"/>
                <a:gd name="T33" fmla="*/ 142 h 335"/>
                <a:gd name="T34" fmla="*/ 130 w 356"/>
                <a:gd name="T35" fmla="*/ 130 h 335"/>
                <a:gd name="T36" fmla="*/ 48 w 356"/>
                <a:gd name="T37" fmla="*/ 140 h 335"/>
                <a:gd name="T38" fmla="*/ 247 w 356"/>
                <a:gd name="T39" fmla="*/ 150 h 335"/>
                <a:gd name="T40" fmla="*/ 100 w 356"/>
                <a:gd name="T41" fmla="*/ 140 h 335"/>
                <a:gd name="T42" fmla="*/ 157 w 356"/>
                <a:gd name="T43" fmla="*/ 146 h 335"/>
                <a:gd name="T44" fmla="*/ 229 w 356"/>
                <a:gd name="T45" fmla="*/ 162 h 335"/>
                <a:gd name="T46" fmla="*/ 84 w 356"/>
                <a:gd name="T47" fmla="*/ 154 h 335"/>
                <a:gd name="T48" fmla="*/ 277 w 356"/>
                <a:gd name="T49" fmla="*/ 158 h 335"/>
                <a:gd name="T50" fmla="*/ 206 w 356"/>
                <a:gd name="T51" fmla="*/ 177 h 335"/>
                <a:gd name="T52" fmla="*/ 253 w 356"/>
                <a:gd name="T53" fmla="*/ 195 h 335"/>
                <a:gd name="T54" fmla="*/ 51 w 356"/>
                <a:gd name="T55" fmla="*/ 175 h 335"/>
                <a:gd name="T56" fmla="*/ 45 w 356"/>
                <a:gd name="T57" fmla="*/ 179 h 335"/>
                <a:gd name="T58" fmla="*/ 139 w 356"/>
                <a:gd name="T59" fmla="*/ 187 h 335"/>
                <a:gd name="T60" fmla="*/ 161 w 356"/>
                <a:gd name="T61" fmla="*/ 193 h 335"/>
                <a:gd name="T62" fmla="*/ 147 w 356"/>
                <a:gd name="T63" fmla="*/ 189 h 335"/>
                <a:gd name="T64" fmla="*/ 149 w 356"/>
                <a:gd name="T65" fmla="*/ 211 h 335"/>
                <a:gd name="T66" fmla="*/ 322 w 356"/>
                <a:gd name="T67" fmla="*/ 215 h 335"/>
                <a:gd name="T68" fmla="*/ 203 w 356"/>
                <a:gd name="T69" fmla="*/ 200 h 335"/>
                <a:gd name="T70" fmla="*/ 125 w 356"/>
                <a:gd name="T71" fmla="*/ 205 h 335"/>
                <a:gd name="T72" fmla="*/ 226 w 356"/>
                <a:gd name="T73" fmla="*/ 211 h 335"/>
                <a:gd name="T74" fmla="*/ 344 w 356"/>
                <a:gd name="T75" fmla="*/ 242 h 335"/>
                <a:gd name="T76" fmla="*/ 206 w 356"/>
                <a:gd name="T77" fmla="*/ 213 h 335"/>
                <a:gd name="T78" fmla="*/ 158 w 356"/>
                <a:gd name="T79" fmla="*/ 227 h 335"/>
                <a:gd name="T80" fmla="*/ 202 w 356"/>
                <a:gd name="T81" fmla="*/ 226 h 335"/>
                <a:gd name="T82" fmla="*/ 30 w 356"/>
                <a:gd name="T83" fmla="*/ 232 h 335"/>
                <a:gd name="T84" fmla="*/ 77 w 356"/>
                <a:gd name="T85" fmla="*/ 227 h 335"/>
                <a:gd name="T86" fmla="*/ 242 w 356"/>
                <a:gd name="T87" fmla="*/ 233 h 335"/>
                <a:gd name="T88" fmla="*/ 163 w 356"/>
                <a:gd name="T89" fmla="*/ 238 h 335"/>
                <a:gd name="T90" fmla="*/ 157 w 356"/>
                <a:gd name="T91" fmla="*/ 246 h 335"/>
                <a:gd name="T92" fmla="*/ 127 w 356"/>
                <a:gd name="T93" fmla="*/ 246 h 335"/>
                <a:gd name="T94" fmla="*/ 201 w 356"/>
                <a:gd name="T95" fmla="*/ 244 h 335"/>
                <a:gd name="T96" fmla="*/ 192 w 356"/>
                <a:gd name="T97" fmla="*/ 246 h 335"/>
                <a:gd name="T98" fmla="*/ 168 w 356"/>
                <a:gd name="T99" fmla="*/ 253 h 335"/>
                <a:gd name="T100" fmla="*/ 168 w 356"/>
                <a:gd name="T101" fmla="*/ 257 h 335"/>
                <a:gd name="T102" fmla="*/ 76 w 356"/>
                <a:gd name="T103" fmla="*/ 259 h 335"/>
                <a:gd name="T104" fmla="*/ 203 w 356"/>
                <a:gd name="T105" fmla="*/ 263 h 335"/>
                <a:gd name="T106" fmla="*/ 107 w 356"/>
                <a:gd name="T107" fmla="*/ 270 h 335"/>
                <a:gd name="T108" fmla="*/ 125 w 356"/>
                <a:gd name="T109" fmla="*/ 273 h 335"/>
                <a:gd name="T110" fmla="*/ 251 w 356"/>
                <a:gd name="T111" fmla="*/ 279 h 335"/>
                <a:gd name="T112" fmla="*/ 273 w 356"/>
                <a:gd name="T113" fmla="*/ 280 h 335"/>
                <a:gd name="T114" fmla="*/ 103 w 356"/>
                <a:gd name="T115" fmla="*/ 283 h 335"/>
                <a:gd name="T116" fmla="*/ 126 w 356"/>
                <a:gd name="T117" fmla="*/ 295 h 335"/>
                <a:gd name="T118" fmla="*/ 251 w 356"/>
                <a:gd name="T119" fmla="*/ 298 h 335"/>
                <a:gd name="T120" fmla="*/ 270 w 356"/>
                <a:gd name="T121" fmla="*/ 307 h 335"/>
                <a:gd name="T122" fmla="*/ 253 w 356"/>
                <a:gd name="T123" fmla="*/ 315 h 335"/>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356"/>
                <a:gd name="T187" fmla="*/ 0 h 335"/>
                <a:gd name="T188" fmla="*/ 356 w 356"/>
                <a:gd name="T189" fmla="*/ 335 h 335"/>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356" h="335">
                  <a:moveTo>
                    <a:pt x="326" y="282"/>
                  </a:moveTo>
                  <a:cubicBezTo>
                    <a:pt x="314" y="300"/>
                    <a:pt x="295" y="313"/>
                    <a:pt x="271" y="318"/>
                  </a:cubicBezTo>
                  <a:cubicBezTo>
                    <a:pt x="266" y="319"/>
                    <a:pt x="263" y="319"/>
                    <a:pt x="258" y="320"/>
                  </a:cubicBezTo>
                  <a:cubicBezTo>
                    <a:pt x="254" y="320"/>
                    <a:pt x="249" y="320"/>
                    <a:pt x="245" y="321"/>
                  </a:cubicBezTo>
                  <a:cubicBezTo>
                    <a:pt x="241" y="321"/>
                    <a:pt x="237" y="323"/>
                    <a:pt x="234" y="324"/>
                  </a:cubicBezTo>
                  <a:cubicBezTo>
                    <a:pt x="230" y="325"/>
                    <a:pt x="226" y="326"/>
                    <a:pt x="222" y="327"/>
                  </a:cubicBezTo>
                  <a:cubicBezTo>
                    <a:pt x="214" y="328"/>
                    <a:pt x="206" y="328"/>
                    <a:pt x="198" y="329"/>
                  </a:cubicBezTo>
                  <a:cubicBezTo>
                    <a:pt x="194" y="330"/>
                    <a:pt x="190" y="332"/>
                    <a:pt x="186" y="332"/>
                  </a:cubicBezTo>
                  <a:cubicBezTo>
                    <a:pt x="175" y="335"/>
                    <a:pt x="163" y="334"/>
                    <a:pt x="151" y="333"/>
                  </a:cubicBezTo>
                  <a:cubicBezTo>
                    <a:pt x="127" y="332"/>
                    <a:pt x="104" y="324"/>
                    <a:pt x="86" y="315"/>
                  </a:cubicBezTo>
                  <a:cubicBezTo>
                    <a:pt x="67" y="306"/>
                    <a:pt x="55" y="291"/>
                    <a:pt x="43" y="274"/>
                  </a:cubicBezTo>
                  <a:cubicBezTo>
                    <a:pt x="20" y="258"/>
                    <a:pt x="0" y="231"/>
                    <a:pt x="2" y="193"/>
                  </a:cubicBezTo>
                  <a:cubicBezTo>
                    <a:pt x="2" y="185"/>
                    <a:pt x="4" y="178"/>
                    <a:pt x="7" y="170"/>
                  </a:cubicBezTo>
                  <a:cubicBezTo>
                    <a:pt x="8" y="168"/>
                    <a:pt x="9" y="166"/>
                    <a:pt x="9" y="164"/>
                  </a:cubicBezTo>
                  <a:cubicBezTo>
                    <a:pt x="10" y="160"/>
                    <a:pt x="9" y="155"/>
                    <a:pt x="10" y="151"/>
                  </a:cubicBezTo>
                  <a:cubicBezTo>
                    <a:pt x="12" y="136"/>
                    <a:pt x="18" y="123"/>
                    <a:pt x="25" y="110"/>
                  </a:cubicBezTo>
                  <a:cubicBezTo>
                    <a:pt x="28" y="105"/>
                    <a:pt x="32" y="99"/>
                    <a:pt x="36" y="93"/>
                  </a:cubicBezTo>
                  <a:cubicBezTo>
                    <a:pt x="40" y="88"/>
                    <a:pt x="43" y="82"/>
                    <a:pt x="47" y="76"/>
                  </a:cubicBezTo>
                  <a:cubicBezTo>
                    <a:pt x="51" y="71"/>
                    <a:pt x="56" y="66"/>
                    <a:pt x="59" y="60"/>
                  </a:cubicBezTo>
                  <a:cubicBezTo>
                    <a:pt x="72" y="37"/>
                    <a:pt x="90" y="21"/>
                    <a:pt x="121" y="18"/>
                  </a:cubicBezTo>
                  <a:cubicBezTo>
                    <a:pt x="123" y="17"/>
                    <a:pt x="126" y="18"/>
                    <a:pt x="128" y="17"/>
                  </a:cubicBezTo>
                  <a:cubicBezTo>
                    <a:pt x="131" y="17"/>
                    <a:pt x="135" y="13"/>
                    <a:pt x="138" y="11"/>
                  </a:cubicBezTo>
                  <a:cubicBezTo>
                    <a:pt x="144" y="8"/>
                    <a:pt x="151" y="5"/>
                    <a:pt x="160" y="3"/>
                  </a:cubicBezTo>
                  <a:cubicBezTo>
                    <a:pt x="179" y="0"/>
                    <a:pt x="195" y="5"/>
                    <a:pt x="214" y="11"/>
                  </a:cubicBezTo>
                  <a:cubicBezTo>
                    <a:pt x="227" y="15"/>
                    <a:pt x="240" y="19"/>
                    <a:pt x="250" y="25"/>
                  </a:cubicBezTo>
                  <a:cubicBezTo>
                    <a:pt x="252" y="27"/>
                    <a:pt x="254" y="29"/>
                    <a:pt x="255" y="30"/>
                  </a:cubicBezTo>
                  <a:cubicBezTo>
                    <a:pt x="258" y="31"/>
                    <a:pt x="262" y="32"/>
                    <a:pt x="265" y="34"/>
                  </a:cubicBezTo>
                  <a:cubicBezTo>
                    <a:pt x="268" y="36"/>
                    <a:pt x="270" y="39"/>
                    <a:pt x="273" y="42"/>
                  </a:cubicBezTo>
                  <a:cubicBezTo>
                    <a:pt x="276" y="44"/>
                    <a:pt x="279" y="46"/>
                    <a:pt x="282" y="49"/>
                  </a:cubicBezTo>
                  <a:cubicBezTo>
                    <a:pt x="288" y="53"/>
                    <a:pt x="293" y="59"/>
                    <a:pt x="298" y="64"/>
                  </a:cubicBezTo>
                  <a:cubicBezTo>
                    <a:pt x="303" y="69"/>
                    <a:pt x="308" y="75"/>
                    <a:pt x="313" y="81"/>
                  </a:cubicBezTo>
                  <a:cubicBezTo>
                    <a:pt x="328" y="97"/>
                    <a:pt x="341" y="115"/>
                    <a:pt x="350" y="138"/>
                  </a:cubicBezTo>
                  <a:cubicBezTo>
                    <a:pt x="354" y="149"/>
                    <a:pt x="356" y="164"/>
                    <a:pt x="354" y="178"/>
                  </a:cubicBezTo>
                  <a:cubicBezTo>
                    <a:pt x="354" y="182"/>
                    <a:pt x="352" y="186"/>
                    <a:pt x="352" y="191"/>
                  </a:cubicBezTo>
                  <a:cubicBezTo>
                    <a:pt x="351" y="195"/>
                    <a:pt x="352" y="199"/>
                    <a:pt x="352" y="203"/>
                  </a:cubicBezTo>
                  <a:cubicBezTo>
                    <a:pt x="352" y="234"/>
                    <a:pt x="342" y="263"/>
                    <a:pt x="326" y="282"/>
                  </a:cubicBezTo>
                  <a:close/>
                  <a:moveTo>
                    <a:pt x="133" y="18"/>
                  </a:moveTo>
                  <a:cubicBezTo>
                    <a:pt x="139" y="17"/>
                    <a:pt x="143" y="19"/>
                    <a:pt x="148" y="18"/>
                  </a:cubicBezTo>
                  <a:cubicBezTo>
                    <a:pt x="151" y="17"/>
                    <a:pt x="154" y="15"/>
                    <a:pt x="157" y="14"/>
                  </a:cubicBezTo>
                  <a:cubicBezTo>
                    <a:pt x="171" y="10"/>
                    <a:pt x="183" y="8"/>
                    <a:pt x="198" y="9"/>
                  </a:cubicBezTo>
                  <a:cubicBezTo>
                    <a:pt x="178" y="0"/>
                    <a:pt x="147" y="5"/>
                    <a:pt x="133" y="18"/>
                  </a:cubicBezTo>
                  <a:close/>
                  <a:moveTo>
                    <a:pt x="174" y="13"/>
                  </a:moveTo>
                  <a:cubicBezTo>
                    <a:pt x="182" y="13"/>
                    <a:pt x="190" y="13"/>
                    <a:pt x="196" y="15"/>
                  </a:cubicBezTo>
                  <a:cubicBezTo>
                    <a:pt x="199" y="13"/>
                    <a:pt x="208" y="14"/>
                    <a:pt x="213" y="14"/>
                  </a:cubicBezTo>
                  <a:cubicBezTo>
                    <a:pt x="202" y="10"/>
                    <a:pt x="185" y="11"/>
                    <a:pt x="174" y="13"/>
                  </a:cubicBezTo>
                  <a:close/>
                  <a:moveTo>
                    <a:pt x="217" y="14"/>
                  </a:moveTo>
                  <a:cubicBezTo>
                    <a:pt x="215" y="14"/>
                    <a:pt x="215" y="14"/>
                    <a:pt x="213" y="14"/>
                  </a:cubicBezTo>
                  <a:cubicBezTo>
                    <a:pt x="213" y="15"/>
                    <a:pt x="216" y="15"/>
                    <a:pt x="217" y="14"/>
                  </a:cubicBezTo>
                  <a:close/>
                  <a:moveTo>
                    <a:pt x="160" y="17"/>
                  </a:moveTo>
                  <a:cubicBezTo>
                    <a:pt x="166" y="18"/>
                    <a:pt x="172" y="17"/>
                    <a:pt x="177" y="19"/>
                  </a:cubicBezTo>
                  <a:cubicBezTo>
                    <a:pt x="180" y="18"/>
                    <a:pt x="184" y="18"/>
                    <a:pt x="187" y="16"/>
                  </a:cubicBezTo>
                  <a:cubicBezTo>
                    <a:pt x="178" y="16"/>
                    <a:pt x="169" y="15"/>
                    <a:pt x="160" y="17"/>
                  </a:cubicBezTo>
                  <a:close/>
                  <a:moveTo>
                    <a:pt x="188" y="22"/>
                  </a:moveTo>
                  <a:cubicBezTo>
                    <a:pt x="189" y="22"/>
                    <a:pt x="188" y="22"/>
                    <a:pt x="188" y="21"/>
                  </a:cubicBezTo>
                  <a:cubicBezTo>
                    <a:pt x="189" y="22"/>
                    <a:pt x="190" y="22"/>
                    <a:pt x="192" y="22"/>
                  </a:cubicBezTo>
                  <a:cubicBezTo>
                    <a:pt x="192" y="21"/>
                    <a:pt x="195" y="22"/>
                    <a:pt x="196" y="23"/>
                  </a:cubicBezTo>
                  <a:cubicBezTo>
                    <a:pt x="197" y="22"/>
                    <a:pt x="199" y="24"/>
                    <a:pt x="201" y="24"/>
                  </a:cubicBezTo>
                  <a:cubicBezTo>
                    <a:pt x="201" y="25"/>
                    <a:pt x="202" y="24"/>
                    <a:pt x="203" y="24"/>
                  </a:cubicBezTo>
                  <a:cubicBezTo>
                    <a:pt x="207" y="26"/>
                    <a:pt x="213" y="29"/>
                    <a:pt x="217" y="30"/>
                  </a:cubicBezTo>
                  <a:cubicBezTo>
                    <a:pt x="222" y="31"/>
                    <a:pt x="228" y="30"/>
                    <a:pt x="234" y="30"/>
                  </a:cubicBezTo>
                  <a:cubicBezTo>
                    <a:pt x="238" y="30"/>
                    <a:pt x="243" y="32"/>
                    <a:pt x="245" y="32"/>
                  </a:cubicBezTo>
                  <a:cubicBezTo>
                    <a:pt x="232" y="26"/>
                    <a:pt x="219" y="21"/>
                    <a:pt x="203" y="18"/>
                  </a:cubicBezTo>
                  <a:cubicBezTo>
                    <a:pt x="202" y="18"/>
                    <a:pt x="201" y="17"/>
                    <a:pt x="199" y="17"/>
                  </a:cubicBezTo>
                  <a:cubicBezTo>
                    <a:pt x="195" y="17"/>
                    <a:pt x="190" y="19"/>
                    <a:pt x="185" y="19"/>
                  </a:cubicBezTo>
                  <a:cubicBezTo>
                    <a:pt x="185" y="20"/>
                    <a:pt x="188" y="22"/>
                    <a:pt x="188" y="22"/>
                  </a:cubicBezTo>
                  <a:close/>
                  <a:moveTo>
                    <a:pt x="236" y="25"/>
                  </a:moveTo>
                  <a:cubicBezTo>
                    <a:pt x="234" y="23"/>
                    <a:pt x="229" y="21"/>
                    <a:pt x="226" y="19"/>
                  </a:cubicBezTo>
                  <a:cubicBezTo>
                    <a:pt x="221" y="19"/>
                    <a:pt x="218" y="18"/>
                    <a:pt x="213" y="17"/>
                  </a:cubicBezTo>
                  <a:cubicBezTo>
                    <a:pt x="220" y="20"/>
                    <a:pt x="230" y="22"/>
                    <a:pt x="236" y="25"/>
                  </a:cubicBezTo>
                  <a:close/>
                  <a:moveTo>
                    <a:pt x="64" y="56"/>
                  </a:moveTo>
                  <a:cubicBezTo>
                    <a:pt x="73" y="49"/>
                    <a:pt x="82" y="40"/>
                    <a:pt x="94" y="34"/>
                  </a:cubicBezTo>
                  <a:cubicBezTo>
                    <a:pt x="102" y="30"/>
                    <a:pt x="111" y="25"/>
                    <a:pt x="121" y="23"/>
                  </a:cubicBezTo>
                  <a:cubicBezTo>
                    <a:pt x="121" y="22"/>
                    <a:pt x="124" y="22"/>
                    <a:pt x="125" y="20"/>
                  </a:cubicBezTo>
                  <a:cubicBezTo>
                    <a:pt x="95" y="21"/>
                    <a:pt x="76" y="36"/>
                    <a:pt x="64" y="56"/>
                  </a:cubicBezTo>
                  <a:close/>
                  <a:moveTo>
                    <a:pt x="154" y="20"/>
                  </a:moveTo>
                  <a:cubicBezTo>
                    <a:pt x="158" y="22"/>
                    <a:pt x="163" y="20"/>
                    <a:pt x="167" y="21"/>
                  </a:cubicBezTo>
                  <a:cubicBezTo>
                    <a:pt x="164" y="20"/>
                    <a:pt x="157" y="20"/>
                    <a:pt x="154" y="20"/>
                  </a:cubicBezTo>
                  <a:close/>
                  <a:moveTo>
                    <a:pt x="137" y="21"/>
                  </a:moveTo>
                  <a:cubicBezTo>
                    <a:pt x="138" y="21"/>
                    <a:pt x="137" y="20"/>
                    <a:pt x="138" y="20"/>
                  </a:cubicBezTo>
                  <a:cubicBezTo>
                    <a:pt x="138" y="21"/>
                    <a:pt x="138" y="21"/>
                    <a:pt x="139" y="20"/>
                  </a:cubicBezTo>
                  <a:cubicBezTo>
                    <a:pt x="138" y="20"/>
                    <a:pt x="137" y="20"/>
                    <a:pt x="137" y="20"/>
                  </a:cubicBezTo>
                  <a:cubicBezTo>
                    <a:pt x="137" y="20"/>
                    <a:pt x="137" y="21"/>
                    <a:pt x="137" y="21"/>
                  </a:cubicBezTo>
                  <a:close/>
                  <a:moveTo>
                    <a:pt x="134" y="26"/>
                  </a:moveTo>
                  <a:cubicBezTo>
                    <a:pt x="140" y="27"/>
                    <a:pt x="146" y="24"/>
                    <a:pt x="152" y="22"/>
                  </a:cubicBezTo>
                  <a:cubicBezTo>
                    <a:pt x="145" y="20"/>
                    <a:pt x="139" y="23"/>
                    <a:pt x="134" y="26"/>
                  </a:cubicBezTo>
                  <a:close/>
                  <a:moveTo>
                    <a:pt x="121" y="28"/>
                  </a:moveTo>
                  <a:cubicBezTo>
                    <a:pt x="125" y="27"/>
                    <a:pt x="129" y="25"/>
                    <a:pt x="132" y="23"/>
                  </a:cubicBezTo>
                  <a:cubicBezTo>
                    <a:pt x="127" y="23"/>
                    <a:pt x="122" y="24"/>
                    <a:pt x="121" y="28"/>
                  </a:cubicBezTo>
                  <a:close/>
                  <a:moveTo>
                    <a:pt x="189" y="27"/>
                  </a:moveTo>
                  <a:cubicBezTo>
                    <a:pt x="183" y="26"/>
                    <a:pt x="173" y="22"/>
                    <a:pt x="170" y="26"/>
                  </a:cubicBezTo>
                  <a:cubicBezTo>
                    <a:pt x="175" y="29"/>
                    <a:pt x="182" y="28"/>
                    <a:pt x="189" y="30"/>
                  </a:cubicBezTo>
                  <a:cubicBezTo>
                    <a:pt x="195" y="31"/>
                    <a:pt x="201" y="33"/>
                    <a:pt x="206" y="31"/>
                  </a:cubicBezTo>
                  <a:cubicBezTo>
                    <a:pt x="202" y="30"/>
                    <a:pt x="195" y="27"/>
                    <a:pt x="189" y="27"/>
                  </a:cubicBezTo>
                  <a:close/>
                  <a:moveTo>
                    <a:pt x="148" y="28"/>
                  </a:moveTo>
                  <a:cubicBezTo>
                    <a:pt x="153" y="27"/>
                    <a:pt x="160" y="28"/>
                    <a:pt x="163" y="26"/>
                  </a:cubicBezTo>
                  <a:cubicBezTo>
                    <a:pt x="158" y="25"/>
                    <a:pt x="152" y="27"/>
                    <a:pt x="148" y="28"/>
                  </a:cubicBezTo>
                  <a:close/>
                  <a:moveTo>
                    <a:pt x="259" y="35"/>
                  </a:moveTo>
                  <a:cubicBezTo>
                    <a:pt x="254" y="31"/>
                    <a:pt x="249" y="29"/>
                    <a:pt x="243" y="26"/>
                  </a:cubicBezTo>
                  <a:cubicBezTo>
                    <a:pt x="247" y="30"/>
                    <a:pt x="252" y="34"/>
                    <a:pt x="259" y="35"/>
                  </a:cubicBezTo>
                  <a:close/>
                  <a:moveTo>
                    <a:pt x="116" y="29"/>
                  </a:moveTo>
                  <a:cubicBezTo>
                    <a:pt x="116" y="28"/>
                    <a:pt x="117" y="27"/>
                    <a:pt x="118" y="26"/>
                  </a:cubicBezTo>
                  <a:cubicBezTo>
                    <a:pt x="118" y="26"/>
                    <a:pt x="118" y="26"/>
                    <a:pt x="118" y="26"/>
                  </a:cubicBezTo>
                  <a:cubicBezTo>
                    <a:pt x="114" y="27"/>
                    <a:pt x="111" y="29"/>
                    <a:pt x="108" y="30"/>
                  </a:cubicBezTo>
                  <a:cubicBezTo>
                    <a:pt x="94" y="37"/>
                    <a:pt x="81" y="44"/>
                    <a:pt x="70" y="54"/>
                  </a:cubicBezTo>
                  <a:cubicBezTo>
                    <a:pt x="65" y="59"/>
                    <a:pt x="59" y="63"/>
                    <a:pt x="56" y="70"/>
                  </a:cubicBezTo>
                  <a:cubicBezTo>
                    <a:pt x="74" y="54"/>
                    <a:pt x="90" y="36"/>
                    <a:pt x="116" y="29"/>
                  </a:cubicBezTo>
                  <a:close/>
                  <a:moveTo>
                    <a:pt x="114" y="37"/>
                  </a:moveTo>
                  <a:cubicBezTo>
                    <a:pt x="119" y="35"/>
                    <a:pt x="126" y="33"/>
                    <a:pt x="130" y="29"/>
                  </a:cubicBezTo>
                  <a:cubicBezTo>
                    <a:pt x="131" y="30"/>
                    <a:pt x="133" y="29"/>
                    <a:pt x="133" y="29"/>
                  </a:cubicBezTo>
                  <a:cubicBezTo>
                    <a:pt x="125" y="29"/>
                    <a:pt x="120" y="34"/>
                    <a:pt x="114" y="37"/>
                  </a:cubicBezTo>
                  <a:close/>
                  <a:moveTo>
                    <a:pt x="161" y="31"/>
                  </a:moveTo>
                  <a:cubicBezTo>
                    <a:pt x="164" y="32"/>
                    <a:pt x="168" y="31"/>
                    <a:pt x="173" y="31"/>
                  </a:cubicBezTo>
                  <a:cubicBezTo>
                    <a:pt x="173" y="32"/>
                    <a:pt x="172" y="32"/>
                    <a:pt x="173" y="32"/>
                  </a:cubicBezTo>
                  <a:cubicBezTo>
                    <a:pt x="174" y="32"/>
                    <a:pt x="175" y="31"/>
                    <a:pt x="176" y="31"/>
                  </a:cubicBezTo>
                  <a:cubicBezTo>
                    <a:pt x="171" y="30"/>
                    <a:pt x="165" y="28"/>
                    <a:pt x="161" y="31"/>
                  </a:cubicBezTo>
                  <a:close/>
                  <a:moveTo>
                    <a:pt x="126" y="36"/>
                  </a:moveTo>
                  <a:cubicBezTo>
                    <a:pt x="123" y="38"/>
                    <a:pt x="120" y="39"/>
                    <a:pt x="117" y="41"/>
                  </a:cubicBezTo>
                  <a:cubicBezTo>
                    <a:pt x="112" y="43"/>
                    <a:pt x="105" y="48"/>
                    <a:pt x="101" y="53"/>
                  </a:cubicBezTo>
                  <a:cubicBezTo>
                    <a:pt x="111" y="51"/>
                    <a:pt x="119" y="43"/>
                    <a:pt x="128" y="44"/>
                  </a:cubicBezTo>
                  <a:cubicBezTo>
                    <a:pt x="128" y="43"/>
                    <a:pt x="131" y="41"/>
                    <a:pt x="132" y="42"/>
                  </a:cubicBezTo>
                  <a:cubicBezTo>
                    <a:pt x="138" y="37"/>
                    <a:pt x="149" y="37"/>
                    <a:pt x="155" y="32"/>
                  </a:cubicBezTo>
                  <a:cubicBezTo>
                    <a:pt x="146" y="29"/>
                    <a:pt x="133" y="32"/>
                    <a:pt x="126" y="36"/>
                  </a:cubicBezTo>
                  <a:close/>
                  <a:moveTo>
                    <a:pt x="112" y="32"/>
                  </a:moveTo>
                  <a:cubicBezTo>
                    <a:pt x="111" y="33"/>
                    <a:pt x="109" y="33"/>
                    <a:pt x="107" y="34"/>
                  </a:cubicBezTo>
                  <a:cubicBezTo>
                    <a:pt x="107" y="34"/>
                    <a:pt x="106" y="35"/>
                    <a:pt x="105" y="35"/>
                  </a:cubicBezTo>
                  <a:cubicBezTo>
                    <a:pt x="91" y="42"/>
                    <a:pt x="79" y="52"/>
                    <a:pt x="67" y="62"/>
                  </a:cubicBezTo>
                  <a:cubicBezTo>
                    <a:pt x="63" y="67"/>
                    <a:pt x="58" y="72"/>
                    <a:pt x="53" y="76"/>
                  </a:cubicBezTo>
                  <a:cubicBezTo>
                    <a:pt x="52" y="83"/>
                    <a:pt x="48" y="89"/>
                    <a:pt x="48" y="96"/>
                  </a:cubicBezTo>
                  <a:cubicBezTo>
                    <a:pt x="57" y="83"/>
                    <a:pt x="70" y="74"/>
                    <a:pt x="79" y="62"/>
                  </a:cubicBezTo>
                  <a:cubicBezTo>
                    <a:pt x="80" y="62"/>
                    <a:pt x="80" y="61"/>
                    <a:pt x="81" y="61"/>
                  </a:cubicBezTo>
                  <a:cubicBezTo>
                    <a:pt x="85" y="55"/>
                    <a:pt x="92" y="52"/>
                    <a:pt x="96" y="46"/>
                  </a:cubicBezTo>
                  <a:cubicBezTo>
                    <a:pt x="99" y="43"/>
                    <a:pt x="103" y="40"/>
                    <a:pt x="106" y="38"/>
                  </a:cubicBezTo>
                  <a:cubicBezTo>
                    <a:pt x="107" y="37"/>
                    <a:pt x="108" y="38"/>
                    <a:pt x="108" y="37"/>
                  </a:cubicBezTo>
                  <a:cubicBezTo>
                    <a:pt x="110" y="35"/>
                    <a:pt x="112" y="34"/>
                    <a:pt x="113" y="32"/>
                  </a:cubicBezTo>
                  <a:cubicBezTo>
                    <a:pt x="112" y="32"/>
                    <a:pt x="112" y="32"/>
                    <a:pt x="112" y="32"/>
                  </a:cubicBezTo>
                  <a:close/>
                  <a:moveTo>
                    <a:pt x="251" y="36"/>
                  </a:moveTo>
                  <a:cubicBezTo>
                    <a:pt x="242" y="34"/>
                    <a:pt x="233" y="31"/>
                    <a:pt x="223" y="32"/>
                  </a:cubicBezTo>
                  <a:cubicBezTo>
                    <a:pt x="223" y="33"/>
                    <a:pt x="223" y="33"/>
                    <a:pt x="223" y="33"/>
                  </a:cubicBezTo>
                  <a:cubicBezTo>
                    <a:pt x="233" y="37"/>
                    <a:pt x="240" y="44"/>
                    <a:pt x="249" y="49"/>
                  </a:cubicBezTo>
                  <a:cubicBezTo>
                    <a:pt x="249" y="49"/>
                    <a:pt x="250" y="50"/>
                    <a:pt x="250" y="50"/>
                  </a:cubicBezTo>
                  <a:cubicBezTo>
                    <a:pt x="265" y="60"/>
                    <a:pt x="277" y="73"/>
                    <a:pt x="288" y="87"/>
                  </a:cubicBezTo>
                  <a:cubicBezTo>
                    <a:pt x="290" y="89"/>
                    <a:pt x="291" y="91"/>
                    <a:pt x="292" y="93"/>
                  </a:cubicBezTo>
                  <a:cubicBezTo>
                    <a:pt x="293" y="94"/>
                    <a:pt x="294" y="95"/>
                    <a:pt x="294" y="96"/>
                  </a:cubicBezTo>
                  <a:cubicBezTo>
                    <a:pt x="305" y="105"/>
                    <a:pt x="312" y="117"/>
                    <a:pt x="320" y="129"/>
                  </a:cubicBezTo>
                  <a:cubicBezTo>
                    <a:pt x="304" y="90"/>
                    <a:pt x="280" y="61"/>
                    <a:pt x="251" y="36"/>
                  </a:cubicBezTo>
                  <a:close/>
                  <a:moveTo>
                    <a:pt x="179" y="35"/>
                  </a:moveTo>
                  <a:cubicBezTo>
                    <a:pt x="180" y="35"/>
                    <a:pt x="183" y="36"/>
                    <a:pt x="184" y="35"/>
                  </a:cubicBezTo>
                  <a:cubicBezTo>
                    <a:pt x="182" y="34"/>
                    <a:pt x="180" y="34"/>
                    <a:pt x="179" y="35"/>
                  </a:cubicBezTo>
                  <a:close/>
                  <a:moveTo>
                    <a:pt x="162" y="38"/>
                  </a:moveTo>
                  <a:cubicBezTo>
                    <a:pt x="164" y="39"/>
                    <a:pt x="168" y="39"/>
                    <a:pt x="169" y="38"/>
                  </a:cubicBezTo>
                  <a:cubicBezTo>
                    <a:pt x="167" y="38"/>
                    <a:pt x="164" y="37"/>
                    <a:pt x="162" y="38"/>
                  </a:cubicBezTo>
                  <a:close/>
                  <a:moveTo>
                    <a:pt x="183" y="40"/>
                  </a:moveTo>
                  <a:cubicBezTo>
                    <a:pt x="185" y="40"/>
                    <a:pt x="187" y="41"/>
                    <a:pt x="188" y="39"/>
                  </a:cubicBezTo>
                  <a:cubicBezTo>
                    <a:pt x="189" y="41"/>
                    <a:pt x="192" y="40"/>
                    <a:pt x="194" y="41"/>
                  </a:cubicBezTo>
                  <a:cubicBezTo>
                    <a:pt x="191" y="39"/>
                    <a:pt x="186" y="38"/>
                    <a:pt x="183" y="40"/>
                  </a:cubicBezTo>
                  <a:close/>
                  <a:moveTo>
                    <a:pt x="227" y="50"/>
                  </a:moveTo>
                  <a:cubicBezTo>
                    <a:pt x="226" y="48"/>
                    <a:pt x="222" y="48"/>
                    <a:pt x="221" y="46"/>
                  </a:cubicBezTo>
                  <a:cubicBezTo>
                    <a:pt x="215" y="44"/>
                    <a:pt x="209" y="40"/>
                    <a:pt x="203" y="40"/>
                  </a:cubicBezTo>
                  <a:cubicBezTo>
                    <a:pt x="211" y="43"/>
                    <a:pt x="219" y="49"/>
                    <a:pt x="227" y="50"/>
                  </a:cubicBezTo>
                  <a:close/>
                  <a:moveTo>
                    <a:pt x="173" y="40"/>
                  </a:moveTo>
                  <a:cubicBezTo>
                    <a:pt x="174" y="40"/>
                    <a:pt x="175" y="41"/>
                    <a:pt x="176" y="41"/>
                  </a:cubicBezTo>
                  <a:cubicBezTo>
                    <a:pt x="176" y="40"/>
                    <a:pt x="173" y="39"/>
                    <a:pt x="173" y="40"/>
                  </a:cubicBezTo>
                  <a:close/>
                  <a:moveTo>
                    <a:pt x="257" y="66"/>
                  </a:moveTo>
                  <a:cubicBezTo>
                    <a:pt x="247" y="54"/>
                    <a:pt x="235" y="46"/>
                    <a:pt x="218" y="41"/>
                  </a:cubicBezTo>
                  <a:cubicBezTo>
                    <a:pt x="232" y="49"/>
                    <a:pt x="243" y="59"/>
                    <a:pt x="257" y="66"/>
                  </a:cubicBezTo>
                  <a:close/>
                  <a:moveTo>
                    <a:pt x="150" y="44"/>
                  </a:moveTo>
                  <a:cubicBezTo>
                    <a:pt x="153" y="45"/>
                    <a:pt x="155" y="43"/>
                    <a:pt x="157" y="42"/>
                  </a:cubicBezTo>
                  <a:cubicBezTo>
                    <a:pt x="157" y="42"/>
                    <a:pt x="158" y="42"/>
                    <a:pt x="157" y="41"/>
                  </a:cubicBezTo>
                  <a:cubicBezTo>
                    <a:pt x="155" y="41"/>
                    <a:pt x="152" y="42"/>
                    <a:pt x="150" y="44"/>
                  </a:cubicBezTo>
                  <a:close/>
                  <a:moveTo>
                    <a:pt x="162" y="43"/>
                  </a:moveTo>
                  <a:cubicBezTo>
                    <a:pt x="163" y="42"/>
                    <a:pt x="165" y="43"/>
                    <a:pt x="166" y="42"/>
                  </a:cubicBezTo>
                  <a:cubicBezTo>
                    <a:pt x="164" y="42"/>
                    <a:pt x="162" y="43"/>
                    <a:pt x="162" y="43"/>
                  </a:cubicBezTo>
                  <a:close/>
                  <a:moveTo>
                    <a:pt x="106" y="45"/>
                  </a:moveTo>
                  <a:cubicBezTo>
                    <a:pt x="107" y="45"/>
                    <a:pt x="108" y="44"/>
                    <a:pt x="109" y="43"/>
                  </a:cubicBezTo>
                  <a:cubicBezTo>
                    <a:pt x="108" y="43"/>
                    <a:pt x="108" y="44"/>
                    <a:pt x="106" y="44"/>
                  </a:cubicBezTo>
                  <a:cubicBezTo>
                    <a:pt x="107" y="44"/>
                    <a:pt x="105" y="45"/>
                    <a:pt x="106" y="45"/>
                  </a:cubicBezTo>
                  <a:close/>
                  <a:moveTo>
                    <a:pt x="204" y="47"/>
                  </a:moveTo>
                  <a:cubicBezTo>
                    <a:pt x="200" y="44"/>
                    <a:pt x="192" y="43"/>
                    <a:pt x="187" y="44"/>
                  </a:cubicBezTo>
                  <a:cubicBezTo>
                    <a:pt x="193" y="46"/>
                    <a:pt x="197" y="49"/>
                    <a:pt x="204" y="47"/>
                  </a:cubicBezTo>
                  <a:close/>
                  <a:moveTo>
                    <a:pt x="271" y="51"/>
                  </a:moveTo>
                  <a:cubicBezTo>
                    <a:pt x="288" y="69"/>
                    <a:pt x="303" y="90"/>
                    <a:pt x="316" y="113"/>
                  </a:cubicBezTo>
                  <a:cubicBezTo>
                    <a:pt x="320" y="122"/>
                    <a:pt x="325" y="133"/>
                    <a:pt x="327" y="142"/>
                  </a:cubicBezTo>
                  <a:cubicBezTo>
                    <a:pt x="329" y="145"/>
                    <a:pt x="330" y="151"/>
                    <a:pt x="333" y="154"/>
                  </a:cubicBezTo>
                  <a:cubicBezTo>
                    <a:pt x="333" y="144"/>
                    <a:pt x="330" y="136"/>
                    <a:pt x="328" y="127"/>
                  </a:cubicBezTo>
                  <a:cubicBezTo>
                    <a:pt x="324" y="118"/>
                    <a:pt x="321" y="109"/>
                    <a:pt x="316" y="101"/>
                  </a:cubicBezTo>
                  <a:cubicBezTo>
                    <a:pt x="316" y="101"/>
                    <a:pt x="317" y="101"/>
                    <a:pt x="317" y="100"/>
                  </a:cubicBezTo>
                  <a:cubicBezTo>
                    <a:pt x="316" y="99"/>
                    <a:pt x="316" y="101"/>
                    <a:pt x="316" y="100"/>
                  </a:cubicBezTo>
                  <a:cubicBezTo>
                    <a:pt x="301" y="79"/>
                    <a:pt x="285" y="58"/>
                    <a:pt x="264" y="44"/>
                  </a:cubicBezTo>
                  <a:cubicBezTo>
                    <a:pt x="266" y="46"/>
                    <a:pt x="268" y="49"/>
                    <a:pt x="271" y="51"/>
                  </a:cubicBezTo>
                  <a:close/>
                  <a:moveTo>
                    <a:pt x="275" y="49"/>
                  </a:moveTo>
                  <a:cubicBezTo>
                    <a:pt x="277" y="51"/>
                    <a:pt x="279" y="53"/>
                    <a:pt x="281" y="54"/>
                  </a:cubicBezTo>
                  <a:cubicBezTo>
                    <a:pt x="278" y="50"/>
                    <a:pt x="274" y="45"/>
                    <a:pt x="269" y="44"/>
                  </a:cubicBezTo>
                  <a:cubicBezTo>
                    <a:pt x="271" y="46"/>
                    <a:pt x="273" y="47"/>
                    <a:pt x="275" y="49"/>
                  </a:cubicBezTo>
                  <a:close/>
                  <a:moveTo>
                    <a:pt x="180" y="46"/>
                  </a:moveTo>
                  <a:cubicBezTo>
                    <a:pt x="178" y="45"/>
                    <a:pt x="176" y="44"/>
                    <a:pt x="174" y="44"/>
                  </a:cubicBezTo>
                  <a:cubicBezTo>
                    <a:pt x="173" y="45"/>
                    <a:pt x="170" y="46"/>
                    <a:pt x="169" y="47"/>
                  </a:cubicBezTo>
                  <a:cubicBezTo>
                    <a:pt x="173" y="49"/>
                    <a:pt x="180" y="46"/>
                    <a:pt x="185" y="47"/>
                  </a:cubicBezTo>
                  <a:cubicBezTo>
                    <a:pt x="185" y="45"/>
                    <a:pt x="182" y="46"/>
                    <a:pt x="180" y="46"/>
                  </a:cubicBezTo>
                  <a:close/>
                  <a:moveTo>
                    <a:pt x="143" y="48"/>
                  </a:moveTo>
                  <a:cubicBezTo>
                    <a:pt x="145" y="48"/>
                    <a:pt x="146" y="47"/>
                    <a:pt x="147" y="46"/>
                  </a:cubicBezTo>
                  <a:cubicBezTo>
                    <a:pt x="145" y="46"/>
                    <a:pt x="144" y="47"/>
                    <a:pt x="143" y="48"/>
                  </a:cubicBezTo>
                  <a:close/>
                  <a:moveTo>
                    <a:pt x="212" y="48"/>
                  </a:moveTo>
                  <a:cubicBezTo>
                    <a:pt x="210" y="48"/>
                    <a:pt x="208" y="46"/>
                    <a:pt x="207" y="47"/>
                  </a:cubicBezTo>
                  <a:cubicBezTo>
                    <a:pt x="208" y="47"/>
                    <a:pt x="208" y="48"/>
                    <a:pt x="209" y="48"/>
                  </a:cubicBezTo>
                  <a:cubicBezTo>
                    <a:pt x="210" y="47"/>
                    <a:pt x="211" y="49"/>
                    <a:pt x="212" y="48"/>
                  </a:cubicBezTo>
                  <a:close/>
                  <a:moveTo>
                    <a:pt x="129" y="52"/>
                  </a:moveTo>
                  <a:cubicBezTo>
                    <a:pt x="131" y="52"/>
                    <a:pt x="132" y="52"/>
                    <a:pt x="134" y="52"/>
                  </a:cubicBezTo>
                  <a:cubicBezTo>
                    <a:pt x="135" y="50"/>
                    <a:pt x="139" y="49"/>
                    <a:pt x="139" y="47"/>
                  </a:cubicBezTo>
                  <a:cubicBezTo>
                    <a:pt x="135" y="48"/>
                    <a:pt x="132" y="50"/>
                    <a:pt x="129" y="52"/>
                  </a:cubicBezTo>
                  <a:close/>
                  <a:moveTo>
                    <a:pt x="80" y="65"/>
                  </a:moveTo>
                  <a:cubicBezTo>
                    <a:pt x="88" y="60"/>
                    <a:pt x="96" y="56"/>
                    <a:pt x="101" y="47"/>
                  </a:cubicBezTo>
                  <a:cubicBezTo>
                    <a:pt x="93" y="52"/>
                    <a:pt x="86" y="58"/>
                    <a:pt x="80" y="65"/>
                  </a:cubicBezTo>
                  <a:close/>
                  <a:moveTo>
                    <a:pt x="149" y="50"/>
                  </a:moveTo>
                  <a:cubicBezTo>
                    <a:pt x="154" y="50"/>
                    <a:pt x="158" y="51"/>
                    <a:pt x="161" y="48"/>
                  </a:cubicBezTo>
                  <a:cubicBezTo>
                    <a:pt x="158" y="47"/>
                    <a:pt x="152" y="48"/>
                    <a:pt x="149" y="50"/>
                  </a:cubicBezTo>
                  <a:close/>
                  <a:moveTo>
                    <a:pt x="211" y="53"/>
                  </a:moveTo>
                  <a:cubicBezTo>
                    <a:pt x="210" y="52"/>
                    <a:pt x="208" y="50"/>
                    <a:pt x="207" y="51"/>
                  </a:cubicBezTo>
                  <a:cubicBezTo>
                    <a:pt x="208" y="52"/>
                    <a:pt x="210" y="53"/>
                    <a:pt x="211" y="53"/>
                  </a:cubicBezTo>
                  <a:close/>
                  <a:moveTo>
                    <a:pt x="184" y="52"/>
                  </a:moveTo>
                  <a:cubicBezTo>
                    <a:pt x="188" y="53"/>
                    <a:pt x="191" y="53"/>
                    <a:pt x="195" y="54"/>
                  </a:cubicBezTo>
                  <a:cubicBezTo>
                    <a:pt x="194" y="50"/>
                    <a:pt x="188" y="51"/>
                    <a:pt x="184" y="52"/>
                  </a:cubicBezTo>
                  <a:close/>
                  <a:moveTo>
                    <a:pt x="228" y="59"/>
                  </a:moveTo>
                  <a:cubicBezTo>
                    <a:pt x="224" y="55"/>
                    <a:pt x="219" y="51"/>
                    <a:pt x="214" y="52"/>
                  </a:cubicBezTo>
                  <a:cubicBezTo>
                    <a:pt x="218" y="55"/>
                    <a:pt x="221" y="60"/>
                    <a:pt x="228" y="59"/>
                  </a:cubicBezTo>
                  <a:close/>
                  <a:moveTo>
                    <a:pt x="208" y="58"/>
                  </a:moveTo>
                  <a:cubicBezTo>
                    <a:pt x="205" y="55"/>
                    <a:pt x="201" y="53"/>
                    <a:pt x="197" y="52"/>
                  </a:cubicBezTo>
                  <a:cubicBezTo>
                    <a:pt x="200" y="54"/>
                    <a:pt x="203" y="57"/>
                    <a:pt x="208" y="58"/>
                  </a:cubicBezTo>
                  <a:close/>
                  <a:moveTo>
                    <a:pt x="94" y="62"/>
                  </a:moveTo>
                  <a:cubicBezTo>
                    <a:pt x="98" y="61"/>
                    <a:pt x="102" y="58"/>
                    <a:pt x="104" y="55"/>
                  </a:cubicBezTo>
                  <a:cubicBezTo>
                    <a:pt x="100" y="57"/>
                    <a:pt x="97" y="59"/>
                    <a:pt x="94" y="62"/>
                  </a:cubicBezTo>
                  <a:close/>
                  <a:moveTo>
                    <a:pt x="234" y="60"/>
                  </a:moveTo>
                  <a:cubicBezTo>
                    <a:pt x="235" y="60"/>
                    <a:pt x="235" y="61"/>
                    <a:pt x="236" y="61"/>
                  </a:cubicBezTo>
                  <a:cubicBezTo>
                    <a:pt x="236" y="60"/>
                    <a:pt x="234" y="60"/>
                    <a:pt x="234" y="60"/>
                  </a:cubicBezTo>
                  <a:close/>
                  <a:moveTo>
                    <a:pt x="245" y="64"/>
                  </a:moveTo>
                  <a:cubicBezTo>
                    <a:pt x="245" y="63"/>
                    <a:pt x="244" y="63"/>
                    <a:pt x="244" y="62"/>
                  </a:cubicBezTo>
                  <a:cubicBezTo>
                    <a:pt x="243" y="62"/>
                    <a:pt x="242" y="62"/>
                    <a:pt x="242" y="62"/>
                  </a:cubicBezTo>
                  <a:cubicBezTo>
                    <a:pt x="242" y="63"/>
                    <a:pt x="245" y="64"/>
                    <a:pt x="245" y="64"/>
                  </a:cubicBezTo>
                  <a:close/>
                  <a:moveTo>
                    <a:pt x="162" y="65"/>
                  </a:moveTo>
                  <a:cubicBezTo>
                    <a:pt x="164" y="66"/>
                    <a:pt x="168" y="65"/>
                    <a:pt x="169" y="64"/>
                  </a:cubicBezTo>
                  <a:cubicBezTo>
                    <a:pt x="166" y="63"/>
                    <a:pt x="164" y="64"/>
                    <a:pt x="162" y="65"/>
                  </a:cubicBezTo>
                  <a:close/>
                  <a:moveTo>
                    <a:pt x="238" y="84"/>
                  </a:moveTo>
                  <a:cubicBezTo>
                    <a:pt x="235" y="79"/>
                    <a:pt x="231" y="75"/>
                    <a:pt x="226" y="71"/>
                  </a:cubicBezTo>
                  <a:cubicBezTo>
                    <a:pt x="222" y="69"/>
                    <a:pt x="218" y="68"/>
                    <a:pt x="214" y="64"/>
                  </a:cubicBezTo>
                  <a:cubicBezTo>
                    <a:pt x="213" y="65"/>
                    <a:pt x="212" y="63"/>
                    <a:pt x="211" y="64"/>
                  </a:cubicBezTo>
                  <a:cubicBezTo>
                    <a:pt x="219" y="72"/>
                    <a:pt x="229" y="77"/>
                    <a:pt x="238" y="84"/>
                  </a:cubicBezTo>
                  <a:close/>
                  <a:moveTo>
                    <a:pt x="184" y="65"/>
                  </a:moveTo>
                  <a:cubicBezTo>
                    <a:pt x="182" y="65"/>
                    <a:pt x="180" y="65"/>
                    <a:pt x="179" y="64"/>
                  </a:cubicBezTo>
                  <a:cubicBezTo>
                    <a:pt x="179" y="66"/>
                    <a:pt x="183" y="65"/>
                    <a:pt x="184" y="65"/>
                  </a:cubicBezTo>
                  <a:close/>
                  <a:moveTo>
                    <a:pt x="72" y="74"/>
                  </a:moveTo>
                  <a:cubicBezTo>
                    <a:pt x="71" y="75"/>
                    <a:pt x="71" y="76"/>
                    <a:pt x="69" y="76"/>
                  </a:cubicBezTo>
                  <a:cubicBezTo>
                    <a:pt x="69" y="79"/>
                    <a:pt x="66" y="81"/>
                    <a:pt x="65" y="83"/>
                  </a:cubicBezTo>
                  <a:cubicBezTo>
                    <a:pt x="66" y="83"/>
                    <a:pt x="67" y="82"/>
                    <a:pt x="68" y="82"/>
                  </a:cubicBezTo>
                  <a:cubicBezTo>
                    <a:pt x="70" y="80"/>
                    <a:pt x="71" y="79"/>
                    <a:pt x="72" y="78"/>
                  </a:cubicBezTo>
                  <a:cubicBezTo>
                    <a:pt x="72" y="78"/>
                    <a:pt x="73" y="77"/>
                    <a:pt x="73" y="77"/>
                  </a:cubicBezTo>
                  <a:cubicBezTo>
                    <a:pt x="73" y="75"/>
                    <a:pt x="75" y="74"/>
                    <a:pt x="77" y="74"/>
                  </a:cubicBezTo>
                  <a:cubicBezTo>
                    <a:pt x="78" y="69"/>
                    <a:pt x="83" y="68"/>
                    <a:pt x="85" y="64"/>
                  </a:cubicBezTo>
                  <a:cubicBezTo>
                    <a:pt x="80" y="67"/>
                    <a:pt x="76" y="70"/>
                    <a:pt x="72" y="74"/>
                  </a:cubicBezTo>
                  <a:close/>
                  <a:moveTo>
                    <a:pt x="94" y="71"/>
                  </a:moveTo>
                  <a:cubicBezTo>
                    <a:pt x="96" y="72"/>
                    <a:pt x="97" y="69"/>
                    <a:pt x="100" y="70"/>
                  </a:cubicBezTo>
                  <a:cubicBezTo>
                    <a:pt x="100" y="68"/>
                    <a:pt x="103" y="68"/>
                    <a:pt x="103" y="66"/>
                  </a:cubicBezTo>
                  <a:cubicBezTo>
                    <a:pt x="100" y="68"/>
                    <a:pt x="97" y="69"/>
                    <a:pt x="94" y="71"/>
                  </a:cubicBezTo>
                  <a:close/>
                  <a:moveTo>
                    <a:pt x="126" y="69"/>
                  </a:moveTo>
                  <a:cubicBezTo>
                    <a:pt x="127" y="69"/>
                    <a:pt x="127" y="68"/>
                    <a:pt x="128" y="68"/>
                  </a:cubicBezTo>
                  <a:cubicBezTo>
                    <a:pt x="128" y="68"/>
                    <a:pt x="128" y="68"/>
                    <a:pt x="128" y="68"/>
                  </a:cubicBezTo>
                  <a:cubicBezTo>
                    <a:pt x="128" y="68"/>
                    <a:pt x="128" y="67"/>
                    <a:pt x="128" y="67"/>
                  </a:cubicBezTo>
                  <a:cubicBezTo>
                    <a:pt x="128" y="68"/>
                    <a:pt x="126" y="68"/>
                    <a:pt x="126" y="69"/>
                  </a:cubicBezTo>
                  <a:close/>
                  <a:moveTo>
                    <a:pt x="150" y="69"/>
                  </a:moveTo>
                  <a:cubicBezTo>
                    <a:pt x="151" y="69"/>
                    <a:pt x="151" y="69"/>
                    <a:pt x="152" y="69"/>
                  </a:cubicBezTo>
                  <a:cubicBezTo>
                    <a:pt x="152" y="68"/>
                    <a:pt x="153" y="68"/>
                    <a:pt x="153" y="68"/>
                  </a:cubicBezTo>
                  <a:cubicBezTo>
                    <a:pt x="154" y="68"/>
                    <a:pt x="155" y="68"/>
                    <a:pt x="154" y="68"/>
                  </a:cubicBezTo>
                  <a:cubicBezTo>
                    <a:pt x="149" y="68"/>
                    <a:pt x="146" y="67"/>
                    <a:pt x="143" y="70"/>
                  </a:cubicBezTo>
                  <a:cubicBezTo>
                    <a:pt x="145" y="69"/>
                    <a:pt x="147" y="69"/>
                    <a:pt x="150" y="70"/>
                  </a:cubicBezTo>
                  <a:cubicBezTo>
                    <a:pt x="150" y="69"/>
                    <a:pt x="150" y="69"/>
                    <a:pt x="150" y="69"/>
                  </a:cubicBezTo>
                  <a:close/>
                  <a:moveTo>
                    <a:pt x="88" y="70"/>
                  </a:moveTo>
                  <a:cubicBezTo>
                    <a:pt x="89" y="70"/>
                    <a:pt x="88" y="69"/>
                    <a:pt x="89" y="70"/>
                  </a:cubicBezTo>
                  <a:cubicBezTo>
                    <a:pt x="90" y="68"/>
                    <a:pt x="87" y="68"/>
                    <a:pt x="88" y="70"/>
                  </a:cubicBezTo>
                  <a:close/>
                  <a:moveTo>
                    <a:pt x="208" y="78"/>
                  </a:moveTo>
                  <a:cubicBezTo>
                    <a:pt x="211" y="78"/>
                    <a:pt x="212" y="79"/>
                    <a:pt x="213" y="79"/>
                  </a:cubicBezTo>
                  <a:cubicBezTo>
                    <a:pt x="213" y="79"/>
                    <a:pt x="212" y="79"/>
                    <a:pt x="212" y="78"/>
                  </a:cubicBezTo>
                  <a:cubicBezTo>
                    <a:pt x="211" y="78"/>
                    <a:pt x="211" y="77"/>
                    <a:pt x="211" y="77"/>
                  </a:cubicBezTo>
                  <a:cubicBezTo>
                    <a:pt x="205" y="74"/>
                    <a:pt x="198" y="68"/>
                    <a:pt x="191" y="69"/>
                  </a:cubicBezTo>
                  <a:cubicBezTo>
                    <a:pt x="197" y="72"/>
                    <a:pt x="202" y="75"/>
                    <a:pt x="208" y="78"/>
                  </a:cubicBezTo>
                  <a:close/>
                  <a:moveTo>
                    <a:pt x="300" y="71"/>
                  </a:moveTo>
                  <a:cubicBezTo>
                    <a:pt x="300" y="70"/>
                    <a:pt x="300" y="70"/>
                    <a:pt x="300" y="69"/>
                  </a:cubicBezTo>
                  <a:cubicBezTo>
                    <a:pt x="299" y="69"/>
                    <a:pt x="299" y="69"/>
                    <a:pt x="299" y="69"/>
                  </a:cubicBezTo>
                  <a:cubicBezTo>
                    <a:pt x="299" y="70"/>
                    <a:pt x="299" y="70"/>
                    <a:pt x="300" y="71"/>
                  </a:cubicBezTo>
                  <a:close/>
                  <a:moveTo>
                    <a:pt x="266" y="71"/>
                  </a:moveTo>
                  <a:cubicBezTo>
                    <a:pt x="267" y="71"/>
                    <a:pt x="268" y="74"/>
                    <a:pt x="270" y="75"/>
                  </a:cubicBezTo>
                  <a:cubicBezTo>
                    <a:pt x="270" y="74"/>
                    <a:pt x="270" y="74"/>
                    <a:pt x="270" y="73"/>
                  </a:cubicBezTo>
                  <a:cubicBezTo>
                    <a:pt x="269" y="73"/>
                    <a:pt x="269" y="73"/>
                    <a:pt x="268" y="73"/>
                  </a:cubicBezTo>
                  <a:cubicBezTo>
                    <a:pt x="268" y="72"/>
                    <a:pt x="270" y="71"/>
                    <a:pt x="268" y="71"/>
                  </a:cubicBezTo>
                  <a:cubicBezTo>
                    <a:pt x="268" y="73"/>
                    <a:pt x="266" y="69"/>
                    <a:pt x="264" y="70"/>
                  </a:cubicBezTo>
                  <a:cubicBezTo>
                    <a:pt x="265" y="70"/>
                    <a:pt x="265" y="71"/>
                    <a:pt x="266" y="71"/>
                  </a:cubicBezTo>
                  <a:close/>
                  <a:moveTo>
                    <a:pt x="82" y="73"/>
                  </a:moveTo>
                  <a:cubicBezTo>
                    <a:pt x="81" y="74"/>
                    <a:pt x="81" y="75"/>
                    <a:pt x="79" y="76"/>
                  </a:cubicBezTo>
                  <a:cubicBezTo>
                    <a:pt x="79" y="78"/>
                    <a:pt x="77" y="79"/>
                    <a:pt x="76" y="81"/>
                  </a:cubicBezTo>
                  <a:cubicBezTo>
                    <a:pt x="76" y="83"/>
                    <a:pt x="72" y="84"/>
                    <a:pt x="74" y="85"/>
                  </a:cubicBezTo>
                  <a:cubicBezTo>
                    <a:pt x="77" y="80"/>
                    <a:pt x="84" y="77"/>
                    <a:pt x="86" y="70"/>
                  </a:cubicBezTo>
                  <a:cubicBezTo>
                    <a:pt x="85" y="71"/>
                    <a:pt x="84" y="72"/>
                    <a:pt x="82" y="73"/>
                  </a:cubicBezTo>
                  <a:close/>
                  <a:moveTo>
                    <a:pt x="247" y="73"/>
                  </a:moveTo>
                  <a:cubicBezTo>
                    <a:pt x="245" y="73"/>
                    <a:pt x="245" y="71"/>
                    <a:pt x="243" y="70"/>
                  </a:cubicBezTo>
                  <a:cubicBezTo>
                    <a:pt x="244" y="72"/>
                    <a:pt x="246" y="74"/>
                    <a:pt x="247" y="73"/>
                  </a:cubicBezTo>
                  <a:close/>
                  <a:moveTo>
                    <a:pt x="101" y="74"/>
                  </a:moveTo>
                  <a:cubicBezTo>
                    <a:pt x="102" y="73"/>
                    <a:pt x="104" y="72"/>
                    <a:pt x="104" y="71"/>
                  </a:cubicBezTo>
                  <a:cubicBezTo>
                    <a:pt x="103" y="72"/>
                    <a:pt x="102" y="73"/>
                    <a:pt x="101" y="74"/>
                  </a:cubicBezTo>
                  <a:close/>
                  <a:moveTo>
                    <a:pt x="187" y="75"/>
                  </a:moveTo>
                  <a:cubicBezTo>
                    <a:pt x="183" y="74"/>
                    <a:pt x="177" y="72"/>
                    <a:pt x="173" y="72"/>
                  </a:cubicBezTo>
                  <a:cubicBezTo>
                    <a:pt x="171" y="72"/>
                    <a:pt x="167" y="71"/>
                    <a:pt x="163" y="71"/>
                  </a:cubicBezTo>
                  <a:cubicBezTo>
                    <a:pt x="161" y="71"/>
                    <a:pt x="158" y="71"/>
                    <a:pt x="156" y="73"/>
                  </a:cubicBezTo>
                  <a:cubicBezTo>
                    <a:pt x="163" y="74"/>
                    <a:pt x="170" y="76"/>
                    <a:pt x="177" y="78"/>
                  </a:cubicBezTo>
                  <a:cubicBezTo>
                    <a:pt x="180" y="79"/>
                    <a:pt x="182" y="81"/>
                    <a:pt x="185" y="81"/>
                  </a:cubicBezTo>
                  <a:cubicBezTo>
                    <a:pt x="190" y="81"/>
                    <a:pt x="194" y="80"/>
                    <a:pt x="199" y="80"/>
                  </a:cubicBezTo>
                  <a:cubicBezTo>
                    <a:pt x="196" y="77"/>
                    <a:pt x="192" y="76"/>
                    <a:pt x="187" y="75"/>
                  </a:cubicBezTo>
                  <a:close/>
                  <a:moveTo>
                    <a:pt x="49" y="78"/>
                  </a:moveTo>
                  <a:cubicBezTo>
                    <a:pt x="50" y="76"/>
                    <a:pt x="52" y="75"/>
                    <a:pt x="52" y="73"/>
                  </a:cubicBezTo>
                  <a:cubicBezTo>
                    <a:pt x="51" y="74"/>
                    <a:pt x="50" y="76"/>
                    <a:pt x="49" y="78"/>
                  </a:cubicBezTo>
                  <a:close/>
                  <a:moveTo>
                    <a:pt x="324" y="112"/>
                  </a:moveTo>
                  <a:cubicBezTo>
                    <a:pt x="328" y="116"/>
                    <a:pt x="331" y="124"/>
                    <a:pt x="334" y="129"/>
                  </a:cubicBezTo>
                  <a:cubicBezTo>
                    <a:pt x="335" y="132"/>
                    <a:pt x="337" y="135"/>
                    <a:pt x="338" y="138"/>
                  </a:cubicBezTo>
                  <a:cubicBezTo>
                    <a:pt x="342" y="148"/>
                    <a:pt x="345" y="159"/>
                    <a:pt x="348" y="169"/>
                  </a:cubicBezTo>
                  <a:cubicBezTo>
                    <a:pt x="346" y="155"/>
                    <a:pt x="342" y="143"/>
                    <a:pt x="338" y="131"/>
                  </a:cubicBezTo>
                  <a:cubicBezTo>
                    <a:pt x="327" y="110"/>
                    <a:pt x="318" y="89"/>
                    <a:pt x="302" y="73"/>
                  </a:cubicBezTo>
                  <a:cubicBezTo>
                    <a:pt x="309" y="85"/>
                    <a:pt x="319" y="97"/>
                    <a:pt x="324" y="112"/>
                  </a:cubicBezTo>
                  <a:close/>
                  <a:moveTo>
                    <a:pt x="136" y="76"/>
                  </a:moveTo>
                  <a:cubicBezTo>
                    <a:pt x="138" y="76"/>
                    <a:pt x="139" y="74"/>
                    <a:pt x="141" y="73"/>
                  </a:cubicBezTo>
                  <a:cubicBezTo>
                    <a:pt x="138" y="72"/>
                    <a:pt x="137" y="75"/>
                    <a:pt x="136" y="76"/>
                  </a:cubicBezTo>
                  <a:close/>
                  <a:moveTo>
                    <a:pt x="132" y="74"/>
                  </a:moveTo>
                  <a:cubicBezTo>
                    <a:pt x="131" y="77"/>
                    <a:pt x="127" y="78"/>
                    <a:pt x="125" y="80"/>
                  </a:cubicBezTo>
                  <a:cubicBezTo>
                    <a:pt x="125" y="81"/>
                    <a:pt x="123" y="82"/>
                    <a:pt x="124" y="83"/>
                  </a:cubicBezTo>
                  <a:cubicBezTo>
                    <a:pt x="124" y="83"/>
                    <a:pt x="124" y="83"/>
                    <a:pt x="125" y="83"/>
                  </a:cubicBezTo>
                  <a:cubicBezTo>
                    <a:pt x="125" y="82"/>
                    <a:pt x="127" y="82"/>
                    <a:pt x="129" y="82"/>
                  </a:cubicBezTo>
                  <a:cubicBezTo>
                    <a:pt x="130" y="78"/>
                    <a:pt x="133" y="77"/>
                    <a:pt x="135" y="73"/>
                  </a:cubicBezTo>
                  <a:cubicBezTo>
                    <a:pt x="134" y="73"/>
                    <a:pt x="133" y="74"/>
                    <a:pt x="132" y="74"/>
                  </a:cubicBezTo>
                  <a:close/>
                  <a:moveTo>
                    <a:pt x="263" y="83"/>
                  </a:moveTo>
                  <a:cubicBezTo>
                    <a:pt x="261" y="80"/>
                    <a:pt x="256" y="78"/>
                    <a:pt x="255" y="74"/>
                  </a:cubicBezTo>
                  <a:cubicBezTo>
                    <a:pt x="253" y="74"/>
                    <a:pt x="253" y="74"/>
                    <a:pt x="251" y="73"/>
                  </a:cubicBezTo>
                  <a:cubicBezTo>
                    <a:pt x="252" y="76"/>
                    <a:pt x="255" y="76"/>
                    <a:pt x="255" y="79"/>
                  </a:cubicBezTo>
                  <a:cubicBezTo>
                    <a:pt x="255" y="79"/>
                    <a:pt x="255" y="78"/>
                    <a:pt x="256" y="78"/>
                  </a:cubicBezTo>
                  <a:cubicBezTo>
                    <a:pt x="258" y="80"/>
                    <a:pt x="260" y="83"/>
                    <a:pt x="263" y="83"/>
                  </a:cubicBezTo>
                  <a:close/>
                  <a:moveTo>
                    <a:pt x="151" y="75"/>
                  </a:moveTo>
                  <a:cubicBezTo>
                    <a:pt x="147" y="75"/>
                    <a:pt x="145" y="79"/>
                    <a:pt x="142" y="80"/>
                  </a:cubicBezTo>
                  <a:cubicBezTo>
                    <a:pt x="150" y="82"/>
                    <a:pt x="157" y="79"/>
                    <a:pt x="167" y="78"/>
                  </a:cubicBezTo>
                  <a:cubicBezTo>
                    <a:pt x="161" y="78"/>
                    <a:pt x="156" y="74"/>
                    <a:pt x="151" y="75"/>
                  </a:cubicBezTo>
                  <a:close/>
                  <a:moveTo>
                    <a:pt x="275" y="78"/>
                  </a:moveTo>
                  <a:cubicBezTo>
                    <a:pt x="274" y="78"/>
                    <a:pt x="274" y="77"/>
                    <a:pt x="274" y="77"/>
                  </a:cubicBezTo>
                  <a:cubicBezTo>
                    <a:pt x="273" y="77"/>
                    <a:pt x="273" y="76"/>
                    <a:pt x="272" y="77"/>
                  </a:cubicBezTo>
                  <a:cubicBezTo>
                    <a:pt x="273" y="77"/>
                    <a:pt x="274" y="79"/>
                    <a:pt x="275" y="78"/>
                  </a:cubicBezTo>
                  <a:close/>
                  <a:moveTo>
                    <a:pt x="227" y="80"/>
                  </a:moveTo>
                  <a:cubicBezTo>
                    <a:pt x="227" y="79"/>
                    <a:pt x="225" y="78"/>
                    <a:pt x="225" y="78"/>
                  </a:cubicBezTo>
                  <a:cubicBezTo>
                    <a:pt x="225" y="79"/>
                    <a:pt x="226" y="80"/>
                    <a:pt x="227" y="80"/>
                  </a:cubicBezTo>
                  <a:close/>
                  <a:moveTo>
                    <a:pt x="73" y="80"/>
                  </a:moveTo>
                  <a:cubicBezTo>
                    <a:pt x="74" y="80"/>
                    <a:pt x="75" y="79"/>
                    <a:pt x="75" y="78"/>
                  </a:cubicBezTo>
                  <a:cubicBezTo>
                    <a:pt x="74" y="79"/>
                    <a:pt x="73" y="79"/>
                    <a:pt x="73" y="80"/>
                  </a:cubicBezTo>
                  <a:close/>
                  <a:moveTo>
                    <a:pt x="106" y="86"/>
                  </a:moveTo>
                  <a:cubicBezTo>
                    <a:pt x="108" y="85"/>
                    <a:pt x="112" y="83"/>
                    <a:pt x="112" y="80"/>
                  </a:cubicBezTo>
                  <a:cubicBezTo>
                    <a:pt x="110" y="82"/>
                    <a:pt x="108" y="84"/>
                    <a:pt x="106" y="86"/>
                  </a:cubicBezTo>
                  <a:close/>
                  <a:moveTo>
                    <a:pt x="23" y="137"/>
                  </a:moveTo>
                  <a:cubicBezTo>
                    <a:pt x="26" y="134"/>
                    <a:pt x="27" y="128"/>
                    <a:pt x="31" y="125"/>
                  </a:cubicBezTo>
                  <a:cubicBezTo>
                    <a:pt x="31" y="124"/>
                    <a:pt x="32" y="124"/>
                    <a:pt x="33" y="123"/>
                  </a:cubicBezTo>
                  <a:cubicBezTo>
                    <a:pt x="34" y="122"/>
                    <a:pt x="33" y="121"/>
                    <a:pt x="34" y="120"/>
                  </a:cubicBezTo>
                  <a:cubicBezTo>
                    <a:pt x="37" y="114"/>
                    <a:pt x="40" y="107"/>
                    <a:pt x="44" y="102"/>
                  </a:cubicBezTo>
                  <a:cubicBezTo>
                    <a:pt x="46" y="93"/>
                    <a:pt x="47" y="88"/>
                    <a:pt x="50" y="81"/>
                  </a:cubicBezTo>
                  <a:cubicBezTo>
                    <a:pt x="50" y="81"/>
                    <a:pt x="50" y="80"/>
                    <a:pt x="49" y="80"/>
                  </a:cubicBezTo>
                  <a:cubicBezTo>
                    <a:pt x="36" y="95"/>
                    <a:pt x="27" y="114"/>
                    <a:pt x="23" y="137"/>
                  </a:cubicBezTo>
                  <a:close/>
                  <a:moveTo>
                    <a:pt x="162" y="82"/>
                  </a:moveTo>
                  <a:cubicBezTo>
                    <a:pt x="167" y="84"/>
                    <a:pt x="174" y="84"/>
                    <a:pt x="177" y="82"/>
                  </a:cubicBezTo>
                  <a:cubicBezTo>
                    <a:pt x="172" y="81"/>
                    <a:pt x="165" y="80"/>
                    <a:pt x="162" y="82"/>
                  </a:cubicBezTo>
                  <a:close/>
                  <a:moveTo>
                    <a:pt x="265" y="112"/>
                  </a:moveTo>
                  <a:cubicBezTo>
                    <a:pt x="266" y="114"/>
                    <a:pt x="266" y="116"/>
                    <a:pt x="268" y="116"/>
                  </a:cubicBezTo>
                  <a:cubicBezTo>
                    <a:pt x="265" y="109"/>
                    <a:pt x="261" y="103"/>
                    <a:pt x="255" y="98"/>
                  </a:cubicBezTo>
                  <a:cubicBezTo>
                    <a:pt x="251" y="92"/>
                    <a:pt x="246" y="86"/>
                    <a:pt x="240" y="81"/>
                  </a:cubicBezTo>
                  <a:cubicBezTo>
                    <a:pt x="248" y="91"/>
                    <a:pt x="257" y="102"/>
                    <a:pt x="265" y="112"/>
                  </a:cubicBezTo>
                  <a:close/>
                  <a:moveTo>
                    <a:pt x="67" y="89"/>
                  </a:moveTo>
                  <a:cubicBezTo>
                    <a:pt x="69" y="87"/>
                    <a:pt x="71" y="84"/>
                    <a:pt x="72" y="82"/>
                  </a:cubicBezTo>
                  <a:cubicBezTo>
                    <a:pt x="70" y="85"/>
                    <a:pt x="67" y="87"/>
                    <a:pt x="67" y="89"/>
                  </a:cubicBezTo>
                  <a:close/>
                  <a:moveTo>
                    <a:pt x="200" y="83"/>
                  </a:moveTo>
                  <a:cubicBezTo>
                    <a:pt x="197" y="83"/>
                    <a:pt x="190" y="83"/>
                    <a:pt x="191" y="83"/>
                  </a:cubicBezTo>
                  <a:cubicBezTo>
                    <a:pt x="196" y="86"/>
                    <a:pt x="201" y="89"/>
                    <a:pt x="207" y="91"/>
                  </a:cubicBezTo>
                  <a:cubicBezTo>
                    <a:pt x="210" y="94"/>
                    <a:pt x="214" y="97"/>
                    <a:pt x="217" y="98"/>
                  </a:cubicBezTo>
                  <a:cubicBezTo>
                    <a:pt x="212" y="92"/>
                    <a:pt x="206" y="86"/>
                    <a:pt x="200" y="82"/>
                  </a:cubicBezTo>
                  <a:cubicBezTo>
                    <a:pt x="201" y="82"/>
                    <a:pt x="201" y="83"/>
                    <a:pt x="200" y="83"/>
                  </a:cubicBezTo>
                  <a:close/>
                  <a:moveTo>
                    <a:pt x="46" y="103"/>
                  </a:moveTo>
                  <a:cubicBezTo>
                    <a:pt x="46" y="104"/>
                    <a:pt x="44" y="106"/>
                    <a:pt x="45" y="107"/>
                  </a:cubicBezTo>
                  <a:cubicBezTo>
                    <a:pt x="46" y="105"/>
                    <a:pt x="49" y="103"/>
                    <a:pt x="50" y="102"/>
                  </a:cubicBezTo>
                  <a:cubicBezTo>
                    <a:pt x="51" y="100"/>
                    <a:pt x="53" y="94"/>
                    <a:pt x="57" y="93"/>
                  </a:cubicBezTo>
                  <a:cubicBezTo>
                    <a:pt x="58" y="89"/>
                    <a:pt x="61" y="86"/>
                    <a:pt x="62" y="82"/>
                  </a:cubicBezTo>
                  <a:cubicBezTo>
                    <a:pt x="56" y="89"/>
                    <a:pt x="51" y="96"/>
                    <a:pt x="46" y="103"/>
                  </a:cubicBezTo>
                  <a:close/>
                  <a:moveTo>
                    <a:pt x="79" y="85"/>
                  </a:moveTo>
                  <a:cubicBezTo>
                    <a:pt x="79" y="87"/>
                    <a:pt x="80" y="86"/>
                    <a:pt x="80" y="87"/>
                  </a:cubicBezTo>
                  <a:cubicBezTo>
                    <a:pt x="81" y="85"/>
                    <a:pt x="84" y="85"/>
                    <a:pt x="83" y="83"/>
                  </a:cubicBezTo>
                  <a:cubicBezTo>
                    <a:pt x="82" y="84"/>
                    <a:pt x="81" y="85"/>
                    <a:pt x="79" y="85"/>
                  </a:cubicBezTo>
                  <a:close/>
                  <a:moveTo>
                    <a:pt x="133" y="85"/>
                  </a:moveTo>
                  <a:cubicBezTo>
                    <a:pt x="134" y="85"/>
                    <a:pt x="134" y="84"/>
                    <a:pt x="135" y="84"/>
                  </a:cubicBezTo>
                  <a:cubicBezTo>
                    <a:pt x="134" y="85"/>
                    <a:pt x="133" y="86"/>
                    <a:pt x="133" y="87"/>
                  </a:cubicBezTo>
                  <a:cubicBezTo>
                    <a:pt x="137" y="86"/>
                    <a:pt x="142" y="86"/>
                    <a:pt x="144" y="83"/>
                  </a:cubicBezTo>
                  <a:cubicBezTo>
                    <a:pt x="142" y="83"/>
                    <a:pt x="134" y="83"/>
                    <a:pt x="133" y="85"/>
                  </a:cubicBezTo>
                  <a:close/>
                  <a:moveTo>
                    <a:pt x="147" y="86"/>
                  </a:moveTo>
                  <a:cubicBezTo>
                    <a:pt x="153" y="86"/>
                    <a:pt x="157" y="86"/>
                    <a:pt x="162" y="85"/>
                  </a:cubicBezTo>
                  <a:cubicBezTo>
                    <a:pt x="156" y="84"/>
                    <a:pt x="150" y="82"/>
                    <a:pt x="147" y="86"/>
                  </a:cubicBezTo>
                  <a:close/>
                  <a:moveTo>
                    <a:pt x="176" y="86"/>
                  </a:moveTo>
                  <a:cubicBezTo>
                    <a:pt x="182" y="85"/>
                    <a:pt x="188" y="87"/>
                    <a:pt x="194" y="88"/>
                  </a:cubicBezTo>
                  <a:cubicBezTo>
                    <a:pt x="189" y="85"/>
                    <a:pt x="182" y="82"/>
                    <a:pt x="176" y="86"/>
                  </a:cubicBezTo>
                  <a:close/>
                  <a:moveTo>
                    <a:pt x="215" y="87"/>
                  </a:moveTo>
                  <a:cubicBezTo>
                    <a:pt x="223" y="95"/>
                    <a:pt x="232" y="103"/>
                    <a:pt x="238" y="114"/>
                  </a:cubicBezTo>
                  <a:cubicBezTo>
                    <a:pt x="240" y="115"/>
                    <a:pt x="241" y="117"/>
                    <a:pt x="243" y="118"/>
                  </a:cubicBezTo>
                  <a:cubicBezTo>
                    <a:pt x="244" y="120"/>
                    <a:pt x="246" y="122"/>
                    <a:pt x="248" y="123"/>
                  </a:cubicBezTo>
                  <a:cubicBezTo>
                    <a:pt x="242" y="109"/>
                    <a:pt x="232" y="99"/>
                    <a:pt x="222" y="90"/>
                  </a:cubicBezTo>
                  <a:cubicBezTo>
                    <a:pt x="219" y="89"/>
                    <a:pt x="217" y="85"/>
                    <a:pt x="213" y="85"/>
                  </a:cubicBezTo>
                  <a:cubicBezTo>
                    <a:pt x="213" y="86"/>
                    <a:pt x="214" y="86"/>
                    <a:pt x="215" y="87"/>
                  </a:cubicBezTo>
                  <a:close/>
                  <a:moveTo>
                    <a:pt x="126" y="87"/>
                  </a:moveTo>
                  <a:cubicBezTo>
                    <a:pt x="127" y="87"/>
                    <a:pt x="127" y="86"/>
                    <a:pt x="128" y="87"/>
                  </a:cubicBezTo>
                  <a:cubicBezTo>
                    <a:pt x="128" y="86"/>
                    <a:pt x="128" y="86"/>
                    <a:pt x="128" y="86"/>
                  </a:cubicBezTo>
                  <a:cubicBezTo>
                    <a:pt x="128" y="86"/>
                    <a:pt x="128" y="86"/>
                    <a:pt x="127" y="86"/>
                  </a:cubicBezTo>
                  <a:cubicBezTo>
                    <a:pt x="127" y="86"/>
                    <a:pt x="127" y="86"/>
                    <a:pt x="126" y="87"/>
                  </a:cubicBezTo>
                  <a:close/>
                  <a:moveTo>
                    <a:pt x="113" y="95"/>
                  </a:moveTo>
                  <a:cubicBezTo>
                    <a:pt x="114" y="94"/>
                    <a:pt x="114" y="95"/>
                    <a:pt x="115" y="95"/>
                  </a:cubicBezTo>
                  <a:cubicBezTo>
                    <a:pt x="116" y="93"/>
                    <a:pt x="118" y="91"/>
                    <a:pt x="120" y="90"/>
                  </a:cubicBezTo>
                  <a:cubicBezTo>
                    <a:pt x="120" y="88"/>
                    <a:pt x="123" y="87"/>
                    <a:pt x="122" y="86"/>
                  </a:cubicBezTo>
                  <a:cubicBezTo>
                    <a:pt x="117" y="87"/>
                    <a:pt x="116" y="91"/>
                    <a:pt x="113" y="95"/>
                  </a:cubicBezTo>
                  <a:close/>
                  <a:moveTo>
                    <a:pt x="175" y="88"/>
                  </a:moveTo>
                  <a:cubicBezTo>
                    <a:pt x="174" y="88"/>
                    <a:pt x="174" y="88"/>
                    <a:pt x="173" y="88"/>
                  </a:cubicBezTo>
                  <a:cubicBezTo>
                    <a:pt x="172" y="89"/>
                    <a:pt x="175" y="89"/>
                    <a:pt x="175" y="88"/>
                  </a:cubicBezTo>
                  <a:close/>
                  <a:moveTo>
                    <a:pt x="133" y="89"/>
                  </a:moveTo>
                  <a:cubicBezTo>
                    <a:pt x="132" y="90"/>
                    <a:pt x="130" y="90"/>
                    <a:pt x="129" y="90"/>
                  </a:cubicBezTo>
                  <a:cubicBezTo>
                    <a:pt x="126" y="91"/>
                    <a:pt x="126" y="92"/>
                    <a:pt x="125" y="94"/>
                  </a:cubicBezTo>
                  <a:cubicBezTo>
                    <a:pt x="124" y="95"/>
                    <a:pt x="122" y="95"/>
                    <a:pt x="124" y="95"/>
                  </a:cubicBezTo>
                  <a:cubicBezTo>
                    <a:pt x="126" y="95"/>
                    <a:pt x="132" y="92"/>
                    <a:pt x="136" y="89"/>
                  </a:cubicBezTo>
                  <a:cubicBezTo>
                    <a:pt x="135" y="89"/>
                    <a:pt x="134" y="89"/>
                    <a:pt x="133" y="89"/>
                  </a:cubicBezTo>
                  <a:close/>
                  <a:moveTo>
                    <a:pt x="215" y="91"/>
                  </a:moveTo>
                  <a:cubicBezTo>
                    <a:pt x="214" y="90"/>
                    <a:pt x="214" y="89"/>
                    <a:pt x="213" y="89"/>
                  </a:cubicBezTo>
                  <a:cubicBezTo>
                    <a:pt x="212" y="89"/>
                    <a:pt x="214" y="91"/>
                    <a:pt x="215" y="91"/>
                  </a:cubicBezTo>
                  <a:close/>
                  <a:moveTo>
                    <a:pt x="99" y="91"/>
                  </a:moveTo>
                  <a:cubicBezTo>
                    <a:pt x="100" y="91"/>
                    <a:pt x="101" y="90"/>
                    <a:pt x="101" y="89"/>
                  </a:cubicBezTo>
                  <a:cubicBezTo>
                    <a:pt x="100" y="89"/>
                    <a:pt x="100" y="91"/>
                    <a:pt x="99" y="91"/>
                  </a:cubicBezTo>
                  <a:close/>
                  <a:moveTo>
                    <a:pt x="109" y="92"/>
                  </a:moveTo>
                  <a:cubicBezTo>
                    <a:pt x="109" y="95"/>
                    <a:pt x="107" y="96"/>
                    <a:pt x="107" y="99"/>
                  </a:cubicBezTo>
                  <a:cubicBezTo>
                    <a:pt x="109" y="96"/>
                    <a:pt x="111" y="93"/>
                    <a:pt x="113" y="90"/>
                  </a:cubicBezTo>
                  <a:cubicBezTo>
                    <a:pt x="111" y="90"/>
                    <a:pt x="111" y="92"/>
                    <a:pt x="109" y="92"/>
                  </a:cubicBezTo>
                  <a:close/>
                  <a:moveTo>
                    <a:pt x="231" y="115"/>
                  </a:moveTo>
                  <a:cubicBezTo>
                    <a:pt x="226" y="107"/>
                    <a:pt x="216" y="102"/>
                    <a:pt x="208" y="96"/>
                  </a:cubicBezTo>
                  <a:cubicBezTo>
                    <a:pt x="201" y="95"/>
                    <a:pt x="197" y="91"/>
                    <a:pt x="190" y="91"/>
                  </a:cubicBezTo>
                  <a:cubicBezTo>
                    <a:pt x="204" y="98"/>
                    <a:pt x="219" y="105"/>
                    <a:pt x="231" y="115"/>
                  </a:cubicBezTo>
                  <a:close/>
                  <a:moveTo>
                    <a:pt x="176" y="92"/>
                  </a:moveTo>
                  <a:cubicBezTo>
                    <a:pt x="180" y="94"/>
                    <a:pt x="186" y="95"/>
                    <a:pt x="189" y="96"/>
                  </a:cubicBezTo>
                  <a:cubicBezTo>
                    <a:pt x="186" y="94"/>
                    <a:pt x="180" y="91"/>
                    <a:pt x="176" y="92"/>
                  </a:cubicBezTo>
                  <a:close/>
                  <a:moveTo>
                    <a:pt x="72" y="98"/>
                  </a:moveTo>
                  <a:cubicBezTo>
                    <a:pt x="73" y="96"/>
                    <a:pt x="76" y="94"/>
                    <a:pt x="75" y="92"/>
                  </a:cubicBezTo>
                  <a:cubicBezTo>
                    <a:pt x="74" y="94"/>
                    <a:pt x="72" y="96"/>
                    <a:pt x="72" y="98"/>
                  </a:cubicBezTo>
                  <a:close/>
                  <a:moveTo>
                    <a:pt x="176" y="95"/>
                  </a:moveTo>
                  <a:cubicBezTo>
                    <a:pt x="170" y="94"/>
                    <a:pt x="164" y="92"/>
                    <a:pt x="158" y="92"/>
                  </a:cubicBezTo>
                  <a:cubicBezTo>
                    <a:pt x="153" y="92"/>
                    <a:pt x="149" y="94"/>
                    <a:pt x="145" y="97"/>
                  </a:cubicBezTo>
                  <a:cubicBezTo>
                    <a:pt x="150" y="97"/>
                    <a:pt x="155" y="100"/>
                    <a:pt x="160" y="101"/>
                  </a:cubicBezTo>
                  <a:cubicBezTo>
                    <a:pt x="160" y="101"/>
                    <a:pt x="161" y="100"/>
                    <a:pt x="162" y="100"/>
                  </a:cubicBezTo>
                  <a:cubicBezTo>
                    <a:pt x="163" y="100"/>
                    <a:pt x="163" y="101"/>
                    <a:pt x="164" y="101"/>
                  </a:cubicBezTo>
                  <a:cubicBezTo>
                    <a:pt x="168" y="101"/>
                    <a:pt x="172" y="102"/>
                    <a:pt x="175" y="104"/>
                  </a:cubicBezTo>
                  <a:cubicBezTo>
                    <a:pt x="178" y="103"/>
                    <a:pt x="182" y="107"/>
                    <a:pt x="185" y="106"/>
                  </a:cubicBezTo>
                  <a:cubicBezTo>
                    <a:pt x="186" y="107"/>
                    <a:pt x="187" y="107"/>
                    <a:pt x="188" y="108"/>
                  </a:cubicBezTo>
                  <a:cubicBezTo>
                    <a:pt x="190" y="108"/>
                    <a:pt x="195" y="109"/>
                    <a:pt x="198" y="109"/>
                  </a:cubicBezTo>
                  <a:cubicBezTo>
                    <a:pt x="191" y="104"/>
                    <a:pt x="184" y="99"/>
                    <a:pt x="176" y="95"/>
                  </a:cubicBezTo>
                  <a:close/>
                  <a:moveTo>
                    <a:pt x="51" y="94"/>
                  </a:moveTo>
                  <a:cubicBezTo>
                    <a:pt x="51" y="94"/>
                    <a:pt x="53" y="93"/>
                    <a:pt x="52" y="92"/>
                  </a:cubicBezTo>
                  <a:cubicBezTo>
                    <a:pt x="52" y="93"/>
                    <a:pt x="50" y="94"/>
                    <a:pt x="51" y="94"/>
                  </a:cubicBezTo>
                  <a:close/>
                  <a:moveTo>
                    <a:pt x="56" y="104"/>
                  </a:moveTo>
                  <a:cubicBezTo>
                    <a:pt x="58" y="100"/>
                    <a:pt x="63" y="96"/>
                    <a:pt x="65" y="92"/>
                  </a:cubicBezTo>
                  <a:cubicBezTo>
                    <a:pt x="61" y="95"/>
                    <a:pt x="57" y="99"/>
                    <a:pt x="56" y="104"/>
                  </a:cubicBezTo>
                  <a:close/>
                  <a:moveTo>
                    <a:pt x="119" y="95"/>
                  </a:moveTo>
                  <a:cubicBezTo>
                    <a:pt x="119" y="95"/>
                    <a:pt x="120" y="95"/>
                    <a:pt x="120" y="95"/>
                  </a:cubicBezTo>
                  <a:cubicBezTo>
                    <a:pt x="120" y="94"/>
                    <a:pt x="121" y="94"/>
                    <a:pt x="121" y="93"/>
                  </a:cubicBezTo>
                  <a:cubicBezTo>
                    <a:pt x="120" y="94"/>
                    <a:pt x="119" y="94"/>
                    <a:pt x="119" y="95"/>
                  </a:cubicBezTo>
                  <a:close/>
                  <a:moveTo>
                    <a:pt x="73" y="102"/>
                  </a:moveTo>
                  <a:cubicBezTo>
                    <a:pt x="75" y="100"/>
                    <a:pt x="78" y="96"/>
                    <a:pt x="77" y="94"/>
                  </a:cubicBezTo>
                  <a:cubicBezTo>
                    <a:pt x="77" y="98"/>
                    <a:pt x="73" y="98"/>
                    <a:pt x="73" y="102"/>
                  </a:cubicBezTo>
                  <a:close/>
                  <a:moveTo>
                    <a:pt x="133" y="96"/>
                  </a:moveTo>
                  <a:cubicBezTo>
                    <a:pt x="135" y="97"/>
                    <a:pt x="138" y="96"/>
                    <a:pt x="139" y="95"/>
                  </a:cubicBezTo>
                  <a:cubicBezTo>
                    <a:pt x="136" y="95"/>
                    <a:pt x="135" y="95"/>
                    <a:pt x="133" y="96"/>
                  </a:cubicBezTo>
                  <a:close/>
                  <a:moveTo>
                    <a:pt x="292" y="103"/>
                  </a:moveTo>
                  <a:cubicBezTo>
                    <a:pt x="291" y="100"/>
                    <a:pt x="287" y="98"/>
                    <a:pt x="286" y="96"/>
                  </a:cubicBezTo>
                  <a:cubicBezTo>
                    <a:pt x="287" y="99"/>
                    <a:pt x="290" y="101"/>
                    <a:pt x="292" y="103"/>
                  </a:cubicBezTo>
                  <a:close/>
                  <a:moveTo>
                    <a:pt x="96" y="102"/>
                  </a:moveTo>
                  <a:cubicBezTo>
                    <a:pt x="95" y="107"/>
                    <a:pt x="92" y="109"/>
                    <a:pt x="91" y="113"/>
                  </a:cubicBezTo>
                  <a:cubicBezTo>
                    <a:pt x="96" y="108"/>
                    <a:pt x="99" y="102"/>
                    <a:pt x="103" y="96"/>
                  </a:cubicBezTo>
                  <a:cubicBezTo>
                    <a:pt x="100" y="98"/>
                    <a:pt x="98" y="100"/>
                    <a:pt x="96" y="102"/>
                  </a:cubicBezTo>
                  <a:cubicBezTo>
                    <a:pt x="97" y="102"/>
                    <a:pt x="97" y="101"/>
                    <a:pt x="97" y="102"/>
                  </a:cubicBezTo>
                  <a:cubicBezTo>
                    <a:pt x="97" y="102"/>
                    <a:pt x="97" y="103"/>
                    <a:pt x="96" y="102"/>
                  </a:cubicBezTo>
                  <a:close/>
                  <a:moveTo>
                    <a:pt x="283" y="120"/>
                  </a:moveTo>
                  <a:cubicBezTo>
                    <a:pt x="281" y="119"/>
                    <a:pt x="282" y="118"/>
                    <a:pt x="281" y="116"/>
                  </a:cubicBezTo>
                  <a:cubicBezTo>
                    <a:pt x="279" y="113"/>
                    <a:pt x="275" y="111"/>
                    <a:pt x="273" y="108"/>
                  </a:cubicBezTo>
                  <a:cubicBezTo>
                    <a:pt x="270" y="104"/>
                    <a:pt x="268" y="99"/>
                    <a:pt x="265" y="97"/>
                  </a:cubicBezTo>
                  <a:cubicBezTo>
                    <a:pt x="274" y="110"/>
                    <a:pt x="284" y="123"/>
                    <a:pt x="293" y="136"/>
                  </a:cubicBezTo>
                  <a:cubicBezTo>
                    <a:pt x="290" y="130"/>
                    <a:pt x="286" y="125"/>
                    <a:pt x="283" y="120"/>
                  </a:cubicBezTo>
                  <a:close/>
                  <a:moveTo>
                    <a:pt x="325" y="102"/>
                  </a:moveTo>
                  <a:cubicBezTo>
                    <a:pt x="329" y="107"/>
                    <a:pt x="331" y="113"/>
                    <a:pt x="334" y="119"/>
                  </a:cubicBezTo>
                  <a:cubicBezTo>
                    <a:pt x="343" y="136"/>
                    <a:pt x="349" y="156"/>
                    <a:pt x="352" y="179"/>
                  </a:cubicBezTo>
                  <a:cubicBezTo>
                    <a:pt x="356" y="158"/>
                    <a:pt x="348" y="140"/>
                    <a:pt x="342" y="126"/>
                  </a:cubicBezTo>
                  <a:cubicBezTo>
                    <a:pt x="337" y="116"/>
                    <a:pt x="330" y="107"/>
                    <a:pt x="324" y="98"/>
                  </a:cubicBezTo>
                  <a:cubicBezTo>
                    <a:pt x="323" y="98"/>
                    <a:pt x="323" y="97"/>
                    <a:pt x="323" y="97"/>
                  </a:cubicBezTo>
                  <a:cubicBezTo>
                    <a:pt x="323" y="99"/>
                    <a:pt x="325" y="100"/>
                    <a:pt x="325" y="102"/>
                  </a:cubicBezTo>
                  <a:close/>
                  <a:moveTo>
                    <a:pt x="216" y="111"/>
                  </a:moveTo>
                  <a:cubicBezTo>
                    <a:pt x="224" y="117"/>
                    <a:pt x="230" y="125"/>
                    <a:pt x="235" y="133"/>
                  </a:cubicBezTo>
                  <a:cubicBezTo>
                    <a:pt x="237" y="136"/>
                    <a:pt x="238" y="139"/>
                    <a:pt x="241" y="141"/>
                  </a:cubicBezTo>
                  <a:cubicBezTo>
                    <a:pt x="239" y="129"/>
                    <a:pt x="231" y="124"/>
                    <a:pt x="225" y="116"/>
                  </a:cubicBezTo>
                  <a:cubicBezTo>
                    <a:pt x="218" y="111"/>
                    <a:pt x="212" y="105"/>
                    <a:pt x="204" y="102"/>
                  </a:cubicBezTo>
                  <a:cubicBezTo>
                    <a:pt x="202" y="100"/>
                    <a:pt x="199" y="99"/>
                    <a:pt x="198" y="98"/>
                  </a:cubicBezTo>
                  <a:cubicBezTo>
                    <a:pt x="204" y="103"/>
                    <a:pt x="210" y="107"/>
                    <a:pt x="216" y="111"/>
                  </a:cubicBezTo>
                  <a:close/>
                  <a:moveTo>
                    <a:pt x="126" y="103"/>
                  </a:moveTo>
                  <a:cubicBezTo>
                    <a:pt x="129" y="102"/>
                    <a:pt x="131" y="101"/>
                    <a:pt x="133" y="99"/>
                  </a:cubicBezTo>
                  <a:cubicBezTo>
                    <a:pt x="129" y="99"/>
                    <a:pt x="127" y="100"/>
                    <a:pt x="126" y="103"/>
                  </a:cubicBezTo>
                  <a:close/>
                  <a:moveTo>
                    <a:pt x="142" y="100"/>
                  </a:moveTo>
                  <a:cubicBezTo>
                    <a:pt x="142" y="99"/>
                    <a:pt x="140" y="99"/>
                    <a:pt x="140" y="99"/>
                  </a:cubicBezTo>
                  <a:cubicBezTo>
                    <a:pt x="141" y="100"/>
                    <a:pt x="141" y="99"/>
                    <a:pt x="142" y="100"/>
                  </a:cubicBezTo>
                  <a:close/>
                  <a:moveTo>
                    <a:pt x="285" y="105"/>
                  </a:moveTo>
                  <a:cubicBezTo>
                    <a:pt x="284" y="104"/>
                    <a:pt x="284" y="102"/>
                    <a:pt x="282" y="101"/>
                  </a:cubicBezTo>
                  <a:cubicBezTo>
                    <a:pt x="282" y="101"/>
                    <a:pt x="280" y="98"/>
                    <a:pt x="280" y="100"/>
                  </a:cubicBezTo>
                  <a:cubicBezTo>
                    <a:pt x="282" y="101"/>
                    <a:pt x="284" y="105"/>
                    <a:pt x="285" y="105"/>
                  </a:cubicBezTo>
                  <a:close/>
                  <a:moveTo>
                    <a:pt x="109" y="102"/>
                  </a:moveTo>
                  <a:cubicBezTo>
                    <a:pt x="110" y="101"/>
                    <a:pt x="111" y="101"/>
                    <a:pt x="112" y="99"/>
                  </a:cubicBezTo>
                  <a:cubicBezTo>
                    <a:pt x="110" y="100"/>
                    <a:pt x="109" y="101"/>
                    <a:pt x="109" y="102"/>
                  </a:cubicBezTo>
                  <a:close/>
                  <a:moveTo>
                    <a:pt x="59" y="114"/>
                  </a:moveTo>
                  <a:cubicBezTo>
                    <a:pt x="65" y="112"/>
                    <a:pt x="64" y="104"/>
                    <a:pt x="68" y="100"/>
                  </a:cubicBezTo>
                  <a:cubicBezTo>
                    <a:pt x="68" y="100"/>
                    <a:pt x="68" y="99"/>
                    <a:pt x="67" y="100"/>
                  </a:cubicBezTo>
                  <a:cubicBezTo>
                    <a:pt x="63" y="103"/>
                    <a:pt x="62" y="109"/>
                    <a:pt x="59" y="114"/>
                  </a:cubicBezTo>
                  <a:close/>
                  <a:moveTo>
                    <a:pt x="277" y="101"/>
                  </a:moveTo>
                  <a:cubicBezTo>
                    <a:pt x="277" y="101"/>
                    <a:pt x="277" y="100"/>
                    <a:pt x="276" y="100"/>
                  </a:cubicBezTo>
                  <a:cubicBezTo>
                    <a:pt x="276" y="100"/>
                    <a:pt x="276" y="100"/>
                    <a:pt x="276" y="100"/>
                  </a:cubicBezTo>
                  <a:cubicBezTo>
                    <a:pt x="276" y="100"/>
                    <a:pt x="276" y="101"/>
                    <a:pt x="277" y="101"/>
                  </a:cubicBezTo>
                  <a:close/>
                  <a:moveTo>
                    <a:pt x="119" y="103"/>
                  </a:moveTo>
                  <a:cubicBezTo>
                    <a:pt x="122" y="104"/>
                    <a:pt x="124" y="101"/>
                    <a:pt x="124" y="101"/>
                  </a:cubicBezTo>
                  <a:cubicBezTo>
                    <a:pt x="122" y="102"/>
                    <a:pt x="120" y="102"/>
                    <a:pt x="119" y="103"/>
                  </a:cubicBezTo>
                  <a:close/>
                  <a:moveTo>
                    <a:pt x="75" y="104"/>
                  </a:moveTo>
                  <a:cubicBezTo>
                    <a:pt x="75" y="104"/>
                    <a:pt x="76" y="104"/>
                    <a:pt x="76" y="104"/>
                  </a:cubicBezTo>
                  <a:cubicBezTo>
                    <a:pt x="76" y="105"/>
                    <a:pt x="75" y="105"/>
                    <a:pt x="76" y="105"/>
                  </a:cubicBezTo>
                  <a:cubicBezTo>
                    <a:pt x="76" y="104"/>
                    <a:pt x="78" y="102"/>
                    <a:pt x="78" y="101"/>
                  </a:cubicBezTo>
                  <a:cubicBezTo>
                    <a:pt x="77" y="102"/>
                    <a:pt x="76" y="104"/>
                    <a:pt x="75" y="104"/>
                  </a:cubicBezTo>
                  <a:close/>
                  <a:moveTo>
                    <a:pt x="88" y="103"/>
                  </a:moveTo>
                  <a:cubicBezTo>
                    <a:pt x="89" y="103"/>
                    <a:pt x="89" y="104"/>
                    <a:pt x="89" y="104"/>
                  </a:cubicBezTo>
                  <a:cubicBezTo>
                    <a:pt x="89" y="103"/>
                    <a:pt x="90" y="103"/>
                    <a:pt x="90" y="102"/>
                  </a:cubicBezTo>
                  <a:cubicBezTo>
                    <a:pt x="89" y="102"/>
                    <a:pt x="89" y="103"/>
                    <a:pt x="88" y="103"/>
                  </a:cubicBezTo>
                  <a:close/>
                  <a:moveTo>
                    <a:pt x="211" y="113"/>
                  </a:moveTo>
                  <a:cubicBezTo>
                    <a:pt x="208" y="110"/>
                    <a:pt x="204" y="105"/>
                    <a:pt x="199" y="104"/>
                  </a:cubicBezTo>
                  <a:cubicBezTo>
                    <a:pt x="199" y="103"/>
                    <a:pt x="197" y="101"/>
                    <a:pt x="196" y="102"/>
                  </a:cubicBezTo>
                  <a:cubicBezTo>
                    <a:pt x="201" y="105"/>
                    <a:pt x="205" y="110"/>
                    <a:pt x="211" y="113"/>
                  </a:cubicBezTo>
                  <a:close/>
                  <a:moveTo>
                    <a:pt x="145" y="103"/>
                  </a:moveTo>
                  <a:cubicBezTo>
                    <a:pt x="153" y="104"/>
                    <a:pt x="162" y="108"/>
                    <a:pt x="170" y="107"/>
                  </a:cubicBezTo>
                  <a:cubicBezTo>
                    <a:pt x="164" y="104"/>
                    <a:pt x="154" y="100"/>
                    <a:pt x="145" y="103"/>
                  </a:cubicBezTo>
                  <a:close/>
                  <a:moveTo>
                    <a:pt x="50" y="122"/>
                  </a:moveTo>
                  <a:cubicBezTo>
                    <a:pt x="53" y="115"/>
                    <a:pt x="57" y="108"/>
                    <a:pt x="60" y="102"/>
                  </a:cubicBezTo>
                  <a:cubicBezTo>
                    <a:pt x="56" y="108"/>
                    <a:pt x="50" y="113"/>
                    <a:pt x="50" y="122"/>
                  </a:cubicBezTo>
                  <a:close/>
                  <a:moveTo>
                    <a:pt x="280" y="105"/>
                  </a:moveTo>
                  <a:cubicBezTo>
                    <a:pt x="280" y="104"/>
                    <a:pt x="279" y="102"/>
                    <a:pt x="278" y="103"/>
                  </a:cubicBezTo>
                  <a:cubicBezTo>
                    <a:pt x="279" y="103"/>
                    <a:pt x="279" y="104"/>
                    <a:pt x="280" y="105"/>
                  </a:cubicBezTo>
                  <a:close/>
                  <a:moveTo>
                    <a:pt x="130" y="106"/>
                  </a:moveTo>
                  <a:cubicBezTo>
                    <a:pt x="140" y="104"/>
                    <a:pt x="149" y="111"/>
                    <a:pt x="158" y="108"/>
                  </a:cubicBezTo>
                  <a:cubicBezTo>
                    <a:pt x="149" y="106"/>
                    <a:pt x="138" y="103"/>
                    <a:pt x="130" y="106"/>
                  </a:cubicBezTo>
                  <a:close/>
                  <a:moveTo>
                    <a:pt x="283" y="108"/>
                  </a:moveTo>
                  <a:cubicBezTo>
                    <a:pt x="282" y="107"/>
                    <a:pt x="281" y="106"/>
                    <a:pt x="281" y="105"/>
                  </a:cubicBezTo>
                  <a:cubicBezTo>
                    <a:pt x="281" y="106"/>
                    <a:pt x="282" y="107"/>
                    <a:pt x="283" y="108"/>
                  </a:cubicBezTo>
                  <a:close/>
                  <a:moveTo>
                    <a:pt x="47" y="112"/>
                  </a:moveTo>
                  <a:cubicBezTo>
                    <a:pt x="48" y="112"/>
                    <a:pt x="47" y="111"/>
                    <a:pt x="48" y="112"/>
                  </a:cubicBezTo>
                  <a:cubicBezTo>
                    <a:pt x="49" y="110"/>
                    <a:pt x="50" y="108"/>
                    <a:pt x="50" y="106"/>
                  </a:cubicBezTo>
                  <a:cubicBezTo>
                    <a:pt x="49" y="108"/>
                    <a:pt x="48" y="110"/>
                    <a:pt x="47" y="112"/>
                  </a:cubicBezTo>
                  <a:close/>
                  <a:moveTo>
                    <a:pt x="115" y="108"/>
                  </a:moveTo>
                  <a:cubicBezTo>
                    <a:pt x="117" y="108"/>
                    <a:pt x="116" y="106"/>
                    <a:pt x="115" y="106"/>
                  </a:cubicBezTo>
                  <a:cubicBezTo>
                    <a:pt x="115" y="107"/>
                    <a:pt x="115" y="107"/>
                    <a:pt x="115" y="108"/>
                  </a:cubicBezTo>
                  <a:close/>
                  <a:moveTo>
                    <a:pt x="116" y="107"/>
                  </a:moveTo>
                  <a:cubicBezTo>
                    <a:pt x="118" y="108"/>
                    <a:pt x="119" y="107"/>
                    <a:pt x="119" y="106"/>
                  </a:cubicBezTo>
                  <a:cubicBezTo>
                    <a:pt x="118" y="106"/>
                    <a:pt x="117" y="106"/>
                    <a:pt x="116" y="107"/>
                  </a:cubicBezTo>
                  <a:close/>
                  <a:moveTo>
                    <a:pt x="231" y="109"/>
                  </a:moveTo>
                  <a:cubicBezTo>
                    <a:pt x="231" y="108"/>
                    <a:pt x="230" y="106"/>
                    <a:pt x="229" y="106"/>
                  </a:cubicBezTo>
                  <a:cubicBezTo>
                    <a:pt x="230" y="107"/>
                    <a:pt x="230" y="109"/>
                    <a:pt x="231" y="109"/>
                  </a:cubicBezTo>
                  <a:close/>
                  <a:moveTo>
                    <a:pt x="179" y="108"/>
                  </a:moveTo>
                  <a:cubicBezTo>
                    <a:pt x="179" y="107"/>
                    <a:pt x="176" y="107"/>
                    <a:pt x="175" y="107"/>
                  </a:cubicBezTo>
                  <a:cubicBezTo>
                    <a:pt x="176" y="107"/>
                    <a:pt x="177" y="109"/>
                    <a:pt x="179" y="108"/>
                  </a:cubicBezTo>
                  <a:close/>
                  <a:moveTo>
                    <a:pt x="267" y="109"/>
                  </a:moveTo>
                  <a:cubicBezTo>
                    <a:pt x="269" y="109"/>
                    <a:pt x="268" y="110"/>
                    <a:pt x="269" y="110"/>
                  </a:cubicBezTo>
                  <a:cubicBezTo>
                    <a:pt x="270" y="109"/>
                    <a:pt x="268" y="107"/>
                    <a:pt x="267" y="109"/>
                  </a:cubicBezTo>
                  <a:close/>
                  <a:moveTo>
                    <a:pt x="137" y="108"/>
                  </a:moveTo>
                  <a:cubicBezTo>
                    <a:pt x="133" y="108"/>
                    <a:pt x="128" y="107"/>
                    <a:pt x="125" y="109"/>
                  </a:cubicBezTo>
                  <a:cubicBezTo>
                    <a:pt x="124" y="110"/>
                    <a:pt x="123" y="112"/>
                    <a:pt x="122" y="113"/>
                  </a:cubicBezTo>
                  <a:cubicBezTo>
                    <a:pt x="121" y="114"/>
                    <a:pt x="119" y="115"/>
                    <a:pt x="119" y="117"/>
                  </a:cubicBezTo>
                  <a:cubicBezTo>
                    <a:pt x="129" y="114"/>
                    <a:pt x="141" y="117"/>
                    <a:pt x="148" y="110"/>
                  </a:cubicBezTo>
                  <a:cubicBezTo>
                    <a:pt x="146" y="110"/>
                    <a:pt x="141" y="109"/>
                    <a:pt x="137" y="108"/>
                  </a:cubicBezTo>
                  <a:close/>
                  <a:moveTo>
                    <a:pt x="42" y="111"/>
                  </a:moveTo>
                  <a:cubicBezTo>
                    <a:pt x="42" y="110"/>
                    <a:pt x="43" y="109"/>
                    <a:pt x="42" y="109"/>
                  </a:cubicBezTo>
                  <a:cubicBezTo>
                    <a:pt x="42" y="109"/>
                    <a:pt x="41" y="110"/>
                    <a:pt x="42" y="111"/>
                  </a:cubicBezTo>
                  <a:close/>
                  <a:moveTo>
                    <a:pt x="284" y="110"/>
                  </a:moveTo>
                  <a:cubicBezTo>
                    <a:pt x="284" y="110"/>
                    <a:pt x="284" y="109"/>
                    <a:pt x="283" y="109"/>
                  </a:cubicBezTo>
                  <a:cubicBezTo>
                    <a:pt x="283" y="110"/>
                    <a:pt x="284" y="110"/>
                    <a:pt x="284" y="110"/>
                  </a:cubicBezTo>
                  <a:close/>
                  <a:moveTo>
                    <a:pt x="297" y="119"/>
                  </a:moveTo>
                  <a:cubicBezTo>
                    <a:pt x="299" y="119"/>
                    <a:pt x="299" y="121"/>
                    <a:pt x="299" y="122"/>
                  </a:cubicBezTo>
                  <a:cubicBezTo>
                    <a:pt x="300" y="122"/>
                    <a:pt x="300" y="124"/>
                    <a:pt x="301" y="125"/>
                  </a:cubicBezTo>
                  <a:cubicBezTo>
                    <a:pt x="302" y="128"/>
                    <a:pt x="304" y="131"/>
                    <a:pt x="305" y="132"/>
                  </a:cubicBezTo>
                  <a:cubicBezTo>
                    <a:pt x="303" y="123"/>
                    <a:pt x="299" y="115"/>
                    <a:pt x="293" y="109"/>
                  </a:cubicBezTo>
                  <a:cubicBezTo>
                    <a:pt x="294" y="113"/>
                    <a:pt x="297" y="115"/>
                    <a:pt x="297" y="119"/>
                  </a:cubicBezTo>
                  <a:close/>
                  <a:moveTo>
                    <a:pt x="12" y="157"/>
                  </a:moveTo>
                  <a:cubicBezTo>
                    <a:pt x="14" y="154"/>
                    <a:pt x="16" y="148"/>
                    <a:pt x="19" y="146"/>
                  </a:cubicBezTo>
                  <a:cubicBezTo>
                    <a:pt x="20" y="134"/>
                    <a:pt x="25" y="120"/>
                    <a:pt x="28" y="110"/>
                  </a:cubicBezTo>
                  <a:cubicBezTo>
                    <a:pt x="20" y="123"/>
                    <a:pt x="13" y="139"/>
                    <a:pt x="12" y="157"/>
                  </a:cubicBezTo>
                  <a:close/>
                  <a:moveTo>
                    <a:pt x="264" y="143"/>
                  </a:moveTo>
                  <a:cubicBezTo>
                    <a:pt x="263" y="137"/>
                    <a:pt x="261" y="133"/>
                    <a:pt x="258" y="128"/>
                  </a:cubicBezTo>
                  <a:cubicBezTo>
                    <a:pt x="256" y="125"/>
                    <a:pt x="254" y="122"/>
                    <a:pt x="252" y="119"/>
                  </a:cubicBezTo>
                  <a:cubicBezTo>
                    <a:pt x="253" y="119"/>
                    <a:pt x="251" y="118"/>
                    <a:pt x="251" y="116"/>
                  </a:cubicBezTo>
                  <a:cubicBezTo>
                    <a:pt x="249" y="115"/>
                    <a:pt x="248" y="111"/>
                    <a:pt x="246" y="110"/>
                  </a:cubicBezTo>
                  <a:cubicBezTo>
                    <a:pt x="253" y="120"/>
                    <a:pt x="256" y="134"/>
                    <a:pt x="264" y="143"/>
                  </a:cubicBezTo>
                  <a:close/>
                  <a:moveTo>
                    <a:pt x="160" y="111"/>
                  </a:moveTo>
                  <a:cubicBezTo>
                    <a:pt x="160" y="112"/>
                    <a:pt x="162" y="111"/>
                    <a:pt x="162" y="110"/>
                  </a:cubicBezTo>
                  <a:cubicBezTo>
                    <a:pt x="161" y="110"/>
                    <a:pt x="161" y="111"/>
                    <a:pt x="160" y="111"/>
                  </a:cubicBezTo>
                  <a:close/>
                  <a:moveTo>
                    <a:pt x="192" y="112"/>
                  </a:moveTo>
                  <a:cubicBezTo>
                    <a:pt x="191" y="112"/>
                    <a:pt x="189" y="111"/>
                    <a:pt x="188" y="111"/>
                  </a:cubicBezTo>
                  <a:cubicBezTo>
                    <a:pt x="190" y="111"/>
                    <a:pt x="191" y="113"/>
                    <a:pt x="192" y="112"/>
                  </a:cubicBezTo>
                  <a:close/>
                  <a:moveTo>
                    <a:pt x="114" y="115"/>
                  </a:moveTo>
                  <a:cubicBezTo>
                    <a:pt x="115" y="114"/>
                    <a:pt x="117" y="113"/>
                    <a:pt x="117" y="111"/>
                  </a:cubicBezTo>
                  <a:cubicBezTo>
                    <a:pt x="116" y="112"/>
                    <a:pt x="113" y="113"/>
                    <a:pt x="114" y="115"/>
                  </a:cubicBezTo>
                  <a:close/>
                  <a:moveTo>
                    <a:pt x="165" y="113"/>
                  </a:moveTo>
                  <a:cubicBezTo>
                    <a:pt x="169" y="117"/>
                    <a:pt x="178" y="114"/>
                    <a:pt x="184" y="117"/>
                  </a:cubicBezTo>
                  <a:cubicBezTo>
                    <a:pt x="179" y="113"/>
                    <a:pt x="172" y="110"/>
                    <a:pt x="165" y="113"/>
                  </a:cubicBezTo>
                  <a:close/>
                  <a:moveTo>
                    <a:pt x="97" y="115"/>
                  </a:moveTo>
                  <a:cubicBezTo>
                    <a:pt x="98" y="114"/>
                    <a:pt x="100" y="114"/>
                    <a:pt x="101" y="112"/>
                  </a:cubicBezTo>
                  <a:cubicBezTo>
                    <a:pt x="98" y="112"/>
                    <a:pt x="97" y="113"/>
                    <a:pt x="97" y="115"/>
                  </a:cubicBezTo>
                  <a:close/>
                  <a:moveTo>
                    <a:pt x="145" y="116"/>
                  </a:moveTo>
                  <a:cubicBezTo>
                    <a:pt x="149" y="116"/>
                    <a:pt x="153" y="114"/>
                    <a:pt x="155" y="112"/>
                  </a:cubicBezTo>
                  <a:cubicBezTo>
                    <a:pt x="152" y="112"/>
                    <a:pt x="148" y="114"/>
                    <a:pt x="145" y="116"/>
                  </a:cubicBezTo>
                  <a:close/>
                  <a:moveTo>
                    <a:pt x="207" y="117"/>
                  </a:moveTo>
                  <a:cubicBezTo>
                    <a:pt x="205" y="115"/>
                    <a:pt x="201" y="112"/>
                    <a:pt x="198" y="113"/>
                  </a:cubicBezTo>
                  <a:cubicBezTo>
                    <a:pt x="202" y="113"/>
                    <a:pt x="204" y="117"/>
                    <a:pt x="207" y="117"/>
                  </a:cubicBezTo>
                  <a:close/>
                  <a:moveTo>
                    <a:pt x="158" y="115"/>
                  </a:moveTo>
                  <a:cubicBezTo>
                    <a:pt x="159" y="116"/>
                    <a:pt x="161" y="115"/>
                    <a:pt x="162" y="115"/>
                  </a:cubicBezTo>
                  <a:cubicBezTo>
                    <a:pt x="162" y="114"/>
                    <a:pt x="159" y="114"/>
                    <a:pt x="158" y="115"/>
                  </a:cubicBezTo>
                  <a:close/>
                  <a:moveTo>
                    <a:pt x="201" y="121"/>
                  </a:moveTo>
                  <a:cubicBezTo>
                    <a:pt x="197" y="119"/>
                    <a:pt x="193" y="117"/>
                    <a:pt x="189" y="114"/>
                  </a:cubicBezTo>
                  <a:cubicBezTo>
                    <a:pt x="192" y="117"/>
                    <a:pt x="196" y="121"/>
                    <a:pt x="201" y="121"/>
                  </a:cubicBezTo>
                  <a:close/>
                  <a:moveTo>
                    <a:pt x="108" y="121"/>
                  </a:moveTo>
                  <a:cubicBezTo>
                    <a:pt x="110" y="120"/>
                    <a:pt x="111" y="116"/>
                    <a:pt x="111" y="115"/>
                  </a:cubicBezTo>
                  <a:cubicBezTo>
                    <a:pt x="110" y="117"/>
                    <a:pt x="108" y="119"/>
                    <a:pt x="108" y="121"/>
                  </a:cubicBezTo>
                  <a:close/>
                  <a:moveTo>
                    <a:pt x="155" y="116"/>
                  </a:moveTo>
                  <a:cubicBezTo>
                    <a:pt x="156" y="116"/>
                    <a:pt x="158" y="116"/>
                    <a:pt x="158" y="115"/>
                  </a:cubicBezTo>
                  <a:cubicBezTo>
                    <a:pt x="158" y="115"/>
                    <a:pt x="156" y="115"/>
                    <a:pt x="155" y="116"/>
                  </a:cubicBezTo>
                  <a:close/>
                  <a:moveTo>
                    <a:pt x="200" y="117"/>
                  </a:moveTo>
                  <a:cubicBezTo>
                    <a:pt x="199" y="116"/>
                    <a:pt x="198" y="115"/>
                    <a:pt x="197" y="115"/>
                  </a:cubicBezTo>
                  <a:cubicBezTo>
                    <a:pt x="198" y="116"/>
                    <a:pt x="198" y="117"/>
                    <a:pt x="200" y="117"/>
                  </a:cubicBezTo>
                  <a:close/>
                  <a:moveTo>
                    <a:pt x="53" y="122"/>
                  </a:moveTo>
                  <a:cubicBezTo>
                    <a:pt x="54" y="121"/>
                    <a:pt x="57" y="118"/>
                    <a:pt x="56" y="116"/>
                  </a:cubicBezTo>
                  <a:cubicBezTo>
                    <a:pt x="55" y="118"/>
                    <a:pt x="53" y="120"/>
                    <a:pt x="53" y="122"/>
                  </a:cubicBezTo>
                  <a:close/>
                  <a:moveTo>
                    <a:pt x="81" y="121"/>
                  </a:moveTo>
                  <a:cubicBezTo>
                    <a:pt x="82" y="120"/>
                    <a:pt x="85" y="117"/>
                    <a:pt x="83" y="116"/>
                  </a:cubicBezTo>
                  <a:cubicBezTo>
                    <a:pt x="83" y="118"/>
                    <a:pt x="81" y="119"/>
                    <a:pt x="81" y="121"/>
                  </a:cubicBezTo>
                  <a:close/>
                  <a:moveTo>
                    <a:pt x="211" y="118"/>
                  </a:moveTo>
                  <a:cubicBezTo>
                    <a:pt x="211" y="117"/>
                    <a:pt x="210" y="116"/>
                    <a:pt x="209" y="116"/>
                  </a:cubicBezTo>
                  <a:cubicBezTo>
                    <a:pt x="210" y="116"/>
                    <a:pt x="210" y="118"/>
                    <a:pt x="211" y="118"/>
                  </a:cubicBezTo>
                  <a:close/>
                  <a:moveTo>
                    <a:pt x="94" y="119"/>
                  </a:moveTo>
                  <a:cubicBezTo>
                    <a:pt x="93" y="123"/>
                    <a:pt x="90" y="126"/>
                    <a:pt x="90" y="129"/>
                  </a:cubicBezTo>
                  <a:cubicBezTo>
                    <a:pt x="92" y="125"/>
                    <a:pt x="96" y="121"/>
                    <a:pt x="98" y="117"/>
                  </a:cubicBezTo>
                  <a:cubicBezTo>
                    <a:pt x="97" y="118"/>
                    <a:pt x="96" y="118"/>
                    <a:pt x="94" y="119"/>
                  </a:cubicBezTo>
                  <a:close/>
                  <a:moveTo>
                    <a:pt x="32" y="134"/>
                  </a:moveTo>
                  <a:cubicBezTo>
                    <a:pt x="35" y="129"/>
                    <a:pt x="37" y="123"/>
                    <a:pt x="41" y="118"/>
                  </a:cubicBezTo>
                  <a:cubicBezTo>
                    <a:pt x="41" y="118"/>
                    <a:pt x="41" y="117"/>
                    <a:pt x="40" y="117"/>
                  </a:cubicBezTo>
                  <a:cubicBezTo>
                    <a:pt x="36" y="122"/>
                    <a:pt x="33" y="127"/>
                    <a:pt x="32" y="134"/>
                  </a:cubicBezTo>
                  <a:close/>
                  <a:moveTo>
                    <a:pt x="117" y="120"/>
                  </a:moveTo>
                  <a:cubicBezTo>
                    <a:pt x="116" y="123"/>
                    <a:pt x="113" y="125"/>
                    <a:pt x="113" y="128"/>
                  </a:cubicBezTo>
                  <a:cubicBezTo>
                    <a:pt x="116" y="127"/>
                    <a:pt x="120" y="127"/>
                    <a:pt x="124" y="126"/>
                  </a:cubicBezTo>
                  <a:cubicBezTo>
                    <a:pt x="127" y="122"/>
                    <a:pt x="132" y="121"/>
                    <a:pt x="135" y="117"/>
                  </a:cubicBezTo>
                  <a:cubicBezTo>
                    <a:pt x="128" y="117"/>
                    <a:pt x="123" y="118"/>
                    <a:pt x="117" y="120"/>
                  </a:cubicBezTo>
                  <a:close/>
                  <a:moveTo>
                    <a:pt x="135" y="121"/>
                  </a:moveTo>
                  <a:cubicBezTo>
                    <a:pt x="138" y="120"/>
                    <a:pt x="140" y="119"/>
                    <a:pt x="144" y="118"/>
                  </a:cubicBezTo>
                  <a:cubicBezTo>
                    <a:pt x="140" y="117"/>
                    <a:pt x="136" y="120"/>
                    <a:pt x="135" y="121"/>
                  </a:cubicBezTo>
                  <a:close/>
                  <a:moveTo>
                    <a:pt x="244" y="129"/>
                  </a:moveTo>
                  <a:cubicBezTo>
                    <a:pt x="243" y="126"/>
                    <a:pt x="242" y="124"/>
                    <a:pt x="240" y="123"/>
                  </a:cubicBezTo>
                  <a:cubicBezTo>
                    <a:pt x="240" y="121"/>
                    <a:pt x="237" y="119"/>
                    <a:pt x="236" y="118"/>
                  </a:cubicBezTo>
                  <a:cubicBezTo>
                    <a:pt x="238" y="122"/>
                    <a:pt x="241" y="127"/>
                    <a:pt x="244" y="129"/>
                  </a:cubicBezTo>
                  <a:close/>
                  <a:moveTo>
                    <a:pt x="164" y="118"/>
                  </a:moveTo>
                  <a:cubicBezTo>
                    <a:pt x="164" y="118"/>
                    <a:pt x="164" y="118"/>
                    <a:pt x="163" y="118"/>
                  </a:cubicBezTo>
                  <a:cubicBezTo>
                    <a:pt x="164" y="119"/>
                    <a:pt x="168" y="118"/>
                    <a:pt x="164" y="118"/>
                  </a:cubicBezTo>
                  <a:close/>
                  <a:moveTo>
                    <a:pt x="99" y="128"/>
                  </a:moveTo>
                  <a:cubicBezTo>
                    <a:pt x="102" y="125"/>
                    <a:pt x="106" y="123"/>
                    <a:pt x="106" y="118"/>
                  </a:cubicBezTo>
                  <a:cubicBezTo>
                    <a:pt x="103" y="120"/>
                    <a:pt x="98" y="123"/>
                    <a:pt x="99" y="128"/>
                  </a:cubicBezTo>
                  <a:close/>
                  <a:moveTo>
                    <a:pt x="139" y="123"/>
                  </a:moveTo>
                  <a:cubicBezTo>
                    <a:pt x="146" y="125"/>
                    <a:pt x="153" y="122"/>
                    <a:pt x="158" y="120"/>
                  </a:cubicBezTo>
                  <a:cubicBezTo>
                    <a:pt x="152" y="118"/>
                    <a:pt x="143" y="120"/>
                    <a:pt x="139" y="123"/>
                  </a:cubicBezTo>
                  <a:close/>
                  <a:moveTo>
                    <a:pt x="220" y="128"/>
                  </a:moveTo>
                  <a:cubicBezTo>
                    <a:pt x="218" y="126"/>
                    <a:pt x="216" y="121"/>
                    <a:pt x="212" y="120"/>
                  </a:cubicBezTo>
                  <a:cubicBezTo>
                    <a:pt x="215" y="122"/>
                    <a:pt x="217" y="126"/>
                    <a:pt x="220" y="128"/>
                  </a:cubicBezTo>
                  <a:close/>
                  <a:moveTo>
                    <a:pt x="222" y="127"/>
                  </a:moveTo>
                  <a:cubicBezTo>
                    <a:pt x="224" y="127"/>
                    <a:pt x="224" y="131"/>
                    <a:pt x="226" y="130"/>
                  </a:cubicBezTo>
                  <a:cubicBezTo>
                    <a:pt x="223" y="127"/>
                    <a:pt x="221" y="122"/>
                    <a:pt x="217" y="119"/>
                  </a:cubicBezTo>
                  <a:cubicBezTo>
                    <a:pt x="218" y="122"/>
                    <a:pt x="221" y="124"/>
                    <a:pt x="222" y="127"/>
                  </a:cubicBezTo>
                  <a:close/>
                  <a:moveTo>
                    <a:pt x="43" y="124"/>
                  </a:moveTo>
                  <a:cubicBezTo>
                    <a:pt x="42" y="123"/>
                    <a:pt x="45" y="122"/>
                    <a:pt x="44" y="121"/>
                  </a:cubicBezTo>
                  <a:cubicBezTo>
                    <a:pt x="43" y="122"/>
                    <a:pt x="42" y="123"/>
                    <a:pt x="43" y="124"/>
                  </a:cubicBezTo>
                  <a:close/>
                  <a:moveTo>
                    <a:pt x="235" y="123"/>
                  </a:moveTo>
                  <a:cubicBezTo>
                    <a:pt x="235" y="123"/>
                    <a:pt x="234" y="121"/>
                    <a:pt x="233" y="122"/>
                  </a:cubicBezTo>
                  <a:cubicBezTo>
                    <a:pt x="234" y="122"/>
                    <a:pt x="234" y="124"/>
                    <a:pt x="235" y="123"/>
                  </a:cubicBezTo>
                  <a:close/>
                  <a:moveTo>
                    <a:pt x="154" y="124"/>
                  </a:moveTo>
                  <a:cubicBezTo>
                    <a:pt x="158" y="126"/>
                    <a:pt x="163" y="123"/>
                    <a:pt x="167" y="122"/>
                  </a:cubicBezTo>
                  <a:cubicBezTo>
                    <a:pt x="163" y="122"/>
                    <a:pt x="158" y="123"/>
                    <a:pt x="154" y="124"/>
                  </a:cubicBezTo>
                  <a:close/>
                  <a:moveTo>
                    <a:pt x="111" y="124"/>
                  </a:moveTo>
                  <a:cubicBezTo>
                    <a:pt x="111" y="124"/>
                    <a:pt x="111" y="124"/>
                    <a:pt x="111" y="123"/>
                  </a:cubicBezTo>
                  <a:cubicBezTo>
                    <a:pt x="111" y="123"/>
                    <a:pt x="110" y="122"/>
                    <a:pt x="110" y="123"/>
                  </a:cubicBezTo>
                  <a:cubicBezTo>
                    <a:pt x="111" y="123"/>
                    <a:pt x="110" y="124"/>
                    <a:pt x="111" y="124"/>
                  </a:cubicBezTo>
                  <a:close/>
                  <a:moveTo>
                    <a:pt x="67" y="137"/>
                  </a:moveTo>
                  <a:cubicBezTo>
                    <a:pt x="69" y="132"/>
                    <a:pt x="69" y="129"/>
                    <a:pt x="71" y="123"/>
                  </a:cubicBezTo>
                  <a:cubicBezTo>
                    <a:pt x="71" y="123"/>
                    <a:pt x="71" y="123"/>
                    <a:pt x="70" y="123"/>
                  </a:cubicBezTo>
                  <a:cubicBezTo>
                    <a:pt x="68" y="127"/>
                    <a:pt x="67" y="133"/>
                    <a:pt x="67" y="137"/>
                  </a:cubicBezTo>
                  <a:close/>
                  <a:moveTo>
                    <a:pt x="200" y="127"/>
                  </a:moveTo>
                  <a:cubicBezTo>
                    <a:pt x="198" y="124"/>
                    <a:pt x="195" y="123"/>
                    <a:pt x="191" y="123"/>
                  </a:cubicBezTo>
                  <a:cubicBezTo>
                    <a:pt x="193" y="125"/>
                    <a:pt x="198" y="126"/>
                    <a:pt x="200" y="127"/>
                  </a:cubicBezTo>
                  <a:close/>
                  <a:moveTo>
                    <a:pt x="106" y="125"/>
                  </a:moveTo>
                  <a:cubicBezTo>
                    <a:pt x="107" y="126"/>
                    <a:pt x="106" y="126"/>
                    <a:pt x="106" y="127"/>
                  </a:cubicBezTo>
                  <a:cubicBezTo>
                    <a:pt x="106" y="127"/>
                    <a:pt x="107" y="128"/>
                    <a:pt x="107" y="128"/>
                  </a:cubicBezTo>
                  <a:cubicBezTo>
                    <a:pt x="107" y="126"/>
                    <a:pt x="108" y="125"/>
                    <a:pt x="108" y="124"/>
                  </a:cubicBezTo>
                  <a:cubicBezTo>
                    <a:pt x="108" y="126"/>
                    <a:pt x="107" y="124"/>
                    <a:pt x="106" y="125"/>
                  </a:cubicBezTo>
                  <a:close/>
                  <a:moveTo>
                    <a:pt x="51" y="130"/>
                  </a:moveTo>
                  <a:cubicBezTo>
                    <a:pt x="52" y="129"/>
                    <a:pt x="54" y="127"/>
                    <a:pt x="54" y="125"/>
                  </a:cubicBezTo>
                  <a:cubicBezTo>
                    <a:pt x="52" y="126"/>
                    <a:pt x="51" y="129"/>
                    <a:pt x="51" y="130"/>
                  </a:cubicBezTo>
                  <a:close/>
                  <a:moveTo>
                    <a:pt x="75" y="132"/>
                  </a:moveTo>
                  <a:cubicBezTo>
                    <a:pt x="74" y="137"/>
                    <a:pt x="70" y="140"/>
                    <a:pt x="72" y="146"/>
                  </a:cubicBezTo>
                  <a:cubicBezTo>
                    <a:pt x="75" y="143"/>
                    <a:pt x="76" y="136"/>
                    <a:pt x="79" y="133"/>
                  </a:cubicBezTo>
                  <a:cubicBezTo>
                    <a:pt x="78" y="130"/>
                    <a:pt x="81" y="127"/>
                    <a:pt x="80" y="125"/>
                  </a:cubicBezTo>
                  <a:cubicBezTo>
                    <a:pt x="78" y="127"/>
                    <a:pt x="77" y="131"/>
                    <a:pt x="75" y="132"/>
                  </a:cubicBezTo>
                  <a:close/>
                  <a:moveTo>
                    <a:pt x="175" y="125"/>
                  </a:moveTo>
                  <a:cubicBezTo>
                    <a:pt x="173" y="126"/>
                    <a:pt x="170" y="127"/>
                    <a:pt x="166" y="127"/>
                  </a:cubicBezTo>
                  <a:cubicBezTo>
                    <a:pt x="172" y="128"/>
                    <a:pt x="181" y="130"/>
                    <a:pt x="188" y="132"/>
                  </a:cubicBezTo>
                  <a:cubicBezTo>
                    <a:pt x="188" y="132"/>
                    <a:pt x="189" y="134"/>
                    <a:pt x="190" y="132"/>
                  </a:cubicBezTo>
                  <a:cubicBezTo>
                    <a:pt x="186" y="129"/>
                    <a:pt x="181" y="126"/>
                    <a:pt x="175" y="125"/>
                  </a:cubicBezTo>
                  <a:close/>
                  <a:moveTo>
                    <a:pt x="143" y="126"/>
                  </a:moveTo>
                  <a:cubicBezTo>
                    <a:pt x="140" y="125"/>
                    <a:pt x="138" y="126"/>
                    <a:pt x="136" y="126"/>
                  </a:cubicBezTo>
                  <a:cubicBezTo>
                    <a:pt x="137" y="127"/>
                    <a:pt x="141" y="127"/>
                    <a:pt x="143" y="126"/>
                  </a:cubicBezTo>
                  <a:close/>
                  <a:moveTo>
                    <a:pt x="310" y="142"/>
                  </a:moveTo>
                  <a:cubicBezTo>
                    <a:pt x="311" y="145"/>
                    <a:pt x="313" y="147"/>
                    <a:pt x="314" y="150"/>
                  </a:cubicBezTo>
                  <a:cubicBezTo>
                    <a:pt x="317" y="160"/>
                    <a:pt x="316" y="171"/>
                    <a:pt x="320" y="180"/>
                  </a:cubicBezTo>
                  <a:cubicBezTo>
                    <a:pt x="322" y="159"/>
                    <a:pt x="314" y="142"/>
                    <a:pt x="307" y="126"/>
                  </a:cubicBezTo>
                  <a:cubicBezTo>
                    <a:pt x="306" y="126"/>
                    <a:pt x="306" y="126"/>
                    <a:pt x="306" y="126"/>
                  </a:cubicBezTo>
                  <a:cubicBezTo>
                    <a:pt x="308" y="131"/>
                    <a:pt x="308" y="136"/>
                    <a:pt x="310" y="142"/>
                  </a:cubicBezTo>
                  <a:close/>
                  <a:moveTo>
                    <a:pt x="146" y="128"/>
                  </a:moveTo>
                  <a:cubicBezTo>
                    <a:pt x="148" y="129"/>
                    <a:pt x="150" y="127"/>
                    <a:pt x="152" y="126"/>
                  </a:cubicBezTo>
                  <a:cubicBezTo>
                    <a:pt x="149" y="126"/>
                    <a:pt x="147" y="126"/>
                    <a:pt x="146" y="128"/>
                  </a:cubicBezTo>
                  <a:close/>
                  <a:moveTo>
                    <a:pt x="234" y="136"/>
                  </a:moveTo>
                  <a:cubicBezTo>
                    <a:pt x="231" y="133"/>
                    <a:pt x="229" y="129"/>
                    <a:pt x="226" y="126"/>
                  </a:cubicBezTo>
                  <a:cubicBezTo>
                    <a:pt x="228" y="129"/>
                    <a:pt x="230" y="135"/>
                    <a:pt x="234" y="136"/>
                  </a:cubicBezTo>
                  <a:close/>
                  <a:moveTo>
                    <a:pt x="272" y="128"/>
                  </a:moveTo>
                  <a:cubicBezTo>
                    <a:pt x="272" y="127"/>
                    <a:pt x="271" y="126"/>
                    <a:pt x="271" y="126"/>
                  </a:cubicBezTo>
                  <a:cubicBezTo>
                    <a:pt x="271" y="127"/>
                    <a:pt x="271" y="128"/>
                    <a:pt x="272" y="128"/>
                  </a:cubicBezTo>
                  <a:close/>
                  <a:moveTo>
                    <a:pt x="213" y="133"/>
                  </a:moveTo>
                  <a:cubicBezTo>
                    <a:pt x="214" y="134"/>
                    <a:pt x="214" y="135"/>
                    <a:pt x="215" y="134"/>
                  </a:cubicBezTo>
                  <a:cubicBezTo>
                    <a:pt x="211" y="132"/>
                    <a:pt x="208" y="129"/>
                    <a:pt x="203" y="127"/>
                  </a:cubicBezTo>
                  <a:cubicBezTo>
                    <a:pt x="205" y="130"/>
                    <a:pt x="210" y="132"/>
                    <a:pt x="213" y="133"/>
                  </a:cubicBezTo>
                  <a:close/>
                  <a:moveTo>
                    <a:pt x="335" y="158"/>
                  </a:moveTo>
                  <a:cubicBezTo>
                    <a:pt x="335" y="157"/>
                    <a:pt x="335" y="158"/>
                    <a:pt x="335" y="158"/>
                  </a:cubicBezTo>
                  <a:cubicBezTo>
                    <a:pt x="335" y="158"/>
                    <a:pt x="335" y="158"/>
                    <a:pt x="335" y="159"/>
                  </a:cubicBezTo>
                  <a:cubicBezTo>
                    <a:pt x="335" y="159"/>
                    <a:pt x="336" y="159"/>
                    <a:pt x="336" y="160"/>
                  </a:cubicBezTo>
                  <a:cubicBezTo>
                    <a:pt x="339" y="168"/>
                    <a:pt x="342" y="177"/>
                    <a:pt x="343" y="187"/>
                  </a:cubicBezTo>
                  <a:cubicBezTo>
                    <a:pt x="343" y="194"/>
                    <a:pt x="342" y="199"/>
                    <a:pt x="344" y="205"/>
                  </a:cubicBezTo>
                  <a:cubicBezTo>
                    <a:pt x="350" y="196"/>
                    <a:pt x="349" y="188"/>
                    <a:pt x="347" y="178"/>
                  </a:cubicBezTo>
                  <a:cubicBezTo>
                    <a:pt x="343" y="160"/>
                    <a:pt x="338" y="141"/>
                    <a:pt x="330" y="127"/>
                  </a:cubicBezTo>
                  <a:cubicBezTo>
                    <a:pt x="332" y="136"/>
                    <a:pt x="336" y="147"/>
                    <a:pt x="335" y="158"/>
                  </a:cubicBezTo>
                  <a:close/>
                  <a:moveTo>
                    <a:pt x="42" y="137"/>
                  </a:moveTo>
                  <a:cubicBezTo>
                    <a:pt x="41" y="138"/>
                    <a:pt x="40" y="140"/>
                    <a:pt x="41" y="142"/>
                  </a:cubicBezTo>
                  <a:cubicBezTo>
                    <a:pt x="43" y="138"/>
                    <a:pt x="43" y="132"/>
                    <a:pt x="44" y="128"/>
                  </a:cubicBezTo>
                  <a:cubicBezTo>
                    <a:pt x="44" y="127"/>
                    <a:pt x="44" y="127"/>
                    <a:pt x="43" y="127"/>
                  </a:cubicBezTo>
                  <a:cubicBezTo>
                    <a:pt x="43" y="131"/>
                    <a:pt x="39" y="134"/>
                    <a:pt x="42" y="137"/>
                  </a:cubicBezTo>
                  <a:close/>
                  <a:moveTo>
                    <a:pt x="205" y="139"/>
                  </a:moveTo>
                  <a:cubicBezTo>
                    <a:pt x="200" y="134"/>
                    <a:pt x="196" y="128"/>
                    <a:pt x="188" y="128"/>
                  </a:cubicBezTo>
                  <a:cubicBezTo>
                    <a:pt x="194" y="130"/>
                    <a:pt x="199" y="135"/>
                    <a:pt x="205" y="139"/>
                  </a:cubicBezTo>
                  <a:close/>
                  <a:moveTo>
                    <a:pt x="35" y="138"/>
                  </a:moveTo>
                  <a:cubicBezTo>
                    <a:pt x="35" y="138"/>
                    <a:pt x="35" y="137"/>
                    <a:pt x="34" y="137"/>
                  </a:cubicBezTo>
                  <a:cubicBezTo>
                    <a:pt x="34" y="140"/>
                    <a:pt x="31" y="144"/>
                    <a:pt x="31" y="147"/>
                  </a:cubicBezTo>
                  <a:cubicBezTo>
                    <a:pt x="34" y="145"/>
                    <a:pt x="36" y="141"/>
                    <a:pt x="37" y="137"/>
                  </a:cubicBezTo>
                  <a:cubicBezTo>
                    <a:pt x="38" y="134"/>
                    <a:pt x="39" y="131"/>
                    <a:pt x="39" y="128"/>
                  </a:cubicBezTo>
                  <a:cubicBezTo>
                    <a:pt x="37" y="131"/>
                    <a:pt x="36" y="135"/>
                    <a:pt x="35" y="138"/>
                  </a:cubicBezTo>
                  <a:close/>
                  <a:moveTo>
                    <a:pt x="126" y="129"/>
                  </a:moveTo>
                  <a:cubicBezTo>
                    <a:pt x="127" y="129"/>
                    <a:pt x="128" y="129"/>
                    <a:pt x="128" y="128"/>
                  </a:cubicBezTo>
                  <a:cubicBezTo>
                    <a:pt x="127" y="128"/>
                    <a:pt x="126" y="129"/>
                    <a:pt x="126" y="129"/>
                  </a:cubicBezTo>
                  <a:close/>
                  <a:moveTo>
                    <a:pt x="130" y="130"/>
                  </a:moveTo>
                  <a:cubicBezTo>
                    <a:pt x="132" y="130"/>
                    <a:pt x="133" y="131"/>
                    <a:pt x="134" y="131"/>
                  </a:cubicBezTo>
                  <a:cubicBezTo>
                    <a:pt x="135" y="131"/>
                    <a:pt x="136" y="130"/>
                    <a:pt x="137" y="129"/>
                  </a:cubicBezTo>
                  <a:cubicBezTo>
                    <a:pt x="134" y="129"/>
                    <a:pt x="131" y="128"/>
                    <a:pt x="130" y="130"/>
                  </a:cubicBezTo>
                  <a:close/>
                  <a:moveTo>
                    <a:pt x="57" y="140"/>
                  </a:moveTo>
                  <a:cubicBezTo>
                    <a:pt x="59" y="137"/>
                    <a:pt x="60" y="132"/>
                    <a:pt x="60" y="129"/>
                  </a:cubicBezTo>
                  <a:cubicBezTo>
                    <a:pt x="59" y="132"/>
                    <a:pt x="56" y="135"/>
                    <a:pt x="57" y="140"/>
                  </a:cubicBezTo>
                  <a:close/>
                  <a:moveTo>
                    <a:pt x="274" y="132"/>
                  </a:moveTo>
                  <a:cubicBezTo>
                    <a:pt x="274" y="130"/>
                    <a:pt x="274" y="129"/>
                    <a:pt x="272" y="129"/>
                  </a:cubicBezTo>
                  <a:cubicBezTo>
                    <a:pt x="273" y="130"/>
                    <a:pt x="273" y="131"/>
                    <a:pt x="274" y="132"/>
                  </a:cubicBezTo>
                  <a:close/>
                  <a:moveTo>
                    <a:pt x="326" y="158"/>
                  </a:moveTo>
                  <a:cubicBezTo>
                    <a:pt x="327" y="163"/>
                    <a:pt x="329" y="169"/>
                    <a:pt x="331" y="175"/>
                  </a:cubicBezTo>
                  <a:cubicBezTo>
                    <a:pt x="331" y="155"/>
                    <a:pt x="322" y="143"/>
                    <a:pt x="315" y="129"/>
                  </a:cubicBezTo>
                  <a:cubicBezTo>
                    <a:pt x="315" y="129"/>
                    <a:pt x="314" y="129"/>
                    <a:pt x="314" y="130"/>
                  </a:cubicBezTo>
                  <a:cubicBezTo>
                    <a:pt x="319" y="139"/>
                    <a:pt x="322" y="149"/>
                    <a:pt x="326" y="158"/>
                  </a:cubicBezTo>
                  <a:close/>
                  <a:moveTo>
                    <a:pt x="140" y="131"/>
                  </a:moveTo>
                  <a:cubicBezTo>
                    <a:pt x="142" y="132"/>
                    <a:pt x="143" y="131"/>
                    <a:pt x="144" y="130"/>
                  </a:cubicBezTo>
                  <a:cubicBezTo>
                    <a:pt x="142" y="129"/>
                    <a:pt x="140" y="130"/>
                    <a:pt x="140" y="131"/>
                  </a:cubicBezTo>
                  <a:close/>
                  <a:moveTo>
                    <a:pt x="107" y="137"/>
                  </a:moveTo>
                  <a:cubicBezTo>
                    <a:pt x="108" y="138"/>
                    <a:pt x="106" y="140"/>
                    <a:pt x="107" y="141"/>
                  </a:cubicBezTo>
                  <a:cubicBezTo>
                    <a:pt x="110" y="137"/>
                    <a:pt x="114" y="134"/>
                    <a:pt x="118" y="130"/>
                  </a:cubicBezTo>
                  <a:cubicBezTo>
                    <a:pt x="115" y="130"/>
                    <a:pt x="113" y="130"/>
                    <a:pt x="110" y="131"/>
                  </a:cubicBezTo>
                  <a:cubicBezTo>
                    <a:pt x="111" y="134"/>
                    <a:pt x="108" y="135"/>
                    <a:pt x="108" y="136"/>
                  </a:cubicBezTo>
                  <a:cubicBezTo>
                    <a:pt x="108" y="136"/>
                    <a:pt x="108" y="136"/>
                    <a:pt x="109" y="135"/>
                  </a:cubicBezTo>
                  <a:cubicBezTo>
                    <a:pt x="108" y="136"/>
                    <a:pt x="109" y="137"/>
                    <a:pt x="107" y="137"/>
                  </a:cubicBezTo>
                  <a:close/>
                  <a:moveTo>
                    <a:pt x="266" y="139"/>
                  </a:moveTo>
                  <a:cubicBezTo>
                    <a:pt x="265" y="135"/>
                    <a:pt x="264" y="131"/>
                    <a:pt x="262" y="130"/>
                  </a:cubicBezTo>
                  <a:cubicBezTo>
                    <a:pt x="264" y="133"/>
                    <a:pt x="265" y="136"/>
                    <a:pt x="266" y="139"/>
                  </a:cubicBezTo>
                  <a:close/>
                  <a:moveTo>
                    <a:pt x="116" y="136"/>
                  </a:moveTo>
                  <a:cubicBezTo>
                    <a:pt x="119" y="136"/>
                    <a:pt x="120" y="135"/>
                    <a:pt x="123" y="135"/>
                  </a:cubicBezTo>
                  <a:cubicBezTo>
                    <a:pt x="123" y="134"/>
                    <a:pt x="125" y="133"/>
                    <a:pt x="125" y="131"/>
                  </a:cubicBezTo>
                  <a:cubicBezTo>
                    <a:pt x="120" y="130"/>
                    <a:pt x="119" y="134"/>
                    <a:pt x="116" y="136"/>
                  </a:cubicBezTo>
                  <a:close/>
                  <a:moveTo>
                    <a:pt x="164" y="132"/>
                  </a:moveTo>
                  <a:cubicBezTo>
                    <a:pt x="170" y="133"/>
                    <a:pt x="176" y="136"/>
                    <a:pt x="181" y="137"/>
                  </a:cubicBezTo>
                  <a:cubicBezTo>
                    <a:pt x="176" y="135"/>
                    <a:pt x="171" y="130"/>
                    <a:pt x="164" y="132"/>
                  </a:cubicBezTo>
                  <a:close/>
                  <a:moveTo>
                    <a:pt x="126" y="134"/>
                  </a:moveTo>
                  <a:cubicBezTo>
                    <a:pt x="128" y="134"/>
                    <a:pt x="130" y="134"/>
                    <a:pt x="131" y="133"/>
                  </a:cubicBezTo>
                  <a:cubicBezTo>
                    <a:pt x="130" y="133"/>
                    <a:pt x="129" y="132"/>
                    <a:pt x="128" y="132"/>
                  </a:cubicBezTo>
                  <a:cubicBezTo>
                    <a:pt x="128" y="133"/>
                    <a:pt x="126" y="133"/>
                    <a:pt x="126" y="134"/>
                  </a:cubicBezTo>
                  <a:close/>
                  <a:moveTo>
                    <a:pt x="220" y="154"/>
                  </a:moveTo>
                  <a:cubicBezTo>
                    <a:pt x="216" y="146"/>
                    <a:pt x="211" y="139"/>
                    <a:pt x="206" y="133"/>
                  </a:cubicBezTo>
                  <a:cubicBezTo>
                    <a:pt x="204" y="134"/>
                    <a:pt x="203" y="132"/>
                    <a:pt x="202" y="132"/>
                  </a:cubicBezTo>
                  <a:cubicBezTo>
                    <a:pt x="210" y="138"/>
                    <a:pt x="214" y="147"/>
                    <a:pt x="220" y="154"/>
                  </a:cubicBezTo>
                  <a:close/>
                  <a:moveTo>
                    <a:pt x="48" y="140"/>
                  </a:moveTo>
                  <a:cubicBezTo>
                    <a:pt x="48" y="145"/>
                    <a:pt x="46" y="149"/>
                    <a:pt x="46" y="154"/>
                  </a:cubicBezTo>
                  <a:cubicBezTo>
                    <a:pt x="47" y="146"/>
                    <a:pt x="52" y="140"/>
                    <a:pt x="52" y="132"/>
                  </a:cubicBezTo>
                  <a:cubicBezTo>
                    <a:pt x="51" y="135"/>
                    <a:pt x="50" y="138"/>
                    <a:pt x="48" y="140"/>
                  </a:cubicBezTo>
                  <a:close/>
                  <a:moveTo>
                    <a:pt x="93" y="133"/>
                  </a:moveTo>
                  <a:cubicBezTo>
                    <a:pt x="94" y="136"/>
                    <a:pt x="92" y="137"/>
                    <a:pt x="91" y="139"/>
                  </a:cubicBezTo>
                  <a:cubicBezTo>
                    <a:pt x="93" y="138"/>
                    <a:pt x="95" y="134"/>
                    <a:pt x="94" y="132"/>
                  </a:cubicBezTo>
                  <a:cubicBezTo>
                    <a:pt x="94" y="133"/>
                    <a:pt x="93" y="133"/>
                    <a:pt x="93" y="133"/>
                  </a:cubicBezTo>
                  <a:close/>
                  <a:moveTo>
                    <a:pt x="203" y="147"/>
                  </a:moveTo>
                  <a:cubicBezTo>
                    <a:pt x="198" y="139"/>
                    <a:pt x="188" y="136"/>
                    <a:pt x="178" y="132"/>
                  </a:cubicBezTo>
                  <a:cubicBezTo>
                    <a:pt x="187" y="137"/>
                    <a:pt x="194" y="144"/>
                    <a:pt x="203" y="147"/>
                  </a:cubicBezTo>
                  <a:close/>
                  <a:moveTo>
                    <a:pt x="20" y="164"/>
                  </a:moveTo>
                  <a:cubicBezTo>
                    <a:pt x="21" y="161"/>
                    <a:pt x="22" y="158"/>
                    <a:pt x="24" y="155"/>
                  </a:cubicBezTo>
                  <a:cubicBezTo>
                    <a:pt x="24" y="155"/>
                    <a:pt x="24" y="152"/>
                    <a:pt x="25" y="152"/>
                  </a:cubicBezTo>
                  <a:cubicBezTo>
                    <a:pt x="26" y="147"/>
                    <a:pt x="29" y="139"/>
                    <a:pt x="29" y="133"/>
                  </a:cubicBezTo>
                  <a:cubicBezTo>
                    <a:pt x="24" y="141"/>
                    <a:pt x="19" y="152"/>
                    <a:pt x="20" y="164"/>
                  </a:cubicBezTo>
                  <a:close/>
                  <a:moveTo>
                    <a:pt x="102" y="145"/>
                  </a:moveTo>
                  <a:cubicBezTo>
                    <a:pt x="105" y="143"/>
                    <a:pt x="105" y="137"/>
                    <a:pt x="106" y="133"/>
                  </a:cubicBezTo>
                  <a:cubicBezTo>
                    <a:pt x="102" y="134"/>
                    <a:pt x="104" y="141"/>
                    <a:pt x="102" y="145"/>
                  </a:cubicBezTo>
                  <a:close/>
                  <a:moveTo>
                    <a:pt x="304" y="176"/>
                  </a:moveTo>
                  <a:cubicBezTo>
                    <a:pt x="304" y="170"/>
                    <a:pt x="304" y="161"/>
                    <a:pt x="301" y="156"/>
                  </a:cubicBezTo>
                  <a:cubicBezTo>
                    <a:pt x="298" y="148"/>
                    <a:pt x="292" y="141"/>
                    <a:pt x="288" y="134"/>
                  </a:cubicBezTo>
                  <a:cubicBezTo>
                    <a:pt x="294" y="147"/>
                    <a:pt x="299" y="163"/>
                    <a:pt x="304" y="176"/>
                  </a:cubicBezTo>
                  <a:close/>
                  <a:moveTo>
                    <a:pt x="286" y="147"/>
                  </a:moveTo>
                  <a:cubicBezTo>
                    <a:pt x="285" y="142"/>
                    <a:pt x="284" y="139"/>
                    <a:pt x="281" y="135"/>
                  </a:cubicBezTo>
                  <a:cubicBezTo>
                    <a:pt x="282" y="139"/>
                    <a:pt x="284" y="144"/>
                    <a:pt x="286" y="147"/>
                  </a:cubicBezTo>
                  <a:close/>
                  <a:moveTo>
                    <a:pt x="150" y="135"/>
                  </a:moveTo>
                  <a:cubicBezTo>
                    <a:pt x="149" y="135"/>
                    <a:pt x="150" y="136"/>
                    <a:pt x="150" y="136"/>
                  </a:cubicBezTo>
                  <a:cubicBezTo>
                    <a:pt x="159" y="136"/>
                    <a:pt x="164" y="142"/>
                    <a:pt x="173" y="140"/>
                  </a:cubicBezTo>
                  <a:cubicBezTo>
                    <a:pt x="166" y="137"/>
                    <a:pt x="157" y="134"/>
                    <a:pt x="150" y="135"/>
                  </a:cubicBezTo>
                  <a:close/>
                  <a:moveTo>
                    <a:pt x="217" y="137"/>
                  </a:moveTo>
                  <a:cubicBezTo>
                    <a:pt x="219" y="137"/>
                    <a:pt x="216" y="135"/>
                    <a:pt x="215" y="136"/>
                  </a:cubicBezTo>
                  <a:cubicBezTo>
                    <a:pt x="216" y="136"/>
                    <a:pt x="217" y="137"/>
                    <a:pt x="217" y="137"/>
                  </a:cubicBezTo>
                  <a:close/>
                  <a:moveTo>
                    <a:pt x="247" y="137"/>
                  </a:moveTo>
                  <a:cubicBezTo>
                    <a:pt x="247" y="136"/>
                    <a:pt x="247" y="136"/>
                    <a:pt x="246" y="136"/>
                  </a:cubicBezTo>
                  <a:cubicBezTo>
                    <a:pt x="246" y="136"/>
                    <a:pt x="246" y="137"/>
                    <a:pt x="247" y="137"/>
                  </a:cubicBezTo>
                  <a:close/>
                  <a:moveTo>
                    <a:pt x="235" y="146"/>
                  </a:moveTo>
                  <a:cubicBezTo>
                    <a:pt x="233" y="143"/>
                    <a:pt x="231" y="137"/>
                    <a:pt x="228" y="136"/>
                  </a:cubicBezTo>
                  <a:cubicBezTo>
                    <a:pt x="230" y="140"/>
                    <a:pt x="232" y="143"/>
                    <a:pt x="235" y="146"/>
                  </a:cubicBezTo>
                  <a:close/>
                  <a:moveTo>
                    <a:pt x="98" y="142"/>
                  </a:moveTo>
                  <a:cubicBezTo>
                    <a:pt x="98" y="140"/>
                    <a:pt x="100" y="137"/>
                    <a:pt x="99" y="136"/>
                  </a:cubicBezTo>
                  <a:cubicBezTo>
                    <a:pt x="98" y="137"/>
                    <a:pt x="97" y="140"/>
                    <a:pt x="98" y="142"/>
                  </a:cubicBezTo>
                  <a:close/>
                  <a:moveTo>
                    <a:pt x="247" y="150"/>
                  </a:moveTo>
                  <a:cubicBezTo>
                    <a:pt x="251" y="155"/>
                    <a:pt x="254" y="161"/>
                    <a:pt x="258" y="167"/>
                  </a:cubicBezTo>
                  <a:cubicBezTo>
                    <a:pt x="255" y="155"/>
                    <a:pt x="249" y="148"/>
                    <a:pt x="244" y="138"/>
                  </a:cubicBezTo>
                  <a:cubicBezTo>
                    <a:pt x="243" y="138"/>
                    <a:pt x="243" y="137"/>
                    <a:pt x="242" y="136"/>
                  </a:cubicBezTo>
                  <a:cubicBezTo>
                    <a:pt x="242" y="143"/>
                    <a:pt x="244" y="146"/>
                    <a:pt x="247" y="150"/>
                  </a:cubicBezTo>
                  <a:close/>
                  <a:moveTo>
                    <a:pt x="252" y="146"/>
                  </a:moveTo>
                  <a:cubicBezTo>
                    <a:pt x="251" y="143"/>
                    <a:pt x="250" y="139"/>
                    <a:pt x="247" y="137"/>
                  </a:cubicBezTo>
                  <a:cubicBezTo>
                    <a:pt x="249" y="140"/>
                    <a:pt x="250" y="143"/>
                    <a:pt x="252" y="146"/>
                  </a:cubicBezTo>
                  <a:close/>
                  <a:moveTo>
                    <a:pt x="281" y="146"/>
                  </a:moveTo>
                  <a:cubicBezTo>
                    <a:pt x="281" y="142"/>
                    <a:pt x="279" y="140"/>
                    <a:pt x="277" y="137"/>
                  </a:cubicBezTo>
                  <a:cubicBezTo>
                    <a:pt x="277" y="142"/>
                    <a:pt x="279" y="143"/>
                    <a:pt x="281" y="146"/>
                  </a:cubicBezTo>
                  <a:close/>
                  <a:moveTo>
                    <a:pt x="59" y="156"/>
                  </a:moveTo>
                  <a:cubicBezTo>
                    <a:pt x="60" y="151"/>
                    <a:pt x="64" y="143"/>
                    <a:pt x="63" y="138"/>
                  </a:cubicBezTo>
                  <a:cubicBezTo>
                    <a:pt x="62" y="144"/>
                    <a:pt x="57" y="149"/>
                    <a:pt x="59" y="156"/>
                  </a:cubicBezTo>
                  <a:close/>
                  <a:moveTo>
                    <a:pt x="81" y="146"/>
                  </a:moveTo>
                  <a:cubicBezTo>
                    <a:pt x="82" y="144"/>
                    <a:pt x="84" y="140"/>
                    <a:pt x="83" y="138"/>
                  </a:cubicBezTo>
                  <a:cubicBezTo>
                    <a:pt x="82" y="140"/>
                    <a:pt x="80" y="143"/>
                    <a:pt x="81" y="146"/>
                  </a:cubicBezTo>
                  <a:close/>
                  <a:moveTo>
                    <a:pt x="126" y="144"/>
                  </a:moveTo>
                  <a:cubicBezTo>
                    <a:pt x="128" y="142"/>
                    <a:pt x="130" y="140"/>
                    <a:pt x="132" y="138"/>
                  </a:cubicBezTo>
                  <a:cubicBezTo>
                    <a:pt x="130" y="138"/>
                    <a:pt x="127" y="142"/>
                    <a:pt x="126" y="144"/>
                  </a:cubicBezTo>
                  <a:close/>
                  <a:moveTo>
                    <a:pt x="226" y="160"/>
                  </a:moveTo>
                  <a:cubicBezTo>
                    <a:pt x="226" y="154"/>
                    <a:pt x="224" y="149"/>
                    <a:pt x="221" y="143"/>
                  </a:cubicBezTo>
                  <a:cubicBezTo>
                    <a:pt x="218" y="142"/>
                    <a:pt x="216" y="138"/>
                    <a:pt x="213" y="138"/>
                  </a:cubicBezTo>
                  <a:cubicBezTo>
                    <a:pt x="219" y="145"/>
                    <a:pt x="222" y="153"/>
                    <a:pt x="226" y="160"/>
                  </a:cubicBezTo>
                  <a:close/>
                  <a:moveTo>
                    <a:pt x="143" y="138"/>
                  </a:moveTo>
                  <a:cubicBezTo>
                    <a:pt x="136" y="143"/>
                    <a:pt x="128" y="148"/>
                    <a:pt x="126" y="155"/>
                  </a:cubicBezTo>
                  <a:cubicBezTo>
                    <a:pt x="133" y="148"/>
                    <a:pt x="140" y="142"/>
                    <a:pt x="153" y="141"/>
                  </a:cubicBezTo>
                  <a:cubicBezTo>
                    <a:pt x="149" y="140"/>
                    <a:pt x="147" y="138"/>
                    <a:pt x="143" y="138"/>
                  </a:cubicBezTo>
                  <a:close/>
                  <a:moveTo>
                    <a:pt x="84" y="147"/>
                  </a:moveTo>
                  <a:cubicBezTo>
                    <a:pt x="86" y="145"/>
                    <a:pt x="88" y="141"/>
                    <a:pt x="88" y="139"/>
                  </a:cubicBezTo>
                  <a:cubicBezTo>
                    <a:pt x="87" y="141"/>
                    <a:pt x="84" y="144"/>
                    <a:pt x="84" y="147"/>
                  </a:cubicBezTo>
                  <a:close/>
                  <a:moveTo>
                    <a:pt x="125" y="140"/>
                  </a:moveTo>
                  <a:cubicBezTo>
                    <a:pt x="122" y="139"/>
                    <a:pt x="120" y="143"/>
                    <a:pt x="120" y="146"/>
                  </a:cubicBezTo>
                  <a:cubicBezTo>
                    <a:pt x="122" y="143"/>
                    <a:pt x="124" y="141"/>
                    <a:pt x="126" y="139"/>
                  </a:cubicBezTo>
                  <a:cubicBezTo>
                    <a:pt x="125" y="138"/>
                    <a:pt x="125" y="140"/>
                    <a:pt x="125" y="140"/>
                  </a:cubicBezTo>
                  <a:close/>
                  <a:moveTo>
                    <a:pt x="184" y="141"/>
                  </a:moveTo>
                  <a:cubicBezTo>
                    <a:pt x="181" y="141"/>
                    <a:pt x="179" y="139"/>
                    <a:pt x="177" y="139"/>
                  </a:cubicBezTo>
                  <a:cubicBezTo>
                    <a:pt x="179" y="140"/>
                    <a:pt x="181" y="142"/>
                    <a:pt x="184" y="141"/>
                  </a:cubicBezTo>
                  <a:close/>
                  <a:moveTo>
                    <a:pt x="112" y="141"/>
                  </a:moveTo>
                  <a:cubicBezTo>
                    <a:pt x="113" y="140"/>
                    <a:pt x="114" y="140"/>
                    <a:pt x="115" y="139"/>
                  </a:cubicBezTo>
                  <a:cubicBezTo>
                    <a:pt x="114" y="139"/>
                    <a:pt x="112" y="140"/>
                    <a:pt x="112" y="141"/>
                  </a:cubicBezTo>
                  <a:close/>
                  <a:moveTo>
                    <a:pt x="269" y="145"/>
                  </a:moveTo>
                  <a:cubicBezTo>
                    <a:pt x="268" y="143"/>
                    <a:pt x="268" y="141"/>
                    <a:pt x="267" y="139"/>
                  </a:cubicBezTo>
                  <a:cubicBezTo>
                    <a:pt x="267" y="141"/>
                    <a:pt x="268" y="143"/>
                    <a:pt x="269" y="145"/>
                  </a:cubicBezTo>
                  <a:close/>
                  <a:moveTo>
                    <a:pt x="97" y="162"/>
                  </a:moveTo>
                  <a:cubicBezTo>
                    <a:pt x="96" y="162"/>
                    <a:pt x="95" y="163"/>
                    <a:pt x="96" y="164"/>
                  </a:cubicBezTo>
                  <a:cubicBezTo>
                    <a:pt x="96" y="163"/>
                    <a:pt x="97" y="162"/>
                    <a:pt x="98" y="163"/>
                  </a:cubicBezTo>
                  <a:cubicBezTo>
                    <a:pt x="97" y="156"/>
                    <a:pt x="101" y="147"/>
                    <a:pt x="100" y="140"/>
                  </a:cubicBezTo>
                  <a:cubicBezTo>
                    <a:pt x="98" y="147"/>
                    <a:pt x="96" y="155"/>
                    <a:pt x="97" y="162"/>
                  </a:cubicBezTo>
                  <a:close/>
                  <a:moveTo>
                    <a:pt x="241" y="152"/>
                  </a:moveTo>
                  <a:cubicBezTo>
                    <a:pt x="240" y="147"/>
                    <a:pt x="238" y="143"/>
                    <a:pt x="235" y="141"/>
                  </a:cubicBezTo>
                  <a:cubicBezTo>
                    <a:pt x="237" y="145"/>
                    <a:pt x="238" y="149"/>
                    <a:pt x="241" y="152"/>
                  </a:cubicBezTo>
                  <a:close/>
                  <a:moveTo>
                    <a:pt x="34" y="168"/>
                  </a:moveTo>
                  <a:cubicBezTo>
                    <a:pt x="35" y="166"/>
                    <a:pt x="36" y="161"/>
                    <a:pt x="37" y="160"/>
                  </a:cubicBezTo>
                  <a:cubicBezTo>
                    <a:pt x="38" y="160"/>
                    <a:pt x="38" y="162"/>
                    <a:pt x="38" y="160"/>
                  </a:cubicBezTo>
                  <a:cubicBezTo>
                    <a:pt x="38" y="156"/>
                    <a:pt x="40" y="150"/>
                    <a:pt x="39" y="142"/>
                  </a:cubicBezTo>
                  <a:cubicBezTo>
                    <a:pt x="36" y="149"/>
                    <a:pt x="33" y="160"/>
                    <a:pt x="34" y="168"/>
                  </a:cubicBezTo>
                  <a:close/>
                  <a:moveTo>
                    <a:pt x="113" y="158"/>
                  </a:moveTo>
                  <a:cubicBezTo>
                    <a:pt x="116" y="154"/>
                    <a:pt x="116" y="147"/>
                    <a:pt x="118" y="142"/>
                  </a:cubicBezTo>
                  <a:cubicBezTo>
                    <a:pt x="119" y="142"/>
                    <a:pt x="119" y="142"/>
                    <a:pt x="118" y="142"/>
                  </a:cubicBezTo>
                  <a:cubicBezTo>
                    <a:pt x="113" y="144"/>
                    <a:pt x="111" y="152"/>
                    <a:pt x="113" y="158"/>
                  </a:cubicBezTo>
                  <a:close/>
                  <a:moveTo>
                    <a:pt x="268" y="155"/>
                  </a:moveTo>
                  <a:cubicBezTo>
                    <a:pt x="267" y="150"/>
                    <a:pt x="263" y="147"/>
                    <a:pt x="261" y="143"/>
                  </a:cubicBezTo>
                  <a:cubicBezTo>
                    <a:pt x="262" y="148"/>
                    <a:pt x="265" y="151"/>
                    <a:pt x="268" y="155"/>
                  </a:cubicBezTo>
                  <a:close/>
                  <a:moveTo>
                    <a:pt x="122" y="172"/>
                  </a:moveTo>
                  <a:cubicBezTo>
                    <a:pt x="123" y="174"/>
                    <a:pt x="125" y="176"/>
                    <a:pt x="127" y="178"/>
                  </a:cubicBezTo>
                  <a:cubicBezTo>
                    <a:pt x="128" y="174"/>
                    <a:pt x="127" y="172"/>
                    <a:pt x="128" y="169"/>
                  </a:cubicBezTo>
                  <a:cubicBezTo>
                    <a:pt x="129" y="168"/>
                    <a:pt x="131" y="166"/>
                    <a:pt x="131" y="164"/>
                  </a:cubicBezTo>
                  <a:cubicBezTo>
                    <a:pt x="131" y="163"/>
                    <a:pt x="131" y="162"/>
                    <a:pt x="131" y="161"/>
                  </a:cubicBezTo>
                  <a:cubicBezTo>
                    <a:pt x="132" y="159"/>
                    <a:pt x="135" y="157"/>
                    <a:pt x="136" y="155"/>
                  </a:cubicBezTo>
                  <a:cubicBezTo>
                    <a:pt x="137" y="154"/>
                    <a:pt x="137" y="153"/>
                    <a:pt x="137" y="152"/>
                  </a:cubicBezTo>
                  <a:cubicBezTo>
                    <a:pt x="139" y="151"/>
                    <a:pt x="142" y="149"/>
                    <a:pt x="144" y="148"/>
                  </a:cubicBezTo>
                  <a:cubicBezTo>
                    <a:pt x="146" y="148"/>
                    <a:pt x="148" y="148"/>
                    <a:pt x="150" y="147"/>
                  </a:cubicBezTo>
                  <a:cubicBezTo>
                    <a:pt x="152" y="147"/>
                    <a:pt x="154" y="144"/>
                    <a:pt x="157" y="143"/>
                  </a:cubicBezTo>
                  <a:cubicBezTo>
                    <a:pt x="138" y="144"/>
                    <a:pt x="125" y="154"/>
                    <a:pt x="122" y="172"/>
                  </a:cubicBezTo>
                  <a:close/>
                  <a:moveTo>
                    <a:pt x="112" y="169"/>
                  </a:moveTo>
                  <a:cubicBezTo>
                    <a:pt x="114" y="161"/>
                    <a:pt x="109" y="157"/>
                    <a:pt x="110" y="148"/>
                  </a:cubicBezTo>
                  <a:cubicBezTo>
                    <a:pt x="110" y="147"/>
                    <a:pt x="113" y="146"/>
                    <a:pt x="112" y="144"/>
                  </a:cubicBezTo>
                  <a:cubicBezTo>
                    <a:pt x="107" y="149"/>
                    <a:pt x="108" y="163"/>
                    <a:pt x="112" y="169"/>
                  </a:cubicBezTo>
                  <a:close/>
                  <a:moveTo>
                    <a:pt x="120" y="150"/>
                  </a:moveTo>
                  <a:cubicBezTo>
                    <a:pt x="119" y="154"/>
                    <a:pt x="115" y="159"/>
                    <a:pt x="116" y="163"/>
                  </a:cubicBezTo>
                  <a:cubicBezTo>
                    <a:pt x="118" y="162"/>
                    <a:pt x="118" y="157"/>
                    <a:pt x="119" y="154"/>
                  </a:cubicBezTo>
                  <a:cubicBezTo>
                    <a:pt x="121" y="151"/>
                    <a:pt x="123" y="148"/>
                    <a:pt x="125" y="145"/>
                  </a:cubicBezTo>
                  <a:cubicBezTo>
                    <a:pt x="123" y="146"/>
                    <a:pt x="122" y="149"/>
                    <a:pt x="120" y="150"/>
                  </a:cubicBezTo>
                  <a:close/>
                  <a:moveTo>
                    <a:pt x="217" y="177"/>
                  </a:moveTo>
                  <a:cubicBezTo>
                    <a:pt x="215" y="169"/>
                    <a:pt x="211" y="163"/>
                    <a:pt x="207" y="158"/>
                  </a:cubicBezTo>
                  <a:cubicBezTo>
                    <a:pt x="205" y="155"/>
                    <a:pt x="203" y="152"/>
                    <a:pt x="200" y="151"/>
                  </a:cubicBezTo>
                  <a:cubicBezTo>
                    <a:pt x="197" y="148"/>
                    <a:pt x="193" y="147"/>
                    <a:pt x="189" y="145"/>
                  </a:cubicBezTo>
                  <a:cubicBezTo>
                    <a:pt x="187" y="146"/>
                    <a:pt x="187" y="145"/>
                    <a:pt x="185" y="145"/>
                  </a:cubicBezTo>
                  <a:cubicBezTo>
                    <a:pt x="197" y="155"/>
                    <a:pt x="209" y="163"/>
                    <a:pt x="217" y="177"/>
                  </a:cubicBezTo>
                  <a:close/>
                  <a:moveTo>
                    <a:pt x="157" y="146"/>
                  </a:moveTo>
                  <a:cubicBezTo>
                    <a:pt x="159" y="147"/>
                    <a:pt x="161" y="147"/>
                    <a:pt x="164" y="147"/>
                  </a:cubicBezTo>
                  <a:cubicBezTo>
                    <a:pt x="163" y="145"/>
                    <a:pt x="159" y="145"/>
                    <a:pt x="157" y="146"/>
                  </a:cubicBezTo>
                  <a:close/>
                  <a:moveTo>
                    <a:pt x="171" y="147"/>
                  </a:moveTo>
                  <a:cubicBezTo>
                    <a:pt x="171" y="146"/>
                    <a:pt x="169" y="146"/>
                    <a:pt x="169" y="146"/>
                  </a:cubicBezTo>
                  <a:cubicBezTo>
                    <a:pt x="169" y="147"/>
                    <a:pt x="170" y="147"/>
                    <a:pt x="171" y="147"/>
                  </a:cubicBezTo>
                  <a:close/>
                  <a:moveTo>
                    <a:pt x="304" y="151"/>
                  </a:moveTo>
                  <a:cubicBezTo>
                    <a:pt x="304" y="150"/>
                    <a:pt x="304" y="147"/>
                    <a:pt x="303" y="146"/>
                  </a:cubicBezTo>
                  <a:cubicBezTo>
                    <a:pt x="303" y="148"/>
                    <a:pt x="303" y="151"/>
                    <a:pt x="304" y="151"/>
                  </a:cubicBezTo>
                  <a:close/>
                  <a:moveTo>
                    <a:pt x="207" y="150"/>
                  </a:moveTo>
                  <a:cubicBezTo>
                    <a:pt x="212" y="153"/>
                    <a:pt x="206" y="147"/>
                    <a:pt x="205" y="147"/>
                  </a:cubicBezTo>
                  <a:cubicBezTo>
                    <a:pt x="206" y="148"/>
                    <a:pt x="206" y="149"/>
                    <a:pt x="207" y="150"/>
                  </a:cubicBezTo>
                  <a:close/>
                  <a:moveTo>
                    <a:pt x="64" y="150"/>
                  </a:moveTo>
                  <a:cubicBezTo>
                    <a:pt x="64" y="150"/>
                    <a:pt x="64" y="150"/>
                    <a:pt x="65" y="150"/>
                  </a:cubicBezTo>
                  <a:cubicBezTo>
                    <a:pt x="65" y="149"/>
                    <a:pt x="66" y="147"/>
                    <a:pt x="65" y="147"/>
                  </a:cubicBezTo>
                  <a:cubicBezTo>
                    <a:pt x="65" y="149"/>
                    <a:pt x="64" y="148"/>
                    <a:pt x="64" y="150"/>
                  </a:cubicBezTo>
                  <a:close/>
                  <a:moveTo>
                    <a:pt x="27" y="158"/>
                  </a:moveTo>
                  <a:cubicBezTo>
                    <a:pt x="26" y="166"/>
                    <a:pt x="28" y="179"/>
                    <a:pt x="30" y="188"/>
                  </a:cubicBezTo>
                  <a:cubicBezTo>
                    <a:pt x="30" y="186"/>
                    <a:pt x="30" y="187"/>
                    <a:pt x="31" y="186"/>
                  </a:cubicBezTo>
                  <a:cubicBezTo>
                    <a:pt x="31" y="186"/>
                    <a:pt x="30" y="186"/>
                    <a:pt x="30" y="185"/>
                  </a:cubicBezTo>
                  <a:cubicBezTo>
                    <a:pt x="31" y="185"/>
                    <a:pt x="31" y="185"/>
                    <a:pt x="31" y="185"/>
                  </a:cubicBezTo>
                  <a:cubicBezTo>
                    <a:pt x="30" y="175"/>
                    <a:pt x="31" y="162"/>
                    <a:pt x="33" y="150"/>
                  </a:cubicBezTo>
                  <a:cubicBezTo>
                    <a:pt x="33" y="150"/>
                    <a:pt x="33" y="150"/>
                    <a:pt x="34" y="151"/>
                  </a:cubicBezTo>
                  <a:cubicBezTo>
                    <a:pt x="33" y="150"/>
                    <a:pt x="35" y="147"/>
                    <a:pt x="34" y="147"/>
                  </a:cubicBezTo>
                  <a:cubicBezTo>
                    <a:pt x="32" y="151"/>
                    <a:pt x="28" y="154"/>
                    <a:pt x="27" y="158"/>
                  </a:cubicBezTo>
                  <a:close/>
                  <a:moveTo>
                    <a:pt x="74" y="153"/>
                  </a:moveTo>
                  <a:cubicBezTo>
                    <a:pt x="76" y="156"/>
                    <a:pt x="73" y="160"/>
                    <a:pt x="74" y="164"/>
                  </a:cubicBezTo>
                  <a:cubicBezTo>
                    <a:pt x="75" y="164"/>
                    <a:pt x="75" y="164"/>
                    <a:pt x="76" y="164"/>
                  </a:cubicBezTo>
                  <a:cubicBezTo>
                    <a:pt x="77" y="159"/>
                    <a:pt x="77" y="154"/>
                    <a:pt x="78" y="148"/>
                  </a:cubicBezTo>
                  <a:cubicBezTo>
                    <a:pt x="78" y="148"/>
                    <a:pt x="77" y="148"/>
                    <a:pt x="77" y="148"/>
                  </a:cubicBezTo>
                  <a:cubicBezTo>
                    <a:pt x="76" y="150"/>
                    <a:pt x="76" y="152"/>
                    <a:pt x="74" y="153"/>
                  </a:cubicBezTo>
                  <a:close/>
                  <a:moveTo>
                    <a:pt x="106" y="151"/>
                  </a:moveTo>
                  <a:cubicBezTo>
                    <a:pt x="106" y="165"/>
                    <a:pt x="103" y="185"/>
                    <a:pt x="114" y="192"/>
                  </a:cubicBezTo>
                  <a:cubicBezTo>
                    <a:pt x="112" y="187"/>
                    <a:pt x="113" y="181"/>
                    <a:pt x="112" y="176"/>
                  </a:cubicBezTo>
                  <a:cubicBezTo>
                    <a:pt x="111" y="175"/>
                    <a:pt x="110" y="174"/>
                    <a:pt x="110" y="173"/>
                  </a:cubicBezTo>
                  <a:cubicBezTo>
                    <a:pt x="107" y="165"/>
                    <a:pt x="106" y="157"/>
                    <a:pt x="107" y="150"/>
                  </a:cubicBezTo>
                  <a:cubicBezTo>
                    <a:pt x="106" y="150"/>
                    <a:pt x="106" y="151"/>
                    <a:pt x="106" y="151"/>
                  </a:cubicBezTo>
                  <a:close/>
                  <a:moveTo>
                    <a:pt x="150" y="151"/>
                  </a:moveTo>
                  <a:cubicBezTo>
                    <a:pt x="151" y="151"/>
                    <a:pt x="152" y="151"/>
                    <a:pt x="152" y="150"/>
                  </a:cubicBezTo>
                  <a:cubicBezTo>
                    <a:pt x="151" y="149"/>
                    <a:pt x="150" y="150"/>
                    <a:pt x="150" y="151"/>
                  </a:cubicBezTo>
                  <a:close/>
                  <a:moveTo>
                    <a:pt x="233" y="162"/>
                  </a:moveTo>
                  <a:cubicBezTo>
                    <a:pt x="231" y="160"/>
                    <a:pt x="232" y="155"/>
                    <a:pt x="230" y="154"/>
                  </a:cubicBezTo>
                  <a:cubicBezTo>
                    <a:pt x="229" y="152"/>
                    <a:pt x="227" y="150"/>
                    <a:pt x="227" y="150"/>
                  </a:cubicBezTo>
                  <a:cubicBezTo>
                    <a:pt x="228" y="153"/>
                    <a:pt x="229" y="158"/>
                    <a:pt x="229" y="162"/>
                  </a:cubicBezTo>
                  <a:cubicBezTo>
                    <a:pt x="229" y="164"/>
                    <a:pt x="229" y="165"/>
                    <a:pt x="229" y="166"/>
                  </a:cubicBezTo>
                  <a:cubicBezTo>
                    <a:pt x="230" y="169"/>
                    <a:pt x="233" y="172"/>
                    <a:pt x="234" y="174"/>
                  </a:cubicBezTo>
                  <a:cubicBezTo>
                    <a:pt x="234" y="169"/>
                    <a:pt x="233" y="166"/>
                    <a:pt x="233" y="162"/>
                  </a:cubicBezTo>
                  <a:close/>
                  <a:moveTo>
                    <a:pt x="259" y="157"/>
                  </a:moveTo>
                  <a:cubicBezTo>
                    <a:pt x="259" y="155"/>
                    <a:pt x="258" y="151"/>
                    <a:pt x="256" y="150"/>
                  </a:cubicBezTo>
                  <a:cubicBezTo>
                    <a:pt x="257" y="152"/>
                    <a:pt x="257" y="155"/>
                    <a:pt x="259" y="157"/>
                  </a:cubicBezTo>
                  <a:close/>
                  <a:moveTo>
                    <a:pt x="182" y="156"/>
                  </a:moveTo>
                  <a:cubicBezTo>
                    <a:pt x="187" y="158"/>
                    <a:pt x="190" y="160"/>
                    <a:pt x="193" y="163"/>
                  </a:cubicBezTo>
                  <a:cubicBezTo>
                    <a:pt x="190" y="158"/>
                    <a:pt x="184" y="155"/>
                    <a:pt x="179" y="151"/>
                  </a:cubicBezTo>
                  <a:cubicBezTo>
                    <a:pt x="177" y="150"/>
                    <a:pt x="176" y="151"/>
                    <a:pt x="176" y="150"/>
                  </a:cubicBezTo>
                  <a:cubicBezTo>
                    <a:pt x="176" y="153"/>
                    <a:pt x="181" y="153"/>
                    <a:pt x="182" y="156"/>
                  </a:cubicBezTo>
                  <a:close/>
                  <a:moveTo>
                    <a:pt x="161" y="150"/>
                  </a:moveTo>
                  <a:cubicBezTo>
                    <a:pt x="158" y="151"/>
                    <a:pt x="153" y="152"/>
                    <a:pt x="150" y="155"/>
                  </a:cubicBezTo>
                  <a:cubicBezTo>
                    <a:pt x="156" y="153"/>
                    <a:pt x="163" y="151"/>
                    <a:pt x="169" y="152"/>
                  </a:cubicBezTo>
                  <a:cubicBezTo>
                    <a:pt x="167" y="151"/>
                    <a:pt x="164" y="150"/>
                    <a:pt x="161" y="150"/>
                  </a:cubicBezTo>
                  <a:close/>
                  <a:moveTo>
                    <a:pt x="11" y="165"/>
                  </a:moveTo>
                  <a:cubicBezTo>
                    <a:pt x="10" y="171"/>
                    <a:pt x="12" y="177"/>
                    <a:pt x="12" y="183"/>
                  </a:cubicBezTo>
                  <a:cubicBezTo>
                    <a:pt x="14" y="181"/>
                    <a:pt x="13" y="177"/>
                    <a:pt x="16" y="178"/>
                  </a:cubicBezTo>
                  <a:cubicBezTo>
                    <a:pt x="16" y="168"/>
                    <a:pt x="17" y="160"/>
                    <a:pt x="18" y="151"/>
                  </a:cubicBezTo>
                  <a:cubicBezTo>
                    <a:pt x="18" y="151"/>
                    <a:pt x="18" y="151"/>
                    <a:pt x="17" y="151"/>
                  </a:cubicBezTo>
                  <a:cubicBezTo>
                    <a:pt x="17" y="156"/>
                    <a:pt x="12" y="160"/>
                    <a:pt x="11" y="165"/>
                  </a:cubicBezTo>
                  <a:close/>
                  <a:moveTo>
                    <a:pt x="54" y="162"/>
                  </a:moveTo>
                  <a:cubicBezTo>
                    <a:pt x="55" y="157"/>
                    <a:pt x="57" y="155"/>
                    <a:pt x="56" y="151"/>
                  </a:cubicBezTo>
                  <a:cubicBezTo>
                    <a:pt x="55" y="154"/>
                    <a:pt x="54" y="159"/>
                    <a:pt x="54" y="162"/>
                  </a:cubicBezTo>
                  <a:close/>
                  <a:moveTo>
                    <a:pt x="135" y="160"/>
                  </a:moveTo>
                  <a:cubicBezTo>
                    <a:pt x="139" y="158"/>
                    <a:pt x="144" y="156"/>
                    <a:pt x="147" y="151"/>
                  </a:cubicBezTo>
                  <a:cubicBezTo>
                    <a:pt x="141" y="152"/>
                    <a:pt x="137" y="156"/>
                    <a:pt x="135" y="160"/>
                  </a:cubicBezTo>
                  <a:close/>
                  <a:moveTo>
                    <a:pt x="245" y="164"/>
                  </a:moveTo>
                  <a:cubicBezTo>
                    <a:pt x="251" y="170"/>
                    <a:pt x="254" y="177"/>
                    <a:pt x="259" y="183"/>
                  </a:cubicBezTo>
                  <a:cubicBezTo>
                    <a:pt x="258" y="170"/>
                    <a:pt x="252" y="159"/>
                    <a:pt x="244" y="151"/>
                  </a:cubicBezTo>
                  <a:cubicBezTo>
                    <a:pt x="245" y="155"/>
                    <a:pt x="246" y="160"/>
                    <a:pt x="245" y="164"/>
                  </a:cubicBezTo>
                  <a:close/>
                  <a:moveTo>
                    <a:pt x="323" y="170"/>
                  </a:moveTo>
                  <a:cubicBezTo>
                    <a:pt x="323" y="176"/>
                    <a:pt x="322" y="183"/>
                    <a:pt x="322" y="187"/>
                  </a:cubicBezTo>
                  <a:cubicBezTo>
                    <a:pt x="322" y="191"/>
                    <a:pt x="325" y="196"/>
                    <a:pt x="326" y="200"/>
                  </a:cubicBezTo>
                  <a:cubicBezTo>
                    <a:pt x="327" y="194"/>
                    <a:pt x="326" y="189"/>
                    <a:pt x="326" y="183"/>
                  </a:cubicBezTo>
                  <a:cubicBezTo>
                    <a:pt x="325" y="180"/>
                    <a:pt x="324" y="173"/>
                    <a:pt x="325" y="170"/>
                  </a:cubicBezTo>
                  <a:cubicBezTo>
                    <a:pt x="323" y="165"/>
                    <a:pt x="323" y="156"/>
                    <a:pt x="319" y="151"/>
                  </a:cubicBezTo>
                  <a:cubicBezTo>
                    <a:pt x="320" y="157"/>
                    <a:pt x="322" y="163"/>
                    <a:pt x="323" y="170"/>
                  </a:cubicBezTo>
                  <a:close/>
                  <a:moveTo>
                    <a:pt x="280" y="152"/>
                  </a:moveTo>
                  <a:cubicBezTo>
                    <a:pt x="281" y="153"/>
                    <a:pt x="280" y="155"/>
                    <a:pt x="281" y="155"/>
                  </a:cubicBezTo>
                  <a:cubicBezTo>
                    <a:pt x="281" y="154"/>
                    <a:pt x="280" y="150"/>
                    <a:pt x="280" y="152"/>
                  </a:cubicBezTo>
                  <a:close/>
                  <a:moveTo>
                    <a:pt x="83" y="162"/>
                  </a:moveTo>
                  <a:cubicBezTo>
                    <a:pt x="83" y="159"/>
                    <a:pt x="84" y="156"/>
                    <a:pt x="84" y="154"/>
                  </a:cubicBezTo>
                  <a:cubicBezTo>
                    <a:pt x="83" y="156"/>
                    <a:pt x="82" y="160"/>
                    <a:pt x="83" y="162"/>
                  </a:cubicBezTo>
                  <a:close/>
                  <a:moveTo>
                    <a:pt x="160" y="155"/>
                  </a:moveTo>
                  <a:cubicBezTo>
                    <a:pt x="169" y="156"/>
                    <a:pt x="177" y="160"/>
                    <a:pt x="184" y="162"/>
                  </a:cubicBezTo>
                  <a:cubicBezTo>
                    <a:pt x="180" y="155"/>
                    <a:pt x="169" y="153"/>
                    <a:pt x="160" y="155"/>
                  </a:cubicBezTo>
                  <a:close/>
                  <a:moveTo>
                    <a:pt x="295" y="161"/>
                  </a:moveTo>
                  <a:cubicBezTo>
                    <a:pt x="296" y="163"/>
                    <a:pt x="296" y="164"/>
                    <a:pt x="297" y="166"/>
                  </a:cubicBezTo>
                  <a:cubicBezTo>
                    <a:pt x="298" y="166"/>
                    <a:pt x="295" y="162"/>
                    <a:pt x="296" y="161"/>
                  </a:cubicBezTo>
                  <a:cubicBezTo>
                    <a:pt x="294" y="159"/>
                    <a:pt x="295" y="155"/>
                    <a:pt x="293" y="154"/>
                  </a:cubicBezTo>
                  <a:cubicBezTo>
                    <a:pt x="293" y="157"/>
                    <a:pt x="295" y="158"/>
                    <a:pt x="295" y="161"/>
                  </a:cubicBezTo>
                  <a:close/>
                  <a:moveTo>
                    <a:pt x="93" y="175"/>
                  </a:moveTo>
                  <a:cubicBezTo>
                    <a:pt x="95" y="169"/>
                    <a:pt x="91" y="161"/>
                    <a:pt x="90" y="155"/>
                  </a:cubicBezTo>
                  <a:cubicBezTo>
                    <a:pt x="89" y="162"/>
                    <a:pt x="89" y="170"/>
                    <a:pt x="93" y="175"/>
                  </a:cubicBezTo>
                  <a:close/>
                  <a:moveTo>
                    <a:pt x="221" y="175"/>
                  </a:moveTo>
                  <a:cubicBezTo>
                    <a:pt x="222" y="180"/>
                    <a:pt x="220" y="185"/>
                    <a:pt x="222" y="188"/>
                  </a:cubicBezTo>
                  <a:cubicBezTo>
                    <a:pt x="225" y="176"/>
                    <a:pt x="221" y="158"/>
                    <a:pt x="210" y="155"/>
                  </a:cubicBezTo>
                  <a:cubicBezTo>
                    <a:pt x="214" y="161"/>
                    <a:pt x="220" y="168"/>
                    <a:pt x="221" y="175"/>
                  </a:cubicBezTo>
                  <a:close/>
                  <a:moveTo>
                    <a:pt x="52" y="171"/>
                  </a:moveTo>
                  <a:cubicBezTo>
                    <a:pt x="51" y="168"/>
                    <a:pt x="52" y="168"/>
                    <a:pt x="51" y="166"/>
                  </a:cubicBezTo>
                  <a:cubicBezTo>
                    <a:pt x="52" y="164"/>
                    <a:pt x="51" y="159"/>
                    <a:pt x="52" y="157"/>
                  </a:cubicBezTo>
                  <a:cubicBezTo>
                    <a:pt x="52" y="156"/>
                    <a:pt x="51" y="155"/>
                    <a:pt x="51" y="157"/>
                  </a:cubicBezTo>
                  <a:cubicBezTo>
                    <a:pt x="49" y="166"/>
                    <a:pt x="46" y="178"/>
                    <a:pt x="50" y="186"/>
                  </a:cubicBezTo>
                  <a:cubicBezTo>
                    <a:pt x="52" y="182"/>
                    <a:pt x="49" y="174"/>
                    <a:pt x="52" y="171"/>
                  </a:cubicBezTo>
                  <a:close/>
                  <a:moveTo>
                    <a:pt x="59" y="164"/>
                  </a:moveTo>
                  <a:cubicBezTo>
                    <a:pt x="58" y="165"/>
                    <a:pt x="57" y="167"/>
                    <a:pt x="58" y="167"/>
                  </a:cubicBezTo>
                  <a:cubicBezTo>
                    <a:pt x="58" y="167"/>
                    <a:pt x="58" y="167"/>
                    <a:pt x="58" y="167"/>
                  </a:cubicBezTo>
                  <a:cubicBezTo>
                    <a:pt x="59" y="172"/>
                    <a:pt x="59" y="179"/>
                    <a:pt x="61" y="183"/>
                  </a:cubicBezTo>
                  <a:cubicBezTo>
                    <a:pt x="62" y="173"/>
                    <a:pt x="60" y="167"/>
                    <a:pt x="61" y="157"/>
                  </a:cubicBezTo>
                  <a:cubicBezTo>
                    <a:pt x="62" y="157"/>
                    <a:pt x="61" y="155"/>
                    <a:pt x="61" y="157"/>
                  </a:cubicBezTo>
                  <a:cubicBezTo>
                    <a:pt x="60" y="159"/>
                    <a:pt x="59" y="162"/>
                    <a:pt x="59" y="164"/>
                  </a:cubicBezTo>
                  <a:close/>
                  <a:moveTo>
                    <a:pt x="67" y="160"/>
                  </a:moveTo>
                  <a:cubicBezTo>
                    <a:pt x="68" y="159"/>
                    <a:pt x="68" y="159"/>
                    <a:pt x="68" y="159"/>
                  </a:cubicBezTo>
                  <a:cubicBezTo>
                    <a:pt x="67" y="159"/>
                    <a:pt x="68" y="157"/>
                    <a:pt x="67" y="157"/>
                  </a:cubicBezTo>
                  <a:cubicBezTo>
                    <a:pt x="67" y="158"/>
                    <a:pt x="67" y="160"/>
                    <a:pt x="67" y="160"/>
                  </a:cubicBezTo>
                  <a:close/>
                  <a:moveTo>
                    <a:pt x="160" y="158"/>
                  </a:moveTo>
                  <a:cubicBezTo>
                    <a:pt x="157" y="157"/>
                    <a:pt x="153" y="157"/>
                    <a:pt x="151" y="159"/>
                  </a:cubicBezTo>
                  <a:cubicBezTo>
                    <a:pt x="156" y="159"/>
                    <a:pt x="161" y="158"/>
                    <a:pt x="166" y="160"/>
                  </a:cubicBezTo>
                  <a:cubicBezTo>
                    <a:pt x="165" y="159"/>
                    <a:pt x="162" y="158"/>
                    <a:pt x="160" y="158"/>
                  </a:cubicBezTo>
                  <a:close/>
                  <a:moveTo>
                    <a:pt x="104" y="178"/>
                  </a:moveTo>
                  <a:cubicBezTo>
                    <a:pt x="103" y="171"/>
                    <a:pt x="103" y="163"/>
                    <a:pt x="103" y="158"/>
                  </a:cubicBezTo>
                  <a:cubicBezTo>
                    <a:pt x="102" y="163"/>
                    <a:pt x="100" y="174"/>
                    <a:pt x="104" y="178"/>
                  </a:cubicBezTo>
                  <a:close/>
                  <a:moveTo>
                    <a:pt x="277" y="158"/>
                  </a:moveTo>
                  <a:cubicBezTo>
                    <a:pt x="278" y="159"/>
                    <a:pt x="278" y="163"/>
                    <a:pt x="279" y="165"/>
                  </a:cubicBezTo>
                  <a:cubicBezTo>
                    <a:pt x="279" y="162"/>
                    <a:pt x="279" y="159"/>
                    <a:pt x="277" y="158"/>
                  </a:cubicBezTo>
                  <a:close/>
                  <a:moveTo>
                    <a:pt x="285" y="169"/>
                  </a:moveTo>
                  <a:cubicBezTo>
                    <a:pt x="286" y="172"/>
                    <a:pt x="286" y="176"/>
                    <a:pt x="288" y="178"/>
                  </a:cubicBezTo>
                  <a:cubicBezTo>
                    <a:pt x="289" y="170"/>
                    <a:pt x="288" y="163"/>
                    <a:pt x="283" y="158"/>
                  </a:cubicBezTo>
                  <a:cubicBezTo>
                    <a:pt x="282" y="163"/>
                    <a:pt x="284" y="166"/>
                    <a:pt x="285" y="169"/>
                  </a:cubicBezTo>
                  <a:close/>
                  <a:moveTo>
                    <a:pt x="241" y="168"/>
                  </a:moveTo>
                  <a:cubicBezTo>
                    <a:pt x="241" y="165"/>
                    <a:pt x="240" y="161"/>
                    <a:pt x="237" y="159"/>
                  </a:cubicBezTo>
                  <a:cubicBezTo>
                    <a:pt x="238" y="163"/>
                    <a:pt x="240" y="166"/>
                    <a:pt x="241" y="168"/>
                  </a:cubicBezTo>
                  <a:close/>
                  <a:moveTo>
                    <a:pt x="142" y="167"/>
                  </a:moveTo>
                  <a:cubicBezTo>
                    <a:pt x="143" y="167"/>
                    <a:pt x="143" y="166"/>
                    <a:pt x="145" y="164"/>
                  </a:cubicBezTo>
                  <a:cubicBezTo>
                    <a:pt x="146" y="163"/>
                    <a:pt x="149" y="163"/>
                    <a:pt x="150" y="162"/>
                  </a:cubicBezTo>
                  <a:cubicBezTo>
                    <a:pt x="145" y="161"/>
                    <a:pt x="143" y="164"/>
                    <a:pt x="142" y="167"/>
                  </a:cubicBezTo>
                  <a:close/>
                  <a:moveTo>
                    <a:pt x="137" y="170"/>
                  </a:moveTo>
                  <a:cubicBezTo>
                    <a:pt x="137" y="168"/>
                    <a:pt x="140" y="166"/>
                    <a:pt x="139" y="164"/>
                  </a:cubicBezTo>
                  <a:cubicBezTo>
                    <a:pt x="138" y="166"/>
                    <a:pt x="136" y="168"/>
                    <a:pt x="137" y="170"/>
                  </a:cubicBezTo>
                  <a:close/>
                  <a:moveTo>
                    <a:pt x="211" y="178"/>
                  </a:moveTo>
                  <a:cubicBezTo>
                    <a:pt x="210" y="174"/>
                    <a:pt x="209" y="171"/>
                    <a:pt x="207" y="168"/>
                  </a:cubicBezTo>
                  <a:cubicBezTo>
                    <a:pt x="206" y="167"/>
                    <a:pt x="205" y="164"/>
                    <a:pt x="203" y="165"/>
                  </a:cubicBezTo>
                  <a:cubicBezTo>
                    <a:pt x="207" y="168"/>
                    <a:pt x="208" y="175"/>
                    <a:pt x="211" y="178"/>
                  </a:cubicBezTo>
                  <a:close/>
                  <a:moveTo>
                    <a:pt x="142" y="175"/>
                  </a:moveTo>
                  <a:cubicBezTo>
                    <a:pt x="143" y="176"/>
                    <a:pt x="144" y="174"/>
                    <a:pt x="146" y="174"/>
                  </a:cubicBezTo>
                  <a:cubicBezTo>
                    <a:pt x="148" y="170"/>
                    <a:pt x="149" y="168"/>
                    <a:pt x="152" y="165"/>
                  </a:cubicBezTo>
                  <a:cubicBezTo>
                    <a:pt x="146" y="166"/>
                    <a:pt x="143" y="169"/>
                    <a:pt x="142" y="175"/>
                  </a:cubicBezTo>
                  <a:close/>
                  <a:moveTo>
                    <a:pt x="270" y="167"/>
                  </a:moveTo>
                  <a:cubicBezTo>
                    <a:pt x="270" y="166"/>
                    <a:pt x="270" y="165"/>
                    <a:pt x="269" y="165"/>
                  </a:cubicBezTo>
                  <a:cubicBezTo>
                    <a:pt x="269" y="165"/>
                    <a:pt x="269" y="167"/>
                    <a:pt x="270" y="167"/>
                  </a:cubicBezTo>
                  <a:close/>
                  <a:moveTo>
                    <a:pt x="98" y="171"/>
                  </a:moveTo>
                  <a:cubicBezTo>
                    <a:pt x="98" y="170"/>
                    <a:pt x="98" y="168"/>
                    <a:pt x="99" y="169"/>
                  </a:cubicBezTo>
                  <a:cubicBezTo>
                    <a:pt x="99" y="167"/>
                    <a:pt x="98" y="167"/>
                    <a:pt x="98" y="165"/>
                  </a:cubicBezTo>
                  <a:cubicBezTo>
                    <a:pt x="97" y="167"/>
                    <a:pt x="97" y="169"/>
                    <a:pt x="98" y="171"/>
                  </a:cubicBezTo>
                  <a:close/>
                  <a:moveTo>
                    <a:pt x="267" y="173"/>
                  </a:moveTo>
                  <a:cubicBezTo>
                    <a:pt x="268" y="173"/>
                    <a:pt x="268" y="172"/>
                    <a:pt x="268" y="172"/>
                  </a:cubicBezTo>
                  <a:cubicBezTo>
                    <a:pt x="267" y="170"/>
                    <a:pt x="266" y="166"/>
                    <a:pt x="265" y="166"/>
                  </a:cubicBezTo>
                  <a:cubicBezTo>
                    <a:pt x="266" y="168"/>
                    <a:pt x="266" y="171"/>
                    <a:pt x="267" y="173"/>
                  </a:cubicBezTo>
                  <a:close/>
                  <a:moveTo>
                    <a:pt x="153" y="171"/>
                  </a:moveTo>
                  <a:cubicBezTo>
                    <a:pt x="159" y="170"/>
                    <a:pt x="165" y="169"/>
                    <a:pt x="172" y="169"/>
                  </a:cubicBezTo>
                  <a:cubicBezTo>
                    <a:pt x="168" y="163"/>
                    <a:pt x="156" y="166"/>
                    <a:pt x="153" y="171"/>
                  </a:cubicBezTo>
                  <a:close/>
                  <a:moveTo>
                    <a:pt x="115" y="166"/>
                  </a:moveTo>
                  <a:cubicBezTo>
                    <a:pt x="114" y="168"/>
                    <a:pt x="113" y="174"/>
                    <a:pt x="115" y="177"/>
                  </a:cubicBezTo>
                  <a:cubicBezTo>
                    <a:pt x="115" y="173"/>
                    <a:pt x="115" y="171"/>
                    <a:pt x="116" y="168"/>
                  </a:cubicBezTo>
                  <a:cubicBezTo>
                    <a:pt x="115" y="167"/>
                    <a:pt x="115" y="168"/>
                    <a:pt x="115" y="166"/>
                  </a:cubicBezTo>
                  <a:close/>
                  <a:moveTo>
                    <a:pt x="206" y="177"/>
                  </a:moveTo>
                  <a:cubicBezTo>
                    <a:pt x="205" y="173"/>
                    <a:pt x="203" y="168"/>
                    <a:pt x="200" y="167"/>
                  </a:cubicBezTo>
                  <a:cubicBezTo>
                    <a:pt x="203" y="170"/>
                    <a:pt x="204" y="174"/>
                    <a:pt x="206" y="177"/>
                  </a:cubicBezTo>
                  <a:close/>
                  <a:moveTo>
                    <a:pt x="200" y="170"/>
                  </a:moveTo>
                  <a:cubicBezTo>
                    <a:pt x="199" y="169"/>
                    <a:pt x="198" y="168"/>
                    <a:pt x="197" y="167"/>
                  </a:cubicBezTo>
                  <a:cubicBezTo>
                    <a:pt x="198" y="168"/>
                    <a:pt x="199" y="170"/>
                    <a:pt x="200" y="170"/>
                  </a:cubicBezTo>
                  <a:close/>
                  <a:moveTo>
                    <a:pt x="335" y="169"/>
                  </a:moveTo>
                  <a:cubicBezTo>
                    <a:pt x="336" y="169"/>
                    <a:pt x="336" y="169"/>
                    <a:pt x="336" y="169"/>
                  </a:cubicBezTo>
                  <a:cubicBezTo>
                    <a:pt x="337" y="167"/>
                    <a:pt x="335" y="167"/>
                    <a:pt x="335" y="169"/>
                  </a:cubicBezTo>
                  <a:close/>
                  <a:moveTo>
                    <a:pt x="37" y="189"/>
                  </a:moveTo>
                  <a:cubicBezTo>
                    <a:pt x="37" y="184"/>
                    <a:pt x="37" y="174"/>
                    <a:pt x="37" y="168"/>
                  </a:cubicBezTo>
                  <a:cubicBezTo>
                    <a:pt x="34" y="175"/>
                    <a:pt x="34" y="182"/>
                    <a:pt x="37" y="189"/>
                  </a:cubicBezTo>
                  <a:close/>
                  <a:moveTo>
                    <a:pt x="296" y="175"/>
                  </a:moveTo>
                  <a:cubicBezTo>
                    <a:pt x="296" y="172"/>
                    <a:pt x="295" y="170"/>
                    <a:pt x="294" y="168"/>
                  </a:cubicBezTo>
                  <a:cubicBezTo>
                    <a:pt x="295" y="170"/>
                    <a:pt x="295" y="173"/>
                    <a:pt x="296" y="175"/>
                  </a:cubicBezTo>
                  <a:close/>
                  <a:moveTo>
                    <a:pt x="194" y="172"/>
                  </a:moveTo>
                  <a:cubicBezTo>
                    <a:pt x="194" y="170"/>
                    <a:pt x="192" y="169"/>
                    <a:pt x="191" y="169"/>
                  </a:cubicBezTo>
                  <a:cubicBezTo>
                    <a:pt x="192" y="170"/>
                    <a:pt x="192" y="172"/>
                    <a:pt x="194" y="172"/>
                  </a:cubicBezTo>
                  <a:close/>
                  <a:moveTo>
                    <a:pt x="134" y="182"/>
                  </a:moveTo>
                  <a:cubicBezTo>
                    <a:pt x="134" y="177"/>
                    <a:pt x="133" y="174"/>
                    <a:pt x="134" y="169"/>
                  </a:cubicBezTo>
                  <a:cubicBezTo>
                    <a:pt x="134" y="169"/>
                    <a:pt x="134" y="169"/>
                    <a:pt x="134" y="169"/>
                  </a:cubicBezTo>
                  <a:cubicBezTo>
                    <a:pt x="130" y="172"/>
                    <a:pt x="132" y="178"/>
                    <a:pt x="134" y="182"/>
                  </a:cubicBezTo>
                  <a:close/>
                  <a:moveTo>
                    <a:pt x="340" y="182"/>
                  </a:moveTo>
                  <a:cubicBezTo>
                    <a:pt x="339" y="177"/>
                    <a:pt x="338" y="173"/>
                    <a:pt x="336" y="169"/>
                  </a:cubicBezTo>
                  <a:cubicBezTo>
                    <a:pt x="337" y="173"/>
                    <a:pt x="338" y="179"/>
                    <a:pt x="340" y="182"/>
                  </a:cubicBezTo>
                  <a:close/>
                  <a:moveTo>
                    <a:pt x="308" y="194"/>
                  </a:moveTo>
                  <a:cubicBezTo>
                    <a:pt x="308" y="184"/>
                    <a:pt x="311" y="176"/>
                    <a:pt x="307" y="169"/>
                  </a:cubicBezTo>
                  <a:cubicBezTo>
                    <a:pt x="308" y="178"/>
                    <a:pt x="306" y="187"/>
                    <a:pt x="308" y="194"/>
                  </a:cubicBezTo>
                  <a:close/>
                  <a:moveTo>
                    <a:pt x="118" y="174"/>
                  </a:moveTo>
                  <a:cubicBezTo>
                    <a:pt x="118" y="173"/>
                    <a:pt x="118" y="170"/>
                    <a:pt x="117" y="171"/>
                  </a:cubicBezTo>
                  <a:cubicBezTo>
                    <a:pt x="118" y="172"/>
                    <a:pt x="117" y="173"/>
                    <a:pt x="118" y="174"/>
                  </a:cubicBezTo>
                  <a:close/>
                  <a:moveTo>
                    <a:pt x="28" y="215"/>
                  </a:moveTo>
                  <a:cubicBezTo>
                    <a:pt x="27" y="207"/>
                    <a:pt x="29" y="200"/>
                    <a:pt x="29" y="194"/>
                  </a:cubicBezTo>
                  <a:cubicBezTo>
                    <a:pt x="28" y="192"/>
                    <a:pt x="27" y="189"/>
                    <a:pt x="26" y="186"/>
                  </a:cubicBezTo>
                  <a:cubicBezTo>
                    <a:pt x="25" y="181"/>
                    <a:pt x="26" y="174"/>
                    <a:pt x="25" y="171"/>
                  </a:cubicBezTo>
                  <a:cubicBezTo>
                    <a:pt x="22" y="186"/>
                    <a:pt x="23" y="202"/>
                    <a:pt x="28" y="215"/>
                  </a:cubicBezTo>
                  <a:close/>
                  <a:moveTo>
                    <a:pt x="136" y="179"/>
                  </a:moveTo>
                  <a:cubicBezTo>
                    <a:pt x="140" y="179"/>
                    <a:pt x="138" y="173"/>
                    <a:pt x="139" y="171"/>
                  </a:cubicBezTo>
                  <a:cubicBezTo>
                    <a:pt x="138" y="174"/>
                    <a:pt x="136" y="176"/>
                    <a:pt x="136" y="179"/>
                  </a:cubicBezTo>
                  <a:close/>
                  <a:moveTo>
                    <a:pt x="202" y="174"/>
                  </a:moveTo>
                  <a:cubicBezTo>
                    <a:pt x="201" y="173"/>
                    <a:pt x="201" y="171"/>
                    <a:pt x="200" y="171"/>
                  </a:cubicBezTo>
                  <a:cubicBezTo>
                    <a:pt x="200" y="172"/>
                    <a:pt x="201" y="174"/>
                    <a:pt x="202" y="174"/>
                  </a:cubicBezTo>
                  <a:close/>
                  <a:moveTo>
                    <a:pt x="237" y="174"/>
                  </a:moveTo>
                  <a:cubicBezTo>
                    <a:pt x="237" y="173"/>
                    <a:pt x="237" y="172"/>
                    <a:pt x="236" y="171"/>
                  </a:cubicBezTo>
                  <a:cubicBezTo>
                    <a:pt x="236" y="172"/>
                    <a:pt x="236" y="174"/>
                    <a:pt x="237" y="174"/>
                  </a:cubicBezTo>
                  <a:close/>
                  <a:moveTo>
                    <a:pt x="253" y="195"/>
                  </a:moveTo>
                  <a:cubicBezTo>
                    <a:pt x="256" y="194"/>
                    <a:pt x="257" y="191"/>
                    <a:pt x="258" y="188"/>
                  </a:cubicBezTo>
                  <a:cubicBezTo>
                    <a:pt x="255" y="182"/>
                    <a:pt x="252" y="176"/>
                    <a:pt x="247" y="171"/>
                  </a:cubicBezTo>
                  <a:cubicBezTo>
                    <a:pt x="251" y="178"/>
                    <a:pt x="252" y="187"/>
                    <a:pt x="253" y="195"/>
                  </a:cubicBezTo>
                  <a:close/>
                  <a:moveTo>
                    <a:pt x="4" y="206"/>
                  </a:moveTo>
                  <a:cubicBezTo>
                    <a:pt x="4" y="206"/>
                    <a:pt x="4" y="206"/>
                    <a:pt x="4" y="206"/>
                  </a:cubicBezTo>
                  <a:cubicBezTo>
                    <a:pt x="6" y="230"/>
                    <a:pt x="17" y="247"/>
                    <a:pt x="30" y="260"/>
                  </a:cubicBezTo>
                  <a:cubicBezTo>
                    <a:pt x="27" y="255"/>
                    <a:pt x="24" y="251"/>
                    <a:pt x="21" y="246"/>
                  </a:cubicBezTo>
                  <a:cubicBezTo>
                    <a:pt x="14" y="233"/>
                    <a:pt x="8" y="214"/>
                    <a:pt x="11" y="197"/>
                  </a:cubicBezTo>
                  <a:cubicBezTo>
                    <a:pt x="12" y="189"/>
                    <a:pt x="9" y="180"/>
                    <a:pt x="9" y="171"/>
                  </a:cubicBezTo>
                  <a:cubicBezTo>
                    <a:pt x="4" y="181"/>
                    <a:pt x="4" y="196"/>
                    <a:pt x="4" y="206"/>
                  </a:cubicBezTo>
                  <a:close/>
                  <a:moveTo>
                    <a:pt x="163" y="173"/>
                  </a:moveTo>
                  <a:cubicBezTo>
                    <a:pt x="169" y="172"/>
                    <a:pt x="175" y="174"/>
                    <a:pt x="179" y="174"/>
                  </a:cubicBezTo>
                  <a:cubicBezTo>
                    <a:pt x="176" y="170"/>
                    <a:pt x="168" y="172"/>
                    <a:pt x="163" y="173"/>
                  </a:cubicBezTo>
                  <a:close/>
                  <a:moveTo>
                    <a:pt x="89" y="179"/>
                  </a:moveTo>
                  <a:cubicBezTo>
                    <a:pt x="90" y="178"/>
                    <a:pt x="90" y="180"/>
                    <a:pt x="91" y="181"/>
                  </a:cubicBezTo>
                  <a:cubicBezTo>
                    <a:pt x="91" y="177"/>
                    <a:pt x="89" y="175"/>
                    <a:pt x="89" y="172"/>
                  </a:cubicBezTo>
                  <a:cubicBezTo>
                    <a:pt x="89" y="175"/>
                    <a:pt x="88" y="177"/>
                    <a:pt x="89" y="179"/>
                  </a:cubicBezTo>
                  <a:close/>
                  <a:moveTo>
                    <a:pt x="283" y="183"/>
                  </a:moveTo>
                  <a:cubicBezTo>
                    <a:pt x="282" y="180"/>
                    <a:pt x="283" y="175"/>
                    <a:pt x="281" y="173"/>
                  </a:cubicBezTo>
                  <a:cubicBezTo>
                    <a:pt x="280" y="177"/>
                    <a:pt x="281" y="180"/>
                    <a:pt x="283" y="183"/>
                  </a:cubicBezTo>
                  <a:close/>
                  <a:moveTo>
                    <a:pt x="69" y="175"/>
                  </a:moveTo>
                  <a:cubicBezTo>
                    <a:pt x="69" y="175"/>
                    <a:pt x="69" y="174"/>
                    <a:pt x="70" y="174"/>
                  </a:cubicBezTo>
                  <a:cubicBezTo>
                    <a:pt x="70" y="175"/>
                    <a:pt x="70" y="175"/>
                    <a:pt x="70" y="175"/>
                  </a:cubicBezTo>
                  <a:cubicBezTo>
                    <a:pt x="70" y="174"/>
                    <a:pt x="70" y="174"/>
                    <a:pt x="70" y="173"/>
                  </a:cubicBezTo>
                  <a:cubicBezTo>
                    <a:pt x="69" y="173"/>
                    <a:pt x="69" y="176"/>
                    <a:pt x="69" y="175"/>
                  </a:cubicBezTo>
                  <a:close/>
                  <a:moveTo>
                    <a:pt x="19" y="178"/>
                  </a:moveTo>
                  <a:cubicBezTo>
                    <a:pt x="19" y="177"/>
                    <a:pt x="20" y="174"/>
                    <a:pt x="19" y="174"/>
                  </a:cubicBezTo>
                  <a:cubicBezTo>
                    <a:pt x="19" y="175"/>
                    <a:pt x="18" y="176"/>
                    <a:pt x="19" y="178"/>
                  </a:cubicBezTo>
                  <a:close/>
                  <a:moveTo>
                    <a:pt x="40" y="176"/>
                  </a:moveTo>
                  <a:cubicBezTo>
                    <a:pt x="41" y="179"/>
                    <a:pt x="41" y="174"/>
                    <a:pt x="40" y="174"/>
                  </a:cubicBezTo>
                  <a:cubicBezTo>
                    <a:pt x="40" y="175"/>
                    <a:pt x="40" y="175"/>
                    <a:pt x="40" y="176"/>
                  </a:cubicBezTo>
                  <a:close/>
                  <a:moveTo>
                    <a:pt x="265" y="178"/>
                  </a:moveTo>
                  <a:cubicBezTo>
                    <a:pt x="266" y="177"/>
                    <a:pt x="265" y="175"/>
                    <a:pt x="264" y="174"/>
                  </a:cubicBezTo>
                  <a:cubicBezTo>
                    <a:pt x="265" y="175"/>
                    <a:pt x="264" y="178"/>
                    <a:pt x="265" y="178"/>
                  </a:cubicBezTo>
                  <a:close/>
                  <a:moveTo>
                    <a:pt x="118" y="177"/>
                  </a:moveTo>
                  <a:cubicBezTo>
                    <a:pt x="118" y="176"/>
                    <a:pt x="119" y="176"/>
                    <a:pt x="119" y="176"/>
                  </a:cubicBezTo>
                  <a:cubicBezTo>
                    <a:pt x="119" y="175"/>
                    <a:pt x="119" y="174"/>
                    <a:pt x="118" y="174"/>
                  </a:cubicBezTo>
                  <a:cubicBezTo>
                    <a:pt x="118" y="175"/>
                    <a:pt x="117" y="176"/>
                    <a:pt x="118" y="177"/>
                  </a:cubicBezTo>
                  <a:close/>
                  <a:moveTo>
                    <a:pt x="237" y="184"/>
                  </a:moveTo>
                  <a:cubicBezTo>
                    <a:pt x="238" y="181"/>
                    <a:pt x="237" y="177"/>
                    <a:pt x="237" y="174"/>
                  </a:cubicBezTo>
                  <a:cubicBezTo>
                    <a:pt x="237" y="178"/>
                    <a:pt x="235" y="181"/>
                    <a:pt x="237" y="184"/>
                  </a:cubicBezTo>
                  <a:close/>
                  <a:moveTo>
                    <a:pt x="52" y="178"/>
                  </a:moveTo>
                  <a:cubicBezTo>
                    <a:pt x="52" y="177"/>
                    <a:pt x="52" y="175"/>
                    <a:pt x="51" y="175"/>
                  </a:cubicBezTo>
                  <a:cubicBezTo>
                    <a:pt x="52" y="176"/>
                    <a:pt x="51" y="178"/>
                    <a:pt x="52" y="178"/>
                  </a:cubicBezTo>
                  <a:close/>
                  <a:moveTo>
                    <a:pt x="275" y="179"/>
                  </a:moveTo>
                  <a:cubicBezTo>
                    <a:pt x="275" y="178"/>
                    <a:pt x="274" y="175"/>
                    <a:pt x="274" y="175"/>
                  </a:cubicBezTo>
                  <a:cubicBezTo>
                    <a:pt x="275" y="176"/>
                    <a:pt x="273" y="187"/>
                    <a:pt x="275" y="189"/>
                  </a:cubicBezTo>
                  <a:cubicBezTo>
                    <a:pt x="276" y="185"/>
                    <a:pt x="275" y="183"/>
                    <a:pt x="275" y="179"/>
                  </a:cubicBezTo>
                  <a:close/>
                  <a:moveTo>
                    <a:pt x="125" y="192"/>
                  </a:moveTo>
                  <a:cubicBezTo>
                    <a:pt x="125" y="192"/>
                    <a:pt x="125" y="192"/>
                    <a:pt x="125" y="192"/>
                  </a:cubicBezTo>
                  <a:cubicBezTo>
                    <a:pt x="126" y="193"/>
                    <a:pt x="125" y="192"/>
                    <a:pt x="125" y="193"/>
                  </a:cubicBezTo>
                  <a:cubicBezTo>
                    <a:pt x="126" y="194"/>
                    <a:pt x="126" y="193"/>
                    <a:pt x="126" y="193"/>
                  </a:cubicBezTo>
                  <a:cubicBezTo>
                    <a:pt x="127" y="197"/>
                    <a:pt x="131" y="200"/>
                    <a:pt x="134" y="202"/>
                  </a:cubicBezTo>
                  <a:cubicBezTo>
                    <a:pt x="132" y="196"/>
                    <a:pt x="128" y="188"/>
                    <a:pt x="128" y="182"/>
                  </a:cubicBezTo>
                  <a:cubicBezTo>
                    <a:pt x="126" y="180"/>
                    <a:pt x="124" y="177"/>
                    <a:pt x="122" y="175"/>
                  </a:cubicBezTo>
                  <a:cubicBezTo>
                    <a:pt x="120" y="181"/>
                    <a:pt x="124" y="190"/>
                    <a:pt x="125" y="192"/>
                  </a:cubicBezTo>
                  <a:close/>
                  <a:moveTo>
                    <a:pt x="227" y="201"/>
                  </a:moveTo>
                  <a:cubicBezTo>
                    <a:pt x="229" y="200"/>
                    <a:pt x="229" y="199"/>
                    <a:pt x="229" y="197"/>
                  </a:cubicBezTo>
                  <a:cubicBezTo>
                    <a:pt x="230" y="194"/>
                    <a:pt x="233" y="190"/>
                    <a:pt x="232" y="187"/>
                  </a:cubicBezTo>
                  <a:cubicBezTo>
                    <a:pt x="232" y="182"/>
                    <a:pt x="229" y="179"/>
                    <a:pt x="228" y="176"/>
                  </a:cubicBezTo>
                  <a:cubicBezTo>
                    <a:pt x="228" y="183"/>
                    <a:pt x="229" y="192"/>
                    <a:pt x="227" y="201"/>
                  </a:cubicBezTo>
                  <a:close/>
                  <a:moveTo>
                    <a:pt x="189" y="178"/>
                  </a:moveTo>
                  <a:cubicBezTo>
                    <a:pt x="188" y="178"/>
                    <a:pt x="187" y="176"/>
                    <a:pt x="186" y="176"/>
                  </a:cubicBezTo>
                  <a:cubicBezTo>
                    <a:pt x="186" y="177"/>
                    <a:pt x="188" y="179"/>
                    <a:pt x="189" y="178"/>
                  </a:cubicBezTo>
                  <a:close/>
                  <a:moveTo>
                    <a:pt x="271" y="182"/>
                  </a:moveTo>
                  <a:cubicBezTo>
                    <a:pt x="270" y="181"/>
                    <a:pt x="270" y="179"/>
                    <a:pt x="270" y="178"/>
                  </a:cubicBezTo>
                  <a:cubicBezTo>
                    <a:pt x="269" y="177"/>
                    <a:pt x="270" y="176"/>
                    <a:pt x="269" y="176"/>
                  </a:cubicBezTo>
                  <a:cubicBezTo>
                    <a:pt x="268" y="178"/>
                    <a:pt x="270" y="181"/>
                    <a:pt x="271" y="182"/>
                  </a:cubicBezTo>
                  <a:close/>
                  <a:moveTo>
                    <a:pt x="329" y="201"/>
                  </a:moveTo>
                  <a:cubicBezTo>
                    <a:pt x="333" y="194"/>
                    <a:pt x="331" y="184"/>
                    <a:pt x="329" y="176"/>
                  </a:cubicBezTo>
                  <a:cubicBezTo>
                    <a:pt x="329" y="186"/>
                    <a:pt x="329" y="192"/>
                    <a:pt x="329" y="201"/>
                  </a:cubicBezTo>
                  <a:close/>
                  <a:moveTo>
                    <a:pt x="217" y="182"/>
                  </a:moveTo>
                  <a:cubicBezTo>
                    <a:pt x="215" y="181"/>
                    <a:pt x="215" y="178"/>
                    <a:pt x="214" y="177"/>
                  </a:cubicBezTo>
                  <a:cubicBezTo>
                    <a:pt x="214" y="180"/>
                    <a:pt x="213" y="186"/>
                    <a:pt x="216" y="187"/>
                  </a:cubicBezTo>
                  <a:cubicBezTo>
                    <a:pt x="216" y="185"/>
                    <a:pt x="218" y="182"/>
                    <a:pt x="217" y="181"/>
                  </a:cubicBezTo>
                  <a:cubicBezTo>
                    <a:pt x="217" y="181"/>
                    <a:pt x="217" y="181"/>
                    <a:pt x="217" y="182"/>
                  </a:cubicBezTo>
                  <a:close/>
                  <a:moveTo>
                    <a:pt x="302" y="188"/>
                  </a:moveTo>
                  <a:cubicBezTo>
                    <a:pt x="305" y="186"/>
                    <a:pt x="302" y="180"/>
                    <a:pt x="301" y="177"/>
                  </a:cubicBezTo>
                  <a:cubicBezTo>
                    <a:pt x="301" y="181"/>
                    <a:pt x="303" y="185"/>
                    <a:pt x="302" y="188"/>
                  </a:cubicBezTo>
                  <a:close/>
                  <a:moveTo>
                    <a:pt x="174" y="178"/>
                  </a:moveTo>
                  <a:cubicBezTo>
                    <a:pt x="177" y="180"/>
                    <a:pt x="181" y="182"/>
                    <a:pt x="186" y="182"/>
                  </a:cubicBezTo>
                  <a:cubicBezTo>
                    <a:pt x="184" y="179"/>
                    <a:pt x="178" y="177"/>
                    <a:pt x="174" y="178"/>
                  </a:cubicBezTo>
                  <a:close/>
                  <a:moveTo>
                    <a:pt x="298" y="180"/>
                  </a:moveTo>
                  <a:cubicBezTo>
                    <a:pt x="297" y="179"/>
                    <a:pt x="298" y="178"/>
                    <a:pt x="297" y="178"/>
                  </a:cubicBezTo>
                  <a:cubicBezTo>
                    <a:pt x="297" y="178"/>
                    <a:pt x="297" y="180"/>
                    <a:pt x="298" y="180"/>
                  </a:cubicBezTo>
                  <a:close/>
                  <a:moveTo>
                    <a:pt x="45" y="179"/>
                  </a:moveTo>
                  <a:cubicBezTo>
                    <a:pt x="45" y="178"/>
                    <a:pt x="46" y="178"/>
                    <a:pt x="45" y="178"/>
                  </a:cubicBezTo>
                  <a:cubicBezTo>
                    <a:pt x="45" y="179"/>
                    <a:pt x="44" y="179"/>
                    <a:pt x="45" y="179"/>
                  </a:cubicBezTo>
                  <a:close/>
                  <a:moveTo>
                    <a:pt x="201" y="183"/>
                  </a:moveTo>
                  <a:cubicBezTo>
                    <a:pt x="200" y="181"/>
                    <a:pt x="199" y="179"/>
                    <a:pt x="198" y="178"/>
                  </a:cubicBezTo>
                  <a:cubicBezTo>
                    <a:pt x="197" y="180"/>
                    <a:pt x="199" y="183"/>
                    <a:pt x="201" y="183"/>
                  </a:cubicBezTo>
                  <a:close/>
                  <a:moveTo>
                    <a:pt x="155" y="180"/>
                  </a:moveTo>
                  <a:cubicBezTo>
                    <a:pt x="157" y="180"/>
                    <a:pt x="159" y="180"/>
                    <a:pt x="160" y="178"/>
                  </a:cubicBezTo>
                  <a:cubicBezTo>
                    <a:pt x="158" y="178"/>
                    <a:pt x="155" y="178"/>
                    <a:pt x="155" y="180"/>
                  </a:cubicBezTo>
                  <a:close/>
                  <a:moveTo>
                    <a:pt x="73" y="183"/>
                  </a:moveTo>
                  <a:cubicBezTo>
                    <a:pt x="75" y="182"/>
                    <a:pt x="74" y="180"/>
                    <a:pt x="73" y="178"/>
                  </a:cubicBezTo>
                  <a:cubicBezTo>
                    <a:pt x="73" y="180"/>
                    <a:pt x="73" y="181"/>
                    <a:pt x="73" y="183"/>
                  </a:cubicBezTo>
                  <a:close/>
                  <a:moveTo>
                    <a:pt x="148" y="179"/>
                  </a:moveTo>
                  <a:cubicBezTo>
                    <a:pt x="148" y="180"/>
                    <a:pt x="149" y="181"/>
                    <a:pt x="150" y="182"/>
                  </a:cubicBezTo>
                  <a:cubicBezTo>
                    <a:pt x="151" y="182"/>
                    <a:pt x="152" y="180"/>
                    <a:pt x="153" y="178"/>
                  </a:cubicBezTo>
                  <a:cubicBezTo>
                    <a:pt x="151" y="178"/>
                    <a:pt x="149" y="179"/>
                    <a:pt x="148" y="179"/>
                  </a:cubicBezTo>
                  <a:close/>
                  <a:moveTo>
                    <a:pt x="294" y="189"/>
                  </a:moveTo>
                  <a:cubicBezTo>
                    <a:pt x="293" y="185"/>
                    <a:pt x="294" y="182"/>
                    <a:pt x="292" y="178"/>
                  </a:cubicBezTo>
                  <a:cubicBezTo>
                    <a:pt x="293" y="183"/>
                    <a:pt x="292" y="186"/>
                    <a:pt x="294" y="189"/>
                  </a:cubicBezTo>
                  <a:close/>
                  <a:moveTo>
                    <a:pt x="42" y="186"/>
                  </a:moveTo>
                  <a:cubicBezTo>
                    <a:pt x="41" y="184"/>
                    <a:pt x="41" y="181"/>
                    <a:pt x="40" y="179"/>
                  </a:cubicBezTo>
                  <a:cubicBezTo>
                    <a:pt x="41" y="182"/>
                    <a:pt x="40" y="184"/>
                    <a:pt x="42" y="186"/>
                  </a:cubicBezTo>
                  <a:close/>
                  <a:moveTo>
                    <a:pt x="144" y="181"/>
                  </a:moveTo>
                  <a:cubicBezTo>
                    <a:pt x="145" y="181"/>
                    <a:pt x="146" y="180"/>
                    <a:pt x="145" y="179"/>
                  </a:cubicBezTo>
                  <a:cubicBezTo>
                    <a:pt x="145" y="180"/>
                    <a:pt x="145" y="181"/>
                    <a:pt x="144" y="181"/>
                  </a:cubicBezTo>
                  <a:close/>
                  <a:moveTo>
                    <a:pt x="105" y="191"/>
                  </a:moveTo>
                  <a:cubicBezTo>
                    <a:pt x="104" y="191"/>
                    <a:pt x="104" y="191"/>
                    <a:pt x="104" y="191"/>
                  </a:cubicBezTo>
                  <a:cubicBezTo>
                    <a:pt x="106" y="191"/>
                    <a:pt x="106" y="194"/>
                    <a:pt x="107" y="194"/>
                  </a:cubicBezTo>
                  <a:cubicBezTo>
                    <a:pt x="107" y="191"/>
                    <a:pt x="106" y="188"/>
                    <a:pt x="106" y="186"/>
                  </a:cubicBezTo>
                  <a:cubicBezTo>
                    <a:pt x="105" y="185"/>
                    <a:pt x="104" y="181"/>
                    <a:pt x="102" y="179"/>
                  </a:cubicBezTo>
                  <a:cubicBezTo>
                    <a:pt x="102" y="184"/>
                    <a:pt x="103" y="187"/>
                    <a:pt x="105" y="191"/>
                  </a:cubicBezTo>
                  <a:close/>
                  <a:moveTo>
                    <a:pt x="164" y="181"/>
                  </a:moveTo>
                  <a:cubicBezTo>
                    <a:pt x="167" y="181"/>
                    <a:pt x="170" y="181"/>
                    <a:pt x="172" y="181"/>
                  </a:cubicBezTo>
                  <a:cubicBezTo>
                    <a:pt x="170" y="180"/>
                    <a:pt x="166" y="179"/>
                    <a:pt x="164" y="181"/>
                  </a:cubicBezTo>
                  <a:close/>
                  <a:moveTo>
                    <a:pt x="285" y="189"/>
                  </a:moveTo>
                  <a:cubicBezTo>
                    <a:pt x="288" y="187"/>
                    <a:pt x="286" y="183"/>
                    <a:pt x="285" y="180"/>
                  </a:cubicBezTo>
                  <a:cubicBezTo>
                    <a:pt x="285" y="183"/>
                    <a:pt x="285" y="186"/>
                    <a:pt x="285" y="189"/>
                  </a:cubicBezTo>
                  <a:close/>
                  <a:moveTo>
                    <a:pt x="334" y="195"/>
                  </a:moveTo>
                  <a:cubicBezTo>
                    <a:pt x="335" y="208"/>
                    <a:pt x="335" y="221"/>
                    <a:pt x="330" y="231"/>
                  </a:cubicBezTo>
                  <a:cubicBezTo>
                    <a:pt x="340" y="220"/>
                    <a:pt x="344" y="197"/>
                    <a:pt x="336" y="180"/>
                  </a:cubicBezTo>
                  <a:cubicBezTo>
                    <a:pt x="335" y="185"/>
                    <a:pt x="334" y="189"/>
                    <a:pt x="334" y="195"/>
                  </a:cubicBezTo>
                  <a:close/>
                  <a:moveTo>
                    <a:pt x="139" y="187"/>
                  </a:moveTo>
                  <a:cubicBezTo>
                    <a:pt x="139" y="184"/>
                    <a:pt x="139" y="183"/>
                    <a:pt x="138" y="182"/>
                  </a:cubicBezTo>
                  <a:cubicBezTo>
                    <a:pt x="137" y="183"/>
                    <a:pt x="137" y="187"/>
                    <a:pt x="139" y="187"/>
                  </a:cubicBezTo>
                  <a:close/>
                  <a:moveTo>
                    <a:pt x="209" y="188"/>
                  </a:moveTo>
                  <a:cubicBezTo>
                    <a:pt x="210" y="185"/>
                    <a:pt x="209" y="182"/>
                    <a:pt x="207" y="182"/>
                  </a:cubicBezTo>
                  <a:cubicBezTo>
                    <a:pt x="208" y="183"/>
                    <a:pt x="207" y="186"/>
                    <a:pt x="209" y="188"/>
                  </a:cubicBezTo>
                  <a:close/>
                  <a:moveTo>
                    <a:pt x="90" y="190"/>
                  </a:moveTo>
                  <a:cubicBezTo>
                    <a:pt x="91" y="187"/>
                    <a:pt x="91" y="183"/>
                    <a:pt x="89" y="182"/>
                  </a:cubicBezTo>
                  <a:cubicBezTo>
                    <a:pt x="89" y="184"/>
                    <a:pt x="89" y="187"/>
                    <a:pt x="90" y="190"/>
                  </a:cubicBezTo>
                  <a:close/>
                  <a:moveTo>
                    <a:pt x="45" y="184"/>
                  </a:moveTo>
                  <a:cubicBezTo>
                    <a:pt x="45" y="184"/>
                    <a:pt x="45" y="183"/>
                    <a:pt x="44" y="183"/>
                  </a:cubicBezTo>
                  <a:cubicBezTo>
                    <a:pt x="44" y="183"/>
                    <a:pt x="44" y="184"/>
                    <a:pt x="45" y="184"/>
                  </a:cubicBezTo>
                  <a:close/>
                  <a:moveTo>
                    <a:pt x="14" y="199"/>
                  </a:moveTo>
                  <a:cubicBezTo>
                    <a:pt x="16" y="212"/>
                    <a:pt x="21" y="225"/>
                    <a:pt x="25" y="235"/>
                  </a:cubicBezTo>
                  <a:cubicBezTo>
                    <a:pt x="26" y="238"/>
                    <a:pt x="26" y="239"/>
                    <a:pt x="27" y="241"/>
                  </a:cubicBezTo>
                  <a:cubicBezTo>
                    <a:pt x="30" y="247"/>
                    <a:pt x="33" y="254"/>
                    <a:pt x="37" y="259"/>
                  </a:cubicBezTo>
                  <a:cubicBezTo>
                    <a:pt x="30" y="247"/>
                    <a:pt x="25" y="234"/>
                    <a:pt x="21" y="219"/>
                  </a:cubicBezTo>
                  <a:cubicBezTo>
                    <a:pt x="20" y="217"/>
                    <a:pt x="20" y="215"/>
                    <a:pt x="20" y="212"/>
                  </a:cubicBezTo>
                  <a:cubicBezTo>
                    <a:pt x="19" y="211"/>
                    <a:pt x="18" y="211"/>
                    <a:pt x="18" y="210"/>
                  </a:cubicBezTo>
                  <a:cubicBezTo>
                    <a:pt x="15" y="201"/>
                    <a:pt x="15" y="191"/>
                    <a:pt x="15" y="183"/>
                  </a:cubicBezTo>
                  <a:cubicBezTo>
                    <a:pt x="13" y="189"/>
                    <a:pt x="13" y="193"/>
                    <a:pt x="14" y="199"/>
                  </a:cubicBezTo>
                  <a:close/>
                  <a:moveTo>
                    <a:pt x="291" y="191"/>
                  </a:moveTo>
                  <a:cubicBezTo>
                    <a:pt x="290" y="189"/>
                    <a:pt x="291" y="185"/>
                    <a:pt x="290" y="183"/>
                  </a:cubicBezTo>
                  <a:cubicBezTo>
                    <a:pt x="289" y="186"/>
                    <a:pt x="289" y="189"/>
                    <a:pt x="291" y="191"/>
                  </a:cubicBezTo>
                  <a:close/>
                  <a:moveTo>
                    <a:pt x="251" y="185"/>
                  </a:moveTo>
                  <a:cubicBezTo>
                    <a:pt x="251" y="184"/>
                    <a:pt x="250" y="183"/>
                    <a:pt x="250" y="183"/>
                  </a:cubicBezTo>
                  <a:cubicBezTo>
                    <a:pt x="250" y="184"/>
                    <a:pt x="250" y="185"/>
                    <a:pt x="251" y="185"/>
                  </a:cubicBezTo>
                  <a:close/>
                  <a:moveTo>
                    <a:pt x="147" y="186"/>
                  </a:moveTo>
                  <a:cubicBezTo>
                    <a:pt x="148" y="186"/>
                    <a:pt x="148" y="183"/>
                    <a:pt x="147" y="183"/>
                  </a:cubicBezTo>
                  <a:cubicBezTo>
                    <a:pt x="147" y="184"/>
                    <a:pt x="147" y="185"/>
                    <a:pt x="147" y="186"/>
                  </a:cubicBezTo>
                  <a:close/>
                  <a:moveTo>
                    <a:pt x="160" y="184"/>
                  </a:moveTo>
                  <a:cubicBezTo>
                    <a:pt x="159" y="188"/>
                    <a:pt x="162" y="191"/>
                    <a:pt x="164" y="193"/>
                  </a:cubicBezTo>
                  <a:cubicBezTo>
                    <a:pt x="167" y="193"/>
                    <a:pt x="169" y="193"/>
                    <a:pt x="172" y="193"/>
                  </a:cubicBezTo>
                  <a:cubicBezTo>
                    <a:pt x="172" y="191"/>
                    <a:pt x="175" y="189"/>
                    <a:pt x="174" y="187"/>
                  </a:cubicBezTo>
                  <a:cubicBezTo>
                    <a:pt x="170" y="185"/>
                    <a:pt x="165" y="183"/>
                    <a:pt x="160" y="184"/>
                  </a:cubicBezTo>
                  <a:close/>
                  <a:moveTo>
                    <a:pt x="186" y="190"/>
                  </a:moveTo>
                  <a:cubicBezTo>
                    <a:pt x="183" y="188"/>
                    <a:pt x="182" y="184"/>
                    <a:pt x="177" y="184"/>
                  </a:cubicBezTo>
                  <a:cubicBezTo>
                    <a:pt x="179" y="186"/>
                    <a:pt x="183" y="188"/>
                    <a:pt x="186" y="190"/>
                  </a:cubicBezTo>
                  <a:close/>
                  <a:moveTo>
                    <a:pt x="310" y="197"/>
                  </a:moveTo>
                  <a:cubicBezTo>
                    <a:pt x="312" y="194"/>
                    <a:pt x="313" y="189"/>
                    <a:pt x="312" y="184"/>
                  </a:cubicBezTo>
                  <a:cubicBezTo>
                    <a:pt x="311" y="189"/>
                    <a:pt x="311" y="193"/>
                    <a:pt x="310" y="197"/>
                  </a:cubicBezTo>
                  <a:close/>
                  <a:moveTo>
                    <a:pt x="133" y="188"/>
                  </a:moveTo>
                  <a:cubicBezTo>
                    <a:pt x="133" y="187"/>
                    <a:pt x="133" y="185"/>
                    <a:pt x="131" y="185"/>
                  </a:cubicBezTo>
                  <a:cubicBezTo>
                    <a:pt x="131" y="186"/>
                    <a:pt x="132" y="187"/>
                    <a:pt x="133" y="188"/>
                  </a:cubicBezTo>
                  <a:close/>
                  <a:moveTo>
                    <a:pt x="155" y="186"/>
                  </a:moveTo>
                  <a:cubicBezTo>
                    <a:pt x="156" y="189"/>
                    <a:pt x="158" y="192"/>
                    <a:pt x="161" y="193"/>
                  </a:cubicBezTo>
                  <a:cubicBezTo>
                    <a:pt x="159" y="191"/>
                    <a:pt x="158" y="188"/>
                    <a:pt x="158" y="185"/>
                  </a:cubicBezTo>
                  <a:cubicBezTo>
                    <a:pt x="156" y="185"/>
                    <a:pt x="156" y="185"/>
                    <a:pt x="155" y="186"/>
                  </a:cubicBezTo>
                  <a:close/>
                  <a:moveTo>
                    <a:pt x="188" y="188"/>
                  </a:moveTo>
                  <a:cubicBezTo>
                    <a:pt x="188" y="186"/>
                    <a:pt x="187" y="185"/>
                    <a:pt x="185" y="185"/>
                  </a:cubicBezTo>
                  <a:cubicBezTo>
                    <a:pt x="186" y="186"/>
                    <a:pt x="187" y="187"/>
                    <a:pt x="188" y="188"/>
                  </a:cubicBezTo>
                  <a:close/>
                  <a:moveTo>
                    <a:pt x="100" y="187"/>
                  </a:moveTo>
                  <a:cubicBezTo>
                    <a:pt x="100" y="186"/>
                    <a:pt x="100" y="185"/>
                    <a:pt x="99" y="185"/>
                  </a:cubicBezTo>
                  <a:cubicBezTo>
                    <a:pt x="99" y="186"/>
                    <a:pt x="100" y="187"/>
                    <a:pt x="100" y="187"/>
                  </a:cubicBezTo>
                  <a:close/>
                  <a:moveTo>
                    <a:pt x="46" y="191"/>
                  </a:moveTo>
                  <a:cubicBezTo>
                    <a:pt x="45" y="189"/>
                    <a:pt x="46" y="186"/>
                    <a:pt x="45" y="185"/>
                  </a:cubicBezTo>
                  <a:cubicBezTo>
                    <a:pt x="45" y="186"/>
                    <a:pt x="45" y="189"/>
                    <a:pt x="46" y="191"/>
                  </a:cubicBezTo>
                  <a:close/>
                  <a:moveTo>
                    <a:pt x="249" y="199"/>
                  </a:moveTo>
                  <a:cubicBezTo>
                    <a:pt x="250" y="195"/>
                    <a:pt x="250" y="189"/>
                    <a:pt x="248" y="185"/>
                  </a:cubicBezTo>
                  <a:cubicBezTo>
                    <a:pt x="249" y="191"/>
                    <a:pt x="247" y="196"/>
                    <a:pt x="249" y="199"/>
                  </a:cubicBezTo>
                  <a:close/>
                  <a:moveTo>
                    <a:pt x="270" y="198"/>
                  </a:moveTo>
                  <a:cubicBezTo>
                    <a:pt x="272" y="193"/>
                    <a:pt x="271" y="188"/>
                    <a:pt x="269" y="185"/>
                  </a:cubicBezTo>
                  <a:cubicBezTo>
                    <a:pt x="270" y="190"/>
                    <a:pt x="269" y="193"/>
                    <a:pt x="270" y="198"/>
                  </a:cubicBezTo>
                  <a:close/>
                  <a:moveTo>
                    <a:pt x="143" y="190"/>
                  </a:moveTo>
                  <a:cubicBezTo>
                    <a:pt x="144" y="188"/>
                    <a:pt x="142" y="187"/>
                    <a:pt x="142" y="186"/>
                  </a:cubicBezTo>
                  <a:cubicBezTo>
                    <a:pt x="142" y="187"/>
                    <a:pt x="142" y="189"/>
                    <a:pt x="143" y="190"/>
                  </a:cubicBezTo>
                  <a:close/>
                  <a:moveTo>
                    <a:pt x="151" y="187"/>
                  </a:moveTo>
                  <a:cubicBezTo>
                    <a:pt x="153" y="189"/>
                    <a:pt x="154" y="192"/>
                    <a:pt x="157" y="194"/>
                  </a:cubicBezTo>
                  <a:cubicBezTo>
                    <a:pt x="156" y="191"/>
                    <a:pt x="154" y="188"/>
                    <a:pt x="152" y="186"/>
                  </a:cubicBezTo>
                  <a:cubicBezTo>
                    <a:pt x="152" y="186"/>
                    <a:pt x="152" y="186"/>
                    <a:pt x="151" y="187"/>
                  </a:cubicBezTo>
                  <a:close/>
                  <a:moveTo>
                    <a:pt x="224" y="200"/>
                  </a:moveTo>
                  <a:cubicBezTo>
                    <a:pt x="225" y="200"/>
                    <a:pt x="225" y="198"/>
                    <a:pt x="226" y="198"/>
                  </a:cubicBezTo>
                  <a:cubicBezTo>
                    <a:pt x="226" y="194"/>
                    <a:pt x="226" y="189"/>
                    <a:pt x="226" y="187"/>
                  </a:cubicBezTo>
                  <a:cubicBezTo>
                    <a:pt x="225" y="192"/>
                    <a:pt x="224" y="195"/>
                    <a:pt x="224" y="200"/>
                  </a:cubicBezTo>
                  <a:close/>
                  <a:moveTo>
                    <a:pt x="189" y="194"/>
                  </a:moveTo>
                  <a:cubicBezTo>
                    <a:pt x="192" y="193"/>
                    <a:pt x="191" y="189"/>
                    <a:pt x="191" y="187"/>
                  </a:cubicBezTo>
                  <a:cubicBezTo>
                    <a:pt x="190" y="190"/>
                    <a:pt x="189" y="190"/>
                    <a:pt x="189" y="194"/>
                  </a:cubicBezTo>
                  <a:close/>
                  <a:moveTo>
                    <a:pt x="95" y="190"/>
                  </a:moveTo>
                  <a:cubicBezTo>
                    <a:pt x="95" y="190"/>
                    <a:pt x="92" y="187"/>
                    <a:pt x="93" y="188"/>
                  </a:cubicBezTo>
                  <a:cubicBezTo>
                    <a:pt x="93" y="191"/>
                    <a:pt x="93" y="193"/>
                    <a:pt x="93" y="196"/>
                  </a:cubicBezTo>
                  <a:cubicBezTo>
                    <a:pt x="95" y="199"/>
                    <a:pt x="96" y="201"/>
                    <a:pt x="98" y="203"/>
                  </a:cubicBezTo>
                  <a:cubicBezTo>
                    <a:pt x="96" y="199"/>
                    <a:pt x="97" y="193"/>
                    <a:pt x="95" y="190"/>
                  </a:cubicBezTo>
                  <a:close/>
                  <a:moveTo>
                    <a:pt x="195" y="198"/>
                  </a:moveTo>
                  <a:cubicBezTo>
                    <a:pt x="196" y="195"/>
                    <a:pt x="199" y="192"/>
                    <a:pt x="197" y="187"/>
                  </a:cubicBezTo>
                  <a:cubicBezTo>
                    <a:pt x="197" y="191"/>
                    <a:pt x="195" y="195"/>
                    <a:pt x="195" y="198"/>
                  </a:cubicBezTo>
                  <a:close/>
                  <a:moveTo>
                    <a:pt x="217" y="192"/>
                  </a:moveTo>
                  <a:cubicBezTo>
                    <a:pt x="218" y="191"/>
                    <a:pt x="218" y="190"/>
                    <a:pt x="218" y="187"/>
                  </a:cubicBezTo>
                  <a:cubicBezTo>
                    <a:pt x="217" y="188"/>
                    <a:pt x="215" y="192"/>
                    <a:pt x="217" y="192"/>
                  </a:cubicBezTo>
                  <a:close/>
                  <a:moveTo>
                    <a:pt x="147" y="189"/>
                  </a:moveTo>
                  <a:cubicBezTo>
                    <a:pt x="149" y="191"/>
                    <a:pt x="150" y="194"/>
                    <a:pt x="153" y="194"/>
                  </a:cubicBezTo>
                  <a:cubicBezTo>
                    <a:pt x="151" y="193"/>
                    <a:pt x="150" y="186"/>
                    <a:pt x="147" y="189"/>
                  </a:cubicBezTo>
                  <a:close/>
                  <a:moveTo>
                    <a:pt x="177" y="188"/>
                  </a:moveTo>
                  <a:cubicBezTo>
                    <a:pt x="176" y="190"/>
                    <a:pt x="175" y="191"/>
                    <a:pt x="175" y="193"/>
                  </a:cubicBezTo>
                  <a:cubicBezTo>
                    <a:pt x="177" y="193"/>
                    <a:pt x="179" y="197"/>
                    <a:pt x="176" y="198"/>
                  </a:cubicBezTo>
                  <a:cubicBezTo>
                    <a:pt x="181" y="199"/>
                    <a:pt x="184" y="197"/>
                    <a:pt x="185" y="193"/>
                  </a:cubicBezTo>
                  <a:cubicBezTo>
                    <a:pt x="183" y="191"/>
                    <a:pt x="180" y="189"/>
                    <a:pt x="177" y="188"/>
                  </a:cubicBezTo>
                  <a:close/>
                  <a:moveTo>
                    <a:pt x="266" y="204"/>
                  </a:moveTo>
                  <a:cubicBezTo>
                    <a:pt x="268" y="199"/>
                    <a:pt x="266" y="192"/>
                    <a:pt x="264" y="188"/>
                  </a:cubicBezTo>
                  <a:cubicBezTo>
                    <a:pt x="265" y="194"/>
                    <a:pt x="264" y="199"/>
                    <a:pt x="266" y="204"/>
                  </a:cubicBezTo>
                  <a:close/>
                  <a:moveTo>
                    <a:pt x="196" y="201"/>
                  </a:moveTo>
                  <a:cubicBezTo>
                    <a:pt x="200" y="198"/>
                    <a:pt x="203" y="196"/>
                    <a:pt x="203" y="190"/>
                  </a:cubicBezTo>
                  <a:cubicBezTo>
                    <a:pt x="202" y="190"/>
                    <a:pt x="201" y="188"/>
                    <a:pt x="200" y="189"/>
                  </a:cubicBezTo>
                  <a:cubicBezTo>
                    <a:pt x="201" y="193"/>
                    <a:pt x="197" y="198"/>
                    <a:pt x="196" y="201"/>
                  </a:cubicBezTo>
                  <a:close/>
                  <a:moveTo>
                    <a:pt x="244" y="193"/>
                  </a:moveTo>
                  <a:cubicBezTo>
                    <a:pt x="245" y="193"/>
                    <a:pt x="245" y="190"/>
                    <a:pt x="244" y="189"/>
                  </a:cubicBezTo>
                  <a:cubicBezTo>
                    <a:pt x="244" y="191"/>
                    <a:pt x="244" y="192"/>
                    <a:pt x="244" y="193"/>
                  </a:cubicBezTo>
                  <a:close/>
                  <a:moveTo>
                    <a:pt x="293" y="201"/>
                  </a:moveTo>
                  <a:cubicBezTo>
                    <a:pt x="294" y="198"/>
                    <a:pt x="294" y="191"/>
                    <a:pt x="293" y="189"/>
                  </a:cubicBezTo>
                  <a:cubicBezTo>
                    <a:pt x="293" y="194"/>
                    <a:pt x="293" y="197"/>
                    <a:pt x="293" y="201"/>
                  </a:cubicBezTo>
                  <a:close/>
                  <a:moveTo>
                    <a:pt x="41" y="213"/>
                  </a:moveTo>
                  <a:cubicBezTo>
                    <a:pt x="42" y="213"/>
                    <a:pt x="40" y="211"/>
                    <a:pt x="41" y="210"/>
                  </a:cubicBezTo>
                  <a:cubicBezTo>
                    <a:pt x="41" y="209"/>
                    <a:pt x="41" y="211"/>
                    <a:pt x="41" y="210"/>
                  </a:cubicBezTo>
                  <a:cubicBezTo>
                    <a:pt x="40" y="209"/>
                    <a:pt x="40" y="207"/>
                    <a:pt x="40" y="206"/>
                  </a:cubicBezTo>
                  <a:cubicBezTo>
                    <a:pt x="39" y="202"/>
                    <a:pt x="37" y="199"/>
                    <a:pt x="36" y="195"/>
                  </a:cubicBezTo>
                  <a:cubicBezTo>
                    <a:pt x="35" y="193"/>
                    <a:pt x="36" y="191"/>
                    <a:pt x="34" y="190"/>
                  </a:cubicBezTo>
                  <a:cubicBezTo>
                    <a:pt x="36" y="197"/>
                    <a:pt x="37" y="207"/>
                    <a:pt x="41" y="213"/>
                  </a:cubicBezTo>
                  <a:close/>
                  <a:moveTo>
                    <a:pt x="38" y="213"/>
                  </a:moveTo>
                  <a:cubicBezTo>
                    <a:pt x="35" y="206"/>
                    <a:pt x="33" y="198"/>
                    <a:pt x="32" y="190"/>
                  </a:cubicBezTo>
                  <a:cubicBezTo>
                    <a:pt x="30" y="199"/>
                    <a:pt x="35" y="206"/>
                    <a:pt x="38" y="213"/>
                  </a:cubicBezTo>
                  <a:close/>
                  <a:moveTo>
                    <a:pt x="118" y="205"/>
                  </a:moveTo>
                  <a:cubicBezTo>
                    <a:pt x="118" y="199"/>
                    <a:pt x="115" y="197"/>
                    <a:pt x="113" y="194"/>
                  </a:cubicBezTo>
                  <a:cubicBezTo>
                    <a:pt x="111" y="193"/>
                    <a:pt x="111" y="190"/>
                    <a:pt x="109" y="190"/>
                  </a:cubicBezTo>
                  <a:cubicBezTo>
                    <a:pt x="111" y="196"/>
                    <a:pt x="111" y="204"/>
                    <a:pt x="118" y="205"/>
                  </a:cubicBezTo>
                  <a:close/>
                  <a:moveTo>
                    <a:pt x="237" y="194"/>
                  </a:moveTo>
                  <a:cubicBezTo>
                    <a:pt x="237" y="192"/>
                    <a:pt x="238" y="191"/>
                    <a:pt x="237" y="190"/>
                  </a:cubicBezTo>
                  <a:cubicBezTo>
                    <a:pt x="237" y="191"/>
                    <a:pt x="236" y="193"/>
                    <a:pt x="237" y="194"/>
                  </a:cubicBezTo>
                  <a:close/>
                  <a:moveTo>
                    <a:pt x="294" y="220"/>
                  </a:moveTo>
                  <a:cubicBezTo>
                    <a:pt x="297" y="214"/>
                    <a:pt x="300" y="207"/>
                    <a:pt x="299" y="199"/>
                  </a:cubicBezTo>
                  <a:cubicBezTo>
                    <a:pt x="298" y="196"/>
                    <a:pt x="297" y="191"/>
                    <a:pt x="296" y="190"/>
                  </a:cubicBezTo>
                  <a:cubicBezTo>
                    <a:pt x="297" y="200"/>
                    <a:pt x="295" y="211"/>
                    <a:pt x="294" y="220"/>
                  </a:cubicBezTo>
                  <a:close/>
                  <a:moveTo>
                    <a:pt x="141" y="209"/>
                  </a:moveTo>
                  <a:cubicBezTo>
                    <a:pt x="144" y="209"/>
                    <a:pt x="145" y="211"/>
                    <a:pt x="149" y="211"/>
                  </a:cubicBezTo>
                  <a:cubicBezTo>
                    <a:pt x="148" y="209"/>
                    <a:pt x="147" y="208"/>
                    <a:pt x="146" y="206"/>
                  </a:cubicBezTo>
                  <a:cubicBezTo>
                    <a:pt x="140" y="203"/>
                    <a:pt x="137" y="196"/>
                    <a:pt x="132" y="191"/>
                  </a:cubicBezTo>
                  <a:cubicBezTo>
                    <a:pt x="134" y="198"/>
                    <a:pt x="136" y="205"/>
                    <a:pt x="141" y="209"/>
                  </a:cubicBezTo>
                  <a:close/>
                  <a:moveTo>
                    <a:pt x="285" y="201"/>
                  </a:moveTo>
                  <a:cubicBezTo>
                    <a:pt x="284" y="206"/>
                    <a:pt x="285" y="211"/>
                    <a:pt x="285" y="215"/>
                  </a:cubicBezTo>
                  <a:cubicBezTo>
                    <a:pt x="284" y="221"/>
                    <a:pt x="283" y="226"/>
                    <a:pt x="282" y="231"/>
                  </a:cubicBezTo>
                  <a:cubicBezTo>
                    <a:pt x="284" y="229"/>
                    <a:pt x="284" y="226"/>
                    <a:pt x="285" y="223"/>
                  </a:cubicBezTo>
                  <a:cubicBezTo>
                    <a:pt x="287" y="220"/>
                    <a:pt x="289" y="214"/>
                    <a:pt x="290" y="210"/>
                  </a:cubicBezTo>
                  <a:cubicBezTo>
                    <a:pt x="290" y="203"/>
                    <a:pt x="288" y="196"/>
                    <a:pt x="288" y="191"/>
                  </a:cubicBezTo>
                  <a:cubicBezTo>
                    <a:pt x="288" y="194"/>
                    <a:pt x="285" y="198"/>
                    <a:pt x="285" y="201"/>
                  </a:cubicBezTo>
                  <a:close/>
                  <a:moveTo>
                    <a:pt x="17" y="194"/>
                  </a:moveTo>
                  <a:cubicBezTo>
                    <a:pt x="18" y="194"/>
                    <a:pt x="18" y="192"/>
                    <a:pt x="17" y="192"/>
                  </a:cubicBezTo>
                  <a:cubicBezTo>
                    <a:pt x="17" y="193"/>
                    <a:pt x="18" y="193"/>
                    <a:pt x="17" y="194"/>
                  </a:cubicBezTo>
                  <a:close/>
                  <a:moveTo>
                    <a:pt x="75" y="218"/>
                  </a:moveTo>
                  <a:cubicBezTo>
                    <a:pt x="71" y="210"/>
                    <a:pt x="69" y="201"/>
                    <a:pt x="66" y="192"/>
                  </a:cubicBezTo>
                  <a:cubicBezTo>
                    <a:pt x="66" y="204"/>
                    <a:pt x="71" y="210"/>
                    <a:pt x="75" y="218"/>
                  </a:cubicBezTo>
                  <a:close/>
                  <a:moveTo>
                    <a:pt x="127" y="203"/>
                  </a:moveTo>
                  <a:cubicBezTo>
                    <a:pt x="128" y="202"/>
                    <a:pt x="127" y="202"/>
                    <a:pt x="127" y="201"/>
                  </a:cubicBezTo>
                  <a:cubicBezTo>
                    <a:pt x="125" y="198"/>
                    <a:pt x="123" y="194"/>
                    <a:pt x="121" y="192"/>
                  </a:cubicBezTo>
                  <a:cubicBezTo>
                    <a:pt x="121" y="197"/>
                    <a:pt x="125" y="199"/>
                    <a:pt x="127" y="203"/>
                  </a:cubicBezTo>
                  <a:close/>
                  <a:moveTo>
                    <a:pt x="207" y="199"/>
                  </a:moveTo>
                  <a:cubicBezTo>
                    <a:pt x="208" y="198"/>
                    <a:pt x="209" y="197"/>
                    <a:pt x="209" y="196"/>
                  </a:cubicBezTo>
                  <a:cubicBezTo>
                    <a:pt x="209" y="194"/>
                    <a:pt x="208" y="194"/>
                    <a:pt x="207" y="193"/>
                  </a:cubicBezTo>
                  <a:cubicBezTo>
                    <a:pt x="207" y="196"/>
                    <a:pt x="206" y="197"/>
                    <a:pt x="207" y="199"/>
                  </a:cubicBezTo>
                  <a:close/>
                  <a:moveTo>
                    <a:pt x="62" y="214"/>
                  </a:moveTo>
                  <a:cubicBezTo>
                    <a:pt x="60" y="206"/>
                    <a:pt x="58" y="201"/>
                    <a:pt x="55" y="194"/>
                  </a:cubicBezTo>
                  <a:cubicBezTo>
                    <a:pt x="56" y="202"/>
                    <a:pt x="57" y="210"/>
                    <a:pt x="62" y="214"/>
                  </a:cubicBezTo>
                  <a:close/>
                  <a:moveTo>
                    <a:pt x="104" y="210"/>
                  </a:moveTo>
                  <a:cubicBezTo>
                    <a:pt x="105" y="208"/>
                    <a:pt x="103" y="207"/>
                    <a:pt x="104" y="206"/>
                  </a:cubicBezTo>
                  <a:cubicBezTo>
                    <a:pt x="102" y="204"/>
                    <a:pt x="101" y="201"/>
                    <a:pt x="101" y="198"/>
                  </a:cubicBezTo>
                  <a:cubicBezTo>
                    <a:pt x="101" y="198"/>
                    <a:pt x="102" y="199"/>
                    <a:pt x="102" y="198"/>
                  </a:cubicBezTo>
                  <a:cubicBezTo>
                    <a:pt x="102" y="197"/>
                    <a:pt x="101" y="197"/>
                    <a:pt x="100" y="197"/>
                  </a:cubicBezTo>
                  <a:cubicBezTo>
                    <a:pt x="100" y="196"/>
                    <a:pt x="99" y="195"/>
                    <a:pt x="98" y="194"/>
                  </a:cubicBezTo>
                  <a:cubicBezTo>
                    <a:pt x="99" y="199"/>
                    <a:pt x="101" y="206"/>
                    <a:pt x="104" y="210"/>
                  </a:cubicBezTo>
                  <a:close/>
                  <a:moveTo>
                    <a:pt x="148" y="197"/>
                  </a:moveTo>
                  <a:cubicBezTo>
                    <a:pt x="148" y="196"/>
                    <a:pt x="149" y="196"/>
                    <a:pt x="149" y="195"/>
                  </a:cubicBezTo>
                  <a:cubicBezTo>
                    <a:pt x="148" y="195"/>
                    <a:pt x="148" y="194"/>
                    <a:pt x="147" y="194"/>
                  </a:cubicBezTo>
                  <a:cubicBezTo>
                    <a:pt x="147" y="195"/>
                    <a:pt x="147" y="197"/>
                    <a:pt x="148" y="197"/>
                  </a:cubicBezTo>
                  <a:close/>
                  <a:moveTo>
                    <a:pt x="258" y="194"/>
                  </a:moveTo>
                  <a:cubicBezTo>
                    <a:pt x="256" y="196"/>
                    <a:pt x="255" y="198"/>
                    <a:pt x="253" y="200"/>
                  </a:cubicBezTo>
                  <a:cubicBezTo>
                    <a:pt x="254" y="205"/>
                    <a:pt x="252" y="210"/>
                    <a:pt x="253" y="215"/>
                  </a:cubicBezTo>
                  <a:cubicBezTo>
                    <a:pt x="255" y="209"/>
                    <a:pt x="257" y="202"/>
                    <a:pt x="258" y="194"/>
                  </a:cubicBezTo>
                  <a:close/>
                  <a:moveTo>
                    <a:pt x="322" y="215"/>
                  </a:moveTo>
                  <a:cubicBezTo>
                    <a:pt x="326" y="210"/>
                    <a:pt x="324" y="200"/>
                    <a:pt x="322" y="195"/>
                  </a:cubicBezTo>
                  <a:cubicBezTo>
                    <a:pt x="322" y="199"/>
                    <a:pt x="323" y="209"/>
                    <a:pt x="322" y="215"/>
                  </a:cubicBezTo>
                  <a:close/>
                  <a:moveTo>
                    <a:pt x="172" y="196"/>
                  </a:moveTo>
                  <a:cubicBezTo>
                    <a:pt x="173" y="196"/>
                    <a:pt x="174" y="196"/>
                    <a:pt x="174" y="196"/>
                  </a:cubicBezTo>
                  <a:cubicBezTo>
                    <a:pt x="173" y="195"/>
                    <a:pt x="172" y="196"/>
                    <a:pt x="172" y="196"/>
                  </a:cubicBezTo>
                  <a:close/>
                  <a:moveTo>
                    <a:pt x="213" y="200"/>
                  </a:moveTo>
                  <a:cubicBezTo>
                    <a:pt x="214" y="199"/>
                    <a:pt x="213" y="197"/>
                    <a:pt x="213" y="196"/>
                  </a:cubicBezTo>
                  <a:cubicBezTo>
                    <a:pt x="212" y="197"/>
                    <a:pt x="212" y="199"/>
                    <a:pt x="213" y="200"/>
                  </a:cubicBezTo>
                  <a:close/>
                  <a:moveTo>
                    <a:pt x="165" y="196"/>
                  </a:moveTo>
                  <a:cubicBezTo>
                    <a:pt x="164" y="196"/>
                    <a:pt x="163" y="195"/>
                    <a:pt x="163" y="196"/>
                  </a:cubicBezTo>
                  <a:cubicBezTo>
                    <a:pt x="163" y="197"/>
                    <a:pt x="164" y="197"/>
                    <a:pt x="165" y="196"/>
                  </a:cubicBezTo>
                  <a:close/>
                  <a:moveTo>
                    <a:pt x="91" y="199"/>
                  </a:moveTo>
                  <a:cubicBezTo>
                    <a:pt x="90" y="199"/>
                    <a:pt x="91" y="198"/>
                    <a:pt x="90" y="197"/>
                  </a:cubicBezTo>
                  <a:cubicBezTo>
                    <a:pt x="90" y="198"/>
                    <a:pt x="90" y="199"/>
                    <a:pt x="91" y="199"/>
                  </a:cubicBezTo>
                  <a:close/>
                  <a:moveTo>
                    <a:pt x="150" y="198"/>
                  </a:moveTo>
                  <a:cubicBezTo>
                    <a:pt x="151" y="201"/>
                    <a:pt x="156" y="202"/>
                    <a:pt x="158" y="201"/>
                  </a:cubicBezTo>
                  <a:cubicBezTo>
                    <a:pt x="156" y="200"/>
                    <a:pt x="153" y="196"/>
                    <a:pt x="150" y="198"/>
                  </a:cubicBezTo>
                  <a:close/>
                  <a:moveTo>
                    <a:pt x="45" y="201"/>
                  </a:moveTo>
                  <a:cubicBezTo>
                    <a:pt x="46" y="200"/>
                    <a:pt x="45" y="199"/>
                    <a:pt x="44" y="198"/>
                  </a:cubicBezTo>
                  <a:cubicBezTo>
                    <a:pt x="45" y="200"/>
                    <a:pt x="44" y="200"/>
                    <a:pt x="45" y="201"/>
                  </a:cubicBezTo>
                  <a:close/>
                  <a:moveTo>
                    <a:pt x="231" y="205"/>
                  </a:moveTo>
                  <a:cubicBezTo>
                    <a:pt x="232" y="206"/>
                    <a:pt x="233" y="207"/>
                    <a:pt x="234" y="208"/>
                  </a:cubicBezTo>
                  <a:cubicBezTo>
                    <a:pt x="235" y="206"/>
                    <a:pt x="235" y="201"/>
                    <a:pt x="234" y="198"/>
                  </a:cubicBezTo>
                  <a:cubicBezTo>
                    <a:pt x="233" y="201"/>
                    <a:pt x="231" y="202"/>
                    <a:pt x="231" y="205"/>
                  </a:cubicBezTo>
                  <a:close/>
                  <a:moveTo>
                    <a:pt x="260" y="211"/>
                  </a:moveTo>
                  <a:cubicBezTo>
                    <a:pt x="262" y="208"/>
                    <a:pt x="262" y="200"/>
                    <a:pt x="261" y="198"/>
                  </a:cubicBezTo>
                  <a:cubicBezTo>
                    <a:pt x="261" y="202"/>
                    <a:pt x="260" y="207"/>
                    <a:pt x="260" y="211"/>
                  </a:cubicBezTo>
                  <a:close/>
                  <a:moveTo>
                    <a:pt x="107" y="200"/>
                  </a:moveTo>
                  <a:cubicBezTo>
                    <a:pt x="108" y="199"/>
                    <a:pt x="108" y="199"/>
                    <a:pt x="107" y="198"/>
                  </a:cubicBezTo>
                  <a:cubicBezTo>
                    <a:pt x="107" y="198"/>
                    <a:pt x="107" y="198"/>
                    <a:pt x="107" y="198"/>
                  </a:cubicBezTo>
                  <a:cubicBezTo>
                    <a:pt x="107" y="199"/>
                    <a:pt x="106" y="200"/>
                    <a:pt x="107" y="200"/>
                  </a:cubicBezTo>
                  <a:close/>
                  <a:moveTo>
                    <a:pt x="168" y="200"/>
                  </a:moveTo>
                  <a:cubicBezTo>
                    <a:pt x="170" y="201"/>
                    <a:pt x="174" y="201"/>
                    <a:pt x="176" y="200"/>
                  </a:cubicBezTo>
                  <a:cubicBezTo>
                    <a:pt x="173" y="199"/>
                    <a:pt x="170" y="199"/>
                    <a:pt x="168" y="200"/>
                  </a:cubicBezTo>
                  <a:close/>
                  <a:moveTo>
                    <a:pt x="89" y="207"/>
                  </a:moveTo>
                  <a:cubicBezTo>
                    <a:pt x="89" y="204"/>
                    <a:pt x="87" y="200"/>
                    <a:pt x="85" y="200"/>
                  </a:cubicBezTo>
                  <a:cubicBezTo>
                    <a:pt x="87" y="202"/>
                    <a:pt x="87" y="205"/>
                    <a:pt x="89" y="207"/>
                  </a:cubicBezTo>
                  <a:close/>
                  <a:moveTo>
                    <a:pt x="182" y="206"/>
                  </a:moveTo>
                  <a:cubicBezTo>
                    <a:pt x="187" y="206"/>
                    <a:pt x="189" y="203"/>
                    <a:pt x="189" y="200"/>
                  </a:cubicBezTo>
                  <a:cubicBezTo>
                    <a:pt x="187" y="202"/>
                    <a:pt x="184" y="203"/>
                    <a:pt x="182" y="206"/>
                  </a:cubicBezTo>
                  <a:close/>
                  <a:moveTo>
                    <a:pt x="199" y="207"/>
                  </a:moveTo>
                  <a:cubicBezTo>
                    <a:pt x="200" y="207"/>
                    <a:pt x="200" y="206"/>
                    <a:pt x="202" y="206"/>
                  </a:cubicBezTo>
                  <a:cubicBezTo>
                    <a:pt x="201" y="204"/>
                    <a:pt x="205" y="203"/>
                    <a:pt x="203" y="200"/>
                  </a:cubicBezTo>
                  <a:cubicBezTo>
                    <a:pt x="203" y="203"/>
                    <a:pt x="200" y="205"/>
                    <a:pt x="199" y="207"/>
                  </a:cubicBezTo>
                  <a:close/>
                  <a:moveTo>
                    <a:pt x="121" y="202"/>
                  </a:moveTo>
                  <a:cubicBezTo>
                    <a:pt x="120" y="202"/>
                    <a:pt x="121" y="201"/>
                    <a:pt x="120" y="201"/>
                  </a:cubicBezTo>
                  <a:cubicBezTo>
                    <a:pt x="119" y="201"/>
                    <a:pt x="120" y="203"/>
                    <a:pt x="121" y="202"/>
                  </a:cubicBezTo>
                  <a:close/>
                  <a:moveTo>
                    <a:pt x="31" y="223"/>
                  </a:moveTo>
                  <a:cubicBezTo>
                    <a:pt x="34" y="229"/>
                    <a:pt x="39" y="236"/>
                    <a:pt x="43" y="241"/>
                  </a:cubicBezTo>
                  <a:cubicBezTo>
                    <a:pt x="46" y="241"/>
                    <a:pt x="48" y="244"/>
                    <a:pt x="51" y="245"/>
                  </a:cubicBezTo>
                  <a:cubicBezTo>
                    <a:pt x="50" y="242"/>
                    <a:pt x="49" y="239"/>
                    <a:pt x="48" y="235"/>
                  </a:cubicBezTo>
                  <a:cubicBezTo>
                    <a:pt x="41" y="226"/>
                    <a:pt x="35" y="213"/>
                    <a:pt x="30" y="201"/>
                  </a:cubicBezTo>
                  <a:cubicBezTo>
                    <a:pt x="30" y="208"/>
                    <a:pt x="30" y="214"/>
                    <a:pt x="31" y="223"/>
                  </a:cubicBezTo>
                  <a:close/>
                  <a:moveTo>
                    <a:pt x="345" y="208"/>
                  </a:moveTo>
                  <a:cubicBezTo>
                    <a:pt x="345" y="210"/>
                    <a:pt x="345" y="213"/>
                    <a:pt x="346" y="215"/>
                  </a:cubicBezTo>
                  <a:cubicBezTo>
                    <a:pt x="347" y="211"/>
                    <a:pt x="348" y="206"/>
                    <a:pt x="349" y="201"/>
                  </a:cubicBezTo>
                  <a:cubicBezTo>
                    <a:pt x="347" y="203"/>
                    <a:pt x="346" y="206"/>
                    <a:pt x="345" y="208"/>
                  </a:cubicBezTo>
                  <a:close/>
                  <a:moveTo>
                    <a:pt x="222" y="207"/>
                  </a:moveTo>
                  <a:cubicBezTo>
                    <a:pt x="224" y="206"/>
                    <a:pt x="226" y="203"/>
                    <a:pt x="223" y="201"/>
                  </a:cubicBezTo>
                  <a:cubicBezTo>
                    <a:pt x="223" y="203"/>
                    <a:pt x="222" y="205"/>
                    <a:pt x="222" y="207"/>
                  </a:cubicBezTo>
                  <a:close/>
                  <a:moveTo>
                    <a:pt x="37" y="264"/>
                  </a:moveTo>
                  <a:cubicBezTo>
                    <a:pt x="25" y="246"/>
                    <a:pt x="18" y="226"/>
                    <a:pt x="12" y="202"/>
                  </a:cubicBezTo>
                  <a:cubicBezTo>
                    <a:pt x="12" y="228"/>
                    <a:pt x="23" y="250"/>
                    <a:pt x="37" y="264"/>
                  </a:cubicBezTo>
                  <a:close/>
                  <a:moveTo>
                    <a:pt x="194" y="205"/>
                  </a:moveTo>
                  <a:cubicBezTo>
                    <a:pt x="194" y="206"/>
                    <a:pt x="193" y="206"/>
                    <a:pt x="193" y="207"/>
                  </a:cubicBezTo>
                  <a:cubicBezTo>
                    <a:pt x="197" y="208"/>
                    <a:pt x="198" y="204"/>
                    <a:pt x="198" y="202"/>
                  </a:cubicBezTo>
                  <a:cubicBezTo>
                    <a:pt x="197" y="203"/>
                    <a:pt x="196" y="204"/>
                    <a:pt x="194" y="205"/>
                  </a:cubicBezTo>
                  <a:close/>
                  <a:moveTo>
                    <a:pt x="244" y="204"/>
                  </a:moveTo>
                  <a:cubicBezTo>
                    <a:pt x="245" y="204"/>
                    <a:pt x="245" y="202"/>
                    <a:pt x="244" y="202"/>
                  </a:cubicBezTo>
                  <a:cubicBezTo>
                    <a:pt x="244" y="203"/>
                    <a:pt x="244" y="203"/>
                    <a:pt x="244" y="204"/>
                  </a:cubicBezTo>
                  <a:close/>
                  <a:moveTo>
                    <a:pt x="250" y="214"/>
                  </a:moveTo>
                  <a:cubicBezTo>
                    <a:pt x="250" y="210"/>
                    <a:pt x="251" y="207"/>
                    <a:pt x="251" y="202"/>
                  </a:cubicBezTo>
                  <a:cubicBezTo>
                    <a:pt x="251" y="202"/>
                    <a:pt x="250" y="202"/>
                    <a:pt x="250" y="202"/>
                  </a:cubicBezTo>
                  <a:cubicBezTo>
                    <a:pt x="249" y="205"/>
                    <a:pt x="249" y="211"/>
                    <a:pt x="250" y="214"/>
                  </a:cubicBezTo>
                  <a:close/>
                  <a:moveTo>
                    <a:pt x="164" y="206"/>
                  </a:moveTo>
                  <a:cubicBezTo>
                    <a:pt x="158" y="206"/>
                    <a:pt x="154" y="203"/>
                    <a:pt x="149" y="203"/>
                  </a:cubicBezTo>
                  <a:cubicBezTo>
                    <a:pt x="153" y="205"/>
                    <a:pt x="158" y="207"/>
                    <a:pt x="164" y="206"/>
                  </a:cubicBezTo>
                  <a:close/>
                  <a:moveTo>
                    <a:pt x="292" y="204"/>
                  </a:moveTo>
                  <a:cubicBezTo>
                    <a:pt x="293" y="205"/>
                    <a:pt x="291" y="208"/>
                    <a:pt x="292" y="210"/>
                  </a:cubicBezTo>
                  <a:cubicBezTo>
                    <a:pt x="293" y="207"/>
                    <a:pt x="294" y="204"/>
                    <a:pt x="293" y="202"/>
                  </a:cubicBezTo>
                  <a:cubicBezTo>
                    <a:pt x="293" y="203"/>
                    <a:pt x="292" y="204"/>
                    <a:pt x="292" y="204"/>
                  </a:cubicBezTo>
                  <a:close/>
                  <a:moveTo>
                    <a:pt x="310" y="240"/>
                  </a:moveTo>
                  <a:cubicBezTo>
                    <a:pt x="318" y="233"/>
                    <a:pt x="322" y="216"/>
                    <a:pt x="319" y="203"/>
                  </a:cubicBezTo>
                  <a:cubicBezTo>
                    <a:pt x="319" y="217"/>
                    <a:pt x="315" y="229"/>
                    <a:pt x="310" y="240"/>
                  </a:cubicBezTo>
                  <a:close/>
                  <a:moveTo>
                    <a:pt x="124" y="205"/>
                  </a:moveTo>
                  <a:cubicBezTo>
                    <a:pt x="124" y="204"/>
                    <a:pt x="125" y="205"/>
                    <a:pt x="125" y="205"/>
                  </a:cubicBezTo>
                  <a:cubicBezTo>
                    <a:pt x="125" y="204"/>
                    <a:pt x="124" y="204"/>
                    <a:pt x="123" y="203"/>
                  </a:cubicBezTo>
                  <a:cubicBezTo>
                    <a:pt x="123" y="204"/>
                    <a:pt x="123" y="205"/>
                    <a:pt x="124" y="205"/>
                  </a:cubicBezTo>
                  <a:close/>
                  <a:moveTo>
                    <a:pt x="312" y="209"/>
                  </a:moveTo>
                  <a:cubicBezTo>
                    <a:pt x="313" y="207"/>
                    <a:pt x="312" y="206"/>
                    <a:pt x="313" y="205"/>
                  </a:cubicBezTo>
                  <a:cubicBezTo>
                    <a:pt x="313" y="205"/>
                    <a:pt x="313" y="204"/>
                    <a:pt x="313" y="203"/>
                  </a:cubicBezTo>
                  <a:cubicBezTo>
                    <a:pt x="312" y="205"/>
                    <a:pt x="311" y="207"/>
                    <a:pt x="312" y="209"/>
                  </a:cubicBezTo>
                  <a:close/>
                  <a:moveTo>
                    <a:pt x="81" y="219"/>
                  </a:moveTo>
                  <a:cubicBezTo>
                    <a:pt x="79" y="214"/>
                    <a:pt x="78" y="208"/>
                    <a:pt x="75" y="204"/>
                  </a:cubicBezTo>
                  <a:cubicBezTo>
                    <a:pt x="77" y="209"/>
                    <a:pt x="78" y="215"/>
                    <a:pt x="81" y="219"/>
                  </a:cubicBezTo>
                  <a:close/>
                  <a:moveTo>
                    <a:pt x="94" y="225"/>
                  </a:moveTo>
                  <a:cubicBezTo>
                    <a:pt x="94" y="223"/>
                    <a:pt x="91" y="220"/>
                    <a:pt x="91" y="217"/>
                  </a:cubicBezTo>
                  <a:cubicBezTo>
                    <a:pt x="89" y="214"/>
                    <a:pt x="87" y="211"/>
                    <a:pt x="86" y="208"/>
                  </a:cubicBezTo>
                  <a:cubicBezTo>
                    <a:pt x="85" y="207"/>
                    <a:pt x="84" y="205"/>
                    <a:pt x="83" y="204"/>
                  </a:cubicBezTo>
                  <a:cubicBezTo>
                    <a:pt x="85" y="213"/>
                    <a:pt x="89" y="219"/>
                    <a:pt x="94" y="225"/>
                  </a:cubicBezTo>
                  <a:close/>
                  <a:moveTo>
                    <a:pt x="176" y="204"/>
                  </a:moveTo>
                  <a:cubicBezTo>
                    <a:pt x="178" y="205"/>
                    <a:pt x="180" y="205"/>
                    <a:pt x="180" y="204"/>
                  </a:cubicBezTo>
                  <a:cubicBezTo>
                    <a:pt x="179" y="204"/>
                    <a:pt x="176" y="203"/>
                    <a:pt x="176" y="204"/>
                  </a:cubicBezTo>
                  <a:close/>
                  <a:moveTo>
                    <a:pt x="54" y="217"/>
                  </a:moveTo>
                  <a:cubicBezTo>
                    <a:pt x="59" y="225"/>
                    <a:pt x="63" y="234"/>
                    <a:pt x="70" y="240"/>
                  </a:cubicBezTo>
                  <a:cubicBezTo>
                    <a:pt x="66" y="234"/>
                    <a:pt x="62" y="228"/>
                    <a:pt x="58" y="223"/>
                  </a:cubicBezTo>
                  <a:cubicBezTo>
                    <a:pt x="56" y="218"/>
                    <a:pt x="53" y="212"/>
                    <a:pt x="51" y="207"/>
                  </a:cubicBezTo>
                  <a:cubicBezTo>
                    <a:pt x="51" y="206"/>
                    <a:pt x="52" y="205"/>
                    <a:pt x="50" y="205"/>
                  </a:cubicBezTo>
                  <a:cubicBezTo>
                    <a:pt x="50" y="209"/>
                    <a:pt x="53" y="213"/>
                    <a:pt x="54" y="217"/>
                  </a:cubicBezTo>
                  <a:close/>
                  <a:moveTo>
                    <a:pt x="171" y="205"/>
                  </a:moveTo>
                  <a:cubicBezTo>
                    <a:pt x="169" y="204"/>
                    <a:pt x="166" y="204"/>
                    <a:pt x="165" y="205"/>
                  </a:cubicBezTo>
                  <a:cubicBezTo>
                    <a:pt x="167" y="205"/>
                    <a:pt x="169" y="205"/>
                    <a:pt x="171" y="205"/>
                  </a:cubicBezTo>
                  <a:close/>
                  <a:moveTo>
                    <a:pt x="102" y="214"/>
                  </a:moveTo>
                  <a:cubicBezTo>
                    <a:pt x="101" y="210"/>
                    <a:pt x="99" y="206"/>
                    <a:pt x="97" y="206"/>
                  </a:cubicBezTo>
                  <a:cubicBezTo>
                    <a:pt x="98" y="208"/>
                    <a:pt x="100" y="211"/>
                    <a:pt x="102" y="214"/>
                  </a:cubicBezTo>
                  <a:close/>
                  <a:moveTo>
                    <a:pt x="133" y="210"/>
                  </a:moveTo>
                  <a:cubicBezTo>
                    <a:pt x="131" y="208"/>
                    <a:pt x="129" y="207"/>
                    <a:pt x="126" y="205"/>
                  </a:cubicBezTo>
                  <a:cubicBezTo>
                    <a:pt x="128" y="207"/>
                    <a:pt x="129" y="211"/>
                    <a:pt x="133" y="210"/>
                  </a:cubicBezTo>
                  <a:close/>
                  <a:moveTo>
                    <a:pt x="126" y="208"/>
                  </a:moveTo>
                  <a:cubicBezTo>
                    <a:pt x="125" y="208"/>
                    <a:pt x="125" y="206"/>
                    <a:pt x="124" y="206"/>
                  </a:cubicBezTo>
                  <a:cubicBezTo>
                    <a:pt x="124" y="206"/>
                    <a:pt x="124" y="209"/>
                    <a:pt x="126" y="208"/>
                  </a:cubicBezTo>
                  <a:close/>
                  <a:moveTo>
                    <a:pt x="341" y="212"/>
                  </a:moveTo>
                  <a:cubicBezTo>
                    <a:pt x="342" y="210"/>
                    <a:pt x="343" y="208"/>
                    <a:pt x="342" y="206"/>
                  </a:cubicBezTo>
                  <a:cubicBezTo>
                    <a:pt x="342" y="208"/>
                    <a:pt x="341" y="210"/>
                    <a:pt x="341" y="212"/>
                  </a:cubicBezTo>
                  <a:close/>
                  <a:moveTo>
                    <a:pt x="179" y="207"/>
                  </a:moveTo>
                  <a:cubicBezTo>
                    <a:pt x="172" y="209"/>
                    <a:pt x="164" y="209"/>
                    <a:pt x="158" y="208"/>
                  </a:cubicBezTo>
                  <a:cubicBezTo>
                    <a:pt x="156" y="208"/>
                    <a:pt x="154" y="206"/>
                    <a:pt x="152" y="206"/>
                  </a:cubicBezTo>
                  <a:cubicBezTo>
                    <a:pt x="158" y="213"/>
                    <a:pt x="172" y="211"/>
                    <a:pt x="179" y="207"/>
                  </a:cubicBezTo>
                  <a:close/>
                  <a:moveTo>
                    <a:pt x="226" y="211"/>
                  </a:moveTo>
                  <a:cubicBezTo>
                    <a:pt x="228" y="210"/>
                    <a:pt x="231" y="211"/>
                    <a:pt x="231" y="209"/>
                  </a:cubicBezTo>
                  <a:cubicBezTo>
                    <a:pt x="230" y="208"/>
                    <a:pt x="230" y="207"/>
                    <a:pt x="229" y="207"/>
                  </a:cubicBezTo>
                  <a:cubicBezTo>
                    <a:pt x="228" y="209"/>
                    <a:pt x="227" y="209"/>
                    <a:pt x="226" y="211"/>
                  </a:cubicBezTo>
                  <a:close/>
                  <a:moveTo>
                    <a:pt x="240" y="217"/>
                  </a:moveTo>
                  <a:cubicBezTo>
                    <a:pt x="242" y="215"/>
                    <a:pt x="244" y="210"/>
                    <a:pt x="243" y="207"/>
                  </a:cubicBezTo>
                  <a:cubicBezTo>
                    <a:pt x="242" y="210"/>
                    <a:pt x="241" y="213"/>
                    <a:pt x="240" y="217"/>
                  </a:cubicBezTo>
                  <a:close/>
                  <a:moveTo>
                    <a:pt x="328" y="219"/>
                  </a:moveTo>
                  <a:cubicBezTo>
                    <a:pt x="329" y="215"/>
                    <a:pt x="331" y="210"/>
                    <a:pt x="330" y="207"/>
                  </a:cubicBezTo>
                  <a:cubicBezTo>
                    <a:pt x="329" y="211"/>
                    <a:pt x="327" y="214"/>
                    <a:pt x="328" y="219"/>
                  </a:cubicBezTo>
                  <a:close/>
                  <a:moveTo>
                    <a:pt x="120" y="210"/>
                  </a:moveTo>
                  <a:cubicBezTo>
                    <a:pt x="120" y="209"/>
                    <a:pt x="118" y="207"/>
                    <a:pt x="117" y="208"/>
                  </a:cubicBezTo>
                  <a:cubicBezTo>
                    <a:pt x="118" y="208"/>
                    <a:pt x="119" y="209"/>
                    <a:pt x="120" y="210"/>
                  </a:cubicBezTo>
                  <a:close/>
                  <a:moveTo>
                    <a:pt x="112" y="214"/>
                  </a:moveTo>
                  <a:cubicBezTo>
                    <a:pt x="112" y="216"/>
                    <a:pt x="114" y="218"/>
                    <a:pt x="115" y="218"/>
                  </a:cubicBezTo>
                  <a:cubicBezTo>
                    <a:pt x="113" y="215"/>
                    <a:pt x="111" y="210"/>
                    <a:pt x="109" y="208"/>
                  </a:cubicBezTo>
                  <a:cubicBezTo>
                    <a:pt x="110" y="210"/>
                    <a:pt x="110" y="213"/>
                    <a:pt x="112" y="214"/>
                  </a:cubicBezTo>
                  <a:close/>
                  <a:moveTo>
                    <a:pt x="50" y="225"/>
                  </a:moveTo>
                  <a:cubicBezTo>
                    <a:pt x="50" y="219"/>
                    <a:pt x="49" y="212"/>
                    <a:pt x="45" y="208"/>
                  </a:cubicBezTo>
                  <a:cubicBezTo>
                    <a:pt x="46" y="216"/>
                    <a:pt x="47" y="220"/>
                    <a:pt x="50" y="225"/>
                  </a:cubicBezTo>
                  <a:close/>
                  <a:moveTo>
                    <a:pt x="221" y="211"/>
                  </a:moveTo>
                  <a:cubicBezTo>
                    <a:pt x="223" y="211"/>
                    <a:pt x="223" y="209"/>
                    <a:pt x="222" y="209"/>
                  </a:cubicBezTo>
                  <a:cubicBezTo>
                    <a:pt x="221" y="209"/>
                    <a:pt x="221" y="210"/>
                    <a:pt x="221" y="211"/>
                  </a:cubicBezTo>
                  <a:close/>
                  <a:moveTo>
                    <a:pt x="25" y="219"/>
                  </a:moveTo>
                  <a:cubicBezTo>
                    <a:pt x="25" y="218"/>
                    <a:pt x="24" y="216"/>
                    <a:pt x="24" y="214"/>
                  </a:cubicBezTo>
                  <a:cubicBezTo>
                    <a:pt x="23" y="212"/>
                    <a:pt x="22" y="210"/>
                    <a:pt x="21" y="210"/>
                  </a:cubicBezTo>
                  <a:cubicBezTo>
                    <a:pt x="22" y="212"/>
                    <a:pt x="23" y="219"/>
                    <a:pt x="25" y="219"/>
                  </a:cubicBezTo>
                  <a:close/>
                  <a:moveTo>
                    <a:pt x="178" y="213"/>
                  </a:moveTo>
                  <a:cubicBezTo>
                    <a:pt x="182" y="212"/>
                    <a:pt x="186" y="212"/>
                    <a:pt x="188" y="210"/>
                  </a:cubicBezTo>
                  <a:cubicBezTo>
                    <a:pt x="184" y="209"/>
                    <a:pt x="182" y="211"/>
                    <a:pt x="178" y="213"/>
                  </a:cubicBezTo>
                  <a:close/>
                  <a:moveTo>
                    <a:pt x="310" y="212"/>
                  </a:moveTo>
                  <a:cubicBezTo>
                    <a:pt x="309" y="211"/>
                    <a:pt x="311" y="211"/>
                    <a:pt x="309" y="211"/>
                  </a:cubicBezTo>
                  <a:cubicBezTo>
                    <a:pt x="310" y="213"/>
                    <a:pt x="309" y="218"/>
                    <a:pt x="310" y="219"/>
                  </a:cubicBezTo>
                  <a:cubicBezTo>
                    <a:pt x="310" y="217"/>
                    <a:pt x="310" y="216"/>
                    <a:pt x="312" y="215"/>
                  </a:cubicBezTo>
                  <a:cubicBezTo>
                    <a:pt x="310" y="214"/>
                    <a:pt x="312" y="211"/>
                    <a:pt x="311" y="210"/>
                  </a:cubicBezTo>
                  <a:cubicBezTo>
                    <a:pt x="310" y="210"/>
                    <a:pt x="311" y="211"/>
                    <a:pt x="310" y="212"/>
                  </a:cubicBezTo>
                  <a:close/>
                  <a:moveTo>
                    <a:pt x="124" y="212"/>
                  </a:moveTo>
                  <a:cubicBezTo>
                    <a:pt x="124" y="211"/>
                    <a:pt x="123" y="209"/>
                    <a:pt x="122" y="210"/>
                  </a:cubicBezTo>
                  <a:cubicBezTo>
                    <a:pt x="123" y="210"/>
                    <a:pt x="123" y="213"/>
                    <a:pt x="124" y="212"/>
                  </a:cubicBezTo>
                  <a:close/>
                  <a:moveTo>
                    <a:pt x="188" y="211"/>
                  </a:moveTo>
                  <a:cubicBezTo>
                    <a:pt x="189" y="212"/>
                    <a:pt x="190" y="211"/>
                    <a:pt x="190" y="210"/>
                  </a:cubicBezTo>
                  <a:cubicBezTo>
                    <a:pt x="189" y="210"/>
                    <a:pt x="188" y="210"/>
                    <a:pt x="188" y="211"/>
                  </a:cubicBezTo>
                  <a:close/>
                  <a:moveTo>
                    <a:pt x="346" y="222"/>
                  </a:moveTo>
                  <a:cubicBezTo>
                    <a:pt x="345" y="228"/>
                    <a:pt x="346" y="235"/>
                    <a:pt x="344" y="242"/>
                  </a:cubicBezTo>
                  <a:cubicBezTo>
                    <a:pt x="347" y="233"/>
                    <a:pt x="350" y="220"/>
                    <a:pt x="349" y="210"/>
                  </a:cubicBezTo>
                  <a:cubicBezTo>
                    <a:pt x="349" y="215"/>
                    <a:pt x="347" y="218"/>
                    <a:pt x="346" y="222"/>
                  </a:cubicBezTo>
                  <a:close/>
                  <a:moveTo>
                    <a:pt x="139" y="212"/>
                  </a:moveTo>
                  <a:cubicBezTo>
                    <a:pt x="138" y="212"/>
                    <a:pt x="137" y="211"/>
                    <a:pt x="135" y="210"/>
                  </a:cubicBezTo>
                  <a:cubicBezTo>
                    <a:pt x="136" y="211"/>
                    <a:pt x="138" y="212"/>
                    <a:pt x="139" y="212"/>
                  </a:cubicBezTo>
                  <a:close/>
                  <a:moveTo>
                    <a:pt x="204" y="211"/>
                  </a:moveTo>
                  <a:cubicBezTo>
                    <a:pt x="205" y="211"/>
                    <a:pt x="205" y="211"/>
                    <a:pt x="206" y="211"/>
                  </a:cubicBezTo>
                  <a:cubicBezTo>
                    <a:pt x="206" y="210"/>
                    <a:pt x="204" y="210"/>
                    <a:pt x="204" y="211"/>
                  </a:cubicBezTo>
                  <a:close/>
                  <a:moveTo>
                    <a:pt x="271" y="211"/>
                  </a:moveTo>
                  <a:cubicBezTo>
                    <a:pt x="272" y="213"/>
                    <a:pt x="270" y="214"/>
                    <a:pt x="271" y="216"/>
                  </a:cubicBezTo>
                  <a:cubicBezTo>
                    <a:pt x="272" y="215"/>
                    <a:pt x="272" y="213"/>
                    <a:pt x="272" y="210"/>
                  </a:cubicBezTo>
                  <a:cubicBezTo>
                    <a:pt x="271" y="210"/>
                    <a:pt x="271" y="211"/>
                    <a:pt x="271" y="211"/>
                  </a:cubicBezTo>
                  <a:close/>
                  <a:moveTo>
                    <a:pt x="97" y="215"/>
                  </a:moveTo>
                  <a:cubicBezTo>
                    <a:pt x="100" y="217"/>
                    <a:pt x="101" y="222"/>
                    <a:pt x="104" y="224"/>
                  </a:cubicBezTo>
                  <a:cubicBezTo>
                    <a:pt x="104" y="220"/>
                    <a:pt x="100" y="220"/>
                    <a:pt x="100" y="216"/>
                  </a:cubicBezTo>
                  <a:cubicBezTo>
                    <a:pt x="98" y="215"/>
                    <a:pt x="97" y="212"/>
                    <a:pt x="95" y="211"/>
                  </a:cubicBezTo>
                  <a:cubicBezTo>
                    <a:pt x="95" y="213"/>
                    <a:pt x="96" y="213"/>
                    <a:pt x="97" y="215"/>
                  </a:cubicBezTo>
                  <a:close/>
                  <a:moveTo>
                    <a:pt x="129" y="213"/>
                  </a:moveTo>
                  <a:cubicBezTo>
                    <a:pt x="128" y="212"/>
                    <a:pt x="127" y="210"/>
                    <a:pt x="126" y="212"/>
                  </a:cubicBezTo>
                  <a:cubicBezTo>
                    <a:pt x="127" y="212"/>
                    <a:pt x="127" y="214"/>
                    <a:pt x="127" y="213"/>
                  </a:cubicBezTo>
                  <a:cubicBezTo>
                    <a:pt x="127" y="213"/>
                    <a:pt x="127" y="212"/>
                    <a:pt x="128" y="212"/>
                  </a:cubicBezTo>
                  <a:cubicBezTo>
                    <a:pt x="128" y="212"/>
                    <a:pt x="129" y="214"/>
                    <a:pt x="129" y="213"/>
                  </a:cubicBezTo>
                  <a:close/>
                  <a:moveTo>
                    <a:pt x="242" y="221"/>
                  </a:moveTo>
                  <a:cubicBezTo>
                    <a:pt x="243" y="222"/>
                    <a:pt x="244" y="223"/>
                    <a:pt x="244" y="225"/>
                  </a:cubicBezTo>
                  <a:cubicBezTo>
                    <a:pt x="250" y="225"/>
                    <a:pt x="247" y="216"/>
                    <a:pt x="247" y="211"/>
                  </a:cubicBezTo>
                  <a:cubicBezTo>
                    <a:pt x="244" y="213"/>
                    <a:pt x="244" y="216"/>
                    <a:pt x="242" y="221"/>
                  </a:cubicBezTo>
                  <a:close/>
                  <a:moveTo>
                    <a:pt x="263" y="215"/>
                  </a:moveTo>
                  <a:cubicBezTo>
                    <a:pt x="264" y="214"/>
                    <a:pt x="264" y="212"/>
                    <a:pt x="263" y="211"/>
                  </a:cubicBezTo>
                  <a:cubicBezTo>
                    <a:pt x="263" y="212"/>
                    <a:pt x="263" y="214"/>
                    <a:pt x="263" y="215"/>
                  </a:cubicBezTo>
                  <a:close/>
                  <a:moveTo>
                    <a:pt x="59" y="218"/>
                  </a:moveTo>
                  <a:cubicBezTo>
                    <a:pt x="58" y="217"/>
                    <a:pt x="58" y="216"/>
                    <a:pt x="59" y="216"/>
                  </a:cubicBezTo>
                  <a:cubicBezTo>
                    <a:pt x="58" y="215"/>
                    <a:pt x="57" y="213"/>
                    <a:pt x="56" y="211"/>
                  </a:cubicBezTo>
                  <a:cubicBezTo>
                    <a:pt x="56" y="214"/>
                    <a:pt x="58" y="216"/>
                    <a:pt x="59" y="218"/>
                  </a:cubicBezTo>
                  <a:close/>
                  <a:moveTo>
                    <a:pt x="222" y="223"/>
                  </a:moveTo>
                  <a:cubicBezTo>
                    <a:pt x="226" y="221"/>
                    <a:pt x="231" y="220"/>
                    <a:pt x="231" y="215"/>
                  </a:cubicBezTo>
                  <a:cubicBezTo>
                    <a:pt x="229" y="215"/>
                    <a:pt x="227" y="216"/>
                    <a:pt x="225" y="217"/>
                  </a:cubicBezTo>
                  <a:cubicBezTo>
                    <a:pt x="225" y="216"/>
                    <a:pt x="224" y="216"/>
                    <a:pt x="225" y="215"/>
                  </a:cubicBezTo>
                  <a:cubicBezTo>
                    <a:pt x="227" y="214"/>
                    <a:pt x="230" y="214"/>
                    <a:pt x="232" y="212"/>
                  </a:cubicBezTo>
                  <a:cubicBezTo>
                    <a:pt x="230" y="211"/>
                    <a:pt x="227" y="214"/>
                    <a:pt x="226" y="212"/>
                  </a:cubicBezTo>
                  <a:cubicBezTo>
                    <a:pt x="226" y="212"/>
                    <a:pt x="227" y="211"/>
                    <a:pt x="226" y="211"/>
                  </a:cubicBezTo>
                  <a:cubicBezTo>
                    <a:pt x="224" y="215"/>
                    <a:pt x="223" y="220"/>
                    <a:pt x="222" y="223"/>
                  </a:cubicBezTo>
                  <a:close/>
                  <a:moveTo>
                    <a:pt x="195" y="222"/>
                  </a:moveTo>
                  <a:cubicBezTo>
                    <a:pt x="202" y="222"/>
                    <a:pt x="203" y="217"/>
                    <a:pt x="206" y="213"/>
                  </a:cubicBezTo>
                  <a:cubicBezTo>
                    <a:pt x="205" y="213"/>
                    <a:pt x="205" y="212"/>
                    <a:pt x="204" y="212"/>
                  </a:cubicBezTo>
                  <a:cubicBezTo>
                    <a:pt x="200" y="215"/>
                    <a:pt x="198" y="219"/>
                    <a:pt x="195" y="222"/>
                  </a:cubicBezTo>
                  <a:close/>
                  <a:moveTo>
                    <a:pt x="256" y="216"/>
                  </a:moveTo>
                  <a:cubicBezTo>
                    <a:pt x="256" y="215"/>
                    <a:pt x="258" y="213"/>
                    <a:pt x="257" y="212"/>
                  </a:cubicBezTo>
                  <a:cubicBezTo>
                    <a:pt x="257" y="213"/>
                    <a:pt x="255" y="215"/>
                    <a:pt x="256" y="216"/>
                  </a:cubicBezTo>
                  <a:close/>
                  <a:moveTo>
                    <a:pt x="84" y="214"/>
                  </a:moveTo>
                  <a:cubicBezTo>
                    <a:pt x="83" y="214"/>
                    <a:pt x="83" y="212"/>
                    <a:pt x="82" y="213"/>
                  </a:cubicBezTo>
                  <a:cubicBezTo>
                    <a:pt x="83" y="213"/>
                    <a:pt x="83" y="215"/>
                    <a:pt x="84" y="214"/>
                  </a:cubicBezTo>
                  <a:close/>
                  <a:moveTo>
                    <a:pt x="144" y="223"/>
                  </a:moveTo>
                  <a:cubicBezTo>
                    <a:pt x="138" y="221"/>
                    <a:pt x="138" y="214"/>
                    <a:pt x="132" y="213"/>
                  </a:cubicBezTo>
                  <a:cubicBezTo>
                    <a:pt x="135" y="217"/>
                    <a:pt x="138" y="223"/>
                    <a:pt x="144" y="223"/>
                  </a:cubicBezTo>
                  <a:close/>
                  <a:moveTo>
                    <a:pt x="190" y="215"/>
                  </a:moveTo>
                  <a:cubicBezTo>
                    <a:pt x="191" y="215"/>
                    <a:pt x="195" y="214"/>
                    <a:pt x="194" y="213"/>
                  </a:cubicBezTo>
                  <a:cubicBezTo>
                    <a:pt x="193" y="214"/>
                    <a:pt x="191" y="213"/>
                    <a:pt x="190" y="215"/>
                  </a:cubicBezTo>
                  <a:close/>
                  <a:moveTo>
                    <a:pt x="110" y="221"/>
                  </a:moveTo>
                  <a:cubicBezTo>
                    <a:pt x="109" y="218"/>
                    <a:pt x="108" y="215"/>
                    <a:pt x="104" y="213"/>
                  </a:cubicBezTo>
                  <a:cubicBezTo>
                    <a:pt x="106" y="217"/>
                    <a:pt x="107" y="219"/>
                    <a:pt x="110" y="221"/>
                  </a:cubicBezTo>
                  <a:close/>
                  <a:moveTo>
                    <a:pt x="167" y="215"/>
                  </a:moveTo>
                  <a:cubicBezTo>
                    <a:pt x="166" y="213"/>
                    <a:pt x="161" y="214"/>
                    <a:pt x="159" y="214"/>
                  </a:cubicBezTo>
                  <a:cubicBezTo>
                    <a:pt x="161" y="215"/>
                    <a:pt x="164" y="216"/>
                    <a:pt x="167" y="215"/>
                  </a:cubicBezTo>
                  <a:close/>
                  <a:moveTo>
                    <a:pt x="212" y="216"/>
                  </a:moveTo>
                  <a:cubicBezTo>
                    <a:pt x="214" y="216"/>
                    <a:pt x="214" y="215"/>
                    <a:pt x="215" y="214"/>
                  </a:cubicBezTo>
                  <a:cubicBezTo>
                    <a:pt x="213" y="213"/>
                    <a:pt x="213" y="215"/>
                    <a:pt x="212" y="216"/>
                  </a:cubicBezTo>
                  <a:close/>
                  <a:moveTo>
                    <a:pt x="304" y="219"/>
                  </a:moveTo>
                  <a:cubicBezTo>
                    <a:pt x="304" y="220"/>
                    <a:pt x="304" y="223"/>
                    <a:pt x="303" y="225"/>
                  </a:cubicBezTo>
                  <a:cubicBezTo>
                    <a:pt x="305" y="222"/>
                    <a:pt x="308" y="217"/>
                    <a:pt x="307" y="214"/>
                  </a:cubicBezTo>
                  <a:cubicBezTo>
                    <a:pt x="306" y="215"/>
                    <a:pt x="306" y="218"/>
                    <a:pt x="304" y="219"/>
                  </a:cubicBezTo>
                  <a:close/>
                  <a:moveTo>
                    <a:pt x="339" y="219"/>
                  </a:moveTo>
                  <a:cubicBezTo>
                    <a:pt x="340" y="219"/>
                    <a:pt x="339" y="220"/>
                    <a:pt x="340" y="221"/>
                  </a:cubicBezTo>
                  <a:cubicBezTo>
                    <a:pt x="336" y="228"/>
                    <a:pt x="333" y="238"/>
                    <a:pt x="330" y="245"/>
                  </a:cubicBezTo>
                  <a:cubicBezTo>
                    <a:pt x="332" y="241"/>
                    <a:pt x="337" y="237"/>
                    <a:pt x="339" y="232"/>
                  </a:cubicBezTo>
                  <a:cubicBezTo>
                    <a:pt x="339" y="231"/>
                    <a:pt x="339" y="230"/>
                    <a:pt x="340" y="230"/>
                  </a:cubicBezTo>
                  <a:cubicBezTo>
                    <a:pt x="341" y="227"/>
                    <a:pt x="343" y="225"/>
                    <a:pt x="344" y="221"/>
                  </a:cubicBezTo>
                  <a:cubicBezTo>
                    <a:pt x="344" y="219"/>
                    <a:pt x="343" y="216"/>
                    <a:pt x="343" y="214"/>
                  </a:cubicBezTo>
                  <a:cubicBezTo>
                    <a:pt x="342" y="215"/>
                    <a:pt x="342" y="218"/>
                    <a:pt x="339" y="219"/>
                  </a:cubicBezTo>
                  <a:close/>
                  <a:moveTo>
                    <a:pt x="127" y="225"/>
                  </a:moveTo>
                  <a:cubicBezTo>
                    <a:pt x="127" y="223"/>
                    <a:pt x="125" y="222"/>
                    <a:pt x="126" y="220"/>
                  </a:cubicBezTo>
                  <a:cubicBezTo>
                    <a:pt x="123" y="218"/>
                    <a:pt x="120" y="215"/>
                    <a:pt x="117" y="214"/>
                  </a:cubicBezTo>
                  <a:cubicBezTo>
                    <a:pt x="119" y="219"/>
                    <a:pt x="122" y="223"/>
                    <a:pt x="127" y="225"/>
                  </a:cubicBezTo>
                  <a:close/>
                  <a:moveTo>
                    <a:pt x="81" y="238"/>
                  </a:moveTo>
                  <a:cubicBezTo>
                    <a:pt x="76" y="231"/>
                    <a:pt x="72" y="222"/>
                    <a:pt x="68" y="215"/>
                  </a:cubicBezTo>
                  <a:cubicBezTo>
                    <a:pt x="71" y="224"/>
                    <a:pt x="76" y="231"/>
                    <a:pt x="81" y="238"/>
                  </a:cubicBezTo>
                  <a:close/>
                  <a:moveTo>
                    <a:pt x="158" y="227"/>
                  </a:moveTo>
                  <a:cubicBezTo>
                    <a:pt x="153" y="223"/>
                    <a:pt x="146" y="221"/>
                    <a:pt x="143" y="215"/>
                  </a:cubicBezTo>
                  <a:cubicBezTo>
                    <a:pt x="142" y="215"/>
                    <a:pt x="140" y="214"/>
                    <a:pt x="139" y="215"/>
                  </a:cubicBezTo>
                  <a:cubicBezTo>
                    <a:pt x="144" y="220"/>
                    <a:pt x="151" y="225"/>
                    <a:pt x="158" y="227"/>
                  </a:cubicBezTo>
                  <a:close/>
                  <a:moveTo>
                    <a:pt x="257" y="225"/>
                  </a:moveTo>
                  <a:cubicBezTo>
                    <a:pt x="259" y="222"/>
                    <a:pt x="260" y="219"/>
                    <a:pt x="260" y="215"/>
                  </a:cubicBezTo>
                  <a:cubicBezTo>
                    <a:pt x="258" y="217"/>
                    <a:pt x="257" y="222"/>
                    <a:pt x="257" y="225"/>
                  </a:cubicBezTo>
                  <a:close/>
                  <a:moveTo>
                    <a:pt x="139" y="223"/>
                  </a:moveTo>
                  <a:cubicBezTo>
                    <a:pt x="135" y="221"/>
                    <a:pt x="131" y="218"/>
                    <a:pt x="128" y="215"/>
                  </a:cubicBezTo>
                  <a:cubicBezTo>
                    <a:pt x="129" y="220"/>
                    <a:pt x="135" y="222"/>
                    <a:pt x="139" y="223"/>
                  </a:cubicBezTo>
                  <a:close/>
                  <a:moveTo>
                    <a:pt x="252" y="218"/>
                  </a:moveTo>
                  <a:cubicBezTo>
                    <a:pt x="252" y="217"/>
                    <a:pt x="253" y="216"/>
                    <a:pt x="253" y="215"/>
                  </a:cubicBezTo>
                  <a:cubicBezTo>
                    <a:pt x="252" y="216"/>
                    <a:pt x="251" y="217"/>
                    <a:pt x="252" y="218"/>
                  </a:cubicBezTo>
                  <a:close/>
                  <a:moveTo>
                    <a:pt x="150" y="216"/>
                  </a:moveTo>
                  <a:cubicBezTo>
                    <a:pt x="149" y="217"/>
                    <a:pt x="147" y="215"/>
                    <a:pt x="145" y="216"/>
                  </a:cubicBezTo>
                  <a:cubicBezTo>
                    <a:pt x="152" y="221"/>
                    <a:pt x="158" y="226"/>
                    <a:pt x="168" y="227"/>
                  </a:cubicBezTo>
                  <a:cubicBezTo>
                    <a:pt x="169" y="228"/>
                    <a:pt x="170" y="229"/>
                    <a:pt x="170" y="228"/>
                  </a:cubicBezTo>
                  <a:cubicBezTo>
                    <a:pt x="163" y="225"/>
                    <a:pt x="157" y="220"/>
                    <a:pt x="150" y="216"/>
                  </a:cubicBezTo>
                  <a:close/>
                  <a:moveTo>
                    <a:pt x="176" y="220"/>
                  </a:moveTo>
                  <a:cubicBezTo>
                    <a:pt x="175" y="220"/>
                    <a:pt x="175" y="219"/>
                    <a:pt x="175" y="219"/>
                  </a:cubicBezTo>
                  <a:cubicBezTo>
                    <a:pt x="169" y="219"/>
                    <a:pt x="164" y="218"/>
                    <a:pt x="160" y="218"/>
                  </a:cubicBezTo>
                  <a:cubicBezTo>
                    <a:pt x="161" y="220"/>
                    <a:pt x="162" y="219"/>
                    <a:pt x="164" y="219"/>
                  </a:cubicBezTo>
                  <a:cubicBezTo>
                    <a:pt x="167" y="220"/>
                    <a:pt x="170" y="221"/>
                    <a:pt x="173" y="221"/>
                  </a:cubicBezTo>
                  <a:cubicBezTo>
                    <a:pt x="179" y="222"/>
                    <a:pt x="186" y="223"/>
                    <a:pt x="190" y="222"/>
                  </a:cubicBezTo>
                  <a:cubicBezTo>
                    <a:pt x="193" y="222"/>
                    <a:pt x="194" y="218"/>
                    <a:pt x="196" y="216"/>
                  </a:cubicBezTo>
                  <a:cubicBezTo>
                    <a:pt x="189" y="216"/>
                    <a:pt x="184" y="220"/>
                    <a:pt x="176" y="220"/>
                  </a:cubicBezTo>
                  <a:close/>
                  <a:moveTo>
                    <a:pt x="277" y="220"/>
                  </a:moveTo>
                  <a:cubicBezTo>
                    <a:pt x="277" y="219"/>
                    <a:pt x="279" y="218"/>
                    <a:pt x="277" y="217"/>
                  </a:cubicBezTo>
                  <a:cubicBezTo>
                    <a:pt x="277" y="218"/>
                    <a:pt x="277" y="220"/>
                    <a:pt x="277" y="220"/>
                  </a:cubicBezTo>
                  <a:close/>
                  <a:moveTo>
                    <a:pt x="216" y="225"/>
                  </a:moveTo>
                  <a:cubicBezTo>
                    <a:pt x="217" y="225"/>
                    <a:pt x="217" y="225"/>
                    <a:pt x="218" y="225"/>
                  </a:cubicBezTo>
                  <a:cubicBezTo>
                    <a:pt x="219" y="223"/>
                    <a:pt x="220" y="221"/>
                    <a:pt x="221" y="218"/>
                  </a:cubicBezTo>
                  <a:cubicBezTo>
                    <a:pt x="218" y="219"/>
                    <a:pt x="218" y="222"/>
                    <a:pt x="216" y="225"/>
                  </a:cubicBezTo>
                  <a:close/>
                  <a:moveTo>
                    <a:pt x="90" y="235"/>
                  </a:moveTo>
                  <a:cubicBezTo>
                    <a:pt x="94" y="237"/>
                    <a:pt x="97" y="240"/>
                    <a:pt x="101" y="243"/>
                  </a:cubicBezTo>
                  <a:cubicBezTo>
                    <a:pt x="94" y="235"/>
                    <a:pt x="89" y="228"/>
                    <a:pt x="83" y="219"/>
                  </a:cubicBezTo>
                  <a:cubicBezTo>
                    <a:pt x="85" y="225"/>
                    <a:pt x="87" y="230"/>
                    <a:pt x="90" y="235"/>
                  </a:cubicBezTo>
                  <a:close/>
                  <a:moveTo>
                    <a:pt x="249" y="234"/>
                  </a:moveTo>
                  <a:cubicBezTo>
                    <a:pt x="253" y="231"/>
                    <a:pt x="255" y="225"/>
                    <a:pt x="255" y="219"/>
                  </a:cubicBezTo>
                  <a:cubicBezTo>
                    <a:pt x="253" y="223"/>
                    <a:pt x="250" y="229"/>
                    <a:pt x="249" y="234"/>
                  </a:cubicBezTo>
                  <a:close/>
                  <a:moveTo>
                    <a:pt x="202" y="226"/>
                  </a:moveTo>
                  <a:cubicBezTo>
                    <a:pt x="206" y="225"/>
                    <a:pt x="209" y="224"/>
                    <a:pt x="211" y="222"/>
                  </a:cubicBezTo>
                  <a:cubicBezTo>
                    <a:pt x="209" y="222"/>
                    <a:pt x="211" y="221"/>
                    <a:pt x="210" y="220"/>
                  </a:cubicBezTo>
                  <a:cubicBezTo>
                    <a:pt x="208" y="222"/>
                    <a:pt x="203" y="223"/>
                    <a:pt x="202" y="226"/>
                  </a:cubicBezTo>
                  <a:close/>
                  <a:moveTo>
                    <a:pt x="261" y="226"/>
                  </a:moveTo>
                  <a:cubicBezTo>
                    <a:pt x="262" y="225"/>
                    <a:pt x="263" y="222"/>
                    <a:pt x="262" y="221"/>
                  </a:cubicBezTo>
                  <a:cubicBezTo>
                    <a:pt x="261" y="222"/>
                    <a:pt x="261" y="224"/>
                    <a:pt x="261" y="226"/>
                  </a:cubicBezTo>
                  <a:close/>
                  <a:moveTo>
                    <a:pt x="265" y="225"/>
                  </a:moveTo>
                  <a:cubicBezTo>
                    <a:pt x="265" y="224"/>
                    <a:pt x="266" y="223"/>
                    <a:pt x="266" y="222"/>
                  </a:cubicBezTo>
                  <a:cubicBezTo>
                    <a:pt x="266" y="222"/>
                    <a:pt x="266" y="221"/>
                    <a:pt x="265" y="221"/>
                  </a:cubicBezTo>
                  <a:cubicBezTo>
                    <a:pt x="265" y="222"/>
                    <a:pt x="264" y="224"/>
                    <a:pt x="265" y="225"/>
                  </a:cubicBezTo>
                  <a:close/>
                  <a:moveTo>
                    <a:pt x="281" y="246"/>
                  </a:moveTo>
                  <a:cubicBezTo>
                    <a:pt x="284" y="239"/>
                    <a:pt x="291" y="232"/>
                    <a:pt x="289" y="221"/>
                  </a:cubicBezTo>
                  <a:cubicBezTo>
                    <a:pt x="287" y="230"/>
                    <a:pt x="280" y="238"/>
                    <a:pt x="281" y="246"/>
                  </a:cubicBezTo>
                  <a:close/>
                  <a:moveTo>
                    <a:pt x="121" y="227"/>
                  </a:moveTo>
                  <a:cubicBezTo>
                    <a:pt x="121" y="226"/>
                    <a:pt x="120" y="226"/>
                    <a:pt x="120" y="225"/>
                  </a:cubicBezTo>
                  <a:cubicBezTo>
                    <a:pt x="120" y="225"/>
                    <a:pt x="121" y="225"/>
                    <a:pt x="121" y="226"/>
                  </a:cubicBezTo>
                  <a:cubicBezTo>
                    <a:pt x="120" y="225"/>
                    <a:pt x="120" y="224"/>
                    <a:pt x="119" y="224"/>
                  </a:cubicBezTo>
                  <a:cubicBezTo>
                    <a:pt x="119" y="223"/>
                    <a:pt x="116" y="222"/>
                    <a:pt x="116" y="222"/>
                  </a:cubicBezTo>
                  <a:cubicBezTo>
                    <a:pt x="117" y="224"/>
                    <a:pt x="118" y="226"/>
                    <a:pt x="121" y="227"/>
                  </a:cubicBezTo>
                  <a:close/>
                  <a:moveTo>
                    <a:pt x="132" y="227"/>
                  </a:moveTo>
                  <a:cubicBezTo>
                    <a:pt x="132" y="226"/>
                    <a:pt x="131" y="226"/>
                    <a:pt x="131" y="224"/>
                  </a:cubicBezTo>
                  <a:cubicBezTo>
                    <a:pt x="132" y="225"/>
                    <a:pt x="132" y="224"/>
                    <a:pt x="132" y="224"/>
                  </a:cubicBezTo>
                  <a:cubicBezTo>
                    <a:pt x="131" y="222"/>
                    <a:pt x="130" y="223"/>
                    <a:pt x="128" y="222"/>
                  </a:cubicBezTo>
                  <a:cubicBezTo>
                    <a:pt x="129" y="224"/>
                    <a:pt x="131" y="226"/>
                    <a:pt x="132" y="227"/>
                  </a:cubicBezTo>
                  <a:close/>
                  <a:moveTo>
                    <a:pt x="317" y="243"/>
                  </a:moveTo>
                  <a:cubicBezTo>
                    <a:pt x="318" y="246"/>
                    <a:pt x="314" y="249"/>
                    <a:pt x="314" y="251"/>
                  </a:cubicBezTo>
                  <a:cubicBezTo>
                    <a:pt x="322" y="246"/>
                    <a:pt x="328" y="232"/>
                    <a:pt x="326" y="222"/>
                  </a:cubicBezTo>
                  <a:cubicBezTo>
                    <a:pt x="323" y="229"/>
                    <a:pt x="322" y="238"/>
                    <a:pt x="317" y="243"/>
                  </a:cubicBezTo>
                  <a:close/>
                  <a:moveTo>
                    <a:pt x="193" y="224"/>
                  </a:moveTo>
                  <a:cubicBezTo>
                    <a:pt x="193" y="224"/>
                    <a:pt x="194" y="224"/>
                    <a:pt x="194" y="224"/>
                  </a:cubicBezTo>
                  <a:cubicBezTo>
                    <a:pt x="195" y="224"/>
                    <a:pt x="196" y="223"/>
                    <a:pt x="195" y="223"/>
                  </a:cubicBezTo>
                  <a:cubicBezTo>
                    <a:pt x="195" y="223"/>
                    <a:pt x="193" y="222"/>
                    <a:pt x="193" y="224"/>
                  </a:cubicBezTo>
                  <a:close/>
                  <a:moveTo>
                    <a:pt x="93" y="229"/>
                  </a:moveTo>
                  <a:cubicBezTo>
                    <a:pt x="92" y="227"/>
                    <a:pt x="90" y="224"/>
                    <a:pt x="89" y="223"/>
                  </a:cubicBezTo>
                  <a:cubicBezTo>
                    <a:pt x="90" y="225"/>
                    <a:pt x="91" y="228"/>
                    <a:pt x="93" y="229"/>
                  </a:cubicBezTo>
                  <a:close/>
                  <a:moveTo>
                    <a:pt x="182" y="226"/>
                  </a:moveTo>
                  <a:cubicBezTo>
                    <a:pt x="182" y="226"/>
                    <a:pt x="182" y="227"/>
                    <a:pt x="183" y="227"/>
                  </a:cubicBezTo>
                  <a:cubicBezTo>
                    <a:pt x="184" y="226"/>
                    <a:pt x="184" y="225"/>
                    <a:pt x="185" y="224"/>
                  </a:cubicBezTo>
                  <a:cubicBezTo>
                    <a:pt x="180" y="224"/>
                    <a:pt x="176" y="223"/>
                    <a:pt x="171" y="223"/>
                  </a:cubicBezTo>
                  <a:cubicBezTo>
                    <a:pt x="175" y="224"/>
                    <a:pt x="178" y="227"/>
                    <a:pt x="182" y="226"/>
                  </a:cubicBezTo>
                  <a:close/>
                  <a:moveTo>
                    <a:pt x="221" y="226"/>
                  </a:moveTo>
                  <a:cubicBezTo>
                    <a:pt x="219" y="229"/>
                    <a:pt x="217" y="234"/>
                    <a:pt x="217" y="237"/>
                  </a:cubicBezTo>
                  <a:cubicBezTo>
                    <a:pt x="223" y="235"/>
                    <a:pt x="224" y="228"/>
                    <a:pt x="227" y="223"/>
                  </a:cubicBezTo>
                  <a:cubicBezTo>
                    <a:pt x="225" y="223"/>
                    <a:pt x="223" y="226"/>
                    <a:pt x="221" y="226"/>
                  </a:cubicBezTo>
                  <a:close/>
                  <a:moveTo>
                    <a:pt x="32" y="243"/>
                  </a:moveTo>
                  <a:cubicBezTo>
                    <a:pt x="31" y="240"/>
                    <a:pt x="30" y="235"/>
                    <a:pt x="30" y="232"/>
                  </a:cubicBezTo>
                  <a:cubicBezTo>
                    <a:pt x="30" y="232"/>
                    <a:pt x="30" y="232"/>
                    <a:pt x="31" y="232"/>
                  </a:cubicBezTo>
                  <a:cubicBezTo>
                    <a:pt x="30" y="229"/>
                    <a:pt x="26" y="226"/>
                    <a:pt x="25" y="224"/>
                  </a:cubicBezTo>
                  <a:cubicBezTo>
                    <a:pt x="27" y="231"/>
                    <a:pt x="29" y="237"/>
                    <a:pt x="32" y="243"/>
                  </a:cubicBezTo>
                  <a:close/>
                  <a:moveTo>
                    <a:pt x="238" y="229"/>
                  </a:moveTo>
                  <a:cubicBezTo>
                    <a:pt x="240" y="229"/>
                    <a:pt x="240" y="228"/>
                    <a:pt x="242" y="227"/>
                  </a:cubicBezTo>
                  <a:cubicBezTo>
                    <a:pt x="242" y="226"/>
                    <a:pt x="241" y="225"/>
                    <a:pt x="241" y="224"/>
                  </a:cubicBezTo>
                  <a:cubicBezTo>
                    <a:pt x="239" y="225"/>
                    <a:pt x="239" y="227"/>
                    <a:pt x="238" y="229"/>
                  </a:cubicBezTo>
                  <a:close/>
                  <a:moveTo>
                    <a:pt x="306" y="227"/>
                  </a:moveTo>
                  <a:cubicBezTo>
                    <a:pt x="307" y="227"/>
                    <a:pt x="307" y="225"/>
                    <a:pt x="306" y="225"/>
                  </a:cubicBezTo>
                  <a:cubicBezTo>
                    <a:pt x="306" y="226"/>
                    <a:pt x="305" y="226"/>
                    <a:pt x="306" y="227"/>
                  </a:cubicBezTo>
                  <a:close/>
                  <a:moveTo>
                    <a:pt x="262" y="231"/>
                  </a:moveTo>
                  <a:cubicBezTo>
                    <a:pt x="260" y="235"/>
                    <a:pt x="258" y="240"/>
                    <a:pt x="257" y="243"/>
                  </a:cubicBezTo>
                  <a:cubicBezTo>
                    <a:pt x="261" y="238"/>
                    <a:pt x="263" y="232"/>
                    <a:pt x="265" y="225"/>
                  </a:cubicBezTo>
                  <a:cubicBezTo>
                    <a:pt x="264" y="227"/>
                    <a:pt x="263" y="229"/>
                    <a:pt x="262" y="231"/>
                  </a:cubicBezTo>
                  <a:close/>
                  <a:moveTo>
                    <a:pt x="146" y="231"/>
                  </a:moveTo>
                  <a:cubicBezTo>
                    <a:pt x="143" y="228"/>
                    <a:pt x="138" y="226"/>
                    <a:pt x="135" y="226"/>
                  </a:cubicBezTo>
                  <a:cubicBezTo>
                    <a:pt x="136" y="230"/>
                    <a:pt x="141" y="230"/>
                    <a:pt x="146" y="231"/>
                  </a:cubicBezTo>
                  <a:close/>
                  <a:moveTo>
                    <a:pt x="162" y="231"/>
                  </a:moveTo>
                  <a:cubicBezTo>
                    <a:pt x="157" y="228"/>
                    <a:pt x="149" y="227"/>
                    <a:pt x="144" y="226"/>
                  </a:cubicBezTo>
                  <a:cubicBezTo>
                    <a:pt x="149" y="228"/>
                    <a:pt x="155" y="230"/>
                    <a:pt x="162" y="231"/>
                  </a:cubicBezTo>
                  <a:close/>
                  <a:moveTo>
                    <a:pt x="206" y="228"/>
                  </a:moveTo>
                  <a:cubicBezTo>
                    <a:pt x="207" y="228"/>
                    <a:pt x="207" y="227"/>
                    <a:pt x="208" y="228"/>
                  </a:cubicBezTo>
                  <a:cubicBezTo>
                    <a:pt x="209" y="227"/>
                    <a:pt x="210" y="226"/>
                    <a:pt x="209" y="226"/>
                  </a:cubicBezTo>
                  <a:cubicBezTo>
                    <a:pt x="208" y="227"/>
                    <a:pt x="207" y="227"/>
                    <a:pt x="206" y="228"/>
                  </a:cubicBezTo>
                  <a:close/>
                  <a:moveTo>
                    <a:pt x="267" y="230"/>
                  </a:moveTo>
                  <a:cubicBezTo>
                    <a:pt x="267" y="230"/>
                    <a:pt x="269" y="226"/>
                    <a:pt x="267" y="226"/>
                  </a:cubicBezTo>
                  <a:cubicBezTo>
                    <a:pt x="268" y="227"/>
                    <a:pt x="266" y="229"/>
                    <a:pt x="267" y="230"/>
                  </a:cubicBezTo>
                  <a:close/>
                  <a:moveTo>
                    <a:pt x="120" y="239"/>
                  </a:moveTo>
                  <a:cubicBezTo>
                    <a:pt x="120" y="237"/>
                    <a:pt x="122" y="238"/>
                    <a:pt x="122" y="238"/>
                  </a:cubicBezTo>
                  <a:cubicBezTo>
                    <a:pt x="121" y="236"/>
                    <a:pt x="119" y="236"/>
                    <a:pt x="119" y="233"/>
                  </a:cubicBezTo>
                  <a:cubicBezTo>
                    <a:pt x="116" y="231"/>
                    <a:pt x="114" y="228"/>
                    <a:pt x="111" y="226"/>
                  </a:cubicBezTo>
                  <a:cubicBezTo>
                    <a:pt x="113" y="231"/>
                    <a:pt x="116" y="235"/>
                    <a:pt x="120" y="239"/>
                  </a:cubicBezTo>
                  <a:close/>
                  <a:moveTo>
                    <a:pt x="54" y="232"/>
                  </a:moveTo>
                  <a:cubicBezTo>
                    <a:pt x="54" y="233"/>
                    <a:pt x="55" y="235"/>
                    <a:pt x="56" y="236"/>
                  </a:cubicBezTo>
                  <a:cubicBezTo>
                    <a:pt x="56" y="233"/>
                    <a:pt x="54" y="229"/>
                    <a:pt x="53" y="227"/>
                  </a:cubicBezTo>
                  <a:cubicBezTo>
                    <a:pt x="53" y="228"/>
                    <a:pt x="54" y="230"/>
                    <a:pt x="54" y="232"/>
                  </a:cubicBezTo>
                  <a:close/>
                  <a:moveTo>
                    <a:pt x="161" y="228"/>
                  </a:moveTo>
                  <a:cubicBezTo>
                    <a:pt x="160" y="227"/>
                    <a:pt x="160" y="227"/>
                    <a:pt x="159" y="227"/>
                  </a:cubicBezTo>
                  <a:cubicBezTo>
                    <a:pt x="159" y="228"/>
                    <a:pt x="161" y="228"/>
                    <a:pt x="161" y="228"/>
                  </a:cubicBezTo>
                  <a:close/>
                  <a:moveTo>
                    <a:pt x="233" y="232"/>
                  </a:moveTo>
                  <a:cubicBezTo>
                    <a:pt x="235" y="230"/>
                    <a:pt x="236" y="229"/>
                    <a:pt x="237" y="227"/>
                  </a:cubicBezTo>
                  <a:cubicBezTo>
                    <a:pt x="235" y="227"/>
                    <a:pt x="233" y="230"/>
                    <a:pt x="233" y="232"/>
                  </a:cubicBezTo>
                  <a:close/>
                  <a:moveTo>
                    <a:pt x="77" y="227"/>
                  </a:moveTo>
                  <a:cubicBezTo>
                    <a:pt x="81" y="234"/>
                    <a:pt x="85" y="242"/>
                    <a:pt x="89" y="247"/>
                  </a:cubicBezTo>
                  <a:cubicBezTo>
                    <a:pt x="87" y="243"/>
                    <a:pt x="84" y="238"/>
                    <a:pt x="82" y="233"/>
                  </a:cubicBezTo>
                  <a:cubicBezTo>
                    <a:pt x="82" y="233"/>
                    <a:pt x="82" y="234"/>
                    <a:pt x="83" y="233"/>
                  </a:cubicBezTo>
                  <a:cubicBezTo>
                    <a:pt x="82" y="231"/>
                    <a:pt x="78" y="228"/>
                    <a:pt x="77" y="227"/>
                  </a:cubicBezTo>
                  <a:close/>
                  <a:moveTo>
                    <a:pt x="132" y="232"/>
                  </a:moveTo>
                  <a:cubicBezTo>
                    <a:pt x="131" y="230"/>
                    <a:pt x="129" y="228"/>
                    <a:pt x="126" y="227"/>
                  </a:cubicBezTo>
                  <a:cubicBezTo>
                    <a:pt x="128" y="229"/>
                    <a:pt x="130" y="232"/>
                    <a:pt x="132" y="232"/>
                  </a:cubicBezTo>
                  <a:close/>
                  <a:moveTo>
                    <a:pt x="190" y="228"/>
                  </a:moveTo>
                  <a:cubicBezTo>
                    <a:pt x="191" y="228"/>
                    <a:pt x="192" y="228"/>
                    <a:pt x="192" y="227"/>
                  </a:cubicBezTo>
                  <a:cubicBezTo>
                    <a:pt x="191" y="227"/>
                    <a:pt x="190" y="227"/>
                    <a:pt x="190" y="228"/>
                  </a:cubicBezTo>
                  <a:close/>
                  <a:moveTo>
                    <a:pt x="217" y="227"/>
                  </a:moveTo>
                  <a:cubicBezTo>
                    <a:pt x="216" y="228"/>
                    <a:pt x="215" y="228"/>
                    <a:pt x="215" y="228"/>
                  </a:cubicBezTo>
                  <a:cubicBezTo>
                    <a:pt x="213" y="232"/>
                    <a:pt x="211" y="235"/>
                    <a:pt x="209" y="238"/>
                  </a:cubicBezTo>
                  <a:cubicBezTo>
                    <a:pt x="211" y="238"/>
                    <a:pt x="212" y="238"/>
                    <a:pt x="213" y="238"/>
                  </a:cubicBezTo>
                  <a:cubicBezTo>
                    <a:pt x="214" y="235"/>
                    <a:pt x="217" y="230"/>
                    <a:pt x="217" y="227"/>
                  </a:cubicBezTo>
                  <a:close/>
                  <a:moveTo>
                    <a:pt x="246" y="252"/>
                  </a:moveTo>
                  <a:cubicBezTo>
                    <a:pt x="252" y="246"/>
                    <a:pt x="257" y="237"/>
                    <a:pt x="258" y="228"/>
                  </a:cubicBezTo>
                  <a:cubicBezTo>
                    <a:pt x="253" y="234"/>
                    <a:pt x="250" y="245"/>
                    <a:pt x="246" y="252"/>
                  </a:cubicBezTo>
                  <a:close/>
                  <a:moveTo>
                    <a:pt x="320" y="231"/>
                  </a:moveTo>
                  <a:cubicBezTo>
                    <a:pt x="320" y="230"/>
                    <a:pt x="321" y="229"/>
                    <a:pt x="321" y="228"/>
                  </a:cubicBezTo>
                  <a:cubicBezTo>
                    <a:pt x="321" y="229"/>
                    <a:pt x="319" y="230"/>
                    <a:pt x="320" y="231"/>
                  </a:cubicBezTo>
                  <a:close/>
                  <a:moveTo>
                    <a:pt x="286" y="307"/>
                  </a:moveTo>
                  <a:cubicBezTo>
                    <a:pt x="298" y="304"/>
                    <a:pt x="307" y="296"/>
                    <a:pt x="317" y="290"/>
                  </a:cubicBezTo>
                  <a:cubicBezTo>
                    <a:pt x="323" y="282"/>
                    <a:pt x="330" y="274"/>
                    <a:pt x="335" y="264"/>
                  </a:cubicBezTo>
                  <a:cubicBezTo>
                    <a:pt x="339" y="253"/>
                    <a:pt x="342" y="242"/>
                    <a:pt x="343" y="229"/>
                  </a:cubicBezTo>
                  <a:cubicBezTo>
                    <a:pt x="343" y="229"/>
                    <a:pt x="344" y="228"/>
                    <a:pt x="343" y="228"/>
                  </a:cubicBezTo>
                  <a:cubicBezTo>
                    <a:pt x="338" y="237"/>
                    <a:pt x="333" y="247"/>
                    <a:pt x="325" y="253"/>
                  </a:cubicBezTo>
                  <a:cubicBezTo>
                    <a:pt x="323" y="258"/>
                    <a:pt x="321" y="263"/>
                    <a:pt x="319" y="268"/>
                  </a:cubicBezTo>
                  <a:cubicBezTo>
                    <a:pt x="315" y="274"/>
                    <a:pt x="312" y="280"/>
                    <a:pt x="307" y="286"/>
                  </a:cubicBezTo>
                  <a:cubicBezTo>
                    <a:pt x="301" y="293"/>
                    <a:pt x="297" y="300"/>
                    <a:pt x="288" y="303"/>
                  </a:cubicBezTo>
                  <a:cubicBezTo>
                    <a:pt x="288" y="303"/>
                    <a:pt x="288" y="302"/>
                    <a:pt x="288" y="302"/>
                  </a:cubicBezTo>
                  <a:cubicBezTo>
                    <a:pt x="282" y="305"/>
                    <a:pt x="276" y="308"/>
                    <a:pt x="271" y="311"/>
                  </a:cubicBezTo>
                  <a:cubicBezTo>
                    <a:pt x="276" y="310"/>
                    <a:pt x="281" y="309"/>
                    <a:pt x="286" y="307"/>
                  </a:cubicBezTo>
                  <a:close/>
                  <a:moveTo>
                    <a:pt x="163" y="229"/>
                  </a:moveTo>
                  <a:cubicBezTo>
                    <a:pt x="164" y="229"/>
                    <a:pt x="164" y="230"/>
                    <a:pt x="166" y="229"/>
                  </a:cubicBezTo>
                  <a:cubicBezTo>
                    <a:pt x="166" y="229"/>
                    <a:pt x="163" y="228"/>
                    <a:pt x="163" y="229"/>
                  </a:cubicBezTo>
                  <a:close/>
                  <a:moveTo>
                    <a:pt x="52" y="236"/>
                  </a:moveTo>
                  <a:cubicBezTo>
                    <a:pt x="51" y="233"/>
                    <a:pt x="50" y="231"/>
                    <a:pt x="49" y="229"/>
                  </a:cubicBezTo>
                  <a:cubicBezTo>
                    <a:pt x="49" y="232"/>
                    <a:pt x="50" y="234"/>
                    <a:pt x="52" y="236"/>
                  </a:cubicBezTo>
                  <a:close/>
                  <a:moveTo>
                    <a:pt x="242" y="233"/>
                  </a:moveTo>
                  <a:cubicBezTo>
                    <a:pt x="242" y="231"/>
                    <a:pt x="243" y="230"/>
                    <a:pt x="242" y="229"/>
                  </a:cubicBezTo>
                  <a:cubicBezTo>
                    <a:pt x="235" y="232"/>
                    <a:pt x="232" y="239"/>
                    <a:pt x="228" y="246"/>
                  </a:cubicBezTo>
                  <a:cubicBezTo>
                    <a:pt x="234" y="242"/>
                    <a:pt x="238" y="238"/>
                    <a:pt x="242" y="233"/>
                  </a:cubicBezTo>
                  <a:close/>
                  <a:moveTo>
                    <a:pt x="99" y="237"/>
                  </a:moveTo>
                  <a:cubicBezTo>
                    <a:pt x="98" y="234"/>
                    <a:pt x="96" y="231"/>
                    <a:pt x="93" y="230"/>
                  </a:cubicBezTo>
                  <a:cubicBezTo>
                    <a:pt x="95" y="233"/>
                    <a:pt x="97" y="235"/>
                    <a:pt x="99" y="237"/>
                  </a:cubicBezTo>
                  <a:close/>
                  <a:moveTo>
                    <a:pt x="200" y="230"/>
                  </a:moveTo>
                  <a:cubicBezTo>
                    <a:pt x="198" y="233"/>
                    <a:pt x="195" y="236"/>
                    <a:pt x="193" y="239"/>
                  </a:cubicBezTo>
                  <a:cubicBezTo>
                    <a:pt x="202" y="241"/>
                    <a:pt x="204" y="235"/>
                    <a:pt x="207" y="230"/>
                  </a:cubicBezTo>
                  <a:cubicBezTo>
                    <a:pt x="205" y="230"/>
                    <a:pt x="202" y="231"/>
                    <a:pt x="200" y="230"/>
                  </a:cubicBezTo>
                  <a:close/>
                  <a:moveTo>
                    <a:pt x="303" y="232"/>
                  </a:moveTo>
                  <a:cubicBezTo>
                    <a:pt x="303" y="231"/>
                    <a:pt x="304" y="231"/>
                    <a:pt x="304" y="230"/>
                  </a:cubicBezTo>
                  <a:cubicBezTo>
                    <a:pt x="304" y="230"/>
                    <a:pt x="304" y="230"/>
                    <a:pt x="303" y="230"/>
                  </a:cubicBezTo>
                  <a:cubicBezTo>
                    <a:pt x="303" y="230"/>
                    <a:pt x="303" y="232"/>
                    <a:pt x="303" y="232"/>
                  </a:cubicBezTo>
                  <a:close/>
                  <a:moveTo>
                    <a:pt x="173" y="231"/>
                  </a:moveTo>
                  <a:cubicBezTo>
                    <a:pt x="174" y="231"/>
                    <a:pt x="175" y="231"/>
                    <a:pt x="176" y="230"/>
                  </a:cubicBezTo>
                  <a:cubicBezTo>
                    <a:pt x="174" y="230"/>
                    <a:pt x="174" y="230"/>
                    <a:pt x="173" y="231"/>
                  </a:cubicBezTo>
                  <a:close/>
                  <a:moveTo>
                    <a:pt x="181" y="231"/>
                  </a:moveTo>
                  <a:cubicBezTo>
                    <a:pt x="182" y="231"/>
                    <a:pt x="183" y="231"/>
                    <a:pt x="184" y="230"/>
                  </a:cubicBezTo>
                  <a:cubicBezTo>
                    <a:pt x="182" y="230"/>
                    <a:pt x="181" y="230"/>
                    <a:pt x="181" y="231"/>
                  </a:cubicBezTo>
                  <a:close/>
                  <a:moveTo>
                    <a:pt x="139" y="234"/>
                  </a:moveTo>
                  <a:cubicBezTo>
                    <a:pt x="137" y="233"/>
                    <a:pt x="136" y="231"/>
                    <a:pt x="134" y="230"/>
                  </a:cubicBezTo>
                  <a:cubicBezTo>
                    <a:pt x="135" y="232"/>
                    <a:pt x="136" y="235"/>
                    <a:pt x="139" y="234"/>
                  </a:cubicBezTo>
                  <a:close/>
                  <a:moveTo>
                    <a:pt x="181" y="238"/>
                  </a:moveTo>
                  <a:cubicBezTo>
                    <a:pt x="184" y="239"/>
                    <a:pt x="186" y="239"/>
                    <a:pt x="189" y="239"/>
                  </a:cubicBezTo>
                  <a:cubicBezTo>
                    <a:pt x="191" y="237"/>
                    <a:pt x="195" y="234"/>
                    <a:pt x="195" y="230"/>
                  </a:cubicBezTo>
                  <a:cubicBezTo>
                    <a:pt x="191" y="234"/>
                    <a:pt x="186" y="236"/>
                    <a:pt x="181" y="238"/>
                  </a:cubicBezTo>
                  <a:close/>
                  <a:moveTo>
                    <a:pt x="71" y="255"/>
                  </a:moveTo>
                  <a:cubicBezTo>
                    <a:pt x="65" y="247"/>
                    <a:pt x="62" y="239"/>
                    <a:pt x="57" y="231"/>
                  </a:cubicBezTo>
                  <a:cubicBezTo>
                    <a:pt x="61" y="239"/>
                    <a:pt x="65" y="249"/>
                    <a:pt x="71" y="255"/>
                  </a:cubicBezTo>
                  <a:close/>
                  <a:moveTo>
                    <a:pt x="124" y="233"/>
                  </a:moveTo>
                  <a:cubicBezTo>
                    <a:pt x="123" y="233"/>
                    <a:pt x="123" y="231"/>
                    <a:pt x="122" y="231"/>
                  </a:cubicBezTo>
                  <a:cubicBezTo>
                    <a:pt x="122" y="232"/>
                    <a:pt x="123" y="234"/>
                    <a:pt x="124" y="233"/>
                  </a:cubicBezTo>
                  <a:close/>
                  <a:moveTo>
                    <a:pt x="328" y="236"/>
                  </a:moveTo>
                  <a:cubicBezTo>
                    <a:pt x="328" y="239"/>
                    <a:pt x="326" y="243"/>
                    <a:pt x="327" y="247"/>
                  </a:cubicBezTo>
                  <a:cubicBezTo>
                    <a:pt x="327" y="245"/>
                    <a:pt x="328" y="245"/>
                    <a:pt x="328" y="243"/>
                  </a:cubicBezTo>
                  <a:cubicBezTo>
                    <a:pt x="330" y="241"/>
                    <a:pt x="331" y="236"/>
                    <a:pt x="332" y="233"/>
                  </a:cubicBezTo>
                  <a:cubicBezTo>
                    <a:pt x="333" y="232"/>
                    <a:pt x="334" y="231"/>
                    <a:pt x="333" y="231"/>
                  </a:cubicBezTo>
                  <a:cubicBezTo>
                    <a:pt x="332" y="233"/>
                    <a:pt x="330" y="237"/>
                    <a:pt x="328" y="236"/>
                  </a:cubicBezTo>
                  <a:close/>
                  <a:moveTo>
                    <a:pt x="278" y="234"/>
                  </a:moveTo>
                  <a:cubicBezTo>
                    <a:pt x="278" y="234"/>
                    <a:pt x="279" y="232"/>
                    <a:pt x="278" y="232"/>
                  </a:cubicBezTo>
                  <a:cubicBezTo>
                    <a:pt x="278" y="232"/>
                    <a:pt x="277" y="234"/>
                    <a:pt x="278" y="234"/>
                  </a:cubicBezTo>
                  <a:close/>
                  <a:moveTo>
                    <a:pt x="309" y="235"/>
                  </a:moveTo>
                  <a:cubicBezTo>
                    <a:pt x="310" y="234"/>
                    <a:pt x="311" y="232"/>
                    <a:pt x="310" y="232"/>
                  </a:cubicBezTo>
                  <a:cubicBezTo>
                    <a:pt x="310" y="233"/>
                    <a:pt x="308" y="234"/>
                    <a:pt x="309" y="235"/>
                  </a:cubicBezTo>
                  <a:close/>
                  <a:moveTo>
                    <a:pt x="163" y="238"/>
                  </a:moveTo>
                  <a:cubicBezTo>
                    <a:pt x="161" y="237"/>
                    <a:pt x="159" y="237"/>
                    <a:pt x="157" y="235"/>
                  </a:cubicBezTo>
                  <a:cubicBezTo>
                    <a:pt x="152" y="234"/>
                    <a:pt x="145" y="233"/>
                    <a:pt x="140" y="232"/>
                  </a:cubicBezTo>
                  <a:cubicBezTo>
                    <a:pt x="144" y="238"/>
                    <a:pt x="156" y="238"/>
                    <a:pt x="163" y="238"/>
                  </a:cubicBezTo>
                  <a:close/>
                  <a:moveTo>
                    <a:pt x="164" y="235"/>
                  </a:moveTo>
                  <a:cubicBezTo>
                    <a:pt x="171" y="238"/>
                    <a:pt x="180" y="238"/>
                    <a:pt x="186" y="233"/>
                  </a:cubicBezTo>
                  <a:cubicBezTo>
                    <a:pt x="182" y="233"/>
                    <a:pt x="179" y="234"/>
                    <a:pt x="176" y="233"/>
                  </a:cubicBezTo>
                  <a:cubicBezTo>
                    <a:pt x="176" y="233"/>
                    <a:pt x="178" y="232"/>
                    <a:pt x="177" y="232"/>
                  </a:cubicBezTo>
                  <a:cubicBezTo>
                    <a:pt x="176" y="235"/>
                    <a:pt x="170" y="233"/>
                    <a:pt x="164" y="235"/>
                  </a:cubicBezTo>
                  <a:close/>
                  <a:moveTo>
                    <a:pt x="243" y="240"/>
                  </a:moveTo>
                  <a:cubicBezTo>
                    <a:pt x="245" y="238"/>
                    <a:pt x="246" y="235"/>
                    <a:pt x="246" y="233"/>
                  </a:cubicBezTo>
                  <a:cubicBezTo>
                    <a:pt x="245" y="235"/>
                    <a:pt x="244" y="238"/>
                    <a:pt x="243" y="240"/>
                  </a:cubicBezTo>
                  <a:close/>
                  <a:moveTo>
                    <a:pt x="132" y="239"/>
                  </a:moveTo>
                  <a:cubicBezTo>
                    <a:pt x="130" y="237"/>
                    <a:pt x="128" y="235"/>
                    <a:pt x="129" y="233"/>
                  </a:cubicBezTo>
                  <a:cubicBezTo>
                    <a:pt x="128" y="233"/>
                    <a:pt x="128" y="233"/>
                    <a:pt x="127" y="233"/>
                  </a:cubicBezTo>
                  <a:cubicBezTo>
                    <a:pt x="128" y="236"/>
                    <a:pt x="129" y="239"/>
                    <a:pt x="132" y="239"/>
                  </a:cubicBezTo>
                  <a:close/>
                  <a:moveTo>
                    <a:pt x="37" y="251"/>
                  </a:moveTo>
                  <a:cubicBezTo>
                    <a:pt x="38" y="256"/>
                    <a:pt x="41" y="260"/>
                    <a:pt x="44" y="264"/>
                  </a:cubicBezTo>
                  <a:cubicBezTo>
                    <a:pt x="48" y="269"/>
                    <a:pt x="51" y="273"/>
                    <a:pt x="56" y="278"/>
                  </a:cubicBezTo>
                  <a:cubicBezTo>
                    <a:pt x="58" y="280"/>
                    <a:pt x="60" y="282"/>
                    <a:pt x="61" y="283"/>
                  </a:cubicBezTo>
                  <a:cubicBezTo>
                    <a:pt x="62" y="284"/>
                    <a:pt x="64" y="284"/>
                    <a:pt x="65" y="285"/>
                  </a:cubicBezTo>
                  <a:cubicBezTo>
                    <a:pt x="69" y="287"/>
                    <a:pt x="74" y="291"/>
                    <a:pt x="79" y="291"/>
                  </a:cubicBezTo>
                  <a:cubicBezTo>
                    <a:pt x="72" y="285"/>
                    <a:pt x="65" y="280"/>
                    <a:pt x="60" y="273"/>
                  </a:cubicBezTo>
                  <a:cubicBezTo>
                    <a:pt x="59" y="273"/>
                    <a:pt x="59" y="272"/>
                    <a:pt x="58" y="271"/>
                  </a:cubicBezTo>
                  <a:cubicBezTo>
                    <a:pt x="49" y="260"/>
                    <a:pt x="39" y="249"/>
                    <a:pt x="33" y="235"/>
                  </a:cubicBezTo>
                  <a:cubicBezTo>
                    <a:pt x="33" y="235"/>
                    <a:pt x="33" y="234"/>
                    <a:pt x="33" y="234"/>
                  </a:cubicBezTo>
                  <a:cubicBezTo>
                    <a:pt x="34" y="241"/>
                    <a:pt x="35" y="246"/>
                    <a:pt x="37" y="251"/>
                  </a:cubicBezTo>
                  <a:close/>
                  <a:moveTo>
                    <a:pt x="203" y="239"/>
                  </a:moveTo>
                  <a:cubicBezTo>
                    <a:pt x="204" y="239"/>
                    <a:pt x="205" y="239"/>
                    <a:pt x="206" y="239"/>
                  </a:cubicBezTo>
                  <a:cubicBezTo>
                    <a:pt x="206" y="238"/>
                    <a:pt x="209" y="237"/>
                    <a:pt x="208" y="236"/>
                  </a:cubicBezTo>
                  <a:cubicBezTo>
                    <a:pt x="207" y="238"/>
                    <a:pt x="204" y="238"/>
                    <a:pt x="203" y="239"/>
                  </a:cubicBezTo>
                  <a:close/>
                  <a:moveTo>
                    <a:pt x="108" y="241"/>
                  </a:moveTo>
                  <a:cubicBezTo>
                    <a:pt x="106" y="239"/>
                    <a:pt x="105" y="237"/>
                    <a:pt x="104" y="236"/>
                  </a:cubicBezTo>
                  <a:cubicBezTo>
                    <a:pt x="104" y="238"/>
                    <a:pt x="106" y="240"/>
                    <a:pt x="108" y="241"/>
                  </a:cubicBezTo>
                  <a:close/>
                  <a:moveTo>
                    <a:pt x="147" y="247"/>
                  </a:moveTo>
                  <a:cubicBezTo>
                    <a:pt x="146" y="247"/>
                    <a:pt x="146" y="246"/>
                    <a:pt x="147" y="245"/>
                  </a:cubicBezTo>
                  <a:cubicBezTo>
                    <a:pt x="142" y="243"/>
                    <a:pt x="137" y="239"/>
                    <a:pt x="133" y="236"/>
                  </a:cubicBezTo>
                  <a:cubicBezTo>
                    <a:pt x="136" y="241"/>
                    <a:pt x="141" y="246"/>
                    <a:pt x="147" y="247"/>
                  </a:cubicBezTo>
                  <a:close/>
                  <a:moveTo>
                    <a:pt x="125" y="252"/>
                  </a:moveTo>
                  <a:cubicBezTo>
                    <a:pt x="126" y="252"/>
                    <a:pt x="126" y="253"/>
                    <a:pt x="127" y="253"/>
                  </a:cubicBezTo>
                  <a:cubicBezTo>
                    <a:pt x="127" y="256"/>
                    <a:pt x="132" y="256"/>
                    <a:pt x="135" y="257"/>
                  </a:cubicBezTo>
                  <a:cubicBezTo>
                    <a:pt x="126" y="251"/>
                    <a:pt x="119" y="242"/>
                    <a:pt x="111" y="237"/>
                  </a:cubicBezTo>
                  <a:cubicBezTo>
                    <a:pt x="115" y="242"/>
                    <a:pt x="120" y="247"/>
                    <a:pt x="125" y="252"/>
                  </a:cubicBezTo>
                  <a:close/>
                  <a:moveTo>
                    <a:pt x="157" y="246"/>
                  </a:moveTo>
                  <a:cubicBezTo>
                    <a:pt x="151" y="243"/>
                    <a:pt x="146" y="239"/>
                    <a:pt x="139" y="237"/>
                  </a:cubicBezTo>
                  <a:cubicBezTo>
                    <a:pt x="139" y="237"/>
                    <a:pt x="139" y="237"/>
                    <a:pt x="139" y="237"/>
                  </a:cubicBezTo>
                  <a:cubicBezTo>
                    <a:pt x="141" y="240"/>
                    <a:pt x="146" y="242"/>
                    <a:pt x="151" y="245"/>
                  </a:cubicBezTo>
                  <a:cubicBezTo>
                    <a:pt x="159" y="249"/>
                    <a:pt x="166" y="253"/>
                    <a:pt x="174" y="249"/>
                  </a:cubicBezTo>
                  <a:cubicBezTo>
                    <a:pt x="168" y="248"/>
                    <a:pt x="162" y="248"/>
                    <a:pt x="157" y="246"/>
                  </a:cubicBezTo>
                  <a:close/>
                  <a:moveTo>
                    <a:pt x="68" y="278"/>
                  </a:moveTo>
                  <a:cubicBezTo>
                    <a:pt x="68" y="277"/>
                    <a:pt x="66" y="275"/>
                    <a:pt x="65" y="273"/>
                  </a:cubicBezTo>
                  <a:cubicBezTo>
                    <a:pt x="62" y="269"/>
                    <a:pt x="60" y="265"/>
                    <a:pt x="58" y="261"/>
                  </a:cubicBezTo>
                  <a:cubicBezTo>
                    <a:pt x="57" y="259"/>
                    <a:pt x="56" y="257"/>
                    <a:pt x="55" y="255"/>
                  </a:cubicBezTo>
                  <a:cubicBezTo>
                    <a:pt x="54" y="254"/>
                    <a:pt x="52" y="253"/>
                    <a:pt x="50" y="251"/>
                  </a:cubicBezTo>
                  <a:cubicBezTo>
                    <a:pt x="45" y="247"/>
                    <a:pt x="41" y="241"/>
                    <a:pt x="37" y="237"/>
                  </a:cubicBezTo>
                  <a:cubicBezTo>
                    <a:pt x="45" y="253"/>
                    <a:pt x="56" y="266"/>
                    <a:pt x="68" y="278"/>
                  </a:cubicBezTo>
                  <a:close/>
                  <a:moveTo>
                    <a:pt x="247" y="246"/>
                  </a:moveTo>
                  <a:cubicBezTo>
                    <a:pt x="247" y="243"/>
                    <a:pt x="250" y="239"/>
                    <a:pt x="250" y="237"/>
                  </a:cubicBezTo>
                  <a:cubicBezTo>
                    <a:pt x="247" y="238"/>
                    <a:pt x="246" y="243"/>
                    <a:pt x="247" y="246"/>
                  </a:cubicBezTo>
                  <a:close/>
                  <a:moveTo>
                    <a:pt x="302" y="239"/>
                  </a:moveTo>
                  <a:cubicBezTo>
                    <a:pt x="303" y="239"/>
                    <a:pt x="303" y="238"/>
                    <a:pt x="303" y="237"/>
                  </a:cubicBezTo>
                  <a:cubicBezTo>
                    <a:pt x="302" y="237"/>
                    <a:pt x="302" y="239"/>
                    <a:pt x="302" y="239"/>
                  </a:cubicBezTo>
                  <a:close/>
                  <a:moveTo>
                    <a:pt x="88" y="239"/>
                  </a:moveTo>
                  <a:cubicBezTo>
                    <a:pt x="88" y="238"/>
                    <a:pt x="87" y="237"/>
                    <a:pt x="86" y="238"/>
                  </a:cubicBezTo>
                  <a:cubicBezTo>
                    <a:pt x="87" y="238"/>
                    <a:pt x="86" y="240"/>
                    <a:pt x="88" y="239"/>
                  </a:cubicBezTo>
                  <a:close/>
                  <a:moveTo>
                    <a:pt x="287" y="252"/>
                  </a:moveTo>
                  <a:cubicBezTo>
                    <a:pt x="289" y="251"/>
                    <a:pt x="289" y="249"/>
                    <a:pt x="291" y="248"/>
                  </a:cubicBezTo>
                  <a:cubicBezTo>
                    <a:pt x="291" y="244"/>
                    <a:pt x="294" y="241"/>
                    <a:pt x="295" y="238"/>
                  </a:cubicBezTo>
                  <a:cubicBezTo>
                    <a:pt x="292" y="242"/>
                    <a:pt x="289" y="248"/>
                    <a:pt x="287" y="252"/>
                  </a:cubicBezTo>
                  <a:close/>
                  <a:moveTo>
                    <a:pt x="128" y="242"/>
                  </a:moveTo>
                  <a:cubicBezTo>
                    <a:pt x="128" y="240"/>
                    <a:pt x="127" y="240"/>
                    <a:pt x="126" y="239"/>
                  </a:cubicBezTo>
                  <a:cubicBezTo>
                    <a:pt x="126" y="240"/>
                    <a:pt x="127" y="241"/>
                    <a:pt x="128" y="242"/>
                  </a:cubicBezTo>
                  <a:close/>
                  <a:moveTo>
                    <a:pt x="213" y="248"/>
                  </a:moveTo>
                  <a:cubicBezTo>
                    <a:pt x="217" y="246"/>
                    <a:pt x="220" y="242"/>
                    <a:pt x="223" y="239"/>
                  </a:cubicBezTo>
                  <a:cubicBezTo>
                    <a:pt x="222" y="239"/>
                    <a:pt x="221" y="240"/>
                    <a:pt x="221" y="239"/>
                  </a:cubicBezTo>
                  <a:cubicBezTo>
                    <a:pt x="219" y="242"/>
                    <a:pt x="216" y="245"/>
                    <a:pt x="213" y="248"/>
                  </a:cubicBezTo>
                  <a:close/>
                  <a:moveTo>
                    <a:pt x="81" y="247"/>
                  </a:moveTo>
                  <a:cubicBezTo>
                    <a:pt x="83" y="248"/>
                    <a:pt x="86" y="251"/>
                    <a:pt x="87" y="251"/>
                  </a:cubicBezTo>
                  <a:cubicBezTo>
                    <a:pt x="84" y="247"/>
                    <a:pt x="81" y="243"/>
                    <a:pt x="78" y="239"/>
                  </a:cubicBezTo>
                  <a:cubicBezTo>
                    <a:pt x="79" y="242"/>
                    <a:pt x="80" y="244"/>
                    <a:pt x="81" y="247"/>
                  </a:cubicBezTo>
                  <a:close/>
                  <a:moveTo>
                    <a:pt x="161" y="245"/>
                  </a:moveTo>
                  <a:cubicBezTo>
                    <a:pt x="168" y="247"/>
                    <a:pt x="180" y="248"/>
                    <a:pt x="184" y="243"/>
                  </a:cubicBezTo>
                  <a:cubicBezTo>
                    <a:pt x="173" y="240"/>
                    <a:pt x="161" y="241"/>
                    <a:pt x="149" y="240"/>
                  </a:cubicBezTo>
                  <a:cubicBezTo>
                    <a:pt x="153" y="241"/>
                    <a:pt x="156" y="244"/>
                    <a:pt x="161" y="245"/>
                  </a:cubicBezTo>
                  <a:close/>
                  <a:moveTo>
                    <a:pt x="127" y="245"/>
                  </a:moveTo>
                  <a:cubicBezTo>
                    <a:pt x="127" y="245"/>
                    <a:pt x="127" y="245"/>
                    <a:pt x="127" y="246"/>
                  </a:cubicBezTo>
                  <a:cubicBezTo>
                    <a:pt x="127" y="246"/>
                    <a:pt x="127" y="246"/>
                    <a:pt x="127" y="246"/>
                  </a:cubicBezTo>
                  <a:cubicBezTo>
                    <a:pt x="129" y="244"/>
                    <a:pt x="124" y="242"/>
                    <a:pt x="122" y="241"/>
                  </a:cubicBezTo>
                  <a:cubicBezTo>
                    <a:pt x="123" y="242"/>
                    <a:pt x="124" y="244"/>
                    <a:pt x="126" y="244"/>
                  </a:cubicBezTo>
                  <a:cubicBezTo>
                    <a:pt x="125" y="245"/>
                    <a:pt x="127" y="245"/>
                    <a:pt x="127" y="245"/>
                  </a:cubicBezTo>
                  <a:close/>
                  <a:moveTo>
                    <a:pt x="249" y="263"/>
                  </a:moveTo>
                  <a:cubicBezTo>
                    <a:pt x="255" y="258"/>
                    <a:pt x="260" y="251"/>
                    <a:pt x="261" y="241"/>
                  </a:cubicBezTo>
                  <a:cubicBezTo>
                    <a:pt x="257" y="248"/>
                    <a:pt x="252" y="255"/>
                    <a:pt x="249" y="263"/>
                  </a:cubicBezTo>
                  <a:close/>
                  <a:moveTo>
                    <a:pt x="300" y="263"/>
                  </a:moveTo>
                  <a:cubicBezTo>
                    <a:pt x="304" y="261"/>
                    <a:pt x="306" y="258"/>
                    <a:pt x="309" y="256"/>
                  </a:cubicBezTo>
                  <a:cubicBezTo>
                    <a:pt x="310" y="250"/>
                    <a:pt x="314" y="246"/>
                    <a:pt x="314" y="242"/>
                  </a:cubicBezTo>
                  <a:cubicBezTo>
                    <a:pt x="310" y="249"/>
                    <a:pt x="305" y="256"/>
                    <a:pt x="300" y="263"/>
                  </a:cubicBezTo>
                  <a:close/>
                  <a:moveTo>
                    <a:pt x="107" y="246"/>
                  </a:moveTo>
                  <a:cubicBezTo>
                    <a:pt x="107" y="244"/>
                    <a:pt x="105" y="243"/>
                    <a:pt x="104" y="242"/>
                  </a:cubicBezTo>
                  <a:cubicBezTo>
                    <a:pt x="105" y="244"/>
                    <a:pt x="106" y="245"/>
                    <a:pt x="107" y="246"/>
                  </a:cubicBezTo>
                  <a:close/>
                  <a:moveTo>
                    <a:pt x="230" y="249"/>
                  </a:moveTo>
                  <a:cubicBezTo>
                    <a:pt x="233" y="247"/>
                    <a:pt x="237" y="245"/>
                    <a:pt x="237" y="242"/>
                  </a:cubicBezTo>
                  <a:cubicBezTo>
                    <a:pt x="235" y="245"/>
                    <a:pt x="232" y="247"/>
                    <a:pt x="230" y="249"/>
                  </a:cubicBezTo>
                  <a:close/>
                  <a:moveTo>
                    <a:pt x="110" y="245"/>
                  </a:moveTo>
                  <a:cubicBezTo>
                    <a:pt x="110" y="243"/>
                    <a:pt x="109" y="243"/>
                    <a:pt x="109" y="242"/>
                  </a:cubicBezTo>
                  <a:cubicBezTo>
                    <a:pt x="108" y="244"/>
                    <a:pt x="109" y="244"/>
                    <a:pt x="110" y="245"/>
                  </a:cubicBezTo>
                  <a:close/>
                  <a:moveTo>
                    <a:pt x="302" y="245"/>
                  </a:moveTo>
                  <a:cubicBezTo>
                    <a:pt x="302" y="244"/>
                    <a:pt x="303" y="243"/>
                    <a:pt x="302" y="242"/>
                  </a:cubicBezTo>
                  <a:cubicBezTo>
                    <a:pt x="302" y="243"/>
                    <a:pt x="301" y="244"/>
                    <a:pt x="302" y="245"/>
                  </a:cubicBezTo>
                  <a:close/>
                  <a:moveTo>
                    <a:pt x="58" y="250"/>
                  </a:moveTo>
                  <a:cubicBezTo>
                    <a:pt x="57" y="249"/>
                    <a:pt x="59" y="250"/>
                    <a:pt x="59" y="249"/>
                  </a:cubicBezTo>
                  <a:cubicBezTo>
                    <a:pt x="57" y="248"/>
                    <a:pt x="56" y="243"/>
                    <a:pt x="53" y="243"/>
                  </a:cubicBezTo>
                  <a:cubicBezTo>
                    <a:pt x="55" y="245"/>
                    <a:pt x="56" y="248"/>
                    <a:pt x="58" y="250"/>
                  </a:cubicBezTo>
                  <a:close/>
                  <a:moveTo>
                    <a:pt x="75" y="249"/>
                  </a:moveTo>
                  <a:cubicBezTo>
                    <a:pt x="74" y="246"/>
                    <a:pt x="72" y="244"/>
                    <a:pt x="70" y="243"/>
                  </a:cubicBezTo>
                  <a:cubicBezTo>
                    <a:pt x="71" y="245"/>
                    <a:pt x="73" y="247"/>
                    <a:pt x="75" y="249"/>
                  </a:cubicBezTo>
                  <a:close/>
                  <a:moveTo>
                    <a:pt x="202" y="247"/>
                  </a:moveTo>
                  <a:cubicBezTo>
                    <a:pt x="205" y="246"/>
                    <a:pt x="209" y="245"/>
                    <a:pt x="211" y="243"/>
                  </a:cubicBezTo>
                  <a:cubicBezTo>
                    <a:pt x="207" y="243"/>
                    <a:pt x="204" y="244"/>
                    <a:pt x="202" y="247"/>
                  </a:cubicBezTo>
                  <a:close/>
                  <a:moveTo>
                    <a:pt x="110" y="258"/>
                  </a:moveTo>
                  <a:cubicBezTo>
                    <a:pt x="108" y="250"/>
                    <a:pt x="101" y="247"/>
                    <a:pt x="95" y="243"/>
                  </a:cubicBezTo>
                  <a:cubicBezTo>
                    <a:pt x="99" y="249"/>
                    <a:pt x="104" y="253"/>
                    <a:pt x="110" y="258"/>
                  </a:cubicBezTo>
                  <a:close/>
                  <a:moveTo>
                    <a:pt x="138" y="246"/>
                  </a:moveTo>
                  <a:cubicBezTo>
                    <a:pt x="137" y="245"/>
                    <a:pt x="135" y="243"/>
                    <a:pt x="134" y="243"/>
                  </a:cubicBezTo>
                  <a:cubicBezTo>
                    <a:pt x="135" y="244"/>
                    <a:pt x="136" y="245"/>
                    <a:pt x="138" y="246"/>
                  </a:cubicBezTo>
                  <a:close/>
                  <a:moveTo>
                    <a:pt x="186" y="246"/>
                  </a:moveTo>
                  <a:cubicBezTo>
                    <a:pt x="187" y="245"/>
                    <a:pt x="190" y="245"/>
                    <a:pt x="190" y="244"/>
                  </a:cubicBezTo>
                  <a:cubicBezTo>
                    <a:pt x="188" y="243"/>
                    <a:pt x="185" y="244"/>
                    <a:pt x="186" y="246"/>
                  </a:cubicBezTo>
                  <a:close/>
                  <a:moveTo>
                    <a:pt x="193" y="249"/>
                  </a:moveTo>
                  <a:cubicBezTo>
                    <a:pt x="196" y="249"/>
                    <a:pt x="200" y="246"/>
                    <a:pt x="201" y="244"/>
                  </a:cubicBezTo>
                  <a:cubicBezTo>
                    <a:pt x="197" y="244"/>
                    <a:pt x="195" y="247"/>
                    <a:pt x="193" y="249"/>
                  </a:cubicBezTo>
                  <a:close/>
                  <a:moveTo>
                    <a:pt x="71" y="249"/>
                  </a:moveTo>
                  <a:cubicBezTo>
                    <a:pt x="70" y="248"/>
                    <a:pt x="68" y="244"/>
                    <a:pt x="67" y="245"/>
                  </a:cubicBezTo>
                  <a:cubicBezTo>
                    <a:pt x="70" y="249"/>
                    <a:pt x="72" y="254"/>
                    <a:pt x="75" y="258"/>
                  </a:cubicBezTo>
                  <a:cubicBezTo>
                    <a:pt x="76" y="257"/>
                    <a:pt x="77" y="258"/>
                    <a:pt x="78" y="257"/>
                  </a:cubicBezTo>
                  <a:cubicBezTo>
                    <a:pt x="76" y="255"/>
                    <a:pt x="73" y="252"/>
                    <a:pt x="71" y="249"/>
                  </a:cubicBezTo>
                  <a:close/>
                  <a:moveTo>
                    <a:pt x="260" y="256"/>
                  </a:moveTo>
                  <a:cubicBezTo>
                    <a:pt x="263" y="253"/>
                    <a:pt x="263" y="248"/>
                    <a:pt x="265" y="245"/>
                  </a:cubicBezTo>
                  <a:cubicBezTo>
                    <a:pt x="265" y="245"/>
                    <a:pt x="265" y="245"/>
                    <a:pt x="264" y="245"/>
                  </a:cubicBezTo>
                  <a:cubicBezTo>
                    <a:pt x="263" y="248"/>
                    <a:pt x="261" y="252"/>
                    <a:pt x="260" y="256"/>
                  </a:cubicBezTo>
                  <a:close/>
                  <a:moveTo>
                    <a:pt x="274" y="251"/>
                  </a:moveTo>
                  <a:cubicBezTo>
                    <a:pt x="276" y="251"/>
                    <a:pt x="279" y="247"/>
                    <a:pt x="277" y="245"/>
                  </a:cubicBezTo>
                  <a:cubicBezTo>
                    <a:pt x="277" y="247"/>
                    <a:pt x="274" y="249"/>
                    <a:pt x="274" y="251"/>
                  </a:cubicBezTo>
                  <a:close/>
                  <a:moveTo>
                    <a:pt x="321" y="255"/>
                  </a:moveTo>
                  <a:cubicBezTo>
                    <a:pt x="323" y="253"/>
                    <a:pt x="324" y="247"/>
                    <a:pt x="324" y="245"/>
                  </a:cubicBezTo>
                  <a:cubicBezTo>
                    <a:pt x="323" y="248"/>
                    <a:pt x="321" y="252"/>
                    <a:pt x="321" y="255"/>
                  </a:cubicBezTo>
                  <a:close/>
                  <a:moveTo>
                    <a:pt x="224" y="265"/>
                  </a:moveTo>
                  <a:cubicBezTo>
                    <a:pt x="229" y="265"/>
                    <a:pt x="233" y="261"/>
                    <a:pt x="234" y="257"/>
                  </a:cubicBezTo>
                  <a:cubicBezTo>
                    <a:pt x="236" y="256"/>
                    <a:pt x="237" y="253"/>
                    <a:pt x="238" y="251"/>
                  </a:cubicBezTo>
                  <a:cubicBezTo>
                    <a:pt x="239" y="249"/>
                    <a:pt x="241" y="245"/>
                    <a:pt x="240" y="245"/>
                  </a:cubicBezTo>
                  <a:cubicBezTo>
                    <a:pt x="236" y="253"/>
                    <a:pt x="230" y="258"/>
                    <a:pt x="224" y="265"/>
                  </a:cubicBezTo>
                  <a:close/>
                  <a:moveTo>
                    <a:pt x="117" y="249"/>
                  </a:moveTo>
                  <a:cubicBezTo>
                    <a:pt x="117" y="250"/>
                    <a:pt x="119" y="252"/>
                    <a:pt x="120" y="251"/>
                  </a:cubicBezTo>
                  <a:cubicBezTo>
                    <a:pt x="118" y="249"/>
                    <a:pt x="116" y="246"/>
                    <a:pt x="114" y="246"/>
                  </a:cubicBezTo>
                  <a:cubicBezTo>
                    <a:pt x="115" y="247"/>
                    <a:pt x="116" y="248"/>
                    <a:pt x="117" y="249"/>
                  </a:cubicBezTo>
                  <a:close/>
                  <a:moveTo>
                    <a:pt x="133" y="247"/>
                  </a:moveTo>
                  <a:cubicBezTo>
                    <a:pt x="134" y="246"/>
                    <a:pt x="132" y="246"/>
                    <a:pt x="131" y="246"/>
                  </a:cubicBezTo>
                  <a:cubicBezTo>
                    <a:pt x="132" y="247"/>
                    <a:pt x="132" y="247"/>
                    <a:pt x="133" y="247"/>
                  </a:cubicBezTo>
                  <a:close/>
                  <a:moveTo>
                    <a:pt x="208" y="255"/>
                  </a:moveTo>
                  <a:cubicBezTo>
                    <a:pt x="214" y="254"/>
                    <a:pt x="219" y="250"/>
                    <a:pt x="220" y="246"/>
                  </a:cubicBezTo>
                  <a:cubicBezTo>
                    <a:pt x="216" y="249"/>
                    <a:pt x="212" y="251"/>
                    <a:pt x="208" y="255"/>
                  </a:cubicBezTo>
                  <a:close/>
                  <a:moveTo>
                    <a:pt x="53" y="250"/>
                  </a:moveTo>
                  <a:cubicBezTo>
                    <a:pt x="53" y="247"/>
                    <a:pt x="49" y="246"/>
                    <a:pt x="48" y="246"/>
                  </a:cubicBezTo>
                  <a:cubicBezTo>
                    <a:pt x="50" y="247"/>
                    <a:pt x="51" y="249"/>
                    <a:pt x="53" y="250"/>
                  </a:cubicBezTo>
                  <a:close/>
                  <a:moveTo>
                    <a:pt x="97" y="255"/>
                  </a:moveTo>
                  <a:cubicBezTo>
                    <a:pt x="96" y="255"/>
                    <a:pt x="97" y="256"/>
                    <a:pt x="98" y="256"/>
                  </a:cubicBezTo>
                  <a:cubicBezTo>
                    <a:pt x="97" y="254"/>
                    <a:pt x="99" y="256"/>
                    <a:pt x="99" y="255"/>
                  </a:cubicBezTo>
                  <a:cubicBezTo>
                    <a:pt x="96" y="252"/>
                    <a:pt x="94" y="249"/>
                    <a:pt x="91" y="246"/>
                  </a:cubicBezTo>
                  <a:cubicBezTo>
                    <a:pt x="93" y="249"/>
                    <a:pt x="95" y="252"/>
                    <a:pt x="97" y="255"/>
                  </a:cubicBezTo>
                  <a:close/>
                  <a:moveTo>
                    <a:pt x="192" y="246"/>
                  </a:moveTo>
                  <a:cubicBezTo>
                    <a:pt x="187" y="249"/>
                    <a:pt x="181" y="247"/>
                    <a:pt x="178" y="251"/>
                  </a:cubicBezTo>
                  <a:cubicBezTo>
                    <a:pt x="184" y="251"/>
                    <a:pt x="189" y="249"/>
                    <a:pt x="192" y="247"/>
                  </a:cubicBezTo>
                  <a:cubicBezTo>
                    <a:pt x="192" y="246"/>
                    <a:pt x="192" y="246"/>
                    <a:pt x="192" y="246"/>
                  </a:cubicBezTo>
                  <a:close/>
                  <a:moveTo>
                    <a:pt x="235" y="260"/>
                  </a:moveTo>
                  <a:cubicBezTo>
                    <a:pt x="240" y="259"/>
                    <a:pt x="244" y="252"/>
                    <a:pt x="243" y="247"/>
                  </a:cubicBezTo>
                  <a:cubicBezTo>
                    <a:pt x="241" y="251"/>
                    <a:pt x="238" y="256"/>
                    <a:pt x="235" y="260"/>
                  </a:cubicBezTo>
                  <a:close/>
                  <a:moveTo>
                    <a:pt x="186" y="256"/>
                  </a:moveTo>
                  <a:cubicBezTo>
                    <a:pt x="193" y="257"/>
                    <a:pt x="198" y="254"/>
                    <a:pt x="203" y="251"/>
                  </a:cubicBezTo>
                  <a:cubicBezTo>
                    <a:pt x="205" y="250"/>
                    <a:pt x="208" y="249"/>
                    <a:pt x="208" y="247"/>
                  </a:cubicBezTo>
                  <a:cubicBezTo>
                    <a:pt x="200" y="249"/>
                    <a:pt x="193" y="252"/>
                    <a:pt x="186" y="256"/>
                  </a:cubicBezTo>
                  <a:close/>
                  <a:moveTo>
                    <a:pt x="280" y="251"/>
                  </a:moveTo>
                  <a:cubicBezTo>
                    <a:pt x="280" y="252"/>
                    <a:pt x="280" y="251"/>
                    <a:pt x="280" y="252"/>
                  </a:cubicBezTo>
                  <a:cubicBezTo>
                    <a:pt x="281" y="252"/>
                    <a:pt x="281" y="250"/>
                    <a:pt x="282" y="249"/>
                  </a:cubicBezTo>
                  <a:cubicBezTo>
                    <a:pt x="281" y="249"/>
                    <a:pt x="281" y="249"/>
                    <a:pt x="281" y="249"/>
                  </a:cubicBezTo>
                  <a:cubicBezTo>
                    <a:pt x="281" y="249"/>
                    <a:pt x="281" y="251"/>
                    <a:pt x="280" y="251"/>
                  </a:cubicBezTo>
                  <a:close/>
                  <a:moveTo>
                    <a:pt x="306" y="266"/>
                  </a:moveTo>
                  <a:cubicBezTo>
                    <a:pt x="310" y="265"/>
                    <a:pt x="313" y="262"/>
                    <a:pt x="317" y="259"/>
                  </a:cubicBezTo>
                  <a:cubicBezTo>
                    <a:pt x="317" y="256"/>
                    <a:pt x="320" y="252"/>
                    <a:pt x="319" y="249"/>
                  </a:cubicBezTo>
                  <a:cubicBezTo>
                    <a:pt x="315" y="256"/>
                    <a:pt x="309" y="259"/>
                    <a:pt x="306" y="266"/>
                  </a:cubicBezTo>
                  <a:close/>
                  <a:moveTo>
                    <a:pt x="85" y="261"/>
                  </a:moveTo>
                  <a:cubicBezTo>
                    <a:pt x="83" y="257"/>
                    <a:pt x="81" y="254"/>
                    <a:pt x="79" y="250"/>
                  </a:cubicBezTo>
                  <a:cubicBezTo>
                    <a:pt x="80" y="255"/>
                    <a:pt x="82" y="259"/>
                    <a:pt x="85" y="261"/>
                  </a:cubicBezTo>
                  <a:close/>
                  <a:moveTo>
                    <a:pt x="171" y="253"/>
                  </a:moveTo>
                  <a:cubicBezTo>
                    <a:pt x="174" y="253"/>
                    <a:pt x="176" y="254"/>
                    <a:pt x="177" y="253"/>
                  </a:cubicBezTo>
                  <a:cubicBezTo>
                    <a:pt x="176" y="253"/>
                    <a:pt x="175" y="253"/>
                    <a:pt x="173" y="253"/>
                  </a:cubicBezTo>
                  <a:cubicBezTo>
                    <a:pt x="173" y="252"/>
                    <a:pt x="174" y="252"/>
                    <a:pt x="173" y="251"/>
                  </a:cubicBezTo>
                  <a:cubicBezTo>
                    <a:pt x="172" y="252"/>
                    <a:pt x="172" y="252"/>
                    <a:pt x="171" y="253"/>
                  </a:cubicBezTo>
                  <a:close/>
                  <a:moveTo>
                    <a:pt x="58" y="254"/>
                  </a:moveTo>
                  <a:cubicBezTo>
                    <a:pt x="57" y="254"/>
                    <a:pt x="56" y="251"/>
                    <a:pt x="56" y="252"/>
                  </a:cubicBezTo>
                  <a:cubicBezTo>
                    <a:pt x="56" y="253"/>
                    <a:pt x="57" y="255"/>
                    <a:pt x="58" y="254"/>
                  </a:cubicBezTo>
                  <a:close/>
                  <a:moveTo>
                    <a:pt x="182" y="255"/>
                  </a:moveTo>
                  <a:cubicBezTo>
                    <a:pt x="183" y="255"/>
                    <a:pt x="184" y="256"/>
                    <a:pt x="184" y="255"/>
                  </a:cubicBezTo>
                  <a:cubicBezTo>
                    <a:pt x="184" y="254"/>
                    <a:pt x="184" y="254"/>
                    <a:pt x="184" y="254"/>
                  </a:cubicBezTo>
                  <a:cubicBezTo>
                    <a:pt x="185" y="253"/>
                    <a:pt x="188" y="253"/>
                    <a:pt x="189" y="252"/>
                  </a:cubicBezTo>
                  <a:cubicBezTo>
                    <a:pt x="185" y="252"/>
                    <a:pt x="184" y="252"/>
                    <a:pt x="182" y="255"/>
                  </a:cubicBezTo>
                  <a:close/>
                  <a:moveTo>
                    <a:pt x="241" y="264"/>
                  </a:moveTo>
                  <a:cubicBezTo>
                    <a:pt x="245" y="261"/>
                    <a:pt x="249" y="257"/>
                    <a:pt x="250" y="252"/>
                  </a:cubicBezTo>
                  <a:cubicBezTo>
                    <a:pt x="247" y="256"/>
                    <a:pt x="242" y="258"/>
                    <a:pt x="241" y="264"/>
                  </a:cubicBezTo>
                  <a:close/>
                  <a:moveTo>
                    <a:pt x="226" y="253"/>
                  </a:moveTo>
                  <a:cubicBezTo>
                    <a:pt x="224" y="254"/>
                    <a:pt x="221" y="256"/>
                    <a:pt x="221" y="258"/>
                  </a:cubicBezTo>
                  <a:cubicBezTo>
                    <a:pt x="224" y="256"/>
                    <a:pt x="227" y="255"/>
                    <a:pt x="228" y="252"/>
                  </a:cubicBezTo>
                  <a:cubicBezTo>
                    <a:pt x="227" y="252"/>
                    <a:pt x="226" y="254"/>
                    <a:pt x="226" y="253"/>
                  </a:cubicBezTo>
                  <a:close/>
                  <a:moveTo>
                    <a:pt x="135" y="254"/>
                  </a:moveTo>
                  <a:cubicBezTo>
                    <a:pt x="134" y="254"/>
                    <a:pt x="134" y="252"/>
                    <a:pt x="133" y="253"/>
                  </a:cubicBezTo>
                  <a:cubicBezTo>
                    <a:pt x="133" y="253"/>
                    <a:pt x="134" y="254"/>
                    <a:pt x="135" y="254"/>
                  </a:cubicBezTo>
                  <a:close/>
                  <a:moveTo>
                    <a:pt x="168" y="253"/>
                  </a:moveTo>
                  <a:cubicBezTo>
                    <a:pt x="168" y="254"/>
                    <a:pt x="169" y="254"/>
                    <a:pt x="170" y="254"/>
                  </a:cubicBezTo>
                  <a:cubicBezTo>
                    <a:pt x="170" y="253"/>
                    <a:pt x="169" y="253"/>
                    <a:pt x="168" y="253"/>
                  </a:cubicBezTo>
                  <a:close/>
                  <a:moveTo>
                    <a:pt x="214" y="268"/>
                  </a:moveTo>
                  <a:cubicBezTo>
                    <a:pt x="216" y="267"/>
                    <a:pt x="218" y="266"/>
                    <a:pt x="217" y="265"/>
                  </a:cubicBezTo>
                  <a:cubicBezTo>
                    <a:pt x="224" y="263"/>
                    <a:pt x="228" y="257"/>
                    <a:pt x="231" y="253"/>
                  </a:cubicBezTo>
                  <a:cubicBezTo>
                    <a:pt x="227" y="259"/>
                    <a:pt x="217" y="261"/>
                    <a:pt x="214" y="268"/>
                  </a:cubicBezTo>
                  <a:close/>
                  <a:moveTo>
                    <a:pt x="87" y="255"/>
                  </a:moveTo>
                  <a:cubicBezTo>
                    <a:pt x="87" y="254"/>
                    <a:pt x="87" y="253"/>
                    <a:pt x="85" y="253"/>
                  </a:cubicBezTo>
                  <a:cubicBezTo>
                    <a:pt x="85" y="254"/>
                    <a:pt x="86" y="254"/>
                    <a:pt x="87" y="255"/>
                  </a:cubicBezTo>
                  <a:close/>
                  <a:moveTo>
                    <a:pt x="68" y="260"/>
                  </a:moveTo>
                  <a:cubicBezTo>
                    <a:pt x="66" y="258"/>
                    <a:pt x="65" y="255"/>
                    <a:pt x="63" y="254"/>
                  </a:cubicBezTo>
                  <a:cubicBezTo>
                    <a:pt x="64" y="257"/>
                    <a:pt x="66" y="260"/>
                    <a:pt x="68" y="263"/>
                  </a:cubicBezTo>
                  <a:cubicBezTo>
                    <a:pt x="71" y="263"/>
                    <a:pt x="73" y="266"/>
                    <a:pt x="75" y="265"/>
                  </a:cubicBezTo>
                  <a:cubicBezTo>
                    <a:pt x="73" y="263"/>
                    <a:pt x="70" y="262"/>
                    <a:pt x="68" y="260"/>
                  </a:cubicBezTo>
                  <a:close/>
                  <a:moveTo>
                    <a:pt x="162" y="254"/>
                  </a:moveTo>
                  <a:cubicBezTo>
                    <a:pt x="162" y="255"/>
                    <a:pt x="164" y="255"/>
                    <a:pt x="165" y="255"/>
                  </a:cubicBezTo>
                  <a:cubicBezTo>
                    <a:pt x="164" y="255"/>
                    <a:pt x="165" y="254"/>
                    <a:pt x="164" y="254"/>
                  </a:cubicBezTo>
                  <a:cubicBezTo>
                    <a:pt x="163" y="254"/>
                    <a:pt x="162" y="254"/>
                    <a:pt x="162" y="254"/>
                  </a:cubicBezTo>
                  <a:close/>
                  <a:moveTo>
                    <a:pt x="156" y="255"/>
                  </a:moveTo>
                  <a:cubicBezTo>
                    <a:pt x="157" y="255"/>
                    <a:pt x="158" y="256"/>
                    <a:pt x="158" y="255"/>
                  </a:cubicBezTo>
                  <a:cubicBezTo>
                    <a:pt x="158" y="255"/>
                    <a:pt x="159" y="254"/>
                    <a:pt x="158" y="254"/>
                  </a:cubicBezTo>
                  <a:cubicBezTo>
                    <a:pt x="158" y="255"/>
                    <a:pt x="156" y="254"/>
                    <a:pt x="156" y="255"/>
                  </a:cubicBezTo>
                  <a:close/>
                  <a:moveTo>
                    <a:pt x="88" y="255"/>
                  </a:moveTo>
                  <a:cubicBezTo>
                    <a:pt x="89" y="256"/>
                    <a:pt x="89" y="256"/>
                    <a:pt x="90" y="256"/>
                  </a:cubicBezTo>
                  <a:cubicBezTo>
                    <a:pt x="92" y="258"/>
                    <a:pt x="90" y="256"/>
                    <a:pt x="89" y="256"/>
                  </a:cubicBezTo>
                  <a:cubicBezTo>
                    <a:pt x="89" y="255"/>
                    <a:pt x="87" y="254"/>
                    <a:pt x="87" y="255"/>
                  </a:cubicBezTo>
                  <a:cubicBezTo>
                    <a:pt x="88" y="256"/>
                    <a:pt x="87" y="255"/>
                    <a:pt x="88" y="255"/>
                  </a:cubicBezTo>
                  <a:close/>
                  <a:moveTo>
                    <a:pt x="72" y="257"/>
                  </a:moveTo>
                  <a:cubicBezTo>
                    <a:pt x="72" y="256"/>
                    <a:pt x="71" y="255"/>
                    <a:pt x="71" y="255"/>
                  </a:cubicBezTo>
                  <a:cubicBezTo>
                    <a:pt x="71" y="256"/>
                    <a:pt x="71" y="257"/>
                    <a:pt x="72" y="257"/>
                  </a:cubicBezTo>
                  <a:close/>
                  <a:moveTo>
                    <a:pt x="121" y="258"/>
                  </a:moveTo>
                  <a:cubicBezTo>
                    <a:pt x="121" y="257"/>
                    <a:pt x="120" y="256"/>
                    <a:pt x="119" y="255"/>
                  </a:cubicBezTo>
                  <a:cubicBezTo>
                    <a:pt x="119" y="256"/>
                    <a:pt x="121" y="257"/>
                    <a:pt x="121" y="258"/>
                  </a:cubicBezTo>
                  <a:close/>
                  <a:moveTo>
                    <a:pt x="173" y="257"/>
                  </a:moveTo>
                  <a:cubicBezTo>
                    <a:pt x="174" y="257"/>
                    <a:pt x="175" y="257"/>
                    <a:pt x="175" y="256"/>
                  </a:cubicBezTo>
                  <a:cubicBezTo>
                    <a:pt x="174" y="256"/>
                    <a:pt x="173" y="256"/>
                    <a:pt x="173" y="257"/>
                  </a:cubicBezTo>
                  <a:close/>
                  <a:moveTo>
                    <a:pt x="115" y="265"/>
                  </a:moveTo>
                  <a:cubicBezTo>
                    <a:pt x="112" y="262"/>
                    <a:pt x="109" y="259"/>
                    <a:pt x="105" y="257"/>
                  </a:cubicBezTo>
                  <a:cubicBezTo>
                    <a:pt x="107" y="260"/>
                    <a:pt x="109" y="262"/>
                    <a:pt x="112" y="265"/>
                  </a:cubicBezTo>
                  <a:cubicBezTo>
                    <a:pt x="113" y="264"/>
                    <a:pt x="114" y="264"/>
                    <a:pt x="115" y="265"/>
                  </a:cubicBezTo>
                  <a:close/>
                  <a:moveTo>
                    <a:pt x="170" y="259"/>
                  </a:moveTo>
                  <a:cubicBezTo>
                    <a:pt x="169" y="258"/>
                    <a:pt x="170" y="258"/>
                    <a:pt x="170" y="257"/>
                  </a:cubicBezTo>
                  <a:cubicBezTo>
                    <a:pt x="170" y="257"/>
                    <a:pt x="169" y="257"/>
                    <a:pt x="168" y="257"/>
                  </a:cubicBezTo>
                  <a:cubicBezTo>
                    <a:pt x="168" y="258"/>
                    <a:pt x="170" y="258"/>
                    <a:pt x="168" y="258"/>
                  </a:cubicBezTo>
                  <a:cubicBezTo>
                    <a:pt x="168" y="258"/>
                    <a:pt x="168" y="257"/>
                    <a:pt x="167" y="257"/>
                  </a:cubicBezTo>
                  <a:cubicBezTo>
                    <a:pt x="167" y="258"/>
                    <a:pt x="167" y="258"/>
                    <a:pt x="167" y="258"/>
                  </a:cubicBezTo>
                  <a:cubicBezTo>
                    <a:pt x="166" y="258"/>
                    <a:pt x="165" y="259"/>
                    <a:pt x="164" y="258"/>
                  </a:cubicBezTo>
                  <a:cubicBezTo>
                    <a:pt x="164" y="258"/>
                    <a:pt x="164" y="259"/>
                    <a:pt x="164" y="259"/>
                  </a:cubicBezTo>
                  <a:cubicBezTo>
                    <a:pt x="159" y="258"/>
                    <a:pt x="155" y="258"/>
                    <a:pt x="151" y="257"/>
                  </a:cubicBezTo>
                  <a:cubicBezTo>
                    <a:pt x="156" y="261"/>
                    <a:pt x="163" y="260"/>
                    <a:pt x="170" y="259"/>
                  </a:cubicBezTo>
                  <a:close/>
                  <a:moveTo>
                    <a:pt x="259" y="260"/>
                  </a:moveTo>
                  <a:cubicBezTo>
                    <a:pt x="259" y="259"/>
                    <a:pt x="261" y="258"/>
                    <a:pt x="260" y="257"/>
                  </a:cubicBezTo>
                  <a:cubicBezTo>
                    <a:pt x="260" y="258"/>
                    <a:pt x="258" y="259"/>
                    <a:pt x="259" y="260"/>
                  </a:cubicBezTo>
                  <a:close/>
                  <a:moveTo>
                    <a:pt x="80" y="289"/>
                  </a:moveTo>
                  <a:cubicBezTo>
                    <a:pt x="81" y="290"/>
                    <a:pt x="82" y="289"/>
                    <a:pt x="83" y="290"/>
                  </a:cubicBezTo>
                  <a:cubicBezTo>
                    <a:pt x="90" y="296"/>
                    <a:pt x="105" y="300"/>
                    <a:pt x="113" y="303"/>
                  </a:cubicBezTo>
                  <a:cubicBezTo>
                    <a:pt x="113" y="302"/>
                    <a:pt x="114" y="302"/>
                    <a:pt x="114" y="302"/>
                  </a:cubicBezTo>
                  <a:cubicBezTo>
                    <a:pt x="113" y="302"/>
                    <a:pt x="110" y="300"/>
                    <a:pt x="109" y="299"/>
                  </a:cubicBezTo>
                  <a:cubicBezTo>
                    <a:pt x="98" y="295"/>
                    <a:pt x="89" y="289"/>
                    <a:pt x="81" y="281"/>
                  </a:cubicBezTo>
                  <a:cubicBezTo>
                    <a:pt x="74" y="274"/>
                    <a:pt x="67" y="264"/>
                    <a:pt x="59" y="258"/>
                  </a:cubicBezTo>
                  <a:cubicBezTo>
                    <a:pt x="64" y="270"/>
                    <a:pt x="72" y="280"/>
                    <a:pt x="80" y="289"/>
                  </a:cubicBezTo>
                  <a:close/>
                  <a:moveTo>
                    <a:pt x="129" y="259"/>
                  </a:moveTo>
                  <a:cubicBezTo>
                    <a:pt x="128" y="258"/>
                    <a:pt x="127" y="258"/>
                    <a:pt x="126" y="258"/>
                  </a:cubicBezTo>
                  <a:cubicBezTo>
                    <a:pt x="126" y="259"/>
                    <a:pt x="129" y="261"/>
                    <a:pt x="129" y="259"/>
                  </a:cubicBezTo>
                  <a:close/>
                  <a:moveTo>
                    <a:pt x="253" y="262"/>
                  </a:moveTo>
                  <a:cubicBezTo>
                    <a:pt x="255" y="262"/>
                    <a:pt x="256" y="259"/>
                    <a:pt x="256" y="258"/>
                  </a:cubicBezTo>
                  <a:cubicBezTo>
                    <a:pt x="256" y="259"/>
                    <a:pt x="253" y="261"/>
                    <a:pt x="253" y="262"/>
                  </a:cubicBezTo>
                  <a:close/>
                  <a:moveTo>
                    <a:pt x="267" y="268"/>
                  </a:moveTo>
                  <a:cubicBezTo>
                    <a:pt x="271" y="266"/>
                    <a:pt x="274" y="263"/>
                    <a:pt x="275" y="258"/>
                  </a:cubicBezTo>
                  <a:cubicBezTo>
                    <a:pt x="276" y="258"/>
                    <a:pt x="275" y="258"/>
                    <a:pt x="275" y="258"/>
                  </a:cubicBezTo>
                  <a:cubicBezTo>
                    <a:pt x="273" y="261"/>
                    <a:pt x="269" y="265"/>
                    <a:pt x="267" y="268"/>
                  </a:cubicBezTo>
                  <a:close/>
                  <a:moveTo>
                    <a:pt x="129" y="270"/>
                  </a:moveTo>
                  <a:cubicBezTo>
                    <a:pt x="130" y="270"/>
                    <a:pt x="131" y="270"/>
                    <a:pt x="132" y="270"/>
                  </a:cubicBezTo>
                  <a:cubicBezTo>
                    <a:pt x="127" y="267"/>
                    <a:pt x="123" y="261"/>
                    <a:pt x="117" y="258"/>
                  </a:cubicBezTo>
                  <a:cubicBezTo>
                    <a:pt x="120" y="263"/>
                    <a:pt x="124" y="267"/>
                    <a:pt x="129" y="270"/>
                  </a:cubicBezTo>
                  <a:close/>
                  <a:moveTo>
                    <a:pt x="191" y="259"/>
                  </a:moveTo>
                  <a:cubicBezTo>
                    <a:pt x="191" y="260"/>
                    <a:pt x="193" y="259"/>
                    <a:pt x="192" y="259"/>
                  </a:cubicBezTo>
                  <a:cubicBezTo>
                    <a:pt x="192" y="259"/>
                    <a:pt x="191" y="258"/>
                    <a:pt x="191" y="259"/>
                  </a:cubicBezTo>
                  <a:close/>
                  <a:moveTo>
                    <a:pt x="204" y="266"/>
                  </a:moveTo>
                  <a:cubicBezTo>
                    <a:pt x="205" y="266"/>
                    <a:pt x="208" y="265"/>
                    <a:pt x="209" y="263"/>
                  </a:cubicBezTo>
                  <a:cubicBezTo>
                    <a:pt x="211" y="263"/>
                    <a:pt x="211" y="263"/>
                    <a:pt x="212" y="263"/>
                  </a:cubicBezTo>
                  <a:cubicBezTo>
                    <a:pt x="212" y="261"/>
                    <a:pt x="216" y="259"/>
                    <a:pt x="214" y="259"/>
                  </a:cubicBezTo>
                  <a:cubicBezTo>
                    <a:pt x="211" y="261"/>
                    <a:pt x="207" y="263"/>
                    <a:pt x="204" y="266"/>
                  </a:cubicBezTo>
                  <a:close/>
                  <a:moveTo>
                    <a:pt x="86" y="270"/>
                  </a:moveTo>
                  <a:cubicBezTo>
                    <a:pt x="86" y="270"/>
                    <a:pt x="86" y="270"/>
                    <a:pt x="87" y="270"/>
                  </a:cubicBezTo>
                  <a:cubicBezTo>
                    <a:pt x="84" y="266"/>
                    <a:pt x="82" y="260"/>
                    <a:pt x="76" y="259"/>
                  </a:cubicBezTo>
                  <a:cubicBezTo>
                    <a:pt x="79" y="264"/>
                    <a:pt x="82" y="267"/>
                    <a:pt x="86" y="270"/>
                  </a:cubicBezTo>
                  <a:close/>
                  <a:moveTo>
                    <a:pt x="102" y="260"/>
                  </a:moveTo>
                  <a:cubicBezTo>
                    <a:pt x="102" y="259"/>
                    <a:pt x="101" y="259"/>
                    <a:pt x="100" y="259"/>
                  </a:cubicBezTo>
                  <a:cubicBezTo>
                    <a:pt x="100" y="260"/>
                    <a:pt x="101" y="260"/>
                    <a:pt x="102" y="260"/>
                  </a:cubicBezTo>
                  <a:close/>
                  <a:moveTo>
                    <a:pt x="195" y="261"/>
                  </a:moveTo>
                  <a:cubicBezTo>
                    <a:pt x="197" y="261"/>
                    <a:pt x="198" y="261"/>
                    <a:pt x="198" y="260"/>
                  </a:cubicBezTo>
                  <a:cubicBezTo>
                    <a:pt x="197" y="260"/>
                    <a:pt x="196" y="259"/>
                    <a:pt x="195" y="261"/>
                  </a:cubicBezTo>
                  <a:close/>
                  <a:moveTo>
                    <a:pt x="170" y="262"/>
                  </a:moveTo>
                  <a:cubicBezTo>
                    <a:pt x="176" y="262"/>
                    <a:pt x="183" y="264"/>
                    <a:pt x="188" y="261"/>
                  </a:cubicBezTo>
                  <a:cubicBezTo>
                    <a:pt x="182" y="260"/>
                    <a:pt x="175" y="261"/>
                    <a:pt x="170" y="262"/>
                  </a:cubicBezTo>
                  <a:close/>
                  <a:moveTo>
                    <a:pt x="100" y="265"/>
                  </a:moveTo>
                  <a:cubicBezTo>
                    <a:pt x="99" y="263"/>
                    <a:pt x="96" y="262"/>
                    <a:pt x="94" y="261"/>
                  </a:cubicBezTo>
                  <a:cubicBezTo>
                    <a:pt x="95" y="263"/>
                    <a:pt x="98" y="264"/>
                    <a:pt x="100" y="265"/>
                  </a:cubicBezTo>
                  <a:close/>
                  <a:moveTo>
                    <a:pt x="156" y="264"/>
                  </a:moveTo>
                  <a:cubicBezTo>
                    <a:pt x="156" y="262"/>
                    <a:pt x="157" y="262"/>
                    <a:pt x="157" y="262"/>
                  </a:cubicBezTo>
                  <a:cubicBezTo>
                    <a:pt x="154" y="261"/>
                    <a:pt x="153" y="262"/>
                    <a:pt x="151" y="261"/>
                  </a:cubicBezTo>
                  <a:cubicBezTo>
                    <a:pt x="151" y="264"/>
                    <a:pt x="154" y="262"/>
                    <a:pt x="156" y="264"/>
                  </a:cubicBezTo>
                  <a:close/>
                  <a:moveTo>
                    <a:pt x="141" y="268"/>
                  </a:moveTo>
                  <a:cubicBezTo>
                    <a:pt x="144" y="269"/>
                    <a:pt x="146" y="270"/>
                    <a:pt x="148" y="270"/>
                  </a:cubicBezTo>
                  <a:cubicBezTo>
                    <a:pt x="146" y="268"/>
                    <a:pt x="142" y="267"/>
                    <a:pt x="140" y="265"/>
                  </a:cubicBezTo>
                  <a:cubicBezTo>
                    <a:pt x="137" y="264"/>
                    <a:pt x="134" y="262"/>
                    <a:pt x="131" y="261"/>
                  </a:cubicBezTo>
                  <a:cubicBezTo>
                    <a:pt x="133" y="265"/>
                    <a:pt x="139" y="265"/>
                    <a:pt x="141" y="268"/>
                  </a:cubicBezTo>
                  <a:close/>
                  <a:moveTo>
                    <a:pt x="164" y="262"/>
                  </a:moveTo>
                  <a:cubicBezTo>
                    <a:pt x="163" y="261"/>
                    <a:pt x="161" y="262"/>
                    <a:pt x="159" y="262"/>
                  </a:cubicBezTo>
                  <a:cubicBezTo>
                    <a:pt x="161" y="265"/>
                    <a:pt x="165" y="265"/>
                    <a:pt x="167" y="264"/>
                  </a:cubicBezTo>
                  <a:cubicBezTo>
                    <a:pt x="166" y="263"/>
                    <a:pt x="162" y="264"/>
                    <a:pt x="164" y="262"/>
                  </a:cubicBezTo>
                  <a:close/>
                  <a:moveTo>
                    <a:pt x="274" y="303"/>
                  </a:moveTo>
                  <a:cubicBezTo>
                    <a:pt x="275" y="303"/>
                    <a:pt x="276" y="302"/>
                    <a:pt x="277" y="303"/>
                  </a:cubicBezTo>
                  <a:cubicBezTo>
                    <a:pt x="291" y="293"/>
                    <a:pt x="304" y="282"/>
                    <a:pt x="314" y="267"/>
                  </a:cubicBezTo>
                  <a:cubicBezTo>
                    <a:pt x="314" y="265"/>
                    <a:pt x="315" y="264"/>
                    <a:pt x="315" y="262"/>
                  </a:cubicBezTo>
                  <a:cubicBezTo>
                    <a:pt x="311" y="265"/>
                    <a:pt x="307" y="268"/>
                    <a:pt x="303" y="270"/>
                  </a:cubicBezTo>
                  <a:cubicBezTo>
                    <a:pt x="298" y="277"/>
                    <a:pt x="293" y="285"/>
                    <a:pt x="286" y="289"/>
                  </a:cubicBezTo>
                  <a:cubicBezTo>
                    <a:pt x="286" y="288"/>
                    <a:pt x="287" y="287"/>
                    <a:pt x="286" y="287"/>
                  </a:cubicBezTo>
                  <a:cubicBezTo>
                    <a:pt x="284" y="292"/>
                    <a:pt x="277" y="297"/>
                    <a:pt x="274" y="303"/>
                  </a:cubicBezTo>
                  <a:close/>
                  <a:moveTo>
                    <a:pt x="109" y="267"/>
                  </a:moveTo>
                  <a:cubicBezTo>
                    <a:pt x="108" y="265"/>
                    <a:pt x="106" y="263"/>
                    <a:pt x="104" y="263"/>
                  </a:cubicBezTo>
                  <a:cubicBezTo>
                    <a:pt x="105" y="265"/>
                    <a:pt x="106" y="267"/>
                    <a:pt x="109" y="267"/>
                  </a:cubicBezTo>
                  <a:close/>
                  <a:moveTo>
                    <a:pt x="244" y="272"/>
                  </a:moveTo>
                  <a:cubicBezTo>
                    <a:pt x="248" y="270"/>
                    <a:pt x="253" y="269"/>
                    <a:pt x="254" y="264"/>
                  </a:cubicBezTo>
                  <a:cubicBezTo>
                    <a:pt x="253" y="264"/>
                    <a:pt x="252" y="264"/>
                    <a:pt x="252" y="263"/>
                  </a:cubicBezTo>
                  <a:cubicBezTo>
                    <a:pt x="249" y="266"/>
                    <a:pt x="246" y="268"/>
                    <a:pt x="244" y="272"/>
                  </a:cubicBezTo>
                  <a:close/>
                  <a:moveTo>
                    <a:pt x="200" y="266"/>
                  </a:moveTo>
                  <a:cubicBezTo>
                    <a:pt x="201" y="265"/>
                    <a:pt x="203" y="265"/>
                    <a:pt x="203" y="263"/>
                  </a:cubicBezTo>
                  <a:cubicBezTo>
                    <a:pt x="201" y="263"/>
                    <a:pt x="200" y="265"/>
                    <a:pt x="200" y="266"/>
                  </a:cubicBezTo>
                  <a:close/>
                  <a:moveTo>
                    <a:pt x="150" y="265"/>
                  </a:moveTo>
                  <a:cubicBezTo>
                    <a:pt x="150" y="264"/>
                    <a:pt x="148" y="265"/>
                    <a:pt x="147" y="264"/>
                  </a:cubicBezTo>
                  <a:cubicBezTo>
                    <a:pt x="147" y="265"/>
                    <a:pt x="149" y="265"/>
                    <a:pt x="150" y="265"/>
                  </a:cubicBezTo>
                  <a:close/>
                  <a:moveTo>
                    <a:pt x="295" y="269"/>
                  </a:moveTo>
                  <a:cubicBezTo>
                    <a:pt x="293" y="273"/>
                    <a:pt x="290" y="279"/>
                    <a:pt x="288" y="284"/>
                  </a:cubicBezTo>
                  <a:cubicBezTo>
                    <a:pt x="290" y="284"/>
                    <a:pt x="291" y="281"/>
                    <a:pt x="292" y="280"/>
                  </a:cubicBezTo>
                  <a:cubicBezTo>
                    <a:pt x="293" y="280"/>
                    <a:pt x="293" y="280"/>
                    <a:pt x="293" y="280"/>
                  </a:cubicBezTo>
                  <a:cubicBezTo>
                    <a:pt x="295" y="278"/>
                    <a:pt x="296" y="275"/>
                    <a:pt x="299" y="273"/>
                  </a:cubicBezTo>
                  <a:cubicBezTo>
                    <a:pt x="297" y="273"/>
                    <a:pt x="295" y="275"/>
                    <a:pt x="294" y="273"/>
                  </a:cubicBezTo>
                  <a:cubicBezTo>
                    <a:pt x="298" y="271"/>
                    <a:pt x="303" y="268"/>
                    <a:pt x="303" y="265"/>
                  </a:cubicBezTo>
                  <a:cubicBezTo>
                    <a:pt x="301" y="266"/>
                    <a:pt x="299" y="270"/>
                    <a:pt x="295" y="269"/>
                  </a:cubicBezTo>
                  <a:close/>
                  <a:moveTo>
                    <a:pt x="168" y="269"/>
                  </a:moveTo>
                  <a:cubicBezTo>
                    <a:pt x="168" y="269"/>
                    <a:pt x="166" y="269"/>
                    <a:pt x="166" y="268"/>
                  </a:cubicBezTo>
                  <a:cubicBezTo>
                    <a:pt x="166" y="268"/>
                    <a:pt x="167" y="268"/>
                    <a:pt x="167" y="267"/>
                  </a:cubicBezTo>
                  <a:cubicBezTo>
                    <a:pt x="161" y="266"/>
                    <a:pt x="159" y="267"/>
                    <a:pt x="154" y="265"/>
                  </a:cubicBezTo>
                  <a:cubicBezTo>
                    <a:pt x="158" y="268"/>
                    <a:pt x="163" y="269"/>
                    <a:pt x="168" y="269"/>
                  </a:cubicBezTo>
                  <a:close/>
                  <a:moveTo>
                    <a:pt x="168" y="267"/>
                  </a:moveTo>
                  <a:cubicBezTo>
                    <a:pt x="172" y="270"/>
                    <a:pt x="178" y="271"/>
                    <a:pt x="182" y="270"/>
                  </a:cubicBezTo>
                  <a:cubicBezTo>
                    <a:pt x="188" y="269"/>
                    <a:pt x="195" y="270"/>
                    <a:pt x="197" y="265"/>
                  </a:cubicBezTo>
                  <a:cubicBezTo>
                    <a:pt x="187" y="267"/>
                    <a:pt x="178" y="267"/>
                    <a:pt x="168" y="267"/>
                  </a:cubicBezTo>
                  <a:close/>
                  <a:moveTo>
                    <a:pt x="92" y="282"/>
                  </a:moveTo>
                  <a:cubicBezTo>
                    <a:pt x="87" y="274"/>
                    <a:pt x="78" y="270"/>
                    <a:pt x="70" y="265"/>
                  </a:cubicBezTo>
                  <a:cubicBezTo>
                    <a:pt x="75" y="273"/>
                    <a:pt x="83" y="278"/>
                    <a:pt x="92" y="282"/>
                  </a:cubicBezTo>
                  <a:close/>
                  <a:moveTo>
                    <a:pt x="229" y="274"/>
                  </a:moveTo>
                  <a:cubicBezTo>
                    <a:pt x="233" y="272"/>
                    <a:pt x="236" y="270"/>
                    <a:pt x="237" y="265"/>
                  </a:cubicBezTo>
                  <a:cubicBezTo>
                    <a:pt x="234" y="268"/>
                    <a:pt x="232" y="271"/>
                    <a:pt x="229" y="274"/>
                  </a:cubicBezTo>
                  <a:close/>
                  <a:moveTo>
                    <a:pt x="238" y="271"/>
                  </a:moveTo>
                  <a:cubicBezTo>
                    <a:pt x="241" y="271"/>
                    <a:pt x="243" y="269"/>
                    <a:pt x="244" y="266"/>
                  </a:cubicBezTo>
                  <a:cubicBezTo>
                    <a:pt x="244" y="266"/>
                    <a:pt x="244" y="265"/>
                    <a:pt x="244" y="265"/>
                  </a:cubicBezTo>
                  <a:cubicBezTo>
                    <a:pt x="241" y="267"/>
                    <a:pt x="239" y="269"/>
                    <a:pt x="238" y="271"/>
                  </a:cubicBezTo>
                  <a:close/>
                  <a:moveTo>
                    <a:pt x="218" y="269"/>
                  </a:moveTo>
                  <a:cubicBezTo>
                    <a:pt x="220" y="268"/>
                    <a:pt x="223" y="267"/>
                    <a:pt x="224" y="266"/>
                  </a:cubicBezTo>
                  <a:cubicBezTo>
                    <a:pt x="222" y="265"/>
                    <a:pt x="220" y="267"/>
                    <a:pt x="218" y="267"/>
                  </a:cubicBezTo>
                  <a:cubicBezTo>
                    <a:pt x="219" y="268"/>
                    <a:pt x="218" y="268"/>
                    <a:pt x="218" y="269"/>
                  </a:cubicBezTo>
                  <a:close/>
                  <a:moveTo>
                    <a:pt x="279" y="271"/>
                  </a:moveTo>
                  <a:cubicBezTo>
                    <a:pt x="281" y="271"/>
                    <a:pt x="284" y="268"/>
                    <a:pt x="284" y="266"/>
                  </a:cubicBezTo>
                  <a:cubicBezTo>
                    <a:pt x="283" y="268"/>
                    <a:pt x="280" y="269"/>
                    <a:pt x="279" y="271"/>
                  </a:cubicBezTo>
                  <a:close/>
                  <a:moveTo>
                    <a:pt x="287" y="271"/>
                  </a:moveTo>
                  <a:cubicBezTo>
                    <a:pt x="289" y="270"/>
                    <a:pt x="290" y="269"/>
                    <a:pt x="291" y="267"/>
                  </a:cubicBezTo>
                  <a:cubicBezTo>
                    <a:pt x="289" y="268"/>
                    <a:pt x="288" y="269"/>
                    <a:pt x="287" y="271"/>
                  </a:cubicBezTo>
                  <a:close/>
                  <a:moveTo>
                    <a:pt x="128" y="287"/>
                  </a:moveTo>
                  <a:cubicBezTo>
                    <a:pt x="121" y="282"/>
                    <a:pt x="113" y="277"/>
                    <a:pt x="107" y="270"/>
                  </a:cubicBezTo>
                  <a:cubicBezTo>
                    <a:pt x="104" y="270"/>
                    <a:pt x="103" y="268"/>
                    <a:pt x="100" y="267"/>
                  </a:cubicBezTo>
                  <a:cubicBezTo>
                    <a:pt x="108" y="275"/>
                    <a:pt x="118" y="284"/>
                    <a:pt x="128" y="287"/>
                  </a:cubicBezTo>
                  <a:close/>
                  <a:moveTo>
                    <a:pt x="199" y="269"/>
                  </a:moveTo>
                  <a:cubicBezTo>
                    <a:pt x="200" y="269"/>
                    <a:pt x="200" y="269"/>
                    <a:pt x="200" y="268"/>
                  </a:cubicBezTo>
                  <a:cubicBezTo>
                    <a:pt x="196" y="269"/>
                    <a:pt x="194" y="272"/>
                    <a:pt x="191" y="274"/>
                  </a:cubicBezTo>
                  <a:cubicBezTo>
                    <a:pt x="197" y="275"/>
                    <a:pt x="202" y="273"/>
                    <a:pt x="205" y="270"/>
                  </a:cubicBezTo>
                  <a:cubicBezTo>
                    <a:pt x="206" y="270"/>
                    <a:pt x="207" y="268"/>
                    <a:pt x="207" y="267"/>
                  </a:cubicBezTo>
                  <a:cubicBezTo>
                    <a:pt x="205" y="268"/>
                    <a:pt x="202" y="269"/>
                    <a:pt x="199" y="269"/>
                  </a:cubicBezTo>
                  <a:close/>
                  <a:moveTo>
                    <a:pt x="221" y="269"/>
                  </a:moveTo>
                  <a:cubicBezTo>
                    <a:pt x="217" y="273"/>
                    <a:pt x="209" y="272"/>
                    <a:pt x="205" y="276"/>
                  </a:cubicBezTo>
                  <a:cubicBezTo>
                    <a:pt x="211" y="275"/>
                    <a:pt x="216" y="273"/>
                    <a:pt x="221" y="271"/>
                  </a:cubicBezTo>
                  <a:cubicBezTo>
                    <a:pt x="223" y="270"/>
                    <a:pt x="226" y="270"/>
                    <a:pt x="226" y="267"/>
                  </a:cubicBezTo>
                  <a:cubicBezTo>
                    <a:pt x="225" y="268"/>
                    <a:pt x="223" y="269"/>
                    <a:pt x="221" y="269"/>
                  </a:cubicBezTo>
                  <a:close/>
                  <a:moveTo>
                    <a:pt x="121" y="272"/>
                  </a:moveTo>
                  <a:cubicBezTo>
                    <a:pt x="120" y="269"/>
                    <a:pt x="118" y="268"/>
                    <a:pt x="116" y="268"/>
                  </a:cubicBezTo>
                  <a:cubicBezTo>
                    <a:pt x="117" y="270"/>
                    <a:pt x="119" y="270"/>
                    <a:pt x="121" y="272"/>
                  </a:cubicBezTo>
                  <a:close/>
                  <a:moveTo>
                    <a:pt x="46" y="273"/>
                  </a:moveTo>
                  <a:cubicBezTo>
                    <a:pt x="49" y="275"/>
                    <a:pt x="52" y="279"/>
                    <a:pt x="54" y="279"/>
                  </a:cubicBezTo>
                  <a:cubicBezTo>
                    <a:pt x="51" y="276"/>
                    <a:pt x="48" y="272"/>
                    <a:pt x="44" y="268"/>
                  </a:cubicBezTo>
                  <a:cubicBezTo>
                    <a:pt x="44" y="270"/>
                    <a:pt x="46" y="271"/>
                    <a:pt x="46" y="273"/>
                  </a:cubicBezTo>
                  <a:close/>
                  <a:moveTo>
                    <a:pt x="163" y="274"/>
                  </a:moveTo>
                  <a:cubicBezTo>
                    <a:pt x="163" y="275"/>
                    <a:pt x="166" y="275"/>
                    <a:pt x="165" y="274"/>
                  </a:cubicBezTo>
                  <a:cubicBezTo>
                    <a:pt x="164" y="275"/>
                    <a:pt x="165" y="274"/>
                    <a:pt x="165" y="273"/>
                  </a:cubicBezTo>
                  <a:cubicBezTo>
                    <a:pt x="165" y="273"/>
                    <a:pt x="164" y="273"/>
                    <a:pt x="164" y="273"/>
                  </a:cubicBezTo>
                  <a:cubicBezTo>
                    <a:pt x="161" y="270"/>
                    <a:pt x="153" y="269"/>
                    <a:pt x="150" y="269"/>
                  </a:cubicBezTo>
                  <a:cubicBezTo>
                    <a:pt x="155" y="271"/>
                    <a:pt x="158" y="273"/>
                    <a:pt x="163" y="274"/>
                  </a:cubicBezTo>
                  <a:close/>
                  <a:moveTo>
                    <a:pt x="314" y="272"/>
                  </a:moveTo>
                  <a:cubicBezTo>
                    <a:pt x="314" y="271"/>
                    <a:pt x="316" y="270"/>
                    <a:pt x="316" y="269"/>
                  </a:cubicBezTo>
                  <a:cubicBezTo>
                    <a:pt x="315" y="269"/>
                    <a:pt x="314" y="271"/>
                    <a:pt x="314" y="272"/>
                  </a:cubicBezTo>
                  <a:close/>
                  <a:moveTo>
                    <a:pt x="225" y="275"/>
                  </a:moveTo>
                  <a:cubicBezTo>
                    <a:pt x="226" y="273"/>
                    <a:pt x="228" y="272"/>
                    <a:pt x="230" y="270"/>
                  </a:cubicBezTo>
                  <a:cubicBezTo>
                    <a:pt x="227" y="271"/>
                    <a:pt x="225" y="273"/>
                    <a:pt x="225" y="275"/>
                  </a:cubicBezTo>
                  <a:close/>
                  <a:moveTo>
                    <a:pt x="95" y="274"/>
                  </a:moveTo>
                  <a:cubicBezTo>
                    <a:pt x="94" y="273"/>
                    <a:pt x="92" y="270"/>
                    <a:pt x="91" y="270"/>
                  </a:cubicBezTo>
                  <a:cubicBezTo>
                    <a:pt x="92" y="272"/>
                    <a:pt x="94" y="274"/>
                    <a:pt x="95" y="274"/>
                  </a:cubicBezTo>
                  <a:close/>
                  <a:moveTo>
                    <a:pt x="145" y="274"/>
                  </a:moveTo>
                  <a:cubicBezTo>
                    <a:pt x="144" y="273"/>
                    <a:pt x="143" y="273"/>
                    <a:pt x="144" y="272"/>
                  </a:cubicBezTo>
                  <a:cubicBezTo>
                    <a:pt x="143" y="272"/>
                    <a:pt x="141" y="270"/>
                    <a:pt x="140" y="271"/>
                  </a:cubicBezTo>
                  <a:cubicBezTo>
                    <a:pt x="141" y="272"/>
                    <a:pt x="144" y="274"/>
                    <a:pt x="145" y="274"/>
                  </a:cubicBezTo>
                  <a:close/>
                  <a:moveTo>
                    <a:pt x="125" y="273"/>
                  </a:moveTo>
                  <a:cubicBezTo>
                    <a:pt x="125" y="272"/>
                    <a:pt x="127" y="274"/>
                    <a:pt x="128" y="273"/>
                  </a:cubicBezTo>
                  <a:cubicBezTo>
                    <a:pt x="126" y="272"/>
                    <a:pt x="125" y="271"/>
                    <a:pt x="123" y="271"/>
                  </a:cubicBezTo>
                  <a:cubicBezTo>
                    <a:pt x="124" y="272"/>
                    <a:pt x="124" y="272"/>
                    <a:pt x="125" y="273"/>
                  </a:cubicBezTo>
                  <a:close/>
                  <a:moveTo>
                    <a:pt x="182" y="273"/>
                  </a:moveTo>
                  <a:cubicBezTo>
                    <a:pt x="184" y="273"/>
                    <a:pt x="187" y="276"/>
                    <a:pt x="189" y="274"/>
                  </a:cubicBezTo>
                  <a:cubicBezTo>
                    <a:pt x="188" y="274"/>
                    <a:pt x="190" y="272"/>
                    <a:pt x="190" y="272"/>
                  </a:cubicBezTo>
                  <a:cubicBezTo>
                    <a:pt x="188" y="272"/>
                    <a:pt x="184" y="272"/>
                    <a:pt x="182" y="273"/>
                  </a:cubicBezTo>
                  <a:close/>
                  <a:moveTo>
                    <a:pt x="285" y="273"/>
                  </a:moveTo>
                  <a:cubicBezTo>
                    <a:pt x="286" y="273"/>
                    <a:pt x="286" y="273"/>
                    <a:pt x="286" y="272"/>
                  </a:cubicBezTo>
                  <a:cubicBezTo>
                    <a:pt x="285" y="272"/>
                    <a:pt x="285" y="272"/>
                    <a:pt x="285" y="272"/>
                  </a:cubicBezTo>
                  <a:cubicBezTo>
                    <a:pt x="285" y="272"/>
                    <a:pt x="285" y="273"/>
                    <a:pt x="285" y="273"/>
                  </a:cubicBezTo>
                  <a:close/>
                  <a:moveTo>
                    <a:pt x="180" y="274"/>
                  </a:moveTo>
                  <a:cubicBezTo>
                    <a:pt x="179" y="271"/>
                    <a:pt x="175" y="273"/>
                    <a:pt x="173" y="272"/>
                  </a:cubicBezTo>
                  <a:cubicBezTo>
                    <a:pt x="174" y="274"/>
                    <a:pt x="177" y="274"/>
                    <a:pt x="180" y="274"/>
                  </a:cubicBezTo>
                  <a:close/>
                  <a:moveTo>
                    <a:pt x="131" y="274"/>
                  </a:moveTo>
                  <a:cubicBezTo>
                    <a:pt x="131" y="273"/>
                    <a:pt x="129" y="273"/>
                    <a:pt x="128" y="273"/>
                  </a:cubicBezTo>
                  <a:cubicBezTo>
                    <a:pt x="129" y="274"/>
                    <a:pt x="130" y="274"/>
                    <a:pt x="131" y="274"/>
                  </a:cubicBezTo>
                  <a:close/>
                  <a:moveTo>
                    <a:pt x="252" y="275"/>
                  </a:moveTo>
                  <a:cubicBezTo>
                    <a:pt x="252" y="275"/>
                    <a:pt x="254" y="274"/>
                    <a:pt x="254" y="273"/>
                  </a:cubicBezTo>
                  <a:cubicBezTo>
                    <a:pt x="253" y="273"/>
                    <a:pt x="253" y="273"/>
                    <a:pt x="253" y="273"/>
                  </a:cubicBezTo>
                  <a:cubicBezTo>
                    <a:pt x="253" y="274"/>
                    <a:pt x="251" y="274"/>
                    <a:pt x="252" y="275"/>
                  </a:cubicBezTo>
                  <a:close/>
                  <a:moveTo>
                    <a:pt x="257" y="278"/>
                  </a:moveTo>
                  <a:cubicBezTo>
                    <a:pt x="259" y="278"/>
                    <a:pt x="260" y="277"/>
                    <a:pt x="262" y="277"/>
                  </a:cubicBezTo>
                  <a:cubicBezTo>
                    <a:pt x="262" y="275"/>
                    <a:pt x="265" y="274"/>
                    <a:pt x="264" y="273"/>
                  </a:cubicBezTo>
                  <a:cubicBezTo>
                    <a:pt x="262" y="275"/>
                    <a:pt x="259" y="276"/>
                    <a:pt x="257" y="278"/>
                  </a:cubicBezTo>
                  <a:close/>
                  <a:moveTo>
                    <a:pt x="153" y="274"/>
                  </a:moveTo>
                  <a:cubicBezTo>
                    <a:pt x="153" y="274"/>
                    <a:pt x="152" y="274"/>
                    <a:pt x="151" y="274"/>
                  </a:cubicBezTo>
                  <a:cubicBezTo>
                    <a:pt x="152" y="274"/>
                    <a:pt x="153" y="275"/>
                    <a:pt x="153" y="274"/>
                  </a:cubicBezTo>
                  <a:close/>
                  <a:moveTo>
                    <a:pt x="206" y="278"/>
                  </a:moveTo>
                  <a:cubicBezTo>
                    <a:pt x="210" y="279"/>
                    <a:pt x="216" y="280"/>
                    <a:pt x="219" y="279"/>
                  </a:cubicBezTo>
                  <a:cubicBezTo>
                    <a:pt x="218" y="276"/>
                    <a:pt x="222" y="275"/>
                    <a:pt x="221" y="274"/>
                  </a:cubicBezTo>
                  <a:cubicBezTo>
                    <a:pt x="216" y="276"/>
                    <a:pt x="211" y="277"/>
                    <a:pt x="206" y="278"/>
                  </a:cubicBezTo>
                  <a:close/>
                  <a:moveTo>
                    <a:pt x="135" y="275"/>
                  </a:moveTo>
                  <a:cubicBezTo>
                    <a:pt x="134" y="275"/>
                    <a:pt x="134" y="274"/>
                    <a:pt x="133" y="274"/>
                  </a:cubicBezTo>
                  <a:cubicBezTo>
                    <a:pt x="133" y="276"/>
                    <a:pt x="135" y="276"/>
                    <a:pt x="135" y="275"/>
                  </a:cubicBezTo>
                  <a:close/>
                  <a:moveTo>
                    <a:pt x="173" y="280"/>
                  </a:moveTo>
                  <a:cubicBezTo>
                    <a:pt x="169" y="277"/>
                    <a:pt x="164" y="278"/>
                    <a:pt x="160" y="276"/>
                  </a:cubicBezTo>
                  <a:cubicBezTo>
                    <a:pt x="160" y="276"/>
                    <a:pt x="160" y="275"/>
                    <a:pt x="160" y="275"/>
                  </a:cubicBezTo>
                  <a:cubicBezTo>
                    <a:pt x="159" y="276"/>
                    <a:pt x="158" y="274"/>
                    <a:pt x="156" y="275"/>
                  </a:cubicBezTo>
                  <a:cubicBezTo>
                    <a:pt x="161" y="277"/>
                    <a:pt x="168" y="280"/>
                    <a:pt x="173" y="280"/>
                  </a:cubicBezTo>
                  <a:close/>
                  <a:moveTo>
                    <a:pt x="132" y="278"/>
                  </a:moveTo>
                  <a:cubicBezTo>
                    <a:pt x="131" y="277"/>
                    <a:pt x="133" y="277"/>
                    <a:pt x="133" y="278"/>
                  </a:cubicBezTo>
                  <a:cubicBezTo>
                    <a:pt x="132" y="276"/>
                    <a:pt x="129" y="275"/>
                    <a:pt x="128" y="276"/>
                  </a:cubicBezTo>
                  <a:cubicBezTo>
                    <a:pt x="129" y="277"/>
                    <a:pt x="130" y="277"/>
                    <a:pt x="132" y="278"/>
                  </a:cubicBezTo>
                  <a:close/>
                  <a:moveTo>
                    <a:pt x="248" y="280"/>
                  </a:moveTo>
                  <a:cubicBezTo>
                    <a:pt x="249" y="280"/>
                    <a:pt x="250" y="279"/>
                    <a:pt x="251" y="279"/>
                  </a:cubicBezTo>
                  <a:cubicBezTo>
                    <a:pt x="251" y="278"/>
                    <a:pt x="252" y="276"/>
                    <a:pt x="251" y="276"/>
                  </a:cubicBezTo>
                  <a:cubicBezTo>
                    <a:pt x="251" y="278"/>
                    <a:pt x="249" y="278"/>
                    <a:pt x="248" y="280"/>
                  </a:cubicBezTo>
                  <a:close/>
                  <a:moveTo>
                    <a:pt x="162" y="280"/>
                  </a:moveTo>
                  <a:cubicBezTo>
                    <a:pt x="158" y="279"/>
                    <a:pt x="154" y="277"/>
                    <a:pt x="150" y="277"/>
                  </a:cubicBezTo>
                  <a:cubicBezTo>
                    <a:pt x="154" y="280"/>
                    <a:pt x="159" y="282"/>
                    <a:pt x="162" y="280"/>
                  </a:cubicBezTo>
                  <a:close/>
                  <a:moveTo>
                    <a:pt x="107" y="297"/>
                  </a:moveTo>
                  <a:cubicBezTo>
                    <a:pt x="105" y="293"/>
                    <a:pt x="100" y="291"/>
                    <a:pt x="97" y="287"/>
                  </a:cubicBezTo>
                  <a:cubicBezTo>
                    <a:pt x="91" y="284"/>
                    <a:pt x="85" y="280"/>
                    <a:pt x="80" y="277"/>
                  </a:cubicBezTo>
                  <a:cubicBezTo>
                    <a:pt x="87" y="285"/>
                    <a:pt x="97" y="292"/>
                    <a:pt x="107" y="297"/>
                  </a:cubicBezTo>
                  <a:close/>
                  <a:moveTo>
                    <a:pt x="137" y="278"/>
                  </a:moveTo>
                  <a:cubicBezTo>
                    <a:pt x="136" y="278"/>
                    <a:pt x="135" y="277"/>
                    <a:pt x="134" y="278"/>
                  </a:cubicBezTo>
                  <a:cubicBezTo>
                    <a:pt x="135" y="278"/>
                    <a:pt x="137" y="279"/>
                    <a:pt x="137" y="278"/>
                  </a:cubicBezTo>
                  <a:close/>
                  <a:moveTo>
                    <a:pt x="203" y="278"/>
                  </a:moveTo>
                  <a:cubicBezTo>
                    <a:pt x="203" y="278"/>
                    <a:pt x="204" y="278"/>
                    <a:pt x="205" y="279"/>
                  </a:cubicBezTo>
                  <a:cubicBezTo>
                    <a:pt x="205" y="277"/>
                    <a:pt x="203" y="277"/>
                    <a:pt x="203" y="278"/>
                  </a:cubicBezTo>
                  <a:close/>
                  <a:moveTo>
                    <a:pt x="226" y="280"/>
                  </a:moveTo>
                  <a:cubicBezTo>
                    <a:pt x="228" y="280"/>
                    <a:pt x="229" y="280"/>
                    <a:pt x="229" y="279"/>
                  </a:cubicBezTo>
                  <a:cubicBezTo>
                    <a:pt x="228" y="278"/>
                    <a:pt x="227" y="278"/>
                    <a:pt x="226" y="280"/>
                  </a:cubicBezTo>
                  <a:close/>
                  <a:moveTo>
                    <a:pt x="98" y="282"/>
                  </a:moveTo>
                  <a:cubicBezTo>
                    <a:pt x="96" y="281"/>
                    <a:pt x="95" y="278"/>
                    <a:pt x="93" y="279"/>
                  </a:cubicBezTo>
                  <a:cubicBezTo>
                    <a:pt x="94" y="280"/>
                    <a:pt x="96" y="282"/>
                    <a:pt x="98" y="282"/>
                  </a:cubicBezTo>
                  <a:close/>
                  <a:moveTo>
                    <a:pt x="108" y="281"/>
                  </a:moveTo>
                  <a:cubicBezTo>
                    <a:pt x="107" y="280"/>
                    <a:pt x="105" y="278"/>
                    <a:pt x="104" y="279"/>
                  </a:cubicBezTo>
                  <a:cubicBezTo>
                    <a:pt x="106" y="279"/>
                    <a:pt x="106" y="281"/>
                    <a:pt x="108" y="281"/>
                  </a:cubicBezTo>
                  <a:close/>
                  <a:moveTo>
                    <a:pt x="201" y="279"/>
                  </a:moveTo>
                  <a:cubicBezTo>
                    <a:pt x="201" y="279"/>
                    <a:pt x="202" y="279"/>
                    <a:pt x="202" y="279"/>
                  </a:cubicBezTo>
                  <a:cubicBezTo>
                    <a:pt x="202" y="279"/>
                    <a:pt x="202" y="279"/>
                    <a:pt x="203" y="279"/>
                  </a:cubicBezTo>
                  <a:cubicBezTo>
                    <a:pt x="202" y="279"/>
                    <a:pt x="201" y="279"/>
                    <a:pt x="201" y="279"/>
                  </a:cubicBezTo>
                  <a:cubicBezTo>
                    <a:pt x="201" y="279"/>
                    <a:pt x="201" y="279"/>
                    <a:pt x="201" y="279"/>
                  </a:cubicBezTo>
                  <a:close/>
                  <a:moveTo>
                    <a:pt x="185" y="280"/>
                  </a:moveTo>
                  <a:cubicBezTo>
                    <a:pt x="185" y="280"/>
                    <a:pt x="183" y="280"/>
                    <a:pt x="183" y="280"/>
                  </a:cubicBezTo>
                  <a:cubicBezTo>
                    <a:pt x="183" y="280"/>
                    <a:pt x="184" y="281"/>
                    <a:pt x="185" y="280"/>
                  </a:cubicBezTo>
                  <a:close/>
                  <a:moveTo>
                    <a:pt x="261" y="281"/>
                  </a:moveTo>
                  <a:cubicBezTo>
                    <a:pt x="262" y="281"/>
                    <a:pt x="262" y="281"/>
                    <a:pt x="263" y="281"/>
                  </a:cubicBezTo>
                  <a:cubicBezTo>
                    <a:pt x="263" y="279"/>
                    <a:pt x="261" y="280"/>
                    <a:pt x="261" y="281"/>
                  </a:cubicBezTo>
                  <a:close/>
                  <a:moveTo>
                    <a:pt x="176" y="281"/>
                  </a:moveTo>
                  <a:cubicBezTo>
                    <a:pt x="175" y="281"/>
                    <a:pt x="174" y="280"/>
                    <a:pt x="173" y="281"/>
                  </a:cubicBezTo>
                  <a:cubicBezTo>
                    <a:pt x="175" y="280"/>
                    <a:pt x="175" y="282"/>
                    <a:pt x="176" y="281"/>
                  </a:cubicBezTo>
                  <a:close/>
                  <a:moveTo>
                    <a:pt x="252" y="283"/>
                  </a:moveTo>
                  <a:cubicBezTo>
                    <a:pt x="255" y="284"/>
                    <a:pt x="258" y="281"/>
                    <a:pt x="257" y="280"/>
                  </a:cubicBezTo>
                  <a:cubicBezTo>
                    <a:pt x="256" y="281"/>
                    <a:pt x="253" y="281"/>
                    <a:pt x="252" y="283"/>
                  </a:cubicBezTo>
                  <a:close/>
                  <a:moveTo>
                    <a:pt x="269" y="283"/>
                  </a:moveTo>
                  <a:cubicBezTo>
                    <a:pt x="271" y="283"/>
                    <a:pt x="272" y="282"/>
                    <a:pt x="273" y="280"/>
                  </a:cubicBezTo>
                  <a:cubicBezTo>
                    <a:pt x="271" y="281"/>
                    <a:pt x="270" y="282"/>
                    <a:pt x="269" y="283"/>
                  </a:cubicBezTo>
                  <a:close/>
                  <a:moveTo>
                    <a:pt x="88" y="312"/>
                  </a:moveTo>
                  <a:cubicBezTo>
                    <a:pt x="93" y="315"/>
                    <a:pt x="98" y="318"/>
                    <a:pt x="103" y="320"/>
                  </a:cubicBezTo>
                  <a:cubicBezTo>
                    <a:pt x="114" y="324"/>
                    <a:pt x="130" y="326"/>
                    <a:pt x="144" y="327"/>
                  </a:cubicBezTo>
                  <a:cubicBezTo>
                    <a:pt x="152" y="327"/>
                    <a:pt x="159" y="327"/>
                    <a:pt x="166" y="326"/>
                  </a:cubicBezTo>
                  <a:cubicBezTo>
                    <a:pt x="157" y="323"/>
                    <a:pt x="148" y="321"/>
                    <a:pt x="139" y="319"/>
                  </a:cubicBezTo>
                  <a:cubicBezTo>
                    <a:pt x="137" y="319"/>
                    <a:pt x="135" y="318"/>
                    <a:pt x="134" y="317"/>
                  </a:cubicBezTo>
                  <a:cubicBezTo>
                    <a:pt x="119" y="315"/>
                    <a:pt x="106" y="310"/>
                    <a:pt x="95" y="303"/>
                  </a:cubicBezTo>
                  <a:cubicBezTo>
                    <a:pt x="77" y="299"/>
                    <a:pt x="66" y="287"/>
                    <a:pt x="52" y="281"/>
                  </a:cubicBezTo>
                  <a:cubicBezTo>
                    <a:pt x="61" y="293"/>
                    <a:pt x="74" y="304"/>
                    <a:pt x="88" y="312"/>
                  </a:cubicBezTo>
                  <a:close/>
                  <a:moveTo>
                    <a:pt x="139" y="281"/>
                  </a:moveTo>
                  <a:cubicBezTo>
                    <a:pt x="140" y="282"/>
                    <a:pt x="142" y="282"/>
                    <a:pt x="143" y="283"/>
                  </a:cubicBezTo>
                  <a:cubicBezTo>
                    <a:pt x="143" y="281"/>
                    <a:pt x="139" y="281"/>
                    <a:pt x="139" y="281"/>
                  </a:cubicBezTo>
                  <a:close/>
                  <a:moveTo>
                    <a:pt x="291" y="296"/>
                  </a:moveTo>
                  <a:cubicBezTo>
                    <a:pt x="290" y="296"/>
                    <a:pt x="290" y="296"/>
                    <a:pt x="289" y="296"/>
                  </a:cubicBezTo>
                  <a:cubicBezTo>
                    <a:pt x="287" y="300"/>
                    <a:pt x="281" y="301"/>
                    <a:pt x="280" y="304"/>
                  </a:cubicBezTo>
                  <a:cubicBezTo>
                    <a:pt x="290" y="298"/>
                    <a:pt x="300" y="292"/>
                    <a:pt x="306" y="281"/>
                  </a:cubicBezTo>
                  <a:cubicBezTo>
                    <a:pt x="306" y="281"/>
                    <a:pt x="306" y="281"/>
                    <a:pt x="305" y="281"/>
                  </a:cubicBezTo>
                  <a:cubicBezTo>
                    <a:pt x="301" y="286"/>
                    <a:pt x="296" y="291"/>
                    <a:pt x="291" y="296"/>
                  </a:cubicBezTo>
                  <a:close/>
                  <a:moveTo>
                    <a:pt x="116" y="284"/>
                  </a:moveTo>
                  <a:cubicBezTo>
                    <a:pt x="116" y="283"/>
                    <a:pt x="115" y="283"/>
                    <a:pt x="113" y="282"/>
                  </a:cubicBezTo>
                  <a:cubicBezTo>
                    <a:pt x="114" y="284"/>
                    <a:pt x="115" y="283"/>
                    <a:pt x="116" y="284"/>
                  </a:cubicBezTo>
                  <a:close/>
                  <a:moveTo>
                    <a:pt x="193" y="283"/>
                  </a:moveTo>
                  <a:cubicBezTo>
                    <a:pt x="194" y="283"/>
                    <a:pt x="196" y="284"/>
                    <a:pt x="197" y="283"/>
                  </a:cubicBezTo>
                  <a:cubicBezTo>
                    <a:pt x="196" y="282"/>
                    <a:pt x="194" y="282"/>
                    <a:pt x="193" y="283"/>
                  </a:cubicBezTo>
                  <a:close/>
                  <a:moveTo>
                    <a:pt x="240" y="284"/>
                  </a:moveTo>
                  <a:cubicBezTo>
                    <a:pt x="240" y="283"/>
                    <a:pt x="242" y="283"/>
                    <a:pt x="242" y="282"/>
                  </a:cubicBezTo>
                  <a:cubicBezTo>
                    <a:pt x="241" y="282"/>
                    <a:pt x="240" y="284"/>
                    <a:pt x="240" y="284"/>
                  </a:cubicBezTo>
                  <a:close/>
                  <a:moveTo>
                    <a:pt x="244" y="285"/>
                  </a:moveTo>
                  <a:cubicBezTo>
                    <a:pt x="244" y="284"/>
                    <a:pt x="245" y="285"/>
                    <a:pt x="245" y="285"/>
                  </a:cubicBezTo>
                  <a:cubicBezTo>
                    <a:pt x="245" y="283"/>
                    <a:pt x="246" y="284"/>
                    <a:pt x="247" y="284"/>
                  </a:cubicBezTo>
                  <a:cubicBezTo>
                    <a:pt x="248" y="284"/>
                    <a:pt x="248" y="282"/>
                    <a:pt x="247" y="282"/>
                  </a:cubicBezTo>
                  <a:cubicBezTo>
                    <a:pt x="247" y="284"/>
                    <a:pt x="244" y="284"/>
                    <a:pt x="244" y="285"/>
                  </a:cubicBezTo>
                  <a:close/>
                  <a:moveTo>
                    <a:pt x="205" y="283"/>
                  </a:moveTo>
                  <a:cubicBezTo>
                    <a:pt x="207" y="284"/>
                    <a:pt x="210" y="284"/>
                    <a:pt x="211" y="283"/>
                  </a:cubicBezTo>
                  <a:cubicBezTo>
                    <a:pt x="209" y="283"/>
                    <a:pt x="206" y="282"/>
                    <a:pt x="205" y="283"/>
                  </a:cubicBezTo>
                  <a:close/>
                  <a:moveTo>
                    <a:pt x="219" y="285"/>
                  </a:moveTo>
                  <a:cubicBezTo>
                    <a:pt x="222" y="285"/>
                    <a:pt x="224" y="285"/>
                    <a:pt x="228" y="285"/>
                  </a:cubicBezTo>
                  <a:cubicBezTo>
                    <a:pt x="228" y="284"/>
                    <a:pt x="228" y="284"/>
                    <a:pt x="228" y="283"/>
                  </a:cubicBezTo>
                  <a:cubicBezTo>
                    <a:pt x="226" y="284"/>
                    <a:pt x="223" y="283"/>
                    <a:pt x="219" y="285"/>
                  </a:cubicBezTo>
                  <a:close/>
                  <a:moveTo>
                    <a:pt x="112" y="290"/>
                  </a:moveTo>
                  <a:cubicBezTo>
                    <a:pt x="113" y="289"/>
                    <a:pt x="108" y="288"/>
                    <a:pt x="107" y="286"/>
                  </a:cubicBezTo>
                  <a:cubicBezTo>
                    <a:pt x="105" y="285"/>
                    <a:pt x="104" y="284"/>
                    <a:pt x="103" y="283"/>
                  </a:cubicBezTo>
                  <a:cubicBezTo>
                    <a:pt x="104" y="286"/>
                    <a:pt x="107" y="287"/>
                    <a:pt x="108" y="289"/>
                  </a:cubicBezTo>
                  <a:cubicBezTo>
                    <a:pt x="110" y="289"/>
                    <a:pt x="111" y="290"/>
                    <a:pt x="112" y="290"/>
                  </a:cubicBezTo>
                  <a:close/>
                  <a:moveTo>
                    <a:pt x="266" y="300"/>
                  </a:moveTo>
                  <a:cubicBezTo>
                    <a:pt x="271" y="298"/>
                    <a:pt x="274" y="295"/>
                    <a:pt x="279" y="293"/>
                  </a:cubicBezTo>
                  <a:cubicBezTo>
                    <a:pt x="281" y="290"/>
                    <a:pt x="282" y="287"/>
                    <a:pt x="284" y="285"/>
                  </a:cubicBezTo>
                  <a:cubicBezTo>
                    <a:pt x="279" y="289"/>
                    <a:pt x="272" y="295"/>
                    <a:pt x="266" y="300"/>
                  </a:cubicBezTo>
                  <a:close/>
                  <a:moveTo>
                    <a:pt x="265" y="287"/>
                  </a:moveTo>
                  <a:cubicBezTo>
                    <a:pt x="266" y="287"/>
                    <a:pt x="266" y="286"/>
                    <a:pt x="267" y="285"/>
                  </a:cubicBezTo>
                  <a:cubicBezTo>
                    <a:pt x="266" y="285"/>
                    <a:pt x="265" y="286"/>
                    <a:pt x="265" y="287"/>
                  </a:cubicBezTo>
                  <a:close/>
                  <a:moveTo>
                    <a:pt x="166" y="294"/>
                  </a:moveTo>
                  <a:cubicBezTo>
                    <a:pt x="157" y="292"/>
                    <a:pt x="147" y="288"/>
                    <a:pt x="139" y="286"/>
                  </a:cubicBezTo>
                  <a:cubicBezTo>
                    <a:pt x="146" y="291"/>
                    <a:pt x="157" y="295"/>
                    <a:pt x="166" y="294"/>
                  </a:cubicBezTo>
                  <a:close/>
                  <a:moveTo>
                    <a:pt x="182" y="293"/>
                  </a:moveTo>
                  <a:cubicBezTo>
                    <a:pt x="172" y="291"/>
                    <a:pt x="161" y="290"/>
                    <a:pt x="153" y="288"/>
                  </a:cubicBezTo>
                  <a:cubicBezTo>
                    <a:pt x="153" y="288"/>
                    <a:pt x="153" y="287"/>
                    <a:pt x="153" y="287"/>
                  </a:cubicBezTo>
                  <a:cubicBezTo>
                    <a:pt x="152" y="287"/>
                    <a:pt x="150" y="286"/>
                    <a:pt x="150" y="287"/>
                  </a:cubicBezTo>
                  <a:cubicBezTo>
                    <a:pt x="158" y="290"/>
                    <a:pt x="171" y="294"/>
                    <a:pt x="182" y="293"/>
                  </a:cubicBezTo>
                  <a:close/>
                  <a:moveTo>
                    <a:pt x="189" y="291"/>
                  </a:moveTo>
                  <a:cubicBezTo>
                    <a:pt x="178" y="289"/>
                    <a:pt x="169" y="286"/>
                    <a:pt x="158" y="287"/>
                  </a:cubicBezTo>
                  <a:cubicBezTo>
                    <a:pt x="167" y="289"/>
                    <a:pt x="175" y="291"/>
                    <a:pt x="183" y="291"/>
                  </a:cubicBezTo>
                  <a:cubicBezTo>
                    <a:pt x="186" y="291"/>
                    <a:pt x="190" y="292"/>
                    <a:pt x="192" y="289"/>
                  </a:cubicBezTo>
                  <a:cubicBezTo>
                    <a:pt x="191" y="289"/>
                    <a:pt x="190" y="290"/>
                    <a:pt x="189" y="291"/>
                  </a:cubicBezTo>
                  <a:close/>
                  <a:moveTo>
                    <a:pt x="204" y="288"/>
                  </a:moveTo>
                  <a:cubicBezTo>
                    <a:pt x="204" y="288"/>
                    <a:pt x="205" y="288"/>
                    <a:pt x="205" y="287"/>
                  </a:cubicBezTo>
                  <a:cubicBezTo>
                    <a:pt x="204" y="286"/>
                    <a:pt x="204" y="287"/>
                    <a:pt x="204" y="288"/>
                  </a:cubicBezTo>
                  <a:close/>
                  <a:moveTo>
                    <a:pt x="248" y="288"/>
                  </a:moveTo>
                  <a:cubicBezTo>
                    <a:pt x="249" y="289"/>
                    <a:pt x="250" y="287"/>
                    <a:pt x="249" y="287"/>
                  </a:cubicBezTo>
                  <a:cubicBezTo>
                    <a:pt x="249" y="288"/>
                    <a:pt x="248" y="287"/>
                    <a:pt x="248" y="288"/>
                  </a:cubicBezTo>
                  <a:close/>
                  <a:moveTo>
                    <a:pt x="130" y="288"/>
                  </a:moveTo>
                  <a:cubicBezTo>
                    <a:pt x="130" y="288"/>
                    <a:pt x="129" y="288"/>
                    <a:pt x="128" y="287"/>
                  </a:cubicBezTo>
                  <a:cubicBezTo>
                    <a:pt x="128" y="288"/>
                    <a:pt x="130" y="289"/>
                    <a:pt x="130" y="288"/>
                  </a:cubicBezTo>
                  <a:close/>
                  <a:moveTo>
                    <a:pt x="211" y="288"/>
                  </a:moveTo>
                  <a:cubicBezTo>
                    <a:pt x="212" y="288"/>
                    <a:pt x="213" y="289"/>
                    <a:pt x="213" y="288"/>
                  </a:cubicBezTo>
                  <a:cubicBezTo>
                    <a:pt x="213" y="287"/>
                    <a:pt x="211" y="287"/>
                    <a:pt x="211" y="288"/>
                  </a:cubicBezTo>
                  <a:close/>
                  <a:moveTo>
                    <a:pt x="143" y="292"/>
                  </a:moveTo>
                  <a:cubicBezTo>
                    <a:pt x="142" y="290"/>
                    <a:pt x="137" y="289"/>
                    <a:pt x="136" y="289"/>
                  </a:cubicBezTo>
                  <a:cubicBezTo>
                    <a:pt x="138" y="290"/>
                    <a:pt x="140" y="291"/>
                    <a:pt x="143" y="292"/>
                  </a:cubicBezTo>
                  <a:close/>
                  <a:moveTo>
                    <a:pt x="105" y="292"/>
                  </a:moveTo>
                  <a:cubicBezTo>
                    <a:pt x="105" y="291"/>
                    <a:pt x="105" y="291"/>
                    <a:pt x="105" y="291"/>
                  </a:cubicBezTo>
                  <a:cubicBezTo>
                    <a:pt x="104" y="291"/>
                    <a:pt x="104" y="289"/>
                    <a:pt x="103" y="290"/>
                  </a:cubicBezTo>
                  <a:cubicBezTo>
                    <a:pt x="104" y="291"/>
                    <a:pt x="104" y="292"/>
                    <a:pt x="105" y="292"/>
                  </a:cubicBezTo>
                  <a:close/>
                  <a:moveTo>
                    <a:pt x="124" y="296"/>
                  </a:moveTo>
                  <a:cubicBezTo>
                    <a:pt x="126" y="296"/>
                    <a:pt x="126" y="296"/>
                    <a:pt x="126" y="295"/>
                  </a:cubicBezTo>
                  <a:cubicBezTo>
                    <a:pt x="124" y="294"/>
                    <a:pt x="120" y="291"/>
                    <a:pt x="118" y="291"/>
                  </a:cubicBezTo>
                  <a:cubicBezTo>
                    <a:pt x="120" y="293"/>
                    <a:pt x="123" y="294"/>
                    <a:pt x="124" y="296"/>
                  </a:cubicBezTo>
                  <a:close/>
                  <a:moveTo>
                    <a:pt x="209" y="292"/>
                  </a:moveTo>
                  <a:cubicBezTo>
                    <a:pt x="210" y="292"/>
                    <a:pt x="211" y="292"/>
                    <a:pt x="211" y="291"/>
                  </a:cubicBezTo>
                  <a:cubicBezTo>
                    <a:pt x="210" y="291"/>
                    <a:pt x="210" y="291"/>
                    <a:pt x="209" y="292"/>
                  </a:cubicBezTo>
                  <a:close/>
                  <a:moveTo>
                    <a:pt x="87" y="298"/>
                  </a:moveTo>
                  <a:cubicBezTo>
                    <a:pt x="84" y="295"/>
                    <a:pt x="78" y="293"/>
                    <a:pt x="75" y="292"/>
                  </a:cubicBezTo>
                  <a:cubicBezTo>
                    <a:pt x="78" y="294"/>
                    <a:pt x="83" y="297"/>
                    <a:pt x="87" y="298"/>
                  </a:cubicBezTo>
                  <a:close/>
                  <a:moveTo>
                    <a:pt x="202" y="293"/>
                  </a:moveTo>
                  <a:cubicBezTo>
                    <a:pt x="196" y="291"/>
                    <a:pt x="190" y="295"/>
                    <a:pt x="183" y="295"/>
                  </a:cubicBezTo>
                  <a:cubicBezTo>
                    <a:pt x="187" y="297"/>
                    <a:pt x="194" y="298"/>
                    <a:pt x="199" y="297"/>
                  </a:cubicBezTo>
                  <a:cubicBezTo>
                    <a:pt x="199" y="295"/>
                    <a:pt x="197" y="296"/>
                    <a:pt x="198" y="296"/>
                  </a:cubicBezTo>
                  <a:cubicBezTo>
                    <a:pt x="199" y="295"/>
                    <a:pt x="200" y="293"/>
                    <a:pt x="202" y="293"/>
                  </a:cubicBezTo>
                  <a:close/>
                  <a:moveTo>
                    <a:pt x="199" y="297"/>
                  </a:moveTo>
                  <a:cubicBezTo>
                    <a:pt x="204" y="296"/>
                    <a:pt x="207" y="296"/>
                    <a:pt x="211" y="294"/>
                  </a:cubicBezTo>
                  <a:cubicBezTo>
                    <a:pt x="206" y="293"/>
                    <a:pt x="202" y="294"/>
                    <a:pt x="199" y="297"/>
                  </a:cubicBezTo>
                  <a:close/>
                  <a:moveTo>
                    <a:pt x="120" y="298"/>
                  </a:moveTo>
                  <a:cubicBezTo>
                    <a:pt x="126" y="299"/>
                    <a:pt x="130" y="303"/>
                    <a:pt x="135" y="304"/>
                  </a:cubicBezTo>
                  <a:cubicBezTo>
                    <a:pt x="129" y="300"/>
                    <a:pt x="122" y="297"/>
                    <a:pt x="115" y="294"/>
                  </a:cubicBezTo>
                  <a:cubicBezTo>
                    <a:pt x="116" y="296"/>
                    <a:pt x="118" y="297"/>
                    <a:pt x="120" y="298"/>
                  </a:cubicBezTo>
                  <a:close/>
                  <a:moveTo>
                    <a:pt x="122" y="302"/>
                  </a:moveTo>
                  <a:cubicBezTo>
                    <a:pt x="118" y="300"/>
                    <a:pt x="114" y="296"/>
                    <a:pt x="110" y="295"/>
                  </a:cubicBezTo>
                  <a:cubicBezTo>
                    <a:pt x="114" y="297"/>
                    <a:pt x="117" y="302"/>
                    <a:pt x="122" y="302"/>
                  </a:cubicBezTo>
                  <a:close/>
                  <a:moveTo>
                    <a:pt x="179" y="296"/>
                  </a:moveTo>
                  <a:cubicBezTo>
                    <a:pt x="176" y="297"/>
                    <a:pt x="171" y="296"/>
                    <a:pt x="168" y="296"/>
                  </a:cubicBezTo>
                  <a:cubicBezTo>
                    <a:pt x="172" y="298"/>
                    <a:pt x="179" y="298"/>
                    <a:pt x="186" y="300"/>
                  </a:cubicBezTo>
                  <a:cubicBezTo>
                    <a:pt x="186" y="299"/>
                    <a:pt x="187" y="299"/>
                    <a:pt x="188" y="298"/>
                  </a:cubicBezTo>
                  <a:cubicBezTo>
                    <a:pt x="185" y="297"/>
                    <a:pt x="181" y="298"/>
                    <a:pt x="179" y="296"/>
                  </a:cubicBezTo>
                  <a:close/>
                  <a:moveTo>
                    <a:pt x="155" y="297"/>
                  </a:moveTo>
                  <a:cubicBezTo>
                    <a:pt x="156" y="297"/>
                    <a:pt x="157" y="298"/>
                    <a:pt x="157" y="296"/>
                  </a:cubicBezTo>
                  <a:cubicBezTo>
                    <a:pt x="156" y="296"/>
                    <a:pt x="155" y="295"/>
                    <a:pt x="155" y="297"/>
                  </a:cubicBezTo>
                  <a:close/>
                  <a:moveTo>
                    <a:pt x="216" y="298"/>
                  </a:moveTo>
                  <a:cubicBezTo>
                    <a:pt x="218" y="298"/>
                    <a:pt x="220" y="298"/>
                    <a:pt x="220" y="296"/>
                  </a:cubicBezTo>
                  <a:cubicBezTo>
                    <a:pt x="218" y="296"/>
                    <a:pt x="218" y="298"/>
                    <a:pt x="216" y="298"/>
                  </a:cubicBezTo>
                  <a:close/>
                  <a:moveTo>
                    <a:pt x="233" y="299"/>
                  </a:moveTo>
                  <a:cubicBezTo>
                    <a:pt x="235" y="298"/>
                    <a:pt x="237" y="299"/>
                    <a:pt x="238" y="297"/>
                  </a:cubicBezTo>
                  <a:cubicBezTo>
                    <a:pt x="236" y="296"/>
                    <a:pt x="234" y="298"/>
                    <a:pt x="233" y="299"/>
                  </a:cubicBezTo>
                  <a:close/>
                  <a:moveTo>
                    <a:pt x="130" y="299"/>
                  </a:moveTo>
                  <a:cubicBezTo>
                    <a:pt x="130" y="298"/>
                    <a:pt x="130" y="298"/>
                    <a:pt x="130" y="298"/>
                  </a:cubicBezTo>
                  <a:cubicBezTo>
                    <a:pt x="129" y="297"/>
                    <a:pt x="129" y="298"/>
                    <a:pt x="128" y="297"/>
                  </a:cubicBezTo>
                  <a:cubicBezTo>
                    <a:pt x="128" y="298"/>
                    <a:pt x="129" y="298"/>
                    <a:pt x="130" y="299"/>
                  </a:cubicBezTo>
                  <a:close/>
                  <a:moveTo>
                    <a:pt x="244" y="301"/>
                  </a:moveTo>
                  <a:cubicBezTo>
                    <a:pt x="247" y="301"/>
                    <a:pt x="250" y="300"/>
                    <a:pt x="251" y="298"/>
                  </a:cubicBezTo>
                  <a:cubicBezTo>
                    <a:pt x="249" y="299"/>
                    <a:pt x="245" y="299"/>
                    <a:pt x="244" y="301"/>
                  </a:cubicBezTo>
                  <a:close/>
                  <a:moveTo>
                    <a:pt x="136" y="300"/>
                  </a:moveTo>
                  <a:cubicBezTo>
                    <a:pt x="135" y="299"/>
                    <a:pt x="134" y="298"/>
                    <a:pt x="132" y="298"/>
                  </a:cubicBezTo>
                  <a:cubicBezTo>
                    <a:pt x="133" y="299"/>
                    <a:pt x="135" y="300"/>
                    <a:pt x="136" y="300"/>
                  </a:cubicBezTo>
                  <a:close/>
                  <a:moveTo>
                    <a:pt x="259" y="300"/>
                  </a:moveTo>
                  <a:cubicBezTo>
                    <a:pt x="260" y="300"/>
                    <a:pt x="261" y="299"/>
                    <a:pt x="261" y="298"/>
                  </a:cubicBezTo>
                  <a:cubicBezTo>
                    <a:pt x="260" y="299"/>
                    <a:pt x="260" y="299"/>
                    <a:pt x="259" y="300"/>
                  </a:cubicBezTo>
                  <a:close/>
                  <a:moveTo>
                    <a:pt x="98" y="303"/>
                  </a:moveTo>
                  <a:cubicBezTo>
                    <a:pt x="99" y="303"/>
                    <a:pt x="99" y="302"/>
                    <a:pt x="100" y="303"/>
                  </a:cubicBezTo>
                  <a:cubicBezTo>
                    <a:pt x="98" y="301"/>
                    <a:pt x="95" y="299"/>
                    <a:pt x="93" y="299"/>
                  </a:cubicBezTo>
                  <a:cubicBezTo>
                    <a:pt x="95" y="300"/>
                    <a:pt x="97" y="301"/>
                    <a:pt x="98" y="303"/>
                  </a:cubicBezTo>
                  <a:close/>
                  <a:moveTo>
                    <a:pt x="170" y="299"/>
                  </a:moveTo>
                  <a:cubicBezTo>
                    <a:pt x="169" y="299"/>
                    <a:pt x="169" y="299"/>
                    <a:pt x="168" y="299"/>
                  </a:cubicBezTo>
                  <a:cubicBezTo>
                    <a:pt x="168" y="300"/>
                    <a:pt x="170" y="300"/>
                    <a:pt x="170" y="299"/>
                  </a:cubicBezTo>
                  <a:close/>
                  <a:moveTo>
                    <a:pt x="252" y="302"/>
                  </a:moveTo>
                  <a:cubicBezTo>
                    <a:pt x="246" y="303"/>
                    <a:pt x="242" y="308"/>
                    <a:pt x="238" y="310"/>
                  </a:cubicBezTo>
                  <a:cubicBezTo>
                    <a:pt x="246" y="309"/>
                    <a:pt x="253" y="306"/>
                    <a:pt x="258" y="301"/>
                  </a:cubicBezTo>
                  <a:cubicBezTo>
                    <a:pt x="256" y="301"/>
                    <a:pt x="256" y="300"/>
                    <a:pt x="255" y="299"/>
                  </a:cubicBezTo>
                  <a:cubicBezTo>
                    <a:pt x="254" y="301"/>
                    <a:pt x="252" y="300"/>
                    <a:pt x="252" y="302"/>
                  </a:cubicBezTo>
                  <a:close/>
                  <a:moveTo>
                    <a:pt x="142" y="300"/>
                  </a:moveTo>
                  <a:cubicBezTo>
                    <a:pt x="145" y="302"/>
                    <a:pt x="151" y="305"/>
                    <a:pt x="155" y="305"/>
                  </a:cubicBezTo>
                  <a:cubicBezTo>
                    <a:pt x="151" y="304"/>
                    <a:pt x="147" y="300"/>
                    <a:pt x="142" y="300"/>
                  </a:cubicBezTo>
                  <a:close/>
                  <a:moveTo>
                    <a:pt x="226" y="302"/>
                  </a:moveTo>
                  <a:cubicBezTo>
                    <a:pt x="227" y="303"/>
                    <a:pt x="229" y="302"/>
                    <a:pt x="230" y="301"/>
                  </a:cubicBezTo>
                  <a:cubicBezTo>
                    <a:pt x="228" y="301"/>
                    <a:pt x="227" y="302"/>
                    <a:pt x="226" y="302"/>
                  </a:cubicBezTo>
                  <a:close/>
                  <a:moveTo>
                    <a:pt x="271" y="313"/>
                  </a:moveTo>
                  <a:cubicBezTo>
                    <a:pt x="264" y="314"/>
                    <a:pt x="257" y="314"/>
                    <a:pt x="253" y="318"/>
                  </a:cubicBezTo>
                  <a:cubicBezTo>
                    <a:pt x="273" y="316"/>
                    <a:pt x="290" y="311"/>
                    <a:pt x="303" y="302"/>
                  </a:cubicBezTo>
                  <a:cubicBezTo>
                    <a:pt x="303" y="302"/>
                    <a:pt x="304" y="301"/>
                    <a:pt x="303" y="301"/>
                  </a:cubicBezTo>
                  <a:cubicBezTo>
                    <a:pt x="294" y="307"/>
                    <a:pt x="282" y="311"/>
                    <a:pt x="271" y="313"/>
                  </a:cubicBezTo>
                  <a:close/>
                  <a:moveTo>
                    <a:pt x="79" y="309"/>
                  </a:moveTo>
                  <a:cubicBezTo>
                    <a:pt x="76" y="306"/>
                    <a:pt x="73" y="304"/>
                    <a:pt x="70" y="302"/>
                  </a:cubicBezTo>
                  <a:cubicBezTo>
                    <a:pt x="72" y="305"/>
                    <a:pt x="76" y="307"/>
                    <a:pt x="79" y="309"/>
                  </a:cubicBezTo>
                  <a:close/>
                  <a:moveTo>
                    <a:pt x="245" y="313"/>
                  </a:moveTo>
                  <a:cubicBezTo>
                    <a:pt x="254" y="311"/>
                    <a:pt x="261" y="307"/>
                    <a:pt x="267" y="302"/>
                  </a:cubicBezTo>
                  <a:cubicBezTo>
                    <a:pt x="261" y="306"/>
                    <a:pt x="251" y="308"/>
                    <a:pt x="245" y="313"/>
                  </a:cubicBezTo>
                  <a:close/>
                  <a:moveTo>
                    <a:pt x="120" y="306"/>
                  </a:moveTo>
                  <a:cubicBezTo>
                    <a:pt x="116" y="305"/>
                    <a:pt x="110" y="303"/>
                    <a:pt x="106" y="303"/>
                  </a:cubicBezTo>
                  <a:cubicBezTo>
                    <a:pt x="110" y="305"/>
                    <a:pt x="115" y="307"/>
                    <a:pt x="120" y="306"/>
                  </a:cubicBezTo>
                  <a:close/>
                  <a:moveTo>
                    <a:pt x="265" y="309"/>
                  </a:moveTo>
                  <a:cubicBezTo>
                    <a:pt x="264" y="310"/>
                    <a:pt x="262" y="310"/>
                    <a:pt x="261" y="311"/>
                  </a:cubicBezTo>
                  <a:cubicBezTo>
                    <a:pt x="264" y="310"/>
                    <a:pt x="267" y="309"/>
                    <a:pt x="269" y="309"/>
                  </a:cubicBezTo>
                  <a:cubicBezTo>
                    <a:pt x="270" y="308"/>
                    <a:pt x="269" y="308"/>
                    <a:pt x="270" y="307"/>
                  </a:cubicBezTo>
                  <a:cubicBezTo>
                    <a:pt x="271" y="306"/>
                    <a:pt x="273" y="306"/>
                    <a:pt x="273" y="305"/>
                  </a:cubicBezTo>
                  <a:cubicBezTo>
                    <a:pt x="274" y="305"/>
                    <a:pt x="273" y="304"/>
                    <a:pt x="273" y="304"/>
                  </a:cubicBezTo>
                  <a:cubicBezTo>
                    <a:pt x="270" y="305"/>
                    <a:pt x="268" y="307"/>
                    <a:pt x="265" y="309"/>
                  </a:cubicBezTo>
                  <a:close/>
                  <a:moveTo>
                    <a:pt x="160" y="307"/>
                  </a:moveTo>
                  <a:cubicBezTo>
                    <a:pt x="160" y="306"/>
                    <a:pt x="157" y="305"/>
                    <a:pt x="156" y="305"/>
                  </a:cubicBezTo>
                  <a:cubicBezTo>
                    <a:pt x="157" y="306"/>
                    <a:pt x="159" y="306"/>
                    <a:pt x="160" y="307"/>
                  </a:cubicBezTo>
                  <a:close/>
                  <a:moveTo>
                    <a:pt x="125" y="313"/>
                  </a:moveTo>
                  <a:cubicBezTo>
                    <a:pt x="119" y="311"/>
                    <a:pt x="112" y="307"/>
                    <a:pt x="106" y="307"/>
                  </a:cubicBezTo>
                  <a:cubicBezTo>
                    <a:pt x="112" y="309"/>
                    <a:pt x="118" y="311"/>
                    <a:pt x="125" y="313"/>
                  </a:cubicBezTo>
                  <a:close/>
                  <a:moveTo>
                    <a:pt x="122" y="307"/>
                  </a:moveTo>
                  <a:cubicBezTo>
                    <a:pt x="121" y="307"/>
                    <a:pt x="121" y="307"/>
                    <a:pt x="120" y="306"/>
                  </a:cubicBezTo>
                  <a:cubicBezTo>
                    <a:pt x="120" y="308"/>
                    <a:pt x="122" y="308"/>
                    <a:pt x="122" y="307"/>
                  </a:cubicBezTo>
                  <a:close/>
                  <a:moveTo>
                    <a:pt x="221" y="310"/>
                  </a:moveTo>
                  <a:cubicBezTo>
                    <a:pt x="224" y="309"/>
                    <a:pt x="227" y="309"/>
                    <a:pt x="229" y="306"/>
                  </a:cubicBezTo>
                  <a:cubicBezTo>
                    <a:pt x="226" y="307"/>
                    <a:pt x="223" y="309"/>
                    <a:pt x="221" y="310"/>
                  </a:cubicBezTo>
                  <a:close/>
                  <a:moveTo>
                    <a:pt x="228" y="312"/>
                  </a:moveTo>
                  <a:cubicBezTo>
                    <a:pt x="232" y="311"/>
                    <a:pt x="237" y="309"/>
                    <a:pt x="238" y="307"/>
                  </a:cubicBezTo>
                  <a:cubicBezTo>
                    <a:pt x="234" y="308"/>
                    <a:pt x="231" y="310"/>
                    <a:pt x="228" y="312"/>
                  </a:cubicBezTo>
                  <a:close/>
                  <a:moveTo>
                    <a:pt x="171" y="308"/>
                  </a:moveTo>
                  <a:cubicBezTo>
                    <a:pt x="172" y="307"/>
                    <a:pt x="170" y="307"/>
                    <a:pt x="169" y="307"/>
                  </a:cubicBezTo>
                  <a:cubicBezTo>
                    <a:pt x="170" y="307"/>
                    <a:pt x="171" y="308"/>
                    <a:pt x="171" y="308"/>
                  </a:cubicBezTo>
                  <a:close/>
                  <a:moveTo>
                    <a:pt x="129" y="311"/>
                  </a:moveTo>
                  <a:cubicBezTo>
                    <a:pt x="128" y="311"/>
                    <a:pt x="126" y="309"/>
                    <a:pt x="124" y="310"/>
                  </a:cubicBezTo>
                  <a:cubicBezTo>
                    <a:pt x="126" y="310"/>
                    <a:pt x="128" y="312"/>
                    <a:pt x="129" y="311"/>
                  </a:cubicBezTo>
                  <a:close/>
                  <a:moveTo>
                    <a:pt x="200" y="311"/>
                  </a:moveTo>
                  <a:cubicBezTo>
                    <a:pt x="202" y="312"/>
                    <a:pt x="202" y="311"/>
                    <a:pt x="203" y="311"/>
                  </a:cubicBezTo>
                  <a:cubicBezTo>
                    <a:pt x="203" y="310"/>
                    <a:pt x="201" y="310"/>
                    <a:pt x="200" y="311"/>
                  </a:cubicBezTo>
                  <a:close/>
                  <a:moveTo>
                    <a:pt x="155" y="317"/>
                  </a:moveTo>
                  <a:cubicBezTo>
                    <a:pt x="148" y="315"/>
                    <a:pt x="141" y="312"/>
                    <a:pt x="134" y="311"/>
                  </a:cubicBezTo>
                  <a:cubicBezTo>
                    <a:pt x="141" y="313"/>
                    <a:pt x="147" y="317"/>
                    <a:pt x="155" y="317"/>
                  </a:cubicBezTo>
                  <a:close/>
                  <a:moveTo>
                    <a:pt x="233" y="313"/>
                  </a:moveTo>
                  <a:cubicBezTo>
                    <a:pt x="234" y="313"/>
                    <a:pt x="234" y="312"/>
                    <a:pt x="235" y="312"/>
                  </a:cubicBezTo>
                  <a:cubicBezTo>
                    <a:pt x="234" y="312"/>
                    <a:pt x="234" y="312"/>
                    <a:pt x="234" y="312"/>
                  </a:cubicBezTo>
                  <a:cubicBezTo>
                    <a:pt x="234" y="312"/>
                    <a:pt x="233" y="312"/>
                    <a:pt x="233" y="313"/>
                  </a:cubicBezTo>
                  <a:close/>
                  <a:moveTo>
                    <a:pt x="174" y="315"/>
                  </a:moveTo>
                  <a:cubicBezTo>
                    <a:pt x="177" y="315"/>
                    <a:pt x="179" y="316"/>
                    <a:pt x="182" y="315"/>
                  </a:cubicBezTo>
                  <a:cubicBezTo>
                    <a:pt x="180" y="315"/>
                    <a:pt x="175" y="314"/>
                    <a:pt x="174" y="315"/>
                  </a:cubicBezTo>
                  <a:close/>
                  <a:moveTo>
                    <a:pt x="206" y="315"/>
                  </a:moveTo>
                  <a:cubicBezTo>
                    <a:pt x="207" y="315"/>
                    <a:pt x="207" y="315"/>
                    <a:pt x="208" y="315"/>
                  </a:cubicBezTo>
                  <a:cubicBezTo>
                    <a:pt x="208" y="315"/>
                    <a:pt x="208" y="315"/>
                    <a:pt x="208" y="314"/>
                  </a:cubicBezTo>
                  <a:cubicBezTo>
                    <a:pt x="207" y="314"/>
                    <a:pt x="206" y="314"/>
                    <a:pt x="206" y="315"/>
                  </a:cubicBezTo>
                  <a:close/>
                  <a:moveTo>
                    <a:pt x="240" y="318"/>
                  </a:moveTo>
                  <a:cubicBezTo>
                    <a:pt x="244" y="320"/>
                    <a:pt x="249" y="317"/>
                    <a:pt x="253" y="315"/>
                  </a:cubicBezTo>
                  <a:cubicBezTo>
                    <a:pt x="248" y="315"/>
                    <a:pt x="244" y="318"/>
                    <a:pt x="240" y="318"/>
                  </a:cubicBezTo>
                  <a:close/>
                  <a:moveTo>
                    <a:pt x="271" y="317"/>
                  </a:moveTo>
                  <a:cubicBezTo>
                    <a:pt x="272" y="317"/>
                    <a:pt x="272" y="317"/>
                    <a:pt x="273" y="316"/>
                  </a:cubicBezTo>
                  <a:cubicBezTo>
                    <a:pt x="272" y="316"/>
                    <a:pt x="271" y="316"/>
                    <a:pt x="271" y="317"/>
                  </a:cubicBezTo>
                  <a:close/>
                  <a:moveTo>
                    <a:pt x="167" y="317"/>
                  </a:moveTo>
                  <a:cubicBezTo>
                    <a:pt x="167" y="316"/>
                    <a:pt x="165" y="317"/>
                    <a:pt x="165" y="317"/>
                  </a:cubicBezTo>
                  <a:cubicBezTo>
                    <a:pt x="166" y="317"/>
                    <a:pt x="166" y="317"/>
                    <a:pt x="167" y="317"/>
                  </a:cubicBezTo>
                  <a:close/>
                  <a:moveTo>
                    <a:pt x="172" y="319"/>
                  </a:moveTo>
                  <a:cubicBezTo>
                    <a:pt x="175" y="319"/>
                    <a:pt x="178" y="321"/>
                    <a:pt x="181" y="321"/>
                  </a:cubicBezTo>
                  <a:cubicBezTo>
                    <a:pt x="184" y="322"/>
                    <a:pt x="187" y="322"/>
                    <a:pt x="189" y="320"/>
                  </a:cubicBezTo>
                  <a:cubicBezTo>
                    <a:pt x="182" y="320"/>
                    <a:pt x="178" y="316"/>
                    <a:pt x="172" y="319"/>
                  </a:cubicBezTo>
                  <a:close/>
                  <a:moveTo>
                    <a:pt x="232" y="320"/>
                  </a:moveTo>
                  <a:cubicBezTo>
                    <a:pt x="225" y="320"/>
                    <a:pt x="220" y="322"/>
                    <a:pt x="212" y="323"/>
                  </a:cubicBezTo>
                  <a:cubicBezTo>
                    <a:pt x="209" y="324"/>
                    <a:pt x="206" y="326"/>
                    <a:pt x="204" y="327"/>
                  </a:cubicBezTo>
                  <a:cubicBezTo>
                    <a:pt x="215" y="326"/>
                    <a:pt x="229" y="324"/>
                    <a:pt x="237" y="321"/>
                  </a:cubicBezTo>
                  <a:cubicBezTo>
                    <a:pt x="235" y="321"/>
                    <a:pt x="232" y="321"/>
                    <a:pt x="232" y="320"/>
                  </a:cubicBezTo>
                  <a:close/>
                  <a:moveTo>
                    <a:pt x="179" y="326"/>
                  </a:moveTo>
                  <a:cubicBezTo>
                    <a:pt x="189" y="327"/>
                    <a:pt x="198" y="329"/>
                    <a:pt x="204" y="324"/>
                  </a:cubicBezTo>
                  <a:cubicBezTo>
                    <a:pt x="197" y="325"/>
                    <a:pt x="186" y="325"/>
                    <a:pt x="179" y="326"/>
                  </a:cubicBezTo>
                  <a:close/>
                  <a:moveTo>
                    <a:pt x="189" y="329"/>
                  </a:moveTo>
                  <a:cubicBezTo>
                    <a:pt x="184" y="328"/>
                    <a:pt x="179" y="328"/>
                    <a:pt x="173" y="327"/>
                  </a:cubicBezTo>
                  <a:cubicBezTo>
                    <a:pt x="157" y="331"/>
                    <a:pt x="137" y="328"/>
                    <a:pt x="123" y="327"/>
                  </a:cubicBezTo>
                  <a:cubicBezTo>
                    <a:pt x="142" y="333"/>
                    <a:pt x="168" y="334"/>
                    <a:pt x="189" y="329"/>
                  </a:cubicBezTo>
                  <a:close/>
                </a:path>
              </a:pathLst>
            </a:custGeom>
            <a:solidFill>
              <a:srgbClr val="FFFFF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pPr algn="ctr" defTabSz="1219170">
                <a:defRPr/>
              </a:pPr>
              <a:endParaRPr lang="zh-CN" altLang="zh-CN" sz="2400" kern="0">
                <a:solidFill>
                  <a:srgbClr val="FFFFFF">
                    <a:lumMod val="50000"/>
                  </a:srgbClr>
                </a:solidFill>
                <a:cs typeface="+mn-ea"/>
                <a:sym typeface="+mn-lt"/>
              </a:endParaRPr>
            </a:p>
          </p:txBody>
        </p:sp>
      </p:grpSp>
      <p:sp>
        <p:nvSpPr>
          <p:cNvPr id="12" name="Text Box 8"/>
          <p:cNvSpPr txBox="1">
            <a:spLocks noChangeArrowheads="1"/>
          </p:cNvSpPr>
          <p:nvPr/>
        </p:nvSpPr>
        <p:spPr bwMode="auto">
          <a:xfrm>
            <a:off x="4620168" y="4413439"/>
            <a:ext cx="2878638" cy="17543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defTabSz="1219170">
              <a:lnSpc>
                <a:spcPct val="150000"/>
              </a:lnSpc>
            </a:pPr>
            <a:r>
              <a:rPr lang="zh-CN" altLang="en-US" dirty="0">
                <a:solidFill>
                  <a:srgbClr val="FFFFFF"/>
                </a:solidFill>
                <a:cs typeface="+mn-ea"/>
                <a:sym typeface="+mn-lt"/>
              </a:rPr>
              <a:t>请输入文本请输入文本请输入文本请输入文本请输入文本请输入文本请输入文本请输入文本</a:t>
            </a:r>
          </a:p>
        </p:txBody>
      </p:sp>
      <p:sp>
        <p:nvSpPr>
          <p:cNvPr id="13" name="Freeform 5"/>
          <p:cNvSpPr>
            <a:spLocks/>
          </p:cNvSpPr>
          <p:nvPr/>
        </p:nvSpPr>
        <p:spPr bwMode="auto">
          <a:xfrm rot="6058644">
            <a:off x="6566919" y="3253450"/>
            <a:ext cx="463255" cy="667701"/>
          </a:xfrm>
          <a:custGeom>
            <a:avLst/>
            <a:gdLst>
              <a:gd name="T0" fmla="*/ 79 w 188"/>
              <a:gd name="T1" fmla="*/ 206 h 211"/>
              <a:gd name="T2" fmla="*/ 87 w 188"/>
              <a:gd name="T3" fmla="*/ 206 h 211"/>
              <a:gd name="T4" fmla="*/ 80 w 188"/>
              <a:gd name="T5" fmla="*/ 146 h 211"/>
              <a:gd name="T6" fmla="*/ 68 w 188"/>
              <a:gd name="T7" fmla="*/ 103 h 211"/>
              <a:gd name="T8" fmla="*/ 16 w 188"/>
              <a:gd name="T9" fmla="*/ 115 h 211"/>
              <a:gd name="T10" fmla="*/ 72 w 188"/>
              <a:gd name="T11" fmla="*/ 12 h 211"/>
              <a:gd name="T12" fmla="*/ 163 w 188"/>
              <a:gd name="T13" fmla="*/ 98 h 211"/>
              <a:gd name="T14" fmla="*/ 115 w 188"/>
              <a:gd name="T15" fmla="*/ 100 h 211"/>
              <a:gd name="T16" fmla="*/ 89 w 188"/>
              <a:gd name="T17" fmla="*/ 106 h 211"/>
              <a:gd name="T18" fmla="*/ 138 w 188"/>
              <a:gd name="T19" fmla="*/ 183 h 211"/>
              <a:gd name="T20" fmla="*/ 92 w 188"/>
              <a:gd name="T21" fmla="*/ 196 h 211"/>
              <a:gd name="T22" fmla="*/ 122 w 188"/>
              <a:gd name="T23" fmla="*/ 195 h 211"/>
              <a:gd name="T24" fmla="*/ 139 w 188"/>
              <a:gd name="T25" fmla="*/ 164 h 211"/>
              <a:gd name="T26" fmla="*/ 102 w 188"/>
              <a:gd name="T27" fmla="*/ 108 h 211"/>
              <a:gd name="T28" fmla="*/ 162 w 188"/>
              <a:gd name="T29" fmla="*/ 106 h 211"/>
              <a:gd name="T30" fmla="*/ 160 w 188"/>
              <a:gd name="T31" fmla="*/ 84 h 211"/>
              <a:gd name="T32" fmla="*/ 116 w 188"/>
              <a:gd name="T33" fmla="*/ 44 h 211"/>
              <a:gd name="T34" fmla="*/ 70 w 188"/>
              <a:gd name="T35" fmla="*/ 1 h 211"/>
              <a:gd name="T36" fmla="*/ 28 w 188"/>
              <a:gd name="T37" fmla="*/ 87 h 211"/>
              <a:gd name="T38" fmla="*/ 1 w 188"/>
              <a:gd name="T39" fmla="*/ 119 h 211"/>
              <a:gd name="T40" fmla="*/ 64 w 188"/>
              <a:gd name="T41" fmla="*/ 112 h 211"/>
              <a:gd name="T42" fmla="*/ 79 w 188"/>
              <a:gd name="T43" fmla="*/ 206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88" h="211">
                <a:moveTo>
                  <a:pt x="79" y="206"/>
                </a:moveTo>
                <a:cubicBezTo>
                  <a:pt x="79" y="211"/>
                  <a:pt x="87" y="211"/>
                  <a:pt x="87" y="206"/>
                </a:cubicBezTo>
                <a:cubicBezTo>
                  <a:pt x="87" y="186"/>
                  <a:pt x="84" y="165"/>
                  <a:pt x="80" y="146"/>
                </a:cubicBezTo>
                <a:cubicBezTo>
                  <a:pt x="79" y="138"/>
                  <a:pt x="76" y="106"/>
                  <a:pt x="68" y="103"/>
                </a:cubicBezTo>
                <a:cubicBezTo>
                  <a:pt x="60" y="100"/>
                  <a:pt x="27" y="115"/>
                  <a:pt x="16" y="115"/>
                </a:cubicBezTo>
                <a:cubicBezTo>
                  <a:pt x="45" y="88"/>
                  <a:pt x="54" y="46"/>
                  <a:pt x="72" y="12"/>
                </a:cubicBezTo>
                <a:cubicBezTo>
                  <a:pt x="100" y="43"/>
                  <a:pt x="132" y="70"/>
                  <a:pt x="163" y="98"/>
                </a:cubicBezTo>
                <a:cubicBezTo>
                  <a:pt x="147" y="98"/>
                  <a:pt x="131" y="100"/>
                  <a:pt x="115" y="100"/>
                </a:cubicBezTo>
                <a:cubicBezTo>
                  <a:pt x="113" y="100"/>
                  <a:pt x="80" y="96"/>
                  <a:pt x="89" y="106"/>
                </a:cubicBezTo>
                <a:cubicBezTo>
                  <a:pt x="110" y="128"/>
                  <a:pt x="128" y="153"/>
                  <a:pt x="138" y="183"/>
                </a:cubicBezTo>
                <a:cubicBezTo>
                  <a:pt x="129" y="185"/>
                  <a:pt x="96" y="188"/>
                  <a:pt x="92" y="196"/>
                </a:cubicBezTo>
                <a:cubicBezTo>
                  <a:pt x="85" y="207"/>
                  <a:pt x="121" y="196"/>
                  <a:pt x="122" y="195"/>
                </a:cubicBezTo>
                <a:cubicBezTo>
                  <a:pt x="147" y="189"/>
                  <a:pt x="150" y="189"/>
                  <a:pt x="139" y="164"/>
                </a:cubicBezTo>
                <a:cubicBezTo>
                  <a:pt x="130" y="143"/>
                  <a:pt x="117" y="125"/>
                  <a:pt x="102" y="108"/>
                </a:cubicBezTo>
                <a:cubicBezTo>
                  <a:pt x="122" y="109"/>
                  <a:pt x="142" y="106"/>
                  <a:pt x="162" y="106"/>
                </a:cubicBezTo>
                <a:cubicBezTo>
                  <a:pt x="188" y="106"/>
                  <a:pt x="173" y="96"/>
                  <a:pt x="160" y="84"/>
                </a:cubicBezTo>
                <a:cubicBezTo>
                  <a:pt x="145" y="71"/>
                  <a:pt x="130" y="58"/>
                  <a:pt x="116" y="44"/>
                </a:cubicBezTo>
                <a:cubicBezTo>
                  <a:pt x="109" y="38"/>
                  <a:pt x="79" y="0"/>
                  <a:pt x="70" y="1"/>
                </a:cubicBezTo>
                <a:cubicBezTo>
                  <a:pt x="57" y="3"/>
                  <a:pt x="35" y="75"/>
                  <a:pt x="28" y="87"/>
                </a:cubicBezTo>
                <a:cubicBezTo>
                  <a:pt x="24" y="93"/>
                  <a:pt x="0" y="115"/>
                  <a:pt x="1" y="119"/>
                </a:cubicBezTo>
                <a:cubicBezTo>
                  <a:pt x="4" y="133"/>
                  <a:pt x="56" y="116"/>
                  <a:pt x="64" y="112"/>
                </a:cubicBezTo>
                <a:cubicBezTo>
                  <a:pt x="73" y="141"/>
                  <a:pt x="79" y="179"/>
                  <a:pt x="79" y="206"/>
                </a:cubicBezTo>
                <a:close/>
              </a:path>
            </a:pathLst>
          </a:custGeom>
          <a:solidFill>
            <a:srgbClr val="FFFFFF"/>
          </a:solidFill>
          <a:ln>
            <a:noFill/>
          </a:ln>
        </p:spPr>
        <p:txBody>
          <a:bodyPr vert="horz" wrap="square" lIns="91440" tIns="45720" rIns="91440" bIns="45720" numCol="1" anchor="t" anchorCtr="0" compatLnSpc="1">
            <a:prstTxWarp prst="textNoShape">
              <a:avLst/>
            </a:prstTxWarp>
          </a:bodyPr>
          <a:lstStyle/>
          <a:p>
            <a:pPr defTabSz="1219170">
              <a:defRPr/>
            </a:pPr>
            <a:endParaRPr lang="zh-CN" altLang="en-US" sz="2400" kern="0">
              <a:solidFill>
                <a:srgbClr val="2C2C2C"/>
              </a:solidFill>
              <a:cs typeface="+mn-ea"/>
              <a:sym typeface="+mn-lt"/>
            </a:endParaRPr>
          </a:p>
        </p:txBody>
      </p:sp>
      <p:sp>
        <p:nvSpPr>
          <p:cNvPr id="14" name="文本框 13"/>
          <p:cNvSpPr txBox="1"/>
          <p:nvPr/>
        </p:nvSpPr>
        <p:spPr>
          <a:xfrm>
            <a:off x="8575397" y="1419338"/>
            <a:ext cx="2256450" cy="1145185"/>
          </a:xfrm>
          <a:prstGeom prst="rect">
            <a:avLst/>
          </a:prstGeom>
          <a:noFill/>
        </p:spPr>
        <p:txBody>
          <a:bodyPr wrap="square" rtlCol="0">
            <a:spAutoFit/>
          </a:bodyPr>
          <a:lstStyle/>
          <a:p>
            <a:pPr algn="ctr" defTabSz="1219170">
              <a:lnSpc>
                <a:spcPct val="150000"/>
              </a:lnSpc>
            </a:pPr>
            <a:r>
              <a:rPr lang="zh-CN" altLang="en-US" sz="2400" dirty="0">
                <a:solidFill>
                  <a:srgbClr val="FFFFFF"/>
                </a:solidFill>
                <a:cs typeface="+mn-ea"/>
                <a:sym typeface="+mn-lt"/>
              </a:rPr>
              <a:t>请在这里输入您的文本</a:t>
            </a:r>
          </a:p>
        </p:txBody>
      </p:sp>
      <p:grpSp>
        <p:nvGrpSpPr>
          <p:cNvPr id="15" name="组合 14"/>
          <p:cNvGrpSpPr/>
          <p:nvPr/>
        </p:nvGrpSpPr>
        <p:grpSpPr>
          <a:xfrm rot="3227373">
            <a:off x="8942818" y="2522253"/>
            <a:ext cx="1521608" cy="2005931"/>
            <a:chOff x="1132255" y="2328680"/>
            <a:chExt cx="1521608" cy="2005931"/>
          </a:xfrm>
        </p:grpSpPr>
        <p:sp>
          <p:nvSpPr>
            <p:cNvPr id="16" name="椭圆 31"/>
            <p:cNvSpPr/>
            <p:nvPr/>
          </p:nvSpPr>
          <p:spPr>
            <a:xfrm rot="2456376">
              <a:off x="1132255" y="2328680"/>
              <a:ext cx="1521608" cy="2005931"/>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 fmla="*/ 328247 w 656494"/>
                <a:gd name="connsiteY0" fmla="*/ 0 h 633046"/>
                <a:gd name="connsiteX1" fmla="*/ 656494 w 656494"/>
                <a:gd name="connsiteY1" fmla="*/ 316523 h 633046"/>
                <a:gd name="connsiteX2" fmla="*/ 328247 w 656494"/>
                <a:gd name="connsiteY2" fmla="*/ 633046 h 633046"/>
                <a:gd name="connsiteX3" fmla="*/ 0 w 656494"/>
                <a:gd name="connsiteY3" fmla="*/ 316523 h 633046"/>
                <a:gd name="connsiteX4" fmla="*/ 419687 w 656494"/>
                <a:gd name="connsiteY4" fmla="*/ 91440 h 633046"/>
                <a:gd name="connsiteX0" fmla="*/ 402964 w 731211"/>
                <a:gd name="connsiteY0" fmla="*/ 0 h 633046"/>
                <a:gd name="connsiteX1" fmla="*/ 731211 w 731211"/>
                <a:gd name="connsiteY1" fmla="*/ 316523 h 633046"/>
                <a:gd name="connsiteX2" fmla="*/ 402964 w 731211"/>
                <a:gd name="connsiteY2" fmla="*/ 633046 h 633046"/>
                <a:gd name="connsiteX3" fmla="*/ 74717 w 731211"/>
                <a:gd name="connsiteY3" fmla="*/ 316523 h 633046"/>
                <a:gd name="connsiteX4" fmla="*/ 161895 w 731211"/>
                <a:gd name="connsiteY4" fmla="*/ 152400 h 633046"/>
                <a:gd name="connsiteX0" fmla="*/ 353700 w 681947"/>
                <a:gd name="connsiteY0" fmla="*/ 0 h 633046"/>
                <a:gd name="connsiteX1" fmla="*/ 681947 w 681947"/>
                <a:gd name="connsiteY1" fmla="*/ 316523 h 633046"/>
                <a:gd name="connsiteX2" fmla="*/ 353700 w 681947"/>
                <a:gd name="connsiteY2" fmla="*/ 633046 h 633046"/>
                <a:gd name="connsiteX3" fmla="*/ 25453 w 681947"/>
                <a:gd name="connsiteY3" fmla="*/ 316523 h 633046"/>
                <a:gd name="connsiteX4" fmla="*/ 112631 w 681947"/>
                <a:gd name="connsiteY4" fmla="*/ 152400 h 633046"/>
                <a:gd name="connsiteX0" fmla="*/ 341249 w 669496"/>
                <a:gd name="connsiteY0" fmla="*/ 0 h 633046"/>
                <a:gd name="connsiteX1" fmla="*/ 669496 w 669496"/>
                <a:gd name="connsiteY1" fmla="*/ 316523 h 633046"/>
                <a:gd name="connsiteX2" fmla="*/ 341249 w 669496"/>
                <a:gd name="connsiteY2" fmla="*/ 633046 h 633046"/>
                <a:gd name="connsiteX3" fmla="*/ 13002 w 669496"/>
                <a:gd name="connsiteY3" fmla="*/ 316523 h 633046"/>
                <a:gd name="connsiteX4" fmla="*/ 100180 w 669496"/>
                <a:gd name="connsiteY4" fmla="*/ 152400 h 633046"/>
                <a:gd name="connsiteX0" fmla="*/ 347951 w 676198"/>
                <a:gd name="connsiteY0" fmla="*/ 0 h 633046"/>
                <a:gd name="connsiteX1" fmla="*/ 676198 w 676198"/>
                <a:gd name="connsiteY1" fmla="*/ 316523 h 633046"/>
                <a:gd name="connsiteX2" fmla="*/ 347951 w 676198"/>
                <a:gd name="connsiteY2" fmla="*/ 633046 h 633046"/>
                <a:gd name="connsiteX3" fmla="*/ 19704 w 676198"/>
                <a:gd name="connsiteY3" fmla="*/ 316523 h 633046"/>
                <a:gd name="connsiteX4" fmla="*/ 79173 w 676198"/>
                <a:gd name="connsiteY4" fmla="*/ 113607 h 633046"/>
                <a:gd name="connsiteX0" fmla="*/ 333371 w 661618"/>
                <a:gd name="connsiteY0" fmla="*/ 0 h 633046"/>
                <a:gd name="connsiteX1" fmla="*/ 661618 w 661618"/>
                <a:gd name="connsiteY1" fmla="*/ 316523 h 633046"/>
                <a:gd name="connsiteX2" fmla="*/ 333371 w 661618"/>
                <a:gd name="connsiteY2" fmla="*/ 633046 h 633046"/>
                <a:gd name="connsiteX3" fmla="*/ 5124 w 661618"/>
                <a:gd name="connsiteY3" fmla="*/ 316523 h 633046"/>
                <a:gd name="connsiteX4" fmla="*/ 64593 w 661618"/>
                <a:gd name="connsiteY4" fmla="*/ 113607 h 633046"/>
                <a:gd name="connsiteX0" fmla="*/ 178200 w 661618"/>
                <a:gd name="connsiteY0" fmla="*/ 0 h 583170"/>
                <a:gd name="connsiteX1" fmla="*/ 661618 w 661618"/>
                <a:gd name="connsiteY1" fmla="*/ 266647 h 583170"/>
                <a:gd name="connsiteX2" fmla="*/ 333371 w 661618"/>
                <a:gd name="connsiteY2" fmla="*/ 583170 h 583170"/>
                <a:gd name="connsiteX3" fmla="*/ 5124 w 661618"/>
                <a:gd name="connsiteY3" fmla="*/ 266647 h 583170"/>
                <a:gd name="connsiteX4" fmla="*/ 64593 w 661618"/>
                <a:gd name="connsiteY4" fmla="*/ 63731 h 583170"/>
                <a:gd name="connsiteX0" fmla="*/ 178200 w 662133"/>
                <a:gd name="connsiteY0" fmla="*/ 66578 h 649748"/>
                <a:gd name="connsiteX1" fmla="*/ 412660 w 662133"/>
                <a:gd name="connsiteY1" fmla="*/ 10947 h 649748"/>
                <a:gd name="connsiteX2" fmla="*/ 661618 w 662133"/>
                <a:gd name="connsiteY2" fmla="*/ 333225 h 649748"/>
                <a:gd name="connsiteX3" fmla="*/ 333371 w 662133"/>
                <a:gd name="connsiteY3" fmla="*/ 649748 h 649748"/>
                <a:gd name="connsiteX4" fmla="*/ 5124 w 662133"/>
                <a:gd name="connsiteY4" fmla="*/ 333225 h 649748"/>
                <a:gd name="connsiteX5" fmla="*/ 64593 w 662133"/>
                <a:gd name="connsiteY5" fmla="*/ 130309 h 649748"/>
                <a:gd name="connsiteX0" fmla="*/ 178200 w 662148"/>
                <a:gd name="connsiteY0" fmla="*/ 66578 h 649748"/>
                <a:gd name="connsiteX1" fmla="*/ 412660 w 662148"/>
                <a:gd name="connsiteY1" fmla="*/ 10947 h 649748"/>
                <a:gd name="connsiteX2" fmla="*/ 661618 w 662148"/>
                <a:gd name="connsiteY2" fmla="*/ 333225 h 649748"/>
                <a:gd name="connsiteX3" fmla="*/ 333371 w 662148"/>
                <a:gd name="connsiteY3" fmla="*/ 649748 h 649748"/>
                <a:gd name="connsiteX4" fmla="*/ 5124 w 662148"/>
                <a:gd name="connsiteY4" fmla="*/ 333225 h 649748"/>
                <a:gd name="connsiteX5" fmla="*/ 64593 w 662148"/>
                <a:gd name="connsiteY5" fmla="*/ 130309 h 649748"/>
                <a:gd name="connsiteX0" fmla="*/ 178200 w 662148"/>
                <a:gd name="connsiteY0" fmla="*/ 61032 h 644202"/>
                <a:gd name="connsiteX1" fmla="*/ 412660 w 662148"/>
                <a:gd name="connsiteY1" fmla="*/ 5401 h 644202"/>
                <a:gd name="connsiteX2" fmla="*/ 661618 w 662148"/>
                <a:gd name="connsiteY2" fmla="*/ 327679 h 644202"/>
                <a:gd name="connsiteX3" fmla="*/ 333371 w 662148"/>
                <a:gd name="connsiteY3" fmla="*/ 644202 h 644202"/>
                <a:gd name="connsiteX4" fmla="*/ 5124 w 662148"/>
                <a:gd name="connsiteY4" fmla="*/ 327679 h 644202"/>
                <a:gd name="connsiteX5" fmla="*/ 64593 w 662148"/>
                <a:gd name="connsiteY5" fmla="*/ 124763 h 644202"/>
                <a:gd name="connsiteX0" fmla="*/ 178200 w 662148"/>
                <a:gd name="connsiteY0" fmla="*/ 75865 h 659035"/>
                <a:gd name="connsiteX1" fmla="*/ 168819 w 662148"/>
                <a:gd name="connsiteY1" fmla="*/ 31317 h 659035"/>
                <a:gd name="connsiteX2" fmla="*/ 412660 w 662148"/>
                <a:gd name="connsiteY2" fmla="*/ 20234 h 659035"/>
                <a:gd name="connsiteX3" fmla="*/ 661618 w 662148"/>
                <a:gd name="connsiteY3" fmla="*/ 342512 h 659035"/>
                <a:gd name="connsiteX4" fmla="*/ 333371 w 662148"/>
                <a:gd name="connsiteY4" fmla="*/ 659035 h 659035"/>
                <a:gd name="connsiteX5" fmla="*/ 5124 w 662148"/>
                <a:gd name="connsiteY5" fmla="*/ 342512 h 659035"/>
                <a:gd name="connsiteX6" fmla="*/ 64593 w 662148"/>
                <a:gd name="connsiteY6" fmla="*/ 139596 h 659035"/>
                <a:gd name="connsiteX0" fmla="*/ 178200 w 662148"/>
                <a:gd name="connsiteY0" fmla="*/ 68901 h 652071"/>
                <a:gd name="connsiteX1" fmla="*/ 130026 w 662148"/>
                <a:gd name="connsiteY1" fmla="*/ 68688 h 652071"/>
                <a:gd name="connsiteX2" fmla="*/ 412660 w 662148"/>
                <a:gd name="connsiteY2" fmla="*/ 13270 h 652071"/>
                <a:gd name="connsiteX3" fmla="*/ 661618 w 662148"/>
                <a:gd name="connsiteY3" fmla="*/ 335548 h 652071"/>
                <a:gd name="connsiteX4" fmla="*/ 333371 w 662148"/>
                <a:gd name="connsiteY4" fmla="*/ 652071 h 652071"/>
                <a:gd name="connsiteX5" fmla="*/ 5124 w 662148"/>
                <a:gd name="connsiteY5" fmla="*/ 335548 h 652071"/>
                <a:gd name="connsiteX6" fmla="*/ 64593 w 662148"/>
                <a:gd name="connsiteY6" fmla="*/ 132632 h 652071"/>
                <a:gd name="connsiteX0" fmla="*/ 178200 w 662220"/>
                <a:gd name="connsiteY0" fmla="*/ 68901 h 652071"/>
                <a:gd name="connsiteX1" fmla="*/ 130026 w 662220"/>
                <a:gd name="connsiteY1" fmla="*/ 68688 h 652071"/>
                <a:gd name="connsiteX2" fmla="*/ 412660 w 662220"/>
                <a:gd name="connsiteY2" fmla="*/ 13270 h 652071"/>
                <a:gd name="connsiteX3" fmla="*/ 661618 w 662220"/>
                <a:gd name="connsiteY3" fmla="*/ 335548 h 652071"/>
                <a:gd name="connsiteX4" fmla="*/ 333371 w 662220"/>
                <a:gd name="connsiteY4" fmla="*/ 652071 h 652071"/>
                <a:gd name="connsiteX5" fmla="*/ 5124 w 662220"/>
                <a:gd name="connsiteY5" fmla="*/ 335548 h 652071"/>
                <a:gd name="connsiteX6" fmla="*/ 64593 w 662220"/>
                <a:gd name="connsiteY6" fmla="*/ 132632 h 652071"/>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6252 w 660272"/>
                <a:gd name="connsiteY0" fmla="*/ 58449 h 641619"/>
                <a:gd name="connsiteX1" fmla="*/ 128078 w 660272"/>
                <a:gd name="connsiteY1" fmla="*/ 58236 h 641619"/>
                <a:gd name="connsiteX2" fmla="*/ 410712 w 660272"/>
                <a:gd name="connsiteY2" fmla="*/ 2818 h 641619"/>
                <a:gd name="connsiteX3" fmla="*/ 659670 w 660272"/>
                <a:gd name="connsiteY3" fmla="*/ 325096 h 641619"/>
                <a:gd name="connsiteX4" fmla="*/ 331423 w 660272"/>
                <a:gd name="connsiteY4" fmla="*/ 641619 h 641619"/>
                <a:gd name="connsiteX5" fmla="*/ 3176 w 660272"/>
                <a:gd name="connsiteY5" fmla="*/ 325096 h 641619"/>
                <a:gd name="connsiteX6" fmla="*/ 62645 w 660272"/>
                <a:gd name="connsiteY6" fmla="*/ 122180 h 641619"/>
                <a:gd name="connsiteX0" fmla="*/ 253837 w 660272"/>
                <a:gd name="connsiteY0" fmla="*/ 30740 h 641619"/>
                <a:gd name="connsiteX1" fmla="*/ 128078 w 660272"/>
                <a:gd name="connsiteY1" fmla="*/ 58236 h 641619"/>
                <a:gd name="connsiteX2" fmla="*/ 410712 w 660272"/>
                <a:gd name="connsiteY2" fmla="*/ 2818 h 641619"/>
                <a:gd name="connsiteX3" fmla="*/ 659670 w 660272"/>
                <a:gd name="connsiteY3" fmla="*/ 325096 h 641619"/>
                <a:gd name="connsiteX4" fmla="*/ 331423 w 660272"/>
                <a:gd name="connsiteY4" fmla="*/ 641619 h 641619"/>
                <a:gd name="connsiteX5" fmla="*/ 3176 w 660272"/>
                <a:gd name="connsiteY5" fmla="*/ 325096 h 641619"/>
                <a:gd name="connsiteX6" fmla="*/ 62645 w 660272"/>
                <a:gd name="connsiteY6" fmla="*/ 122180 h 641619"/>
                <a:gd name="connsiteX0" fmla="*/ 253837 w 660191"/>
                <a:gd name="connsiteY0" fmla="*/ 41069 h 651948"/>
                <a:gd name="connsiteX1" fmla="*/ 161329 w 660191"/>
                <a:gd name="connsiteY1" fmla="*/ 63023 h 651948"/>
                <a:gd name="connsiteX2" fmla="*/ 410712 w 660191"/>
                <a:gd name="connsiteY2" fmla="*/ 13147 h 651948"/>
                <a:gd name="connsiteX3" fmla="*/ 659670 w 660191"/>
                <a:gd name="connsiteY3" fmla="*/ 335425 h 651948"/>
                <a:gd name="connsiteX4" fmla="*/ 331423 w 660191"/>
                <a:gd name="connsiteY4" fmla="*/ 651948 h 651948"/>
                <a:gd name="connsiteX5" fmla="*/ 3176 w 660191"/>
                <a:gd name="connsiteY5" fmla="*/ 335425 h 651948"/>
                <a:gd name="connsiteX6" fmla="*/ 62645 w 660191"/>
                <a:gd name="connsiteY6" fmla="*/ 132509 h 651948"/>
                <a:gd name="connsiteX0" fmla="*/ 253837 w 660897"/>
                <a:gd name="connsiteY0" fmla="*/ 45475 h 656354"/>
                <a:gd name="connsiteX1" fmla="*/ 161329 w 660897"/>
                <a:gd name="connsiteY1" fmla="*/ 67429 h 656354"/>
                <a:gd name="connsiteX2" fmla="*/ 410712 w 660897"/>
                <a:gd name="connsiteY2" fmla="*/ 17553 h 656354"/>
                <a:gd name="connsiteX3" fmla="*/ 659670 w 660897"/>
                <a:gd name="connsiteY3" fmla="*/ 339831 h 656354"/>
                <a:gd name="connsiteX4" fmla="*/ 331423 w 660897"/>
                <a:gd name="connsiteY4" fmla="*/ 656354 h 656354"/>
                <a:gd name="connsiteX5" fmla="*/ 3176 w 660897"/>
                <a:gd name="connsiteY5" fmla="*/ 339831 h 656354"/>
                <a:gd name="connsiteX6" fmla="*/ 62645 w 660897"/>
                <a:gd name="connsiteY6" fmla="*/ 136915 h 656354"/>
                <a:gd name="connsiteX0" fmla="*/ 253837 w 660406"/>
                <a:gd name="connsiteY0" fmla="*/ 41070 h 651949"/>
                <a:gd name="connsiteX1" fmla="*/ 161329 w 660406"/>
                <a:gd name="connsiteY1" fmla="*/ 63024 h 651949"/>
                <a:gd name="connsiteX2" fmla="*/ 410712 w 660406"/>
                <a:gd name="connsiteY2" fmla="*/ 13148 h 651949"/>
                <a:gd name="connsiteX3" fmla="*/ 659670 w 660406"/>
                <a:gd name="connsiteY3" fmla="*/ 335426 h 651949"/>
                <a:gd name="connsiteX4" fmla="*/ 331423 w 660406"/>
                <a:gd name="connsiteY4" fmla="*/ 651949 h 651949"/>
                <a:gd name="connsiteX5" fmla="*/ 3176 w 660406"/>
                <a:gd name="connsiteY5" fmla="*/ 335426 h 651949"/>
                <a:gd name="connsiteX6" fmla="*/ 62645 w 660406"/>
                <a:gd name="connsiteY6" fmla="*/ 132510 h 651949"/>
                <a:gd name="connsiteX0" fmla="*/ 161329 w 660406"/>
                <a:gd name="connsiteY0" fmla="*/ 63024 h 651949"/>
                <a:gd name="connsiteX1" fmla="*/ 410712 w 660406"/>
                <a:gd name="connsiteY1" fmla="*/ 13148 h 651949"/>
                <a:gd name="connsiteX2" fmla="*/ 659670 w 660406"/>
                <a:gd name="connsiteY2" fmla="*/ 335426 h 651949"/>
                <a:gd name="connsiteX3" fmla="*/ 331423 w 660406"/>
                <a:gd name="connsiteY3" fmla="*/ 651949 h 651949"/>
                <a:gd name="connsiteX4" fmla="*/ 3176 w 660406"/>
                <a:gd name="connsiteY4" fmla="*/ 335426 h 651949"/>
                <a:gd name="connsiteX5" fmla="*/ 62645 w 660406"/>
                <a:gd name="connsiteY5" fmla="*/ 132510 h 651949"/>
                <a:gd name="connsiteX0" fmla="*/ 128078 w 660207"/>
                <a:gd name="connsiteY0" fmla="*/ 63024 h 651949"/>
                <a:gd name="connsiteX1" fmla="*/ 410712 w 660207"/>
                <a:gd name="connsiteY1" fmla="*/ 13148 h 651949"/>
                <a:gd name="connsiteX2" fmla="*/ 659670 w 660207"/>
                <a:gd name="connsiteY2" fmla="*/ 335426 h 651949"/>
                <a:gd name="connsiteX3" fmla="*/ 331423 w 660207"/>
                <a:gd name="connsiteY3" fmla="*/ 651949 h 651949"/>
                <a:gd name="connsiteX4" fmla="*/ 3176 w 660207"/>
                <a:gd name="connsiteY4" fmla="*/ 335426 h 651949"/>
                <a:gd name="connsiteX5" fmla="*/ 62645 w 660207"/>
                <a:gd name="connsiteY5" fmla="*/ 132510 h 651949"/>
                <a:gd name="connsiteX0" fmla="*/ 128078 w 660438"/>
                <a:gd name="connsiteY0" fmla="*/ 60888 h 649813"/>
                <a:gd name="connsiteX1" fmla="*/ 410712 w 660438"/>
                <a:gd name="connsiteY1" fmla="*/ 11012 h 649813"/>
                <a:gd name="connsiteX2" fmla="*/ 659670 w 660438"/>
                <a:gd name="connsiteY2" fmla="*/ 333290 h 649813"/>
                <a:gd name="connsiteX3" fmla="*/ 331423 w 660438"/>
                <a:gd name="connsiteY3" fmla="*/ 649813 h 649813"/>
                <a:gd name="connsiteX4" fmla="*/ 3176 w 660438"/>
                <a:gd name="connsiteY4" fmla="*/ 333290 h 649813"/>
                <a:gd name="connsiteX5" fmla="*/ 62645 w 660438"/>
                <a:gd name="connsiteY5" fmla="*/ 130374 h 649813"/>
                <a:gd name="connsiteX0" fmla="*/ 128078 w 660438"/>
                <a:gd name="connsiteY0" fmla="*/ 64927 h 653852"/>
                <a:gd name="connsiteX1" fmla="*/ 410712 w 660438"/>
                <a:gd name="connsiteY1" fmla="*/ 15051 h 653852"/>
                <a:gd name="connsiteX2" fmla="*/ 659670 w 660438"/>
                <a:gd name="connsiteY2" fmla="*/ 337329 h 653852"/>
                <a:gd name="connsiteX3" fmla="*/ 331423 w 660438"/>
                <a:gd name="connsiteY3" fmla="*/ 653852 h 653852"/>
                <a:gd name="connsiteX4" fmla="*/ 3176 w 660438"/>
                <a:gd name="connsiteY4" fmla="*/ 337329 h 653852"/>
                <a:gd name="connsiteX5" fmla="*/ 62645 w 660438"/>
                <a:gd name="connsiteY5" fmla="*/ 134413 h 653852"/>
                <a:gd name="connsiteX0" fmla="*/ 342733 w 660119"/>
                <a:gd name="connsiteY0" fmla="*/ 42388 h 669213"/>
                <a:gd name="connsiteX1" fmla="*/ 410712 w 660119"/>
                <a:gd name="connsiteY1" fmla="*/ 30412 h 669213"/>
                <a:gd name="connsiteX2" fmla="*/ 659670 w 660119"/>
                <a:gd name="connsiteY2" fmla="*/ 352690 h 669213"/>
                <a:gd name="connsiteX3" fmla="*/ 331423 w 660119"/>
                <a:gd name="connsiteY3" fmla="*/ 669213 h 669213"/>
                <a:gd name="connsiteX4" fmla="*/ 3176 w 660119"/>
                <a:gd name="connsiteY4" fmla="*/ 352690 h 669213"/>
                <a:gd name="connsiteX5" fmla="*/ 62645 w 660119"/>
                <a:gd name="connsiteY5" fmla="*/ 149774 h 669213"/>
                <a:gd name="connsiteX0" fmla="*/ 410712 w 660119"/>
                <a:gd name="connsiteY0" fmla="*/ 0 h 638801"/>
                <a:gd name="connsiteX1" fmla="*/ 659670 w 660119"/>
                <a:gd name="connsiteY1" fmla="*/ 322278 h 638801"/>
                <a:gd name="connsiteX2" fmla="*/ 331423 w 660119"/>
                <a:gd name="connsiteY2" fmla="*/ 638801 h 638801"/>
                <a:gd name="connsiteX3" fmla="*/ 3176 w 660119"/>
                <a:gd name="connsiteY3" fmla="*/ 322278 h 638801"/>
                <a:gd name="connsiteX4" fmla="*/ 62645 w 660119"/>
                <a:gd name="connsiteY4" fmla="*/ 119362 h 638801"/>
                <a:gd name="connsiteX0" fmla="*/ 467548 w 661833"/>
                <a:gd name="connsiteY0" fmla="*/ 0 h 984836"/>
                <a:gd name="connsiteX1" fmla="*/ 659670 w 661833"/>
                <a:gd name="connsiteY1" fmla="*/ 668313 h 984836"/>
                <a:gd name="connsiteX2" fmla="*/ 331423 w 661833"/>
                <a:gd name="connsiteY2" fmla="*/ 984836 h 984836"/>
                <a:gd name="connsiteX3" fmla="*/ 3176 w 661833"/>
                <a:gd name="connsiteY3" fmla="*/ 668313 h 984836"/>
                <a:gd name="connsiteX4" fmla="*/ 62645 w 661833"/>
                <a:gd name="connsiteY4" fmla="*/ 465397 h 9848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1833" h="984836">
                  <a:moveTo>
                    <a:pt x="467548" y="0"/>
                  </a:moveTo>
                  <a:cubicBezTo>
                    <a:pt x="520371" y="51717"/>
                    <a:pt x="682357" y="504174"/>
                    <a:pt x="659670" y="668313"/>
                  </a:cubicBezTo>
                  <a:cubicBezTo>
                    <a:pt x="636983" y="832452"/>
                    <a:pt x="512709" y="984836"/>
                    <a:pt x="331423" y="984836"/>
                  </a:cubicBezTo>
                  <a:cubicBezTo>
                    <a:pt x="150137" y="984836"/>
                    <a:pt x="14721" y="788137"/>
                    <a:pt x="3176" y="668313"/>
                  </a:cubicBezTo>
                  <a:cubicBezTo>
                    <a:pt x="-8369" y="548489"/>
                    <a:pt x="11590" y="540211"/>
                    <a:pt x="62645" y="465397"/>
                  </a:cubicBezTo>
                </a:path>
              </a:pathLst>
            </a:custGeom>
            <a:noFill/>
            <a:ln w="76200" cap="rnd" cmpd="sng" algn="ctr">
              <a:solidFill>
                <a:srgbClr val="FFFFFF"/>
              </a:solidFill>
              <a:prstDash val="solid"/>
              <a:roun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defTabSz="1219170">
                <a:defRPr/>
              </a:pPr>
              <a:endParaRPr lang="zh-CN" altLang="en-US" sz="2400" kern="0">
                <a:solidFill>
                  <a:srgbClr val="2C2C2C"/>
                </a:solidFill>
                <a:cs typeface="+mn-ea"/>
                <a:sym typeface="+mn-lt"/>
              </a:endParaRPr>
            </a:p>
          </p:txBody>
        </p:sp>
        <p:sp>
          <p:nvSpPr>
            <p:cNvPr id="17" name="Freeform 44"/>
            <p:cNvSpPr>
              <a:spLocks noEditPoints="1" noChangeArrowheads="1"/>
            </p:cNvSpPr>
            <p:nvPr/>
          </p:nvSpPr>
          <p:spPr bwMode="auto">
            <a:xfrm rot="286801">
              <a:off x="1258983" y="2677634"/>
              <a:ext cx="492157" cy="468547"/>
            </a:xfrm>
            <a:custGeom>
              <a:avLst/>
              <a:gdLst>
                <a:gd name="T0" fmla="*/ 196 w 356"/>
                <a:gd name="T1" fmla="*/ 15 h 335"/>
                <a:gd name="T2" fmla="*/ 121 w 356"/>
                <a:gd name="T3" fmla="*/ 28 h 335"/>
                <a:gd name="T4" fmla="*/ 79 w 356"/>
                <a:gd name="T5" fmla="*/ 62 h 335"/>
                <a:gd name="T6" fmla="*/ 162 w 356"/>
                <a:gd name="T7" fmla="*/ 43 h 335"/>
                <a:gd name="T8" fmla="*/ 149 w 356"/>
                <a:gd name="T9" fmla="*/ 50 h 335"/>
                <a:gd name="T10" fmla="*/ 94 w 356"/>
                <a:gd name="T11" fmla="*/ 71 h 335"/>
                <a:gd name="T12" fmla="*/ 243 w 356"/>
                <a:gd name="T13" fmla="*/ 70 h 335"/>
                <a:gd name="T14" fmla="*/ 275 w 356"/>
                <a:gd name="T15" fmla="*/ 78 h 335"/>
                <a:gd name="T16" fmla="*/ 46 w 356"/>
                <a:gd name="T17" fmla="*/ 103 h 335"/>
                <a:gd name="T18" fmla="*/ 213 w 356"/>
                <a:gd name="T19" fmla="*/ 89 h 335"/>
                <a:gd name="T20" fmla="*/ 133 w 356"/>
                <a:gd name="T21" fmla="*/ 96 h 335"/>
                <a:gd name="T22" fmla="*/ 112 w 356"/>
                <a:gd name="T23" fmla="*/ 99 h 335"/>
                <a:gd name="T24" fmla="*/ 50 w 356"/>
                <a:gd name="T25" fmla="*/ 106 h 335"/>
                <a:gd name="T26" fmla="*/ 246 w 356"/>
                <a:gd name="T27" fmla="*/ 110 h 335"/>
                <a:gd name="T28" fmla="*/ 81 w 356"/>
                <a:gd name="T29" fmla="*/ 121 h 335"/>
                <a:gd name="T30" fmla="*/ 235 w 356"/>
                <a:gd name="T31" fmla="*/ 123 h 335"/>
                <a:gd name="T32" fmla="*/ 310 w 356"/>
                <a:gd name="T33" fmla="*/ 142 h 335"/>
                <a:gd name="T34" fmla="*/ 130 w 356"/>
                <a:gd name="T35" fmla="*/ 130 h 335"/>
                <a:gd name="T36" fmla="*/ 48 w 356"/>
                <a:gd name="T37" fmla="*/ 140 h 335"/>
                <a:gd name="T38" fmla="*/ 247 w 356"/>
                <a:gd name="T39" fmla="*/ 150 h 335"/>
                <a:gd name="T40" fmla="*/ 100 w 356"/>
                <a:gd name="T41" fmla="*/ 140 h 335"/>
                <a:gd name="T42" fmla="*/ 157 w 356"/>
                <a:gd name="T43" fmla="*/ 146 h 335"/>
                <a:gd name="T44" fmla="*/ 229 w 356"/>
                <a:gd name="T45" fmla="*/ 162 h 335"/>
                <a:gd name="T46" fmla="*/ 84 w 356"/>
                <a:gd name="T47" fmla="*/ 154 h 335"/>
                <a:gd name="T48" fmla="*/ 277 w 356"/>
                <a:gd name="T49" fmla="*/ 158 h 335"/>
                <a:gd name="T50" fmla="*/ 206 w 356"/>
                <a:gd name="T51" fmla="*/ 177 h 335"/>
                <a:gd name="T52" fmla="*/ 253 w 356"/>
                <a:gd name="T53" fmla="*/ 195 h 335"/>
                <a:gd name="T54" fmla="*/ 51 w 356"/>
                <a:gd name="T55" fmla="*/ 175 h 335"/>
                <a:gd name="T56" fmla="*/ 45 w 356"/>
                <a:gd name="T57" fmla="*/ 179 h 335"/>
                <a:gd name="T58" fmla="*/ 139 w 356"/>
                <a:gd name="T59" fmla="*/ 187 h 335"/>
                <a:gd name="T60" fmla="*/ 161 w 356"/>
                <a:gd name="T61" fmla="*/ 193 h 335"/>
                <a:gd name="T62" fmla="*/ 147 w 356"/>
                <a:gd name="T63" fmla="*/ 189 h 335"/>
                <a:gd name="T64" fmla="*/ 149 w 356"/>
                <a:gd name="T65" fmla="*/ 211 h 335"/>
                <a:gd name="T66" fmla="*/ 322 w 356"/>
                <a:gd name="T67" fmla="*/ 215 h 335"/>
                <a:gd name="T68" fmla="*/ 203 w 356"/>
                <a:gd name="T69" fmla="*/ 200 h 335"/>
                <a:gd name="T70" fmla="*/ 125 w 356"/>
                <a:gd name="T71" fmla="*/ 205 h 335"/>
                <a:gd name="T72" fmla="*/ 226 w 356"/>
                <a:gd name="T73" fmla="*/ 211 h 335"/>
                <a:gd name="T74" fmla="*/ 344 w 356"/>
                <a:gd name="T75" fmla="*/ 242 h 335"/>
                <a:gd name="T76" fmla="*/ 206 w 356"/>
                <a:gd name="T77" fmla="*/ 213 h 335"/>
                <a:gd name="T78" fmla="*/ 158 w 356"/>
                <a:gd name="T79" fmla="*/ 227 h 335"/>
                <a:gd name="T80" fmla="*/ 202 w 356"/>
                <a:gd name="T81" fmla="*/ 226 h 335"/>
                <a:gd name="T82" fmla="*/ 30 w 356"/>
                <a:gd name="T83" fmla="*/ 232 h 335"/>
                <a:gd name="T84" fmla="*/ 77 w 356"/>
                <a:gd name="T85" fmla="*/ 227 h 335"/>
                <a:gd name="T86" fmla="*/ 242 w 356"/>
                <a:gd name="T87" fmla="*/ 233 h 335"/>
                <a:gd name="T88" fmla="*/ 163 w 356"/>
                <a:gd name="T89" fmla="*/ 238 h 335"/>
                <a:gd name="T90" fmla="*/ 157 w 356"/>
                <a:gd name="T91" fmla="*/ 246 h 335"/>
                <a:gd name="T92" fmla="*/ 127 w 356"/>
                <a:gd name="T93" fmla="*/ 246 h 335"/>
                <a:gd name="T94" fmla="*/ 201 w 356"/>
                <a:gd name="T95" fmla="*/ 244 h 335"/>
                <a:gd name="T96" fmla="*/ 192 w 356"/>
                <a:gd name="T97" fmla="*/ 246 h 335"/>
                <a:gd name="T98" fmla="*/ 168 w 356"/>
                <a:gd name="T99" fmla="*/ 253 h 335"/>
                <a:gd name="T100" fmla="*/ 168 w 356"/>
                <a:gd name="T101" fmla="*/ 257 h 335"/>
                <a:gd name="T102" fmla="*/ 76 w 356"/>
                <a:gd name="T103" fmla="*/ 259 h 335"/>
                <a:gd name="T104" fmla="*/ 203 w 356"/>
                <a:gd name="T105" fmla="*/ 263 h 335"/>
                <a:gd name="T106" fmla="*/ 107 w 356"/>
                <a:gd name="T107" fmla="*/ 270 h 335"/>
                <a:gd name="T108" fmla="*/ 125 w 356"/>
                <a:gd name="T109" fmla="*/ 273 h 335"/>
                <a:gd name="T110" fmla="*/ 251 w 356"/>
                <a:gd name="T111" fmla="*/ 279 h 335"/>
                <a:gd name="T112" fmla="*/ 273 w 356"/>
                <a:gd name="T113" fmla="*/ 280 h 335"/>
                <a:gd name="T114" fmla="*/ 103 w 356"/>
                <a:gd name="T115" fmla="*/ 283 h 335"/>
                <a:gd name="T116" fmla="*/ 126 w 356"/>
                <a:gd name="T117" fmla="*/ 295 h 335"/>
                <a:gd name="T118" fmla="*/ 251 w 356"/>
                <a:gd name="T119" fmla="*/ 298 h 335"/>
                <a:gd name="T120" fmla="*/ 270 w 356"/>
                <a:gd name="T121" fmla="*/ 307 h 335"/>
                <a:gd name="T122" fmla="*/ 253 w 356"/>
                <a:gd name="T123" fmla="*/ 315 h 335"/>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356"/>
                <a:gd name="T187" fmla="*/ 0 h 335"/>
                <a:gd name="T188" fmla="*/ 356 w 356"/>
                <a:gd name="T189" fmla="*/ 335 h 335"/>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356" h="335">
                  <a:moveTo>
                    <a:pt x="326" y="282"/>
                  </a:moveTo>
                  <a:cubicBezTo>
                    <a:pt x="314" y="300"/>
                    <a:pt x="295" y="313"/>
                    <a:pt x="271" y="318"/>
                  </a:cubicBezTo>
                  <a:cubicBezTo>
                    <a:pt x="266" y="319"/>
                    <a:pt x="263" y="319"/>
                    <a:pt x="258" y="320"/>
                  </a:cubicBezTo>
                  <a:cubicBezTo>
                    <a:pt x="254" y="320"/>
                    <a:pt x="249" y="320"/>
                    <a:pt x="245" y="321"/>
                  </a:cubicBezTo>
                  <a:cubicBezTo>
                    <a:pt x="241" y="321"/>
                    <a:pt x="237" y="323"/>
                    <a:pt x="234" y="324"/>
                  </a:cubicBezTo>
                  <a:cubicBezTo>
                    <a:pt x="230" y="325"/>
                    <a:pt x="226" y="326"/>
                    <a:pt x="222" y="327"/>
                  </a:cubicBezTo>
                  <a:cubicBezTo>
                    <a:pt x="214" y="328"/>
                    <a:pt x="206" y="328"/>
                    <a:pt x="198" y="329"/>
                  </a:cubicBezTo>
                  <a:cubicBezTo>
                    <a:pt x="194" y="330"/>
                    <a:pt x="190" y="332"/>
                    <a:pt x="186" y="332"/>
                  </a:cubicBezTo>
                  <a:cubicBezTo>
                    <a:pt x="175" y="335"/>
                    <a:pt x="163" y="334"/>
                    <a:pt x="151" y="333"/>
                  </a:cubicBezTo>
                  <a:cubicBezTo>
                    <a:pt x="127" y="332"/>
                    <a:pt x="104" y="324"/>
                    <a:pt x="86" y="315"/>
                  </a:cubicBezTo>
                  <a:cubicBezTo>
                    <a:pt x="67" y="306"/>
                    <a:pt x="55" y="291"/>
                    <a:pt x="43" y="274"/>
                  </a:cubicBezTo>
                  <a:cubicBezTo>
                    <a:pt x="20" y="258"/>
                    <a:pt x="0" y="231"/>
                    <a:pt x="2" y="193"/>
                  </a:cubicBezTo>
                  <a:cubicBezTo>
                    <a:pt x="2" y="185"/>
                    <a:pt x="4" y="178"/>
                    <a:pt x="7" y="170"/>
                  </a:cubicBezTo>
                  <a:cubicBezTo>
                    <a:pt x="8" y="168"/>
                    <a:pt x="9" y="166"/>
                    <a:pt x="9" y="164"/>
                  </a:cubicBezTo>
                  <a:cubicBezTo>
                    <a:pt x="10" y="160"/>
                    <a:pt x="9" y="155"/>
                    <a:pt x="10" y="151"/>
                  </a:cubicBezTo>
                  <a:cubicBezTo>
                    <a:pt x="12" y="136"/>
                    <a:pt x="18" y="123"/>
                    <a:pt x="25" y="110"/>
                  </a:cubicBezTo>
                  <a:cubicBezTo>
                    <a:pt x="28" y="105"/>
                    <a:pt x="32" y="99"/>
                    <a:pt x="36" y="93"/>
                  </a:cubicBezTo>
                  <a:cubicBezTo>
                    <a:pt x="40" y="88"/>
                    <a:pt x="43" y="82"/>
                    <a:pt x="47" y="76"/>
                  </a:cubicBezTo>
                  <a:cubicBezTo>
                    <a:pt x="51" y="71"/>
                    <a:pt x="56" y="66"/>
                    <a:pt x="59" y="60"/>
                  </a:cubicBezTo>
                  <a:cubicBezTo>
                    <a:pt x="72" y="37"/>
                    <a:pt x="90" y="21"/>
                    <a:pt x="121" y="18"/>
                  </a:cubicBezTo>
                  <a:cubicBezTo>
                    <a:pt x="123" y="17"/>
                    <a:pt x="126" y="18"/>
                    <a:pt x="128" y="17"/>
                  </a:cubicBezTo>
                  <a:cubicBezTo>
                    <a:pt x="131" y="17"/>
                    <a:pt x="135" y="13"/>
                    <a:pt x="138" y="11"/>
                  </a:cubicBezTo>
                  <a:cubicBezTo>
                    <a:pt x="144" y="8"/>
                    <a:pt x="151" y="5"/>
                    <a:pt x="160" y="3"/>
                  </a:cubicBezTo>
                  <a:cubicBezTo>
                    <a:pt x="179" y="0"/>
                    <a:pt x="195" y="5"/>
                    <a:pt x="214" y="11"/>
                  </a:cubicBezTo>
                  <a:cubicBezTo>
                    <a:pt x="227" y="15"/>
                    <a:pt x="240" y="19"/>
                    <a:pt x="250" y="25"/>
                  </a:cubicBezTo>
                  <a:cubicBezTo>
                    <a:pt x="252" y="27"/>
                    <a:pt x="254" y="29"/>
                    <a:pt x="255" y="30"/>
                  </a:cubicBezTo>
                  <a:cubicBezTo>
                    <a:pt x="258" y="31"/>
                    <a:pt x="262" y="32"/>
                    <a:pt x="265" y="34"/>
                  </a:cubicBezTo>
                  <a:cubicBezTo>
                    <a:pt x="268" y="36"/>
                    <a:pt x="270" y="39"/>
                    <a:pt x="273" y="42"/>
                  </a:cubicBezTo>
                  <a:cubicBezTo>
                    <a:pt x="276" y="44"/>
                    <a:pt x="279" y="46"/>
                    <a:pt x="282" y="49"/>
                  </a:cubicBezTo>
                  <a:cubicBezTo>
                    <a:pt x="288" y="53"/>
                    <a:pt x="293" y="59"/>
                    <a:pt x="298" y="64"/>
                  </a:cubicBezTo>
                  <a:cubicBezTo>
                    <a:pt x="303" y="69"/>
                    <a:pt x="308" y="75"/>
                    <a:pt x="313" y="81"/>
                  </a:cubicBezTo>
                  <a:cubicBezTo>
                    <a:pt x="328" y="97"/>
                    <a:pt x="341" y="115"/>
                    <a:pt x="350" y="138"/>
                  </a:cubicBezTo>
                  <a:cubicBezTo>
                    <a:pt x="354" y="149"/>
                    <a:pt x="356" y="164"/>
                    <a:pt x="354" y="178"/>
                  </a:cubicBezTo>
                  <a:cubicBezTo>
                    <a:pt x="354" y="182"/>
                    <a:pt x="352" y="186"/>
                    <a:pt x="352" y="191"/>
                  </a:cubicBezTo>
                  <a:cubicBezTo>
                    <a:pt x="351" y="195"/>
                    <a:pt x="352" y="199"/>
                    <a:pt x="352" y="203"/>
                  </a:cubicBezTo>
                  <a:cubicBezTo>
                    <a:pt x="352" y="234"/>
                    <a:pt x="342" y="263"/>
                    <a:pt x="326" y="282"/>
                  </a:cubicBezTo>
                  <a:close/>
                  <a:moveTo>
                    <a:pt x="133" y="18"/>
                  </a:moveTo>
                  <a:cubicBezTo>
                    <a:pt x="139" y="17"/>
                    <a:pt x="143" y="19"/>
                    <a:pt x="148" y="18"/>
                  </a:cubicBezTo>
                  <a:cubicBezTo>
                    <a:pt x="151" y="17"/>
                    <a:pt x="154" y="15"/>
                    <a:pt x="157" y="14"/>
                  </a:cubicBezTo>
                  <a:cubicBezTo>
                    <a:pt x="171" y="10"/>
                    <a:pt x="183" y="8"/>
                    <a:pt x="198" y="9"/>
                  </a:cubicBezTo>
                  <a:cubicBezTo>
                    <a:pt x="178" y="0"/>
                    <a:pt x="147" y="5"/>
                    <a:pt x="133" y="18"/>
                  </a:cubicBezTo>
                  <a:close/>
                  <a:moveTo>
                    <a:pt x="174" y="13"/>
                  </a:moveTo>
                  <a:cubicBezTo>
                    <a:pt x="182" y="13"/>
                    <a:pt x="190" y="13"/>
                    <a:pt x="196" y="15"/>
                  </a:cubicBezTo>
                  <a:cubicBezTo>
                    <a:pt x="199" y="13"/>
                    <a:pt x="208" y="14"/>
                    <a:pt x="213" y="14"/>
                  </a:cubicBezTo>
                  <a:cubicBezTo>
                    <a:pt x="202" y="10"/>
                    <a:pt x="185" y="11"/>
                    <a:pt x="174" y="13"/>
                  </a:cubicBezTo>
                  <a:close/>
                  <a:moveTo>
                    <a:pt x="217" y="14"/>
                  </a:moveTo>
                  <a:cubicBezTo>
                    <a:pt x="215" y="14"/>
                    <a:pt x="215" y="14"/>
                    <a:pt x="213" y="14"/>
                  </a:cubicBezTo>
                  <a:cubicBezTo>
                    <a:pt x="213" y="15"/>
                    <a:pt x="216" y="15"/>
                    <a:pt x="217" y="14"/>
                  </a:cubicBezTo>
                  <a:close/>
                  <a:moveTo>
                    <a:pt x="160" y="17"/>
                  </a:moveTo>
                  <a:cubicBezTo>
                    <a:pt x="166" y="18"/>
                    <a:pt x="172" y="17"/>
                    <a:pt x="177" y="19"/>
                  </a:cubicBezTo>
                  <a:cubicBezTo>
                    <a:pt x="180" y="18"/>
                    <a:pt x="184" y="18"/>
                    <a:pt x="187" y="16"/>
                  </a:cubicBezTo>
                  <a:cubicBezTo>
                    <a:pt x="178" y="16"/>
                    <a:pt x="169" y="15"/>
                    <a:pt x="160" y="17"/>
                  </a:cubicBezTo>
                  <a:close/>
                  <a:moveTo>
                    <a:pt x="188" y="22"/>
                  </a:moveTo>
                  <a:cubicBezTo>
                    <a:pt x="189" y="22"/>
                    <a:pt x="188" y="22"/>
                    <a:pt x="188" y="21"/>
                  </a:cubicBezTo>
                  <a:cubicBezTo>
                    <a:pt x="189" y="22"/>
                    <a:pt x="190" y="22"/>
                    <a:pt x="192" y="22"/>
                  </a:cubicBezTo>
                  <a:cubicBezTo>
                    <a:pt x="192" y="21"/>
                    <a:pt x="195" y="22"/>
                    <a:pt x="196" y="23"/>
                  </a:cubicBezTo>
                  <a:cubicBezTo>
                    <a:pt x="197" y="22"/>
                    <a:pt x="199" y="24"/>
                    <a:pt x="201" y="24"/>
                  </a:cubicBezTo>
                  <a:cubicBezTo>
                    <a:pt x="201" y="25"/>
                    <a:pt x="202" y="24"/>
                    <a:pt x="203" y="24"/>
                  </a:cubicBezTo>
                  <a:cubicBezTo>
                    <a:pt x="207" y="26"/>
                    <a:pt x="213" y="29"/>
                    <a:pt x="217" y="30"/>
                  </a:cubicBezTo>
                  <a:cubicBezTo>
                    <a:pt x="222" y="31"/>
                    <a:pt x="228" y="30"/>
                    <a:pt x="234" y="30"/>
                  </a:cubicBezTo>
                  <a:cubicBezTo>
                    <a:pt x="238" y="30"/>
                    <a:pt x="243" y="32"/>
                    <a:pt x="245" y="32"/>
                  </a:cubicBezTo>
                  <a:cubicBezTo>
                    <a:pt x="232" y="26"/>
                    <a:pt x="219" y="21"/>
                    <a:pt x="203" y="18"/>
                  </a:cubicBezTo>
                  <a:cubicBezTo>
                    <a:pt x="202" y="18"/>
                    <a:pt x="201" y="17"/>
                    <a:pt x="199" y="17"/>
                  </a:cubicBezTo>
                  <a:cubicBezTo>
                    <a:pt x="195" y="17"/>
                    <a:pt x="190" y="19"/>
                    <a:pt x="185" y="19"/>
                  </a:cubicBezTo>
                  <a:cubicBezTo>
                    <a:pt x="185" y="20"/>
                    <a:pt x="188" y="22"/>
                    <a:pt x="188" y="22"/>
                  </a:cubicBezTo>
                  <a:close/>
                  <a:moveTo>
                    <a:pt x="236" y="25"/>
                  </a:moveTo>
                  <a:cubicBezTo>
                    <a:pt x="234" y="23"/>
                    <a:pt x="229" y="21"/>
                    <a:pt x="226" y="19"/>
                  </a:cubicBezTo>
                  <a:cubicBezTo>
                    <a:pt x="221" y="19"/>
                    <a:pt x="218" y="18"/>
                    <a:pt x="213" y="17"/>
                  </a:cubicBezTo>
                  <a:cubicBezTo>
                    <a:pt x="220" y="20"/>
                    <a:pt x="230" y="22"/>
                    <a:pt x="236" y="25"/>
                  </a:cubicBezTo>
                  <a:close/>
                  <a:moveTo>
                    <a:pt x="64" y="56"/>
                  </a:moveTo>
                  <a:cubicBezTo>
                    <a:pt x="73" y="49"/>
                    <a:pt x="82" y="40"/>
                    <a:pt x="94" y="34"/>
                  </a:cubicBezTo>
                  <a:cubicBezTo>
                    <a:pt x="102" y="30"/>
                    <a:pt x="111" y="25"/>
                    <a:pt x="121" y="23"/>
                  </a:cubicBezTo>
                  <a:cubicBezTo>
                    <a:pt x="121" y="22"/>
                    <a:pt x="124" y="22"/>
                    <a:pt x="125" y="20"/>
                  </a:cubicBezTo>
                  <a:cubicBezTo>
                    <a:pt x="95" y="21"/>
                    <a:pt x="76" y="36"/>
                    <a:pt x="64" y="56"/>
                  </a:cubicBezTo>
                  <a:close/>
                  <a:moveTo>
                    <a:pt x="154" y="20"/>
                  </a:moveTo>
                  <a:cubicBezTo>
                    <a:pt x="158" y="22"/>
                    <a:pt x="163" y="20"/>
                    <a:pt x="167" y="21"/>
                  </a:cubicBezTo>
                  <a:cubicBezTo>
                    <a:pt x="164" y="20"/>
                    <a:pt x="157" y="20"/>
                    <a:pt x="154" y="20"/>
                  </a:cubicBezTo>
                  <a:close/>
                  <a:moveTo>
                    <a:pt x="137" y="21"/>
                  </a:moveTo>
                  <a:cubicBezTo>
                    <a:pt x="138" y="21"/>
                    <a:pt x="137" y="20"/>
                    <a:pt x="138" y="20"/>
                  </a:cubicBezTo>
                  <a:cubicBezTo>
                    <a:pt x="138" y="21"/>
                    <a:pt x="138" y="21"/>
                    <a:pt x="139" y="20"/>
                  </a:cubicBezTo>
                  <a:cubicBezTo>
                    <a:pt x="138" y="20"/>
                    <a:pt x="137" y="20"/>
                    <a:pt x="137" y="20"/>
                  </a:cubicBezTo>
                  <a:cubicBezTo>
                    <a:pt x="137" y="20"/>
                    <a:pt x="137" y="21"/>
                    <a:pt x="137" y="21"/>
                  </a:cubicBezTo>
                  <a:close/>
                  <a:moveTo>
                    <a:pt x="134" y="26"/>
                  </a:moveTo>
                  <a:cubicBezTo>
                    <a:pt x="140" y="27"/>
                    <a:pt x="146" y="24"/>
                    <a:pt x="152" y="22"/>
                  </a:cubicBezTo>
                  <a:cubicBezTo>
                    <a:pt x="145" y="20"/>
                    <a:pt x="139" y="23"/>
                    <a:pt x="134" y="26"/>
                  </a:cubicBezTo>
                  <a:close/>
                  <a:moveTo>
                    <a:pt x="121" y="28"/>
                  </a:moveTo>
                  <a:cubicBezTo>
                    <a:pt x="125" y="27"/>
                    <a:pt x="129" y="25"/>
                    <a:pt x="132" y="23"/>
                  </a:cubicBezTo>
                  <a:cubicBezTo>
                    <a:pt x="127" y="23"/>
                    <a:pt x="122" y="24"/>
                    <a:pt x="121" y="28"/>
                  </a:cubicBezTo>
                  <a:close/>
                  <a:moveTo>
                    <a:pt x="189" y="27"/>
                  </a:moveTo>
                  <a:cubicBezTo>
                    <a:pt x="183" y="26"/>
                    <a:pt x="173" y="22"/>
                    <a:pt x="170" y="26"/>
                  </a:cubicBezTo>
                  <a:cubicBezTo>
                    <a:pt x="175" y="29"/>
                    <a:pt x="182" y="28"/>
                    <a:pt x="189" y="30"/>
                  </a:cubicBezTo>
                  <a:cubicBezTo>
                    <a:pt x="195" y="31"/>
                    <a:pt x="201" y="33"/>
                    <a:pt x="206" y="31"/>
                  </a:cubicBezTo>
                  <a:cubicBezTo>
                    <a:pt x="202" y="30"/>
                    <a:pt x="195" y="27"/>
                    <a:pt x="189" y="27"/>
                  </a:cubicBezTo>
                  <a:close/>
                  <a:moveTo>
                    <a:pt x="148" y="28"/>
                  </a:moveTo>
                  <a:cubicBezTo>
                    <a:pt x="153" y="27"/>
                    <a:pt x="160" y="28"/>
                    <a:pt x="163" y="26"/>
                  </a:cubicBezTo>
                  <a:cubicBezTo>
                    <a:pt x="158" y="25"/>
                    <a:pt x="152" y="27"/>
                    <a:pt x="148" y="28"/>
                  </a:cubicBezTo>
                  <a:close/>
                  <a:moveTo>
                    <a:pt x="259" y="35"/>
                  </a:moveTo>
                  <a:cubicBezTo>
                    <a:pt x="254" y="31"/>
                    <a:pt x="249" y="29"/>
                    <a:pt x="243" y="26"/>
                  </a:cubicBezTo>
                  <a:cubicBezTo>
                    <a:pt x="247" y="30"/>
                    <a:pt x="252" y="34"/>
                    <a:pt x="259" y="35"/>
                  </a:cubicBezTo>
                  <a:close/>
                  <a:moveTo>
                    <a:pt x="116" y="29"/>
                  </a:moveTo>
                  <a:cubicBezTo>
                    <a:pt x="116" y="28"/>
                    <a:pt x="117" y="27"/>
                    <a:pt x="118" y="26"/>
                  </a:cubicBezTo>
                  <a:cubicBezTo>
                    <a:pt x="118" y="26"/>
                    <a:pt x="118" y="26"/>
                    <a:pt x="118" y="26"/>
                  </a:cubicBezTo>
                  <a:cubicBezTo>
                    <a:pt x="114" y="27"/>
                    <a:pt x="111" y="29"/>
                    <a:pt x="108" y="30"/>
                  </a:cubicBezTo>
                  <a:cubicBezTo>
                    <a:pt x="94" y="37"/>
                    <a:pt x="81" y="44"/>
                    <a:pt x="70" y="54"/>
                  </a:cubicBezTo>
                  <a:cubicBezTo>
                    <a:pt x="65" y="59"/>
                    <a:pt x="59" y="63"/>
                    <a:pt x="56" y="70"/>
                  </a:cubicBezTo>
                  <a:cubicBezTo>
                    <a:pt x="74" y="54"/>
                    <a:pt x="90" y="36"/>
                    <a:pt x="116" y="29"/>
                  </a:cubicBezTo>
                  <a:close/>
                  <a:moveTo>
                    <a:pt x="114" y="37"/>
                  </a:moveTo>
                  <a:cubicBezTo>
                    <a:pt x="119" y="35"/>
                    <a:pt x="126" y="33"/>
                    <a:pt x="130" y="29"/>
                  </a:cubicBezTo>
                  <a:cubicBezTo>
                    <a:pt x="131" y="30"/>
                    <a:pt x="133" y="29"/>
                    <a:pt x="133" y="29"/>
                  </a:cubicBezTo>
                  <a:cubicBezTo>
                    <a:pt x="125" y="29"/>
                    <a:pt x="120" y="34"/>
                    <a:pt x="114" y="37"/>
                  </a:cubicBezTo>
                  <a:close/>
                  <a:moveTo>
                    <a:pt x="161" y="31"/>
                  </a:moveTo>
                  <a:cubicBezTo>
                    <a:pt x="164" y="32"/>
                    <a:pt x="168" y="31"/>
                    <a:pt x="173" y="31"/>
                  </a:cubicBezTo>
                  <a:cubicBezTo>
                    <a:pt x="173" y="32"/>
                    <a:pt x="172" y="32"/>
                    <a:pt x="173" y="32"/>
                  </a:cubicBezTo>
                  <a:cubicBezTo>
                    <a:pt x="174" y="32"/>
                    <a:pt x="175" y="31"/>
                    <a:pt x="176" y="31"/>
                  </a:cubicBezTo>
                  <a:cubicBezTo>
                    <a:pt x="171" y="30"/>
                    <a:pt x="165" y="28"/>
                    <a:pt x="161" y="31"/>
                  </a:cubicBezTo>
                  <a:close/>
                  <a:moveTo>
                    <a:pt x="126" y="36"/>
                  </a:moveTo>
                  <a:cubicBezTo>
                    <a:pt x="123" y="38"/>
                    <a:pt x="120" y="39"/>
                    <a:pt x="117" y="41"/>
                  </a:cubicBezTo>
                  <a:cubicBezTo>
                    <a:pt x="112" y="43"/>
                    <a:pt x="105" y="48"/>
                    <a:pt x="101" y="53"/>
                  </a:cubicBezTo>
                  <a:cubicBezTo>
                    <a:pt x="111" y="51"/>
                    <a:pt x="119" y="43"/>
                    <a:pt x="128" y="44"/>
                  </a:cubicBezTo>
                  <a:cubicBezTo>
                    <a:pt x="128" y="43"/>
                    <a:pt x="131" y="41"/>
                    <a:pt x="132" y="42"/>
                  </a:cubicBezTo>
                  <a:cubicBezTo>
                    <a:pt x="138" y="37"/>
                    <a:pt x="149" y="37"/>
                    <a:pt x="155" y="32"/>
                  </a:cubicBezTo>
                  <a:cubicBezTo>
                    <a:pt x="146" y="29"/>
                    <a:pt x="133" y="32"/>
                    <a:pt x="126" y="36"/>
                  </a:cubicBezTo>
                  <a:close/>
                  <a:moveTo>
                    <a:pt x="112" y="32"/>
                  </a:moveTo>
                  <a:cubicBezTo>
                    <a:pt x="111" y="33"/>
                    <a:pt x="109" y="33"/>
                    <a:pt x="107" y="34"/>
                  </a:cubicBezTo>
                  <a:cubicBezTo>
                    <a:pt x="107" y="34"/>
                    <a:pt x="106" y="35"/>
                    <a:pt x="105" y="35"/>
                  </a:cubicBezTo>
                  <a:cubicBezTo>
                    <a:pt x="91" y="42"/>
                    <a:pt x="79" y="52"/>
                    <a:pt x="67" y="62"/>
                  </a:cubicBezTo>
                  <a:cubicBezTo>
                    <a:pt x="63" y="67"/>
                    <a:pt x="58" y="72"/>
                    <a:pt x="53" y="76"/>
                  </a:cubicBezTo>
                  <a:cubicBezTo>
                    <a:pt x="52" y="83"/>
                    <a:pt x="48" y="89"/>
                    <a:pt x="48" y="96"/>
                  </a:cubicBezTo>
                  <a:cubicBezTo>
                    <a:pt x="57" y="83"/>
                    <a:pt x="70" y="74"/>
                    <a:pt x="79" y="62"/>
                  </a:cubicBezTo>
                  <a:cubicBezTo>
                    <a:pt x="80" y="62"/>
                    <a:pt x="80" y="61"/>
                    <a:pt x="81" y="61"/>
                  </a:cubicBezTo>
                  <a:cubicBezTo>
                    <a:pt x="85" y="55"/>
                    <a:pt x="92" y="52"/>
                    <a:pt x="96" y="46"/>
                  </a:cubicBezTo>
                  <a:cubicBezTo>
                    <a:pt x="99" y="43"/>
                    <a:pt x="103" y="40"/>
                    <a:pt x="106" y="38"/>
                  </a:cubicBezTo>
                  <a:cubicBezTo>
                    <a:pt x="107" y="37"/>
                    <a:pt x="108" y="38"/>
                    <a:pt x="108" y="37"/>
                  </a:cubicBezTo>
                  <a:cubicBezTo>
                    <a:pt x="110" y="35"/>
                    <a:pt x="112" y="34"/>
                    <a:pt x="113" y="32"/>
                  </a:cubicBezTo>
                  <a:cubicBezTo>
                    <a:pt x="112" y="32"/>
                    <a:pt x="112" y="32"/>
                    <a:pt x="112" y="32"/>
                  </a:cubicBezTo>
                  <a:close/>
                  <a:moveTo>
                    <a:pt x="251" y="36"/>
                  </a:moveTo>
                  <a:cubicBezTo>
                    <a:pt x="242" y="34"/>
                    <a:pt x="233" y="31"/>
                    <a:pt x="223" y="32"/>
                  </a:cubicBezTo>
                  <a:cubicBezTo>
                    <a:pt x="223" y="33"/>
                    <a:pt x="223" y="33"/>
                    <a:pt x="223" y="33"/>
                  </a:cubicBezTo>
                  <a:cubicBezTo>
                    <a:pt x="233" y="37"/>
                    <a:pt x="240" y="44"/>
                    <a:pt x="249" y="49"/>
                  </a:cubicBezTo>
                  <a:cubicBezTo>
                    <a:pt x="249" y="49"/>
                    <a:pt x="250" y="50"/>
                    <a:pt x="250" y="50"/>
                  </a:cubicBezTo>
                  <a:cubicBezTo>
                    <a:pt x="265" y="60"/>
                    <a:pt x="277" y="73"/>
                    <a:pt x="288" y="87"/>
                  </a:cubicBezTo>
                  <a:cubicBezTo>
                    <a:pt x="290" y="89"/>
                    <a:pt x="291" y="91"/>
                    <a:pt x="292" y="93"/>
                  </a:cubicBezTo>
                  <a:cubicBezTo>
                    <a:pt x="293" y="94"/>
                    <a:pt x="294" y="95"/>
                    <a:pt x="294" y="96"/>
                  </a:cubicBezTo>
                  <a:cubicBezTo>
                    <a:pt x="305" y="105"/>
                    <a:pt x="312" y="117"/>
                    <a:pt x="320" y="129"/>
                  </a:cubicBezTo>
                  <a:cubicBezTo>
                    <a:pt x="304" y="90"/>
                    <a:pt x="280" y="61"/>
                    <a:pt x="251" y="36"/>
                  </a:cubicBezTo>
                  <a:close/>
                  <a:moveTo>
                    <a:pt x="179" y="35"/>
                  </a:moveTo>
                  <a:cubicBezTo>
                    <a:pt x="180" y="35"/>
                    <a:pt x="183" y="36"/>
                    <a:pt x="184" y="35"/>
                  </a:cubicBezTo>
                  <a:cubicBezTo>
                    <a:pt x="182" y="34"/>
                    <a:pt x="180" y="34"/>
                    <a:pt x="179" y="35"/>
                  </a:cubicBezTo>
                  <a:close/>
                  <a:moveTo>
                    <a:pt x="162" y="38"/>
                  </a:moveTo>
                  <a:cubicBezTo>
                    <a:pt x="164" y="39"/>
                    <a:pt x="168" y="39"/>
                    <a:pt x="169" y="38"/>
                  </a:cubicBezTo>
                  <a:cubicBezTo>
                    <a:pt x="167" y="38"/>
                    <a:pt x="164" y="37"/>
                    <a:pt x="162" y="38"/>
                  </a:cubicBezTo>
                  <a:close/>
                  <a:moveTo>
                    <a:pt x="183" y="40"/>
                  </a:moveTo>
                  <a:cubicBezTo>
                    <a:pt x="185" y="40"/>
                    <a:pt x="187" y="41"/>
                    <a:pt x="188" y="39"/>
                  </a:cubicBezTo>
                  <a:cubicBezTo>
                    <a:pt x="189" y="41"/>
                    <a:pt x="192" y="40"/>
                    <a:pt x="194" y="41"/>
                  </a:cubicBezTo>
                  <a:cubicBezTo>
                    <a:pt x="191" y="39"/>
                    <a:pt x="186" y="38"/>
                    <a:pt x="183" y="40"/>
                  </a:cubicBezTo>
                  <a:close/>
                  <a:moveTo>
                    <a:pt x="227" y="50"/>
                  </a:moveTo>
                  <a:cubicBezTo>
                    <a:pt x="226" y="48"/>
                    <a:pt x="222" y="48"/>
                    <a:pt x="221" y="46"/>
                  </a:cubicBezTo>
                  <a:cubicBezTo>
                    <a:pt x="215" y="44"/>
                    <a:pt x="209" y="40"/>
                    <a:pt x="203" y="40"/>
                  </a:cubicBezTo>
                  <a:cubicBezTo>
                    <a:pt x="211" y="43"/>
                    <a:pt x="219" y="49"/>
                    <a:pt x="227" y="50"/>
                  </a:cubicBezTo>
                  <a:close/>
                  <a:moveTo>
                    <a:pt x="173" y="40"/>
                  </a:moveTo>
                  <a:cubicBezTo>
                    <a:pt x="174" y="40"/>
                    <a:pt x="175" y="41"/>
                    <a:pt x="176" y="41"/>
                  </a:cubicBezTo>
                  <a:cubicBezTo>
                    <a:pt x="176" y="40"/>
                    <a:pt x="173" y="39"/>
                    <a:pt x="173" y="40"/>
                  </a:cubicBezTo>
                  <a:close/>
                  <a:moveTo>
                    <a:pt x="257" y="66"/>
                  </a:moveTo>
                  <a:cubicBezTo>
                    <a:pt x="247" y="54"/>
                    <a:pt x="235" y="46"/>
                    <a:pt x="218" y="41"/>
                  </a:cubicBezTo>
                  <a:cubicBezTo>
                    <a:pt x="232" y="49"/>
                    <a:pt x="243" y="59"/>
                    <a:pt x="257" y="66"/>
                  </a:cubicBezTo>
                  <a:close/>
                  <a:moveTo>
                    <a:pt x="150" y="44"/>
                  </a:moveTo>
                  <a:cubicBezTo>
                    <a:pt x="153" y="45"/>
                    <a:pt x="155" y="43"/>
                    <a:pt x="157" y="42"/>
                  </a:cubicBezTo>
                  <a:cubicBezTo>
                    <a:pt x="157" y="42"/>
                    <a:pt x="158" y="42"/>
                    <a:pt x="157" y="41"/>
                  </a:cubicBezTo>
                  <a:cubicBezTo>
                    <a:pt x="155" y="41"/>
                    <a:pt x="152" y="42"/>
                    <a:pt x="150" y="44"/>
                  </a:cubicBezTo>
                  <a:close/>
                  <a:moveTo>
                    <a:pt x="162" y="43"/>
                  </a:moveTo>
                  <a:cubicBezTo>
                    <a:pt x="163" y="42"/>
                    <a:pt x="165" y="43"/>
                    <a:pt x="166" y="42"/>
                  </a:cubicBezTo>
                  <a:cubicBezTo>
                    <a:pt x="164" y="42"/>
                    <a:pt x="162" y="43"/>
                    <a:pt x="162" y="43"/>
                  </a:cubicBezTo>
                  <a:close/>
                  <a:moveTo>
                    <a:pt x="106" y="45"/>
                  </a:moveTo>
                  <a:cubicBezTo>
                    <a:pt x="107" y="45"/>
                    <a:pt x="108" y="44"/>
                    <a:pt x="109" y="43"/>
                  </a:cubicBezTo>
                  <a:cubicBezTo>
                    <a:pt x="108" y="43"/>
                    <a:pt x="108" y="44"/>
                    <a:pt x="106" y="44"/>
                  </a:cubicBezTo>
                  <a:cubicBezTo>
                    <a:pt x="107" y="44"/>
                    <a:pt x="105" y="45"/>
                    <a:pt x="106" y="45"/>
                  </a:cubicBezTo>
                  <a:close/>
                  <a:moveTo>
                    <a:pt x="204" y="47"/>
                  </a:moveTo>
                  <a:cubicBezTo>
                    <a:pt x="200" y="44"/>
                    <a:pt x="192" y="43"/>
                    <a:pt x="187" y="44"/>
                  </a:cubicBezTo>
                  <a:cubicBezTo>
                    <a:pt x="193" y="46"/>
                    <a:pt x="197" y="49"/>
                    <a:pt x="204" y="47"/>
                  </a:cubicBezTo>
                  <a:close/>
                  <a:moveTo>
                    <a:pt x="271" y="51"/>
                  </a:moveTo>
                  <a:cubicBezTo>
                    <a:pt x="288" y="69"/>
                    <a:pt x="303" y="90"/>
                    <a:pt x="316" y="113"/>
                  </a:cubicBezTo>
                  <a:cubicBezTo>
                    <a:pt x="320" y="122"/>
                    <a:pt x="325" y="133"/>
                    <a:pt x="327" y="142"/>
                  </a:cubicBezTo>
                  <a:cubicBezTo>
                    <a:pt x="329" y="145"/>
                    <a:pt x="330" y="151"/>
                    <a:pt x="333" y="154"/>
                  </a:cubicBezTo>
                  <a:cubicBezTo>
                    <a:pt x="333" y="144"/>
                    <a:pt x="330" y="136"/>
                    <a:pt x="328" y="127"/>
                  </a:cubicBezTo>
                  <a:cubicBezTo>
                    <a:pt x="324" y="118"/>
                    <a:pt x="321" y="109"/>
                    <a:pt x="316" y="101"/>
                  </a:cubicBezTo>
                  <a:cubicBezTo>
                    <a:pt x="316" y="101"/>
                    <a:pt x="317" y="101"/>
                    <a:pt x="317" y="100"/>
                  </a:cubicBezTo>
                  <a:cubicBezTo>
                    <a:pt x="316" y="99"/>
                    <a:pt x="316" y="101"/>
                    <a:pt x="316" y="100"/>
                  </a:cubicBezTo>
                  <a:cubicBezTo>
                    <a:pt x="301" y="79"/>
                    <a:pt x="285" y="58"/>
                    <a:pt x="264" y="44"/>
                  </a:cubicBezTo>
                  <a:cubicBezTo>
                    <a:pt x="266" y="46"/>
                    <a:pt x="268" y="49"/>
                    <a:pt x="271" y="51"/>
                  </a:cubicBezTo>
                  <a:close/>
                  <a:moveTo>
                    <a:pt x="275" y="49"/>
                  </a:moveTo>
                  <a:cubicBezTo>
                    <a:pt x="277" y="51"/>
                    <a:pt x="279" y="53"/>
                    <a:pt x="281" y="54"/>
                  </a:cubicBezTo>
                  <a:cubicBezTo>
                    <a:pt x="278" y="50"/>
                    <a:pt x="274" y="45"/>
                    <a:pt x="269" y="44"/>
                  </a:cubicBezTo>
                  <a:cubicBezTo>
                    <a:pt x="271" y="46"/>
                    <a:pt x="273" y="47"/>
                    <a:pt x="275" y="49"/>
                  </a:cubicBezTo>
                  <a:close/>
                  <a:moveTo>
                    <a:pt x="180" y="46"/>
                  </a:moveTo>
                  <a:cubicBezTo>
                    <a:pt x="178" y="45"/>
                    <a:pt x="176" y="44"/>
                    <a:pt x="174" y="44"/>
                  </a:cubicBezTo>
                  <a:cubicBezTo>
                    <a:pt x="173" y="45"/>
                    <a:pt x="170" y="46"/>
                    <a:pt x="169" y="47"/>
                  </a:cubicBezTo>
                  <a:cubicBezTo>
                    <a:pt x="173" y="49"/>
                    <a:pt x="180" y="46"/>
                    <a:pt x="185" y="47"/>
                  </a:cubicBezTo>
                  <a:cubicBezTo>
                    <a:pt x="185" y="45"/>
                    <a:pt x="182" y="46"/>
                    <a:pt x="180" y="46"/>
                  </a:cubicBezTo>
                  <a:close/>
                  <a:moveTo>
                    <a:pt x="143" y="48"/>
                  </a:moveTo>
                  <a:cubicBezTo>
                    <a:pt x="145" y="48"/>
                    <a:pt x="146" y="47"/>
                    <a:pt x="147" y="46"/>
                  </a:cubicBezTo>
                  <a:cubicBezTo>
                    <a:pt x="145" y="46"/>
                    <a:pt x="144" y="47"/>
                    <a:pt x="143" y="48"/>
                  </a:cubicBezTo>
                  <a:close/>
                  <a:moveTo>
                    <a:pt x="212" y="48"/>
                  </a:moveTo>
                  <a:cubicBezTo>
                    <a:pt x="210" y="48"/>
                    <a:pt x="208" y="46"/>
                    <a:pt x="207" y="47"/>
                  </a:cubicBezTo>
                  <a:cubicBezTo>
                    <a:pt x="208" y="47"/>
                    <a:pt x="208" y="48"/>
                    <a:pt x="209" y="48"/>
                  </a:cubicBezTo>
                  <a:cubicBezTo>
                    <a:pt x="210" y="47"/>
                    <a:pt x="211" y="49"/>
                    <a:pt x="212" y="48"/>
                  </a:cubicBezTo>
                  <a:close/>
                  <a:moveTo>
                    <a:pt x="129" y="52"/>
                  </a:moveTo>
                  <a:cubicBezTo>
                    <a:pt x="131" y="52"/>
                    <a:pt x="132" y="52"/>
                    <a:pt x="134" y="52"/>
                  </a:cubicBezTo>
                  <a:cubicBezTo>
                    <a:pt x="135" y="50"/>
                    <a:pt x="139" y="49"/>
                    <a:pt x="139" y="47"/>
                  </a:cubicBezTo>
                  <a:cubicBezTo>
                    <a:pt x="135" y="48"/>
                    <a:pt x="132" y="50"/>
                    <a:pt x="129" y="52"/>
                  </a:cubicBezTo>
                  <a:close/>
                  <a:moveTo>
                    <a:pt x="80" y="65"/>
                  </a:moveTo>
                  <a:cubicBezTo>
                    <a:pt x="88" y="60"/>
                    <a:pt x="96" y="56"/>
                    <a:pt x="101" y="47"/>
                  </a:cubicBezTo>
                  <a:cubicBezTo>
                    <a:pt x="93" y="52"/>
                    <a:pt x="86" y="58"/>
                    <a:pt x="80" y="65"/>
                  </a:cubicBezTo>
                  <a:close/>
                  <a:moveTo>
                    <a:pt x="149" y="50"/>
                  </a:moveTo>
                  <a:cubicBezTo>
                    <a:pt x="154" y="50"/>
                    <a:pt x="158" y="51"/>
                    <a:pt x="161" y="48"/>
                  </a:cubicBezTo>
                  <a:cubicBezTo>
                    <a:pt x="158" y="47"/>
                    <a:pt x="152" y="48"/>
                    <a:pt x="149" y="50"/>
                  </a:cubicBezTo>
                  <a:close/>
                  <a:moveTo>
                    <a:pt x="211" y="53"/>
                  </a:moveTo>
                  <a:cubicBezTo>
                    <a:pt x="210" y="52"/>
                    <a:pt x="208" y="50"/>
                    <a:pt x="207" y="51"/>
                  </a:cubicBezTo>
                  <a:cubicBezTo>
                    <a:pt x="208" y="52"/>
                    <a:pt x="210" y="53"/>
                    <a:pt x="211" y="53"/>
                  </a:cubicBezTo>
                  <a:close/>
                  <a:moveTo>
                    <a:pt x="184" y="52"/>
                  </a:moveTo>
                  <a:cubicBezTo>
                    <a:pt x="188" y="53"/>
                    <a:pt x="191" y="53"/>
                    <a:pt x="195" y="54"/>
                  </a:cubicBezTo>
                  <a:cubicBezTo>
                    <a:pt x="194" y="50"/>
                    <a:pt x="188" y="51"/>
                    <a:pt x="184" y="52"/>
                  </a:cubicBezTo>
                  <a:close/>
                  <a:moveTo>
                    <a:pt x="228" y="59"/>
                  </a:moveTo>
                  <a:cubicBezTo>
                    <a:pt x="224" y="55"/>
                    <a:pt x="219" y="51"/>
                    <a:pt x="214" y="52"/>
                  </a:cubicBezTo>
                  <a:cubicBezTo>
                    <a:pt x="218" y="55"/>
                    <a:pt x="221" y="60"/>
                    <a:pt x="228" y="59"/>
                  </a:cubicBezTo>
                  <a:close/>
                  <a:moveTo>
                    <a:pt x="208" y="58"/>
                  </a:moveTo>
                  <a:cubicBezTo>
                    <a:pt x="205" y="55"/>
                    <a:pt x="201" y="53"/>
                    <a:pt x="197" y="52"/>
                  </a:cubicBezTo>
                  <a:cubicBezTo>
                    <a:pt x="200" y="54"/>
                    <a:pt x="203" y="57"/>
                    <a:pt x="208" y="58"/>
                  </a:cubicBezTo>
                  <a:close/>
                  <a:moveTo>
                    <a:pt x="94" y="62"/>
                  </a:moveTo>
                  <a:cubicBezTo>
                    <a:pt x="98" y="61"/>
                    <a:pt x="102" y="58"/>
                    <a:pt x="104" y="55"/>
                  </a:cubicBezTo>
                  <a:cubicBezTo>
                    <a:pt x="100" y="57"/>
                    <a:pt x="97" y="59"/>
                    <a:pt x="94" y="62"/>
                  </a:cubicBezTo>
                  <a:close/>
                  <a:moveTo>
                    <a:pt x="234" y="60"/>
                  </a:moveTo>
                  <a:cubicBezTo>
                    <a:pt x="235" y="60"/>
                    <a:pt x="235" y="61"/>
                    <a:pt x="236" y="61"/>
                  </a:cubicBezTo>
                  <a:cubicBezTo>
                    <a:pt x="236" y="60"/>
                    <a:pt x="234" y="60"/>
                    <a:pt x="234" y="60"/>
                  </a:cubicBezTo>
                  <a:close/>
                  <a:moveTo>
                    <a:pt x="245" y="64"/>
                  </a:moveTo>
                  <a:cubicBezTo>
                    <a:pt x="245" y="63"/>
                    <a:pt x="244" y="63"/>
                    <a:pt x="244" y="62"/>
                  </a:cubicBezTo>
                  <a:cubicBezTo>
                    <a:pt x="243" y="62"/>
                    <a:pt x="242" y="62"/>
                    <a:pt x="242" y="62"/>
                  </a:cubicBezTo>
                  <a:cubicBezTo>
                    <a:pt x="242" y="63"/>
                    <a:pt x="245" y="64"/>
                    <a:pt x="245" y="64"/>
                  </a:cubicBezTo>
                  <a:close/>
                  <a:moveTo>
                    <a:pt x="162" y="65"/>
                  </a:moveTo>
                  <a:cubicBezTo>
                    <a:pt x="164" y="66"/>
                    <a:pt x="168" y="65"/>
                    <a:pt x="169" y="64"/>
                  </a:cubicBezTo>
                  <a:cubicBezTo>
                    <a:pt x="166" y="63"/>
                    <a:pt x="164" y="64"/>
                    <a:pt x="162" y="65"/>
                  </a:cubicBezTo>
                  <a:close/>
                  <a:moveTo>
                    <a:pt x="238" y="84"/>
                  </a:moveTo>
                  <a:cubicBezTo>
                    <a:pt x="235" y="79"/>
                    <a:pt x="231" y="75"/>
                    <a:pt x="226" y="71"/>
                  </a:cubicBezTo>
                  <a:cubicBezTo>
                    <a:pt x="222" y="69"/>
                    <a:pt x="218" y="68"/>
                    <a:pt x="214" y="64"/>
                  </a:cubicBezTo>
                  <a:cubicBezTo>
                    <a:pt x="213" y="65"/>
                    <a:pt x="212" y="63"/>
                    <a:pt x="211" y="64"/>
                  </a:cubicBezTo>
                  <a:cubicBezTo>
                    <a:pt x="219" y="72"/>
                    <a:pt x="229" y="77"/>
                    <a:pt x="238" y="84"/>
                  </a:cubicBezTo>
                  <a:close/>
                  <a:moveTo>
                    <a:pt x="184" y="65"/>
                  </a:moveTo>
                  <a:cubicBezTo>
                    <a:pt x="182" y="65"/>
                    <a:pt x="180" y="65"/>
                    <a:pt x="179" y="64"/>
                  </a:cubicBezTo>
                  <a:cubicBezTo>
                    <a:pt x="179" y="66"/>
                    <a:pt x="183" y="65"/>
                    <a:pt x="184" y="65"/>
                  </a:cubicBezTo>
                  <a:close/>
                  <a:moveTo>
                    <a:pt x="72" y="74"/>
                  </a:moveTo>
                  <a:cubicBezTo>
                    <a:pt x="71" y="75"/>
                    <a:pt x="71" y="76"/>
                    <a:pt x="69" y="76"/>
                  </a:cubicBezTo>
                  <a:cubicBezTo>
                    <a:pt x="69" y="79"/>
                    <a:pt x="66" y="81"/>
                    <a:pt x="65" y="83"/>
                  </a:cubicBezTo>
                  <a:cubicBezTo>
                    <a:pt x="66" y="83"/>
                    <a:pt x="67" y="82"/>
                    <a:pt x="68" y="82"/>
                  </a:cubicBezTo>
                  <a:cubicBezTo>
                    <a:pt x="70" y="80"/>
                    <a:pt x="71" y="79"/>
                    <a:pt x="72" y="78"/>
                  </a:cubicBezTo>
                  <a:cubicBezTo>
                    <a:pt x="72" y="78"/>
                    <a:pt x="73" y="77"/>
                    <a:pt x="73" y="77"/>
                  </a:cubicBezTo>
                  <a:cubicBezTo>
                    <a:pt x="73" y="75"/>
                    <a:pt x="75" y="74"/>
                    <a:pt x="77" y="74"/>
                  </a:cubicBezTo>
                  <a:cubicBezTo>
                    <a:pt x="78" y="69"/>
                    <a:pt x="83" y="68"/>
                    <a:pt x="85" y="64"/>
                  </a:cubicBezTo>
                  <a:cubicBezTo>
                    <a:pt x="80" y="67"/>
                    <a:pt x="76" y="70"/>
                    <a:pt x="72" y="74"/>
                  </a:cubicBezTo>
                  <a:close/>
                  <a:moveTo>
                    <a:pt x="94" y="71"/>
                  </a:moveTo>
                  <a:cubicBezTo>
                    <a:pt x="96" y="72"/>
                    <a:pt x="97" y="69"/>
                    <a:pt x="100" y="70"/>
                  </a:cubicBezTo>
                  <a:cubicBezTo>
                    <a:pt x="100" y="68"/>
                    <a:pt x="103" y="68"/>
                    <a:pt x="103" y="66"/>
                  </a:cubicBezTo>
                  <a:cubicBezTo>
                    <a:pt x="100" y="68"/>
                    <a:pt x="97" y="69"/>
                    <a:pt x="94" y="71"/>
                  </a:cubicBezTo>
                  <a:close/>
                  <a:moveTo>
                    <a:pt x="126" y="69"/>
                  </a:moveTo>
                  <a:cubicBezTo>
                    <a:pt x="127" y="69"/>
                    <a:pt x="127" y="68"/>
                    <a:pt x="128" y="68"/>
                  </a:cubicBezTo>
                  <a:cubicBezTo>
                    <a:pt x="128" y="68"/>
                    <a:pt x="128" y="68"/>
                    <a:pt x="128" y="68"/>
                  </a:cubicBezTo>
                  <a:cubicBezTo>
                    <a:pt x="128" y="68"/>
                    <a:pt x="128" y="67"/>
                    <a:pt x="128" y="67"/>
                  </a:cubicBezTo>
                  <a:cubicBezTo>
                    <a:pt x="128" y="68"/>
                    <a:pt x="126" y="68"/>
                    <a:pt x="126" y="69"/>
                  </a:cubicBezTo>
                  <a:close/>
                  <a:moveTo>
                    <a:pt x="150" y="69"/>
                  </a:moveTo>
                  <a:cubicBezTo>
                    <a:pt x="151" y="69"/>
                    <a:pt x="151" y="69"/>
                    <a:pt x="152" y="69"/>
                  </a:cubicBezTo>
                  <a:cubicBezTo>
                    <a:pt x="152" y="68"/>
                    <a:pt x="153" y="68"/>
                    <a:pt x="153" y="68"/>
                  </a:cubicBezTo>
                  <a:cubicBezTo>
                    <a:pt x="154" y="68"/>
                    <a:pt x="155" y="68"/>
                    <a:pt x="154" y="68"/>
                  </a:cubicBezTo>
                  <a:cubicBezTo>
                    <a:pt x="149" y="68"/>
                    <a:pt x="146" y="67"/>
                    <a:pt x="143" y="70"/>
                  </a:cubicBezTo>
                  <a:cubicBezTo>
                    <a:pt x="145" y="69"/>
                    <a:pt x="147" y="69"/>
                    <a:pt x="150" y="70"/>
                  </a:cubicBezTo>
                  <a:cubicBezTo>
                    <a:pt x="150" y="69"/>
                    <a:pt x="150" y="69"/>
                    <a:pt x="150" y="69"/>
                  </a:cubicBezTo>
                  <a:close/>
                  <a:moveTo>
                    <a:pt x="88" y="70"/>
                  </a:moveTo>
                  <a:cubicBezTo>
                    <a:pt x="89" y="70"/>
                    <a:pt x="88" y="69"/>
                    <a:pt x="89" y="70"/>
                  </a:cubicBezTo>
                  <a:cubicBezTo>
                    <a:pt x="90" y="68"/>
                    <a:pt x="87" y="68"/>
                    <a:pt x="88" y="70"/>
                  </a:cubicBezTo>
                  <a:close/>
                  <a:moveTo>
                    <a:pt x="208" y="78"/>
                  </a:moveTo>
                  <a:cubicBezTo>
                    <a:pt x="211" y="78"/>
                    <a:pt x="212" y="79"/>
                    <a:pt x="213" y="79"/>
                  </a:cubicBezTo>
                  <a:cubicBezTo>
                    <a:pt x="213" y="79"/>
                    <a:pt x="212" y="79"/>
                    <a:pt x="212" y="78"/>
                  </a:cubicBezTo>
                  <a:cubicBezTo>
                    <a:pt x="211" y="78"/>
                    <a:pt x="211" y="77"/>
                    <a:pt x="211" y="77"/>
                  </a:cubicBezTo>
                  <a:cubicBezTo>
                    <a:pt x="205" y="74"/>
                    <a:pt x="198" y="68"/>
                    <a:pt x="191" y="69"/>
                  </a:cubicBezTo>
                  <a:cubicBezTo>
                    <a:pt x="197" y="72"/>
                    <a:pt x="202" y="75"/>
                    <a:pt x="208" y="78"/>
                  </a:cubicBezTo>
                  <a:close/>
                  <a:moveTo>
                    <a:pt x="300" y="71"/>
                  </a:moveTo>
                  <a:cubicBezTo>
                    <a:pt x="300" y="70"/>
                    <a:pt x="300" y="70"/>
                    <a:pt x="300" y="69"/>
                  </a:cubicBezTo>
                  <a:cubicBezTo>
                    <a:pt x="299" y="69"/>
                    <a:pt x="299" y="69"/>
                    <a:pt x="299" y="69"/>
                  </a:cubicBezTo>
                  <a:cubicBezTo>
                    <a:pt x="299" y="70"/>
                    <a:pt x="299" y="70"/>
                    <a:pt x="300" y="71"/>
                  </a:cubicBezTo>
                  <a:close/>
                  <a:moveTo>
                    <a:pt x="266" y="71"/>
                  </a:moveTo>
                  <a:cubicBezTo>
                    <a:pt x="267" y="71"/>
                    <a:pt x="268" y="74"/>
                    <a:pt x="270" y="75"/>
                  </a:cubicBezTo>
                  <a:cubicBezTo>
                    <a:pt x="270" y="74"/>
                    <a:pt x="270" y="74"/>
                    <a:pt x="270" y="73"/>
                  </a:cubicBezTo>
                  <a:cubicBezTo>
                    <a:pt x="269" y="73"/>
                    <a:pt x="269" y="73"/>
                    <a:pt x="268" y="73"/>
                  </a:cubicBezTo>
                  <a:cubicBezTo>
                    <a:pt x="268" y="72"/>
                    <a:pt x="270" y="71"/>
                    <a:pt x="268" y="71"/>
                  </a:cubicBezTo>
                  <a:cubicBezTo>
                    <a:pt x="268" y="73"/>
                    <a:pt x="266" y="69"/>
                    <a:pt x="264" y="70"/>
                  </a:cubicBezTo>
                  <a:cubicBezTo>
                    <a:pt x="265" y="70"/>
                    <a:pt x="265" y="71"/>
                    <a:pt x="266" y="71"/>
                  </a:cubicBezTo>
                  <a:close/>
                  <a:moveTo>
                    <a:pt x="82" y="73"/>
                  </a:moveTo>
                  <a:cubicBezTo>
                    <a:pt x="81" y="74"/>
                    <a:pt x="81" y="75"/>
                    <a:pt x="79" y="76"/>
                  </a:cubicBezTo>
                  <a:cubicBezTo>
                    <a:pt x="79" y="78"/>
                    <a:pt x="77" y="79"/>
                    <a:pt x="76" y="81"/>
                  </a:cubicBezTo>
                  <a:cubicBezTo>
                    <a:pt x="76" y="83"/>
                    <a:pt x="72" y="84"/>
                    <a:pt x="74" y="85"/>
                  </a:cubicBezTo>
                  <a:cubicBezTo>
                    <a:pt x="77" y="80"/>
                    <a:pt x="84" y="77"/>
                    <a:pt x="86" y="70"/>
                  </a:cubicBezTo>
                  <a:cubicBezTo>
                    <a:pt x="85" y="71"/>
                    <a:pt x="84" y="72"/>
                    <a:pt x="82" y="73"/>
                  </a:cubicBezTo>
                  <a:close/>
                  <a:moveTo>
                    <a:pt x="247" y="73"/>
                  </a:moveTo>
                  <a:cubicBezTo>
                    <a:pt x="245" y="73"/>
                    <a:pt x="245" y="71"/>
                    <a:pt x="243" y="70"/>
                  </a:cubicBezTo>
                  <a:cubicBezTo>
                    <a:pt x="244" y="72"/>
                    <a:pt x="246" y="74"/>
                    <a:pt x="247" y="73"/>
                  </a:cubicBezTo>
                  <a:close/>
                  <a:moveTo>
                    <a:pt x="101" y="74"/>
                  </a:moveTo>
                  <a:cubicBezTo>
                    <a:pt x="102" y="73"/>
                    <a:pt x="104" y="72"/>
                    <a:pt x="104" y="71"/>
                  </a:cubicBezTo>
                  <a:cubicBezTo>
                    <a:pt x="103" y="72"/>
                    <a:pt x="102" y="73"/>
                    <a:pt x="101" y="74"/>
                  </a:cubicBezTo>
                  <a:close/>
                  <a:moveTo>
                    <a:pt x="187" y="75"/>
                  </a:moveTo>
                  <a:cubicBezTo>
                    <a:pt x="183" y="74"/>
                    <a:pt x="177" y="72"/>
                    <a:pt x="173" y="72"/>
                  </a:cubicBezTo>
                  <a:cubicBezTo>
                    <a:pt x="171" y="72"/>
                    <a:pt x="167" y="71"/>
                    <a:pt x="163" y="71"/>
                  </a:cubicBezTo>
                  <a:cubicBezTo>
                    <a:pt x="161" y="71"/>
                    <a:pt x="158" y="71"/>
                    <a:pt x="156" y="73"/>
                  </a:cubicBezTo>
                  <a:cubicBezTo>
                    <a:pt x="163" y="74"/>
                    <a:pt x="170" y="76"/>
                    <a:pt x="177" y="78"/>
                  </a:cubicBezTo>
                  <a:cubicBezTo>
                    <a:pt x="180" y="79"/>
                    <a:pt x="182" y="81"/>
                    <a:pt x="185" y="81"/>
                  </a:cubicBezTo>
                  <a:cubicBezTo>
                    <a:pt x="190" y="81"/>
                    <a:pt x="194" y="80"/>
                    <a:pt x="199" y="80"/>
                  </a:cubicBezTo>
                  <a:cubicBezTo>
                    <a:pt x="196" y="77"/>
                    <a:pt x="192" y="76"/>
                    <a:pt x="187" y="75"/>
                  </a:cubicBezTo>
                  <a:close/>
                  <a:moveTo>
                    <a:pt x="49" y="78"/>
                  </a:moveTo>
                  <a:cubicBezTo>
                    <a:pt x="50" y="76"/>
                    <a:pt x="52" y="75"/>
                    <a:pt x="52" y="73"/>
                  </a:cubicBezTo>
                  <a:cubicBezTo>
                    <a:pt x="51" y="74"/>
                    <a:pt x="50" y="76"/>
                    <a:pt x="49" y="78"/>
                  </a:cubicBezTo>
                  <a:close/>
                  <a:moveTo>
                    <a:pt x="324" y="112"/>
                  </a:moveTo>
                  <a:cubicBezTo>
                    <a:pt x="328" y="116"/>
                    <a:pt x="331" y="124"/>
                    <a:pt x="334" y="129"/>
                  </a:cubicBezTo>
                  <a:cubicBezTo>
                    <a:pt x="335" y="132"/>
                    <a:pt x="337" y="135"/>
                    <a:pt x="338" y="138"/>
                  </a:cubicBezTo>
                  <a:cubicBezTo>
                    <a:pt x="342" y="148"/>
                    <a:pt x="345" y="159"/>
                    <a:pt x="348" y="169"/>
                  </a:cubicBezTo>
                  <a:cubicBezTo>
                    <a:pt x="346" y="155"/>
                    <a:pt x="342" y="143"/>
                    <a:pt x="338" y="131"/>
                  </a:cubicBezTo>
                  <a:cubicBezTo>
                    <a:pt x="327" y="110"/>
                    <a:pt x="318" y="89"/>
                    <a:pt x="302" y="73"/>
                  </a:cubicBezTo>
                  <a:cubicBezTo>
                    <a:pt x="309" y="85"/>
                    <a:pt x="319" y="97"/>
                    <a:pt x="324" y="112"/>
                  </a:cubicBezTo>
                  <a:close/>
                  <a:moveTo>
                    <a:pt x="136" y="76"/>
                  </a:moveTo>
                  <a:cubicBezTo>
                    <a:pt x="138" y="76"/>
                    <a:pt x="139" y="74"/>
                    <a:pt x="141" y="73"/>
                  </a:cubicBezTo>
                  <a:cubicBezTo>
                    <a:pt x="138" y="72"/>
                    <a:pt x="137" y="75"/>
                    <a:pt x="136" y="76"/>
                  </a:cubicBezTo>
                  <a:close/>
                  <a:moveTo>
                    <a:pt x="132" y="74"/>
                  </a:moveTo>
                  <a:cubicBezTo>
                    <a:pt x="131" y="77"/>
                    <a:pt x="127" y="78"/>
                    <a:pt x="125" y="80"/>
                  </a:cubicBezTo>
                  <a:cubicBezTo>
                    <a:pt x="125" y="81"/>
                    <a:pt x="123" y="82"/>
                    <a:pt x="124" y="83"/>
                  </a:cubicBezTo>
                  <a:cubicBezTo>
                    <a:pt x="124" y="83"/>
                    <a:pt x="124" y="83"/>
                    <a:pt x="125" y="83"/>
                  </a:cubicBezTo>
                  <a:cubicBezTo>
                    <a:pt x="125" y="82"/>
                    <a:pt x="127" y="82"/>
                    <a:pt x="129" y="82"/>
                  </a:cubicBezTo>
                  <a:cubicBezTo>
                    <a:pt x="130" y="78"/>
                    <a:pt x="133" y="77"/>
                    <a:pt x="135" y="73"/>
                  </a:cubicBezTo>
                  <a:cubicBezTo>
                    <a:pt x="134" y="73"/>
                    <a:pt x="133" y="74"/>
                    <a:pt x="132" y="74"/>
                  </a:cubicBezTo>
                  <a:close/>
                  <a:moveTo>
                    <a:pt x="263" y="83"/>
                  </a:moveTo>
                  <a:cubicBezTo>
                    <a:pt x="261" y="80"/>
                    <a:pt x="256" y="78"/>
                    <a:pt x="255" y="74"/>
                  </a:cubicBezTo>
                  <a:cubicBezTo>
                    <a:pt x="253" y="74"/>
                    <a:pt x="253" y="74"/>
                    <a:pt x="251" y="73"/>
                  </a:cubicBezTo>
                  <a:cubicBezTo>
                    <a:pt x="252" y="76"/>
                    <a:pt x="255" y="76"/>
                    <a:pt x="255" y="79"/>
                  </a:cubicBezTo>
                  <a:cubicBezTo>
                    <a:pt x="255" y="79"/>
                    <a:pt x="255" y="78"/>
                    <a:pt x="256" y="78"/>
                  </a:cubicBezTo>
                  <a:cubicBezTo>
                    <a:pt x="258" y="80"/>
                    <a:pt x="260" y="83"/>
                    <a:pt x="263" y="83"/>
                  </a:cubicBezTo>
                  <a:close/>
                  <a:moveTo>
                    <a:pt x="151" y="75"/>
                  </a:moveTo>
                  <a:cubicBezTo>
                    <a:pt x="147" y="75"/>
                    <a:pt x="145" y="79"/>
                    <a:pt x="142" y="80"/>
                  </a:cubicBezTo>
                  <a:cubicBezTo>
                    <a:pt x="150" y="82"/>
                    <a:pt x="157" y="79"/>
                    <a:pt x="167" y="78"/>
                  </a:cubicBezTo>
                  <a:cubicBezTo>
                    <a:pt x="161" y="78"/>
                    <a:pt x="156" y="74"/>
                    <a:pt x="151" y="75"/>
                  </a:cubicBezTo>
                  <a:close/>
                  <a:moveTo>
                    <a:pt x="275" y="78"/>
                  </a:moveTo>
                  <a:cubicBezTo>
                    <a:pt x="274" y="78"/>
                    <a:pt x="274" y="77"/>
                    <a:pt x="274" y="77"/>
                  </a:cubicBezTo>
                  <a:cubicBezTo>
                    <a:pt x="273" y="77"/>
                    <a:pt x="273" y="76"/>
                    <a:pt x="272" y="77"/>
                  </a:cubicBezTo>
                  <a:cubicBezTo>
                    <a:pt x="273" y="77"/>
                    <a:pt x="274" y="79"/>
                    <a:pt x="275" y="78"/>
                  </a:cubicBezTo>
                  <a:close/>
                  <a:moveTo>
                    <a:pt x="227" y="80"/>
                  </a:moveTo>
                  <a:cubicBezTo>
                    <a:pt x="227" y="79"/>
                    <a:pt x="225" y="78"/>
                    <a:pt x="225" y="78"/>
                  </a:cubicBezTo>
                  <a:cubicBezTo>
                    <a:pt x="225" y="79"/>
                    <a:pt x="226" y="80"/>
                    <a:pt x="227" y="80"/>
                  </a:cubicBezTo>
                  <a:close/>
                  <a:moveTo>
                    <a:pt x="73" y="80"/>
                  </a:moveTo>
                  <a:cubicBezTo>
                    <a:pt x="74" y="80"/>
                    <a:pt x="75" y="79"/>
                    <a:pt x="75" y="78"/>
                  </a:cubicBezTo>
                  <a:cubicBezTo>
                    <a:pt x="74" y="79"/>
                    <a:pt x="73" y="79"/>
                    <a:pt x="73" y="80"/>
                  </a:cubicBezTo>
                  <a:close/>
                  <a:moveTo>
                    <a:pt x="106" y="86"/>
                  </a:moveTo>
                  <a:cubicBezTo>
                    <a:pt x="108" y="85"/>
                    <a:pt x="112" y="83"/>
                    <a:pt x="112" y="80"/>
                  </a:cubicBezTo>
                  <a:cubicBezTo>
                    <a:pt x="110" y="82"/>
                    <a:pt x="108" y="84"/>
                    <a:pt x="106" y="86"/>
                  </a:cubicBezTo>
                  <a:close/>
                  <a:moveTo>
                    <a:pt x="23" y="137"/>
                  </a:moveTo>
                  <a:cubicBezTo>
                    <a:pt x="26" y="134"/>
                    <a:pt x="27" y="128"/>
                    <a:pt x="31" y="125"/>
                  </a:cubicBezTo>
                  <a:cubicBezTo>
                    <a:pt x="31" y="124"/>
                    <a:pt x="32" y="124"/>
                    <a:pt x="33" y="123"/>
                  </a:cubicBezTo>
                  <a:cubicBezTo>
                    <a:pt x="34" y="122"/>
                    <a:pt x="33" y="121"/>
                    <a:pt x="34" y="120"/>
                  </a:cubicBezTo>
                  <a:cubicBezTo>
                    <a:pt x="37" y="114"/>
                    <a:pt x="40" y="107"/>
                    <a:pt x="44" y="102"/>
                  </a:cubicBezTo>
                  <a:cubicBezTo>
                    <a:pt x="46" y="93"/>
                    <a:pt x="47" y="88"/>
                    <a:pt x="50" y="81"/>
                  </a:cubicBezTo>
                  <a:cubicBezTo>
                    <a:pt x="50" y="81"/>
                    <a:pt x="50" y="80"/>
                    <a:pt x="49" y="80"/>
                  </a:cubicBezTo>
                  <a:cubicBezTo>
                    <a:pt x="36" y="95"/>
                    <a:pt x="27" y="114"/>
                    <a:pt x="23" y="137"/>
                  </a:cubicBezTo>
                  <a:close/>
                  <a:moveTo>
                    <a:pt x="162" y="82"/>
                  </a:moveTo>
                  <a:cubicBezTo>
                    <a:pt x="167" y="84"/>
                    <a:pt x="174" y="84"/>
                    <a:pt x="177" y="82"/>
                  </a:cubicBezTo>
                  <a:cubicBezTo>
                    <a:pt x="172" y="81"/>
                    <a:pt x="165" y="80"/>
                    <a:pt x="162" y="82"/>
                  </a:cubicBezTo>
                  <a:close/>
                  <a:moveTo>
                    <a:pt x="265" y="112"/>
                  </a:moveTo>
                  <a:cubicBezTo>
                    <a:pt x="266" y="114"/>
                    <a:pt x="266" y="116"/>
                    <a:pt x="268" y="116"/>
                  </a:cubicBezTo>
                  <a:cubicBezTo>
                    <a:pt x="265" y="109"/>
                    <a:pt x="261" y="103"/>
                    <a:pt x="255" y="98"/>
                  </a:cubicBezTo>
                  <a:cubicBezTo>
                    <a:pt x="251" y="92"/>
                    <a:pt x="246" y="86"/>
                    <a:pt x="240" y="81"/>
                  </a:cubicBezTo>
                  <a:cubicBezTo>
                    <a:pt x="248" y="91"/>
                    <a:pt x="257" y="102"/>
                    <a:pt x="265" y="112"/>
                  </a:cubicBezTo>
                  <a:close/>
                  <a:moveTo>
                    <a:pt x="67" y="89"/>
                  </a:moveTo>
                  <a:cubicBezTo>
                    <a:pt x="69" y="87"/>
                    <a:pt x="71" y="84"/>
                    <a:pt x="72" y="82"/>
                  </a:cubicBezTo>
                  <a:cubicBezTo>
                    <a:pt x="70" y="85"/>
                    <a:pt x="67" y="87"/>
                    <a:pt x="67" y="89"/>
                  </a:cubicBezTo>
                  <a:close/>
                  <a:moveTo>
                    <a:pt x="200" y="83"/>
                  </a:moveTo>
                  <a:cubicBezTo>
                    <a:pt x="197" y="83"/>
                    <a:pt x="190" y="83"/>
                    <a:pt x="191" y="83"/>
                  </a:cubicBezTo>
                  <a:cubicBezTo>
                    <a:pt x="196" y="86"/>
                    <a:pt x="201" y="89"/>
                    <a:pt x="207" y="91"/>
                  </a:cubicBezTo>
                  <a:cubicBezTo>
                    <a:pt x="210" y="94"/>
                    <a:pt x="214" y="97"/>
                    <a:pt x="217" y="98"/>
                  </a:cubicBezTo>
                  <a:cubicBezTo>
                    <a:pt x="212" y="92"/>
                    <a:pt x="206" y="86"/>
                    <a:pt x="200" y="82"/>
                  </a:cubicBezTo>
                  <a:cubicBezTo>
                    <a:pt x="201" y="82"/>
                    <a:pt x="201" y="83"/>
                    <a:pt x="200" y="83"/>
                  </a:cubicBezTo>
                  <a:close/>
                  <a:moveTo>
                    <a:pt x="46" y="103"/>
                  </a:moveTo>
                  <a:cubicBezTo>
                    <a:pt x="46" y="104"/>
                    <a:pt x="44" y="106"/>
                    <a:pt x="45" y="107"/>
                  </a:cubicBezTo>
                  <a:cubicBezTo>
                    <a:pt x="46" y="105"/>
                    <a:pt x="49" y="103"/>
                    <a:pt x="50" y="102"/>
                  </a:cubicBezTo>
                  <a:cubicBezTo>
                    <a:pt x="51" y="100"/>
                    <a:pt x="53" y="94"/>
                    <a:pt x="57" y="93"/>
                  </a:cubicBezTo>
                  <a:cubicBezTo>
                    <a:pt x="58" y="89"/>
                    <a:pt x="61" y="86"/>
                    <a:pt x="62" y="82"/>
                  </a:cubicBezTo>
                  <a:cubicBezTo>
                    <a:pt x="56" y="89"/>
                    <a:pt x="51" y="96"/>
                    <a:pt x="46" y="103"/>
                  </a:cubicBezTo>
                  <a:close/>
                  <a:moveTo>
                    <a:pt x="79" y="85"/>
                  </a:moveTo>
                  <a:cubicBezTo>
                    <a:pt x="79" y="87"/>
                    <a:pt x="80" y="86"/>
                    <a:pt x="80" y="87"/>
                  </a:cubicBezTo>
                  <a:cubicBezTo>
                    <a:pt x="81" y="85"/>
                    <a:pt x="84" y="85"/>
                    <a:pt x="83" y="83"/>
                  </a:cubicBezTo>
                  <a:cubicBezTo>
                    <a:pt x="82" y="84"/>
                    <a:pt x="81" y="85"/>
                    <a:pt x="79" y="85"/>
                  </a:cubicBezTo>
                  <a:close/>
                  <a:moveTo>
                    <a:pt x="133" y="85"/>
                  </a:moveTo>
                  <a:cubicBezTo>
                    <a:pt x="134" y="85"/>
                    <a:pt x="134" y="84"/>
                    <a:pt x="135" y="84"/>
                  </a:cubicBezTo>
                  <a:cubicBezTo>
                    <a:pt x="134" y="85"/>
                    <a:pt x="133" y="86"/>
                    <a:pt x="133" y="87"/>
                  </a:cubicBezTo>
                  <a:cubicBezTo>
                    <a:pt x="137" y="86"/>
                    <a:pt x="142" y="86"/>
                    <a:pt x="144" y="83"/>
                  </a:cubicBezTo>
                  <a:cubicBezTo>
                    <a:pt x="142" y="83"/>
                    <a:pt x="134" y="83"/>
                    <a:pt x="133" y="85"/>
                  </a:cubicBezTo>
                  <a:close/>
                  <a:moveTo>
                    <a:pt x="147" y="86"/>
                  </a:moveTo>
                  <a:cubicBezTo>
                    <a:pt x="153" y="86"/>
                    <a:pt x="157" y="86"/>
                    <a:pt x="162" y="85"/>
                  </a:cubicBezTo>
                  <a:cubicBezTo>
                    <a:pt x="156" y="84"/>
                    <a:pt x="150" y="82"/>
                    <a:pt x="147" y="86"/>
                  </a:cubicBezTo>
                  <a:close/>
                  <a:moveTo>
                    <a:pt x="176" y="86"/>
                  </a:moveTo>
                  <a:cubicBezTo>
                    <a:pt x="182" y="85"/>
                    <a:pt x="188" y="87"/>
                    <a:pt x="194" y="88"/>
                  </a:cubicBezTo>
                  <a:cubicBezTo>
                    <a:pt x="189" y="85"/>
                    <a:pt x="182" y="82"/>
                    <a:pt x="176" y="86"/>
                  </a:cubicBezTo>
                  <a:close/>
                  <a:moveTo>
                    <a:pt x="215" y="87"/>
                  </a:moveTo>
                  <a:cubicBezTo>
                    <a:pt x="223" y="95"/>
                    <a:pt x="232" y="103"/>
                    <a:pt x="238" y="114"/>
                  </a:cubicBezTo>
                  <a:cubicBezTo>
                    <a:pt x="240" y="115"/>
                    <a:pt x="241" y="117"/>
                    <a:pt x="243" y="118"/>
                  </a:cubicBezTo>
                  <a:cubicBezTo>
                    <a:pt x="244" y="120"/>
                    <a:pt x="246" y="122"/>
                    <a:pt x="248" y="123"/>
                  </a:cubicBezTo>
                  <a:cubicBezTo>
                    <a:pt x="242" y="109"/>
                    <a:pt x="232" y="99"/>
                    <a:pt x="222" y="90"/>
                  </a:cubicBezTo>
                  <a:cubicBezTo>
                    <a:pt x="219" y="89"/>
                    <a:pt x="217" y="85"/>
                    <a:pt x="213" y="85"/>
                  </a:cubicBezTo>
                  <a:cubicBezTo>
                    <a:pt x="213" y="86"/>
                    <a:pt x="214" y="86"/>
                    <a:pt x="215" y="87"/>
                  </a:cubicBezTo>
                  <a:close/>
                  <a:moveTo>
                    <a:pt x="126" y="87"/>
                  </a:moveTo>
                  <a:cubicBezTo>
                    <a:pt x="127" y="87"/>
                    <a:pt x="127" y="86"/>
                    <a:pt x="128" y="87"/>
                  </a:cubicBezTo>
                  <a:cubicBezTo>
                    <a:pt x="128" y="86"/>
                    <a:pt x="128" y="86"/>
                    <a:pt x="128" y="86"/>
                  </a:cubicBezTo>
                  <a:cubicBezTo>
                    <a:pt x="128" y="86"/>
                    <a:pt x="128" y="86"/>
                    <a:pt x="127" y="86"/>
                  </a:cubicBezTo>
                  <a:cubicBezTo>
                    <a:pt x="127" y="86"/>
                    <a:pt x="127" y="86"/>
                    <a:pt x="126" y="87"/>
                  </a:cubicBezTo>
                  <a:close/>
                  <a:moveTo>
                    <a:pt x="113" y="95"/>
                  </a:moveTo>
                  <a:cubicBezTo>
                    <a:pt x="114" y="94"/>
                    <a:pt x="114" y="95"/>
                    <a:pt x="115" y="95"/>
                  </a:cubicBezTo>
                  <a:cubicBezTo>
                    <a:pt x="116" y="93"/>
                    <a:pt x="118" y="91"/>
                    <a:pt x="120" y="90"/>
                  </a:cubicBezTo>
                  <a:cubicBezTo>
                    <a:pt x="120" y="88"/>
                    <a:pt x="123" y="87"/>
                    <a:pt x="122" y="86"/>
                  </a:cubicBezTo>
                  <a:cubicBezTo>
                    <a:pt x="117" y="87"/>
                    <a:pt x="116" y="91"/>
                    <a:pt x="113" y="95"/>
                  </a:cubicBezTo>
                  <a:close/>
                  <a:moveTo>
                    <a:pt x="175" y="88"/>
                  </a:moveTo>
                  <a:cubicBezTo>
                    <a:pt x="174" y="88"/>
                    <a:pt x="174" y="88"/>
                    <a:pt x="173" y="88"/>
                  </a:cubicBezTo>
                  <a:cubicBezTo>
                    <a:pt x="172" y="89"/>
                    <a:pt x="175" y="89"/>
                    <a:pt x="175" y="88"/>
                  </a:cubicBezTo>
                  <a:close/>
                  <a:moveTo>
                    <a:pt x="133" y="89"/>
                  </a:moveTo>
                  <a:cubicBezTo>
                    <a:pt x="132" y="90"/>
                    <a:pt x="130" y="90"/>
                    <a:pt x="129" y="90"/>
                  </a:cubicBezTo>
                  <a:cubicBezTo>
                    <a:pt x="126" y="91"/>
                    <a:pt x="126" y="92"/>
                    <a:pt x="125" y="94"/>
                  </a:cubicBezTo>
                  <a:cubicBezTo>
                    <a:pt x="124" y="95"/>
                    <a:pt x="122" y="95"/>
                    <a:pt x="124" y="95"/>
                  </a:cubicBezTo>
                  <a:cubicBezTo>
                    <a:pt x="126" y="95"/>
                    <a:pt x="132" y="92"/>
                    <a:pt x="136" y="89"/>
                  </a:cubicBezTo>
                  <a:cubicBezTo>
                    <a:pt x="135" y="89"/>
                    <a:pt x="134" y="89"/>
                    <a:pt x="133" y="89"/>
                  </a:cubicBezTo>
                  <a:close/>
                  <a:moveTo>
                    <a:pt x="215" y="91"/>
                  </a:moveTo>
                  <a:cubicBezTo>
                    <a:pt x="214" y="90"/>
                    <a:pt x="214" y="89"/>
                    <a:pt x="213" y="89"/>
                  </a:cubicBezTo>
                  <a:cubicBezTo>
                    <a:pt x="212" y="89"/>
                    <a:pt x="214" y="91"/>
                    <a:pt x="215" y="91"/>
                  </a:cubicBezTo>
                  <a:close/>
                  <a:moveTo>
                    <a:pt x="99" y="91"/>
                  </a:moveTo>
                  <a:cubicBezTo>
                    <a:pt x="100" y="91"/>
                    <a:pt x="101" y="90"/>
                    <a:pt x="101" y="89"/>
                  </a:cubicBezTo>
                  <a:cubicBezTo>
                    <a:pt x="100" y="89"/>
                    <a:pt x="100" y="91"/>
                    <a:pt x="99" y="91"/>
                  </a:cubicBezTo>
                  <a:close/>
                  <a:moveTo>
                    <a:pt x="109" y="92"/>
                  </a:moveTo>
                  <a:cubicBezTo>
                    <a:pt x="109" y="95"/>
                    <a:pt x="107" y="96"/>
                    <a:pt x="107" y="99"/>
                  </a:cubicBezTo>
                  <a:cubicBezTo>
                    <a:pt x="109" y="96"/>
                    <a:pt x="111" y="93"/>
                    <a:pt x="113" y="90"/>
                  </a:cubicBezTo>
                  <a:cubicBezTo>
                    <a:pt x="111" y="90"/>
                    <a:pt x="111" y="92"/>
                    <a:pt x="109" y="92"/>
                  </a:cubicBezTo>
                  <a:close/>
                  <a:moveTo>
                    <a:pt x="231" y="115"/>
                  </a:moveTo>
                  <a:cubicBezTo>
                    <a:pt x="226" y="107"/>
                    <a:pt x="216" y="102"/>
                    <a:pt x="208" y="96"/>
                  </a:cubicBezTo>
                  <a:cubicBezTo>
                    <a:pt x="201" y="95"/>
                    <a:pt x="197" y="91"/>
                    <a:pt x="190" y="91"/>
                  </a:cubicBezTo>
                  <a:cubicBezTo>
                    <a:pt x="204" y="98"/>
                    <a:pt x="219" y="105"/>
                    <a:pt x="231" y="115"/>
                  </a:cubicBezTo>
                  <a:close/>
                  <a:moveTo>
                    <a:pt x="176" y="92"/>
                  </a:moveTo>
                  <a:cubicBezTo>
                    <a:pt x="180" y="94"/>
                    <a:pt x="186" y="95"/>
                    <a:pt x="189" y="96"/>
                  </a:cubicBezTo>
                  <a:cubicBezTo>
                    <a:pt x="186" y="94"/>
                    <a:pt x="180" y="91"/>
                    <a:pt x="176" y="92"/>
                  </a:cubicBezTo>
                  <a:close/>
                  <a:moveTo>
                    <a:pt x="72" y="98"/>
                  </a:moveTo>
                  <a:cubicBezTo>
                    <a:pt x="73" y="96"/>
                    <a:pt x="76" y="94"/>
                    <a:pt x="75" y="92"/>
                  </a:cubicBezTo>
                  <a:cubicBezTo>
                    <a:pt x="74" y="94"/>
                    <a:pt x="72" y="96"/>
                    <a:pt x="72" y="98"/>
                  </a:cubicBezTo>
                  <a:close/>
                  <a:moveTo>
                    <a:pt x="176" y="95"/>
                  </a:moveTo>
                  <a:cubicBezTo>
                    <a:pt x="170" y="94"/>
                    <a:pt x="164" y="92"/>
                    <a:pt x="158" y="92"/>
                  </a:cubicBezTo>
                  <a:cubicBezTo>
                    <a:pt x="153" y="92"/>
                    <a:pt x="149" y="94"/>
                    <a:pt x="145" y="97"/>
                  </a:cubicBezTo>
                  <a:cubicBezTo>
                    <a:pt x="150" y="97"/>
                    <a:pt x="155" y="100"/>
                    <a:pt x="160" y="101"/>
                  </a:cubicBezTo>
                  <a:cubicBezTo>
                    <a:pt x="160" y="101"/>
                    <a:pt x="161" y="100"/>
                    <a:pt x="162" y="100"/>
                  </a:cubicBezTo>
                  <a:cubicBezTo>
                    <a:pt x="163" y="100"/>
                    <a:pt x="163" y="101"/>
                    <a:pt x="164" y="101"/>
                  </a:cubicBezTo>
                  <a:cubicBezTo>
                    <a:pt x="168" y="101"/>
                    <a:pt x="172" y="102"/>
                    <a:pt x="175" y="104"/>
                  </a:cubicBezTo>
                  <a:cubicBezTo>
                    <a:pt x="178" y="103"/>
                    <a:pt x="182" y="107"/>
                    <a:pt x="185" y="106"/>
                  </a:cubicBezTo>
                  <a:cubicBezTo>
                    <a:pt x="186" y="107"/>
                    <a:pt x="187" y="107"/>
                    <a:pt x="188" y="108"/>
                  </a:cubicBezTo>
                  <a:cubicBezTo>
                    <a:pt x="190" y="108"/>
                    <a:pt x="195" y="109"/>
                    <a:pt x="198" y="109"/>
                  </a:cubicBezTo>
                  <a:cubicBezTo>
                    <a:pt x="191" y="104"/>
                    <a:pt x="184" y="99"/>
                    <a:pt x="176" y="95"/>
                  </a:cubicBezTo>
                  <a:close/>
                  <a:moveTo>
                    <a:pt x="51" y="94"/>
                  </a:moveTo>
                  <a:cubicBezTo>
                    <a:pt x="51" y="94"/>
                    <a:pt x="53" y="93"/>
                    <a:pt x="52" y="92"/>
                  </a:cubicBezTo>
                  <a:cubicBezTo>
                    <a:pt x="52" y="93"/>
                    <a:pt x="50" y="94"/>
                    <a:pt x="51" y="94"/>
                  </a:cubicBezTo>
                  <a:close/>
                  <a:moveTo>
                    <a:pt x="56" y="104"/>
                  </a:moveTo>
                  <a:cubicBezTo>
                    <a:pt x="58" y="100"/>
                    <a:pt x="63" y="96"/>
                    <a:pt x="65" y="92"/>
                  </a:cubicBezTo>
                  <a:cubicBezTo>
                    <a:pt x="61" y="95"/>
                    <a:pt x="57" y="99"/>
                    <a:pt x="56" y="104"/>
                  </a:cubicBezTo>
                  <a:close/>
                  <a:moveTo>
                    <a:pt x="119" y="95"/>
                  </a:moveTo>
                  <a:cubicBezTo>
                    <a:pt x="119" y="95"/>
                    <a:pt x="120" y="95"/>
                    <a:pt x="120" y="95"/>
                  </a:cubicBezTo>
                  <a:cubicBezTo>
                    <a:pt x="120" y="94"/>
                    <a:pt x="121" y="94"/>
                    <a:pt x="121" y="93"/>
                  </a:cubicBezTo>
                  <a:cubicBezTo>
                    <a:pt x="120" y="94"/>
                    <a:pt x="119" y="94"/>
                    <a:pt x="119" y="95"/>
                  </a:cubicBezTo>
                  <a:close/>
                  <a:moveTo>
                    <a:pt x="73" y="102"/>
                  </a:moveTo>
                  <a:cubicBezTo>
                    <a:pt x="75" y="100"/>
                    <a:pt x="78" y="96"/>
                    <a:pt x="77" y="94"/>
                  </a:cubicBezTo>
                  <a:cubicBezTo>
                    <a:pt x="77" y="98"/>
                    <a:pt x="73" y="98"/>
                    <a:pt x="73" y="102"/>
                  </a:cubicBezTo>
                  <a:close/>
                  <a:moveTo>
                    <a:pt x="133" y="96"/>
                  </a:moveTo>
                  <a:cubicBezTo>
                    <a:pt x="135" y="97"/>
                    <a:pt x="138" y="96"/>
                    <a:pt x="139" y="95"/>
                  </a:cubicBezTo>
                  <a:cubicBezTo>
                    <a:pt x="136" y="95"/>
                    <a:pt x="135" y="95"/>
                    <a:pt x="133" y="96"/>
                  </a:cubicBezTo>
                  <a:close/>
                  <a:moveTo>
                    <a:pt x="292" y="103"/>
                  </a:moveTo>
                  <a:cubicBezTo>
                    <a:pt x="291" y="100"/>
                    <a:pt x="287" y="98"/>
                    <a:pt x="286" y="96"/>
                  </a:cubicBezTo>
                  <a:cubicBezTo>
                    <a:pt x="287" y="99"/>
                    <a:pt x="290" y="101"/>
                    <a:pt x="292" y="103"/>
                  </a:cubicBezTo>
                  <a:close/>
                  <a:moveTo>
                    <a:pt x="96" y="102"/>
                  </a:moveTo>
                  <a:cubicBezTo>
                    <a:pt x="95" y="107"/>
                    <a:pt x="92" y="109"/>
                    <a:pt x="91" y="113"/>
                  </a:cubicBezTo>
                  <a:cubicBezTo>
                    <a:pt x="96" y="108"/>
                    <a:pt x="99" y="102"/>
                    <a:pt x="103" y="96"/>
                  </a:cubicBezTo>
                  <a:cubicBezTo>
                    <a:pt x="100" y="98"/>
                    <a:pt x="98" y="100"/>
                    <a:pt x="96" y="102"/>
                  </a:cubicBezTo>
                  <a:cubicBezTo>
                    <a:pt x="97" y="102"/>
                    <a:pt x="97" y="101"/>
                    <a:pt x="97" y="102"/>
                  </a:cubicBezTo>
                  <a:cubicBezTo>
                    <a:pt x="97" y="102"/>
                    <a:pt x="97" y="103"/>
                    <a:pt x="96" y="102"/>
                  </a:cubicBezTo>
                  <a:close/>
                  <a:moveTo>
                    <a:pt x="283" y="120"/>
                  </a:moveTo>
                  <a:cubicBezTo>
                    <a:pt x="281" y="119"/>
                    <a:pt x="282" y="118"/>
                    <a:pt x="281" y="116"/>
                  </a:cubicBezTo>
                  <a:cubicBezTo>
                    <a:pt x="279" y="113"/>
                    <a:pt x="275" y="111"/>
                    <a:pt x="273" y="108"/>
                  </a:cubicBezTo>
                  <a:cubicBezTo>
                    <a:pt x="270" y="104"/>
                    <a:pt x="268" y="99"/>
                    <a:pt x="265" y="97"/>
                  </a:cubicBezTo>
                  <a:cubicBezTo>
                    <a:pt x="274" y="110"/>
                    <a:pt x="284" y="123"/>
                    <a:pt x="293" y="136"/>
                  </a:cubicBezTo>
                  <a:cubicBezTo>
                    <a:pt x="290" y="130"/>
                    <a:pt x="286" y="125"/>
                    <a:pt x="283" y="120"/>
                  </a:cubicBezTo>
                  <a:close/>
                  <a:moveTo>
                    <a:pt x="325" y="102"/>
                  </a:moveTo>
                  <a:cubicBezTo>
                    <a:pt x="329" y="107"/>
                    <a:pt x="331" y="113"/>
                    <a:pt x="334" y="119"/>
                  </a:cubicBezTo>
                  <a:cubicBezTo>
                    <a:pt x="343" y="136"/>
                    <a:pt x="349" y="156"/>
                    <a:pt x="352" y="179"/>
                  </a:cubicBezTo>
                  <a:cubicBezTo>
                    <a:pt x="356" y="158"/>
                    <a:pt x="348" y="140"/>
                    <a:pt x="342" y="126"/>
                  </a:cubicBezTo>
                  <a:cubicBezTo>
                    <a:pt x="337" y="116"/>
                    <a:pt x="330" y="107"/>
                    <a:pt x="324" y="98"/>
                  </a:cubicBezTo>
                  <a:cubicBezTo>
                    <a:pt x="323" y="98"/>
                    <a:pt x="323" y="97"/>
                    <a:pt x="323" y="97"/>
                  </a:cubicBezTo>
                  <a:cubicBezTo>
                    <a:pt x="323" y="99"/>
                    <a:pt x="325" y="100"/>
                    <a:pt x="325" y="102"/>
                  </a:cubicBezTo>
                  <a:close/>
                  <a:moveTo>
                    <a:pt x="216" y="111"/>
                  </a:moveTo>
                  <a:cubicBezTo>
                    <a:pt x="224" y="117"/>
                    <a:pt x="230" y="125"/>
                    <a:pt x="235" y="133"/>
                  </a:cubicBezTo>
                  <a:cubicBezTo>
                    <a:pt x="237" y="136"/>
                    <a:pt x="238" y="139"/>
                    <a:pt x="241" y="141"/>
                  </a:cubicBezTo>
                  <a:cubicBezTo>
                    <a:pt x="239" y="129"/>
                    <a:pt x="231" y="124"/>
                    <a:pt x="225" y="116"/>
                  </a:cubicBezTo>
                  <a:cubicBezTo>
                    <a:pt x="218" y="111"/>
                    <a:pt x="212" y="105"/>
                    <a:pt x="204" y="102"/>
                  </a:cubicBezTo>
                  <a:cubicBezTo>
                    <a:pt x="202" y="100"/>
                    <a:pt x="199" y="99"/>
                    <a:pt x="198" y="98"/>
                  </a:cubicBezTo>
                  <a:cubicBezTo>
                    <a:pt x="204" y="103"/>
                    <a:pt x="210" y="107"/>
                    <a:pt x="216" y="111"/>
                  </a:cubicBezTo>
                  <a:close/>
                  <a:moveTo>
                    <a:pt x="126" y="103"/>
                  </a:moveTo>
                  <a:cubicBezTo>
                    <a:pt x="129" y="102"/>
                    <a:pt x="131" y="101"/>
                    <a:pt x="133" y="99"/>
                  </a:cubicBezTo>
                  <a:cubicBezTo>
                    <a:pt x="129" y="99"/>
                    <a:pt x="127" y="100"/>
                    <a:pt x="126" y="103"/>
                  </a:cubicBezTo>
                  <a:close/>
                  <a:moveTo>
                    <a:pt x="142" y="100"/>
                  </a:moveTo>
                  <a:cubicBezTo>
                    <a:pt x="142" y="99"/>
                    <a:pt x="140" y="99"/>
                    <a:pt x="140" y="99"/>
                  </a:cubicBezTo>
                  <a:cubicBezTo>
                    <a:pt x="141" y="100"/>
                    <a:pt x="141" y="99"/>
                    <a:pt x="142" y="100"/>
                  </a:cubicBezTo>
                  <a:close/>
                  <a:moveTo>
                    <a:pt x="285" y="105"/>
                  </a:moveTo>
                  <a:cubicBezTo>
                    <a:pt x="284" y="104"/>
                    <a:pt x="284" y="102"/>
                    <a:pt x="282" y="101"/>
                  </a:cubicBezTo>
                  <a:cubicBezTo>
                    <a:pt x="282" y="101"/>
                    <a:pt x="280" y="98"/>
                    <a:pt x="280" y="100"/>
                  </a:cubicBezTo>
                  <a:cubicBezTo>
                    <a:pt x="282" y="101"/>
                    <a:pt x="284" y="105"/>
                    <a:pt x="285" y="105"/>
                  </a:cubicBezTo>
                  <a:close/>
                  <a:moveTo>
                    <a:pt x="109" y="102"/>
                  </a:moveTo>
                  <a:cubicBezTo>
                    <a:pt x="110" y="101"/>
                    <a:pt x="111" y="101"/>
                    <a:pt x="112" y="99"/>
                  </a:cubicBezTo>
                  <a:cubicBezTo>
                    <a:pt x="110" y="100"/>
                    <a:pt x="109" y="101"/>
                    <a:pt x="109" y="102"/>
                  </a:cubicBezTo>
                  <a:close/>
                  <a:moveTo>
                    <a:pt x="59" y="114"/>
                  </a:moveTo>
                  <a:cubicBezTo>
                    <a:pt x="65" y="112"/>
                    <a:pt x="64" y="104"/>
                    <a:pt x="68" y="100"/>
                  </a:cubicBezTo>
                  <a:cubicBezTo>
                    <a:pt x="68" y="100"/>
                    <a:pt x="68" y="99"/>
                    <a:pt x="67" y="100"/>
                  </a:cubicBezTo>
                  <a:cubicBezTo>
                    <a:pt x="63" y="103"/>
                    <a:pt x="62" y="109"/>
                    <a:pt x="59" y="114"/>
                  </a:cubicBezTo>
                  <a:close/>
                  <a:moveTo>
                    <a:pt x="277" y="101"/>
                  </a:moveTo>
                  <a:cubicBezTo>
                    <a:pt x="277" y="101"/>
                    <a:pt x="277" y="100"/>
                    <a:pt x="276" y="100"/>
                  </a:cubicBezTo>
                  <a:cubicBezTo>
                    <a:pt x="276" y="100"/>
                    <a:pt x="276" y="100"/>
                    <a:pt x="276" y="100"/>
                  </a:cubicBezTo>
                  <a:cubicBezTo>
                    <a:pt x="276" y="100"/>
                    <a:pt x="276" y="101"/>
                    <a:pt x="277" y="101"/>
                  </a:cubicBezTo>
                  <a:close/>
                  <a:moveTo>
                    <a:pt x="119" y="103"/>
                  </a:moveTo>
                  <a:cubicBezTo>
                    <a:pt x="122" y="104"/>
                    <a:pt x="124" y="101"/>
                    <a:pt x="124" y="101"/>
                  </a:cubicBezTo>
                  <a:cubicBezTo>
                    <a:pt x="122" y="102"/>
                    <a:pt x="120" y="102"/>
                    <a:pt x="119" y="103"/>
                  </a:cubicBezTo>
                  <a:close/>
                  <a:moveTo>
                    <a:pt x="75" y="104"/>
                  </a:moveTo>
                  <a:cubicBezTo>
                    <a:pt x="75" y="104"/>
                    <a:pt x="76" y="104"/>
                    <a:pt x="76" y="104"/>
                  </a:cubicBezTo>
                  <a:cubicBezTo>
                    <a:pt x="76" y="105"/>
                    <a:pt x="75" y="105"/>
                    <a:pt x="76" y="105"/>
                  </a:cubicBezTo>
                  <a:cubicBezTo>
                    <a:pt x="76" y="104"/>
                    <a:pt x="78" y="102"/>
                    <a:pt x="78" y="101"/>
                  </a:cubicBezTo>
                  <a:cubicBezTo>
                    <a:pt x="77" y="102"/>
                    <a:pt x="76" y="104"/>
                    <a:pt x="75" y="104"/>
                  </a:cubicBezTo>
                  <a:close/>
                  <a:moveTo>
                    <a:pt x="88" y="103"/>
                  </a:moveTo>
                  <a:cubicBezTo>
                    <a:pt x="89" y="103"/>
                    <a:pt x="89" y="104"/>
                    <a:pt x="89" y="104"/>
                  </a:cubicBezTo>
                  <a:cubicBezTo>
                    <a:pt x="89" y="103"/>
                    <a:pt x="90" y="103"/>
                    <a:pt x="90" y="102"/>
                  </a:cubicBezTo>
                  <a:cubicBezTo>
                    <a:pt x="89" y="102"/>
                    <a:pt x="89" y="103"/>
                    <a:pt x="88" y="103"/>
                  </a:cubicBezTo>
                  <a:close/>
                  <a:moveTo>
                    <a:pt x="211" y="113"/>
                  </a:moveTo>
                  <a:cubicBezTo>
                    <a:pt x="208" y="110"/>
                    <a:pt x="204" y="105"/>
                    <a:pt x="199" y="104"/>
                  </a:cubicBezTo>
                  <a:cubicBezTo>
                    <a:pt x="199" y="103"/>
                    <a:pt x="197" y="101"/>
                    <a:pt x="196" y="102"/>
                  </a:cubicBezTo>
                  <a:cubicBezTo>
                    <a:pt x="201" y="105"/>
                    <a:pt x="205" y="110"/>
                    <a:pt x="211" y="113"/>
                  </a:cubicBezTo>
                  <a:close/>
                  <a:moveTo>
                    <a:pt x="145" y="103"/>
                  </a:moveTo>
                  <a:cubicBezTo>
                    <a:pt x="153" y="104"/>
                    <a:pt x="162" y="108"/>
                    <a:pt x="170" y="107"/>
                  </a:cubicBezTo>
                  <a:cubicBezTo>
                    <a:pt x="164" y="104"/>
                    <a:pt x="154" y="100"/>
                    <a:pt x="145" y="103"/>
                  </a:cubicBezTo>
                  <a:close/>
                  <a:moveTo>
                    <a:pt x="50" y="122"/>
                  </a:moveTo>
                  <a:cubicBezTo>
                    <a:pt x="53" y="115"/>
                    <a:pt x="57" y="108"/>
                    <a:pt x="60" y="102"/>
                  </a:cubicBezTo>
                  <a:cubicBezTo>
                    <a:pt x="56" y="108"/>
                    <a:pt x="50" y="113"/>
                    <a:pt x="50" y="122"/>
                  </a:cubicBezTo>
                  <a:close/>
                  <a:moveTo>
                    <a:pt x="280" y="105"/>
                  </a:moveTo>
                  <a:cubicBezTo>
                    <a:pt x="280" y="104"/>
                    <a:pt x="279" y="102"/>
                    <a:pt x="278" y="103"/>
                  </a:cubicBezTo>
                  <a:cubicBezTo>
                    <a:pt x="279" y="103"/>
                    <a:pt x="279" y="104"/>
                    <a:pt x="280" y="105"/>
                  </a:cubicBezTo>
                  <a:close/>
                  <a:moveTo>
                    <a:pt x="130" y="106"/>
                  </a:moveTo>
                  <a:cubicBezTo>
                    <a:pt x="140" y="104"/>
                    <a:pt x="149" y="111"/>
                    <a:pt x="158" y="108"/>
                  </a:cubicBezTo>
                  <a:cubicBezTo>
                    <a:pt x="149" y="106"/>
                    <a:pt x="138" y="103"/>
                    <a:pt x="130" y="106"/>
                  </a:cubicBezTo>
                  <a:close/>
                  <a:moveTo>
                    <a:pt x="283" y="108"/>
                  </a:moveTo>
                  <a:cubicBezTo>
                    <a:pt x="282" y="107"/>
                    <a:pt x="281" y="106"/>
                    <a:pt x="281" y="105"/>
                  </a:cubicBezTo>
                  <a:cubicBezTo>
                    <a:pt x="281" y="106"/>
                    <a:pt x="282" y="107"/>
                    <a:pt x="283" y="108"/>
                  </a:cubicBezTo>
                  <a:close/>
                  <a:moveTo>
                    <a:pt x="47" y="112"/>
                  </a:moveTo>
                  <a:cubicBezTo>
                    <a:pt x="48" y="112"/>
                    <a:pt x="47" y="111"/>
                    <a:pt x="48" y="112"/>
                  </a:cubicBezTo>
                  <a:cubicBezTo>
                    <a:pt x="49" y="110"/>
                    <a:pt x="50" y="108"/>
                    <a:pt x="50" y="106"/>
                  </a:cubicBezTo>
                  <a:cubicBezTo>
                    <a:pt x="49" y="108"/>
                    <a:pt x="48" y="110"/>
                    <a:pt x="47" y="112"/>
                  </a:cubicBezTo>
                  <a:close/>
                  <a:moveTo>
                    <a:pt x="115" y="108"/>
                  </a:moveTo>
                  <a:cubicBezTo>
                    <a:pt x="117" y="108"/>
                    <a:pt x="116" y="106"/>
                    <a:pt x="115" y="106"/>
                  </a:cubicBezTo>
                  <a:cubicBezTo>
                    <a:pt x="115" y="107"/>
                    <a:pt x="115" y="107"/>
                    <a:pt x="115" y="108"/>
                  </a:cubicBezTo>
                  <a:close/>
                  <a:moveTo>
                    <a:pt x="116" y="107"/>
                  </a:moveTo>
                  <a:cubicBezTo>
                    <a:pt x="118" y="108"/>
                    <a:pt x="119" y="107"/>
                    <a:pt x="119" y="106"/>
                  </a:cubicBezTo>
                  <a:cubicBezTo>
                    <a:pt x="118" y="106"/>
                    <a:pt x="117" y="106"/>
                    <a:pt x="116" y="107"/>
                  </a:cubicBezTo>
                  <a:close/>
                  <a:moveTo>
                    <a:pt x="231" y="109"/>
                  </a:moveTo>
                  <a:cubicBezTo>
                    <a:pt x="231" y="108"/>
                    <a:pt x="230" y="106"/>
                    <a:pt x="229" y="106"/>
                  </a:cubicBezTo>
                  <a:cubicBezTo>
                    <a:pt x="230" y="107"/>
                    <a:pt x="230" y="109"/>
                    <a:pt x="231" y="109"/>
                  </a:cubicBezTo>
                  <a:close/>
                  <a:moveTo>
                    <a:pt x="179" y="108"/>
                  </a:moveTo>
                  <a:cubicBezTo>
                    <a:pt x="179" y="107"/>
                    <a:pt x="176" y="107"/>
                    <a:pt x="175" y="107"/>
                  </a:cubicBezTo>
                  <a:cubicBezTo>
                    <a:pt x="176" y="107"/>
                    <a:pt x="177" y="109"/>
                    <a:pt x="179" y="108"/>
                  </a:cubicBezTo>
                  <a:close/>
                  <a:moveTo>
                    <a:pt x="267" y="109"/>
                  </a:moveTo>
                  <a:cubicBezTo>
                    <a:pt x="269" y="109"/>
                    <a:pt x="268" y="110"/>
                    <a:pt x="269" y="110"/>
                  </a:cubicBezTo>
                  <a:cubicBezTo>
                    <a:pt x="270" y="109"/>
                    <a:pt x="268" y="107"/>
                    <a:pt x="267" y="109"/>
                  </a:cubicBezTo>
                  <a:close/>
                  <a:moveTo>
                    <a:pt x="137" y="108"/>
                  </a:moveTo>
                  <a:cubicBezTo>
                    <a:pt x="133" y="108"/>
                    <a:pt x="128" y="107"/>
                    <a:pt x="125" y="109"/>
                  </a:cubicBezTo>
                  <a:cubicBezTo>
                    <a:pt x="124" y="110"/>
                    <a:pt x="123" y="112"/>
                    <a:pt x="122" y="113"/>
                  </a:cubicBezTo>
                  <a:cubicBezTo>
                    <a:pt x="121" y="114"/>
                    <a:pt x="119" y="115"/>
                    <a:pt x="119" y="117"/>
                  </a:cubicBezTo>
                  <a:cubicBezTo>
                    <a:pt x="129" y="114"/>
                    <a:pt x="141" y="117"/>
                    <a:pt x="148" y="110"/>
                  </a:cubicBezTo>
                  <a:cubicBezTo>
                    <a:pt x="146" y="110"/>
                    <a:pt x="141" y="109"/>
                    <a:pt x="137" y="108"/>
                  </a:cubicBezTo>
                  <a:close/>
                  <a:moveTo>
                    <a:pt x="42" y="111"/>
                  </a:moveTo>
                  <a:cubicBezTo>
                    <a:pt x="42" y="110"/>
                    <a:pt x="43" y="109"/>
                    <a:pt x="42" y="109"/>
                  </a:cubicBezTo>
                  <a:cubicBezTo>
                    <a:pt x="42" y="109"/>
                    <a:pt x="41" y="110"/>
                    <a:pt x="42" y="111"/>
                  </a:cubicBezTo>
                  <a:close/>
                  <a:moveTo>
                    <a:pt x="284" y="110"/>
                  </a:moveTo>
                  <a:cubicBezTo>
                    <a:pt x="284" y="110"/>
                    <a:pt x="284" y="109"/>
                    <a:pt x="283" y="109"/>
                  </a:cubicBezTo>
                  <a:cubicBezTo>
                    <a:pt x="283" y="110"/>
                    <a:pt x="284" y="110"/>
                    <a:pt x="284" y="110"/>
                  </a:cubicBezTo>
                  <a:close/>
                  <a:moveTo>
                    <a:pt x="297" y="119"/>
                  </a:moveTo>
                  <a:cubicBezTo>
                    <a:pt x="299" y="119"/>
                    <a:pt x="299" y="121"/>
                    <a:pt x="299" y="122"/>
                  </a:cubicBezTo>
                  <a:cubicBezTo>
                    <a:pt x="300" y="122"/>
                    <a:pt x="300" y="124"/>
                    <a:pt x="301" y="125"/>
                  </a:cubicBezTo>
                  <a:cubicBezTo>
                    <a:pt x="302" y="128"/>
                    <a:pt x="304" y="131"/>
                    <a:pt x="305" y="132"/>
                  </a:cubicBezTo>
                  <a:cubicBezTo>
                    <a:pt x="303" y="123"/>
                    <a:pt x="299" y="115"/>
                    <a:pt x="293" y="109"/>
                  </a:cubicBezTo>
                  <a:cubicBezTo>
                    <a:pt x="294" y="113"/>
                    <a:pt x="297" y="115"/>
                    <a:pt x="297" y="119"/>
                  </a:cubicBezTo>
                  <a:close/>
                  <a:moveTo>
                    <a:pt x="12" y="157"/>
                  </a:moveTo>
                  <a:cubicBezTo>
                    <a:pt x="14" y="154"/>
                    <a:pt x="16" y="148"/>
                    <a:pt x="19" y="146"/>
                  </a:cubicBezTo>
                  <a:cubicBezTo>
                    <a:pt x="20" y="134"/>
                    <a:pt x="25" y="120"/>
                    <a:pt x="28" y="110"/>
                  </a:cubicBezTo>
                  <a:cubicBezTo>
                    <a:pt x="20" y="123"/>
                    <a:pt x="13" y="139"/>
                    <a:pt x="12" y="157"/>
                  </a:cubicBezTo>
                  <a:close/>
                  <a:moveTo>
                    <a:pt x="264" y="143"/>
                  </a:moveTo>
                  <a:cubicBezTo>
                    <a:pt x="263" y="137"/>
                    <a:pt x="261" y="133"/>
                    <a:pt x="258" y="128"/>
                  </a:cubicBezTo>
                  <a:cubicBezTo>
                    <a:pt x="256" y="125"/>
                    <a:pt x="254" y="122"/>
                    <a:pt x="252" y="119"/>
                  </a:cubicBezTo>
                  <a:cubicBezTo>
                    <a:pt x="253" y="119"/>
                    <a:pt x="251" y="118"/>
                    <a:pt x="251" y="116"/>
                  </a:cubicBezTo>
                  <a:cubicBezTo>
                    <a:pt x="249" y="115"/>
                    <a:pt x="248" y="111"/>
                    <a:pt x="246" y="110"/>
                  </a:cubicBezTo>
                  <a:cubicBezTo>
                    <a:pt x="253" y="120"/>
                    <a:pt x="256" y="134"/>
                    <a:pt x="264" y="143"/>
                  </a:cubicBezTo>
                  <a:close/>
                  <a:moveTo>
                    <a:pt x="160" y="111"/>
                  </a:moveTo>
                  <a:cubicBezTo>
                    <a:pt x="160" y="112"/>
                    <a:pt x="162" y="111"/>
                    <a:pt x="162" y="110"/>
                  </a:cubicBezTo>
                  <a:cubicBezTo>
                    <a:pt x="161" y="110"/>
                    <a:pt x="161" y="111"/>
                    <a:pt x="160" y="111"/>
                  </a:cubicBezTo>
                  <a:close/>
                  <a:moveTo>
                    <a:pt x="192" y="112"/>
                  </a:moveTo>
                  <a:cubicBezTo>
                    <a:pt x="191" y="112"/>
                    <a:pt x="189" y="111"/>
                    <a:pt x="188" y="111"/>
                  </a:cubicBezTo>
                  <a:cubicBezTo>
                    <a:pt x="190" y="111"/>
                    <a:pt x="191" y="113"/>
                    <a:pt x="192" y="112"/>
                  </a:cubicBezTo>
                  <a:close/>
                  <a:moveTo>
                    <a:pt x="114" y="115"/>
                  </a:moveTo>
                  <a:cubicBezTo>
                    <a:pt x="115" y="114"/>
                    <a:pt x="117" y="113"/>
                    <a:pt x="117" y="111"/>
                  </a:cubicBezTo>
                  <a:cubicBezTo>
                    <a:pt x="116" y="112"/>
                    <a:pt x="113" y="113"/>
                    <a:pt x="114" y="115"/>
                  </a:cubicBezTo>
                  <a:close/>
                  <a:moveTo>
                    <a:pt x="165" y="113"/>
                  </a:moveTo>
                  <a:cubicBezTo>
                    <a:pt x="169" y="117"/>
                    <a:pt x="178" y="114"/>
                    <a:pt x="184" y="117"/>
                  </a:cubicBezTo>
                  <a:cubicBezTo>
                    <a:pt x="179" y="113"/>
                    <a:pt x="172" y="110"/>
                    <a:pt x="165" y="113"/>
                  </a:cubicBezTo>
                  <a:close/>
                  <a:moveTo>
                    <a:pt x="97" y="115"/>
                  </a:moveTo>
                  <a:cubicBezTo>
                    <a:pt x="98" y="114"/>
                    <a:pt x="100" y="114"/>
                    <a:pt x="101" y="112"/>
                  </a:cubicBezTo>
                  <a:cubicBezTo>
                    <a:pt x="98" y="112"/>
                    <a:pt x="97" y="113"/>
                    <a:pt x="97" y="115"/>
                  </a:cubicBezTo>
                  <a:close/>
                  <a:moveTo>
                    <a:pt x="145" y="116"/>
                  </a:moveTo>
                  <a:cubicBezTo>
                    <a:pt x="149" y="116"/>
                    <a:pt x="153" y="114"/>
                    <a:pt x="155" y="112"/>
                  </a:cubicBezTo>
                  <a:cubicBezTo>
                    <a:pt x="152" y="112"/>
                    <a:pt x="148" y="114"/>
                    <a:pt x="145" y="116"/>
                  </a:cubicBezTo>
                  <a:close/>
                  <a:moveTo>
                    <a:pt x="207" y="117"/>
                  </a:moveTo>
                  <a:cubicBezTo>
                    <a:pt x="205" y="115"/>
                    <a:pt x="201" y="112"/>
                    <a:pt x="198" y="113"/>
                  </a:cubicBezTo>
                  <a:cubicBezTo>
                    <a:pt x="202" y="113"/>
                    <a:pt x="204" y="117"/>
                    <a:pt x="207" y="117"/>
                  </a:cubicBezTo>
                  <a:close/>
                  <a:moveTo>
                    <a:pt x="158" y="115"/>
                  </a:moveTo>
                  <a:cubicBezTo>
                    <a:pt x="159" y="116"/>
                    <a:pt x="161" y="115"/>
                    <a:pt x="162" y="115"/>
                  </a:cubicBezTo>
                  <a:cubicBezTo>
                    <a:pt x="162" y="114"/>
                    <a:pt x="159" y="114"/>
                    <a:pt x="158" y="115"/>
                  </a:cubicBezTo>
                  <a:close/>
                  <a:moveTo>
                    <a:pt x="201" y="121"/>
                  </a:moveTo>
                  <a:cubicBezTo>
                    <a:pt x="197" y="119"/>
                    <a:pt x="193" y="117"/>
                    <a:pt x="189" y="114"/>
                  </a:cubicBezTo>
                  <a:cubicBezTo>
                    <a:pt x="192" y="117"/>
                    <a:pt x="196" y="121"/>
                    <a:pt x="201" y="121"/>
                  </a:cubicBezTo>
                  <a:close/>
                  <a:moveTo>
                    <a:pt x="108" y="121"/>
                  </a:moveTo>
                  <a:cubicBezTo>
                    <a:pt x="110" y="120"/>
                    <a:pt x="111" y="116"/>
                    <a:pt x="111" y="115"/>
                  </a:cubicBezTo>
                  <a:cubicBezTo>
                    <a:pt x="110" y="117"/>
                    <a:pt x="108" y="119"/>
                    <a:pt x="108" y="121"/>
                  </a:cubicBezTo>
                  <a:close/>
                  <a:moveTo>
                    <a:pt x="155" y="116"/>
                  </a:moveTo>
                  <a:cubicBezTo>
                    <a:pt x="156" y="116"/>
                    <a:pt x="158" y="116"/>
                    <a:pt x="158" y="115"/>
                  </a:cubicBezTo>
                  <a:cubicBezTo>
                    <a:pt x="158" y="115"/>
                    <a:pt x="156" y="115"/>
                    <a:pt x="155" y="116"/>
                  </a:cubicBezTo>
                  <a:close/>
                  <a:moveTo>
                    <a:pt x="200" y="117"/>
                  </a:moveTo>
                  <a:cubicBezTo>
                    <a:pt x="199" y="116"/>
                    <a:pt x="198" y="115"/>
                    <a:pt x="197" y="115"/>
                  </a:cubicBezTo>
                  <a:cubicBezTo>
                    <a:pt x="198" y="116"/>
                    <a:pt x="198" y="117"/>
                    <a:pt x="200" y="117"/>
                  </a:cubicBezTo>
                  <a:close/>
                  <a:moveTo>
                    <a:pt x="53" y="122"/>
                  </a:moveTo>
                  <a:cubicBezTo>
                    <a:pt x="54" y="121"/>
                    <a:pt x="57" y="118"/>
                    <a:pt x="56" y="116"/>
                  </a:cubicBezTo>
                  <a:cubicBezTo>
                    <a:pt x="55" y="118"/>
                    <a:pt x="53" y="120"/>
                    <a:pt x="53" y="122"/>
                  </a:cubicBezTo>
                  <a:close/>
                  <a:moveTo>
                    <a:pt x="81" y="121"/>
                  </a:moveTo>
                  <a:cubicBezTo>
                    <a:pt x="82" y="120"/>
                    <a:pt x="85" y="117"/>
                    <a:pt x="83" y="116"/>
                  </a:cubicBezTo>
                  <a:cubicBezTo>
                    <a:pt x="83" y="118"/>
                    <a:pt x="81" y="119"/>
                    <a:pt x="81" y="121"/>
                  </a:cubicBezTo>
                  <a:close/>
                  <a:moveTo>
                    <a:pt x="211" y="118"/>
                  </a:moveTo>
                  <a:cubicBezTo>
                    <a:pt x="211" y="117"/>
                    <a:pt x="210" y="116"/>
                    <a:pt x="209" y="116"/>
                  </a:cubicBezTo>
                  <a:cubicBezTo>
                    <a:pt x="210" y="116"/>
                    <a:pt x="210" y="118"/>
                    <a:pt x="211" y="118"/>
                  </a:cubicBezTo>
                  <a:close/>
                  <a:moveTo>
                    <a:pt x="94" y="119"/>
                  </a:moveTo>
                  <a:cubicBezTo>
                    <a:pt x="93" y="123"/>
                    <a:pt x="90" y="126"/>
                    <a:pt x="90" y="129"/>
                  </a:cubicBezTo>
                  <a:cubicBezTo>
                    <a:pt x="92" y="125"/>
                    <a:pt x="96" y="121"/>
                    <a:pt x="98" y="117"/>
                  </a:cubicBezTo>
                  <a:cubicBezTo>
                    <a:pt x="97" y="118"/>
                    <a:pt x="96" y="118"/>
                    <a:pt x="94" y="119"/>
                  </a:cubicBezTo>
                  <a:close/>
                  <a:moveTo>
                    <a:pt x="32" y="134"/>
                  </a:moveTo>
                  <a:cubicBezTo>
                    <a:pt x="35" y="129"/>
                    <a:pt x="37" y="123"/>
                    <a:pt x="41" y="118"/>
                  </a:cubicBezTo>
                  <a:cubicBezTo>
                    <a:pt x="41" y="118"/>
                    <a:pt x="41" y="117"/>
                    <a:pt x="40" y="117"/>
                  </a:cubicBezTo>
                  <a:cubicBezTo>
                    <a:pt x="36" y="122"/>
                    <a:pt x="33" y="127"/>
                    <a:pt x="32" y="134"/>
                  </a:cubicBezTo>
                  <a:close/>
                  <a:moveTo>
                    <a:pt x="117" y="120"/>
                  </a:moveTo>
                  <a:cubicBezTo>
                    <a:pt x="116" y="123"/>
                    <a:pt x="113" y="125"/>
                    <a:pt x="113" y="128"/>
                  </a:cubicBezTo>
                  <a:cubicBezTo>
                    <a:pt x="116" y="127"/>
                    <a:pt x="120" y="127"/>
                    <a:pt x="124" y="126"/>
                  </a:cubicBezTo>
                  <a:cubicBezTo>
                    <a:pt x="127" y="122"/>
                    <a:pt x="132" y="121"/>
                    <a:pt x="135" y="117"/>
                  </a:cubicBezTo>
                  <a:cubicBezTo>
                    <a:pt x="128" y="117"/>
                    <a:pt x="123" y="118"/>
                    <a:pt x="117" y="120"/>
                  </a:cubicBezTo>
                  <a:close/>
                  <a:moveTo>
                    <a:pt x="135" y="121"/>
                  </a:moveTo>
                  <a:cubicBezTo>
                    <a:pt x="138" y="120"/>
                    <a:pt x="140" y="119"/>
                    <a:pt x="144" y="118"/>
                  </a:cubicBezTo>
                  <a:cubicBezTo>
                    <a:pt x="140" y="117"/>
                    <a:pt x="136" y="120"/>
                    <a:pt x="135" y="121"/>
                  </a:cubicBezTo>
                  <a:close/>
                  <a:moveTo>
                    <a:pt x="244" y="129"/>
                  </a:moveTo>
                  <a:cubicBezTo>
                    <a:pt x="243" y="126"/>
                    <a:pt x="242" y="124"/>
                    <a:pt x="240" y="123"/>
                  </a:cubicBezTo>
                  <a:cubicBezTo>
                    <a:pt x="240" y="121"/>
                    <a:pt x="237" y="119"/>
                    <a:pt x="236" y="118"/>
                  </a:cubicBezTo>
                  <a:cubicBezTo>
                    <a:pt x="238" y="122"/>
                    <a:pt x="241" y="127"/>
                    <a:pt x="244" y="129"/>
                  </a:cubicBezTo>
                  <a:close/>
                  <a:moveTo>
                    <a:pt x="164" y="118"/>
                  </a:moveTo>
                  <a:cubicBezTo>
                    <a:pt x="164" y="118"/>
                    <a:pt x="164" y="118"/>
                    <a:pt x="163" y="118"/>
                  </a:cubicBezTo>
                  <a:cubicBezTo>
                    <a:pt x="164" y="119"/>
                    <a:pt x="168" y="118"/>
                    <a:pt x="164" y="118"/>
                  </a:cubicBezTo>
                  <a:close/>
                  <a:moveTo>
                    <a:pt x="99" y="128"/>
                  </a:moveTo>
                  <a:cubicBezTo>
                    <a:pt x="102" y="125"/>
                    <a:pt x="106" y="123"/>
                    <a:pt x="106" y="118"/>
                  </a:cubicBezTo>
                  <a:cubicBezTo>
                    <a:pt x="103" y="120"/>
                    <a:pt x="98" y="123"/>
                    <a:pt x="99" y="128"/>
                  </a:cubicBezTo>
                  <a:close/>
                  <a:moveTo>
                    <a:pt x="139" y="123"/>
                  </a:moveTo>
                  <a:cubicBezTo>
                    <a:pt x="146" y="125"/>
                    <a:pt x="153" y="122"/>
                    <a:pt x="158" y="120"/>
                  </a:cubicBezTo>
                  <a:cubicBezTo>
                    <a:pt x="152" y="118"/>
                    <a:pt x="143" y="120"/>
                    <a:pt x="139" y="123"/>
                  </a:cubicBezTo>
                  <a:close/>
                  <a:moveTo>
                    <a:pt x="220" y="128"/>
                  </a:moveTo>
                  <a:cubicBezTo>
                    <a:pt x="218" y="126"/>
                    <a:pt x="216" y="121"/>
                    <a:pt x="212" y="120"/>
                  </a:cubicBezTo>
                  <a:cubicBezTo>
                    <a:pt x="215" y="122"/>
                    <a:pt x="217" y="126"/>
                    <a:pt x="220" y="128"/>
                  </a:cubicBezTo>
                  <a:close/>
                  <a:moveTo>
                    <a:pt x="222" y="127"/>
                  </a:moveTo>
                  <a:cubicBezTo>
                    <a:pt x="224" y="127"/>
                    <a:pt x="224" y="131"/>
                    <a:pt x="226" y="130"/>
                  </a:cubicBezTo>
                  <a:cubicBezTo>
                    <a:pt x="223" y="127"/>
                    <a:pt x="221" y="122"/>
                    <a:pt x="217" y="119"/>
                  </a:cubicBezTo>
                  <a:cubicBezTo>
                    <a:pt x="218" y="122"/>
                    <a:pt x="221" y="124"/>
                    <a:pt x="222" y="127"/>
                  </a:cubicBezTo>
                  <a:close/>
                  <a:moveTo>
                    <a:pt x="43" y="124"/>
                  </a:moveTo>
                  <a:cubicBezTo>
                    <a:pt x="42" y="123"/>
                    <a:pt x="45" y="122"/>
                    <a:pt x="44" y="121"/>
                  </a:cubicBezTo>
                  <a:cubicBezTo>
                    <a:pt x="43" y="122"/>
                    <a:pt x="42" y="123"/>
                    <a:pt x="43" y="124"/>
                  </a:cubicBezTo>
                  <a:close/>
                  <a:moveTo>
                    <a:pt x="235" y="123"/>
                  </a:moveTo>
                  <a:cubicBezTo>
                    <a:pt x="235" y="123"/>
                    <a:pt x="234" y="121"/>
                    <a:pt x="233" y="122"/>
                  </a:cubicBezTo>
                  <a:cubicBezTo>
                    <a:pt x="234" y="122"/>
                    <a:pt x="234" y="124"/>
                    <a:pt x="235" y="123"/>
                  </a:cubicBezTo>
                  <a:close/>
                  <a:moveTo>
                    <a:pt x="154" y="124"/>
                  </a:moveTo>
                  <a:cubicBezTo>
                    <a:pt x="158" y="126"/>
                    <a:pt x="163" y="123"/>
                    <a:pt x="167" y="122"/>
                  </a:cubicBezTo>
                  <a:cubicBezTo>
                    <a:pt x="163" y="122"/>
                    <a:pt x="158" y="123"/>
                    <a:pt x="154" y="124"/>
                  </a:cubicBezTo>
                  <a:close/>
                  <a:moveTo>
                    <a:pt x="111" y="124"/>
                  </a:moveTo>
                  <a:cubicBezTo>
                    <a:pt x="111" y="124"/>
                    <a:pt x="111" y="124"/>
                    <a:pt x="111" y="123"/>
                  </a:cubicBezTo>
                  <a:cubicBezTo>
                    <a:pt x="111" y="123"/>
                    <a:pt x="110" y="122"/>
                    <a:pt x="110" y="123"/>
                  </a:cubicBezTo>
                  <a:cubicBezTo>
                    <a:pt x="111" y="123"/>
                    <a:pt x="110" y="124"/>
                    <a:pt x="111" y="124"/>
                  </a:cubicBezTo>
                  <a:close/>
                  <a:moveTo>
                    <a:pt x="67" y="137"/>
                  </a:moveTo>
                  <a:cubicBezTo>
                    <a:pt x="69" y="132"/>
                    <a:pt x="69" y="129"/>
                    <a:pt x="71" y="123"/>
                  </a:cubicBezTo>
                  <a:cubicBezTo>
                    <a:pt x="71" y="123"/>
                    <a:pt x="71" y="123"/>
                    <a:pt x="70" y="123"/>
                  </a:cubicBezTo>
                  <a:cubicBezTo>
                    <a:pt x="68" y="127"/>
                    <a:pt x="67" y="133"/>
                    <a:pt x="67" y="137"/>
                  </a:cubicBezTo>
                  <a:close/>
                  <a:moveTo>
                    <a:pt x="200" y="127"/>
                  </a:moveTo>
                  <a:cubicBezTo>
                    <a:pt x="198" y="124"/>
                    <a:pt x="195" y="123"/>
                    <a:pt x="191" y="123"/>
                  </a:cubicBezTo>
                  <a:cubicBezTo>
                    <a:pt x="193" y="125"/>
                    <a:pt x="198" y="126"/>
                    <a:pt x="200" y="127"/>
                  </a:cubicBezTo>
                  <a:close/>
                  <a:moveTo>
                    <a:pt x="106" y="125"/>
                  </a:moveTo>
                  <a:cubicBezTo>
                    <a:pt x="107" y="126"/>
                    <a:pt x="106" y="126"/>
                    <a:pt x="106" y="127"/>
                  </a:cubicBezTo>
                  <a:cubicBezTo>
                    <a:pt x="106" y="127"/>
                    <a:pt x="107" y="128"/>
                    <a:pt x="107" y="128"/>
                  </a:cubicBezTo>
                  <a:cubicBezTo>
                    <a:pt x="107" y="126"/>
                    <a:pt x="108" y="125"/>
                    <a:pt x="108" y="124"/>
                  </a:cubicBezTo>
                  <a:cubicBezTo>
                    <a:pt x="108" y="126"/>
                    <a:pt x="107" y="124"/>
                    <a:pt x="106" y="125"/>
                  </a:cubicBezTo>
                  <a:close/>
                  <a:moveTo>
                    <a:pt x="51" y="130"/>
                  </a:moveTo>
                  <a:cubicBezTo>
                    <a:pt x="52" y="129"/>
                    <a:pt x="54" y="127"/>
                    <a:pt x="54" y="125"/>
                  </a:cubicBezTo>
                  <a:cubicBezTo>
                    <a:pt x="52" y="126"/>
                    <a:pt x="51" y="129"/>
                    <a:pt x="51" y="130"/>
                  </a:cubicBezTo>
                  <a:close/>
                  <a:moveTo>
                    <a:pt x="75" y="132"/>
                  </a:moveTo>
                  <a:cubicBezTo>
                    <a:pt x="74" y="137"/>
                    <a:pt x="70" y="140"/>
                    <a:pt x="72" y="146"/>
                  </a:cubicBezTo>
                  <a:cubicBezTo>
                    <a:pt x="75" y="143"/>
                    <a:pt x="76" y="136"/>
                    <a:pt x="79" y="133"/>
                  </a:cubicBezTo>
                  <a:cubicBezTo>
                    <a:pt x="78" y="130"/>
                    <a:pt x="81" y="127"/>
                    <a:pt x="80" y="125"/>
                  </a:cubicBezTo>
                  <a:cubicBezTo>
                    <a:pt x="78" y="127"/>
                    <a:pt x="77" y="131"/>
                    <a:pt x="75" y="132"/>
                  </a:cubicBezTo>
                  <a:close/>
                  <a:moveTo>
                    <a:pt x="175" y="125"/>
                  </a:moveTo>
                  <a:cubicBezTo>
                    <a:pt x="173" y="126"/>
                    <a:pt x="170" y="127"/>
                    <a:pt x="166" y="127"/>
                  </a:cubicBezTo>
                  <a:cubicBezTo>
                    <a:pt x="172" y="128"/>
                    <a:pt x="181" y="130"/>
                    <a:pt x="188" y="132"/>
                  </a:cubicBezTo>
                  <a:cubicBezTo>
                    <a:pt x="188" y="132"/>
                    <a:pt x="189" y="134"/>
                    <a:pt x="190" y="132"/>
                  </a:cubicBezTo>
                  <a:cubicBezTo>
                    <a:pt x="186" y="129"/>
                    <a:pt x="181" y="126"/>
                    <a:pt x="175" y="125"/>
                  </a:cubicBezTo>
                  <a:close/>
                  <a:moveTo>
                    <a:pt x="143" y="126"/>
                  </a:moveTo>
                  <a:cubicBezTo>
                    <a:pt x="140" y="125"/>
                    <a:pt x="138" y="126"/>
                    <a:pt x="136" y="126"/>
                  </a:cubicBezTo>
                  <a:cubicBezTo>
                    <a:pt x="137" y="127"/>
                    <a:pt x="141" y="127"/>
                    <a:pt x="143" y="126"/>
                  </a:cubicBezTo>
                  <a:close/>
                  <a:moveTo>
                    <a:pt x="310" y="142"/>
                  </a:moveTo>
                  <a:cubicBezTo>
                    <a:pt x="311" y="145"/>
                    <a:pt x="313" y="147"/>
                    <a:pt x="314" y="150"/>
                  </a:cubicBezTo>
                  <a:cubicBezTo>
                    <a:pt x="317" y="160"/>
                    <a:pt x="316" y="171"/>
                    <a:pt x="320" y="180"/>
                  </a:cubicBezTo>
                  <a:cubicBezTo>
                    <a:pt x="322" y="159"/>
                    <a:pt x="314" y="142"/>
                    <a:pt x="307" y="126"/>
                  </a:cubicBezTo>
                  <a:cubicBezTo>
                    <a:pt x="306" y="126"/>
                    <a:pt x="306" y="126"/>
                    <a:pt x="306" y="126"/>
                  </a:cubicBezTo>
                  <a:cubicBezTo>
                    <a:pt x="308" y="131"/>
                    <a:pt x="308" y="136"/>
                    <a:pt x="310" y="142"/>
                  </a:cubicBezTo>
                  <a:close/>
                  <a:moveTo>
                    <a:pt x="146" y="128"/>
                  </a:moveTo>
                  <a:cubicBezTo>
                    <a:pt x="148" y="129"/>
                    <a:pt x="150" y="127"/>
                    <a:pt x="152" y="126"/>
                  </a:cubicBezTo>
                  <a:cubicBezTo>
                    <a:pt x="149" y="126"/>
                    <a:pt x="147" y="126"/>
                    <a:pt x="146" y="128"/>
                  </a:cubicBezTo>
                  <a:close/>
                  <a:moveTo>
                    <a:pt x="234" y="136"/>
                  </a:moveTo>
                  <a:cubicBezTo>
                    <a:pt x="231" y="133"/>
                    <a:pt x="229" y="129"/>
                    <a:pt x="226" y="126"/>
                  </a:cubicBezTo>
                  <a:cubicBezTo>
                    <a:pt x="228" y="129"/>
                    <a:pt x="230" y="135"/>
                    <a:pt x="234" y="136"/>
                  </a:cubicBezTo>
                  <a:close/>
                  <a:moveTo>
                    <a:pt x="272" y="128"/>
                  </a:moveTo>
                  <a:cubicBezTo>
                    <a:pt x="272" y="127"/>
                    <a:pt x="271" y="126"/>
                    <a:pt x="271" y="126"/>
                  </a:cubicBezTo>
                  <a:cubicBezTo>
                    <a:pt x="271" y="127"/>
                    <a:pt x="271" y="128"/>
                    <a:pt x="272" y="128"/>
                  </a:cubicBezTo>
                  <a:close/>
                  <a:moveTo>
                    <a:pt x="213" y="133"/>
                  </a:moveTo>
                  <a:cubicBezTo>
                    <a:pt x="214" y="134"/>
                    <a:pt x="214" y="135"/>
                    <a:pt x="215" y="134"/>
                  </a:cubicBezTo>
                  <a:cubicBezTo>
                    <a:pt x="211" y="132"/>
                    <a:pt x="208" y="129"/>
                    <a:pt x="203" y="127"/>
                  </a:cubicBezTo>
                  <a:cubicBezTo>
                    <a:pt x="205" y="130"/>
                    <a:pt x="210" y="132"/>
                    <a:pt x="213" y="133"/>
                  </a:cubicBezTo>
                  <a:close/>
                  <a:moveTo>
                    <a:pt x="335" y="158"/>
                  </a:moveTo>
                  <a:cubicBezTo>
                    <a:pt x="335" y="157"/>
                    <a:pt x="335" y="158"/>
                    <a:pt x="335" y="158"/>
                  </a:cubicBezTo>
                  <a:cubicBezTo>
                    <a:pt x="335" y="158"/>
                    <a:pt x="335" y="158"/>
                    <a:pt x="335" y="159"/>
                  </a:cubicBezTo>
                  <a:cubicBezTo>
                    <a:pt x="335" y="159"/>
                    <a:pt x="336" y="159"/>
                    <a:pt x="336" y="160"/>
                  </a:cubicBezTo>
                  <a:cubicBezTo>
                    <a:pt x="339" y="168"/>
                    <a:pt x="342" y="177"/>
                    <a:pt x="343" y="187"/>
                  </a:cubicBezTo>
                  <a:cubicBezTo>
                    <a:pt x="343" y="194"/>
                    <a:pt x="342" y="199"/>
                    <a:pt x="344" y="205"/>
                  </a:cubicBezTo>
                  <a:cubicBezTo>
                    <a:pt x="350" y="196"/>
                    <a:pt x="349" y="188"/>
                    <a:pt x="347" y="178"/>
                  </a:cubicBezTo>
                  <a:cubicBezTo>
                    <a:pt x="343" y="160"/>
                    <a:pt x="338" y="141"/>
                    <a:pt x="330" y="127"/>
                  </a:cubicBezTo>
                  <a:cubicBezTo>
                    <a:pt x="332" y="136"/>
                    <a:pt x="336" y="147"/>
                    <a:pt x="335" y="158"/>
                  </a:cubicBezTo>
                  <a:close/>
                  <a:moveTo>
                    <a:pt x="42" y="137"/>
                  </a:moveTo>
                  <a:cubicBezTo>
                    <a:pt x="41" y="138"/>
                    <a:pt x="40" y="140"/>
                    <a:pt x="41" y="142"/>
                  </a:cubicBezTo>
                  <a:cubicBezTo>
                    <a:pt x="43" y="138"/>
                    <a:pt x="43" y="132"/>
                    <a:pt x="44" y="128"/>
                  </a:cubicBezTo>
                  <a:cubicBezTo>
                    <a:pt x="44" y="127"/>
                    <a:pt x="44" y="127"/>
                    <a:pt x="43" y="127"/>
                  </a:cubicBezTo>
                  <a:cubicBezTo>
                    <a:pt x="43" y="131"/>
                    <a:pt x="39" y="134"/>
                    <a:pt x="42" y="137"/>
                  </a:cubicBezTo>
                  <a:close/>
                  <a:moveTo>
                    <a:pt x="205" y="139"/>
                  </a:moveTo>
                  <a:cubicBezTo>
                    <a:pt x="200" y="134"/>
                    <a:pt x="196" y="128"/>
                    <a:pt x="188" y="128"/>
                  </a:cubicBezTo>
                  <a:cubicBezTo>
                    <a:pt x="194" y="130"/>
                    <a:pt x="199" y="135"/>
                    <a:pt x="205" y="139"/>
                  </a:cubicBezTo>
                  <a:close/>
                  <a:moveTo>
                    <a:pt x="35" y="138"/>
                  </a:moveTo>
                  <a:cubicBezTo>
                    <a:pt x="35" y="138"/>
                    <a:pt x="35" y="137"/>
                    <a:pt x="34" y="137"/>
                  </a:cubicBezTo>
                  <a:cubicBezTo>
                    <a:pt x="34" y="140"/>
                    <a:pt x="31" y="144"/>
                    <a:pt x="31" y="147"/>
                  </a:cubicBezTo>
                  <a:cubicBezTo>
                    <a:pt x="34" y="145"/>
                    <a:pt x="36" y="141"/>
                    <a:pt x="37" y="137"/>
                  </a:cubicBezTo>
                  <a:cubicBezTo>
                    <a:pt x="38" y="134"/>
                    <a:pt x="39" y="131"/>
                    <a:pt x="39" y="128"/>
                  </a:cubicBezTo>
                  <a:cubicBezTo>
                    <a:pt x="37" y="131"/>
                    <a:pt x="36" y="135"/>
                    <a:pt x="35" y="138"/>
                  </a:cubicBezTo>
                  <a:close/>
                  <a:moveTo>
                    <a:pt x="126" y="129"/>
                  </a:moveTo>
                  <a:cubicBezTo>
                    <a:pt x="127" y="129"/>
                    <a:pt x="128" y="129"/>
                    <a:pt x="128" y="128"/>
                  </a:cubicBezTo>
                  <a:cubicBezTo>
                    <a:pt x="127" y="128"/>
                    <a:pt x="126" y="129"/>
                    <a:pt x="126" y="129"/>
                  </a:cubicBezTo>
                  <a:close/>
                  <a:moveTo>
                    <a:pt x="130" y="130"/>
                  </a:moveTo>
                  <a:cubicBezTo>
                    <a:pt x="132" y="130"/>
                    <a:pt x="133" y="131"/>
                    <a:pt x="134" y="131"/>
                  </a:cubicBezTo>
                  <a:cubicBezTo>
                    <a:pt x="135" y="131"/>
                    <a:pt x="136" y="130"/>
                    <a:pt x="137" y="129"/>
                  </a:cubicBezTo>
                  <a:cubicBezTo>
                    <a:pt x="134" y="129"/>
                    <a:pt x="131" y="128"/>
                    <a:pt x="130" y="130"/>
                  </a:cubicBezTo>
                  <a:close/>
                  <a:moveTo>
                    <a:pt x="57" y="140"/>
                  </a:moveTo>
                  <a:cubicBezTo>
                    <a:pt x="59" y="137"/>
                    <a:pt x="60" y="132"/>
                    <a:pt x="60" y="129"/>
                  </a:cubicBezTo>
                  <a:cubicBezTo>
                    <a:pt x="59" y="132"/>
                    <a:pt x="56" y="135"/>
                    <a:pt x="57" y="140"/>
                  </a:cubicBezTo>
                  <a:close/>
                  <a:moveTo>
                    <a:pt x="274" y="132"/>
                  </a:moveTo>
                  <a:cubicBezTo>
                    <a:pt x="274" y="130"/>
                    <a:pt x="274" y="129"/>
                    <a:pt x="272" y="129"/>
                  </a:cubicBezTo>
                  <a:cubicBezTo>
                    <a:pt x="273" y="130"/>
                    <a:pt x="273" y="131"/>
                    <a:pt x="274" y="132"/>
                  </a:cubicBezTo>
                  <a:close/>
                  <a:moveTo>
                    <a:pt x="326" y="158"/>
                  </a:moveTo>
                  <a:cubicBezTo>
                    <a:pt x="327" y="163"/>
                    <a:pt x="329" y="169"/>
                    <a:pt x="331" y="175"/>
                  </a:cubicBezTo>
                  <a:cubicBezTo>
                    <a:pt x="331" y="155"/>
                    <a:pt x="322" y="143"/>
                    <a:pt x="315" y="129"/>
                  </a:cubicBezTo>
                  <a:cubicBezTo>
                    <a:pt x="315" y="129"/>
                    <a:pt x="314" y="129"/>
                    <a:pt x="314" y="130"/>
                  </a:cubicBezTo>
                  <a:cubicBezTo>
                    <a:pt x="319" y="139"/>
                    <a:pt x="322" y="149"/>
                    <a:pt x="326" y="158"/>
                  </a:cubicBezTo>
                  <a:close/>
                  <a:moveTo>
                    <a:pt x="140" y="131"/>
                  </a:moveTo>
                  <a:cubicBezTo>
                    <a:pt x="142" y="132"/>
                    <a:pt x="143" y="131"/>
                    <a:pt x="144" y="130"/>
                  </a:cubicBezTo>
                  <a:cubicBezTo>
                    <a:pt x="142" y="129"/>
                    <a:pt x="140" y="130"/>
                    <a:pt x="140" y="131"/>
                  </a:cubicBezTo>
                  <a:close/>
                  <a:moveTo>
                    <a:pt x="107" y="137"/>
                  </a:moveTo>
                  <a:cubicBezTo>
                    <a:pt x="108" y="138"/>
                    <a:pt x="106" y="140"/>
                    <a:pt x="107" y="141"/>
                  </a:cubicBezTo>
                  <a:cubicBezTo>
                    <a:pt x="110" y="137"/>
                    <a:pt x="114" y="134"/>
                    <a:pt x="118" y="130"/>
                  </a:cubicBezTo>
                  <a:cubicBezTo>
                    <a:pt x="115" y="130"/>
                    <a:pt x="113" y="130"/>
                    <a:pt x="110" y="131"/>
                  </a:cubicBezTo>
                  <a:cubicBezTo>
                    <a:pt x="111" y="134"/>
                    <a:pt x="108" y="135"/>
                    <a:pt x="108" y="136"/>
                  </a:cubicBezTo>
                  <a:cubicBezTo>
                    <a:pt x="108" y="136"/>
                    <a:pt x="108" y="136"/>
                    <a:pt x="109" y="135"/>
                  </a:cubicBezTo>
                  <a:cubicBezTo>
                    <a:pt x="108" y="136"/>
                    <a:pt x="109" y="137"/>
                    <a:pt x="107" y="137"/>
                  </a:cubicBezTo>
                  <a:close/>
                  <a:moveTo>
                    <a:pt x="266" y="139"/>
                  </a:moveTo>
                  <a:cubicBezTo>
                    <a:pt x="265" y="135"/>
                    <a:pt x="264" y="131"/>
                    <a:pt x="262" y="130"/>
                  </a:cubicBezTo>
                  <a:cubicBezTo>
                    <a:pt x="264" y="133"/>
                    <a:pt x="265" y="136"/>
                    <a:pt x="266" y="139"/>
                  </a:cubicBezTo>
                  <a:close/>
                  <a:moveTo>
                    <a:pt x="116" y="136"/>
                  </a:moveTo>
                  <a:cubicBezTo>
                    <a:pt x="119" y="136"/>
                    <a:pt x="120" y="135"/>
                    <a:pt x="123" y="135"/>
                  </a:cubicBezTo>
                  <a:cubicBezTo>
                    <a:pt x="123" y="134"/>
                    <a:pt x="125" y="133"/>
                    <a:pt x="125" y="131"/>
                  </a:cubicBezTo>
                  <a:cubicBezTo>
                    <a:pt x="120" y="130"/>
                    <a:pt x="119" y="134"/>
                    <a:pt x="116" y="136"/>
                  </a:cubicBezTo>
                  <a:close/>
                  <a:moveTo>
                    <a:pt x="164" y="132"/>
                  </a:moveTo>
                  <a:cubicBezTo>
                    <a:pt x="170" y="133"/>
                    <a:pt x="176" y="136"/>
                    <a:pt x="181" y="137"/>
                  </a:cubicBezTo>
                  <a:cubicBezTo>
                    <a:pt x="176" y="135"/>
                    <a:pt x="171" y="130"/>
                    <a:pt x="164" y="132"/>
                  </a:cubicBezTo>
                  <a:close/>
                  <a:moveTo>
                    <a:pt x="126" y="134"/>
                  </a:moveTo>
                  <a:cubicBezTo>
                    <a:pt x="128" y="134"/>
                    <a:pt x="130" y="134"/>
                    <a:pt x="131" y="133"/>
                  </a:cubicBezTo>
                  <a:cubicBezTo>
                    <a:pt x="130" y="133"/>
                    <a:pt x="129" y="132"/>
                    <a:pt x="128" y="132"/>
                  </a:cubicBezTo>
                  <a:cubicBezTo>
                    <a:pt x="128" y="133"/>
                    <a:pt x="126" y="133"/>
                    <a:pt x="126" y="134"/>
                  </a:cubicBezTo>
                  <a:close/>
                  <a:moveTo>
                    <a:pt x="220" y="154"/>
                  </a:moveTo>
                  <a:cubicBezTo>
                    <a:pt x="216" y="146"/>
                    <a:pt x="211" y="139"/>
                    <a:pt x="206" y="133"/>
                  </a:cubicBezTo>
                  <a:cubicBezTo>
                    <a:pt x="204" y="134"/>
                    <a:pt x="203" y="132"/>
                    <a:pt x="202" y="132"/>
                  </a:cubicBezTo>
                  <a:cubicBezTo>
                    <a:pt x="210" y="138"/>
                    <a:pt x="214" y="147"/>
                    <a:pt x="220" y="154"/>
                  </a:cubicBezTo>
                  <a:close/>
                  <a:moveTo>
                    <a:pt x="48" y="140"/>
                  </a:moveTo>
                  <a:cubicBezTo>
                    <a:pt x="48" y="145"/>
                    <a:pt x="46" y="149"/>
                    <a:pt x="46" y="154"/>
                  </a:cubicBezTo>
                  <a:cubicBezTo>
                    <a:pt x="47" y="146"/>
                    <a:pt x="52" y="140"/>
                    <a:pt x="52" y="132"/>
                  </a:cubicBezTo>
                  <a:cubicBezTo>
                    <a:pt x="51" y="135"/>
                    <a:pt x="50" y="138"/>
                    <a:pt x="48" y="140"/>
                  </a:cubicBezTo>
                  <a:close/>
                  <a:moveTo>
                    <a:pt x="93" y="133"/>
                  </a:moveTo>
                  <a:cubicBezTo>
                    <a:pt x="94" y="136"/>
                    <a:pt x="92" y="137"/>
                    <a:pt x="91" y="139"/>
                  </a:cubicBezTo>
                  <a:cubicBezTo>
                    <a:pt x="93" y="138"/>
                    <a:pt x="95" y="134"/>
                    <a:pt x="94" y="132"/>
                  </a:cubicBezTo>
                  <a:cubicBezTo>
                    <a:pt x="94" y="133"/>
                    <a:pt x="93" y="133"/>
                    <a:pt x="93" y="133"/>
                  </a:cubicBezTo>
                  <a:close/>
                  <a:moveTo>
                    <a:pt x="203" y="147"/>
                  </a:moveTo>
                  <a:cubicBezTo>
                    <a:pt x="198" y="139"/>
                    <a:pt x="188" y="136"/>
                    <a:pt x="178" y="132"/>
                  </a:cubicBezTo>
                  <a:cubicBezTo>
                    <a:pt x="187" y="137"/>
                    <a:pt x="194" y="144"/>
                    <a:pt x="203" y="147"/>
                  </a:cubicBezTo>
                  <a:close/>
                  <a:moveTo>
                    <a:pt x="20" y="164"/>
                  </a:moveTo>
                  <a:cubicBezTo>
                    <a:pt x="21" y="161"/>
                    <a:pt x="22" y="158"/>
                    <a:pt x="24" y="155"/>
                  </a:cubicBezTo>
                  <a:cubicBezTo>
                    <a:pt x="24" y="155"/>
                    <a:pt x="24" y="152"/>
                    <a:pt x="25" y="152"/>
                  </a:cubicBezTo>
                  <a:cubicBezTo>
                    <a:pt x="26" y="147"/>
                    <a:pt x="29" y="139"/>
                    <a:pt x="29" y="133"/>
                  </a:cubicBezTo>
                  <a:cubicBezTo>
                    <a:pt x="24" y="141"/>
                    <a:pt x="19" y="152"/>
                    <a:pt x="20" y="164"/>
                  </a:cubicBezTo>
                  <a:close/>
                  <a:moveTo>
                    <a:pt x="102" y="145"/>
                  </a:moveTo>
                  <a:cubicBezTo>
                    <a:pt x="105" y="143"/>
                    <a:pt x="105" y="137"/>
                    <a:pt x="106" y="133"/>
                  </a:cubicBezTo>
                  <a:cubicBezTo>
                    <a:pt x="102" y="134"/>
                    <a:pt x="104" y="141"/>
                    <a:pt x="102" y="145"/>
                  </a:cubicBezTo>
                  <a:close/>
                  <a:moveTo>
                    <a:pt x="304" y="176"/>
                  </a:moveTo>
                  <a:cubicBezTo>
                    <a:pt x="304" y="170"/>
                    <a:pt x="304" y="161"/>
                    <a:pt x="301" y="156"/>
                  </a:cubicBezTo>
                  <a:cubicBezTo>
                    <a:pt x="298" y="148"/>
                    <a:pt x="292" y="141"/>
                    <a:pt x="288" y="134"/>
                  </a:cubicBezTo>
                  <a:cubicBezTo>
                    <a:pt x="294" y="147"/>
                    <a:pt x="299" y="163"/>
                    <a:pt x="304" y="176"/>
                  </a:cubicBezTo>
                  <a:close/>
                  <a:moveTo>
                    <a:pt x="286" y="147"/>
                  </a:moveTo>
                  <a:cubicBezTo>
                    <a:pt x="285" y="142"/>
                    <a:pt x="284" y="139"/>
                    <a:pt x="281" y="135"/>
                  </a:cubicBezTo>
                  <a:cubicBezTo>
                    <a:pt x="282" y="139"/>
                    <a:pt x="284" y="144"/>
                    <a:pt x="286" y="147"/>
                  </a:cubicBezTo>
                  <a:close/>
                  <a:moveTo>
                    <a:pt x="150" y="135"/>
                  </a:moveTo>
                  <a:cubicBezTo>
                    <a:pt x="149" y="135"/>
                    <a:pt x="150" y="136"/>
                    <a:pt x="150" y="136"/>
                  </a:cubicBezTo>
                  <a:cubicBezTo>
                    <a:pt x="159" y="136"/>
                    <a:pt x="164" y="142"/>
                    <a:pt x="173" y="140"/>
                  </a:cubicBezTo>
                  <a:cubicBezTo>
                    <a:pt x="166" y="137"/>
                    <a:pt x="157" y="134"/>
                    <a:pt x="150" y="135"/>
                  </a:cubicBezTo>
                  <a:close/>
                  <a:moveTo>
                    <a:pt x="217" y="137"/>
                  </a:moveTo>
                  <a:cubicBezTo>
                    <a:pt x="219" y="137"/>
                    <a:pt x="216" y="135"/>
                    <a:pt x="215" y="136"/>
                  </a:cubicBezTo>
                  <a:cubicBezTo>
                    <a:pt x="216" y="136"/>
                    <a:pt x="217" y="137"/>
                    <a:pt x="217" y="137"/>
                  </a:cubicBezTo>
                  <a:close/>
                  <a:moveTo>
                    <a:pt x="247" y="137"/>
                  </a:moveTo>
                  <a:cubicBezTo>
                    <a:pt x="247" y="136"/>
                    <a:pt x="247" y="136"/>
                    <a:pt x="246" y="136"/>
                  </a:cubicBezTo>
                  <a:cubicBezTo>
                    <a:pt x="246" y="136"/>
                    <a:pt x="246" y="137"/>
                    <a:pt x="247" y="137"/>
                  </a:cubicBezTo>
                  <a:close/>
                  <a:moveTo>
                    <a:pt x="235" y="146"/>
                  </a:moveTo>
                  <a:cubicBezTo>
                    <a:pt x="233" y="143"/>
                    <a:pt x="231" y="137"/>
                    <a:pt x="228" y="136"/>
                  </a:cubicBezTo>
                  <a:cubicBezTo>
                    <a:pt x="230" y="140"/>
                    <a:pt x="232" y="143"/>
                    <a:pt x="235" y="146"/>
                  </a:cubicBezTo>
                  <a:close/>
                  <a:moveTo>
                    <a:pt x="98" y="142"/>
                  </a:moveTo>
                  <a:cubicBezTo>
                    <a:pt x="98" y="140"/>
                    <a:pt x="100" y="137"/>
                    <a:pt x="99" y="136"/>
                  </a:cubicBezTo>
                  <a:cubicBezTo>
                    <a:pt x="98" y="137"/>
                    <a:pt x="97" y="140"/>
                    <a:pt x="98" y="142"/>
                  </a:cubicBezTo>
                  <a:close/>
                  <a:moveTo>
                    <a:pt x="247" y="150"/>
                  </a:moveTo>
                  <a:cubicBezTo>
                    <a:pt x="251" y="155"/>
                    <a:pt x="254" y="161"/>
                    <a:pt x="258" y="167"/>
                  </a:cubicBezTo>
                  <a:cubicBezTo>
                    <a:pt x="255" y="155"/>
                    <a:pt x="249" y="148"/>
                    <a:pt x="244" y="138"/>
                  </a:cubicBezTo>
                  <a:cubicBezTo>
                    <a:pt x="243" y="138"/>
                    <a:pt x="243" y="137"/>
                    <a:pt x="242" y="136"/>
                  </a:cubicBezTo>
                  <a:cubicBezTo>
                    <a:pt x="242" y="143"/>
                    <a:pt x="244" y="146"/>
                    <a:pt x="247" y="150"/>
                  </a:cubicBezTo>
                  <a:close/>
                  <a:moveTo>
                    <a:pt x="252" y="146"/>
                  </a:moveTo>
                  <a:cubicBezTo>
                    <a:pt x="251" y="143"/>
                    <a:pt x="250" y="139"/>
                    <a:pt x="247" y="137"/>
                  </a:cubicBezTo>
                  <a:cubicBezTo>
                    <a:pt x="249" y="140"/>
                    <a:pt x="250" y="143"/>
                    <a:pt x="252" y="146"/>
                  </a:cubicBezTo>
                  <a:close/>
                  <a:moveTo>
                    <a:pt x="281" y="146"/>
                  </a:moveTo>
                  <a:cubicBezTo>
                    <a:pt x="281" y="142"/>
                    <a:pt x="279" y="140"/>
                    <a:pt x="277" y="137"/>
                  </a:cubicBezTo>
                  <a:cubicBezTo>
                    <a:pt x="277" y="142"/>
                    <a:pt x="279" y="143"/>
                    <a:pt x="281" y="146"/>
                  </a:cubicBezTo>
                  <a:close/>
                  <a:moveTo>
                    <a:pt x="59" y="156"/>
                  </a:moveTo>
                  <a:cubicBezTo>
                    <a:pt x="60" y="151"/>
                    <a:pt x="64" y="143"/>
                    <a:pt x="63" y="138"/>
                  </a:cubicBezTo>
                  <a:cubicBezTo>
                    <a:pt x="62" y="144"/>
                    <a:pt x="57" y="149"/>
                    <a:pt x="59" y="156"/>
                  </a:cubicBezTo>
                  <a:close/>
                  <a:moveTo>
                    <a:pt x="81" y="146"/>
                  </a:moveTo>
                  <a:cubicBezTo>
                    <a:pt x="82" y="144"/>
                    <a:pt x="84" y="140"/>
                    <a:pt x="83" y="138"/>
                  </a:cubicBezTo>
                  <a:cubicBezTo>
                    <a:pt x="82" y="140"/>
                    <a:pt x="80" y="143"/>
                    <a:pt x="81" y="146"/>
                  </a:cubicBezTo>
                  <a:close/>
                  <a:moveTo>
                    <a:pt x="126" y="144"/>
                  </a:moveTo>
                  <a:cubicBezTo>
                    <a:pt x="128" y="142"/>
                    <a:pt x="130" y="140"/>
                    <a:pt x="132" y="138"/>
                  </a:cubicBezTo>
                  <a:cubicBezTo>
                    <a:pt x="130" y="138"/>
                    <a:pt x="127" y="142"/>
                    <a:pt x="126" y="144"/>
                  </a:cubicBezTo>
                  <a:close/>
                  <a:moveTo>
                    <a:pt x="226" y="160"/>
                  </a:moveTo>
                  <a:cubicBezTo>
                    <a:pt x="226" y="154"/>
                    <a:pt x="224" y="149"/>
                    <a:pt x="221" y="143"/>
                  </a:cubicBezTo>
                  <a:cubicBezTo>
                    <a:pt x="218" y="142"/>
                    <a:pt x="216" y="138"/>
                    <a:pt x="213" y="138"/>
                  </a:cubicBezTo>
                  <a:cubicBezTo>
                    <a:pt x="219" y="145"/>
                    <a:pt x="222" y="153"/>
                    <a:pt x="226" y="160"/>
                  </a:cubicBezTo>
                  <a:close/>
                  <a:moveTo>
                    <a:pt x="143" y="138"/>
                  </a:moveTo>
                  <a:cubicBezTo>
                    <a:pt x="136" y="143"/>
                    <a:pt x="128" y="148"/>
                    <a:pt x="126" y="155"/>
                  </a:cubicBezTo>
                  <a:cubicBezTo>
                    <a:pt x="133" y="148"/>
                    <a:pt x="140" y="142"/>
                    <a:pt x="153" y="141"/>
                  </a:cubicBezTo>
                  <a:cubicBezTo>
                    <a:pt x="149" y="140"/>
                    <a:pt x="147" y="138"/>
                    <a:pt x="143" y="138"/>
                  </a:cubicBezTo>
                  <a:close/>
                  <a:moveTo>
                    <a:pt x="84" y="147"/>
                  </a:moveTo>
                  <a:cubicBezTo>
                    <a:pt x="86" y="145"/>
                    <a:pt x="88" y="141"/>
                    <a:pt x="88" y="139"/>
                  </a:cubicBezTo>
                  <a:cubicBezTo>
                    <a:pt x="87" y="141"/>
                    <a:pt x="84" y="144"/>
                    <a:pt x="84" y="147"/>
                  </a:cubicBezTo>
                  <a:close/>
                  <a:moveTo>
                    <a:pt x="125" y="140"/>
                  </a:moveTo>
                  <a:cubicBezTo>
                    <a:pt x="122" y="139"/>
                    <a:pt x="120" y="143"/>
                    <a:pt x="120" y="146"/>
                  </a:cubicBezTo>
                  <a:cubicBezTo>
                    <a:pt x="122" y="143"/>
                    <a:pt x="124" y="141"/>
                    <a:pt x="126" y="139"/>
                  </a:cubicBezTo>
                  <a:cubicBezTo>
                    <a:pt x="125" y="138"/>
                    <a:pt x="125" y="140"/>
                    <a:pt x="125" y="140"/>
                  </a:cubicBezTo>
                  <a:close/>
                  <a:moveTo>
                    <a:pt x="184" y="141"/>
                  </a:moveTo>
                  <a:cubicBezTo>
                    <a:pt x="181" y="141"/>
                    <a:pt x="179" y="139"/>
                    <a:pt x="177" y="139"/>
                  </a:cubicBezTo>
                  <a:cubicBezTo>
                    <a:pt x="179" y="140"/>
                    <a:pt x="181" y="142"/>
                    <a:pt x="184" y="141"/>
                  </a:cubicBezTo>
                  <a:close/>
                  <a:moveTo>
                    <a:pt x="112" y="141"/>
                  </a:moveTo>
                  <a:cubicBezTo>
                    <a:pt x="113" y="140"/>
                    <a:pt x="114" y="140"/>
                    <a:pt x="115" y="139"/>
                  </a:cubicBezTo>
                  <a:cubicBezTo>
                    <a:pt x="114" y="139"/>
                    <a:pt x="112" y="140"/>
                    <a:pt x="112" y="141"/>
                  </a:cubicBezTo>
                  <a:close/>
                  <a:moveTo>
                    <a:pt x="269" y="145"/>
                  </a:moveTo>
                  <a:cubicBezTo>
                    <a:pt x="268" y="143"/>
                    <a:pt x="268" y="141"/>
                    <a:pt x="267" y="139"/>
                  </a:cubicBezTo>
                  <a:cubicBezTo>
                    <a:pt x="267" y="141"/>
                    <a:pt x="268" y="143"/>
                    <a:pt x="269" y="145"/>
                  </a:cubicBezTo>
                  <a:close/>
                  <a:moveTo>
                    <a:pt x="97" y="162"/>
                  </a:moveTo>
                  <a:cubicBezTo>
                    <a:pt x="96" y="162"/>
                    <a:pt x="95" y="163"/>
                    <a:pt x="96" y="164"/>
                  </a:cubicBezTo>
                  <a:cubicBezTo>
                    <a:pt x="96" y="163"/>
                    <a:pt x="97" y="162"/>
                    <a:pt x="98" y="163"/>
                  </a:cubicBezTo>
                  <a:cubicBezTo>
                    <a:pt x="97" y="156"/>
                    <a:pt x="101" y="147"/>
                    <a:pt x="100" y="140"/>
                  </a:cubicBezTo>
                  <a:cubicBezTo>
                    <a:pt x="98" y="147"/>
                    <a:pt x="96" y="155"/>
                    <a:pt x="97" y="162"/>
                  </a:cubicBezTo>
                  <a:close/>
                  <a:moveTo>
                    <a:pt x="241" y="152"/>
                  </a:moveTo>
                  <a:cubicBezTo>
                    <a:pt x="240" y="147"/>
                    <a:pt x="238" y="143"/>
                    <a:pt x="235" y="141"/>
                  </a:cubicBezTo>
                  <a:cubicBezTo>
                    <a:pt x="237" y="145"/>
                    <a:pt x="238" y="149"/>
                    <a:pt x="241" y="152"/>
                  </a:cubicBezTo>
                  <a:close/>
                  <a:moveTo>
                    <a:pt x="34" y="168"/>
                  </a:moveTo>
                  <a:cubicBezTo>
                    <a:pt x="35" y="166"/>
                    <a:pt x="36" y="161"/>
                    <a:pt x="37" y="160"/>
                  </a:cubicBezTo>
                  <a:cubicBezTo>
                    <a:pt x="38" y="160"/>
                    <a:pt x="38" y="162"/>
                    <a:pt x="38" y="160"/>
                  </a:cubicBezTo>
                  <a:cubicBezTo>
                    <a:pt x="38" y="156"/>
                    <a:pt x="40" y="150"/>
                    <a:pt x="39" y="142"/>
                  </a:cubicBezTo>
                  <a:cubicBezTo>
                    <a:pt x="36" y="149"/>
                    <a:pt x="33" y="160"/>
                    <a:pt x="34" y="168"/>
                  </a:cubicBezTo>
                  <a:close/>
                  <a:moveTo>
                    <a:pt x="113" y="158"/>
                  </a:moveTo>
                  <a:cubicBezTo>
                    <a:pt x="116" y="154"/>
                    <a:pt x="116" y="147"/>
                    <a:pt x="118" y="142"/>
                  </a:cubicBezTo>
                  <a:cubicBezTo>
                    <a:pt x="119" y="142"/>
                    <a:pt x="119" y="142"/>
                    <a:pt x="118" y="142"/>
                  </a:cubicBezTo>
                  <a:cubicBezTo>
                    <a:pt x="113" y="144"/>
                    <a:pt x="111" y="152"/>
                    <a:pt x="113" y="158"/>
                  </a:cubicBezTo>
                  <a:close/>
                  <a:moveTo>
                    <a:pt x="268" y="155"/>
                  </a:moveTo>
                  <a:cubicBezTo>
                    <a:pt x="267" y="150"/>
                    <a:pt x="263" y="147"/>
                    <a:pt x="261" y="143"/>
                  </a:cubicBezTo>
                  <a:cubicBezTo>
                    <a:pt x="262" y="148"/>
                    <a:pt x="265" y="151"/>
                    <a:pt x="268" y="155"/>
                  </a:cubicBezTo>
                  <a:close/>
                  <a:moveTo>
                    <a:pt x="122" y="172"/>
                  </a:moveTo>
                  <a:cubicBezTo>
                    <a:pt x="123" y="174"/>
                    <a:pt x="125" y="176"/>
                    <a:pt x="127" y="178"/>
                  </a:cubicBezTo>
                  <a:cubicBezTo>
                    <a:pt x="128" y="174"/>
                    <a:pt x="127" y="172"/>
                    <a:pt x="128" y="169"/>
                  </a:cubicBezTo>
                  <a:cubicBezTo>
                    <a:pt x="129" y="168"/>
                    <a:pt x="131" y="166"/>
                    <a:pt x="131" y="164"/>
                  </a:cubicBezTo>
                  <a:cubicBezTo>
                    <a:pt x="131" y="163"/>
                    <a:pt x="131" y="162"/>
                    <a:pt x="131" y="161"/>
                  </a:cubicBezTo>
                  <a:cubicBezTo>
                    <a:pt x="132" y="159"/>
                    <a:pt x="135" y="157"/>
                    <a:pt x="136" y="155"/>
                  </a:cubicBezTo>
                  <a:cubicBezTo>
                    <a:pt x="137" y="154"/>
                    <a:pt x="137" y="153"/>
                    <a:pt x="137" y="152"/>
                  </a:cubicBezTo>
                  <a:cubicBezTo>
                    <a:pt x="139" y="151"/>
                    <a:pt x="142" y="149"/>
                    <a:pt x="144" y="148"/>
                  </a:cubicBezTo>
                  <a:cubicBezTo>
                    <a:pt x="146" y="148"/>
                    <a:pt x="148" y="148"/>
                    <a:pt x="150" y="147"/>
                  </a:cubicBezTo>
                  <a:cubicBezTo>
                    <a:pt x="152" y="147"/>
                    <a:pt x="154" y="144"/>
                    <a:pt x="157" y="143"/>
                  </a:cubicBezTo>
                  <a:cubicBezTo>
                    <a:pt x="138" y="144"/>
                    <a:pt x="125" y="154"/>
                    <a:pt x="122" y="172"/>
                  </a:cubicBezTo>
                  <a:close/>
                  <a:moveTo>
                    <a:pt x="112" y="169"/>
                  </a:moveTo>
                  <a:cubicBezTo>
                    <a:pt x="114" y="161"/>
                    <a:pt x="109" y="157"/>
                    <a:pt x="110" y="148"/>
                  </a:cubicBezTo>
                  <a:cubicBezTo>
                    <a:pt x="110" y="147"/>
                    <a:pt x="113" y="146"/>
                    <a:pt x="112" y="144"/>
                  </a:cubicBezTo>
                  <a:cubicBezTo>
                    <a:pt x="107" y="149"/>
                    <a:pt x="108" y="163"/>
                    <a:pt x="112" y="169"/>
                  </a:cubicBezTo>
                  <a:close/>
                  <a:moveTo>
                    <a:pt x="120" y="150"/>
                  </a:moveTo>
                  <a:cubicBezTo>
                    <a:pt x="119" y="154"/>
                    <a:pt x="115" y="159"/>
                    <a:pt x="116" y="163"/>
                  </a:cubicBezTo>
                  <a:cubicBezTo>
                    <a:pt x="118" y="162"/>
                    <a:pt x="118" y="157"/>
                    <a:pt x="119" y="154"/>
                  </a:cubicBezTo>
                  <a:cubicBezTo>
                    <a:pt x="121" y="151"/>
                    <a:pt x="123" y="148"/>
                    <a:pt x="125" y="145"/>
                  </a:cubicBezTo>
                  <a:cubicBezTo>
                    <a:pt x="123" y="146"/>
                    <a:pt x="122" y="149"/>
                    <a:pt x="120" y="150"/>
                  </a:cubicBezTo>
                  <a:close/>
                  <a:moveTo>
                    <a:pt x="217" y="177"/>
                  </a:moveTo>
                  <a:cubicBezTo>
                    <a:pt x="215" y="169"/>
                    <a:pt x="211" y="163"/>
                    <a:pt x="207" y="158"/>
                  </a:cubicBezTo>
                  <a:cubicBezTo>
                    <a:pt x="205" y="155"/>
                    <a:pt x="203" y="152"/>
                    <a:pt x="200" y="151"/>
                  </a:cubicBezTo>
                  <a:cubicBezTo>
                    <a:pt x="197" y="148"/>
                    <a:pt x="193" y="147"/>
                    <a:pt x="189" y="145"/>
                  </a:cubicBezTo>
                  <a:cubicBezTo>
                    <a:pt x="187" y="146"/>
                    <a:pt x="187" y="145"/>
                    <a:pt x="185" y="145"/>
                  </a:cubicBezTo>
                  <a:cubicBezTo>
                    <a:pt x="197" y="155"/>
                    <a:pt x="209" y="163"/>
                    <a:pt x="217" y="177"/>
                  </a:cubicBezTo>
                  <a:close/>
                  <a:moveTo>
                    <a:pt x="157" y="146"/>
                  </a:moveTo>
                  <a:cubicBezTo>
                    <a:pt x="159" y="147"/>
                    <a:pt x="161" y="147"/>
                    <a:pt x="164" y="147"/>
                  </a:cubicBezTo>
                  <a:cubicBezTo>
                    <a:pt x="163" y="145"/>
                    <a:pt x="159" y="145"/>
                    <a:pt x="157" y="146"/>
                  </a:cubicBezTo>
                  <a:close/>
                  <a:moveTo>
                    <a:pt x="171" y="147"/>
                  </a:moveTo>
                  <a:cubicBezTo>
                    <a:pt x="171" y="146"/>
                    <a:pt x="169" y="146"/>
                    <a:pt x="169" y="146"/>
                  </a:cubicBezTo>
                  <a:cubicBezTo>
                    <a:pt x="169" y="147"/>
                    <a:pt x="170" y="147"/>
                    <a:pt x="171" y="147"/>
                  </a:cubicBezTo>
                  <a:close/>
                  <a:moveTo>
                    <a:pt x="304" y="151"/>
                  </a:moveTo>
                  <a:cubicBezTo>
                    <a:pt x="304" y="150"/>
                    <a:pt x="304" y="147"/>
                    <a:pt x="303" y="146"/>
                  </a:cubicBezTo>
                  <a:cubicBezTo>
                    <a:pt x="303" y="148"/>
                    <a:pt x="303" y="151"/>
                    <a:pt x="304" y="151"/>
                  </a:cubicBezTo>
                  <a:close/>
                  <a:moveTo>
                    <a:pt x="207" y="150"/>
                  </a:moveTo>
                  <a:cubicBezTo>
                    <a:pt x="212" y="153"/>
                    <a:pt x="206" y="147"/>
                    <a:pt x="205" y="147"/>
                  </a:cubicBezTo>
                  <a:cubicBezTo>
                    <a:pt x="206" y="148"/>
                    <a:pt x="206" y="149"/>
                    <a:pt x="207" y="150"/>
                  </a:cubicBezTo>
                  <a:close/>
                  <a:moveTo>
                    <a:pt x="64" y="150"/>
                  </a:moveTo>
                  <a:cubicBezTo>
                    <a:pt x="64" y="150"/>
                    <a:pt x="64" y="150"/>
                    <a:pt x="65" y="150"/>
                  </a:cubicBezTo>
                  <a:cubicBezTo>
                    <a:pt x="65" y="149"/>
                    <a:pt x="66" y="147"/>
                    <a:pt x="65" y="147"/>
                  </a:cubicBezTo>
                  <a:cubicBezTo>
                    <a:pt x="65" y="149"/>
                    <a:pt x="64" y="148"/>
                    <a:pt x="64" y="150"/>
                  </a:cubicBezTo>
                  <a:close/>
                  <a:moveTo>
                    <a:pt x="27" y="158"/>
                  </a:moveTo>
                  <a:cubicBezTo>
                    <a:pt x="26" y="166"/>
                    <a:pt x="28" y="179"/>
                    <a:pt x="30" y="188"/>
                  </a:cubicBezTo>
                  <a:cubicBezTo>
                    <a:pt x="30" y="186"/>
                    <a:pt x="30" y="187"/>
                    <a:pt x="31" y="186"/>
                  </a:cubicBezTo>
                  <a:cubicBezTo>
                    <a:pt x="31" y="186"/>
                    <a:pt x="30" y="186"/>
                    <a:pt x="30" y="185"/>
                  </a:cubicBezTo>
                  <a:cubicBezTo>
                    <a:pt x="31" y="185"/>
                    <a:pt x="31" y="185"/>
                    <a:pt x="31" y="185"/>
                  </a:cubicBezTo>
                  <a:cubicBezTo>
                    <a:pt x="30" y="175"/>
                    <a:pt x="31" y="162"/>
                    <a:pt x="33" y="150"/>
                  </a:cubicBezTo>
                  <a:cubicBezTo>
                    <a:pt x="33" y="150"/>
                    <a:pt x="33" y="150"/>
                    <a:pt x="34" y="151"/>
                  </a:cubicBezTo>
                  <a:cubicBezTo>
                    <a:pt x="33" y="150"/>
                    <a:pt x="35" y="147"/>
                    <a:pt x="34" y="147"/>
                  </a:cubicBezTo>
                  <a:cubicBezTo>
                    <a:pt x="32" y="151"/>
                    <a:pt x="28" y="154"/>
                    <a:pt x="27" y="158"/>
                  </a:cubicBezTo>
                  <a:close/>
                  <a:moveTo>
                    <a:pt x="74" y="153"/>
                  </a:moveTo>
                  <a:cubicBezTo>
                    <a:pt x="76" y="156"/>
                    <a:pt x="73" y="160"/>
                    <a:pt x="74" y="164"/>
                  </a:cubicBezTo>
                  <a:cubicBezTo>
                    <a:pt x="75" y="164"/>
                    <a:pt x="75" y="164"/>
                    <a:pt x="76" y="164"/>
                  </a:cubicBezTo>
                  <a:cubicBezTo>
                    <a:pt x="77" y="159"/>
                    <a:pt x="77" y="154"/>
                    <a:pt x="78" y="148"/>
                  </a:cubicBezTo>
                  <a:cubicBezTo>
                    <a:pt x="78" y="148"/>
                    <a:pt x="77" y="148"/>
                    <a:pt x="77" y="148"/>
                  </a:cubicBezTo>
                  <a:cubicBezTo>
                    <a:pt x="76" y="150"/>
                    <a:pt x="76" y="152"/>
                    <a:pt x="74" y="153"/>
                  </a:cubicBezTo>
                  <a:close/>
                  <a:moveTo>
                    <a:pt x="106" y="151"/>
                  </a:moveTo>
                  <a:cubicBezTo>
                    <a:pt x="106" y="165"/>
                    <a:pt x="103" y="185"/>
                    <a:pt x="114" y="192"/>
                  </a:cubicBezTo>
                  <a:cubicBezTo>
                    <a:pt x="112" y="187"/>
                    <a:pt x="113" y="181"/>
                    <a:pt x="112" y="176"/>
                  </a:cubicBezTo>
                  <a:cubicBezTo>
                    <a:pt x="111" y="175"/>
                    <a:pt x="110" y="174"/>
                    <a:pt x="110" y="173"/>
                  </a:cubicBezTo>
                  <a:cubicBezTo>
                    <a:pt x="107" y="165"/>
                    <a:pt x="106" y="157"/>
                    <a:pt x="107" y="150"/>
                  </a:cubicBezTo>
                  <a:cubicBezTo>
                    <a:pt x="106" y="150"/>
                    <a:pt x="106" y="151"/>
                    <a:pt x="106" y="151"/>
                  </a:cubicBezTo>
                  <a:close/>
                  <a:moveTo>
                    <a:pt x="150" y="151"/>
                  </a:moveTo>
                  <a:cubicBezTo>
                    <a:pt x="151" y="151"/>
                    <a:pt x="152" y="151"/>
                    <a:pt x="152" y="150"/>
                  </a:cubicBezTo>
                  <a:cubicBezTo>
                    <a:pt x="151" y="149"/>
                    <a:pt x="150" y="150"/>
                    <a:pt x="150" y="151"/>
                  </a:cubicBezTo>
                  <a:close/>
                  <a:moveTo>
                    <a:pt x="233" y="162"/>
                  </a:moveTo>
                  <a:cubicBezTo>
                    <a:pt x="231" y="160"/>
                    <a:pt x="232" y="155"/>
                    <a:pt x="230" y="154"/>
                  </a:cubicBezTo>
                  <a:cubicBezTo>
                    <a:pt x="229" y="152"/>
                    <a:pt x="227" y="150"/>
                    <a:pt x="227" y="150"/>
                  </a:cubicBezTo>
                  <a:cubicBezTo>
                    <a:pt x="228" y="153"/>
                    <a:pt x="229" y="158"/>
                    <a:pt x="229" y="162"/>
                  </a:cubicBezTo>
                  <a:cubicBezTo>
                    <a:pt x="229" y="164"/>
                    <a:pt x="229" y="165"/>
                    <a:pt x="229" y="166"/>
                  </a:cubicBezTo>
                  <a:cubicBezTo>
                    <a:pt x="230" y="169"/>
                    <a:pt x="233" y="172"/>
                    <a:pt x="234" y="174"/>
                  </a:cubicBezTo>
                  <a:cubicBezTo>
                    <a:pt x="234" y="169"/>
                    <a:pt x="233" y="166"/>
                    <a:pt x="233" y="162"/>
                  </a:cubicBezTo>
                  <a:close/>
                  <a:moveTo>
                    <a:pt x="259" y="157"/>
                  </a:moveTo>
                  <a:cubicBezTo>
                    <a:pt x="259" y="155"/>
                    <a:pt x="258" y="151"/>
                    <a:pt x="256" y="150"/>
                  </a:cubicBezTo>
                  <a:cubicBezTo>
                    <a:pt x="257" y="152"/>
                    <a:pt x="257" y="155"/>
                    <a:pt x="259" y="157"/>
                  </a:cubicBezTo>
                  <a:close/>
                  <a:moveTo>
                    <a:pt x="182" y="156"/>
                  </a:moveTo>
                  <a:cubicBezTo>
                    <a:pt x="187" y="158"/>
                    <a:pt x="190" y="160"/>
                    <a:pt x="193" y="163"/>
                  </a:cubicBezTo>
                  <a:cubicBezTo>
                    <a:pt x="190" y="158"/>
                    <a:pt x="184" y="155"/>
                    <a:pt x="179" y="151"/>
                  </a:cubicBezTo>
                  <a:cubicBezTo>
                    <a:pt x="177" y="150"/>
                    <a:pt x="176" y="151"/>
                    <a:pt x="176" y="150"/>
                  </a:cubicBezTo>
                  <a:cubicBezTo>
                    <a:pt x="176" y="153"/>
                    <a:pt x="181" y="153"/>
                    <a:pt x="182" y="156"/>
                  </a:cubicBezTo>
                  <a:close/>
                  <a:moveTo>
                    <a:pt x="161" y="150"/>
                  </a:moveTo>
                  <a:cubicBezTo>
                    <a:pt x="158" y="151"/>
                    <a:pt x="153" y="152"/>
                    <a:pt x="150" y="155"/>
                  </a:cubicBezTo>
                  <a:cubicBezTo>
                    <a:pt x="156" y="153"/>
                    <a:pt x="163" y="151"/>
                    <a:pt x="169" y="152"/>
                  </a:cubicBezTo>
                  <a:cubicBezTo>
                    <a:pt x="167" y="151"/>
                    <a:pt x="164" y="150"/>
                    <a:pt x="161" y="150"/>
                  </a:cubicBezTo>
                  <a:close/>
                  <a:moveTo>
                    <a:pt x="11" y="165"/>
                  </a:moveTo>
                  <a:cubicBezTo>
                    <a:pt x="10" y="171"/>
                    <a:pt x="12" y="177"/>
                    <a:pt x="12" y="183"/>
                  </a:cubicBezTo>
                  <a:cubicBezTo>
                    <a:pt x="14" y="181"/>
                    <a:pt x="13" y="177"/>
                    <a:pt x="16" y="178"/>
                  </a:cubicBezTo>
                  <a:cubicBezTo>
                    <a:pt x="16" y="168"/>
                    <a:pt x="17" y="160"/>
                    <a:pt x="18" y="151"/>
                  </a:cubicBezTo>
                  <a:cubicBezTo>
                    <a:pt x="18" y="151"/>
                    <a:pt x="18" y="151"/>
                    <a:pt x="17" y="151"/>
                  </a:cubicBezTo>
                  <a:cubicBezTo>
                    <a:pt x="17" y="156"/>
                    <a:pt x="12" y="160"/>
                    <a:pt x="11" y="165"/>
                  </a:cubicBezTo>
                  <a:close/>
                  <a:moveTo>
                    <a:pt x="54" y="162"/>
                  </a:moveTo>
                  <a:cubicBezTo>
                    <a:pt x="55" y="157"/>
                    <a:pt x="57" y="155"/>
                    <a:pt x="56" y="151"/>
                  </a:cubicBezTo>
                  <a:cubicBezTo>
                    <a:pt x="55" y="154"/>
                    <a:pt x="54" y="159"/>
                    <a:pt x="54" y="162"/>
                  </a:cubicBezTo>
                  <a:close/>
                  <a:moveTo>
                    <a:pt x="135" y="160"/>
                  </a:moveTo>
                  <a:cubicBezTo>
                    <a:pt x="139" y="158"/>
                    <a:pt x="144" y="156"/>
                    <a:pt x="147" y="151"/>
                  </a:cubicBezTo>
                  <a:cubicBezTo>
                    <a:pt x="141" y="152"/>
                    <a:pt x="137" y="156"/>
                    <a:pt x="135" y="160"/>
                  </a:cubicBezTo>
                  <a:close/>
                  <a:moveTo>
                    <a:pt x="245" y="164"/>
                  </a:moveTo>
                  <a:cubicBezTo>
                    <a:pt x="251" y="170"/>
                    <a:pt x="254" y="177"/>
                    <a:pt x="259" y="183"/>
                  </a:cubicBezTo>
                  <a:cubicBezTo>
                    <a:pt x="258" y="170"/>
                    <a:pt x="252" y="159"/>
                    <a:pt x="244" y="151"/>
                  </a:cubicBezTo>
                  <a:cubicBezTo>
                    <a:pt x="245" y="155"/>
                    <a:pt x="246" y="160"/>
                    <a:pt x="245" y="164"/>
                  </a:cubicBezTo>
                  <a:close/>
                  <a:moveTo>
                    <a:pt x="323" y="170"/>
                  </a:moveTo>
                  <a:cubicBezTo>
                    <a:pt x="323" y="176"/>
                    <a:pt x="322" y="183"/>
                    <a:pt x="322" y="187"/>
                  </a:cubicBezTo>
                  <a:cubicBezTo>
                    <a:pt x="322" y="191"/>
                    <a:pt x="325" y="196"/>
                    <a:pt x="326" y="200"/>
                  </a:cubicBezTo>
                  <a:cubicBezTo>
                    <a:pt x="327" y="194"/>
                    <a:pt x="326" y="189"/>
                    <a:pt x="326" y="183"/>
                  </a:cubicBezTo>
                  <a:cubicBezTo>
                    <a:pt x="325" y="180"/>
                    <a:pt x="324" y="173"/>
                    <a:pt x="325" y="170"/>
                  </a:cubicBezTo>
                  <a:cubicBezTo>
                    <a:pt x="323" y="165"/>
                    <a:pt x="323" y="156"/>
                    <a:pt x="319" y="151"/>
                  </a:cubicBezTo>
                  <a:cubicBezTo>
                    <a:pt x="320" y="157"/>
                    <a:pt x="322" y="163"/>
                    <a:pt x="323" y="170"/>
                  </a:cubicBezTo>
                  <a:close/>
                  <a:moveTo>
                    <a:pt x="280" y="152"/>
                  </a:moveTo>
                  <a:cubicBezTo>
                    <a:pt x="281" y="153"/>
                    <a:pt x="280" y="155"/>
                    <a:pt x="281" y="155"/>
                  </a:cubicBezTo>
                  <a:cubicBezTo>
                    <a:pt x="281" y="154"/>
                    <a:pt x="280" y="150"/>
                    <a:pt x="280" y="152"/>
                  </a:cubicBezTo>
                  <a:close/>
                  <a:moveTo>
                    <a:pt x="83" y="162"/>
                  </a:moveTo>
                  <a:cubicBezTo>
                    <a:pt x="83" y="159"/>
                    <a:pt x="84" y="156"/>
                    <a:pt x="84" y="154"/>
                  </a:cubicBezTo>
                  <a:cubicBezTo>
                    <a:pt x="83" y="156"/>
                    <a:pt x="82" y="160"/>
                    <a:pt x="83" y="162"/>
                  </a:cubicBezTo>
                  <a:close/>
                  <a:moveTo>
                    <a:pt x="160" y="155"/>
                  </a:moveTo>
                  <a:cubicBezTo>
                    <a:pt x="169" y="156"/>
                    <a:pt x="177" y="160"/>
                    <a:pt x="184" y="162"/>
                  </a:cubicBezTo>
                  <a:cubicBezTo>
                    <a:pt x="180" y="155"/>
                    <a:pt x="169" y="153"/>
                    <a:pt x="160" y="155"/>
                  </a:cubicBezTo>
                  <a:close/>
                  <a:moveTo>
                    <a:pt x="295" y="161"/>
                  </a:moveTo>
                  <a:cubicBezTo>
                    <a:pt x="296" y="163"/>
                    <a:pt x="296" y="164"/>
                    <a:pt x="297" y="166"/>
                  </a:cubicBezTo>
                  <a:cubicBezTo>
                    <a:pt x="298" y="166"/>
                    <a:pt x="295" y="162"/>
                    <a:pt x="296" y="161"/>
                  </a:cubicBezTo>
                  <a:cubicBezTo>
                    <a:pt x="294" y="159"/>
                    <a:pt x="295" y="155"/>
                    <a:pt x="293" y="154"/>
                  </a:cubicBezTo>
                  <a:cubicBezTo>
                    <a:pt x="293" y="157"/>
                    <a:pt x="295" y="158"/>
                    <a:pt x="295" y="161"/>
                  </a:cubicBezTo>
                  <a:close/>
                  <a:moveTo>
                    <a:pt x="93" y="175"/>
                  </a:moveTo>
                  <a:cubicBezTo>
                    <a:pt x="95" y="169"/>
                    <a:pt x="91" y="161"/>
                    <a:pt x="90" y="155"/>
                  </a:cubicBezTo>
                  <a:cubicBezTo>
                    <a:pt x="89" y="162"/>
                    <a:pt x="89" y="170"/>
                    <a:pt x="93" y="175"/>
                  </a:cubicBezTo>
                  <a:close/>
                  <a:moveTo>
                    <a:pt x="221" y="175"/>
                  </a:moveTo>
                  <a:cubicBezTo>
                    <a:pt x="222" y="180"/>
                    <a:pt x="220" y="185"/>
                    <a:pt x="222" y="188"/>
                  </a:cubicBezTo>
                  <a:cubicBezTo>
                    <a:pt x="225" y="176"/>
                    <a:pt x="221" y="158"/>
                    <a:pt x="210" y="155"/>
                  </a:cubicBezTo>
                  <a:cubicBezTo>
                    <a:pt x="214" y="161"/>
                    <a:pt x="220" y="168"/>
                    <a:pt x="221" y="175"/>
                  </a:cubicBezTo>
                  <a:close/>
                  <a:moveTo>
                    <a:pt x="52" y="171"/>
                  </a:moveTo>
                  <a:cubicBezTo>
                    <a:pt x="51" y="168"/>
                    <a:pt x="52" y="168"/>
                    <a:pt x="51" y="166"/>
                  </a:cubicBezTo>
                  <a:cubicBezTo>
                    <a:pt x="52" y="164"/>
                    <a:pt x="51" y="159"/>
                    <a:pt x="52" y="157"/>
                  </a:cubicBezTo>
                  <a:cubicBezTo>
                    <a:pt x="52" y="156"/>
                    <a:pt x="51" y="155"/>
                    <a:pt x="51" y="157"/>
                  </a:cubicBezTo>
                  <a:cubicBezTo>
                    <a:pt x="49" y="166"/>
                    <a:pt x="46" y="178"/>
                    <a:pt x="50" y="186"/>
                  </a:cubicBezTo>
                  <a:cubicBezTo>
                    <a:pt x="52" y="182"/>
                    <a:pt x="49" y="174"/>
                    <a:pt x="52" y="171"/>
                  </a:cubicBezTo>
                  <a:close/>
                  <a:moveTo>
                    <a:pt x="59" y="164"/>
                  </a:moveTo>
                  <a:cubicBezTo>
                    <a:pt x="58" y="165"/>
                    <a:pt x="57" y="167"/>
                    <a:pt x="58" y="167"/>
                  </a:cubicBezTo>
                  <a:cubicBezTo>
                    <a:pt x="58" y="167"/>
                    <a:pt x="58" y="167"/>
                    <a:pt x="58" y="167"/>
                  </a:cubicBezTo>
                  <a:cubicBezTo>
                    <a:pt x="59" y="172"/>
                    <a:pt x="59" y="179"/>
                    <a:pt x="61" y="183"/>
                  </a:cubicBezTo>
                  <a:cubicBezTo>
                    <a:pt x="62" y="173"/>
                    <a:pt x="60" y="167"/>
                    <a:pt x="61" y="157"/>
                  </a:cubicBezTo>
                  <a:cubicBezTo>
                    <a:pt x="62" y="157"/>
                    <a:pt x="61" y="155"/>
                    <a:pt x="61" y="157"/>
                  </a:cubicBezTo>
                  <a:cubicBezTo>
                    <a:pt x="60" y="159"/>
                    <a:pt x="59" y="162"/>
                    <a:pt x="59" y="164"/>
                  </a:cubicBezTo>
                  <a:close/>
                  <a:moveTo>
                    <a:pt x="67" y="160"/>
                  </a:moveTo>
                  <a:cubicBezTo>
                    <a:pt x="68" y="159"/>
                    <a:pt x="68" y="159"/>
                    <a:pt x="68" y="159"/>
                  </a:cubicBezTo>
                  <a:cubicBezTo>
                    <a:pt x="67" y="159"/>
                    <a:pt x="68" y="157"/>
                    <a:pt x="67" y="157"/>
                  </a:cubicBezTo>
                  <a:cubicBezTo>
                    <a:pt x="67" y="158"/>
                    <a:pt x="67" y="160"/>
                    <a:pt x="67" y="160"/>
                  </a:cubicBezTo>
                  <a:close/>
                  <a:moveTo>
                    <a:pt x="160" y="158"/>
                  </a:moveTo>
                  <a:cubicBezTo>
                    <a:pt x="157" y="157"/>
                    <a:pt x="153" y="157"/>
                    <a:pt x="151" y="159"/>
                  </a:cubicBezTo>
                  <a:cubicBezTo>
                    <a:pt x="156" y="159"/>
                    <a:pt x="161" y="158"/>
                    <a:pt x="166" y="160"/>
                  </a:cubicBezTo>
                  <a:cubicBezTo>
                    <a:pt x="165" y="159"/>
                    <a:pt x="162" y="158"/>
                    <a:pt x="160" y="158"/>
                  </a:cubicBezTo>
                  <a:close/>
                  <a:moveTo>
                    <a:pt x="104" y="178"/>
                  </a:moveTo>
                  <a:cubicBezTo>
                    <a:pt x="103" y="171"/>
                    <a:pt x="103" y="163"/>
                    <a:pt x="103" y="158"/>
                  </a:cubicBezTo>
                  <a:cubicBezTo>
                    <a:pt x="102" y="163"/>
                    <a:pt x="100" y="174"/>
                    <a:pt x="104" y="178"/>
                  </a:cubicBezTo>
                  <a:close/>
                  <a:moveTo>
                    <a:pt x="277" y="158"/>
                  </a:moveTo>
                  <a:cubicBezTo>
                    <a:pt x="278" y="159"/>
                    <a:pt x="278" y="163"/>
                    <a:pt x="279" y="165"/>
                  </a:cubicBezTo>
                  <a:cubicBezTo>
                    <a:pt x="279" y="162"/>
                    <a:pt x="279" y="159"/>
                    <a:pt x="277" y="158"/>
                  </a:cubicBezTo>
                  <a:close/>
                  <a:moveTo>
                    <a:pt x="285" y="169"/>
                  </a:moveTo>
                  <a:cubicBezTo>
                    <a:pt x="286" y="172"/>
                    <a:pt x="286" y="176"/>
                    <a:pt x="288" y="178"/>
                  </a:cubicBezTo>
                  <a:cubicBezTo>
                    <a:pt x="289" y="170"/>
                    <a:pt x="288" y="163"/>
                    <a:pt x="283" y="158"/>
                  </a:cubicBezTo>
                  <a:cubicBezTo>
                    <a:pt x="282" y="163"/>
                    <a:pt x="284" y="166"/>
                    <a:pt x="285" y="169"/>
                  </a:cubicBezTo>
                  <a:close/>
                  <a:moveTo>
                    <a:pt x="241" y="168"/>
                  </a:moveTo>
                  <a:cubicBezTo>
                    <a:pt x="241" y="165"/>
                    <a:pt x="240" y="161"/>
                    <a:pt x="237" y="159"/>
                  </a:cubicBezTo>
                  <a:cubicBezTo>
                    <a:pt x="238" y="163"/>
                    <a:pt x="240" y="166"/>
                    <a:pt x="241" y="168"/>
                  </a:cubicBezTo>
                  <a:close/>
                  <a:moveTo>
                    <a:pt x="142" y="167"/>
                  </a:moveTo>
                  <a:cubicBezTo>
                    <a:pt x="143" y="167"/>
                    <a:pt x="143" y="166"/>
                    <a:pt x="145" y="164"/>
                  </a:cubicBezTo>
                  <a:cubicBezTo>
                    <a:pt x="146" y="163"/>
                    <a:pt x="149" y="163"/>
                    <a:pt x="150" y="162"/>
                  </a:cubicBezTo>
                  <a:cubicBezTo>
                    <a:pt x="145" y="161"/>
                    <a:pt x="143" y="164"/>
                    <a:pt x="142" y="167"/>
                  </a:cubicBezTo>
                  <a:close/>
                  <a:moveTo>
                    <a:pt x="137" y="170"/>
                  </a:moveTo>
                  <a:cubicBezTo>
                    <a:pt x="137" y="168"/>
                    <a:pt x="140" y="166"/>
                    <a:pt x="139" y="164"/>
                  </a:cubicBezTo>
                  <a:cubicBezTo>
                    <a:pt x="138" y="166"/>
                    <a:pt x="136" y="168"/>
                    <a:pt x="137" y="170"/>
                  </a:cubicBezTo>
                  <a:close/>
                  <a:moveTo>
                    <a:pt x="211" y="178"/>
                  </a:moveTo>
                  <a:cubicBezTo>
                    <a:pt x="210" y="174"/>
                    <a:pt x="209" y="171"/>
                    <a:pt x="207" y="168"/>
                  </a:cubicBezTo>
                  <a:cubicBezTo>
                    <a:pt x="206" y="167"/>
                    <a:pt x="205" y="164"/>
                    <a:pt x="203" y="165"/>
                  </a:cubicBezTo>
                  <a:cubicBezTo>
                    <a:pt x="207" y="168"/>
                    <a:pt x="208" y="175"/>
                    <a:pt x="211" y="178"/>
                  </a:cubicBezTo>
                  <a:close/>
                  <a:moveTo>
                    <a:pt x="142" y="175"/>
                  </a:moveTo>
                  <a:cubicBezTo>
                    <a:pt x="143" y="176"/>
                    <a:pt x="144" y="174"/>
                    <a:pt x="146" y="174"/>
                  </a:cubicBezTo>
                  <a:cubicBezTo>
                    <a:pt x="148" y="170"/>
                    <a:pt x="149" y="168"/>
                    <a:pt x="152" y="165"/>
                  </a:cubicBezTo>
                  <a:cubicBezTo>
                    <a:pt x="146" y="166"/>
                    <a:pt x="143" y="169"/>
                    <a:pt x="142" y="175"/>
                  </a:cubicBezTo>
                  <a:close/>
                  <a:moveTo>
                    <a:pt x="270" y="167"/>
                  </a:moveTo>
                  <a:cubicBezTo>
                    <a:pt x="270" y="166"/>
                    <a:pt x="270" y="165"/>
                    <a:pt x="269" y="165"/>
                  </a:cubicBezTo>
                  <a:cubicBezTo>
                    <a:pt x="269" y="165"/>
                    <a:pt x="269" y="167"/>
                    <a:pt x="270" y="167"/>
                  </a:cubicBezTo>
                  <a:close/>
                  <a:moveTo>
                    <a:pt x="98" y="171"/>
                  </a:moveTo>
                  <a:cubicBezTo>
                    <a:pt x="98" y="170"/>
                    <a:pt x="98" y="168"/>
                    <a:pt x="99" y="169"/>
                  </a:cubicBezTo>
                  <a:cubicBezTo>
                    <a:pt x="99" y="167"/>
                    <a:pt x="98" y="167"/>
                    <a:pt x="98" y="165"/>
                  </a:cubicBezTo>
                  <a:cubicBezTo>
                    <a:pt x="97" y="167"/>
                    <a:pt x="97" y="169"/>
                    <a:pt x="98" y="171"/>
                  </a:cubicBezTo>
                  <a:close/>
                  <a:moveTo>
                    <a:pt x="267" y="173"/>
                  </a:moveTo>
                  <a:cubicBezTo>
                    <a:pt x="268" y="173"/>
                    <a:pt x="268" y="172"/>
                    <a:pt x="268" y="172"/>
                  </a:cubicBezTo>
                  <a:cubicBezTo>
                    <a:pt x="267" y="170"/>
                    <a:pt x="266" y="166"/>
                    <a:pt x="265" y="166"/>
                  </a:cubicBezTo>
                  <a:cubicBezTo>
                    <a:pt x="266" y="168"/>
                    <a:pt x="266" y="171"/>
                    <a:pt x="267" y="173"/>
                  </a:cubicBezTo>
                  <a:close/>
                  <a:moveTo>
                    <a:pt x="153" y="171"/>
                  </a:moveTo>
                  <a:cubicBezTo>
                    <a:pt x="159" y="170"/>
                    <a:pt x="165" y="169"/>
                    <a:pt x="172" y="169"/>
                  </a:cubicBezTo>
                  <a:cubicBezTo>
                    <a:pt x="168" y="163"/>
                    <a:pt x="156" y="166"/>
                    <a:pt x="153" y="171"/>
                  </a:cubicBezTo>
                  <a:close/>
                  <a:moveTo>
                    <a:pt x="115" y="166"/>
                  </a:moveTo>
                  <a:cubicBezTo>
                    <a:pt x="114" y="168"/>
                    <a:pt x="113" y="174"/>
                    <a:pt x="115" y="177"/>
                  </a:cubicBezTo>
                  <a:cubicBezTo>
                    <a:pt x="115" y="173"/>
                    <a:pt x="115" y="171"/>
                    <a:pt x="116" y="168"/>
                  </a:cubicBezTo>
                  <a:cubicBezTo>
                    <a:pt x="115" y="167"/>
                    <a:pt x="115" y="168"/>
                    <a:pt x="115" y="166"/>
                  </a:cubicBezTo>
                  <a:close/>
                  <a:moveTo>
                    <a:pt x="206" y="177"/>
                  </a:moveTo>
                  <a:cubicBezTo>
                    <a:pt x="205" y="173"/>
                    <a:pt x="203" y="168"/>
                    <a:pt x="200" y="167"/>
                  </a:cubicBezTo>
                  <a:cubicBezTo>
                    <a:pt x="203" y="170"/>
                    <a:pt x="204" y="174"/>
                    <a:pt x="206" y="177"/>
                  </a:cubicBezTo>
                  <a:close/>
                  <a:moveTo>
                    <a:pt x="200" y="170"/>
                  </a:moveTo>
                  <a:cubicBezTo>
                    <a:pt x="199" y="169"/>
                    <a:pt x="198" y="168"/>
                    <a:pt x="197" y="167"/>
                  </a:cubicBezTo>
                  <a:cubicBezTo>
                    <a:pt x="198" y="168"/>
                    <a:pt x="199" y="170"/>
                    <a:pt x="200" y="170"/>
                  </a:cubicBezTo>
                  <a:close/>
                  <a:moveTo>
                    <a:pt x="335" y="169"/>
                  </a:moveTo>
                  <a:cubicBezTo>
                    <a:pt x="336" y="169"/>
                    <a:pt x="336" y="169"/>
                    <a:pt x="336" y="169"/>
                  </a:cubicBezTo>
                  <a:cubicBezTo>
                    <a:pt x="337" y="167"/>
                    <a:pt x="335" y="167"/>
                    <a:pt x="335" y="169"/>
                  </a:cubicBezTo>
                  <a:close/>
                  <a:moveTo>
                    <a:pt x="37" y="189"/>
                  </a:moveTo>
                  <a:cubicBezTo>
                    <a:pt x="37" y="184"/>
                    <a:pt x="37" y="174"/>
                    <a:pt x="37" y="168"/>
                  </a:cubicBezTo>
                  <a:cubicBezTo>
                    <a:pt x="34" y="175"/>
                    <a:pt x="34" y="182"/>
                    <a:pt x="37" y="189"/>
                  </a:cubicBezTo>
                  <a:close/>
                  <a:moveTo>
                    <a:pt x="296" y="175"/>
                  </a:moveTo>
                  <a:cubicBezTo>
                    <a:pt x="296" y="172"/>
                    <a:pt x="295" y="170"/>
                    <a:pt x="294" y="168"/>
                  </a:cubicBezTo>
                  <a:cubicBezTo>
                    <a:pt x="295" y="170"/>
                    <a:pt x="295" y="173"/>
                    <a:pt x="296" y="175"/>
                  </a:cubicBezTo>
                  <a:close/>
                  <a:moveTo>
                    <a:pt x="194" y="172"/>
                  </a:moveTo>
                  <a:cubicBezTo>
                    <a:pt x="194" y="170"/>
                    <a:pt x="192" y="169"/>
                    <a:pt x="191" y="169"/>
                  </a:cubicBezTo>
                  <a:cubicBezTo>
                    <a:pt x="192" y="170"/>
                    <a:pt x="192" y="172"/>
                    <a:pt x="194" y="172"/>
                  </a:cubicBezTo>
                  <a:close/>
                  <a:moveTo>
                    <a:pt x="134" y="182"/>
                  </a:moveTo>
                  <a:cubicBezTo>
                    <a:pt x="134" y="177"/>
                    <a:pt x="133" y="174"/>
                    <a:pt x="134" y="169"/>
                  </a:cubicBezTo>
                  <a:cubicBezTo>
                    <a:pt x="134" y="169"/>
                    <a:pt x="134" y="169"/>
                    <a:pt x="134" y="169"/>
                  </a:cubicBezTo>
                  <a:cubicBezTo>
                    <a:pt x="130" y="172"/>
                    <a:pt x="132" y="178"/>
                    <a:pt x="134" y="182"/>
                  </a:cubicBezTo>
                  <a:close/>
                  <a:moveTo>
                    <a:pt x="340" y="182"/>
                  </a:moveTo>
                  <a:cubicBezTo>
                    <a:pt x="339" y="177"/>
                    <a:pt x="338" y="173"/>
                    <a:pt x="336" y="169"/>
                  </a:cubicBezTo>
                  <a:cubicBezTo>
                    <a:pt x="337" y="173"/>
                    <a:pt x="338" y="179"/>
                    <a:pt x="340" y="182"/>
                  </a:cubicBezTo>
                  <a:close/>
                  <a:moveTo>
                    <a:pt x="308" y="194"/>
                  </a:moveTo>
                  <a:cubicBezTo>
                    <a:pt x="308" y="184"/>
                    <a:pt x="311" y="176"/>
                    <a:pt x="307" y="169"/>
                  </a:cubicBezTo>
                  <a:cubicBezTo>
                    <a:pt x="308" y="178"/>
                    <a:pt x="306" y="187"/>
                    <a:pt x="308" y="194"/>
                  </a:cubicBezTo>
                  <a:close/>
                  <a:moveTo>
                    <a:pt x="118" y="174"/>
                  </a:moveTo>
                  <a:cubicBezTo>
                    <a:pt x="118" y="173"/>
                    <a:pt x="118" y="170"/>
                    <a:pt x="117" y="171"/>
                  </a:cubicBezTo>
                  <a:cubicBezTo>
                    <a:pt x="118" y="172"/>
                    <a:pt x="117" y="173"/>
                    <a:pt x="118" y="174"/>
                  </a:cubicBezTo>
                  <a:close/>
                  <a:moveTo>
                    <a:pt x="28" y="215"/>
                  </a:moveTo>
                  <a:cubicBezTo>
                    <a:pt x="27" y="207"/>
                    <a:pt x="29" y="200"/>
                    <a:pt x="29" y="194"/>
                  </a:cubicBezTo>
                  <a:cubicBezTo>
                    <a:pt x="28" y="192"/>
                    <a:pt x="27" y="189"/>
                    <a:pt x="26" y="186"/>
                  </a:cubicBezTo>
                  <a:cubicBezTo>
                    <a:pt x="25" y="181"/>
                    <a:pt x="26" y="174"/>
                    <a:pt x="25" y="171"/>
                  </a:cubicBezTo>
                  <a:cubicBezTo>
                    <a:pt x="22" y="186"/>
                    <a:pt x="23" y="202"/>
                    <a:pt x="28" y="215"/>
                  </a:cubicBezTo>
                  <a:close/>
                  <a:moveTo>
                    <a:pt x="136" y="179"/>
                  </a:moveTo>
                  <a:cubicBezTo>
                    <a:pt x="140" y="179"/>
                    <a:pt x="138" y="173"/>
                    <a:pt x="139" y="171"/>
                  </a:cubicBezTo>
                  <a:cubicBezTo>
                    <a:pt x="138" y="174"/>
                    <a:pt x="136" y="176"/>
                    <a:pt x="136" y="179"/>
                  </a:cubicBezTo>
                  <a:close/>
                  <a:moveTo>
                    <a:pt x="202" y="174"/>
                  </a:moveTo>
                  <a:cubicBezTo>
                    <a:pt x="201" y="173"/>
                    <a:pt x="201" y="171"/>
                    <a:pt x="200" y="171"/>
                  </a:cubicBezTo>
                  <a:cubicBezTo>
                    <a:pt x="200" y="172"/>
                    <a:pt x="201" y="174"/>
                    <a:pt x="202" y="174"/>
                  </a:cubicBezTo>
                  <a:close/>
                  <a:moveTo>
                    <a:pt x="237" y="174"/>
                  </a:moveTo>
                  <a:cubicBezTo>
                    <a:pt x="237" y="173"/>
                    <a:pt x="237" y="172"/>
                    <a:pt x="236" y="171"/>
                  </a:cubicBezTo>
                  <a:cubicBezTo>
                    <a:pt x="236" y="172"/>
                    <a:pt x="236" y="174"/>
                    <a:pt x="237" y="174"/>
                  </a:cubicBezTo>
                  <a:close/>
                  <a:moveTo>
                    <a:pt x="253" y="195"/>
                  </a:moveTo>
                  <a:cubicBezTo>
                    <a:pt x="256" y="194"/>
                    <a:pt x="257" y="191"/>
                    <a:pt x="258" y="188"/>
                  </a:cubicBezTo>
                  <a:cubicBezTo>
                    <a:pt x="255" y="182"/>
                    <a:pt x="252" y="176"/>
                    <a:pt x="247" y="171"/>
                  </a:cubicBezTo>
                  <a:cubicBezTo>
                    <a:pt x="251" y="178"/>
                    <a:pt x="252" y="187"/>
                    <a:pt x="253" y="195"/>
                  </a:cubicBezTo>
                  <a:close/>
                  <a:moveTo>
                    <a:pt x="4" y="206"/>
                  </a:moveTo>
                  <a:cubicBezTo>
                    <a:pt x="4" y="206"/>
                    <a:pt x="4" y="206"/>
                    <a:pt x="4" y="206"/>
                  </a:cubicBezTo>
                  <a:cubicBezTo>
                    <a:pt x="6" y="230"/>
                    <a:pt x="17" y="247"/>
                    <a:pt x="30" y="260"/>
                  </a:cubicBezTo>
                  <a:cubicBezTo>
                    <a:pt x="27" y="255"/>
                    <a:pt x="24" y="251"/>
                    <a:pt x="21" y="246"/>
                  </a:cubicBezTo>
                  <a:cubicBezTo>
                    <a:pt x="14" y="233"/>
                    <a:pt x="8" y="214"/>
                    <a:pt x="11" y="197"/>
                  </a:cubicBezTo>
                  <a:cubicBezTo>
                    <a:pt x="12" y="189"/>
                    <a:pt x="9" y="180"/>
                    <a:pt x="9" y="171"/>
                  </a:cubicBezTo>
                  <a:cubicBezTo>
                    <a:pt x="4" y="181"/>
                    <a:pt x="4" y="196"/>
                    <a:pt x="4" y="206"/>
                  </a:cubicBezTo>
                  <a:close/>
                  <a:moveTo>
                    <a:pt x="163" y="173"/>
                  </a:moveTo>
                  <a:cubicBezTo>
                    <a:pt x="169" y="172"/>
                    <a:pt x="175" y="174"/>
                    <a:pt x="179" y="174"/>
                  </a:cubicBezTo>
                  <a:cubicBezTo>
                    <a:pt x="176" y="170"/>
                    <a:pt x="168" y="172"/>
                    <a:pt x="163" y="173"/>
                  </a:cubicBezTo>
                  <a:close/>
                  <a:moveTo>
                    <a:pt x="89" y="179"/>
                  </a:moveTo>
                  <a:cubicBezTo>
                    <a:pt x="90" y="178"/>
                    <a:pt x="90" y="180"/>
                    <a:pt x="91" y="181"/>
                  </a:cubicBezTo>
                  <a:cubicBezTo>
                    <a:pt x="91" y="177"/>
                    <a:pt x="89" y="175"/>
                    <a:pt x="89" y="172"/>
                  </a:cubicBezTo>
                  <a:cubicBezTo>
                    <a:pt x="89" y="175"/>
                    <a:pt x="88" y="177"/>
                    <a:pt x="89" y="179"/>
                  </a:cubicBezTo>
                  <a:close/>
                  <a:moveTo>
                    <a:pt x="283" y="183"/>
                  </a:moveTo>
                  <a:cubicBezTo>
                    <a:pt x="282" y="180"/>
                    <a:pt x="283" y="175"/>
                    <a:pt x="281" y="173"/>
                  </a:cubicBezTo>
                  <a:cubicBezTo>
                    <a:pt x="280" y="177"/>
                    <a:pt x="281" y="180"/>
                    <a:pt x="283" y="183"/>
                  </a:cubicBezTo>
                  <a:close/>
                  <a:moveTo>
                    <a:pt x="69" y="175"/>
                  </a:moveTo>
                  <a:cubicBezTo>
                    <a:pt x="69" y="175"/>
                    <a:pt x="69" y="174"/>
                    <a:pt x="70" y="174"/>
                  </a:cubicBezTo>
                  <a:cubicBezTo>
                    <a:pt x="70" y="175"/>
                    <a:pt x="70" y="175"/>
                    <a:pt x="70" y="175"/>
                  </a:cubicBezTo>
                  <a:cubicBezTo>
                    <a:pt x="70" y="174"/>
                    <a:pt x="70" y="174"/>
                    <a:pt x="70" y="173"/>
                  </a:cubicBezTo>
                  <a:cubicBezTo>
                    <a:pt x="69" y="173"/>
                    <a:pt x="69" y="176"/>
                    <a:pt x="69" y="175"/>
                  </a:cubicBezTo>
                  <a:close/>
                  <a:moveTo>
                    <a:pt x="19" y="178"/>
                  </a:moveTo>
                  <a:cubicBezTo>
                    <a:pt x="19" y="177"/>
                    <a:pt x="20" y="174"/>
                    <a:pt x="19" y="174"/>
                  </a:cubicBezTo>
                  <a:cubicBezTo>
                    <a:pt x="19" y="175"/>
                    <a:pt x="18" y="176"/>
                    <a:pt x="19" y="178"/>
                  </a:cubicBezTo>
                  <a:close/>
                  <a:moveTo>
                    <a:pt x="40" y="176"/>
                  </a:moveTo>
                  <a:cubicBezTo>
                    <a:pt x="41" y="179"/>
                    <a:pt x="41" y="174"/>
                    <a:pt x="40" y="174"/>
                  </a:cubicBezTo>
                  <a:cubicBezTo>
                    <a:pt x="40" y="175"/>
                    <a:pt x="40" y="175"/>
                    <a:pt x="40" y="176"/>
                  </a:cubicBezTo>
                  <a:close/>
                  <a:moveTo>
                    <a:pt x="265" y="178"/>
                  </a:moveTo>
                  <a:cubicBezTo>
                    <a:pt x="266" y="177"/>
                    <a:pt x="265" y="175"/>
                    <a:pt x="264" y="174"/>
                  </a:cubicBezTo>
                  <a:cubicBezTo>
                    <a:pt x="265" y="175"/>
                    <a:pt x="264" y="178"/>
                    <a:pt x="265" y="178"/>
                  </a:cubicBezTo>
                  <a:close/>
                  <a:moveTo>
                    <a:pt x="118" y="177"/>
                  </a:moveTo>
                  <a:cubicBezTo>
                    <a:pt x="118" y="176"/>
                    <a:pt x="119" y="176"/>
                    <a:pt x="119" y="176"/>
                  </a:cubicBezTo>
                  <a:cubicBezTo>
                    <a:pt x="119" y="175"/>
                    <a:pt x="119" y="174"/>
                    <a:pt x="118" y="174"/>
                  </a:cubicBezTo>
                  <a:cubicBezTo>
                    <a:pt x="118" y="175"/>
                    <a:pt x="117" y="176"/>
                    <a:pt x="118" y="177"/>
                  </a:cubicBezTo>
                  <a:close/>
                  <a:moveTo>
                    <a:pt x="237" y="184"/>
                  </a:moveTo>
                  <a:cubicBezTo>
                    <a:pt x="238" y="181"/>
                    <a:pt x="237" y="177"/>
                    <a:pt x="237" y="174"/>
                  </a:cubicBezTo>
                  <a:cubicBezTo>
                    <a:pt x="237" y="178"/>
                    <a:pt x="235" y="181"/>
                    <a:pt x="237" y="184"/>
                  </a:cubicBezTo>
                  <a:close/>
                  <a:moveTo>
                    <a:pt x="52" y="178"/>
                  </a:moveTo>
                  <a:cubicBezTo>
                    <a:pt x="52" y="177"/>
                    <a:pt x="52" y="175"/>
                    <a:pt x="51" y="175"/>
                  </a:cubicBezTo>
                  <a:cubicBezTo>
                    <a:pt x="52" y="176"/>
                    <a:pt x="51" y="178"/>
                    <a:pt x="52" y="178"/>
                  </a:cubicBezTo>
                  <a:close/>
                  <a:moveTo>
                    <a:pt x="275" y="179"/>
                  </a:moveTo>
                  <a:cubicBezTo>
                    <a:pt x="275" y="178"/>
                    <a:pt x="274" y="175"/>
                    <a:pt x="274" y="175"/>
                  </a:cubicBezTo>
                  <a:cubicBezTo>
                    <a:pt x="275" y="176"/>
                    <a:pt x="273" y="187"/>
                    <a:pt x="275" y="189"/>
                  </a:cubicBezTo>
                  <a:cubicBezTo>
                    <a:pt x="276" y="185"/>
                    <a:pt x="275" y="183"/>
                    <a:pt x="275" y="179"/>
                  </a:cubicBezTo>
                  <a:close/>
                  <a:moveTo>
                    <a:pt x="125" y="192"/>
                  </a:moveTo>
                  <a:cubicBezTo>
                    <a:pt x="125" y="192"/>
                    <a:pt x="125" y="192"/>
                    <a:pt x="125" y="192"/>
                  </a:cubicBezTo>
                  <a:cubicBezTo>
                    <a:pt x="126" y="193"/>
                    <a:pt x="125" y="192"/>
                    <a:pt x="125" y="193"/>
                  </a:cubicBezTo>
                  <a:cubicBezTo>
                    <a:pt x="126" y="194"/>
                    <a:pt x="126" y="193"/>
                    <a:pt x="126" y="193"/>
                  </a:cubicBezTo>
                  <a:cubicBezTo>
                    <a:pt x="127" y="197"/>
                    <a:pt x="131" y="200"/>
                    <a:pt x="134" y="202"/>
                  </a:cubicBezTo>
                  <a:cubicBezTo>
                    <a:pt x="132" y="196"/>
                    <a:pt x="128" y="188"/>
                    <a:pt x="128" y="182"/>
                  </a:cubicBezTo>
                  <a:cubicBezTo>
                    <a:pt x="126" y="180"/>
                    <a:pt x="124" y="177"/>
                    <a:pt x="122" y="175"/>
                  </a:cubicBezTo>
                  <a:cubicBezTo>
                    <a:pt x="120" y="181"/>
                    <a:pt x="124" y="190"/>
                    <a:pt x="125" y="192"/>
                  </a:cubicBezTo>
                  <a:close/>
                  <a:moveTo>
                    <a:pt x="227" y="201"/>
                  </a:moveTo>
                  <a:cubicBezTo>
                    <a:pt x="229" y="200"/>
                    <a:pt x="229" y="199"/>
                    <a:pt x="229" y="197"/>
                  </a:cubicBezTo>
                  <a:cubicBezTo>
                    <a:pt x="230" y="194"/>
                    <a:pt x="233" y="190"/>
                    <a:pt x="232" y="187"/>
                  </a:cubicBezTo>
                  <a:cubicBezTo>
                    <a:pt x="232" y="182"/>
                    <a:pt x="229" y="179"/>
                    <a:pt x="228" y="176"/>
                  </a:cubicBezTo>
                  <a:cubicBezTo>
                    <a:pt x="228" y="183"/>
                    <a:pt x="229" y="192"/>
                    <a:pt x="227" y="201"/>
                  </a:cubicBezTo>
                  <a:close/>
                  <a:moveTo>
                    <a:pt x="189" y="178"/>
                  </a:moveTo>
                  <a:cubicBezTo>
                    <a:pt x="188" y="178"/>
                    <a:pt x="187" y="176"/>
                    <a:pt x="186" y="176"/>
                  </a:cubicBezTo>
                  <a:cubicBezTo>
                    <a:pt x="186" y="177"/>
                    <a:pt x="188" y="179"/>
                    <a:pt x="189" y="178"/>
                  </a:cubicBezTo>
                  <a:close/>
                  <a:moveTo>
                    <a:pt x="271" y="182"/>
                  </a:moveTo>
                  <a:cubicBezTo>
                    <a:pt x="270" y="181"/>
                    <a:pt x="270" y="179"/>
                    <a:pt x="270" y="178"/>
                  </a:cubicBezTo>
                  <a:cubicBezTo>
                    <a:pt x="269" y="177"/>
                    <a:pt x="270" y="176"/>
                    <a:pt x="269" y="176"/>
                  </a:cubicBezTo>
                  <a:cubicBezTo>
                    <a:pt x="268" y="178"/>
                    <a:pt x="270" y="181"/>
                    <a:pt x="271" y="182"/>
                  </a:cubicBezTo>
                  <a:close/>
                  <a:moveTo>
                    <a:pt x="329" y="201"/>
                  </a:moveTo>
                  <a:cubicBezTo>
                    <a:pt x="333" y="194"/>
                    <a:pt x="331" y="184"/>
                    <a:pt x="329" y="176"/>
                  </a:cubicBezTo>
                  <a:cubicBezTo>
                    <a:pt x="329" y="186"/>
                    <a:pt x="329" y="192"/>
                    <a:pt x="329" y="201"/>
                  </a:cubicBezTo>
                  <a:close/>
                  <a:moveTo>
                    <a:pt x="217" y="182"/>
                  </a:moveTo>
                  <a:cubicBezTo>
                    <a:pt x="215" y="181"/>
                    <a:pt x="215" y="178"/>
                    <a:pt x="214" y="177"/>
                  </a:cubicBezTo>
                  <a:cubicBezTo>
                    <a:pt x="214" y="180"/>
                    <a:pt x="213" y="186"/>
                    <a:pt x="216" y="187"/>
                  </a:cubicBezTo>
                  <a:cubicBezTo>
                    <a:pt x="216" y="185"/>
                    <a:pt x="218" y="182"/>
                    <a:pt x="217" y="181"/>
                  </a:cubicBezTo>
                  <a:cubicBezTo>
                    <a:pt x="217" y="181"/>
                    <a:pt x="217" y="181"/>
                    <a:pt x="217" y="182"/>
                  </a:cubicBezTo>
                  <a:close/>
                  <a:moveTo>
                    <a:pt x="302" y="188"/>
                  </a:moveTo>
                  <a:cubicBezTo>
                    <a:pt x="305" y="186"/>
                    <a:pt x="302" y="180"/>
                    <a:pt x="301" y="177"/>
                  </a:cubicBezTo>
                  <a:cubicBezTo>
                    <a:pt x="301" y="181"/>
                    <a:pt x="303" y="185"/>
                    <a:pt x="302" y="188"/>
                  </a:cubicBezTo>
                  <a:close/>
                  <a:moveTo>
                    <a:pt x="174" y="178"/>
                  </a:moveTo>
                  <a:cubicBezTo>
                    <a:pt x="177" y="180"/>
                    <a:pt x="181" y="182"/>
                    <a:pt x="186" y="182"/>
                  </a:cubicBezTo>
                  <a:cubicBezTo>
                    <a:pt x="184" y="179"/>
                    <a:pt x="178" y="177"/>
                    <a:pt x="174" y="178"/>
                  </a:cubicBezTo>
                  <a:close/>
                  <a:moveTo>
                    <a:pt x="298" y="180"/>
                  </a:moveTo>
                  <a:cubicBezTo>
                    <a:pt x="297" y="179"/>
                    <a:pt x="298" y="178"/>
                    <a:pt x="297" y="178"/>
                  </a:cubicBezTo>
                  <a:cubicBezTo>
                    <a:pt x="297" y="178"/>
                    <a:pt x="297" y="180"/>
                    <a:pt x="298" y="180"/>
                  </a:cubicBezTo>
                  <a:close/>
                  <a:moveTo>
                    <a:pt x="45" y="179"/>
                  </a:moveTo>
                  <a:cubicBezTo>
                    <a:pt x="45" y="178"/>
                    <a:pt x="46" y="178"/>
                    <a:pt x="45" y="178"/>
                  </a:cubicBezTo>
                  <a:cubicBezTo>
                    <a:pt x="45" y="179"/>
                    <a:pt x="44" y="179"/>
                    <a:pt x="45" y="179"/>
                  </a:cubicBezTo>
                  <a:close/>
                  <a:moveTo>
                    <a:pt x="201" y="183"/>
                  </a:moveTo>
                  <a:cubicBezTo>
                    <a:pt x="200" y="181"/>
                    <a:pt x="199" y="179"/>
                    <a:pt x="198" y="178"/>
                  </a:cubicBezTo>
                  <a:cubicBezTo>
                    <a:pt x="197" y="180"/>
                    <a:pt x="199" y="183"/>
                    <a:pt x="201" y="183"/>
                  </a:cubicBezTo>
                  <a:close/>
                  <a:moveTo>
                    <a:pt x="155" y="180"/>
                  </a:moveTo>
                  <a:cubicBezTo>
                    <a:pt x="157" y="180"/>
                    <a:pt x="159" y="180"/>
                    <a:pt x="160" y="178"/>
                  </a:cubicBezTo>
                  <a:cubicBezTo>
                    <a:pt x="158" y="178"/>
                    <a:pt x="155" y="178"/>
                    <a:pt x="155" y="180"/>
                  </a:cubicBezTo>
                  <a:close/>
                  <a:moveTo>
                    <a:pt x="73" y="183"/>
                  </a:moveTo>
                  <a:cubicBezTo>
                    <a:pt x="75" y="182"/>
                    <a:pt x="74" y="180"/>
                    <a:pt x="73" y="178"/>
                  </a:cubicBezTo>
                  <a:cubicBezTo>
                    <a:pt x="73" y="180"/>
                    <a:pt x="73" y="181"/>
                    <a:pt x="73" y="183"/>
                  </a:cubicBezTo>
                  <a:close/>
                  <a:moveTo>
                    <a:pt x="148" y="179"/>
                  </a:moveTo>
                  <a:cubicBezTo>
                    <a:pt x="148" y="180"/>
                    <a:pt x="149" y="181"/>
                    <a:pt x="150" y="182"/>
                  </a:cubicBezTo>
                  <a:cubicBezTo>
                    <a:pt x="151" y="182"/>
                    <a:pt x="152" y="180"/>
                    <a:pt x="153" y="178"/>
                  </a:cubicBezTo>
                  <a:cubicBezTo>
                    <a:pt x="151" y="178"/>
                    <a:pt x="149" y="179"/>
                    <a:pt x="148" y="179"/>
                  </a:cubicBezTo>
                  <a:close/>
                  <a:moveTo>
                    <a:pt x="294" y="189"/>
                  </a:moveTo>
                  <a:cubicBezTo>
                    <a:pt x="293" y="185"/>
                    <a:pt x="294" y="182"/>
                    <a:pt x="292" y="178"/>
                  </a:cubicBezTo>
                  <a:cubicBezTo>
                    <a:pt x="293" y="183"/>
                    <a:pt x="292" y="186"/>
                    <a:pt x="294" y="189"/>
                  </a:cubicBezTo>
                  <a:close/>
                  <a:moveTo>
                    <a:pt x="42" y="186"/>
                  </a:moveTo>
                  <a:cubicBezTo>
                    <a:pt x="41" y="184"/>
                    <a:pt x="41" y="181"/>
                    <a:pt x="40" y="179"/>
                  </a:cubicBezTo>
                  <a:cubicBezTo>
                    <a:pt x="41" y="182"/>
                    <a:pt x="40" y="184"/>
                    <a:pt x="42" y="186"/>
                  </a:cubicBezTo>
                  <a:close/>
                  <a:moveTo>
                    <a:pt x="144" y="181"/>
                  </a:moveTo>
                  <a:cubicBezTo>
                    <a:pt x="145" y="181"/>
                    <a:pt x="146" y="180"/>
                    <a:pt x="145" y="179"/>
                  </a:cubicBezTo>
                  <a:cubicBezTo>
                    <a:pt x="145" y="180"/>
                    <a:pt x="145" y="181"/>
                    <a:pt x="144" y="181"/>
                  </a:cubicBezTo>
                  <a:close/>
                  <a:moveTo>
                    <a:pt x="105" y="191"/>
                  </a:moveTo>
                  <a:cubicBezTo>
                    <a:pt x="104" y="191"/>
                    <a:pt x="104" y="191"/>
                    <a:pt x="104" y="191"/>
                  </a:cubicBezTo>
                  <a:cubicBezTo>
                    <a:pt x="106" y="191"/>
                    <a:pt x="106" y="194"/>
                    <a:pt x="107" y="194"/>
                  </a:cubicBezTo>
                  <a:cubicBezTo>
                    <a:pt x="107" y="191"/>
                    <a:pt x="106" y="188"/>
                    <a:pt x="106" y="186"/>
                  </a:cubicBezTo>
                  <a:cubicBezTo>
                    <a:pt x="105" y="185"/>
                    <a:pt x="104" y="181"/>
                    <a:pt x="102" y="179"/>
                  </a:cubicBezTo>
                  <a:cubicBezTo>
                    <a:pt x="102" y="184"/>
                    <a:pt x="103" y="187"/>
                    <a:pt x="105" y="191"/>
                  </a:cubicBezTo>
                  <a:close/>
                  <a:moveTo>
                    <a:pt x="164" y="181"/>
                  </a:moveTo>
                  <a:cubicBezTo>
                    <a:pt x="167" y="181"/>
                    <a:pt x="170" y="181"/>
                    <a:pt x="172" y="181"/>
                  </a:cubicBezTo>
                  <a:cubicBezTo>
                    <a:pt x="170" y="180"/>
                    <a:pt x="166" y="179"/>
                    <a:pt x="164" y="181"/>
                  </a:cubicBezTo>
                  <a:close/>
                  <a:moveTo>
                    <a:pt x="285" y="189"/>
                  </a:moveTo>
                  <a:cubicBezTo>
                    <a:pt x="288" y="187"/>
                    <a:pt x="286" y="183"/>
                    <a:pt x="285" y="180"/>
                  </a:cubicBezTo>
                  <a:cubicBezTo>
                    <a:pt x="285" y="183"/>
                    <a:pt x="285" y="186"/>
                    <a:pt x="285" y="189"/>
                  </a:cubicBezTo>
                  <a:close/>
                  <a:moveTo>
                    <a:pt x="334" y="195"/>
                  </a:moveTo>
                  <a:cubicBezTo>
                    <a:pt x="335" y="208"/>
                    <a:pt x="335" y="221"/>
                    <a:pt x="330" y="231"/>
                  </a:cubicBezTo>
                  <a:cubicBezTo>
                    <a:pt x="340" y="220"/>
                    <a:pt x="344" y="197"/>
                    <a:pt x="336" y="180"/>
                  </a:cubicBezTo>
                  <a:cubicBezTo>
                    <a:pt x="335" y="185"/>
                    <a:pt x="334" y="189"/>
                    <a:pt x="334" y="195"/>
                  </a:cubicBezTo>
                  <a:close/>
                  <a:moveTo>
                    <a:pt x="139" y="187"/>
                  </a:moveTo>
                  <a:cubicBezTo>
                    <a:pt x="139" y="184"/>
                    <a:pt x="139" y="183"/>
                    <a:pt x="138" y="182"/>
                  </a:cubicBezTo>
                  <a:cubicBezTo>
                    <a:pt x="137" y="183"/>
                    <a:pt x="137" y="187"/>
                    <a:pt x="139" y="187"/>
                  </a:cubicBezTo>
                  <a:close/>
                  <a:moveTo>
                    <a:pt x="209" y="188"/>
                  </a:moveTo>
                  <a:cubicBezTo>
                    <a:pt x="210" y="185"/>
                    <a:pt x="209" y="182"/>
                    <a:pt x="207" y="182"/>
                  </a:cubicBezTo>
                  <a:cubicBezTo>
                    <a:pt x="208" y="183"/>
                    <a:pt x="207" y="186"/>
                    <a:pt x="209" y="188"/>
                  </a:cubicBezTo>
                  <a:close/>
                  <a:moveTo>
                    <a:pt x="90" y="190"/>
                  </a:moveTo>
                  <a:cubicBezTo>
                    <a:pt x="91" y="187"/>
                    <a:pt x="91" y="183"/>
                    <a:pt x="89" y="182"/>
                  </a:cubicBezTo>
                  <a:cubicBezTo>
                    <a:pt x="89" y="184"/>
                    <a:pt x="89" y="187"/>
                    <a:pt x="90" y="190"/>
                  </a:cubicBezTo>
                  <a:close/>
                  <a:moveTo>
                    <a:pt x="45" y="184"/>
                  </a:moveTo>
                  <a:cubicBezTo>
                    <a:pt x="45" y="184"/>
                    <a:pt x="45" y="183"/>
                    <a:pt x="44" y="183"/>
                  </a:cubicBezTo>
                  <a:cubicBezTo>
                    <a:pt x="44" y="183"/>
                    <a:pt x="44" y="184"/>
                    <a:pt x="45" y="184"/>
                  </a:cubicBezTo>
                  <a:close/>
                  <a:moveTo>
                    <a:pt x="14" y="199"/>
                  </a:moveTo>
                  <a:cubicBezTo>
                    <a:pt x="16" y="212"/>
                    <a:pt x="21" y="225"/>
                    <a:pt x="25" y="235"/>
                  </a:cubicBezTo>
                  <a:cubicBezTo>
                    <a:pt x="26" y="238"/>
                    <a:pt x="26" y="239"/>
                    <a:pt x="27" y="241"/>
                  </a:cubicBezTo>
                  <a:cubicBezTo>
                    <a:pt x="30" y="247"/>
                    <a:pt x="33" y="254"/>
                    <a:pt x="37" y="259"/>
                  </a:cubicBezTo>
                  <a:cubicBezTo>
                    <a:pt x="30" y="247"/>
                    <a:pt x="25" y="234"/>
                    <a:pt x="21" y="219"/>
                  </a:cubicBezTo>
                  <a:cubicBezTo>
                    <a:pt x="20" y="217"/>
                    <a:pt x="20" y="215"/>
                    <a:pt x="20" y="212"/>
                  </a:cubicBezTo>
                  <a:cubicBezTo>
                    <a:pt x="19" y="211"/>
                    <a:pt x="18" y="211"/>
                    <a:pt x="18" y="210"/>
                  </a:cubicBezTo>
                  <a:cubicBezTo>
                    <a:pt x="15" y="201"/>
                    <a:pt x="15" y="191"/>
                    <a:pt x="15" y="183"/>
                  </a:cubicBezTo>
                  <a:cubicBezTo>
                    <a:pt x="13" y="189"/>
                    <a:pt x="13" y="193"/>
                    <a:pt x="14" y="199"/>
                  </a:cubicBezTo>
                  <a:close/>
                  <a:moveTo>
                    <a:pt x="291" y="191"/>
                  </a:moveTo>
                  <a:cubicBezTo>
                    <a:pt x="290" y="189"/>
                    <a:pt x="291" y="185"/>
                    <a:pt x="290" y="183"/>
                  </a:cubicBezTo>
                  <a:cubicBezTo>
                    <a:pt x="289" y="186"/>
                    <a:pt x="289" y="189"/>
                    <a:pt x="291" y="191"/>
                  </a:cubicBezTo>
                  <a:close/>
                  <a:moveTo>
                    <a:pt x="251" y="185"/>
                  </a:moveTo>
                  <a:cubicBezTo>
                    <a:pt x="251" y="184"/>
                    <a:pt x="250" y="183"/>
                    <a:pt x="250" y="183"/>
                  </a:cubicBezTo>
                  <a:cubicBezTo>
                    <a:pt x="250" y="184"/>
                    <a:pt x="250" y="185"/>
                    <a:pt x="251" y="185"/>
                  </a:cubicBezTo>
                  <a:close/>
                  <a:moveTo>
                    <a:pt x="147" y="186"/>
                  </a:moveTo>
                  <a:cubicBezTo>
                    <a:pt x="148" y="186"/>
                    <a:pt x="148" y="183"/>
                    <a:pt x="147" y="183"/>
                  </a:cubicBezTo>
                  <a:cubicBezTo>
                    <a:pt x="147" y="184"/>
                    <a:pt x="147" y="185"/>
                    <a:pt x="147" y="186"/>
                  </a:cubicBezTo>
                  <a:close/>
                  <a:moveTo>
                    <a:pt x="160" y="184"/>
                  </a:moveTo>
                  <a:cubicBezTo>
                    <a:pt x="159" y="188"/>
                    <a:pt x="162" y="191"/>
                    <a:pt x="164" y="193"/>
                  </a:cubicBezTo>
                  <a:cubicBezTo>
                    <a:pt x="167" y="193"/>
                    <a:pt x="169" y="193"/>
                    <a:pt x="172" y="193"/>
                  </a:cubicBezTo>
                  <a:cubicBezTo>
                    <a:pt x="172" y="191"/>
                    <a:pt x="175" y="189"/>
                    <a:pt x="174" y="187"/>
                  </a:cubicBezTo>
                  <a:cubicBezTo>
                    <a:pt x="170" y="185"/>
                    <a:pt x="165" y="183"/>
                    <a:pt x="160" y="184"/>
                  </a:cubicBezTo>
                  <a:close/>
                  <a:moveTo>
                    <a:pt x="186" y="190"/>
                  </a:moveTo>
                  <a:cubicBezTo>
                    <a:pt x="183" y="188"/>
                    <a:pt x="182" y="184"/>
                    <a:pt x="177" y="184"/>
                  </a:cubicBezTo>
                  <a:cubicBezTo>
                    <a:pt x="179" y="186"/>
                    <a:pt x="183" y="188"/>
                    <a:pt x="186" y="190"/>
                  </a:cubicBezTo>
                  <a:close/>
                  <a:moveTo>
                    <a:pt x="310" y="197"/>
                  </a:moveTo>
                  <a:cubicBezTo>
                    <a:pt x="312" y="194"/>
                    <a:pt x="313" y="189"/>
                    <a:pt x="312" y="184"/>
                  </a:cubicBezTo>
                  <a:cubicBezTo>
                    <a:pt x="311" y="189"/>
                    <a:pt x="311" y="193"/>
                    <a:pt x="310" y="197"/>
                  </a:cubicBezTo>
                  <a:close/>
                  <a:moveTo>
                    <a:pt x="133" y="188"/>
                  </a:moveTo>
                  <a:cubicBezTo>
                    <a:pt x="133" y="187"/>
                    <a:pt x="133" y="185"/>
                    <a:pt x="131" y="185"/>
                  </a:cubicBezTo>
                  <a:cubicBezTo>
                    <a:pt x="131" y="186"/>
                    <a:pt x="132" y="187"/>
                    <a:pt x="133" y="188"/>
                  </a:cubicBezTo>
                  <a:close/>
                  <a:moveTo>
                    <a:pt x="155" y="186"/>
                  </a:moveTo>
                  <a:cubicBezTo>
                    <a:pt x="156" y="189"/>
                    <a:pt x="158" y="192"/>
                    <a:pt x="161" y="193"/>
                  </a:cubicBezTo>
                  <a:cubicBezTo>
                    <a:pt x="159" y="191"/>
                    <a:pt x="158" y="188"/>
                    <a:pt x="158" y="185"/>
                  </a:cubicBezTo>
                  <a:cubicBezTo>
                    <a:pt x="156" y="185"/>
                    <a:pt x="156" y="185"/>
                    <a:pt x="155" y="186"/>
                  </a:cubicBezTo>
                  <a:close/>
                  <a:moveTo>
                    <a:pt x="188" y="188"/>
                  </a:moveTo>
                  <a:cubicBezTo>
                    <a:pt x="188" y="186"/>
                    <a:pt x="187" y="185"/>
                    <a:pt x="185" y="185"/>
                  </a:cubicBezTo>
                  <a:cubicBezTo>
                    <a:pt x="186" y="186"/>
                    <a:pt x="187" y="187"/>
                    <a:pt x="188" y="188"/>
                  </a:cubicBezTo>
                  <a:close/>
                  <a:moveTo>
                    <a:pt x="100" y="187"/>
                  </a:moveTo>
                  <a:cubicBezTo>
                    <a:pt x="100" y="186"/>
                    <a:pt x="100" y="185"/>
                    <a:pt x="99" y="185"/>
                  </a:cubicBezTo>
                  <a:cubicBezTo>
                    <a:pt x="99" y="186"/>
                    <a:pt x="100" y="187"/>
                    <a:pt x="100" y="187"/>
                  </a:cubicBezTo>
                  <a:close/>
                  <a:moveTo>
                    <a:pt x="46" y="191"/>
                  </a:moveTo>
                  <a:cubicBezTo>
                    <a:pt x="45" y="189"/>
                    <a:pt x="46" y="186"/>
                    <a:pt x="45" y="185"/>
                  </a:cubicBezTo>
                  <a:cubicBezTo>
                    <a:pt x="45" y="186"/>
                    <a:pt x="45" y="189"/>
                    <a:pt x="46" y="191"/>
                  </a:cubicBezTo>
                  <a:close/>
                  <a:moveTo>
                    <a:pt x="249" y="199"/>
                  </a:moveTo>
                  <a:cubicBezTo>
                    <a:pt x="250" y="195"/>
                    <a:pt x="250" y="189"/>
                    <a:pt x="248" y="185"/>
                  </a:cubicBezTo>
                  <a:cubicBezTo>
                    <a:pt x="249" y="191"/>
                    <a:pt x="247" y="196"/>
                    <a:pt x="249" y="199"/>
                  </a:cubicBezTo>
                  <a:close/>
                  <a:moveTo>
                    <a:pt x="270" y="198"/>
                  </a:moveTo>
                  <a:cubicBezTo>
                    <a:pt x="272" y="193"/>
                    <a:pt x="271" y="188"/>
                    <a:pt x="269" y="185"/>
                  </a:cubicBezTo>
                  <a:cubicBezTo>
                    <a:pt x="270" y="190"/>
                    <a:pt x="269" y="193"/>
                    <a:pt x="270" y="198"/>
                  </a:cubicBezTo>
                  <a:close/>
                  <a:moveTo>
                    <a:pt x="143" y="190"/>
                  </a:moveTo>
                  <a:cubicBezTo>
                    <a:pt x="144" y="188"/>
                    <a:pt x="142" y="187"/>
                    <a:pt x="142" y="186"/>
                  </a:cubicBezTo>
                  <a:cubicBezTo>
                    <a:pt x="142" y="187"/>
                    <a:pt x="142" y="189"/>
                    <a:pt x="143" y="190"/>
                  </a:cubicBezTo>
                  <a:close/>
                  <a:moveTo>
                    <a:pt x="151" y="187"/>
                  </a:moveTo>
                  <a:cubicBezTo>
                    <a:pt x="153" y="189"/>
                    <a:pt x="154" y="192"/>
                    <a:pt x="157" y="194"/>
                  </a:cubicBezTo>
                  <a:cubicBezTo>
                    <a:pt x="156" y="191"/>
                    <a:pt x="154" y="188"/>
                    <a:pt x="152" y="186"/>
                  </a:cubicBezTo>
                  <a:cubicBezTo>
                    <a:pt x="152" y="186"/>
                    <a:pt x="152" y="186"/>
                    <a:pt x="151" y="187"/>
                  </a:cubicBezTo>
                  <a:close/>
                  <a:moveTo>
                    <a:pt x="224" y="200"/>
                  </a:moveTo>
                  <a:cubicBezTo>
                    <a:pt x="225" y="200"/>
                    <a:pt x="225" y="198"/>
                    <a:pt x="226" y="198"/>
                  </a:cubicBezTo>
                  <a:cubicBezTo>
                    <a:pt x="226" y="194"/>
                    <a:pt x="226" y="189"/>
                    <a:pt x="226" y="187"/>
                  </a:cubicBezTo>
                  <a:cubicBezTo>
                    <a:pt x="225" y="192"/>
                    <a:pt x="224" y="195"/>
                    <a:pt x="224" y="200"/>
                  </a:cubicBezTo>
                  <a:close/>
                  <a:moveTo>
                    <a:pt x="189" y="194"/>
                  </a:moveTo>
                  <a:cubicBezTo>
                    <a:pt x="192" y="193"/>
                    <a:pt x="191" y="189"/>
                    <a:pt x="191" y="187"/>
                  </a:cubicBezTo>
                  <a:cubicBezTo>
                    <a:pt x="190" y="190"/>
                    <a:pt x="189" y="190"/>
                    <a:pt x="189" y="194"/>
                  </a:cubicBezTo>
                  <a:close/>
                  <a:moveTo>
                    <a:pt x="95" y="190"/>
                  </a:moveTo>
                  <a:cubicBezTo>
                    <a:pt x="95" y="190"/>
                    <a:pt x="92" y="187"/>
                    <a:pt x="93" y="188"/>
                  </a:cubicBezTo>
                  <a:cubicBezTo>
                    <a:pt x="93" y="191"/>
                    <a:pt x="93" y="193"/>
                    <a:pt x="93" y="196"/>
                  </a:cubicBezTo>
                  <a:cubicBezTo>
                    <a:pt x="95" y="199"/>
                    <a:pt x="96" y="201"/>
                    <a:pt x="98" y="203"/>
                  </a:cubicBezTo>
                  <a:cubicBezTo>
                    <a:pt x="96" y="199"/>
                    <a:pt x="97" y="193"/>
                    <a:pt x="95" y="190"/>
                  </a:cubicBezTo>
                  <a:close/>
                  <a:moveTo>
                    <a:pt x="195" y="198"/>
                  </a:moveTo>
                  <a:cubicBezTo>
                    <a:pt x="196" y="195"/>
                    <a:pt x="199" y="192"/>
                    <a:pt x="197" y="187"/>
                  </a:cubicBezTo>
                  <a:cubicBezTo>
                    <a:pt x="197" y="191"/>
                    <a:pt x="195" y="195"/>
                    <a:pt x="195" y="198"/>
                  </a:cubicBezTo>
                  <a:close/>
                  <a:moveTo>
                    <a:pt x="217" y="192"/>
                  </a:moveTo>
                  <a:cubicBezTo>
                    <a:pt x="218" y="191"/>
                    <a:pt x="218" y="190"/>
                    <a:pt x="218" y="187"/>
                  </a:cubicBezTo>
                  <a:cubicBezTo>
                    <a:pt x="217" y="188"/>
                    <a:pt x="215" y="192"/>
                    <a:pt x="217" y="192"/>
                  </a:cubicBezTo>
                  <a:close/>
                  <a:moveTo>
                    <a:pt x="147" y="189"/>
                  </a:moveTo>
                  <a:cubicBezTo>
                    <a:pt x="149" y="191"/>
                    <a:pt x="150" y="194"/>
                    <a:pt x="153" y="194"/>
                  </a:cubicBezTo>
                  <a:cubicBezTo>
                    <a:pt x="151" y="193"/>
                    <a:pt x="150" y="186"/>
                    <a:pt x="147" y="189"/>
                  </a:cubicBezTo>
                  <a:close/>
                  <a:moveTo>
                    <a:pt x="177" y="188"/>
                  </a:moveTo>
                  <a:cubicBezTo>
                    <a:pt x="176" y="190"/>
                    <a:pt x="175" y="191"/>
                    <a:pt x="175" y="193"/>
                  </a:cubicBezTo>
                  <a:cubicBezTo>
                    <a:pt x="177" y="193"/>
                    <a:pt x="179" y="197"/>
                    <a:pt x="176" y="198"/>
                  </a:cubicBezTo>
                  <a:cubicBezTo>
                    <a:pt x="181" y="199"/>
                    <a:pt x="184" y="197"/>
                    <a:pt x="185" y="193"/>
                  </a:cubicBezTo>
                  <a:cubicBezTo>
                    <a:pt x="183" y="191"/>
                    <a:pt x="180" y="189"/>
                    <a:pt x="177" y="188"/>
                  </a:cubicBezTo>
                  <a:close/>
                  <a:moveTo>
                    <a:pt x="266" y="204"/>
                  </a:moveTo>
                  <a:cubicBezTo>
                    <a:pt x="268" y="199"/>
                    <a:pt x="266" y="192"/>
                    <a:pt x="264" y="188"/>
                  </a:cubicBezTo>
                  <a:cubicBezTo>
                    <a:pt x="265" y="194"/>
                    <a:pt x="264" y="199"/>
                    <a:pt x="266" y="204"/>
                  </a:cubicBezTo>
                  <a:close/>
                  <a:moveTo>
                    <a:pt x="196" y="201"/>
                  </a:moveTo>
                  <a:cubicBezTo>
                    <a:pt x="200" y="198"/>
                    <a:pt x="203" y="196"/>
                    <a:pt x="203" y="190"/>
                  </a:cubicBezTo>
                  <a:cubicBezTo>
                    <a:pt x="202" y="190"/>
                    <a:pt x="201" y="188"/>
                    <a:pt x="200" y="189"/>
                  </a:cubicBezTo>
                  <a:cubicBezTo>
                    <a:pt x="201" y="193"/>
                    <a:pt x="197" y="198"/>
                    <a:pt x="196" y="201"/>
                  </a:cubicBezTo>
                  <a:close/>
                  <a:moveTo>
                    <a:pt x="244" y="193"/>
                  </a:moveTo>
                  <a:cubicBezTo>
                    <a:pt x="245" y="193"/>
                    <a:pt x="245" y="190"/>
                    <a:pt x="244" y="189"/>
                  </a:cubicBezTo>
                  <a:cubicBezTo>
                    <a:pt x="244" y="191"/>
                    <a:pt x="244" y="192"/>
                    <a:pt x="244" y="193"/>
                  </a:cubicBezTo>
                  <a:close/>
                  <a:moveTo>
                    <a:pt x="293" y="201"/>
                  </a:moveTo>
                  <a:cubicBezTo>
                    <a:pt x="294" y="198"/>
                    <a:pt x="294" y="191"/>
                    <a:pt x="293" y="189"/>
                  </a:cubicBezTo>
                  <a:cubicBezTo>
                    <a:pt x="293" y="194"/>
                    <a:pt x="293" y="197"/>
                    <a:pt x="293" y="201"/>
                  </a:cubicBezTo>
                  <a:close/>
                  <a:moveTo>
                    <a:pt x="41" y="213"/>
                  </a:moveTo>
                  <a:cubicBezTo>
                    <a:pt x="42" y="213"/>
                    <a:pt x="40" y="211"/>
                    <a:pt x="41" y="210"/>
                  </a:cubicBezTo>
                  <a:cubicBezTo>
                    <a:pt x="41" y="209"/>
                    <a:pt x="41" y="211"/>
                    <a:pt x="41" y="210"/>
                  </a:cubicBezTo>
                  <a:cubicBezTo>
                    <a:pt x="40" y="209"/>
                    <a:pt x="40" y="207"/>
                    <a:pt x="40" y="206"/>
                  </a:cubicBezTo>
                  <a:cubicBezTo>
                    <a:pt x="39" y="202"/>
                    <a:pt x="37" y="199"/>
                    <a:pt x="36" y="195"/>
                  </a:cubicBezTo>
                  <a:cubicBezTo>
                    <a:pt x="35" y="193"/>
                    <a:pt x="36" y="191"/>
                    <a:pt x="34" y="190"/>
                  </a:cubicBezTo>
                  <a:cubicBezTo>
                    <a:pt x="36" y="197"/>
                    <a:pt x="37" y="207"/>
                    <a:pt x="41" y="213"/>
                  </a:cubicBezTo>
                  <a:close/>
                  <a:moveTo>
                    <a:pt x="38" y="213"/>
                  </a:moveTo>
                  <a:cubicBezTo>
                    <a:pt x="35" y="206"/>
                    <a:pt x="33" y="198"/>
                    <a:pt x="32" y="190"/>
                  </a:cubicBezTo>
                  <a:cubicBezTo>
                    <a:pt x="30" y="199"/>
                    <a:pt x="35" y="206"/>
                    <a:pt x="38" y="213"/>
                  </a:cubicBezTo>
                  <a:close/>
                  <a:moveTo>
                    <a:pt x="118" y="205"/>
                  </a:moveTo>
                  <a:cubicBezTo>
                    <a:pt x="118" y="199"/>
                    <a:pt x="115" y="197"/>
                    <a:pt x="113" y="194"/>
                  </a:cubicBezTo>
                  <a:cubicBezTo>
                    <a:pt x="111" y="193"/>
                    <a:pt x="111" y="190"/>
                    <a:pt x="109" y="190"/>
                  </a:cubicBezTo>
                  <a:cubicBezTo>
                    <a:pt x="111" y="196"/>
                    <a:pt x="111" y="204"/>
                    <a:pt x="118" y="205"/>
                  </a:cubicBezTo>
                  <a:close/>
                  <a:moveTo>
                    <a:pt x="237" y="194"/>
                  </a:moveTo>
                  <a:cubicBezTo>
                    <a:pt x="237" y="192"/>
                    <a:pt x="238" y="191"/>
                    <a:pt x="237" y="190"/>
                  </a:cubicBezTo>
                  <a:cubicBezTo>
                    <a:pt x="237" y="191"/>
                    <a:pt x="236" y="193"/>
                    <a:pt x="237" y="194"/>
                  </a:cubicBezTo>
                  <a:close/>
                  <a:moveTo>
                    <a:pt x="294" y="220"/>
                  </a:moveTo>
                  <a:cubicBezTo>
                    <a:pt x="297" y="214"/>
                    <a:pt x="300" y="207"/>
                    <a:pt x="299" y="199"/>
                  </a:cubicBezTo>
                  <a:cubicBezTo>
                    <a:pt x="298" y="196"/>
                    <a:pt x="297" y="191"/>
                    <a:pt x="296" y="190"/>
                  </a:cubicBezTo>
                  <a:cubicBezTo>
                    <a:pt x="297" y="200"/>
                    <a:pt x="295" y="211"/>
                    <a:pt x="294" y="220"/>
                  </a:cubicBezTo>
                  <a:close/>
                  <a:moveTo>
                    <a:pt x="141" y="209"/>
                  </a:moveTo>
                  <a:cubicBezTo>
                    <a:pt x="144" y="209"/>
                    <a:pt x="145" y="211"/>
                    <a:pt x="149" y="211"/>
                  </a:cubicBezTo>
                  <a:cubicBezTo>
                    <a:pt x="148" y="209"/>
                    <a:pt x="147" y="208"/>
                    <a:pt x="146" y="206"/>
                  </a:cubicBezTo>
                  <a:cubicBezTo>
                    <a:pt x="140" y="203"/>
                    <a:pt x="137" y="196"/>
                    <a:pt x="132" y="191"/>
                  </a:cubicBezTo>
                  <a:cubicBezTo>
                    <a:pt x="134" y="198"/>
                    <a:pt x="136" y="205"/>
                    <a:pt x="141" y="209"/>
                  </a:cubicBezTo>
                  <a:close/>
                  <a:moveTo>
                    <a:pt x="285" y="201"/>
                  </a:moveTo>
                  <a:cubicBezTo>
                    <a:pt x="284" y="206"/>
                    <a:pt x="285" y="211"/>
                    <a:pt x="285" y="215"/>
                  </a:cubicBezTo>
                  <a:cubicBezTo>
                    <a:pt x="284" y="221"/>
                    <a:pt x="283" y="226"/>
                    <a:pt x="282" y="231"/>
                  </a:cubicBezTo>
                  <a:cubicBezTo>
                    <a:pt x="284" y="229"/>
                    <a:pt x="284" y="226"/>
                    <a:pt x="285" y="223"/>
                  </a:cubicBezTo>
                  <a:cubicBezTo>
                    <a:pt x="287" y="220"/>
                    <a:pt x="289" y="214"/>
                    <a:pt x="290" y="210"/>
                  </a:cubicBezTo>
                  <a:cubicBezTo>
                    <a:pt x="290" y="203"/>
                    <a:pt x="288" y="196"/>
                    <a:pt x="288" y="191"/>
                  </a:cubicBezTo>
                  <a:cubicBezTo>
                    <a:pt x="288" y="194"/>
                    <a:pt x="285" y="198"/>
                    <a:pt x="285" y="201"/>
                  </a:cubicBezTo>
                  <a:close/>
                  <a:moveTo>
                    <a:pt x="17" y="194"/>
                  </a:moveTo>
                  <a:cubicBezTo>
                    <a:pt x="18" y="194"/>
                    <a:pt x="18" y="192"/>
                    <a:pt x="17" y="192"/>
                  </a:cubicBezTo>
                  <a:cubicBezTo>
                    <a:pt x="17" y="193"/>
                    <a:pt x="18" y="193"/>
                    <a:pt x="17" y="194"/>
                  </a:cubicBezTo>
                  <a:close/>
                  <a:moveTo>
                    <a:pt x="75" y="218"/>
                  </a:moveTo>
                  <a:cubicBezTo>
                    <a:pt x="71" y="210"/>
                    <a:pt x="69" y="201"/>
                    <a:pt x="66" y="192"/>
                  </a:cubicBezTo>
                  <a:cubicBezTo>
                    <a:pt x="66" y="204"/>
                    <a:pt x="71" y="210"/>
                    <a:pt x="75" y="218"/>
                  </a:cubicBezTo>
                  <a:close/>
                  <a:moveTo>
                    <a:pt x="127" y="203"/>
                  </a:moveTo>
                  <a:cubicBezTo>
                    <a:pt x="128" y="202"/>
                    <a:pt x="127" y="202"/>
                    <a:pt x="127" y="201"/>
                  </a:cubicBezTo>
                  <a:cubicBezTo>
                    <a:pt x="125" y="198"/>
                    <a:pt x="123" y="194"/>
                    <a:pt x="121" y="192"/>
                  </a:cubicBezTo>
                  <a:cubicBezTo>
                    <a:pt x="121" y="197"/>
                    <a:pt x="125" y="199"/>
                    <a:pt x="127" y="203"/>
                  </a:cubicBezTo>
                  <a:close/>
                  <a:moveTo>
                    <a:pt x="207" y="199"/>
                  </a:moveTo>
                  <a:cubicBezTo>
                    <a:pt x="208" y="198"/>
                    <a:pt x="209" y="197"/>
                    <a:pt x="209" y="196"/>
                  </a:cubicBezTo>
                  <a:cubicBezTo>
                    <a:pt x="209" y="194"/>
                    <a:pt x="208" y="194"/>
                    <a:pt x="207" y="193"/>
                  </a:cubicBezTo>
                  <a:cubicBezTo>
                    <a:pt x="207" y="196"/>
                    <a:pt x="206" y="197"/>
                    <a:pt x="207" y="199"/>
                  </a:cubicBezTo>
                  <a:close/>
                  <a:moveTo>
                    <a:pt x="62" y="214"/>
                  </a:moveTo>
                  <a:cubicBezTo>
                    <a:pt x="60" y="206"/>
                    <a:pt x="58" y="201"/>
                    <a:pt x="55" y="194"/>
                  </a:cubicBezTo>
                  <a:cubicBezTo>
                    <a:pt x="56" y="202"/>
                    <a:pt x="57" y="210"/>
                    <a:pt x="62" y="214"/>
                  </a:cubicBezTo>
                  <a:close/>
                  <a:moveTo>
                    <a:pt x="104" y="210"/>
                  </a:moveTo>
                  <a:cubicBezTo>
                    <a:pt x="105" y="208"/>
                    <a:pt x="103" y="207"/>
                    <a:pt x="104" y="206"/>
                  </a:cubicBezTo>
                  <a:cubicBezTo>
                    <a:pt x="102" y="204"/>
                    <a:pt x="101" y="201"/>
                    <a:pt x="101" y="198"/>
                  </a:cubicBezTo>
                  <a:cubicBezTo>
                    <a:pt x="101" y="198"/>
                    <a:pt x="102" y="199"/>
                    <a:pt x="102" y="198"/>
                  </a:cubicBezTo>
                  <a:cubicBezTo>
                    <a:pt x="102" y="197"/>
                    <a:pt x="101" y="197"/>
                    <a:pt x="100" y="197"/>
                  </a:cubicBezTo>
                  <a:cubicBezTo>
                    <a:pt x="100" y="196"/>
                    <a:pt x="99" y="195"/>
                    <a:pt x="98" y="194"/>
                  </a:cubicBezTo>
                  <a:cubicBezTo>
                    <a:pt x="99" y="199"/>
                    <a:pt x="101" y="206"/>
                    <a:pt x="104" y="210"/>
                  </a:cubicBezTo>
                  <a:close/>
                  <a:moveTo>
                    <a:pt x="148" y="197"/>
                  </a:moveTo>
                  <a:cubicBezTo>
                    <a:pt x="148" y="196"/>
                    <a:pt x="149" y="196"/>
                    <a:pt x="149" y="195"/>
                  </a:cubicBezTo>
                  <a:cubicBezTo>
                    <a:pt x="148" y="195"/>
                    <a:pt x="148" y="194"/>
                    <a:pt x="147" y="194"/>
                  </a:cubicBezTo>
                  <a:cubicBezTo>
                    <a:pt x="147" y="195"/>
                    <a:pt x="147" y="197"/>
                    <a:pt x="148" y="197"/>
                  </a:cubicBezTo>
                  <a:close/>
                  <a:moveTo>
                    <a:pt x="258" y="194"/>
                  </a:moveTo>
                  <a:cubicBezTo>
                    <a:pt x="256" y="196"/>
                    <a:pt x="255" y="198"/>
                    <a:pt x="253" y="200"/>
                  </a:cubicBezTo>
                  <a:cubicBezTo>
                    <a:pt x="254" y="205"/>
                    <a:pt x="252" y="210"/>
                    <a:pt x="253" y="215"/>
                  </a:cubicBezTo>
                  <a:cubicBezTo>
                    <a:pt x="255" y="209"/>
                    <a:pt x="257" y="202"/>
                    <a:pt x="258" y="194"/>
                  </a:cubicBezTo>
                  <a:close/>
                  <a:moveTo>
                    <a:pt x="322" y="215"/>
                  </a:moveTo>
                  <a:cubicBezTo>
                    <a:pt x="326" y="210"/>
                    <a:pt x="324" y="200"/>
                    <a:pt x="322" y="195"/>
                  </a:cubicBezTo>
                  <a:cubicBezTo>
                    <a:pt x="322" y="199"/>
                    <a:pt x="323" y="209"/>
                    <a:pt x="322" y="215"/>
                  </a:cubicBezTo>
                  <a:close/>
                  <a:moveTo>
                    <a:pt x="172" y="196"/>
                  </a:moveTo>
                  <a:cubicBezTo>
                    <a:pt x="173" y="196"/>
                    <a:pt x="174" y="196"/>
                    <a:pt x="174" y="196"/>
                  </a:cubicBezTo>
                  <a:cubicBezTo>
                    <a:pt x="173" y="195"/>
                    <a:pt x="172" y="196"/>
                    <a:pt x="172" y="196"/>
                  </a:cubicBezTo>
                  <a:close/>
                  <a:moveTo>
                    <a:pt x="213" y="200"/>
                  </a:moveTo>
                  <a:cubicBezTo>
                    <a:pt x="214" y="199"/>
                    <a:pt x="213" y="197"/>
                    <a:pt x="213" y="196"/>
                  </a:cubicBezTo>
                  <a:cubicBezTo>
                    <a:pt x="212" y="197"/>
                    <a:pt x="212" y="199"/>
                    <a:pt x="213" y="200"/>
                  </a:cubicBezTo>
                  <a:close/>
                  <a:moveTo>
                    <a:pt x="165" y="196"/>
                  </a:moveTo>
                  <a:cubicBezTo>
                    <a:pt x="164" y="196"/>
                    <a:pt x="163" y="195"/>
                    <a:pt x="163" y="196"/>
                  </a:cubicBezTo>
                  <a:cubicBezTo>
                    <a:pt x="163" y="197"/>
                    <a:pt x="164" y="197"/>
                    <a:pt x="165" y="196"/>
                  </a:cubicBezTo>
                  <a:close/>
                  <a:moveTo>
                    <a:pt x="91" y="199"/>
                  </a:moveTo>
                  <a:cubicBezTo>
                    <a:pt x="90" y="199"/>
                    <a:pt x="91" y="198"/>
                    <a:pt x="90" y="197"/>
                  </a:cubicBezTo>
                  <a:cubicBezTo>
                    <a:pt x="90" y="198"/>
                    <a:pt x="90" y="199"/>
                    <a:pt x="91" y="199"/>
                  </a:cubicBezTo>
                  <a:close/>
                  <a:moveTo>
                    <a:pt x="150" y="198"/>
                  </a:moveTo>
                  <a:cubicBezTo>
                    <a:pt x="151" y="201"/>
                    <a:pt x="156" y="202"/>
                    <a:pt x="158" y="201"/>
                  </a:cubicBezTo>
                  <a:cubicBezTo>
                    <a:pt x="156" y="200"/>
                    <a:pt x="153" y="196"/>
                    <a:pt x="150" y="198"/>
                  </a:cubicBezTo>
                  <a:close/>
                  <a:moveTo>
                    <a:pt x="45" y="201"/>
                  </a:moveTo>
                  <a:cubicBezTo>
                    <a:pt x="46" y="200"/>
                    <a:pt x="45" y="199"/>
                    <a:pt x="44" y="198"/>
                  </a:cubicBezTo>
                  <a:cubicBezTo>
                    <a:pt x="45" y="200"/>
                    <a:pt x="44" y="200"/>
                    <a:pt x="45" y="201"/>
                  </a:cubicBezTo>
                  <a:close/>
                  <a:moveTo>
                    <a:pt x="231" y="205"/>
                  </a:moveTo>
                  <a:cubicBezTo>
                    <a:pt x="232" y="206"/>
                    <a:pt x="233" y="207"/>
                    <a:pt x="234" y="208"/>
                  </a:cubicBezTo>
                  <a:cubicBezTo>
                    <a:pt x="235" y="206"/>
                    <a:pt x="235" y="201"/>
                    <a:pt x="234" y="198"/>
                  </a:cubicBezTo>
                  <a:cubicBezTo>
                    <a:pt x="233" y="201"/>
                    <a:pt x="231" y="202"/>
                    <a:pt x="231" y="205"/>
                  </a:cubicBezTo>
                  <a:close/>
                  <a:moveTo>
                    <a:pt x="260" y="211"/>
                  </a:moveTo>
                  <a:cubicBezTo>
                    <a:pt x="262" y="208"/>
                    <a:pt x="262" y="200"/>
                    <a:pt x="261" y="198"/>
                  </a:cubicBezTo>
                  <a:cubicBezTo>
                    <a:pt x="261" y="202"/>
                    <a:pt x="260" y="207"/>
                    <a:pt x="260" y="211"/>
                  </a:cubicBezTo>
                  <a:close/>
                  <a:moveTo>
                    <a:pt x="107" y="200"/>
                  </a:moveTo>
                  <a:cubicBezTo>
                    <a:pt x="108" y="199"/>
                    <a:pt x="108" y="199"/>
                    <a:pt x="107" y="198"/>
                  </a:cubicBezTo>
                  <a:cubicBezTo>
                    <a:pt x="107" y="198"/>
                    <a:pt x="107" y="198"/>
                    <a:pt x="107" y="198"/>
                  </a:cubicBezTo>
                  <a:cubicBezTo>
                    <a:pt x="107" y="199"/>
                    <a:pt x="106" y="200"/>
                    <a:pt x="107" y="200"/>
                  </a:cubicBezTo>
                  <a:close/>
                  <a:moveTo>
                    <a:pt x="168" y="200"/>
                  </a:moveTo>
                  <a:cubicBezTo>
                    <a:pt x="170" y="201"/>
                    <a:pt x="174" y="201"/>
                    <a:pt x="176" y="200"/>
                  </a:cubicBezTo>
                  <a:cubicBezTo>
                    <a:pt x="173" y="199"/>
                    <a:pt x="170" y="199"/>
                    <a:pt x="168" y="200"/>
                  </a:cubicBezTo>
                  <a:close/>
                  <a:moveTo>
                    <a:pt x="89" y="207"/>
                  </a:moveTo>
                  <a:cubicBezTo>
                    <a:pt x="89" y="204"/>
                    <a:pt x="87" y="200"/>
                    <a:pt x="85" y="200"/>
                  </a:cubicBezTo>
                  <a:cubicBezTo>
                    <a:pt x="87" y="202"/>
                    <a:pt x="87" y="205"/>
                    <a:pt x="89" y="207"/>
                  </a:cubicBezTo>
                  <a:close/>
                  <a:moveTo>
                    <a:pt x="182" y="206"/>
                  </a:moveTo>
                  <a:cubicBezTo>
                    <a:pt x="187" y="206"/>
                    <a:pt x="189" y="203"/>
                    <a:pt x="189" y="200"/>
                  </a:cubicBezTo>
                  <a:cubicBezTo>
                    <a:pt x="187" y="202"/>
                    <a:pt x="184" y="203"/>
                    <a:pt x="182" y="206"/>
                  </a:cubicBezTo>
                  <a:close/>
                  <a:moveTo>
                    <a:pt x="199" y="207"/>
                  </a:moveTo>
                  <a:cubicBezTo>
                    <a:pt x="200" y="207"/>
                    <a:pt x="200" y="206"/>
                    <a:pt x="202" y="206"/>
                  </a:cubicBezTo>
                  <a:cubicBezTo>
                    <a:pt x="201" y="204"/>
                    <a:pt x="205" y="203"/>
                    <a:pt x="203" y="200"/>
                  </a:cubicBezTo>
                  <a:cubicBezTo>
                    <a:pt x="203" y="203"/>
                    <a:pt x="200" y="205"/>
                    <a:pt x="199" y="207"/>
                  </a:cubicBezTo>
                  <a:close/>
                  <a:moveTo>
                    <a:pt x="121" y="202"/>
                  </a:moveTo>
                  <a:cubicBezTo>
                    <a:pt x="120" y="202"/>
                    <a:pt x="121" y="201"/>
                    <a:pt x="120" y="201"/>
                  </a:cubicBezTo>
                  <a:cubicBezTo>
                    <a:pt x="119" y="201"/>
                    <a:pt x="120" y="203"/>
                    <a:pt x="121" y="202"/>
                  </a:cubicBezTo>
                  <a:close/>
                  <a:moveTo>
                    <a:pt x="31" y="223"/>
                  </a:moveTo>
                  <a:cubicBezTo>
                    <a:pt x="34" y="229"/>
                    <a:pt x="39" y="236"/>
                    <a:pt x="43" y="241"/>
                  </a:cubicBezTo>
                  <a:cubicBezTo>
                    <a:pt x="46" y="241"/>
                    <a:pt x="48" y="244"/>
                    <a:pt x="51" y="245"/>
                  </a:cubicBezTo>
                  <a:cubicBezTo>
                    <a:pt x="50" y="242"/>
                    <a:pt x="49" y="239"/>
                    <a:pt x="48" y="235"/>
                  </a:cubicBezTo>
                  <a:cubicBezTo>
                    <a:pt x="41" y="226"/>
                    <a:pt x="35" y="213"/>
                    <a:pt x="30" y="201"/>
                  </a:cubicBezTo>
                  <a:cubicBezTo>
                    <a:pt x="30" y="208"/>
                    <a:pt x="30" y="214"/>
                    <a:pt x="31" y="223"/>
                  </a:cubicBezTo>
                  <a:close/>
                  <a:moveTo>
                    <a:pt x="345" y="208"/>
                  </a:moveTo>
                  <a:cubicBezTo>
                    <a:pt x="345" y="210"/>
                    <a:pt x="345" y="213"/>
                    <a:pt x="346" y="215"/>
                  </a:cubicBezTo>
                  <a:cubicBezTo>
                    <a:pt x="347" y="211"/>
                    <a:pt x="348" y="206"/>
                    <a:pt x="349" y="201"/>
                  </a:cubicBezTo>
                  <a:cubicBezTo>
                    <a:pt x="347" y="203"/>
                    <a:pt x="346" y="206"/>
                    <a:pt x="345" y="208"/>
                  </a:cubicBezTo>
                  <a:close/>
                  <a:moveTo>
                    <a:pt x="222" y="207"/>
                  </a:moveTo>
                  <a:cubicBezTo>
                    <a:pt x="224" y="206"/>
                    <a:pt x="226" y="203"/>
                    <a:pt x="223" y="201"/>
                  </a:cubicBezTo>
                  <a:cubicBezTo>
                    <a:pt x="223" y="203"/>
                    <a:pt x="222" y="205"/>
                    <a:pt x="222" y="207"/>
                  </a:cubicBezTo>
                  <a:close/>
                  <a:moveTo>
                    <a:pt x="37" y="264"/>
                  </a:moveTo>
                  <a:cubicBezTo>
                    <a:pt x="25" y="246"/>
                    <a:pt x="18" y="226"/>
                    <a:pt x="12" y="202"/>
                  </a:cubicBezTo>
                  <a:cubicBezTo>
                    <a:pt x="12" y="228"/>
                    <a:pt x="23" y="250"/>
                    <a:pt x="37" y="264"/>
                  </a:cubicBezTo>
                  <a:close/>
                  <a:moveTo>
                    <a:pt x="194" y="205"/>
                  </a:moveTo>
                  <a:cubicBezTo>
                    <a:pt x="194" y="206"/>
                    <a:pt x="193" y="206"/>
                    <a:pt x="193" y="207"/>
                  </a:cubicBezTo>
                  <a:cubicBezTo>
                    <a:pt x="197" y="208"/>
                    <a:pt x="198" y="204"/>
                    <a:pt x="198" y="202"/>
                  </a:cubicBezTo>
                  <a:cubicBezTo>
                    <a:pt x="197" y="203"/>
                    <a:pt x="196" y="204"/>
                    <a:pt x="194" y="205"/>
                  </a:cubicBezTo>
                  <a:close/>
                  <a:moveTo>
                    <a:pt x="244" y="204"/>
                  </a:moveTo>
                  <a:cubicBezTo>
                    <a:pt x="245" y="204"/>
                    <a:pt x="245" y="202"/>
                    <a:pt x="244" y="202"/>
                  </a:cubicBezTo>
                  <a:cubicBezTo>
                    <a:pt x="244" y="203"/>
                    <a:pt x="244" y="203"/>
                    <a:pt x="244" y="204"/>
                  </a:cubicBezTo>
                  <a:close/>
                  <a:moveTo>
                    <a:pt x="250" y="214"/>
                  </a:moveTo>
                  <a:cubicBezTo>
                    <a:pt x="250" y="210"/>
                    <a:pt x="251" y="207"/>
                    <a:pt x="251" y="202"/>
                  </a:cubicBezTo>
                  <a:cubicBezTo>
                    <a:pt x="251" y="202"/>
                    <a:pt x="250" y="202"/>
                    <a:pt x="250" y="202"/>
                  </a:cubicBezTo>
                  <a:cubicBezTo>
                    <a:pt x="249" y="205"/>
                    <a:pt x="249" y="211"/>
                    <a:pt x="250" y="214"/>
                  </a:cubicBezTo>
                  <a:close/>
                  <a:moveTo>
                    <a:pt x="164" y="206"/>
                  </a:moveTo>
                  <a:cubicBezTo>
                    <a:pt x="158" y="206"/>
                    <a:pt x="154" y="203"/>
                    <a:pt x="149" y="203"/>
                  </a:cubicBezTo>
                  <a:cubicBezTo>
                    <a:pt x="153" y="205"/>
                    <a:pt x="158" y="207"/>
                    <a:pt x="164" y="206"/>
                  </a:cubicBezTo>
                  <a:close/>
                  <a:moveTo>
                    <a:pt x="292" y="204"/>
                  </a:moveTo>
                  <a:cubicBezTo>
                    <a:pt x="293" y="205"/>
                    <a:pt x="291" y="208"/>
                    <a:pt x="292" y="210"/>
                  </a:cubicBezTo>
                  <a:cubicBezTo>
                    <a:pt x="293" y="207"/>
                    <a:pt x="294" y="204"/>
                    <a:pt x="293" y="202"/>
                  </a:cubicBezTo>
                  <a:cubicBezTo>
                    <a:pt x="293" y="203"/>
                    <a:pt x="292" y="204"/>
                    <a:pt x="292" y="204"/>
                  </a:cubicBezTo>
                  <a:close/>
                  <a:moveTo>
                    <a:pt x="310" y="240"/>
                  </a:moveTo>
                  <a:cubicBezTo>
                    <a:pt x="318" y="233"/>
                    <a:pt x="322" y="216"/>
                    <a:pt x="319" y="203"/>
                  </a:cubicBezTo>
                  <a:cubicBezTo>
                    <a:pt x="319" y="217"/>
                    <a:pt x="315" y="229"/>
                    <a:pt x="310" y="240"/>
                  </a:cubicBezTo>
                  <a:close/>
                  <a:moveTo>
                    <a:pt x="124" y="205"/>
                  </a:moveTo>
                  <a:cubicBezTo>
                    <a:pt x="124" y="204"/>
                    <a:pt x="125" y="205"/>
                    <a:pt x="125" y="205"/>
                  </a:cubicBezTo>
                  <a:cubicBezTo>
                    <a:pt x="125" y="204"/>
                    <a:pt x="124" y="204"/>
                    <a:pt x="123" y="203"/>
                  </a:cubicBezTo>
                  <a:cubicBezTo>
                    <a:pt x="123" y="204"/>
                    <a:pt x="123" y="205"/>
                    <a:pt x="124" y="205"/>
                  </a:cubicBezTo>
                  <a:close/>
                  <a:moveTo>
                    <a:pt x="312" y="209"/>
                  </a:moveTo>
                  <a:cubicBezTo>
                    <a:pt x="313" y="207"/>
                    <a:pt x="312" y="206"/>
                    <a:pt x="313" y="205"/>
                  </a:cubicBezTo>
                  <a:cubicBezTo>
                    <a:pt x="313" y="205"/>
                    <a:pt x="313" y="204"/>
                    <a:pt x="313" y="203"/>
                  </a:cubicBezTo>
                  <a:cubicBezTo>
                    <a:pt x="312" y="205"/>
                    <a:pt x="311" y="207"/>
                    <a:pt x="312" y="209"/>
                  </a:cubicBezTo>
                  <a:close/>
                  <a:moveTo>
                    <a:pt x="81" y="219"/>
                  </a:moveTo>
                  <a:cubicBezTo>
                    <a:pt x="79" y="214"/>
                    <a:pt x="78" y="208"/>
                    <a:pt x="75" y="204"/>
                  </a:cubicBezTo>
                  <a:cubicBezTo>
                    <a:pt x="77" y="209"/>
                    <a:pt x="78" y="215"/>
                    <a:pt x="81" y="219"/>
                  </a:cubicBezTo>
                  <a:close/>
                  <a:moveTo>
                    <a:pt x="94" y="225"/>
                  </a:moveTo>
                  <a:cubicBezTo>
                    <a:pt x="94" y="223"/>
                    <a:pt x="91" y="220"/>
                    <a:pt x="91" y="217"/>
                  </a:cubicBezTo>
                  <a:cubicBezTo>
                    <a:pt x="89" y="214"/>
                    <a:pt x="87" y="211"/>
                    <a:pt x="86" y="208"/>
                  </a:cubicBezTo>
                  <a:cubicBezTo>
                    <a:pt x="85" y="207"/>
                    <a:pt x="84" y="205"/>
                    <a:pt x="83" y="204"/>
                  </a:cubicBezTo>
                  <a:cubicBezTo>
                    <a:pt x="85" y="213"/>
                    <a:pt x="89" y="219"/>
                    <a:pt x="94" y="225"/>
                  </a:cubicBezTo>
                  <a:close/>
                  <a:moveTo>
                    <a:pt x="176" y="204"/>
                  </a:moveTo>
                  <a:cubicBezTo>
                    <a:pt x="178" y="205"/>
                    <a:pt x="180" y="205"/>
                    <a:pt x="180" y="204"/>
                  </a:cubicBezTo>
                  <a:cubicBezTo>
                    <a:pt x="179" y="204"/>
                    <a:pt x="176" y="203"/>
                    <a:pt x="176" y="204"/>
                  </a:cubicBezTo>
                  <a:close/>
                  <a:moveTo>
                    <a:pt x="54" y="217"/>
                  </a:moveTo>
                  <a:cubicBezTo>
                    <a:pt x="59" y="225"/>
                    <a:pt x="63" y="234"/>
                    <a:pt x="70" y="240"/>
                  </a:cubicBezTo>
                  <a:cubicBezTo>
                    <a:pt x="66" y="234"/>
                    <a:pt x="62" y="228"/>
                    <a:pt x="58" y="223"/>
                  </a:cubicBezTo>
                  <a:cubicBezTo>
                    <a:pt x="56" y="218"/>
                    <a:pt x="53" y="212"/>
                    <a:pt x="51" y="207"/>
                  </a:cubicBezTo>
                  <a:cubicBezTo>
                    <a:pt x="51" y="206"/>
                    <a:pt x="52" y="205"/>
                    <a:pt x="50" y="205"/>
                  </a:cubicBezTo>
                  <a:cubicBezTo>
                    <a:pt x="50" y="209"/>
                    <a:pt x="53" y="213"/>
                    <a:pt x="54" y="217"/>
                  </a:cubicBezTo>
                  <a:close/>
                  <a:moveTo>
                    <a:pt x="171" y="205"/>
                  </a:moveTo>
                  <a:cubicBezTo>
                    <a:pt x="169" y="204"/>
                    <a:pt x="166" y="204"/>
                    <a:pt x="165" y="205"/>
                  </a:cubicBezTo>
                  <a:cubicBezTo>
                    <a:pt x="167" y="205"/>
                    <a:pt x="169" y="205"/>
                    <a:pt x="171" y="205"/>
                  </a:cubicBezTo>
                  <a:close/>
                  <a:moveTo>
                    <a:pt x="102" y="214"/>
                  </a:moveTo>
                  <a:cubicBezTo>
                    <a:pt x="101" y="210"/>
                    <a:pt x="99" y="206"/>
                    <a:pt x="97" y="206"/>
                  </a:cubicBezTo>
                  <a:cubicBezTo>
                    <a:pt x="98" y="208"/>
                    <a:pt x="100" y="211"/>
                    <a:pt x="102" y="214"/>
                  </a:cubicBezTo>
                  <a:close/>
                  <a:moveTo>
                    <a:pt x="133" y="210"/>
                  </a:moveTo>
                  <a:cubicBezTo>
                    <a:pt x="131" y="208"/>
                    <a:pt x="129" y="207"/>
                    <a:pt x="126" y="205"/>
                  </a:cubicBezTo>
                  <a:cubicBezTo>
                    <a:pt x="128" y="207"/>
                    <a:pt x="129" y="211"/>
                    <a:pt x="133" y="210"/>
                  </a:cubicBezTo>
                  <a:close/>
                  <a:moveTo>
                    <a:pt x="126" y="208"/>
                  </a:moveTo>
                  <a:cubicBezTo>
                    <a:pt x="125" y="208"/>
                    <a:pt x="125" y="206"/>
                    <a:pt x="124" y="206"/>
                  </a:cubicBezTo>
                  <a:cubicBezTo>
                    <a:pt x="124" y="206"/>
                    <a:pt x="124" y="209"/>
                    <a:pt x="126" y="208"/>
                  </a:cubicBezTo>
                  <a:close/>
                  <a:moveTo>
                    <a:pt x="341" y="212"/>
                  </a:moveTo>
                  <a:cubicBezTo>
                    <a:pt x="342" y="210"/>
                    <a:pt x="343" y="208"/>
                    <a:pt x="342" y="206"/>
                  </a:cubicBezTo>
                  <a:cubicBezTo>
                    <a:pt x="342" y="208"/>
                    <a:pt x="341" y="210"/>
                    <a:pt x="341" y="212"/>
                  </a:cubicBezTo>
                  <a:close/>
                  <a:moveTo>
                    <a:pt x="179" y="207"/>
                  </a:moveTo>
                  <a:cubicBezTo>
                    <a:pt x="172" y="209"/>
                    <a:pt x="164" y="209"/>
                    <a:pt x="158" y="208"/>
                  </a:cubicBezTo>
                  <a:cubicBezTo>
                    <a:pt x="156" y="208"/>
                    <a:pt x="154" y="206"/>
                    <a:pt x="152" y="206"/>
                  </a:cubicBezTo>
                  <a:cubicBezTo>
                    <a:pt x="158" y="213"/>
                    <a:pt x="172" y="211"/>
                    <a:pt x="179" y="207"/>
                  </a:cubicBezTo>
                  <a:close/>
                  <a:moveTo>
                    <a:pt x="226" y="211"/>
                  </a:moveTo>
                  <a:cubicBezTo>
                    <a:pt x="228" y="210"/>
                    <a:pt x="231" y="211"/>
                    <a:pt x="231" y="209"/>
                  </a:cubicBezTo>
                  <a:cubicBezTo>
                    <a:pt x="230" y="208"/>
                    <a:pt x="230" y="207"/>
                    <a:pt x="229" y="207"/>
                  </a:cubicBezTo>
                  <a:cubicBezTo>
                    <a:pt x="228" y="209"/>
                    <a:pt x="227" y="209"/>
                    <a:pt x="226" y="211"/>
                  </a:cubicBezTo>
                  <a:close/>
                  <a:moveTo>
                    <a:pt x="240" y="217"/>
                  </a:moveTo>
                  <a:cubicBezTo>
                    <a:pt x="242" y="215"/>
                    <a:pt x="244" y="210"/>
                    <a:pt x="243" y="207"/>
                  </a:cubicBezTo>
                  <a:cubicBezTo>
                    <a:pt x="242" y="210"/>
                    <a:pt x="241" y="213"/>
                    <a:pt x="240" y="217"/>
                  </a:cubicBezTo>
                  <a:close/>
                  <a:moveTo>
                    <a:pt x="328" y="219"/>
                  </a:moveTo>
                  <a:cubicBezTo>
                    <a:pt x="329" y="215"/>
                    <a:pt x="331" y="210"/>
                    <a:pt x="330" y="207"/>
                  </a:cubicBezTo>
                  <a:cubicBezTo>
                    <a:pt x="329" y="211"/>
                    <a:pt x="327" y="214"/>
                    <a:pt x="328" y="219"/>
                  </a:cubicBezTo>
                  <a:close/>
                  <a:moveTo>
                    <a:pt x="120" y="210"/>
                  </a:moveTo>
                  <a:cubicBezTo>
                    <a:pt x="120" y="209"/>
                    <a:pt x="118" y="207"/>
                    <a:pt x="117" y="208"/>
                  </a:cubicBezTo>
                  <a:cubicBezTo>
                    <a:pt x="118" y="208"/>
                    <a:pt x="119" y="209"/>
                    <a:pt x="120" y="210"/>
                  </a:cubicBezTo>
                  <a:close/>
                  <a:moveTo>
                    <a:pt x="112" y="214"/>
                  </a:moveTo>
                  <a:cubicBezTo>
                    <a:pt x="112" y="216"/>
                    <a:pt x="114" y="218"/>
                    <a:pt x="115" y="218"/>
                  </a:cubicBezTo>
                  <a:cubicBezTo>
                    <a:pt x="113" y="215"/>
                    <a:pt x="111" y="210"/>
                    <a:pt x="109" y="208"/>
                  </a:cubicBezTo>
                  <a:cubicBezTo>
                    <a:pt x="110" y="210"/>
                    <a:pt x="110" y="213"/>
                    <a:pt x="112" y="214"/>
                  </a:cubicBezTo>
                  <a:close/>
                  <a:moveTo>
                    <a:pt x="50" y="225"/>
                  </a:moveTo>
                  <a:cubicBezTo>
                    <a:pt x="50" y="219"/>
                    <a:pt x="49" y="212"/>
                    <a:pt x="45" y="208"/>
                  </a:cubicBezTo>
                  <a:cubicBezTo>
                    <a:pt x="46" y="216"/>
                    <a:pt x="47" y="220"/>
                    <a:pt x="50" y="225"/>
                  </a:cubicBezTo>
                  <a:close/>
                  <a:moveTo>
                    <a:pt x="221" y="211"/>
                  </a:moveTo>
                  <a:cubicBezTo>
                    <a:pt x="223" y="211"/>
                    <a:pt x="223" y="209"/>
                    <a:pt x="222" y="209"/>
                  </a:cubicBezTo>
                  <a:cubicBezTo>
                    <a:pt x="221" y="209"/>
                    <a:pt x="221" y="210"/>
                    <a:pt x="221" y="211"/>
                  </a:cubicBezTo>
                  <a:close/>
                  <a:moveTo>
                    <a:pt x="25" y="219"/>
                  </a:moveTo>
                  <a:cubicBezTo>
                    <a:pt x="25" y="218"/>
                    <a:pt x="24" y="216"/>
                    <a:pt x="24" y="214"/>
                  </a:cubicBezTo>
                  <a:cubicBezTo>
                    <a:pt x="23" y="212"/>
                    <a:pt x="22" y="210"/>
                    <a:pt x="21" y="210"/>
                  </a:cubicBezTo>
                  <a:cubicBezTo>
                    <a:pt x="22" y="212"/>
                    <a:pt x="23" y="219"/>
                    <a:pt x="25" y="219"/>
                  </a:cubicBezTo>
                  <a:close/>
                  <a:moveTo>
                    <a:pt x="178" y="213"/>
                  </a:moveTo>
                  <a:cubicBezTo>
                    <a:pt x="182" y="212"/>
                    <a:pt x="186" y="212"/>
                    <a:pt x="188" y="210"/>
                  </a:cubicBezTo>
                  <a:cubicBezTo>
                    <a:pt x="184" y="209"/>
                    <a:pt x="182" y="211"/>
                    <a:pt x="178" y="213"/>
                  </a:cubicBezTo>
                  <a:close/>
                  <a:moveTo>
                    <a:pt x="310" y="212"/>
                  </a:moveTo>
                  <a:cubicBezTo>
                    <a:pt x="309" y="211"/>
                    <a:pt x="311" y="211"/>
                    <a:pt x="309" y="211"/>
                  </a:cubicBezTo>
                  <a:cubicBezTo>
                    <a:pt x="310" y="213"/>
                    <a:pt x="309" y="218"/>
                    <a:pt x="310" y="219"/>
                  </a:cubicBezTo>
                  <a:cubicBezTo>
                    <a:pt x="310" y="217"/>
                    <a:pt x="310" y="216"/>
                    <a:pt x="312" y="215"/>
                  </a:cubicBezTo>
                  <a:cubicBezTo>
                    <a:pt x="310" y="214"/>
                    <a:pt x="312" y="211"/>
                    <a:pt x="311" y="210"/>
                  </a:cubicBezTo>
                  <a:cubicBezTo>
                    <a:pt x="310" y="210"/>
                    <a:pt x="311" y="211"/>
                    <a:pt x="310" y="212"/>
                  </a:cubicBezTo>
                  <a:close/>
                  <a:moveTo>
                    <a:pt x="124" y="212"/>
                  </a:moveTo>
                  <a:cubicBezTo>
                    <a:pt x="124" y="211"/>
                    <a:pt x="123" y="209"/>
                    <a:pt x="122" y="210"/>
                  </a:cubicBezTo>
                  <a:cubicBezTo>
                    <a:pt x="123" y="210"/>
                    <a:pt x="123" y="213"/>
                    <a:pt x="124" y="212"/>
                  </a:cubicBezTo>
                  <a:close/>
                  <a:moveTo>
                    <a:pt x="188" y="211"/>
                  </a:moveTo>
                  <a:cubicBezTo>
                    <a:pt x="189" y="212"/>
                    <a:pt x="190" y="211"/>
                    <a:pt x="190" y="210"/>
                  </a:cubicBezTo>
                  <a:cubicBezTo>
                    <a:pt x="189" y="210"/>
                    <a:pt x="188" y="210"/>
                    <a:pt x="188" y="211"/>
                  </a:cubicBezTo>
                  <a:close/>
                  <a:moveTo>
                    <a:pt x="346" y="222"/>
                  </a:moveTo>
                  <a:cubicBezTo>
                    <a:pt x="345" y="228"/>
                    <a:pt x="346" y="235"/>
                    <a:pt x="344" y="242"/>
                  </a:cubicBezTo>
                  <a:cubicBezTo>
                    <a:pt x="347" y="233"/>
                    <a:pt x="350" y="220"/>
                    <a:pt x="349" y="210"/>
                  </a:cubicBezTo>
                  <a:cubicBezTo>
                    <a:pt x="349" y="215"/>
                    <a:pt x="347" y="218"/>
                    <a:pt x="346" y="222"/>
                  </a:cubicBezTo>
                  <a:close/>
                  <a:moveTo>
                    <a:pt x="139" y="212"/>
                  </a:moveTo>
                  <a:cubicBezTo>
                    <a:pt x="138" y="212"/>
                    <a:pt x="137" y="211"/>
                    <a:pt x="135" y="210"/>
                  </a:cubicBezTo>
                  <a:cubicBezTo>
                    <a:pt x="136" y="211"/>
                    <a:pt x="138" y="212"/>
                    <a:pt x="139" y="212"/>
                  </a:cubicBezTo>
                  <a:close/>
                  <a:moveTo>
                    <a:pt x="204" y="211"/>
                  </a:moveTo>
                  <a:cubicBezTo>
                    <a:pt x="205" y="211"/>
                    <a:pt x="205" y="211"/>
                    <a:pt x="206" y="211"/>
                  </a:cubicBezTo>
                  <a:cubicBezTo>
                    <a:pt x="206" y="210"/>
                    <a:pt x="204" y="210"/>
                    <a:pt x="204" y="211"/>
                  </a:cubicBezTo>
                  <a:close/>
                  <a:moveTo>
                    <a:pt x="271" y="211"/>
                  </a:moveTo>
                  <a:cubicBezTo>
                    <a:pt x="272" y="213"/>
                    <a:pt x="270" y="214"/>
                    <a:pt x="271" y="216"/>
                  </a:cubicBezTo>
                  <a:cubicBezTo>
                    <a:pt x="272" y="215"/>
                    <a:pt x="272" y="213"/>
                    <a:pt x="272" y="210"/>
                  </a:cubicBezTo>
                  <a:cubicBezTo>
                    <a:pt x="271" y="210"/>
                    <a:pt x="271" y="211"/>
                    <a:pt x="271" y="211"/>
                  </a:cubicBezTo>
                  <a:close/>
                  <a:moveTo>
                    <a:pt x="97" y="215"/>
                  </a:moveTo>
                  <a:cubicBezTo>
                    <a:pt x="100" y="217"/>
                    <a:pt x="101" y="222"/>
                    <a:pt x="104" y="224"/>
                  </a:cubicBezTo>
                  <a:cubicBezTo>
                    <a:pt x="104" y="220"/>
                    <a:pt x="100" y="220"/>
                    <a:pt x="100" y="216"/>
                  </a:cubicBezTo>
                  <a:cubicBezTo>
                    <a:pt x="98" y="215"/>
                    <a:pt x="97" y="212"/>
                    <a:pt x="95" y="211"/>
                  </a:cubicBezTo>
                  <a:cubicBezTo>
                    <a:pt x="95" y="213"/>
                    <a:pt x="96" y="213"/>
                    <a:pt x="97" y="215"/>
                  </a:cubicBezTo>
                  <a:close/>
                  <a:moveTo>
                    <a:pt x="129" y="213"/>
                  </a:moveTo>
                  <a:cubicBezTo>
                    <a:pt x="128" y="212"/>
                    <a:pt x="127" y="210"/>
                    <a:pt x="126" y="212"/>
                  </a:cubicBezTo>
                  <a:cubicBezTo>
                    <a:pt x="127" y="212"/>
                    <a:pt x="127" y="214"/>
                    <a:pt x="127" y="213"/>
                  </a:cubicBezTo>
                  <a:cubicBezTo>
                    <a:pt x="127" y="213"/>
                    <a:pt x="127" y="212"/>
                    <a:pt x="128" y="212"/>
                  </a:cubicBezTo>
                  <a:cubicBezTo>
                    <a:pt x="128" y="212"/>
                    <a:pt x="129" y="214"/>
                    <a:pt x="129" y="213"/>
                  </a:cubicBezTo>
                  <a:close/>
                  <a:moveTo>
                    <a:pt x="242" y="221"/>
                  </a:moveTo>
                  <a:cubicBezTo>
                    <a:pt x="243" y="222"/>
                    <a:pt x="244" y="223"/>
                    <a:pt x="244" y="225"/>
                  </a:cubicBezTo>
                  <a:cubicBezTo>
                    <a:pt x="250" y="225"/>
                    <a:pt x="247" y="216"/>
                    <a:pt x="247" y="211"/>
                  </a:cubicBezTo>
                  <a:cubicBezTo>
                    <a:pt x="244" y="213"/>
                    <a:pt x="244" y="216"/>
                    <a:pt x="242" y="221"/>
                  </a:cubicBezTo>
                  <a:close/>
                  <a:moveTo>
                    <a:pt x="263" y="215"/>
                  </a:moveTo>
                  <a:cubicBezTo>
                    <a:pt x="264" y="214"/>
                    <a:pt x="264" y="212"/>
                    <a:pt x="263" y="211"/>
                  </a:cubicBezTo>
                  <a:cubicBezTo>
                    <a:pt x="263" y="212"/>
                    <a:pt x="263" y="214"/>
                    <a:pt x="263" y="215"/>
                  </a:cubicBezTo>
                  <a:close/>
                  <a:moveTo>
                    <a:pt x="59" y="218"/>
                  </a:moveTo>
                  <a:cubicBezTo>
                    <a:pt x="58" y="217"/>
                    <a:pt x="58" y="216"/>
                    <a:pt x="59" y="216"/>
                  </a:cubicBezTo>
                  <a:cubicBezTo>
                    <a:pt x="58" y="215"/>
                    <a:pt x="57" y="213"/>
                    <a:pt x="56" y="211"/>
                  </a:cubicBezTo>
                  <a:cubicBezTo>
                    <a:pt x="56" y="214"/>
                    <a:pt x="58" y="216"/>
                    <a:pt x="59" y="218"/>
                  </a:cubicBezTo>
                  <a:close/>
                  <a:moveTo>
                    <a:pt x="222" y="223"/>
                  </a:moveTo>
                  <a:cubicBezTo>
                    <a:pt x="226" y="221"/>
                    <a:pt x="231" y="220"/>
                    <a:pt x="231" y="215"/>
                  </a:cubicBezTo>
                  <a:cubicBezTo>
                    <a:pt x="229" y="215"/>
                    <a:pt x="227" y="216"/>
                    <a:pt x="225" y="217"/>
                  </a:cubicBezTo>
                  <a:cubicBezTo>
                    <a:pt x="225" y="216"/>
                    <a:pt x="224" y="216"/>
                    <a:pt x="225" y="215"/>
                  </a:cubicBezTo>
                  <a:cubicBezTo>
                    <a:pt x="227" y="214"/>
                    <a:pt x="230" y="214"/>
                    <a:pt x="232" y="212"/>
                  </a:cubicBezTo>
                  <a:cubicBezTo>
                    <a:pt x="230" y="211"/>
                    <a:pt x="227" y="214"/>
                    <a:pt x="226" y="212"/>
                  </a:cubicBezTo>
                  <a:cubicBezTo>
                    <a:pt x="226" y="212"/>
                    <a:pt x="227" y="211"/>
                    <a:pt x="226" y="211"/>
                  </a:cubicBezTo>
                  <a:cubicBezTo>
                    <a:pt x="224" y="215"/>
                    <a:pt x="223" y="220"/>
                    <a:pt x="222" y="223"/>
                  </a:cubicBezTo>
                  <a:close/>
                  <a:moveTo>
                    <a:pt x="195" y="222"/>
                  </a:moveTo>
                  <a:cubicBezTo>
                    <a:pt x="202" y="222"/>
                    <a:pt x="203" y="217"/>
                    <a:pt x="206" y="213"/>
                  </a:cubicBezTo>
                  <a:cubicBezTo>
                    <a:pt x="205" y="213"/>
                    <a:pt x="205" y="212"/>
                    <a:pt x="204" y="212"/>
                  </a:cubicBezTo>
                  <a:cubicBezTo>
                    <a:pt x="200" y="215"/>
                    <a:pt x="198" y="219"/>
                    <a:pt x="195" y="222"/>
                  </a:cubicBezTo>
                  <a:close/>
                  <a:moveTo>
                    <a:pt x="256" y="216"/>
                  </a:moveTo>
                  <a:cubicBezTo>
                    <a:pt x="256" y="215"/>
                    <a:pt x="258" y="213"/>
                    <a:pt x="257" y="212"/>
                  </a:cubicBezTo>
                  <a:cubicBezTo>
                    <a:pt x="257" y="213"/>
                    <a:pt x="255" y="215"/>
                    <a:pt x="256" y="216"/>
                  </a:cubicBezTo>
                  <a:close/>
                  <a:moveTo>
                    <a:pt x="84" y="214"/>
                  </a:moveTo>
                  <a:cubicBezTo>
                    <a:pt x="83" y="214"/>
                    <a:pt x="83" y="212"/>
                    <a:pt x="82" y="213"/>
                  </a:cubicBezTo>
                  <a:cubicBezTo>
                    <a:pt x="83" y="213"/>
                    <a:pt x="83" y="215"/>
                    <a:pt x="84" y="214"/>
                  </a:cubicBezTo>
                  <a:close/>
                  <a:moveTo>
                    <a:pt x="144" y="223"/>
                  </a:moveTo>
                  <a:cubicBezTo>
                    <a:pt x="138" y="221"/>
                    <a:pt x="138" y="214"/>
                    <a:pt x="132" y="213"/>
                  </a:cubicBezTo>
                  <a:cubicBezTo>
                    <a:pt x="135" y="217"/>
                    <a:pt x="138" y="223"/>
                    <a:pt x="144" y="223"/>
                  </a:cubicBezTo>
                  <a:close/>
                  <a:moveTo>
                    <a:pt x="190" y="215"/>
                  </a:moveTo>
                  <a:cubicBezTo>
                    <a:pt x="191" y="215"/>
                    <a:pt x="195" y="214"/>
                    <a:pt x="194" y="213"/>
                  </a:cubicBezTo>
                  <a:cubicBezTo>
                    <a:pt x="193" y="214"/>
                    <a:pt x="191" y="213"/>
                    <a:pt x="190" y="215"/>
                  </a:cubicBezTo>
                  <a:close/>
                  <a:moveTo>
                    <a:pt x="110" y="221"/>
                  </a:moveTo>
                  <a:cubicBezTo>
                    <a:pt x="109" y="218"/>
                    <a:pt x="108" y="215"/>
                    <a:pt x="104" y="213"/>
                  </a:cubicBezTo>
                  <a:cubicBezTo>
                    <a:pt x="106" y="217"/>
                    <a:pt x="107" y="219"/>
                    <a:pt x="110" y="221"/>
                  </a:cubicBezTo>
                  <a:close/>
                  <a:moveTo>
                    <a:pt x="167" y="215"/>
                  </a:moveTo>
                  <a:cubicBezTo>
                    <a:pt x="166" y="213"/>
                    <a:pt x="161" y="214"/>
                    <a:pt x="159" y="214"/>
                  </a:cubicBezTo>
                  <a:cubicBezTo>
                    <a:pt x="161" y="215"/>
                    <a:pt x="164" y="216"/>
                    <a:pt x="167" y="215"/>
                  </a:cubicBezTo>
                  <a:close/>
                  <a:moveTo>
                    <a:pt x="212" y="216"/>
                  </a:moveTo>
                  <a:cubicBezTo>
                    <a:pt x="214" y="216"/>
                    <a:pt x="214" y="215"/>
                    <a:pt x="215" y="214"/>
                  </a:cubicBezTo>
                  <a:cubicBezTo>
                    <a:pt x="213" y="213"/>
                    <a:pt x="213" y="215"/>
                    <a:pt x="212" y="216"/>
                  </a:cubicBezTo>
                  <a:close/>
                  <a:moveTo>
                    <a:pt x="304" y="219"/>
                  </a:moveTo>
                  <a:cubicBezTo>
                    <a:pt x="304" y="220"/>
                    <a:pt x="304" y="223"/>
                    <a:pt x="303" y="225"/>
                  </a:cubicBezTo>
                  <a:cubicBezTo>
                    <a:pt x="305" y="222"/>
                    <a:pt x="308" y="217"/>
                    <a:pt x="307" y="214"/>
                  </a:cubicBezTo>
                  <a:cubicBezTo>
                    <a:pt x="306" y="215"/>
                    <a:pt x="306" y="218"/>
                    <a:pt x="304" y="219"/>
                  </a:cubicBezTo>
                  <a:close/>
                  <a:moveTo>
                    <a:pt x="339" y="219"/>
                  </a:moveTo>
                  <a:cubicBezTo>
                    <a:pt x="340" y="219"/>
                    <a:pt x="339" y="220"/>
                    <a:pt x="340" y="221"/>
                  </a:cubicBezTo>
                  <a:cubicBezTo>
                    <a:pt x="336" y="228"/>
                    <a:pt x="333" y="238"/>
                    <a:pt x="330" y="245"/>
                  </a:cubicBezTo>
                  <a:cubicBezTo>
                    <a:pt x="332" y="241"/>
                    <a:pt x="337" y="237"/>
                    <a:pt x="339" y="232"/>
                  </a:cubicBezTo>
                  <a:cubicBezTo>
                    <a:pt x="339" y="231"/>
                    <a:pt x="339" y="230"/>
                    <a:pt x="340" y="230"/>
                  </a:cubicBezTo>
                  <a:cubicBezTo>
                    <a:pt x="341" y="227"/>
                    <a:pt x="343" y="225"/>
                    <a:pt x="344" y="221"/>
                  </a:cubicBezTo>
                  <a:cubicBezTo>
                    <a:pt x="344" y="219"/>
                    <a:pt x="343" y="216"/>
                    <a:pt x="343" y="214"/>
                  </a:cubicBezTo>
                  <a:cubicBezTo>
                    <a:pt x="342" y="215"/>
                    <a:pt x="342" y="218"/>
                    <a:pt x="339" y="219"/>
                  </a:cubicBezTo>
                  <a:close/>
                  <a:moveTo>
                    <a:pt x="127" y="225"/>
                  </a:moveTo>
                  <a:cubicBezTo>
                    <a:pt x="127" y="223"/>
                    <a:pt x="125" y="222"/>
                    <a:pt x="126" y="220"/>
                  </a:cubicBezTo>
                  <a:cubicBezTo>
                    <a:pt x="123" y="218"/>
                    <a:pt x="120" y="215"/>
                    <a:pt x="117" y="214"/>
                  </a:cubicBezTo>
                  <a:cubicBezTo>
                    <a:pt x="119" y="219"/>
                    <a:pt x="122" y="223"/>
                    <a:pt x="127" y="225"/>
                  </a:cubicBezTo>
                  <a:close/>
                  <a:moveTo>
                    <a:pt x="81" y="238"/>
                  </a:moveTo>
                  <a:cubicBezTo>
                    <a:pt x="76" y="231"/>
                    <a:pt x="72" y="222"/>
                    <a:pt x="68" y="215"/>
                  </a:cubicBezTo>
                  <a:cubicBezTo>
                    <a:pt x="71" y="224"/>
                    <a:pt x="76" y="231"/>
                    <a:pt x="81" y="238"/>
                  </a:cubicBezTo>
                  <a:close/>
                  <a:moveTo>
                    <a:pt x="158" y="227"/>
                  </a:moveTo>
                  <a:cubicBezTo>
                    <a:pt x="153" y="223"/>
                    <a:pt x="146" y="221"/>
                    <a:pt x="143" y="215"/>
                  </a:cubicBezTo>
                  <a:cubicBezTo>
                    <a:pt x="142" y="215"/>
                    <a:pt x="140" y="214"/>
                    <a:pt x="139" y="215"/>
                  </a:cubicBezTo>
                  <a:cubicBezTo>
                    <a:pt x="144" y="220"/>
                    <a:pt x="151" y="225"/>
                    <a:pt x="158" y="227"/>
                  </a:cubicBezTo>
                  <a:close/>
                  <a:moveTo>
                    <a:pt x="257" y="225"/>
                  </a:moveTo>
                  <a:cubicBezTo>
                    <a:pt x="259" y="222"/>
                    <a:pt x="260" y="219"/>
                    <a:pt x="260" y="215"/>
                  </a:cubicBezTo>
                  <a:cubicBezTo>
                    <a:pt x="258" y="217"/>
                    <a:pt x="257" y="222"/>
                    <a:pt x="257" y="225"/>
                  </a:cubicBezTo>
                  <a:close/>
                  <a:moveTo>
                    <a:pt x="139" y="223"/>
                  </a:moveTo>
                  <a:cubicBezTo>
                    <a:pt x="135" y="221"/>
                    <a:pt x="131" y="218"/>
                    <a:pt x="128" y="215"/>
                  </a:cubicBezTo>
                  <a:cubicBezTo>
                    <a:pt x="129" y="220"/>
                    <a:pt x="135" y="222"/>
                    <a:pt x="139" y="223"/>
                  </a:cubicBezTo>
                  <a:close/>
                  <a:moveTo>
                    <a:pt x="252" y="218"/>
                  </a:moveTo>
                  <a:cubicBezTo>
                    <a:pt x="252" y="217"/>
                    <a:pt x="253" y="216"/>
                    <a:pt x="253" y="215"/>
                  </a:cubicBezTo>
                  <a:cubicBezTo>
                    <a:pt x="252" y="216"/>
                    <a:pt x="251" y="217"/>
                    <a:pt x="252" y="218"/>
                  </a:cubicBezTo>
                  <a:close/>
                  <a:moveTo>
                    <a:pt x="150" y="216"/>
                  </a:moveTo>
                  <a:cubicBezTo>
                    <a:pt x="149" y="217"/>
                    <a:pt x="147" y="215"/>
                    <a:pt x="145" y="216"/>
                  </a:cubicBezTo>
                  <a:cubicBezTo>
                    <a:pt x="152" y="221"/>
                    <a:pt x="158" y="226"/>
                    <a:pt x="168" y="227"/>
                  </a:cubicBezTo>
                  <a:cubicBezTo>
                    <a:pt x="169" y="228"/>
                    <a:pt x="170" y="229"/>
                    <a:pt x="170" y="228"/>
                  </a:cubicBezTo>
                  <a:cubicBezTo>
                    <a:pt x="163" y="225"/>
                    <a:pt x="157" y="220"/>
                    <a:pt x="150" y="216"/>
                  </a:cubicBezTo>
                  <a:close/>
                  <a:moveTo>
                    <a:pt x="176" y="220"/>
                  </a:moveTo>
                  <a:cubicBezTo>
                    <a:pt x="175" y="220"/>
                    <a:pt x="175" y="219"/>
                    <a:pt x="175" y="219"/>
                  </a:cubicBezTo>
                  <a:cubicBezTo>
                    <a:pt x="169" y="219"/>
                    <a:pt x="164" y="218"/>
                    <a:pt x="160" y="218"/>
                  </a:cubicBezTo>
                  <a:cubicBezTo>
                    <a:pt x="161" y="220"/>
                    <a:pt x="162" y="219"/>
                    <a:pt x="164" y="219"/>
                  </a:cubicBezTo>
                  <a:cubicBezTo>
                    <a:pt x="167" y="220"/>
                    <a:pt x="170" y="221"/>
                    <a:pt x="173" y="221"/>
                  </a:cubicBezTo>
                  <a:cubicBezTo>
                    <a:pt x="179" y="222"/>
                    <a:pt x="186" y="223"/>
                    <a:pt x="190" y="222"/>
                  </a:cubicBezTo>
                  <a:cubicBezTo>
                    <a:pt x="193" y="222"/>
                    <a:pt x="194" y="218"/>
                    <a:pt x="196" y="216"/>
                  </a:cubicBezTo>
                  <a:cubicBezTo>
                    <a:pt x="189" y="216"/>
                    <a:pt x="184" y="220"/>
                    <a:pt x="176" y="220"/>
                  </a:cubicBezTo>
                  <a:close/>
                  <a:moveTo>
                    <a:pt x="277" y="220"/>
                  </a:moveTo>
                  <a:cubicBezTo>
                    <a:pt x="277" y="219"/>
                    <a:pt x="279" y="218"/>
                    <a:pt x="277" y="217"/>
                  </a:cubicBezTo>
                  <a:cubicBezTo>
                    <a:pt x="277" y="218"/>
                    <a:pt x="277" y="220"/>
                    <a:pt x="277" y="220"/>
                  </a:cubicBezTo>
                  <a:close/>
                  <a:moveTo>
                    <a:pt x="216" y="225"/>
                  </a:moveTo>
                  <a:cubicBezTo>
                    <a:pt x="217" y="225"/>
                    <a:pt x="217" y="225"/>
                    <a:pt x="218" y="225"/>
                  </a:cubicBezTo>
                  <a:cubicBezTo>
                    <a:pt x="219" y="223"/>
                    <a:pt x="220" y="221"/>
                    <a:pt x="221" y="218"/>
                  </a:cubicBezTo>
                  <a:cubicBezTo>
                    <a:pt x="218" y="219"/>
                    <a:pt x="218" y="222"/>
                    <a:pt x="216" y="225"/>
                  </a:cubicBezTo>
                  <a:close/>
                  <a:moveTo>
                    <a:pt x="90" y="235"/>
                  </a:moveTo>
                  <a:cubicBezTo>
                    <a:pt x="94" y="237"/>
                    <a:pt x="97" y="240"/>
                    <a:pt x="101" y="243"/>
                  </a:cubicBezTo>
                  <a:cubicBezTo>
                    <a:pt x="94" y="235"/>
                    <a:pt x="89" y="228"/>
                    <a:pt x="83" y="219"/>
                  </a:cubicBezTo>
                  <a:cubicBezTo>
                    <a:pt x="85" y="225"/>
                    <a:pt x="87" y="230"/>
                    <a:pt x="90" y="235"/>
                  </a:cubicBezTo>
                  <a:close/>
                  <a:moveTo>
                    <a:pt x="249" y="234"/>
                  </a:moveTo>
                  <a:cubicBezTo>
                    <a:pt x="253" y="231"/>
                    <a:pt x="255" y="225"/>
                    <a:pt x="255" y="219"/>
                  </a:cubicBezTo>
                  <a:cubicBezTo>
                    <a:pt x="253" y="223"/>
                    <a:pt x="250" y="229"/>
                    <a:pt x="249" y="234"/>
                  </a:cubicBezTo>
                  <a:close/>
                  <a:moveTo>
                    <a:pt x="202" y="226"/>
                  </a:moveTo>
                  <a:cubicBezTo>
                    <a:pt x="206" y="225"/>
                    <a:pt x="209" y="224"/>
                    <a:pt x="211" y="222"/>
                  </a:cubicBezTo>
                  <a:cubicBezTo>
                    <a:pt x="209" y="222"/>
                    <a:pt x="211" y="221"/>
                    <a:pt x="210" y="220"/>
                  </a:cubicBezTo>
                  <a:cubicBezTo>
                    <a:pt x="208" y="222"/>
                    <a:pt x="203" y="223"/>
                    <a:pt x="202" y="226"/>
                  </a:cubicBezTo>
                  <a:close/>
                  <a:moveTo>
                    <a:pt x="261" y="226"/>
                  </a:moveTo>
                  <a:cubicBezTo>
                    <a:pt x="262" y="225"/>
                    <a:pt x="263" y="222"/>
                    <a:pt x="262" y="221"/>
                  </a:cubicBezTo>
                  <a:cubicBezTo>
                    <a:pt x="261" y="222"/>
                    <a:pt x="261" y="224"/>
                    <a:pt x="261" y="226"/>
                  </a:cubicBezTo>
                  <a:close/>
                  <a:moveTo>
                    <a:pt x="265" y="225"/>
                  </a:moveTo>
                  <a:cubicBezTo>
                    <a:pt x="265" y="224"/>
                    <a:pt x="266" y="223"/>
                    <a:pt x="266" y="222"/>
                  </a:cubicBezTo>
                  <a:cubicBezTo>
                    <a:pt x="266" y="222"/>
                    <a:pt x="266" y="221"/>
                    <a:pt x="265" y="221"/>
                  </a:cubicBezTo>
                  <a:cubicBezTo>
                    <a:pt x="265" y="222"/>
                    <a:pt x="264" y="224"/>
                    <a:pt x="265" y="225"/>
                  </a:cubicBezTo>
                  <a:close/>
                  <a:moveTo>
                    <a:pt x="281" y="246"/>
                  </a:moveTo>
                  <a:cubicBezTo>
                    <a:pt x="284" y="239"/>
                    <a:pt x="291" y="232"/>
                    <a:pt x="289" y="221"/>
                  </a:cubicBezTo>
                  <a:cubicBezTo>
                    <a:pt x="287" y="230"/>
                    <a:pt x="280" y="238"/>
                    <a:pt x="281" y="246"/>
                  </a:cubicBezTo>
                  <a:close/>
                  <a:moveTo>
                    <a:pt x="121" y="227"/>
                  </a:moveTo>
                  <a:cubicBezTo>
                    <a:pt x="121" y="226"/>
                    <a:pt x="120" y="226"/>
                    <a:pt x="120" y="225"/>
                  </a:cubicBezTo>
                  <a:cubicBezTo>
                    <a:pt x="120" y="225"/>
                    <a:pt x="121" y="225"/>
                    <a:pt x="121" y="226"/>
                  </a:cubicBezTo>
                  <a:cubicBezTo>
                    <a:pt x="120" y="225"/>
                    <a:pt x="120" y="224"/>
                    <a:pt x="119" y="224"/>
                  </a:cubicBezTo>
                  <a:cubicBezTo>
                    <a:pt x="119" y="223"/>
                    <a:pt x="116" y="222"/>
                    <a:pt x="116" y="222"/>
                  </a:cubicBezTo>
                  <a:cubicBezTo>
                    <a:pt x="117" y="224"/>
                    <a:pt x="118" y="226"/>
                    <a:pt x="121" y="227"/>
                  </a:cubicBezTo>
                  <a:close/>
                  <a:moveTo>
                    <a:pt x="132" y="227"/>
                  </a:moveTo>
                  <a:cubicBezTo>
                    <a:pt x="132" y="226"/>
                    <a:pt x="131" y="226"/>
                    <a:pt x="131" y="224"/>
                  </a:cubicBezTo>
                  <a:cubicBezTo>
                    <a:pt x="132" y="225"/>
                    <a:pt x="132" y="224"/>
                    <a:pt x="132" y="224"/>
                  </a:cubicBezTo>
                  <a:cubicBezTo>
                    <a:pt x="131" y="222"/>
                    <a:pt x="130" y="223"/>
                    <a:pt x="128" y="222"/>
                  </a:cubicBezTo>
                  <a:cubicBezTo>
                    <a:pt x="129" y="224"/>
                    <a:pt x="131" y="226"/>
                    <a:pt x="132" y="227"/>
                  </a:cubicBezTo>
                  <a:close/>
                  <a:moveTo>
                    <a:pt x="317" y="243"/>
                  </a:moveTo>
                  <a:cubicBezTo>
                    <a:pt x="318" y="246"/>
                    <a:pt x="314" y="249"/>
                    <a:pt x="314" y="251"/>
                  </a:cubicBezTo>
                  <a:cubicBezTo>
                    <a:pt x="322" y="246"/>
                    <a:pt x="328" y="232"/>
                    <a:pt x="326" y="222"/>
                  </a:cubicBezTo>
                  <a:cubicBezTo>
                    <a:pt x="323" y="229"/>
                    <a:pt x="322" y="238"/>
                    <a:pt x="317" y="243"/>
                  </a:cubicBezTo>
                  <a:close/>
                  <a:moveTo>
                    <a:pt x="193" y="224"/>
                  </a:moveTo>
                  <a:cubicBezTo>
                    <a:pt x="193" y="224"/>
                    <a:pt x="194" y="224"/>
                    <a:pt x="194" y="224"/>
                  </a:cubicBezTo>
                  <a:cubicBezTo>
                    <a:pt x="195" y="224"/>
                    <a:pt x="196" y="223"/>
                    <a:pt x="195" y="223"/>
                  </a:cubicBezTo>
                  <a:cubicBezTo>
                    <a:pt x="195" y="223"/>
                    <a:pt x="193" y="222"/>
                    <a:pt x="193" y="224"/>
                  </a:cubicBezTo>
                  <a:close/>
                  <a:moveTo>
                    <a:pt x="93" y="229"/>
                  </a:moveTo>
                  <a:cubicBezTo>
                    <a:pt x="92" y="227"/>
                    <a:pt x="90" y="224"/>
                    <a:pt x="89" y="223"/>
                  </a:cubicBezTo>
                  <a:cubicBezTo>
                    <a:pt x="90" y="225"/>
                    <a:pt x="91" y="228"/>
                    <a:pt x="93" y="229"/>
                  </a:cubicBezTo>
                  <a:close/>
                  <a:moveTo>
                    <a:pt x="182" y="226"/>
                  </a:moveTo>
                  <a:cubicBezTo>
                    <a:pt x="182" y="226"/>
                    <a:pt x="182" y="227"/>
                    <a:pt x="183" y="227"/>
                  </a:cubicBezTo>
                  <a:cubicBezTo>
                    <a:pt x="184" y="226"/>
                    <a:pt x="184" y="225"/>
                    <a:pt x="185" y="224"/>
                  </a:cubicBezTo>
                  <a:cubicBezTo>
                    <a:pt x="180" y="224"/>
                    <a:pt x="176" y="223"/>
                    <a:pt x="171" y="223"/>
                  </a:cubicBezTo>
                  <a:cubicBezTo>
                    <a:pt x="175" y="224"/>
                    <a:pt x="178" y="227"/>
                    <a:pt x="182" y="226"/>
                  </a:cubicBezTo>
                  <a:close/>
                  <a:moveTo>
                    <a:pt x="221" y="226"/>
                  </a:moveTo>
                  <a:cubicBezTo>
                    <a:pt x="219" y="229"/>
                    <a:pt x="217" y="234"/>
                    <a:pt x="217" y="237"/>
                  </a:cubicBezTo>
                  <a:cubicBezTo>
                    <a:pt x="223" y="235"/>
                    <a:pt x="224" y="228"/>
                    <a:pt x="227" y="223"/>
                  </a:cubicBezTo>
                  <a:cubicBezTo>
                    <a:pt x="225" y="223"/>
                    <a:pt x="223" y="226"/>
                    <a:pt x="221" y="226"/>
                  </a:cubicBezTo>
                  <a:close/>
                  <a:moveTo>
                    <a:pt x="32" y="243"/>
                  </a:moveTo>
                  <a:cubicBezTo>
                    <a:pt x="31" y="240"/>
                    <a:pt x="30" y="235"/>
                    <a:pt x="30" y="232"/>
                  </a:cubicBezTo>
                  <a:cubicBezTo>
                    <a:pt x="30" y="232"/>
                    <a:pt x="30" y="232"/>
                    <a:pt x="31" y="232"/>
                  </a:cubicBezTo>
                  <a:cubicBezTo>
                    <a:pt x="30" y="229"/>
                    <a:pt x="26" y="226"/>
                    <a:pt x="25" y="224"/>
                  </a:cubicBezTo>
                  <a:cubicBezTo>
                    <a:pt x="27" y="231"/>
                    <a:pt x="29" y="237"/>
                    <a:pt x="32" y="243"/>
                  </a:cubicBezTo>
                  <a:close/>
                  <a:moveTo>
                    <a:pt x="238" y="229"/>
                  </a:moveTo>
                  <a:cubicBezTo>
                    <a:pt x="240" y="229"/>
                    <a:pt x="240" y="228"/>
                    <a:pt x="242" y="227"/>
                  </a:cubicBezTo>
                  <a:cubicBezTo>
                    <a:pt x="242" y="226"/>
                    <a:pt x="241" y="225"/>
                    <a:pt x="241" y="224"/>
                  </a:cubicBezTo>
                  <a:cubicBezTo>
                    <a:pt x="239" y="225"/>
                    <a:pt x="239" y="227"/>
                    <a:pt x="238" y="229"/>
                  </a:cubicBezTo>
                  <a:close/>
                  <a:moveTo>
                    <a:pt x="306" y="227"/>
                  </a:moveTo>
                  <a:cubicBezTo>
                    <a:pt x="307" y="227"/>
                    <a:pt x="307" y="225"/>
                    <a:pt x="306" y="225"/>
                  </a:cubicBezTo>
                  <a:cubicBezTo>
                    <a:pt x="306" y="226"/>
                    <a:pt x="305" y="226"/>
                    <a:pt x="306" y="227"/>
                  </a:cubicBezTo>
                  <a:close/>
                  <a:moveTo>
                    <a:pt x="262" y="231"/>
                  </a:moveTo>
                  <a:cubicBezTo>
                    <a:pt x="260" y="235"/>
                    <a:pt x="258" y="240"/>
                    <a:pt x="257" y="243"/>
                  </a:cubicBezTo>
                  <a:cubicBezTo>
                    <a:pt x="261" y="238"/>
                    <a:pt x="263" y="232"/>
                    <a:pt x="265" y="225"/>
                  </a:cubicBezTo>
                  <a:cubicBezTo>
                    <a:pt x="264" y="227"/>
                    <a:pt x="263" y="229"/>
                    <a:pt x="262" y="231"/>
                  </a:cubicBezTo>
                  <a:close/>
                  <a:moveTo>
                    <a:pt x="146" y="231"/>
                  </a:moveTo>
                  <a:cubicBezTo>
                    <a:pt x="143" y="228"/>
                    <a:pt x="138" y="226"/>
                    <a:pt x="135" y="226"/>
                  </a:cubicBezTo>
                  <a:cubicBezTo>
                    <a:pt x="136" y="230"/>
                    <a:pt x="141" y="230"/>
                    <a:pt x="146" y="231"/>
                  </a:cubicBezTo>
                  <a:close/>
                  <a:moveTo>
                    <a:pt x="162" y="231"/>
                  </a:moveTo>
                  <a:cubicBezTo>
                    <a:pt x="157" y="228"/>
                    <a:pt x="149" y="227"/>
                    <a:pt x="144" y="226"/>
                  </a:cubicBezTo>
                  <a:cubicBezTo>
                    <a:pt x="149" y="228"/>
                    <a:pt x="155" y="230"/>
                    <a:pt x="162" y="231"/>
                  </a:cubicBezTo>
                  <a:close/>
                  <a:moveTo>
                    <a:pt x="206" y="228"/>
                  </a:moveTo>
                  <a:cubicBezTo>
                    <a:pt x="207" y="228"/>
                    <a:pt x="207" y="227"/>
                    <a:pt x="208" y="228"/>
                  </a:cubicBezTo>
                  <a:cubicBezTo>
                    <a:pt x="209" y="227"/>
                    <a:pt x="210" y="226"/>
                    <a:pt x="209" y="226"/>
                  </a:cubicBezTo>
                  <a:cubicBezTo>
                    <a:pt x="208" y="227"/>
                    <a:pt x="207" y="227"/>
                    <a:pt x="206" y="228"/>
                  </a:cubicBezTo>
                  <a:close/>
                  <a:moveTo>
                    <a:pt x="267" y="230"/>
                  </a:moveTo>
                  <a:cubicBezTo>
                    <a:pt x="267" y="230"/>
                    <a:pt x="269" y="226"/>
                    <a:pt x="267" y="226"/>
                  </a:cubicBezTo>
                  <a:cubicBezTo>
                    <a:pt x="268" y="227"/>
                    <a:pt x="266" y="229"/>
                    <a:pt x="267" y="230"/>
                  </a:cubicBezTo>
                  <a:close/>
                  <a:moveTo>
                    <a:pt x="120" y="239"/>
                  </a:moveTo>
                  <a:cubicBezTo>
                    <a:pt x="120" y="237"/>
                    <a:pt x="122" y="238"/>
                    <a:pt x="122" y="238"/>
                  </a:cubicBezTo>
                  <a:cubicBezTo>
                    <a:pt x="121" y="236"/>
                    <a:pt x="119" y="236"/>
                    <a:pt x="119" y="233"/>
                  </a:cubicBezTo>
                  <a:cubicBezTo>
                    <a:pt x="116" y="231"/>
                    <a:pt x="114" y="228"/>
                    <a:pt x="111" y="226"/>
                  </a:cubicBezTo>
                  <a:cubicBezTo>
                    <a:pt x="113" y="231"/>
                    <a:pt x="116" y="235"/>
                    <a:pt x="120" y="239"/>
                  </a:cubicBezTo>
                  <a:close/>
                  <a:moveTo>
                    <a:pt x="54" y="232"/>
                  </a:moveTo>
                  <a:cubicBezTo>
                    <a:pt x="54" y="233"/>
                    <a:pt x="55" y="235"/>
                    <a:pt x="56" y="236"/>
                  </a:cubicBezTo>
                  <a:cubicBezTo>
                    <a:pt x="56" y="233"/>
                    <a:pt x="54" y="229"/>
                    <a:pt x="53" y="227"/>
                  </a:cubicBezTo>
                  <a:cubicBezTo>
                    <a:pt x="53" y="228"/>
                    <a:pt x="54" y="230"/>
                    <a:pt x="54" y="232"/>
                  </a:cubicBezTo>
                  <a:close/>
                  <a:moveTo>
                    <a:pt x="161" y="228"/>
                  </a:moveTo>
                  <a:cubicBezTo>
                    <a:pt x="160" y="227"/>
                    <a:pt x="160" y="227"/>
                    <a:pt x="159" y="227"/>
                  </a:cubicBezTo>
                  <a:cubicBezTo>
                    <a:pt x="159" y="228"/>
                    <a:pt x="161" y="228"/>
                    <a:pt x="161" y="228"/>
                  </a:cubicBezTo>
                  <a:close/>
                  <a:moveTo>
                    <a:pt x="233" y="232"/>
                  </a:moveTo>
                  <a:cubicBezTo>
                    <a:pt x="235" y="230"/>
                    <a:pt x="236" y="229"/>
                    <a:pt x="237" y="227"/>
                  </a:cubicBezTo>
                  <a:cubicBezTo>
                    <a:pt x="235" y="227"/>
                    <a:pt x="233" y="230"/>
                    <a:pt x="233" y="232"/>
                  </a:cubicBezTo>
                  <a:close/>
                  <a:moveTo>
                    <a:pt x="77" y="227"/>
                  </a:moveTo>
                  <a:cubicBezTo>
                    <a:pt x="81" y="234"/>
                    <a:pt x="85" y="242"/>
                    <a:pt x="89" y="247"/>
                  </a:cubicBezTo>
                  <a:cubicBezTo>
                    <a:pt x="87" y="243"/>
                    <a:pt x="84" y="238"/>
                    <a:pt x="82" y="233"/>
                  </a:cubicBezTo>
                  <a:cubicBezTo>
                    <a:pt x="82" y="233"/>
                    <a:pt x="82" y="234"/>
                    <a:pt x="83" y="233"/>
                  </a:cubicBezTo>
                  <a:cubicBezTo>
                    <a:pt x="82" y="231"/>
                    <a:pt x="78" y="228"/>
                    <a:pt x="77" y="227"/>
                  </a:cubicBezTo>
                  <a:close/>
                  <a:moveTo>
                    <a:pt x="132" y="232"/>
                  </a:moveTo>
                  <a:cubicBezTo>
                    <a:pt x="131" y="230"/>
                    <a:pt x="129" y="228"/>
                    <a:pt x="126" y="227"/>
                  </a:cubicBezTo>
                  <a:cubicBezTo>
                    <a:pt x="128" y="229"/>
                    <a:pt x="130" y="232"/>
                    <a:pt x="132" y="232"/>
                  </a:cubicBezTo>
                  <a:close/>
                  <a:moveTo>
                    <a:pt x="190" y="228"/>
                  </a:moveTo>
                  <a:cubicBezTo>
                    <a:pt x="191" y="228"/>
                    <a:pt x="192" y="228"/>
                    <a:pt x="192" y="227"/>
                  </a:cubicBezTo>
                  <a:cubicBezTo>
                    <a:pt x="191" y="227"/>
                    <a:pt x="190" y="227"/>
                    <a:pt x="190" y="228"/>
                  </a:cubicBezTo>
                  <a:close/>
                  <a:moveTo>
                    <a:pt x="217" y="227"/>
                  </a:moveTo>
                  <a:cubicBezTo>
                    <a:pt x="216" y="228"/>
                    <a:pt x="215" y="228"/>
                    <a:pt x="215" y="228"/>
                  </a:cubicBezTo>
                  <a:cubicBezTo>
                    <a:pt x="213" y="232"/>
                    <a:pt x="211" y="235"/>
                    <a:pt x="209" y="238"/>
                  </a:cubicBezTo>
                  <a:cubicBezTo>
                    <a:pt x="211" y="238"/>
                    <a:pt x="212" y="238"/>
                    <a:pt x="213" y="238"/>
                  </a:cubicBezTo>
                  <a:cubicBezTo>
                    <a:pt x="214" y="235"/>
                    <a:pt x="217" y="230"/>
                    <a:pt x="217" y="227"/>
                  </a:cubicBezTo>
                  <a:close/>
                  <a:moveTo>
                    <a:pt x="246" y="252"/>
                  </a:moveTo>
                  <a:cubicBezTo>
                    <a:pt x="252" y="246"/>
                    <a:pt x="257" y="237"/>
                    <a:pt x="258" y="228"/>
                  </a:cubicBezTo>
                  <a:cubicBezTo>
                    <a:pt x="253" y="234"/>
                    <a:pt x="250" y="245"/>
                    <a:pt x="246" y="252"/>
                  </a:cubicBezTo>
                  <a:close/>
                  <a:moveTo>
                    <a:pt x="320" y="231"/>
                  </a:moveTo>
                  <a:cubicBezTo>
                    <a:pt x="320" y="230"/>
                    <a:pt x="321" y="229"/>
                    <a:pt x="321" y="228"/>
                  </a:cubicBezTo>
                  <a:cubicBezTo>
                    <a:pt x="321" y="229"/>
                    <a:pt x="319" y="230"/>
                    <a:pt x="320" y="231"/>
                  </a:cubicBezTo>
                  <a:close/>
                  <a:moveTo>
                    <a:pt x="286" y="307"/>
                  </a:moveTo>
                  <a:cubicBezTo>
                    <a:pt x="298" y="304"/>
                    <a:pt x="307" y="296"/>
                    <a:pt x="317" y="290"/>
                  </a:cubicBezTo>
                  <a:cubicBezTo>
                    <a:pt x="323" y="282"/>
                    <a:pt x="330" y="274"/>
                    <a:pt x="335" y="264"/>
                  </a:cubicBezTo>
                  <a:cubicBezTo>
                    <a:pt x="339" y="253"/>
                    <a:pt x="342" y="242"/>
                    <a:pt x="343" y="229"/>
                  </a:cubicBezTo>
                  <a:cubicBezTo>
                    <a:pt x="343" y="229"/>
                    <a:pt x="344" y="228"/>
                    <a:pt x="343" y="228"/>
                  </a:cubicBezTo>
                  <a:cubicBezTo>
                    <a:pt x="338" y="237"/>
                    <a:pt x="333" y="247"/>
                    <a:pt x="325" y="253"/>
                  </a:cubicBezTo>
                  <a:cubicBezTo>
                    <a:pt x="323" y="258"/>
                    <a:pt x="321" y="263"/>
                    <a:pt x="319" y="268"/>
                  </a:cubicBezTo>
                  <a:cubicBezTo>
                    <a:pt x="315" y="274"/>
                    <a:pt x="312" y="280"/>
                    <a:pt x="307" y="286"/>
                  </a:cubicBezTo>
                  <a:cubicBezTo>
                    <a:pt x="301" y="293"/>
                    <a:pt x="297" y="300"/>
                    <a:pt x="288" y="303"/>
                  </a:cubicBezTo>
                  <a:cubicBezTo>
                    <a:pt x="288" y="303"/>
                    <a:pt x="288" y="302"/>
                    <a:pt x="288" y="302"/>
                  </a:cubicBezTo>
                  <a:cubicBezTo>
                    <a:pt x="282" y="305"/>
                    <a:pt x="276" y="308"/>
                    <a:pt x="271" y="311"/>
                  </a:cubicBezTo>
                  <a:cubicBezTo>
                    <a:pt x="276" y="310"/>
                    <a:pt x="281" y="309"/>
                    <a:pt x="286" y="307"/>
                  </a:cubicBezTo>
                  <a:close/>
                  <a:moveTo>
                    <a:pt x="163" y="229"/>
                  </a:moveTo>
                  <a:cubicBezTo>
                    <a:pt x="164" y="229"/>
                    <a:pt x="164" y="230"/>
                    <a:pt x="166" y="229"/>
                  </a:cubicBezTo>
                  <a:cubicBezTo>
                    <a:pt x="166" y="229"/>
                    <a:pt x="163" y="228"/>
                    <a:pt x="163" y="229"/>
                  </a:cubicBezTo>
                  <a:close/>
                  <a:moveTo>
                    <a:pt x="52" y="236"/>
                  </a:moveTo>
                  <a:cubicBezTo>
                    <a:pt x="51" y="233"/>
                    <a:pt x="50" y="231"/>
                    <a:pt x="49" y="229"/>
                  </a:cubicBezTo>
                  <a:cubicBezTo>
                    <a:pt x="49" y="232"/>
                    <a:pt x="50" y="234"/>
                    <a:pt x="52" y="236"/>
                  </a:cubicBezTo>
                  <a:close/>
                  <a:moveTo>
                    <a:pt x="242" y="233"/>
                  </a:moveTo>
                  <a:cubicBezTo>
                    <a:pt x="242" y="231"/>
                    <a:pt x="243" y="230"/>
                    <a:pt x="242" y="229"/>
                  </a:cubicBezTo>
                  <a:cubicBezTo>
                    <a:pt x="235" y="232"/>
                    <a:pt x="232" y="239"/>
                    <a:pt x="228" y="246"/>
                  </a:cubicBezTo>
                  <a:cubicBezTo>
                    <a:pt x="234" y="242"/>
                    <a:pt x="238" y="238"/>
                    <a:pt x="242" y="233"/>
                  </a:cubicBezTo>
                  <a:close/>
                  <a:moveTo>
                    <a:pt x="99" y="237"/>
                  </a:moveTo>
                  <a:cubicBezTo>
                    <a:pt x="98" y="234"/>
                    <a:pt x="96" y="231"/>
                    <a:pt x="93" y="230"/>
                  </a:cubicBezTo>
                  <a:cubicBezTo>
                    <a:pt x="95" y="233"/>
                    <a:pt x="97" y="235"/>
                    <a:pt x="99" y="237"/>
                  </a:cubicBezTo>
                  <a:close/>
                  <a:moveTo>
                    <a:pt x="200" y="230"/>
                  </a:moveTo>
                  <a:cubicBezTo>
                    <a:pt x="198" y="233"/>
                    <a:pt x="195" y="236"/>
                    <a:pt x="193" y="239"/>
                  </a:cubicBezTo>
                  <a:cubicBezTo>
                    <a:pt x="202" y="241"/>
                    <a:pt x="204" y="235"/>
                    <a:pt x="207" y="230"/>
                  </a:cubicBezTo>
                  <a:cubicBezTo>
                    <a:pt x="205" y="230"/>
                    <a:pt x="202" y="231"/>
                    <a:pt x="200" y="230"/>
                  </a:cubicBezTo>
                  <a:close/>
                  <a:moveTo>
                    <a:pt x="303" y="232"/>
                  </a:moveTo>
                  <a:cubicBezTo>
                    <a:pt x="303" y="231"/>
                    <a:pt x="304" y="231"/>
                    <a:pt x="304" y="230"/>
                  </a:cubicBezTo>
                  <a:cubicBezTo>
                    <a:pt x="304" y="230"/>
                    <a:pt x="304" y="230"/>
                    <a:pt x="303" y="230"/>
                  </a:cubicBezTo>
                  <a:cubicBezTo>
                    <a:pt x="303" y="230"/>
                    <a:pt x="303" y="232"/>
                    <a:pt x="303" y="232"/>
                  </a:cubicBezTo>
                  <a:close/>
                  <a:moveTo>
                    <a:pt x="173" y="231"/>
                  </a:moveTo>
                  <a:cubicBezTo>
                    <a:pt x="174" y="231"/>
                    <a:pt x="175" y="231"/>
                    <a:pt x="176" y="230"/>
                  </a:cubicBezTo>
                  <a:cubicBezTo>
                    <a:pt x="174" y="230"/>
                    <a:pt x="174" y="230"/>
                    <a:pt x="173" y="231"/>
                  </a:cubicBezTo>
                  <a:close/>
                  <a:moveTo>
                    <a:pt x="181" y="231"/>
                  </a:moveTo>
                  <a:cubicBezTo>
                    <a:pt x="182" y="231"/>
                    <a:pt x="183" y="231"/>
                    <a:pt x="184" y="230"/>
                  </a:cubicBezTo>
                  <a:cubicBezTo>
                    <a:pt x="182" y="230"/>
                    <a:pt x="181" y="230"/>
                    <a:pt x="181" y="231"/>
                  </a:cubicBezTo>
                  <a:close/>
                  <a:moveTo>
                    <a:pt x="139" y="234"/>
                  </a:moveTo>
                  <a:cubicBezTo>
                    <a:pt x="137" y="233"/>
                    <a:pt x="136" y="231"/>
                    <a:pt x="134" y="230"/>
                  </a:cubicBezTo>
                  <a:cubicBezTo>
                    <a:pt x="135" y="232"/>
                    <a:pt x="136" y="235"/>
                    <a:pt x="139" y="234"/>
                  </a:cubicBezTo>
                  <a:close/>
                  <a:moveTo>
                    <a:pt x="181" y="238"/>
                  </a:moveTo>
                  <a:cubicBezTo>
                    <a:pt x="184" y="239"/>
                    <a:pt x="186" y="239"/>
                    <a:pt x="189" y="239"/>
                  </a:cubicBezTo>
                  <a:cubicBezTo>
                    <a:pt x="191" y="237"/>
                    <a:pt x="195" y="234"/>
                    <a:pt x="195" y="230"/>
                  </a:cubicBezTo>
                  <a:cubicBezTo>
                    <a:pt x="191" y="234"/>
                    <a:pt x="186" y="236"/>
                    <a:pt x="181" y="238"/>
                  </a:cubicBezTo>
                  <a:close/>
                  <a:moveTo>
                    <a:pt x="71" y="255"/>
                  </a:moveTo>
                  <a:cubicBezTo>
                    <a:pt x="65" y="247"/>
                    <a:pt x="62" y="239"/>
                    <a:pt x="57" y="231"/>
                  </a:cubicBezTo>
                  <a:cubicBezTo>
                    <a:pt x="61" y="239"/>
                    <a:pt x="65" y="249"/>
                    <a:pt x="71" y="255"/>
                  </a:cubicBezTo>
                  <a:close/>
                  <a:moveTo>
                    <a:pt x="124" y="233"/>
                  </a:moveTo>
                  <a:cubicBezTo>
                    <a:pt x="123" y="233"/>
                    <a:pt x="123" y="231"/>
                    <a:pt x="122" y="231"/>
                  </a:cubicBezTo>
                  <a:cubicBezTo>
                    <a:pt x="122" y="232"/>
                    <a:pt x="123" y="234"/>
                    <a:pt x="124" y="233"/>
                  </a:cubicBezTo>
                  <a:close/>
                  <a:moveTo>
                    <a:pt x="328" y="236"/>
                  </a:moveTo>
                  <a:cubicBezTo>
                    <a:pt x="328" y="239"/>
                    <a:pt x="326" y="243"/>
                    <a:pt x="327" y="247"/>
                  </a:cubicBezTo>
                  <a:cubicBezTo>
                    <a:pt x="327" y="245"/>
                    <a:pt x="328" y="245"/>
                    <a:pt x="328" y="243"/>
                  </a:cubicBezTo>
                  <a:cubicBezTo>
                    <a:pt x="330" y="241"/>
                    <a:pt x="331" y="236"/>
                    <a:pt x="332" y="233"/>
                  </a:cubicBezTo>
                  <a:cubicBezTo>
                    <a:pt x="333" y="232"/>
                    <a:pt x="334" y="231"/>
                    <a:pt x="333" y="231"/>
                  </a:cubicBezTo>
                  <a:cubicBezTo>
                    <a:pt x="332" y="233"/>
                    <a:pt x="330" y="237"/>
                    <a:pt x="328" y="236"/>
                  </a:cubicBezTo>
                  <a:close/>
                  <a:moveTo>
                    <a:pt x="278" y="234"/>
                  </a:moveTo>
                  <a:cubicBezTo>
                    <a:pt x="278" y="234"/>
                    <a:pt x="279" y="232"/>
                    <a:pt x="278" y="232"/>
                  </a:cubicBezTo>
                  <a:cubicBezTo>
                    <a:pt x="278" y="232"/>
                    <a:pt x="277" y="234"/>
                    <a:pt x="278" y="234"/>
                  </a:cubicBezTo>
                  <a:close/>
                  <a:moveTo>
                    <a:pt x="309" y="235"/>
                  </a:moveTo>
                  <a:cubicBezTo>
                    <a:pt x="310" y="234"/>
                    <a:pt x="311" y="232"/>
                    <a:pt x="310" y="232"/>
                  </a:cubicBezTo>
                  <a:cubicBezTo>
                    <a:pt x="310" y="233"/>
                    <a:pt x="308" y="234"/>
                    <a:pt x="309" y="235"/>
                  </a:cubicBezTo>
                  <a:close/>
                  <a:moveTo>
                    <a:pt x="163" y="238"/>
                  </a:moveTo>
                  <a:cubicBezTo>
                    <a:pt x="161" y="237"/>
                    <a:pt x="159" y="237"/>
                    <a:pt x="157" y="235"/>
                  </a:cubicBezTo>
                  <a:cubicBezTo>
                    <a:pt x="152" y="234"/>
                    <a:pt x="145" y="233"/>
                    <a:pt x="140" y="232"/>
                  </a:cubicBezTo>
                  <a:cubicBezTo>
                    <a:pt x="144" y="238"/>
                    <a:pt x="156" y="238"/>
                    <a:pt x="163" y="238"/>
                  </a:cubicBezTo>
                  <a:close/>
                  <a:moveTo>
                    <a:pt x="164" y="235"/>
                  </a:moveTo>
                  <a:cubicBezTo>
                    <a:pt x="171" y="238"/>
                    <a:pt x="180" y="238"/>
                    <a:pt x="186" y="233"/>
                  </a:cubicBezTo>
                  <a:cubicBezTo>
                    <a:pt x="182" y="233"/>
                    <a:pt x="179" y="234"/>
                    <a:pt x="176" y="233"/>
                  </a:cubicBezTo>
                  <a:cubicBezTo>
                    <a:pt x="176" y="233"/>
                    <a:pt x="178" y="232"/>
                    <a:pt x="177" y="232"/>
                  </a:cubicBezTo>
                  <a:cubicBezTo>
                    <a:pt x="176" y="235"/>
                    <a:pt x="170" y="233"/>
                    <a:pt x="164" y="235"/>
                  </a:cubicBezTo>
                  <a:close/>
                  <a:moveTo>
                    <a:pt x="243" y="240"/>
                  </a:moveTo>
                  <a:cubicBezTo>
                    <a:pt x="245" y="238"/>
                    <a:pt x="246" y="235"/>
                    <a:pt x="246" y="233"/>
                  </a:cubicBezTo>
                  <a:cubicBezTo>
                    <a:pt x="245" y="235"/>
                    <a:pt x="244" y="238"/>
                    <a:pt x="243" y="240"/>
                  </a:cubicBezTo>
                  <a:close/>
                  <a:moveTo>
                    <a:pt x="132" y="239"/>
                  </a:moveTo>
                  <a:cubicBezTo>
                    <a:pt x="130" y="237"/>
                    <a:pt x="128" y="235"/>
                    <a:pt x="129" y="233"/>
                  </a:cubicBezTo>
                  <a:cubicBezTo>
                    <a:pt x="128" y="233"/>
                    <a:pt x="128" y="233"/>
                    <a:pt x="127" y="233"/>
                  </a:cubicBezTo>
                  <a:cubicBezTo>
                    <a:pt x="128" y="236"/>
                    <a:pt x="129" y="239"/>
                    <a:pt x="132" y="239"/>
                  </a:cubicBezTo>
                  <a:close/>
                  <a:moveTo>
                    <a:pt x="37" y="251"/>
                  </a:moveTo>
                  <a:cubicBezTo>
                    <a:pt x="38" y="256"/>
                    <a:pt x="41" y="260"/>
                    <a:pt x="44" y="264"/>
                  </a:cubicBezTo>
                  <a:cubicBezTo>
                    <a:pt x="48" y="269"/>
                    <a:pt x="51" y="273"/>
                    <a:pt x="56" y="278"/>
                  </a:cubicBezTo>
                  <a:cubicBezTo>
                    <a:pt x="58" y="280"/>
                    <a:pt x="60" y="282"/>
                    <a:pt x="61" y="283"/>
                  </a:cubicBezTo>
                  <a:cubicBezTo>
                    <a:pt x="62" y="284"/>
                    <a:pt x="64" y="284"/>
                    <a:pt x="65" y="285"/>
                  </a:cubicBezTo>
                  <a:cubicBezTo>
                    <a:pt x="69" y="287"/>
                    <a:pt x="74" y="291"/>
                    <a:pt x="79" y="291"/>
                  </a:cubicBezTo>
                  <a:cubicBezTo>
                    <a:pt x="72" y="285"/>
                    <a:pt x="65" y="280"/>
                    <a:pt x="60" y="273"/>
                  </a:cubicBezTo>
                  <a:cubicBezTo>
                    <a:pt x="59" y="273"/>
                    <a:pt x="59" y="272"/>
                    <a:pt x="58" y="271"/>
                  </a:cubicBezTo>
                  <a:cubicBezTo>
                    <a:pt x="49" y="260"/>
                    <a:pt x="39" y="249"/>
                    <a:pt x="33" y="235"/>
                  </a:cubicBezTo>
                  <a:cubicBezTo>
                    <a:pt x="33" y="235"/>
                    <a:pt x="33" y="234"/>
                    <a:pt x="33" y="234"/>
                  </a:cubicBezTo>
                  <a:cubicBezTo>
                    <a:pt x="34" y="241"/>
                    <a:pt x="35" y="246"/>
                    <a:pt x="37" y="251"/>
                  </a:cubicBezTo>
                  <a:close/>
                  <a:moveTo>
                    <a:pt x="203" y="239"/>
                  </a:moveTo>
                  <a:cubicBezTo>
                    <a:pt x="204" y="239"/>
                    <a:pt x="205" y="239"/>
                    <a:pt x="206" y="239"/>
                  </a:cubicBezTo>
                  <a:cubicBezTo>
                    <a:pt x="206" y="238"/>
                    <a:pt x="209" y="237"/>
                    <a:pt x="208" y="236"/>
                  </a:cubicBezTo>
                  <a:cubicBezTo>
                    <a:pt x="207" y="238"/>
                    <a:pt x="204" y="238"/>
                    <a:pt x="203" y="239"/>
                  </a:cubicBezTo>
                  <a:close/>
                  <a:moveTo>
                    <a:pt x="108" y="241"/>
                  </a:moveTo>
                  <a:cubicBezTo>
                    <a:pt x="106" y="239"/>
                    <a:pt x="105" y="237"/>
                    <a:pt x="104" y="236"/>
                  </a:cubicBezTo>
                  <a:cubicBezTo>
                    <a:pt x="104" y="238"/>
                    <a:pt x="106" y="240"/>
                    <a:pt x="108" y="241"/>
                  </a:cubicBezTo>
                  <a:close/>
                  <a:moveTo>
                    <a:pt x="147" y="247"/>
                  </a:moveTo>
                  <a:cubicBezTo>
                    <a:pt x="146" y="247"/>
                    <a:pt x="146" y="246"/>
                    <a:pt x="147" y="245"/>
                  </a:cubicBezTo>
                  <a:cubicBezTo>
                    <a:pt x="142" y="243"/>
                    <a:pt x="137" y="239"/>
                    <a:pt x="133" y="236"/>
                  </a:cubicBezTo>
                  <a:cubicBezTo>
                    <a:pt x="136" y="241"/>
                    <a:pt x="141" y="246"/>
                    <a:pt x="147" y="247"/>
                  </a:cubicBezTo>
                  <a:close/>
                  <a:moveTo>
                    <a:pt x="125" y="252"/>
                  </a:moveTo>
                  <a:cubicBezTo>
                    <a:pt x="126" y="252"/>
                    <a:pt x="126" y="253"/>
                    <a:pt x="127" y="253"/>
                  </a:cubicBezTo>
                  <a:cubicBezTo>
                    <a:pt x="127" y="256"/>
                    <a:pt x="132" y="256"/>
                    <a:pt x="135" y="257"/>
                  </a:cubicBezTo>
                  <a:cubicBezTo>
                    <a:pt x="126" y="251"/>
                    <a:pt x="119" y="242"/>
                    <a:pt x="111" y="237"/>
                  </a:cubicBezTo>
                  <a:cubicBezTo>
                    <a:pt x="115" y="242"/>
                    <a:pt x="120" y="247"/>
                    <a:pt x="125" y="252"/>
                  </a:cubicBezTo>
                  <a:close/>
                  <a:moveTo>
                    <a:pt x="157" y="246"/>
                  </a:moveTo>
                  <a:cubicBezTo>
                    <a:pt x="151" y="243"/>
                    <a:pt x="146" y="239"/>
                    <a:pt x="139" y="237"/>
                  </a:cubicBezTo>
                  <a:cubicBezTo>
                    <a:pt x="139" y="237"/>
                    <a:pt x="139" y="237"/>
                    <a:pt x="139" y="237"/>
                  </a:cubicBezTo>
                  <a:cubicBezTo>
                    <a:pt x="141" y="240"/>
                    <a:pt x="146" y="242"/>
                    <a:pt x="151" y="245"/>
                  </a:cubicBezTo>
                  <a:cubicBezTo>
                    <a:pt x="159" y="249"/>
                    <a:pt x="166" y="253"/>
                    <a:pt x="174" y="249"/>
                  </a:cubicBezTo>
                  <a:cubicBezTo>
                    <a:pt x="168" y="248"/>
                    <a:pt x="162" y="248"/>
                    <a:pt x="157" y="246"/>
                  </a:cubicBezTo>
                  <a:close/>
                  <a:moveTo>
                    <a:pt x="68" y="278"/>
                  </a:moveTo>
                  <a:cubicBezTo>
                    <a:pt x="68" y="277"/>
                    <a:pt x="66" y="275"/>
                    <a:pt x="65" y="273"/>
                  </a:cubicBezTo>
                  <a:cubicBezTo>
                    <a:pt x="62" y="269"/>
                    <a:pt x="60" y="265"/>
                    <a:pt x="58" y="261"/>
                  </a:cubicBezTo>
                  <a:cubicBezTo>
                    <a:pt x="57" y="259"/>
                    <a:pt x="56" y="257"/>
                    <a:pt x="55" y="255"/>
                  </a:cubicBezTo>
                  <a:cubicBezTo>
                    <a:pt x="54" y="254"/>
                    <a:pt x="52" y="253"/>
                    <a:pt x="50" y="251"/>
                  </a:cubicBezTo>
                  <a:cubicBezTo>
                    <a:pt x="45" y="247"/>
                    <a:pt x="41" y="241"/>
                    <a:pt x="37" y="237"/>
                  </a:cubicBezTo>
                  <a:cubicBezTo>
                    <a:pt x="45" y="253"/>
                    <a:pt x="56" y="266"/>
                    <a:pt x="68" y="278"/>
                  </a:cubicBezTo>
                  <a:close/>
                  <a:moveTo>
                    <a:pt x="247" y="246"/>
                  </a:moveTo>
                  <a:cubicBezTo>
                    <a:pt x="247" y="243"/>
                    <a:pt x="250" y="239"/>
                    <a:pt x="250" y="237"/>
                  </a:cubicBezTo>
                  <a:cubicBezTo>
                    <a:pt x="247" y="238"/>
                    <a:pt x="246" y="243"/>
                    <a:pt x="247" y="246"/>
                  </a:cubicBezTo>
                  <a:close/>
                  <a:moveTo>
                    <a:pt x="302" y="239"/>
                  </a:moveTo>
                  <a:cubicBezTo>
                    <a:pt x="303" y="239"/>
                    <a:pt x="303" y="238"/>
                    <a:pt x="303" y="237"/>
                  </a:cubicBezTo>
                  <a:cubicBezTo>
                    <a:pt x="302" y="237"/>
                    <a:pt x="302" y="239"/>
                    <a:pt x="302" y="239"/>
                  </a:cubicBezTo>
                  <a:close/>
                  <a:moveTo>
                    <a:pt x="88" y="239"/>
                  </a:moveTo>
                  <a:cubicBezTo>
                    <a:pt x="88" y="238"/>
                    <a:pt x="87" y="237"/>
                    <a:pt x="86" y="238"/>
                  </a:cubicBezTo>
                  <a:cubicBezTo>
                    <a:pt x="87" y="238"/>
                    <a:pt x="86" y="240"/>
                    <a:pt x="88" y="239"/>
                  </a:cubicBezTo>
                  <a:close/>
                  <a:moveTo>
                    <a:pt x="287" y="252"/>
                  </a:moveTo>
                  <a:cubicBezTo>
                    <a:pt x="289" y="251"/>
                    <a:pt x="289" y="249"/>
                    <a:pt x="291" y="248"/>
                  </a:cubicBezTo>
                  <a:cubicBezTo>
                    <a:pt x="291" y="244"/>
                    <a:pt x="294" y="241"/>
                    <a:pt x="295" y="238"/>
                  </a:cubicBezTo>
                  <a:cubicBezTo>
                    <a:pt x="292" y="242"/>
                    <a:pt x="289" y="248"/>
                    <a:pt x="287" y="252"/>
                  </a:cubicBezTo>
                  <a:close/>
                  <a:moveTo>
                    <a:pt x="128" y="242"/>
                  </a:moveTo>
                  <a:cubicBezTo>
                    <a:pt x="128" y="240"/>
                    <a:pt x="127" y="240"/>
                    <a:pt x="126" y="239"/>
                  </a:cubicBezTo>
                  <a:cubicBezTo>
                    <a:pt x="126" y="240"/>
                    <a:pt x="127" y="241"/>
                    <a:pt x="128" y="242"/>
                  </a:cubicBezTo>
                  <a:close/>
                  <a:moveTo>
                    <a:pt x="213" y="248"/>
                  </a:moveTo>
                  <a:cubicBezTo>
                    <a:pt x="217" y="246"/>
                    <a:pt x="220" y="242"/>
                    <a:pt x="223" y="239"/>
                  </a:cubicBezTo>
                  <a:cubicBezTo>
                    <a:pt x="222" y="239"/>
                    <a:pt x="221" y="240"/>
                    <a:pt x="221" y="239"/>
                  </a:cubicBezTo>
                  <a:cubicBezTo>
                    <a:pt x="219" y="242"/>
                    <a:pt x="216" y="245"/>
                    <a:pt x="213" y="248"/>
                  </a:cubicBezTo>
                  <a:close/>
                  <a:moveTo>
                    <a:pt x="81" y="247"/>
                  </a:moveTo>
                  <a:cubicBezTo>
                    <a:pt x="83" y="248"/>
                    <a:pt x="86" y="251"/>
                    <a:pt x="87" y="251"/>
                  </a:cubicBezTo>
                  <a:cubicBezTo>
                    <a:pt x="84" y="247"/>
                    <a:pt x="81" y="243"/>
                    <a:pt x="78" y="239"/>
                  </a:cubicBezTo>
                  <a:cubicBezTo>
                    <a:pt x="79" y="242"/>
                    <a:pt x="80" y="244"/>
                    <a:pt x="81" y="247"/>
                  </a:cubicBezTo>
                  <a:close/>
                  <a:moveTo>
                    <a:pt x="161" y="245"/>
                  </a:moveTo>
                  <a:cubicBezTo>
                    <a:pt x="168" y="247"/>
                    <a:pt x="180" y="248"/>
                    <a:pt x="184" y="243"/>
                  </a:cubicBezTo>
                  <a:cubicBezTo>
                    <a:pt x="173" y="240"/>
                    <a:pt x="161" y="241"/>
                    <a:pt x="149" y="240"/>
                  </a:cubicBezTo>
                  <a:cubicBezTo>
                    <a:pt x="153" y="241"/>
                    <a:pt x="156" y="244"/>
                    <a:pt x="161" y="245"/>
                  </a:cubicBezTo>
                  <a:close/>
                  <a:moveTo>
                    <a:pt x="127" y="245"/>
                  </a:moveTo>
                  <a:cubicBezTo>
                    <a:pt x="127" y="245"/>
                    <a:pt x="127" y="245"/>
                    <a:pt x="127" y="246"/>
                  </a:cubicBezTo>
                  <a:cubicBezTo>
                    <a:pt x="127" y="246"/>
                    <a:pt x="127" y="246"/>
                    <a:pt x="127" y="246"/>
                  </a:cubicBezTo>
                  <a:cubicBezTo>
                    <a:pt x="129" y="244"/>
                    <a:pt x="124" y="242"/>
                    <a:pt x="122" y="241"/>
                  </a:cubicBezTo>
                  <a:cubicBezTo>
                    <a:pt x="123" y="242"/>
                    <a:pt x="124" y="244"/>
                    <a:pt x="126" y="244"/>
                  </a:cubicBezTo>
                  <a:cubicBezTo>
                    <a:pt x="125" y="245"/>
                    <a:pt x="127" y="245"/>
                    <a:pt x="127" y="245"/>
                  </a:cubicBezTo>
                  <a:close/>
                  <a:moveTo>
                    <a:pt x="249" y="263"/>
                  </a:moveTo>
                  <a:cubicBezTo>
                    <a:pt x="255" y="258"/>
                    <a:pt x="260" y="251"/>
                    <a:pt x="261" y="241"/>
                  </a:cubicBezTo>
                  <a:cubicBezTo>
                    <a:pt x="257" y="248"/>
                    <a:pt x="252" y="255"/>
                    <a:pt x="249" y="263"/>
                  </a:cubicBezTo>
                  <a:close/>
                  <a:moveTo>
                    <a:pt x="300" y="263"/>
                  </a:moveTo>
                  <a:cubicBezTo>
                    <a:pt x="304" y="261"/>
                    <a:pt x="306" y="258"/>
                    <a:pt x="309" y="256"/>
                  </a:cubicBezTo>
                  <a:cubicBezTo>
                    <a:pt x="310" y="250"/>
                    <a:pt x="314" y="246"/>
                    <a:pt x="314" y="242"/>
                  </a:cubicBezTo>
                  <a:cubicBezTo>
                    <a:pt x="310" y="249"/>
                    <a:pt x="305" y="256"/>
                    <a:pt x="300" y="263"/>
                  </a:cubicBezTo>
                  <a:close/>
                  <a:moveTo>
                    <a:pt x="107" y="246"/>
                  </a:moveTo>
                  <a:cubicBezTo>
                    <a:pt x="107" y="244"/>
                    <a:pt x="105" y="243"/>
                    <a:pt x="104" y="242"/>
                  </a:cubicBezTo>
                  <a:cubicBezTo>
                    <a:pt x="105" y="244"/>
                    <a:pt x="106" y="245"/>
                    <a:pt x="107" y="246"/>
                  </a:cubicBezTo>
                  <a:close/>
                  <a:moveTo>
                    <a:pt x="230" y="249"/>
                  </a:moveTo>
                  <a:cubicBezTo>
                    <a:pt x="233" y="247"/>
                    <a:pt x="237" y="245"/>
                    <a:pt x="237" y="242"/>
                  </a:cubicBezTo>
                  <a:cubicBezTo>
                    <a:pt x="235" y="245"/>
                    <a:pt x="232" y="247"/>
                    <a:pt x="230" y="249"/>
                  </a:cubicBezTo>
                  <a:close/>
                  <a:moveTo>
                    <a:pt x="110" y="245"/>
                  </a:moveTo>
                  <a:cubicBezTo>
                    <a:pt x="110" y="243"/>
                    <a:pt x="109" y="243"/>
                    <a:pt x="109" y="242"/>
                  </a:cubicBezTo>
                  <a:cubicBezTo>
                    <a:pt x="108" y="244"/>
                    <a:pt x="109" y="244"/>
                    <a:pt x="110" y="245"/>
                  </a:cubicBezTo>
                  <a:close/>
                  <a:moveTo>
                    <a:pt x="302" y="245"/>
                  </a:moveTo>
                  <a:cubicBezTo>
                    <a:pt x="302" y="244"/>
                    <a:pt x="303" y="243"/>
                    <a:pt x="302" y="242"/>
                  </a:cubicBezTo>
                  <a:cubicBezTo>
                    <a:pt x="302" y="243"/>
                    <a:pt x="301" y="244"/>
                    <a:pt x="302" y="245"/>
                  </a:cubicBezTo>
                  <a:close/>
                  <a:moveTo>
                    <a:pt x="58" y="250"/>
                  </a:moveTo>
                  <a:cubicBezTo>
                    <a:pt x="57" y="249"/>
                    <a:pt x="59" y="250"/>
                    <a:pt x="59" y="249"/>
                  </a:cubicBezTo>
                  <a:cubicBezTo>
                    <a:pt x="57" y="248"/>
                    <a:pt x="56" y="243"/>
                    <a:pt x="53" y="243"/>
                  </a:cubicBezTo>
                  <a:cubicBezTo>
                    <a:pt x="55" y="245"/>
                    <a:pt x="56" y="248"/>
                    <a:pt x="58" y="250"/>
                  </a:cubicBezTo>
                  <a:close/>
                  <a:moveTo>
                    <a:pt x="75" y="249"/>
                  </a:moveTo>
                  <a:cubicBezTo>
                    <a:pt x="74" y="246"/>
                    <a:pt x="72" y="244"/>
                    <a:pt x="70" y="243"/>
                  </a:cubicBezTo>
                  <a:cubicBezTo>
                    <a:pt x="71" y="245"/>
                    <a:pt x="73" y="247"/>
                    <a:pt x="75" y="249"/>
                  </a:cubicBezTo>
                  <a:close/>
                  <a:moveTo>
                    <a:pt x="202" y="247"/>
                  </a:moveTo>
                  <a:cubicBezTo>
                    <a:pt x="205" y="246"/>
                    <a:pt x="209" y="245"/>
                    <a:pt x="211" y="243"/>
                  </a:cubicBezTo>
                  <a:cubicBezTo>
                    <a:pt x="207" y="243"/>
                    <a:pt x="204" y="244"/>
                    <a:pt x="202" y="247"/>
                  </a:cubicBezTo>
                  <a:close/>
                  <a:moveTo>
                    <a:pt x="110" y="258"/>
                  </a:moveTo>
                  <a:cubicBezTo>
                    <a:pt x="108" y="250"/>
                    <a:pt x="101" y="247"/>
                    <a:pt x="95" y="243"/>
                  </a:cubicBezTo>
                  <a:cubicBezTo>
                    <a:pt x="99" y="249"/>
                    <a:pt x="104" y="253"/>
                    <a:pt x="110" y="258"/>
                  </a:cubicBezTo>
                  <a:close/>
                  <a:moveTo>
                    <a:pt x="138" y="246"/>
                  </a:moveTo>
                  <a:cubicBezTo>
                    <a:pt x="137" y="245"/>
                    <a:pt x="135" y="243"/>
                    <a:pt x="134" y="243"/>
                  </a:cubicBezTo>
                  <a:cubicBezTo>
                    <a:pt x="135" y="244"/>
                    <a:pt x="136" y="245"/>
                    <a:pt x="138" y="246"/>
                  </a:cubicBezTo>
                  <a:close/>
                  <a:moveTo>
                    <a:pt x="186" y="246"/>
                  </a:moveTo>
                  <a:cubicBezTo>
                    <a:pt x="187" y="245"/>
                    <a:pt x="190" y="245"/>
                    <a:pt x="190" y="244"/>
                  </a:cubicBezTo>
                  <a:cubicBezTo>
                    <a:pt x="188" y="243"/>
                    <a:pt x="185" y="244"/>
                    <a:pt x="186" y="246"/>
                  </a:cubicBezTo>
                  <a:close/>
                  <a:moveTo>
                    <a:pt x="193" y="249"/>
                  </a:moveTo>
                  <a:cubicBezTo>
                    <a:pt x="196" y="249"/>
                    <a:pt x="200" y="246"/>
                    <a:pt x="201" y="244"/>
                  </a:cubicBezTo>
                  <a:cubicBezTo>
                    <a:pt x="197" y="244"/>
                    <a:pt x="195" y="247"/>
                    <a:pt x="193" y="249"/>
                  </a:cubicBezTo>
                  <a:close/>
                  <a:moveTo>
                    <a:pt x="71" y="249"/>
                  </a:moveTo>
                  <a:cubicBezTo>
                    <a:pt x="70" y="248"/>
                    <a:pt x="68" y="244"/>
                    <a:pt x="67" y="245"/>
                  </a:cubicBezTo>
                  <a:cubicBezTo>
                    <a:pt x="70" y="249"/>
                    <a:pt x="72" y="254"/>
                    <a:pt x="75" y="258"/>
                  </a:cubicBezTo>
                  <a:cubicBezTo>
                    <a:pt x="76" y="257"/>
                    <a:pt x="77" y="258"/>
                    <a:pt x="78" y="257"/>
                  </a:cubicBezTo>
                  <a:cubicBezTo>
                    <a:pt x="76" y="255"/>
                    <a:pt x="73" y="252"/>
                    <a:pt x="71" y="249"/>
                  </a:cubicBezTo>
                  <a:close/>
                  <a:moveTo>
                    <a:pt x="260" y="256"/>
                  </a:moveTo>
                  <a:cubicBezTo>
                    <a:pt x="263" y="253"/>
                    <a:pt x="263" y="248"/>
                    <a:pt x="265" y="245"/>
                  </a:cubicBezTo>
                  <a:cubicBezTo>
                    <a:pt x="265" y="245"/>
                    <a:pt x="265" y="245"/>
                    <a:pt x="264" y="245"/>
                  </a:cubicBezTo>
                  <a:cubicBezTo>
                    <a:pt x="263" y="248"/>
                    <a:pt x="261" y="252"/>
                    <a:pt x="260" y="256"/>
                  </a:cubicBezTo>
                  <a:close/>
                  <a:moveTo>
                    <a:pt x="274" y="251"/>
                  </a:moveTo>
                  <a:cubicBezTo>
                    <a:pt x="276" y="251"/>
                    <a:pt x="279" y="247"/>
                    <a:pt x="277" y="245"/>
                  </a:cubicBezTo>
                  <a:cubicBezTo>
                    <a:pt x="277" y="247"/>
                    <a:pt x="274" y="249"/>
                    <a:pt x="274" y="251"/>
                  </a:cubicBezTo>
                  <a:close/>
                  <a:moveTo>
                    <a:pt x="321" y="255"/>
                  </a:moveTo>
                  <a:cubicBezTo>
                    <a:pt x="323" y="253"/>
                    <a:pt x="324" y="247"/>
                    <a:pt x="324" y="245"/>
                  </a:cubicBezTo>
                  <a:cubicBezTo>
                    <a:pt x="323" y="248"/>
                    <a:pt x="321" y="252"/>
                    <a:pt x="321" y="255"/>
                  </a:cubicBezTo>
                  <a:close/>
                  <a:moveTo>
                    <a:pt x="224" y="265"/>
                  </a:moveTo>
                  <a:cubicBezTo>
                    <a:pt x="229" y="265"/>
                    <a:pt x="233" y="261"/>
                    <a:pt x="234" y="257"/>
                  </a:cubicBezTo>
                  <a:cubicBezTo>
                    <a:pt x="236" y="256"/>
                    <a:pt x="237" y="253"/>
                    <a:pt x="238" y="251"/>
                  </a:cubicBezTo>
                  <a:cubicBezTo>
                    <a:pt x="239" y="249"/>
                    <a:pt x="241" y="245"/>
                    <a:pt x="240" y="245"/>
                  </a:cubicBezTo>
                  <a:cubicBezTo>
                    <a:pt x="236" y="253"/>
                    <a:pt x="230" y="258"/>
                    <a:pt x="224" y="265"/>
                  </a:cubicBezTo>
                  <a:close/>
                  <a:moveTo>
                    <a:pt x="117" y="249"/>
                  </a:moveTo>
                  <a:cubicBezTo>
                    <a:pt x="117" y="250"/>
                    <a:pt x="119" y="252"/>
                    <a:pt x="120" y="251"/>
                  </a:cubicBezTo>
                  <a:cubicBezTo>
                    <a:pt x="118" y="249"/>
                    <a:pt x="116" y="246"/>
                    <a:pt x="114" y="246"/>
                  </a:cubicBezTo>
                  <a:cubicBezTo>
                    <a:pt x="115" y="247"/>
                    <a:pt x="116" y="248"/>
                    <a:pt x="117" y="249"/>
                  </a:cubicBezTo>
                  <a:close/>
                  <a:moveTo>
                    <a:pt x="133" y="247"/>
                  </a:moveTo>
                  <a:cubicBezTo>
                    <a:pt x="134" y="246"/>
                    <a:pt x="132" y="246"/>
                    <a:pt x="131" y="246"/>
                  </a:cubicBezTo>
                  <a:cubicBezTo>
                    <a:pt x="132" y="247"/>
                    <a:pt x="132" y="247"/>
                    <a:pt x="133" y="247"/>
                  </a:cubicBezTo>
                  <a:close/>
                  <a:moveTo>
                    <a:pt x="208" y="255"/>
                  </a:moveTo>
                  <a:cubicBezTo>
                    <a:pt x="214" y="254"/>
                    <a:pt x="219" y="250"/>
                    <a:pt x="220" y="246"/>
                  </a:cubicBezTo>
                  <a:cubicBezTo>
                    <a:pt x="216" y="249"/>
                    <a:pt x="212" y="251"/>
                    <a:pt x="208" y="255"/>
                  </a:cubicBezTo>
                  <a:close/>
                  <a:moveTo>
                    <a:pt x="53" y="250"/>
                  </a:moveTo>
                  <a:cubicBezTo>
                    <a:pt x="53" y="247"/>
                    <a:pt x="49" y="246"/>
                    <a:pt x="48" y="246"/>
                  </a:cubicBezTo>
                  <a:cubicBezTo>
                    <a:pt x="50" y="247"/>
                    <a:pt x="51" y="249"/>
                    <a:pt x="53" y="250"/>
                  </a:cubicBezTo>
                  <a:close/>
                  <a:moveTo>
                    <a:pt x="97" y="255"/>
                  </a:moveTo>
                  <a:cubicBezTo>
                    <a:pt x="96" y="255"/>
                    <a:pt x="97" y="256"/>
                    <a:pt x="98" y="256"/>
                  </a:cubicBezTo>
                  <a:cubicBezTo>
                    <a:pt x="97" y="254"/>
                    <a:pt x="99" y="256"/>
                    <a:pt x="99" y="255"/>
                  </a:cubicBezTo>
                  <a:cubicBezTo>
                    <a:pt x="96" y="252"/>
                    <a:pt x="94" y="249"/>
                    <a:pt x="91" y="246"/>
                  </a:cubicBezTo>
                  <a:cubicBezTo>
                    <a:pt x="93" y="249"/>
                    <a:pt x="95" y="252"/>
                    <a:pt x="97" y="255"/>
                  </a:cubicBezTo>
                  <a:close/>
                  <a:moveTo>
                    <a:pt x="192" y="246"/>
                  </a:moveTo>
                  <a:cubicBezTo>
                    <a:pt x="187" y="249"/>
                    <a:pt x="181" y="247"/>
                    <a:pt x="178" y="251"/>
                  </a:cubicBezTo>
                  <a:cubicBezTo>
                    <a:pt x="184" y="251"/>
                    <a:pt x="189" y="249"/>
                    <a:pt x="192" y="247"/>
                  </a:cubicBezTo>
                  <a:cubicBezTo>
                    <a:pt x="192" y="246"/>
                    <a:pt x="192" y="246"/>
                    <a:pt x="192" y="246"/>
                  </a:cubicBezTo>
                  <a:close/>
                  <a:moveTo>
                    <a:pt x="235" y="260"/>
                  </a:moveTo>
                  <a:cubicBezTo>
                    <a:pt x="240" y="259"/>
                    <a:pt x="244" y="252"/>
                    <a:pt x="243" y="247"/>
                  </a:cubicBezTo>
                  <a:cubicBezTo>
                    <a:pt x="241" y="251"/>
                    <a:pt x="238" y="256"/>
                    <a:pt x="235" y="260"/>
                  </a:cubicBezTo>
                  <a:close/>
                  <a:moveTo>
                    <a:pt x="186" y="256"/>
                  </a:moveTo>
                  <a:cubicBezTo>
                    <a:pt x="193" y="257"/>
                    <a:pt x="198" y="254"/>
                    <a:pt x="203" y="251"/>
                  </a:cubicBezTo>
                  <a:cubicBezTo>
                    <a:pt x="205" y="250"/>
                    <a:pt x="208" y="249"/>
                    <a:pt x="208" y="247"/>
                  </a:cubicBezTo>
                  <a:cubicBezTo>
                    <a:pt x="200" y="249"/>
                    <a:pt x="193" y="252"/>
                    <a:pt x="186" y="256"/>
                  </a:cubicBezTo>
                  <a:close/>
                  <a:moveTo>
                    <a:pt x="280" y="251"/>
                  </a:moveTo>
                  <a:cubicBezTo>
                    <a:pt x="280" y="252"/>
                    <a:pt x="280" y="251"/>
                    <a:pt x="280" y="252"/>
                  </a:cubicBezTo>
                  <a:cubicBezTo>
                    <a:pt x="281" y="252"/>
                    <a:pt x="281" y="250"/>
                    <a:pt x="282" y="249"/>
                  </a:cubicBezTo>
                  <a:cubicBezTo>
                    <a:pt x="281" y="249"/>
                    <a:pt x="281" y="249"/>
                    <a:pt x="281" y="249"/>
                  </a:cubicBezTo>
                  <a:cubicBezTo>
                    <a:pt x="281" y="249"/>
                    <a:pt x="281" y="251"/>
                    <a:pt x="280" y="251"/>
                  </a:cubicBezTo>
                  <a:close/>
                  <a:moveTo>
                    <a:pt x="306" y="266"/>
                  </a:moveTo>
                  <a:cubicBezTo>
                    <a:pt x="310" y="265"/>
                    <a:pt x="313" y="262"/>
                    <a:pt x="317" y="259"/>
                  </a:cubicBezTo>
                  <a:cubicBezTo>
                    <a:pt x="317" y="256"/>
                    <a:pt x="320" y="252"/>
                    <a:pt x="319" y="249"/>
                  </a:cubicBezTo>
                  <a:cubicBezTo>
                    <a:pt x="315" y="256"/>
                    <a:pt x="309" y="259"/>
                    <a:pt x="306" y="266"/>
                  </a:cubicBezTo>
                  <a:close/>
                  <a:moveTo>
                    <a:pt x="85" y="261"/>
                  </a:moveTo>
                  <a:cubicBezTo>
                    <a:pt x="83" y="257"/>
                    <a:pt x="81" y="254"/>
                    <a:pt x="79" y="250"/>
                  </a:cubicBezTo>
                  <a:cubicBezTo>
                    <a:pt x="80" y="255"/>
                    <a:pt x="82" y="259"/>
                    <a:pt x="85" y="261"/>
                  </a:cubicBezTo>
                  <a:close/>
                  <a:moveTo>
                    <a:pt x="171" y="253"/>
                  </a:moveTo>
                  <a:cubicBezTo>
                    <a:pt x="174" y="253"/>
                    <a:pt x="176" y="254"/>
                    <a:pt x="177" y="253"/>
                  </a:cubicBezTo>
                  <a:cubicBezTo>
                    <a:pt x="176" y="253"/>
                    <a:pt x="175" y="253"/>
                    <a:pt x="173" y="253"/>
                  </a:cubicBezTo>
                  <a:cubicBezTo>
                    <a:pt x="173" y="252"/>
                    <a:pt x="174" y="252"/>
                    <a:pt x="173" y="251"/>
                  </a:cubicBezTo>
                  <a:cubicBezTo>
                    <a:pt x="172" y="252"/>
                    <a:pt x="172" y="252"/>
                    <a:pt x="171" y="253"/>
                  </a:cubicBezTo>
                  <a:close/>
                  <a:moveTo>
                    <a:pt x="58" y="254"/>
                  </a:moveTo>
                  <a:cubicBezTo>
                    <a:pt x="57" y="254"/>
                    <a:pt x="56" y="251"/>
                    <a:pt x="56" y="252"/>
                  </a:cubicBezTo>
                  <a:cubicBezTo>
                    <a:pt x="56" y="253"/>
                    <a:pt x="57" y="255"/>
                    <a:pt x="58" y="254"/>
                  </a:cubicBezTo>
                  <a:close/>
                  <a:moveTo>
                    <a:pt x="182" y="255"/>
                  </a:moveTo>
                  <a:cubicBezTo>
                    <a:pt x="183" y="255"/>
                    <a:pt x="184" y="256"/>
                    <a:pt x="184" y="255"/>
                  </a:cubicBezTo>
                  <a:cubicBezTo>
                    <a:pt x="184" y="254"/>
                    <a:pt x="184" y="254"/>
                    <a:pt x="184" y="254"/>
                  </a:cubicBezTo>
                  <a:cubicBezTo>
                    <a:pt x="185" y="253"/>
                    <a:pt x="188" y="253"/>
                    <a:pt x="189" y="252"/>
                  </a:cubicBezTo>
                  <a:cubicBezTo>
                    <a:pt x="185" y="252"/>
                    <a:pt x="184" y="252"/>
                    <a:pt x="182" y="255"/>
                  </a:cubicBezTo>
                  <a:close/>
                  <a:moveTo>
                    <a:pt x="241" y="264"/>
                  </a:moveTo>
                  <a:cubicBezTo>
                    <a:pt x="245" y="261"/>
                    <a:pt x="249" y="257"/>
                    <a:pt x="250" y="252"/>
                  </a:cubicBezTo>
                  <a:cubicBezTo>
                    <a:pt x="247" y="256"/>
                    <a:pt x="242" y="258"/>
                    <a:pt x="241" y="264"/>
                  </a:cubicBezTo>
                  <a:close/>
                  <a:moveTo>
                    <a:pt x="226" y="253"/>
                  </a:moveTo>
                  <a:cubicBezTo>
                    <a:pt x="224" y="254"/>
                    <a:pt x="221" y="256"/>
                    <a:pt x="221" y="258"/>
                  </a:cubicBezTo>
                  <a:cubicBezTo>
                    <a:pt x="224" y="256"/>
                    <a:pt x="227" y="255"/>
                    <a:pt x="228" y="252"/>
                  </a:cubicBezTo>
                  <a:cubicBezTo>
                    <a:pt x="227" y="252"/>
                    <a:pt x="226" y="254"/>
                    <a:pt x="226" y="253"/>
                  </a:cubicBezTo>
                  <a:close/>
                  <a:moveTo>
                    <a:pt x="135" y="254"/>
                  </a:moveTo>
                  <a:cubicBezTo>
                    <a:pt x="134" y="254"/>
                    <a:pt x="134" y="252"/>
                    <a:pt x="133" y="253"/>
                  </a:cubicBezTo>
                  <a:cubicBezTo>
                    <a:pt x="133" y="253"/>
                    <a:pt x="134" y="254"/>
                    <a:pt x="135" y="254"/>
                  </a:cubicBezTo>
                  <a:close/>
                  <a:moveTo>
                    <a:pt x="168" y="253"/>
                  </a:moveTo>
                  <a:cubicBezTo>
                    <a:pt x="168" y="254"/>
                    <a:pt x="169" y="254"/>
                    <a:pt x="170" y="254"/>
                  </a:cubicBezTo>
                  <a:cubicBezTo>
                    <a:pt x="170" y="253"/>
                    <a:pt x="169" y="253"/>
                    <a:pt x="168" y="253"/>
                  </a:cubicBezTo>
                  <a:close/>
                  <a:moveTo>
                    <a:pt x="214" y="268"/>
                  </a:moveTo>
                  <a:cubicBezTo>
                    <a:pt x="216" y="267"/>
                    <a:pt x="218" y="266"/>
                    <a:pt x="217" y="265"/>
                  </a:cubicBezTo>
                  <a:cubicBezTo>
                    <a:pt x="224" y="263"/>
                    <a:pt x="228" y="257"/>
                    <a:pt x="231" y="253"/>
                  </a:cubicBezTo>
                  <a:cubicBezTo>
                    <a:pt x="227" y="259"/>
                    <a:pt x="217" y="261"/>
                    <a:pt x="214" y="268"/>
                  </a:cubicBezTo>
                  <a:close/>
                  <a:moveTo>
                    <a:pt x="87" y="255"/>
                  </a:moveTo>
                  <a:cubicBezTo>
                    <a:pt x="87" y="254"/>
                    <a:pt x="87" y="253"/>
                    <a:pt x="85" y="253"/>
                  </a:cubicBezTo>
                  <a:cubicBezTo>
                    <a:pt x="85" y="254"/>
                    <a:pt x="86" y="254"/>
                    <a:pt x="87" y="255"/>
                  </a:cubicBezTo>
                  <a:close/>
                  <a:moveTo>
                    <a:pt x="68" y="260"/>
                  </a:moveTo>
                  <a:cubicBezTo>
                    <a:pt x="66" y="258"/>
                    <a:pt x="65" y="255"/>
                    <a:pt x="63" y="254"/>
                  </a:cubicBezTo>
                  <a:cubicBezTo>
                    <a:pt x="64" y="257"/>
                    <a:pt x="66" y="260"/>
                    <a:pt x="68" y="263"/>
                  </a:cubicBezTo>
                  <a:cubicBezTo>
                    <a:pt x="71" y="263"/>
                    <a:pt x="73" y="266"/>
                    <a:pt x="75" y="265"/>
                  </a:cubicBezTo>
                  <a:cubicBezTo>
                    <a:pt x="73" y="263"/>
                    <a:pt x="70" y="262"/>
                    <a:pt x="68" y="260"/>
                  </a:cubicBezTo>
                  <a:close/>
                  <a:moveTo>
                    <a:pt x="162" y="254"/>
                  </a:moveTo>
                  <a:cubicBezTo>
                    <a:pt x="162" y="255"/>
                    <a:pt x="164" y="255"/>
                    <a:pt x="165" y="255"/>
                  </a:cubicBezTo>
                  <a:cubicBezTo>
                    <a:pt x="164" y="255"/>
                    <a:pt x="165" y="254"/>
                    <a:pt x="164" y="254"/>
                  </a:cubicBezTo>
                  <a:cubicBezTo>
                    <a:pt x="163" y="254"/>
                    <a:pt x="162" y="254"/>
                    <a:pt x="162" y="254"/>
                  </a:cubicBezTo>
                  <a:close/>
                  <a:moveTo>
                    <a:pt x="156" y="255"/>
                  </a:moveTo>
                  <a:cubicBezTo>
                    <a:pt x="157" y="255"/>
                    <a:pt x="158" y="256"/>
                    <a:pt x="158" y="255"/>
                  </a:cubicBezTo>
                  <a:cubicBezTo>
                    <a:pt x="158" y="255"/>
                    <a:pt x="159" y="254"/>
                    <a:pt x="158" y="254"/>
                  </a:cubicBezTo>
                  <a:cubicBezTo>
                    <a:pt x="158" y="255"/>
                    <a:pt x="156" y="254"/>
                    <a:pt x="156" y="255"/>
                  </a:cubicBezTo>
                  <a:close/>
                  <a:moveTo>
                    <a:pt x="88" y="255"/>
                  </a:moveTo>
                  <a:cubicBezTo>
                    <a:pt x="89" y="256"/>
                    <a:pt x="89" y="256"/>
                    <a:pt x="90" y="256"/>
                  </a:cubicBezTo>
                  <a:cubicBezTo>
                    <a:pt x="92" y="258"/>
                    <a:pt x="90" y="256"/>
                    <a:pt x="89" y="256"/>
                  </a:cubicBezTo>
                  <a:cubicBezTo>
                    <a:pt x="89" y="255"/>
                    <a:pt x="87" y="254"/>
                    <a:pt x="87" y="255"/>
                  </a:cubicBezTo>
                  <a:cubicBezTo>
                    <a:pt x="88" y="256"/>
                    <a:pt x="87" y="255"/>
                    <a:pt x="88" y="255"/>
                  </a:cubicBezTo>
                  <a:close/>
                  <a:moveTo>
                    <a:pt x="72" y="257"/>
                  </a:moveTo>
                  <a:cubicBezTo>
                    <a:pt x="72" y="256"/>
                    <a:pt x="71" y="255"/>
                    <a:pt x="71" y="255"/>
                  </a:cubicBezTo>
                  <a:cubicBezTo>
                    <a:pt x="71" y="256"/>
                    <a:pt x="71" y="257"/>
                    <a:pt x="72" y="257"/>
                  </a:cubicBezTo>
                  <a:close/>
                  <a:moveTo>
                    <a:pt x="121" y="258"/>
                  </a:moveTo>
                  <a:cubicBezTo>
                    <a:pt x="121" y="257"/>
                    <a:pt x="120" y="256"/>
                    <a:pt x="119" y="255"/>
                  </a:cubicBezTo>
                  <a:cubicBezTo>
                    <a:pt x="119" y="256"/>
                    <a:pt x="121" y="257"/>
                    <a:pt x="121" y="258"/>
                  </a:cubicBezTo>
                  <a:close/>
                  <a:moveTo>
                    <a:pt x="173" y="257"/>
                  </a:moveTo>
                  <a:cubicBezTo>
                    <a:pt x="174" y="257"/>
                    <a:pt x="175" y="257"/>
                    <a:pt x="175" y="256"/>
                  </a:cubicBezTo>
                  <a:cubicBezTo>
                    <a:pt x="174" y="256"/>
                    <a:pt x="173" y="256"/>
                    <a:pt x="173" y="257"/>
                  </a:cubicBezTo>
                  <a:close/>
                  <a:moveTo>
                    <a:pt x="115" y="265"/>
                  </a:moveTo>
                  <a:cubicBezTo>
                    <a:pt x="112" y="262"/>
                    <a:pt x="109" y="259"/>
                    <a:pt x="105" y="257"/>
                  </a:cubicBezTo>
                  <a:cubicBezTo>
                    <a:pt x="107" y="260"/>
                    <a:pt x="109" y="262"/>
                    <a:pt x="112" y="265"/>
                  </a:cubicBezTo>
                  <a:cubicBezTo>
                    <a:pt x="113" y="264"/>
                    <a:pt x="114" y="264"/>
                    <a:pt x="115" y="265"/>
                  </a:cubicBezTo>
                  <a:close/>
                  <a:moveTo>
                    <a:pt x="170" y="259"/>
                  </a:moveTo>
                  <a:cubicBezTo>
                    <a:pt x="169" y="258"/>
                    <a:pt x="170" y="258"/>
                    <a:pt x="170" y="257"/>
                  </a:cubicBezTo>
                  <a:cubicBezTo>
                    <a:pt x="170" y="257"/>
                    <a:pt x="169" y="257"/>
                    <a:pt x="168" y="257"/>
                  </a:cubicBezTo>
                  <a:cubicBezTo>
                    <a:pt x="168" y="258"/>
                    <a:pt x="170" y="258"/>
                    <a:pt x="168" y="258"/>
                  </a:cubicBezTo>
                  <a:cubicBezTo>
                    <a:pt x="168" y="258"/>
                    <a:pt x="168" y="257"/>
                    <a:pt x="167" y="257"/>
                  </a:cubicBezTo>
                  <a:cubicBezTo>
                    <a:pt x="167" y="258"/>
                    <a:pt x="167" y="258"/>
                    <a:pt x="167" y="258"/>
                  </a:cubicBezTo>
                  <a:cubicBezTo>
                    <a:pt x="166" y="258"/>
                    <a:pt x="165" y="259"/>
                    <a:pt x="164" y="258"/>
                  </a:cubicBezTo>
                  <a:cubicBezTo>
                    <a:pt x="164" y="258"/>
                    <a:pt x="164" y="259"/>
                    <a:pt x="164" y="259"/>
                  </a:cubicBezTo>
                  <a:cubicBezTo>
                    <a:pt x="159" y="258"/>
                    <a:pt x="155" y="258"/>
                    <a:pt x="151" y="257"/>
                  </a:cubicBezTo>
                  <a:cubicBezTo>
                    <a:pt x="156" y="261"/>
                    <a:pt x="163" y="260"/>
                    <a:pt x="170" y="259"/>
                  </a:cubicBezTo>
                  <a:close/>
                  <a:moveTo>
                    <a:pt x="259" y="260"/>
                  </a:moveTo>
                  <a:cubicBezTo>
                    <a:pt x="259" y="259"/>
                    <a:pt x="261" y="258"/>
                    <a:pt x="260" y="257"/>
                  </a:cubicBezTo>
                  <a:cubicBezTo>
                    <a:pt x="260" y="258"/>
                    <a:pt x="258" y="259"/>
                    <a:pt x="259" y="260"/>
                  </a:cubicBezTo>
                  <a:close/>
                  <a:moveTo>
                    <a:pt x="80" y="289"/>
                  </a:moveTo>
                  <a:cubicBezTo>
                    <a:pt x="81" y="290"/>
                    <a:pt x="82" y="289"/>
                    <a:pt x="83" y="290"/>
                  </a:cubicBezTo>
                  <a:cubicBezTo>
                    <a:pt x="90" y="296"/>
                    <a:pt x="105" y="300"/>
                    <a:pt x="113" y="303"/>
                  </a:cubicBezTo>
                  <a:cubicBezTo>
                    <a:pt x="113" y="302"/>
                    <a:pt x="114" y="302"/>
                    <a:pt x="114" y="302"/>
                  </a:cubicBezTo>
                  <a:cubicBezTo>
                    <a:pt x="113" y="302"/>
                    <a:pt x="110" y="300"/>
                    <a:pt x="109" y="299"/>
                  </a:cubicBezTo>
                  <a:cubicBezTo>
                    <a:pt x="98" y="295"/>
                    <a:pt x="89" y="289"/>
                    <a:pt x="81" y="281"/>
                  </a:cubicBezTo>
                  <a:cubicBezTo>
                    <a:pt x="74" y="274"/>
                    <a:pt x="67" y="264"/>
                    <a:pt x="59" y="258"/>
                  </a:cubicBezTo>
                  <a:cubicBezTo>
                    <a:pt x="64" y="270"/>
                    <a:pt x="72" y="280"/>
                    <a:pt x="80" y="289"/>
                  </a:cubicBezTo>
                  <a:close/>
                  <a:moveTo>
                    <a:pt x="129" y="259"/>
                  </a:moveTo>
                  <a:cubicBezTo>
                    <a:pt x="128" y="258"/>
                    <a:pt x="127" y="258"/>
                    <a:pt x="126" y="258"/>
                  </a:cubicBezTo>
                  <a:cubicBezTo>
                    <a:pt x="126" y="259"/>
                    <a:pt x="129" y="261"/>
                    <a:pt x="129" y="259"/>
                  </a:cubicBezTo>
                  <a:close/>
                  <a:moveTo>
                    <a:pt x="253" y="262"/>
                  </a:moveTo>
                  <a:cubicBezTo>
                    <a:pt x="255" y="262"/>
                    <a:pt x="256" y="259"/>
                    <a:pt x="256" y="258"/>
                  </a:cubicBezTo>
                  <a:cubicBezTo>
                    <a:pt x="256" y="259"/>
                    <a:pt x="253" y="261"/>
                    <a:pt x="253" y="262"/>
                  </a:cubicBezTo>
                  <a:close/>
                  <a:moveTo>
                    <a:pt x="267" y="268"/>
                  </a:moveTo>
                  <a:cubicBezTo>
                    <a:pt x="271" y="266"/>
                    <a:pt x="274" y="263"/>
                    <a:pt x="275" y="258"/>
                  </a:cubicBezTo>
                  <a:cubicBezTo>
                    <a:pt x="276" y="258"/>
                    <a:pt x="275" y="258"/>
                    <a:pt x="275" y="258"/>
                  </a:cubicBezTo>
                  <a:cubicBezTo>
                    <a:pt x="273" y="261"/>
                    <a:pt x="269" y="265"/>
                    <a:pt x="267" y="268"/>
                  </a:cubicBezTo>
                  <a:close/>
                  <a:moveTo>
                    <a:pt x="129" y="270"/>
                  </a:moveTo>
                  <a:cubicBezTo>
                    <a:pt x="130" y="270"/>
                    <a:pt x="131" y="270"/>
                    <a:pt x="132" y="270"/>
                  </a:cubicBezTo>
                  <a:cubicBezTo>
                    <a:pt x="127" y="267"/>
                    <a:pt x="123" y="261"/>
                    <a:pt x="117" y="258"/>
                  </a:cubicBezTo>
                  <a:cubicBezTo>
                    <a:pt x="120" y="263"/>
                    <a:pt x="124" y="267"/>
                    <a:pt x="129" y="270"/>
                  </a:cubicBezTo>
                  <a:close/>
                  <a:moveTo>
                    <a:pt x="191" y="259"/>
                  </a:moveTo>
                  <a:cubicBezTo>
                    <a:pt x="191" y="260"/>
                    <a:pt x="193" y="259"/>
                    <a:pt x="192" y="259"/>
                  </a:cubicBezTo>
                  <a:cubicBezTo>
                    <a:pt x="192" y="259"/>
                    <a:pt x="191" y="258"/>
                    <a:pt x="191" y="259"/>
                  </a:cubicBezTo>
                  <a:close/>
                  <a:moveTo>
                    <a:pt x="204" y="266"/>
                  </a:moveTo>
                  <a:cubicBezTo>
                    <a:pt x="205" y="266"/>
                    <a:pt x="208" y="265"/>
                    <a:pt x="209" y="263"/>
                  </a:cubicBezTo>
                  <a:cubicBezTo>
                    <a:pt x="211" y="263"/>
                    <a:pt x="211" y="263"/>
                    <a:pt x="212" y="263"/>
                  </a:cubicBezTo>
                  <a:cubicBezTo>
                    <a:pt x="212" y="261"/>
                    <a:pt x="216" y="259"/>
                    <a:pt x="214" y="259"/>
                  </a:cubicBezTo>
                  <a:cubicBezTo>
                    <a:pt x="211" y="261"/>
                    <a:pt x="207" y="263"/>
                    <a:pt x="204" y="266"/>
                  </a:cubicBezTo>
                  <a:close/>
                  <a:moveTo>
                    <a:pt x="86" y="270"/>
                  </a:moveTo>
                  <a:cubicBezTo>
                    <a:pt x="86" y="270"/>
                    <a:pt x="86" y="270"/>
                    <a:pt x="87" y="270"/>
                  </a:cubicBezTo>
                  <a:cubicBezTo>
                    <a:pt x="84" y="266"/>
                    <a:pt x="82" y="260"/>
                    <a:pt x="76" y="259"/>
                  </a:cubicBezTo>
                  <a:cubicBezTo>
                    <a:pt x="79" y="264"/>
                    <a:pt x="82" y="267"/>
                    <a:pt x="86" y="270"/>
                  </a:cubicBezTo>
                  <a:close/>
                  <a:moveTo>
                    <a:pt x="102" y="260"/>
                  </a:moveTo>
                  <a:cubicBezTo>
                    <a:pt x="102" y="259"/>
                    <a:pt x="101" y="259"/>
                    <a:pt x="100" y="259"/>
                  </a:cubicBezTo>
                  <a:cubicBezTo>
                    <a:pt x="100" y="260"/>
                    <a:pt x="101" y="260"/>
                    <a:pt x="102" y="260"/>
                  </a:cubicBezTo>
                  <a:close/>
                  <a:moveTo>
                    <a:pt x="195" y="261"/>
                  </a:moveTo>
                  <a:cubicBezTo>
                    <a:pt x="197" y="261"/>
                    <a:pt x="198" y="261"/>
                    <a:pt x="198" y="260"/>
                  </a:cubicBezTo>
                  <a:cubicBezTo>
                    <a:pt x="197" y="260"/>
                    <a:pt x="196" y="259"/>
                    <a:pt x="195" y="261"/>
                  </a:cubicBezTo>
                  <a:close/>
                  <a:moveTo>
                    <a:pt x="170" y="262"/>
                  </a:moveTo>
                  <a:cubicBezTo>
                    <a:pt x="176" y="262"/>
                    <a:pt x="183" y="264"/>
                    <a:pt x="188" y="261"/>
                  </a:cubicBezTo>
                  <a:cubicBezTo>
                    <a:pt x="182" y="260"/>
                    <a:pt x="175" y="261"/>
                    <a:pt x="170" y="262"/>
                  </a:cubicBezTo>
                  <a:close/>
                  <a:moveTo>
                    <a:pt x="100" y="265"/>
                  </a:moveTo>
                  <a:cubicBezTo>
                    <a:pt x="99" y="263"/>
                    <a:pt x="96" y="262"/>
                    <a:pt x="94" y="261"/>
                  </a:cubicBezTo>
                  <a:cubicBezTo>
                    <a:pt x="95" y="263"/>
                    <a:pt x="98" y="264"/>
                    <a:pt x="100" y="265"/>
                  </a:cubicBezTo>
                  <a:close/>
                  <a:moveTo>
                    <a:pt x="156" y="264"/>
                  </a:moveTo>
                  <a:cubicBezTo>
                    <a:pt x="156" y="262"/>
                    <a:pt x="157" y="262"/>
                    <a:pt x="157" y="262"/>
                  </a:cubicBezTo>
                  <a:cubicBezTo>
                    <a:pt x="154" y="261"/>
                    <a:pt x="153" y="262"/>
                    <a:pt x="151" y="261"/>
                  </a:cubicBezTo>
                  <a:cubicBezTo>
                    <a:pt x="151" y="264"/>
                    <a:pt x="154" y="262"/>
                    <a:pt x="156" y="264"/>
                  </a:cubicBezTo>
                  <a:close/>
                  <a:moveTo>
                    <a:pt x="141" y="268"/>
                  </a:moveTo>
                  <a:cubicBezTo>
                    <a:pt x="144" y="269"/>
                    <a:pt x="146" y="270"/>
                    <a:pt x="148" y="270"/>
                  </a:cubicBezTo>
                  <a:cubicBezTo>
                    <a:pt x="146" y="268"/>
                    <a:pt x="142" y="267"/>
                    <a:pt x="140" y="265"/>
                  </a:cubicBezTo>
                  <a:cubicBezTo>
                    <a:pt x="137" y="264"/>
                    <a:pt x="134" y="262"/>
                    <a:pt x="131" y="261"/>
                  </a:cubicBezTo>
                  <a:cubicBezTo>
                    <a:pt x="133" y="265"/>
                    <a:pt x="139" y="265"/>
                    <a:pt x="141" y="268"/>
                  </a:cubicBezTo>
                  <a:close/>
                  <a:moveTo>
                    <a:pt x="164" y="262"/>
                  </a:moveTo>
                  <a:cubicBezTo>
                    <a:pt x="163" y="261"/>
                    <a:pt x="161" y="262"/>
                    <a:pt x="159" y="262"/>
                  </a:cubicBezTo>
                  <a:cubicBezTo>
                    <a:pt x="161" y="265"/>
                    <a:pt x="165" y="265"/>
                    <a:pt x="167" y="264"/>
                  </a:cubicBezTo>
                  <a:cubicBezTo>
                    <a:pt x="166" y="263"/>
                    <a:pt x="162" y="264"/>
                    <a:pt x="164" y="262"/>
                  </a:cubicBezTo>
                  <a:close/>
                  <a:moveTo>
                    <a:pt x="274" y="303"/>
                  </a:moveTo>
                  <a:cubicBezTo>
                    <a:pt x="275" y="303"/>
                    <a:pt x="276" y="302"/>
                    <a:pt x="277" y="303"/>
                  </a:cubicBezTo>
                  <a:cubicBezTo>
                    <a:pt x="291" y="293"/>
                    <a:pt x="304" y="282"/>
                    <a:pt x="314" y="267"/>
                  </a:cubicBezTo>
                  <a:cubicBezTo>
                    <a:pt x="314" y="265"/>
                    <a:pt x="315" y="264"/>
                    <a:pt x="315" y="262"/>
                  </a:cubicBezTo>
                  <a:cubicBezTo>
                    <a:pt x="311" y="265"/>
                    <a:pt x="307" y="268"/>
                    <a:pt x="303" y="270"/>
                  </a:cubicBezTo>
                  <a:cubicBezTo>
                    <a:pt x="298" y="277"/>
                    <a:pt x="293" y="285"/>
                    <a:pt x="286" y="289"/>
                  </a:cubicBezTo>
                  <a:cubicBezTo>
                    <a:pt x="286" y="288"/>
                    <a:pt x="287" y="287"/>
                    <a:pt x="286" y="287"/>
                  </a:cubicBezTo>
                  <a:cubicBezTo>
                    <a:pt x="284" y="292"/>
                    <a:pt x="277" y="297"/>
                    <a:pt x="274" y="303"/>
                  </a:cubicBezTo>
                  <a:close/>
                  <a:moveTo>
                    <a:pt x="109" y="267"/>
                  </a:moveTo>
                  <a:cubicBezTo>
                    <a:pt x="108" y="265"/>
                    <a:pt x="106" y="263"/>
                    <a:pt x="104" y="263"/>
                  </a:cubicBezTo>
                  <a:cubicBezTo>
                    <a:pt x="105" y="265"/>
                    <a:pt x="106" y="267"/>
                    <a:pt x="109" y="267"/>
                  </a:cubicBezTo>
                  <a:close/>
                  <a:moveTo>
                    <a:pt x="244" y="272"/>
                  </a:moveTo>
                  <a:cubicBezTo>
                    <a:pt x="248" y="270"/>
                    <a:pt x="253" y="269"/>
                    <a:pt x="254" y="264"/>
                  </a:cubicBezTo>
                  <a:cubicBezTo>
                    <a:pt x="253" y="264"/>
                    <a:pt x="252" y="264"/>
                    <a:pt x="252" y="263"/>
                  </a:cubicBezTo>
                  <a:cubicBezTo>
                    <a:pt x="249" y="266"/>
                    <a:pt x="246" y="268"/>
                    <a:pt x="244" y="272"/>
                  </a:cubicBezTo>
                  <a:close/>
                  <a:moveTo>
                    <a:pt x="200" y="266"/>
                  </a:moveTo>
                  <a:cubicBezTo>
                    <a:pt x="201" y="265"/>
                    <a:pt x="203" y="265"/>
                    <a:pt x="203" y="263"/>
                  </a:cubicBezTo>
                  <a:cubicBezTo>
                    <a:pt x="201" y="263"/>
                    <a:pt x="200" y="265"/>
                    <a:pt x="200" y="266"/>
                  </a:cubicBezTo>
                  <a:close/>
                  <a:moveTo>
                    <a:pt x="150" y="265"/>
                  </a:moveTo>
                  <a:cubicBezTo>
                    <a:pt x="150" y="264"/>
                    <a:pt x="148" y="265"/>
                    <a:pt x="147" y="264"/>
                  </a:cubicBezTo>
                  <a:cubicBezTo>
                    <a:pt x="147" y="265"/>
                    <a:pt x="149" y="265"/>
                    <a:pt x="150" y="265"/>
                  </a:cubicBezTo>
                  <a:close/>
                  <a:moveTo>
                    <a:pt x="295" y="269"/>
                  </a:moveTo>
                  <a:cubicBezTo>
                    <a:pt x="293" y="273"/>
                    <a:pt x="290" y="279"/>
                    <a:pt x="288" y="284"/>
                  </a:cubicBezTo>
                  <a:cubicBezTo>
                    <a:pt x="290" y="284"/>
                    <a:pt x="291" y="281"/>
                    <a:pt x="292" y="280"/>
                  </a:cubicBezTo>
                  <a:cubicBezTo>
                    <a:pt x="293" y="280"/>
                    <a:pt x="293" y="280"/>
                    <a:pt x="293" y="280"/>
                  </a:cubicBezTo>
                  <a:cubicBezTo>
                    <a:pt x="295" y="278"/>
                    <a:pt x="296" y="275"/>
                    <a:pt x="299" y="273"/>
                  </a:cubicBezTo>
                  <a:cubicBezTo>
                    <a:pt x="297" y="273"/>
                    <a:pt x="295" y="275"/>
                    <a:pt x="294" y="273"/>
                  </a:cubicBezTo>
                  <a:cubicBezTo>
                    <a:pt x="298" y="271"/>
                    <a:pt x="303" y="268"/>
                    <a:pt x="303" y="265"/>
                  </a:cubicBezTo>
                  <a:cubicBezTo>
                    <a:pt x="301" y="266"/>
                    <a:pt x="299" y="270"/>
                    <a:pt x="295" y="269"/>
                  </a:cubicBezTo>
                  <a:close/>
                  <a:moveTo>
                    <a:pt x="168" y="269"/>
                  </a:moveTo>
                  <a:cubicBezTo>
                    <a:pt x="168" y="269"/>
                    <a:pt x="166" y="269"/>
                    <a:pt x="166" y="268"/>
                  </a:cubicBezTo>
                  <a:cubicBezTo>
                    <a:pt x="166" y="268"/>
                    <a:pt x="167" y="268"/>
                    <a:pt x="167" y="267"/>
                  </a:cubicBezTo>
                  <a:cubicBezTo>
                    <a:pt x="161" y="266"/>
                    <a:pt x="159" y="267"/>
                    <a:pt x="154" y="265"/>
                  </a:cubicBezTo>
                  <a:cubicBezTo>
                    <a:pt x="158" y="268"/>
                    <a:pt x="163" y="269"/>
                    <a:pt x="168" y="269"/>
                  </a:cubicBezTo>
                  <a:close/>
                  <a:moveTo>
                    <a:pt x="168" y="267"/>
                  </a:moveTo>
                  <a:cubicBezTo>
                    <a:pt x="172" y="270"/>
                    <a:pt x="178" y="271"/>
                    <a:pt x="182" y="270"/>
                  </a:cubicBezTo>
                  <a:cubicBezTo>
                    <a:pt x="188" y="269"/>
                    <a:pt x="195" y="270"/>
                    <a:pt x="197" y="265"/>
                  </a:cubicBezTo>
                  <a:cubicBezTo>
                    <a:pt x="187" y="267"/>
                    <a:pt x="178" y="267"/>
                    <a:pt x="168" y="267"/>
                  </a:cubicBezTo>
                  <a:close/>
                  <a:moveTo>
                    <a:pt x="92" y="282"/>
                  </a:moveTo>
                  <a:cubicBezTo>
                    <a:pt x="87" y="274"/>
                    <a:pt x="78" y="270"/>
                    <a:pt x="70" y="265"/>
                  </a:cubicBezTo>
                  <a:cubicBezTo>
                    <a:pt x="75" y="273"/>
                    <a:pt x="83" y="278"/>
                    <a:pt x="92" y="282"/>
                  </a:cubicBezTo>
                  <a:close/>
                  <a:moveTo>
                    <a:pt x="229" y="274"/>
                  </a:moveTo>
                  <a:cubicBezTo>
                    <a:pt x="233" y="272"/>
                    <a:pt x="236" y="270"/>
                    <a:pt x="237" y="265"/>
                  </a:cubicBezTo>
                  <a:cubicBezTo>
                    <a:pt x="234" y="268"/>
                    <a:pt x="232" y="271"/>
                    <a:pt x="229" y="274"/>
                  </a:cubicBezTo>
                  <a:close/>
                  <a:moveTo>
                    <a:pt x="238" y="271"/>
                  </a:moveTo>
                  <a:cubicBezTo>
                    <a:pt x="241" y="271"/>
                    <a:pt x="243" y="269"/>
                    <a:pt x="244" y="266"/>
                  </a:cubicBezTo>
                  <a:cubicBezTo>
                    <a:pt x="244" y="266"/>
                    <a:pt x="244" y="265"/>
                    <a:pt x="244" y="265"/>
                  </a:cubicBezTo>
                  <a:cubicBezTo>
                    <a:pt x="241" y="267"/>
                    <a:pt x="239" y="269"/>
                    <a:pt x="238" y="271"/>
                  </a:cubicBezTo>
                  <a:close/>
                  <a:moveTo>
                    <a:pt x="218" y="269"/>
                  </a:moveTo>
                  <a:cubicBezTo>
                    <a:pt x="220" y="268"/>
                    <a:pt x="223" y="267"/>
                    <a:pt x="224" y="266"/>
                  </a:cubicBezTo>
                  <a:cubicBezTo>
                    <a:pt x="222" y="265"/>
                    <a:pt x="220" y="267"/>
                    <a:pt x="218" y="267"/>
                  </a:cubicBezTo>
                  <a:cubicBezTo>
                    <a:pt x="219" y="268"/>
                    <a:pt x="218" y="268"/>
                    <a:pt x="218" y="269"/>
                  </a:cubicBezTo>
                  <a:close/>
                  <a:moveTo>
                    <a:pt x="279" y="271"/>
                  </a:moveTo>
                  <a:cubicBezTo>
                    <a:pt x="281" y="271"/>
                    <a:pt x="284" y="268"/>
                    <a:pt x="284" y="266"/>
                  </a:cubicBezTo>
                  <a:cubicBezTo>
                    <a:pt x="283" y="268"/>
                    <a:pt x="280" y="269"/>
                    <a:pt x="279" y="271"/>
                  </a:cubicBezTo>
                  <a:close/>
                  <a:moveTo>
                    <a:pt x="287" y="271"/>
                  </a:moveTo>
                  <a:cubicBezTo>
                    <a:pt x="289" y="270"/>
                    <a:pt x="290" y="269"/>
                    <a:pt x="291" y="267"/>
                  </a:cubicBezTo>
                  <a:cubicBezTo>
                    <a:pt x="289" y="268"/>
                    <a:pt x="288" y="269"/>
                    <a:pt x="287" y="271"/>
                  </a:cubicBezTo>
                  <a:close/>
                  <a:moveTo>
                    <a:pt x="128" y="287"/>
                  </a:moveTo>
                  <a:cubicBezTo>
                    <a:pt x="121" y="282"/>
                    <a:pt x="113" y="277"/>
                    <a:pt x="107" y="270"/>
                  </a:cubicBezTo>
                  <a:cubicBezTo>
                    <a:pt x="104" y="270"/>
                    <a:pt x="103" y="268"/>
                    <a:pt x="100" y="267"/>
                  </a:cubicBezTo>
                  <a:cubicBezTo>
                    <a:pt x="108" y="275"/>
                    <a:pt x="118" y="284"/>
                    <a:pt x="128" y="287"/>
                  </a:cubicBezTo>
                  <a:close/>
                  <a:moveTo>
                    <a:pt x="199" y="269"/>
                  </a:moveTo>
                  <a:cubicBezTo>
                    <a:pt x="200" y="269"/>
                    <a:pt x="200" y="269"/>
                    <a:pt x="200" y="268"/>
                  </a:cubicBezTo>
                  <a:cubicBezTo>
                    <a:pt x="196" y="269"/>
                    <a:pt x="194" y="272"/>
                    <a:pt x="191" y="274"/>
                  </a:cubicBezTo>
                  <a:cubicBezTo>
                    <a:pt x="197" y="275"/>
                    <a:pt x="202" y="273"/>
                    <a:pt x="205" y="270"/>
                  </a:cubicBezTo>
                  <a:cubicBezTo>
                    <a:pt x="206" y="270"/>
                    <a:pt x="207" y="268"/>
                    <a:pt x="207" y="267"/>
                  </a:cubicBezTo>
                  <a:cubicBezTo>
                    <a:pt x="205" y="268"/>
                    <a:pt x="202" y="269"/>
                    <a:pt x="199" y="269"/>
                  </a:cubicBezTo>
                  <a:close/>
                  <a:moveTo>
                    <a:pt x="221" y="269"/>
                  </a:moveTo>
                  <a:cubicBezTo>
                    <a:pt x="217" y="273"/>
                    <a:pt x="209" y="272"/>
                    <a:pt x="205" y="276"/>
                  </a:cubicBezTo>
                  <a:cubicBezTo>
                    <a:pt x="211" y="275"/>
                    <a:pt x="216" y="273"/>
                    <a:pt x="221" y="271"/>
                  </a:cubicBezTo>
                  <a:cubicBezTo>
                    <a:pt x="223" y="270"/>
                    <a:pt x="226" y="270"/>
                    <a:pt x="226" y="267"/>
                  </a:cubicBezTo>
                  <a:cubicBezTo>
                    <a:pt x="225" y="268"/>
                    <a:pt x="223" y="269"/>
                    <a:pt x="221" y="269"/>
                  </a:cubicBezTo>
                  <a:close/>
                  <a:moveTo>
                    <a:pt x="121" y="272"/>
                  </a:moveTo>
                  <a:cubicBezTo>
                    <a:pt x="120" y="269"/>
                    <a:pt x="118" y="268"/>
                    <a:pt x="116" y="268"/>
                  </a:cubicBezTo>
                  <a:cubicBezTo>
                    <a:pt x="117" y="270"/>
                    <a:pt x="119" y="270"/>
                    <a:pt x="121" y="272"/>
                  </a:cubicBezTo>
                  <a:close/>
                  <a:moveTo>
                    <a:pt x="46" y="273"/>
                  </a:moveTo>
                  <a:cubicBezTo>
                    <a:pt x="49" y="275"/>
                    <a:pt x="52" y="279"/>
                    <a:pt x="54" y="279"/>
                  </a:cubicBezTo>
                  <a:cubicBezTo>
                    <a:pt x="51" y="276"/>
                    <a:pt x="48" y="272"/>
                    <a:pt x="44" y="268"/>
                  </a:cubicBezTo>
                  <a:cubicBezTo>
                    <a:pt x="44" y="270"/>
                    <a:pt x="46" y="271"/>
                    <a:pt x="46" y="273"/>
                  </a:cubicBezTo>
                  <a:close/>
                  <a:moveTo>
                    <a:pt x="163" y="274"/>
                  </a:moveTo>
                  <a:cubicBezTo>
                    <a:pt x="163" y="275"/>
                    <a:pt x="166" y="275"/>
                    <a:pt x="165" y="274"/>
                  </a:cubicBezTo>
                  <a:cubicBezTo>
                    <a:pt x="164" y="275"/>
                    <a:pt x="165" y="274"/>
                    <a:pt x="165" y="273"/>
                  </a:cubicBezTo>
                  <a:cubicBezTo>
                    <a:pt x="165" y="273"/>
                    <a:pt x="164" y="273"/>
                    <a:pt x="164" y="273"/>
                  </a:cubicBezTo>
                  <a:cubicBezTo>
                    <a:pt x="161" y="270"/>
                    <a:pt x="153" y="269"/>
                    <a:pt x="150" y="269"/>
                  </a:cubicBezTo>
                  <a:cubicBezTo>
                    <a:pt x="155" y="271"/>
                    <a:pt x="158" y="273"/>
                    <a:pt x="163" y="274"/>
                  </a:cubicBezTo>
                  <a:close/>
                  <a:moveTo>
                    <a:pt x="314" y="272"/>
                  </a:moveTo>
                  <a:cubicBezTo>
                    <a:pt x="314" y="271"/>
                    <a:pt x="316" y="270"/>
                    <a:pt x="316" y="269"/>
                  </a:cubicBezTo>
                  <a:cubicBezTo>
                    <a:pt x="315" y="269"/>
                    <a:pt x="314" y="271"/>
                    <a:pt x="314" y="272"/>
                  </a:cubicBezTo>
                  <a:close/>
                  <a:moveTo>
                    <a:pt x="225" y="275"/>
                  </a:moveTo>
                  <a:cubicBezTo>
                    <a:pt x="226" y="273"/>
                    <a:pt x="228" y="272"/>
                    <a:pt x="230" y="270"/>
                  </a:cubicBezTo>
                  <a:cubicBezTo>
                    <a:pt x="227" y="271"/>
                    <a:pt x="225" y="273"/>
                    <a:pt x="225" y="275"/>
                  </a:cubicBezTo>
                  <a:close/>
                  <a:moveTo>
                    <a:pt x="95" y="274"/>
                  </a:moveTo>
                  <a:cubicBezTo>
                    <a:pt x="94" y="273"/>
                    <a:pt x="92" y="270"/>
                    <a:pt x="91" y="270"/>
                  </a:cubicBezTo>
                  <a:cubicBezTo>
                    <a:pt x="92" y="272"/>
                    <a:pt x="94" y="274"/>
                    <a:pt x="95" y="274"/>
                  </a:cubicBezTo>
                  <a:close/>
                  <a:moveTo>
                    <a:pt x="145" y="274"/>
                  </a:moveTo>
                  <a:cubicBezTo>
                    <a:pt x="144" y="273"/>
                    <a:pt x="143" y="273"/>
                    <a:pt x="144" y="272"/>
                  </a:cubicBezTo>
                  <a:cubicBezTo>
                    <a:pt x="143" y="272"/>
                    <a:pt x="141" y="270"/>
                    <a:pt x="140" y="271"/>
                  </a:cubicBezTo>
                  <a:cubicBezTo>
                    <a:pt x="141" y="272"/>
                    <a:pt x="144" y="274"/>
                    <a:pt x="145" y="274"/>
                  </a:cubicBezTo>
                  <a:close/>
                  <a:moveTo>
                    <a:pt x="125" y="273"/>
                  </a:moveTo>
                  <a:cubicBezTo>
                    <a:pt x="125" y="272"/>
                    <a:pt x="127" y="274"/>
                    <a:pt x="128" y="273"/>
                  </a:cubicBezTo>
                  <a:cubicBezTo>
                    <a:pt x="126" y="272"/>
                    <a:pt x="125" y="271"/>
                    <a:pt x="123" y="271"/>
                  </a:cubicBezTo>
                  <a:cubicBezTo>
                    <a:pt x="124" y="272"/>
                    <a:pt x="124" y="272"/>
                    <a:pt x="125" y="273"/>
                  </a:cubicBezTo>
                  <a:close/>
                  <a:moveTo>
                    <a:pt x="182" y="273"/>
                  </a:moveTo>
                  <a:cubicBezTo>
                    <a:pt x="184" y="273"/>
                    <a:pt x="187" y="276"/>
                    <a:pt x="189" y="274"/>
                  </a:cubicBezTo>
                  <a:cubicBezTo>
                    <a:pt x="188" y="274"/>
                    <a:pt x="190" y="272"/>
                    <a:pt x="190" y="272"/>
                  </a:cubicBezTo>
                  <a:cubicBezTo>
                    <a:pt x="188" y="272"/>
                    <a:pt x="184" y="272"/>
                    <a:pt x="182" y="273"/>
                  </a:cubicBezTo>
                  <a:close/>
                  <a:moveTo>
                    <a:pt x="285" y="273"/>
                  </a:moveTo>
                  <a:cubicBezTo>
                    <a:pt x="286" y="273"/>
                    <a:pt x="286" y="273"/>
                    <a:pt x="286" y="272"/>
                  </a:cubicBezTo>
                  <a:cubicBezTo>
                    <a:pt x="285" y="272"/>
                    <a:pt x="285" y="272"/>
                    <a:pt x="285" y="272"/>
                  </a:cubicBezTo>
                  <a:cubicBezTo>
                    <a:pt x="285" y="272"/>
                    <a:pt x="285" y="273"/>
                    <a:pt x="285" y="273"/>
                  </a:cubicBezTo>
                  <a:close/>
                  <a:moveTo>
                    <a:pt x="180" y="274"/>
                  </a:moveTo>
                  <a:cubicBezTo>
                    <a:pt x="179" y="271"/>
                    <a:pt x="175" y="273"/>
                    <a:pt x="173" y="272"/>
                  </a:cubicBezTo>
                  <a:cubicBezTo>
                    <a:pt x="174" y="274"/>
                    <a:pt x="177" y="274"/>
                    <a:pt x="180" y="274"/>
                  </a:cubicBezTo>
                  <a:close/>
                  <a:moveTo>
                    <a:pt x="131" y="274"/>
                  </a:moveTo>
                  <a:cubicBezTo>
                    <a:pt x="131" y="273"/>
                    <a:pt x="129" y="273"/>
                    <a:pt x="128" y="273"/>
                  </a:cubicBezTo>
                  <a:cubicBezTo>
                    <a:pt x="129" y="274"/>
                    <a:pt x="130" y="274"/>
                    <a:pt x="131" y="274"/>
                  </a:cubicBezTo>
                  <a:close/>
                  <a:moveTo>
                    <a:pt x="252" y="275"/>
                  </a:moveTo>
                  <a:cubicBezTo>
                    <a:pt x="252" y="275"/>
                    <a:pt x="254" y="274"/>
                    <a:pt x="254" y="273"/>
                  </a:cubicBezTo>
                  <a:cubicBezTo>
                    <a:pt x="253" y="273"/>
                    <a:pt x="253" y="273"/>
                    <a:pt x="253" y="273"/>
                  </a:cubicBezTo>
                  <a:cubicBezTo>
                    <a:pt x="253" y="274"/>
                    <a:pt x="251" y="274"/>
                    <a:pt x="252" y="275"/>
                  </a:cubicBezTo>
                  <a:close/>
                  <a:moveTo>
                    <a:pt x="257" y="278"/>
                  </a:moveTo>
                  <a:cubicBezTo>
                    <a:pt x="259" y="278"/>
                    <a:pt x="260" y="277"/>
                    <a:pt x="262" y="277"/>
                  </a:cubicBezTo>
                  <a:cubicBezTo>
                    <a:pt x="262" y="275"/>
                    <a:pt x="265" y="274"/>
                    <a:pt x="264" y="273"/>
                  </a:cubicBezTo>
                  <a:cubicBezTo>
                    <a:pt x="262" y="275"/>
                    <a:pt x="259" y="276"/>
                    <a:pt x="257" y="278"/>
                  </a:cubicBezTo>
                  <a:close/>
                  <a:moveTo>
                    <a:pt x="153" y="274"/>
                  </a:moveTo>
                  <a:cubicBezTo>
                    <a:pt x="153" y="274"/>
                    <a:pt x="152" y="274"/>
                    <a:pt x="151" y="274"/>
                  </a:cubicBezTo>
                  <a:cubicBezTo>
                    <a:pt x="152" y="274"/>
                    <a:pt x="153" y="275"/>
                    <a:pt x="153" y="274"/>
                  </a:cubicBezTo>
                  <a:close/>
                  <a:moveTo>
                    <a:pt x="206" y="278"/>
                  </a:moveTo>
                  <a:cubicBezTo>
                    <a:pt x="210" y="279"/>
                    <a:pt x="216" y="280"/>
                    <a:pt x="219" y="279"/>
                  </a:cubicBezTo>
                  <a:cubicBezTo>
                    <a:pt x="218" y="276"/>
                    <a:pt x="222" y="275"/>
                    <a:pt x="221" y="274"/>
                  </a:cubicBezTo>
                  <a:cubicBezTo>
                    <a:pt x="216" y="276"/>
                    <a:pt x="211" y="277"/>
                    <a:pt x="206" y="278"/>
                  </a:cubicBezTo>
                  <a:close/>
                  <a:moveTo>
                    <a:pt x="135" y="275"/>
                  </a:moveTo>
                  <a:cubicBezTo>
                    <a:pt x="134" y="275"/>
                    <a:pt x="134" y="274"/>
                    <a:pt x="133" y="274"/>
                  </a:cubicBezTo>
                  <a:cubicBezTo>
                    <a:pt x="133" y="276"/>
                    <a:pt x="135" y="276"/>
                    <a:pt x="135" y="275"/>
                  </a:cubicBezTo>
                  <a:close/>
                  <a:moveTo>
                    <a:pt x="173" y="280"/>
                  </a:moveTo>
                  <a:cubicBezTo>
                    <a:pt x="169" y="277"/>
                    <a:pt x="164" y="278"/>
                    <a:pt x="160" y="276"/>
                  </a:cubicBezTo>
                  <a:cubicBezTo>
                    <a:pt x="160" y="276"/>
                    <a:pt x="160" y="275"/>
                    <a:pt x="160" y="275"/>
                  </a:cubicBezTo>
                  <a:cubicBezTo>
                    <a:pt x="159" y="276"/>
                    <a:pt x="158" y="274"/>
                    <a:pt x="156" y="275"/>
                  </a:cubicBezTo>
                  <a:cubicBezTo>
                    <a:pt x="161" y="277"/>
                    <a:pt x="168" y="280"/>
                    <a:pt x="173" y="280"/>
                  </a:cubicBezTo>
                  <a:close/>
                  <a:moveTo>
                    <a:pt x="132" y="278"/>
                  </a:moveTo>
                  <a:cubicBezTo>
                    <a:pt x="131" y="277"/>
                    <a:pt x="133" y="277"/>
                    <a:pt x="133" y="278"/>
                  </a:cubicBezTo>
                  <a:cubicBezTo>
                    <a:pt x="132" y="276"/>
                    <a:pt x="129" y="275"/>
                    <a:pt x="128" y="276"/>
                  </a:cubicBezTo>
                  <a:cubicBezTo>
                    <a:pt x="129" y="277"/>
                    <a:pt x="130" y="277"/>
                    <a:pt x="132" y="278"/>
                  </a:cubicBezTo>
                  <a:close/>
                  <a:moveTo>
                    <a:pt x="248" y="280"/>
                  </a:moveTo>
                  <a:cubicBezTo>
                    <a:pt x="249" y="280"/>
                    <a:pt x="250" y="279"/>
                    <a:pt x="251" y="279"/>
                  </a:cubicBezTo>
                  <a:cubicBezTo>
                    <a:pt x="251" y="278"/>
                    <a:pt x="252" y="276"/>
                    <a:pt x="251" y="276"/>
                  </a:cubicBezTo>
                  <a:cubicBezTo>
                    <a:pt x="251" y="278"/>
                    <a:pt x="249" y="278"/>
                    <a:pt x="248" y="280"/>
                  </a:cubicBezTo>
                  <a:close/>
                  <a:moveTo>
                    <a:pt x="162" y="280"/>
                  </a:moveTo>
                  <a:cubicBezTo>
                    <a:pt x="158" y="279"/>
                    <a:pt x="154" y="277"/>
                    <a:pt x="150" y="277"/>
                  </a:cubicBezTo>
                  <a:cubicBezTo>
                    <a:pt x="154" y="280"/>
                    <a:pt x="159" y="282"/>
                    <a:pt x="162" y="280"/>
                  </a:cubicBezTo>
                  <a:close/>
                  <a:moveTo>
                    <a:pt x="107" y="297"/>
                  </a:moveTo>
                  <a:cubicBezTo>
                    <a:pt x="105" y="293"/>
                    <a:pt x="100" y="291"/>
                    <a:pt x="97" y="287"/>
                  </a:cubicBezTo>
                  <a:cubicBezTo>
                    <a:pt x="91" y="284"/>
                    <a:pt x="85" y="280"/>
                    <a:pt x="80" y="277"/>
                  </a:cubicBezTo>
                  <a:cubicBezTo>
                    <a:pt x="87" y="285"/>
                    <a:pt x="97" y="292"/>
                    <a:pt x="107" y="297"/>
                  </a:cubicBezTo>
                  <a:close/>
                  <a:moveTo>
                    <a:pt x="137" y="278"/>
                  </a:moveTo>
                  <a:cubicBezTo>
                    <a:pt x="136" y="278"/>
                    <a:pt x="135" y="277"/>
                    <a:pt x="134" y="278"/>
                  </a:cubicBezTo>
                  <a:cubicBezTo>
                    <a:pt x="135" y="278"/>
                    <a:pt x="137" y="279"/>
                    <a:pt x="137" y="278"/>
                  </a:cubicBezTo>
                  <a:close/>
                  <a:moveTo>
                    <a:pt x="203" y="278"/>
                  </a:moveTo>
                  <a:cubicBezTo>
                    <a:pt x="203" y="278"/>
                    <a:pt x="204" y="278"/>
                    <a:pt x="205" y="279"/>
                  </a:cubicBezTo>
                  <a:cubicBezTo>
                    <a:pt x="205" y="277"/>
                    <a:pt x="203" y="277"/>
                    <a:pt x="203" y="278"/>
                  </a:cubicBezTo>
                  <a:close/>
                  <a:moveTo>
                    <a:pt x="226" y="280"/>
                  </a:moveTo>
                  <a:cubicBezTo>
                    <a:pt x="228" y="280"/>
                    <a:pt x="229" y="280"/>
                    <a:pt x="229" y="279"/>
                  </a:cubicBezTo>
                  <a:cubicBezTo>
                    <a:pt x="228" y="278"/>
                    <a:pt x="227" y="278"/>
                    <a:pt x="226" y="280"/>
                  </a:cubicBezTo>
                  <a:close/>
                  <a:moveTo>
                    <a:pt x="98" y="282"/>
                  </a:moveTo>
                  <a:cubicBezTo>
                    <a:pt x="96" y="281"/>
                    <a:pt x="95" y="278"/>
                    <a:pt x="93" y="279"/>
                  </a:cubicBezTo>
                  <a:cubicBezTo>
                    <a:pt x="94" y="280"/>
                    <a:pt x="96" y="282"/>
                    <a:pt x="98" y="282"/>
                  </a:cubicBezTo>
                  <a:close/>
                  <a:moveTo>
                    <a:pt x="108" y="281"/>
                  </a:moveTo>
                  <a:cubicBezTo>
                    <a:pt x="107" y="280"/>
                    <a:pt x="105" y="278"/>
                    <a:pt x="104" y="279"/>
                  </a:cubicBezTo>
                  <a:cubicBezTo>
                    <a:pt x="106" y="279"/>
                    <a:pt x="106" y="281"/>
                    <a:pt x="108" y="281"/>
                  </a:cubicBezTo>
                  <a:close/>
                  <a:moveTo>
                    <a:pt x="201" y="279"/>
                  </a:moveTo>
                  <a:cubicBezTo>
                    <a:pt x="201" y="279"/>
                    <a:pt x="202" y="279"/>
                    <a:pt x="202" y="279"/>
                  </a:cubicBezTo>
                  <a:cubicBezTo>
                    <a:pt x="202" y="279"/>
                    <a:pt x="202" y="279"/>
                    <a:pt x="203" y="279"/>
                  </a:cubicBezTo>
                  <a:cubicBezTo>
                    <a:pt x="202" y="279"/>
                    <a:pt x="201" y="279"/>
                    <a:pt x="201" y="279"/>
                  </a:cubicBezTo>
                  <a:cubicBezTo>
                    <a:pt x="201" y="279"/>
                    <a:pt x="201" y="279"/>
                    <a:pt x="201" y="279"/>
                  </a:cubicBezTo>
                  <a:close/>
                  <a:moveTo>
                    <a:pt x="185" y="280"/>
                  </a:moveTo>
                  <a:cubicBezTo>
                    <a:pt x="185" y="280"/>
                    <a:pt x="183" y="280"/>
                    <a:pt x="183" y="280"/>
                  </a:cubicBezTo>
                  <a:cubicBezTo>
                    <a:pt x="183" y="280"/>
                    <a:pt x="184" y="281"/>
                    <a:pt x="185" y="280"/>
                  </a:cubicBezTo>
                  <a:close/>
                  <a:moveTo>
                    <a:pt x="261" y="281"/>
                  </a:moveTo>
                  <a:cubicBezTo>
                    <a:pt x="262" y="281"/>
                    <a:pt x="262" y="281"/>
                    <a:pt x="263" y="281"/>
                  </a:cubicBezTo>
                  <a:cubicBezTo>
                    <a:pt x="263" y="279"/>
                    <a:pt x="261" y="280"/>
                    <a:pt x="261" y="281"/>
                  </a:cubicBezTo>
                  <a:close/>
                  <a:moveTo>
                    <a:pt x="176" y="281"/>
                  </a:moveTo>
                  <a:cubicBezTo>
                    <a:pt x="175" y="281"/>
                    <a:pt x="174" y="280"/>
                    <a:pt x="173" y="281"/>
                  </a:cubicBezTo>
                  <a:cubicBezTo>
                    <a:pt x="175" y="280"/>
                    <a:pt x="175" y="282"/>
                    <a:pt x="176" y="281"/>
                  </a:cubicBezTo>
                  <a:close/>
                  <a:moveTo>
                    <a:pt x="252" y="283"/>
                  </a:moveTo>
                  <a:cubicBezTo>
                    <a:pt x="255" y="284"/>
                    <a:pt x="258" y="281"/>
                    <a:pt x="257" y="280"/>
                  </a:cubicBezTo>
                  <a:cubicBezTo>
                    <a:pt x="256" y="281"/>
                    <a:pt x="253" y="281"/>
                    <a:pt x="252" y="283"/>
                  </a:cubicBezTo>
                  <a:close/>
                  <a:moveTo>
                    <a:pt x="269" y="283"/>
                  </a:moveTo>
                  <a:cubicBezTo>
                    <a:pt x="271" y="283"/>
                    <a:pt x="272" y="282"/>
                    <a:pt x="273" y="280"/>
                  </a:cubicBezTo>
                  <a:cubicBezTo>
                    <a:pt x="271" y="281"/>
                    <a:pt x="270" y="282"/>
                    <a:pt x="269" y="283"/>
                  </a:cubicBezTo>
                  <a:close/>
                  <a:moveTo>
                    <a:pt x="88" y="312"/>
                  </a:moveTo>
                  <a:cubicBezTo>
                    <a:pt x="93" y="315"/>
                    <a:pt x="98" y="318"/>
                    <a:pt x="103" y="320"/>
                  </a:cubicBezTo>
                  <a:cubicBezTo>
                    <a:pt x="114" y="324"/>
                    <a:pt x="130" y="326"/>
                    <a:pt x="144" y="327"/>
                  </a:cubicBezTo>
                  <a:cubicBezTo>
                    <a:pt x="152" y="327"/>
                    <a:pt x="159" y="327"/>
                    <a:pt x="166" y="326"/>
                  </a:cubicBezTo>
                  <a:cubicBezTo>
                    <a:pt x="157" y="323"/>
                    <a:pt x="148" y="321"/>
                    <a:pt x="139" y="319"/>
                  </a:cubicBezTo>
                  <a:cubicBezTo>
                    <a:pt x="137" y="319"/>
                    <a:pt x="135" y="318"/>
                    <a:pt x="134" y="317"/>
                  </a:cubicBezTo>
                  <a:cubicBezTo>
                    <a:pt x="119" y="315"/>
                    <a:pt x="106" y="310"/>
                    <a:pt x="95" y="303"/>
                  </a:cubicBezTo>
                  <a:cubicBezTo>
                    <a:pt x="77" y="299"/>
                    <a:pt x="66" y="287"/>
                    <a:pt x="52" y="281"/>
                  </a:cubicBezTo>
                  <a:cubicBezTo>
                    <a:pt x="61" y="293"/>
                    <a:pt x="74" y="304"/>
                    <a:pt x="88" y="312"/>
                  </a:cubicBezTo>
                  <a:close/>
                  <a:moveTo>
                    <a:pt x="139" y="281"/>
                  </a:moveTo>
                  <a:cubicBezTo>
                    <a:pt x="140" y="282"/>
                    <a:pt x="142" y="282"/>
                    <a:pt x="143" y="283"/>
                  </a:cubicBezTo>
                  <a:cubicBezTo>
                    <a:pt x="143" y="281"/>
                    <a:pt x="139" y="281"/>
                    <a:pt x="139" y="281"/>
                  </a:cubicBezTo>
                  <a:close/>
                  <a:moveTo>
                    <a:pt x="291" y="296"/>
                  </a:moveTo>
                  <a:cubicBezTo>
                    <a:pt x="290" y="296"/>
                    <a:pt x="290" y="296"/>
                    <a:pt x="289" y="296"/>
                  </a:cubicBezTo>
                  <a:cubicBezTo>
                    <a:pt x="287" y="300"/>
                    <a:pt x="281" y="301"/>
                    <a:pt x="280" y="304"/>
                  </a:cubicBezTo>
                  <a:cubicBezTo>
                    <a:pt x="290" y="298"/>
                    <a:pt x="300" y="292"/>
                    <a:pt x="306" y="281"/>
                  </a:cubicBezTo>
                  <a:cubicBezTo>
                    <a:pt x="306" y="281"/>
                    <a:pt x="306" y="281"/>
                    <a:pt x="305" y="281"/>
                  </a:cubicBezTo>
                  <a:cubicBezTo>
                    <a:pt x="301" y="286"/>
                    <a:pt x="296" y="291"/>
                    <a:pt x="291" y="296"/>
                  </a:cubicBezTo>
                  <a:close/>
                  <a:moveTo>
                    <a:pt x="116" y="284"/>
                  </a:moveTo>
                  <a:cubicBezTo>
                    <a:pt x="116" y="283"/>
                    <a:pt x="115" y="283"/>
                    <a:pt x="113" y="282"/>
                  </a:cubicBezTo>
                  <a:cubicBezTo>
                    <a:pt x="114" y="284"/>
                    <a:pt x="115" y="283"/>
                    <a:pt x="116" y="284"/>
                  </a:cubicBezTo>
                  <a:close/>
                  <a:moveTo>
                    <a:pt x="193" y="283"/>
                  </a:moveTo>
                  <a:cubicBezTo>
                    <a:pt x="194" y="283"/>
                    <a:pt x="196" y="284"/>
                    <a:pt x="197" y="283"/>
                  </a:cubicBezTo>
                  <a:cubicBezTo>
                    <a:pt x="196" y="282"/>
                    <a:pt x="194" y="282"/>
                    <a:pt x="193" y="283"/>
                  </a:cubicBezTo>
                  <a:close/>
                  <a:moveTo>
                    <a:pt x="240" y="284"/>
                  </a:moveTo>
                  <a:cubicBezTo>
                    <a:pt x="240" y="283"/>
                    <a:pt x="242" y="283"/>
                    <a:pt x="242" y="282"/>
                  </a:cubicBezTo>
                  <a:cubicBezTo>
                    <a:pt x="241" y="282"/>
                    <a:pt x="240" y="284"/>
                    <a:pt x="240" y="284"/>
                  </a:cubicBezTo>
                  <a:close/>
                  <a:moveTo>
                    <a:pt x="244" y="285"/>
                  </a:moveTo>
                  <a:cubicBezTo>
                    <a:pt x="244" y="284"/>
                    <a:pt x="245" y="285"/>
                    <a:pt x="245" y="285"/>
                  </a:cubicBezTo>
                  <a:cubicBezTo>
                    <a:pt x="245" y="283"/>
                    <a:pt x="246" y="284"/>
                    <a:pt x="247" y="284"/>
                  </a:cubicBezTo>
                  <a:cubicBezTo>
                    <a:pt x="248" y="284"/>
                    <a:pt x="248" y="282"/>
                    <a:pt x="247" y="282"/>
                  </a:cubicBezTo>
                  <a:cubicBezTo>
                    <a:pt x="247" y="284"/>
                    <a:pt x="244" y="284"/>
                    <a:pt x="244" y="285"/>
                  </a:cubicBezTo>
                  <a:close/>
                  <a:moveTo>
                    <a:pt x="205" y="283"/>
                  </a:moveTo>
                  <a:cubicBezTo>
                    <a:pt x="207" y="284"/>
                    <a:pt x="210" y="284"/>
                    <a:pt x="211" y="283"/>
                  </a:cubicBezTo>
                  <a:cubicBezTo>
                    <a:pt x="209" y="283"/>
                    <a:pt x="206" y="282"/>
                    <a:pt x="205" y="283"/>
                  </a:cubicBezTo>
                  <a:close/>
                  <a:moveTo>
                    <a:pt x="219" y="285"/>
                  </a:moveTo>
                  <a:cubicBezTo>
                    <a:pt x="222" y="285"/>
                    <a:pt x="224" y="285"/>
                    <a:pt x="228" y="285"/>
                  </a:cubicBezTo>
                  <a:cubicBezTo>
                    <a:pt x="228" y="284"/>
                    <a:pt x="228" y="284"/>
                    <a:pt x="228" y="283"/>
                  </a:cubicBezTo>
                  <a:cubicBezTo>
                    <a:pt x="226" y="284"/>
                    <a:pt x="223" y="283"/>
                    <a:pt x="219" y="285"/>
                  </a:cubicBezTo>
                  <a:close/>
                  <a:moveTo>
                    <a:pt x="112" y="290"/>
                  </a:moveTo>
                  <a:cubicBezTo>
                    <a:pt x="113" y="289"/>
                    <a:pt x="108" y="288"/>
                    <a:pt x="107" y="286"/>
                  </a:cubicBezTo>
                  <a:cubicBezTo>
                    <a:pt x="105" y="285"/>
                    <a:pt x="104" y="284"/>
                    <a:pt x="103" y="283"/>
                  </a:cubicBezTo>
                  <a:cubicBezTo>
                    <a:pt x="104" y="286"/>
                    <a:pt x="107" y="287"/>
                    <a:pt x="108" y="289"/>
                  </a:cubicBezTo>
                  <a:cubicBezTo>
                    <a:pt x="110" y="289"/>
                    <a:pt x="111" y="290"/>
                    <a:pt x="112" y="290"/>
                  </a:cubicBezTo>
                  <a:close/>
                  <a:moveTo>
                    <a:pt x="266" y="300"/>
                  </a:moveTo>
                  <a:cubicBezTo>
                    <a:pt x="271" y="298"/>
                    <a:pt x="274" y="295"/>
                    <a:pt x="279" y="293"/>
                  </a:cubicBezTo>
                  <a:cubicBezTo>
                    <a:pt x="281" y="290"/>
                    <a:pt x="282" y="287"/>
                    <a:pt x="284" y="285"/>
                  </a:cubicBezTo>
                  <a:cubicBezTo>
                    <a:pt x="279" y="289"/>
                    <a:pt x="272" y="295"/>
                    <a:pt x="266" y="300"/>
                  </a:cubicBezTo>
                  <a:close/>
                  <a:moveTo>
                    <a:pt x="265" y="287"/>
                  </a:moveTo>
                  <a:cubicBezTo>
                    <a:pt x="266" y="287"/>
                    <a:pt x="266" y="286"/>
                    <a:pt x="267" y="285"/>
                  </a:cubicBezTo>
                  <a:cubicBezTo>
                    <a:pt x="266" y="285"/>
                    <a:pt x="265" y="286"/>
                    <a:pt x="265" y="287"/>
                  </a:cubicBezTo>
                  <a:close/>
                  <a:moveTo>
                    <a:pt x="166" y="294"/>
                  </a:moveTo>
                  <a:cubicBezTo>
                    <a:pt x="157" y="292"/>
                    <a:pt x="147" y="288"/>
                    <a:pt x="139" y="286"/>
                  </a:cubicBezTo>
                  <a:cubicBezTo>
                    <a:pt x="146" y="291"/>
                    <a:pt x="157" y="295"/>
                    <a:pt x="166" y="294"/>
                  </a:cubicBezTo>
                  <a:close/>
                  <a:moveTo>
                    <a:pt x="182" y="293"/>
                  </a:moveTo>
                  <a:cubicBezTo>
                    <a:pt x="172" y="291"/>
                    <a:pt x="161" y="290"/>
                    <a:pt x="153" y="288"/>
                  </a:cubicBezTo>
                  <a:cubicBezTo>
                    <a:pt x="153" y="288"/>
                    <a:pt x="153" y="287"/>
                    <a:pt x="153" y="287"/>
                  </a:cubicBezTo>
                  <a:cubicBezTo>
                    <a:pt x="152" y="287"/>
                    <a:pt x="150" y="286"/>
                    <a:pt x="150" y="287"/>
                  </a:cubicBezTo>
                  <a:cubicBezTo>
                    <a:pt x="158" y="290"/>
                    <a:pt x="171" y="294"/>
                    <a:pt x="182" y="293"/>
                  </a:cubicBezTo>
                  <a:close/>
                  <a:moveTo>
                    <a:pt x="189" y="291"/>
                  </a:moveTo>
                  <a:cubicBezTo>
                    <a:pt x="178" y="289"/>
                    <a:pt x="169" y="286"/>
                    <a:pt x="158" y="287"/>
                  </a:cubicBezTo>
                  <a:cubicBezTo>
                    <a:pt x="167" y="289"/>
                    <a:pt x="175" y="291"/>
                    <a:pt x="183" y="291"/>
                  </a:cubicBezTo>
                  <a:cubicBezTo>
                    <a:pt x="186" y="291"/>
                    <a:pt x="190" y="292"/>
                    <a:pt x="192" y="289"/>
                  </a:cubicBezTo>
                  <a:cubicBezTo>
                    <a:pt x="191" y="289"/>
                    <a:pt x="190" y="290"/>
                    <a:pt x="189" y="291"/>
                  </a:cubicBezTo>
                  <a:close/>
                  <a:moveTo>
                    <a:pt x="204" y="288"/>
                  </a:moveTo>
                  <a:cubicBezTo>
                    <a:pt x="204" y="288"/>
                    <a:pt x="205" y="288"/>
                    <a:pt x="205" y="287"/>
                  </a:cubicBezTo>
                  <a:cubicBezTo>
                    <a:pt x="204" y="286"/>
                    <a:pt x="204" y="287"/>
                    <a:pt x="204" y="288"/>
                  </a:cubicBezTo>
                  <a:close/>
                  <a:moveTo>
                    <a:pt x="248" y="288"/>
                  </a:moveTo>
                  <a:cubicBezTo>
                    <a:pt x="249" y="289"/>
                    <a:pt x="250" y="287"/>
                    <a:pt x="249" y="287"/>
                  </a:cubicBezTo>
                  <a:cubicBezTo>
                    <a:pt x="249" y="288"/>
                    <a:pt x="248" y="287"/>
                    <a:pt x="248" y="288"/>
                  </a:cubicBezTo>
                  <a:close/>
                  <a:moveTo>
                    <a:pt x="130" y="288"/>
                  </a:moveTo>
                  <a:cubicBezTo>
                    <a:pt x="130" y="288"/>
                    <a:pt x="129" y="288"/>
                    <a:pt x="128" y="287"/>
                  </a:cubicBezTo>
                  <a:cubicBezTo>
                    <a:pt x="128" y="288"/>
                    <a:pt x="130" y="289"/>
                    <a:pt x="130" y="288"/>
                  </a:cubicBezTo>
                  <a:close/>
                  <a:moveTo>
                    <a:pt x="211" y="288"/>
                  </a:moveTo>
                  <a:cubicBezTo>
                    <a:pt x="212" y="288"/>
                    <a:pt x="213" y="289"/>
                    <a:pt x="213" y="288"/>
                  </a:cubicBezTo>
                  <a:cubicBezTo>
                    <a:pt x="213" y="287"/>
                    <a:pt x="211" y="287"/>
                    <a:pt x="211" y="288"/>
                  </a:cubicBezTo>
                  <a:close/>
                  <a:moveTo>
                    <a:pt x="143" y="292"/>
                  </a:moveTo>
                  <a:cubicBezTo>
                    <a:pt x="142" y="290"/>
                    <a:pt x="137" y="289"/>
                    <a:pt x="136" y="289"/>
                  </a:cubicBezTo>
                  <a:cubicBezTo>
                    <a:pt x="138" y="290"/>
                    <a:pt x="140" y="291"/>
                    <a:pt x="143" y="292"/>
                  </a:cubicBezTo>
                  <a:close/>
                  <a:moveTo>
                    <a:pt x="105" y="292"/>
                  </a:moveTo>
                  <a:cubicBezTo>
                    <a:pt x="105" y="291"/>
                    <a:pt x="105" y="291"/>
                    <a:pt x="105" y="291"/>
                  </a:cubicBezTo>
                  <a:cubicBezTo>
                    <a:pt x="104" y="291"/>
                    <a:pt x="104" y="289"/>
                    <a:pt x="103" y="290"/>
                  </a:cubicBezTo>
                  <a:cubicBezTo>
                    <a:pt x="104" y="291"/>
                    <a:pt x="104" y="292"/>
                    <a:pt x="105" y="292"/>
                  </a:cubicBezTo>
                  <a:close/>
                  <a:moveTo>
                    <a:pt x="124" y="296"/>
                  </a:moveTo>
                  <a:cubicBezTo>
                    <a:pt x="126" y="296"/>
                    <a:pt x="126" y="296"/>
                    <a:pt x="126" y="295"/>
                  </a:cubicBezTo>
                  <a:cubicBezTo>
                    <a:pt x="124" y="294"/>
                    <a:pt x="120" y="291"/>
                    <a:pt x="118" y="291"/>
                  </a:cubicBezTo>
                  <a:cubicBezTo>
                    <a:pt x="120" y="293"/>
                    <a:pt x="123" y="294"/>
                    <a:pt x="124" y="296"/>
                  </a:cubicBezTo>
                  <a:close/>
                  <a:moveTo>
                    <a:pt x="209" y="292"/>
                  </a:moveTo>
                  <a:cubicBezTo>
                    <a:pt x="210" y="292"/>
                    <a:pt x="211" y="292"/>
                    <a:pt x="211" y="291"/>
                  </a:cubicBezTo>
                  <a:cubicBezTo>
                    <a:pt x="210" y="291"/>
                    <a:pt x="210" y="291"/>
                    <a:pt x="209" y="292"/>
                  </a:cubicBezTo>
                  <a:close/>
                  <a:moveTo>
                    <a:pt x="87" y="298"/>
                  </a:moveTo>
                  <a:cubicBezTo>
                    <a:pt x="84" y="295"/>
                    <a:pt x="78" y="293"/>
                    <a:pt x="75" y="292"/>
                  </a:cubicBezTo>
                  <a:cubicBezTo>
                    <a:pt x="78" y="294"/>
                    <a:pt x="83" y="297"/>
                    <a:pt x="87" y="298"/>
                  </a:cubicBezTo>
                  <a:close/>
                  <a:moveTo>
                    <a:pt x="202" y="293"/>
                  </a:moveTo>
                  <a:cubicBezTo>
                    <a:pt x="196" y="291"/>
                    <a:pt x="190" y="295"/>
                    <a:pt x="183" y="295"/>
                  </a:cubicBezTo>
                  <a:cubicBezTo>
                    <a:pt x="187" y="297"/>
                    <a:pt x="194" y="298"/>
                    <a:pt x="199" y="297"/>
                  </a:cubicBezTo>
                  <a:cubicBezTo>
                    <a:pt x="199" y="295"/>
                    <a:pt x="197" y="296"/>
                    <a:pt x="198" y="296"/>
                  </a:cubicBezTo>
                  <a:cubicBezTo>
                    <a:pt x="199" y="295"/>
                    <a:pt x="200" y="293"/>
                    <a:pt x="202" y="293"/>
                  </a:cubicBezTo>
                  <a:close/>
                  <a:moveTo>
                    <a:pt x="199" y="297"/>
                  </a:moveTo>
                  <a:cubicBezTo>
                    <a:pt x="204" y="296"/>
                    <a:pt x="207" y="296"/>
                    <a:pt x="211" y="294"/>
                  </a:cubicBezTo>
                  <a:cubicBezTo>
                    <a:pt x="206" y="293"/>
                    <a:pt x="202" y="294"/>
                    <a:pt x="199" y="297"/>
                  </a:cubicBezTo>
                  <a:close/>
                  <a:moveTo>
                    <a:pt x="120" y="298"/>
                  </a:moveTo>
                  <a:cubicBezTo>
                    <a:pt x="126" y="299"/>
                    <a:pt x="130" y="303"/>
                    <a:pt x="135" y="304"/>
                  </a:cubicBezTo>
                  <a:cubicBezTo>
                    <a:pt x="129" y="300"/>
                    <a:pt x="122" y="297"/>
                    <a:pt x="115" y="294"/>
                  </a:cubicBezTo>
                  <a:cubicBezTo>
                    <a:pt x="116" y="296"/>
                    <a:pt x="118" y="297"/>
                    <a:pt x="120" y="298"/>
                  </a:cubicBezTo>
                  <a:close/>
                  <a:moveTo>
                    <a:pt x="122" y="302"/>
                  </a:moveTo>
                  <a:cubicBezTo>
                    <a:pt x="118" y="300"/>
                    <a:pt x="114" y="296"/>
                    <a:pt x="110" y="295"/>
                  </a:cubicBezTo>
                  <a:cubicBezTo>
                    <a:pt x="114" y="297"/>
                    <a:pt x="117" y="302"/>
                    <a:pt x="122" y="302"/>
                  </a:cubicBezTo>
                  <a:close/>
                  <a:moveTo>
                    <a:pt x="179" y="296"/>
                  </a:moveTo>
                  <a:cubicBezTo>
                    <a:pt x="176" y="297"/>
                    <a:pt x="171" y="296"/>
                    <a:pt x="168" y="296"/>
                  </a:cubicBezTo>
                  <a:cubicBezTo>
                    <a:pt x="172" y="298"/>
                    <a:pt x="179" y="298"/>
                    <a:pt x="186" y="300"/>
                  </a:cubicBezTo>
                  <a:cubicBezTo>
                    <a:pt x="186" y="299"/>
                    <a:pt x="187" y="299"/>
                    <a:pt x="188" y="298"/>
                  </a:cubicBezTo>
                  <a:cubicBezTo>
                    <a:pt x="185" y="297"/>
                    <a:pt x="181" y="298"/>
                    <a:pt x="179" y="296"/>
                  </a:cubicBezTo>
                  <a:close/>
                  <a:moveTo>
                    <a:pt x="155" y="297"/>
                  </a:moveTo>
                  <a:cubicBezTo>
                    <a:pt x="156" y="297"/>
                    <a:pt x="157" y="298"/>
                    <a:pt x="157" y="296"/>
                  </a:cubicBezTo>
                  <a:cubicBezTo>
                    <a:pt x="156" y="296"/>
                    <a:pt x="155" y="295"/>
                    <a:pt x="155" y="297"/>
                  </a:cubicBezTo>
                  <a:close/>
                  <a:moveTo>
                    <a:pt x="216" y="298"/>
                  </a:moveTo>
                  <a:cubicBezTo>
                    <a:pt x="218" y="298"/>
                    <a:pt x="220" y="298"/>
                    <a:pt x="220" y="296"/>
                  </a:cubicBezTo>
                  <a:cubicBezTo>
                    <a:pt x="218" y="296"/>
                    <a:pt x="218" y="298"/>
                    <a:pt x="216" y="298"/>
                  </a:cubicBezTo>
                  <a:close/>
                  <a:moveTo>
                    <a:pt x="233" y="299"/>
                  </a:moveTo>
                  <a:cubicBezTo>
                    <a:pt x="235" y="298"/>
                    <a:pt x="237" y="299"/>
                    <a:pt x="238" y="297"/>
                  </a:cubicBezTo>
                  <a:cubicBezTo>
                    <a:pt x="236" y="296"/>
                    <a:pt x="234" y="298"/>
                    <a:pt x="233" y="299"/>
                  </a:cubicBezTo>
                  <a:close/>
                  <a:moveTo>
                    <a:pt x="130" y="299"/>
                  </a:moveTo>
                  <a:cubicBezTo>
                    <a:pt x="130" y="298"/>
                    <a:pt x="130" y="298"/>
                    <a:pt x="130" y="298"/>
                  </a:cubicBezTo>
                  <a:cubicBezTo>
                    <a:pt x="129" y="297"/>
                    <a:pt x="129" y="298"/>
                    <a:pt x="128" y="297"/>
                  </a:cubicBezTo>
                  <a:cubicBezTo>
                    <a:pt x="128" y="298"/>
                    <a:pt x="129" y="298"/>
                    <a:pt x="130" y="299"/>
                  </a:cubicBezTo>
                  <a:close/>
                  <a:moveTo>
                    <a:pt x="244" y="301"/>
                  </a:moveTo>
                  <a:cubicBezTo>
                    <a:pt x="247" y="301"/>
                    <a:pt x="250" y="300"/>
                    <a:pt x="251" y="298"/>
                  </a:cubicBezTo>
                  <a:cubicBezTo>
                    <a:pt x="249" y="299"/>
                    <a:pt x="245" y="299"/>
                    <a:pt x="244" y="301"/>
                  </a:cubicBezTo>
                  <a:close/>
                  <a:moveTo>
                    <a:pt x="136" y="300"/>
                  </a:moveTo>
                  <a:cubicBezTo>
                    <a:pt x="135" y="299"/>
                    <a:pt x="134" y="298"/>
                    <a:pt x="132" y="298"/>
                  </a:cubicBezTo>
                  <a:cubicBezTo>
                    <a:pt x="133" y="299"/>
                    <a:pt x="135" y="300"/>
                    <a:pt x="136" y="300"/>
                  </a:cubicBezTo>
                  <a:close/>
                  <a:moveTo>
                    <a:pt x="259" y="300"/>
                  </a:moveTo>
                  <a:cubicBezTo>
                    <a:pt x="260" y="300"/>
                    <a:pt x="261" y="299"/>
                    <a:pt x="261" y="298"/>
                  </a:cubicBezTo>
                  <a:cubicBezTo>
                    <a:pt x="260" y="299"/>
                    <a:pt x="260" y="299"/>
                    <a:pt x="259" y="300"/>
                  </a:cubicBezTo>
                  <a:close/>
                  <a:moveTo>
                    <a:pt x="98" y="303"/>
                  </a:moveTo>
                  <a:cubicBezTo>
                    <a:pt x="99" y="303"/>
                    <a:pt x="99" y="302"/>
                    <a:pt x="100" y="303"/>
                  </a:cubicBezTo>
                  <a:cubicBezTo>
                    <a:pt x="98" y="301"/>
                    <a:pt x="95" y="299"/>
                    <a:pt x="93" y="299"/>
                  </a:cubicBezTo>
                  <a:cubicBezTo>
                    <a:pt x="95" y="300"/>
                    <a:pt x="97" y="301"/>
                    <a:pt x="98" y="303"/>
                  </a:cubicBezTo>
                  <a:close/>
                  <a:moveTo>
                    <a:pt x="170" y="299"/>
                  </a:moveTo>
                  <a:cubicBezTo>
                    <a:pt x="169" y="299"/>
                    <a:pt x="169" y="299"/>
                    <a:pt x="168" y="299"/>
                  </a:cubicBezTo>
                  <a:cubicBezTo>
                    <a:pt x="168" y="300"/>
                    <a:pt x="170" y="300"/>
                    <a:pt x="170" y="299"/>
                  </a:cubicBezTo>
                  <a:close/>
                  <a:moveTo>
                    <a:pt x="252" y="302"/>
                  </a:moveTo>
                  <a:cubicBezTo>
                    <a:pt x="246" y="303"/>
                    <a:pt x="242" y="308"/>
                    <a:pt x="238" y="310"/>
                  </a:cubicBezTo>
                  <a:cubicBezTo>
                    <a:pt x="246" y="309"/>
                    <a:pt x="253" y="306"/>
                    <a:pt x="258" y="301"/>
                  </a:cubicBezTo>
                  <a:cubicBezTo>
                    <a:pt x="256" y="301"/>
                    <a:pt x="256" y="300"/>
                    <a:pt x="255" y="299"/>
                  </a:cubicBezTo>
                  <a:cubicBezTo>
                    <a:pt x="254" y="301"/>
                    <a:pt x="252" y="300"/>
                    <a:pt x="252" y="302"/>
                  </a:cubicBezTo>
                  <a:close/>
                  <a:moveTo>
                    <a:pt x="142" y="300"/>
                  </a:moveTo>
                  <a:cubicBezTo>
                    <a:pt x="145" y="302"/>
                    <a:pt x="151" y="305"/>
                    <a:pt x="155" y="305"/>
                  </a:cubicBezTo>
                  <a:cubicBezTo>
                    <a:pt x="151" y="304"/>
                    <a:pt x="147" y="300"/>
                    <a:pt x="142" y="300"/>
                  </a:cubicBezTo>
                  <a:close/>
                  <a:moveTo>
                    <a:pt x="226" y="302"/>
                  </a:moveTo>
                  <a:cubicBezTo>
                    <a:pt x="227" y="303"/>
                    <a:pt x="229" y="302"/>
                    <a:pt x="230" y="301"/>
                  </a:cubicBezTo>
                  <a:cubicBezTo>
                    <a:pt x="228" y="301"/>
                    <a:pt x="227" y="302"/>
                    <a:pt x="226" y="302"/>
                  </a:cubicBezTo>
                  <a:close/>
                  <a:moveTo>
                    <a:pt x="271" y="313"/>
                  </a:moveTo>
                  <a:cubicBezTo>
                    <a:pt x="264" y="314"/>
                    <a:pt x="257" y="314"/>
                    <a:pt x="253" y="318"/>
                  </a:cubicBezTo>
                  <a:cubicBezTo>
                    <a:pt x="273" y="316"/>
                    <a:pt x="290" y="311"/>
                    <a:pt x="303" y="302"/>
                  </a:cubicBezTo>
                  <a:cubicBezTo>
                    <a:pt x="303" y="302"/>
                    <a:pt x="304" y="301"/>
                    <a:pt x="303" y="301"/>
                  </a:cubicBezTo>
                  <a:cubicBezTo>
                    <a:pt x="294" y="307"/>
                    <a:pt x="282" y="311"/>
                    <a:pt x="271" y="313"/>
                  </a:cubicBezTo>
                  <a:close/>
                  <a:moveTo>
                    <a:pt x="79" y="309"/>
                  </a:moveTo>
                  <a:cubicBezTo>
                    <a:pt x="76" y="306"/>
                    <a:pt x="73" y="304"/>
                    <a:pt x="70" y="302"/>
                  </a:cubicBezTo>
                  <a:cubicBezTo>
                    <a:pt x="72" y="305"/>
                    <a:pt x="76" y="307"/>
                    <a:pt x="79" y="309"/>
                  </a:cubicBezTo>
                  <a:close/>
                  <a:moveTo>
                    <a:pt x="245" y="313"/>
                  </a:moveTo>
                  <a:cubicBezTo>
                    <a:pt x="254" y="311"/>
                    <a:pt x="261" y="307"/>
                    <a:pt x="267" y="302"/>
                  </a:cubicBezTo>
                  <a:cubicBezTo>
                    <a:pt x="261" y="306"/>
                    <a:pt x="251" y="308"/>
                    <a:pt x="245" y="313"/>
                  </a:cubicBezTo>
                  <a:close/>
                  <a:moveTo>
                    <a:pt x="120" y="306"/>
                  </a:moveTo>
                  <a:cubicBezTo>
                    <a:pt x="116" y="305"/>
                    <a:pt x="110" y="303"/>
                    <a:pt x="106" y="303"/>
                  </a:cubicBezTo>
                  <a:cubicBezTo>
                    <a:pt x="110" y="305"/>
                    <a:pt x="115" y="307"/>
                    <a:pt x="120" y="306"/>
                  </a:cubicBezTo>
                  <a:close/>
                  <a:moveTo>
                    <a:pt x="265" y="309"/>
                  </a:moveTo>
                  <a:cubicBezTo>
                    <a:pt x="264" y="310"/>
                    <a:pt x="262" y="310"/>
                    <a:pt x="261" y="311"/>
                  </a:cubicBezTo>
                  <a:cubicBezTo>
                    <a:pt x="264" y="310"/>
                    <a:pt x="267" y="309"/>
                    <a:pt x="269" y="309"/>
                  </a:cubicBezTo>
                  <a:cubicBezTo>
                    <a:pt x="270" y="308"/>
                    <a:pt x="269" y="308"/>
                    <a:pt x="270" y="307"/>
                  </a:cubicBezTo>
                  <a:cubicBezTo>
                    <a:pt x="271" y="306"/>
                    <a:pt x="273" y="306"/>
                    <a:pt x="273" y="305"/>
                  </a:cubicBezTo>
                  <a:cubicBezTo>
                    <a:pt x="274" y="305"/>
                    <a:pt x="273" y="304"/>
                    <a:pt x="273" y="304"/>
                  </a:cubicBezTo>
                  <a:cubicBezTo>
                    <a:pt x="270" y="305"/>
                    <a:pt x="268" y="307"/>
                    <a:pt x="265" y="309"/>
                  </a:cubicBezTo>
                  <a:close/>
                  <a:moveTo>
                    <a:pt x="160" y="307"/>
                  </a:moveTo>
                  <a:cubicBezTo>
                    <a:pt x="160" y="306"/>
                    <a:pt x="157" y="305"/>
                    <a:pt x="156" y="305"/>
                  </a:cubicBezTo>
                  <a:cubicBezTo>
                    <a:pt x="157" y="306"/>
                    <a:pt x="159" y="306"/>
                    <a:pt x="160" y="307"/>
                  </a:cubicBezTo>
                  <a:close/>
                  <a:moveTo>
                    <a:pt x="125" y="313"/>
                  </a:moveTo>
                  <a:cubicBezTo>
                    <a:pt x="119" y="311"/>
                    <a:pt x="112" y="307"/>
                    <a:pt x="106" y="307"/>
                  </a:cubicBezTo>
                  <a:cubicBezTo>
                    <a:pt x="112" y="309"/>
                    <a:pt x="118" y="311"/>
                    <a:pt x="125" y="313"/>
                  </a:cubicBezTo>
                  <a:close/>
                  <a:moveTo>
                    <a:pt x="122" y="307"/>
                  </a:moveTo>
                  <a:cubicBezTo>
                    <a:pt x="121" y="307"/>
                    <a:pt x="121" y="307"/>
                    <a:pt x="120" y="306"/>
                  </a:cubicBezTo>
                  <a:cubicBezTo>
                    <a:pt x="120" y="308"/>
                    <a:pt x="122" y="308"/>
                    <a:pt x="122" y="307"/>
                  </a:cubicBezTo>
                  <a:close/>
                  <a:moveTo>
                    <a:pt x="221" y="310"/>
                  </a:moveTo>
                  <a:cubicBezTo>
                    <a:pt x="224" y="309"/>
                    <a:pt x="227" y="309"/>
                    <a:pt x="229" y="306"/>
                  </a:cubicBezTo>
                  <a:cubicBezTo>
                    <a:pt x="226" y="307"/>
                    <a:pt x="223" y="309"/>
                    <a:pt x="221" y="310"/>
                  </a:cubicBezTo>
                  <a:close/>
                  <a:moveTo>
                    <a:pt x="228" y="312"/>
                  </a:moveTo>
                  <a:cubicBezTo>
                    <a:pt x="232" y="311"/>
                    <a:pt x="237" y="309"/>
                    <a:pt x="238" y="307"/>
                  </a:cubicBezTo>
                  <a:cubicBezTo>
                    <a:pt x="234" y="308"/>
                    <a:pt x="231" y="310"/>
                    <a:pt x="228" y="312"/>
                  </a:cubicBezTo>
                  <a:close/>
                  <a:moveTo>
                    <a:pt x="171" y="308"/>
                  </a:moveTo>
                  <a:cubicBezTo>
                    <a:pt x="172" y="307"/>
                    <a:pt x="170" y="307"/>
                    <a:pt x="169" y="307"/>
                  </a:cubicBezTo>
                  <a:cubicBezTo>
                    <a:pt x="170" y="307"/>
                    <a:pt x="171" y="308"/>
                    <a:pt x="171" y="308"/>
                  </a:cubicBezTo>
                  <a:close/>
                  <a:moveTo>
                    <a:pt x="129" y="311"/>
                  </a:moveTo>
                  <a:cubicBezTo>
                    <a:pt x="128" y="311"/>
                    <a:pt x="126" y="309"/>
                    <a:pt x="124" y="310"/>
                  </a:cubicBezTo>
                  <a:cubicBezTo>
                    <a:pt x="126" y="310"/>
                    <a:pt x="128" y="312"/>
                    <a:pt x="129" y="311"/>
                  </a:cubicBezTo>
                  <a:close/>
                  <a:moveTo>
                    <a:pt x="200" y="311"/>
                  </a:moveTo>
                  <a:cubicBezTo>
                    <a:pt x="202" y="312"/>
                    <a:pt x="202" y="311"/>
                    <a:pt x="203" y="311"/>
                  </a:cubicBezTo>
                  <a:cubicBezTo>
                    <a:pt x="203" y="310"/>
                    <a:pt x="201" y="310"/>
                    <a:pt x="200" y="311"/>
                  </a:cubicBezTo>
                  <a:close/>
                  <a:moveTo>
                    <a:pt x="155" y="317"/>
                  </a:moveTo>
                  <a:cubicBezTo>
                    <a:pt x="148" y="315"/>
                    <a:pt x="141" y="312"/>
                    <a:pt x="134" y="311"/>
                  </a:cubicBezTo>
                  <a:cubicBezTo>
                    <a:pt x="141" y="313"/>
                    <a:pt x="147" y="317"/>
                    <a:pt x="155" y="317"/>
                  </a:cubicBezTo>
                  <a:close/>
                  <a:moveTo>
                    <a:pt x="233" y="313"/>
                  </a:moveTo>
                  <a:cubicBezTo>
                    <a:pt x="234" y="313"/>
                    <a:pt x="234" y="312"/>
                    <a:pt x="235" y="312"/>
                  </a:cubicBezTo>
                  <a:cubicBezTo>
                    <a:pt x="234" y="312"/>
                    <a:pt x="234" y="312"/>
                    <a:pt x="234" y="312"/>
                  </a:cubicBezTo>
                  <a:cubicBezTo>
                    <a:pt x="234" y="312"/>
                    <a:pt x="233" y="312"/>
                    <a:pt x="233" y="313"/>
                  </a:cubicBezTo>
                  <a:close/>
                  <a:moveTo>
                    <a:pt x="174" y="315"/>
                  </a:moveTo>
                  <a:cubicBezTo>
                    <a:pt x="177" y="315"/>
                    <a:pt x="179" y="316"/>
                    <a:pt x="182" y="315"/>
                  </a:cubicBezTo>
                  <a:cubicBezTo>
                    <a:pt x="180" y="315"/>
                    <a:pt x="175" y="314"/>
                    <a:pt x="174" y="315"/>
                  </a:cubicBezTo>
                  <a:close/>
                  <a:moveTo>
                    <a:pt x="206" y="315"/>
                  </a:moveTo>
                  <a:cubicBezTo>
                    <a:pt x="207" y="315"/>
                    <a:pt x="207" y="315"/>
                    <a:pt x="208" y="315"/>
                  </a:cubicBezTo>
                  <a:cubicBezTo>
                    <a:pt x="208" y="315"/>
                    <a:pt x="208" y="315"/>
                    <a:pt x="208" y="314"/>
                  </a:cubicBezTo>
                  <a:cubicBezTo>
                    <a:pt x="207" y="314"/>
                    <a:pt x="206" y="314"/>
                    <a:pt x="206" y="315"/>
                  </a:cubicBezTo>
                  <a:close/>
                  <a:moveTo>
                    <a:pt x="240" y="318"/>
                  </a:moveTo>
                  <a:cubicBezTo>
                    <a:pt x="244" y="320"/>
                    <a:pt x="249" y="317"/>
                    <a:pt x="253" y="315"/>
                  </a:cubicBezTo>
                  <a:cubicBezTo>
                    <a:pt x="248" y="315"/>
                    <a:pt x="244" y="318"/>
                    <a:pt x="240" y="318"/>
                  </a:cubicBezTo>
                  <a:close/>
                  <a:moveTo>
                    <a:pt x="271" y="317"/>
                  </a:moveTo>
                  <a:cubicBezTo>
                    <a:pt x="272" y="317"/>
                    <a:pt x="272" y="317"/>
                    <a:pt x="273" y="316"/>
                  </a:cubicBezTo>
                  <a:cubicBezTo>
                    <a:pt x="272" y="316"/>
                    <a:pt x="271" y="316"/>
                    <a:pt x="271" y="317"/>
                  </a:cubicBezTo>
                  <a:close/>
                  <a:moveTo>
                    <a:pt x="167" y="317"/>
                  </a:moveTo>
                  <a:cubicBezTo>
                    <a:pt x="167" y="316"/>
                    <a:pt x="165" y="317"/>
                    <a:pt x="165" y="317"/>
                  </a:cubicBezTo>
                  <a:cubicBezTo>
                    <a:pt x="166" y="317"/>
                    <a:pt x="166" y="317"/>
                    <a:pt x="167" y="317"/>
                  </a:cubicBezTo>
                  <a:close/>
                  <a:moveTo>
                    <a:pt x="172" y="319"/>
                  </a:moveTo>
                  <a:cubicBezTo>
                    <a:pt x="175" y="319"/>
                    <a:pt x="178" y="321"/>
                    <a:pt x="181" y="321"/>
                  </a:cubicBezTo>
                  <a:cubicBezTo>
                    <a:pt x="184" y="322"/>
                    <a:pt x="187" y="322"/>
                    <a:pt x="189" y="320"/>
                  </a:cubicBezTo>
                  <a:cubicBezTo>
                    <a:pt x="182" y="320"/>
                    <a:pt x="178" y="316"/>
                    <a:pt x="172" y="319"/>
                  </a:cubicBezTo>
                  <a:close/>
                  <a:moveTo>
                    <a:pt x="232" y="320"/>
                  </a:moveTo>
                  <a:cubicBezTo>
                    <a:pt x="225" y="320"/>
                    <a:pt x="220" y="322"/>
                    <a:pt x="212" y="323"/>
                  </a:cubicBezTo>
                  <a:cubicBezTo>
                    <a:pt x="209" y="324"/>
                    <a:pt x="206" y="326"/>
                    <a:pt x="204" y="327"/>
                  </a:cubicBezTo>
                  <a:cubicBezTo>
                    <a:pt x="215" y="326"/>
                    <a:pt x="229" y="324"/>
                    <a:pt x="237" y="321"/>
                  </a:cubicBezTo>
                  <a:cubicBezTo>
                    <a:pt x="235" y="321"/>
                    <a:pt x="232" y="321"/>
                    <a:pt x="232" y="320"/>
                  </a:cubicBezTo>
                  <a:close/>
                  <a:moveTo>
                    <a:pt x="179" y="326"/>
                  </a:moveTo>
                  <a:cubicBezTo>
                    <a:pt x="189" y="327"/>
                    <a:pt x="198" y="329"/>
                    <a:pt x="204" y="324"/>
                  </a:cubicBezTo>
                  <a:cubicBezTo>
                    <a:pt x="197" y="325"/>
                    <a:pt x="186" y="325"/>
                    <a:pt x="179" y="326"/>
                  </a:cubicBezTo>
                  <a:close/>
                  <a:moveTo>
                    <a:pt x="189" y="329"/>
                  </a:moveTo>
                  <a:cubicBezTo>
                    <a:pt x="184" y="328"/>
                    <a:pt x="179" y="328"/>
                    <a:pt x="173" y="327"/>
                  </a:cubicBezTo>
                  <a:cubicBezTo>
                    <a:pt x="157" y="331"/>
                    <a:pt x="137" y="328"/>
                    <a:pt x="123" y="327"/>
                  </a:cubicBezTo>
                  <a:cubicBezTo>
                    <a:pt x="142" y="333"/>
                    <a:pt x="168" y="334"/>
                    <a:pt x="189" y="329"/>
                  </a:cubicBezTo>
                  <a:close/>
                </a:path>
              </a:pathLst>
            </a:custGeom>
            <a:solidFill>
              <a:srgbClr val="FFFFF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pPr algn="ctr" defTabSz="1219170">
                <a:defRPr/>
              </a:pPr>
              <a:endParaRPr lang="zh-CN" altLang="zh-CN" sz="2400" kern="0">
                <a:solidFill>
                  <a:srgbClr val="FFFFFF">
                    <a:lumMod val="50000"/>
                  </a:srgbClr>
                </a:solidFill>
                <a:cs typeface="+mn-ea"/>
                <a:sym typeface="+mn-lt"/>
              </a:endParaRPr>
            </a:p>
          </p:txBody>
        </p:sp>
      </p:grpSp>
      <p:sp>
        <p:nvSpPr>
          <p:cNvPr id="18" name="Text Box 8"/>
          <p:cNvSpPr txBox="1">
            <a:spLocks noChangeArrowheads="1"/>
          </p:cNvSpPr>
          <p:nvPr/>
        </p:nvSpPr>
        <p:spPr bwMode="auto">
          <a:xfrm>
            <a:off x="8045539" y="4413439"/>
            <a:ext cx="2878638" cy="17543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defTabSz="1219170">
              <a:lnSpc>
                <a:spcPct val="150000"/>
              </a:lnSpc>
            </a:pPr>
            <a:r>
              <a:rPr lang="zh-CN" altLang="en-US" dirty="0">
                <a:solidFill>
                  <a:srgbClr val="FFFFFF"/>
                </a:solidFill>
                <a:cs typeface="+mn-ea"/>
                <a:sym typeface="+mn-lt"/>
              </a:rPr>
              <a:t>请输入文本请输入文本请输入文本请输入文本请输入文本请输入文本请输入文本请输入文本</a:t>
            </a:r>
          </a:p>
        </p:txBody>
      </p:sp>
      <p:sp>
        <p:nvSpPr>
          <p:cNvPr id="19" name="Freeform 5"/>
          <p:cNvSpPr>
            <a:spLocks/>
          </p:cNvSpPr>
          <p:nvPr/>
        </p:nvSpPr>
        <p:spPr bwMode="auto">
          <a:xfrm rot="6058644">
            <a:off x="9992290" y="3253450"/>
            <a:ext cx="463255" cy="667701"/>
          </a:xfrm>
          <a:custGeom>
            <a:avLst/>
            <a:gdLst>
              <a:gd name="T0" fmla="*/ 79 w 188"/>
              <a:gd name="T1" fmla="*/ 206 h 211"/>
              <a:gd name="T2" fmla="*/ 87 w 188"/>
              <a:gd name="T3" fmla="*/ 206 h 211"/>
              <a:gd name="T4" fmla="*/ 80 w 188"/>
              <a:gd name="T5" fmla="*/ 146 h 211"/>
              <a:gd name="T6" fmla="*/ 68 w 188"/>
              <a:gd name="T7" fmla="*/ 103 h 211"/>
              <a:gd name="T8" fmla="*/ 16 w 188"/>
              <a:gd name="T9" fmla="*/ 115 h 211"/>
              <a:gd name="T10" fmla="*/ 72 w 188"/>
              <a:gd name="T11" fmla="*/ 12 h 211"/>
              <a:gd name="T12" fmla="*/ 163 w 188"/>
              <a:gd name="T13" fmla="*/ 98 h 211"/>
              <a:gd name="T14" fmla="*/ 115 w 188"/>
              <a:gd name="T15" fmla="*/ 100 h 211"/>
              <a:gd name="T16" fmla="*/ 89 w 188"/>
              <a:gd name="T17" fmla="*/ 106 h 211"/>
              <a:gd name="T18" fmla="*/ 138 w 188"/>
              <a:gd name="T19" fmla="*/ 183 h 211"/>
              <a:gd name="T20" fmla="*/ 92 w 188"/>
              <a:gd name="T21" fmla="*/ 196 h 211"/>
              <a:gd name="T22" fmla="*/ 122 w 188"/>
              <a:gd name="T23" fmla="*/ 195 h 211"/>
              <a:gd name="T24" fmla="*/ 139 w 188"/>
              <a:gd name="T25" fmla="*/ 164 h 211"/>
              <a:gd name="T26" fmla="*/ 102 w 188"/>
              <a:gd name="T27" fmla="*/ 108 h 211"/>
              <a:gd name="T28" fmla="*/ 162 w 188"/>
              <a:gd name="T29" fmla="*/ 106 h 211"/>
              <a:gd name="T30" fmla="*/ 160 w 188"/>
              <a:gd name="T31" fmla="*/ 84 h 211"/>
              <a:gd name="T32" fmla="*/ 116 w 188"/>
              <a:gd name="T33" fmla="*/ 44 h 211"/>
              <a:gd name="T34" fmla="*/ 70 w 188"/>
              <a:gd name="T35" fmla="*/ 1 h 211"/>
              <a:gd name="T36" fmla="*/ 28 w 188"/>
              <a:gd name="T37" fmla="*/ 87 h 211"/>
              <a:gd name="T38" fmla="*/ 1 w 188"/>
              <a:gd name="T39" fmla="*/ 119 h 211"/>
              <a:gd name="T40" fmla="*/ 64 w 188"/>
              <a:gd name="T41" fmla="*/ 112 h 211"/>
              <a:gd name="T42" fmla="*/ 79 w 188"/>
              <a:gd name="T43" fmla="*/ 206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88" h="211">
                <a:moveTo>
                  <a:pt x="79" y="206"/>
                </a:moveTo>
                <a:cubicBezTo>
                  <a:pt x="79" y="211"/>
                  <a:pt x="87" y="211"/>
                  <a:pt x="87" y="206"/>
                </a:cubicBezTo>
                <a:cubicBezTo>
                  <a:pt x="87" y="186"/>
                  <a:pt x="84" y="165"/>
                  <a:pt x="80" y="146"/>
                </a:cubicBezTo>
                <a:cubicBezTo>
                  <a:pt x="79" y="138"/>
                  <a:pt x="76" y="106"/>
                  <a:pt x="68" y="103"/>
                </a:cubicBezTo>
                <a:cubicBezTo>
                  <a:pt x="60" y="100"/>
                  <a:pt x="27" y="115"/>
                  <a:pt x="16" y="115"/>
                </a:cubicBezTo>
                <a:cubicBezTo>
                  <a:pt x="45" y="88"/>
                  <a:pt x="54" y="46"/>
                  <a:pt x="72" y="12"/>
                </a:cubicBezTo>
                <a:cubicBezTo>
                  <a:pt x="100" y="43"/>
                  <a:pt x="132" y="70"/>
                  <a:pt x="163" y="98"/>
                </a:cubicBezTo>
                <a:cubicBezTo>
                  <a:pt x="147" y="98"/>
                  <a:pt x="131" y="100"/>
                  <a:pt x="115" y="100"/>
                </a:cubicBezTo>
                <a:cubicBezTo>
                  <a:pt x="113" y="100"/>
                  <a:pt x="80" y="96"/>
                  <a:pt x="89" y="106"/>
                </a:cubicBezTo>
                <a:cubicBezTo>
                  <a:pt x="110" y="128"/>
                  <a:pt x="128" y="153"/>
                  <a:pt x="138" y="183"/>
                </a:cubicBezTo>
                <a:cubicBezTo>
                  <a:pt x="129" y="185"/>
                  <a:pt x="96" y="188"/>
                  <a:pt x="92" y="196"/>
                </a:cubicBezTo>
                <a:cubicBezTo>
                  <a:pt x="85" y="207"/>
                  <a:pt x="121" y="196"/>
                  <a:pt x="122" y="195"/>
                </a:cubicBezTo>
                <a:cubicBezTo>
                  <a:pt x="147" y="189"/>
                  <a:pt x="150" y="189"/>
                  <a:pt x="139" y="164"/>
                </a:cubicBezTo>
                <a:cubicBezTo>
                  <a:pt x="130" y="143"/>
                  <a:pt x="117" y="125"/>
                  <a:pt x="102" y="108"/>
                </a:cubicBezTo>
                <a:cubicBezTo>
                  <a:pt x="122" y="109"/>
                  <a:pt x="142" y="106"/>
                  <a:pt x="162" y="106"/>
                </a:cubicBezTo>
                <a:cubicBezTo>
                  <a:pt x="188" y="106"/>
                  <a:pt x="173" y="96"/>
                  <a:pt x="160" y="84"/>
                </a:cubicBezTo>
                <a:cubicBezTo>
                  <a:pt x="145" y="71"/>
                  <a:pt x="130" y="58"/>
                  <a:pt x="116" y="44"/>
                </a:cubicBezTo>
                <a:cubicBezTo>
                  <a:pt x="109" y="38"/>
                  <a:pt x="79" y="0"/>
                  <a:pt x="70" y="1"/>
                </a:cubicBezTo>
                <a:cubicBezTo>
                  <a:pt x="57" y="3"/>
                  <a:pt x="35" y="75"/>
                  <a:pt x="28" y="87"/>
                </a:cubicBezTo>
                <a:cubicBezTo>
                  <a:pt x="24" y="93"/>
                  <a:pt x="0" y="115"/>
                  <a:pt x="1" y="119"/>
                </a:cubicBezTo>
                <a:cubicBezTo>
                  <a:pt x="4" y="133"/>
                  <a:pt x="56" y="116"/>
                  <a:pt x="64" y="112"/>
                </a:cubicBezTo>
                <a:cubicBezTo>
                  <a:pt x="73" y="141"/>
                  <a:pt x="79" y="179"/>
                  <a:pt x="79" y="206"/>
                </a:cubicBezTo>
                <a:close/>
              </a:path>
            </a:pathLst>
          </a:custGeom>
          <a:solidFill>
            <a:srgbClr val="FFFFFF"/>
          </a:solidFill>
          <a:ln>
            <a:noFill/>
          </a:ln>
        </p:spPr>
        <p:txBody>
          <a:bodyPr vert="horz" wrap="square" lIns="91440" tIns="45720" rIns="91440" bIns="45720" numCol="1" anchor="t" anchorCtr="0" compatLnSpc="1">
            <a:prstTxWarp prst="textNoShape">
              <a:avLst/>
            </a:prstTxWarp>
          </a:bodyPr>
          <a:lstStyle/>
          <a:p>
            <a:pPr defTabSz="1219170">
              <a:defRPr/>
            </a:pPr>
            <a:endParaRPr lang="zh-CN" altLang="en-US" sz="2400" kern="0">
              <a:solidFill>
                <a:srgbClr val="2C2C2C"/>
              </a:solidFill>
              <a:cs typeface="+mn-ea"/>
              <a:sym typeface="+mn-lt"/>
            </a:endParaRPr>
          </a:p>
        </p:txBody>
      </p:sp>
      <p:pic>
        <p:nvPicPr>
          <p:cNvPr id="20" name="Picture 3" descr="C:\Users\ABC\Desktop\GR-010 (2).png"/>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8340412" y="763645"/>
            <a:ext cx="939800" cy="508000"/>
          </a:xfrm>
          <a:prstGeom prst="rect">
            <a:avLst/>
          </a:prstGeom>
          <a:noFill/>
          <a:extLst>
            <a:ext uri="{909E8E84-426E-40DD-AFC4-6F175D3DCCD1}">
              <a14:hiddenFill xmlns:a14="http://schemas.microsoft.com/office/drawing/2010/main">
                <a:solidFill>
                  <a:srgbClr val="FFFFFF"/>
                </a:solidFill>
              </a14:hiddenFill>
            </a:ext>
          </a:extLst>
        </p:spPr>
      </p:pic>
      <p:pic>
        <p:nvPicPr>
          <p:cNvPr id="21" name="Picture 4" descr="C:\Users\ABC\Desktop\GR-010 (2).png"/>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3721323" y="911338"/>
            <a:ext cx="5088989" cy="314354"/>
          </a:xfrm>
          <a:prstGeom prst="rect">
            <a:avLst/>
          </a:prstGeom>
          <a:noFill/>
          <a:extLst>
            <a:ext uri="{909E8E84-426E-40DD-AFC4-6F175D3DCCD1}">
              <a14:hiddenFill xmlns:a14="http://schemas.microsoft.com/office/drawing/2010/main">
                <a:solidFill>
                  <a:srgbClr val="FFFFFF"/>
                </a:solidFill>
              </a14:hiddenFill>
            </a:ext>
          </a:extLst>
        </p:spPr>
      </p:pic>
      <p:sp>
        <p:nvSpPr>
          <p:cNvPr id="22" name="文本框 21"/>
          <p:cNvSpPr txBox="1"/>
          <p:nvPr/>
        </p:nvSpPr>
        <p:spPr>
          <a:xfrm>
            <a:off x="4513036" y="400459"/>
            <a:ext cx="4937151" cy="584775"/>
          </a:xfrm>
          <a:prstGeom prst="rect">
            <a:avLst/>
          </a:prstGeom>
          <a:noFill/>
          <a:effectLst/>
        </p:spPr>
        <p:txBody>
          <a:bodyPr wrap="square" rtlCol="0">
            <a:spAutoFit/>
          </a:bodyPr>
          <a:lstStyle/>
          <a:p>
            <a:r>
              <a:rPr lang="zh-CN" altLang="en-US" sz="3200" b="1" dirty="0">
                <a:solidFill>
                  <a:schemeClr val="accent1"/>
                </a:solidFill>
                <a:cs typeface="+mn-ea"/>
                <a:sym typeface="+mn-lt"/>
              </a:rPr>
              <a:t>您的大标题内容</a:t>
            </a:r>
          </a:p>
        </p:txBody>
      </p:sp>
    </p:spTree>
    <p:extLst>
      <p:ext uri="{BB962C8B-B14F-4D97-AF65-F5344CB8AC3E}">
        <p14:creationId xmlns:p14="http://schemas.microsoft.com/office/powerpoint/2010/main" val="3351553360"/>
      </p:ext>
    </p:extLst>
  </p:cSld>
  <p:clrMapOvr>
    <a:masterClrMapping/>
  </p:clrMapOvr>
  <mc:AlternateContent xmlns:mc="http://schemas.openxmlformats.org/markup-compatibility/2006" xmlns:p14="http://schemas.microsoft.com/office/powerpoint/2010/main">
    <mc:Choice Requires="p14">
      <p:transition spd="slow" p14:dur="2000" advClick="0" advTm="3000">
        <p:randomBar dir="vert"/>
      </p:transition>
    </mc:Choice>
    <mc:Fallback xmlns="">
      <p:transition spd="slow" advClick="0" advTm="3000">
        <p:randomBar dir="vert"/>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chenying0907 209"/>
          <p:cNvSpPr/>
          <p:nvPr/>
        </p:nvSpPr>
        <p:spPr>
          <a:xfrm rot="3758493">
            <a:off x="7357129" y="4243524"/>
            <a:ext cx="2954498" cy="2064916"/>
          </a:xfrm>
          <a:custGeom>
            <a:avLst/>
            <a:gdLst/>
            <a:ahLst/>
            <a:cxnLst>
              <a:cxn ang="0">
                <a:pos x="wd2" y="hd2"/>
              </a:cxn>
              <a:cxn ang="5400000">
                <a:pos x="wd2" y="hd2"/>
              </a:cxn>
              <a:cxn ang="10800000">
                <a:pos x="wd2" y="hd2"/>
              </a:cxn>
              <a:cxn ang="16200000">
                <a:pos x="wd2" y="hd2"/>
              </a:cxn>
            </a:cxnLst>
            <a:rect l="0" t="0" r="r" b="b"/>
            <a:pathLst>
              <a:path w="21600" h="21014" extrusionOk="0">
                <a:moveTo>
                  <a:pt x="0" y="11730"/>
                </a:moveTo>
                <a:cubicBezTo>
                  <a:pt x="550" y="11385"/>
                  <a:pt x="818" y="11200"/>
                  <a:pt x="1446" y="10869"/>
                </a:cubicBezTo>
                <a:cubicBezTo>
                  <a:pt x="3278" y="9905"/>
                  <a:pt x="4075" y="10600"/>
                  <a:pt x="4893" y="12949"/>
                </a:cubicBezTo>
                <a:cubicBezTo>
                  <a:pt x="5476" y="14623"/>
                  <a:pt x="6411" y="21325"/>
                  <a:pt x="8440" y="21003"/>
                </a:cubicBezTo>
                <a:cubicBezTo>
                  <a:pt x="10807" y="20628"/>
                  <a:pt x="9528" y="13017"/>
                  <a:pt x="9431" y="11082"/>
                </a:cubicBezTo>
                <a:cubicBezTo>
                  <a:pt x="9316" y="8800"/>
                  <a:pt x="8806" y="3250"/>
                  <a:pt x="11582" y="4352"/>
                </a:cubicBezTo>
                <a:cubicBezTo>
                  <a:pt x="13589" y="5149"/>
                  <a:pt x="14535" y="10567"/>
                  <a:pt x="16445" y="10863"/>
                </a:cubicBezTo>
                <a:cubicBezTo>
                  <a:pt x="18644" y="11204"/>
                  <a:pt x="17737" y="6638"/>
                  <a:pt x="17704" y="4600"/>
                </a:cubicBezTo>
                <a:cubicBezTo>
                  <a:pt x="17639" y="584"/>
                  <a:pt x="18794" y="-275"/>
                  <a:pt x="21600" y="69"/>
                </a:cubicBezTo>
              </a:path>
            </a:pathLst>
          </a:custGeom>
          <a:noFill/>
          <a:ln w="38100" cap="flat">
            <a:solidFill>
              <a:schemeClr val="accent1"/>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sz="3000">
              <a:solidFill>
                <a:schemeClr val="accent1"/>
              </a:solidFill>
              <a:cs typeface="+mn-ea"/>
              <a:sym typeface="+mn-lt"/>
            </a:endParaRPr>
          </a:p>
        </p:txBody>
      </p:sp>
      <p:grpSp>
        <p:nvGrpSpPr>
          <p:cNvPr id="14" name="组 13"/>
          <p:cNvGrpSpPr/>
          <p:nvPr/>
        </p:nvGrpSpPr>
        <p:grpSpPr>
          <a:xfrm>
            <a:off x="5945430" y="1578531"/>
            <a:ext cx="2187025" cy="2569107"/>
            <a:chOff x="5943842" y="1013911"/>
            <a:chExt cx="2187025" cy="2569107"/>
          </a:xfrm>
        </p:grpSpPr>
        <p:sp>
          <p:nvSpPr>
            <p:cNvPr id="3" name="chenying0907 202"/>
            <p:cNvSpPr/>
            <p:nvPr/>
          </p:nvSpPr>
          <p:spPr>
            <a:xfrm rot="3758493">
              <a:off x="6440283" y="1924630"/>
              <a:ext cx="1816414" cy="510440"/>
            </a:xfrm>
            <a:custGeom>
              <a:avLst/>
              <a:gdLst/>
              <a:ahLst/>
              <a:cxnLst>
                <a:cxn ang="0">
                  <a:pos x="wd2" y="hd2"/>
                </a:cxn>
                <a:cxn ang="5400000">
                  <a:pos x="wd2" y="hd2"/>
                </a:cxn>
                <a:cxn ang="10800000">
                  <a:pos x="wd2" y="hd2"/>
                </a:cxn>
                <a:cxn ang="16200000">
                  <a:pos x="wd2" y="hd2"/>
                </a:cxn>
              </a:cxnLst>
              <a:rect l="0" t="0" r="r" b="b"/>
              <a:pathLst>
                <a:path w="21600" h="20522" extrusionOk="0">
                  <a:moveTo>
                    <a:pt x="21600" y="743"/>
                  </a:moveTo>
                  <a:cubicBezTo>
                    <a:pt x="19799" y="-786"/>
                    <a:pt x="18140" y="461"/>
                    <a:pt x="16279" y="823"/>
                  </a:cubicBezTo>
                  <a:cubicBezTo>
                    <a:pt x="10853" y="1876"/>
                    <a:pt x="5372" y="1461"/>
                    <a:pt x="0" y="4698"/>
                  </a:cubicBezTo>
                  <a:lnTo>
                    <a:pt x="0" y="20521"/>
                  </a:lnTo>
                  <a:lnTo>
                    <a:pt x="1843" y="19747"/>
                  </a:lnTo>
                  <a:cubicBezTo>
                    <a:pt x="4727" y="19759"/>
                    <a:pt x="13025" y="19305"/>
                    <a:pt x="15903" y="19016"/>
                  </a:cubicBezTo>
                  <a:cubicBezTo>
                    <a:pt x="17715" y="18834"/>
                    <a:pt x="19629" y="20814"/>
                    <a:pt x="21376" y="20485"/>
                  </a:cubicBezTo>
                </a:path>
              </a:pathLst>
            </a:custGeom>
            <a:blipFill>
              <a:blip r:embed="rId3" cstate="screen">
                <a:extLst>
                  <a:ext uri="{28A0092B-C50C-407E-A947-70E740481C1C}">
                    <a14:useLocalDpi xmlns:a14="http://schemas.microsoft.com/office/drawing/2010/main"/>
                  </a:ext>
                </a:extLst>
              </a:blip>
              <a:stretch>
                <a:fillRect/>
              </a:stretch>
            </a:blipFill>
            <a:ln w="38100" cap="flat">
              <a:solidFill>
                <a:schemeClr val="accent1"/>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sz="3000">
                <a:solidFill>
                  <a:schemeClr val="accent1"/>
                </a:solidFill>
                <a:cs typeface="+mn-ea"/>
                <a:sym typeface="+mn-lt"/>
              </a:endParaRPr>
            </a:p>
          </p:txBody>
        </p:sp>
        <p:sp>
          <p:nvSpPr>
            <p:cNvPr id="4" name="chenying0907 203"/>
            <p:cNvSpPr/>
            <p:nvPr/>
          </p:nvSpPr>
          <p:spPr>
            <a:xfrm rot="3758493">
              <a:off x="7743128" y="2715926"/>
              <a:ext cx="42879" cy="488621"/>
            </a:xfrm>
            <a:custGeom>
              <a:avLst/>
              <a:gdLst/>
              <a:ahLst/>
              <a:cxnLst>
                <a:cxn ang="0">
                  <a:pos x="wd2" y="hd2"/>
                </a:cxn>
                <a:cxn ang="5400000">
                  <a:pos x="wd2" y="hd2"/>
                </a:cxn>
                <a:cxn ang="10800000">
                  <a:pos x="wd2" y="hd2"/>
                </a:cxn>
                <a:cxn ang="16200000">
                  <a:pos x="wd2" y="hd2"/>
                </a:cxn>
              </a:cxnLst>
              <a:rect l="0" t="0" r="r" b="b"/>
              <a:pathLst>
                <a:path w="17274" h="21600" extrusionOk="0">
                  <a:moveTo>
                    <a:pt x="0" y="0"/>
                  </a:moveTo>
                  <a:cubicBezTo>
                    <a:pt x="21600" y="2677"/>
                    <a:pt x="19974" y="16418"/>
                    <a:pt x="11161" y="21600"/>
                  </a:cubicBezTo>
                </a:path>
              </a:pathLst>
            </a:custGeom>
            <a:noFill/>
            <a:ln w="38100" cap="flat">
              <a:solidFill>
                <a:schemeClr val="accent1"/>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sz="3000">
                <a:solidFill>
                  <a:schemeClr val="accent1"/>
                </a:solidFill>
                <a:cs typeface="+mn-ea"/>
                <a:sym typeface="+mn-lt"/>
              </a:endParaRPr>
            </a:p>
          </p:txBody>
        </p:sp>
        <p:sp>
          <p:nvSpPr>
            <p:cNvPr id="5" name="chenying0907 204"/>
            <p:cNvSpPr/>
            <p:nvPr/>
          </p:nvSpPr>
          <p:spPr>
            <a:xfrm rot="3758493">
              <a:off x="6688919" y="1820269"/>
              <a:ext cx="124286" cy="341787"/>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cubicBezTo>
                    <a:pt x="9761" y="15753"/>
                    <a:pt x="1840" y="7112"/>
                    <a:pt x="0" y="0"/>
                  </a:cubicBezTo>
                </a:path>
              </a:pathLst>
            </a:custGeom>
            <a:noFill/>
            <a:ln w="38100" cap="flat">
              <a:solidFill>
                <a:schemeClr val="accent1"/>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sz="3000">
                <a:solidFill>
                  <a:schemeClr val="accent1"/>
                </a:solidFill>
                <a:cs typeface="+mn-ea"/>
                <a:sym typeface="+mn-lt"/>
              </a:endParaRPr>
            </a:p>
          </p:txBody>
        </p:sp>
        <p:sp>
          <p:nvSpPr>
            <p:cNvPr id="6" name="chenying0907 205"/>
            <p:cNvSpPr/>
            <p:nvPr/>
          </p:nvSpPr>
          <p:spPr>
            <a:xfrm rot="3758493">
              <a:off x="6847335" y="1900060"/>
              <a:ext cx="869668" cy="1031590"/>
            </a:xfrm>
            <a:custGeom>
              <a:avLst/>
              <a:gdLst/>
              <a:ahLst/>
              <a:cxnLst>
                <a:cxn ang="0">
                  <a:pos x="wd2" y="hd2"/>
                </a:cxn>
                <a:cxn ang="5400000">
                  <a:pos x="wd2" y="hd2"/>
                </a:cxn>
                <a:cxn ang="10800000">
                  <a:pos x="wd2" y="hd2"/>
                </a:cxn>
                <a:cxn ang="16200000">
                  <a:pos x="wd2" y="hd2"/>
                </a:cxn>
              </a:cxnLst>
              <a:rect l="0" t="0" r="r" b="b"/>
              <a:pathLst>
                <a:path w="19469" h="16954" extrusionOk="0">
                  <a:moveTo>
                    <a:pt x="0" y="11121"/>
                  </a:moveTo>
                  <a:cubicBezTo>
                    <a:pt x="167" y="10786"/>
                    <a:pt x="-956" y="-4646"/>
                    <a:pt x="4852" y="2248"/>
                  </a:cubicBezTo>
                  <a:cubicBezTo>
                    <a:pt x="5261" y="461"/>
                    <a:pt x="6192" y="-121"/>
                    <a:pt x="7478" y="78"/>
                  </a:cubicBezTo>
                  <a:cubicBezTo>
                    <a:pt x="8279" y="78"/>
                    <a:pt x="9110" y="711"/>
                    <a:pt x="9174" y="2178"/>
                  </a:cubicBezTo>
                  <a:cubicBezTo>
                    <a:pt x="10318" y="734"/>
                    <a:pt x="10808" y="-213"/>
                    <a:pt x="12478" y="41"/>
                  </a:cubicBezTo>
                  <a:cubicBezTo>
                    <a:pt x="13434" y="0"/>
                    <a:pt x="13608" y="1386"/>
                    <a:pt x="13442" y="1960"/>
                  </a:cubicBezTo>
                  <a:cubicBezTo>
                    <a:pt x="19959" y="-3583"/>
                    <a:pt x="20644" y="13929"/>
                    <a:pt x="18086" y="16954"/>
                  </a:cubicBezTo>
                </a:path>
              </a:pathLst>
            </a:custGeom>
            <a:solidFill>
              <a:srgbClr val="FCFDFD"/>
            </a:solidFill>
            <a:ln w="38100" cap="flat">
              <a:solidFill>
                <a:schemeClr val="accent1"/>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sz="3000">
                <a:solidFill>
                  <a:schemeClr val="accent1"/>
                </a:solidFill>
                <a:cs typeface="+mn-ea"/>
                <a:sym typeface="+mn-lt"/>
              </a:endParaRPr>
            </a:p>
          </p:txBody>
        </p:sp>
        <p:sp>
          <p:nvSpPr>
            <p:cNvPr id="7" name="chenying0907 206"/>
            <p:cNvSpPr/>
            <p:nvPr/>
          </p:nvSpPr>
          <p:spPr>
            <a:xfrm rot="3758493">
              <a:off x="6164716" y="2541971"/>
              <a:ext cx="1046419" cy="281861"/>
            </a:xfrm>
            <a:custGeom>
              <a:avLst/>
              <a:gdLst/>
              <a:ahLst/>
              <a:cxnLst>
                <a:cxn ang="0">
                  <a:pos x="wd2" y="hd2"/>
                </a:cxn>
                <a:cxn ang="5400000">
                  <a:pos x="wd2" y="hd2"/>
                </a:cxn>
                <a:cxn ang="10800000">
                  <a:pos x="wd2" y="hd2"/>
                </a:cxn>
                <a:cxn ang="16200000">
                  <a:pos x="wd2" y="hd2"/>
                </a:cxn>
              </a:cxnLst>
              <a:rect l="0" t="0" r="r" b="b"/>
              <a:pathLst>
                <a:path w="21600" h="21574" extrusionOk="0">
                  <a:moveTo>
                    <a:pt x="1076" y="12061"/>
                  </a:moveTo>
                  <a:cubicBezTo>
                    <a:pt x="497" y="8498"/>
                    <a:pt x="228" y="3669"/>
                    <a:pt x="0" y="0"/>
                  </a:cubicBezTo>
                  <a:cubicBezTo>
                    <a:pt x="6860" y="545"/>
                    <a:pt x="13608" y="-26"/>
                    <a:pt x="20206" y="3388"/>
                  </a:cubicBezTo>
                  <a:cubicBezTo>
                    <a:pt x="20298" y="9884"/>
                    <a:pt x="21430" y="15807"/>
                    <a:pt x="21600" y="21574"/>
                  </a:cubicBezTo>
                </a:path>
              </a:pathLst>
            </a:custGeom>
            <a:solidFill>
              <a:srgbClr val="E7E4EA"/>
            </a:solidFill>
            <a:ln w="38100" cap="flat">
              <a:solidFill>
                <a:schemeClr val="accent1"/>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sz="3000">
                <a:solidFill>
                  <a:schemeClr val="accent1"/>
                </a:solidFill>
                <a:cs typeface="+mn-ea"/>
                <a:sym typeface="+mn-lt"/>
              </a:endParaRPr>
            </a:p>
          </p:txBody>
        </p:sp>
        <p:sp>
          <p:nvSpPr>
            <p:cNvPr id="8" name="chenying0907 207"/>
            <p:cNvSpPr/>
            <p:nvPr/>
          </p:nvSpPr>
          <p:spPr>
            <a:xfrm rot="3758493">
              <a:off x="5742745" y="2584036"/>
              <a:ext cx="1200079" cy="797886"/>
            </a:xfrm>
            <a:custGeom>
              <a:avLst/>
              <a:gdLst/>
              <a:ahLst/>
              <a:cxnLst>
                <a:cxn ang="0">
                  <a:pos x="wd2" y="hd2"/>
                </a:cxn>
                <a:cxn ang="5400000">
                  <a:pos x="wd2" y="hd2"/>
                </a:cxn>
                <a:cxn ang="10800000">
                  <a:pos x="wd2" y="hd2"/>
                </a:cxn>
                <a:cxn ang="16200000">
                  <a:pos x="wd2" y="hd2"/>
                </a:cxn>
              </a:cxnLst>
              <a:rect l="0" t="0" r="r" b="b"/>
              <a:pathLst>
                <a:path w="21600" h="20676" extrusionOk="0">
                  <a:moveTo>
                    <a:pt x="1467" y="19871"/>
                  </a:moveTo>
                  <a:cubicBezTo>
                    <a:pt x="2596" y="15187"/>
                    <a:pt x="1342" y="5194"/>
                    <a:pt x="0" y="486"/>
                  </a:cubicBezTo>
                  <a:cubicBezTo>
                    <a:pt x="6032" y="-924"/>
                    <a:pt x="11979" y="1155"/>
                    <a:pt x="18133" y="1422"/>
                  </a:cubicBezTo>
                  <a:cubicBezTo>
                    <a:pt x="19277" y="7634"/>
                    <a:pt x="21219" y="14259"/>
                    <a:pt x="21600" y="20676"/>
                  </a:cubicBezTo>
                </a:path>
              </a:pathLst>
            </a:custGeom>
            <a:noFill/>
            <a:ln w="38100" cap="flat">
              <a:solidFill>
                <a:schemeClr val="accent1"/>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sz="3000">
                <a:solidFill>
                  <a:schemeClr val="accent1"/>
                </a:solidFill>
                <a:cs typeface="+mn-ea"/>
                <a:sym typeface="+mn-lt"/>
              </a:endParaRPr>
            </a:p>
          </p:txBody>
        </p:sp>
        <p:sp>
          <p:nvSpPr>
            <p:cNvPr id="9" name="chenying0907 208"/>
            <p:cNvSpPr/>
            <p:nvPr/>
          </p:nvSpPr>
          <p:spPr>
            <a:xfrm rot="3758493">
              <a:off x="6601321" y="998391"/>
              <a:ext cx="383966" cy="415006"/>
            </a:xfrm>
            <a:custGeom>
              <a:avLst/>
              <a:gdLst/>
              <a:ahLst/>
              <a:cxnLst>
                <a:cxn ang="0">
                  <a:pos x="wd2" y="hd2"/>
                </a:cxn>
                <a:cxn ang="5400000">
                  <a:pos x="wd2" y="hd2"/>
                </a:cxn>
                <a:cxn ang="10800000">
                  <a:pos x="wd2" y="hd2"/>
                </a:cxn>
                <a:cxn ang="16200000">
                  <a:pos x="wd2" y="hd2"/>
                </a:cxn>
              </a:cxnLst>
              <a:rect l="0" t="0" r="r" b="b"/>
              <a:pathLst>
                <a:path w="21399" h="21600" extrusionOk="0">
                  <a:moveTo>
                    <a:pt x="21399" y="0"/>
                  </a:moveTo>
                  <a:cubicBezTo>
                    <a:pt x="14641" y="0"/>
                    <a:pt x="6540" y="886"/>
                    <a:pt x="325" y="1003"/>
                  </a:cubicBezTo>
                  <a:cubicBezTo>
                    <a:pt x="-42" y="7726"/>
                    <a:pt x="-201" y="14997"/>
                    <a:pt x="411" y="21600"/>
                  </a:cubicBezTo>
                  <a:cubicBezTo>
                    <a:pt x="6724" y="20829"/>
                    <a:pt x="13779" y="19988"/>
                    <a:pt x="20126" y="20284"/>
                  </a:cubicBezTo>
                </a:path>
              </a:pathLst>
            </a:custGeom>
            <a:noFill/>
            <a:ln w="38100" cap="flat">
              <a:solidFill>
                <a:schemeClr val="accent1"/>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sz="3000">
                <a:solidFill>
                  <a:schemeClr val="accent1"/>
                </a:solidFill>
                <a:cs typeface="+mn-ea"/>
                <a:sym typeface="+mn-lt"/>
              </a:endParaRPr>
            </a:p>
          </p:txBody>
        </p:sp>
        <p:sp>
          <p:nvSpPr>
            <p:cNvPr id="11" name="chenying0907 210"/>
            <p:cNvSpPr/>
            <p:nvPr/>
          </p:nvSpPr>
          <p:spPr>
            <a:xfrm rot="3758493">
              <a:off x="7598750" y="2950768"/>
              <a:ext cx="573187" cy="491046"/>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cubicBezTo>
                    <a:pt x="7302" y="21128"/>
                    <a:pt x="15635" y="15045"/>
                    <a:pt x="21600" y="9996"/>
                  </a:cubicBezTo>
                  <a:cubicBezTo>
                    <a:pt x="14594" y="7013"/>
                    <a:pt x="7961" y="2130"/>
                    <a:pt x="709" y="0"/>
                  </a:cubicBezTo>
                </a:path>
              </a:pathLst>
            </a:custGeom>
            <a:noFill/>
            <a:ln w="38100" cap="flat">
              <a:solidFill>
                <a:schemeClr val="accent1"/>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sz="3000">
                <a:solidFill>
                  <a:schemeClr val="accent1"/>
                </a:solidFill>
                <a:cs typeface="+mn-ea"/>
                <a:sym typeface="+mn-lt"/>
              </a:endParaRPr>
            </a:p>
          </p:txBody>
        </p:sp>
      </p:grpSp>
      <p:sp>
        <p:nvSpPr>
          <p:cNvPr id="12" name="chenying0907 148"/>
          <p:cNvSpPr/>
          <p:nvPr/>
        </p:nvSpPr>
        <p:spPr>
          <a:xfrm>
            <a:off x="1856854" y="3003372"/>
            <a:ext cx="3087156" cy="2292935"/>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38100" tIns="38100" rIns="38100" bIns="38100" numCol="1" anchor="ctr">
            <a:spAutoFit/>
          </a:bodyPr>
          <a:lstStyle/>
          <a:p>
            <a:pPr>
              <a:lnSpc>
                <a:spcPct val="150000"/>
              </a:lnSpc>
            </a:pPr>
            <a:r>
              <a:rPr lang="zh-CN" altLang="en-US" sz="1600" b="1" dirty="0">
                <a:solidFill>
                  <a:schemeClr val="accent1"/>
                </a:solidFill>
                <a:cs typeface="+mn-ea"/>
                <a:sym typeface="+mn-lt"/>
              </a:rPr>
              <a:t>单击此处修改您的内容单击此处修改您的内容单击此处修改您的内容单击此处修改您的内容单击此处修改您的内容单击此处修改您的内容</a:t>
            </a:r>
          </a:p>
          <a:p>
            <a:pPr>
              <a:lnSpc>
                <a:spcPct val="150000"/>
              </a:lnSpc>
            </a:pPr>
            <a:endParaRPr lang="zh-CN" altLang="en-US" sz="1600" b="1" dirty="0">
              <a:solidFill>
                <a:schemeClr val="accent1"/>
              </a:solidFill>
              <a:cs typeface="+mn-ea"/>
              <a:sym typeface="+mn-lt"/>
            </a:endParaRPr>
          </a:p>
        </p:txBody>
      </p:sp>
      <p:sp>
        <p:nvSpPr>
          <p:cNvPr id="13" name="文本框 12"/>
          <p:cNvSpPr txBox="1"/>
          <p:nvPr/>
        </p:nvSpPr>
        <p:spPr>
          <a:xfrm>
            <a:off x="1653002" y="2266050"/>
            <a:ext cx="2714205" cy="584775"/>
          </a:xfrm>
          <a:prstGeom prst="rect">
            <a:avLst/>
          </a:prstGeom>
          <a:noFill/>
        </p:spPr>
        <p:txBody>
          <a:bodyPr wrap="none" rtlCol="0">
            <a:spAutoFit/>
          </a:bodyPr>
          <a:lstStyle/>
          <a:p>
            <a:pPr algn="r"/>
            <a:r>
              <a:rPr kumimoji="1" lang="zh-CN" altLang="en-US" sz="3200">
                <a:solidFill>
                  <a:schemeClr val="accent1"/>
                </a:solidFill>
                <a:cs typeface="+mn-ea"/>
                <a:sym typeface="+mn-lt"/>
              </a:rPr>
              <a:t>点击添加标题</a:t>
            </a:r>
          </a:p>
        </p:txBody>
      </p:sp>
      <p:pic>
        <p:nvPicPr>
          <p:cNvPr id="17" name="Picture 3" descr="C:\Users\ABC\Desktop\GR-010 (2).png"/>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8340412" y="763645"/>
            <a:ext cx="939800" cy="508000"/>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4" descr="C:\Users\ABC\Desktop\GR-010 (2).png"/>
          <p:cNvPicPr>
            <a:picLocks noChangeAspect="1" noChangeArrowheads="1"/>
          </p:cNvPicPr>
          <p:nvPr/>
        </p:nvPicPr>
        <p:blipFill>
          <a:blip r:embed="rId5">
            <a:extLst>
              <a:ext uri="{28A0092B-C50C-407E-A947-70E740481C1C}">
                <a14:useLocalDpi xmlns:a14="http://schemas.microsoft.com/office/drawing/2010/main"/>
              </a:ext>
            </a:extLst>
          </a:blip>
          <a:srcRect/>
          <a:stretch>
            <a:fillRect/>
          </a:stretch>
        </p:blipFill>
        <p:spPr bwMode="auto">
          <a:xfrm>
            <a:off x="3721323" y="911338"/>
            <a:ext cx="5088989" cy="314354"/>
          </a:xfrm>
          <a:prstGeom prst="rect">
            <a:avLst/>
          </a:prstGeom>
          <a:noFill/>
          <a:extLst>
            <a:ext uri="{909E8E84-426E-40DD-AFC4-6F175D3DCCD1}">
              <a14:hiddenFill xmlns:a14="http://schemas.microsoft.com/office/drawing/2010/main">
                <a:solidFill>
                  <a:srgbClr val="FFFFFF"/>
                </a:solidFill>
              </a14:hiddenFill>
            </a:ext>
          </a:extLst>
        </p:spPr>
      </p:pic>
      <p:sp>
        <p:nvSpPr>
          <p:cNvPr id="19" name="文本框 18"/>
          <p:cNvSpPr txBox="1"/>
          <p:nvPr/>
        </p:nvSpPr>
        <p:spPr>
          <a:xfrm>
            <a:off x="4513036" y="400459"/>
            <a:ext cx="4937151" cy="584775"/>
          </a:xfrm>
          <a:prstGeom prst="rect">
            <a:avLst/>
          </a:prstGeom>
          <a:noFill/>
          <a:effectLst/>
        </p:spPr>
        <p:txBody>
          <a:bodyPr wrap="square" rtlCol="0">
            <a:spAutoFit/>
          </a:bodyPr>
          <a:lstStyle/>
          <a:p>
            <a:r>
              <a:rPr lang="zh-CN" altLang="en-US" sz="3200" b="1" dirty="0">
                <a:solidFill>
                  <a:schemeClr val="accent1"/>
                </a:solidFill>
                <a:cs typeface="+mn-ea"/>
                <a:sym typeface="+mn-lt"/>
              </a:rPr>
              <a:t>您的大标题内容</a:t>
            </a:r>
          </a:p>
        </p:txBody>
      </p:sp>
    </p:spTree>
    <p:extLst>
      <p:ext uri="{BB962C8B-B14F-4D97-AF65-F5344CB8AC3E}">
        <p14:creationId xmlns:p14="http://schemas.microsoft.com/office/powerpoint/2010/main" val="3753794825"/>
      </p:ext>
    </p:extLst>
  </p:cSld>
  <p:clrMapOvr>
    <a:masterClrMapping/>
  </p:clrMapOvr>
  <mc:AlternateContent xmlns:mc="http://schemas.openxmlformats.org/markup-compatibility/2006" xmlns:p14="http://schemas.microsoft.com/office/powerpoint/2010/main">
    <mc:Choice Requires="p14">
      <p:transition spd="slow" p14:dur="2000" advClick="0" advTm="3000">
        <p:randomBar dir="vert"/>
      </p:transition>
    </mc:Choice>
    <mc:Fallback xmlns="">
      <p:transition spd="slow" advClick="0" advTm="3000">
        <p:randomBar dir="vert"/>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76"/>
          <p:cNvSpPr txBox="1"/>
          <p:nvPr/>
        </p:nvSpPr>
        <p:spPr>
          <a:xfrm>
            <a:off x="3029663" y="2413424"/>
            <a:ext cx="1539322" cy="1323439"/>
          </a:xfrm>
          <a:prstGeom prst="rect">
            <a:avLst/>
          </a:prstGeom>
          <a:noFill/>
          <a:effectLst/>
        </p:spPr>
        <p:txBody>
          <a:bodyPr wrap="square" rtlCol="0">
            <a:spAutoFit/>
          </a:bodyPr>
          <a:lstStyle/>
          <a:p>
            <a:pPr algn="ctr"/>
            <a:r>
              <a:rPr lang="en-US" altLang="zh-CN" sz="8000" dirty="0">
                <a:solidFill>
                  <a:schemeClr val="accent1"/>
                </a:solidFill>
                <a:latin typeface="江西拙楷" panose="02010600040101010101" pitchFamily="2" charset="-122"/>
                <a:ea typeface="江西拙楷" panose="02010600040101010101" pitchFamily="2" charset="-122"/>
                <a:cs typeface="+mn-ea"/>
                <a:sym typeface="+mn-lt"/>
              </a:rPr>
              <a:t>02</a:t>
            </a:r>
            <a:endParaRPr lang="zh-CN" altLang="en-US" sz="8000" dirty="0">
              <a:solidFill>
                <a:schemeClr val="accent1"/>
              </a:solidFill>
              <a:latin typeface="江西拙楷" panose="02010600040101010101" pitchFamily="2" charset="-122"/>
              <a:ea typeface="江西拙楷" panose="02010600040101010101" pitchFamily="2" charset="-122"/>
              <a:cs typeface="+mn-ea"/>
              <a:sym typeface="+mn-lt"/>
            </a:endParaRPr>
          </a:p>
        </p:txBody>
      </p:sp>
      <p:sp>
        <p:nvSpPr>
          <p:cNvPr id="7" name="文本框 21"/>
          <p:cNvSpPr txBox="1"/>
          <p:nvPr/>
        </p:nvSpPr>
        <p:spPr>
          <a:xfrm>
            <a:off x="4902860" y="3152088"/>
            <a:ext cx="5616624" cy="584775"/>
          </a:xfrm>
          <a:prstGeom prst="rect">
            <a:avLst/>
          </a:prstGeom>
          <a:noFill/>
          <a:effectLst/>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1218895">
              <a:spcBef>
                <a:spcPct val="20000"/>
              </a:spcBef>
              <a:defRPr/>
            </a:pPr>
            <a:r>
              <a:rPr lang="en-US" altLang="zh-CN" sz="1600" dirty="0">
                <a:solidFill>
                  <a:schemeClr val="accent1"/>
                </a:solidFill>
                <a:cs typeface="+mn-ea"/>
                <a:sym typeface="+mn-lt"/>
              </a:rPr>
              <a:t>many variations of ipsum available  believable many variations of ipsum available  believable</a:t>
            </a:r>
          </a:p>
        </p:txBody>
      </p:sp>
      <p:sp>
        <p:nvSpPr>
          <p:cNvPr id="8" name="TextBox 76"/>
          <p:cNvSpPr txBox="1"/>
          <p:nvPr/>
        </p:nvSpPr>
        <p:spPr>
          <a:xfrm>
            <a:off x="4692547" y="2420888"/>
            <a:ext cx="5451229" cy="707886"/>
          </a:xfrm>
          <a:prstGeom prst="rect">
            <a:avLst/>
          </a:prstGeom>
          <a:noFill/>
          <a:effectLst/>
        </p:spPr>
        <p:txBody>
          <a:bodyPr wrap="square" rtlCol="0">
            <a:spAutoFit/>
          </a:bodyPr>
          <a:lstStyle/>
          <a:p>
            <a:r>
              <a:rPr lang="zh-CN" altLang="en-US" sz="4000" dirty="0">
                <a:solidFill>
                  <a:schemeClr val="accent1"/>
                </a:solidFill>
                <a:cs typeface="+mn-ea"/>
                <a:sym typeface="+mn-lt"/>
              </a:rPr>
              <a:t>单击修改您的标题</a:t>
            </a:r>
          </a:p>
        </p:txBody>
      </p:sp>
      <p:grpSp>
        <p:nvGrpSpPr>
          <p:cNvPr id="9" name="组合 8"/>
          <p:cNvGrpSpPr/>
          <p:nvPr/>
        </p:nvGrpSpPr>
        <p:grpSpPr>
          <a:xfrm>
            <a:off x="2451502" y="1280300"/>
            <a:ext cx="8017194" cy="3721208"/>
            <a:chOff x="2098928" y="897918"/>
            <a:chExt cx="8017194" cy="3721208"/>
          </a:xfrm>
        </p:grpSpPr>
        <p:sp>
          <p:nvSpPr>
            <p:cNvPr id="10" name="任意多边形 9"/>
            <p:cNvSpPr/>
            <p:nvPr/>
          </p:nvSpPr>
          <p:spPr>
            <a:xfrm>
              <a:off x="2282637" y="4312869"/>
              <a:ext cx="674565" cy="146175"/>
            </a:xfrm>
            <a:custGeom>
              <a:avLst/>
              <a:gdLst>
                <a:gd name="connsiteX0" fmla="*/ 452129 w 674565"/>
                <a:gd name="connsiteY0" fmla="*/ 708 h 146175"/>
                <a:gd name="connsiteX1" fmla="*/ 585031 w 674565"/>
                <a:gd name="connsiteY1" fmla="*/ 5302 h 146175"/>
                <a:gd name="connsiteX2" fmla="*/ 615749 w 674565"/>
                <a:gd name="connsiteY2" fmla="*/ 10439 h 146175"/>
                <a:gd name="connsiteX3" fmla="*/ 674565 w 674565"/>
                <a:gd name="connsiteY3" fmla="*/ 92516 h 146175"/>
                <a:gd name="connsiteX4" fmla="*/ 0 w 674565"/>
                <a:gd name="connsiteY4" fmla="*/ 146175 h 146175"/>
                <a:gd name="connsiteX5" fmla="*/ 50702 w 674565"/>
                <a:gd name="connsiteY5" fmla="*/ 108811 h 146175"/>
                <a:gd name="connsiteX6" fmla="*/ 452129 w 674565"/>
                <a:gd name="connsiteY6" fmla="*/ 708 h 146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74565" h="146175">
                  <a:moveTo>
                    <a:pt x="452129" y="708"/>
                  </a:moveTo>
                  <a:cubicBezTo>
                    <a:pt x="498492" y="-1128"/>
                    <a:pt x="542129" y="680"/>
                    <a:pt x="585031" y="5302"/>
                  </a:cubicBezTo>
                  <a:lnTo>
                    <a:pt x="615749" y="10439"/>
                  </a:lnTo>
                  <a:lnTo>
                    <a:pt x="674565" y="92516"/>
                  </a:lnTo>
                  <a:lnTo>
                    <a:pt x="0" y="146175"/>
                  </a:lnTo>
                  <a:lnTo>
                    <a:pt x="50702" y="108811"/>
                  </a:lnTo>
                  <a:cubicBezTo>
                    <a:pt x="143198" y="49825"/>
                    <a:pt x="266679" y="8053"/>
                    <a:pt x="452129" y="708"/>
                  </a:cubicBezTo>
                  <a:close/>
                </a:path>
              </a:pathLst>
            </a:custGeom>
            <a:noFill/>
            <a:ln cmpd="thickThi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 name="任意多边形 10"/>
            <p:cNvSpPr/>
            <p:nvPr/>
          </p:nvSpPr>
          <p:spPr>
            <a:xfrm>
              <a:off x="2098928" y="897918"/>
              <a:ext cx="7596568" cy="3283864"/>
            </a:xfrm>
            <a:custGeom>
              <a:avLst/>
              <a:gdLst>
                <a:gd name="connsiteX0" fmla="*/ 2886795 w 7596568"/>
                <a:gd name="connsiteY0" fmla="*/ 221 h 3283864"/>
                <a:gd name="connsiteX1" fmla="*/ 6730265 w 7596568"/>
                <a:gd name="connsiteY1" fmla="*/ 345626 h 3283864"/>
                <a:gd name="connsiteX2" fmla="*/ 7572991 w 7596568"/>
                <a:gd name="connsiteY2" fmla="*/ 867432 h 3283864"/>
                <a:gd name="connsiteX3" fmla="*/ 7596568 w 7596568"/>
                <a:gd name="connsiteY3" fmla="*/ 900738 h 3283864"/>
                <a:gd name="connsiteX4" fmla="*/ 7499174 w 7596568"/>
                <a:gd name="connsiteY4" fmla="*/ 812838 h 3283864"/>
                <a:gd name="connsiteX5" fmla="*/ 6860368 w 7596568"/>
                <a:gd name="connsiteY5" fmla="*/ 496189 h 3283864"/>
                <a:gd name="connsiteX6" fmla="*/ 1495153 w 7596568"/>
                <a:gd name="connsiteY6" fmla="*/ 253818 h 3283864"/>
                <a:gd name="connsiteX7" fmla="*/ 140079 w 7596568"/>
                <a:gd name="connsiteY7" fmla="*/ 1796180 h 3283864"/>
                <a:gd name="connsiteX8" fmla="*/ 647198 w 7596568"/>
                <a:gd name="connsiteY8" fmla="*/ 3173847 h 3283864"/>
                <a:gd name="connsiteX9" fmla="*/ 723402 w 7596568"/>
                <a:gd name="connsiteY9" fmla="*/ 3283864 h 3283864"/>
                <a:gd name="connsiteX10" fmla="*/ 694588 w 7596568"/>
                <a:gd name="connsiteY10" fmla="*/ 3279046 h 3283864"/>
                <a:gd name="connsiteX11" fmla="*/ 684457 w 7596568"/>
                <a:gd name="connsiteY11" fmla="*/ 3264908 h 3283864"/>
                <a:gd name="connsiteX12" fmla="*/ 9976 w 7596568"/>
                <a:gd name="connsiteY12" fmla="*/ 1645617 h 3283864"/>
                <a:gd name="connsiteX13" fmla="*/ 1365050 w 7596568"/>
                <a:gd name="connsiteY13" fmla="*/ 103255 h 3283864"/>
                <a:gd name="connsiteX14" fmla="*/ 2886795 w 7596568"/>
                <a:gd name="connsiteY14" fmla="*/ 221 h 32838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7596568" h="3283864">
                  <a:moveTo>
                    <a:pt x="2886795" y="221"/>
                  </a:moveTo>
                  <a:cubicBezTo>
                    <a:pt x="4256691" y="-6254"/>
                    <a:pt x="5982954" y="129764"/>
                    <a:pt x="6730265" y="345626"/>
                  </a:cubicBezTo>
                  <a:cubicBezTo>
                    <a:pt x="7137889" y="463369"/>
                    <a:pt x="7401950" y="651344"/>
                    <a:pt x="7572991" y="867432"/>
                  </a:cubicBezTo>
                  <a:lnTo>
                    <a:pt x="7596568" y="900738"/>
                  </a:lnTo>
                  <a:lnTo>
                    <a:pt x="7499174" y="812838"/>
                  </a:lnTo>
                  <a:cubicBezTo>
                    <a:pt x="7340061" y="684394"/>
                    <a:pt x="7132118" y="574684"/>
                    <a:pt x="6860368" y="496189"/>
                  </a:cubicBezTo>
                  <a:cubicBezTo>
                    <a:pt x="5773370" y="182208"/>
                    <a:pt x="2615201" y="37153"/>
                    <a:pt x="1495153" y="253818"/>
                  </a:cubicBezTo>
                  <a:cubicBezTo>
                    <a:pt x="375105" y="470483"/>
                    <a:pt x="224542" y="1228811"/>
                    <a:pt x="140079" y="1796180"/>
                  </a:cubicBezTo>
                  <a:cubicBezTo>
                    <a:pt x="76732" y="2221707"/>
                    <a:pt x="323234" y="2692161"/>
                    <a:pt x="647198" y="3173847"/>
                  </a:cubicBezTo>
                  <a:lnTo>
                    <a:pt x="723402" y="3283864"/>
                  </a:lnTo>
                  <a:lnTo>
                    <a:pt x="694588" y="3279046"/>
                  </a:lnTo>
                  <a:lnTo>
                    <a:pt x="684457" y="3264908"/>
                  </a:lnTo>
                  <a:cubicBezTo>
                    <a:pt x="283905" y="2699664"/>
                    <a:pt x="-63929" y="2142065"/>
                    <a:pt x="9976" y="1645617"/>
                  </a:cubicBezTo>
                  <a:cubicBezTo>
                    <a:pt x="94439" y="1078248"/>
                    <a:pt x="245002" y="319920"/>
                    <a:pt x="1365050" y="103255"/>
                  </a:cubicBezTo>
                  <a:cubicBezTo>
                    <a:pt x="1715065" y="35547"/>
                    <a:pt x="2264116" y="3164"/>
                    <a:pt x="2886795" y="221"/>
                  </a:cubicBezTo>
                  <a:close/>
                </a:path>
              </a:pathLst>
            </a:custGeom>
            <a:blipFill>
              <a:blip r:embed="rId3"/>
              <a:stretch>
                <a:fillRect/>
              </a:stretch>
            </a:blipFill>
            <a:ln cmpd="thickThi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2" name="任意多边形 11"/>
            <p:cNvSpPr/>
            <p:nvPr/>
          </p:nvSpPr>
          <p:spPr>
            <a:xfrm>
              <a:off x="2822330" y="1798656"/>
              <a:ext cx="7293792" cy="2820470"/>
            </a:xfrm>
            <a:custGeom>
              <a:avLst/>
              <a:gdLst>
                <a:gd name="connsiteX0" fmla="*/ 6873166 w 7293792"/>
                <a:gd name="connsiteY0" fmla="*/ 0 h 2820470"/>
                <a:gd name="connsiteX1" fmla="*/ 6886186 w 7293792"/>
                <a:gd name="connsiteY1" fmla="*/ 11751 h 2820470"/>
                <a:gd name="connsiteX2" fmla="*/ 7293737 w 7293792"/>
                <a:gd name="connsiteY2" fmla="*/ 1236965 h 2820470"/>
                <a:gd name="connsiteX3" fmla="*/ 6158999 w 7293792"/>
                <a:gd name="connsiteY3" fmla="*/ 2680174 h 2820470"/>
                <a:gd name="connsiteX4" fmla="*/ 1520898 w 7293792"/>
                <a:gd name="connsiteY4" fmla="*/ 2746275 h 2820470"/>
                <a:gd name="connsiteX5" fmla="*/ 173828 w 7293792"/>
                <a:gd name="connsiteY5" fmla="*/ 2541000 h 2820470"/>
                <a:gd name="connsiteX6" fmla="*/ 101289 w 7293792"/>
                <a:gd name="connsiteY6" fmla="*/ 2528871 h 2820470"/>
                <a:gd name="connsiteX7" fmla="*/ 91158 w 7293792"/>
                <a:gd name="connsiteY7" fmla="*/ 2514733 h 2820470"/>
                <a:gd name="connsiteX8" fmla="*/ 0 w 7293792"/>
                <a:gd name="connsiteY8" fmla="*/ 2383126 h 2820470"/>
                <a:gd name="connsiteX9" fmla="*/ 43725 w 7293792"/>
                <a:gd name="connsiteY9" fmla="*/ 2390437 h 2820470"/>
                <a:gd name="connsiteX10" fmla="*/ 1390795 w 7293792"/>
                <a:gd name="connsiteY10" fmla="*/ 2595712 h 2820470"/>
                <a:gd name="connsiteX11" fmla="*/ 6028896 w 7293792"/>
                <a:gd name="connsiteY11" fmla="*/ 2529611 h 2820470"/>
                <a:gd name="connsiteX12" fmla="*/ 7163634 w 7293792"/>
                <a:gd name="connsiteY12" fmla="*/ 1086402 h 2820470"/>
                <a:gd name="connsiteX13" fmla="*/ 6927592 w 7293792"/>
                <a:gd name="connsiteY13" fmla="*/ 76886 h 2820470"/>
                <a:gd name="connsiteX14" fmla="*/ 6873166 w 7293792"/>
                <a:gd name="connsiteY14" fmla="*/ 0 h 28204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7293792" h="2820470">
                  <a:moveTo>
                    <a:pt x="6873166" y="0"/>
                  </a:moveTo>
                  <a:lnTo>
                    <a:pt x="6886186" y="11751"/>
                  </a:lnTo>
                  <a:cubicBezTo>
                    <a:pt x="7259181" y="388587"/>
                    <a:pt x="7291212" y="883508"/>
                    <a:pt x="7293737" y="1236965"/>
                  </a:cubicBezTo>
                  <a:cubicBezTo>
                    <a:pt x="7297409" y="1751085"/>
                    <a:pt x="7121139" y="2428622"/>
                    <a:pt x="6158999" y="2680174"/>
                  </a:cubicBezTo>
                  <a:cubicBezTo>
                    <a:pt x="5196859" y="2931726"/>
                    <a:pt x="2561992" y="2773817"/>
                    <a:pt x="1520898" y="2746275"/>
                  </a:cubicBezTo>
                  <a:cubicBezTo>
                    <a:pt x="740078" y="2725619"/>
                    <a:pt x="434360" y="2597548"/>
                    <a:pt x="173828" y="2541000"/>
                  </a:cubicBezTo>
                  <a:lnTo>
                    <a:pt x="101289" y="2528871"/>
                  </a:lnTo>
                  <a:lnTo>
                    <a:pt x="91158" y="2514733"/>
                  </a:lnTo>
                  <a:lnTo>
                    <a:pt x="0" y="2383126"/>
                  </a:lnTo>
                  <a:lnTo>
                    <a:pt x="43725" y="2390437"/>
                  </a:lnTo>
                  <a:cubicBezTo>
                    <a:pt x="304257" y="2446985"/>
                    <a:pt x="609975" y="2575056"/>
                    <a:pt x="1390795" y="2595712"/>
                  </a:cubicBezTo>
                  <a:cubicBezTo>
                    <a:pt x="2431889" y="2623254"/>
                    <a:pt x="5066756" y="2781163"/>
                    <a:pt x="6028896" y="2529611"/>
                  </a:cubicBezTo>
                  <a:cubicBezTo>
                    <a:pt x="6991036" y="2278059"/>
                    <a:pt x="7167306" y="1600522"/>
                    <a:pt x="7163634" y="1086402"/>
                  </a:cubicBezTo>
                  <a:cubicBezTo>
                    <a:pt x="7161568" y="797210"/>
                    <a:pt x="7139750" y="413319"/>
                    <a:pt x="6927592" y="76886"/>
                  </a:cubicBezTo>
                  <a:lnTo>
                    <a:pt x="6873166" y="0"/>
                  </a:lnTo>
                  <a:close/>
                </a:path>
              </a:pathLst>
            </a:custGeom>
            <a:blipFill>
              <a:blip r:embed="rId3"/>
              <a:stretch>
                <a:fillRect/>
              </a:stretch>
            </a:blipFill>
            <a:ln cmpd="thickThi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Tree>
    <p:extLst>
      <p:ext uri="{BB962C8B-B14F-4D97-AF65-F5344CB8AC3E}">
        <p14:creationId xmlns:p14="http://schemas.microsoft.com/office/powerpoint/2010/main" val="3019213303"/>
      </p:ext>
    </p:extLst>
  </p:cSld>
  <p:clrMapOvr>
    <a:masterClrMapping/>
  </p:clrMapOvr>
  <mc:AlternateContent xmlns:mc="http://schemas.openxmlformats.org/markup-compatibility/2006" xmlns:p14="http://schemas.microsoft.com/office/powerpoint/2010/main">
    <mc:Choice Requires="p14">
      <p:transition spd="slow" p14:dur="2000" advClick="0" advTm="3000">
        <p:randomBar dir="vert"/>
      </p:transition>
    </mc:Choice>
    <mc:Fallback xmlns="">
      <p:transition spd="slow" advClick="0" advTm="3000">
        <p:randomBar dir="vert"/>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8"/>
          <p:cNvSpPr txBox="1">
            <a:spLocks noChangeArrowheads="1"/>
          </p:cNvSpPr>
          <p:nvPr/>
        </p:nvSpPr>
        <p:spPr bwMode="auto">
          <a:xfrm>
            <a:off x="354014" y="3903066"/>
            <a:ext cx="2588683" cy="13388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defTabSz="1219170">
              <a:lnSpc>
                <a:spcPct val="150000"/>
              </a:lnSpc>
            </a:pPr>
            <a:r>
              <a:rPr lang="zh-CN" altLang="en-US" dirty="0">
                <a:solidFill>
                  <a:srgbClr val="FFFFFF"/>
                </a:solidFill>
                <a:cs typeface="+mn-ea"/>
                <a:sym typeface="+mn-lt"/>
              </a:rPr>
              <a:t>请输入文本请输入文本请输入文本请输入文本请输入文本请输入文本</a:t>
            </a:r>
          </a:p>
        </p:txBody>
      </p:sp>
      <p:sp>
        <p:nvSpPr>
          <p:cNvPr id="3" name="Freeform 18"/>
          <p:cNvSpPr>
            <a:spLocks noEditPoints="1"/>
          </p:cNvSpPr>
          <p:nvPr/>
        </p:nvSpPr>
        <p:spPr bwMode="auto">
          <a:xfrm rot="10800000" flipV="1">
            <a:off x="354015" y="3331305"/>
            <a:ext cx="2860629" cy="286711"/>
          </a:xfrm>
          <a:custGeom>
            <a:avLst/>
            <a:gdLst>
              <a:gd name="T0" fmla="*/ 8 w 805"/>
              <a:gd name="T1" fmla="*/ 61 h 66"/>
              <a:gd name="T2" fmla="*/ 401 w 805"/>
              <a:gd name="T3" fmla="*/ 57 h 66"/>
              <a:gd name="T4" fmla="*/ 772 w 805"/>
              <a:gd name="T5" fmla="*/ 48 h 66"/>
              <a:gd name="T6" fmla="*/ 804 w 805"/>
              <a:gd name="T7" fmla="*/ 42 h 66"/>
              <a:gd name="T8" fmla="*/ 606 w 805"/>
              <a:gd name="T9" fmla="*/ 18 h 66"/>
              <a:gd name="T10" fmla="*/ 238 w 805"/>
              <a:gd name="T11" fmla="*/ 19 h 66"/>
              <a:gd name="T12" fmla="*/ 1 w 805"/>
              <a:gd name="T13" fmla="*/ 18 h 66"/>
              <a:gd name="T14" fmla="*/ 715 w 805"/>
              <a:gd name="T15" fmla="*/ 30 h 66"/>
              <a:gd name="T16" fmla="*/ 718 w 805"/>
              <a:gd name="T17" fmla="*/ 20 h 66"/>
              <a:gd name="T18" fmla="*/ 772 w 805"/>
              <a:gd name="T19" fmla="*/ 43 h 66"/>
              <a:gd name="T20" fmla="*/ 765 w 805"/>
              <a:gd name="T21" fmla="*/ 15 h 66"/>
              <a:gd name="T22" fmla="*/ 686 w 805"/>
              <a:gd name="T23" fmla="*/ 46 h 66"/>
              <a:gd name="T24" fmla="*/ 651 w 805"/>
              <a:gd name="T25" fmla="*/ 24 h 66"/>
              <a:gd name="T26" fmla="*/ 649 w 805"/>
              <a:gd name="T27" fmla="*/ 47 h 66"/>
              <a:gd name="T28" fmla="*/ 614 w 805"/>
              <a:gd name="T29" fmla="*/ 25 h 66"/>
              <a:gd name="T30" fmla="*/ 608 w 805"/>
              <a:gd name="T31" fmla="*/ 48 h 66"/>
              <a:gd name="T32" fmla="*/ 608 w 805"/>
              <a:gd name="T33" fmla="*/ 25 h 66"/>
              <a:gd name="T34" fmla="*/ 572 w 805"/>
              <a:gd name="T35" fmla="*/ 49 h 66"/>
              <a:gd name="T36" fmla="*/ 568 w 805"/>
              <a:gd name="T37" fmla="*/ 49 h 66"/>
              <a:gd name="T38" fmla="*/ 527 w 805"/>
              <a:gd name="T39" fmla="*/ 29 h 66"/>
              <a:gd name="T40" fmla="*/ 487 w 805"/>
              <a:gd name="T41" fmla="*/ 51 h 66"/>
              <a:gd name="T42" fmla="*/ 608 w 805"/>
              <a:gd name="T43" fmla="*/ 25 h 66"/>
              <a:gd name="T44" fmla="*/ 483 w 805"/>
              <a:gd name="T45" fmla="*/ 50 h 66"/>
              <a:gd name="T46" fmla="*/ 453 w 805"/>
              <a:gd name="T47" fmla="*/ 29 h 66"/>
              <a:gd name="T48" fmla="*/ 410 w 805"/>
              <a:gd name="T49" fmla="*/ 51 h 66"/>
              <a:gd name="T50" fmla="*/ 414 w 805"/>
              <a:gd name="T51" fmla="*/ 26 h 66"/>
              <a:gd name="T52" fmla="*/ 405 w 805"/>
              <a:gd name="T53" fmla="*/ 26 h 66"/>
              <a:gd name="T54" fmla="*/ 397 w 805"/>
              <a:gd name="T55" fmla="*/ 50 h 66"/>
              <a:gd name="T56" fmla="*/ 320 w 805"/>
              <a:gd name="T57" fmla="*/ 26 h 66"/>
              <a:gd name="T58" fmla="*/ 323 w 805"/>
              <a:gd name="T59" fmla="*/ 26 h 66"/>
              <a:gd name="T60" fmla="*/ 357 w 805"/>
              <a:gd name="T61" fmla="*/ 49 h 66"/>
              <a:gd name="T62" fmla="*/ 320 w 805"/>
              <a:gd name="T63" fmla="*/ 26 h 66"/>
              <a:gd name="T64" fmla="*/ 234 w 805"/>
              <a:gd name="T65" fmla="*/ 41 h 66"/>
              <a:gd name="T66" fmla="*/ 270 w 805"/>
              <a:gd name="T67" fmla="*/ 44 h 66"/>
              <a:gd name="T68" fmla="*/ 194 w 805"/>
              <a:gd name="T69" fmla="*/ 26 h 66"/>
              <a:gd name="T70" fmla="*/ 189 w 805"/>
              <a:gd name="T71" fmla="*/ 44 h 66"/>
              <a:gd name="T72" fmla="*/ 154 w 805"/>
              <a:gd name="T73" fmla="*/ 31 h 66"/>
              <a:gd name="T74" fmla="*/ 117 w 805"/>
              <a:gd name="T75" fmla="*/ 26 h 66"/>
              <a:gd name="T76" fmla="*/ 111 w 805"/>
              <a:gd name="T77" fmla="*/ 26 h 66"/>
              <a:gd name="T78" fmla="*/ 76 w 805"/>
              <a:gd name="T79" fmla="*/ 27 h 66"/>
              <a:gd name="T80" fmla="*/ 50 w 805"/>
              <a:gd name="T81" fmla="*/ 49 h 66"/>
              <a:gd name="T82" fmla="*/ 70 w 805"/>
              <a:gd name="T83" fmla="*/ 27 h 66"/>
              <a:gd name="T84" fmla="*/ 42 w 805"/>
              <a:gd name="T85" fmla="*/ 50 h 66"/>
              <a:gd name="T86" fmla="*/ 38 w 805"/>
              <a:gd name="T87" fmla="*/ 27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805" h="66">
                <a:moveTo>
                  <a:pt x="1" y="61"/>
                </a:moveTo>
                <a:cubicBezTo>
                  <a:pt x="1" y="65"/>
                  <a:pt x="7" y="66"/>
                  <a:pt x="8" y="62"/>
                </a:cubicBezTo>
                <a:cubicBezTo>
                  <a:pt x="8" y="62"/>
                  <a:pt x="8" y="62"/>
                  <a:pt x="8" y="61"/>
                </a:cubicBezTo>
                <a:cubicBezTo>
                  <a:pt x="56" y="56"/>
                  <a:pt x="104" y="53"/>
                  <a:pt x="152" y="52"/>
                </a:cubicBezTo>
                <a:cubicBezTo>
                  <a:pt x="152" y="52"/>
                  <a:pt x="152" y="52"/>
                  <a:pt x="153" y="52"/>
                </a:cubicBezTo>
                <a:cubicBezTo>
                  <a:pt x="235" y="51"/>
                  <a:pt x="318" y="55"/>
                  <a:pt x="401" y="57"/>
                </a:cubicBezTo>
                <a:cubicBezTo>
                  <a:pt x="523" y="60"/>
                  <a:pt x="646" y="56"/>
                  <a:pt x="768" y="48"/>
                </a:cubicBezTo>
                <a:cubicBezTo>
                  <a:pt x="768" y="48"/>
                  <a:pt x="768" y="48"/>
                  <a:pt x="768" y="48"/>
                </a:cubicBezTo>
                <a:cubicBezTo>
                  <a:pt x="769" y="50"/>
                  <a:pt x="771" y="49"/>
                  <a:pt x="772" y="48"/>
                </a:cubicBezTo>
                <a:cubicBezTo>
                  <a:pt x="782" y="47"/>
                  <a:pt x="792" y="47"/>
                  <a:pt x="802" y="46"/>
                </a:cubicBezTo>
                <a:cubicBezTo>
                  <a:pt x="804" y="46"/>
                  <a:pt x="804" y="44"/>
                  <a:pt x="803" y="43"/>
                </a:cubicBezTo>
                <a:cubicBezTo>
                  <a:pt x="803" y="43"/>
                  <a:pt x="804" y="42"/>
                  <a:pt x="804" y="42"/>
                </a:cubicBezTo>
                <a:cubicBezTo>
                  <a:pt x="804" y="29"/>
                  <a:pt x="805" y="17"/>
                  <a:pt x="805" y="4"/>
                </a:cubicBezTo>
                <a:cubicBezTo>
                  <a:pt x="805" y="1"/>
                  <a:pt x="803" y="0"/>
                  <a:pt x="801" y="0"/>
                </a:cubicBezTo>
                <a:cubicBezTo>
                  <a:pt x="737" y="15"/>
                  <a:pt x="672" y="18"/>
                  <a:pt x="606" y="18"/>
                </a:cubicBezTo>
                <a:cubicBezTo>
                  <a:pt x="539" y="19"/>
                  <a:pt x="472" y="18"/>
                  <a:pt x="406" y="19"/>
                </a:cubicBezTo>
                <a:cubicBezTo>
                  <a:pt x="351" y="19"/>
                  <a:pt x="295" y="19"/>
                  <a:pt x="240" y="19"/>
                </a:cubicBezTo>
                <a:cubicBezTo>
                  <a:pt x="240" y="19"/>
                  <a:pt x="239" y="19"/>
                  <a:pt x="238" y="19"/>
                </a:cubicBezTo>
                <a:cubicBezTo>
                  <a:pt x="161" y="19"/>
                  <a:pt x="84" y="19"/>
                  <a:pt x="6" y="19"/>
                </a:cubicBezTo>
                <a:cubicBezTo>
                  <a:pt x="6" y="19"/>
                  <a:pt x="6" y="18"/>
                  <a:pt x="6" y="17"/>
                </a:cubicBezTo>
                <a:cubicBezTo>
                  <a:pt x="6" y="14"/>
                  <a:pt x="1" y="15"/>
                  <a:pt x="1" y="18"/>
                </a:cubicBezTo>
                <a:cubicBezTo>
                  <a:pt x="1" y="32"/>
                  <a:pt x="0" y="47"/>
                  <a:pt x="1" y="61"/>
                </a:cubicBezTo>
                <a:close/>
                <a:moveTo>
                  <a:pt x="714" y="21"/>
                </a:moveTo>
                <a:cubicBezTo>
                  <a:pt x="715" y="24"/>
                  <a:pt x="715" y="27"/>
                  <a:pt x="715" y="30"/>
                </a:cubicBezTo>
                <a:cubicBezTo>
                  <a:pt x="714" y="34"/>
                  <a:pt x="712" y="38"/>
                  <a:pt x="712" y="42"/>
                </a:cubicBezTo>
                <a:cubicBezTo>
                  <a:pt x="712" y="43"/>
                  <a:pt x="714" y="44"/>
                  <a:pt x="715" y="43"/>
                </a:cubicBezTo>
                <a:cubicBezTo>
                  <a:pt x="720" y="37"/>
                  <a:pt x="720" y="28"/>
                  <a:pt x="718" y="20"/>
                </a:cubicBezTo>
                <a:cubicBezTo>
                  <a:pt x="745" y="18"/>
                  <a:pt x="772" y="14"/>
                  <a:pt x="798" y="8"/>
                </a:cubicBezTo>
                <a:cubicBezTo>
                  <a:pt x="798" y="19"/>
                  <a:pt x="799" y="31"/>
                  <a:pt x="799" y="42"/>
                </a:cubicBezTo>
                <a:cubicBezTo>
                  <a:pt x="790" y="42"/>
                  <a:pt x="781" y="43"/>
                  <a:pt x="772" y="43"/>
                </a:cubicBezTo>
                <a:cubicBezTo>
                  <a:pt x="772" y="40"/>
                  <a:pt x="771" y="37"/>
                  <a:pt x="770" y="33"/>
                </a:cubicBezTo>
                <a:cubicBezTo>
                  <a:pt x="769" y="27"/>
                  <a:pt x="768" y="21"/>
                  <a:pt x="767" y="15"/>
                </a:cubicBezTo>
                <a:cubicBezTo>
                  <a:pt x="767" y="14"/>
                  <a:pt x="764" y="14"/>
                  <a:pt x="765" y="15"/>
                </a:cubicBezTo>
                <a:cubicBezTo>
                  <a:pt x="765" y="22"/>
                  <a:pt x="765" y="28"/>
                  <a:pt x="766" y="34"/>
                </a:cubicBezTo>
                <a:cubicBezTo>
                  <a:pt x="766" y="37"/>
                  <a:pt x="766" y="40"/>
                  <a:pt x="767" y="43"/>
                </a:cubicBezTo>
                <a:cubicBezTo>
                  <a:pt x="740" y="44"/>
                  <a:pt x="713" y="45"/>
                  <a:pt x="686" y="46"/>
                </a:cubicBezTo>
                <a:cubicBezTo>
                  <a:pt x="687" y="38"/>
                  <a:pt x="686" y="30"/>
                  <a:pt x="683" y="23"/>
                </a:cubicBezTo>
                <a:cubicBezTo>
                  <a:pt x="694" y="22"/>
                  <a:pt x="704" y="22"/>
                  <a:pt x="714" y="21"/>
                </a:cubicBezTo>
                <a:close/>
                <a:moveTo>
                  <a:pt x="651" y="24"/>
                </a:moveTo>
                <a:cubicBezTo>
                  <a:pt x="661" y="24"/>
                  <a:pt x="670" y="24"/>
                  <a:pt x="680" y="23"/>
                </a:cubicBezTo>
                <a:cubicBezTo>
                  <a:pt x="682" y="31"/>
                  <a:pt x="682" y="38"/>
                  <a:pt x="682" y="46"/>
                </a:cubicBezTo>
                <a:cubicBezTo>
                  <a:pt x="671" y="46"/>
                  <a:pt x="660" y="47"/>
                  <a:pt x="649" y="47"/>
                </a:cubicBezTo>
                <a:cubicBezTo>
                  <a:pt x="649" y="39"/>
                  <a:pt x="649" y="32"/>
                  <a:pt x="651" y="24"/>
                </a:cubicBezTo>
                <a:close/>
                <a:moveTo>
                  <a:pt x="611" y="25"/>
                </a:moveTo>
                <a:cubicBezTo>
                  <a:pt x="612" y="25"/>
                  <a:pt x="613" y="25"/>
                  <a:pt x="614" y="25"/>
                </a:cubicBezTo>
                <a:cubicBezTo>
                  <a:pt x="625" y="25"/>
                  <a:pt x="637" y="25"/>
                  <a:pt x="648" y="24"/>
                </a:cubicBezTo>
                <a:cubicBezTo>
                  <a:pt x="646" y="32"/>
                  <a:pt x="644" y="40"/>
                  <a:pt x="645" y="47"/>
                </a:cubicBezTo>
                <a:cubicBezTo>
                  <a:pt x="633" y="47"/>
                  <a:pt x="620" y="48"/>
                  <a:pt x="608" y="48"/>
                </a:cubicBezTo>
                <a:cubicBezTo>
                  <a:pt x="610" y="41"/>
                  <a:pt x="610" y="33"/>
                  <a:pt x="611" y="26"/>
                </a:cubicBezTo>
                <a:cubicBezTo>
                  <a:pt x="611" y="26"/>
                  <a:pt x="611" y="25"/>
                  <a:pt x="611" y="25"/>
                </a:cubicBezTo>
                <a:close/>
                <a:moveTo>
                  <a:pt x="608" y="25"/>
                </a:moveTo>
                <a:cubicBezTo>
                  <a:pt x="608" y="25"/>
                  <a:pt x="608" y="25"/>
                  <a:pt x="608" y="26"/>
                </a:cubicBezTo>
                <a:cubicBezTo>
                  <a:pt x="606" y="33"/>
                  <a:pt x="605" y="41"/>
                  <a:pt x="604" y="48"/>
                </a:cubicBezTo>
                <a:cubicBezTo>
                  <a:pt x="593" y="49"/>
                  <a:pt x="583" y="49"/>
                  <a:pt x="572" y="49"/>
                </a:cubicBezTo>
                <a:cubicBezTo>
                  <a:pt x="572" y="42"/>
                  <a:pt x="572" y="36"/>
                  <a:pt x="574" y="29"/>
                </a:cubicBezTo>
                <a:cubicBezTo>
                  <a:pt x="575" y="27"/>
                  <a:pt x="572" y="27"/>
                  <a:pt x="571" y="28"/>
                </a:cubicBezTo>
                <a:cubicBezTo>
                  <a:pt x="569" y="35"/>
                  <a:pt x="567" y="42"/>
                  <a:pt x="568" y="49"/>
                </a:cubicBezTo>
                <a:cubicBezTo>
                  <a:pt x="555" y="50"/>
                  <a:pt x="543" y="50"/>
                  <a:pt x="531" y="50"/>
                </a:cubicBezTo>
                <a:cubicBezTo>
                  <a:pt x="531" y="43"/>
                  <a:pt x="530" y="36"/>
                  <a:pt x="530" y="29"/>
                </a:cubicBezTo>
                <a:cubicBezTo>
                  <a:pt x="530" y="27"/>
                  <a:pt x="527" y="27"/>
                  <a:pt x="527" y="29"/>
                </a:cubicBezTo>
                <a:cubicBezTo>
                  <a:pt x="526" y="36"/>
                  <a:pt x="526" y="43"/>
                  <a:pt x="526" y="50"/>
                </a:cubicBezTo>
                <a:cubicBezTo>
                  <a:pt x="513" y="51"/>
                  <a:pt x="500" y="51"/>
                  <a:pt x="487" y="51"/>
                </a:cubicBezTo>
                <a:cubicBezTo>
                  <a:pt x="487" y="51"/>
                  <a:pt x="487" y="51"/>
                  <a:pt x="487" y="51"/>
                </a:cubicBezTo>
                <a:cubicBezTo>
                  <a:pt x="489" y="43"/>
                  <a:pt x="490" y="34"/>
                  <a:pt x="491" y="26"/>
                </a:cubicBezTo>
                <a:cubicBezTo>
                  <a:pt x="491" y="26"/>
                  <a:pt x="491" y="26"/>
                  <a:pt x="491" y="26"/>
                </a:cubicBezTo>
                <a:cubicBezTo>
                  <a:pt x="530" y="26"/>
                  <a:pt x="569" y="26"/>
                  <a:pt x="608" y="25"/>
                </a:cubicBezTo>
                <a:close/>
                <a:moveTo>
                  <a:pt x="414" y="26"/>
                </a:moveTo>
                <a:cubicBezTo>
                  <a:pt x="438" y="26"/>
                  <a:pt x="463" y="26"/>
                  <a:pt x="487" y="26"/>
                </a:cubicBezTo>
                <a:cubicBezTo>
                  <a:pt x="485" y="34"/>
                  <a:pt x="484" y="42"/>
                  <a:pt x="483" y="50"/>
                </a:cubicBezTo>
                <a:cubicBezTo>
                  <a:pt x="483" y="50"/>
                  <a:pt x="483" y="51"/>
                  <a:pt x="484" y="51"/>
                </a:cubicBezTo>
                <a:cubicBezTo>
                  <a:pt x="472" y="51"/>
                  <a:pt x="460" y="51"/>
                  <a:pt x="448" y="51"/>
                </a:cubicBezTo>
                <a:cubicBezTo>
                  <a:pt x="450" y="44"/>
                  <a:pt x="451" y="36"/>
                  <a:pt x="453" y="29"/>
                </a:cubicBezTo>
                <a:cubicBezTo>
                  <a:pt x="453" y="27"/>
                  <a:pt x="451" y="26"/>
                  <a:pt x="450" y="28"/>
                </a:cubicBezTo>
                <a:cubicBezTo>
                  <a:pt x="448" y="36"/>
                  <a:pt x="445" y="43"/>
                  <a:pt x="444" y="51"/>
                </a:cubicBezTo>
                <a:cubicBezTo>
                  <a:pt x="432" y="51"/>
                  <a:pt x="421" y="51"/>
                  <a:pt x="410" y="51"/>
                </a:cubicBezTo>
                <a:cubicBezTo>
                  <a:pt x="411" y="43"/>
                  <a:pt x="410" y="34"/>
                  <a:pt x="410" y="26"/>
                </a:cubicBezTo>
                <a:cubicBezTo>
                  <a:pt x="410" y="26"/>
                  <a:pt x="409" y="26"/>
                  <a:pt x="409" y="26"/>
                </a:cubicBezTo>
                <a:cubicBezTo>
                  <a:pt x="411" y="26"/>
                  <a:pt x="412" y="26"/>
                  <a:pt x="414" y="26"/>
                </a:cubicBezTo>
                <a:close/>
                <a:moveTo>
                  <a:pt x="366" y="26"/>
                </a:moveTo>
                <a:cubicBezTo>
                  <a:pt x="366" y="26"/>
                  <a:pt x="366" y="26"/>
                  <a:pt x="366" y="26"/>
                </a:cubicBezTo>
                <a:cubicBezTo>
                  <a:pt x="379" y="26"/>
                  <a:pt x="392" y="26"/>
                  <a:pt x="405" y="26"/>
                </a:cubicBezTo>
                <a:cubicBezTo>
                  <a:pt x="405" y="26"/>
                  <a:pt x="405" y="26"/>
                  <a:pt x="405" y="26"/>
                </a:cubicBezTo>
                <a:cubicBezTo>
                  <a:pt x="404" y="34"/>
                  <a:pt x="404" y="42"/>
                  <a:pt x="405" y="50"/>
                </a:cubicBezTo>
                <a:cubicBezTo>
                  <a:pt x="402" y="50"/>
                  <a:pt x="400" y="50"/>
                  <a:pt x="397" y="50"/>
                </a:cubicBezTo>
                <a:cubicBezTo>
                  <a:pt x="386" y="50"/>
                  <a:pt x="374" y="50"/>
                  <a:pt x="362" y="49"/>
                </a:cubicBezTo>
                <a:cubicBezTo>
                  <a:pt x="366" y="42"/>
                  <a:pt x="366" y="34"/>
                  <a:pt x="366" y="26"/>
                </a:cubicBezTo>
                <a:close/>
                <a:moveTo>
                  <a:pt x="320" y="26"/>
                </a:moveTo>
                <a:cubicBezTo>
                  <a:pt x="317" y="32"/>
                  <a:pt x="314" y="38"/>
                  <a:pt x="312" y="44"/>
                </a:cubicBezTo>
                <a:cubicBezTo>
                  <a:pt x="311" y="46"/>
                  <a:pt x="314" y="48"/>
                  <a:pt x="315" y="46"/>
                </a:cubicBezTo>
                <a:cubicBezTo>
                  <a:pt x="319" y="39"/>
                  <a:pt x="321" y="33"/>
                  <a:pt x="323" y="26"/>
                </a:cubicBezTo>
                <a:cubicBezTo>
                  <a:pt x="336" y="26"/>
                  <a:pt x="349" y="26"/>
                  <a:pt x="361" y="26"/>
                </a:cubicBezTo>
                <a:cubicBezTo>
                  <a:pt x="361" y="26"/>
                  <a:pt x="361" y="26"/>
                  <a:pt x="361" y="26"/>
                </a:cubicBezTo>
                <a:cubicBezTo>
                  <a:pt x="361" y="34"/>
                  <a:pt x="359" y="42"/>
                  <a:pt x="357" y="49"/>
                </a:cubicBezTo>
                <a:cubicBezTo>
                  <a:pt x="329" y="48"/>
                  <a:pt x="301" y="47"/>
                  <a:pt x="273" y="46"/>
                </a:cubicBezTo>
                <a:cubicBezTo>
                  <a:pt x="279" y="41"/>
                  <a:pt x="280" y="33"/>
                  <a:pt x="279" y="26"/>
                </a:cubicBezTo>
                <a:cubicBezTo>
                  <a:pt x="293" y="26"/>
                  <a:pt x="306" y="26"/>
                  <a:pt x="320" y="26"/>
                </a:cubicBezTo>
                <a:close/>
                <a:moveTo>
                  <a:pt x="234" y="26"/>
                </a:moveTo>
                <a:cubicBezTo>
                  <a:pt x="233" y="30"/>
                  <a:pt x="231" y="35"/>
                  <a:pt x="230" y="39"/>
                </a:cubicBezTo>
                <a:cubicBezTo>
                  <a:pt x="230" y="41"/>
                  <a:pt x="233" y="43"/>
                  <a:pt x="234" y="41"/>
                </a:cubicBezTo>
                <a:cubicBezTo>
                  <a:pt x="236" y="36"/>
                  <a:pt x="238" y="31"/>
                  <a:pt x="240" y="26"/>
                </a:cubicBezTo>
                <a:cubicBezTo>
                  <a:pt x="252" y="26"/>
                  <a:pt x="263" y="26"/>
                  <a:pt x="275" y="26"/>
                </a:cubicBezTo>
                <a:cubicBezTo>
                  <a:pt x="276" y="33"/>
                  <a:pt x="274" y="39"/>
                  <a:pt x="270" y="44"/>
                </a:cubicBezTo>
                <a:cubicBezTo>
                  <a:pt x="270" y="45"/>
                  <a:pt x="270" y="45"/>
                  <a:pt x="270" y="46"/>
                </a:cubicBezTo>
                <a:cubicBezTo>
                  <a:pt x="245" y="45"/>
                  <a:pt x="219" y="44"/>
                  <a:pt x="194" y="44"/>
                </a:cubicBezTo>
                <a:cubicBezTo>
                  <a:pt x="195" y="38"/>
                  <a:pt x="194" y="32"/>
                  <a:pt x="194" y="26"/>
                </a:cubicBezTo>
                <a:cubicBezTo>
                  <a:pt x="207" y="26"/>
                  <a:pt x="221" y="26"/>
                  <a:pt x="234" y="26"/>
                </a:cubicBezTo>
                <a:close/>
                <a:moveTo>
                  <a:pt x="189" y="26"/>
                </a:moveTo>
                <a:cubicBezTo>
                  <a:pt x="188" y="32"/>
                  <a:pt x="188" y="38"/>
                  <a:pt x="189" y="44"/>
                </a:cubicBezTo>
                <a:cubicBezTo>
                  <a:pt x="178" y="44"/>
                  <a:pt x="167" y="44"/>
                  <a:pt x="156" y="44"/>
                </a:cubicBezTo>
                <a:cubicBezTo>
                  <a:pt x="157" y="40"/>
                  <a:pt x="158" y="36"/>
                  <a:pt x="158" y="32"/>
                </a:cubicBezTo>
                <a:cubicBezTo>
                  <a:pt x="159" y="29"/>
                  <a:pt x="155" y="28"/>
                  <a:pt x="154" y="31"/>
                </a:cubicBezTo>
                <a:cubicBezTo>
                  <a:pt x="153" y="35"/>
                  <a:pt x="151" y="39"/>
                  <a:pt x="151" y="44"/>
                </a:cubicBezTo>
                <a:cubicBezTo>
                  <a:pt x="140" y="44"/>
                  <a:pt x="129" y="44"/>
                  <a:pt x="118" y="45"/>
                </a:cubicBezTo>
                <a:cubicBezTo>
                  <a:pt x="118" y="39"/>
                  <a:pt x="117" y="32"/>
                  <a:pt x="117" y="26"/>
                </a:cubicBezTo>
                <a:cubicBezTo>
                  <a:pt x="141" y="26"/>
                  <a:pt x="165" y="26"/>
                  <a:pt x="189" y="26"/>
                </a:cubicBezTo>
                <a:close/>
                <a:moveTo>
                  <a:pt x="76" y="27"/>
                </a:moveTo>
                <a:cubicBezTo>
                  <a:pt x="88" y="27"/>
                  <a:pt x="99" y="26"/>
                  <a:pt x="111" y="26"/>
                </a:cubicBezTo>
                <a:cubicBezTo>
                  <a:pt x="111" y="32"/>
                  <a:pt x="110" y="39"/>
                  <a:pt x="110" y="45"/>
                </a:cubicBezTo>
                <a:cubicBezTo>
                  <a:pt x="98" y="45"/>
                  <a:pt x="85" y="46"/>
                  <a:pt x="72" y="47"/>
                </a:cubicBezTo>
                <a:cubicBezTo>
                  <a:pt x="75" y="41"/>
                  <a:pt x="76" y="33"/>
                  <a:pt x="76" y="27"/>
                </a:cubicBezTo>
                <a:close/>
                <a:moveTo>
                  <a:pt x="68" y="38"/>
                </a:moveTo>
                <a:cubicBezTo>
                  <a:pt x="68" y="41"/>
                  <a:pt x="66" y="44"/>
                  <a:pt x="65" y="48"/>
                </a:cubicBezTo>
                <a:cubicBezTo>
                  <a:pt x="60" y="48"/>
                  <a:pt x="55" y="49"/>
                  <a:pt x="50" y="49"/>
                </a:cubicBezTo>
                <a:cubicBezTo>
                  <a:pt x="49" y="45"/>
                  <a:pt x="46" y="42"/>
                  <a:pt x="45" y="38"/>
                </a:cubicBezTo>
                <a:cubicBezTo>
                  <a:pt x="44" y="34"/>
                  <a:pt x="44" y="30"/>
                  <a:pt x="45" y="27"/>
                </a:cubicBezTo>
                <a:cubicBezTo>
                  <a:pt x="53" y="27"/>
                  <a:pt x="61" y="27"/>
                  <a:pt x="70" y="27"/>
                </a:cubicBezTo>
                <a:cubicBezTo>
                  <a:pt x="70" y="30"/>
                  <a:pt x="69" y="34"/>
                  <a:pt x="68" y="38"/>
                </a:cubicBezTo>
                <a:close/>
                <a:moveTo>
                  <a:pt x="38" y="27"/>
                </a:moveTo>
                <a:cubicBezTo>
                  <a:pt x="36" y="34"/>
                  <a:pt x="37" y="44"/>
                  <a:pt x="42" y="50"/>
                </a:cubicBezTo>
                <a:cubicBezTo>
                  <a:pt x="31" y="51"/>
                  <a:pt x="20" y="52"/>
                  <a:pt x="9" y="54"/>
                </a:cubicBezTo>
                <a:cubicBezTo>
                  <a:pt x="10" y="45"/>
                  <a:pt x="9" y="36"/>
                  <a:pt x="8" y="27"/>
                </a:cubicBezTo>
                <a:cubicBezTo>
                  <a:pt x="18" y="27"/>
                  <a:pt x="28" y="27"/>
                  <a:pt x="38" y="27"/>
                </a:cubicBezTo>
                <a:close/>
              </a:path>
            </a:pathLst>
          </a:custGeom>
          <a:solidFill>
            <a:srgbClr val="FFFFFF"/>
          </a:solidFill>
          <a:ln>
            <a:noFill/>
          </a:ln>
        </p:spPr>
        <p:txBody>
          <a:bodyPr vert="horz" wrap="square" lIns="91440" tIns="45720" rIns="91440" bIns="45720" numCol="1" anchor="t" anchorCtr="0" compatLnSpc="1">
            <a:prstTxWarp prst="textNoShape">
              <a:avLst/>
            </a:prstTxWarp>
          </a:bodyPr>
          <a:lstStyle/>
          <a:p>
            <a:pPr defTabSz="1219170">
              <a:defRPr/>
            </a:pPr>
            <a:endParaRPr lang="zh-CN" altLang="en-US" sz="2400" kern="0">
              <a:solidFill>
                <a:srgbClr val="FFFFFF"/>
              </a:solidFill>
              <a:cs typeface="+mn-ea"/>
              <a:sym typeface="+mn-lt"/>
            </a:endParaRPr>
          </a:p>
        </p:txBody>
      </p:sp>
      <p:sp>
        <p:nvSpPr>
          <p:cNvPr id="4" name="Text Box 8"/>
          <p:cNvSpPr txBox="1">
            <a:spLocks noChangeArrowheads="1"/>
          </p:cNvSpPr>
          <p:nvPr/>
        </p:nvSpPr>
        <p:spPr bwMode="auto">
          <a:xfrm>
            <a:off x="1588" y="2265022"/>
            <a:ext cx="3565481" cy="674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defTabSz="1219170">
              <a:lnSpc>
                <a:spcPct val="150000"/>
              </a:lnSpc>
            </a:pPr>
            <a:r>
              <a:rPr lang="zh-CN" altLang="en-US" sz="2800" dirty="0">
                <a:solidFill>
                  <a:srgbClr val="FFFFFF"/>
                </a:solidFill>
                <a:cs typeface="+mn-ea"/>
                <a:sym typeface="+mn-lt"/>
              </a:rPr>
              <a:t>请输入您的小标题</a:t>
            </a:r>
          </a:p>
        </p:txBody>
      </p:sp>
      <p:grpSp>
        <p:nvGrpSpPr>
          <p:cNvPr id="5" name="组合 4"/>
          <p:cNvGrpSpPr/>
          <p:nvPr/>
        </p:nvGrpSpPr>
        <p:grpSpPr>
          <a:xfrm>
            <a:off x="3455052" y="3142785"/>
            <a:ext cx="786067" cy="778225"/>
            <a:chOff x="6601456" y="832743"/>
            <a:chExt cx="1254573" cy="1242057"/>
          </a:xfrm>
        </p:grpSpPr>
        <p:sp>
          <p:nvSpPr>
            <p:cNvPr id="6" name="Freeform 86"/>
            <p:cNvSpPr>
              <a:spLocks noEditPoints="1"/>
            </p:cNvSpPr>
            <p:nvPr/>
          </p:nvSpPr>
          <p:spPr bwMode="auto">
            <a:xfrm>
              <a:off x="6601456" y="832743"/>
              <a:ext cx="1254573" cy="1242057"/>
            </a:xfrm>
            <a:custGeom>
              <a:avLst/>
              <a:gdLst/>
              <a:ahLst/>
              <a:cxnLst>
                <a:cxn ang="0">
                  <a:pos x="303" y="104"/>
                </a:cxn>
                <a:cxn ang="0">
                  <a:pos x="288" y="65"/>
                </a:cxn>
                <a:cxn ang="0">
                  <a:pos x="259" y="35"/>
                </a:cxn>
                <a:cxn ang="0">
                  <a:pos x="223" y="13"/>
                </a:cxn>
                <a:cxn ang="0">
                  <a:pos x="182" y="2"/>
                </a:cxn>
                <a:cxn ang="0">
                  <a:pos x="141" y="2"/>
                </a:cxn>
                <a:cxn ang="0">
                  <a:pos x="113" y="9"/>
                </a:cxn>
                <a:cxn ang="0">
                  <a:pos x="72" y="29"/>
                </a:cxn>
                <a:cxn ang="0">
                  <a:pos x="36" y="61"/>
                </a:cxn>
                <a:cxn ang="0">
                  <a:pos x="11" y="98"/>
                </a:cxn>
                <a:cxn ang="0">
                  <a:pos x="0" y="141"/>
                </a:cxn>
                <a:cxn ang="0">
                  <a:pos x="4" y="171"/>
                </a:cxn>
                <a:cxn ang="0">
                  <a:pos x="28" y="208"/>
                </a:cxn>
                <a:cxn ang="0">
                  <a:pos x="65" y="237"/>
                </a:cxn>
                <a:cxn ang="0">
                  <a:pos x="93" y="250"/>
                </a:cxn>
                <a:cxn ang="0">
                  <a:pos x="141" y="256"/>
                </a:cxn>
                <a:cxn ang="0">
                  <a:pos x="167" y="261"/>
                </a:cxn>
                <a:cxn ang="0">
                  <a:pos x="168" y="262"/>
                </a:cxn>
                <a:cxn ang="0">
                  <a:pos x="190" y="265"/>
                </a:cxn>
                <a:cxn ang="0">
                  <a:pos x="225" y="252"/>
                </a:cxn>
                <a:cxn ang="0">
                  <a:pos x="255" y="233"/>
                </a:cxn>
                <a:cxn ang="0">
                  <a:pos x="285" y="196"/>
                </a:cxn>
                <a:cxn ang="0">
                  <a:pos x="303" y="150"/>
                </a:cxn>
                <a:cxn ang="0">
                  <a:pos x="306" y="119"/>
                </a:cxn>
                <a:cxn ang="0">
                  <a:pos x="266" y="212"/>
                </a:cxn>
                <a:cxn ang="0">
                  <a:pos x="240" y="237"/>
                </a:cxn>
                <a:cxn ang="0">
                  <a:pos x="207" y="254"/>
                </a:cxn>
                <a:cxn ang="0">
                  <a:pos x="203" y="254"/>
                </a:cxn>
                <a:cxn ang="0">
                  <a:pos x="211" y="248"/>
                </a:cxn>
                <a:cxn ang="0">
                  <a:pos x="208" y="245"/>
                </a:cxn>
                <a:cxn ang="0">
                  <a:pos x="196" y="251"/>
                </a:cxn>
                <a:cxn ang="0">
                  <a:pos x="150" y="250"/>
                </a:cxn>
                <a:cxn ang="0">
                  <a:pos x="128" y="247"/>
                </a:cxn>
                <a:cxn ang="0">
                  <a:pos x="97" y="241"/>
                </a:cxn>
                <a:cxn ang="0">
                  <a:pos x="65" y="226"/>
                </a:cxn>
                <a:cxn ang="0">
                  <a:pos x="29" y="197"/>
                </a:cxn>
                <a:cxn ang="0">
                  <a:pos x="13" y="174"/>
                </a:cxn>
                <a:cxn ang="0">
                  <a:pos x="7" y="149"/>
                </a:cxn>
                <a:cxn ang="0">
                  <a:pos x="13" y="115"/>
                </a:cxn>
                <a:cxn ang="0">
                  <a:pos x="39" y="69"/>
                </a:cxn>
                <a:cxn ang="0">
                  <a:pos x="59" y="47"/>
                </a:cxn>
                <a:cxn ang="0">
                  <a:pos x="97" y="22"/>
                </a:cxn>
                <a:cxn ang="0">
                  <a:pos x="139" y="9"/>
                </a:cxn>
                <a:cxn ang="0">
                  <a:pos x="161" y="7"/>
                </a:cxn>
                <a:cxn ang="0">
                  <a:pos x="193" y="11"/>
                </a:cxn>
                <a:cxn ang="0">
                  <a:pos x="244" y="35"/>
                </a:cxn>
                <a:cxn ang="0">
                  <a:pos x="269" y="55"/>
                </a:cxn>
                <a:cxn ang="0">
                  <a:pos x="287" y="83"/>
                </a:cxn>
                <a:cxn ang="0">
                  <a:pos x="296" y="115"/>
                </a:cxn>
                <a:cxn ang="0">
                  <a:pos x="292" y="160"/>
                </a:cxn>
                <a:cxn ang="0">
                  <a:pos x="273" y="204"/>
                </a:cxn>
              </a:cxnLst>
              <a:rect l="0" t="0" r="r" b="b"/>
              <a:pathLst>
                <a:path w="306" h="265">
                  <a:moveTo>
                    <a:pt x="306" y="119"/>
                  </a:moveTo>
                  <a:lnTo>
                    <a:pt x="306" y="119"/>
                  </a:lnTo>
                  <a:lnTo>
                    <a:pt x="303" y="104"/>
                  </a:lnTo>
                  <a:lnTo>
                    <a:pt x="299" y="90"/>
                  </a:lnTo>
                  <a:lnTo>
                    <a:pt x="295" y="78"/>
                  </a:lnTo>
                  <a:lnTo>
                    <a:pt x="288" y="65"/>
                  </a:lnTo>
                  <a:lnTo>
                    <a:pt x="280" y="54"/>
                  </a:lnTo>
                  <a:lnTo>
                    <a:pt x="270" y="44"/>
                  </a:lnTo>
                  <a:lnTo>
                    <a:pt x="259" y="35"/>
                  </a:lnTo>
                  <a:lnTo>
                    <a:pt x="248" y="27"/>
                  </a:lnTo>
                  <a:lnTo>
                    <a:pt x="236" y="20"/>
                  </a:lnTo>
                  <a:lnTo>
                    <a:pt x="223" y="13"/>
                  </a:lnTo>
                  <a:lnTo>
                    <a:pt x="209" y="9"/>
                  </a:lnTo>
                  <a:lnTo>
                    <a:pt x="196" y="5"/>
                  </a:lnTo>
                  <a:lnTo>
                    <a:pt x="182" y="2"/>
                  </a:lnTo>
                  <a:lnTo>
                    <a:pt x="168" y="0"/>
                  </a:lnTo>
                  <a:lnTo>
                    <a:pt x="154" y="0"/>
                  </a:lnTo>
                  <a:lnTo>
                    <a:pt x="141" y="2"/>
                  </a:lnTo>
                  <a:lnTo>
                    <a:pt x="141" y="2"/>
                  </a:lnTo>
                  <a:lnTo>
                    <a:pt x="127" y="5"/>
                  </a:lnTo>
                  <a:lnTo>
                    <a:pt x="113" y="9"/>
                  </a:lnTo>
                  <a:lnTo>
                    <a:pt x="99" y="14"/>
                  </a:lnTo>
                  <a:lnTo>
                    <a:pt x="86" y="21"/>
                  </a:lnTo>
                  <a:lnTo>
                    <a:pt x="72" y="29"/>
                  </a:lnTo>
                  <a:lnTo>
                    <a:pt x="59" y="39"/>
                  </a:lnTo>
                  <a:lnTo>
                    <a:pt x="47" y="49"/>
                  </a:lnTo>
                  <a:lnTo>
                    <a:pt x="36" y="61"/>
                  </a:lnTo>
                  <a:lnTo>
                    <a:pt x="26" y="72"/>
                  </a:lnTo>
                  <a:lnTo>
                    <a:pt x="18" y="86"/>
                  </a:lnTo>
                  <a:lnTo>
                    <a:pt x="11" y="98"/>
                  </a:lnTo>
                  <a:lnTo>
                    <a:pt x="6" y="113"/>
                  </a:lnTo>
                  <a:lnTo>
                    <a:pt x="2" y="127"/>
                  </a:lnTo>
                  <a:lnTo>
                    <a:pt x="0" y="141"/>
                  </a:lnTo>
                  <a:lnTo>
                    <a:pt x="0" y="156"/>
                  </a:lnTo>
                  <a:lnTo>
                    <a:pt x="4" y="171"/>
                  </a:lnTo>
                  <a:lnTo>
                    <a:pt x="4" y="171"/>
                  </a:lnTo>
                  <a:lnTo>
                    <a:pt x="10" y="184"/>
                  </a:lnTo>
                  <a:lnTo>
                    <a:pt x="17" y="196"/>
                  </a:lnTo>
                  <a:lnTo>
                    <a:pt x="28" y="208"/>
                  </a:lnTo>
                  <a:lnTo>
                    <a:pt x="39" y="219"/>
                  </a:lnTo>
                  <a:lnTo>
                    <a:pt x="51" y="229"/>
                  </a:lnTo>
                  <a:lnTo>
                    <a:pt x="65" y="237"/>
                  </a:lnTo>
                  <a:lnTo>
                    <a:pt x="79" y="244"/>
                  </a:lnTo>
                  <a:lnTo>
                    <a:pt x="93" y="250"/>
                  </a:lnTo>
                  <a:lnTo>
                    <a:pt x="93" y="250"/>
                  </a:lnTo>
                  <a:lnTo>
                    <a:pt x="108" y="252"/>
                  </a:lnTo>
                  <a:lnTo>
                    <a:pt x="124" y="255"/>
                  </a:lnTo>
                  <a:lnTo>
                    <a:pt x="141" y="256"/>
                  </a:lnTo>
                  <a:lnTo>
                    <a:pt x="156" y="259"/>
                  </a:lnTo>
                  <a:lnTo>
                    <a:pt x="156" y="259"/>
                  </a:lnTo>
                  <a:lnTo>
                    <a:pt x="167" y="261"/>
                  </a:lnTo>
                  <a:lnTo>
                    <a:pt x="167" y="261"/>
                  </a:lnTo>
                  <a:lnTo>
                    <a:pt x="167" y="262"/>
                  </a:lnTo>
                  <a:lnTo>
                    <a:pt x="168" y="262"/>
                  </a:lnTo>
                  <a:lnTo>
                    <a:pt x="168" y="262"/>
                  </a:lnTo>
                  <a:lnTo>
                    <a:pt x="179" y="265"/>
                  </a:lnTo>
                  <a:lnTo>
                    <a:pt x="190" y="265"/>
                  </a:lnTo>
                  <a:lnTo>
                    <a:pt x="203" y="262"/>
                  </a:lnTo>
                  <a:lnTo>
                    <a:pt x="214" y="258"/>
                  </a:lnTo>
                  <a:lnTo>
                    <a:pt x="225" y="252"/>
                  </a:lnTo>
                  <a:lnTo>
                    <a:pt x="236" y="247"/>
                  </a:lnTo>
                  <a:lnTo>
                    <a:pt x="255" y="233"/>
                  </a:lnTo>
                  <a:lnTo>
                    <a:pt x="255" y="233"/>
                  </a:lnTo>
                  <a:lnTo>
                    <a:pt x="266" y="222"/>
                  </a:lnTo>
                  <a:lnTo>
                    <a:pt x="277" y="210"/>
                  </a:lnTo>
                  <a:lnTo>
                    <a:pt x="285" y="196"/>
                  </a:lnTo>
                  <a:lnTo>
                    <a:pt x="293" y="182"/>
                  </a:lnTo>
                  <a:lnTo>
                    <a:pt x="299" y="166"/>
                  </a:lnTo>
                  <a:lnTo>
                    <a:pt x="303" y="150"/>
                  </a:lnTo>
                  <a:lnTo>
                    <a:pt x="306" y="134"/>
                  </a:lnTo>
                  <a:lnTo>
                    <a:pt x="306" y="119"/>
                  </a:lnTo>
                  <a:lnTo>
                    <a:pt x="306" y="119"/>
                  </a:lnTo>
                  <a:close/>
                  <a:moveTo>
                    <a:pt x="273" y="204"/>
                  </a:moveTo>
                  <a:lnTo>
                    <a:pt x="273" y="204"/>
                  </a:lnTo>
                  <a:lnTo>
                    <a:pt x="266" y="212"/>
                  </a:lnTo>
                  <a:lnTo>
                    <a:pt x="259" y="221"/>
                  </a:lnTo>
                  <a:lnTo>
                    <a:pt x="249" y="229"/>
                  </a:lnTo>
                  <a:lnTo>
                    <a:pt x="240" y="237"/>
                  </a:lnTo>
                  <a:lnTo>
                    <a:pt x="229" y="244"/>
                  </a:lnTo>
                  <a:lnTo>
                    <a:pt x="218" y="250"/>
                  </a:lnTo>
                  <a:lnTo>
                    <a:pt x="207" y="254"/>
                  </a:lnTo>
                  <a:lnTo>
                    <a:pt x="196" y="256"/>
                  </a:lnTo>
                  <a:lnTo>
                    <a:pt x="196" y="256"/>
                  </a:lnTo>
                  <a:lnTo>
                    <a:pt x="203" y="254"/>
                  </a:lnTo>
                  <a:lnTo>
                    <a:pt x="209" y="250"/>
                  </a:lnTo>
                  <a:lnTo>
                    <a:pt x="209" y="250"/>
                  </a:lnTo>
                  <a:lnTo>
                    <a:pt x="211" y="248"/>
                  </a:lnTo>
                  <a:lnTo>
                    <a:pt x="211" y="247"/>
                  </a:lnTo>
                  <a:lnTo>
                    <a:pt x="209" y="245"/>
                  </a:lnTo>
                  <a:lnTo>
                    <a:pt x="208" y="245"/>
                  </a:lnTo>
                  <a:lnTo>
                    <a:pt x="208" y="245"/>
                  </a:lnTo>
                  <a:lnTo>
                    <a:pt x="203" y="248"/>
                  </a:lnTo>
                  <a:lnTo>
                    <a:pt x="196" y="251"/>
                  </a:lnTo>
                  <a:lnTo>
                    <a:pt x="179" y="252"/>
                  </a:lnTo>
                  <a:lnTo>
                    <a:pt x="163" y="252"/>
                  </a:lnTo>
                  <a:lnTo>
                    <a:pt x="150" y="250"/>
                  </a:lnTo>
                  <a:lnTo>
                    <a:pt x="150" y="250"/>
                  </a:lnTo>
                  <a:lnTo>
                    <a:pt x="139" y="248"/>
                  </a:lnTo>
                  <a:lnTo>
                    <a:pt x="128" y="247"/>
                  </a:lnTo>
                  <a:lnTo>
                    <a:pt x="108" y="244"/>
                  </a:lnTo>
                  <a:lnTo>
                    <a:pt x="108" y="244"/>
                  </a:lnTo>
                  <a:lnTo>
                    <a:pt x="97" y="241"/>
                  </a:lnTo>
                  <a:lnTo>
                    <a:pt x="86" y="239"/>
                  </a:lnTo>
                  <a:lnTo>
                    <a:pt x="75" y="233"/>
                  </a:lnTo>
                  <a:lnTo>
                    <a:pt x="65" y="226"/>
                  </a:lnTo>
                  <a:lnTo>
                    <a:pt x="47" y="212"/>
                  </a:lnTo>
                  <a:lnTo>
                    <a:pt x="29" y="197"/>
                  </a:lnTo>
                  <a:lnTo>
                    <a:pt x="29" y="197"/>
                  </a:lnTo>
                  <a:lnTo>
                    <a:pt x="22" y="190"/>
                  </a:lnTo>
                  <a:lnTo>
                    <a:pt x="17" y="182"/>
                  </a:lnTo>
                  <a:lnTo>
                    <a:pt x="13" y="174"/>
                  </a:lnTo>
                  <a:lnTo>
                    <a:pt x="10" y="167"/>
                  </a:lnTo>
                  <a:lnTo>
                    <a:pt x="7" y="159"/>
                  </a:lnTo>
                  <a:lnTo>
                    <a:pt x="7" y="149"/>
                  </a:lnTo>
                  <a:lnTo>
                    <a:pt x="7" y="141"/>
                  </a:lnTo>
                  <a:lnTo>
                    <a:pt x="9" y="133"/>
                  </a:lnTo>
                  <a:lnTo>
                    <a:pt x="13" y="115"/>
                  </a:lnTo>
                  <a:lnTo>
                    <a:pt x="20" y="98"/>
                  </a:lnTo>
                  <a:lnTo>
                    <a:pt x="29" y="83"/>
                  </a:lnTo>
                  <a:lnTo>
                    <a:pt x="39" y="69"/>
                  </a:lnTo>
                  <a:lnTo>
                    <a:pt x="39" y="69"/>
                  </a:lnTo>
                  <a:lnTo>
                    <a:pt x="48" y="58"/>
                  </a:lnTo>
                  <a:lnTo>
                    <a:pt x="59" y="47"/>
                  </a:lnTo>
                  <a:lnTo>
                    <a:pt x="72" y="39"/>
                  </a:lnTo>
                  <a:lnTo>
                    <a:pt x="84" y="31"/>
                  </a:lnTo>
                  <a:lnTo>
                    <a:pt x="97" y="22"/>
                  </a:lnTo>
                  <a:lnTo>
                    <a:pt x="110" y="17"/>
                  </a:lnTo>
                  <a:lnTo>
                    <a:pt x="124" y="13"/>
                  </a:lnTo>
                  <a:lnTo>
                    <a:pt x="139" y="9"/>
                  </a:lnTo>
                  <a:lnTo>
                    <a:pt x="139" y="9"/>
                  </a:lnTo>
                  <a:lnTo>
                    <a:pt x="150" y="7"/>
                  </a:lnTo>
                  <a:lnTo>
                    <a:pt x="161" y="7"/>
                  </a:lnTo>
                  <a:lnTo>
                    <a:pt x="172" y="7"/>
                  </a:lnTo>
                  <a:lnTo>
                    <a:pt x="183" y="9"/>
                  </a:lnTo>
                  <a:lnTo>
                    <a:pt x="193" y="11"/>
                  </a:lnTo>
                  <a:lnTo>
                    <a:pt x="204" y="14"/>
                  </a:lnTo>
                  <a:lnTo>
                    <a:pt x="225" y="22"/>
                  </a:lnTo>
                  <a:lnTo>
                    <a:pt x="244" y="35"/>
                  </a:lnTo>
                  <a:lnTo>
                    <a:pt x="252" y="40"/>
                  </a:lnTo>
                  <a:lnTo>
                    <a:pt x="260" y="49"/>
                  </a:lnTo>
                  <a:lnTo>
                    <a:pt x="269" y="55"/>
                  </a:lnTo>
                  <a:lnTo>
                    <a:pt x="276" y="65"/>
                  </a:lnTo>
                  <a:lnTo>
                    <a:pt x="281" y="73"/>
                  </a:lnTo>
                  <a:lnTo>
                    <a:pt x="287" y="83"/>
                  </a:lnTo>
                  <a:lnTo>
                    <a:pt x="287" y="83"/>
                  </a:lnTo>
                  <a:lnTo>
                    <a:pt x="293" y="98"/>
                  </a:lnTo>
                  <a:lnTo>
                    <a:pt x="296" y="115"/>
                  </a:lnTo>
                  <a:lnTo>
                    <a:pt x="298" y="130"/>
                  </a:lnTo>
                  <a:lnTo>
                    <a:pt x="296" y="145"/>
                  </a:lnTo>
                  <a:lnTo>
                    <a:pt x="292" y="160"/>
                  </a:lnTo>
                  <a:lnTo>
                    <a:pt x="288" y="175"/>
                  </a:lnTo>
                  <a:lnTo>
                    <a:pt x="281" y="189"/>
                  </a:lnTo>
                  <a:lnTo>
                    <a:pt x="273" y="204"/>
                  </a:lnTo>
                  <a:lnTo>
                    <a:pt x="273" y="204"/>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pPr defTabSz="1219170">
                <a:defRPr/>
              </a:pPr>
              <a:endParaRPr lang="zh-CN" altLang="en-US" sz="2400" kern="0">
                <a:solidFill>
                  <a:srgbClr val="FFFFFF"/>
                </a:solidFill>
                <a:cs typeface="+mn-ea"/>
                <a:sym typeface="+mn-lt"/>
              </a:endParaRPr>
            </a:p>
          </p:txBody>
        </p:sp>
        <p:sp>
          <p:nvSpPr>
            <p:cNvPr id="7" name="Freeform 38"/>
            <p:cNvSpPr>
              <a:spLocks noEditPoints="1"/>
            </p:cNvSpPr>
            <p:nvPr/>
          </p:nvSpPr>
          <p:spPr bwMode="auto">
            <a:xfrm>
              <a:off x="6878058" y="1162680"/>
              <a:ext cx="701369" cy="582182"/>
            </a:xfrm>
            <a:custGeom>
              <a:avLst/>
              <a:gdLst>
                <a:gd name="T0" fmla="*/ 18 w 172"/>
                <a:gd name="T1" fmla="*/ 66 h 143"/>
                <a:gd name="T2" fmla="*/ 84 w 172"/>
                <a:gd name="T3" fmla="*/ 92 h 143"/>
                <a:gd name="T4" fmla="*/ 95 w 172"/>
                <a:gd name="T5" fmla="*/ 22 h 143"/>
                <a:gd name="T6" fmla="*/ 115 w 172"/>
                <a:gd name="T7" fmla="*/ 62 h 143"/>
                <a:gd name="T8" fmla="*/ 112 w 172"/>
                <a:gd name="T9" fmla="*/ 55 h 143"/>
                <a:gd name="T10" fmla="*/ 111 w 172"/>
                <a:gd name="T11" fmla="*/ 72 h 143"/>
                <a:gd name="T12" fmla="*/ 112 w 172"/>
                <a:gd name="T13" fmla="*/ 77 h 143"/>
                <a:gd name="T14" fmla="*/ 97 w 172"/>
                <a:gd name="T15" fmla="*/ 92 h 143"/>
                <a:gd name="T16" fmla="*/ 102 w 172"/>
                <a:gd name="T17" fmla="*/ 68 h 143"/>
                <a:gd name="T18" fmla="*/ 105 w 172"/>
                <a:gd name="T19" fmla="*/ 87 h 143"/>
                <a:gd name="T20" fmla="*/ 110 w 172"/>
                <a:gd name="T21" fmla="*/ 84 h 143"/>
                <a:gd name="T22" fmla="*/ 104 w 172"/>
                <a:gd name="T23" fmla="*/ 47 h 143"/>
                <a:gd name="T24" fmla="*/ 106 w 172"/>
                <a:gd name="T25" fmla="*/ 63 h 143"/>
                <a:gd name="T26" fmla="*/ 112 w 172"/>
                <a:gd name="T27" fmla="*/ 67 h 143"/>
                <a:gd name="T28" fmla="*/ 99 w 172"/>
                <a:gd name="T29" fmla="*/ 102 h 143"/>
                <a:gd name="T30" fmla="*/ 100 w 172"/>
                <a:gd name="T31" fmla="*/ 84 h 143"/>
                <a:gd name="T32" fmla="*/ 110 w 172"/>
                <a:gd name="T33" fmla="*/ 100 h 143"/>
                <a:gd name="T34" fmla="*/ 111 w 172"/>
                <a:gd name="T35" fmla="*/ 36 h 143"/>
                <a:gd name="T36" fmla="*/ 111 w 172"/>
                <a:gd name="T37" fmla="*/ 40 h 143"/>
                <a:gd name="T38" fmla="*/ 111 w 172"/>
                <a:gd name="T39" fmla="*/ 47 h 143"/>
                <a:gd name="T40" fmla="*/ 105 w 172"/>
                <a:gd name="T41" fmla="*/ 55 h 143"/>
                <a:gd name="T42" fmla="*/ 103 w 172"/>
                <a:gd name="T43" fmla="*/ 33 h 143"/>
                <a:gd name="T44" fmla="*/ 99 w 172"/>
                <a:gd name="T45" fmla="*/ 66 h 143"/>
                <a:gd name="T46" fmla="*/ 99 w 172"/>
                <a:gd name="T47" fmla="*/ 78 h 143"/>
                <a:gd name="T48" fmla="*/ 96 w 172"/>
                <a:gd name="T49" fmla="*/ 71 h 143"/>
                <a:gd name="T50" fmla="*/ 93 w 172"/>
                <a:gd name="T51" fmla="*/ 71 h 143"/>
                <a:gd name="T52" fmla="*/ 94 w 172"/>
                <a:gd name="T53" fmla="*/ 78 h 143"/>
                <a:gd name="T54" fmla="*/ 69 w 172"/>
                <a:gd name="T55" fmla="*/ 79 h 143"/>
                <a:gd name="T56" fmla="*/ 64 w 172"/>
                <a:gd name="T57" fmla="*/ 69 h 143"/>
                <a:gd name="T58" fmla="*/ 19 w 172"/>
                <a:gd name="T59" fmla="*/ 78 h 143"/>
                <a:gd name="T60" fmla="*/ 27 w 172"/>
                <a:gd name="T61" fmla="*/ 75 h 143"/>
                <a:gd name="T62" fmla="*/ 22 w 172"/>
                <a:gd name="T63" fmla="*/ 89 h 143"/>
                <a:gd name="T64" fmla="*/ 24 w 172"/>
                <a:gd name="T65" fmla="*/ 85 h 143"/>
                <a:gd name="T66" fmla="*/ 40 w 172"/>
                <a:gd name="T67" fmla="*/ 91 h 143"/>
                <a:gd name="T68" fmla="*/ 68 w 172"/>
                <a:gd name="T69" fmla="*/ 87 h 143"/>
                <a:gd name="T70" fmla="*/ 87 w 172"/>
                <a:gd name="T71" fmla="*/ 89 h 143"/>
                <a:gd name="T72" fmla="*/ 87 w 172"/>
                <a:gd name="T73" fmla="*/ 89 h 143"/>
                <a:gd name="T74" fmla="*/ 93 w 172"/>
                <a:gd name="T75" fmla="*/ 100 h 143"/>
                <a:gd name="T76" fmla="*/ 89 w 172"/>
                <a:gd name="T77" fmla="*/ 114 h 143"/>
                <a:gd name="T78" fmla="*/ 91 w 172"/>
                <a:gd name="T79" fmla="*/ 96 h 143"/>
                <a:gd name="T80" fmla="*/ 114 w 172"/>
                <a:gd name="T81" fmla="*/ 104 h 143"/>
                <a:gd name="T82" fmla="*/ 117 w 172"/>
                <a:gd name="T83" fmla="*/ 74 h 143"/>
                <a:gd name="T84" fmla="*/ 126 w 172"/>
                <a:gd name="T85" fmla="*/ 80 h 143"/>
                <a:gd name="T86" fmla="*/ 122 w 172"/>
                <a:gd name="T87" fmla="*/ 83 h 143"/>
                <a:gd name="T88" fmla="*/ 121 w 172"/>
                <a:gd name="T89" fmla="*/ 65 h 143"/>
                <a:gd name="T90" fmla="*/ 123 w 172"/>
                <a:gd name="T91" fmla="*/ 88 h 143"/>
                <a:gd name="T92" fmla="*/ 129 w 172"/>
                <a:gd name="T93" fmla="*/ 78 h 143"/>
                <a:gd name="T94" fmla="*/ 129 w 172"/>
                <a:gd name="T95" fmla="*/ 101 h 143"/>
                <a:gd name="T96" fmla="*/ 144 w 172"/>
                <a:gd name="T97" fmla="*/ 87 h 143"/>
                <a:gd name="T98" fmla="*/ 146 w 172"/>
                <a:gd name="T99" fmla="*/ 79 h 143"/>
                <a:gd name="T100" fmla="*/ 148 w 172"/>
                <a:gd name="T101" fmla="*/ 82 h 143"/>
                <a:gd name="T102" fmla="*/ 150 w 172"/>
                <a:gd name="T103" fmla="*/ 77 h 143"/>
                <a:gd name="T104" fmla="*/ 144 w 172"/>
                <a:gd name="T105" fmla="*/ 80 h 143"/>
                <a:gd name="T106" fmla="*/ 135 w 172"/>
                <a:gd name="T107" fmla="*/ 79 h 143"/>
                <a:gd name="T108" fmla="*/ 119 w 172"/>
                <a:gd name="T109" fmla="*/ 44 h 143"/>
                <a:gd name="T110" fmla="*/ 85 w 172"/>
                <a:gd name="T111" fmla="*/ 2 h 143"/>
                <a:gd name="T112" fmla="*/ 2 w 172"/>
                <a:gd name="T113" fmla="*/ 100 h 143"/>
                <a:gd name="T114" fmla="*/ 131 w 172"/>
                <a:gd name="T115" fmla="*/ 116 h 143"/>
                <a:gd name="T116" fmla="*/ 78 w 172"/>
                <a:gd name="T117" fmla="*/ 100 h 143"/>
                <a:gd name="T118" fmla="*/ 82 w 172"/>
                <a:gd name="T119" fmla="*/ 59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72" h="143">
                  <a:moveTo>
                    <a:pt x="95" y="22"/>
                  </a:moveTo>
                  <a:cubicBezTo>
                    <a:pt x="93" y="21"/>
                    <a:pt x="93" y="21"/>
                    <a:pt x="93" y="21"/>
                  </a:cubicBezTo>
                  <a:cubicBezTo>
                    <a:pt x="93" y="23"/>
                    <a:pt x="93" y="23"/>
                    <a:pt x="93" y="23"/>
                  </a:cubicBezTo>
                  <a:cubicBezTo>
                    <a:pt x="94" y="31"/>
                    <a:pt x="95" y="38"/>
                    <a:pt x="95" y="46"/>
                  </a:cubicBezTo>
                  <a:cubicBezTo>
                    <a:pt x="95" y="46"/>
                    <a:pt x="95" y="46"/>
                    <a:pt x="95" y="46"/>
                  </a:cubicBezTo>
                  <a:cubicBezTo>
                    <a:pt x="94" y="50"/>
                    <a:pt x="94" y="55"/>
                    <a:pt x="94" y="59"/>
                  </a:cubicBezTo>
                  <a:cubicBezTo>
                    <a:pt x="93" y="61"/>
                    <a:pt x="92" y="64"/>
                    <a:pt x="91" y="66"/>
                  </a:cubicBezTo>
                  <a:cubicBezTo>
                    <a:pt x="83" y="66"/>
                    <a:pt x="75" y="66"/>
                    <a:pt x="66" y="66"/>
                  </a:cubicBezTo>
                  <a:cubicBezTo>
                    <a:pt x="50" y="66"/>
                    <a:pt x="33" y="66"/>
                    <a:pt x="18" y="66"/>
                  </a:cubicBezTo>
                  <a:cubicBezTo>
                    <a:pt x="17" y="66"/>
                    <a:pt x="17" y="66"/>
                    <a:pt x="17" y="66"/>
                  </a:cubicBezTo>
                  <a:cubicBezTo>
                    <a:pt x="17" y="68"/>
                    <a:pt x="17" y="68"/>
                    <a:pt x="17" y="68"/>
                  </a:cubicBezTo>
                  <a:cubicBezTo>
                    <a:pt x="17" y="73"/>
                    <a:pt x="16" y="78"/>
                    <a:pt x="16" y="81"/>
                  </a:cubicBezTo>
                  <a:cubicBezTo>
                    <a:pt x="16" y="85"/>
                    <a:pt x="17" y="88"/>
                    <a:pt x="17" y="90"/>
                  </a:cubicBezTo>
                  <a:cubicBezTo>
                    <a:pt x="17" y="91"/>
                    <a:pt x="17" y="91"/>
                    <a:pt x="17" y="91"/>
                  </a:cubicBezTo>
                  <a:cubicBezTo>
                    <a:pt x="18" y="92"/>
                    <a:pt x="18" y="92"/>
                    <a:pt x="18" y="92"/>
                  </a:cubicBezTo>
                  <a:cubicBezTo>
                    <a:pt x="21" y="92"/>
                    <a:pt x="29" y="93"/>
                    <a:pt x="39" y="93"/>
                  </a:cubicBezTo>
                  <a:cubicBezTo>
                    <a:pt x="46" y="94"/>
                    <a:pt x="52" y="94"/>
                    <a:pt x="58" y="94"/>
                  </a:cubicBezTo>
                  <a:cubicBezTo>
                    <a:pt x="67" y="94"/>
                    <a:pt x="76" y="93"/>
                    <a:pt x="84" y="92"/>
                  </a:cubicBezTo>
                  <a:cubicBezTo>
                    <a:pt x="84" y="93"/>
                    <a:pt x="84" y="93"/>
                    <a:pt x="84" y="93"/>
                  </a:cubicBezTo>
                  <a:cubicBezTo>
                    <a:pt x="85" y="94"/>
                    <a:pt x="85" y="94"/>
                    <a:pt x="86" y="94"/>
                  </a:cubicBezTo>
                  <a:cubicBezTo>
                    <a:pt x="85" y="104"/>
                    <a:pt x="85" y="116"/>
                    <a:pt x="85" y="126"/>
                  </a:cubicBezTo>
                  <a:cubicBezTo>
                    <a:pt x="85" y="128"/>
                    <a:pt x="85" y="128"/>
                    <a:pt x="85" y="128"/>
                  </a:cubicBezTo>
                  <a:cubicBezTo>
                    <a:pt x="87" y="127"/>
                    <a:pt x="87" y="127"/>
                    <a:pt x="87" y="127"/>
                  </a:cubicBezTo>
                  <a:cubicBezTo>
                    <a:pt x="105" y="117"/>
                    <a:pt x="144" y="101"/>
                    <a:pt x="158" y="80"/>
                  </a:cubicBezTo>
                  <a:cubicBezTo>
                    <a:pt x="158" y="79"/>
                    <a:pt x="158" y="79"/>
                    <a:pt x="158" y="79"/>
                  </a:cubicBezTo>
                  <a:cubicBezTo>
                    <a:pt x="157" y="78"/>
                    <a:pt x="157" y="78"/>
                    <a:pt x="157" y="78"/>
                  </a:cubicBezTo>
                  <a:cubicBezTo>
                    <a:pt x="135" y="62"/>
                    <a:pt x="122" y="35"/>
                    <a:pt x="95" y="22"/>
                  </a:cubicBezTo>
                  <a:moveTo>
                    <a:pt x="155" y="80"/>
                  </a:moveTo>
                  <a:cubicBezTo>
                    <a:pt x="155" y="80"/>
                    <a:pt x="155" y="80"/>
                    <a:pt x="155" y="80"/>
                  </a:cubicBezTo>
                  <a:cubicBezTo>
                    <a:pt x="154" y="80"/>
                    <a:pt x="154" y="81"/>
                    <a:pt x="154" y="81"/>
                  </a:cubicBezTo>
                  <a:cubicBezTo>
                    <a:pt x="154" y="81"/>
                    <a:pt x="154" y="81"/>
                    <a:pt x="154" y="80"/>
                  </a:cubicBezTo>
                  <a:cubicBezTo>
                    <a:pt x="154" y="80"/>
                    <a:pt x="154" y="79"/>
                    <a:pt x="153" y="79"/>
                  </a:cubicBezTo>
                  <a:cubicBezTo>
                    <a:pt x="154" y="79"/>
                    <a:pt x="154" y="80"/>
                    <a:pt x="155" y="80"/>
                  </a:cubicBezTo>
                  <a:moveTo>
                    <a:pt x="113" y="57"/>
                  </a:moveTo>
                  <a:cubicBezTo>
                    <a:pt x="113" y="57"/>
                    <a:pt x="113" y="57"/>
                    <a:pt x="113" y="57"/>
                  </a:cubicBezTo>
                  <a:cubicBezTo>
                    <a:pt x="114" y="58"/>
                    <a:pt x="114" y="60"/>
                    <a:pt x="115" y="62"/>
                  </a:cubicBezTo>
                  <a:cubicBezTo>
                    <a:pt x="115" y="62"/>
                    <a:pt x="115" y="62"/>
                    <a:pt x="115" y="62"/>
                  </a:cubicBezTo>
                  <a:cubicBezTo>
                    <a:pt x="115" y="62"/>
                    <a:pt x="114" y="61"/>
                    <a:pt x="114" y="61"/>
                  </a:cubicBezTo>
                  <a:cubicBezTo>
                    <a:pt x="114" y="60"/>
                    <a:pt x="113" y="58"/>
                    <a:pt x="113" y="57"/>
                  </a:cubicBezTo>
                  <a:moveTo>
                    <a:pt x="113" y="82"/>
                  </a:moveTo>
                  <a:cubicBezTo>
                    <a:pt x="113" y="82"/>
                    <a:pt x="113" y="82"/>
                    <a:pt x="113" y="82"/>
                  </a:cubicBezTo>
                  <a:cubicBezTo>
                    <a:pt x="113" y="83"/>
                    <a:pt x="113" y="83"/>
                    <a:pt x="113" y="83"/>
                  </a:cubicBezTo>
                  <a:cubicBezTo>
                    <a:pt x="113" y="83"/>
                    <a:pt x="113" y="83"/>
                    <a:pt x="113" y="83"/>
                  </a:cubicBezTo>
                  <a:cubicBezTo>
                    <a:pt x="113" y="83"/>
                    <a:pt x="113" y="82"/>
                    <a:pt x="113" y="82"/>
                  </a:cubicBezTo>
                  <a:close/>
                  <a:moveTo>
                    <a:pt x="112" y="55"/>
                  </a:moveTo>
                  <a:cubicBezTo>
                    <a:pt x="112" y="55"/>
                    <a:pt x="112" y="55"/>
                    <a:pt x="112" y="55"/>
                  </a:cubicBezTo>
                  <a:cubicBezTo>
                    <a:pt x="112" y="54"/>
                    <a:pt x="112" y="53"/>
                    <a:pt x="111" y="52"/>
                  </a:cubicBezTo>
                  <a:cubicBezTo>
                    <a:pt x="109" y="53"/>
                    <a:pt x="109" y="53"/>
                    <a:pt x="109" y="53"/>
                  </a:cubicBezTo>
                  <a:cubicBezTo>
                    <a:pt x="109" y="52"/>
                    <a:pt x="109" y="50"/>
                    <a:pt x="109" y="49"/>
                  </a:cubicBezTo>
                  <a:cubicBezTo>
                    <a:pt x="110" y="51"/>
                    <a:pt x="112" y="53"/>
                    <a:pt x="113" y="55"/>
                  </a:cubicBezTo>
                  <a:lnTo>
                    <a:pt x="112" y="55"/>
                  </a:lnTo>
                  <a:close/>
                  <a:moveTo>
                    <a:pt x="111" y="74"/>
                  </a:moveTo>
                  <a:cubicBezTo>
                    <a:pt x="111" y="74"/>
                    <a:pt x="111" y="74"/>
                    <a:pt x="111" y="74"/>
                  </a:cubicBezTo>
                  <a:cubicBezTo>
                    <a:pt x="111" y="72"/>
                    <a:pt x="111" y="72"/>
                    <a:pt x="111" y="72"/>
                  </a:cubicBezTo>
                  <a:cubicBezTo>
                    <a:pt x="111" y="72"/>
                    <a:pt x="110" y="72"/>
                    <a:pt x="110" y="72"/>
                  </a:cubicBezTo>
                  <a:cubicBezTo>
                    <a:pt x="110" y="71"/>
                    <a:pt x="110" y="71"/>
                    <a:pt x="110" y="70"/>
                  </a:cubicBezTo>
                  <a:cubicBezTo>
                    <a:pt x="111" y="70"/>
                    <a:pt x="112" y="70"/>
                    <a:pt x="112" y="70"/>
                  </a:cubicBezTo>
                  <a:cubicBezTo>
                    <a:pt x="112" y="70"/>
                    <a:pt x="112" y="70"/>
                    <a:pt x="112" y="71"/>
                  </a:cubicBezTo>
                  <a:cubicBezTo>
                    <a:pt x="112" y="72"/>
                    <a:pt x="112" y="73"/>
                    <a:pt x="112" y="74"/>
                  </a:cubicBezTo>
                  <a:cubicBezTo>
                    <a:pt x="112" y="74"/>
                    <a:pt x="111" y="74"/>
                    <a:pt x="111" y="74"/>
                  </a:cubicBezTo>
                  <a:moveTo>
                    <a:pt x="112" y="77"/>
                  </a:moveTo>
                  <a:cubicBezTo>
                    <a:pt x="112" y="77"/>
                    <a:pt x="112" y="77"/>
                    <a:pt x="112" y="77"/>
                  </a:cubicBezTo>
                  <a:cubicBezTo>
                    <a:pt x="112" y="77"/>
                    <a:pt x="112" y="77"/>
                    <a:pt x="112" y="77"/>
                  </a:cubicBezTo>
                  <a:cubicBezTo>
                    <a:pt x="112" y="77"/>
                    <a:pt x="111" y="77"/>
                    <a:pt x="111" y="77"/>
                  </a:cubicBezTo>
                  <a:cubicBezTo>
                    <a:pt x="111" y="77"/>
                    <a:pt x="111" y="77"/>
                    <a:pt x="111" y="77"/>
                  </a:cubicBezTo>
                  <a:lnTo>
                    <a:pt x="112" y="77"/>
                  </a:lnTo>
                  <a:close/>
                  <a:moveTo>
                    <a:pt x="98" y="107"/>
                  </a:moveTo>
                  <a:cubicBezTo>
                    <a:pt x="98" y="107"/>
                    <a:pt x="98" y="107"/>
                    <a:pt x="98" y="107"/>
                  </a:cubicBezTo>
                  <a:cubicBezTo>
                    <a:pt x="100" y="107"/>
                    <a:pt x="102" y="106"/>
                    <a:pt x="103" y="106"/>
                  </a:cubicBezTo>
                  <a:cubicBezTo>
                    <a:pt x="101" y="107"/>
                    <a:pt x="99" y="109"/>
                    <a:pt x="97" y="110"/>
                  </a:cubicBezTo>
                  <a:cubicBezTo>
                    <a:pt x="98" y="109"/>
                    <a:pt x="98" y="108"/>
                    <a:pt x="98" y="107"/>
                  </a:cubicBezTo>
                  <a:moveTo>
                    <a:pt x="97" y="92"/>
                  </a:moveTo>
                  <a:cubicBezTo>
                    <a:pt x="97" y="92"/>
                    <a:pt x="97" y="92"/>
                    <a:pt x="97" y="92"/>
                  </a:cubicBezTo>
                  <a:cubicBezTo>
                    <a:pt x="97" y="92"/>
                    <a:pt x="97" y="91"/>
                    <a:pt x="97" y="91"/>
                  </a:cubicBezTo>
                  <a:cubicBezTo>
                    <a:pt x="97" y="91"/>
                    <a:pt x="98" y="91"/>
                    <a:pt x="98" y="91"/>
                  </a:cubicBezTo>
                  <a:cubicBezTo>
                    <a:pt x="98" y="91"/>
                    <a:pt x="98" y="91"/>
                    <a:pt x="98" y="92"/>
                  </a:cubicBezTo>
                  <a:cubicBezTo>
                    <a:pt x="97" y="92"/>
                    <a:pt x="97" y="92"/>
                    <a:pt x="97" y="92"/>
                  </a:cubicBezTo>
                  <a:moveTo>
                    <a:pt x="101" y="71"/>
                  </a:moveTo>
                  <a:cubicBezTo>
                    <a:pt x="101" y="71"/>
                    <a:pt x="101" y="71"/>
                    <a:pt x="101" y="71"/>
                  </a:cubicBezTo>
                  <a:cubicBezTo>
                    <a:pt x="101" y="71"/>
                    <a:pt x="101" y="71"/>
                    <a:pt x="101" y="71"/>
                  </a:cubicBezTo>
                  <a:cubicBezTo>
                    <a:pt x="101" y="70"/>
                    <a:pt x="102" y="69"/>
                    <a:pt x="102" y="68"/>
                  </a:cubicBezTo>
                  <a:cubicBezTo>
                    <a:pt x="102" y="69"/>
                    <a:pt x="102" y="70"/>
                    <a:pt x="101" y="71"/>
                  </a:cubicBezTo>
                  <a:moveTo>
                    <a:pt x="102" y="78"/>
                  </a:moveTo>
                  <a:cubicBezTo>
                    <a:pt x="102" y="78"/>
                    <a:pt x="102" y="78"/>
                    <a:pt x="102" y="78"/>
                  </a:cubicBezTo>
                  <a:cubicBezTo>
                    <a:pt x="102" y="78"/>
                    <a:pt x="102" y="78"/>
                    <a:pt x="102" y="78"/>
                  </a:cubicBezTo>
                  <a:cubicBezTo>
                    <a:pt x="102" y="79"/>
                    <a:pt x="102" y="79"/>
                    <a:pt x="102" y="79"/>
                  </a:cubicBezTo>
                  <a:cubicBezTo>
                    <a:pt x="102" y="79"/>
                    <a:pt x="102" y="79"/>
                    <a:pt x="102" y="79"/>
                  </a:cubicBezTo>
                  <a:cubicBezTo>
                    <a:pt x="102" y="79"/>
                    <a:pt x="102" y="79"/>
                    <a:pt x="102" y="78"/>
                  </a:cubicBezTo>
                  <a:moveTo>
                    <a:pt x="105" y="87"/>
                  </a:moveTo>
                  <a:cubicBezTo>
                    <a:pt x="105" y="87"/>
                    <a:pt x="105" y="87"/>
                    <a:pt x="105" y="87"/>
                  </a:cubicBezTo>
                  <a:cubicBezTo>
                    <a:pt x="104" y="87"/>
                    <a:pt x="104" y="87"/>
                    <a:pt x="104" y="88"/>
                  </a:cubicBezTo>
                  <a:cubicBezTo>
                    <a:pt x="102" y="88"/>
                    <a:pt x="101" y="88"/>
                    <a:pt x="100" y="88"/>
                  </a:cubicBezTo>
                  <a:cubicBezTo>
                    <a:pt x="100" y="88"/>
                    <a:pt x="101" y="87"/>
                    <a:pt x="101" y="87"/>
                  </a:cubicBezTo>
                  <a:cubicBezTo>
                    <a:pt x="102" y="87"/>
                    <a:pt x="103" y="87"/>
                    <a:pt x="105" y="87"/>
                  </a:cubicBezTo>
                  <a:moveTo>
                    <a:pt x="103" y="84"/>
                  </a:moveTo>
                  <a:cubicBezTo>
                    <a:pt x="103" y="84"/>
                    <a:pt x="103" y="84"/>
                    <a:pt x="103" y="84"/>
                  </a:cubicBezTo>
                  <a:cubicBezTo>
                    <a:pt x="105" y="84"/>
                    <a:pt x="107" y="84"/>
                    <a:pt x="110" y="84"/>
                  </a:cubicBezTo>
                  <a:cubicBezTo>
                    <a:pt x="110" y="82"/>
                    <a:pt x="110" y="82"/>
                    <a:pt x="110" y="82"/>
                  </a:cubicBezTo>
                  <a:cubicBezTo>
                    <a:pt x="110" y="83"/>
                    <a:pt x="110" y="83"/>
                    <a:pt x="110" y="84"/>
                  </a:cubicBezTo>
                  <a:cubicBezTo>
                    <a:pt x="110" y="84"/>
                    <a:pt x="110" y="84"/>
                    <a:pt x="110" y="84"/>
                  </a:cubicBezTo>
                  <a:cubicBezTo>
                    <a:pt x="110" y="84"/>
                    <a:pt x="110" y="84"/>
                    <a:pt x="110" y="84"/>
                  </a:cubicBezTo>
                  <a:cubicBezTo>
                    <a:pt x="109" y="84"/>
                    <a:pt x="108" y="84"/>
                    <a:pt x="106" y="84"/>
                  </a:cubicBezTo>
                  <a:cubicBezTo>
                    <a:pt x="105" y="84"/>
                    <a:pt x="104" y="84"/>
                    <a:pt x="103" y="84"/>
                  </a:cubicBezTo>
                  <a:cubicBezTo>
                    <a:pt x="103" y="84"/>
                    <a:pt x="103" y="84"/>
                    <a:pt x="103" y="84"/>
                  </a:cubicBezTo>
                  <a:moveTo>
                    <a:pt x="103" y="38"/>
                  </a:moveTo>
                  <a:cubicBezTo>
                    <a:pt x="103" y="38"/>
                    <a:pt x="103" y="38"/>
                    <a:pt x="103" y="38"/>
                  </a:cubicBezTo>
                  <a:cubicBezTo>
                    <a:pt x="103" y="37"/>
                    <a:pt x="103" y="36"/>
                    <a:pt x="103" y="35"/>
                  </a:cubicBezTo>
                  <a:cubicBezTo>
                    <a:pt x="103" y="38"/>
                    <a:pt x="104" y="42"/>
                    <a:pt x="104" y="47"/>
                  </a:cubicBezTo>
                  <a:cubicBezTo>
                    <a:pt x="104" y="47"/>
                    <a:pt x="104" y="47"/>
                    <a:pt x="104" y="47"/>
                  </a:cubicBezTo>
                  <a:cubicBezTo>
                    <a:pt x="104" y="47"/>
                    <a:pt x="104" y="47"/>
                    <a:pt x="104" y="47"/>
                  </a:cubicBezTo>
                  <a:cubicBezTo>
                    <a:pt x="104" y="47"/>
                    <a:pt x="104" y="47"/>
                    <a:pt x="104" y="47"/>
                  </a:cubicBezTo>
                  <a:cubicBezTo>
                    <a:pt x="104" y="45"/>
                    <a:pt x="103" y="43"/>
                    <a:pt x="103" y="41"/>
                  </a:cubicBezTo>
                  <a:cubicBezTo>
                    <a:pt x="103" y="41"/>
                    <a:pt x="103" y="41"/>
                    <a:pt x="103" y="41"/>
                  </a:cubicBezTo>
                  <a:cubicBezTo>
                    <a:pt x="103" y="40"/>
                    <a:pt x="103" y="39"/>
                    <a:pt x="103" y="38"/>
                  </a:cubicBezTo>
                  <a:moveTo>
                    <a:pt x="106" y="63"/>
                  </a:moveTo>
                  <a:cubicBezTo>
                    <a:pt x="106" y="63"/>
                    <a:pt x="106" y="63"/>
                    <a:pt x="106" y="63"/>
                  </a:cubicBezTo>
                  <a:cubicBezTo>
                    <a:pt x="106" y="63"/>
                    <a:pt x="106" y="63"/>
                    <a:pt x="106" y="63"/>
                  </a:cubicBezTo>
                  <a:cubicBezTo>
                    <a:pt x="107" y="64"/>
                    <a:pt x="107" y="66"/>
                    <a:pt x="107" y="67"/>
                  </a:cubicBezTo>
                  <a:cubicBezTo>
                    <a:pt x="107" y="68"/>
                    <a:pt x="107" y="68"/>
                    <a:pt x="107" y="69"/>
                  </a:cubicBezTo>
                  <a:cubicBezTo>
                    <a:pt x="107" y="69"/>
                    <a:pt x="107" y="69"/>
                    <a:pt x="107" y="69"/>
                  </a:cubicBezTo>
                  <a:cubicBezTo>
                    <a:pt x="106" y="67"/>
                    <a:pt x="106" y="65"/>
                    <a:pt x="106" y="63"/>
                  </a:cubicBezTo>
                  <a:moveTo>
                    <a:pt x="110" y="64"/>
                  </a:moveTo>
                  <a:cubicBezTo>
                    <a:pt x="110" y="64"/>
                    <a:pt x="110" y="64"/>
                    <a:pt x="110" y="64"/>
                  </a:cubicBezTo>
                  <a:cubicBezTo>
                    <a:pt x="110" y="64"/>
                    <a:pt x="111" y="64"/>
                    <a:pt x="111" y="65"/>
                  </a:cubicBezTo>
                  <a:cubicBezTo>
                    <a:pt x="112" y="65"/>
                    <a:pt x="112" y="66"/>
                    <a:pt x="112" y="66"/>
                  </a:cubicBezTo>
                  <a:cubicBezTo>
                    <a:pt x="112" y="67"/>
                    <a:pt x="112" y="67"/>
                    <a:pt x="112" y="67"/>
                  </a:cubicBezTo>
                  <a:cubicBezTo>
                    <a:pt x="111" y="67"/>
                    <a:pt x="110" y="67"/>
                    <a:pt x="110" y="68"/>
                  </a:cubicBezTo>
                  <a:cubicBezTo>
                    <a:pt x="110" y="67"/>
                    <a:pt x="110" y="67"/>
                    <a:pt x="110" y="67"/>
                  </a:cubicBezTo>
                  <a:cubicBezTo>
                    <a:pt x="110" y="66"/>
                    <a:pt x="110" y="65"/>
                    <a:pt x="110" y="64"/>
                  </a:cubicBezTo>
                  <a:moveTo>
                    <a:pt x="110" y="57"/>
                  </a:moveTo>
                  <a:cubicBezTo>
                    <a:pt x="110" y="57"/>
                    <a:pt x="110" y="57"/>
                    <a:pt x="110" y="57"/>
                  </a:cubicBezTo>
                  <a:cubicBezTo>
                    <a:pt x="110" y="58"/>
                    <a:pt x="110" y="59"/>
                    <a:pt x="110" y="59"/>
                  </a:cubicBezTo>
                  <a:cubicBezTo>
                    <a:pt x="110" y="60"/>
                    <a:pt x="110" y="60"/>
                    <a:pt x="110" y="60"/>
                  </a:cubicBezTo>
                  <a:cubicBezTo>
                    <a:pt x="110" y="59"/>
                    <a:pt x="110" y="58"/>
                    <a:pt x="110" y="57"/>
                  </a:cubicBezTo>
                  <a:moveTo>
                    <a:pt x="99" y="102"/>
                  </a:moveTo>
                  <a:cubicBezTo>
                    <a:pt x="99" y="102"/>
                    <a:pt x="99" y="102"/>
                    <a:pt x="99" y="102"/>
                  </a:cubicBezTo>
                  <a:cubicBezTo>
                    <a:pt x="100" y="102"/>
                    <a:pt x="102" y="103"/>
                    <a:pt x="103" y="103"/>
                  </a:cubicBezTo>
                  <a:cubicBezTo>
                    <a:pt x="102" y="103"/>
                    <a:pt x="100" y="104"/>
                    <a:pt x="99" y="104"/>
                  </a:cubicBezTo>
                  <a:cubicBezTo>
                    <a:pt x="99" y="104"/>
                    <a:pt x="99" y="103"/>
                    <a:pt x="99" y="103"/>
                  </a:cubicBezTo>
                  <a:cubicBezTo>
                    <a:pt x="99" y="102"/>
                    <a:pt x="99" y="102"/>
                    <a:pt x="99" y="102"/>
                  </a:cubicBezTo>
                  <a:moveTo>
                    <a:pt x="100" y="84"/>
                  </a:moveTo>
                  <a:cubicBezTo>
                    <a:pt x="100" y="84"/>
                    <a:pt x="100" y="84"/>
                    <a:pt x="100" y="84"/>
                  </a:cubicBezTo>
                  <a:cubicBezTo>
                    <a:pt x="99" y="84"/>
                    <a:pt x="99" y="84"/>
                    <a:pt x="99" y="84"/>
                  </a:cubicBezTo>
                  <a:cubicBezTo>
                    <a:pt x="99" y="84"/>
                    <a:pt x="99" y="84"/>
                    <a:pt x="100" y="84"/>
                  </a:cubicBezTo>
                  <a:cubicBezTo>
                    <a:pt x="100" y="84"/>
                    <a:pt x="100" y="84"/>
                    <a:pt x="100" y="84"/>
                  </a:cubicBezTo>
                  <a:moveTo>
                    <a:pt x="107" y="107"/>
                  </a:moveTo>
                  <a:cubicBezTo>
                    <a:pt x="107" y="107"/>
                    <a:pt x="107" y="107"/>
                    <a:pt x="107" y="107"/>
                  </a:cubicBezTo>
                  <a:cubicBezTo>
                    <a:pt x="107" y="108"/>
                    <a:pt x="107" y="108"/>
                    <a:pt x="107" y="108"/>
                  </a:cubicBezTo>
                  <a:cubicBezTo>
                    <a:pt x="106" y="108"/>
                    <a:pt x="104" y="109"/>
                    <a:pt x="103" y="110"/>
                  </a:cubicBezTo>
                  <a:cubicBezTo>
                    <a:pt x="104" y="109"/>
                    <a:pt x="105" y="108"/>
                    <a:pt x="107" y="107"/>
                  </a:cubicBezTo>
                  <a:moveTo>
                    <a:pt x="106" y="101"/>
                  </a:moveTo>
                  <a:cubicBezTo>
                    <a:pt x="106" y="101"/>
                    <a:pt x="106" y="101"/>
                    <a:pt x="106" y="101"/>
                  </a:cubicBezTo>
                  <a:cubicBezTo>
                    <a:pt x="107" y="101"/>
                    <a:pt x="109" y="100"/>
                    <a:pt x="110" y="100"/>
                  </a:cubicBezTo>
                  <a:cubicBezTo>
                    <a:pt x="110" y="101"/>
                    <a:pt x="109" y="101"/>
                    <a:pt x="109" y="101"/>
                  </a:cubicBezTo>
                  <a:cubicBezTo>
                    <a:pt x="108" y="101"/>
                    <a:pt x="107" y="101"/>
                    <a:pt x="106" y="101"/>
                  </a:cubicBezTo>
                  <a:moveTo>
                    <a:pt x="109" y="91"/>
                  </a:moveTo>
                  <a:cubicBezTo>
                    <a:pt x="109" y="91"/>
                    <a:pt x="109" y="91"/>
                    <a:pt x="109" y="91"/>
                  </a:cubicBezTo>
                  <a:cubicBezTo>
                    <a:pt x="107" y="91"/>
                    <a:pt x="104" y="91"/>
                    <a:pt x="102" y="91"/>
                  </a:cubicBezTo>
                  <a:cubicBezTo>
                    <a:pt x="103" y="91"/>
                    <a:pt x="104" y="91"/>
                    <a:pt x="104" y="90"/>
                  </a:cubicBezTo>
                  <a:cubicBezTo>
                    <a:pt x="107" y="90"/>
                    <a:pt x="109" y="90"/>
                    <a:pt x="111" y="89"/>
                  </a:cubicBezTo>
                  <a:cubicBezTo>
                    <a:pt x="110" y="90"/>
                    <a:pt x="110" y="91"/>
                    <a:pt x="109" y="91"/>
                  </a:cubicBezTo>
                  <a:moveTo>
                    <a:pt x="111" y="36"/>
                  </a:moveTo>
                  <a:cubicBezTo>
                    <a:pt x="111" y="36"/>
                    <a:pt x="111" y="36"/>
                    <a:pt x="111" y="36"/>
                  </a:cubicBezTo>
                  <a:cubicBezTo>
                    <a:pt x="111" y="36"/>
                    <a:pt x="111" y="36"/>
                    <a:pt x="111" y="36"/>
                  </a:cubicBezTo>
                  <a:cubicBezTo>
                    <a:pt x="111" y="36"/>
                    <a:pt x="111" y="36"/>
                    <a:pt x="110" y="35"/>
                  </a:cubicBezTo>
                  <a:cubicBezTo>
                    <a:pt x="111" y="35"/>
                    <a:pt x="111" y="36"/>
                    <a:pt x="111" y="36"/>
                  </a:cubicBezTo>
                  <a:moveTo>
                    <a:pt x="110" y="42"/>
                  </a:moveTo>
                  <a:cubicBezTo>
                    <a:pt x="110" y="42"/>
                    <a:pt x="110" y="42"/>
                    <a:pt x="110" y="42"/>
                  </a:cubicBezTo>
                  <a:cubicBezTo>
                    <a:pt x="110" y="41"/>
                    <a:pt x="110" y="41"/>
                    <a:pt x="110" y="41"/>
                  </a:cubicBezTo>
                  <a:cubicBezTo>
                    <a:pt x="110" y="41"/>
                    <a:pt x="110" y="40"/>
                    <a:pt x="110" y="40"/>
                  </a:cubicBezTo>
                  <a:cubicBezTo>
                    <a:pt x="111" y="40"/>
                    <a:pt x="111" y="40"/>
                    <a:pt x="111" y="40"/>
                  </a:cubicBezTo>
                  <a:cubicBezTo>
                    <a:pt x="111" y="41"/>
                    <a:pt x="112" y="41"/>
                    <a:pt x="112" y="42"/>
                  </a:cubicBezTo>
                  <a:cubicBezTo>
                    <a:pt x="112" y="42"/>
                    <a:pt x="111" y="41"/>
                    <a:pt x="111" y="41"/>
                  </a:cubicBezTo>
                  <a:cubicBezTo>
                    <a:pt x="110" y="42"/>
                    <a:pt x="110" y="42"/>
                    <a:pt x="110" y="42"/>
                  </a:cubicBezTo>
                  <a:cubicBezTo>
                    <a:pt x="110" y="42"/>
                    <a:pt x="110" y="42"/>
                    <a:pt x="110" y="42"/>
                  </a:cubicBezTo>
                  <a:moveTo>
                    <a:pt x="109" y="47"/>
                  </a:moveTo>
                  <a:cubicBezTo>
                    <a:pt x="109" y="47"/>
                    <a:pt x="109" y="47"/>
                    <a:pt x="109" y="47"/>
                  </a:cubicBezTo>
                  <a:cubicBezTo>
                    <a:pt x="109" y="45"/>
                    <a:pt x="109" y="44"/>
                    <a:pt x="109" y="43"/>
                  </a:cubicBezTo>
                  <a:cubicBezTo>
                    <a:pt x="110" y="44"/>
                    <a:pt x="111" y="45"/>
                    <a:pt x="112" y="46"/>
                  </a:cubicBezTo>
                  <a:cubicBezTo>
                    <a:pt x="111" y="47"/>
                    <a:pt x="111" y="47"/>
                    <a:pt x="111" y="47"/>
                  </a:cubicBezTo>
                  <a:cubicBezTo>
                    <a:pt x="111" y="47"/>
                    <a:pt x="110" y="46"/>
                    <a:pt x="110" y="46"/>
                  </a:cubicBezTo>
                  <a:cubicBezTo>
                    <a:pt x="109" y="47"/>
                    <a:pt x="109" y="47"/>
                    <a:pt x="109" y="47"/>
                  </a:cubicBezTo>
                  <a:cubicBezTo>
                    <a:pt x="109" y="47"/>
                    <a:pt x="109" y="47"/>
                    <a:pt x="109" y="47"/>
                  </a:cubicBezTo>
                  <a:moveTo>
                    <a:pt x="109" y="38"/>
                  </a:moveTo>
                  <a:cubicBezTo>
                    <a:pt x="109" y="38"/>
                    <a:pt x="109" y="38"/>
                    <a:pt x="109" y="38"/>
                  </a:cubicBezTo>
                  <a:cubicBezTo>
                    <a:pt x="108" y="38"/>
                    <a:pt x="107" y="38"/>
                    <a:pt x="107" y="39"/>
                  </a:cubicBezTo>
                  <a:cubicBezTo>
                    <a:pt x="107" y="37"/>
                    <a:pt x="106" y="35"/>
                    <a:pt x="105" y="34"/>
                  </a:cubicBezTo>
                  <a:cubicBezTo>
                    <a:pt x="107" y="35"/>
                    <a:pt x="108" y="36"/>
                    <a:pt x="109" y="38"/>
                  </a:cubicBezTo>
                  <a:moveTo>
                    <a:pt x="105" y="55"/>
                  </a:moveTo>
                  <a:cubicBezTo>
                    <a:pt x="105" y="55"/>
                    <a:pt x="105" y="55"/>
                    <a:pt x="105" y="55"/>
                  </a:cubicBezTo>
                  <a:cubicBezTo>
                    <a:pt x="105" y="55"/>
                    <a:pt x="105" y="55"/>
                    <a:pt x="105" y="55"/>
                  </a:cubicBezTo>
                  <a:cubicBezTo>
                    <a:pt x="105" y="54"/>
                    <a:pt x="105" y="53"/>
                    <a:pt x="105" y="53"/>
                  </a:cubicBezTo>
                  <a:cubicBezTo>
                    <a:pt x="105" y="53"/>
                    <a:pt x="105" y="54"/>
                    <a:pt x="105" y="55"/>
                  </a:cubicBezTo>
                  <a:moveTo>
                    <a:pt x="100" y="30"/>
                  </a:moveTo>
                  <a:cubicBezTo>
                    <a:pt x="100" y="30"/>
                    <a:pt x="100" y="30"/>
                    <a:pt x="100" y="30"/>
                  </a:cubicBezTo>
                  <a:cubicBezTo>
                    <a:pt x="102" y="31"/>
                    <a:pt x="103" y="32"/>
                    <a:pt x="105" y="33"/>
                  </a:cubicBezTo>
                  <a:cubicBezTo>
                    <a:pt x="103" y="34"/>
                    <a:pt x="103" y="34"/>
                    <a:pt x="103" y="34"/>
                  </a:cubicBezTo>
                  <a:cubicBezTo>
                    <a:pt x="103" y="34"/>
                    <a:pt x="103" y="33"/>
                    <a:pt x="103" y="33"/>
                  </a:cubicBezTo>
                  <a:cubicBezTo>
                    <a:pt x="101" y="32"/>
                    <a:pt x="101" y="32"/>
                    <a:pt x="101" y="32"/>
                  </a:cubicBezTo>
                  <a:cubicBezTo>
                    <a:pt x="101" y="32"/>
                    <a:pt x="100" y="32"/>
                    <a:pt x="100" y="33"/>
                  </a:cubicBezTo>
                  <a:cubicBezTo>
                    <a:pt x="100" y="32"/>
                    <a:pt x="100" y="31"/>
                    <a:pt x="100" y="30"/>
                  </a:cubicBezTo>
                  <a:moveTo>
                    <a:pt x="99" y="41"/>
                  </a:moveTo>
                  <a:cubicBezTo>
                    <a:pt x="99" y="41"/>
                    <a:pt x="99" y="41"/>
                    <a:pt x="99" y="41"/>
                  </a:cubicBezTo>
                  <a:cubicBezTo>
                    <a:pt x="100" y="40"/>
                    <a:pt x="100" y="39"/>
                    <a:pt x="100" y="38"/>
                  </a:cubicBezTo>
                  <a:cubicBezTo>
                    <a:pt x="100" y="40"/>
                    <a:pt x="100" y="41"/>
                    <a:pt x="100" y="43"/>
                  </a:cubicBezTo>
                  <a:cubicBezTo>
                    <a:pt x="100" y="46"/>
                    <a:pt x="100" y="49"/>
                    <a:pt x="100" y="52"/>
                  </a:cubicBezTo>
                  <a:cubicBezTo>
                    <a:pt x="100" y="57"/>
                    <a:pt x="100" y="62"/>
                    <a:pt x="99" y="66"/>
                  </a:cubicBezTo>
                  <a:cubicBezTo>
                    <a:pt x="99" y="62"/>
                    <a:pt x="99" y="58"/>
                    <a:pt x="99" y="54"/>
                  </a:cubicBezTo>
                  <a:cubicBezTo>
                    <a:pt x="99" y="49"/>
                    <a:pt x="99" y="45"/>
                    <a:pt x="99" y="41"/>
                  </a:cubicBezTo>
                  <a:moveTo>
                    <a:pt x="99" y="78"/>
                  </a:moveTo>
                  <a:cubicBezTo>
                    <a:pt x="99" y="78"/>
                    <a:pt x="99" y="78"/>
                    <a:pt x="99" y="78"/>
                  </a:cubicBezTo>
                  <a:cubicBezTo>
                    <a:pt x="99" y="78"/>
                    <a:pt x="99" y="79"/>
                    <a:pt x="99" y="79"/>
                  </a:cubicBezTo>
                  <a:cubicBezTo>
                    <a:pt x="99" y="79"/>
                    <a:pt x="99" y="79"/>
                    <a:pt x="99" y="79"/>
                  </a:cubicBezTo>
                  <a:cubicBezTo>
                    <a:pt x="99" y="79"/>
                    <a:pt x="98" y="79"/>
                    <a:pt x="98" y="79"/>
                  </a:cubicBezTo>
                  <a:cubicBezTo>
                    <a:pt x="98" y="79"/>
                    <a:pt x="98" y="78"/>
                    <a:pt x="98" y="78"/>
                  </a:cubicBezTo>
                  <a:cubicBezTo>
                    <a:pt x="99" y="78"/>
                    <a:pt x="99" y="78"/>
                    <a:pt x="99" y="78"/>
                  </a:cubicBezTo>
                  <a:moveTo>
                    <a:pt x="98" y="27"/>
                  </a:moveTo>
                  <a:cubicBezTo>
                    <a:pt x="98" y="27"/>
                    <a:pt x="98" y="27"/>
                    <a:pt x="98" y="27"/>
                  </a:cubicBezTo>
                  <a:cubicBezTo>
                    <a:pt x="98" y="28"/>
                    <a:pt x="98" y="28"/>
                    <a:pt x="98" y="28"/>
                  </a:cubicBezTo>
                  <a:cubicBezTo>
                    <a:pt x="98" y="30"/>
                    <a:pt x="97" y="32"/>
                    <a:pt x="97" y="35"/>
                  </a:cubicBezTo>
                  <a:cubicBezTo>
                    <a:pt x="97" y="32"/>
                    <a:pt x="96" y="29"/>
                    <a:pt x="96" y="25"/>
                  </a:cubicBezTo>
                  <a:cubicBezTo>
                    <a:pt x="97" y="26"/>
                    <a:pt x="97" y="26"/>
                    <a:pt x="98" y="27"/>
                  </a:cubicBezTo>
                  <a:moveTo>
                    <a:pt x="97" y="71"/>
                  </a:moveTo>
                  <a:cubicBezTo>
                    <a:pt x="97" y="71"/>
                    <a:pt x="97" y="71"/>
                    <a:pt x="97" y="71"/>
                  </a:cubicBezTo>
                  <a:cubicBezTo>
                    <a:pt x="97" y="71"/>
                    <a:pt x="97" y="71"/>
                    <a:pt x="96" y="71"/>
                  </a:cubicBezTo>
                  <a:cubicBezTo>
                    <a:pt x="96" y="70"/>
                    <a:pt x="96" y="69"/>
                    <a:pt x="96" y="68"/>
                  </a:cubicBezTo>
                  <a:cubicBezTo>
                    <a:pt x="96" y="65"/>
                    <a:pt x="96" y="62"/>
                    <a:pt x="96" y="60"/>
                  </a:cubicBezTo>
                  <a:cubicBezTo>
                    <a:pt x="96" y="64"/>
                    <a:pt x="97" y="68"/>
                    <a:pt x="97" y="71"/>
                  </a:cubicBezTo>
                  <a:moveTo>
                    <a:pt x="93" y="68"/>
                  </a:moveTo>
                  <a:cubicBezTo>
                    <a:pt x="93" y="68"/>
                    <a:pt x="93" y="68"/>
                    <a:pt x="93" y="68"/>
                  </a:cubicBezTo>
                  <a:cubicBezTo>
                    <a:pt x="93" y="68"/>
                    <a:pt x="93" y="68"/>
                    <a:pt x="94" y="67"/>
                  </a:cubicBezTo>
                  <a:cubicBezTo>
                    <a:pt x="94" y="68"/>
                    <a:pt x="94" y="68"/>
                    <a:pt x="94" y="68"/>
                  </a:cubicBezTo>
                  <a:cubicBezTo>
                    <a:pt x="94" y="71"/>
                    <a:pt x="94" y="71"/>
                    <a:pt x="94" y="71"/>
                  </a:cubicBezTo>
                  <a:cubicBezTo>
                    <a:pt x="93" y="71"/>
                    <a:pt x="93" y="71"/>
                    <a:pt x="93" y="71"/>
                  </a:cubicBezTo>
                  <a:cubicBezTo>
                    <a:pt x="93" y="71"/>
                    <a:pt x="93" y="71"/>
                    <a:pt x="93" y="71"/>
                  </a:cubicBezTo>
                  <a:cubicBezTo>
                    <a:pt x="93" y="69"/>
                    <a:pt x="93" y="69"/>
                    <a:pt x="93" y="69"/>
                  </a:cubicBezTo>
                  <a:lnTo>
                    <a:pt x="93" y="68"/>
                  </a:lnTo>
                  <a:close/>
                  <a:moveTo>
                    <a:pt x="94" y="74"/>
                  </a:moveTo>
                  <a:cubicBezTo>
                    <a:pt x="94" y="74"/>
                    <a:pt x="94" y="74"/>
                    <a:pt x="94" y="74"/>
                  </a:cubicBezTo>
                  <a:cubicBezTo>
                    <a:pt x="94" y="74"/>
                    <a:pt x="94" y="74"/>
                    <a:pt x="94" y="74"/>
                  </a:cubicBezTo>
                  <a:cubicBezTo>
                    <a:pt x="89" y="74"/>
                    <a:pt x="84" y="74"/>
                    <a:pt x="79" y="74"/>
                  </a:cubicBezTo>
                  <a:cubicBezTo>
                    <a:pt x="84" y="74"/>
                    <a:pt x="89" y="74"/>
                    <a:pt x="94" y="74"/>
                  </a:cubicBezTo>
                  <a:moveTo>
                    <a:pt x="94" y="78"/>
                  </a:moveTo>
                  <a:cubicBezTo>
                    <a:pt x="94" y="78"/>
                    <a:pt x="94" y="78"/>
                    <a:pt x="94" y="78"/>
                  </a:cubicBezTo>
                  <a:cubicBezTo>
                    <a:pt x="94" y="79"/>
                    <a:pt x="94" y="79"/>
                    <a:pt x="93" y="79"/>
                  </a:cubicBezTo>
                  <a:cubicBezTo>
                    <a:pt x="91" y="80"/>
                    <a:pt x="89" y="80"/>
                    <a:pt x="87" y="80"/>
                  </a:cubicBezTo>
                  <a:cubicBezTo>
                    <a:pt x="87" y="80"/>
                    <a:pt x="86" y="80"/>
                    <a:pt x="86" y="80"/>
                  </a:cubicBezTo>
                  <a:cubicBezTo>
                    <a:pt x="88" y="79"/>
                    <a:pt x="91" y="79"/>
                    <a:pt x="94" y="78"/>
                  </a:cubicBezTo>
                  <a:moveTo>
                    <a:pt x="81" y="78"/>
                  </a:moveTo>
                  <a:cubicBezTo>
                    <a:pt x="81" y="78"/>
                    <a:pt x="81" y="78"/>
                    <a:pt x="81" y="78"/>
                  </a:cubicBezTo>
                  <a:cubicBezTo>
                    <a:pt x="80" y="79"/>
                    <a:pt x="79" y="79"/>
                    <a:pt x="78" y="79"/>
                  </a:cubicBezTo>
                  <a:cubicBezTo>
                    <a:pt x="75" y="79"/>
                    <a:pt x="72" y="79"/>
                    <a:pt x="69" y="79"/>
                  </a:cubicBezTo>
                  <a:cubicBezTo>
                    <a:pt x="73" y="79"/>
                    <a:pt x="77" y="79"/>
                    <a:pt x="81" y="78"/>
                  </a:cubicBezTo>
                  <a:moveTo>
                    <a:pt x="68" y="73"/>
                  </a:moveTo>
                  <a:cubicBezTo>
                    <a:pt x="68" y="73"/>
                    <a:pt x="68" y="73"/>
                    <a:pt x="68" y="73"/>
                  </a:cubicBezTo>
                  <a:cubicBezTo>
                    <a:pt x="67" y="73"/>
                    <a:pt x="67" y="73"/>
                    <a:pt x="66" y="73"/>
                  </a:cubicBezTo>
                  <a:cubicBezTo>
                    <a:pt x="66" y="73"/>
                    <a:pt x="66" y="73"/>
                    <a:pt x="65" y="73"/>
                  </a:cubicBezTo>
                  <a:cubicBezTo>
                    <a:pt x="66" y="73"/>
                    <a:pt x="67" y="73"/>
                    <a:pt x="68" y="73"/>
                  </a:cubicBezTo>
                  <a:moveTo>
                    <a:pt x="19" y="69"/>
                  </a:moveTo>
                  <a:cubicBezTo>
                    <a:pt x="19" y="69"/>
                    <a:pt x="19" y="69"/>
                    <a:pt x="19" y="69"/>
                  </a:cubicBezTo>
                  <a:cubicBezTo>
                    <a:pt x="33" y="69"/>
                    <a:pt x="49" y="69"/>
                    <a:pt x="64" y="69"/>
                  </a:cubicBezTo>
                  <a:cubicBezTo>
                    <a:pt x="55" y="69"/>
                    <a:pt x="46" y="69"/>
                    <a:pt x="38" y="70"/>
                  </a:cubicBezTo>
                  <a:cubicBezTo>
                    <a:pt x="34" y="71"/>
                    <a:pt x="31" y="71"/>
                    <a:pt x="28" y="72"/>
                  </a:cubicBezTo>
                  <a:cubicBezTo>
                    <a:pt x="27" y="72"/>
                    <a:pt x="26" y="72"/>
                    <a:pt x="25" y="73"/>
                  </a:cubicBezTo>
                  <a:cubicBezTo>
                    <a:pt x="25" y="73"/>
                    <a:pt x="25" y="73"/>
                    <a:pt x="25" y="73"/>
                  </a:cubicBezTo>
                  <a:cubicBezTo>
                    <a:pt x="25" y="73"/>
                    <a:pt x="24" y="74"/>
                    <a:pt x="24" y="74"/>
                  </a:cubicBezTo>
                  <a:cubicBezTo>
                    <a:pt x="24" y="73"/>
                    <a:pt x="24" y="72"/>
                    <a:pt x="24" y="71"/>
                  </a:cubicBezTo>
                  <a:cubicBezTo>
                    <a:pt x="22" y="71"/>
                    <a:pt x="22" y="71"/>
                    <a:pt x="22" y="71"/>
                  </a:cubicBezTo>
                  <a:cubicBezTo>
                    <a:pt x="21" y="73"/>
                    <a:pt x="20" y="75"/>
                    <a:pt x="20" y="77"/>
                  </a:cubicBezTo>
                  <a:cubicBezTo>
                    <a:pt x="19" y="78"/>
                    <a:pt x="19" y="78"/>
                    <a:pt x="19" y="78"/>
                  </a:cubicBezTo>
                  <a:cubicBezTo>
                    <a:pt x="19" y="75"/>
                    <a:pt x="19" y="72"/>
                    <a:pt x="19" y="69"/>
                  </a:cubicBezTo>
                  <a:moveTo>
                    <a:pt x="60" y="79"/>
                  </a:moveTo>
                  <a:cubicBezTo>
                    <a:pt x="60" y="79"/>
                    <a:pt x="60" y="79"/>
                    <a:pt x="60" y="79"/>
                  </a:cubicBezTo>
                  <a:cubicBezTo>
                    <a:pt x="53" y="79"/>
                    <a:pt x="47" y="79"/>
                    <a:pt x="40" y="80"/>
                  </a:cubicBezTo>
                  <a:cubicBezTo>
                    <a:pt x="36" y="79"/>
                    <a:pt x="32" y="79"/>
                    <a:pt x="28" y="78"/>
                  </a:cubicBezTo>
                  <a:cubicBezTo>
                    <a:pt x="33" y="77"/>
                    <a:pt x="39" y="77"/>
                    <a:pt x="45" y="77"/>
                  </a:cubicBezTo>
                  <a:cubicBezTo>
                    <a:pt x="50" y="77"/>
                    <a:pt x="55" y="77"/>
                    <a:pt x="60" y="77"/>
                  </a:cubicBezTo>
                  <a:lnTo>
                    <a:pt x="60" y="79"/>
                  </a:lnTo>
                  <a:close/>
                  <a:moveTo>
                    <a:pt x="27" y="75"/>
                  </a:moveTo>
                  <a:cubicBezTo>
                    <a:pt x="27" y="75"/>
                    <a:pt x="27" y="75"/>
                    <a:pt x="27" y="75"/>
                  </a:cubicBezTo>
                  <a:cubicBezTo>
                    <a:pt x="27" y="75"/>
                    <a:pt x="27" y="75"/>
                    <a:pt x="27" y="75"/>
                  </a:cubicBezTo>
                  <a:cubicBezTo>
                    <a:pt x="27" y="75"/>
                    <a:pt x="27" y="75"/>
                    <a:pt x="27" y="75"/>
                  </a:cubicBezTo>
                  <a:cubicBezTo>
                    <a:pt x="27" y="75"/>
                    <a:pt x="27" y="75"/>
                    <a:pt x="27" y="75"/>
                  </a:cubicBezTo>
                  <a:moveTo>
                    <a:pt x="19" y="89"/>
                  </a:moveTo>
                  <a:cubicBezTo>
                    <a:pt x="19" y="89"/>
                    <a:pt x="19" y="89"/>
                    <a:pt x="19" y="89"/>
                  </a:cubicBezTo>
                  <a:cubicBezTo>
                    <a:pt x="19" y="88"/>
                    <a:pt x="19" y="86"/>
                    <a:pt x="19" y="84"/>
                  </a:cubicBezTo>
                  <a:cubicBezTo>
                    <a:pt x="21" y="85"/>
                    <a:pt x="21" y="85"/>
                    <a:pt x="21" y="85"/>
                  </a:cubicBezTo>
                  <a:cubicBezTo>
                    <a:pt x="21" y="86"/>
                    <a:pt x="22" y="88"/>
                    <a:pt x="22" y="89"/>
                  </a:cubicBezTo>
                  <a:cubicBezTo>
                    <a:pt x="22" y="89"/>
                    <a:pt x="22" y="89"/>
                    <a:pt x="22" y="89"/>
                  </a:cubicBezTo>
                  <a:cubicBezTo>
                    <a:pt x="21" y="89"/>
                    <a:pt x="20" y="89"/>
                    <a:pt x="19" y="89"/>
                  </a:cubicBezTo>
                  <a:moveTo>
                    <a:pt x="22" y="81"/>
                  </a:moveTo>
                  <a:cubicBezTo>
                    <a:pt x="22" y="81"/>
                    <a:pt x="22" y="81"/>
                    <a:pt x="22" y="81"/>
                  </a:cubicBezTo>
                  <a:cubicBezTo>
                    <a:pt x="22" y="81"/>
                    <a:pt x="22" y="80"/>
                    <a:pt x="23" y="79"/>
                  </a:cubicBezTo>
                  <a:cubicBezTo>
                    <a:pt x="25" y="80"/>
                    <a:pt x="28" y="81"/>
                    <a:pt x="30" y="81"/>
                  </a:cubicBezTo>
                  <a:cubicBezTo>
                    <a:pt x="28" y="82"/>
                    <a:pt x="25" y="82"/>
                    <a:pt x="23" y="83"/>
                  </a:cubicBezTo>
                  <a:cubicBezTo>
                    <a:pt x="22" y="82"/>
                    <a:pt x="22" y="82"/>
                    <a:pt x="22" y="81"/>
                  </a:cubicBezTo>
                  <a:moveTo>
                    <a:pt x="24" y="85"/>
                  </a:moveTo>
                  <a:cubicBezTo>
                    <a:pt x="24" y="85"/>
                    <a:pt x="24" y="85"/>
                    <a:pt x="24" y="85"/>
                  </a:cubicBezTo>
                  <a:cubicBezTo>
                    <a:pt x="27" y="85"/>
                    <a:pt x="30" y="85"/>
                    <a:pt x="33" y="85"/>
                  </a:cubicBezTo>
                  <a:cubicBezTo>
                    <a:pt x="33" y="85"/>
                    <a:pt x="33" y="85"/>
                    <a:pt x="33" y="85"/>
                  </a:cubicBezTo>
                  <a:cubicBezTo>
                    <a:pt x="28" y="86"/>
                    <a:pt x="28" y="86"/>
                    <a:pt x="28" y="86"/>
                  </a:cubicBezTo>
                  <a:cubicBezTo>
                    <a:pt x="28" y="86"/>
                    <a:pt x="28" y="86"/>
                    <a:pt x="28" y="86"/>
                  </a:cubicBezTo>
                  <a:cubicBezTo>
                    <a:pt x="27" y="87"/>
                    <a:pt x="26" y="87"/>
                    <a:pt x="24" y="87"/>
                  </a:cubicBezTo>
                  <a:cubicBezTo>
                    <a:pt x="24" y="87"/>
                    <a:pt x="24" y="86"/>
                    <a:pt x="24" y="85"/>
                  </a:cubicBezTo>
                  <a:moveTo>
                    <a:pt x="40" y="91"/>
                  </a:moveTo>
                  <a:cubicBezTo>
                    <a:pt x="40" y="91"/>
                    <a:pt x="40" y="91"/>
                    <a:pt x="40" y="91"/>
                  </a:cubicBezTo>
                  <a:cubicBezTo>
                    <a:pt x="34" y="90"/>
                    <a:pt x="29" y="90"/>
                    <a:pt x="26" y="90"/>
                  </a:cubicBezTo>
                  <a:cubicBezTo>
                    <a:pt x="28" y="89"/>
                    <a:pt x="31" y="89"/>
                    <a:pt x="33" y="88"/>
                  </a:cubicBezTo>
                  <a:cubicBezTo>
                    <a:pt x="36" y="89"/>
                    <a:pt x="39" y="90"/>
                    <a:pt x="42" y="90"/>
                  </a:cubicBezTo>
                  <a:cubicBezTo>
                    <a:pt x="42" y="90"/>
                    <a:pt x="42" y="90"/>
                    <a:pt x="42" y="90"/>
                  </a:cubicBezTo>
                  <a:cubicBezTo>
                    <a:pt x="42" y="90"/>
                    <a:pt x="43" y="90"/>
                    <a:pt x="44" y="90"/>
                  </a:cubicBezTo>
                  <a:cubicBezTo>
                    <a:pt x="47" y="91"/>
                    <a:pt x="49" y="91"/>
                    <a:pt x="52" y="91"/>
                  </a:cubicBezTo>
                  <a:cubicBezTo>
                    <a:pt x="48" y="91"/>
                    <a:pt x="44" y="91"/>
                    <a:pt x="40" y="91"/>
                  </a:cubicBezTo>
                  <a:moveTo>
                    <a:pt x="68" y="87"/>
                  </a:moveTo>
                  <a:cubicBezTo>
                    <a:pt x="68" y="87"/>
                    <a:pt x="68" y="87"/>
                    <a:pt x="68" y="87"/>
                  </a:cubicBezTo>
                  <a:cubicBezTo>
                    <a:pt x="68" y="86"/>
                    <a:pt x="68" y="86"/>
                    <a:pt x="68" y="86"/>
                  </a:cubicBezTo>
                  <a:cubicBezTo>
                    <a:pt x="64" y="85"/>
                    <a:pt x="59" y="85"/>
                    <a:pt x="54" y="85"/>
                  </a:cubicBezTo>
                  <a:cubicBezTo>
                    <a:pt x="59" y="85"/>
                    <a:pt x="64" y="85"/>
                    <a:pt x="68" y="84"/>
                  </a:cubicBezTo>
                  <a:cubicBezTo>
                    <a:pt x="73" y="85"/>
                    <a:pt x="77" y="85"/>
                    <a:pt x="81" y="85"/>
                  </a:cubicBezTo>
                  <a:cubicBezTo>
                    <a:pt x="83" y="85"/>
                    <a:pt x="83" y="85"/>
                    <a:pt x="83" y="85"/>
                  </a:cubicBezTo>
                  <a:cubicBezTo>
                    <a:pt x="84" y="85"/>
                    <a:pt x="85" y="85"/>
                    <a:pt x="86" y="85"/>
                  </a:cubicBezTo>
                  <a:cubicBezTo>
                    <a:pt x="81" y="86"/>
                    <a:pt x="75" y="86"/>
                    <a:pt x="68" y="87"/>
                  </a:cubicBezTo>
                  <a:moveTo>
                    <a:pt x="87" y="89"/>
                  </a:moveTo>
                  <a:cubicBezTo>
                    <a:pt x="87" y="89"/>
                    <a:pt x="87" y="89"/>
                    <a:pt x="87" y="89"/>
                  </a:cubicBezTo>
                  <a:cubicBezTo>
                    <a:pt x="89" y="89"/>
                    <a:pt x="91" y="88"/>
                    <a:pt x="93" y="87"/>
                  </a:cubicBezTo>
                  <a:cubicBezTo>
                    <a:pt x="93" y="87"/>
                    <a:pt x="93" y="87"/>
                    <a:pt x="93" y="87"/>
                  </a:cubicBezTo>
                  <a:cubicBezTo>
                    <a:pt x="94" y="87"/>
                    <a:pt x="96" y="87"/>
                    <a:pt x="97" y="87"/>
                  </a:cubicBezTo>
                  <a:cubicBezTo>
                    <a:pt x="96" y="87"/>
                    <a:pt x="96" y="88"/>
                    <a:pt x="95" y="88"/>
                  </a:cubicBezTo>
                  <a:cubicBezTo>
                    <a:pt x="94" y="87"/>
                    <a:pt x="94" y="87"/>
                    <a:pt x="94" y="87"/>
                  </a:cubicBezTo>
                  <a:cubicBezTo>
                    <a:pt x="93" y="88"/>
                    <a:pt x="93" y="89"/>
                    <a:pt x="92" y="89"/>
                  </a:cubicBezTo>
                  <a:cubicBezTo>
                    <a:pt x="91" y="90"/>
                    <a:pt x="90" y="90"/>
                    <a:pt x="89" y="90"/>
                  </a:cubicBezTo>
                  <a:cubicBezTo>
                    <a:pt x="89" y="89"/>
                    <a:pt x="89" y="89"/>
                    <a:pt x="89" y="89"/>
                  </a:cubicBezTo>
                  <a:cubicBezTo>
                    <a:pt x="87" y="89"/>
                    <a:pt x="87" y="89"/>
                    <a:pt x="87" y="89"/>
                  </a:cubicBezTo>
                  <a:cubicBezTo>
                    <a:pt x="87" y="89"/>
                    <a:pt x="87" y="89"/>
                    <a:pt x="87" y="89"/>
                  </a:cubicBezTo>
                  <a:moveTo>
                    <a:pt x="94" y="108"/>
                  </a:moveTo>
                  <a:cubicBezTo>
                    <a:pt x="94" y="108"/>
                    <a:pt x="94" y="108"/>
                    <a:pt x="94" y="108"/>
                  </a:cubicBezTo>
                  <a:cubicBezTo>
                    <a:pt x="94" y="109"/>
                    <a:pt x="94" y="111"/>
                    <a:pt x="93" y="112"/>
                  </a:cubicBezTo>
                  <a:cubicBezTo>
                    <a:pt x="93" y="111"/>
                    <a:pt x="93" y="109"/>
                    <a:pt x="92" y="108"/>
                  </a:cubicBezTo>
                  <a:cubicBezTo>
                    <a:pt x="93" y="108"/>
                    <a:pt x="93" y="108"/>
                    <a:pt x="93" y="108"/>
                  </a:cubicBezTo>
                  <a:cubicBezTo>
                    <a:pt x="93" y="108"/>
                    <a:pt x="94" y="108"/>
                    <a:pt x="94" y="108"/>
                  </a:cubicBezTo>
                  <a:moveTo>
                    <a:pt x="93" y="100"/>
                  </a:moveTo>
                  <a:cubicBezTo>
                    <a:pt x="93" y="100"/>
                    <a:pt x="93" y="100"/>
                    <a:pt x="93" y="100"/>
                  </a:cubicBezTo>
                  <a:cubicBezTo>
                    <a:pt x="93" y="99"/>
                    <a:pt x="93" y="99"/>
                    <a:pt x="93" y="98"/>
                  </a:cubicBezTo>
                  <a:cubicBezTo>
                    <a:pt x="94" y="98"/>
                    <a:pt x="94" y="98"/>
                    <a:pt x="94" y="98"/>
                  </a:cubicBezTo>
                  <a:cubicBezTo>
                    <a:pt x="94" y="98"/>
                    <a:pt x="94" y="98"/>
                    <a:pt x="94" y="98"/>
                  </a:cubicBezTo>
                  <a:cubicBezTo>
                    <a:pt x="93" y="99"/>
                    <a:pt x="93" y="99"/>
                    <a:pt x="93" y="99"/>
                  </a:cubicBezTo>
                  <a:cubicBezTo>
                    <a:pt x="93" y="99"/>
                    <a:pt x="93" y="100"/>
                    <a:pt x="93" y="100"/>
                  </a:cubicBezTo>
                  <a:moveTo>
                    <a:pt x="88" y="121"/>
                  </a:moveTo>
                  <a:cubicBezTo>
                    <a:pt x="88" y="121"/>
                    <a:pt x="88" y="121"/>
                    <a:pt x="88" y="121"/>
                  </a:cubicBezTo>
                  <a:cubicBezTo>
                    <a:pt x="88" y="118"/>
                    <a:pt x="88" y="114"/>
                    <a:pt x="88" y="109"/>
                  </a:cubicBezTo>
                  <a:cubicBezTo>
                    <a:pt x="88" y="111"/>
                    <a:pt x="89" y="112"/>
                    <a:pt x="89" y="114"/>
                  </a:cubicBezTo>
                  <a:cubicBezTo>
                    <a:pt x="89" y="115"/>
                    <a:pt x="90" y="117"/>
                    <a:pt x="90" y="118"/>
                  </a:cubicBezTo>
                  <a:cubicBezTo>
                    <a:pt x="89" y="119"/>
                    <a:pt x="89" y="120"/>
                    <a:pt x="88" y="121"/>
                  </a:cubicBezTo>
                  <a:moveTo>
                    <a:pt x="91" y="96"/>
                  </a:moveTo>
                  <a:cubicBezTo>
                    <a:pt x="91" y="96"/>
                    <a:pt x="91" y="96"/>
                    <a:pt x="91" y="96"/>
                  </a:cubicBezTo>
                  <a:cubicBezTo>
                    <a:pt x="90" y="98"/>
                    <a:pt x="89" y="100"/>
                    <a:pt x="88" y="103"/>
                  </a:cubicBezTo>
                  <a:cubicBezTo>
                    <a:pt x="88" y="100"/>
                    <a:pt x="88" y="97"/>
                    <a:pt x="88" y="94"/>
                  </a:cubicBezTo>
                  <a:cubicBezTo>
                    <a:pt x="89" y="94"/>
                    <a:pt x="90" y="94"/>
                    <a:pt x="91" y="94"/>
                  </a:cubicBezTo>
                  <a:cubicBezTo>
                    <a:pt x="91" y="95"/>
                    <a:pt x="91" y="95"/>
                    <a:pt x="92" y="95"/>
                  </a:cubicBezTo>
                  <a:cubicBezTo>
                    <a:pt x="91" y="95"/>
                    <a:pt x="91" y="96"/>
                    <a:pt x="91" y="96"/>
                  </a:cubicBezTo>
                  <a:moveTo>
                    <a:pt x="92" y="120"/>
                  </a:moveTo>
                  <a:cubicBezTo>
                    <a:pt x="92" y="120"/>
                    <a:pt x="92" y="120"/>
                    <a:pt x="92" y="120"/>
                  </a:cubicBezTo>
                  <a:cubicBezTo>
                    <a:pt x="92" y="120"/>
                    <a:pt x="92" y="120"/>
                    <a:pt x="93" y="119"/>
                  </a:cubicBezTo>
                  <a:cubicBezTo>
                    <a:pt x="99" y="117"/>
                    <a:pt x="104" y="114"/>
                    <a:pt x="110" y="111"/>
                  </a:cubicBezTo>
                  <a:cubicBezTo>
                    <a:pt x="104" y="115"/>
                    <a:pt x="98" y="118"/>
                    <a:pt x="92" y="120"/>
                  </a:cubicBezTo>
                  <a:moveTo>
                    <a:pt x="108" y="107"/>
                  </a:moveTo>
                  <a:cubicBezTo>
                    <a:pt x="108" y="107"/>
                    <a:pt x="108" y="107"/>
                    <a:pt x="108" y="107"/>
                  </a:cubicBezTo>
                  <a:cubicBezTo>
                    <a:pt x="110" y="106"/>
                    <a:pt x="112" y="105"/>
                    <a:pt x="114" y="104"/>
                  </a:cubicBezTo>
                  <a:cubicBezTo>
                    <a:pt x="114" y="104"/>
                    <a:pt x="114" y="104"/>
                    <a:pt x="114" y="104"/>
                  </a:cubicBezTo>
                  <a:cubicBezTo>
                    <a:pt x="114" y="104"/>
                    <a:pt x="114" y="104"/>
                    <a:pt x="114" y="104"/>
                  </a:cubicBezTo>
                  <a:cubicBezTo>
                    <a:pt x="112" y="105"/>
                    <a:pt x="110" y="106"/>
                    <a:pt x="108" y="107"/>
                  </a:cubicBezTo>
                  <a:moveTo>
                    <a:pt x="115" y="96"/>
                  </a:moveTo>
                  <a:cubicBezTo>
                    <a:pt x="115" y="96"/>
                    <a:pt x="115" y="96"/>
                    <a:pt x="115" y="96"/>
                  </a:cubicBezTo>
                  <a:cubicBezTo>
                    <a:pt x="114" y="96"/>
                    <a:pt x="114" y="96"/>
                    <a:pt x="114" y="96"/>
                  </a:cubicBezTo>
                  <a:cubicBezTo>
                    <a:pt x="114" y="96"/>
                    <a:pt x="115" y="96"/>
                    <a:pt x="115" y="95"/>
                  </a:cubicBezTo>
                  <a:cubicBezTo>
                    <a:pt x="115" y="96"/>
                    <a:pt x="115" y="96"/>
                    <a:pt x="115" y="96"/>
                  </a:cubicBezTo>
                  <a:moveTo>
                    <a:pt x="117" y="74"/>
                  </a:moveTo>
                  <a:cubicBezTo>
                    <a:pt x="117" y="74"/>
                    <a:pt x="117" y="74"/>
                    <a:pt x="117" y="74"/>
                  </a:cubicBezTo>
                  <a:cubicBezTo>
                    <a:pt x="117" y="72"/>
                    <a:pt x="116" y="70"/>
                    <a:pt x="115" y="68"/>
                  </a:cubicBezTo>
                  <a:cubicBezTo>
                    <a:pt x="116" y="68"/>
                    <a:pt x="116" y="68"/>
                    <a:pt x="117" y="68"/>
                  </a:cubicBezTo>
                  <a:cubicBezTo>
                    <a:pt x="117" y="68"/>
                    <a:pt x="117" y="68"/>
                    <a:pt x="117" y="68"/>
                  </a:cubicBezTo>
                  <a:cubicBezTo>
                    <a:pt x="117" y="70"/>
                    <a:pt x="118" y="72"/>
                    <a:pt x="118" y="74"/>
                  </a:cubicBezTo>
                  <a:cubicBezTo>
                    <a:pt x="118" y="74"/>
                    <a:pt x="118" y="74"/>
                    <a:pt x="117" y="74"/>
                  </a:cubicBezTo>
                  <a:moveTo>
                    <a:pt x="124" y="80"/>
                  </a:moveTo>
                  <a:cubicBezTo>
                    <a:pt x="124" y="80"/>
                    <a:pt x="124" y="80"/>
                    <a:pt x="124" y="80"/>
                  </a:cubicBezTo>
                  <a:cubicBezTo>
                    <a:pt x="125" y="79"/>
                    <a:pt x="125" y="79"/>
                    <a:pt x="125" y="79"/>
                  </a:cubicBezTo>
                  <a:cubicBezTo>
                    <a:pt x="126" y="79"/>
                    <a:pt x="126" y="79"/>
                    <a:pt x="126" y="80"/>
                  </a:cubicBezTo>
                  <a:cubicBezTo>
                    <a:pt x="126" y="80"/>
                    <a:pt x="126" y="80"/>
                    <a:pt x="126" y="81"/>
                  </a:cubicBezTo>
                  <a:cubicBezTo>
                    <a:pt x="126" y="81"/>
                    <a:pt x="125" y="81"/>
                    <a:pt x="125" y="81"/>
                  </a:cubicBezTo>
                  <a:cubicBezTo>
                    <a:pt x="125" y="80"/>
                    <a:pt x="125" y="80"/>
                    <a:pt x="125" y="80"/>
                  </a:cubicBezTo>
                  <a:cubicBezTo>
                    <a:pt x="125" y="80"/>
                    <a:pt x="124" y="80"/>
                    <a:pt x="124" y="80"/>
                  </a:cubicBezTo>
                  <a:moveTo>
                    <a:pt x="125" y="83"/>
                  </a:moveTo>
                  <a:cubicBezTo>
                    <a:pt x="125" y="83"/>
                    <a:pt x="125" y="83"/>
                    <a:pt x="125" y="83"/>
                  </a:cubicBezTo>
                  <a:cubicBezTo>
                    <a:pt x="124" y="84"/>
                    <a:pt x="124" y="84"/>
                    <a:pt x="123" y="84"/>
                  </a:cubicBezTo>
                  <a:cubicBezTo>
                    <a:pt x="123" y="84"/>
                    <a:pt x="123" y="84"/>
                    <a:pt x="123" y="84"/>
                  </a:cubicBezTo>
                  <a:cubicBezTo>
                    <a:pt x="123" y="84"/>
                    <a:pt x="123" y="84"/>
                    <a:pt x="122" y="83"/>
                  </a:cubicBezTo>
                  <a:cubicBezTo>
                    <a:pt x="123" y="83"/>
                    <a:pt x="124" y="83"/>
                    <a:pt x="125" y="83"/>
                  </a:cubicBezTo>
                  <a:moveTo>
                    <a:pt x="121" y="74"/>
                  </a:moveTo>
                  <a:cubicBezTo>
                    <a:pt x="121" y="74"/>
                    <a:pt x="121" y="74"/>
                    <a:pt x="121" y="74"/>
                  </a:cubicBezTo>
                  <a:cubicBezTo>
                    <a:pt x="120" y="73"/>
                    <a:pt x="120" y="71"/>
                    <a:pt x="120" y="70"/>
                  </a:cubicBezTo>
                  <a:cubicBezTo>
                    <a:pt x="120" y="70"/>
                    <a:pt x="120" y="70"/>
                    <a:pt x="120" y="70"/>
                  </a:cubicBezTo>
                  <a:cubicBezTo>
                    <a:pt x="121" y="71"/>
                    <a:pt x="122" y="73"/>
                    <a:pt x="123" y="74"/>
                  </a:cubicBezTo>
                  <a:cubicBezTo>
                    <a:pt x="122" y="74"/>
                    <a:pt x="121" y="74"/>
                    <a:pt x="121" y="74"/>
                  </a:cubicBezTo>
                  <a:moveTo>
                    <a:pt x="121" y="65"/>
                  </a:moveTo>
                  <a:cubicBezTo>
                    <a:pt x="121" y="65"/>
                    <a:pt x="121" y="65"/>
                    <a:pt x="121" y="65"/>
                  </a:cubicBezTo>
                  <a:cubicBezTo>
                    <a:pt x="122" y="65"/>
                    <a:pt x="122" y="65"/>
                    <a:pt x="122" y="65"/>
                  </a:cubicBezTo>
                  <a:cubicBezTo>
                    <a:pt x="122" y="65"/>
                    <a:pt x="123" y="66"/>
                    <a:pt x="123" y="66"/>
                  </a:cubicBezTo>
                  <a:cubicBezTo>
                    <a:pt x="123" y="66"/>
                    <a:pt x="122" y="66"/>
                    <a:pt x="121" y="65"/>
                  </a:cubicBezTo>
                  <a:moveTo>
                    <a:pt x="120" y="64"/>
                  </a:moveTo>
                  <a:cubicBezTo>
                    <a:pt x="120" y="64"/>
                    <a:pt x="120" y="64"/>
                    <a:pt x="120" y="64"/>
                  </a:cubicBezTo>
                  <a:cubicBezTo>
                    <a:pt x="120" y="63"/>
                    <a:pt x="119" y="62"/>
                    <a:pt x="118" y="60"/>
                  </a:cubicBezTo>
                  <a:cubicBezTo>
                    <a:pt x="119" y="62"/>
                    <a:pt x="120" y="63"/>
                    <a:pt x="121" y="64"/>
                  </a:cubicBezTo>
                  <a:lnTo>
                    <a:pt x="120" y="64"/>
                  </a:lnTo>
                  <a:close/>
                  <a:moveTo>
                    <a:pt x="123" y="88"/>
                  </a:moveTo>
                  <a:cubicBezTo>
                    <a:pt x="123" y="88"/>
                    <a:pt x="123" y="88"/>
                    <a:pt x="123" y="88"/>
                  </a:cubicBezTo>
                  <a:cubicBezTo>
                    <a:pt x="124" y="88"/>
                    <a:pt x="125" y="88"/>
                    <a:pt x="126" y="87"/>
                  </a:cubicBezTo>
                  <a:cubicBezTo>
                    <a:pt x="126" y="86"/>
                    <a:pt x="126" y="86"/>
                    <a:pt x="126" y="86"/>
                  </a:cubicBezTo>
                  <a:cubicBezTo>
                    <a:pt x="127" y="85"/>
                    <a:pt x="129" y="84"/>
                    <a:pt x="130" y="83"/>
                  </a:cubicBezTo>
                  <a:cubicBezTo>
                    <a:pt x="132" y="84"/>
                    <a:pt x="132" y="84"/>
                    <a:pt x="132" y="84"/>
                  </a:cubicBezTo>
                  <a:cubicBezTo>
                    <a:pt x="131" y="82"/>
                    <a:pt x="131" y="82"/>
                    <a:pt x="131" y="82"/>
                  </a:cubicBezTo>
                  <a:cubicBezTo>
                    <a:pt x="131" y="82"/>
                    <a:pt x="131" y="82"/>
                    <a:pt x="131" y="82"/>
                  </a:cubicBezTo>
                  <a:cubicBezTo>
                    <a:pt x="130" y="80"/>
                    <a:pt x="129" y="78"/>
                    <a:pt x="128" y="76"/>
                  </a:cubicBezTo>
                  <a:cubicBezTo>
                    <a:pt x="128" y="76"/>
                    <a:pt x="129" y="77"/>
                    <a:pt x="129" y="78"/>
                  </a:cubicBezTo>
                  <a:cubicBezTo>
                    <a:pt x="131" y="80"/>
                    <a:pt x="132" y="83"/>
                    <a:pt x="134" y="86"/>
                  </a:cubicBezTo>
                  <a:cubicBezTo>
                    <a:pt x="132" y="86"/>
                    <a:pt x="130" y="87"/>
                    <a:pt x="129" y="88"/>
                  </a:cubicBezTo>
                  <a:cubicBezTo>
                    <a:pt x="128" y="87"/>
                    <a:pt x="128" y="87"/>
                    <a:pt x="128" y="87"/>
                  </a:cubicBezTo>
                  <a:cubicBezTo>
                    <a:pt x="125" y="88"/>
                    <a:pt x="122" y="89"/>
                    <a:pt x="119" y="90"/>
                  </a:cubicBezTo>
                  <a:cubicBezTo>
                    <a:pt x="121" y="89"/>
                    <a:pt x="122" y="89"/>
                    <a:pt x="123" y="88"/>
                  </a:cubicBezTo>
                  <a:moveTo>
                    <a:pt x="135" y="96"/>
                  </a:moveTo>
                  <a:cubicBezTo>
                    <a:pt x="135" y="96"/>
                    <a:pt x="135" y="96"/>
                    <a:pt x="135" y="96"/>
                  </a:cubicBezTo>
                  <a:cubicBezTo>
                    <a:pt x="135" y="98"/>
                    <a:pt x="135" y="98"/>
                    <a:pt x="135" y="98"/>
                  </a:cubicBezTo>
                  <a:cubicBezTo>
                    <a:pt x="133" y="99"/>
                    <a:pt x="131" y="100"/>
                    <a:pt x="129" y="101"/>
                  </a:cubicBezTo>
                  <a:cubicBezTo>
                    <a:pt x="128" y="99"/>
                    <a:pt x="128" y="99"/>
                    <a:pt x="128" y="99"/>
                  </a:cubicBezTo>
                  <a:cubicBezTo>
                    <a:pt x="126" y="100"/>
                    <a:pt x="123" y="101"/>
                    <a:pt x="121" y="102"/>
                  </a:cubicBezTo>
                  <a:cubicBezTo>
                    <a:pt x="123" y="101"/>
                    <a:pt x="125" y="99"/>
                    <a:pt x="127" y="98"/>
                  </a:cubicBezTo>
                  <a:cubicBezTo>
                    <a:pt x="128" y="97"/>
                    <a:pt x="129" y="97"/>
                    <a:pt x="130" y="96"/>
                  </a:cubicBezTo>
                  <a:cubicBezTo>
                    <a:pt x="131" y="97"/>
                    <a:pt x="131" y="97"/>
                    <a:pt x="131" y="97"/>
                  </a:cubicBezTo>
                  <a:cubicBezTo>
                    <a:pt x="131" y="96"/>
                    <a:pt x="132" y="96"/>
                    <a:pt x="132" y="96"/>
                  </a:cubicBezTo>
                  <a:cubicBezTo>
                    <a:pt x="133" y="95"/>
                    <a:pt x="135" y="94"/>
                    <a:pt x="136" y="94"/>
                  </a:cubicBezTo>
                  <a:cubicBezTo>
                    <a:pt x="136" y="94"/>
                    <a:pt x="135" y="95"/>
                    <a:pt x="135" y="96"/>
                  </a:cubicBezTo>
                  <a:moveTo>
                    <a:pt x="144" y="87"/>
                  </a:moveTo>
                  <a:cubicBezTo>
                    <a:pt x="144" y="87"/>
                    <a:pt x="144" y="87"/>
                    <a:pt x="144" y="87"/>
                  </a:cubicBezTo>
                  <a:cubicBezTo>
                    <a:pt x="142" y="89"/>
                    <a:pt x="139" y="91"/>
                    <a:pt x="137" y="93"/>
                  </a:cubicBezTo>
                  <a:cubicBezTo>
                    <a:pt x="136" y="92"/>
                    <a:pt x="136" y="92"/>
                    <a:pt x="136" y="92"/>
                  </a:cubicBezTo>
                  <a:cubicBezTo>
                    <a:pt x="139" y="90"/>
                    <a:pt x="141" y="88"/>
                    <a:pt x="144" y="86"/>
                  </a:cubicBezTo>
                  <a:cubicBezTo>
                    <a:pt x="144" y="86"/>
                    <a:pt x="145" y="86"/>
                    <a:pt x="146" y="86"/>
                  </a:cubicBezTo>
                  <a:cubicBezTo>
                    <a:pt x="146" y="86"/>
                    <a:pt x="145" y="87"/>
                    <a:pt x="144" y="87"/>
                  </a:cubicBezTo>
                  <a:moveTo>
                    <a:pt x="145" y="80"/>
                  </a:moveTo>
                  <a:cubicBezTo>
                    <a:pt x="145" y="80"/>
                    <a:pt x="145" y="80"/>
                    <a:pt x="145" y="80"/>
                  </a:cubicBezTo>
                  <a:cubicBezTo>
                    <a:pt x="146" y="79"/>
                    <a:pt x="146" y="79"/>
                    <a:pt x="146" y="79"/>
                  </a:cubicBezTo>
                  <a:cubicBezTo>
                    <a:pt x="145" y="78"/>
                    <a:pt x="145" y="77"/>
                    <a:pt x="144" y="76"/>
                  </a:cubicBezTo>
                  <a:cubicBezTo>
                    <a:pt x="145" y="77"/>
                    <a:pt x="146" y="78"/>
                    <a:pt x="147" y="79"/>
                  </a:cubicBezTo>
                  <a:cubicBezTo>
                    <a:pt x="147" y="79"/>
                    <a:pt x="146" y="79"/>
                    <a:pt x="145" y="80"/>
                  </a:cubicBezTo>
                  <a:moveTo>
                    <a:pt x="151" y="80"/>
                  </a:moveTo>
                  <a:cubicBezTo>
                    <a:pt x="151" y="80"/>
                    <a:pt x="151" y="80"/>
                    <a:pt x="151" y="80"/>
                  </a:cubicBezTo>
                  <a:cubicBezTo>
                    <a:pt x="151" y="81"/>
                    <a:pt x="151" y="81"/>
                    <a:pt x="151" y="82"/>
                  </a:cubicBezTo>
                  <a:cubicBezTo>
                    <a:pt x="151" y="81"/>
                    <a:pt x="151" y="81"/>
                    <a:pt x="151" y="81"/>
                  </a:cubicBezTo>
                  <a:cubicBezTo>
                    <a:pt x="148" y="82"/>
                    <a:pt x="148" y="82"/>
                    <a:pt x="148" y="82"/>
                  </a:cubicBezTo>
                  <a:cubicBezTo>
                    <a:pt x="148" y="82"/>
                    <a:pt x="148" y="82"/>
                    <a:pt x="148" y="82"/>
                  </a:cubicBezTo>
                  <a:cubicBezTo>
                    <a:pt x="149" y="81"/>
                    <a:pt x="150" y="81"/>
                    <a:pt x="151" y="79"/>
                  </a:cubicBezTo>
                  <a:cubicBezTo>
                    <a:pt x="151" y="80"/>
                    <a:pt x="151" y="80"/>
                    <a:pt x="151" y="80"/>
                  </a:cubicBezTo>
                  <a:moveTo>
                    <a:pt x="151" y="79"/>
                  </a:moveTo>
                  <a:cubicBezTo>
                    <a:pt x="151" y="79"/>
                    <a:pt x="151" y="79"/>
                    <a:pt x="151" y="79"/>
                  </a:cubicBezTo>
                  <a:cubicBezTo>
                    <a:pt x="149" y="77"/>
                    <a:pt x="149" y="77"/>
                    <a:pt x="149" y="77"/>
                  </a:cubicBezTo>
                  <a:cubicBezTo>
                    <a:pt x="149" y="77"/>
                    <a:pt x="149" y="77"/>
                    <a:pt x="149" y="77"/>
                  </a:cubicBezTo>
                  <a:cubicBezTo>
                    <a:pt x="150" y="77"/>
                    <a:pt x="150" y="77"/>
                    <a:pt x="150" y="77"/>
                  </a:cubicBezTo>
                  <a:cubicBezTo>
                    <a:pt x="150" y="78"/>
                    <a:pt x="151" y="79"/>
                    <a:pt x="151" y="79"/>
                  </a:cubicBezTo>
                  <a:moveTo>
                    <a:pt x="150" y="77"/>
                  </a:moveTo>
                  <a:cubicBezTo>
                    <a:pt x="150" y="77"/>
                    <a:pt x="150" y="77"/>
                    <a:pt x="150" y="77"/>
                  </a:cubicBezTo>
                  <a:cubicBezTo>
                    <a:pt x="147" y="74"/>
                    <a:pt x="143" y="70"/>
                    <a:pt x="139" y="66"/>
                  </a:cubicBezTo>
                  <a:cubicBezTo>
                    <a:pt x="144" y="70"/>
                    <a:pt x="147" y="74"/>
                    <a:pt x="150" y="77"/>
                  </a:cubicBezTo>
                  <a:moveTo>
                    <a:pt x="144" y="80"/>
                  </a:moveTo>
                  <a:cubicBezTo>
                    <a:pt x="144" y="80"/>
                    <a:pt x="144" y="80"/>
                    <a:pt x="144" y="80"/>
                  </a:cubicBezTo>
                  <a:cubicBezTo>
                    <a:pt x="144" y="80"/>
                    <a:pt x="144" y="80"/>
                    <a:pt x="144" y="80"/>
                  </a:cubicBezTo>
                  <a:cubicBezTo>
                    <a:pt x="144" y="81"/>
                    <a:pt x="143" y="81"/>
                    <a:pt x="142" y="82"/>
                  </a:cubicBezTo>
                  <a:cubicBezTo>
                    <a:pt x="140" y="79"/>
                    <a:pt x="139" y="76"/>
                    <a:pt x="138" y="73"/>
                  </a:cubicBezTo>
                  <a:cubicBezTo>
                    <a:pt x="140" y="76"/>
                    <a:pt x="142" y="78"/>
                    <a:pt x="144" y="80"/>
                  </a:cubicBezTo>
                  <a:moveTo>
                    <a:pt x="135" y="78"/>
                  </a:moveTo>
                  <a:cubicBezTo>
                    <a:pt x="135" y="78"/>
                    <a:pt x="135" y="78"/>
                    <a:pt x="135" y="78"/>
                  </a:cubicBezTo>
                  <a:cubicBezTo>
                    <a:pt x="137" y="80"/>
                    <a:pt x="138" y="82"/>
                    <a:pt x="140" y="83"/>
                  </a:cubicBezTo>
                  <a:cubicBezTo>
                    <a:pt x="140" y="83"/>
                    <a:pt x="140" y="83"/>
                    <a:pt x="140" y="83"/>
                  </a:cubicBezTo>
                  <a:cubicBezTo>
                    <a:pt x="140" y="83"/>
                    <a:pt x="139" y="83"/>
                    <a:pt x="139" y="83"/>
                  </a:cubicBezTo>
                  <a:cubicBezTo>
                    <a:pt x="139" y="83"/>
                    <a:pt x="139" y="83"/>
                    <a:pt x="139" y="83"/>
                  </a:cubicBezTo>
                  <a:cubicBezTo>
                    <a:pt x="138" y="83"/>
                    <a:pt x="137" y="84"/>
                    <a:pt x="136" y="84"/>
                  </a:cubicBezTo>
                  <a:cubicBezTo>
                    <a:pt x="135" y="82"/>
                    <a:pt x="134" y="79"/>
                    <a:pt x="132" y="77"/>
                  </a:cubicBezTo>
                  <a:cubicBezTo>
                    <a:pt x="133" y="78"/>
                    <a:pt x="134" y="78"/>
                    <a:pt x="135" y="79"/>
                  </a:cubicBezTo>
                  <a:lnTo>
                    <a:pt x="135" y="78"/>
                  </a:lnTo>
                  <a:close/>
                  <a:moveTo>
                    <a:pt x="135" y="73"/>
                  </a:moveTo>
                  <a:cubicBezTo>
                    <a:pt x="135" y="73"/>
                    <a:pt x="135" y="73"/>
                    <a:pt x="135" y="73"/>
                  </a:cubicBezTo>
                  <a:cubicBezTo>
                    <a:pt x="133" y="70"/>
                    <a:pt x="130" y="66"/>
                    <a:pt x="128" y="63"/>
                  </a:cubicBezTo>
                  <a:cubicBezTo>
                    <a:pt x="130" y="64"/>
                    <a:pt x="131" y="66"/>
                    <a:pt x="133" y="68"/>
                  </a:cubicBezTo>
                  <a:cubicBezTo>
                    <a:pt x="134" y="70"/>
                    <a:pt x="134" y="71"/>
                    <a:pt x="135" y="73"/>
                  </a:cubicBezTo>
                  <a:moveTo>
                    <a:pt x="128" y="54"/>
                  </a:moveTo>
                  <a:cubicBezTo>
                    <a:pt x="128" y="54"/>
                    <a:pt x="128" y="54"/>
                    <a:pt x="128" y="54"/>
                  </a:cubicBezTo>
                  <a:cubicBezTo>
                    <a:pt x="125" y="50"/>
                    <a:pt x="122" y="47"/>
                    <a:pt x="119" y="44"/>
                  </a:cubicBezTo>
                  <a:cubicBezTo>
                    <a:pt x="119" y="44"/>
                    <a:pt x="119" y="44"/>
                    <a:pt x="119" y="43"/>
                  </a:cubicBezTo>
                  <a:cubicBezTo>
                    <a:pt x="123" y="47"/>
                    <a:pt x="126" y="51"/>
                    <a:pt x="130" y="55"/>
                  </a:cubicBezTo>
                  <a:cubicBezTo>
                    <a:pt x="129" y="55"/>
                    <a:pt x="128" y="54"/>
                    <a:pt x="128" y="54"/>
                  </a:cubicBezTo>
                  <a:moveTo>
                    <a:pt x="171" y="81"/>
                  </a:moveTo>
                  <a:cubicBezTo>
                    <a:pt x="171" y="81"/>
                    <a:pt x="171" y="81"/>
                    <a:pt x="171" y="81"/>
                  </a:cubicBezTo>
                  <a:cubicBezTo>
                    <a:pt x="160" y="67"/>
                    <a:pt x="142" y="47"/>
                    <a:pt x="131" y="37"/>
                  </a:cubicBezTo>
                  <a:cubicBezTo>
                    <a:pt x="116" y="25"/>
                    <a:pt x="102" y="11"/>
                    <a:pt x="87" y="1"/>
                  </a:cubicBezTo>
                  <a:cubicBezTo>
                    <a:pt x="85" y="0"/>
                    <a:pt x="85" y="0"/>
                    <a:pt x="85" y="0"/>
                  </a:cubicBezTo>
                  <a:cubicBezTo>
                    <a:pt x="85" y="2"/>
                    <a:pt x="85" y="2"/>
                    <a:pt x="85" y="2"/>
                  </a:cubicBezTo>
                  <a:cubicBezTo>
                    <a:pt x="83" y="19"/>
                    <a:pt x="81" y="38"/>
                    <a:pt x="80" y="56"/>
                  </a:cubicBezTo>
                  <a:cubicBezTo>
                    <a:pt x="72" y="55"/>
                    <a:pt x="63" y="55"/>
                    <a:pt x="55" y="55"/>
                  </a:cubicBezTo>
                  <a:cubicBezTo>
                    <a:pt x="42" y="55"/>
                    <a:pt x="29" y="56"/>
                    <a:pt x="16" y="56"/>
                  </a:cubicBezTo>
                  <a:cubicBezTo>
                    <a:pt x="11" y="56"/>
                    <a:pt x="7" y="56"/>
                    <a:pt x="2" y="55"/>
                  </a:cubicBezTo>
                  <a:cubicBezTo>
                    <a:pt x="1" y="55"/>
                    <a:pt x="1" y="55"/>
                    <a:pt x="1" y="55"/>
                  </a:cubicBezTo>
                  <a:cubicBezTo>
                    <a:pt x="0" y="57"/>
                    <a:pt x="0" y="57"/>
                    <a:pt x="0" y="57"/>
                  </a:cubicBezTo>
                  <a:cubicBezTo>
                    <a:pt x="0" y="60"/>
                    <a:pt x="0" y="64"/>
                    <a:pt x="0" y="68"/>
                  </a:cubicBezTo>
                  <a:cubicBezTo>
                    <a:pt x="0" y="79"/>
                    <a:pt x="1" y="89"/>
                    <a:pt x="2" y="99"/>
                  </a:cubicBezTo>
                  <a:cubicBezTo>
                    <a:pt x="2" y="100"/>
                    <a:pt x="2" y="100"/>
                    <a:pt x="2" y="100"/>
                  </a:cubicBezTo>
                  <a:cubicBezTo>
                    <a:pt x="3" y="100"/>
                    <a:pt x="3" y="100"/>
                    <a:pt x="3" y="100"/>
                  </a:cubicBezTo>
                  <a:cubicBezTo>
                    <a:pt x="6" y="100"/>
                    <a:pt x="9" y="100"/>
                    <a:pt x="11" y="100"/>
                  </a:cubicBezTo>
                  <a:cubicBezTo>
                    <a:pt x="29" y="100"/>
                    <a:pt x="47" y="103"/>
                    <a:pt x="66" y="103"/>
                  </a:cubicBezTo>
                  <a:cubicBezTo>
                    <a:pt x="69" y="103"/>
                    <a:pt x="72" y="103"/>
                    <a:pt x="75" y="103"/>
                  </a:cubicBezTo>
                  <a:cubicBezTo>
                    <a:pt x="76" y="106"/>
                    <a:pt x="76" y="109"/>
                    <a:pt x="76" y="112"/>
                  </a:cubicBezTo>
                  <a:cubicBezTo>
                    <a:pt x="76" y="122"/>
                    <a:pt x="74" y="131"/>
                    <a:pt x="73" y="141"/>
                  </a:cubicBezTo>
                  <a:cubicBezTo>
                    <a:pt x="72" y="143"/>
                    <a:pt x="72" y="143"/>
                    <a:pt x="72" y="143"/>
                  </a:cubicBezTo>
                  <a:cubicBezTo>
                    <a:pt x="74" y="142"/>
                    <a:pt x="74" y="142"/>
                    <a:pt x="74" y="142"/>
                  </a:cubicBezTo>
                  <a:cubicBezTo>
                    <a:pt x="92" y="138"/>
                    <a:pt x="114" y="125"/>
                    <a:pt x="131" y="116"/>
                  </a:cubicBezTo>
                  <a:cubicBezTo>
                    <a:pt x="139" y="111"/>
                    <a:pt x="163" y="94"/>
                    <a:pt x="171" y="82"/>
                  </a:cubicBezTo>
                  <a:cubicBezTo>
                    <a:pt x="172" y="81"/>
                    <a:pt x="172" y="81"/>
                    <a:pt x="172" y="81"/>
                  </a:cubicBezTo>
                  <a:lnTo>
                    <a:pt x="171" y="81"/>
                  </a:lnTo>
                  <a:close/>
                  <a:moveTo>
                    <a:pt x="129" y="114"/>
                  </a:moveTo>
                  <a:cubicBezTo>
                    <a:pt x="129" y="114"/>
                    <a:pt x="129" y="114"/>
                    <a:pt x="129" y="114"/>
                  </a:cubicBezTo>
                  <a:cubicBezTo>
                    <a:pt x="114" y="123"/>
                    <a:pt x="92" y="134"/>
                    <a:pt x="76" y="139"/>
                  </a:cubicBezTo>
                  <a:cubicBezTo>
                    <a:pt x="77" y="130"/>
                    <a:pt x="78" y="121"/>
                    <a:pt x="78" y="112"/>
                  </a:cubicBezTo>
                  <a:cubicBezTo>
                    <a:pt x="78" y="109"/>
                    <a:pt x="78" y="105"/>
                    <a:pt x="78" y="102"/>
                  </a:cubicBezTo>
                  <a:cubicBezTo>
                    <a:pt x="78" y="100"/>
                    <a:pt x="78" y="100"/>
                    <a:pt x="78" y="100"/>
                  </a:cubicBezTo>
                  <a:cubicBezTo>
                    <a:pt x="76" y="100"/>
                    <a:pt x="76" y="100"/>
                    <a:pt x="76" y="100"/>
                  </a:cubicBezTo>
                  <a:cubicBezTo>
                    <a:pt x="73" y="101"/>
                    <a:pt x="69" y="101"/>
                    <a:pt x="66" y="101"/>
                  </a:cubicBezTo>
                  <a:cubicBezTo>
                    <a:pt x="48" y="101"/>
                    <a:pt x="30" y="97"/>
                    <a:pt x="11" y="97"/>
                  </a:cubicBezTo>
                  <a:cubicBezTo>
                    <a:pt x="9" y="97"/>
                    <a:pt x="7" y="98"/>
                    <a:pt x="4" y="98"/>
                  </a:cubicBezTo>
                  <a:cubicBezTo>
                    <a:pt x="4" y="88"/>
                    <a:pt x="2" y="78"/>
                    <a:pt x="2" y="68"/>
                  </a:cubicBezTo>
                  <a:cubicBezTo>
                    <a:pt x="2" y="65"/>
                    <a:pt x="2" y="61"/>
                    <a:pt x="3" y="58"/>
                  </a:cubicBezTo>
                  <a:cubicBezTo>
                    <a:pt x="7" y="58"/>
                    <a:pt x="12" y="58"/>
                    <a:pt x="16" y="58"/>
                  </a:cubicBezTo>
                  <a:cubicBezTo>
                    <a:pt x="29" y="58"/>
                    <a:pt x="42" y="58"/>
                    <a:pt x="55" y="58"/>
                  </a:cubicBezTo>
                  <a:cubicBezTo>
                    <a:pt x="64" y="58"/>
                    <a:pt x="72" y="58"/>
                    <a:pt x="82" y="59"/>
                  </a:cubicBezTo>
                  <a:cubicBezTo>
                    <a:pt x="83" y="59"/>
                    <a:pt x="83" y="59"/>
                    <a:pt x="83" y="59"/>
                  </a:cubicBezTo>
                  <a:cubicBezTo>
                    <a:pt x="83" y="58"/>
                    <a:pt x="83" y="58"/>
                    <a:pt x="83" y="58"/>
                  </a:cubicBezTo>
                  <a:cubicBezTo>
                    <a:pt x="84" y="40"/>
                    <a:pt x="85" y="21"/>
                    <a:pt x="87" y="4"/>
                  </a:cubicBezTo>
                  <a:cubicBezTo>
                    <a:pt x="101" y="14"/>
                    <a:pt x="115" y="28"/>
                    <a:pt x="129" y="39"/>
                  </a:cubicBezTo>
                  <a:cubicBezTo>
                    <a:pt x="140" y="48"/>
                    <a:pt x="157" y="68"/>
                    <a:pt x="169" y="81"/>
                  </a:cubicBezTo>
                  <a:cubicBezTo>
                    <a:pt x="160" y="92"/>
                    <a:pt x="137" y="109"/>
                    <a:pt x="129" y="114"/>
                  </a:cubicBezTo>
                </a:path>
              </a:pathLst>
            </a:custGeom>
            <a:solidFill>
              <a:srgbClr val="FFFFFF"/>
            </a:solidFill>
            <a:ln>
              <a:noFill/>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en-US">
                <a:solidFill>
                  <a:srgbClr val="FFFFFF"/>
                </a:solidFill>
                <a:cs typeface="+mn-ea"/>
                <a:sym typeface="+mn-lt"/>
              </a:endParaRPr>
            </a:p>
          </p:txBody>
        </p:sp>
      </p:grpSp>
      <p:sp>
        <p:nvSpPr>
          <p:cNvPr id="8" name="Text Box 8"/>
          <p:cNvSpPr txBox="1">
            <a:spLocks noChangeArrowheads="1"/>
          </p:cNvSpPr>
          <p:nvPr/>
        </p:nvSpPr>
        <p:spPr bwMode="auto">
          <a:xfrm>
            <a:off x="4806028" y="3903066"/>
            <a:ext cx="2588683" cy="13388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defTabSz="1219170">
              <a:lnSpc>
                <a:spcPct val="150000"/>
              </a:lnSpc>
            </a:pPr>
            <a:r>
              <a:rPr lang="zh-CN" altLang="en-US" dirty="0">
                <a:solidFill>
                  <a:srgbClr val="FFFFFF"/>
                </a:solidFill>
                <a:cs typeface="+mn-ea"/>
                <a:sym typeface="+mn-lt"/>
              </a:rPr>
              <a:t>请输入文本请输入文本请输入文本请输入文本请输入文本请输入文本</a:t>
            </a:r>
          </a:p>
        </p:txBody>
      </p:sp>
      <p:sp>
        <p:nvSpPr>
          <p:cNvPr id="9" name="Freeform 18"/>
          <p:cNvSpPr>
            <a:spLocks noEditPoints="1"/>
          </p:cNvSpPr>
          <p:nvPr/>
        </p:nvSpPr>
        <p:spPr bwMode="auto">
          <a:xfrm rot="10800000" flipV="1">
            <a:off x="4806029" y="3331305"/>
            <a:ext cx="2860629" cy="286711"/>
          </a:xfrm>
          <a:custGeom>
            <a:avLst/>
            <a:gdLst>
              <a:gd name="T0" fmla="*/ 8 w 805"/>
              <a:gd name="T1" fmla="*/ 61 h 66"/>
              <a:gd name="T2" fmla="*/ 401 w 805"/>
              <a:gd name="T3" fmla="*/ 57 h 66"/>
              <a:gd name="T4" fmla="*/ 772 w 805"/>
              <a:gd name="T5" fmla="*/ 48 h 66"/>
              <a:gd name="T6" fmla="*/ 804 w 805"/>
              <a:gd name="T7" fmla="*/ 42 h 66"/>
              <a:gd name="T8" fmla="*/ 606 w 805"/>
              <a:gd name="T9" fmla="*/ 18 h 66"/>
              <a:gd name="T10" fmla="*/ 238 w 805"/>
              <a:gd name="T11" fmla="*/ 19 h 66"/>
              <a:gd name="T12" fmla="*/ 1 w 805"/>
              <a:gd name="T13" fmla="*/ 18 h 66"/>
              <a:gd name="T14" fmla="*/ 715 w 805"/>
              <a:gd name="T15" fmla="*/ 30 h 66"/>
              <a:gd name="T16" fmla="*/ 718 w 805"/>
              <a:gd name="T17" fmla="*/ 20 h 66"/>
              <a:gd name="T18" fmla="*/ 772 w 805"/>
              <a:gd name="T19" fmla="*/ 43 h 66"/>
              <a:gd name="T20" fmla="*/ 765 w 805"/>
              <a:gd name="T21" fmla="*/ 15 h 66"/>
              <a:gd name="T22" fmla="*/ 686 w 805"/>
              <a:gd name="T23" fmla="*/ 46 h 66"/>
              <a:gd name="T24" fmla="*/ 651 w 805"/>
              <a:gd name="T25" fmla="*/ 24 h 66"/>
              <a:gd name="T26" fmla="*/ 649 w 805"/>
              <a:gd name="T27" fmla="*/ 47 h 66"/>
              <a:gd name="T28" fmla="*/ 614 w 805"/>
              <a:gd name="T29" fmla="*/ 25 h 66"/>
              <a:gd name="T30" fmla="*/ 608 w 805"/>
              <a:gd name="T31" fmla="*/ 48 h 66"/>
              <a:gd name="T32" fmla="*/ 608 w 805"/>
              <a:gd name="T33" fmla="*/ 25 h 66"/>
              <a:gd name="T34" fmla="*/ 572 w 805"/>
              <a:gd name="T35" fmla="*/ 49 h 66"/>
              <a:gd name="T36" fmla="*/ 568 w 805"/>
              <a:gd name="T37" fmla="*/ 49 h 66"/>
              <a:gd name="T38" fmla="*/ 527 w 805"/>
              <a:gd name="T39" fmla="*/ 29 h 66"/>
              <a:gd name="T40" fmla="*/ 487 w 805"/>
              <a:gd name="T41" fmla="*/ 51 h 66"/>
              <a:gd name="T42" fmla="*/ 608 w 805"/>
              <a:gd name="T43" fmla="*/ 25 h 66"/>
              <a:gd name="T44" fmla="*/ 483 w 805"/>
              <a:gd name="T45" fmla="*/ 50 h 66"/>
              <a:gd name="T46" fmla="*/ 453 w 805"/>
              <a:gd name="T47" fmla="*/ 29 h 66"/>
              <a:gd name="T48" fmla="*/ 410 w 805"/>
              <a:gd name="T49" fmla="*/ 51 h 66"/>
              <a:gd name="T50" fmla="*/ 414 w 805"/>
              <a:gd name="T51" fmla="*/ 26 h 66"/>
              <a:gd name="T52" fmla="*/ 405 w 805"/>
              <a:gd name="T53" fmla="*/ 26 h 66"/>
              <a:gd name="T54" fmla="*/ 397 w 805"/>
              <a:gd name="T55" fmla="*/ 50 h 66"/>
              <a:gd name="T56" fmla="*/ 320 w 805"/>
              <a:gd name="T57" fmla="*/ 26 h 66"/>
              <a:gd name="T58" fmla="*/ 323 w 805"/>
              <a:gd name="T59" fmla="*/ 26 h 66"/>
              <a:gd name="T60" fmla="*/ 357 w 805"/>
              <a:gd name="T61" fmla="*/ 49 h 66"/>
              <a:gd name="T62" fmla="*/ 320 w 805"/>
              <a:gd name="T63" fmla="*/ 26 h 66"/>
              <a:gd name="T64" fmla="*/ 234 w 805"/>
              <a:gd name="T65" fmla="*/ 41 h 66"/>
              <a:gd name="T66" fmla="*/ 270 w 805"/>
              <a:gd name="T67" fmla="*/ 44 h 66"/>
              <a:gd name="T68" fmla="*/ 194 w 805"/>
              <a:gd name="T69" fmla="*/ 26 h 66"/>
              <a:gd name="T70" fmla="*/ 189 w 805"/>
              <a:gd name="T71" fmla="*/ 44 h 66"/>
              <a:gd name="T72" fmla="*/ 154 w 805"/>
              <a:gd name="T73" fmla="*/ 31 h 66"/>
              <a:gd name="T74" fmla="*/ 117 w 805"/>
              <a:gd name="T75" fmla="*/ 26 h 66"/>
              <a:gd name="T76" fmla="*/ 111 w 805"/>
              <a:gd name="T77" fmla="*/ 26 h 66"/>
              <a:gd name="T78" fmla="*/ 76 w 805"/>
              <a:gd name="T79" fmla="*/ 27 h 66"/>
              <a:gd name="T80" fmla="*/ 50 w 805"/>
              <a:gd name="T81" fmla="*/ 49 h 66"/>
              <a:gd name="T82" fmla="*/ 70 w 805"/>
              <a:gd name="T83" fmla="*/ 27 h 66"/>
              <a:gd name="T84" fmla="*/ 42 w 805"/>
              <a:gd name="T85" fmla="*/ 50 h 66"/>
              <a:gd name="T86" fmla="*/ 38 w 805"/>
              <a:gd name="T87" fmla="*/ 27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805" h="66">
                <a:moveTo>
                  <a:pt x="1" y="61"/>
                </a:moveTo>
                <a:cubicBezTo>
                  <a:pt x="1" y="65"/>
                  <a:pt x="7" y="66"/>
                  <a:pt x="8" y="62"/>
                </a:cubicBezTo>
                <a:cubicBezTo>
                  <a:pt x="8" y="62"/>
                  <a:pt x="8" y="62"/>
                  <a:pt x="8" y="61"/>
                </a:cubicBezTo>
                <a:cubicBezTo>
                  <a:pt x="56" y="56"/>
                  <a:pt x="104" y="53"/>
                  <a:pt x="152" y="52"/>
                </a:cubicBezTo>
                <a:cubicBezTo>
                  <a:pt x="152" y="52"/>
                  <a:pt x="152" y="52"/>
                  <a:pt x="153" y="52"/>
                </a:cubicBezTo>
                <a:cubicBezTo>
                  <a:pt x="235" y="51"/>
                  <a:pt x="318" y="55"/>
                  <a:pt x="401" y="57"/>
                </a:cubicBezTo>
                <a:cubicBezTo>
                  <a:pt x="523" y="60"/>
                  <a:pt x="646" y="56"/>
                  <a:pt x="768" y="48"/>
                </a:cubicBezTo>
                <a:cubicBezTo>
                  <a:pt x="768" y="48"/>
                  <a:pt x="768" y="48"/>
                  <a:pt x="768" y="48"/>
                </a:cubicBezTo>
                <a:cubicBezTo>
                  <a:pt x="769" y="50"/>
                  <a:pt x="771" y="49"/>
                  <a:pt x="772" y="48"/>
                </a:cubicBezTo>
                <a:cubicBezTo>
                  <a:pt x="782" y="47"/>
                  <a:pt x="792" y="47"/>
                  <a:pt x="802" y="46"/>
                </a:cubicBezTo>
                <a:cubicBezTo>
                  <a:pt x="804" y="46"/>
                  <a:pt x="804" y="44"/>
                  <a:pt x="803" y="43"/>
                </a:cubicBezTo>
                <a:cubicBezTo>
                  <a:pt x="803" y="43"/>
                  <a:pt x="804" y="42"/>
                  <a:pt x="804" y="42"/>
                </a:cubicBezTo>
                <a:cubicBezTo>
                  <a:pt x="804" y="29"/>
                  <a:pt x="805" y="17"/>
                  <a:pt x="805" y="4"/>
                </a:cubicBezTo>
                <a:cubicBezTo>
                  <a:pt x="805" y="1"/>
                  <a:pt x="803" y="0"/>
                  <a:pt x="801" y="0"/>
                </a:cubicBezTo>
                <a:cubicBezTo>
                  <a:pt x="737" y="15"/>
                  <a:pt x="672" y="18"/>
                  <a:pt x="606" y="18"/>
                </a:cubicBezTo>
                <a:cubicBezTo>
                  <a:pt x="539" y="19"/>
                  <a:pt x="472" y="18"/>
                  <a:pt x="406" y="19"/>
                </a:cubicBezTo>
                <a:cubicBezTo>
                  <a:pt x="351" y="19"/>
                  <a:pt x="295" y="19"/>
                  <a:pt x="240" y="19"/>
                </a:cubicBezTo>
                <a:cubicBezTo>
                  <a:pt x="240" y="19"/>
                  <a:pt x="239" y="19"/>
                  <a:pt x="238" y="19"/>
                </a:cubicBezTo>
                <a:cubicBezTo>
                  <a:pt x="161" y="19"/>
                  <a:pt x="84" y="19"/>
                  <a:pt x="6" y="19"/>
                </a:cubicBezTo>
                <a:cubicBezTo>
                  <a:pt x="6" y="19"/>
                  <a:pt x="6" y="18"/>
                  <a:pt x="6" y="17"/>
                </a:cubicBezTo>
                <a:cubicBezTo>
                  <a:pt x="6" y="14"/>
                  <a:pt x="1" y="15"/>
                  <a:pt x="1" y="18"/>
                </a:cubicBezTo>
                <a:cubicBezTo>
                  <a:pt x="1" y="32"/>
                  <a:pt x="0" y="47"/>
                  <a:pt x="1" y="61"/>
                </a:cubicBezTo>
                <a:close/>
                <a:moveTo>
                  <a:pt x="714" y="21"/>
                </a:moveTo>
                <a:cubicBezTo>
                  <a:pt x="715" y="24"/>
                  <a:pt x="715" y="27"/>
                  <a:pt x="715" y="30"/>
                </a:cubicBezTo>
                <a:cubicBezTo>
                  <a:pt x="714" y="34"/>
                  <a:pt x="712" y="38"/>
                  <a:pt x="712" y="42"/>
                </a:cubicBezTo>
                <a:cubicBezTo>
                  <a:pt x="712" y="43"/>
                  <a:pt x="714" y="44"/>
                  <a:pt x="715" y="43"/>
                </a:cubicBezTo>
                <a:cubicBezTo>
                  <a:pt x="720" y="37"/>
                  <a:pt x="720" y="28"/>
                  <a:pt x="718" y="20"/>
                </a:cubicBezTo>
                <a:cubicBezTo>
                  <a:pt x="745" y="18"/>
                  <a:pt x="772" y="14"/>
                  <a:pt x="798" y="8"/>
                </a:cubicBezTo>
                <a:cubicBezTo>
                  <a:pt x="798" y="19"/>
                  <a:pt x="799" y="31"/>
                  <a:pt x="799" y="42"/>
                </a:cubicBezTo>
                <a:cubicBezTo>
                  <a:pt x="790" y="42"/>
                  <a:pt x="781" y="43"/>
                  <a:pt x="772" y="43"/>
                </a:cubicBezTo>
                <a:cubicBezTo>
                  <a:pt x="772" y="40"/>
                  <a:pt x="771" y="37"/>
                  <a:pt x="770" y="33"/>
                </a:cubicBezTo>
                <a:cubicBezTo>
                  <a:pt x="769" y="27"/>
                  <a:pt x="768" y="21"/>
                  <a:pt x="767" y="15"/>
                </a:cubicBezTo>
                <a:cubicBezTo>
                  <a:pt x="767" y="14"/>
                  <a:pt x="764" y="14"/>
                  <a:pt x="765" y="15"/>
                </a:cubicBezTo>
                <a:cubicBezTo>
                  <a:pt x="765" y="22"/>
                  <a:pt x="765" y="28"/>
                  <a:pt x="766" y="34"/>
                </a:cubicBezTo>
                <a:cubicBezTo>
                  <a:pt x="766" y="37"/>
                  <a:pt x="766" y="40"/>
                  <a:pt x="767" y="43"/>
                </a:cubicBezTo>
                <a:cubicBezTo>
                  <a:pt x="740" y="44"/>
                  <a:pt x="713" y="45"/>
                  <a:pt x="686" y="46"/>
                </a:cubicBezTo>
                <a:cubicBezTo>
                  <a:pt x="687" y="38"/>
                  <a:pt x="686" y="30"/>
                  <a:pt x="683" y="23"/>
                </a:cubicBezTo>
                <a:cubicBezTo>
                  <a:pt x="694" y="22"/>
                  <a:pt x="704" y="22"/>
                  <a:pt x="714" y="21"/>
                </a:cubicBezTo>
                <a:close/>
                <a:moveTo>
                  <a:pt x="651" y="24"/>
                </a:moveTo>
                <a:cubicBezTo>
                  <a:pt x="661" y="24"/>
                  <a:pt x="670" y="24"/>
                  <a:pt x="680" y="23"/>
                </a:cubicBezTo>
                <a:cubicBezTo>
                  <a:pt x="682" y="31"/>
                  <a:pt x="682" y="38"/>
                  <a:pt x="682" y="46"/>
                </a:cubicBezTo>
                <a:cubicBezTo>
                  <a:pt x="671" y="46"/>
                  <a:pt x="660" y="47"/>
                  <a:pt x="649" y="47"/>
                </a:cubicBezTo>
                <a:cubicBezTo>
                  <a:pt x="649" y="39"/>
                  <a:pt x="649" y="32"/>
                  <a:pt x="651" y="24"/>
                </a:cubicBezTo>
                <a:close/>
                <a:moveTo>
                  <a:pt x="611" y="25"/>
                </a:moveTo>
                <a:cubicBezTo>
                  <a:pt x="612" y="25"/>
                  <a:pt x="613" y="25"/>
                  <a:pt x="614" y="25"/>
                </a:cubicBezTo>
                <a:cubicBezTo>
                  <a:pt x="625" y="25"/>
                  <a:pt x="637" y="25"/>
                  <a:pt x="648" y="24"/>
                </a:cubicBezTo>
                <a:cubicBezTo>
                  <a:pt x="646" y="32"/>
                  <a:pt x="644" y="40"/>
                  <a:pt x="645" y="47"/>
                </a:cubicBezTo>
                <a:cubicBezTo>
                  <a:pt x="633" y="47"/>
                  <a:pt x="620" y="48"/>
                  <a:pt x="608" y="48"/>
                </a:cubicBezTo>
                <a:cubicBezTo>
                  <a:pt x="610" y="41"/>
                  <a:pt x="610" y="33"/>
                  <a:pt x="611" y="26"/>
                </a:cubicBezTo>
                <a:cubicBezTo>
                  <a:pt x="611" y="26"/>
                  <a:pt x="611" y="25"/>
                  <a:pt x="611" y="25"/>
                </a:cubicBezTo>
                <a:close/>
                <a:moveTo>
                  <a:pt x="608" y="25"/>
                </a:moveTo>
                <a:cubicBezTo>
                  <a:pt x="608" y="25"/>
                  <a:pt x="608" y="25"/>
                  <a:pt x="608" y="26"/>
                </a:cubicBezTo>
                <a:cubicBezTo>
                  <a:pt x="606" y="33"/>
                  <a:pt x="605" y="41"/>
                  <a:pt x="604" y="48"/>
                </a:cubicBezTo>
                <a:cubicBezTo>
                  <a:pt x="593" y="49"/>
                  <a:pt x="583" y="49"/>
                  <a:pt x="572" y="49"/>
                </a:cubicBezTo>
                <a:cubicBezTo>
                  <a:pt x="572" y="42"/>
                  <a:pt x="572" y="36"/>
                  <a:pt x="574" y="29"/>
                </a:cubicBezTo>
                <a:cubicBezTo>
                  <a:pt x="575" y="27"/>
                  <a:pt x="572" y="27"/>
                  <a:pt x="571" y="28"/>
                </a:cubicBezTo>
                <a:cubicBezTo>
                  <a:pt x="569" y="35"/>
                  <a:pt x="567" y="42"/>
                  <a:pt x="568" y="49"/>
                </a:cubicBezTo>
                <a:cubicBezTo>
                  <a:pt x="555" y="50"/>
                  <a:pt x="543" y="50"/>
                  <a:pt x="531" y="50"/>
                </a:cubicBezTo>
                <a:cubicBezTo>
                  <a:pt x="531" y="43"/>
                  <a:pt x="530" y="36"/>
                  <a:pt x="530" y="29"/>
                </a:cubicBezTo>
                <a:cubicBezTo>
                  <a:pt x="530" y="27"/>
                  <a:pt x="527" y="27"/>
                  <a:pt x="527" y="29"/>
                </a:cubicBezTo>
                <a:cubicBezTo>
                  <a:pt x="526" y="36"/>
                  <a:pt x="526" y="43"/>
                  <a:pt x="526" y="50"/>
                </a:cubicBezTo>
                <a:cubicBezTo>
                  <a:pt x="513" y="51"/>
                  <a:pt x="500" y="51"/>
                  <a:pt x="487" y="51"/>
                </a:cubicBezTo>
                <a:cubicBezTo>
                  <a:pt x="487" y="51"/>
                  <a:pt x="487" y="51"/>
                  <a:pt x="487" y="51"/>
                </a:cubicBezTo>
                <a:cubicBezTo>
                  <a:pt x="489" y="43"/>
                  <a:pt x="490" y="34"/>
                  <a:pt x="491" y="26"/>
                </a:cubicBezTo>
                <a:cubicBezTo>
                  <a:pt x="491" y="26"/>
                  <a:pt x="491" y="26"/>
                  <a:pt x="491" y="26"/>
                </a:cubicBezTo>
                <a:cubicBezTo>
                  <a:pt x="530" y="26"/>
                  <a:pt x="569" y="26"/>
                  <a:pt x="608" y="25"/>
                </a:cubicBezTo>
                <a:close/>
                <a:moveTo>
                  <a:pt x="414" y="26"/>
                </a:moveTo>
                <a:cubicBezTo>
                  <a:pt x="438" y="26"/>
                  <a:pt x="463" y="26"/>
                  <a:pt x="487" y="26"/>
                </a:cubicBezTo>
                <a:cubicBezTo>
                  <a:pt x="485" y="34"/>
                  <a:pt x="484" y="42"/>
                  <a:pt x="483" y="50"/>
                </a:cubicBezTo>
                <a:cubicBezTo>
                  <a:pt x="483" y="50"/>
                  <a:pt x="483" y="51"/>
                  <a:pt x="484" y="51"/>
                </a:cubicBezTo>
                <a:cubicBezTo>
                  <a:pt x="472" y="51"/>
                  <a:pt x="460" y="51"/>
                  <a:pt x="448" y="51"/>
                </a:cubicBezTo>
                <a:cubicBezTo>
                  <a:pt x="450" y="44"/>
                  <a:pt x="451" y="36"/>
                  <a:pt x="453" y="29"/>
                </a:cubicBezTo>
                <a:cubicBezTo>
                  <a:pt x="453" y="27"/>
                  <a:pt x="451" y="26"/>
                  <a:pt x="450" y="28"/>
                </a:cubicBezTo>
                <a:cubicBezTo>
                  <a:pt x="448" y="36"/>
                  <a:pt x="445" y="43"/>
                  <a:pt x="444" y="51"/>
                </a:cubicBezTo>
                <a:cubicBezTo>
                  <a:pt x="432" y="51"/>
                  <a:pt x="421" y="51"/>
                  <a:pt x="410" y="51"/>
                </a:cubicBezTo>
                <a:cubicBezTo>
                  <a:pt x="411" y="43"/>
                  <a:pt x="410" y="34"/>
                  <a:pt x="410" y="26"/>
                </a:cubicBezTo>
                <a:cubicBezTo>
                  <a:pt x="410" y="26"/>
                  <a:pt x="409" y="26"/>
                  <a:pt x="409" y="26"/>
                </a:cubicBezTo>
                <a:cubicBezTo>
                  <a:pt x="411" y="26"/>
                  <a:pt x="412" y="26"/>
                  <a:pt x="414" y="26"/>
                </a:cubicBezTo>
                <a:close/>
                <a:moveTo>
                  <a:pt x="366" y="26"/>
                </a:moveTo>
                <a:cubicBezTo>
                  <a:pt x="366" y="26"/>
                  <a:pt x="366" y="26"/>
                  <a:pt x="366" y="26"/>
                </a:cubicBezTo>
                <a:cubicBezTo>
                  <a:pt x="379" y="26"/>
                  <a:pt x="392" y="26"/>
                  <a:pt x="405" y="26"/>
                </a:cubicBezTo>
                <a:cubicBezTo>
                  <a:pt x="405" y="26"/>
                  <a:pt x="405" y="26"/>
                  <a:pt x="405" y="26"/>
                </a:cubicBezTo>
                <a:cubicBezTo>
                  <a:pt x="404" y="34"/>
                  <a:pt x="404" y="42"/>
                  <a:pt x="405" y="50"/>
                </a:cubicBezTo>
                <a:cubicBezTo>
                  <a:pt x="402" y="50"/>
                  <a:pt x="400" y="50"/>
                  <a:pt x="397" y="50"/>
                </a:cubicBezTo>
                <a:cubicBezTo>
                  <a:pt x="386" y="50"/>
                  <a:pt x="374" y="50"/>
                  <a:pt x="362" y="49"/>
                </a:cubicBezTo>
                <a:cubicBezTo>
                  <a:pt x="366" y="42"/>
                  <a:pt x="366" y="34"/>
                  <a:pt x="366" y="26"/>
                </a:cubicBezTo>
                <a:close/>
                <a:moveTo>
                  <a:pt x="320" y="26"/>
                </a:moveTo>
                <a:cubicBezTo>
                  <a:pt x="317" y="32"/>
                  <a:pt x="314" y="38"/>
                  <a:pt x="312" y="44"/>
                </a:cubicBezTo>
                <a:cubicBezTo>
                  <a:pt x="311" y="46"/>
                  <a:pt x="314" y="48"/>
                  <a:pt x="315" y="46"/>
                </a:cubicBezTo>
                <a:cubicBezTo>
                  <a:pt x="319" y="39"/>
                  <a:pt x="321" y="33"/>
                  <a:pt x="323" y="26"/>
                </a:cubicBezTo>
                <a:cubicBezTo>
                  <a:pt x="336" y="26"/>
                  <a:pt x="349" y="26"/>
                  <a:pt x="361" y="26"/>
                </a:cubicBezTo>
                <a:cubicBezTo>
                  <a:pt x="361" y="26"/>
                  <a:pt x="361" y="26"/>
                  <a:pt x="361" y="26"/>
                </a:cubicBezTo>
                <a:cubicBezTo>
                  <a:pt x="361" y="34"/>
                  <a:pt x="359" y="42"/>
                  <a:pt x="357" y="49"/>
                </a:cubicBezTo>
                <a:cubicBezTo>
                  <a:pt x="329" y="48"/>
                  <a:pt x="301" y="47"/>
                  <a:pt x="273" y="46"/>
                </a:cubicBezTo>
                <a:cubicBezTo>
                  <a:pt x="279" y="41"/>
                  <a:pt x="280" y="33"/>
                  <a:pt x="279" y="26"/>
                </a:cubicBezTo>
                <a:cubicBezTo>
                  <a:pt x="293" y="26"/>
                  <a:pt x="306" y="26"/>
                  <a:pt x="320" y="26"/>
                </a:cubicBezTo>
                <a:close/>
                <a:moveTo>
                  <a:pt x="234" y="26"/>
                </a:moveTo>
                <a:cubicBezTo>
                  <a:pt x="233" y="30"/>
                  <a:pt x="231" y="35"/>
                  <a:pt x="230" y="39"/>
                </a:cubicBezTo>
                <a:cubicBezTo>
                  <a:pt x="230" y="41"/>
                  <a:pt x="233" y="43"/>
                  <a:pt x="234" y="41"/>
                </a:cubicBezTo>
                <a:cubicBezTo>
                  <a:pt x="236" y="36"/>
                  <a:pt x="238" y="31"/>
                  <a:pt x="240" y="26"/>
                </a:cubicBezTo>
                <a:cubicBezTo>
                  <a:pt x="252" y="26"/>
                  <a:pt x="263" y="26"/>
                  <a:pt x="275" y="26"/>
                </a:cubicBezTo>
                <a:cubicBezTo>
                  <a:pt x="276" y="33"/>
                  <a:pt x="274" y="39"/>
                  <a:pt x="270" y="44"/>
                </a:cubicBezTo>
                <a:cubicBezTo>
                  <a:pt x="270" y="45"/>
                  <a:pt x="270" y="45"/>
                  <a:pt x="270" y="46"/>
                </a:cubicBezTo>
                <a:cubicBezTo>
                  <a:pt x="245" y="45"/>
                  <a:pt x="219" y="44"/>
                  <a:pt x="194" y="44"/>
                </a:cubicBezTo>
                <a:cubicBezTo>
                  <a:pt x="195" y="38"/>
                  <a:pt x="194" y="32"/>
                  <a:pt x="194" y="26"/>
                </a:cubicBezTo>
                <a:cubicBezTo>
                  <a:pt x="207" y="26"/>
                  <a:pt x="221" y="26"/>
                  <a:pt x="234" y="26"/>
                </a:cubicBezTo>
                <a:close/>
                <a:moveTo>
                  <a:pt x="189" y="26"/>
                </a:moveTo>
                <a:cubicBezTo>
                  <a:pt x="188" y="32"/>
                  <a:pt x="188" y="38"/>
                  <a:pt x="189" y="44"/>
                </a:cubicBezTo>
                <a:cubicBezTo>
                  <a:pt x="178" y="44"/>
                  <a:pt x="167" y="44"/>
                  <a:pt x="156" y="44"/>
                </a:cubicBezTo>
                <a:cubicBezTo>
                  <a:pt x="157" y="40"/>
                  <a:pt x="158" y="36"/>
                  <a:pt x="158" y="32"/>
                </a:cubicBezTo>
                <a:cubicBezTo>
                  <a:pt x="159" y="29"/>
                  <a:pt x="155" y="28"/>
                  <a:pt x="154" y="31"/>
                </a:cubicBezTo>
                <a:cubicBezTo>
                  <a:pt x="153" y="35"/>
                  <a:pt x="151" y="39"/>
                  <a:pt x="151" y="44"/>
                </a:cubicBezTo>
                <a:cubicBezTo>
                  <a:pt x="140" y="44"/>
                  <a:pt x="129" y="44"/>
                  <a:pt x="118" y="45"/>
                </a:cubicBezTo>
                <a:cubicBezTo>
                  <a:pt x="118" y="39"/>
                  <a:pt x="117" y="32"/>
                  <a:pt x="117" y="26"/>
                </a:cubicBezTo>
                <a:cubicBezTo>
                  <a:pt x="141" y="26"/>
                  <a:pt x="165" y="26"/>
                  <a:pt x="189" y="26"/>
                </a:cubicBezTo>
                <a:close/>
                <a:moveTo>
                  <a:pt x="76" y="27"/>
                </a:moveTo>
                <a:cubicBezTo>
                  <a:pt x="88" y="27"/>
                  <a:pt x="99" y="26"/>
                  <a:pt x="111" y="26"/>
                </a:cubicBezTo>
                <a:cubicBezTo>
                  <a:pt x="111" y="32"/>
                  <a:pt x="110" y="39"/>
                  <a:pt x="110" y="45"/>
                </a:cubicBezTo>
                <a:cubicBezTo>
                  <a:pt x="98" y="45"/>
                  <a:pt x="85" y="46"/>
                  <a:pt x="72" y="47"/>
                </a:cubicBezTo>
                <a:cubicBezTo>
                  <a:pt x="75" y="41"/>
                  <a:pt x="76" y="33"/>
                  <a:pt x="76" y="27"/>
                </a:cubicBezTo>
                <a:close/>
                <a:moveTo>
                  <a:pt x="68" y="38"/>
                </a:moveTo>
                <a:cubicBezTo>
                  <a:pt x="68" y="41"/>
                  <a:pt x="66" y="44"/>
                  <a:pt x="65" y="48"/>
                </a:cubicBezTo>
                <a:cubicBezTo>
                  <a:pt x="60" y="48"/>
                  <a:pt x="55" y="49"/>
                  <a:pt x="50" y="49"/>
                </a:cubicBezTo>
                <a:cubicBezTo>
                  <a:pt x="49" y="45"/>
                  <a:pt x="46" y="42"/>
                  <a:pt x="45" y="38"/>
                </a:cubicBezTo>
                <a:cubicBezTo>
                  <a:pt x="44" y="34"/>
                  <a:pt x="44" y="30"/>
                  <a:pt x="45" y="27"/>
                </a:cubicBezTo>
                <a:cubicBezTo>
                  <a:pt x="53" y="27"/>
                  <a:pt x="61" y="27"/>
                  <a:pt x="70" y="27"/>
                </a:cubicBezTo>
                <a:cubicBezTo>
                  <a:pt x="70" y="30"/>
                  <a:pt x="69" y="34"/>
                  <a:pt x="68" y="38"/>
                </a:cubicBezTo>
                <a:close/>
                <a:moveTo>
                  <a:pt x="38" y="27"/>
                </a:moveTo>
                <a:cubicBezTo>
                  <a:pt x="36" y="34"/>
                  <a:pt x="37" y="44"/>
                  <a:pt x="42" y="50"/>
                </a:cubicBezTo>
                <a:cubicBezTo>
                  <a:pt x="31" y="51"/>
                  <a:pt x="20" y="52"/>
                  <a:pt x="9" y="54"/>
                </a:cubicBezTo>
                <a:cubicBezTo>
                  <a:pt x="10" y="45"/>
                  <a:pt x="9" y="36"/>
                  <a:pt x="8" y="27"/>
                </a:cubicBezTo>
                <a:cubicBezTo>
                  <a:pt x="18" y="27"/>
                  <a:pt x="28" y="27"/>
                  <a:pt x="38" y="27"/>
                </a:cubicBezTo>
                <a:close/>
              </a:path>
            </a:pathLst>
          </a:custGeom>
          <a:solidFill>
            <a:srgbClr val="FFFFFF"/>
          </a:solidFill>
          <a:ln>
            <a:noFill/>
          </a:ln>
        </p:spPr>
        <p:txBody>
          <a:bodyPr vert="horz" wrap="square" lIns="91440" tIns="45720" rIns="91440" bIns="45720" numCol="1" anchor="t" anchorCtr="0" compatLnSpc="1">
            <a:prstTxWarp prst="textNoShape">
              <a:avLst/>
            </a:prstTxWarp>
          </a:bodyPr>
          <a:lstStyle/>
          <a:p>
            <a:pPr defTabSz="1219170">
              <a:defRPr/>
            </a:pPr>
            <a:endParaRPr lang="zh-CN" altLang="en-US" sz="2400" kern="0">
              <a:solidFill>
                <a:srgbClr val="FFFFFF"/>
              </a:solidFill>
              <a:cs typeface="+mn-ea"/>
              <a:sym typeface="+mn-lt"/>
            </a:endParaRPr>
          </a:p>
        </p:txBody>
      </p:sp>
      <p:sp>
        <p:nvSpPr>
          <p:cNvPr id="10" name="Text Box 8"/>
          <p:cNvSpPr txBox="1">
            <a:spLocks noChangeArrowheads="1"/>
          </p:cNvSpPr>
          <p:nvPr/>
        </p:nvSpPr>
        <p:spPr bwMode="auto">
          <a:xfrm>
            <a:off x="4453602" y="2265022"/>
            <a:ext cx="3565481" cy="674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defTabSz="1219170">
              <a:lnSpc>
                <a:spcPct val="150000"/>
              </a:lnSpc>
            </a:pPr>
            <a:r>
              <a:rPr lang="zh-CN" altLang="en-US" sz="2800" dirty="0">
                <a:solidFill>
                  <a:srgbClr val="FFFFFF"/>
                </a:solidFill>
                <a:cs typeface="+mn-ea"/>
                <a:sym typeface="+mn-lt"/>
              </a:rPr>
              <a:t>请输入您的小标题</a:t>
            </a:r>
          </a:p>
        </p:txBody>
      </p:sp>
      <p:grpSp>
        <p:nvGrpSpPr>
          <p:cNvPr id="17" name="组合 16"/>
          <p:cNvGrpSpPr/>
          <p:nvPr/>
        </p:nvGrpSpPr>
        <p:grpSpPr>
          <a:xfrm>
            <a:off x="7769877" y="3160728"/>
            <a:ext cx="786067" cy="778225"/>
            <a:chOff x="6601456" y="832743"/>
            <a:chExt cx="1254573" cy="1242057"/>
          </a:xfrm>
        </p:grpSpPr>
        <p:sp>
          <p:nvSpPr>
            <p:cNvPr id="18" name="Freeform 86"/>
            <p:cNvSpPr>
              <a:spLocks noEditPoints="1"/>
            </p:cNvSpPr>
            <p:nvPr/>
          </p:nvSpPr>
          <p:spPr bwMode="auto">
            <a:xfrm>
              <a:off x="6601456" y="832743"/>
              <a:ext cx="1254573" cy="1242057"/>
            </a:xfrm>
            <a:custGeom>
              <a:avLst/>
              <a:gdLst/>
              <a:ahLst/>
              <a:cxnLst>
                <a:cxn ang="0">
                  <a:pos x="303" y="104"/>
                </a:cxn>
                <a:cxn ang="0">
                  <a:pos x="288" y="65"/>
                </a:cxn>
                <a:cxn ang="0">
                  <a:pos x="259" y="35"/>
                </a:cxn>
                <a:cxn ang="0">
                  <a:pos x="223" y="13"/>
                </a:cxn>
                <a:cxn ang="0">
                  <a:pos x="182" y="2"/>
                </a:cxn>
                <a:cxn ang="0">
                  <a:pos x="141" y="2"/>
                </a:cxn>
                <a:cxn ang="0">
                  <a:pos x="113" y="9"/>
                </a:cxn>
                <a:cxn ang="0">
                  <a:pos x="72" y="29"/>
                </a:cxn>
                <a:cxn ang="0">
                  <a:pos x="36" y="61"/>
                </a:cxn>
                <a:cxn ang="0">
                  <a:pos x="11" y="98"/>
                </a:cxn>
                <a:cxn ang="0">
                  <a:pos x="0" y="141"/>
                </a:cxn>
                <a:cxn ang="0">
                  <a:pos x="4" y="171"/>
                </a:cxn>
                <a:cxn ang="0">
                  <a:pos x="28" y="208"/>
                </a:cxn>
                <a:cxn ang="0">
                  <a:pos x="65" y="237"/>
                </a:cxn>
                <a:cxn ang="0">
                  <a:pos x="93" y="250"/>
                </a:cxn>
                <a:cxn ang="0">
                  <a:pos x="141" y="256"/>
                </a:cxn>
                <a:cxn ang="0">
                  <a:pos x="167" y="261"/>
                </a:cxn>
                <a:cxn ang="0">
                  <a:pos x="168" y="262"/>
                </a:cxn>
                <a:cxn ang="0">
                  <a:pos x="190" y="265"/>
                </a:cxn>
                <a:cxn ang="0">
                  <a:pos x="225" y="252"/>
                </a:cxn>
                <a:cxn ang="0">
                  <a:pos x="255" y="233"/>
                </a:cxn>
                <a:cxn ang="0">
                  <a:pos x="285" y="196"/>
                </a:cxn>
                <a:cxn ang="0">
                  <a:pos x="303" y="150"/>
                </a:cxn>
                <a:cxn ang="0">
                  <a:pos x="306" y="119"/>
                </a:cxn>
                <a:cxn ang="0">
                  <a:pos x="266" y="212"/>
                </a:cxn>
                <a:cxn ang="0">
                  <a:pos x="240" y="237"/>
                </a:cxn>
                <a:cxn ang="0">
                  <a:pos x="207" y="254"/>
                </a:cxn>
                <a:cxn ang="0">
                  <a:pos x="203" y="254"/>
                </a:cxn>
                <a:cxn ang="0">
                  <a:pos x="211" y="248"/>
                </a:cxn>
                <a:cxn ang="0">
                  <a:pos x="208" y="245"/>
                </a:cxn>
                <a:cxn ang="0">
                  <a:pos x="196" y="251"/>
                </a:cxn>
                <a:cxn ang="0">
                  <a:pos x="150" y="250"/>
                </a:cxn>
                <a:cxn ang="0">
                  <a:pos x="128" y="247"/>
                </a:cxn>
                <a:cxn ang="0">
                  <a:pos x="97" y="241"/>
                </a:cxn>
                <a:cxn ang="0">
                  <a:pos x="65" y="226"/>
                </a:cxn>
                <a:cxn ang="0">
                  <a:pos x="29" y="197"/>
                </a:cxn>
                <a:cxn ang="0">
                  <a:pos x="13" y="174"/>
                </a:cxn>
                <a:cxn ang="0">
                  <a:pos x="7" y="149"/>
                </a:cxn>
                <a:cxn ang="0">
                  <a:pos x="13" y="115"/>
                </a:cxn>
                <a:cxn ang="0">
                  <a:pos x="39" y="69"/>
                </a:cxn>
                <a:cxn ang="0">
                  <a:pos x="59" y="47"/>
                </a:cxn>
                <a:cxn ang="0">
                  <a:pos x="97" y="22"/>
                </a:cxn>
                <a:cxn ang="0">
                  <a:pos x="139" y="9"/>
                </a:cxn>
                <a:cxn ang="0">
                  <a:pos x="161" y="7"/>
                </a:cxn>
                <a:cxn ang="0">
                  <a:pos x="193" y="11"/>
                </a:cxn>
                <a:cxn ang="0">
                  <a:pos x="244" y="35"/>
                </a:cxn>
                <a:cxn ang="0">
                  <a:pos x="269" y="55"/>
                </a:cxn>
                <a:cxn ang="0">
                  <a:pos x="287" y="83"/>
                </a:cxn>
                <a:cxn ang="0">
                  <a:pos x="296" y="115"/>
                </a:cxn>
                <a:cxn ang="0">
                  <a:pos x="292" y="160"/>
                </a:cxn>
                <a:cxn ang="0">
                  <a:pos x="273" y="204"/>
                </a:cxn>
              </a:cxnLst>
              <a:rect l="0" t="0" r="r" b="b"/>
              <a:pathLst>
                <a:path w="306" h="265">
                  <a:moveTo>
                    <a:pt x="306" y="119"/>
                  </a:moveTo>
                  <a:lnTo>
                    <a:pt x="306" y="119"/>
                  </a:lnTo>
                  <a:lnTo>
                    <a:pt x="303" y="104"/>
                  </a:lnTo>
                  <a:lnTo>
                    <a:pt x="299" y="90"/>
                  </a:lnTo>
                  <a:lnTo>
                    <a:pt x="295" y="78"/>
                  </a:lnTo>
                  <a:lnTo>
                    <a:pt x="288" y="65"/>
                  </a:lnTo>
                  <a:lnTo>
                    <a:pt x="280" y="54"/>
                  </a:lnTo>
                  <a:lnTo>
                    <a:pt x="270" y="44"/>
                  </a:lnTo>
                  <a:lnTo>
                    <a:pt x="259" y="35"/>
                  </a:lnTo>
                  <a:lnTo>
                    <a:pt x="248" y="27"/>
                  </a:lnTo>
                  <a:lnTo>
                    <a:pt x="236" y="20"/>
                  </a:lnTo>
                  <a:lnTo>
                    <a:pt x="223" y="13"/>
                  </a:lnTo>
                  <a:lnTo>
                    <a:pt x="209" y="9"/>
                  </a:lnTo>
                  <a:lnTo>
                    <a:pt x="196" y="5"/>
                  </a:lnTo>
                  <a:lnTo>
                    <a:pt x="182" y="2"/>
                  </a:lnTo>
                  <a:lnTo>
                    <a:pt x="168" y="0"/>
                  </a:lnTo>
                  <a:lnTo>
                    <a:pt x="154" y="0"/>
                  </a:lnTo>
                  <a:lnTo>
                    <a:pt x="141" y="2"/>
                  </a:lnTo>
                  <a:lnTo>
                    <a:pt x="141" y="2"/>
                  </a:lnTo>
                  <a:lnTo>
                    <a:pt x="127" y="5"/>
                  </a:lnTo>
                  <a:lnTo>
                    <a:pt x="113" y="9"/>
                  </a:lnTo>
                  <a:lnTo>
                    <a:pt x="99" y="14"/>
                  </a:lnTo>
                  <a:lnTo>
                    <a:pt x="86" y="21"/>
                  </a:lnTo>
                  <a:lnTo>
                    <a:pt x="72" y="29"/>
                  </a:lnTo>
                  <a:lnTo>
                    <a:pt x="59" y="39"/>
                  </a:lnTo>
                  <a:lnTo>
                    <a:pt x="47" y="49"/>
                  </a:lnTo>
                  <a:lnTo>
                    <a:pt x="36" y="61"/>
                  </a:lnTo>
                  <a:lnTo>
                    <a:pt x="26" y="72"/>
                  </a:lnTo>
                  <a:lnTo>
                    <a:pt x="18" y="86"/>
                  </a:lnTo>
                  <a:lnTo>
                    <a:pt x="11" y="98"/>
                  </a:lnTo>
                  <a:lnTo>
                    <a:pt x="6" y="113"/>
                  </a:lnTo>
                  <a:lnTo>
                    <a:pt x="2" y="127"/>
                  </a:lnTo>
                  <a:lnTo>
                    <a:pt x="0" y="141"/>
                  </a:lnTo>
                  <a:lnTo>
                    <a:pt x="0" y="156"/>
                  </a:lnTo>
                  <a:lnTo>
                    <a:pt x="4" y="171"/>
                  </a:lnTo>
                  <a:lnTo>
                    <a:pt x="4" y="171"/>
                  </a:lnTo>
                  <a:lnTo>
                    <a:pt x="10" y="184"/>
                  </a:lnTo>
                  <a:lnTo>
                    <a:pt x="17" y="196"/>
                  </a:lnTo>
                  <a:lnTo>
                    <a:pt x="28" y="208"/>
                  </a:lnTo>
                  <a:lnTo>
                    <a:pt x="39" y="219"/>
                  </a:lnTo>
                  <a:lnTo>
                    <a:pt x="51" y="229"/>
                  </a:lnTo>
                  <a:lnTo>
                    <a:pt x="65" y="237"/>
                  </a:lnTo>
                  <a:lnTo>
                    <a:pt x="79" y="244"/>
                  </a:lnTo>
                  <a:lnTo>
                    <a:pt x="93" y="250"/>
                  </a:lnTo>
                  <a:lnTo>
                    <a:pt x="93" y="250"/>
                  </a:lnTo>
                  <a:lnTo>
                    <a:pt x="108" y="252"/>
                  </a:lnTo>
                  <a:lnTo>
                    <a:pt x="124" y="255"/>
                  </a:lnTo>
                  <a:lnTo>
                    <a:pt x="141" y="256"/>
                  </a:lnTo>
                  <a:lnTo>
                    <a:pt x="156" y="259"/>
                  </a:lnTo>
                  <a:lnTo>
                    <a:pt x="156" y="259"/>
                  </a:lnTo>
                  <a:lnTo>
                    <a:pt x="167" y="261"/>
                  </a:lnTo>
                  <a:lnTo>
                    <a:pt x="167" y="261"/>
                  </a:lnTo>
                  <a:lnTo>
                    <a:pt x="167" y="262"/>
                  </a:lnTo>
                  <a:lnTo>
                    <a:pt x="168" y="262"/>
                  </a:lnTo>
                  <a:lnTo>
                    <a:pt x="168" y="262"/>
                  </a:lnTo>
                  <a:lnTo>
                    <a:pt x="179" y="265"/>
                  </a:lnTo>
                  <a:lnTo>
                    <a:pt x="190" y="265"/>
                  </a:lnTo>
                  <a:lnTo>
                    <a:pt x="203" y="262"/>
                  </a:lnTo>
                  <a:lnTo>
                    <a:pt x="214" y="258"/>
                  </a:lnTo>
                  <a:lnTo>
                    <a:pt x="225" y="252"/>
                  </a:lnTo>
                  <a:lnTo>
                    <a:pt x="236" y="247"/>
                  </a:lnTo>
                  <a:lnTo>
                    <a:pt x="255" y="233"/>
                  </a:lnTo>
                  <a:lnTo>
                    <a:pt x="255" y="233"/>
                  </a:lnTo>
                  <a:lnTo>
                    <a:pt x="266" y="222"/>
                  </a:lnTo>
                  <a:lnTo>
                    <a:pt x="277" y="210"/>
                  </a:lnTo>
                  <a:lnTo>
                    <a:pt x="285" y="196"/>
                  </a:lnTo>
                  <a:lnTo>
                    <a:pt x="293" y="182"/>
                  </a:lnTo>
                  <a:lnTo>
                    <a:pt x="299" y="166"/>
                  </a:lnTo>
                  <a:lnTo>
                    <a:pt x="303" y="150"/>
                  </a:lnTo>
                  <a:lnTo>
                    <a:pt x="306" y="134"/>
                  </a:lnTo>
                  <a:lnTo>
                    <a:pt x="306" y="119"/>
                  </a:lnTo>
                  <a:lnTo>
                    <a:pt x="306" y="119"/>
                  </a:lnTo>
                  <a:close/>
                  <a:moveTo>
                    <a:pt x="273" y="204"/>
                  </a:moveTo>
                  <a:lnTo>
                    <a:pt x="273" y="204"/>
                  </a:lnTo>
                  <a:lnTo>
                    <a:pt x="266" y="212"/>
                  </a:lnTo>
                  <a:lnTo>
                    <a:pt x="259" y="221"/>
                  </a:lnTo>
                  <a:lnTo>
                    <a:pt x="249" y="229"/>
                  </a:lnTo>
                  <a:lnTo>
                    <a:pt x="240" y="237"/>
                  </a:lnTo>
                  <a:lnTo>
                    <a:pt x="229" y="244"/>
                  </a:lnTo>
                  <a:lnTo>
                    <a:pt x="218" y="250"/>
                  </a:lnTo>
                  <a:lnTo>
                    <a:pt x="207" y="254"/>
                  </a:lnTo>
                  <a:lnTo>
                    <a:pt x="196" y="256"/>
                  </a:lnTo>
                  <a:lnTo>
                    <a:pt x="196" y="256"/>
                  </a:lnTo>
                  <a:lnTo>
                    <a:pt x="203" y="254"/>
                  </a:lnTo>
                  <a:lnTo>
                    <a:pt x="209" y="250"/>
                  </a:lnTo>
                  <a:lnTo>
                    <a:pt x="209" y="250"/>
                  </a:lnTo>
                  <a:lnTo>
                    <a:pt x="211" y="248"/>
                  </a:lnTo>
                  <a:lnTo>
                    <a:pt x="211" y="247"/>
                  </a:lnTo>
                  <a:lnTo>
                    <a:pt x="209" y="245"/>
                  </a:lnTo>
                  <a:lnTo>
                    <a:pt x="208" y="245"/>
                  </a:lnTo>
                  <a:lnTo>
                    <a:pt x="208" y="245"/>
                  </a:lnTo>
                  <a:lnTo>
                    <a:pt x="203" y="248"/>
                  </a:lnTo>
                  <a:lnTo>
                    <a:pt x="196" y="251"/>
                  </a:lnTo>
                  <a:lnTo>
                    <a:pt x="179" y="252"/>
                  </a:lnTo>
                  <a:lnTo>
                    <a:pt x="163" y="252"/>
                  </a:lnTo>
                  <a:lnTo>
                    <a:pt x="150" y="250"/>
                  </a:lnTo>
                  <a:lnTo>
                    <a:pt x="150" y="250"/>
                  </a:lnTo>
                  <a:lnTo>
                    <a:pt x="139" y="248"/>
                  </a:lnTo>
                  <a:lnTo>
                    <a:pt x="128" y="247"/>
                  </a:lnTo>
                  <a:lnTo>
                    <a:pt x="108" y="244"/>
                  </a:lnTo>
                  <a:lnTo>
                    <a:pt x="108" y="244"/>
                  </a:lnTo>
                  <a:lnTo>
                    <a:pt x="97" y="241"/>
                  </a:lnTo>
                  <a:lnTo>
                    <a:pt x="86" y="239"/>
                  </a:lnTo>
                  <a:lnTo>
                    <a:pt x="75" y="233"/>
                  </a:lnTo>
                  <a:lnTo>
                    <a:pt x="65" y="226"/>
                  </a:lnTo>
                  <a:lnTo>
                    <a:pt x="47" y="212"/>
                  </a:lnTo>
                  <a:lnTo>
                    <a:pt x="29" y="197"/>
                  </a:lnTo>
                  <a:lnTo>
                    <a:pt x="29" y="197"/>
                  </a:lnTo>
                  <a:lnTo>
                    <a:pt x="22" y="190"/>
                  </a:lnTo>
                  <a:lnTo>
                    <a:pt x="17" y="182"/>
                  </a:lnTo>
                  <a:lnTo>
                    <a:pt x="13" y="174"/>
                  </a:lnTo>
                  <a:lnTo>
                    <a:pt x="10" y="167"/>
                  </a:lnTo>
                  <a:lnTo>
                    <a:pt x="7" y="159"/>
                  </a:lnTo>
                  <a:lnTo>
                    <a:pt x="7" y="149"/>
                  </a:lnTo>
                  <a:lnTo>
                    <a:pt x="7" y="141"/>
                  </a:lnTo>
                  <a:lnTo>
                    <a:pt x="9" y="133"/>
                  </a:lnTo>
                  <a:lnTo>
                    <a:pt x="13" y="115"/>
                  </a:lnTo>
                  <a:lnTo>
                    <a:pt x="20" y="98"/>
                  </a:lnTo>
                  <a:lnTo>
                    <a:pt x="29" y="83"/>
                  </a:lnTo>
                  <a:lnTo>
                    <a:pt x="39" y="69"/>
                  </a:lnTo>
                  <a:lnTo>
                    <a:pt x="39" y="69"/>
                  </a:lnTo>
                  <a:lnTo>
                    <a:pt x="48" y="58"/>
                  </a:lnTo>
                  <a:lnTo>
                    <a:pt x="59" y="47"/>
                  </a:lnTo>
                  <a:lnTo>
                    <a:pt x="72" y="39"/>
                  </a:lnTo>
                  <a:lnTo>
                    <a:pt x="84" y="31"/>
                  </a:lnTo>
                  <a:lnTo>
                    <a:pt x="97" y="22"/>
                  </a:lnTo>
                  <a:lnTo>
                    <a:pt x="110" y="17"/>
                  </a:lnTo>
                  <a:lnTo>
                    <a:pt x="124" y="13"/>
                  </a:lnTo>
                  <a:lnTo>
                    <a:pt x="139" y="9"/>
                  </a:lnTo>
                  <a:lnTo>
                    <a:pt x="139" y="9"/>
                  </a:lnTo>
                  <a:lnTo>
                    <a:pt x="150" y="7"/>
                  </a:lnTo>
                  <a:lnTo>
                    <a:pt x="161" y="7"/>
                  </a:lnTo>
                  <a:lnTo>
                    <a:pt x="172" y="7"/>
                  </a:lnTo>
                  <a:lnTo>
                    <a:pt x="183" y="9"/>
                  </a:lnTo>
                  <a:lnTo>
                    <a:pt x="193" y="11"/>
                  </a:lnTo>
                  <a:lnTo>
                    <a:pt x="204" y="14"/>
                  </a:lnTo>
                  <a:lnTo>
                    <a:pt x="225" y="22"/>
                  </a:lnTo>
                  <a:lnTo>
                    <a:pt x="244" y="35"/>
                  </a:lnTo>
                  <a:lnTo>
                    <a:pt x="252" y="40"/>
                  </a:lnTo>
                  <a:lnTo>
                    <a:pt x="260" y="49"/>
                  </a:lnTo>
                  <a:lnTo>
                    <a:pt x="269" y="55"/>
                  </a:lnTo>
                  <a:lnTo>
                    <a:pt x="276" y="65"/>
                  </a:lnTo>
                  <a:lnTo>
                    <a:pt x="281" y="73"/>
                  </a:lnTo>
                  <a:lnTo>
                    <a:pt x="287" y="83"/>
                  </a:lnTo>
                  <a:lnTo>
                    <a:pt x="287" y="83"/>
                  </a:lnTo>
                  <a:lnTo>
                    <a:pt x="293" y="98"/>
                  </a:lnTo>
                  <a:lnTo>
                    <a:pt x="296" y="115"/>
                  </a:lnTo>
                  <a:lnTo>
                    <a:pt x="298" y="130"/>
                  </a:lnTo>
                  <a:lnTo>
                    <a:pt x="296" y="145"/>
                  </a:lnTo>
                  <a:lnTo>
                    <a:pt x="292" y="160"/>
                  </a:lnTo>
                  <a:lnTo>
                    <a:pt x="288" y="175"/>
                  </a:lnTo>
                  <a:lnTo>
                    <a:pt x="281" y="189"/>
                  </a:lnTo>
                  <a:lnTo>
                    <a:pt x="273" y="204"/>
                  </a:lnTo>
                  <a:lnTo>
                    <a:pt x="273" y="204"/>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pPr defTabSz="1219170">
                <a:defRPr/>
              </a:pPr>
              <a:endParaRPr lang="zh-CN" altLang="en-US" sz="2400" kern="0">
                <a:solidFill>
                  <a:srgbClr val="FFFFFF"/>
                </a:solidFill>
                <a:cs typeface="+mn-ea"/>
                <a:sym typeface="+mn-lt"/>
              </a:endParaRPr>
            </a:p>
          </p:txBody>
        </p:sp>
        <p:sp>
          <p:nvSpPr>
            <p:cNvPr id="19" name="Freeform 38"/>
            <p:cNvSpPr>
              <a:spLocks noEditPoints="1"/>
            </p:cNvSpPr>
            <p:nvPr/>
          </p:nvSpPr>
          <p:spPr bwMode="auto">
            <a:xfrm>
              <a:off x="6878058" y="1162680"/>
              <a:ext cx="701369" cy="582182"/>
            </a:xfrm>
            <a:custGeom>
              <a:avLst/>
              <a:gdLst>
                <a:gd name="T0" fmla="*/ 18 w 172"/>
                <a:gd name="T1" fmla="*/ 66 h 143"/>
                <a:gd name="T2" fmla="*/ 84 w 172"/>
                <a:gd name="T3" fmla="*/ 92 h 143"/>
                <a:gd name="T4" fmla="*/ 95 w 172"/>
                <a:gd name="T5" fmla="*/ 22 h 143"/>
                <a:gd name="T6" fmla="*/ 115 w 172"/>
                <a:gd name="T7" fmla="*/ 62 h 143"/>
                <a:gd name="T8" fmla="*/ 112 w 172"/>
                <a:gd name="T9" fmla="*/ 55 h 143"/>
                <a:gd name="T10" fmla="*/ 111 w 172"/>
                <a:gd name="T11" fmla="*/ 72 h 143"/>
                <a:gd name="T12" fmla="*/ 112 w 172"/>
                <a:gd name="T13" fmla="*/ 77 h 143"/>
                <a:gd name="T14" fmla="*/ 97 w 172"/>
                <a:gd name="T15" fmla="*/ 92 h 143"/>
                <a:gd name="T16" fmla="*/ 102 w 172"/>
                <a:gd name="T17" fmla="*/ 68 h 143"/>
                <a:gd name="T18" fmla="*/ 105 w 172"/>
                <a:gd name="T19" fmla="*/ 87 h 143"/>
                <a:gd name="T20" fmla="*/ 110 w 172"/>
                <a:gd name="T21" fmla="*/ 84 h 143"/>
                <a:gd name="T22" fmla="*/ 104 w 172"/>
                <a:gd name="T23" fmla="*/ 47 h 143"/>
                <a:gd name="T24" fmla="*/ 106 w 172"/>
                <a:gd name="T25" fmla="*/ 63 h 143"/>
                <a:gd name="T26" fmla="*/ 112 w 172"/>
                <a:gd name="T27" fmla="*/ 67 h 143"/>
                <a:gd name="T28" fmla="*/ 99 w 172"/>
                <a:gd name="T29" fmla="*/ 102 h 143"/>
                <a:gd name="T30" fmla="*/ 100 w 172"/>
                <a:gd name="T31" fmla="*/ 84 h 143"/>
                <a:gd name="T32" fmla="*/ 110 w 172"/>
                <a:gd name="T33" fmla="*/ 100 h 143"/>
                <a:gd name="T34" fmla="*/ 111 w 172"/>
                <a:gd name="T35" fmla="*/ 36 h 143"/>
                <a:gd name="T36" fmla="*/ 111 w 172"/>
                <a:gd name="T37" fmla="*/ 40 h 143"/>
                <a:gd name="T38" fmla="*/ 111 w 172"/>
                <a:gd name="T39" fmla="*/ 47 h 143"/>
                <a:gd name="T40" fmla="*/ 105 w 172"/>
                <a:gd name="T41" fmla="*/ 55 h 143"/>
                <a:gd name="T42" fmla="*/ 103 w 172"/>
                <a:gd name="T43" fmla="*/ 33 h 143"/>
                <a:gd name="T44" fmla="*/ 99 w 172"/>
                <a:gd name="T45" fmla="*/ 66 h 143"/>
                <a:gd name="T46" fmla="*/ 99 w 172"/>
                <a:gd name="T47" fmla="*/ 78 h 143"/>
                <a:gd name="T48" fmla="*/ 96 w 172"/>
                <a:gd name="T49" fmla="*/ 71 h 143"/>
                <a:gd name="T50" fmla="*/ 93 w 172"/>
                <a:gd name="T51" fmla="*/ 71 h 143"/>
                <a:gd name="T52" fmla="*/ 94 w 172"/>
                <a:gd name="T53" fmla="*/ 78 h 143"/>
                <a:gd name="T54" fmla="*/ 69 w 172"/>
                <a:gd name="T55" fmla="*/ 79 h 143"/>
                <a:gd name="T56" fmla="*/ 64 w 172"/>
                <a:gd name="T57" fmla="*/ 69 h 143"/>
                <a:gd name="T58" fmla="*/ 19 w 172"/>
                <a:gd name="T59" fmla="*/ 78 h 143"/>
                <a:gd name="T60" fmla="*/ 27 w 172"/>
                <a:gd name="T61" fmla="*/ 75 h 143"/>
                <a:gd name="T62" fmla="*/ 22 w 172"/>
                <a:gd name="T63" fmla="*/ 89 h 143"/>
                <a:gd name="T64" fmla="*/ 24 w 172"/>
                <a:gd name="T65" fmla="*/ 85 h 143"/>
                <a:gd name="T66" fmla="*/ 40 w 172"/>
                <a:gd name="T67" fmla="*/ 91 h 143"/>
                <a:gd name="T68" fmla="*/ 68 w 172"/>
                <a:gd name="T69" fmla="*/ 87 h 143"/>
                <a:gd name="T70" fmla="*/ 87 w 172"/>
                <a:gd name="T71" fmla="*/ 89 h 143"/>
                <a:gd name="T72" fmla="*/ 87 w 172"/>
                <a:gd name="T73" fmla="*/ 89 h 143"/>
                <a:gd name="T74" fmla="*/ 93 w 172"/>
                <a:gd name="T75" fmla="*/ 100 h 143"/>
                <a:gd name="T76" fmla="*/ 89 w 172"/>
                <a:gd name="T77" fmla="*/ 114 h 143"/>
                <a:gd name="T78" fmla="*/ 91 w 172"/>
                <a:gd name="T79" fmla="*/ 96 h 143"/>
                <a:gd name="T80" fmla="*/ 114 w 172"/>
                <a:gd name="T81" fmla="*/ 104 h 143"/>
                <a:gd name="T82" fmla="*/ 117 w 172"/>
                <a:gd name="T83" fmla="*/ 74 h 143"/>
                <a:gd name="T84" fmla="*/ 126 w 172"/>
                <a:gd name="T85" fmla="*/ 80 h 143"/>
                <a:gd name="T86" fmla="*/ 122 w 172"/>
                <a:gd name="T87" fmla="*/ 83 h 143"/>
                <a:gd name="T88" fmla="*/ 121 w 172"/>
                <a:gd name="T89" fmla="*/ 65 h 143"/>
                <a:gd name="T90" fmla="*/ 123 w 172"/>
                <a:gd name="T91" fmla="*/ 88 h 143"/>
                <a:gd name="T92" fmla="*/ 129 w 172"/>
                <a:gd name="T93" fmla="*/ 78 h 143"/>
                <a:gd name="T94" fmla="*/ 129 w 172"/>
                <a:gd name="T95" fmla="*/ 101 h 143"/>
                <a:gd name="T96" fmla="*/ 144 w 172"/>
                <a:gd name="T97" fmla="*/ 87 h 143"/>
                <a:gd name="T98" fmla="*/ 146 w 172"/>
                <a:gd name="T99" fmla="*/ 79 h 143"/>
                <a:gd name="T100" fmla="*/ 148 w 172"/>
                <a:gd name="T101" fmla="*/ 82 h 143"/>
                <a:gd name="T102" fmla="*/ 150 w 172"/>
                <a:gd name="T103" fmla="*/ 77 h 143"/>
                <a:gd name="T104" fmla="*/ 144 w 172"/>
                <a:gd name="T105" fmla="*/ 80 h 143"/>
                <a:gd name="T106" fmla="*/ 135 w 172"/>
                <a:gd name="T107" fmla="*/ 79 h 143"/>
                <a:gd name="T108" fmla="*/ 119 w 172"/>
                <a:gd name="T109" fmla="*/ 44 h 143"/>
                <a:gd name="T110" fmla="*/ 85 w 172"/>
                <a:gd name="T111" fmla="*/ 2 h 143"/>
                <a:gd name="T112" fmla="*/ 2 w 172"/>
                <a:gd name="T113" fmla="*/ 100 h 143"/>
                <a:gd name="T114" fmla="*/ 131 w 172"/>
                <a:gd name="T115" fmla="*/ 116 h 143"/>
                <a:gd name="T116" fmla="*/ 78 w 172"/>
                <a:gd name="T117" fmla="*/ 100 h 143"/>
                <a:gd name="T118" fmla="*/ 82 w 172"/>
                <a:gd name="T119" fmla="*/ 59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72" h="143">
                  <a:moveTo>
                    <a:pt x="95" y="22"/>
                  </a:moveTo>
                  <a:cubicBezTo>
                    <a:pt x="93" y="21"/>
                    <a:pt x="93" y="21"/>
                    <a:pt x="93" y="21"/>
                  </a:cubicBezTo>
                  <a:cubicBezTo>
                    <a:pt x="93" y="23"/>
                    <a:pt x="93" y="23"/>
                    <a:pt x="93" y="23"/>
                  </a:cubicBezTo>
                  <a:cubicBezTo>
                    <a:pt x="94" y="31"/>
                    <a:pt x="95" y="38"/>
                    <a:pt x="95" y="46"/>
                  </a:cubicBezTo>
                  <a:cubicBezTo>
                    <a:pt x="95" y="46"/>
                    <a:pt x="95" y="46"/>
                    <a:pt x="95" y="46"/>
                  </a:cubicBezTo>
                  <a:cubicBezTo>
                    <a:pt x="94" y="50"/>
                    <a:pt x="94" y="55"/>
                    <a:pt x="94" y="59"/>
                  </a:cubicBezTo>
                  <a:cubicBezTo>
                    <a:pt x="93" y="61"/>
                    <a:pt x="92" y="64"/>
                    <a:pt x="91" y="66"/>
                  </a:cubicBezTo>
                  <a:cubicBezTo>
                    <a:pt x="83" y="66"/>
                    <a:pt x="75" y="66"/>
                    <a:pt x="66" y="66"/>
                  </a:cubicBezTo>
                  <a:cubicBezTo>
                    <a:pt x="50" y="66"/>
                    <a:pt x="33" y="66"/>
                    <a:pt x="18" y="66"/>
                  </a:cubicBezTo>
                  <a:cubicBezTo>
                    <a:pt x="17" y="66"/>
                    <a:pt x="17" y="66"/>
                    <a:pt x="17" y="66"/>
                  </a:cubicBezTo>
                  <a:cubicBezTo>
                    <a:pt x="17" y="68"/>
                    <a:pt x="17" y="68"/>
                    <a:pt x="17" y="68"/>
                  </a:cubicBezTo>
                  <a:cubicBezTo>
                    <a:pt x="17" y="73"/>
                    <a:pt x="16" y="78"/>
                    <a:pt x="16" y="81"/>
                  </a:cubicBezTo>
                  <a:cubicBezTo>
                    <a:pt x="16" y="85"/>
                    <a:pt x="17" y="88"/>
                    <a:pt x="17" y="90"/>
                  </a:cubicBezTo>
                  <a:cubicBezTo>
                    <a:pt x="17" y="91"/>
                    <a:pt x="17" y="91"/>
                    <a:pt x="17" y="91"/>
                  </a:cubicBezTo>
                  <a:cubicBezTo>
                    <a:pt x="18" y="92"/>
                    <a:pt x="18" y="92"/>
                    <a:pt x="18" y="92"/>
                  </a:cubicBezTo>
                  <a:cubicBezTo>
                    <a:pt x="21" y="92"/>
                    <a:pt x="29" y="93"/>
                    <a:pt x="39" y="93"/>
                  </a:cubicBezTo>
                  <a:cubicBezTo>
                    <a:pt x="46" y="94"/>
                    <a:pt x="52" y="94"/>
                    <a:pt x="58" y="94"/>
                  </a:cubicBezTo>
                  <a:cubicBezTo>
                    <a:pt x="67" y="94"/>
                    <a:pt x="76" y="93"/>
                    <a:pt x="84" y="92"/>
                  </a:cubicBezTo>
                  <a:cubicBezTo>
                    <a:pt x="84" y="93"/>
                    <a:pt x="84" y="93"/>
                    <a:pt x="84" y="93"/>
                  </a:cubicBezTo>
                  <a:cubicBezTo>
                    <a:pt x="85" y="94"/>
                    <a:pt x="85" y="94"/>
                    <a:pt x="86" y="94"/>
                  </a:cubicBezTo>
                  <a:cubicBezTo>
                    <a:pt x="85" y="104"/>
                    <a:pt x="85" y="116"/>
                    <a:pt x="85" y="126"/>
                  </a:cubicBezTo>
                  <a:cubicBezTo>
                    <a:pt x="85" y="128"/>
                    <a:pt x="85" y="128"/>
                    <a:pt x="85" y="128"/>
                  </a:cubicBezTo>
                  <a:cubicBezTo>
                    <a:pt x="87" y="127"/>
                    <a:pt x="87" y="127"/>
                    <a:pt x="87" y="127"/>
                  </a:cubicBezTo>
                  <a:cubicBezTo>
                    <a:pt x="105" y="117"/>
                    <a:pt x="144" y="101"/>
                    <a:pt x="158" y="80"/>
                  </a:cubicBezTo>
                  <a:cubicBezTo>
                    <a:pt x="158" y="79"/>
                    <a:pt x="158" y="79"/>
                    <a:pt x="158" y="79"/>
                  </a:cubicBezTo>
                  <a:cubicBezTo>
                    <a:pt x="157" y="78"/>
                    <a:pt x="157" y="78"/>
                    <a:pt x="157" y="78"/>
                  </a:cubicBezTo>
                  <a:cubicBezTo>
                    <a:pt x="135" y="62"/>
                    <a:pt x="122" y="35"/>
                    <a:pt x="95" y="22"/>
                  </a:cubicBezTo>
                  <a:moveTo>
                    <a:pt x="155" y="80"/>
                  </a:moveTo>
                  <a:cubicBezTo>
                    <a:pt x="155" y="80"/>
                    <a:pt x="155" y="80"/>
                    <a:pt x="155" y="80"/>
                  </a:cubicBezTo>
                  <a:cubicBezTo>
                    <a:pt x="154" y="80"/>
                    <a:pt x="154" y="81"/>
                    <a:pt x="154" y="81"/>
                  </a:cubicBezTo>
                  <a:cubicBezTo>
                    <a:pt x="154" y="81"/>
                    <a:pt x="154" y="81"/>
                    <a:pt x="154" y="80"/>
                  </a:cubicBezTo>
                  <a:cubicBezTo>
                    <a:pt x="154" y="80"/>
                    <a:pt x="154" y="79"/>
                    <a:pt x="153" y="79"/>
                  </a:cubicBezTo>
                  <a:cubicBezTo>
                    <a:pt x="154" y="79"/>
                    <a:pt x="154" y="80"/>
                    <a:pt x="155" y="80"/>
                  </a:cubicBezTo>
                  <a:moveTo>
                    <a:pt x="113" y="57"/>
                  </a:moveTo>
                  <a:cubicBezTo>
                    <a:pt x="113" y="57"/>
                    <a:pt x="113" y="57"/>
                    <a:pt x="113" y="57"/>
                  </a:cubicBezTo>
                  <a:cubicBezTo>
                    <a:pt x="114" y="58"/>
                    <a:pt x="114" y="60"/>
                    <a:pt x="115" y="62"/>
                  </a:cubicBezTo>
                  <a:cubicBezTo>
                    <a:pt x="115" y="62"/>
                    <a:pt x="115" y="62"/>
                    <a:pt x="115" y="62"/>
                  </a:cubicBezTo>
                  <a:cubicBezTo>
                    <a:pt x="115" y="62"/>
                    <a:pt x="114" y="61"/>
                    <a:pt x="114" y="61"/>
                  </a:cubicBezTo>
                  <a:cubicBezTo>
                    <a:pt x="114" y="60"/>
                    <a:pt x="113" y="58"/>
                    <a:pt x="113" y="57"/>
                  </a:cubicBezTo>
                  <a:moveTo>
                    <a:pt x="113" y="82"/>
                  </a:moveTo>
                  <a:cubicBezTo>
                    <a:pt x="113" y="82"/>
                    <a:pt x="113" y="82"/>
                    <a:pt x="113" y="82"/>
                  </a:cubicBezTo>
                  <a:cubicBezTo>
                    <a:pt x="113" y="83"/>
                    <a:pt x="113" y="83"/>
                    <a:pt x="113" y="83"/>
                  </a:cubicBezTo>
                  <a:cubicBezTo>
                    <a:pt x="113" y="83"/>
                    <a:pt x="113" y="83"/>
                    <a:pt x="113" y="83"/>
                  </a:cubicBezTo>
                  <a:cubicBezTo>
                    <a:pt x="113" y="83"/>
                    <a:pt x="113" y="82"/>
                    <a:pt x="113" y="82"/>
                  </a:cubicBezTo>
                  <a:close/>
                  <a:moveTo>
                    <a:pt x="112" y="55"/>
                  </a:moveTo>
                  <a:cubicBezTo>
                    <a:pt x="112" y="55"/>
                    <a:pt x="112" y="55"/>
                    <a:pt x="112" y="55"/>
                  </a:cubicBezTo>
                  <a:cubicBezTo>
                    <a:pt x="112" y="54"/>
                    <a:pt x="112" y="53"/>
                    <a:pt x="111" y="52"/>
                  </a:cubicBezTo>
                  <a:cubicBezTo>
                    <a:pt x="109" y="53"/>
                    <a:pt x="109" y="53"/>
                    <a:pt x="109" y="53"/>
                  </a:cubicBezTo>
                  <a:cubicBezTo>
                    <a:pt x="109" y="52"/>
                    <a:pt x="109" y="50"/>
                    <a:pt x="109" y="49"/>
                  </a:cubicBezTo>
                  <a:cubicBezTo>
                    <a:pt x="110" y="51"/>
                    <a:pt x="112" y="53"/>
                    <a:pt x="113" y="55"/>
                  </a:cubicBezTo>
                  <a:lnTo>
                    <a:pt x="112" y="55"/>
                  </a:lnTo>
                  <a:close/>
                  <a:moveTo>
                    <a:pt x="111" y="74"/>
                  </a:moveTo>
                  <a:cubicBezTo>
                    <a:pt x="111" y="74"/>
                    <a:pt x="111" y="74"/>
                    <a:pt x="111" y="74"/>
                  </a:cubicBezTo>
                  <a:cubicBezTo>
                    <a:pt x="111" y="72"/>
                    <a:pt x="111" y="72"/>
                    <a:pt x="111" y="72"/>
                  </a:cubicBezTo>
                  <a:cubicBezTo>
                    <a:pt x="111" y="72"/>
                    <a:pt x="110" y="72"/>
                    <a:pt x="110" y="72"/>
                  </a:cubicBezTo>
                  <a:cubicBezTo>
                    <a:pt x="110" y="71"/>
                    <a:pt x="110" y="71"/>
                    <a:pt x="110" y="70"/>
                  </a:cubicBezTo>
                  <a:cubicBezTo>
                    <a:pt x="111" y="70"/>
                    <a:pt x="112" y="70"/>
                    <a:pt x="112" y="70"/>
                  </a:cubicBezTo>
                  <a:cubicBezTo>
                    <a:pt x="112" y="70"/>
                    <a:pt x="112" y="70"/>
                    <a:pt x="112" y="71"/>
                  </a:cubicBezTo>
                  <a:cubicBezTo>
                    <a:pt x="112" y="72"/>
                    <a:pt x="112" y="73"/>
                    <a:pt x="112" y="74"/>
                  </a:cubicBezTo>
                  <a:cubicBezTo>
                    <a:pt x="112" y="74"/>
                    <a:pt x="111" y="74"/>
                    <a:pt x="111" y="74"/>
                  </a:cubicBezTo>
                  <a:moveTo>
                    <a:pt x="112" y="77"/>
                  </a:moveTo>
                  <a:cubicBezTo>
                    <a:pt x="112" y="77"/>
                    <a:pt x="112" y="77"/>
                    <a:pt x="112" y="77"/>
                  </a:cubicBezTo>
                  <a:cubicBezTo>
                    <a:pt x="112" y="77"/>
                    <a:pt x="112" y="77"/>
                    <a:pt x="112" y="77"/>
                  </a:cubicBezTo>
                  <a:cubicBezTo>
                    <a:pt x="112" y="77"/>
                    <a:pt x="111" y="77"/>
                    <a:pt x="111" y="77"/>
                  </a:cubicBezTo>
                  <a:cubicBezTo>
                    <a:pt x="111" y="77"/>
                    <a:pt x="111" y="77"/>
                    <a:pt x="111" y="77"/>
                  </a:cubicBezTo>
                  <a:lnTo>
                    <a:pt x="112" y="77"/>
                  </a:lnTo>
                  <a:close/>
                  <a:moveTo>
                    <a:pt x="98" y="107"/>
                  </a:moveTo>
                  <a:cubicBezTo>
                    <a:pt x="98" y="107"/>
                    <a:pt x="98" y="107"/>
                    <a:pt x="98" y="107"/>
                  </a:cubicBezTo>
                  <a:cubicBezTo>
                    <a:pt x="100" y="107"/>
                    <a:pt x="102" y="106"/>
                    <a:pt x="103" y="106"/>
                  </a:cubicBezTo>
                  <a:cubicBezTo>
                    <a:pt x="101" y="107"/>
                    <a:pt x="99" y="109"/>
                    <a:pt x="97" y="110"/>
                  </a:cubicBezTo>
                  <a:cubicBezTo>
                    <a:pt x="98" y="109"/>
                    <a:pt x="98" y="108"/>
                    <a:pt x="98" y="107"/>
                  </a:cubicBezTo>
                  <a:moveTo>
                    <a:pt x="97" y="92"/>
                  </a:moveTo>
                  <a:cubicBezTo>
                    <a:pt x="97" y="92"/>
                    <a:pt x="97" y="92"/>
                    <a:pt x="97" y="92"/>
                  </a:cubicBezTo>
                  <a:cubicBezTo>
                    <a:pt x="97" y="92"/>
                    <a:pt x="97" y="91"/>
                    <a:pt x="97" y="91"/>
                  </a:cubicBezTo>
                  <a:cubicBezTo>
                    <a:pt x="97" y="91"/>
                    <a:pt x="98" y="91"/>
                    <a:pt x="98" y="91"/>
                  </a:cubicBezTo>
                  <a:cubicBezTo>
                    <a:pt x="98" y="91"/>
                    <a:pt x="98" y="91"/>
                    <a:pt x="98" y="92"/>
                  </a:cubicBezTo>
                  <a:cubicBezTo>
                    <a:pt x="97" y="92"/>
                    <a:pt x="97" y="92"/>
                    <a:pt x="97" y="92"/>
                  </a:cubicBezTo>
                  <a:moveTo>
                    <a:pt x="101" y="71"/>
                  </a:moveTo>
                  <a:cubicBezTo>
                    <a:pt x="101" y="71"/>
                    <a:pt x="101" y="71"/>
                    <a:pt x="101" y="71"/>
                  </a:cubicBezTo>
                  <a:cubicBezTo>
                    <a:pt x="101" y="71"/>
                    <a:pt x="101" y="71"/>
                    <a:pt x="101" y="71"/>
                  </a:cubicBezTo>
                  <a:cubicBezTo>
                    <a:pt x="101" y="70"/>
                    <a:pt x="102" y="69"/>
                    <a:pt x="102" y="68"/>
                  </a:cubicBezTo>
                  <a:cubicBezTo>
                    <a:pt x="102" y="69"/>
                    <a:pt x="102" y="70"/>
                    <a:pt x="101" y="71"/>
                  </a:cubicBezTo>
                  <a:moveTo>
                    <a:pt x="102" y="78"/>
                  </a:moveTo>
                  <a:cubicBezTo>
                    <a:pt x="102" y="78"/>
                    <a:pt x="102" y="78"/>
                    <a:pt x="102" y="78"/>
                  </a:cubicBezTo>
                  <a:cubicBezTo>
                    <a:pt x="102" y="78"/>
                    <a:pt x="102" y="78"/>
                    <a:pt x="102" y="78"/>
                  </a:cubicBezTo>
                  <a:cubicBezTo>
                    <a:pt x="102" y="79"/>
                    <a:pt x="102" y="79"/>
                    <a:pt x="102" y="79"/>
                  </a:cubicBezTo>
                  <a:cubicBezTo>
                    <a:pt x="102" y="79"/>
                    <a:pt x="102" y="79"/>
                    <a:pt x="102" y="79"/>
                  </a:cubicBezTo>
                  <a:cubicBezTo>
                    <a:pt x="102" y="79"/>
                    <a:pt x="102" y="79"/>
                    <a:pt x="102" y="78"/>
                  </a:cubicBezTo>
                  <a:moveTo>
                    <a:pt x="105" y="87"/>
                  </a:moveTo>
                  <a:cubicBezTo>
                    <a:pt x="105" y="87"/>
                    <a:pt x="105" y="87"/>
                    <a:pt x="105" y="87"/>
                  </a:cubicBezTo>
                  <a:cubicBezTo>
                    <a:pt x="104" y="87"/>
                    <a:pt x="104" y="87"/>
                    <a:pt x="104" y="88"/>
                  </a:cubicBezTo>
                  <a:cubicBezTo>
                    <a:pt x="102" y="88"/>
                    <a:pt x="101" y="88"/>
                    <a:pt x="100" y="88"/>
                  </a:cubicBezTo>
                  <a:cubicBezTo>
                    <a:pt x="100" y="88"/>
                    <a:pt x="101" y="87"/>
                    <a:pt x="101" y="87"/>
                  </a:cubicBezTo>
                  <a:cubicBezTo>
                    <a:pt x="102" y="87"/>
                    <a:pt x="103" y="87"/>
                    <a:pt x="105" y="87"/>
                  </a:cubicBezTo>
                  <a:moveTo>
                    <a:pt x="103" y="84"/>
                  </a:moveTo>
                  <a:cubicBezTo>
                    <a:pt x="103" y="84"/>
                    <a:pt x="103" y="84"/>
                    <a:pt x="103" y="84"/>
                  </a:cubicBezTo>
                  <a:cubicBezTo>
                    <a:pt x="105" y="84"/>
                    <a:pt x="107" y="84"/>
                    <a:pt x="110" y="84"/>
                  </a:cubicBezTo>
                  <a:cubicBezTo>
                    <a:pt x="110" y="82"/>
                    <a:pt x="110" y="82"/>
                    <a:pt x="110" y="82"/>
                  </a:cubicBezTo>
                  <a:cubicBezTo>
                    <a:pt x="110" y="83"/>
                    <a:pt x="110" y="83"/>
                    <a:pt x="110" y="84"/>
                  </a:cubicBezTo>
                  <a:cubicBezTo>
                    <a:pt x="110" y="84"/>
                    <a:pt x="110" y="84"/>
                    <a:pt x="110" y="84"/>
                  </a:cubicBezTo>
                  <a:cubicBezTo>
                    <a:pt x="110" y="84"/>
                    <a:pt x="110" y="84"/>
                    <a:pt x="110" y="84"/>
                  </a:cubicBezTo>
                  <a:cubicBezTo>
                    <a:pt x="109" y="84"/>
                    <a:pt x="108" y="84"/>
                    <a:pt x="106" y="84"/>
                  </a:cubicBezTo>
                  <a:cubicBezTo>
                    <a:pt x="105" y="84"/>
                    <a:pt x="104" y="84"/>
                    <a:pt x="103" y="84"/>
                  </a:cubicBezTo>
                  <a:cubicBezTo>
                    <a:pt x="103" y="84"/>
                    <a:pt x="103" y="84"/>
                    <a:pt x="103" y="84"/>
                  </a:cubicBezTo>
                  <a:moveTo>
                    <a:pt x="103" y="38"/>
                  </a:moveTo>
                  <a:cubicBezTo>
                    <a:pt x="103" y="38"/>
                    <a:pt x="103" y="38"/>
                    <a:pt x="103" y="38"/>
                  </a:cubicBezTo>
                  <a:cubicBezTo>
                    <a:pt x="103" y="37"/>
                    <a:pt x="103" y="36"/>
                    <a:pt x="103" y="35"/>
                  </a:cubicBezTo>
                  <a:cubicBezTo>
                    <a:pt x="103" y="38"/>
                    <a:pt x="104" y="42"/>
                    <a:pt x="104" y="47"/>
                  </a:cubicBezTo>
                  <a:cubicBezTo>
                    <a:pt x="104" y="47"/>
                    <a:pt x="104" y="47"/>
                    <a:pt x="104" y="47"/>
                  </a:cubicBezTo>
                  <a:cubicBezTo>
                    <a:pt x="104" y="47"/>
                    <a:pt x="104" y="47"/>
                    <a:pt x="104" y="47"/>
                  </a:cubicBezTo>
                  <a:cubicBezTo>
                    <a:pt x="104" y="47"/>
                    <a:pt x="104" y="47"/>
                    <a:pt x="104" y="47"/>
                  </a:cubicBezTo>
                  <a:cubicBezTo>
                    <a:pt x="104" y="45"/>
                    <a:pt x="103" y="43"/>
                    <a:pt x="103" y="41"/>
                  </a:cubicBezTo>
                  <a:cubicBezTo>
                    <a:pt x="103" y="41"/>
                    <a:pt x="103" y="41"/>
                    <a:pt x="103" y="41"/>
                  </a:cubicBezTo>
                  <a:cubicBezTo>
                    <a:pt x="103" y="40"/>
                    <a:pt x="103" y="39"/>
                    <a:pt x="103" y="38"/>
                  </a:cubicBezTo>
                  <a:moveTo>
                    <a:pt x="106" y="63"/>
                  </a:moveTo>
                  <a:cubicBezTo>
                    <a:pt x="106" y="63"/>
                    <a:pt x="106" y="63"/>
                    <a:pt x="106" y="63"/>
                  </a:cubicBezTo>
                  <a:cubicBezTo>
                    <a:pt x="106" y="63"/>
                    <a:pt x="106" y="63"/>
                    <a:pt x="106" y="63"/>
                  </a:cubicBezTo>
                  <a:cubicBezTo>
                    <a:pt x="107" y="64"/>
                    <a:pt x="107" y="66"/>
                    <a:pt x="107" y="67"/>
                  </a:cubicBezTo>
                  <a:cubicBezTo>
                    <a:pt x="107" y="68"/>
                    <a:pt x="107" y="68"/>
                    <a:pt x="107" y="69"/>
                  </a:cubicBezTo>
                  <a:cubicBezTo>
                    <a:pt x="107" y="69"/>
                    <a:pt x="107" y="69"/>
                    <a:pt x="107" y="69"/>
                  </a:cubicBezTo>
                  <a:cubicBezTo>
                    <a:pt x="106" y="67"/>
                    <a:pt x="106" y="65"/>
                    <a:pt x="106" y="63"/>
                  </a:cubicBezTo>
                  <a:moveTo>
                    <a:pt x="110" y="64"/>
                  </a:moveTo>
                  <a:cubicBezTo>
                    <a:pt x="110" y="64"/>
                    <a:pt x="110" y="64"/>
                    <a:pt x="110" y="64"/>
                  </a:cubicBezTo>
                  <a:cubicBezTo>
                    <a:pt x="110" y="64"/>
                    <a:pt x="111" y="64"/>
                    <a:pt x="111" y="65"/>
                  </a:cubicBezTo>
                  <a:cubicBezTo>
                    <a:pt x="112" y="65"/>
                    <a:pt x="112" y="66"/>
                    <a:pt x="112" y="66"/>
                  </a:cubicBezTo>
                  <a:cubicBezTo>
                    <a:pt x="112" y="67"/>
                    <a:pt x="112" y="67"/>
                    <a:pt x="112" y="67"/>
                  </a:cubicBezTo>
                  <a:cubicBezTo>
                    <a:pt x="111" y="67"/>
                    <a:pt x="110" y="67"/>
                    <a:pt x="110" y="68"/>
                  </a:cubicBezTo>
                  <a:cubicBezTo>
                    <a:pt x="110" y="67"/>
                    <a:pt x="110" y="67"/>
                    <a:pt x="110" y="67"/>
                  </a:cubicBezTo>
                  <a:cubicBezTo>
                    <a:pt x="110" y="66"/>
                    <a:pt x="110" y="65"/>
                    <a:pt x="110" y="64"/>
                  </a:cubicBezTo>
                  <a:moveTo>
                    <a:pt x="110" y="57"/>
                  </a:moveTo>
                  <a:cubicBezTo>
                    <a:pt x="110" y="57"/>
                    <a:pt x="110" y="57"/>
                    <a:pt x="110" y="57"/>
                  </a:cubicBezTo>
                  <a:cubicBezTo>
                    <a:pt x="110" y="58"/>
                    <a:pt x="110" y="59"/>
                    <a:pt x="110" y="59"/>
                  </a:cubicBezTo>
                  <a:cubicBezTo>
                    <a:pt x="110" y="60"/>
                    <a:pt x="110" y="60"/>
                    <a:pt x="110" y="60"/>
                  </a:cubicBezTo>
                  <a:cubicBezTo>
                    <a:pt x="110" y="59"/>
                    <a:pt x="110" y="58"/>
                    <a:pt x="110" y="57"/>
                  </a:cubicBezTo>
                  <a:moveTo>
                    <a:pt x="99" y="102"/>
                  </a:moveTo>
                  <a:cubicBezTo>
                    <a:pt x="99" y="102"/>
                    <a:pt x="99" y="102"/>
                    <a:pt x="99" y="102"/>
                  </a:cubicBezTo>
                  <a:cubicBezTo>
                    <a:pt x="100" y="102"/>
                    <a:pt x="102" y="103"/>
                    <a:pt x="103" y="103"/>
                  </a:cubicBezTo>
                  <a:cubicBezTo>
                    <a:pt x="102" y="103"/>
                    <a:pt x="100" y="104"/>
                    <a:pt x="99" y="104"/>
                  </a:cubicBezTo>
                  <a:cubicBezTo>
                    <a:pt x="99" y="104"/>
                    <a:pt x="99" y="103"/>
                    <a:pt x="99" y="103"/>
                  </a:cubicBezTo>
                  <a:cubicBezTo>
                    <a:pt x="99" y="102"/>
                    <a:pt x="99" y="102"/>
                    <a:pt x="99" y="102"/>
                  </a:cubicBezTo>
                  <a:moveTo>
                    <a:pt x="100" y="84"/>
                  </a:moveTo>
                  <a:cubicBezTo>
                    <a:pt x="100" y="84"/>
                    <a:pt x="100" y="84"/>
                    <a:pt x="100" y="84"/>
                  </a:cubicBezTo>
                  <a:cubicBezTo>
                    <a:pt x="99" y="84"/>
                    <a:pt x="99" y="84"/>
                    <a:pt x="99" y="84"/>
                  </a:cubicBezTo>
                  <a:cubicBezTo>
                    <a:pt x="99" y="84"/>
                    <a:pt x="99" y="84"/>
                    <a:pt x="100" y="84"/>
                  </a:cubicBezTo>
                  <a:cubicBezTo>
                    <a:pt x="100" y="84"/>
                    <a:pt x="100" y="84"/>
                    <a:pt x="100" y="84"/>
                  </a:cubicBezTo>
                  <a:moveTo>
                    <a:pt x="107" y="107"/>
                  </a:moveTo>
                  <a:cubicBezTo>
                    <a:pt x="107" y="107"/>
                    <a:pt x="107" y="107"/>
                    <a:pt x="107" y="107"/>
                  </a:cubicBezTo>
                  <a:cubicBezTo>
                    <a:pt x="107" y="108"/>
                    <a:pt x="107" y="108"/>
                    <a:pt x="107" y="108"/>
                  </a:cubicBezTo>
                  <a:cubicBezTo>
                    <a:pt x="106" y="108"/>
                    <a:pt x="104" y="109"/>
                    <a:pt x="103" y="110"/>
                  </a:cubicBezTo>
                  <a:cubicBezTo>
                    <a:pt x="104" y="109"/>
                    <a:pt x="105" y="108"/>
                    <a:pt x="107" y="107"/>
                  </a:cubicBezTo>
                  <a:moveTo>
                    <a:pt x="106" y="101"/>
                  </a:moveTo>
                  <a:cubicBezTo>
                    <a:pt x="106" y="101"/>
                    <a:pt x="106" y="101"/>
                    <a:pt x="106" y="101"/>
                  </a:cubicBezTo>
                  <a:cubicBezTo>
                    <a:pt x="107" y="101"/>
                    <a:pt x="109" y="100"/>
                    <a:pt x="110" y="100"/>
                  </a:cubicBezTo>
                  <a:cubicBezTo>
                    <a:pt x="110" y="101"/>
                    <a:pt x="109" y="101"/>
                    <a:pt x="109" y="101"/>
                  </a:cubicBezTo>
                  <a:cubicBezTo>
                    <a:pt x="108" y="101"/>
                    <a:pt x="107" y="101"/>
                    <a:pt x="106" y="101"/>
                  </a:cubicBezTo>
                  <a:moveTo>
                    <a:pt x="109" y="91"/>
                  </a:moveTo>
                  <a:cubicBezTo>
                    <a:pt x="109" y="91"/>
                    <a:pt x="109" y="91"/>
                    <a:pt x="109" y="91"/>
                  </a:cubicBezTo>
                  <a:cubicBezTo>
                    <a:pt x="107" y="91"/>
                    <a:pt x="104" y="91"/>
                    <a:pt x="102" y="91"/>
                  </a:cubicBezTo>
                  <a:cubicBezTo>
                    <a:pt x="103" y="91"/>
                    <a:pt x="104" y="91"/>
                    <a:pt x="104" y="90"/>
                  </a:cubicBezTo>
                  <a:cubicBezTo>
                    <a:pt x="107" y="90"/>
                    <a:pt x="109" y="90"/>
                    <a:pt x="111" y="89"/>
                  </a:cubicBezTo>
                  <a:cubicBezTo>
                    <a:pt x="110" y="90"/>
                    <a:pt x="110" y="91"/>
                    <a:pt x="109" y="91"/>
                  </a:cubicBezTo>
                  <a:moveTo>
                    <a:pt x="111" y="36"/>
                  </a:moveTo>
                  <a:cubicBezTo>
                    <a:pt x="111" y="36"/>
                    <a:pt x="111" y="36"/>
                    <a:pt x="111" y="36"/>
                  </a:cubicBezTo>
                  <a:cubicBezTo>
                    <a:pt x="111" y="36"/>
                    <a:pt x="111" y="36"/>
                    <a:pt x="111" y="36"/>
                  </a:cubicBezTo>
                  <a:cubicBezTo>
                    <a:pt x="111" y="36"/>
                    <a:pt x="111" y="36"/>
                    <a:pt x="110" y="35"/>
                  </a:cubicBezTo>
                  <a:cubicBezTo>
                    <a:pt x="111" y="35"/>
                    <a:pt x="111" y="36"/>
                    <a:pt x="111" y="36"/>
                  </a:cubicBezTo>
                  <a:moveTo>
                    <a:pt x="110" y="42"/>
                  </a:moveTo>
                  <a:cubicBezTo>
                    <a:pt x="110" y="42"/>
                    <a:pt x="110" y="42"/>
                    <a:pt x="110" y="42"/>
                  </a:cubicBezTo>
                  <a:cubicBezTo>
                    <a:pt x="110" y="41"/>
                    <a:pt x="110" y="41"/>
                    <a:pt x="110" y="41"/>
                  </a:cubicBezTo>
                  <a:cubicBezTo>
                    <a:pt x="110" y="41"/>
                    <a:pt x="110" y="40"/>
                    <a:pt x="110" y="40"/>
                  </a:cubicBezTo>
                  <a:cubicBezTo>
                    <a:pt x="111" y="40"/>
                    <a:pt x="111" y="40"/>
                    <a:pt x="111" y="40"/>
                  </a:cubicBezTo>
                  <a:cubicBezTo>
                    <a:pt x="111" y="41"/>
                    <a:pt x="112" y="41"/>
                    <a:pt x="112" y="42"/>
                  </a:cubicBezTo>
                  <a:cubicBezTo>
                    <a:pt x="112" y="42"/>
                    <a:pt x="111" y="41"/>
                    <a:pt x="111" y="41"/>
                  </a:cubicBezTo>
                  <a:cubicBezTo>
                    <a:pt x="110" y="42"/>
                    <a:pt x="110" y="42"/>
                    <a:pt x="110" y="42"/>
                  </a:cubicBezTo>
                  <a:cubicBezTo>
                    <a:pt x="110" y="42"/>
                    <a:pt x="110" y="42"/>
                    <a:pt x="110" y="42"/>
                  </a:cubicBezTo>
                  <a:moveTo>
                    <a:pt x="109" y="47"/>
                  </a:moveTo>
                  <a:cubicBezTo>
                    <a:pt x="109" y="47"/>
                    <a:pt x="109" y="47"/>
                    <a:pt x="109" y="47"/>
                  </a:cubicBezTo>
                  <a:cubicBezTo>
                    <a:pt x="109" y="45"/>
                    <a:pt x="109" y="44"/>
                    <a:pt x="109" y="43"/>
                  </a:cubicBezTo>
                  <a:cubicBezTo>
                    <a:pt x="110" y="44"/>
                    <a:pt x="111" y="45"/>
                    <a:pt x="112" y="46"/>
                  </a:cubicBezTo>
                  <a:cubicBezTo>
                    <a:pt x="111" y="47"/>
                    <a:pt x="111" y="47"/>
                    <a:pt x="111" y="47"/>
                  </a:cubicBezTo>
                  <a:cubicBezTo>
                    <a:pt x="111" y="47"/>
                    <a:pt x="110" y="46"/>
                    <a:pt x="110" y="46"/>
                  </a:cubicBezTo>
                  <a:cubicBezTo>
                    <a:pt x="109" y="47"/>
                    <a:pt x="109" y="47"/>
                    <a:pt x="109" y="47"/>
                  </a:cubicBezTo>
                  <a:cubicBezTo>
                    <a:pt x="109" y="47"/>
                    <a:pt x="109" y="47"/>
                    <a:pt x="109" y="47"/>
                  </a:cubicBezTo>
                  <a:moveTo>
                    <a:pt x="109" y="38"/>
                  </a:moveTo>
                  <a:cubicBezTo>
                    <a:pt x="109" y="38"/>
                    <a:pt x="109" y="38"/>
                    <a:pt x="109" y="38"/>
                  </a:cubicBezTo>
                  <a:cubicBezTo>
                    <a:pt x="108" y="38"/>
                    <a:pt x="107" y="38"/>
                    <a:pt x="107" y="39"/>
                  </a:cubicBezTo>
                  <a:cubicBezTo>
                    <a:pt x="107" y="37"/>
                    <a:pt x="106" y="35"/>
                    <a:pt x="105" y="34"/>
                  </a:cubicBezTo>
                  <a:cubicBezTo>
                    <a:pt x="107" y="35"/>
                    <a:pt x="108" y="36"/>
                    <a:pt x="109" y="38"/>
                  </a:cubicBezTo>
                  <a:moveTo>
                    <a:pt x="105" y="55"/>
                  </a:moveTo>
                  <a:cubicBezTo>
                    <a:pt x="105" y="55"/>
                    <a:pt x="105" y="55"/>
                    <a:pt x="105" y="55"/>
                  </a:cubicBezTo>
                  <a:cubicBezTo>
                    <a:pt x="105" y="55"/>
                    <a:pt x="105" y="55"/>
                    <a:pt x="105" y="55"/>
                  </a:cubicBezTo>
                  <a:cubicBezTo>
                    <a:pt x="105" y="54"/>
                    <a:pt x="105" y="53"/>
                    <a:pt x="105" y="53"/>
                  </a:cubicBezTo>
                  <a:cubicBezTo>
                    <a:pt x="105" y="53"/>
                    <a:pt x="105" y="54"/>
                    <a:pt x="105" y="55"/>
                  </a:cubicBezTo>
                  <a:moveTo>
                    <a:pt x="100" y="30"/>
                  </a:moveTo>
                  <a:cubicBezTo>
                    <a:pt x="100" y="30"/>
                    <a:pt x="100" y="30"/>
                    <a:pt x="100" y="30"/>
                  </a:cubicBezTo>
                  <a:cubicBezTo>
                    <a:pt x="102" y="31"/>
                    <a:pt x="103" y="32"/>
                    <a:pt x="105" y="33"/>
                  </a:cubicBezTo>
                  <a:cubicBezTo>
                    <a:pt x="103" y="34"/>
                    <a:pt x="103" y="34"/>
                    <a:pt x="103" y="34"/>
                  </a:cubicBezTo>
                  <a:cubicBezTo>
                    <a:pt x="103" y="34"/>
                    <a:pt x="103" y="33"/>
                    <a:pt x="103" y="33"/>
                  </a:cubicBezTo>
                  <a:cubicBezTo>
                    <a:pt x="101" y="32"/>
                    <a:pt x="101" y="32"/>
                    <a:pt x="101" y="32"/>
                  </a:cubicBezTo>
                  <a:cubicBezTo>
                    <a:pt x="101" y="32"/>
                    <a:pt x="100" y="32"/>
                    <a:pt x="100" y="33"/>
                  </a:cubicBezTo>
                  <a:cubicBezTo>
                    <a:pt x="100" y="32"/>
                    <a:pt x="100" y="31"/>
                    <a:pt x="100" y="30"/>
                  </a:cubicBezTo>
                  <a:moveTo>
                    <a:pt x="99" y="41"/>
                  </a:moveTo>
                  <a:cubicBezTo>
                    <a:pt x="99" y="41"/>
                    <a:pt x="99" y="41"/>
                    <a:pt x="99" y="41"/>
                  </a:cubicBezTo>
                  <a:cubicBezTo>
                    <a:pt x="100" y="40"/>
                    <a:pt x="100" y="39"/>
                    <a:pt x="100" y="38"/>
                  </a:cubicBezTo>
                  <a:cubicBezTo>
                    <a:pt x="100" y="40"/>
                    <a:pt x="100" y="41"/>
                    <a:pt x="100" y="43"/>
                  </a:cubicBezTo>
                  <a:cubicBezTo>
                    <a:pt x="100" y="46"/>
                    <a:pt x="100" y="49"/>
                    <a:pt x="100" y="52"/>
                  </a:cubicBezTo>
                  <a:cubicBezTo>
                    <a:pt x="100" y="57"/>
                    <a:pt x="100" y="62"/>
                    <a:pt x="99" y="66"/>
                  </a:cubicBezTo>
                  <a:cubicBezTo>
                    <a:pt x="99" y="62"/>
                    <a:pt x="99" y="58"/>
                    <a:pt x="99" y="54"/>
                  </a:cubicBezTo>
                  <a:cubicBezTo>
                    <a:pt x="99" y="49"/>
                    <a:pt x="99" y="45"/>
                    <a:pt x="99" y="41"/>
                  </a:cubicBezTo>
                  <a:moveTo>
                    <a:pt x="99" y="78"/>
                  </a:moveTo>
                  <a:cubicBezTo>
                    <a:pt x="99" y="78"/>
                    <a:pt x="99" y="78"/>
                    <a:pt x="99" y="78"/>
                  </a:cubicBezTo>
                  <a:cubicBezTo>
                    <a:pt x="99" y="78"/>
                    <a:pt x="99" y="79"/>
                    <a:pt x="99" y="79"/>
                  </a:cubicBezTo>
                  <a:cubicBezTo>
                    <a:pt x="99" y="79"/>
                    <a:pt x="99" y="79"/>
                    <a:pt x="99" y="79"/>
                  </a:cubicBezTo>
                  <a:cubicBezTo>
                    <a:pt x="99" y="79"/>
                    <a:pt x="98" y="79"/>
                    <a:pt x="98" y="79"/>
                  </a:cubicBezTo>
                  <a:cubicBezTo>
                    <a:pt x="98" y="79"/>
                    <a:pt x="98" y="78"/>
                    <a:pt x="98" y="78"/>
                  </a:cubicBezTo>
                  <a:cubicBezTo>
                    <a:pt x="99" y="78"/>
                    <a:pt x="99" y="78"/>
                    <a:pt x="99" y="78"/>
                  </a:cubicBezTo>
                  <a:moveTo>
                    <a:pt x="98" y="27"/>
                  </a:moveTo>
                  <a:cubicBezTo>
                    <a:pt x="98" y="27"/>
                    <a:pt x="98" y="27"/>
                    <a:pt x="98" y="27"/>
                  </a:cubicBezTo>
                  <a:cubicBezTo>
                    <a:pt x="98" y="28"/>
                    <a:pt x="98" y="28"/>
                    <a:pt x="98" y="28"/>
                  </a:cubicBezTo>
                  <a:cubicBezTo>
                    <a:pt x="98" y="30"/>
                    <a:pt x="97" y="32"/>
                    <a:pt x="97" y="35"/>
                  </a:cubicBezTo>
                  <a:cubicBezTo>
                    <a:pt x="97" y="32"/>
                    <a:pt x="96" y="29"/>
                    <a:pt x="96" y="25"/>
                  </a:cubicBezTo>
                  <a:cubicBezTo>
                    <a:pt x="97" y="26"/>
                    <a:pt x="97" y="26"/>
                    <a:pt x="98" y="27"/>
                  </a:cubicBezTo>
                  <a:moveTo>
                    <a:pt x="97" y="71"/>
                  </a:moveTo>
                  <a:cubicBezTo>
                    <a:pt x="97" y="71"/>
                    <a:pt x="97" y="71"/>
                    <a:pt x="97" y="71"/>
                  </a:cubicBezTo>
                  <a:cubicBezTo>
                    <a:pt x="97" y="71"/>
                    <a:pt x="97" y="71"/>
                    <a:pt x="96" y="71"/>
                  </a:cubicBezTo>
                  <a:cubicBezTo>
                    <a:pt x="96" y="70"/>
                    <a:pt x="96" y="69"/>
                    <a:pt x="96" y="68"/>
                  </a:cubicBezTo>
                  <a:cubicBezTo>
                    <a:pt x="96" y="65"/>
                    <a:pt x="96" y="62"/>
                    <a:pt x="96" y="60"/>
                  </a:cubicBezTo>
                  <a:cubicBezTo>
                    <a:pt x="96" y="64"/>
                    <a:pt x="97" y="68"/>
                    <a:pt x="97" y="71"/>
                  </a:cubicBezTo>
                  <a:moveTo>
                    <a:pt x="93" y="68"/>
                  </a:moveTo>
                  <a:cubicBezTo>
                    <a:pt x="93" y="68"/>
                    <a:pt x="93" y="68"/>
                    <a:pt x="93" y="68"/>
                  </a:cubicBezTo>
                  <a:cubicBezTo>
                    <a:pt x="93" y="68"/>
                    <a:pt x="93" y="68"/>
                    <a:pt x="94" y="67"/>
                  </a:cubicBezTo>
                  <a:cubicBezTo>
                    <a:pt x="94" y="68"/>
                    <a:pt x="94" y="68"/>
                    <a:pt x="94" y="68"/>
                  </a:cubicBezTo>
                  <a:cubicBezTo>
                    <a:pt x="94" y="71"/>
                    <a:pt x="94" y="71"/>
                    <a:pt x="94" y="71"/>
                  </a:cubicBezTo>
                  <a:cubicBezTo>
                    <a:pt x="93" y="71"/>
                    <a:pt x="93" y="71"/>
                    <a:pt x="93" y="71"/>
                  </a:cubicBezTo>
                  <a:cubicBezTo>
                    <a:pt x="93" y="71"/>
                    <a:pt x="93" y="71"/>
                    <a:pt x="93" y="71"/>
                  </a:cubicBezTo>
                  <a:cubicBezTo>
                    <a:pt x="93" y="69"/>
                    <a:pt x="93" y="69"/>
                    <a:pt x="93" y="69"/>
                  </a:cubicBezTo>
                  <a:lnTo>
                    <a:pt x="93" y="68"/>
                  </a:lnTo>
                  <a:close/>
                  <a:moveTo>
                    <a:pt x="94" y="74"/>
                  </a:moveTo>
                  <a:cubicBezTo>
                    <a:pt x="94" y="74"/>
                    <a:pt x="94" y="74"/>
                    <a:pt x="94" y="74"/>
                  </a:cubicBezTo>
                  <a:cubicBezTo>
                    <a:pt x="94" y="74"/>
                    <a:pt x="94" y="74"/>
                    <a:pt x="94" y="74"/>
                  </a:cubicBezTo>
                  <a:cubicBezTo>
                    <a:pt x="89" y="74"/>
                    <a:pt x="84" y="74"/>
                    <a:pt x="79" y="74"/>
                  </a:cubicBezTo>
                  <a:cubicBezTo>
                    <a:pt x="84" y="74"/>
                    <a:pt x="89" y="74"/>
                    <a:pt x="94" y="74"/>
                  </a:cubicBezTo>
                  <a:moveTo>
                    <a:pt x="94" y="78"/>
                  </a:moveTo>
                  <a:cubicBezTo>
                    <a:pt x="94" y="78"/>
                    <a:pt x="94" y="78"/>
                    <a:pt x="94" y="78"/>
                  </a:cubicBezTo>
                  <a:cubicBezTo>
                    <a:pt x="94" y="79"/>
                    <a:pt x="94" y="79"/>
                    <a:pt x="93" y="79"/>
                  </a:cubicBezTo>
                  <a:cubicBezTo>
                    <a:pt x="91" y="80"/>
                    <a:pt x="89" y="80"/>
                    <a:pt x="87" y="80"/>
                  </a:cubicBezTo>
                  <a:cubicBezTo>
                    <a:pt x="87" y="80"/>
                    <a:pt x="86" y="80"/>
                    <a:pt x="86" y="80"/>
                  </a:cubicBezTo>
                  <a:cubicBezTo>
                    <a:pt x="88" y="79"/>
                    <a:pt x="91" y="79"/>
                    <a:pt x="94" y="78"/>
                  </a:cubicBezTo>
                  <a:moveTo>
                    <a:pt x="81" y="78"/>
                  </a:moveTo>
                  <a:cubicBezTo>
                    <a:pt x="81" y="78"/>
                    <a:pt x="81" y="78"/>
                    <a:pt x="81" y="78"/>
                  </a:cubicBezTo>
                  <a:cubicBezTo>
                    <a:pt x="80" y="79"/>
                    <a:pt x="79" y="79"/>
                    <a:pt x="78" y="79"/>
                  </a:cubicBezTo>
                  <a:cubicBezTo>
                    <a:pt x="75" y="79"/>
                    <a:pt x="72" y="79"/>
                    <a:pt x="69" y="79"/>
                  </a:cubicBezTo>
                  <a:cubicBezTo>
                    <a:pt x="73" y="79"/>
                    <a:pt x="77" y="79"/>
                    <a:pt x="81" y="78"/>
                  </a:cubicBezTo>
                  <a:moveTo>
                    <a:pt x="68" y="73"/>
                  </a:moveTo>
                  <a:cubicBezTo>
                    <a:pt x="68" y="73"/>
                    <a:pt x="68" y="73"/>
                    <a:pt x="68" y="73"/>
                  </a:cubicBezTo>
                  <a:cubicBezTo>
                    <a:pt x="67" y="73"/>
                    <a:pt x="67" y="73"/>
                    <a:pt x="66" y="73"/>
                  </a:cubicBezTo>
                  <a:cubicBezTo>
                    <a:pt x="66" y="73"/>
                    <a:pt x="66" y="73"/>
                    <a:pt x="65" y="73"/>
                  </a:cubicBezTo>
                  <a:cubicBezTo>
                    <a:pt x="66" y="73"/>
                    <a:pt x="67" y="73"/>
                    <a:pt x="68" y="73"/>
                  </a:cubicBezTo>
                  <a:moveTo>
                    <a:pt x="19" y="69"/>
                  </a:moveTo>
                  <a:cubicBezTo>
                    <a:pt x="19" y="69"/>
                    <a:pt x="19" y="69"/>
                    <a:pt x="19" y="69"/>
                  </a:cubicBezTo>
                  <a:cubicBezTo>
                    <a:pt x="33" y="69"/>
                    <a:pt x="49" y="69"/>
                    <a:pt x="64" y="69"/>
                  </a:cubicBezTo>
                  <a:cubicBezTo>
                    <a:pt x="55" y="69"/>
                    <a:pt x="46" y="69"/>
                    <a:pt x="38" y="70"/>
                  </a:cubicBezTo>
                  <a:cubicBezTo>
                    <a:pt x="34" y="71"/>
                    <a:pt x="31" y="71"/>
                    <a:pt x="28" y="72"/>
                  </a:cubicBezTo>
                  <a:cubicBezTo>
                    <a:pt x="27" y="72"/>
                    <a:pt x="26" y="72"/>
                    <a:pt x="25" y="73"/>
                  </a:cubicBezTo>
                  <a:cubicBezTo>
                    <a:pt x="25" y="73"/>
                    <a:pt x="25" y="73"/>
                    <a:pt x="25" y="73"/>
                  </a:cubicBezTo>
                  <a:cubicBezTo>
                    <a:pt x="25" y="73"/>
                    <a:pt x="24" y="74"/>
                    <a:pt x="24" y="74"/>
                  </a:cubicBezTo>
                  <a:cubicBezTo>
                    <a:pt x="24" y="73"/>
                    <a:pt x="24" y="72"/>
                    <a:pt x="24" y="71"/>
                  </a:cubicBezTo>
                  <a:cubicBezTo>
                    <a:pt x="22" y="71"/>
                    <a:pt x="22" y="71"/>
                    <a:pt x="22" y="71"/>
                  </a:cubicBezTo>
                  <a:cubicBezTo>
                    <a:pt x="21" y="73"/>
                    <a:pt x="20" y="75"/>
                    <a:pt x="20" y="77"/>
                  </a:cubicBezTo>
                  <a:cubicBezTo>
                    <a:pt x="19" y="78"/>
                    <a:pt x="19" y="78"/>
                    <a:pt x="19" y="78"/>
                  </a:cubicBezTo>
                  <a:cubicBezTo>
                    <a:pt x="19" y="75"/>
                    <a:pt x="19" y="72"/>
                    <a:pt x="19" y="69"/>
                  </a:cubicBezTo>
                  <a:moveTo>
                    <a:pt x="60" y="79"/>
                  </a:moveTo>
                  <a:cubicBezTo>
                    <a:pt x="60" y="79"/>
                    <a:pt x="60" y="79"/>
                    <a:pt x="60" y="79"/>
                  </a:cubicBezTo>
                  <a:cubicBezTo>
                    <a:pt x="53" y="79"/>
                    <a:pt x="47" y="79"/>
                    <a:pt x="40" y="80"/>
                  </a:cubicBezTo>
                  <a:cubicBezTo>
                    <a:pt x="36" y="79"/>
                    <a:pt x="32" y="79"/>
                    <a:pt x="28" y="78"/>
                  </a:cubicBezTo>
                  <a:cubicBezTo>
                    <a:pt x="33" y="77"/>
                    <a:pt x="39" y="77"/>
                    <a:pt x="45" y="77"/>
                  </a:cubicBezTo>
                  <a:cubicBezTo>
                    <a:pt x="50" y="77"/>
                    <a:pt x="55" y="77"/>
                    <a:pt x="60" y="77"/>
                  </a:cubicBezTo>
                  <a:lnTo>
                    <a:pt x="60" y="79"/>
                  </a:lnTo>
                  <a:close/>
                  <a:moveTo>
                    <a:pt x="27" y="75"/>
                  </a:moveTo>
                  <a:cubicBezTo>
                    <a:pt x="27" y="75"/>
                    <a:pt x="27" y="75"/>
                    <a:pt x="27" y="75"/>
                  </a:cubicBezTo>
                  <a:cubicBezTo>
                    <a:pt x="27" y="75"/>
                    <a:pt x="27" y="75"/>
                    <a:pt x="27" y="75"/>
                  </a:cubicBezTo>
                  <a:cubicBezTo>
                    <a:pt x="27" y="75"/>
                    <a:pt x="27" y="75"/>
                    <a:pt x="27" y="75"/>
                  </a:cubicBezTo>
                  <a:cubicBezTo>
                    <a:pt x="27" y="75"/>
                    <a:pt x="27" y="75"/>
                    <a:pt x="27" y="75"/>
                  </a:cubicBezTo>
                  <a:moveTo>
                    <a:pt x="19" y="89"/>
                  </a:moveTo>
                  <a:cubicBezTo>
                    <a:pt x="19" y="89"/>
                    <a:pt x="19" y="89"/>
                    <a:pt x="19" y="89"/>
                  </a:cubicBezTo>
                  <a:cubicBezTo>
                    <a:pt x="19" y="88"/>
                    <a:pt x="19" y="86"/>
                    <a:pt x="19" y="84"/>
                  </a:cubicBezTo>
                  <a:cubicBezTo>
                    <a:pt x="21" y="85"/>
                    <a:pt x="21" y="85"/>
                    <a:pt x="21" y="85"/>
                  </a:cubicBezTo>
                  <a:cubicBezTo>
                    <a:pt x="21" y="86"/>
                    <a:pt x="22" y="88"/>
                    <a:pt x="22" y="89"/>
                  </a:cubicBezTo>
                  <a:cubicBezTo>
                    <a:pt x="22" y="89"/>
                    <a:pt x="22" y="89"/>
                    <a:pt x="22" y="89"/>
                  </a:cubicBezTo>
                  <a:cubicBezTo>
                    <a:pt x="21" y="89"/>
                    <a:pt x="20" y="89"/>
                    <a:pt x="19" y="89"/>
                  </a:cubicBezTo>
                  <a:moveTo>
                    <a:pt x="22" y="81"/>
                  </a:moveTo>
                  <a:cubicBezTo>
                    <a:pt x="22" y="81"/>
                    <a:pt x="22" y="81"/>
                    <a:pt x="22" y="81"/>
                  </a:cubicBezTo>
                  <a:cubicBezTo>
                    <a:pt x="22" y="81"/>
                    <a:pt x="22" y="80"/>
                    <a:pt x="23" y="79"/>
                  </a:cubicBezTo>
                  <a:cubicBezTo>
                    <a:pt x="25" y="80"/>
                    <a:pt x="28" y="81"/>
                    <a:pt x="30" y="81"/>
                  </a:cubicBezTo>
                  <a:cubicBezTo>
                    <a:pt x="28" y="82"/>
                    <a:pt x="25" y="82"/>
                    <a:pt x="23" y="83"/>
                  </a:cubicBezTo>
                  <a:cubicBezTo>
                    <a:pt x="22" y="82"/>
                    <a:pt x="22" y="82"/>
                    <a:pt x="22" y="81"/>
                  </a:cubicBezTo>
                  <a:moveTo>
                    <a:pt x="24" y="85"/>
                  </a:moveTo>
                  <a:cubicBezTo>
                    <a:pt x="24" y="85"/>
                    <a:pt x="24" y="85"/>
                    <a:pt x="24" y="85"/>
                  </a:cubicBezTo>
                  <a:cubicBezTo>
                    <a:pt x="27" y="85"/>
                    <a:pt x="30" y="85"/>
                    <a:pt x="33" y="85"/>
                  </a:cubicBezTo>
                  <a:cubicBezTo>
                    <a:pt x="33" y="85"/>
                    <a:pt x="33" y="85"/>
                    <a:pt x="33" y="85"/>
                  </a:cubicBezTo>
                  <a:cubicBezTo>
                    <a:pt x="28" y="86"/>
                    <a:pt x="28" y="86"/>
                    <a:pt x="28" y="86"/>
                  </a:cubicBezTo>
                  <a:cubicBezTo>
                    <a:pt x="28" y="86"/>
                    <a:pt x="28" y="86"/>
                    <a:pt x="28" y="86"/>
                  </a:cubicBezTo>
                  <a:cubicBezTo>
                    <a:pt x="27" y="87"/>
                    <a:pt x="26" y="87"/>
                    <a:pt x="24" y="87"/>
                  </a:cubicBezTo>
                  <a:cubicBezTo>
                    <a:pt x="24" y="87"/>
                    <a:pt x="24" y="86"/>
                    <a:pt x="24" y="85"/>
                  </a:cubicBezTo>
                  <a:moveTo>
                    <a:pt x="40" y="91"/>
                  </a:moveTo>
                  <a:cubicBezTo>
                    <a:pt x="40" y="91"/>
                    <a:pt x="40" y="91"/>
                    <a:pt x="40" y="91"/>
                  </a:cubicBezTo>
                  <a:cubicBezTo>
                    <a:pt x="34" y="90"/>
                    <a:pt x="29" y="90"/>
                    <a:pt x="26" y="90"/>
                  </a:cubicBezTo>
                  <a:cubicBezTo>
                    <a:pt x="28" y="89"/>
                    <a:pt x="31" y="89"/>
                    <a:pt x="33" y="88"/>
                  </a:cubicBezTo>
                  <a:cubicBezTo>
                    <a:pt x="36" y="89"/>
                    <a:pt x="39" y="90"/>
                    <a:pt x="42" y="90"/>
                  </a:cubicBezTo>
                  <a:cubicBezTo>
                    <a:pt x="42" y="90"/>
                    <a:pt x="42" y="90"/>
                    <a:pt x="42" y="90"/>
                  </a:cubicBezTo>
                  <a:cubicBezTo>
                    <a:pt x="42" y="90"/>
                    <a:pt x="43" y="90"/>
                    <a:pt x="44" y="90"/>
                  </a:cubicBezTo>
                  <a:cubicBezTo>
                    <a:pt x="47" y="91"/>
                    <a:pt x="49" y="91"/>
                    <a:pt x="52" y="91"/>
                  </a:cubicBezTo>
                  <a:cubicBezTo>
                    <a:pt x="48" y="91"/>
                    <a:pt x="44" y="91"/>
                    <a:pt x="40" y="91"/>
                  </a:cubicBezTo>
                  <a:moveTo>
                    <a:pt x="68" y="87"/>
                  </a:moveTo>
                  <a:cubicBezTo>
                    <a:pt x="68" y="87"/>
                    <a:pt x="68" y="87"/>
                    <a:pt x="68" y="87"/>
                  </a:cubicBezTo>
                  <a:cubicBezTo>
                    <a:pt x="68" y="86"/>
                    <a:pt x="68" y="86"/>
                    <a:pt x="68" y="86"/>
                  </a:cubicBezTo>
                  <a:cubicBezTo>
                    <a:pt x="64" y="85"/>
                    <a:pt x="59" y="85"/>
                    <a:pt x="54" y="85"/>
                  </a:cubicBezTo>
                  <a:cubicBezTo>
                    <a:pt x="59" y="85"/>
                    <a:pt x="64" y="85"/>
                    <a:pt x="68" y="84"/>
                  </a:cubicBezTo>
                  <a:cubicBezTo>
                    <a:pt x="73" y="85"/>
                    <a:pt x="77" y="85"/>
                    <a:pt x="81" y="85"/>
                  </a:cubicBezTo>
                  <a:cubicBezTo>
                    <a:pt x="83" y="85"/>
                    <a:pt x="83" y="85"/>
                    <a:pt x="83" y="85"/>
                  </a:cubicBezTo>
                  <a:cubicBezTo>
                    <a:pt x="84" y="85"/>
                    <a:pt x="85" y="85"/>
                    <a:pt x="86" y="85"/>
                  </a:cubicBezTo>
                  <a:cubicBezTo>
                    <a:pt x="81" y="86"/>
                    <a:pt x="75" y="86"/>
                    <a:pt x="68" y="87"/>
                  </a:cubicBezTo>
                  <a:moveTo>
                    <a:pt x="87" y="89"/>
                  </a:moveTo>
                  <a:cubicBezTo>
                    <a:pt x="87" y="89"/>
                    <a:pt x="87" y="89"/>
                    <a:pt x="87" y="89"/>
                  </a:cubicBezTo>
                  <a:cubicBezTo>
                    <a:pt x="89" y="89"/>
                    <a:pt x="91" y="88"/>
                    <a:pt x="93" y="87"/>
                  </a:cubicBezTo>
                  <a:cubicBezTo>
                    <a:pt x="93" y="87"/>
                    <a:pt x="93" y="87"/>
                    <a:pt x="93" y="87"/>
                  </a:cubicBezTo>
                  <a:cubicBezTo>
                    <a:pt x="94" y="87"/>
                    <a:pt x="96" y="87"/>
                    <a:pt x="97" y="87"/>
                  </a:cubicBezTo>
                  <a:cubicBezTo>
                    <a:pt x="96" y="87"/>
                    <a:pt x="96" y="88"/>
                    <a:pt x="95" y="88"/>
                  </a:cubicBezTo>
                  <a:cubicBezTo>
                    <a:pt x="94" y="87"/>
                    <a:pt x="94" y="87"/>
                    <a:pt x="94" y="87"/>
                  </a:cubicBezTo>
                  <a:cubicBezTo>
                    <a:pt x="93" y="88"/>
                    <a:pt x="93" y="89"/>
                    <a:pt x="92" y="89"/>
                  </a:cubicBezTo>
                  <a:cubicBezTo>
                    <a:pt x="91" y="90"/>
                    <a:pt x="90" y="90"/>
                    <a:pt x="89" y="90"/>
                  </a:cubicBezTo>
                  <a:cubicBezTo>
                    <a:pt x="89" y="89"/>
                    <a:pt x="89" y="89"/>
                    <a:pt x="89" y="89"/>
                  </a:cubicBezTo>
                  <a:cubicBezTo>
                    <a:pt x="87" y="89"/>
                    <a:pt x="87" y="89"/>
                    <a:pt x="87" y="89"/>
                  </a:cubicBezTo>
                  <a:cubicBezTo>
                    <a:pt x="87" y="89"/>
                    <a:pt x="87" y="89"/>
                    <a:pt x="87" y="89"/>
                  </a:cubicBezTo>
                  <a:moveTo>
                    <a:pt x="94" y="108"/>
                  </a:moveTo>
                  <a:cubicBezTo>
                    <a:pt x="94" y="108"/>
                    <a:pt x="94" y="108"/>
                    <a:pt x="94" y="108"/>
                  </a:cubicBezTo>
                  <a:cubicBezTo>
                    <a:pt x="94" y="109"/>
                    <a:pt x="94" y="111"/>
                    <a:pt x="93" y="112"/>
                  </a:cubicBezTo>
                  <a:cubicBezTo>
                    <a:pt x="93" y="111"/>
                    <a:pt x="93" y="109"/>
                    <a:pt x="92" y="108"/>
                  </a:cubicBezTo>
                  <a:cubicBezTo>
                    <a:pt x="93" y="108"/>
                    <a:pt x="93" y="108"/>
                    <a:pt x="93" y="108"/>
                  </a:cubicBezTo>
                  <a:cubicBezTo>
                    <a:pt x="93" y="108"/>
                    <a:pt x="94" y="108"/>
                    <a:pt x="94" y="108"/>
                  </a:cubicBezTo>
                  <a:moveTo>
                    <a:pt x="93" y="100"/>
                  </a:moveTo>
                  <a:cubicBezTo>
                    <a:pt x="93" y="100"/>
                    <a:pt x="93" y="100"/>
                    <a:pt x="93" y="100"/>
                  </a:cubicBezTo>
                  <a:cubicBezTo>
                    <a:pt x="93" y="99"/>
                    <a:pt x="93" y="99"/>
                    <a:pt x="93" y="98"/>
                  </a:cubicBezTo>
                  <a:cubicBezTo>
                    <a:pt x="94" y="98"/>
                    <a:pt x="94" y="98"/>
                    <a:pt x="94" y="98"/>
                  </a:cubicBezTo>
                  <a:cubicBezTo>
                    <a:pt x="94" y="98"/>
                    <a:pt x="94" y="98"/>
                    <a:pt x="94" y="98"/>
                  </a:cubicBezTo>
                  <a:cubicBezTo>
                    <a:pt x="93" y="99"/>
                    <a:pt x="93" y="99"/>
                    <a:pt x="93" y="99"/>
                  </a:cubicBezTo>
                  <a:cubicBezTo>
                    <a:pt x="93" y="99"/>
                    <a:pt x="93" y="100"/>
                    <a:pt x="93" y="100"/>
                  </a:cubicBezTo>
                  <a:moveTo>
                    <a:pt x="88" y="121"/>
                  </a:moveTo>
                  <a:cubicBezTo>
                    <a:pt x="88" y="121"/>
                    <a:pt x="88" y="121"/>
                    <a:pt x="88" y="121"/>
                  </a:cubicBezTo>
                  <a:cubicBezTo>
                    <a:pt x="88" y="118"/>
                    <a:pt x="88" y="114"/>
                    <a:pt x="88" y="109"/>
                  </a:cubicBezTo>
                  <a:cubicBezTo>
                    <a:pt x="88" y="111"/>
                    <a:pt x="89" y="112"/>
                    <a:pt x="89" y="114"/>
                  </a:cubicBezTo>
                  <a:cubicBezTo>
                    <a:pt x="89" y="115"/>
                    <a:pt x="90" y="117"/>
                    <a:pt x="90" y="118"/>
                  </a:cubicBezTo>
                  <a:cubicBezTo>
                    <a:pt x="89" y="119"/>
                    <a:pt x="89" y="120"/>
                    <a:pt x="88" y="121"/>
                  </a:cubicBezTo>
                  <a:moveTo>
                    <a:pt x="91" y="96"/>
                  </a:moveTo>
                  <a:cubicBezTo>
                    <a:pt x="91" y="96"/>
                    <a:pt x="91" y="96"/>
                    <a:pt x="91" y="96"/>
                  </a:cubicBezTo>
                  <a:cubicBezTo>
                    <a:pt x="90" y="98"/>
                    <a:pt x="89" y="100"/>
                    <a:pt x="88" y="103"/>
                  </a:cubicBezTo>
                  <a:cubicBezTo>
                    <a:pt x="88" y="100"/>
                    <a:pt x="88" y="97"/>
                    <a:pt x="88" y="94"/>
                  </a:cubicBezTo>
                  <a:cubicBezTo>
                    <a:pt x="89" y="94"/>
                    <a:pt x="90" y="94"/>
                    <a:pt x="91" y="94"/>
                  </a:cubicBezTo>
                  <a:cubicBezTo>
                    <a:pt x="91" y="95"/>
                    <a:pt x="91" y="95"/>
                    <a:pt x="92" y="95"/>
                  </a:cubicBezTo>
                  <a:cubicBezTo>
                    <a:pt x="91" y="95"/>
                    <a:pt x="91" y="96"/>
                    <a:pt x="91" y="96"/>
                  </a:cubicBezTo>
                  <a:moveTo>
                    <a:pt x="92" y="120"/>
                  </a:moveTo>
                  <a:cubicBezTo>
                    <a:pt x="92" y="120"/>
                    <a:pt x="92" y="120"/>
                    <a:pt x="92" y="120"/>
                  </a:cubicBezTo>
                  <a:cubicBezTo>
                    <a:pt x="92" y="120"/>
                    <a:pt x="92" y="120"/>
                    <a:pt x="93" y="119"/>
                  </a:cubicBezTo>
                  <a:cubicBezTo>
                    <a:pt x="99" y="117"/>
                    <a:pt x="104" y="114"/>
                    <a:pt x="110" y="111"/>
                  </a:cubicBezTo>
                  <a:cubicBezTo>
                    <a:pt x="104" y="115"/>
                    <a:pt x="98" y="118"/>
                    <a:pt x="92" y="120"/>
                  </a:cubicBezTo>
                  <a:moveTo>
                    <a:pt x="108" y="107"/>
                  </a:moveTo>
                  <a:cubicBezTo>
                    <a:pt x="108" y="107"/>
                    <a:pt x="108" y="107"/>
                    <a:pt x="108" y="107"/>
                  </a:cubicBezTo>
                  <a:cubicBezTo>
                    <a:pt x="110" y="106"/>
                    <a:pt x="112" y="105"/>
                    <a:pt x="114" y="104"/>
                  </a:cubicBezTo>
                  <a:cubicBezTo>
                    <a:pt x="114" y="104"/>
                    <a:pt x="114" y="104"/>
                    <a:pt x="114" y="104"/>
                  </a:cubicBezTo>
                  <a:cubicBezTo>
                    <a:pt x="114" y="104"/>
                    <a:pt x="114" y="104"/>
                    <a:pt x="114" y="104"/>
                  </a:cubicBezTo>
                  <a:cubicBezTo>
                    <a:pt x="112" y="105"/>
                    <a:pt x="110" y="106"/>
                    <a:pt x="108" y="107"/>
                  </a:cubicBezTo>
                  <a:moveTo>
                    <a:pt x="115" y="96"/>
                  </a:moveTo>
                  <a:cubicBezTo>
                    <a:pt x="115" y="96"/>
                    <a:pt x="115" y="96"/>
                    <a:pt x="115" y="96"/>
                  </a:cubicBezTo>
                  <a:cubicBezTo>
                    <a:pt x="114" y="96"/>
                    <a:pt x="114" y="96"/>
                    <a:pt x="114" y="96"/>
                  </a:cubicBezTo>
                  <a:cubicBezTo>
                    <a:pt x="114" y="96"/>
                    <a:pt x="115" y="96"/>
                    <a:pt x="115" y="95"/>
                  </a:cubicBezTo>
                  <a:cubicBezTo>
                    <a:pt x="115" y="96"/>
                    <a:pt x="115" y="96"/>
                    <a:pt x="115" y="96"/>
                  </a:cubicBezTo>
                  <a:moveTo>
                    <a:pt x="117" y="74"/>
                  </a:moveTo>
                  <a:cubicBezTo>
                    <a:pt x="117" y="74"/>
                    <a:pt x="117" y="74"/>
                    <a:pt x="117" y="74"/>
                  </a:cubicBezTo>
                  <a:cubicBezTo>
                    <a:pt x="117" y="72"/>
                    <a:pt x="116" y="70"/>
                    <a:pt x="115" y="68"/>
                  </a:cubicBezTo>
                  <a:cubicBezTo>
                    <a:pt x="116" y="68"/>
                    <a:pt x="116" y="68"/>
                    <a:pt x="117" y="68"/>
                  </a:cubicBezTo>
                  <a:cubicBezTo>
                    <a:pt x="117" y="68"/>
                    <a:pt x="117" y="68"/>
                    <a:pt x="117" y="68"/>
                  </a:cubicBezTo>
                  <a:cubicBezTo>
                    <a:pt x="117" y="70"/>
                    <a:pt x="118" y="72"/>
                    <a:pt x="118" y="74"/>
                  </a:cubicBezTo>
                  <a:cubicBezTo>
                    <a:pt x="118" y="74"/>
                    <a:pt x="118" y="74"/>
                    <a:pt x="117" y="74"/>
                  </a:cubicBezTo>
                  <a:moveTo>
                    <a:pt x="124" y="80"/>
                  </a:moveTo>
                  <a:cubicBezTo>
                    <a:pt x="124" y="80"/>
                    <a:pt x="124" y="80"/>
                    <a:pt x="124" y="80"/>
                  </a:cubicBezTo>
                  <a:cubicBezTo>
                    <a:pt x="125" y="79"/>
                    <a:pt x="125" y="79"/>
                    <a:pt x="125" y="79"/>
                  </a:cubicBezTo>
                  <a:cubicBezTo>
                    <a:pt x="126" y="79"/>
                    <a:pt x="126" y="79"/>
                    <a:pt x="126" y="80"/>
                  </a:cubicBezTo>
                  <a:cubicBezTo>
                    <a:pt x="126" y="80"/>
                    <a:pt x="126" y="80"/>
                    <a:pt x="126" y="81"/>
                  </a:cubicBezTo>
                  <a:cubicBezTo>
                    <a:pt x="126" y="81"/>
                    <a:pt x="125" y="81"/>
                    <a:pt x="125" y="81"/>
                  </a:cubicBezTo>
                  <a:cubicBezTo>
                    <a:pt x="125" y="80"/>
                    <a:pt x="125" y="80"/>
                    <a:pt x="125" y="80"/>
                  </a:cubicBezTo>
                  <a:cubicBezTo>
                    <a:pt x="125" y="80"/>
                    <a:pt x="124" y="80"/>
                    <a:pt x="124" y="80"/>
                  </a:cubicBezTo>
                  <a:moveTo>
                    <a:pt x="125" y="83"/>
                  </a:moveTo>
                  <a:cubicBezTo>
                    <a:pt x="125" y="83"/>
                    <a:pt x="125" y="83"/>
                    <a:pt x="125" y="83"/>
                  </a:cubicBezTo>
                  <a:cubicBezTo>
                    <a:pt x="124" y="84"/>
                    <a:pt x="124" y="84"/>
                    <a:pt x="123" y="84"/>
                  </a:cubicBezTo>
                  <a:cubicBezTo>
                    <a:pt x="123" y="84"/>
                    <a:pt x="123" y="84"/>
                    <a:pt x="123" y="84"/>
                  </a:cubicBezTo>
                  <a:cubicBezTo>
                    <a:pt x="123" y="84"/>
                    <a:pt x="123" y="84"/>
                    <a:pt x="122" y="83"/>
                  </a:cubicBezTo>
                  <a:cubicBezTo>
                    <a:pt x="123" y="83"/>
                    <a:pt x="124" y="83"/>
                    <a:pt x="125" y="83"/>
                  </a:cubicBezTo>
                  <a:moveTo>
                    <a:pt x="121" y="74"/>
                  </a:moveTo>
                  <a:cubicBezTo>
                    <a:pt x="121" y="74"/>
                    <a:pt x="121" y="74"/>
                    <a:pt x="121" y="74"/>
                  </a:cubicBezTo>
                  <a:cubicBezTo>
                    <a:pt x="120" y="73"/>
                    <a:pt x="120" y="71"/>
                    <a:pt x="120" y="70"/>
                  </a:cubicBezTo>
                  <a:cubicBezTo>
                    <a:pt x="120" y="70"/>
                    <a:pt x="120" y="70"/>
                    <a:pt x="120" y="70"/>
                  </a:cubicBezTo>
                  <a:cubicBezTo>
                    <a:pt x="121" y="71"/>
                    <a:pt x="122" y="73"/>
                    <a:pt x="123" y="74"/>
                  </a:cubicBezTo>
                  <a:cubicBezTo>
                    <a:pt x="122" y="74"/>
                    <a:pt x="121" y="74"/>
                    <a:pt x="121" y="74"/>
                  </a:cubicBezTo>
                  <a:moveTo>
                    <a:pt x="121" y="65"/>
                  </a:moveTo>
                  <a:cubicBezTo>
                    <a:pt x="121" y="65"/>
                    <a:pt x="121" y="65"/>
                    <a:pt x="121" y="65"/>
                  </a:cubicBezTo>
                  <a:cubicBezTo>
                    <a:pt x="122" y="65"/>
                    <a:pt x="122" y="65"/>
                    <a:pt x="122" y="65"/>
                  </a:cubicBezTo>
                  <a:cubicBezTo>
                    <a:pt x="122" y="65"/>
                    <a:pt x="123" y="66"/>
                    <a:pt x="123" y="66"/>
                  </a:cubicBezTo>
                  <a:cubicBezTo>
                    <a:pt x="123" y="66"/>
                    <a:pt x="122" y="66"/>
                    <a:pt x="121" y="65"/>
                  </a:cubicBezTo>
                  <a:moveTo>
                    <a:pt x="120" y="64"/>
                  </a:moveTo>
                  <a:cubicBezTo>
                    <a:pt x="120" y="64"/>
                    <a:pt x="120" y="64"/>
                    <a:pt x="120" y="64"/>
                  </a:cubicBezTo>
                  <a:cubicBezTo>
                    <a:pt x="120" y="63"/>
                    <a:pt x="119" y="62"/>
                    <a:pt x="118" y="60"/>
                  </a:cubicBezTo>
                  <a:cubicBezTo>
                    <a:pt x="119" y="62"/>
                    <a:pt x="120" y="63"/>
                    <a:pt x="121" y="64"/>
                  </a:cubicBezTo>
                  <a:lnTo>
                    <a:pt x="120" y="64"/>
                  </a:lnTo>
                  <a:close/>
                  <a:moveTo>
                    <a:pt x="123" y="88"/>
                  </a:moveTo>
                  <a:cubicBezTo>
                    <a:pt x="123" y="88"/>
                    <a:pt x="123" y="88"/>
                    <a:pt x="123" y="88"/>
                  </a:cubicBezTo>
                  <a:cubicBezTo>
                    <a:pt x="124" y="88"/>
                    <a:pt x="125" y="88"/>
                    <a:pt x="126" y="87"/>
                  </a:cubicBezTo>
                  <a:cubicBezTo>
                    <a:pt x="126" y="86"/>
                    <a:pt x="126" y="86"/>
                    <a:pt x="126" y="86"/>
                  </a:cubicBezTo>
                  <a:cubicBezTo>
                    <a:pt x="127" y="85"/>
                    <a:pt x="129" y="84"/>
                    <a:pt x="130" y="83"/>
                  </a:cubicBezTo>
                  <a:cubicBezTo>
                    <a:pt x="132" y="84"/>
                    <a:pt x="132" y="84"/>
                    <a:pt x="132" y="84"/>
                  </a:cubicBezTo>
                  <a:cubicBezTo>
                    <a:pt x="131" y="82"/>
                    <a:pt x="131" y="82"/>
                    <a:pt x="131" y="82"/>
                  </a:cubicBezTo>
                  <a:cubicBezTo>
                    <a:pt x="131" y="82"/>
                    <a:pt x="131" y="82"/>
                    <a:pt x="131" y="82"/>
                  </a:cubicBezTo>
                  <a:cubicBezTo>
                    <a:pt x="130" y="80"/>
                    <a:pt x="129" y="78"/>
                    <a:pt x="128" y="76"/>
                  </a:cubicBezTo>
                  <a:cubicBezTo>
                    <a:pt x="128" y="76"/>
                    <a:pt x="129" y="77"/>
                    <a:pt x="129" y="78"/>
                  </a:cubicBezTo>
                  <a:cubicBezTo>
                    <a:pt x="131" y="80"/>
                    <a:pt x="132" y="83"/>
                    <a:pt x="134" y="86"/>
                  </a:cubicBezTo>
                  <a:cubicBezTo>
                    <a:pt x="132" y="86"/>
                    <a:pt x="130" y="87"/>
                    <a:pt x="129" y="88"/>
                  </a:cubicBezTo>
                  <a:cubicBezTo>
                    <a:pt x="128" y="87"/>
                    <a:pt x="128" y="87"/>
                    <a:pt x="128" y="87"/>
                  </a:cubicBezTo>
                  <a:cubicBezTo>
                    <a:pt x="125" y="88"/>
                    <a:pt x="122" y="89"/>
                    <a:pt x="119" y="90"/>
                  </a:cubicBezTo>
                  <a:cubicBezTo>
                    <a:pt x="121" y="89"/>
                    <a:pt x="122" y="89"/>
                    <a:pt x="123" y="88"/>
                  </a:cubicBezTo>
                  <a:moveTo>
                    <a:pt x="135" y="96"/>
                  </a:moveTo>
                  <a:cubicBezTo>
                    <a:pt x="135" y="96"/>
                    <a:pt x="135" y="96"/>
                    <a:pt x="135" y="96"/>
                  </a:cubicBezTo>
                  <a:cubicBezTo>
                    <a:pt x="135" y="98"/>
                    <a:pt x="135" y="98"/>
                    <a:pt x="135" y="98"/>
                  </a:cubicBezTo>
                  <a:cubicBezTo>
                    <a:pt x="133" y="99"/>
                    <a:pt x="131" y="100"/>
                    <a:pt x="129" y="101"/>
                  </a:cubicBezTo>
                  <a:cubicBezTo>
                    <a:pt x="128" y="99"/>
                    <a:pt x="128" y="99"/>
                    <a:pt x="128" y="99"/>
                  </a:cubicBezTo>
                  <a:cubicBezTo>
                    <a:pt x="126" y="100"/>
                    <a:pt x="123" y="101"/>
                    <a:pt x="121" y="102"/>
                  </a:cubicBezTo>
                  <a:cubicBezTo>
                    <a:pt x="123" y="101"/>
                    <a:pt x="125" y="99"/>
                    <a:pt x="127" y="98"/>
                  </a:cubicBezTo>
                  <a:cubicBezTo>
                    <a:pt x="128" y="97"/>
                    <a:pt x="129" y="97"/>
                    <a:pt x="130" y="96"/>
                  </a:cubicBezTo>
                  <a:cubicBezTo>
                    <a:pt x="131" y="97"/>
                    <a:pt x="131" y="97"/>
                    <a:pt x="131" y="97"/>
                  </a:cubicBezTo>
                  <a:cubicBezTo>
                    <a:pt x="131" y="96"/>
                    <a:pt x="132" y="96"/>
                    <a:pt x="132" y="96"/>
                  </a:cubicBezTo>
                  <a:cubicBezTo>
                    <a:pt x="133" y="95"/>
                    <a:pt x="135" y="94"/>
                    <a:pt x="136" y="94"/>
                  </a:cubicBezTo>
                  <a:cubicBezTo>
                    <a:pt x="136" y="94"/>
                    <a:pt x="135" y="95"/>
                    <a:pt x="135" y="96"/>
                  </a:cubicBezTo>
                  <a:moveTo>
                    <a:pt x="144" y="87"/>
                  </a:moveTo>
                  <a:cubicBezTo>
                    <a:pt x="144" y="87"/>
                    <a:pt x="144" y="87"/>
                    <a:pt x="144" y="87"/>
                  </a:cubicBezTo>
                  <a:cubicBezTo>
                    <a:pt x="142" y="89"/>
                    <a:pt x="139" y="91"/>
                    <a:pt x="137" y="93"/>
                  </a:cubicBezTo>
                  <a:cubicBezTo>
                    <a:pt x="136" y="92"/>
                    <a:pt x="136" y="92"/>
                    <a:pt x="136" y="92"/>
                  </a:cubicBezTo>
                  <a:cubicBezTo>
                    <a:pt x="139" y="90"/>
                    <a:pt x="141" y="88"/>
                    <a:pt x="144" y="86"/>
                  </a:cubicBezTo>
                  <a:cubicBezTo>
                    <a:pt x="144" y="86"/>
                    <a:pt x="145" y="86"/>
                    <a:pt x="146" y="86"/>
                  </a:cubicBezTo>
                  <a:cubicBezTo>
                    <a:pt x="146" y="86"/>
                    <a:pt x="145" y="87"/>
                    <a:pt x="144" y="87"/>
                  </a:cubicBezTo>
                  <a:moveTo>
                    <a:pt x="145" y="80"/>
                  </a:moveTo>
                  <a:cubicBezTo>
                    <a:pt x="145" y="80"/>
                    <a:pt x="145" y="80"/>
                    <a:pt x="145" y="80"/>
                  </a:cubicBezTo>
                  <a:cubicBezTo>
                    <a:pt x="146" y="79"/>
                    <a:pt x="146" y="79"/>
                    <a:pt x="146" y="79"/>
                  </a:cubicBezTo>
                  <a:cubicBezTo>
                    <a:pt x="145" y="78"/>
                    <a:pt x="145" y="77"/>
                    <a:pt x="144" y="76"/>
                  </a:cubicBezTo>
                  <a:cubicBezTo>
                    <a:pt x="145" y="77"/>
                    <a:pt x="146" y="78"/>
                    <a:pt x="147" y="79"/>
                  </a:cubicBezTo>
                  <a:cubicBezTo>
                    <a:pt x="147" y="79"/>
                    <a:pt x="146" y="79"/>
                    <a:pt x="145" y="80"/>
                  </a:cubicBezTo>
                  <a:moveTo>
                    <a:pt x="151" y="80"/>
                  </a:moveTo>
                  <a:cubicBezTo>
                    <a:pt x="151" y="80"/>
                    <a:pt x="151" y="80"/>
                    <a:pt x="151" y="80"/>
                  </a:cubicBezTo>
                  <a:cubicBezTo>
                    <a:pt x="151" y="81"/>
                    <a:pt x="151" y="81"/>
                    <a:pt x="151" y="82"/>
                  </a:cubicBezTo>
                  <a:cubicBezTo>
                    <a:pt x="151" y="81"/>
                    <a:pt x="151" y="81"/>
                    <a:pt x="151" y="81"/>
                  </a:cubicBezTo>
                  <a:cubicBezTo>
                    <a:pt x="148" y="82"/>
                    <a:pt x="148" y="82"/>
                    <a:pt x="148" y="82"/>
                  </a:cubicBezTo>
                  <a:cubicBezTo>
                    <a:pt x="148" y="82"/>
                    <a:pt x="148" y="82"/>
                    <a:pt x="148" y="82"/>
                  </a:cubicBezTo>
                  <a:cubicBezTo>
                    <a:pt x="149" y="81"/>
                    <a:pt x="150" y="81"/>
                    <a:pt x="151" y="79"/>
                  </a:cubicBezTo>
                  <a:cubicBezTo>
                    <a:pt x="151" y="80"/>
                    <a:pt x="151" y="80"/>
                    <a:pt x="151" y="80"/>
                  </a:cubicBezTo>
                  <a:moveTo>
                    <a:pt x="151" y="79"/>
                  </a:moveTo>
                  <a:cubicBezTo>
                    <a:pt x="151" y="79"/>
                    <a:pt x="151" y="79"/>
                    <a:pt x="151" y="79"/>
                  </a:cubicBezTo>
                  <a:cubicBezTo>
                    <a:pt x="149" y="77"/>
                    <a:pt x="149" y="77"/>
                    <a:pt x="149" y="77"/>
                  </a:cubicBezTo>
                  <a:cubicBezTo>
                    <a:pt x="149" y="77"/>
                    <a:pt x="149" y="77"/>
                    <a:pt x="149" y="77"/>
                  </a:cubicBezTo>
                  <a:cubicBezTo>
                    <a:pt x="150" y="77"/>
                    <a:pt x="150" y="77"/>
                    <a:pt x="150" y="77"/>
                  </a:cubicBezTo>
                  <a:cubicBezTo>
                    <a:pt x="150" y="78"/>
                    <a:pt x="151" y="79"/>
                    <a:pt x="151" y="79"/>
                  </a:cubicBezTo>
                  <a:moveTo>
                    <a:pt x="150" y="77"/>
                  </a:moveTo>
                  <a:cubicBezTo>
                    <a:pt x="150" y="77"/>
                    <a:pt x="150" y="77"/>
                    <a:pt x="150" y="77"/>
                  </a:cubicBezTo>
                  <a:cubicBezTo>
                    <a:pt x="147" y="74"/>
                    <a:pt x="143" y="70"/>
                    <a:pt x="139" y="66"/>
                  </a:cubicBezTo>
                  <a:cubicBezTo>
                    <a:pt x="144" y="70"/>
                    <a:pt x="147" y="74"/>
                    <a:pt x="150" y="77"/>
                  </a:cubicBezTo>
                  <a:moveTo>
                    <a:pt x="144" y="80"/>
                  </a:moveTo>
                  <a:cubicBezTo>
                    <a:pt x="144" y="80"/>
                    <a:pt x="144" y="80"/>
                    <a:pt x="144" y="80"/>
                  </a:cubicBezTo>
                  <a:cubicBezTo>
                    <a:pt x="144" y="80"/>
                    <a:pt x="144" y="80"/>
                    <a:pt x="144" y="80"/>
                  </a:cubicBezTo>
                  <a:cubicBezTo>
                    <a:pt x="144" y="81"/>
                    <a:pt x="143" y="81"/>
                    <a:pt x="142" y="82"/>
                  </a:cubicBezTo>
                  <a:cubicBezTo>
                    <a:pt x="140" y="79"/>
                    <a:pt x="139" y="76"/>
                    <a:pt x="138" y="73"/>
                  </a:cubicBezTo>
                  <a:cubicBezTo>
                    <a:pt x="140" y="76"/>
                    <a:pt x="142" y="78"/>
                    <a:pt x="144" y="80"/>
                  </a:cubicBezTo>
                  <a:moveTo>
                    <a:pt x="135" y="78"/>
                  </a:moveTo>
                  <a:cubicBezTo>
                    <a:pt x="135" y="78"/>
                    <a:pt x="135" y="78"/>
                    <a:pt x="135" y="78"/>
                  </a:cubicBezTo>
                  <a:cubicBezTo>
                    <a:pt x="137" y="80"/>
                    <a:pt x="138" y="82"/>
                    <a:pt x="140" y="83"/>
                  </a:cubicBezTo>
                  <a:cubicBezTo>
                    <a:pt x="140" y="83"/>
                    <a:pt x="140" y="83"/>
                    <a:pt x="140" y="83"/>
                  </a:cubicBezTo>
                  <a:cubicBezTo>
                    <a:pt x="140" y="83"/>
                    <a:pt x="139" y="83"/>
                    <a:pt x="139" y="83"/>
                  </a:cubicBezTo>
                  <a:cubicBezTo>
                    <a:pt x="139" y="83"/>
                    <a:pt x="139" y="83"/>
                    <a:pt x="139" y="83"/>
                  </a:cubicBezTo>
                  <a:cubicBezTo>
                    <a:pt x="138" y="83"/>
                    <a:pt x="137" y="84"/>
                    <a:pt x="136" y="84"/>
                  </a:cubicBezTo>
                  <a:cubicBezTo>
                    <a:pt x="135" y="82"/>
                    <a:pt x="134" y="79"/>
                    <a:pt x="132" y="77"/>
                  </a:cubicBezTo>
                  <a:cubicBezTo>
                    <a:pt x="133" y="78"/>
                    <a:pt x="134" y="78"/>
                    <a:pt x="135" y="79"/>
                  </a:cubicBezTo>
                  <a:lnTo>
                    <a:pt x="135" y="78"/>
                  </a:lnTo>
                  <a:close/>
                  <a:moveTo>
                    <a:pt x="135" y="73"/>
                  </a:moveTo>
                  <a:cubicBezTo>
                    <a:pt x="135" y="73"/>
                    <a:pt x="135" y="73"/>
                    <a:pt x="135" y="73"/>
                  </a:cubicBezTo>
                  <a:cubicBezTo>
                    <a:pt x="133" y="70"/>
                    <a:pt x="130" y="66"/>
                    <a:pt x="128" y="63"/>
                  </a:cubicBezTo>
                  <a:cubicBezTo>
                    <a:pt x="130" y="64"/>
                    <a:pt x="131" y="66"/>
                    <a:pt x="133" y="68"/>
                  </a:cubicBezTo>
                  <a:cubicBezTo>
                    <a:pt x="134" y="70"/>
                    <a:pt x="134" y="71"/>
                    <a:pt x="135" y="73"/>
                  </a:cubicBezTo>
                  <a:moveTo>
                    <a:pt x="128" y="54"/>
                  </a:moveTo>
                  <a:cubicBezTo>
                    <a:pt x="128" y="54"/>
                    <a:pt x="128" y="54"/>
                    <a:pt x="128" y="54"/>
                  </a:cubicBezTo>
                  <a:cubicBezTo>
                    <a:pt x="125" y="50"/>
                    <a:pt x="122" y="47"/>
                    <a:pt x="119" y="44"/>
                  </a:cubicBezTo>
                  <a:cubicBezTo>
                    <a:pt x="119" y="44"/>
                    <a:pt x="119" y="44"/>
                    <a:pt x="119" y="43"/>
                  </a:cubicBezTo>
                  <a:cubicBezTo>
                    <a:pt x="123" y="47"/>
                    <a:pt x="126" y="51"/>
                    <a:pt x="130" y="55"/>
                  </a:cubicBezTo>
                  <a:cubicBezTo>
                    <a:pt x="129" y="55"/>
                    <a:pt x="128" y="54"/>
                    <a:pt x="128" y="54"/>
                  </a:cubicBezTo>
                  <a:moveTo>
                    <a:pt x="171" y="81"/>
                  </a:moveTo>
                  <a:cubicBezTo>
                    <a:pt x="171" y="81"/>
                    <a:pt x="171" y="81"/>
                    <a:pt x="171" y="81"/>
                  </a:cubicBezTo>
                  <a:cubicBezTo>
                    <a:pt x="160" y="67"/>
                    <a:pt x="142" y="47"/>
                    <a:pt x="131" y="37"/>
                  </a:cubicBezTo>
                  <a:cubicBezTo>
                    <a:pt x="116" y="25"/>
                    <a:pt x="102" y="11"/>
                    <a:pt x="87" y="1"/>
                  </a:cubicBezTo>
                  <a:cubicBezTo>
                    <a:pt x="85" y="0"/>
                    <a:pt x="85" y="0"/>
                    <a:pt x="85" y="0"/>
                  </a:cubicBezTo>
                  <a:cubicBezTo>
                    <a:pt x="85" y="2"/>
                    <a:pt x="85" y="2"/>
                    <a:pt x="85" y="2"/>
                  </a:cubicBezTo>
                  <a:cubicBezTo>
                    <a:pt x="83" y="19"/>
                    <a:pt x="81" y="38"/>
                    <a:pt x="80" y="56"/>
                  </a:cubicBezTo>
                  <a:cubicBezTo>
                    <a:pt x="72" y="55"/>
                    <a:pt x="63" y="55"/>
                    <a:pt x="55" y="55"/>
                  </a:cubicBezTo>
                  <a:cubicBezTo>
                    <a:pt x="42" y="55"/>
                    <a:pt x="29" y="56"/>
                    <a:pt x="16" y="56"/>
                  </a:cubicBezTo>
                  <a:cubicBezTo>
                    <a:pt x="11" y="56"/>
                    <a:pt x="7" y="56"/>
                    <a:pt x="2" y="55"/>
                  </a:cubicBezTo>
                  <a:cubicBezTo>
                    <a:pt x="1" y="55"/>
                    <a:pt x="1" y="55"/>
                    <a:pt x="1" y="55"/>
                  </a:cubicBezTo>
                  <a:cubicBezTo>
                    <a:pt x="0" y="57"/>
                    <a:pt x="0" y="57"/>
                    <a:pt x="0" y="57"/>
                  </a:cubicBezTo>
                  <a:cubicBezTo>
                    <a:pt x="0" y="60"/>
                    <a:pt x="0" y="64"/>
                    <a:pt x="0" y="68"/>
                  </a:cubicBezTo>
                  <a:cubicBezTo>
                    <a:pt x="0" y="79"/>
                    <a:pt x="1" y="89"/>
                    <a:pt x="2" y="99"/>
                  </a:cubicBezTo>
                  <a:cubicBezTo>
                    <a:pt x="2" y="100"/>
                    <a:pt x="2" y="100"/>
                    <a:pt x="2" y="100"/>
                  </a:cubicBezTo>
                  <a:cubicBezTo>
                    <a:pt x="3" y="100"/>
                    <a:pt x="3" y="100"/>
                    <a:pt x="3" y="100"/>
                  </a:cubicBezTo>
                  <a:cubicBezTo>
                    <a:pt x="6" y="100"/>
                    <a:pt x="9" y="100"/>
                    <a:pt x="11" y="100"/>
                  </a:cubicBezTo>
                  <a:cubicBezTo>
                    <a:pt x="29" y="100"/>
                    <a:pt x="47" y="103"/>
                    <a:pt x="66" y="103"/>
                  </a:cubicBezTo>
                  <a:cubicBezTo>
                    <a:pt x="69" y="103"/>
                    <a:pt x="72" y="103"/>
                    <a:pt x="75" y="103"/>
                  </a:cubicBezTo>
                  <a:cubicBezTo>
                    <a:pt x="76" y="106"/>
                    <a:pt x="76" y="109"/>
                    <a:pt x="76" y="112"/>
                  </a:cubicBezTo>
                  <a:cubicBezTo>
                    <a:pt x="76" y="122"/>
                    <a:pt x="74" y="131"/>
                    <a:pt x="73" y="141"/>
                  </a:cubicBezTo>
                  <a:cubicBezTo>
                    <a:pt x="72" y="143"/>
                    <a:pt x="72" y="143"/>
                    <a:pt x="72" y="143"/>
                  </a:cubicBezTo>
                  <a:cubicBezTo>
                    <a:pt x="74" y="142"/>
                    <a:pt x="74" y="142"/>
                    <a:pt x="74" y="142"/>
                  </a:cubicBezTo>
                  <a:cubicBezTo>
                    <a:pt x="92" y="138"/>
                    <a:pt x="114" y="125"/>
                    <a:pt x="131" y="116"/>
                  </a:cubicBezTo>
                  <a:cubicBezTo>
                    <a:pt x="139" y="111"/>
                    <a:pt x="163" y="94"/>
                    <a:pt x="171" y="82"/>
                  </a:cubicBezTo>
                  <a:cubicBezTo>
                    <a:pt x="172" y="81"/>
                    <a:pt x="172" y="81"/>
                    <a:pt x="172" y="81"/>
                  </a:cubicBezTo>
                  <a:lnTo>
                    <a:pt x="171" y="81"/>
                  </a:lnTo>
                  <a:close/>
                  <a:moveTo>
                    <a:pt x="129" y="114"/>
                  </a:moveTo>
                  <a:cubicBezTo>
                    <a:pt x="129" y="114"/>
                    <a:pt x="129" y="114"/>
                    <a:pt x="129" y="114"/>
                  </a:cubicBezTo>
                  <a:cubicBezTo>
                    <a:pt x="114" y="123"/>
                    <a:pt x="92" y="134"/>
                    <a:pt x="76" y="139"/>
                  </a:cubicBezTo>
                  <a:cubicBezTo>
                    <a:pt x="77" y="130"/>
                    <a:pt x="78" y="121"/>
                    <a:pt x="78" y="112"/>
                  </a:cubicBezTo>
                  <a:cubicBezTo>
                    <a:pt x="78" y="109"/>
                    <a:pt x="78" y="105"/>
                    <a:pt x="78" y="102"/>
                  </a:cubicBezTo>
                  <a:cubicBezTo>
                    <a:pt x="78" y="100"/>
                    <a:pt x="78" y="100"/>
                    <a:pt x="78" y="100"/>
                  </a:cubicBezTo>
                  <a:cubicBezTo>
                    <a:pt x="76" y="100"/>
                    <a:pt x="76" y="100"/>
                    <a:pt x="76" y="100"/>
                  </a:cubicBezTo>
                  <a:cubicBezTo>
                    <a:pt x="73" y="101"/>
                    <a:pt x="69" y="101"/>
                    <a:pt x="66" y="101"/>
                  </a:cubicBezTo>
                  <a:cubicBezTo>
                    <a:pt x="48" y="101"/>
                    <a:pt x="30" y="97"/>
                    <a:pt x="11" y="97"/>
                  </a:cubicBezTo>
                  <a:cubicBezTo>
                    <a:pt x="9" y="97"/>
                    <a:pt x="7" y="98"/>
                    <a:pt x="4" y="98"/>
                  </a:cubicBezTo>
                  <a:cubicBezTo>
                    <a:pt x="4" y="88"/>
                    <a:pt x="2" y="78"/>
                    <a:pt x="2" y="68"/>
                  </a:cubicBezTo>
                  <a:cubicBezTo>
                    <a:pt x="2" y="65"/>
                    <a:pt x="2" y="61"/>
                    <a:pt x="3" y="58"/>
                  </a:cubicBezTo>
                  <a:cubicBezTo>
                    <a:pt x="7" y="58"/>
                    <a:pt x="12" y="58"/>
                    <a:pt x="16" y="58"/>
                  </a:cubicBezTo>
                  <a:cubicBezTo>
                    <a:pt x="29" y="58"/>
                    <a:pt x="42" y="58"/>
                    <a:pt x="55" y="58"/>
                  </a:cubicBezTo>
                  <a:cubicBezTo>
                    <a:pt x="64" y="58"/>
                    <a:pt x="72" y="58"/>
                    <a:pt x="82" y="59"/>
                  </a:cubicBezTo>
                  <a:cubicBezTo>
                    <a:pt x="83" y="59"/>
                    <a:pt x="83" y="59"/>
                    <a:pt x="83" y="59"/>
                  </a:cubicBezTo>
                  <a:cubicBezTo>
                    <a:pt x="83" y="58"/>
                    <a:pt x="83" y="58"/>
                    <a:pt x="83" y="58"/>
                  </a:cubicBezTo>
                  <a:cubicBezTo>
                    <a:pt x="84" y="40"/>
                    <a:pt x="85" y="21"/>
                    <a:pt x="87" y="4"/>
                  </a:cubicBezTo>
                  <a:cubicBezTo>
                    <a:pt x="101" y="14"/>
                    <a:pt x="115" y="28"/>
                    <a:pt x="129" y="39"/>
                  </a:cubicBezTo>
                  <a:cubicBezTo>
                    <a:pt x="140" y="48"/>
                    <a:pt x="157" y="68"/>
                    <a:pt x="169" y="81"/>
                  </a:cubicBezTo>
                  <a:cubicBezTo>
                    <a:pt x="160" y="92"/>
                    <a:pt x="137" y="109"/>
                    <a:pt x="129" y="114"/>
                  </a:cubicBezTo>
                </a:path>
              </a:pathLst>
            </a:custGeom>
            <a:solidFill>
              <a:srgbClr val="FFFFFF"/>
            </a:solidFill>
            <a:ln>
              <a:noFill/>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en-US">
                <a:solidFill>
                  <a:srgbClr val="FFFFFF"/>
                </a:solidFill>
                <a:cs typeface="+mn-ea"/>
                <a:sym typeface="+mn-lt"/>
              </a:endParaRPr>
            </a:p>
          </p:txBody>
        </p:sp>
      </p:grpSp>
      <p:sp>
        <p:nvSpPr>
          <p:cNvPr id="20" name="Text Box 8"/>
          <p:cNvSpPr txBox="1">
            <a:spLocks noChangeArrowheads="1"/>
          </p:cNvSpPr>
          <p:nvPr/>
        </p:nvSpPr>
        <p:spPr bwMode="auto">
          <a:xfrm>
            <a:off x="9120853" y="3921009"/>
            <a:ext cx="2588683" cy="13388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defTabSz="1219170">
              <a:lnSpc>
                <a:spcPct val="150000"/>
              </a:lnSpc>
            </a:pPr>
            <a:r>
              <a:rPr lang="zh-CN" altLang="en-US" dirty="0">
                <a:solidFill>
                  <a:srgbClr val="FFFFFF"/>
                </a:solidFill>
                <a:cs typeface="+mn-ea"/>
                <a:sym typeface="+mn-lt"/>
              </a:rPr>
              <a:t>请输入文本请输入文本请输入文本请输入文本请输入文本请输入文本</a:t>
            </a:r>
          </a:p>
        </p:txBody>
      </p:sp>
      <p:sp>
        <p:nvSpPr>
          <p:cNvPr id="21" name="Freeform 18"/>
          <p:cNvSpPr>
            <a:spLocks noEditPoints="1"/>
          </p:cNvSpPr>
          <p:nvPr/>
        </p:nvSpPr>
        <p:spPr bwMode="auto">
          <a:xfrm rot="10800000" flipV="1">
            <a:off x="9120854" y="3349248"/>
            <a:ext cx="2860629" cy="286711"/>
          </a:xfrm>
          <a:custGeom>
            <a:avLst/>
            <a:gdLst>
              <a:gd name="T0" fmla="*/ 8 w 805"/>
              <a:gd name="T1" fmla="*/ 61 h 66"/>
              <a:gd name="T2" fmla="*/ 401 w 805"/>
              <a:gd name="T3" fmla="*/ 57 h 66"/>
              <a:gd name="T4" fmla="*/ 772 w 805"/>
              <a:gd name="T5" fmla="*/ 48 h 66"/>
              <a:gd name="T6" fmla="*/ 804 w 805"/>
              <a:gd name="T7" fmla="*/ 42 h 66"/>
              <a:gd name="T8" fmla="*/ 606 w 805"/>
              <a:gd name="T9" fmla="*/ 18 h 66"/>
              <a:gd name="T10" fmla="*/ 238 w 805"/>
              <a:gd name="T11" fmla="*/ 19 h 66"/>
              <a:gd name="T12" fmla="*/ 1 w 805"/>
              <a:gd name="T13" fmla="*/ 18 h 66"/>
              <a:gd name="T14" fmla="*/ 715 w 805"/>
              <a:gd name="T15" fmla="*/ 30 h 66"/>
              <a:gd name="T16" fmla="*/ 718 w 805"/>
              <a:gd name="T17" fmla="*/ 20 h 66"/>
              <a:gd name="T18" fmla="*/ 772 w 805"/>
              <a:gd name="T19" fmla="*/ 43 h 66"/>
              <a:gd name="T20" fmla="*/ 765 w 805"/>
              <a:gd name="T21" fmla="*/ 15 h 66"/>
              <a:gd name="T22" fmla="*/ 686 w 805"/>
              <a:gd name="T23" fmla="*/ 46 h 66"/>
              <a:gd name="T24" fmla="*/ 651 w 805"/>
              <a:gd name="T25" fmla="*/ 24 h 66"/>
              <a:gd name="T26" fmla="*/ 649 w 805"/>
              <a:gd name="T27" fmla="*/ 47 h 66"/>
              <a:gd name="T28" fmla="*/ 614 w 805"/>
              <a:gd name="T29" fmla="*/ 25 h 66"/>
              <a:gd name="T30" fmla="*/ 608 w 805"/>
              <a:gd name="T31" fmla="*/ 48 h 66"/>
              <a:gd name="T32" fmla="*/ 608 w 805"/>
              <a:gd name="T33" fmla="*/ 25 h 66"/>
              <a:gd name="T34" fmla="*/ 572 w 805"/>
              <a:gd name="T35" fmla="*/ 49 h 66"/>
              <a:gd name="T36" fmla="*/ 568 w 805"/>
              <a:gd name="T37" fmla="*/ 49 h 66"/>
              <a:gd name="T38" fmla="*/ 527 w 805"/>
              <a:gd name="T39" fmla="*/ 29 h 66"/>
              <a:gd name="T40" fmla="*/ 487 w 805"/>
              <a:gd name="T41" fmla="*/ 51 h 66"/>
              <a:gd name="T42" fmla="*/ 608 w 805"/>
              <a:gd name="T43" fmla="*/ 25 h 66"/>
              <a:gd name="T44" fmla="*/ 483 w 805"/>
              <a:gd name="T45" fmla="*/ 50 h 66"/>
              <a:gd name="T46" fmla="*/ 453 w 805"/>
              <a:gd name="T47" fmla="*/ 29 h 66"/>
              <a:gd name="T48" fmla="*/ 410 w 805"/>
              <a:gd name="T49" fmla="*/ 51 h 66"/>
              <a:gd name="T50" fmla="*/ 414 w 805"/>
              <a:gd name="T51" fmla="*/ 26 h 66"/>
              <a:gd name="T52" fmla="*/ 405 w 805"/>
              <a:gd name="T53" fmla="*/ 26 h 66"/>
              <a:gd name="T54" fmla="*/ 397 w 805"/>
              <a:gd name="T55" fmla="*/ 50 h 66"/>
              <a:gd name="T56" fmla="*/ 320 w 805"/>
              <a:gd name="T57" fmla="*/ 26 h 66"/>
              <a:gd name="T58" fmla="*/ 323 w 805"/>
              <a:gd name="T59" fmla="*/ 26 h 66"/>
              <a:gd name="T60" fmla="*/ 357 w 805"/>
              <a:gd name="T61" fmla="*/ 49 h 66"/>
              <a:gd name="T62" fmla="*/ 320 w 805"/>
              <a:gd name="T63" fmla="*/ 26 h 66"/>
              <a:gd name="T64" fmla="*/ 234 w 805"/>
              <a:gd name="T65" fmla="*/ 41 h 66"/>
              <a:gd name="T66" fmla="*/ 270 w 805"/>
              <a:gd name="T67" fmla="*/ 44 h 66"/>
              <a:gd name="T68" fmla="*/ 194 w 805"/>
              <a:gd name="T69" fmla="*/ 26 h 66"/>
              <a:gd name="T70" fmla="*/ 189 w 805"/>
              <a:gd name="T71" fmla="*/ 44 h 66"/>
              <a:gd name="T72" fmla="*/ 154 w 805"/>
              <a:gd name="T73" fmla="*/ 31 h 66"/>
              <a:gd name="T74" fmla="*/ 117 w 805"/>
              <a:gd name="T75" fmla="*/ 26 h 66"/>
              <a:gd name="T76" fmla="*/ 111 w 805"/>
              <a:gd name="T77" fmla="*/ 26 h 66"/>
              <a:gd name="T78" fmla="*/ 76 w 805"/>
              <a:gd name="T79" fmla="*/ 27 h 66"/>
              <a:gd name="T80" fmla="*/ 50 w 805"/>
              <a:gd name="T81" fmla="*/ 49 h 66"/>
              <a:gd name="T82" fmla="*/ 70 w 805"/>
              <a:gd name="T83" fmla="*/ 27 h 66"/>
              <a:gd name="T84" fmla="*/ 42 w 805"/>
              <a:gd name="T85" fmla="*/ 50 h 66"/>
              <a:gd name="T86" fmla="*/ 38 w 805"/>
              <a:gd name="T87" fmla="*/ 27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805" h="66">
                <a:moveTo>
                  <a:pt x="1" y="61"/>
                </a:moveTo>
                <a:cubicBezTo>
                  <a:pt x="1" y="65"/>
                  <a:pt x="7" y="66"/>
                  <a:pt x="8" y="62"/>
                </a:cubicBezTo>
                <a:cubicBezTo>
                  <a:pt x="8" y="62"/>
                  <a:pt x="8" y="62"/>
                  <a:pt x="8" y="61"/>
                </a:cubicBezTo>
                <a:cubicBezTo>
                  <a:pt x="56" y="56"/>
                  <a:pt x="104" y="53"/>
                  <a:pt x="152" y="52"/>
                </a:cubicBezTo>
                <a:cubicBezTo>
                  <a:pt x="152" y="52"/>
                  <a:pt x="152" y="52"/>
                  <a:pt x="153" y="52"/>
                </a:cubicBezTo>
                <a:cubicBezTo>
                  <a:pt x="235" y="51"/>
                  <a:pt x="318" y="55"/>
                  <a:pt x="401" y="57"/>
                </a:cubicBezTo>
                <a:cubicBezTo>
                  <a:pt x="523" y="60"/>
                  <a:pt x="646" y="56"/>
                  <a:pt x="768" y="48"/>
                </a:cubicBezTo>
                <a:cubicBezTo>
                  <a:pt x="768" y="48"/>
                  <a:pt x="768" y="48"/>
                  <a:pt x="768" y="48"/>
                </a:cubicBezTo>
                <a:cubicBezTo>
                  <a:pt x="769" y="50"/>
                  <a:pt x="771" y="49"/>
                  <a:pt x="772" y="48"/>
                </a:cubicBezTo>
                <a:cubicBezTo>
                  <a:pt x="782" y="47"/>
                  <a:pt x="792" y="47"/>
                  <a:pt x="802" y="46"/>
                </a:cubicBezTo>
                <a:cubicBezTo>
                  <a:pt x="804" y="46"/>
                  <a:pt x="804" y="44"/>
                  <a:pt x="803" y="43"/>
                </a:cubicBezTo>
                <a:cubicBezTo>
                  <a:pt x="803" y="43"/>
                  <a:pt x="804" y="42"/>
                  <a:pt x="804" y="42"/>
                </a:cubicBezTo>
                <a:cubicBezTo>
                  <a:pt x="804" y="29"/>
                  <a:pt x="805" y="17"/>
                  <a:pt x="805" y="4"/>
                </a:cubicBezTo>
                <a:cubicBezTo>
                  <a:pt x="805" y="1"/>
                  <a:pt x="803" y="0"/>
                  <a:pt x="801" y="0"/>
                </a:cubicBezTo>
                <a:cubicBezTo>
                  <a:pt x="737" y="15"/>
                  <a:pt x="672" y="18"/>
                  <a:pt x="606" y="18"/>
                </a:cubicBezTo>
                <a:cubicBezTo>
                  <a:pt x="539" y="19"/>
                  <a:pt x="472" y="18"/>
                  <a:pt x="406" y="19"/>
                </a:cubicBezTo>
                <a:cubicBezTo>
                  <a:pt x="351" y="19"/>
                  <a:pt x="295" y="19"/>
                  <a:pt x="240" y="19"/>
                </a:cubicBezTo>
                <a:cubicBezTo>
                  <a:pt x="240" y="19"/>
                  <a:pt x="239" y="19"/>
                  <a:pt x="238" y="19"/>
                </a:cubicBezTo>
                <a:cubicBezTo>
                  <a:pt x="161" y="19"/>
                  <a:pt x="84" y="19"/>
                  <a:pt x="6" y="19"/>
                </a:cubicBezTo>
                <a:cubicBezTo>
                  <a:pt x="6" y="19"/>
                  <a:pt x="6" y="18"/>
                  <a:pt x="6" y="17"/>
                </a:cubicBezTo>
                <a:cubicBezTo>
                  <a:pt x="6" y="14"/>
                  <a:pt x="1" y="15"/>
                  <a:pt x="1" y="18"/>
                </a:cubicBezTo>
                <a:cubicBezTo>
                  <a:pt x="1" y="32"/>
                  <a:pt x="0" y="47"/>
                  <a:pt x="1" y="61"/>
                </a:cubicBezTo>
                <a:close/>
                <a:moveTo>
                  <a:pt x="714" y="21"/>
                </a:moveTo>
                <a:cubicBezTo>
                  <a:pt x="715" y="24"/>
                  <a:pt x="715" y="27"/>
                  <a:pt x="715" y="30"/>
                </a:cubicBezTo>
                <a:cubicBezTo>
                  <a:pt x="714" y="34"/>
                  <a:pt x="712" y="38"/>
                  <a:pt x="712" y="42"/>
                </a:cubicBezTo>
                <a:cubicBezTo>
                  <a:pt x="712" y="43"/>
                  <a:pt x="714" y="44"/>
                  <a:pt x="715" y="43"/>
                </a:cubicBezTo>
                <a:cubicBezTo>
                  <a:pt x="720" y="37"/>
                  <a:pt x="720" y="28"/>
                  <a:pt x="718" y="20"/>
                </a:cubicBezTo>
                <a:cubicBezTo>
                  <a:pt x="745" y="18"/>
                  <a:pt x="772" y="14"/>
                  <a:pt x="798" y="8"/>
                </a:cubicBezTo>
                <a:cubicBezTo>
                  <a:pt x="798" y="19"/>
                  <a:pt x="799" y="31"/>
                  <a:pt x="799" y="42"/>
                </a:cubicBezTo>
                <a:cubicBezTo>
                  <a:pt x="790" y="42"/>
                  <a:pt x="781" y="43"/>
                  <a:pt x="772" y="43"/>
                </a:cubicBezTo>
                <a:cubicBezTo>
                  <a:pt x="772" y="40"/>
                  <a:pt x="771" y="37"/>
                  <a:pt x="770" y="33"/>
                </a:cubicBezTo>
                <a:cubicBezTo>
                  <a:pt x="769" y="27"/>
                  <a:pt x="768" y="21"/>
                  <a:pt x="767" y="15"/>
                </a:cubicBezTo>
                <a:cubicBezTo>
                  <a:pt x="767" y="14"/>
                  <a:pt x="764" y="14"/>
                  <a:pt x="765" y="15"/>
                </a:cubicBezTo>
                <a:cubicBezTo>
                  <a:pt x="765" y="22"/>
                  <a:pt x="765" y="28"/>
                  <a:pt x="766" y="34"/>
                </a:cubicBezTo>
                <a:cubicBezTo>
                  <a:pt x="766" y="37"/>
                  <a:pt x="766" y="40"/>
                  <a:pt x="767" y="43"/>
                </a:cubicBezTo>
                <a:cubicBezTo>
                  <a:pt x="740" y="44"/>
                  <a:pt x="713" y="45"/>
                  <a:pt x="686" y="46"/>
                </a:cubicBezTo>
                <a:cubicBezTo>
                  <a:pt x="687" y="38"/>
                  <a:pt x="686" y="30"/>
                  <a:pt x="683" y="23"/>
                </a:cubicBezTo>
                <a:cubicBezTo>
                  <a:pt x="694" y="22"/>
                  <a:pt x="704" y="22"/>
                  <a:pt x="714" y="21"/>
                </a:cubicBezTo>
                <a:close/>
                <a:moveTo>
                  <a:pt x="651" y="24"/>
                </a:moveTo>
                <a:cubicBezTo>
                  <a:pt x="661" y="24"/>
                  <a:pt x="670" y="24"/>
                  <a:pt x="680" y="23"/>
                </a:cubicBezTo>
                <a:cubicBezTo>
                  <a:pt x="682" y="31"/>
                  <a:pt x="682" y="38"/>
                  <a:pt x="682" y="46"/>
                </a:cubicBezTo>
                <a:cubicBezTo>
                  <a:pt x="671" y="46"/>
                  <a:pt x="660" y="47"/>
                  <a:pt x="649" y="47"/>
                </a:cubicBezTo>
                <a:cubicBezTo>
                  <a:pt x="649" y="39"/>
                  <a:pt x="649" y="32"/>
                  <a:pt x="651" y="24"/>
                </a:cubicBezTo>
                <a:close/>
                <a:moveTo>
                  <a:pt x="611" y="25"/>
                </a:moveTo>
                <a:cubicBezTo>
                  <a:pt x="612" y="25"/>
                  <a:pt x="613" y="25"/>
                  <a:pt x="614" y="25"/>
                </a:cubicBezTo>
                <a:cubicBezTo>
                  <a:pt x="625" y="25"/>
                  <a:pt x="637" y="25"/>
                  <a:pt x="648" y="24"/>
                </a:cubicBezTo>
                <a:cubicBezTo>
                  <a:pt x="646" y="32"/>
                  <a:pt x="644" y="40"/>
                  <a:pt x="645" y="47"/>
                </a:cubicBezTo>
                <a:cubicBezTo>
                  <a:pt x="633" y="47"/>
                  <a:pt x="620" y="48"/>
                  <a:pt x="608" y="48"/>
                </a:cubicBezTo>
                <a:cubicBezTo>
                  <a:pt x="610" y="41"/>
                  <a:pt x="610" y="33"/>
                  <a:pt x="611" y="26"/>
                </a:cubicBezTo>
                <a:cubicBezTo>
                  <a:pt x="611" y="26"/>
                  <a:pt x="611" y="25"/>
                  <a:pt x="611" y="25"/>
                </a:cubicBezTo>
                <a:close/>
                <a:moveTo>
                  <a:pt x="608" y="25"/>
                </a:moveTo>
                <a:cubicBezTo>
                  <a:pt x="608" y="25"/>
                  <a:pt x="608" y="25"/>
                  <a:pt x="608" y="26"/>
                </a:cubicBezTo>
                <a:cubicBezTo>
                  <a:pt x="606" y="33"/>
                  <a:pt x="605" y="41"/>
                  <a:pt x="604" y="48"/>
                </a:cubicBezTo>
                <a:cubicBezTo>
                  <a:pt x="593" y="49"/>
                  <a:pt x="583" y="49"/>
                  <a:pt x="572" y="49"/>
                </a:cubicBezTo>
                <a:cubicBezTo>
                  <a:pt x="572" y="42"/>
                  <a:pt x="572" y="36"/>
                  <a:pt x="574" y="29"/>
                </a:cubicBezTo>
                <a:cubicBezTo>
                  <a:pt x="575" y="27"/>
                  <a:pt x="572" y="27"/>
                  <a:pt x="571" y="28"/>
                </a:cubicBezTo>
                <a:cubicBezTo>
                  <a:pt x="569" y="35"/>
                  <a:pt x="567" y="42"/>
                  <a:pt x="568" y="49"/>
                </a:cubicBezTo>
                <a:cubicBezTo>
                  <a:pt x="555" y="50"/>
                  <a:pt x="543" y="50"/>
                  <a:pt x="531" y="50"/>
                </a:cubicBezTo>
                <a:cubicBezTo>
                  <a:pt x="531" y="43"/>
                  <a:pt x="530" y="36"/>
                  <a:pt x="530" y="29"/>
                </a:cubicBezTo>
                <a:cubicBezTo>
                  <a:pt x="530" y="27"/>
                  <a:pt x="527" y="27"/>
                  <a:pt x="527" y="29"/>
                </a:cubicBezTo>
                <a:cubicBezTo>
                  <a:pt x="526" y="36"/>
                  <a:pt x="526" y="43"/>
                  <a:pt x="526" y="50"/>
                </a:cubicBezTo>
                <a:cubicBezTo>
                  <a:pt x="513" y="51"/>
                  <a:pt x="500" y="51"/>
                  <a:pt x="487" y="51"/>
                </a:cubicBezTo>
                <a:cubicBezTo>
                  <a:pt x="487" y="51"/>
                  <a:pt x="487" y="51"/>
                  <a:pt x="487" y="51"/>
                </a:cubicBezTo>
                <a:cubicBezTo>
                  <a:pt x="489" y="43"/>
                  <a:pt x="490" y="34"/>
                  <a:pt x="491" y="26"/>
                </a:cubicBezTo>
                <a:cubicBezTo>
                  <a:pt x="491" y="26"/>
                  <a:pt x="491" y="26"/>
                  <a:pt x="491" y="26"/>
                </a:cubicBezTo>
                <a:cubicBezTo>
                  <a:pt x="530" y="26"/>
                  <a:pt x="569" y="26"/>
                  <a:pt x="608" y="25"/>
                </a:cubicBezTo>
                <a:close/>
                <a:moveTo>
                  <a:pt x="414" y="26"/>
                </a:moveTo>
                <a:cubicBezTo>
                  <a:pt x="438" y="26"/>
                  <a:pt x="463" y="26"/>
                  <a:pt x="487" y="26"/>
                </a:cubicBezTo>
                <a:cubicBezTo>
                  <a:pt x="485" y="34"/>
                  <a:pt x="484" y="42"/>
                  <a:pt x="483" y="50"/>
                </a:cubicBezTo>
                <a:cubicBezTo>
                  <a:pt x="483" y="50"/>
                  <a:pt x="483" y="51"/>
                  <a:pt x="484" y="51"/>
                </a:cubicBezTo>
                <a:cubicBezTo>
                  <a:pt x="472" y="51"/>
                  <a:pt x="460" y="51"/>
                  <a:pt x="448" y="51"/>
                </a:cubicBezTo>
                <a:cubicBezTo>
                  <a:pt x="450" y="44"/>
                  <a:pt x="451" y="36"/>
                  <a:pt x="453" y="29"/>
                </a:cubicBezTo>
                <a:cubicBezTo>
                  <a:pt x="453" y="27"/>
                  <a:pt x="451" y="26"/>
                  <a:pt x="450" y="28"/>
                </a:cubicBezTo>
                <a:cubicBezTo>
                  <a:pt x="448" y="36"/>
                  <a:pt x="445" y="43"/>
                  <a:pt x="444" y="51"/>
                </a:cubicBezTo>
                <a:cubicBezTo>
                  <a:pt x="432" y="51"/>
                  <a:pt x="421" y="51"/>
                  <a:pt x="410" y="51"/>
                </a:cubicBezTo>
                <a:cubicBezTo>
                  <a:pt x="411" y="43"/>
                  <a:pt x="410" y="34"/>
                  <a:pt x="410" y="26"/>
                </a:cubicBezTo>
                <a:cubicBezTo>
                  <a:pt x="410" y="26"/>
                  <a:pt x="409" y="26"/>
                  <a:pt x="409" y="26"/>
                </a:cubicBezTo>
                <a:cubicBezTo>
                  <a:pt x="411" y="26"/>
                  <a:pt x="412" y="26"/>
                  <a:pt x="414" y="26"/>
                </a:cubicBezTo>
                <a:close/>
                <a:moveTo>
                  <a:pt x="366" y="26"/>
                </a:moveTo>
                <a:cubicBezTo>
                  <a:pt x="366" y="26"/>
                  <a:pt x="366" y="26"/>
                  <a:pt x="366" y="26"/>
                </a:cubicBezTo>
                <a:cubicBezTo>
                  <a:pt x="379" y="26"/>
                  <a:pt x="392" y="26"/>
                  <a:pt x="405" y="26"/>
                </a:cubicBezTo>
                <a:cubicBezTo>
                  <a:pt x="405" y="26"/>
                  <a:pt x="405" y="26"/>
                  <a:pt x="405" y="26"/>
                </a:cubicBezTo>
                <a:cubicBezTo>
                  <a:pt x="404" y="34"/>
                  <a:pt x="404" y="42"/>
                  <a:pt x="405" y="50"/>
                </a:cubicBezTo>
                <a:cubicBezTo>
                  <a:pt x="402" y="50"/>
                  <a:pt x="400" y="50"/>
                  <a:pt x="397" y="50"/>
                </a:cubicBezTo>
                <a:cubicBezTo>
                  <a:pt x="386" y="50"/>
                  <a:pt x="374" y="50"/>
                  <a:pt x="362" y="49"/>
                </a:cubicBezTo>
                <a:cubicBezTo>
                  <a:pt x="366" y="42"/>
                  <a:pt x="366" y="34"/>
                  <a:pt x="366" y="26"/>
                </a:cubicBezTo>
                <a:close/>
                <a:moveTo>
                  <a:pt x="320" y="26"/>
                </a:moveTo>
                <a:cubicBezTo>
                  <a:pt x="317" y="32"/>
                  <a:pt x="314" y="38"/>
                  <a:pt x="312" y="44"/>
                </a:cubicBezTo>
                <a:cubicBezTo>
                  <a:pt x="311" y="46"/>
                  <a:pt x="314" y="48"/>
                  <a:pt x="315" y="46"/>
                </a:cubicBezTo>
                <a:cubicBezTo>
                  <a:pt x="319" y="39"/>
                  <a:pt x="321" y="33"/>
                  <a:pt x="323" y="26"/>
                </a:cubicBezTo>
                <a:cubicBezTo>
                  <a:pt x="336" y="26"/>
                  <a:pt x="349" y="26"/>
                  <a:pt x="361" y="26"/>
                </a:cubicBezTo>
                <a:cubicBezTo>
                  <a:pt x="361" y="26"/>
                  <a:pt x="361" y="26"/>
                  <a:pt x="361" y="26"/>
                </a:cubicBezTo>
                <a:cubicBezTo>
                  <a:pt x="361" y="34"/>
                  <a:pt x="359" y="42"/>
                  <a:pt x="357" y="49"/>
                </a:cubicBezTo>
                <a:cubicBezTo>
                  <a:pt x="329" y="48"/>
                  <a:pt x="301" y="47"/>
                  <a:pt x="273" y="46"/>
                </a:cubicBezTo>
                <a:cubicBezTo>
                  <a:pt x="279" y="41"/>
                  <a:pt x="280" y="33"/>
                  <a:pt x="279" y="26"/>
                </a:cubicBezTo>
                <a:cubicBezTo>
                  <a:pt x="293" y="26"/>
                  <a:pt x="306" y="26"/>
                  <a:pt x="320" y="26"/>
                </a:cubicBezTo>
                <a:close/>
                <a:moveTo>
                  <a:pt x="234" y="26"/>
                </a:moveTo>
                <a:cubicBezTo>
                  <a:pt x="233" y="30"/>
                  <a:pt x="231" y="35"/>
                  <a:pt x="230" y="39"/>
                </a:cubicBezTo>
                <a:cubicBezTo>
                  <a:pt x="230" y="41"/>
                  <a:pt x="233" y="43"/>
                  <a:pt x="234" y="41"/>
                </a:cubicBezTo>
                <a:cubicBezTo>
                  <a:pt x="236" y="36"/>
                  <a:pt x="238" y="31"/>
                  <a:pt x="240" y="26"/>
                </a:cubicBezTo>
                <a:cubicBezTo>
                  <a:pt x="252" y="26"/>
                  <a:pt x="263" y="26"/>
                  <a:pt x="275" y="26"/>
                </a:cubicBezTo>
                <a:cubicBezTo>
                  <a:pt x="276" y="33"/>
                  <a:pt x="274" y="39"/>
                  <a:pt x="270" y="44"/>
                </a:cubicBezTo>
                <a:cubicBezTo>
                  <a:pt x="270" y="45"/>
                  <a:pt x="270" y="45"/>
                  <a:pt x="270" y="46"/>
                </a:cubicBezTo>
                <a:cubicBezTo>
                  <a:pt x="245" y="45"/>
                  <a:pt x="219" y="44"/>
                  <a:pt x="194" y="44"/>
                </a:cubicBezTo>
                <a:cubicBezTo>
                  <a:pt x="195" y="38"/>
                  <a:pt x="194" y="32"/>
                  <a:pt x="194" y="26"/>
                </a:cubicBezTo>
                <a:cubicBezTo>
                  <a:pt x="207" y="26"/>
                  <a:pt x="221" y="26"/>
                  <a:pt x="234" y="26"/>
                </a:cubicBezTo>
                <a:close/>
                <a:moveTo>
                  <a:pt x="189" y="26"/>
                </a:moveTo>
                <a:cubicBezTo>
                  <a:pt x="188" y="32"/>
                  <a:pt x="188" y="38"/>
                  <a:pt x="189" y="44"/>
                </a:cubicBezTo>
                <a:cubicBezTo>
                  <a:pt x="178" y="44"/>
                  <a:pt x="167" y="44"/>
                  <a:pt x="156" y="44"/>
                </a:cubicBezTo>
                <a:cubicBezTo>
                  <a:pt x="157" y="40"/>
                  <a:pt x="158" y="36"/>
                  <a:pt x="158" y="32"/>
                </a:cubicBezTo>
                <a:cubicBezTo>
                  <a:pt x="159" y="29"/>
                  <a:pt x="155" y="28"/>
                  <a:pt x="154" y="31"/>
                </a:cubicBezTo>
                <a:cubicBezTo>
                  <a:pt x="153" y="35"/>
                  <a:pt x="151" y="39"/>
                  <a:pt x="151" y="44"/>
                </a:cubicBezTo>
                <a:cubicBezTo>
                  <a:pt x="140" y="44"/>
                  <a:pt x="129" y="44"/>
                  <a:pt x="118" y="45"/>
                </a:cubicBezTo>
                <a:cubicBezTo>
                  <a:pt x="118" y="39"/>
                  <a:pt x="117" y="32"/>
                  <a:pt x="117" y="26"/>
                </a:cubicBezTo>
                <a:cubicBezTo>
                  <a:pt x="141" y="26"/>
                  <a:pt x="165" y="26"/>
                  <a:pt x="189" y="26"/>
                </a:cubicBezTo>
                <a:close/>
                <a:moveTo>
                  <a:pt x="76" y="27"/>
                </a:moveTo>
                <a:cubicBezTo>
                  <a:pt x="88" y="27"/>
                  <a:pt x="99" y="26"/>
                  <a:pt x="111" y="26"/>
                </a:cubicBezTo>
                <a:cubicBezTo>
                  <a:pt x="111" y="32"/>
                  <a:pt x="110" y="39"/>
                  <a:pt x="110" y="45"/>
                </a:cubicBezTo>
                <a:cubicBezTo>
                  <a:pt x="98" y="45"/>
                  <a:pt x="85" y="46"/>
                  <a:pt x="72" y="47"/>
                </a:cubicBezTo>
                <a:cubicBezTo>
                  <a:pt x="75" y="41"/>
                  <a:pt x="76" y="33"/>
                  <a:pt x="76" y="27"/>
                </a:cubicBezTo>
                <a:close/>
                <a:moveTo>
                  <a:pt x="68" y="38"/>
                </a:moveTo>
                <a:cubicBezTo>
                  <a:pt x="68" y="41"/>
                  <a:pt x="66" y="44"/>
                  <a:pt x="65" y="48"/>
                </a:cubicBezTo>
                <a:cubicBezTo>
                  <a:pt x="60" y="48"/>
                  <a:pt x="55" y="49"/>
                  <a:pt x="50" y="49"/>
                </a:cubicBezTo>
                <a:cubicBezTo>
                  <a:pt x="49" y="45"/>
                  <a:pt x="46" y="42"/>
                  <a:pt x="45" y="38"/>
                </a:cubicBezTo>
                <a:cubicBezTo>
                  <a:pt x="44" y="34"/>
                  <a:pt x="44" y="30"/>
                  <a:pt x="45" y="27"/>
                </a:cubicBezTo>
                <a:cubicBezTo>
                  <a:pt x="53" y="27"/>
                  <a:pt x="61" y="27"/>
                  <a:pt x="70" y="27"/>
                </a:cubicBezTo>
                <a:cubicBezTo>
                  <a:pt x="70" y="30"/>
                  <a:pt x="69" y="34"/>
                  <a:pt x="68" y="38"/>
                </a:cubicBezTo>
                <a:close/>
                <a:moveTo>
                  <a:pt x="38" y="27"/>
                </a:moveTo>
                <a:cubicBezTo>
                  <a:pt x="36" y="34"/>
                  <a:pt x="37" y="44"/>
                  <a:pt x="42" y="50"/>
                </a:cubicBezTo>
                <a:cubicBezTo>
                  <a:pt x="31" y="51"/>
                  <a:pt x="20" y="52"/>
                  <a:pt x="9" y="54"/>
                </a:cubicBezTo>
                <a:cubicBezTo>
                  <a:pt x="10" y="45"/>
                  <a:pt x="9" y="36"/>
                  <a:pt x="8" y="27"/>
                </a:cubicBezTo>
                <a:cubicBezTo>
                  <a:pt x="18" y="27"/>
                  <a:pt x="28" y="27"/>
                  <a:pt x="38" y="27"/>
                </a:cubicBezTo>
                <a:close/>
              </a:path>
            </a:pathLst>
          </a:custGeom>
          <a:solidFill>
            <a:srgbClr val="FFFFFF"/>
          </a:solidFill>
          <a:ln>
            <a:noFill/>
          </a:ln>
        </p:spPr>
        <p:txBody>
          <a:bodyPr vert="horz" wrap="square" lIns="91440" tIns="45720" rIns="91440" bIns="45720" numCol="1" anchor="t" anchorCtr="0" compatLnSpc="1">
            <a:prstTxWarp prst="textNoShape">
              <a:avLst/>
            </a:prstTxWarp>
          </a:bodyPr>
          <a:lstStyle/>
          <a:p>
            <a:pPr defTabSz="1219170">
              <a:defRPr/>
            </a:pPr>
            <a:endParaRPr lang="zh-CN" altLang="en-US" sz="2400" kern="0">
              <a:solidFill>
                <a:srgbClr val="FFFFFF"/>
              </a:solidFill>
              <a:cs typeface="+mn-ea"/>
              <a:sym typeface="+mn-lt"/>
            </a:endParaRPr>
          </a:p>
        </p:txBody>
      </p:sp>
      <p:sp>
        <p:nvSpPr>
          <p:cNvPr id="22" name="Text Box 8"/>
          <p:cNvSpPr txBox="1">
            <a:spLocks noChangeArrowheads="1"/>
          </p:cNvSpPr>
          <p:nvPr/>
        </p:nvSpPr>
        <p:spPr bwMode="auto">
          <a:xfrm>
            <a:off x="8768427" y="2282965"/>
            <a:ext cx="3565481" cy="674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defTabSz="1219170">
              <a:lnSpc>
                <a:spcPct val="150000"/>
              </a:lnSpc>
            </a:pPr>
            <a:r>
              <a:rPr lang="zh-CN" altLang="en-US" sz="2800" dirty="0">
                <a:solidFill>
                  <a:srgbClr val="FFFFFF"/>
                </a:solidFill>
                <a:cs typeface="+mn-ea"/>
                <a:sym typeface="+mn-lt"/>
              </a:rPr>
              <a:t>请输入您的小标题</a:t>
            </a:r>
          </a:p>
        </p:txBody>
      </p:sp>
      <p:pic>
        <p:nvPicPr>
          <p:cNvPr id="23" name="Picture 3" descr="C:\Users\ABC\Desktop\GR-010 (2).png"/>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8340412" y="763645"/>
            <a:ext cx="939800" cy="508000"/>
          </a:xfrm>
          <a:prstGeom prst="rect">
            <a:avLst/>
          </a:prstGeom>
          <a:noFill/>
          <a:extLst>
            <a:ext uri="{909E8E84-426E-40DD-AFC4-6F175D3DCCD1}">
              <a14:hiddenFill xmlns:a14="http://schemas.microsoft.com/office/drawing/2010/main">
                <a:solidFill>
                  <a:srgbClr val="FFFFFF"/>
                </a:solidFill>
              </a14:hiddenFill>
            </a:ext>
          </a:extLst>
        </p:spPr>
      </p:pic>
      <p:pic>
        <p:nvPicPr>
          <p:cNvPr id="24" name="Picture 4" descr="C:\Users\ABC\Desktop\GR-010 (2).png"/>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3721323" y="911338"/>
            <a:ext cx="5088989" cy="314354"/>
          </a:xfrm>
          <a:prstGeom prst="rect">
            <a:avLst/>
          </a:prstGeom>
          <a:noFill/>
          <a:extLst>
            <a:ext uri="{909E8E84-426E-40DD-AFC4-6F175D3DCCD1}">
              <a14:hiddenFill xmlns:a14="http://schemas.microsoft.com/office/drawing/2010/main">
                <a:solidFill>
                  <a:srgbClr val="FFFFFF"/>
                </a:solidFill>
              </a14:hiddenFill>
            </a:ext>
          </a:extLst>
        </p:spPr>
      </p:pic>
      <p:sp>
        <p:nvSpPr>
          <p:cNvPr id="25" name="文本框 24"/>
          <p:cNvSpPr txBox="1"/>
          <p:nvPr/>
        </p:nvSpPr>
        <p:spPr>
          <a:xfrm>
            <a:off x="4513036" y="400459"/>
            <a:ext cx="4937151" cy="584775"/>
          </a:xfrm>
          <a:prstGeom prst="rect">
            <a:avLst/>
          </a:prstGeom>
          <a:noFill/>
          <a:effectLst/>
        </p:spPr>
        <p:txBody>
          <a:bodyPr wrap="square" rtlCol="0">
            <a:spAutoFit/>
          </a:bodyPr>
          <a:lstStyle/>
          <a:p>
            <a:r>
              <a:rPr lang="zh-CN" altLang="en-US" sz="3200" b="1" dirty="0">
                <a:solidFill>
                  <a:schemeClr val="accent1"/>
                </a:solidFill>
                <a:cs typeface="+mn-ea"/>
                <a:sym typeface="+mn-lt"/>
              </a:rPr>
              <a:t>您的大标题内容</a:t>
            </a:r>
          </a:p>
        </p:txBody>
      </p:sp>
    </p:spTree>
    <p:extLst>
      <p:ext uri="{BB962C8B-B14F-4D97-AF65-F5344CB8AC3E}">
        <p14:creationId xmlns:p14="http://schemas.microsoft.com/office/powerpoint/2010/main" val="1167674220"/>
      </p:ext>
    </p:extLst>
  </p:cSld>
  <p:clrMapOvr>
    <a:masterClrMapping/>
  </p:clrMapOvr>
  <mc:AlternateContent xmlns:mc="http://schemas.openxmlformats.org/markup-compatibility/2006" xmlns:p14="http://schemas.microsoft.com/office/powerpoint/2010/main">
    <mc:Choice Requires="p14">
      <p:transition spd="slow" p14:dur="2000" advClick="0" advTm="3000">
        <p:randomBar dir="vert"/>
      </p:transition>
    </mc:Choice>
    <mc:Fallback xmlns="">
      <p:transition spd="slow" advClick="0" advTm="3000">
        <p:randomBar dir="vert"/>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绿色手绘教师说课ppt模板"/>
</p:tagLst>
</file>

<file path=ppt/tags/tag2.xml><?xml version="1.0" encoding="utf-8"?>
<p:tagLst xmlns:a="http://schemas.openxmlformats.org/drawingml/2006/main" xmlns:r="http://schemas.openxmlformats.org/officeDocument/2006/relationships" xmlns:p="http://schemas.openxmlformats.org/presentationml/2006/main">
  <p:tag name="TIMING" val="|0.6|12.8"/>
</p:tagLst>
</file>

<file path=ppt/tags/tag3.xml><?xml version="1.0" encoding="utf-8"?>
<p:tagLst xmlns:a="http://schemas.openxmlformats.org/drawingml/2006/main" xmlns:r="http://schemas.openxmlformats.org/officeDocument/2006/relationships" xmlns:p="http://schemas.openxmlformats.org/presentationml/2006/main">
  <p:tag name="MH_TYPE" val="#NeiR#"/>
  <p:tag name="MH_NUMBER" val="3"/>
  <p:tag name="MH_CATEGORY" val="#BingLLB#"/>
  <p:tag name="MH_LAYOUT" val="SubTitle"/>
  <p:tag name="MH" val="20170704214819"/>
  <p:tag name="MH_LIBRARY" val="GRAPHIC"/>
</p:tagLst>
</file>

<file path=ppt/tags/tag4.xml><?xml version="1.0" encoding="utf-8"?>
<p:tagLst xmlns:a="http://schemas.openxmlformats.org/drawingml/2006/main" xmlns:r="http://schemas.openxmlformats.org/officeDocument/2006/relationships" xmlns:p="http://schemas.openxmlformats.org/presentationml/2006/main">
  <p:tag name="MH" val="20170704214819"/>
  <p:tag name="MH_LIBRARY" val="GRAPHIC"/>
  <p:tag name="MH_TYPE" val="Other"/>
  <p:tag name="MH_ORDER" val="1"/>
</p:tagLst>
</file>

<file path=ppt/tags/tag5.xml><?xml version="1.0" encoding="utf-8"?>
<p:tagLst xmlns:a="http://schemas.openxmlformats.org/drawingml/2006/main" xmlns:r="http://schemas.openxmlformats.org/officeDocument/2006/relationships" xmlns:p="http://schemas.openxmlformats.org/presentationml/2006/main">
  <p:tag name="MH" val="20170704214819"/>
  <p:tag name="MH_LIBRARY" val="GRAPHIC"/>
  <p:tag name="MH_TYPE" val="Other"/>
  <p:tag name="MH_ORDER" val="2"/>
</p:tagLst>
</file>

<file path=ppt/tags/tag6.xml><?xml version="1.0" encoding="utf-8"?>
<p:tagLst xmlns:a="http://schemas.openxmlformats.org/drawingml/2006/main" xmlns:r="http://schemas.openxmlformats.org/officeDocument/2006/relationships" xmlns:p="http://schemas.openxmlformats.org/presentationml/2006/main">
  <p:tag name="MH" val="20170704214819"/>
  <p:tag name="MH_LIBRARY" val="GRAPHIC"/>
  <p:tag name="MH_TYPE" val="Other"/>
  <p:tag name="MH_ORDER" val="3"/>
</p:tagLst>
</file>

<file path=ppt/tags/tag7.xml><?xml version="1.0" encoding="utf-8"?>
<p:tagLst xmlns:a="http://schemas.openxmlformats.org/drawingml/2006/main" xmlns:r="http://schemas.openxmlformats.org/officeDocument/2006/relationships" xmlns:p="http://schemas.openxmlformats.org/presentationml/2006/main">
  <p:tag name="TIMING" val="|0.6|12.8"/>
</p:tagLst>
</file>

<file path=ppt/theme/theme1.xml><?xml version="1.0" encoding="utf-8"?>
<a:theme xmlns:a="http://schemas.openxmlformats.org/drawingml/2006/main" name="office 主题">
  <a:themeElements>
    <a:clrScheme name="自定义 62">
      <a:dk1>
        <a:srgbClr val="333333"/>
      </a:dk1>
      <a:lt1>
        <a:sysClr val="window" lastClr="FFFFFF"/>
      </a:lt1>
      <a:dk2>
        <a:srgbClr val="333333"/>
      </a:dk2>
      <a:lt2>
        <a:srgbClr val="FFFFFF"/>
      </a:lt2>
      <a:accent1>
        <a:srgbClr val="FFFFFF"/>
      </a:accent1>
      <a:accent2>
        <a:srgbClr val="FFFFFF"/>
      </a:accent2>
      <a:accent3>
        <a:srgbClr val="FFFFFF"/>
      </a:accent3>
      <a:accent4>
        <a:srgbClr val="FFFFFF"/>
      </a:accent4>
      <a:accent5>
        <a:srgbClr val="FFFFFF"/>
      </a:accent5>
      <a:accent6>
        <a:srgbClr val="FFFFFF"/>
      </a:accent6>
      <a:hlink>
        <a:srgbClr val="FFFFFF"/>
      </a:hlink>
      <a:folHlink>
        <a:srgbClr val="46B699"/>
      </a:folHlink>
    </a:clrScheme>
    <a:fontScheme name="bo3a5so1">
      <a:majorFont>
        <a:latin typeface="阿里巴巴普惠体 2.0 45 Light"/>
        <a:ea typeface="鸿雷板书简体"/>
        <a:cs typeface=""/>
      </a:majorFont>
      <a:minorFont>
        <a:latin typeface="阿里巴巴普惠体 2.0 45 Light"/>
        <a:ea typeface="鸿雷板书简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1478</TotalTime>
  <Words>1491</Words>
  <Application>Microsoft Office PowerPoint</Application>
  <PresentationFormat>自定义</PresentationFormat>
  <Paragraphs>158</Paragraphs>
  <Slides>24</Slides>
  <Notes>23</Notes>
  <HiddenSlides>0</HiddenSlides>
  <MMClips>0</MMClips>
  <ScaleCrop>false</ScaleCrop>
  <HeadingPairs>
    <vt:vector size="6" baseType="variant">
      <vt:variant>
        <vt:lpstr>已用的字体</vt:lpstr>
      </vt:variant>
      <vt:variant>
        <vt:i4>4</vt:i4>
      </vt:variant>
      <vt:variant>
        <vt:lpstr>主题</vt:lpstr>
      </vt:variant>
      <vt:variant>
        <vt:i4>1</vt:i4>
      </vt:variant>
      <vt:variant>
        <vt:lpstr>幻灯片标题</vt:lpstr>
      </vt:variant>
      <vt:variant>
        <vt:i4>24</vt:i4>
      </vt:variant>
    </vt:vector>
  </HeadingPairs>
  <TitlesOfParts>
    <vt:vector size="29" baseType="lpstr">
      <vt:lpstr>阿里巴巴普惠体 2.0 45 Light</vt:lpstr>
      <vt:lpstr>江西拙楷</vt:lpstr>
      <vt:lpstr>Arial</vt:lpstr>
      <vt:lpstr>Calibri</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www.51pptmoban.com</Manager>
  <Company>www.51pptmoban.com</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教师说课</dc:title>
  <dc:creator>sunny</dc:creator>
  <cp:keywords>www.51pptmoban.com</cp:keywords>
  <dc:description>www.51pptmoban.com</dc:description>
  <cp:lastModifiedBy>user Power</cp:lastModifiedBy>
  <cp:revision>227</cp:revision>
  <dcterms:created xsi:type="dcterms:W3CDTF">2015-09-13T11:28:16Z</dcterms:created>
  <dcterms:modified xsi:type="dcterms:W3CDTF">2023-09-04T08:14:11Z</dcterms:modified>
</cp:coreProperties>
</file>